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6"/>
  </p:notesMasterIdLst>
  <p:sldIdLst>
    <p:sldId id="256" r:id="rId2"/>
    <p:sldId id="257" r:id="rId3"/>
    <p:sldId id="264" r:id="rId4"/>
    <p:sldId id="270" r:id="rId5"/>
    <p:sldId id="258" r:id="rId6"/>
    <p:sldId id="259" r:id="rId7"/>
    <p:sldId id="272" r:id="rId8"/>
    <p:sldId id="263" r:id="rId9"/>
    <p:sldId id="268" r:id="rId10"/>
    <p:sldId id="284" r:id="rId11"/>
    <p:sldId id="267" r:id="rId12"/>
    <p:sldId id="273" r:id="rId13"/>
    <p:sldId id="266" r:id="rId14"/>
    <p:sldId id="275" r:id="rId15"/>
    <p:sldId id="276" r:id="rId16"/>
    <p:sldId id="262" r:id="rId17"/>
    <p:sldId id="261" r:id="rId18"/>
    <p:sldId id="271" r:id="rId19"/>
    <p:sldId id="285" r:id="rId20"/>
    <p:sldId id="274" r:id="rId21"/>
    <p:sldId id="279" r:id="rId22"/>
    <p:sldId id="278" r:id="rId23"/>
    <p:sldId id="280" r:id="rId24"/>
    <p:sldId id="286" r:id="rId25"/>
    <p:sldId id="287" r:id="rId26"/>
    <p:sldId id="288" r:id="rId27"/>
    <p:sldId id="289" r:id="rId28"/>
    <p:sldId id="290" r:id="rId29"/>
    <p:sldId id="281" r:id="rId30"/>
    <p:sldId id="269" r:id="rId31"/>
    <p:sldId id="291" r:id="rId32"/>
    <p:sldId id="260" r:id="rId33"/>
    <p:sldId id="283" r:id="rId34"/>
    <p:sldId id="292" r:id="rId35"/>
  </p:sldIdLst>
  <p:sldSz cx="9144000" cy="6858000" type="screen4x3"/>
  <p:notesSz cx="6858000" cy="9144000"/>
  <p:defaultTextStyle>
    <a:defPPr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C6F05"/>
    <a:srgbClr val="33CC33"/>
    <a:srgbClr val="92E242"/>
    <a:srgbClr val="008000"/>
    <a:srgbClr val="9BBB59"/>
    <a:srgbClr val="FFFFFF"/>
    <a:srgbClr val="00CC00"/>
    <a:srgbClr val="EEECE1"/>
    <a:srgbClr val="A1C064"/>
    <a:srgbClr val="66FF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758" autoAdjust="0"/>
    <p:restoredTop sz="99153" autoAdjust="0"/>
  </p:normalViewPr>
  <p:slideViewPr>
    <p:cSldViewPr>
      <p:cViewPr varScale="1">
        <p:scale>
          <a:sx n="62" d="100"/>
          <a:sy n="62" d="100"/>
        </p:scale>
        <p:origin x="1316" y="4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heme" Target="theme/theme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97A73E9-C867-4B47-9DD7-880801296D14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l-PL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74FA4E-4CD4-4C64-A4AE-EAA423F578CA}" type="slidenum">
              <a:rPr lang="pl-PL" smtClean="0"/>
              <a:pPr/>
              <a:t>‹#›</a:t>
            </a:fld>
            <a:endParaRPr lang="pl-P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l-PL"/>
              <a:t>Kliknij, aby edytować styl wzorca podtytułu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pionowy 1"/>
          <p:cNvSpPr>
            <a:spLocks noGrp="1"/>
          </p:cNvSpPr>
          <p:nvPr>
            <p:ph type="title" orient="vert"/>
          </p:nvPr>
        </p:nvSpPr>
        <p:spPr>
          <a:xfrm>
            <a:off x="6629400" y="274639"/>
            <a:ext cx="2057400" cy="5851525"/>
          </a:xfrm>
        </p:spPr>
        <p:txBody>
          <a:bodyPr vert="eaVert"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>
          <a:xfrm>
            <a:off x="457200" y="274639"/>
            <a:ext cx="6019800" cy="5851525"/>
          </a:xfrm>
        </p:spPr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722313" y="2906714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/>
          <p:cNvSpPr>
            <a:spLocks noGrp="1"/>
          </p:cNvSpPr>
          <p:nvPr>
            <p:ph sz="half" idx="1"/>
          </p:nvPr>
        </p:nvSpPr>
        <p:spPr>
          <a:xfrm>
            <a:off x="457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648200" y="1600201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1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457201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5" name="Symbol zastępczy tekstu 4"/>
          <p:cNvSpPr>
            <a:spLocks noGrp="1"/>
          </p:cNvSpPr>
          <p:nvPr>
            <p:ph type="body" sz="quarter" idx="3"/>
          </p:nvPr>
        </p:nvSpPr>
        <p:spPr>
          <a:xfrm>
            <a:off x="4645026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6" name="Symbol zastępczy zawartości 5"/>
          <p:cNvSpPr>
            <a:spLocks noGrp="1"/>
          </p:cNvSpPr>
          <p:nvPr>
            <p:ph sz="quarter" idx="4"/>
          </p:nvPr>
        </p:nvSpPr>
        <p:spPr>
          <a:xfrm>
            <a:off x="4645026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8" name="Symbol zastępczy stopki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9" name="Symbol zastępczy numeru slajd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daty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3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457201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>
          <a:xfrm>
            <a:off x="3575050" y="273051"/>
            <a:ext cx="5111751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457201" y="1435101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1792288" y="4800601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obrazu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l-PL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1792288" y="5367339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Ovr>
    <a:masterClrMapping/>
  </p:clrMapOvr>
  <p:transition advClick="0">
    <p:wip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ytułu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457200" y="1600201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42BC299-DCC4-4E82-90FF-EC4603AF432E}" type="datetimeFigureOut">
              <a:rPr lang="pl-PL" smtClean="0"/>
              <a:pPr/>
              <a:t>12.12.2022</a:t>
            </a:fld>
            <a:endParaRPr lang="pl-PL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3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7DB6B3F-9974-44B8-876F-3B4954FE034E}" type="slidenum">
              <a:rPr lang="pl-PL" smtClean="0"/>
              <a:pPr/>
              <a:t>‹#›</a:t>
            </a:fld>
            <a:endParaRPr lang="pl-P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advClick="0">
    <p:wipe/>
  </p:transition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9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jpeg"/><Relationship Id="rId4" Type="http://schemas.openxmlformats.org/officeDocument/2006/relationships/image" Target="../media/image22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8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37.jpeg"/><Relationship Id="rId4" Type="http://schemas.openxmlformats.org/officeDocument/2006/relationships/image" Target="../media/image36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41.jpeg"/><Relationship Id="rId4" Type="http://schemas.openxmlformats.org/officeDocument/2006/relationships/image" Target="../media/image40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gif"/><Relationship Id="rId4" Type="http://schemas.openxmlformats.org/officeDocument/2006/relationships/image" Target="../media/image4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9.sv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hyperlink" Target="https://apteline.pl/artykuly/nadwaga-i-otylosc-jak-je-rozpoznac" TargetMode="External"/><Relationship Id="rId3" Type="http://schemas.openxmlformats.org/officeDocument/2006/relationships/hyperlink" Target="https://www.medonet.pl/choroby-od-a-do-z/inne-choroby,otylosc,artykul,1577362.html" TargetMode="External"/><Relationship Id="rId7" Type="http://schemas.openxmlformats.org/officeDocument/2006/relationships/hyperlink" Target="https://www.szpitalnaklinach.pl/klo/otylosc/stopnie-zaawansowania-otylosci/" TargetMode="External"/><Relationship Id="rId2" Type="http://schemas.openxmlformats.org/officeDocument/2006/relationships/hyperlink" Target="https://www.poradnikzdrowie.pl/zdrowie/otylosc/otylosc-przyczyny-leczenie-i-konsekwencje-aa-F5u8-aqS5-AnxL.html" TargetMode="External"/><Relationship Id="rId1" Type="http://schemas.openxmlformats.org/officeDocument/2006/relationships/slideLayout" Target="../slideLayouts/slideLayout1.xml"/><Relationship Id="rId6" Type="http://schemas.openxmlformats.org/officeDocument/2006/relationships/hyperlink" Target="https://www.stopotylosci.pl/otylosc/co-to-jest/" TargetMode="External"/><Relationship Id="rId5" Type="http://schemas.openxmlformats.org/officeDocument/2006/relationships/hyperlink" Target="https://www.medicover.pl/o-zdrowiu/otylosc-i-nadwaga-rozpoznanie-diagnoza,6599,n,192" TargetMode="External"/><Relationship Id="rId4" Type="http://schemas.openxmlformats.org/officeDocument/2006/relationships/hyperlink" Target="https://www.aptekagemini.pl/poradnik/zdrowie/otylosc-rodzaje-choroby-towarzyszace-leczenie/" TargetMode="External"/><Relationship Id="rId9" Type="http://schemas.openxmlformats.org/officeDocument/2006/relationships/image" Target="../media/image1.jpe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szpitalnaklinach.pl/klo/otylosc/stopnie-zaawansowania-otylosci/" TargetMode="External"/><Relationship Id="rId3" Type="http://schemas.openxmlformats.org/officeDocument/2006/relationships/hyperlink" Target="https://www.poradnikzdrowie.pl/zdrowie/otylosc/otylosc-przyczyny-leczenie-i-konsekwencje-aa-F5u8-aqS5-AnxL.html" TargetMode="External"/><Relationship Id="rId7" Type="http://schemas.openxmlformats.org/officeDocument/2006/relationships/hyperlink" Target="https://www.stopotylosci.pl/otylosc/co-to-jest/" TargetMode="Externa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www.medicover.pl/o-zdrowiu/otylosc-i-nadwaga-rozpoznanie-diagnoza,6599,n,192" TargetMode="External"/><Relationship Id="rId5" Type="http://schemas.openxmlformats.org/officeDocument/2006/relationships/hyperlink" Target="https://www.aptekagemini.pl/poradnik/zdrowie/otylosc-rodzaje-choroby-towarzyszace-leczenie/" TargetMode="External"/><Relationship Id="rId4" Type="http://schemas.openxmlformats.org/officeDocument/2006/relationships/hyperlink" Target="https://www.medonet.pl/choroby-od-a-do-z/inne-choroby,otylosc,artykul,1577362.html" TargetMode="External"/><Relationship Id="rId9" Type="http://schemas.openxmlformats.org/officeDocument/2006/relationships/hyperlink" Target="https://apteline.pl/artykuly/nadwaga-i-otylosc-jak-je-rozpoznac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pl-PL"/>
          </a:p>
        </p:txBody>
      </p:sp>
      <p:pic>
        <p:nvPicPr>
          <p:cNvPr id="1026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-1"/>
            <a:ext cx="9197727" cy="6858001"/>
          </a:xfrm>
          <a:prstGeom prst="rect">
            <a:avLst/>
          </a:prstGeom>
          <a:noFill/>
        </p:spPr>
      </p:pic>
      <p:sp>
        <p:nvSpPr>
          <p:cNvPr id="7" name="Prostokąt 6"/>
          <p:cNvSpPr/>
          <p:nvPr/>
        </p:nvSpPr>
        <p:spPr>
          <a:xfrm>
            <a:off x="1115616" y="2348880"/>
            <a:ext cx="6984776" cy="1938992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soft" dir="t">
                <a:rot lat="0" lon="0" rev="10800000"/>
              </a:lightRig>
            </a:scene3d>
            <a:sp3d>
              <a:bevelT w="27940" h="12700"/>
              <a:contourClr>
                <a:srgbClr val="DDDDDD"/>
              </a:contourClr>
            </a:sp3d>
          </a:bodyPr>
          <a:lstStyle/>
          <a:p>
            <a:pPr algn="ctr"/>
            <a:r>
              <a:rPr lang="pl-PL" sz="6000" b="1" spc="150" dirty="0">
                <a:ln w="11430"/>
                <a:solidFill>
                  <a:srgbClr val="92D050"/>
                </a:solidFill>
                <a:effectLst>
                  <a:outerShdw blurRad="25400" algn="tl" rotWithShape="0">
                    <a:srgbClr val="000000">
                      <a:alpha val="43000"/>
                    </a:srgbClr>
                  </a:outerShdw>
                </a:effectLst>
                <a:latin typeface="Garamond" pitchFamily="18" charset="0"/>
              </a:rPr>
              <a:t>WYSTRZEGAJ SIĘ     OTYŁOŚCI</a:t>
            </a:r>
          </a:p>
        </p:txBody>
      </p:sp>
      <p:sp>
        <p:nvSpPr>
          <p:cNvPr id="8" name="Prostokąt 7"/>
          <p:cNvSpPr/>
          <p:nvPr/>
        </p:nvSpPr>
        <p:spPr>
          <a:xfrm>
            <a:off x="755576" y="692697"/>
            <a:ext cx="7632848" cy="5349517"/>
          </a:xfrm>
          <a:prstGeom prst="rect">
            <a:avLst/>
          </a:prstGeom>
          <a:noFill/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110" name="Graphic 94">
            <a:extLst>
              <a:ext uri="{FF2B5EF4-FFF2-40B4-BE49-F238E27FC236}">
                <a16:creationId xmlns:a16="http://schemas.microsoft.com/office/drawing/2014/main" id="{A56DBD56-A2BA-43D8-AA30-D57C9DFECE64}"/>
              </a:ext>
            </a:extLst>
          </p:cNvPr>
          <p:cNvGrpSpPr/>
          <p:nvPr/>
        </p:nvGrpSpPr>
        <p:grpSpPr>
          <a:xfrm rot="4787573">
            <a:off x="730796" y="4494338"/>
            <a:ext cx="1385776" cy="1693511"/>
            <a:chOff x="5567387" y="2705078"/>
            <a:chExt cx="1059177" cy="1449536"/>
          </a:xfrm>
        </p:grpSpPr>
        <p:sp>
          <p:nvSpPr>
            <p:cNvPr id="111" name="Freeform: Shape 54">
              <a:extLst>
                <a:ext uri="{FF2B5EF4-FFF2-40B4-BE49-F238E27FC236}">
                  <a16:creationId xmlns:a16="http://schemas.microsoft.com/office/drawing/2014/main" id="{B9B11A66-D1AC-45E9-8346-05E2D1CB10D4}"/>
                </a:ext>
              </a:extLst>
            </p:cNvPr>
            <p:cNvSpPr/>
            <p:nvPr/>
          </p:nvSpPr>
          <p:spPr>
            <a:xfrm>
              <a:off x="5567387" y="2816329"/>
              <a:ext cx="295263" cy="424653"/>
            </a:xfrm>
            <a:custGeom>
              <a:avLst/>
              <a:gdLst>
                <a:gd name="connsiteX0" fmla="*/ 3022 w 295263"/>
                <a:gd name="connsiteY0" fmla="*/ 8881 h 424653"/>
                <a:gd name="connsiteX1" fmla="*/ 20453 w 295263"/>
                <a:gd name="connsiteY1" fmla="*/ 64412 h 424653"/>
                <a:gd name="connsiteX2" fmla="*/ 248958 w 295263"/>
                <a:gd name="connsiteY2" fmla="*/ 345590 h 424653"/>
                <a:gd name="connsiteX3" fmla="*/ 286963 w 295263"/>
                <a:gd name="connsiteY3" fmla="*/ 304442 h 424653"/>
                <a:gd name="connsiteX4" fmla="*/ 22168 w 295263"/>
                <a:gd name="connsiteY4" fmla="*/ 1547 h 424653"/>
                <a:gd name="connsiteX5" fmla="*/ 3022 w 295263"/>
                <a:gd name="connsiteY5" fmla="*/ 8881 h 424653"/>
                <a:gd name="connsiteX6" fmla="*/ 3022 w 295263"/>
                <a:gd name="connsiteY6" fmla="*/ 8881 h 42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63" h="424653">
                  <a:moveTo>
                    <a:pt x="3022" y="8881"/>
                  </a:moveTo>
                  <a:cubicBezTo>
                    <a:pt x="-4598" y="29264"/>
                    <a:pt x="2546" y="52220"/>
                    <a:pt x="20453" y="64412"/>
                  </a:cubicBezTo>
                  <a:cubicBezTo>
                    <a:pt x="76651" y="102512"/>
                    <a:pt x="194570" y="196714"/>
                    <a:pt x="248958" y="345590"/>
                  </a:cubicBezTo>
                  <a:cubicBezTo>
                    <a:pt x="321729" y="544948"/>
                    <a:pt x="286963" y="304442"/>
                    <a:pt x="286963" y="304442"/>
                  </a:cubicBezTo>
                  <a:cubicBezTo>
                    <a:pt x="286963" y="304442"/>
                    <a:pt x="199714" y="99749"/>
                    <a:pt x="22168" y="1547"/>
                  </a:cubicBezTo>
                  <a:cubicBezTo>
                    <a:pt x="14929" y="-2263"/>
                    <a:pt x="5880" y="1261"/>
                    <a:pt x="3022" y="8881"/>
                  </a:cubicBezTo>
                  <a:lnTo>
                    <a:pt x="3022" y="888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55">
              <a:extLst>
                <a:ext uri="{FF2B5EF4-FFF2-40B4-BE49-F238E27FC236}">
                  <a16:creationId xmlns:a16="http://schemas.microsoft.com/office/drawing/2014/main" id="{ACD1FA4C-669A-4330-AC6E-977819C79BBE}"/>
                </a:ext>
              </a:extLst>
            </p:cNvPr>
            <p:cNvSpPr/>
            <p:nvPr/>
          </p:nvSpPr>
          <p:spPr>
            <a:xfrm>
              <a:off x="5762688" y="2817104"/>
              <a:ext cx="129150" cy="339614"/>
            </a:xfrm>
            <a:custGeom>
              <a:avLst/>
              <a:gdLst>
                <a:gd name="connsiteX0" fmla="*/ 103663 w 129150"/>
                <a:gd name="connsiteY0" fmla="*/ 338242 h 339614"/>
                <a:gd name="connsiteX1" fmla="*/ 128714 w 129150"/>
                <a:gd name="connsiteY1" fmla="*/ 317287 h 339614"/>
                <a:gd name="connsiteX2" fmla="*/ 63182 w 129150"/>
                <a:gd name="connsiteY2" fmla="*/ 9535 h 339614"/>
                <a:gd name="connsiteX3" fmla="*/ 8604 w 129150"/>
                <a:gd name="connsiteY3" fmla="*/ 17345 h 339614"/>
                <a:gd name="connsiteX4" fmla="*/ 889 w 129150"/>
                <a:gd name="connsiteY4" fmla="*/ 38586 h 339614"/>
                <a:gd name="connsiteX5" fmla="*/ 92900 w 129150"/>
                <a:gd name="connsiteY5" fmla="*/ 326717 h 339614"/>
                <a:gd name="connsiteX6" fmla="*/ 103663 w 129150"/>
                <a:gd name="connsiteY6" fmla="*/ 338242 h 339614"/>
                <a:gd name="connsiteX7" fmla="*/ 103663 w 129150"/>
                <a:gd name="connsiteY7" fmla="*/ 338242 h 33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150" h="339614">
                  <a:moveTo>
                    <a:pt x="103663" y="338242"/>
                  </a:moveTo>
                  <a:cubicBezTo>
                    <a:pt x="117475" y="343767"/>
                    <a:pt x="131857" y="331765"/>
                    <a:pt x="128714" y="317287"/>
                  </a:cubicBezTo>
                  <a:cubicBezTo>
                    <a:pt x="111283" y="235372"/>
                    <a:pt x="68230" y="32204"/>
                    <a:pt x="63182" y="9535"/>
                  </a:cubicBezTo>
                  <a:cubicBezTo>
                    <a:pt x="58610" y="-10849"/>
                    <a:pt x="26511" y="6106"/>
                    <a:pt x="8604" y="17345"/>
                  </a:cubicBezTo>
                  <a:cubicBezTo>
                    <a:pt x="1460" y="21822"/>
                    <a:pt x="-1683" y="30585"/>
                    <a:pt x="889" y="38586"/>
                  </a:cubicBezTo>
                  <a:lnTo>
                    <a:pt x="92900" y="326717"/>
                  </a:lnTo>
                  <a:cubicBezTo>
                    <a:pt x="94615" y="331956"/>
                    <a:pt x="98520" y="336147"/>
                    <a:pt x="103663" y="338242"/>
                  </a:cubicBezTo>
                  <a:lnTo>
                    <a:pt x="103663" y="338242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56">
              <a:extLst>
                <a:ext uri="{FF2B5EF4-FFF2-40B4-BE49-F238E27FC236}">
                  <a16:creationId xmlns:a16="http://schemas.microsoft.com/office/drawing/2014/main" id="{96C1055D-A7C7-4A5F-B857-F60245D5298D}"/>
                </a:ext>
              </a:extLst>
            </p:cNvPr>
            <p:cNvSpPr/>
            <p:nvPr/>
          </p:nvSpPr>
          <p:spPr>
            <a:xfrm>
              <a:off x="5632046" y="2705078"/>
              <a:ext cx="222303" cy="418931"/>
            </a:xfrm>
            <a:custGeom>
              <a:avLst/>
              <a:gdLst>
                <a:gd name="connsiteX0" fmla="*/ 184299 w 222303"/>
                <a:gd name="connsiteY0" fmla="*/ 418931 h 418931"/>
                <a:gd name="connsiteX1" fmla="*/ 180 w 222303"/>
                <a:gd name="connsiteY1" fmla="*/ 39170 h 418931"/>
                <a:gd name="connsiteX2" fmla="*/ 15897 w 222303"/>
                <a:gd name="connsiteY2" fmla="*/ 8594 h 418931"/>
                <a:gd name="connsiteX3" fmla="*/ 57330 w 222303"/>
                <a:gd name="connsiteY3" fmla="*/ 15167 h 418931"/>
                <a:gd name="connsiteX4" fmla="*/ 222303 w 222303"/>
                <a:gd name="connsiteY4" fmla="*/ 415788 h 418931"/>
                <a:gd name="connsiteX5" fmla="*/ 184299 w 222303"/>
                <a:gd name="connsiteY5" fmla="*/ 418931 h 41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303" h="418931">
                  <a:moveTo>
                    <a:pt x="184299" y="418931"/>
                  </a:moveTo>
                  <a:cubicBezTo>
                    <a:pt x="184299" y="418931"/>
                    <a:pt x="-6678" y="74031"/>
                    <a:pt x="180" y="39170"/>
                  </a:cubicBezTo>
                  <a:cubicBezTo>
                    <a:pt x="2657" y="27073"/>
                    <a:pt x="8848" y="16786"/>
                    <a:pt x="15897" y="8594"/>
                  </a:cubicBezTo>
                  <a:cubicBezTo>
                    <a:pt x="27898" y="-5312"/>
                    <a:pt x="50282" y="-1788"/>
                    <a:pt x="57330" y="15167"/>
                  </a:cubicBezTo>
                  <a:lnTo>
                    <a:pt x="222303" y="415788"/>
                  </a:lnTo>
                  <a:lnTo>
                    <a:pt x="184299" y="41893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57">
              <a:extLst>
                <a:ext uri="{FF2B5EF4-FFF2-40B4-BE49-F238E27FC236}">
                  <a16:creationId xmlns:a16="http://schemas.microsoft.com/office/drawing/2014/main" id="{55E3D15D-728E-43CE-A3A6-61FE4B0ADB4E}"/>
                </a:ext>
              </a:extLst>
            </p:cNvPr>
            <p:cNvSpPr/>
            <p:nvPr/>
          </p:nvSpPr>
          <p:spPr>
            <a:xfrm>
              <a:off x="5572665" y="2839562"/>
              <a:ext cx="226743" cy="222534"/>
            </a:xfrm>
            <a:custGeom>
              <a:avLst/>
              <a:gdLst>
                <a:gd name="connsiteX0" fmla="*/ 222058 w 226743"/>
                <a:gd name="connsiteY0" fmla="*/ 222534 h 222534"/>
                <a:gd name="connsiteX1" fmla="*/ 217962 w 226743"/>
                <a:gd name="connsiteY1" fmla="*/ 220248 h 222534"/>
                <a:gd name="connsiteX2" fmla="*/ 2030 w 226743"/>
                <a:gd name="connsiteY2" fmla="*/ 8603 h 222534"/>
                <a:gd name="connsiteX3" fmla="*/ 887 w 226743"/>
                <a:gd name="connsiteY3" fmla="*/ 2030 h 222534"/>
                <a:gd name="connsiteX4" fmla="*/ 7460 w 226743"/>
                <a:gd name="connsiteY4" fmla="*/ 887 h 222534"/>
                <a:gd name="connsiteX5" fmla="*/ 226058 w 226743"/>
                <a:gd name="connsiteY5" fmla="*/ 215390 h 222534"/>
                <a:gd name="connsiteX6" fmla="*/ 224534 w 226743"/>
                <a:gd name="connsiteY6" fmla="*/ 221963 h 222534"/>
                <a:gd name="connsiteX7" fmla="*/ 222058 w 226743"/>
                <a:gd name="connsiteY7" fmla="*/ 222534 h 22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743" h="222534">
                  <a:moveTo>
                    <a:pt x="222058" y="222534"/>
                  </a:moveTo>
                  <a:cubicBezTo>
                    <a:pt x="220439" y="222534"/>
                    <a:pt x="218915" y="221772"/>
                    <a:pt x="217962" y="220248"/>
                  </a:cubicBezTo>
                  <a:cubicBezTo>
                    <a:pt x="153859" y="115854"/>
                    <a:pt x="3554" y="9650"/>
                    <a:pt x="2030" y="8603"/>
                  </a:cubicBezTo>
                  <a:cubicBezTo>
                    <a:pt x="-160" y="7079"/>
                    <a:pt x="-637" y="4126"/>
                    <a:pt x="887" y="2030"/>
                  </a:cubicBezTo>
                  <a:cubicBezTo>
                    <a:pt x="2411" y="-160"/>
                    <a:pt x="5364" y="-637"/>
                    <a:pt x="7460" y="887"/>
                  </a:cubicBezTo>
                  <a:cubicBezTo>
                    <a:pt x="8984" y="1935"/>
                    <a:pt x="160907" y="109187"/>
                    <a:pt x="226058" y="215390"/>
                  </a:cubicBezTo>
                  <a:cubicBezTo>
                    <a:pt x="227392" y="217581"/>
                    <a:pt x="226725" y="220534"/>
                    <a:pt x="224534" y="221963"/>
                  </a:cubicBezTo>
                  <a:cubicBezTo>
                    <a:pt x="223772" y="222344"/>
                    <a:pt x="222915" y="222534"/>
                    <a:pt x="222058" y="222534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58">
              <a:extLst>
                <a:ext uri="{FF2B5EF4-FFF2-40B4-BE49-F238E27FC236}">
                  <a16:creationId xmlns:a16="http://schemas.microsoft.com/office/drawing/2014/main" id="{EDDA0D36-287C-4FAC-8CB8-D0EDB7639816}"/>
                </a:ext>
              </a:extLst>
            </p:cNvPr>
            <p:cNvSpPr/>
            <p:nvPr/>
          </p:nvSpPr>
          <p:spPr>
            <a:xfrm>
              <a:off x="5653895" y="2727530"/>
              <a:ext cx="141659" cy="295799"/>
            </a:xfrm>
            <a:custGeom>
              <a:avLst/>
              <a:gdLst>
                <a:gd name="connsiteX0" fmla="*/ 136828 w 141659"/>
                <a:gd name="connsiteY0" fmla="*/ 295800 h 295799"/>
                <a:gd name="connsiteX1" fmla="*/ 133018 w 141659"/>
                <a:gd name="connsiteY1" fmla="*/ 293895 h 295799"/>
                <a:gd name="connsiteX2" fmla="*/ 334 w 141659"/>
                <a:gd name="connsiteY2" fmla="*/ 6430 h 295799"/>
                <a:gd name="connsiteX3" fmla="*/ 3001 w 141659"/>
                <a:gd name="connsiteY3" fmla="*/ 334 h 295799"/>
                <a:gd name="connsiteX4" fmla="*/ 9193 w 141659"/>
                <a:gd name="connsiteY4" fmla="*/ 3001 h 295799"/>
                <a:gd name="connsiteX5" fmla="*/ 140733 w 141659"/>
                <a:gd name="connsiteY5" fmla="*/ 288275 h 295799"/>
                <a:gd name="connsiteX6" fmla="*/ 139780 w 141659"/>
                <a:gd name="connsiteY6" fmla="*/ 294943 h 295799"/>
                <a:gd name="connsiteX7" fmla="*/ 136828 w 141659"/>
                <a:gd name="connsiteY7" fmla="*/ 295800 h 29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659" h="295799">
                  <a:moveTo>
                    <a:pt x="136828" y="295800"/>
                  </a:moveTo>
                  <a:cubicBezTo>
                    <a:pt x="135399" y="295800"/>
                    <a:pt x="133970" y="295133"/>
                    <a:pt x="133018" y="293895"/>
                  </a:cubicBezTo>
                  <a:cubicBezTo>
                    <a:pt x="94346" y="241793"/>
                    <a:pt x="4144" y="16051"/>
                    <a:pt x="334" y="6430"/>
                  </a:cubicBezTo>
                  <a:cubicBezTo>
                    <a:pt x="-618" y="4049"/>
                    <a:pt x="525" y="1287"/>
                    <a:pt x="3001" y="334"/>
                  </a:cubicBezTo>
                  <a:cubicBezTo>
                    <a:pt x="5478" y="-618"/>
                    <a:pt x="8240" y="525"/>
                    <a:pt x="9193" y="3001"/>
                  </a:cubicBezTo>
                  <a:cubicBezTo>
                    <a:pt x="10145" y="5383"/>
                    <a:pt x="102728" y="237221"/>
                    <a:pt x="140733" y="288275"/>
                  </a:cubicBezTo>
                  <a:cubicBezTo>
                    <a:pt x="142257" y="290371"/>
                    <a:pt x="141876" y="293323"/>
                    <a:pt x="139780" y="294943"/>
                  </a:cubicBezTo>
                  <a:cubicBezTo>
                    <a:pt x="138828" y="295514"/>
                    <a:pt x="137875" y="295800"/>
                    <a:pt x="136828" y="29580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59">
              <a:extLst>
                <a:ext uri="{FF2B5EF4-FFF2-40B4-BE49-F238E27FC236}">
                  <a16:creationId xmlns:a16="http://schemas.microsoft.com/office/drawing/2014/main" id="{75D6BB29-F329-420F-8021-2A7C805988B7}"/>
                </a:ext>
              </a:extLst>
            </p:cNvPr>
            <p:cNvSpPr/>
            <p:nvPr/>
          </p:nvSpPr>
          <p:spPr>
            <a:xfrm>
              <a:off x="5798419" y="2842907"/>
              <a:ext cx="60678" cy="219189"/>
            </a:xfrm>
            <a:custGeom>
              <a:avLst/>
              <a:gdLst>
                <a:gd name="connsiteX0" fmla="*/ 55931 w 60678"/>
                <a:gd name="connsiteY0" fmla="*/ 219190 h 219189"/>
                <a:gd name="connsiteX1" fmla="*/ 51454 w 60678"/>
                <a:gd name="connsiteY1" fmla="*/ 216047 h 219189"/>
                <a:gd name="connsiteX2" fmla="*/ 115 w 60678"/>
                <a:gd name="connsiteY2" fmla="*/ 5830 h 219189"/>
                <a:gd name="connsiteX3" fmla="*/ 3734 w 60678"/>
                <a:gd name="connsiteY3" fmla="*/ 115 h 219189"/>
                <a:gd name="connsiteX4" fmla="*/ 9449 w 60678"/>
                <a:gd name="connsiteY4" fmla="*/ 3734 h 219189"/>
                <a:gd name="connsiteX5" fmla="*/ 60408 w 60678"/>
                <a:gd name="connsiteY5" fmla="*/ 212808 h 219189"/>
                <a:gd name="connsiteX6" fmla="*/ 57550 w 60678"/>
                <a:gd name="connsiteY6" fmla="*/ 218904 h 219189"/>
                <a:gd name="connsiteX7" fmla="*/ 55931 w 60678"/>
                <a:gd name="connsiteY7" fmla="*/ 219190 h 21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78" h="219189">
                  <a:moveTo>
                    <a:pt x="55931" y="219190"/>
                  </a:moveTo>
                  <a:cubicBezTo>
                    <a:pt x="54026" y="219190"/>
                    <a:pt x="52216" y="217951"/>
                    <a:pt x="51454" y="216047"/>
                  </a:cubicBezTo>
                  <a:cubicBezTo>
                    <a:pt x="39834" y="184424"/>
                    <a:pt x="1734" y="13069"/>
                    <a:pt x="115" y="5830"/>
                  </a:cubicBezTo>
                  <a:cubicBezTo>
                    <a:pt x="-457" y="3258"/>
                    <a:pt x="1162" y="686"/>
                    <a:pt x="3734" y="115"/>
                  </a:cubicBezTo>
                  <a:cubicBezTo>
                    <a:pt x="6306" y="-457"/>
                    <a:pt x="8782" y="1162"/>
                    <a:pt x="9449" y="3734"/>
                  </a:cubicBezTo>
                  <a:cubicBezTo>
                    <a:pt x="9830" y="5544"/>
                    <a:pt x="49073" y="181756"/>
                    <a:pt x="60408" y="212808"/>
                  </a:cubicBezTo>
                  <a:cubicBezTo>
                    <a:pt x="61265" y="215284"/>
                    <a:pt x="60027" y="217951"/>
                    <a:pt x="57550" y="218904"/>
                  </a:cubicBezTo>
                  <a:cubicBezTo>
                    <a:pt x="56979" y="219094"/>
                    <a:pt x="56407" y="219190"/>
                    <a:pt x="55931" y="21919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60">
              <a:extLst>
                <a:ext uri="{FF2B5EF4-FFF2-40B4-BE49-F238E27FC236}">
                  <a16:creationId xmlns:a16="http://schemas.microsoft.com/office/drawing/2014/main" id="{38DE95AF-4CC9-4335-B42B-56F57FB6C94C}"/>
                </a:ext>
              </a:extLst>
            </p:cNvPr>
            <p:cNvSpPr/>
            <p:nvPr/>
          </p:nvSpPr>
          <p:spPr>
            <a:xfrm>
              <a:off x="5650780" y="3071935"/>
              <a:ext cx="975784" cy="1006981"/>
            </a:xfrm>
            <a:custGeom>
              <a:avLst/>
              <a:gdLst>
                <a:gd name="connsiteX0" fmla="*/ 975666 w 975784"/>
                <a:gd name="connsiteY0" fmla="*/ 479366 h 1006981"/>
                <a:gd name="connsiteX1" fmla="*/ 687725 w 975784"/>
                <a:gd name="connsiteY1" fmla="*/ 985715 h 1006981"/>
                <a:gd name="connsiteX2" fmla="*/ 92794 w 975784"/>
                <a:gd name="connsiteY2" fmla="*/ 783213 h 1006981"/>
                <a:gd name="connsiteX3" fmla="*/ 401 w 975784"/>
                <a:gd name="connsiteY3" fmla="*/ 516037 h 1006981"/>
                <a:gd name="connsiteX4" fmla="*/ 58123 w 975784"/>
                <a:gd name="connsiteY4" fmla="*/ 333538 h 1006981"/>
                <a:gd name="connsiteX5" fmla="*/ 149753 w 975784"/>
                <a:gd name="connsiteY5" fmla="*/ 212380 h 1006981"/>
                <a:gd name="connsiteX6" fmla="*/ 175090 w 975784"/>
                <a:gd name="connsiteY6" fmla="*/ 125322 h 1006981"/>
                <a:gd name="connsiteX7" fmla="*/ 166327 w 975784"/>
                <a:gd name="connsiteY7" fmla="*/ 94651 h 1006981"/>
                <a:gd name="connsiteX8" fmla="*/ 165565 w 975784"/>
                <a:gd name="connsiteY8" fmla="*/ 90174 h 1006981"/>
                <a:gd name="connsiteX9" fmla="*/ 152039 w 975784"/>
                <a:gd name="connsiteY9" fmla="*/ 59790 h 1006981"/>
                <a:gd name="connsiteX10" fmla="*/ 166327 w 975784"/>
                <a:gd name="connsiteY10" fmla="*/ 9117 h 1006981"/>
                <a:gd name="connsiteX11" fmla="*/ 177566 w 975784"/>
                <a:gd name="connsiteY11" fmla="*/ 4926 h 1006981"/>
                <a:gd name="connsiteX12" fmla="*/ 255195 w 975784"/>
                <a:gd name="connsiteY12" fmla="*/ 17213 h 1006981"/>
                <a:gd name="connsiteX13" fmla="*/ 336443 w 975784"/>
                <a:gd name="connsiteY13" fmla="*/ 67981 h 1006981"/>
                <a:gd name="connsiteX14" fmla="*/ 783166 w 975784"/>
                <a:gd name="connsiteY14" fmla="*/ 126846 h 1006981"/>
                <a:gd name="connsiteX15" fmla="*/ 953758 w 975784"/>
                <a:gd name="connsiteY15" fmla="*/ 306202 h 1006981"/>
                <a:gd name="connsiteX16" fmla="*/ 975666 w 975784"/>
                <a:gd name="connsiteY16" fmla="*/ 479366 h 100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784" h="1006981">
                  <a:moveTo>
                    <a:pt x="975666" y="479366"/>
                  </a:moveTo>
                  <a:cubicBezTo>
                    <a:pt x="972523" y="678724"/>
                    <a:pt x="833267" y="944567"/>
                    <a:pt x="687725" y="985715"/>
                  </a:cubicBezTo>
                  <a:cubicBezTo>
                    <a:pt x="542183" y="1026863"/>
                    <a:pt x="279007" y="1031149"/>
                    <a:pt x="92794" y="783213"/>
                  </a:cubicBezTo>
                  <a:cubicBezTo>
                    <a:pt x="19356" y="685392"/>
                    <a:pt x="-3409" y="595000"/>
                    <a:pt x="401" y="516037"/>
                  </a:cubicBezTo>
                  <a:cubicBezTo>
                    <a:pt x="3925" y="444981"/>
                    <a:pt x="28976" y="383163"/>
                    <a:pt x="58123" y="333538"/>
                  </a:cubicBezTo>
                  <a:cubicBezTo>
                    <a:pt x="92889" y="273912"/>
                    <a:pt x="133656" y="231906"/>
                    <a:pt x="149753" y="212380"/>
                  </a:cubicBezTo>
                  <a:cubicBezTo>
                    <a:pt x="176614" y="179709"/>
                    <a:pt x="183662" y="145896"/>
                    <a:pt x="175090" y="125322"/>
                  </a:cubicBezTo>
                  <a:cubicBezTo>
                    <a:pt x="170994" y="115701"/>
                    <a:pt x="167851" y="101795"/>
                    <a:pt x="166327" y="94651"/>
                  </a:cubicBezTo>
                  <a:cubicBezTo>
                    <a:pt x="165850" y="91889"/>
                    <a:pt x="165565" y="90174"/>
                    <a:pt x="165565" y="90174"/>
                  </a:cubicBezTo>
                  <a:lnTo>
                    <a:pt x="152039" y="59790"/>
                  </a:lnTo>
                  <a:cubicBezTo>
                    <a:pt x="143943" y="41692"/>
                    <a:pt x="150039" y="20261"/>
                    <a:pt x="166327" y="9117"/>
                  </a:cubicBezTo>
                  <a:lnTo>
                    <a:pt x="177566" y="4926"/>
                  </a:lnTo>
                  <a:cubicBezTo>
                    <a:pt x="203855" y="-4695"/>
                    <a:pt x="233097" y="-27"/>
                    <a:pt x="255195" y="17213"/>
                  </a:cubicBezTo>
                  <a:cubicBezTo>
                    <a:pt x="282151" y="38358"/>
                    <a:pt x="318060" y="64266"/>
                    <a:pt x="336443" y="67981"/>
                  </a:cubicBezTo>
                  <a:cubicBezTo>
                    <a:pt x="368066" y="74268"/>
                    <a:pt x="704775" y="84459"/>
                    <a:pt x="783166" y="126846"/>
                  </a:cubicBezTo>
                  <a:cubicBezTo>
                    <a:pt x="868700" y="173042"/>
                    <a:pt x="925183" y="223143"/>
                    <a:pt x="953758" y="306202"/>
                  </a:cubicBezTo>
                  <a:cubicBezTo>
                    <a:pt x="969665" y="352112"/>
                    <a:pt x="976809" y="408214"/>
                    <a:pt x="975666" y="479366"/>
                  </a:cubicBezTo>
                  <a:close/>
                </a:path>
              </a:pathLst>
            </a:custGeom>
            <a:solidFill>
              <a:srgbClr val="EDB0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61">
              <a:extLst>
                <a:ext uri="{FF2B5EF4-FFF2-40B4-BE49-F238E27FC236}">
                  <a16:creationId xmlns:a16="http://schemas.microsoft.com/office/drawing/2014/main" id="{F929FFDE-57D4-404B-959D-F1BBF2F4A9CC}"/>
                </a:ext>
              </a:extLst>
            </p:cNvPr>
            <p:cNvSpPr/>
            <p:nvPr/>
          </p:nvSpPr>
          <p:spPr>
            <a:xfrm>
              <a:off x="5650780" y="3378231"/>
              <a:ext cx="975784" cy="700685"/>
            </a:xfrm>
            <a:custGeom>
              <a:avLst/>
              <a:gdLst>
                <a:gd name="connsiteX0" fmla="*/ 975666 w 975784"/>
                <a:gd name="connsiteY0" fmla="*/ 173069 h 700685"/>
                <a:gd name="connsiteX1" fmla="*/ 687725 w 975784"/>
                <a:gd name="connsiteY1" fmla="*/ 679418 h 700685"/>
                <a:gd name="connsiteX2" fmla="*/ 92794 w 975784"/>
                <a:gd name="connsiteY2" fmla="*/ 476917 h 700685"/>
                <a:gd name="connsiteX3" fmla="*/ 401 w 975784"/>
                <a:gd name="connsiteY3" fmla="*/ 209741 h 700685"/>
                <a:gd name="connsiteX4" fmla="*/ 470936 w 975784"/>
                <a:gd name="connsiteY4" fmla="*/ 495300 h 700685"/>
                <a:gd name="connsiteX5" fmla="*/ 953854 w 975784"/>
                <a:gd name="connsiteY5" fmla="*/ 0 h 700685"/>
                <a:gd name="connsiteX6" fmla="*/ 975666 w 975784"/>
                <a:gd name="connsiteY6" fmla="*/ 173069 h 70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84" h="700685">
                  <a:moveTo>
                    <a:pt x="975666" y="173069"/>
                  </a:moveTo>
                  <a:cubicBezTo>
                    <a:pt x="972523" y="372428"/>
                    <a:pt x="833267" y="638270"/>
                    <a:pt x="687725" y="679418"/>
                  </a:cubicBezTo>
                  <a:cubicBezTo>
                    <a:pt x="542183" y="720566"/>
                    <a:pt x="279007" y="724853"/>
                    <a:pt x="92794" y="476917"/>
                  </a:cubicBezTo>
                  <a:cubicBezTo>
                    <a:pt x="19356" y="379095"/>
                    <a:pt x="-3409" y="288703"/>
                    <a:pt x="401" y="209741"/>
                  </a:cubicBezTo>
                  <a:cubicBezTo>
                    <a:pt x="67743" y="344329"/>
                    <a:pt x="213666" y="544925"/>
                    <a:pt x="470936" y="495300"/>
                  </a:cubicBezTo>
                  <a:cubicBezTo>
                    <a:pt x="792881" y="433007"/>
                    <a:pt x="952425" y="196691"/>
                    <a:pt x="953854" y="0"/>
                  </a:cubicBezTo>
                  <a:cubicBezTo>
                    <a:pt x="969665" y="45815"/>
                    <a:pt x="976809" y="101918"/>
                    <a:pt x="975666" y="173069"/>
                  </a:cubicBezTo>
                  <a:close/>
                </a:path>
              </a:pathLst>
            </a:custGeom>
            <a:solidFill>
              <a:srgbClr val="EDB045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19" name="Graphic 94">
              <a:extLst>
                <a:ext uri="{FF2B5EF4-FFF2-40B4-BE49-F238E27FC236}">
                  <a16:creationId xmlns:a16="http://schemas.microsoft.com/office/drawing/2014/main" id="{3519D7C2-D3F5-4150-ADB0-02E91B6D9474}"/>
                </a:ext>
              </a:extLst>
            </p:cNvPr>
            <p:cNvGrpSpPr/>
            <p:nvPr/>
          </p:nvGrpSpPr>
          <p:grpSpPr>
            <a:xfrm>
              <a:off x="5721618" y="3194685"/>
              <a:ext cx="837471" cy="810196"/>
              <a:chOff x="5721618" y="3194685"/>
              <a:chExt cx="837471" cy="810196"/>
            </a:xfrm>
            <a:solidFill>
              <a:srgbClr val="C9812A"/>
            </a:solidFill>
          </p:grpSpPr>
          <p:sp>
            <p:nvSpPr>
              <p:cNvPr id="129" name="Freeform: Shape 72">
                <a:extLst>
                  <a:ext uri="{FF2B5EF4-FFF2-40B4-BE49-F238E27FC236}">
                    <a16:creationId xmlns:a16="http://schemas.microsoft.com/office/drawing/2014/main" id="{AC76E1AE-7307-46D6-A6C3-8E54AB76D0B9}"/>
                  </a:ext>
                </a:extLst>
              </p:cNvPr>
              <p:cNvSpPr/>
              <p:nvPr/>
            </p:nvSpPr>
            <p:spPr>
              <a:xfrm>
                <a:off x="6014465" y="3194685"/>
                <a:ext cx="470916" cy="575976"/>
              </a:xfrm>
              <a:custGeom>
                <a:avLst/>
                <a:gdLst>
                  <a:gd name="connsiteX0" fmla="*/ 0 w 470916"/>
                  <a:gd name="connsiteY0" fmla="*/ 0 h 575976"/>
                  <a:gd name="connsiteX1" fmla="*/ 188881 w 470916"/>
                  <a:gd name="connsiteY1" fmla="*/ 71342 h 575976"/>
                  <a:gd name="connsiteX2" fmla="*/ 348806 w 470916"/>
                  <a:gd name="connsiteY2" fmla="*/ 197548 h 575976"/>
                  <a:gd name="connsiteX3" fmla="*/ 450056 w 470916"/>
                  <a:gd name="connsiteY3" fmla="*/ 374713 h 575976"/>
                  <a:gd name="connsiteX4" fmla="*/ 467201 w 470916"/>
                  <a:gd name="connsiteY4" fmla="*/ 575977 h 575976"/>
                  <a:gd name="connsiteX5" fmla="*/ 431387 w 470916"/>
                  <a:gd name="connsiteY5" fmla="*/ 381095 h 575976"/>
                  <a:gd name="connsiteX6" fmla="*/ 388430 w 470916"/>
                  <a:gd name="connsiteY6" fmla="*/ 292894 h 575976"/>
                  <a:gd name="connsiteX7" fmla="*/ 329946 w 470916"/>
                  <a:gd name="connsiteY7" fmla="*/ 214313 h 575976"/>
                  <a:gd name="connsiteX8" fmla="*/ 178880 w 470916"/>
                  <a:gd name="connsiteY8" fmla="*/ 88201 h 575976"/>
                  <a:gd name="connsiteX9" fmla="*/ 0 w 470916"/>
                  <a:gd name="connsiteY9" fmla="*/ 0 h 57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0916" h="575976">
                    <a:moveTo>
                      <a:pt x="0" y="0"/>
                    </a:moveTo>
                    <a:cubicBezTo>
                      <a:pt x="66008" y="13144"/>
                      <a:pt x="129635" y="38481"/>
                      <a:pt x="188881" y="71342"/>
                    </a:cubicBezTo>
                    <a:cubicBezTo>
                      <a:pt x="248222" y="104299"/>
                      <a:pt x="303181" y="146304"/>
                      <a:pt x="348806" y="197548"/>
                    </a:cubicBezTo>
                    <a:cubicBezTo>
                      <a:pt x="394430" y="248602"/>
                      <a:pt x="429959" y="309277"/>
                      <a:pt x="450056" y="374713"/>
                    </a:cubicBezTo>
                    <a:cubicBezTo>
                      <a:pt x="470630" y="440055"/>
                      <a:pt x="475202" y="509397"/>
                      <a:pt x="467201" y="575977"/>
                    </a:cubicBezTo>
                    <a:cubicBezTo>
                      <a:pt x="464630" y="508921"/>
                      <a:pt x="454628" y="442627"/>
                      <a:pt x="431387" y="381095"/>
                    </a:cubicBezTo>
                    <a:cubicBezTo>
                      <a:pt x="420243" y="350234"/>
                      <a:pt x="405384" y="320897"/>
                      <a:pt x="388430" y="292894"/>
                    </a:cubicBezTo>
                    <a:cubicBezTo>
                      <a:pt x="371761" y="264795"/>
                      <a:pt x="351758" y="238696"/>
                      <a:pt x="329946" y="214313"/>
                    </a:cubicBezTo>
                    <a:cubicBezTo>
                      <a:pt x="286703" y="165068"/>
                      <a:pt x="234601" y="123730"/>
                      <a:pt x="178880" y="88201"/>
                    </a:cubicBezTo>
                    <a:cubicBezTo>
                      <a:pt x="122777" y="53149"/>
                      <a:pt x="62960" y="2324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73">
                <a:extLst>
                  <a:ext uri="{FF2B5EF4-FFF2-40B4-BE49-F238E27FC236}">
                    <a16:creationId xmlns:a16="http://schemas.microsoft.com/office/drawing/2014/main" id="{665870AB-E6C5-4C54-A134-47C82F8AB9F3}"/>
                  </a:ext>
                </a:extLst>
              </p:cNvPr>
              <p:cNvSpPr/>
              <p:nvPr/>
            </p:nvSpPr>
            <p:spPr>
              <a:xfrm>
                <a:off x="5803156" y="3276981"/>
                <a:ext cx="399046" cy="727900"/>
              </a:xfrm>
              <a:custGeom>
                <a:avLst/>
                <a:gdLst>
                  <a:gd name="connsiteX0" fmla="*/ 73101 w 399046"/>
                  <a:gd name="connsiteY0" fmla="*/ 0 h 727900"/>
                  <a:gd name="connsiteX1" fmla="*/ 40430 w 399046"/>
                  <a:gd name="connsiteY1" fmla="*/ 111442 h 727900"/>
                  <a:gd name="connsiteX2" fmla="*/ 23571 w 399046"/>
                  <a:gd name="connsiteY2" fmla="*/ 225361 h 727900"/>
                  <a:gd name="connsiteX3" fmla="*/ 54718 w 399046"/>
                  <a:gd name="connsiteY3" fmla="*/ 448723 h 727900"/>
                  <a:gd name="connsiteX4" fmla="*/ 193497 w 399046"/>
                  <a:gd name="connsiteY4" fmla="*/ 624078 h 727900"/>
                  <a:gd name="connsiteX5" fmla="*/ 399046 w 399046"/>
                  <a:gd name="connsiteY5" fmla="*/ 727901 h 727900"/>
                  <a:gd name="connsiteX6" fmla="*/ 182067 w 399046"/>
                  <a:gd name="connsiteY6" fmla="*/ 640175 h 727900"/>
                  <a:gd name="connsiteX7" fmla="*/ 93294 w 399046"/>
                  <a:gd name="connsiteY7" fmla="*/ 560832 h 727900"/>
                  <a:gd name="connsiteX8" fmla="*/ 31286 w 399046"/>
                  <a:gd name="connsiteY8" fmla="*/ 458343 h 727900"/>
                  <a:gd name="connsiteX9" fmla="*/ 3949 w 399046"/>
                  <a:gd name="connsiteY9" fmla="*/ 223647 h 727900"/>
                  <a:gd name="connsiteX10" fmla="*/ 73101 w 399046"/>
                  <a:gd name="connsiteY10" fmla="*/ 0 h 72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046" h="727900">
                    <a:moveTo>
                      <a:pt x="73101" y="0"/>
                    </a:moveTo>
                    <a:cubicBezTo>
                      <a:pt x="59480" y="36481"/>
                      <a:pt x="48431" y="73628"/>
                      <a:pt x="40430" y="111442"/>
                    </a:cubicBezTo>
                    <a:cubicBezTo>
                      <a:pt x="31953" y="149066"/>
                      <a:pt x="26333" y="187261"/>
                      <a:pt x="23571" y="225361"/>
                    </a:cubicBezTo>
                    <a:cubicBezTo>
                      <a:pt x="18427" y="301466"/>
                      <a:pt x="25952" y="378905"/>
                      <a:pt x="54718" y="448723"/>
                    </a:cubicBezTo>
                    <a:cubicBezTo>
                      <a:pt x="83197" y="518446"/>
                      <a:pt x="132156" y="578930"/>
                      <a:pt x="193497" y="624078"/>
                    </a:cubicBezTo>
                    <a:cubicBezTo>
                      <a:pt x="254838" y="669322"/>
                      <a:pt x="325418" y="702659"/>
                      <a:pt x="399046" y="727901"/>
                    </a:cubicBezTo>
                    <a:cubicBezTo>
                      <a:pt x="322942" y="712089"/>
                      <a:pt x="247980" y="684562"/>
                      <a:pt x="182067" y="640175"/>
                    </a:cubicBezTo>
                    <a:cubicBezTo>
                      <a:pt x="149301" y="617982"/>
                      <a:pt x="118630" y="591788"/>
                      <a:pt x="93294" y="560832"/>
                    </a:cubicBezTo>
                    <a:cubicBezTo>
                      <a:pt x="67767" y="530066"/>
                      <a:pt x="46812" y="495395"/>
                      <a:pt x="31286" y="458343"/>
                    </a:cubicBezTo>
                    <a:cubicBezTo>
                      <a:pt x="1092" y="383667"/>
                      <a:pt x="-5385" y="301752"/>
                      <a:pt x="3949" y="223647"/>
                    </a:cubicBezTo>
                    <a:cubicBezTo>
                      <a:pt x="13284" y="145161"/>
                      <a:pt x="36906" y="69056"/>
                      <a:pt x="73101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74">
                <a:extLst>
                  <a:ext uri="{FF2B5EF4-FFF2-40B4-BE49-F238E27FC236}">
                    <a16:creationId xmlns:a16="http://schemas.microsoft.com/office/drawing/2014/main" id="{7B182848-EBC0-4502-AF38-E00744A71794}"/>
                  </a:ext>
                </a:extLst>
              </p:cNvPr>
              <p:cNvSpPr/>
              <p:nvPr/>
            </p:nvSpPr>
            <p:spPr>
              <a:xfrm>
                <a:off x="5978556" y="3291744"/>
                <a:ext cx="367664" cy="586549"/>
              </a:xfrm>
              <a:custGeom>
                <a:avLst/>
                <a:gdLst>
                  <a:gd name="connsiteX0" fmla="*/ 0 w 367664"/>
                  <a:gd name="connsiteY0" fmla="*/ 0 h 586549"/>
                  <a:gd name="connsiteX1" fmla="*/ 107633 w 367664"/>
                  <a:gd name="connsiteY1" fmla="*/ 136398 h 586549"/>
                  <a:gd name="connsiteX2" fmla="*/ 206883 w 367664"/>
                  <a:gd name="connsiteY2" fmla="*/ 278892 h 586549"/>
                  <a:gd name="connsiteX3" fmla="*/ 297180 w 367664"/>
                  <a:gd name="connsiteY3" fmla="*/ 427387 h 586549"/>
                  <a:gd name="connsiteX4" fmla="*/ 336995 w 367664"/>
                  <a:gd name="connsiteY4" fmla="*/ 504920 h 586549"/>
                  <a:gd name="connsiteX5" fmla="*/ 367665 w 367664"/>
                  <a:gd name="connsiteY5" fmla="*/ 586550 h 586549"/>
                  <a:gd name="connsiteX6" fmla="*/ 326041 w 367664"/>
                  <a:gd name="connsiteY6" fmla="*/ 510826 h 586549"/>
                  <a:gd name="connsiteX7" fmla="*/ 280321 w 367664"/>
                  <a:gd name="connsiteY7" fmla="*/ 437579 h 586549"/>
                  <a:gd name="connsiteX8" fmla="*/ 185833 w 367664"/>
                  <a:gd name="connsiteY8" fmla="*/ 292799 h 586549"/>
                  <a:gd name="connsiteX9" fmla="*/ 91535 w 367664"/>
                  <a:gd name="connsiteY9" fmla="*/ 147637 h 586549"/>
                  <a:gd name="connsiteX10" fmla="*/ 0 w 367664"/>
                  <a:gd name="connsiteY10" fmla="*/ 0 h 58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664" h="586549">
                    <a:moveTo>
                      <a:pt x="0" y="0"/>
                    </a:moveTo>
                    <a:cubicBezTo>
                      <a:pt x="37910" y="43910"/>
                      <a:pt x="73343" y="89726"/>
                      <a:pt x="107633" y="136398"/>
                    </a:cubicBezTo>
                    <a:cubicBezTo>
                      <a:pt x="142018" y="182975"/>
                      <a:pt x="174879" y="230600"/>
                      <a:pt x="206883" y="278892"/>
                    </a:cubicBezTo>
                    <a:cubicBezTo>
                      <a:pt x="238316" y="327470"/>
                      <a:pt x="269177" y="376618"/>
                      <a:pt x="297180" y="427387"/>
                    </a:cubicBezTo>
                    <a:cubicBezTo>
                      <a:pt x="311087" y="452818"/>
                      <a:pt x="324707" y="478536"/>
                      <a:pt x="336995" y="504920"/>
                    </a:cubicBezTo>
                    <a:cubicBezTo>
                      <a:pt x="349282" y="531209"/>
                      <a:pt x="360331" y="558451"/>
                      <a:pt x="367665" y="586550"/>
                    </a:cubicBezTo>
                    <a:cubicBezTo>
                      <a:pt x="354997" y="560356"/>
                      <a:pt x="341281" y="535305"/>
                      <a:pt x="326041" y="510826"/>
                    </a:cubicBezTo>
                    <a:cubicBezTo>
                      <a:pt x="311372" y="486061"/>
                      <a:pt x="295561" y="461962"/>
                      <a:pt x="280321" y="437579"/>
                    </a:cubicBezTo>
                    <a:lnTo>
                      <a:pt x="185833" y="292799"/>
                    </a:lnTo>
                    <a:cubicBezTo>
                      <a:pt x="154400" y="244412"/>
                      <a:pt x="122587" y="196310"/>
                      <a:pt x="91535" y="147637"/>
                    </a:cubicBezTo>
                    <a:cubicBezTo>
                      <a:pt x="60198" y="98965"/>
                      <a:pt x="29337" y="5010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" name="Freeform: Shape 75">
                <a:extLst>
                  <a:ext uri="{FF2B5EF4-FFF2-40B4-BE49-F238E27FC236}">
                    <a16:creationId xmlns:a16="http://schemas.microsoft.com/office/drawing/2014/main" id="{581023B3-1766-4A47-94A1-A851523CA390}"/>
                  </a:ext>
                </a:extLst>
              </p:cNvPr>
              <p:cNvSpPr/>
              <p:nvPr/>
            </p:nvSpPr>
            <p:spPr>
              <a:xfrm>
                <a:off x="6233826" y="3194685"/>
                <a:ext cx="325264" cy="312324"/>
              </a:xfrm>
              <a:custGeom>
                <a:avLst/>
                <a:gdLst>
                  <a:gd name="connsiteX0" fmla="*/ 0 w 325264"/>
                  <a:gd name="connsiteY0" fmla="*/ 0 h 312324"/>
                  <a:gd name="connsiteX1" fmla="*/ 112967 w 325264"/>
                  <a:gd name="connsiteY1" fmla="*/ 39815 h 312324"/>
                  <a:gd name="connsiteX2" fmla="*/ 215170 w 325264"/>
                  <a:gd name="connsiteY2" fmla="*/ 104108 h 312324"/>
                  <a:gd name="connsiteX3" fmla="*/ 295370 w 325264"/>
                  <a:gd name="connsiteY3" fmla="*/ 195739 h 312324"/>
                  <a:gd name="connsiteX4" fmla="*/ 318992 w 325264"/>
                  <a:gd name="connsiteY4" fmla="*/ 252222 h 312324"/>
                  <a:gd name="connsiteX5" fmla="*/ 324898 w 325264"/>
                  <a:gd name="connsiteY5" fmla="*/ 312325 h 312324"/>
                  <a:gd name="connsiteX6" fmla="*/ 307277 w 325264"/>
                  <a:gd name="connsiteY6" fmla="*/ 256318 h 312324"/>
                  <a:gd name="connsiteX7" fmla="*/ 278702 w 325264"/>
                  <a:gd name="connsiteY7" fmla="*/ 206407 h 312324"/>
                  <a:gd name="connsiteX8" fmla="*/ 241744 w 325264"/>
                  <a:gd name="connsiteY8" fmla="*/ 162592 h 312324"/>
                  <a:gd name="connsiteX9" fmla="*/ 199168 w 325264"/>
                  <a:gd name="connsiteY9" fmla="*/ 123730 h 312324"/>
                  <a:gd name="connsiteX10" fmla="*/ 103632 w 325264"/>
                  <a:gd name="connsiteY10" fmla="*/ 57150 h 312324"/>
                  <a:gd name="connsiteX11" fmla="*/ 0 w 325264"/>
                  <a:gd name="connsiteY11" fmla="*/ 0 h 31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264" h="312324">
                    <a:moveTo>
                      <a:pt x="0" y="0"/>
                    </a:moveTo>
                    <a:cubicBezTo>
                      <a:pt x="39148" y="8191"/>
                      <a:pt x="76867" y="22479"/>
                      <a:pt x="112967" y="39815"/>
                    </a:cubicBezTo>
                    <a:cubicBezTo>
                      <a:pt x="149161" y="57150"/>
                      <a:pt x="183642" y="78581"/>
                      <a:pt x="215170" y="104108"/>
                    </a:cubicBezTo>
                    <a:cubicBezTo>
                      <a:pt x="246412" y="129826"/>
                      <a:pt x="274987" y="160020"/>
                      <a:pt x="295370" y="195739"/>
                    </a:cubicBezTo>
                    <a:cubicBezTo>
                      <a:pt x="305562" y="213550"/>
                      <a:pt x="313849" y="232410"/>
                      <a:pt x="318992" y="252222"/>
                    </a:cubicBezTo>
                    <a:cubicBezTo>
                      <a:pt x="323850" y="272034"/>
                      <a:pt x="326231" y="292322"/>
                      <a:pt x="324898" y="312325"/>
                    </a:cubicBezTo>
                    <a:cubicBezTo>
                      <a:pt x="320611" y="292798"/>
                      <a:pt x="315087" y="274034"/>
                      <a:pt x="307277" y="256318"/>
                    </a:cubicBezTo>
                    <a:cubicBezTo>
                      <a:pt x="299657" y="238506"/>
                      <a:pt x="289560" y="222123"/>
                      <a:pt x="278702" y="206407"/>
                    </a:cubicBezTo>
                    <a:cubicBezTo>
                      <a:pt x="267557" y="190881"/>
                      <a:pt x="255270" y="176117"/>
                      <a:pt x="241744" y="162592"/>
                    </a:cubicBezTo>
                    <a:cubicBezTo>
                      <a:pt x="228505" y="148780"/>
                      <a:pt x="214217" y="135731"/>
                      <a:pt x="199168" y="123730"/>
                    </a:cubicBezTo>
                    <a:cubicBezTo>
                      <a:pt x="169450" y="99060"/>
                      <a:pt x="136969" y="77533"/>
                      <a:pt x="103632" y="57150"/>
                    </a:cubicBezTo>
                    <a:cubicBezTo>
                      <a:pt x="70104" y="36957"/>
                      <a:pt x="35528" y="18097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76">
                <a:extLst>
                  <a:ext uri="{FF2B5EF4-FFF2-40B4-BE49-F238E27FC236}">
                    <a16:creationId xmlns:a16="http://schemas.microsoft.com/office/drawing/2014/main" id="{F517736C-F6D3-421B-88E2-210EC278ABB8}"/>
                  </a:ext>
                </a:extLst>
              </p:cNvPr>
              <p:cNvSpPr/>
              <p:nvPr/>
            </p:nvSpPr>
            <p:spPr>
              <a:xfrm>
                <a:off x="5721618" y="3447859"/>
                <a:ext cx="84916" cy="415670"/>
              </a:xfrm>
              <a:custGeom>
                <a:avLst/>
                <a:gdLst>
                  <a:gd name="connsiteX0" fmla="*/ 27004 w 84916"/>
                  <a:gd name="connsiteY0" fmla="*/ 0 h 415670"/>
                  <a:gd name="connsiteX1" fmla="*/ 23670 w 84916"/>
                  <a:gd name="connsiteY1" fmla="*/ 107918 h 415670"/>
                  <a:gd name="connsiteX2" fmla="*/ 26718 w 84916"/>
                  <a:gd name="connsiteY2" fmla="*/ 214408 h 415670"/>
                  <a:gd name="connsiteX3" fmla="*/ 32624 w 84916"/>
                  <a:gd name="connsiteY3" fmla="*/ 266890 h 415670"/>
                  <a:gd name="connsiteX4" fmla="*/ 42911 w 84916"/>
                  <a:gd name="connsiteY4" fmla="*/ 318516 h 415670"/>
                  <a:gd name="connsiteX5" fmla="*/ 84916 w 84916"/>
                  <a:gd name="connsiteY5" fmla="*/ 415671 h 415670"/>
                  <a:gd name="connsiteX6" fmla="*/ 24051 w 84916"/>
                  <a:gd name="connsiteY6" fmla="*/ 324517 h 415670"/>
                  <a:gd name="connsiteX7" fmla="*/ 1477 w 84916"/>
                  <a:gd name="connsiteY7" fmla="*/ 216408 h 415670"/>
                  <a:gd name="connsiteX8" fmla="*/ 3954 w 84916"/>
                  <a:gd name="connsiteY8" fmla="*/ 106775 h 415670"/>
                  <a:gd name="connsiteX9" fmla="*/ 27004 w 84916"/>
                  <a:gd name="connsiteY9" fmla="*/ 0 h 41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916" h="415670">
                    <a:moveTo>
                      <a:pt x="27004" y="0"/>
                    </a:moveTo>
                    <a:cubicBezTo>
                      <a:pt x="25480" y="36385"/>
                      <a:pt x="24147" y="72199"/>
                      <a:pt x="23670" y="107918"/>
                    </a:cubicBezTo>
                    <a:cubicBezTo>
                      <a:pt x="23480" y="143637"/>
                      <a:pt x="23766" y="179165"/>
                      <a:pt x="26718" y="214408"/>
                    </a:cubicBezTo>
                    <a:cubicBezTo>
                      <a:pt x="27766" y="232029"/>
                      <a:pt x="29957" y="249555"/>
                      <a:pt x="32624" y="266890"/>
                    </a:cubicBezTo>
                    <a:cubicBezTo>
                      <a:pt x="34910" y="284321"/>
                      <a:pt x="38720" y="301466"/>
                      <a:pt x="42911" y="318516"/>
                    </a:cubicBezTo>
                    <a:cubicBezTo>
                      <a:pt x="51579" y="352520"/>
                      <a:pt x="64818" y="385191"/>
                      <a:pt x="84916" y="415671"/>
                    </a:cubicBezTo>
                    <a:cubicBezTo>
                      <a:pt x="56817" y="392240"/>
                      <a:pt x="36624" y="359188"/>
                      <a:pt x="24051" y="324517"/>
                    </a:cubicBezTo>
                    <a:cubicBezTo>
                      <a:pt x="10812" y="289750"/>
                      <a:pt x="4620" y="252984"/>
                      <a:pt x="1477" y="216408"/>
                    </a:cubicBezTo>
                    <a:cubicBezTo>
                      <a:pt x="-1095" y="179737"/>
                      <a:pt x="-333" y="142970"/>
                      <a:pt x="3954" y="106775"/>
                    </a:cubicBezTo>
                    <a:cubicBezTo>
                      <a:pt x="8240" y="70485"/>
                      <a:pt x="15098" y="34576"/>
                      <a:pt x="27004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0" name="Freeform: Shape 63">
              <a:extLst>
                <a:ext uri="{FF2B5EF4-FFF2-40B4-BE49-F238E27FC236}">
                  <a16:creationId xmlns:a16="http://schemas.microsoft.com/office/drawing/2014/main" id="{E7DD8B7D-2F14-4059-BB6C-5438E5210ABD}"/>
                </a:ext>
              </a:extLst>
            </p:cNvPr>
            <p:cNvSpPr/>
            <p:nvPr/>
          </p:nvSpPr>
          <p:spPr>
            <a:xfrm>
              <a:off x="6248600" y="3898578"/>
              <a:ext cx="192150" cy="158321"/>
            </a:xfrm>
            <a:custGeom>
              <a:avLst/>
              <a:gdLst>
                <a:gd name="connsiteX0" fmla="*/ 86667 w 192150"/>
                <a:gd name="connsiteY0" fmla="*/ 17625 h 158321"/>
                <a:gd name="connsiteX1" fmla="*/ 64569 w 192150"/>
                <a:gd name="connsiteY1" fmla="*/ 42485 h 158321"/>
                <a:gd name="connsiteX2" fmla="*/ 6371 w 192150"/>
                <a:gd name="connsiteY2" fmla="*/ 125257 h 158321"/>
                <a:gd name="connsiteX3" fmla="*/ 4943 w 192150"/>
                <a:gd name="connsiteY3" fmla="*/ 154975 h 158321"/>
                <a:gd name="connsiteX4" fmla="*/ 29993 w 192150"/>
                <a:gd name="connsiteY4" fmla="*/ 156309 h 158321"/>
                <a:gd name="connsiteX5" fmla="*/ 151056 w 192150"/>
                <a:gd name="connsiteY5" fmla="*/ 107350 h 158321"/>
                <a:gd name="connsiteX6" fmla="*/ 190299 w 192150"/>
                <a:gd name="connsiteY6" fmla="*/ 68869 h 158321"/>
                <a:gd name="connsiteX7" fmla="*/ 181250 w 192150"/>
                <a:gd name="connsiteY7" fmla="*/ 26769 h 158321"/>
                <a:gd name="connsiteX8" fmla="*/ 128958 w 192150"/>
                <a:gd name="connsiteY8" fmla="*/ 4 h 158321"/>
                <a:gd name="connsiteX9" fmla="*/ 86667 w 192150"/>
                <a:gd name="connsiteY9" fmla="*/ 17625 h 15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150" h="158321">
                  <a:moveTo>
                    <a:pt x="86667" y="17625"/>
                  </a:moveTo>
                  <a:cubicBezTo>
                    <a:pt x="78666" y="25150"/>
                    <a:pt x="71713" y="34008"/>
                    <a:pt x="64569" y="42485"/>
                  </a:cubicBezTo>
                  <a:cubicBezTo>
                    <a:pt x="42471" y="68488"/>
                    <a:pt x="23135" y="96301"/>
                    <a:pt x="6371" y="125257"/>
                  </a:cubicBezTo>
                  <a:cubicBezTo>
                    <a:pt x="752" y="134878"/>
                    <a:pt x="-3916" y="148022"/>
                    <a:pt x="4943" y="154975"/>
                  </a:cubicBezTo>
                  <a:cubicBezTo>
                    <a:pt x="11420" y="160024"/>
                    <a:pt x="21516" y="158404"/>
                    <a:pt x="29993" y="156309"/>
                  </a:cubicBezTo>
                  <a:cubicBezTo>
                    <a:pt x="72665" y="145546"/>
                    <a:pt x="113623" y="128972"/>
                    <a:pt x="151056" y="107350"/>
                  </a:cubicBezTo>
                  <a:cubicBezTo>
                    <a:pt x="167725" y="97730"/>
                    <a:pt x="184679" y="85824"/>
                    <a:pt x="190299" y="68869"/>
                  </a:cubicBezTo>
                  <a:cubicBezTo>
                    <a:pt x="194966" y="54487"/>
                    <a:pt x="190394" y="38961"/>
                    <a:pt x="181250" y="26769"/>
                  </a:cubicBezTo>
                  <a:cubicBezTo>
                    <a:pt x="169630" y="11338"/>
                    <a:pt x="150008" y="384"/>
                    <a:pt x="128958" y="4"/>
                  </a:cubicBezTo>
                  <a:cubicBezTo>
                    <a:pt x="110765" y="-187"/>
                    <a:pt x="97716" y="7338"/>
                    <a:pt x="86667" y="17625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21" name="Graphic 94">
              <a:extLst>
                <a:ext uri="{FF2B5EF4-FFF2-40B4-BE49-F238E27FC236}">
                  <a16:creationId xmlns:a16="http://schemas.microsoft.com/office/drawing/2014/main" id="{59067BE2-360C-493C-B0BC-3C3BF8C57EE3}"/>
                </a:ext>
              </a:extLst>
            </p:cNvPr>
            <p:cNvGrpSpPr/>
            <p:nvPr/>
          </p:nvGrpSpPr>
          <p:grpSpPr>
            <a:xfrm>
              <a:off x="6281576" y="3958403"/>
              <a:ext cx="228851" cy="196210"/>
              <a:chOff x="6281576" y="3958403"/>
              <a:chExt cx="228851" cy="196210"/>
            </a:xfrm>
            <a:solidFill>
              <a:srgbClr val="363012"/>
            </a:solidFill>
          </p:grpSpPr>
          <p:sp>
            <p:nvSpPr>
              <p:cNvPr id="124" name="Freeform: Shape 67">
                <a:extLst>
                  <a:ext uri="{FF2B5EF4-FFF2-40B4-BE49-F238E27FC236}">
                    <a16:creationId xmlns:a16="http://schemas.microsoft.com/office/drawing/2014/main" id="{87C3E0D3-F3FD-4B02-8043-F3355B209FFE}"/>
                  </a:ext>
                </a:extLst>
              </p:cNvPr>
              <p:cNvSpPr/>
              <p:nvPr/>
            </p:nvSpPr>
            <p:spPr>
              <a:xfrm>
                <a:off x="6375372" y="3958403"/>
                <a:ext cx="135055" cy="92864"/>
              </a:xfrm>
              <a:custGeom>
                <a:avLst/>
                <a:gdLst>
                  <a:gd name="connsiteX0" fmla="*/ 128678 w 135055"/>
                  <a:gd name="connsiteY0" fmla="*/ 92864 h 92864"/>
                  <a:gd name="connsiteX1" fmla="*/ 125249 w 135055"/>
                  <a:gd name="connsiteY1" fmla="*/ 91817 h 92864"/>
                  <a:gd name="connsiteX2" fmla="*/ 2853 w 135055"/>
                  <a:gd name="connsiteY2" fmla="*/ 11616 h 92864"/>
                  <a:gd name="connsiteX3" fmla="*/ 1043 w 135055"/>
                  <a:gd name="connsiteY3" fmla="*/ 2853 h 92864"/>
                  <a:gd name="connsiteX4" fmla="*/ 9806 w 135055"/>
                  <a:gd name="connsiteY4" fmla="*/ 1043 h 92864"/>
                  <a:gd name="connsiteX5" fmla="*/ 132203 w 135055"/>
                  <a:gd name="connsiteY5" fmla="*/ 81244 h 92864"/>
                  <a:gd name="connsiteX6" fmla="*/ 134012 w 135055"/>
                  <a:gd name="connsiteY6" fmla="*/ 90007 h 92864"/>
                  <a:gd name="connsiteX7" fmla="*/ 128678 w 135055"/>
                  <a:gd name="connsiteY7" fmla="*/ 92864 h 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055" h="92864">
                    <a:moveTo>
                      <a:pt x="128678" y="92864"/>
                    </a:moveTo>
                    <a:cubicBezTo>
                      <a:pt x="127535" y="92864"/>
                      <a:pt x="126297" y="92483"/>
                      <a:pt x="125249" y="91817"/>
                    </a:cubicBezTo>
                    <a:lnTo>
                      <a:pt x="2853" y="11616"/>
                    </a:lnTo>
                    <a:cubicBezTo>
                      <a:pt x="-100" y="9711"/>
                      <a:pt x="-862" y="5806"/>
                      <a:pt x="1043" y="2853"/>
                    </a:cubicBezTo>
                    <a:cubicBezTo>
                      <a:pt x="2948" y="-100"/>
                      <a:pt x="6854" y="-862"/>
                      <a:pt x="9806" y="1043"/>
                    </a:cubicBezTo>
                    <a:lnTo>
                      <a:pt x="132203" y="81244"/>
                    </a:lnTo>
                    <a:cubicBezTo>
                      <a:pt x="135155" y="83149"/>
                      <a:pt x="135917" y="87054"/>
                      <a:pt x="134012" y="90007"/>
                    </a:cubicBezTo>
                    <a:cubicBezTo>
                      <a:pt x="132679" y="91817"/>
                      <a:pt x="130679" y="92864"/>
                      <a:pt x="128678" y="92864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5" name="Freeform: Shape 68">
                <a:extLst>
                  <a:ext uri="{FF2B5EF4-FFF2-40B4-BE49-F238E27FC236}">
                    <a16:creationId xmlns:a16="http://schemas.microsoft.com/office/drawing/2014/main" id="{0E3B3F94-75D9-4732-AB80-166957D3EAFD}"/>
                  </a:ext>
                </a:extLst>
              </p:cNvPr>
              <p:cNvSpPr/>
              <p:nvPr/>
            </p:nvSpPr>
            <p:spPr>
              <a:xfrm>
                <a:off x="6332121" y="3985828"/>
                <a:ext cx="120306" cy="126590"/>
              </a:xfrm>
              <a:custGeom>
                <a:avLst/>
                <a:gdLst>
                  <a:gd name="connsiteX0" fmla="*/ 113922 w 120306"/>
                  <a:gd name="connsiteY0" fmla="*/ 126590 h 126590"/>
                  <a:gd name="connsiteX1" fmla="*/ 109350 w 120306"/>
                  <a:gd name="connsiteY1" fmla="*/ 124590 h 126590"/>
                  <a:gd name="connsiteX2" fmla="*/ 1717 w 120306"/>
                  <a:gd name="connsiteY2" fmla="*/ 10671 h 126590"/>
                  <a:gd name="connsiteX3" fmla="*/ 2003 w 120306"/>
                  <a:gd name="connsiteY3" fmla="*/ 1717 h 126590"/>
                  <a:gd name="connsiteX4" fmla="*/ 10957 w 120306"/>
                  <a:gd name="connsiteY4" fmla="*/ 2003 h 126590"/>
                  <a:gd name="connsiteX5" fmla="*/ 118589 w 120306"/>
                  <a:gd name="connsiteY5" fmla="*/ 115922 h 126590"/>
                  <a:gd name="connsiteX6" fmla="*/ 118303 w 120306"/>
                  <a:gd name="connsiteY6" fmla="*/ 124876 h 126590"/>
                  <a:gd name="connsiteX7" fmla="*/ 113922 w 120306"/>
                  <a:gd name="connsiteY7" fmla="*/ 126590 h 12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6" h="126590">
                    <a:moveTo>
                      <a:pt x="113922" y="126590"/>
                    </a:moveTo>
                    <a:cubicBezTo>
                      <a:pt x="112207" y="126590"/>
                      <a:pt x="110588" y="125923"/>
                      <a:pt x="109350" y="124590"/>
                    </a:cubicBezTo>
                    <a:lnTo>
                      <a:pt x="1717" y="10671"/>
                    </a:lnTo>
                    <a:cubicBezTo>
                      <a:pt x="-664" y="8099"/>
                      <a:pt x="-569" y="4099"/>
                      <a:pt x="2003" y="1717"/>
                    </a:cubicBezTo>
                    <a:cubicBezTo>
                      <a:pt x="4575" y="-664"/>
                      <a:pt x="8575" y="-569"/>
                      <a:pt x="10957" y="2003"/>
                    </a:cubicBezTo>
                    <a:lnTo>
                      <a:pt x="118589" y="115922"/>
                    </a:lnTo>
                    <a:cubicBezTo>
                      <a:pt x="120970" y="118494"/>
                      <a:pt x="120875" y="122494"/>
                      <a:pt x="118303" y="124876"/>
                    </a:cubicBezTo>
                    <a:cubicBezTo>
                      <a:pt x="117065" y="126019"/>
                      <a:pt x="115541" y="126590"/>
                      <a:pt x="113922" y="12659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" name="Freeform: Shape 69">
                <a:extLst>
                  <a:ext uri="{FF2B5EF4-FFF2-40B4-BE49-F238E27FC236}">
                    <a16:creationId xmlns:a16="http://schemas.microsoft.com/office/drawing/2014/main" id="{3DA57281-7854-47EB-8953-32BA5DC08786}"/>
                  </a:ext>
                </a:extLst>
              </p:cNvPr>
              <p:cNvSpPr/>
              <p:nvPr/>
            </p:nvSpPr>
            <p:spPr>
              <a:xfrm>
                <a:off x="6281576" y="3998529"/>
                <a:ext cx="88618" cy="156085"/>
              </a:xfrm>
              <a:custGeom>
                <a:avLst/>
                <a:gdLst>
                  <a:gd name="connsiteX0" fmla="*/ 82266 w 88618"/>
                  <a:gd name="connsiteY0" fmla="*/ 156085 h 156085"/>
                  <a:gd name="connsiteX1" fmla="*/ 76647 w 88618"/>
                  <a:gd name="connsiteY1" fmla="*/ 152751 h 156085"/>
                  <a:gd name="connsiteX2" fmla="*/ 732 w 88618"/>
                  <a:gd name="connsiteY2" fmla="*/ 9305 h 156085"/>
                  <a:gd name="connsiteX3" fmla="*/ 3399 w 88618"/>
                  <a:gd name="connsiteY3" fmla="*/ 732 h 156085"/>
                  <a:gd name="connsiteX4" fmla="*/ 11972 w 88618"/>
                  <a:gd name="connsiteY4" fmla="*/ 3399 h 156085"/>
                  <a:gd name="connsiteX5" fmla="*/ 87886 w 88618"/>
                  <a:gd name="connsiteY5" fmla="*/ 146846 h 156085"/>
                  <a:gd name="connsiteX6" fmla="*/ 85219 w 88618"/>
                  <a:gd name="connsiteY6" fmla="*/ 155418 h 156085"/>
                  <a:gd name="connsiteX7" fmla="*/ 82266 w 88618"/>
                  <a:gd name="connsiteY7" fmla="*/ 156085 h 15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618" h="156085">
                    <a:moveTo>
                      <a:pt x="82266" y="156085"/>
                    </a:moveTo>
                    <a:cubicBezTo>
                      <a:pt x="79980" y="156085"/>
                      <a:pt x="77790" y="154847"/>
                      <a:pt x="76647" y="152751"/>
                    </a:cubicBezTo>
                    <a:lnTo>
                      <a:pt x="732" y="9305"/>
                    </a:lnTo>
                    <a:cubicBezTo>
                      <a:pt x="-887" y="6257"/>
                      <a:pt x="256" y="2352"/>
                      <a:pt x="3399" y="732"/>
                    </a:cubicBezTo>
                    <a:cubicBezTo>
                      <a:pt x="6447" y="-887"/>
                      <a:pt x="10353" y="256"/>
                      <a:pt x="11972" y="3399"/>
                    </a:cubicBezTo>
                    <a:lnTo>
                      <a:pt x="87886" y="146846"/>
                    </a:lnTo>
                    <a:cubicBezTo>
                      <a:pt x="89505" y="149894"/>
                      <a:pt x="88362" y="153799"/>
                      <a:pt x="85219" y="155418"/>
                    </a:cubicBezTo>
                    <a:cubicBezTo>
                      <a:pt x="84267" y="155895"/>
                      <a:pt x="83219" y="156085"/>
                      <a:pt x="82266" y="156085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7" name="Freeform: Shape 70">
                <a:extLst>
                  <a:ext uri="{FF2B5EF4-FFF2-40B4-BE49-F238E27FC236}">
                    <a16:creationId xmlns:a16="http://schemas.microsoft.com/office/drawing/2014/main" id="{B6C1159F-A79B-4C26-8A9E-7140B3173C29}"/>
                  </a:ext>
                </a:extLst>
              </p:cNvPr>
              <p:cNvSpPr/>
              <p:nvPr/>
            </p:nvSpPr>
            <p:spPr>
              <a:xfrm>
                <a:off x="6322653" y="4023795"/>
                <a:ext cx="91808" cy="122437"/>
              </a:xfrm>
              <a:custGeom>
                <a:avLst/>
                <a:gdLst>
                  <a:gd name="connsiteX0" fmla="*/ 85480 w 91808"/>
                  <a:gd name="connsiteY0" fmla="*/ 122437 h 122437"/>
                  <a:gd name="connsiteX1" fmla="*/ 80337 w 91808"/>
                  <a:gd name="connsiteY1" fmla="*/ 119770 h 122437"/>
                  <a:gd name="connsiteX2" fmla="*/ 1184 w 91808"/>
                  <a:gd name="connsiteY2" fmla="*/ 10042 h 122437"/>
                  <a:gd name="connsiteX3" fmla="*/ 2613 w 91808"/>
                  <a:gd name="connsiteY3" fmla="*/ 1184 h 122437"/>
                  <a:gd name="connsiteX4" fmla="*/ 11471 w 91808"/>
                  <a:gd name="connsiteY4" fmla="*/ 2613 h 122437"/>
                  <a:gd name="connsiteX5" fmla="*/ 90624 w 91808"/>
                  <a:gd name="connsiteY5" fmla="*/ 112341 h 122437"/>
                  <a:gd name="connsiteX6" fmla="*/ 89195 w 91808"/>
                  <a:gd name="connsiteY6" fmla="*/ 121199 h 122437"/>
                  <a:gd name="connsiteX7" fmla="*/ 85480 w 91808"/>
                  <a:gd name="connsiteY7" fmla="*/ 122437 h 12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808" h="122437">
                    <a:moveTo>
                      <a:pt x="85480" y="122437"/>
                    </a:moveTo>
                    <a:cubicBezTo>
                      <a:pt x="83480" y="122437"/>
                      <a:pt x="81575" y="121485"/>
                      <a:pt x="80337" y="119770"/>
                    </a:cubicBezTo>
                    <a:lnTo>
                      <a:pt x="1184" y="10042"/>
                    </a:lnTo>
                    <a:cubicBezTo>
                      <a:pt x="-816" y="7185"/>
                      <a:pt x="-245" y="3280"/>
                      <a:pt x="2613" y="1184"/>
                    </a:cubicBezTo>
                    <a:cubicBezTo>
                      <a:pt x="5470" y="-816"/>
                      <a:pt x="9376" y="-245"/>
                      <a:pt x="11471" y="2613"/>
                    </a:cubicBezTo>
                    <a:lnTo>
                      <a:pt x="90624" y="112341"/>
                    </a:lnTo>
                    <a:cubicBezTo>
                      <a:pt x="92624" y="115198"/>
                      <a:pt x="92053" y="119104"/>
                      <a:pt x="89195" y="121199"/>
                    </a:cubicBezTo>
                    <a:cubicBezTo>
                      <a:pt x="88052" y="122056"/>
                      <a:pt x="86719" y="122437"/>
                      <a:pt x="85480" y="122437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8" name="Freeform: Shape 71">
                <a:extLst>
                  <a:ext uri="{FF2B5EF4-FFF2-40B4-BE49-F238E27FC236}">
                    <a16:creationId xmlns:a16="http://schemas.microsoft.com/office/drawing/2014/main" id="{4A70CB5E-7466-47D1-8835-B0B92BF16B60}"/>
                  </a:ext>
                </a:extLst>
              </p:cNvPr>
              <p:cNvSpPr/>
              <p:nvPr/>
            </p:nvSpPr>
            <p:spPr>
              <a:xfrm>
                <a:off x="6357412" y="3973305"/>
                <a:ext cx="120302" cy="124349"/>
              </a:xfrm>
              <a:custGeom>
                <a:avLst/>
                <a:gdLst>
                  <a:gd name="connsiteX0" fmla="*/ 113967 w 120302"/>
                  <a:gd name="connsiteY0" fmla="*/ 124350 h 124349"/>
                  <a:gd name="connsiteX1" fmla="*/ 109395 w 120302"/>
                  <a:gd name="connsiteY1" fmla="*/ 122445 h 124349"/>
                  <a:gd name="connsiteX2" fmla="*/ 1763 w 120302"/>
                  <a:gd name="connsiteY2" fmla="*/ 10716 h 124349"/>
                  <a:gd name="connsiteX3" fmla="*/ 1953 w 120302"/>
                  <a:gd name="connsiteY3" fmla="*/ 1763 h 124349"/>
                  <a:gd name="connsiteX4" fmla="*/ 10907 w 120302"/>
                  <a:gd name="connsiteY4" fmla="*/ 1953 h 124349"/>
                  <a:gd name="connsiteX5" fmla="*/ 118539 w 120302"/>
                  <a:gd name="connsiteY5" fmla="*/ 113682 h 124349"/>
                  <a:gd name="connsiteX6" fmla="*/ 118349 w 120302"/>
                  <a:gd name="connsiteY6" fmla="*/ 122635 h 124349"/>
                  <a:gd name="connsiteX7" fmla="*/ 113967 w 120302"/>
                  <a:gd name="connsiteY7" fmla="*/ 124350 h 124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2" h="124349">
                    <a:moveTo>
                      <a:pt x="113967" y="124350"/>
                    </a:moveTo>
                    <a:cubicBezTo>
                      <a:pt x="112348" y="124350"/>
                      <a:pt x="110634" y="123683"/>
                      <a:pt x="109395" y="122445"/>
                    </a:cubicBezTo>
                    <a:lnTo>
                      <a:pt x="1763" y="10716"/>
                    </a:lnTo>
                    <a:cubicBezTo>
                      <a:pt x="-618" y="8240"/>
                      <a:pt x="-618" y="4239"/>
                      <a:pt x="1953" y="1763"/>
                    </a:cubicBezTo>
                    <a:cubicBezTo>
                      <a:pt x="4430" y="-618"/>
                      <a:pt x="8526" y="-618"/>
                      <a:pt x="10907" y="1953"/>
                    </a:cubicBezTo>
                    <a:lnTo>
                      <a:pt x="118539" y="113682"/>
                    </a:lnTo>
                    <a:cubicBezTo>
                      <a:pt x="120921" y="116158"/>
                      <a:pt x="120921" y="120158"/>
                      <a:pt x="118349" y="122635"/>
                    </a:cubicBezTo>
                    <a:cubicBezTo>
                      <a:pt x="117111" y="123778"/>
                      <a:pt x="115587" y="124350"/>
                      <a:pt x="113967" y="12435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2" name="Freeform: Shape 65">
              <a:extLst>
                <a:ext uri="{FF2B5EF4-FFF2-40B4-BE49-F238E27FC236}">
                  <a16:creationId xmlns:a16="http://schemas.microsoft.com/office/drawing/2014/main" id="{8AFA8CCE-8B64-489A-9623-1188DEE3AB64}"/>
                </a:ext>
              </a:extLst>
            </p:cNvPr>
            <p:cNvSpPr/>
            <p:nvPr/>
          </p:nvSpPr>
          <p:spPr>
            <a:xfrm>
              <a:off x="5708903" y="3162298"/>
              <a:ext cx="226035" cy="243079"/>
            </a:xfrm>
            <a:custGeom>
              <a:avLst/>
              <a:gdLst>
                <a:gd name="connsiteX0" fmla="*/ 225838 w 226035"/>
                <a:gd name="connsiteY0" fmla="*/ 6098 h 243079"/>
                <a:gd name="connsiteX1" fmla="*/ 78772 w 226035"/>
                <a:gd name="connsiteY1" fmla="*/ 156974 h 243079"/>
                <a:gd name="connsiteX2" fmla="*/ 0 w 226035"/>
                <a:gd name="connsiteY2" fmla="*/ 243080 h 243079"/>
                <a:gd name="connsiteX3" fmla="*/ 91631 w 226035"/>
                <a:gd name="connsiteY3" fmla="*/ 121922 h 243079"/>
                <a:gd name="connsiteX4" fmla="*/ 116967 w 226035"/>
                <a:gd name="connsiteY4" fmla="*/ 34863 h 243079"/>
                <a:gd name="connsiteX5" fmla="*/ 108204 w 226035"/>
                <a:gd name="connsiteY5" fmla="*/ 4193 h 243079"/>
                <a:gd name="connsiteX6" fmla="*/ 159353 w 226035"/>
                <a:gd name="connsiteY6" fmla="*/ 26481 h 243079"/>
                <a:gd name="connsiteX7" fmla="*/ 225838 w 226035"/>
                <a:gd name="connsiteY7" fmla="*/ 6098 h 24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035" h="243079">
                  <a:moveTo>
                    <a:pt x="225838" y="6098"/>
                  </a:moveTo>
                  <a:cubicBezTo>
                    <a:pt x="223552" y="23147"/>
                    <a:pt x="115919" y="123731"/>
                    <a:pt x="78772" y="156974"/>
                  </a:cubicBezTo>
                  <a:cubicBezTo>
                    <a:pt x="57531" y="175928"/>
                    <a:pt x="24479" y="213933"/>
                    <a:pt x="0" y="243080"/>
                  </a:cubicBezTo>
                  <a:cubicBezTo>
                    <a:pt x="34766" y="183453"/>
                    <a:pt x="75533" y="141448"/>
                    <a:pt x="91631" y="121922"/>
                  </a:cubicBezTo>
                  <a:cubicBezTo>
                    <a:pt x="118491" y="89251"/>
                    <a:pt x="125540" y="55437"/>
                    <a:pt x="116967" y="34863"/>
                  </a:cubicBezTo>
                  <a:cubicBezTo>
                    <a:pt x="112871" y="25243"/>
                    <a:pt x="109728" y="11336"/>
                    <a:pt x="108204" y="4193"/>
                  </a:cubicBezTo>
                  <a:cubicBezTo>
                    <a:pt x="122015" y="20480"/>
                    <a:pt x="139446" y="32196"/>
                    <a:pt x="159353" y="26481"/>
                  </a:cubicBezTo>
                  <a:cubicBezTo>
                    <a:pt x="209264" y="12194"/>
                    <a:pt x="228219" y="-11143"/>
                    <a:pt x="225838" y="6098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66">
              <a:extLst>
                <a:ext uri="{FF2B5EF4-FFF2-40B4-BE49-F238E27FC236}">
                  <a16:creationId xmlns:a16="http://schemas.microsoft.com/office/drawing/2014/main" id="{4C086DD8-1797-4549-AFFD-61A185A059B1}"/>
                </a:ext>
              </a:extLst>
            </p:cNvPr>
            <p:cNvSpPr/>
            <p:nvPr/>
          </p:nvSpPr>
          <p:spPr>
            <a:xfrm>
              <a:off x="5966037" y="3179111"/>
              <a:ext cx="567771" cy="284465"/>
            </a:xfrm>
            <a:custGeom>
              <a:avLst/>
              <a:gdLst>
                <a:gd name="connsiteX0" fmla="*/ 23758 w 567771"/>
                <a:gd name="connsiteY0" fmla="*/ 25289 h 284465"/>
                <a:gd name="connsiteX1" fmla="*/ 129105 w 567771"/>
                <a:gd name="connsiteY1" fmla="*/ 1477 h 284465"/>
                <a:gd name="connsiteX2" fmla="*/ 320462 w 567771"/>
                <a:gd name="connsiteY2" fmla="*/ 32719 h 284465"/>
                <a:gd name="connsiteX3" fmla="*/ 557539 w 567771"/>
                <a:gd name="connsiteY3" fmla="*/ 237887 h 284465"/>
                <a:gd name="connsiteX4" fmla="*/ 566683 w 567771"/>
                <a:gd name="connsiteY4" fmla="*/ 269415 h 284465"/>
                <a:gd name="connsiteX5" fmla="*/ 542585 w 567771"/>
                <a:gd name="connsiteY5" fmla="*/ 284464 h 284465"/>
                <a:gd name="connsiteX6" fmla="*/ 513724 w 567771"/>
                <a:gd name="connsiteY6" fmla="*/ 275987 h 284465"/>
                <a:gd name="connsiteX7" fmla="*/ 348656 w 567771"/>
                <a:gd name="connsiteY7" fmla="*/ 164164 h 284465"/>
                <a:gd name="connsiteX8" fmla="*/ 166157 w 567771"/>
                <a:gd name="connsiteY8" fmla="*/ 90821 h 284465"/>
                <a:gd name="connsiteX9" fmla="*/ 40808 w 567771"/>
                <a:gd name="connsiteY9" fmla="*/ 90631 h 284465"/>
                <a:gd name="connsiteX10" fmla="*/ 4994 w 567771"/>
                <a:gd name="connsiteY10" fmla="*/ 67866 h 284465"/>
                <a:gd name="connsiteX11" fmla="*/ 23758 w 567771"/>
                <a:gd name="connsiteY11" fmla="*/ 25289 h 28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71" h="284465">
                  <a:moveTo>
                    <a:pt x="23758" y="25289"/>
                  </a:moveTo>
                  <a:cubicBezTo>
                    <a:pt x="55953" y="9097"/>
                    <a:pt x="111484" y="3096"/>
                    <a:pt x="129105" y="1477"/>
                  </a:cubicBezTo>
                  <a:cubicBezTo>
                    <a:pt x="194065" y="-4334"/>
                    <a:pt x="260550" y="7192"/>
                    <a:pt x="320462" y="32719"/>
                  </a:cubicBezTo>
                  <a:cubicBezTo>
                    <a:pt x="418379" y="74438"/>
                    <a:pt x="498389" y="150543"/>
                    <a:pt x="557539" y="237887"/>
                  </a:cubicBezTo>
                  <a:cubicBezTo>
                    <a:pt x="563921" y="247317"/>
                    <a:pt x="570398" y="258747"/>
                    <a:pt x="566683" y="269415"/>
                  </a:cubicBezTo>
                  <a:cubicBezTo>
                    <a:pt x="563350" y="278940"/>
                    <a:pt x="552682" y="284369"/>
                    <a:pt x="542585" y="284464"/>
                  </a:cubicBezTo>
                  <a:cubicBezTo>
                    <a:pt x="532489" y="284560"/>
                    <a:pt x="522868" y="280464"/>
                    <a:pt x="513724" y="275987"/>
                  </a:cubicBezTo>
                  <a:cubicBezTo>
                    <a:pt x="453907" y="246841"/>
                    <a:pt x="403139" y="202454"/>
                    <a:pt x="348656" y="164164"/>
                  </a:cubicBezTo>
                  <a:cubicBezTo>
                    <a:pt x="294173" y="125873"/>
                    <a:pt x="232642" y="92536"/>
                    <a:pt x="166157" y="90821"/>
                  </a:cubicBezTo>
                  <a:cubicBezTo>
                    <a:pt x="124247" y="89678"/>
                    <a:pt x="81385" y="101203"/>
                    <a:pt x="40808" y="90631"/>
                  </a:cubicBezTo>
                  <a:cubicBezTo>
                    <a:pt x="26806" y="87011"/>
                    <a:pt x="12709" y="80153"/>
                    <a:pt x="4994" y="67866"/>
                  </a:cubicBezTo>
                  <a:cubicBezTo>
                    <a:pt x="-7007" y="49006"/>
                    <a:pt x="3946" y="35195"/>
                    <a:pt x="23758" y="25289"/>
                  </a:cubicBezTo>
                  <a:close/>
                </a:path>
              </a:pathLst>
            </a:custGeom>
            <a:solidFill>
              <a:srgbClr val="EDB045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40" name="Graphic 5504">
            <a:extLst>
              <a:ext uri="{FF2B5EF4-FFF2-40B4-BE49-F238E27FC236}">
                <a16:creationId xmlns:a16="http://schemas.microsoft.com/office/drawing/2014/main" id="{B1103726-E477-4865-891E-6E60BA2B05D7}"/>
              </a:ext>
            </a:extLst>
          </p:cNvPr>
          <p:cNvGrpSpPr/>
          <p:nvPr/>
        </p:nvGrpSpPr>
        <p:grpSpPr>
          <a:xfrm rot="20406626">
            <a:off x="8505693" y="2037238"/>
            <a:ext cx="854996" cy="839308"/>
            <a:chOff x="5657849" y="4078128"/>
            <a:chExt cx="697991" cy="697991"/>
          </a:xfrm>
        </p:grpSpPr>
        <p:sp>
          <p:nvSpPr>
            <p:cNvPr id="341" name="Freeform: Shape 22">
              <a:extLst>
                <a:ext uri="{FF2B5EF4-FFF2-40B4-BE49-F238E27FC236}">
                  <a16:creationId xmlns:a16="http://schemas.microsoft.com/office/drawing/2014/main" id="{4A0A130B-5859-4CD7-9493-AE562F8D1794}"/>
                </a:ext>
              </a:extLst>
            </p:cNvPr>
            <p:cNvSpPr/>
            <p:nvPr/>
          </p:nvSpPr>
          <p:spPr>
            <a:xfrm>
              <a:off x="5657849" y="4078128"/>
              <a:ext cx="697991" cy="697991"/>
            </a:xfrm>
            <a:custGeom>
              <a:avLst/>
              <a:gdLst>
                <a:gd name="connsiteX0" fmla="*/ 0 w 697991"/>
                <a:gd name="connsiteY0" fmla="*/ 348996 h 697991"/>
                <a:gd name="connsiteX1" fmla="*/ 348996 w 697991"/>
                <a:gd name="connsiteY1" fmla="*/ 697992 h 697991"/>
                <a:gd name="connsiteX2" fmla="*/ 697992 w 697991"/>
                <a:gd name="connsiteY2" fmla="*/ 348996 h 697991"/>
                <a:gd name="connsiteX3" fmla="*/ 348996 w 697991"/>
                <a:gd name="connsiteY3" fmla="*/ 0 h 697991"/>
                <a:gd name="connsiteX4" fmla="*/ 0 w 697991"/>
                <a:gd name="connsiteY4" fmla="*/ 348996 h 69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991" h="697991">
                  <a:moveTo>
                    <a:pt x="0" y="348996"/>
                  </a:moveTo>
                  <a:cubicBezTo>
                    <a:pt x="0" y="541782"/>
                    <a:pt x="156305" y="697992"/>
                    <a:pt x="348996" y="697992"/>
                  </a:cubicBezTo>
                  <a:cubicBezTo>
                    <a:pt x="541687" y="697992"/>
                    <a:pt x="697992" y="541782"/>
                    <a:pt x="697992" y="348996"/>
                  </a:cubicBezTo>
                  <a:cubicBezTo>
                    <a:pt x="697992" y="156210"/>
                    <a:pt x="541782" y="0"/>
                    <a:pt x="348996" y="0"/>
                  </a:cubicBezTo>
                  <a:cubicBezTo>
                    <a:pt x="156210" y="0"/>
                    <a:pt x="0" y="156210"/>
                    <a:pt x="0" y="348996"/>
                  </a:cubicBezTo>
                  <a:close/>
                </a:path>
              </a:pathLst>
            </a:custGeom>
            <a:solidFill>
              <a:srgbClr val="6A3E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23">
              <a:extLst>
                <a:ext uri="{FF2B5EF4-FFF2-40B4-BE49-F238E27FC236}">
                  <a16:creationId xmlns:a16="http://schemas.microsoft.com/office/drawing/2014/main" id="{F3AACF37-F411-48E7-A0F4-0F407BB1B890}"/>
                </a:ext>
              </a:extLst>
            </p:cNvPr>
            <p:cNvSpPr/>
            <p:nvPr/>
          </p:nvSpPr>
          <p:spPr>
            <a:xfrm>
              <a:off x="5682138" y="4102417"/>
              <a:ext cx="649414" cy="649414"/>
            </a:xfrm>
            <a:custGeom>
              <a:avLst/>
              <a:gdLst>
                <a:gd name="connsiteX0" fmla="*/ 0 w 649414"/>
                <a:gd name="connsiteY0" fmla="*/ 324707 h 649414"/>
                <a:gd name="connsiteX1" fmla="*/ 324707 w 649414"/>
                <a:gd name="connsiteY1" fmla="*/ 649414 h 649414"/>
                <a:gd name="connsiteX2" fmla="*/ 649414 w 649414"/>
                <a:gd name="connsiteY2" fmla="*/ 324707 h 649414"/>
                <a:gd name="connsiteX3" fmla="*/ 324707 w 649414"/>
                <a:gd name="connsiteY3" fmla="*/ 0 h 649414"/>
                <a:gd name="connsiteX4" fmla="*/ 0 w 649414"/>
                <a:gd name="connsiteY4" fmla="*/ 324707 h 6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9414" h="649414">
                  <a:moveTo>
                    <a:pt x="0" y="324707"/>
                  </a:moveTo>
                  <a:cubicBezTo>
                    <a:pt x="0" y="504063"/>
                    <a:pt x="145351" y="649414"/>
                    <a:pt x="324707" y="649414"/>
                  </a:cubicBezTo>
                  <a:cubicBezTo>
                    <a:pt x="504063" y="649414"/>
                    <a:pt x="649414" y="504063"/>
                    <a:pt x="649414" y="324707"/>
                  </a:cubicBezTo>
                  <a:cubicBezTo>
                    <a:pt x="649414" y="145351"/>
                    <a:pt x="504063" y="0"/>
                    <a:pt x="324707" y="0"/>
                  </a:cubicBezTo>
                  <a:cubicBezTo>
                    <a:pt x="145351" y="0"/>
                    <a:pt x="0" y="145351"/>
                    <a:pt x="0" y="324707"/>
                  </a:cubicBezTo>
                  <a:close/>
                </a:path>
              </a:pathLst>
            </a:custGeom>
            <a:solidFill>
              <a:srgbClr val="7A4A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24">
              <a:extLst>
                <a:ext uri="{FF2B5EF4-FFF2-40B4-BE49-F238E27FC236}">
                  <a16:creationId xmlns:a16="http://schemas.microsoft.com/office/drawing/2014/main" id="{F2C74C0A-2F2B-4C80-B8AA-802022DD621B}"/>
                </a:ext>
              </a:extLst>
            </p:cNvPr>
            <p:cNvSpPr/>
            <p:nvPr/>
          </p:nvSpPr>
          <p:spPr>
            <a:xfrm>
              <a:off x="5729382" y="4149756"/>
              <a:ext cx="554831" cy="554735"/>
            </a:xfrm>
            <a:custGeom>
              <a:avLst/>
              <a:gdLst>
                <a:gd name="connsiteX0" fmla="*/ 0 w 554831"/>
                <a:gd name="connsiteY0" fmla="*/ 277368 h 554735"/>
                <a:gd name="connsiteX1" fmla="*/ 277368 w 554831"/>
                <a:gd name="connsiteY1" fmla="*/ 554736 h 554735"/>
                <a:gd name="connsiteX2" fmla="*/ 554831 w 554831"/>
                <a:gd name="connsiteY2" fmla="*/ 277368 h 554735"/>
                <a:gd name="connsiteX3" fmla="*/ 277368 w 554831"/>
                <a:gd name="connsiteY3" fmla="*/ 0 h 554735"/>
                <a:gd name="connsiteX4" fmla="*/ 0 w 554831"/>
                <a:gd name="connsiteY4" fmla="*/ 277368 h 55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831" h="554735">
                  <a:moveTo>
                    <a:pt x="0" y="277368"/>
                  </a:moveTo>
                  <a:cubicBezTo>
                    <a:pt x="0" y="430625"/>
                    <a:pt x="124111" y="554736"/>
                    <a:pt x="277368" y="554736"/>
                  </a:cubicBezTo>
                  <a:cubicBezTo>
                    <a:pt x="430625" y="554736"/>
                    <a:pt x="554831" y="430530"/>
                    <a:pt x="554831" y="277368"/>
                  </a:cubicBezTo>
                  <a:cubicBezTo>
                    <a:pt x="554831" y="124111"/>
                    <a:pt x="430625" y="0"/>
                    <a:pt x="277368" y="0"/>
                  </a:cubicBezTo>
                  <a:cubicBezTo>
                    <a:pt x="124206" y="0"/>
                    <a:pt x="0" y="124111"/>
                    <a:pt x="0" y="277368"/>
                  </a:cubicBezTo>
                  <a:close/>
                </a:path>
              </a:pathLst>
            </a:custGeom>
            <a:solidFill>
              <a:srgbClr val="6EB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25">
              <a:extLst>
                <a:ext uri="{FF2B5EF4-FFF2-40B4-BE49-F238E27FC236}">
                  <a16:creationId xmlns:a16="http://schemas.microsoft.com/office/drawing/2014/main" id="{DD4AD14D-806E-4A1F-A4E6-1573CA1D7595}"/>
                </a:ext>
              </a:extLst>
            </p:cNvPr>
            <p:cNvSpPr/>
            <p:nvPr/>
          </p:nvSpPr>
          <p:spPr>
            <a:xfrm>
              <a:off x="5772149" y="4192428"/>
              <a:ext cx="469391" cy="469391"/>
            </a:xfrm>
            <a:custGeom>
              <a:avLst/>
              <a:gdLst>
                <a:gd name="connsiteX0" fmla="*/ 0 w 469391"/>
                <a:gd name="connsiteY0" fmla="*/ 234696 h 469391"/>
                <a:gd name="connsiteX1" fmla="*/ 234696 w 469391"/>
                <a:gd name="connsiteY1" fmla="*/ 469392 h 469391"/>
                <a:gd name="connsiteX2" fmla="*/ 469392 w 469391"/>
                <a:gd name="connsiteY2" fmla="*/ 234696 h 469391"/>
                <a:gd name="connsiteX3" fmla="*/ 234696 w 469391"/>
                <a:gd name="connsiteY3" fmla="*/ 0 h 469391"/>
                <a:gd name="connsiteX4" fmla="*/ 0 w 469391"/>
                <a:gd name="connsiteY4" fmla="*/ 234696 h 46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391" h="469391">
                  <a:moveTo>
                    <a:pt x="0" y="234696"/>
                  </a:moveTo>
                  <a:cubicBezTo>
                    <a:pt x="0" y="364331"/>
                    <a:pt x="105061" y="469392"/>
                    <a:pt x="234696" y="469392"/>
                  </a:cubicBezTo>
                  <a:cubicBezTo>
                    <a:pt x="364331" y="469392"/>
                    <a:pt x="469392" y="364331"/>
                    <a:pt x="469392" y="234696"/>
                  </a:cubicBezTo>
                  <a:cubicBezTo>
                    <a:pt x="469392" y="105061"/>
                    <a:pt x="364331" y="0"/>
                    <a:pt x="234696" y="0"/>
                  </a:cubicBezTo>
                  <a:cubicBezTo>
                    <a:pt x="104966" y="0"/>
                    <a:pt x="0" y="105061"/>
                    <a:pt x="0" y="234696"/>
                  </a:cubicBezTo>
                  <a:close/>
                </a:path>
              </a:pathLst>
            </a:custGeom>
            <a:solidFill>
              <a:srgbClr val="88D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26">
              <a:extLst>
                <a:ext uri="{FF2B5EF4-FFF2-40B4-BE49-F238E27FC236}">
                  <a16:creationId xmlns:a16="http://schemas.microsoft.com/office/drawing/2014/main" id="{D93440EB-3BAA-4F7C-9796-1E9475D46C5D}"/>
                </a:ext>
              </a:extLst>
            </p:cNvPr>
            <p:cNvSpPr/>
            <p:nvPr/>
          </p:nvSpPr>
          <p:spPr>
            <a:xfrm>
              <a:off x="5892069" y="4312348"/>
              <a:ext cx="229552" cy="229552"/>
            </a:xfrm>
            <a:custGeom>
              <a:avLst/>
              <a:gdLst>
                <a:gd name="connsiteX0" fmla="*/ 0 w 229552"/>
                <a:gd name="connsiteY0" fmla="*/ 114776 h 229552"/>
                <a:gd name="connsiteX1" fmla="*/ 114776 w 229552"/>
                <a:gd name="connsiteY1" fmla="*/ 229553 h 229552"/>
                <a:gd name="connsiteX2" fmla="*/ 229553 w 229552"/>
                <a:gd name="connsiteY2" fmla="*/ 114776 h 229552"/>
                <a:gd name="connsiteX3" fmla="*/ 114776 w 229552"/>
                <a:gd name="connsiteY3" fmla="*/ 0 h 229552"/>
                <a:gd name="connsiteX4" fmla="*/ 0 w 229552"/>
                <a:gd name="connsiteY4" fmla="*/ 114776 h 22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2" h="229552">
                  <a:moveTo>
                    <a:pt x="0" y="114776"/>
                  </a:moveTo>
                  <a:cubicBezTo>
                    <a:pt x="0" y="178213"/>
                    <a:pt x="51340" y="229553"/>
                    <a:pt x="114776" y="229553"/>
                  </a:cubicBezTo>
                  <a:cubicBezTo>
                    <a:pt x="178213" y="229553"/>
                    <a:pt x="229553" y="178118"/>
                    <a:pt x="229553" y="114776"/>
                  </a:cubicBezTo>
                  <a:cubicBezTo>
                    <a:pt x="229553" y="51340"/>
                    <a:pt x="178213" y="0"/>
                    <a:pt x="114776" y="0"/>
                  </a:cubicBezTo>
                  <a:cubicBezTo>
                    <a:pt x="51340" y="0"/>
                    <a:pt x="0" y="51340"/>
                    <a:pt x="0" y="114776"/>
                  </a:cubicBezTo>
                  <a:close/>
                </a:path>
              </a:pathLst>
            </a:custGeom>
            <a:solidFill>
              <a:srgbClr val="DEFF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grpSp>
          <p:nvGrpSpPr>
            <p:cNvPr id="346" name="Graphic 5504">
              <a:extLst>
                <a:ext uri="{FF2B5EF4-FFF2-40B4-BE49-F238E27FC236}">
                  <a16:creationId xmlns:a16="http://schemas.microsoft.com/office/drawing/2014/main" id="{A906D453-41FC-4C56-B9C4-A4B989F2B29A}"/>
                </a:ext>
              </a:extLst>
            </p:cNvPr>
            <p:cNvGrpSpPr/>
            <p:nvPr/>
          </p:nvGrpSpPr>
          <p:grpSpPr>
            <a:xfrm>
              <a:off x="5821187" y="4238953"/>
              <a:ext cx="371315" cy="376396"/>
              <a:chOff x="5821187" y="4238953"/>
              <a:chExt cx="371315" cy="376396"/>
            </a:xfrm>
            <a:solidFill>
              <a:srgbClr val="000000"/>
            </a:solidFill>
          </p:grpSpPr>
          <p:sp>
            <p:nvSpPr>
              <p:cNvPr id="347" name="Freeform: Shape 28">
                <a:extLst>
                  <a:ext uri="{FF2B5EF4-FFF2-40B4-BE49-F238E27FC236}">
                    <a16:creationId xmlns:a16="http://schemas.microsoft.com/office/drawing/2014/main" id="{DAFAAF9A-5BB8-4622-8F94-F47504726E41}"/>
                  </a:ext>
                </a:extLst>
              </p:cNvPr>
              <p:cNvSpPr/>
              <p:nvPr/>
            </p:nvSpPr>
            <p:spPr>
              <a:xfrm>
                <a:off x="5990748" y="4238953"/>
                <a:ext cx="32194" cy="48725"/>
              </a:xfrm>
              <a:custGeom>
                <a:avLst/>
                <a:gdLst>
                  <a:gd name="connsiteX0" fmla="*/ 32195 w 32194"/>
                  <a:gd name="connsiteY0" fmla="*/ 5292 h 48725"/>
                  <a:gd name="connsiteX1" fmla="*/ 16097 w 32194"/>
                  <a:gd name="connsiteY1" fmla="*/ 48726 h 48725"/>
                  <a:gd name="connsiteX2" fmla="*/ 0 w 32194"/>
                  <a:gd name="connsiteY2" fmla="*/ 5292 h 48725"/>
                  <a:gd name="connsiteX3" fmla="*/ 32195 w 32194"/>
                  <a:gd name="connsiteY3" fmla="*/ 5292 h 4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94" h="48725">
                    <a:moveTo>
                      <a:pt x="32195" y="5292"/>
                    </a:moveTo>
                    <a:lnTo>
                      <a:pt x="16097" y="48726"/>
                    </a:lnTo>
                    <a:lnTo>
                      <a:pt x="0" y="5292"/>
                    </a:lnTo>
                    <a:cubicBezTo>
                      <a:pt x="95" y="5292"/>
                      <a:pt x="16097" y="-6615"/>
                      <a:pt x="32195" y="5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8" name="Freeform: Shape 29">
                <a:extLst>
                  <a:ext uri="{FF2B5EF4-FFF2-40B4-BE49-F238E27FC236}">
                    <a16:creationId xmlns:a16="http://schemas.microsoft.com/office/drawing/2014/main" id="{6D2936AB-25B7-4C89-9B68-6B6BB674A77E}"/>
                  </a:ext>
                </a:extLst>
              </p:cNvPr>
              <p:cNvSpPr/>
              <p:nvPr/>
            </p:nvSpPr>
            <p:spPr>
              <a:xfrm>
                <a:off x="5990843" y="4566761"/>
                <a:ext cx="32194" cy="48587"/>
              </a:xfrm>
              <a:custGeom>
                <a:avLst/>
                <a:gdLst>
                  <a:gd name="connsiteX0" fmla="*/ 0 w 32194"/>
                  <a:gd name="connsiteY0" fmla="*/ 43339 h 48587"/>
                  <a:gd name="connsiteX1" fmla="*/ 16097 w 32194"/>
                  <a:gd name="connsiteY1" fmla="*/ 0 h 48587"/>
                  <a:gd name="connsiteX2" fmla="*/ 32194 w 32194"/>
                  <a:gd name="connsiteY2" fmla="*/ 43339 h 48587"/>
                  <a:gd name="connsiteX3" fmla="*/ 0 w 32194"/>
                  <a:gd name="connsiteY3" fmla="*/ 43339 h 4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94" h="48587">
                    <a:moveTo>
                      <a:pt x="0" y="43339"/>
                    </a:moveTo>
                    <a:lnTo>
                      <a:pt x="16097" y="0"/>
                    </a:lnTo>
                    <a:lnTo>
                      <a:pt x="32194" y="43339"/>
                    </a:lnTo>
                    <a:cubicBezTo>
                      <a:pt x="32099" y="43339"/>
                      <a:pt x="16002" y="55150"/>
                      <a:pt x="0" y="433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9" name="Freeform: Shape 30">
                <a:extLst>
                  <a:ext uri="{FF2B5EF4-FFF2-40B4-BE49-F238E27FC236}">
                    <a16:creationId xmlns:a16="http://schemas.microsoft.com/office/drawing/2014/main" id="{750F0526-354A-4955-8FA8-2C03FCAC0DCA}"/>
                  </a:ext>
                </a:extLst>
              </p:cNvPr>
              <p:cNvSpPr/>
              <p:nvPr/>
            </p:nvSpPr>
            <p:spPr>
              <a:xfrm>
                <a:off x="6065805" y="4254160"/>
                <a:ext cx="32956" cy="46472"/>
              </a:xfrm>
              <a:custGeom>
                <a:avLst/>
                <a:gdLst>
                  <a:gd name="connsiteX0" fmla="*/ 32956 w 32956"/>
                  <a:gd name="connsiteY0" fmla="*/ 13992 h 46472"/>
                  <a:gd name="connsiteX1" fmla="*/ 0 w 32956"/>
                  <a:gd name="connsiteY1" fmla="*/ 46472 h 46472"/>
                  <a:gd name="connsiteX2" fmla="*/ 3810 w 32956"/>
                  <a:gd name="connsiteY2" fmla="*/ 371 h 46472"/>
                  <a:gd name="connsiteX3" fmla="*/ 32956 w 32956"/>
                  <a:gd name="connsiteY3" fmla="*/ 13992 h 4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46472">
                    <a:moveTo>
                      <a:pt x="32956" y="13992"/>
                    </a:moveTo>
                    <a:lnTo>
                      <a:pt x="0" y="46472"/>
                    </a:lnTo>
                    <a:lnTo>
                      <a:pt x="3810" y="371"/>
                    </a:lnTo>
                    <a:cubicBezTo>
                      <a:pt x="3810" y="371"/>
                      <a:pt x="23336" y="-3534"/>
                      <a:pt x="32956" y="139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0" name="Freeform: Shape 31">
                <a:extLst>
                  <a:ext uri="{FF2B5EF4-FFF2-40B4-BE49-F238E27FC236}">
                    <a16:creationId xmlns:a16="http://schemas.microsoft.com/office/drawing/2014/main" id="{93972C3B-64EA-4CCB-A13A-8666D36FB6A4}"/>
                  </a:ext>
                </a:extLst>
              </p:cNvPr>
              <p:cNvSpPr/>
              <p:nvPr/>
            </p:nvSpPr>
            <p:spPr>
              <a:xfrm>
                <a:off x="5914929" y="4553616"/>
                <a:ext cx="32861" cy="46472"/>
              </a:xfrm>
              <a:custGeom>
                <a:avLst/>
                <a:gdLst>
                  <a:gd name="connsiteX0" fmla="*/ 0 w 32861"/>
                  <a:gd name="connsiteY0" fmla="*/ 32480 h 46472"/>
                  <a:gd name="connsiteX1" fmla="*/ 32861 w 32861"/>
                  <a:gd name="connsiteY1" fmla="*/ 0 h 46472"/>
                  <a:gd name="connsiteX2" fmla="*/ 29051 w 32861"/>
                  <a:gd name="connsiteY2" fmla="*/ 46101 h 46472"/>
                  <a:gd name="connsiteX3" fmla="*/ 0 w 32861"/>
                  <a:gd name="connsiteY3" fmla="*/ 32480 h 4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" h="46472">
                    <a:moveTo>
                      <a:pt x="0" y="32480"/>
                    </a:moveTo>
                    <a:lnTo>
                      <a:pt x="32861" y="0"/>
                    </a:lnTo>
                    <a:lnTo>
                      <a:pt x="29051" y="46101"/>
                    </a:lnTo>
                    <a:cubicBezTo>
                      <a:pt x="29146" y="46101"/>
                      <a:pt x="9620" y="50006"/>
                      <a:pt x="0" y="3248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1" name="Freeform: Shape 32">
                <a:extLst>
                  <a:ext uri="{FF2B5EF4-FFF2-40B4-BE49-F238E27FC236}">
                    <a16:creationId xmlns:a16="http://schemas.microsoft.com/office/drawing/2014/main" id="{7B10B2D0-585D-458A-91F1-CB239E13C315}"/>
                  </a:ext>
                </a:extLst>
              </p:cNvPr>
              <p:cNvSpPr/>
              <p:nvPr/>
            </p:nvSpPr>
            <p:spPr>
              <a:xfrm>
                <a:off x="6113811" y="4297297"/>
                <a:ext cx="43529" cy="40196"/>
              </a:xfrm>
              <a:custGeom>
                <a:avLst/>
                <a:gdLst>
                  <a:gd name="connsiteX0" fmla="*/ 43529 w 43529"/>
                  <a:gd name="connsiteY0" fmla="*/ 24576 h 40196"/>
                  <a:gd name="connsiteX1" fmla="*/ 0 w 43529"/>
                  <a:gd name="connsiteY1" fmla="*/ 40197 h 40196"/>
                  <a:gd name="connsiteX2" fmla="*/ 22955 w 43529"/>
                  <a:gd name="connsiteY2" fmla="*/ 1 h 40196"/>
                  <a:gd name="connsiteX3" fmla="*/ 43529 w 43529"/>
                  <a:gd name="connsiteY3" fmla="*/ 24576 h 4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29" h="40196">
                    <a:moveTo>
                      <a:pt x="43529" y="24576"/>
                    </a:moveTo>
                    <a:lnTo>
                      <a:pt x="0" y="40197"/>
                    </a:lnTo>
                    <a:lnTo>
                      <a:pt x="22955" y="1"/>
                    </a:lnTo>
                    <a:cubicBezTo>
                      <a:pt x="22860" y="-94"/>
                      <a:pt x="42196" y="4669"/>
                      <a:pt x="43529" y="245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3">
                <a:extLst>
                  <a:ext uri="{FF2B5EF4-FFF2-40B4-BE49-F238E27FC236}">
                    <a16:creationId xmlns:a16="http://schemas.microsoft.com/office/drawing/2014/main" id="{1189F7B0-DB30-4DBC-A207-DEF69C66A376}"/>
                  </a:ext>
                </a:extLst>
              </p:cNvPr>
              <p:cNvSpPr/>
              <p:nvPr/>
            </p:nvSpPr>
            <p:spPr>
              <a:xfrm>
                <a:off x="5856445" y="4516755"/>
                <a:ext cx="43529" cy="40196"/>
              </a:xfrm>
              <a:custGeom>
                <a:avLst/>
                <a:gdLst>
                  <a:gd name="connsiteX0" fmla="*/ 0 w 43529"/>
                  <a:gd name="connsiteY0" fmla="*/ 15621 h 40196"/>
                  <a:gd name="connsiteX1" fmla="*/ 43529 w 43529"/>
                  <a:gd name="connsiteY1" fmla="*/ 0 h 40196"/>
                  <a:gd name="connsiteX2" fmla="*/ 20574 w 43529"/>
                  <a:gd name="connsiteY2" fmla="*/ 40196 h 40196"/>
                  <a:gd name="connsiteX3" fmla="*/ 0 w 43529"/>
                  <a:gd name="connsiteY3" fmla="*/ 15621 h 4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29" h="40196">
                    <a:moveTo>
                      <a:pt x="0" y="15621"/>
                    </a:moveTo>
                    <a:lnTo>
                      <a:pt x="43529" y="0"/>
                    </a:lnTo>
                    <a:lnTo>
                      <a:pt x="20574" y="40196"/>
                    </a:lnTo>
                    <a:cubicBezTo>
                      <a:pt x="20574" y="40291"/>
                      <a:pt x="1238" y="35528"/>
                      <a:pt x="0" y="156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4">
                <a:extLst>
                  <a:ext uri="{FF2B5EF4-FFF2-40B4-BE49-F238E27FC236}">
                    <a16:creationId xmlns:a16="http://schemas.microsoft.com/office/drawing/2014/main" id="{11CB8070-FB8C-4791-8B10-36692DE49EB0}"/>
                  </a:ext>
                </a:extLst>
              </p:cNvPr>
              <p:cNvSpPr/>
              <p:nvPr/>
            </p:nvSpPr>
            <p:spPr>
              <a:xfrm>
                <a:off x="6141624" y="4364259"/>
                <a:ext cx="48024" cy="31051"/>
              </a:xfrm>
              <a:custGeom>
                <a:avLst/>
                <a:gdLst>
                  <a:gd name="connsiteX0" fmla="*/ 46101 w 48024"/>
                  <a:gd name="connsiteY0" fmla="*/ 31052 h 31051"/>
                  <a:gd name="connsiteX1" fmla="*/ 0 w 48024"/>
                  <a:gd name="connsiteY1" fmla="*/ 26765 h 31051"/>
                  <a:gd name="connsiteX2" fmla="*/ 37814 w 48024"/>
                  <a:gd name="connsiteY2" fmla="*/ 0 h 31051"/>
                  <a:gd name="connsiteX3" fmla="*/ 46101 w 48024"/>
                  <a:gd name="connsiteY3" fmla="*/ 31052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4" h="31051">
                    <a:moveTo>
                      <a:pt x="46101" y="31052"/>
                    </a:moveTo>
                    <a:lnTo>
                      <a:pt x="0" y="26765"/>
                    </a:lnTo>
                    <a:lnTo>
                      <a:pt x="37814" y="0"/>
                    </a:lnTo>
                    <a:cubicBezTo>
                      <a:pt x="37814" y="0"/>
                      <a:pt x="53340" y="12478"/>
                      <a:pt x="46101" y="3105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">
                <a:extLst>
                  <a:ext uri="{FF2B5EF4-FFF2-40B4-BE49-F238E27FC236}">
                    <a16:creationId xmlns:a16="http://schemas.microsoft.com/office/drawing/2014/main" id="{8B658BFB-E26F-476E-BCB7-9286E80D76A3}"/>
                  </a:ext>
                </a:extLst>
              </p:cNvPr>
              <p:cNvSpPr/>
              <p:nvPr/>
            </p:nvSpPr>
            <p:spPr>
              <a:xfrm>
                <a:off x="5824015" y="4458938"/>
                <a:ext cx="47956" cy="31051"/>
              </a:xfrm>
              <a:custGeom>
                <a:avLst/>
                <a:gdLst>
                  <a:gd name="connsiteX0" fmla="*/ 1951 w 47956"/>
                  <a:gd name="connsiteY0" fmla="*/ 0 h 31051"/>
                  <a:gd name="connsiteX1" fmla="*/ 47956 w 47956"/>
                  <a:gd name="connsiteY1" fmla="*/ 4286 h 31051"/>
                  <a:gd name="connsiteX2" fmla="*/ 10238 w 47956"/>
                  <a:gd name="connsiteY2" fmla="*/ 31052 h 31051"/>
                  <a:gd name="connsiteX3" fmla="*/ 1951 w 47956"/>
                  <a:gd name="connsiteY3" fmla="*/ 0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56" h="31051">
                    <a:moveTo>
                      <a:pt x="1951" y="0"/>
                    </a:moveTo>
                    <a:lnTo>
                      <a:pt x="47956" y="4286"/>
                    </a:lnTo>
                    <a:lnTo>
                      <a:pt x="10238" y="31052"/>
                    </a:lnTo>
                    <a:cubicBezTo>
                      <a:pt x="10333" y="31052"/>
                      <a:pt x="-5383" y="18574"/>
                      <a:pt x="19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5" name="Freeform: Shape 36">
                <a:extLst>
                  <a:ext uri="{FF2B5EF4-FFF2-40B4-BE49-F238E27FC236}">
                    <a16:creationId xmlns:a16="http://schemas.microsoft.com/office/drawing/2014/main" id="{2F736932-3CA0-4D5F-BE50-CB6167247A5F}"/>
                  </a:ext>
                </a:extLst>
              </p:cNvPr>
              <p:cNvSpPr/>
              <p:nvPr/>
            </p:nvSpPr>
            <p:spPr>
              <a:xfrm>
                <a:off x="6144291" y="4443031"/>
                <a:ext cx="48211" cy="31623"/>
              </a:xfrm>
              <a:custGeom>
                <a:avLst/>
                <a:gdLst>
                  <a:gd name="connsiteX0" fmla="*/ 39910 w 48211"/>
                  <a:gd name="connsiteY0" fmla="*/ 31623 h 31623"/>
                  <a:gd name="connsiteX1" fmla="*/ 0 w 48211"/>
                  <a:gd name="connsiteY1" fmla="*/ 8287 h 31623"/>
                  <a:gd name="connsiteX2" fmla="*/ 45529 w 48211"/>
                  <a:gd name="connsiteY2" fmla="*/ 0 h 31623"/>
                  <a:gd name="connsiteX3" fmla="*/ 39910 w 48211"/>
                  <a:gd name="connsiteY3" fmla="*/ 31623 h 31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11" h="31623">
                    <a:moveTo>
                      <a:pt x="39910" y="31623"/>
                    </a:moveTo>
                    <a:lnTo>
                      <a:pt x="0" y="8287"/>
                    </a:lnTo>
                    <a:lnTo>
                      <a:pt x="45529" y="0"/>
                    </a:lnTo>
                    <a:cubicBezTo>
                      <a:pt x="45529" y="0"/>
                      <a:pt x="54388" y="17907"/>
                      <a:pt x="39910" y="316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37">
                <a:extLst>
                  <a:ext uri="{FF2B5EF4-FFF2-40B4-BE49-F238E27FC236}">
                    <a16:creationId xmlns:a16="http://schemas.microsoft.com/office/drawing/2014/main" id="{00B17BEF-547F-4767-8F16-A47D589D2AB2}"/>
                  </a:ext>
                </a:extLst>
              </p:cNvPr>
              <p:cNvSpPr/>
              <p:nvPr/>
            </p:nvSpPr>
            <p:spPr>
              <a:xfrm>
                <a:off x="5821187" y="4379499"/>
                <a:ext cx="48212" cy="31622"/>
              </a:xfrm>
              <a:custGeom>
                <a:avLst/>
                <a:gdLst>
                  <a:gd name="connsiteX0" fmla="*/ 8302 w 48212"/>
                  <a:gd name="connsiteY0" fmla="*/ 0 h 31622"/>
                  <a:gd name="connsiteX1" fmla="*/ 48212 w 48212"/>
                  <a:gd name="connsiteY1" fmla="*/ 23336 h 31622"/>
                  <a:gd name="connsiteX2" fmla="*/ 2682 w 48212"/>
                  <a:gd name="connsiteY2" fmla="*/ 31623 h 31622"/>
                  <a:gd name="connsiteX3" fmla="*/ 8302 w 48212"/>
                  <a:gd name="connsiteY3" fmla="*/ 0 h 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12" h="31622">
                    <a:moveTo>
                      <a:pt x="8302" y="0"/>
                    </a:moveTo>
                    <a:lnTo>
                      <a:pt x="48212" y="23336"/>
                    </a:lnTo>
                    <a:lnTo>
                      <a:pt x="2682" y="31623"/>
                    </a:lnTo>
                    <a:cubicBezTo>
                      <a:pt x="2682" y="31623"/>
                      <a:pt x="-6176" y="13811"/>
                      <a:pt x="83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38">
                <a:extLst>
                  <a:ext uri="{FF2B5EF4-FFF2-40B4-BE49-F238E27FC236}">
                    <a16:creationId xmlns:a16="http://schemas.microsoft.com/office/drawing/2014/main" id="{E2FE3A7B-B167-4E40-B388-E119778013AA}"/>
                  </a:ext>
                </a:extLst>
              </p:cNvPr>
              <p:cNvSpPr/>
              <p:nvPr/>
            </p:nvSpPr>
            <p:spPr>
              <a:xfrm>
                <a:off x="6076568" y="4547997"/>
                <a:ext cx="35624" cy="45726"/>
              </a:xfrm>
              <a:custGeom>
                <a:avLst/>
                <a:gdLst>
                  <a:gd name="connsiteX0" fmla="*/ 7810 w 35624"/>
                  <a:gd name="connsiteY0" fmla="*/ 45529 h 45726"/>
                  <a:gd name="connsiteX1" fmla="*/ 0 w 35624"/>
                  <a:gd name="connsiteY1" fmla="*/ 0 h 45726"/>
                  <a:gd name="connsiteX2" fmla="*/ 35623 w 35624"/>
                  <a:gd name="connsiteY2" fmla="*/ 29527 h 45726"/>
                  <a:gd name="connsiteX3" fmla="*/ 7810 w 35624"/>
                  <a:gd name="connsiteY3" fmla="*/ 45529 h 4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24" h="45726">
                    <a:moveTo>
                      <a:pt x="7810" y="45529"/>
                    </a:moveTo>
                    <a:lnTo>
                      <a:pt x="0" y="0"/>
                    </a:lnTo>
                    <a:lnTo>
                      <a:pt x="35623" y="29527"/>
                    </a:lnTo>
                    <a:cubicBezTo>
                      <a:pt x="35719" y="29432"/>
                      <a:pt x="27622" y="47815"/>
                      <a:pt x="7810" y="455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39">
                <a:extLst>
                  <a:ext uri="{FF2B5EF4-FFF2-40B4-BE49-F238E27FC236}">
                    <a16:creationId xmlns:a16="http://schemas.microsoft.com/office/drawing/2014/main" id="{C4165DDB-2B5C-4038-BDA1-6F9BB00552C3}"/>
                  </a:ext>
                </a:extLst>
              </p:cNvPr>
              <p:cNvSpPr/>
              <p:nvPr/>
            </p:nvSpPr>
            <p:spPr>
              <a:xfrm>
                <a:off x="5901499" y="4260445"/>
                <a:ext cx="35623" cy="45807"/>
              </a:xfrm>
              <a:custGeom>
                <a:avLst/>
                <a:gdLst>
                  <a:gd name="connsiteX0" fmla="*/ 27813 w 35623"/>
                  <a:gd name="connsiteY0" fmla="*/ 182 h 45807"/>
                  <a:gd name="connsiteX1" fmla="*/ 35624 w 35623"/>
                  <a:gd name="connsiteY1" fmla="*/ 45807 h 45807"/>
                  <a:gd name="connsiteX2" fmla="*/ 0 w 35623"/>
                  <a:gd name="connsiteY2" fmla="*/ 16279 h 45807"/>
                  <a:gd name="connsiteX3" fmla="*/ 27813 w 35623"/>
                  <a:gd name="connsiteY3" fmla="*/ 182 h 4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23" h="45807">
                    <a:moveTo>
                      <a:pt x="27813" y="182"/>
                    </a:moveTo>
                    <a:lnTo>
                      <a:pt x="35624" y="45807"/>
                    </a:lnTo>
                    <a:lnTo>
                      <a:pt x="0" y="16279"/>
                    </a:lnTo>
                    <a:cubicBezTo>
                      <a:pt x="0" y="16279"/>
                      <a:pt x="7906" y="-2009"/>
                      <a:pt x="27813" y="1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40">
                <a:extLst>
                  <a:ext uri="{FF2B5EF4-FFF2-40B4-BE49-F238E27FC236}">
                    <a16:creationId xmlns:a16="http://schemas.microsoft.com/office/drawing/2014/main" id="{B1C8B167-8DC9-4637-BD70-9F899EF11552}"/>
                  </a:ext>
                </a:extLst>
              </p:cNvPr>
              <p:cNvSpPr/>
              <p:nvPr/>
            </p:nvSpPr>
            <p:spPr>
              <a:xfrm>
                <a:off x="6121145" y="4507134"/>
                <a:ext cx="44768" cy="38004"/>
              </a:xfrm>
              <a:custGeom>
                <a:avLst/>
                <a:gdLst>
                  <a:gd name="connsiteX0" fmla="*/ 26289 w 44768"/>
                  <a:gd name="connsiteY0" fmla="*/ 38005 h 38004"/>
                  <a:gd name="connsiteX1" fmla="*/ 0 w 44768"/>
                  <a:gd name="connsiteY1" fmla="*/ 0 h 38004"/>
                  <a:gd name="connsiteX2" fmla="*/ 44767 w 44768"/>
                  <a:gd name="connsiteY2" fmla="*/ 11716 h 38004"/>
                  <a:gd name="connsiteX3" fmla="*/ 26289 w 44768"/>
                  <a:gd name="connsiteY3" fmla="*/ 38005 h 38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8" h="38004">
                    <a:moveTo>
                      <a:pt x="26289" y="38005"/>
                    </a:moveTo>
                    <a:lnTo>
                      <a:pt x="0" y="0"/>
                    </a:lnTo>
                    <a:lnTo>
                      <a:pt x="44767" y="11716"/>
                    </a:lnTo>
                    <a:cubicBezTo>
                      <a:pt x="44767" y="11716"/>
                      <a:pt x="45244" y="31718"/>
                      <a:pt x="26289" y="380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41">
                <a:extLst>
                  <a:ext uri="{FF2B5EF4-FFF2-40B4-BE49-F238E27FC236}">
                    <a16:creationId xmlns:a16="http://schemas.microsoft.com/office/drawing/2014/main" id="{608470AA-FA37-436D-9490-CA290EEC3893}"/>
                  </a:ext>
                </a:extLst>
              </p:cNvPr>
              <p:cNvSpPr/>
              <p:nvPr/>
            </p:nvSpPr>
            <p:spPr>
              <a:xfrm>
                <a:off x="5847682" y="4309014"/>
                <a:ext cx="44767" cy="38100"/>
              </a:xfrm>
              <a:custGeom>
                <a:avLst/>
                <a:gdLst>
                  <a:gd name="connsiteX0" fmla="*/ 18479 w 44767"/>
                  <a:gd name="connsiteY0" fmla="*/ 0 h 38100"/>
                  <a:gd name="connsiteX1" fmla="*/ 44768 w 44767"/>
                  <a:gd name="connsiteY1" fmla="*/ 38100 h 38100"/>
                  <a:gd name="connsiteX2" fmla="*/ 0 w 44767"/>
                  <a:gd name="connsiteY2" fmla="*/ 26384 h 38100"/>
                  <a:gd name="connsiteX3" fmla="*/ 18479 w 44767"/>
                  <a:gd name="connsiteY3" fmla="*/ 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7" h="38100">
                    <a:moveTo>
                      <a:pt x="18479" y="0"/>
                    </a:moveTo>
                    <a:lnTo>
                      <a:pt x="44768" y="38100"/>
                    </a:lnTo>
                    <a:lnTo>
                      <a:pt x="0" y="26384"/>
                    </a:lnTo>
                    <a:cubicBezTo>
                      <a:pt x="95" y="26289"/>
                      <a:pt x="-381" y="6382"/>
                      <a:pt x="184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361" name="Graphic 193">
            <a:extLst>
              <a:ext uri="{FF2B5EF4-FFF2-40B4-BE49-F238E27FC236}">
                <a16:creationId xmlns:a16="http://schemas.microsoft.com/office/drawing/2014/main" id="{D073E314-774B-4CFA-BD95-F727E1F8308F}"/>
              </a:ext>
            </a:extLst>
          </p:cNvPr>
          <p:cNvGrpSpPr/>
          <p:nvPr/>
        </p:nvGrpSpPr>
        <p:grpSpPr>
          <a:xfrm rot="3611131">
            <a:off x="1169992" y="5887917"/>
            <a:ext cx="830714" cy="1104708"/>
            <a:chOff x="5819748" y="3101307"/>
            <a:chExt cx="553472" cy="664650"/>
          </a:xfrm>
        </p:grpSpPr>
        <p:sp>
          <p:nvSpPr>
            <p:cNvPr id="362" name="Freeform: Shape 67">
              <a:extLst>
                <a:ext uri="{FF2B5EF4-FFF2-40B4-BE49-F238E27FC236}">
                  <a16:creationId xmlns:a16="http://schemas.microsoft.com/office/drawing/2014/main" id="{69475472-C05D-4501-B232-81D7E4E1929D}"/>
                </a:ext>
              </a:extLst>
            </p:cNvPr>
            <p:cNvSpPr/>
            <p:nvPr/>
          </p:nvSpPr>
          <p:spPr>
            <a:xfrm>
              <a:off x="5819748" y="3203108"/>
              <a:ext cx="553472" cy="562849"/>
            </a:xfrm>
            <a:custGeom>
              <a:avLst/>
              <a:gdLst>
                <a:gd name="connsiteX0" fmla="*/ 547618 w 553472"/>
                <a:gd name="connsiteY0" fmla="*/ 162169 h 562849"/>
                <a:gd name="connsiteX1" fmla="*/ 367405 w 553472"/>
                <a:gd name="connsiteY1" fmla="*/ 544122 h 562849"/>
                <a:gd name="connsiteX2" fmla="*/ 284633 w 553472"/>
                <a:gd name="connsiteY2" fmla="*/ 556123 h 562849"/>
                <a:gd name="connsiteX3" fmla="*/ 115945 w 553472"/>
                <a:gd name="connsiteY3" fmla="*/ 494782 h 562849"/>
                <a:gd name="connsiteX4" fmla="*/ 2503 w 553472"/>
                <a:gd name="connsiteY4" fmla="*/ 239893 h 562849"/>
                <a:gd name="connsiteX5" fmla="*/ 194050 w 553472"/>
                <a:gd name="connsiteY5" fmla="*/ 22914 h 562849"/>
                <a:gd name="connsiteX6" fmla="*/ 286824 w 553472"/>
                <a:gd name="connsiteY6" fmla="*/ 9960 h 562849"/>
                <a:gd name="connsiteX7" fmla="*/ 294444 w 553472"/>
                <a:gd name="connsiteY7" fmla="*/ 8055 h 562849"/>
                <a:gd name="connsiteX8" fmla="*/ 547618 w 553472"/>
                <a:gd name="connsiteY8" fmla="*/ 162169 h 56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72" h="562849">
                  <a:moveTo>
                    <a:pt x="547618" y="162169"/>
                  </a:moveTo>
                  <a:cubicBezTo>
                    <a:pt x="578860" y="381816"/>
                    <a:pt x="480181" y="552694"/>
                    <a:pt x="367405" y="544122"/>
                  </a:cubicBezTo>
                  <a:cubicBezTo>
                    <a:pt x="339307" y="542026"/>
                    <a:pt x="310922" y="546027"/>
                    <a:pt x="284633" y="556123"/>
                  </a:cubicBezTo>
                  <a:cubicBezTo>
                    <a:pt x="234151" y="575554"/>
                    <a:pt x="170524" y="552218"/>
                    <a:pt x="115945" y="494782"/>
                  </a:cubicBezTo>
                  <a:cubicBezTo>
                    <a:pt x="62891" y="439251"/>
                    <a:pt x="18409" y="351621"/>
                    <a:pt x="2503" y="239893"/>
                  </a:cubicBezTo>
                  <a:cubicBezTo>
                    <a:pt x="-16547" y="106448"/>
                    <a:pt x="75655" y="26057"/>
                    <a:pt x="194050" y="22914"/>
                  </a:cubicBezTo>
                  <a:cubicBezTo>
                    <a:pt x="225388" y="22056"/>
                    <a:pt x="256534" y="17961"/>
                    <a:pt x="286824" y="9960"/>
                  </a:cubicBezTo>
                  <a:cubicBezTo>
                    <a:pt x="289396" y="9293"/>
                    <a:pt x="291872" y="8626"/>
                    <a:pt x="294444" y="8055"/>
                  </a:cubicBezTo>
                  <a:cubicBezTo>
                    <a:pt x="420269" y="-21473"/>
                    <a:pt x="528854" y="30248"/>
                    <a:pt x="547618" y="162169"/>
                  </a:cubicBezTo>
                  <a:close/>
                </a:path>
              </a:pathLst>
            </a:custGeom>
            <a:solidFill>
              <a:srgbClr val="A7B9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363" name="Freeform: Shape 68">
              <a:extLst>
                <a:ext uri="{FF2B5EF4-FFF2-40B4-BE49-F238E27FC236}">
                  <a16:creationId xmlns:a16="http://schemas.microsoft.com/office/drawing/2014/main" id="{F701539C-0C09-4FC9-8467-E17B5ED26D64}"/>
                </a:ext>
              </a:extLst>
            </p:cNvPr>
            <p:cNvSpPr/>
            <p:nvPr/>
          </p:nvSpPr>
          <p:spPr>
            <a:xfrm>
              <a:off x="6014561" y="3101307"/>
              <a:ext cx="69341" cy="157099"/>
            </a:xfrm>
            <a:custGeom>
              <a:avLst/>
              <a:gdLst>
                <a:gd name="connsiteX0" fmla="*/ 59912 w 69341"/>
                <a:gd name="connsiteY0" fmla="*/ 157099 h 157099"/>
                <a:gd name="connsiteX1" fmla="*/ 69342 w 69341"/>
                <a:gd name="connsiteY1" fmla="*/ 154528 h 157099"/>
                <a:gd name="connsiteX2" fmla="*/ 13811 w 69341"/>
                <a:gd name="connsiteY2" fmla="*/ 794 h 157099"/>
                <a:gd name="connsiteX3" fmla="*/ 0 w 69341"/>
                <a:gd name="connsiteY3" fmla="*/ 16415 h 157099"/>
                <a:gd name="connsiteX4" fmla="*/ 59912 w 69341"/>
                <a:gd name="connsiteY4" fmla="*/ 157099 h 1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1" h="157099">
                  <a:moveTo>
                    <a:pt x="59912" y="157099"/>
                  </a:moveTo>
                  <a:cubicBezTo>
                    <a:pt x="63055" y="156242"/>
                    <a:pt x="66199" y="155385"/>
                    <a:pt x="69342" y="154528"/>
                  </a:cubicBezTo>
                  <a:cubicBezTo>
                    <a:pt x="60865" y="37370"/>
                    <a:pt x="13811" y="794"/>
                    <a:pt x="13811" y="794"/>
                  </a:cubicBezTo>
                  <a:cubicBezTo>
                    <a:pt x="3048" y="-4254"/>
                    <a:pt x="0" y="16415"/>
                    <a:pt x="0" y="16415"/>
                  </a:cubicBezTo>
                  <a:cubicBezTo>
                    <a:pt x="37243" y="26893"/>
                    <a:pt x="53721" y="111570"/>
                    <a:pt x="59912" y="157099"/>
                  </a:cubicBezTo>
                  <a:close/>
                </a:path>
              </a:pathLst>
            </a:custGeom>
            <a:solidFill>
              <a:srgbClr val="265E26"/>
            </a:solidFill>
            <a:ln w="11360" cap="flat">
              <a:solidFill>
                <a:srgbClr val="265E2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69">
              <a:extLst>
                <a:ext uri="{FF2B5EF4-FFF2-40B4-BE49-F238E27FC236}">
                  <a16:creationId xmlns:a16="http://schemas.microsoft.com/office/drawing/2014/main" id="{ED588C5D-3A5B-4EAF-8148-711D9408BCC9}"/>
                </a:ext>
              </a:extLst>
            </p:cNvPr>
            <p:cNvSpPr/>
            <p:nvPr/>
          </p:nvSpPr>
          <p:spPr>
            <a:xfrm>
              <a:off x="5993415" y="3235166"/>
              <a:ext cx="166306" cy="27852"/>
            </a:xfrm>
            <a:custGeom>
              <a:avLst/>
              <a:gdLst>
                <a:gd name="connsiteX0" fmla="*/ 0 w 166306"/>
                <a:gd name="connsiteY0" fmla="*/ 21146 h 27852"/>
                <a:gd name="connsiteX1" fmla="*/ 166306 w 166306"/>
                <a:gd name="connsiteY1" fmla="*/ 0 h 2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306" h="27852">
                  <a:moveTo>
                    <a:pt x="0" y="21146"/>
                  </a:moveTo>
                  <a:cubicBezTo>
                    <a:pt x="0" y="21146"/>
                    <a:pt x="73914" y="46006"/>
                    <a:pt x="166306" y="0"/>
                  </a:cubicBezTo>
                </a:path>
              </a:pathLst>
            </a:custGeom>
            <a:noFill/>
            <a:ln w="11360" cap="rnd">
              <a:solidFill>
                <a:srgbClr val="265E2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377" name="Freeform: Shape 205">
            <a:extLst>
              <a:ext uri="{FF2B5EF4-FFF2-40B4-BE49-F238E27FC236}">
                <a16:creationId xmlns:a16="http://schemas.microsoft.com/office/drawing/2014/main" id="{6F7F8E20-D473-4BF3-BE03-6C8F310C4E5A}"/>
              </a:ext>
            </a:extLst>
          </p:cNvPr>
          <p:cNvSpPr/>
          <p:nvPr/>
        </p:nvSpPr>
        <p:spPr>
          <a:xfrm rot="5095581">
            <a:off x="1091258" y="5461743"/>
            <a:ext cx="667422" cy="851047"/>
          </a:xfrm>
          <a:custGeom>
            <a:avLst/>
            <a:gdLst>
              <a:gd name="connsiteX0" fmla="*/ 454061 w 460878"/>
              <a:gd name="connsiteY0" fmla="*/ 133815 h 606064"/>
              <a:gd name="connsiteX1" fmla="*/ 437297 w 460878"/>
              <a:gd name="connsiteY1" fmla="*/ 131910 h 606064"/>
              <a:gd name="connsiteX2" fmla="*/ 446441 w 460878"/>
              <a:gd name="connsiteY2" fmla="*/ 114479 h 606064"/>
              <a:gd name="connsiteX3" fmla="*/ 422438 w 460878"/>
              <a:gd name="connsiteY3" fmla="*/ 123909 h 606064"/>
              <a:gd name="connsiteX4" fmla="*/ 415104 w 460878"/>
              <a:gd name="connsiteY4" fmla="*/ 116098 h 606064"/>
              <a:gd name="connsiteX5" fmla="*/ 362812 w 460878"/>
              <a:gd name="connsiteY5" fmla="*/ 167533 h 606064"/>
              <a:gd name="connsiteX6" fmla="*/ 419485 w 460878"/>
              <a:gd name="connsiteY6" fmla="*/ 81237 h 606064"/>
              <a:gd name="connsiteX7" fmla="*/ 395196 w 460878"/>
              <a:gd name="connsiteY7" fmla="*/ 86285 h 606064"/>
              <a:gd name="connsiteX8" fmla="*/ 402531 w 460878"/>
              <a:gd name="connsiteY8" fmla="*/ 46280 h 606064"/>
              <a:gd name="connsiteX9" fmla="*/ 358620 w 460878"/>
              <a:gd name="connsiteY9" fmla="*/ 89142 h 606064"/>
              <a:gd name="connsiteX10" fmla="*/ 366241 w 460878"/>
              <a:gd name="connsiteY10" fmla="*/ 8275 h 606064"/>
              <a:gd name="connsiteX11" fmla="*/ 345286 w 460878"/>
              <a:gd name="connsiteY11" fmla="*/ 33612 h 606064"/>
              <a:gd name="connsiteX12" fmla="*/ 321568 w 460878"/>
              <a:gd name="connsiteY12" fmla="*/ 274 h 606064"/>
              <a:gd name="connsiteX13" fmla="*/ 313567 w 460878"/>
              <a:gd name="connsiteY13" fmla="*/ 20467 h 606064"/>
              <a:gd name="connsiteX14" fmla="*/ 303471 w 460878"/>
              <a:gd name="connsiteY14" fmla="*/ 13800 h 606064"/>
              <a:gd name="connsiteX15" fmla="*/ 316139 w 460878"/>
              <a:gd name="connsiteY15" fmla="*/ 62187 h 606064"/>
              <a:gd name="connsiteX16" fmla="*/ 280325 w 460878"/>
              <a:gd name="connsiteY16" fmla="*/ 33612 h 606064"/>
              <a:gd name="connsiteX17" fmla="*/ 282230 w 460878"/>
              <a:gd name="connsiteY17" fmla="*/ 62758 h 606064"/>
              <a:gd name="connsiteX18" fmla="*/ 267657 w 460878"/>
              <a:gd name="connsiteY18" fmla="*/ 61044 h 606064"/>
              <a:gd name="connsiteX19" fmla="*/ 303280 w 460878"/>
              <a:gd name="connsiteY19" fmla="*/ 121718 h 606064"/>
              <a:gd name="connsiteX20" fmla="*/ 256512 w 460878"/>
              <a:gd name="connsiteY20" fmla="*/ 86761 h 606064"/>
              <a:gd name="connsiteX21" fmla="*/ 271276 w 460878"/>
              <a:gd name="connsiteY21" fmla="*/ 140673 h 606064"/>
              <a:gd name="connsiteX22" fmla="*/ 234986 w 460878"/>
              <a:gd name="connsiteY22" fmla="*/ 143244 h 606064"/>
              <a:gd name="connsiteX23" fmla="*/ 263275 w 460878"/>
              <a:gd name="connsiteY23" fmla="*/ 160961 h 606064"/>
              <a:gd name="connsiteX24" fmla="*/ 244225 w 460878"/>
              <a:gd name="connsiteY24" fmla="*/ 169534 h 606064"/>
              <a:gd name="connsiteX25" fmla="*/ 288231 w 460878"/>
              <a:gd name="connsiteY25" fmla="*/ 205538 h 606064"/>
              <a:gd name="connsiteX26" fmla="*/ 304423 w 460878"/>
              <a:gd name="connsiteY26" fmla="*/ 265450 h 606064"/>
              <a:gd name="connsiteX27" fmla="*/ 258989 w 460878"/>
              <a:gd name="connsiteY27" fmla="*/ 213825 h 606064"/>
              <a:gd name="connsiteX28" fmla="*/ 222413 w 460878"/>
              <a:gd name="connsiteY28" fmla="*/ 146959 h 606064"/>
              <a:gd name="connsiteX29" fmla="*/ 223175 w 460878"/>
              <a:gd name="connsiteY29" fmla="*/ 36374 h 606064"/>
              <a:gd name="connsiteX30" fmla="*/ 192886 w 460878"/>
              <a:gd name="connsiteY30" fmla="*/ 63330 h 606064"/>
              <a:gd name="connsiteX31" fmla="*/ 191647 w 460878"/>
              <a:gd name="connsiteY31" fmla="*/ 10466 h 606064"/>
              <a:gd name="connsiteX32" fmla="*/ 175074 w 460878"/>
              <a:gd name="connsiteY32" fmla="*/ 26754 h 606064"/>
              <a:gd name="connsiteX33" fmla="*/ 151928 w 460878"/>
              <a:gd name="connsiteY33" fmla="*/ 2370 h 606064"/>
              <a:gd name="connsiteX34" fmla="*/ 151833 w 460878"/>
              <a:gd name="connsiteY34" fmla="*/ 30754 h 606064"/>
              <a:gd name="connsiteX35" fmla="*/ 132783 w 460878"/>
              <a:gd name="connsiteY35" fmla="*/ 29611 h 606064"/>
              <a:gd name="connsiteX36" fmla="*/ 146975 w 460878"/>
              <a:gd name="connsiteY36" fmla="*/ 55900 h 606064"/>
              <a:gd name="connsiteX37" fmla="*/ 131354 w 460878"/>
              <a:gd name="connsiteY37" fmla="*/ 57615 h 606064"/>
              <a:gd name="connsiteX38" fmla="*/ 145737 w 460878"/>
              <a:gd name="connsiteY38" fmla="*/ 115432 h 606064"/>
              <a:gd name="connsiteX39" fmla="*/ 113066 w 460878"/>
              <a:gd name="connsiteY39" fmla="*/ 20182 h 606064"/>
              <a:gd name="connsiteX40" fmla="*/ 108780 w 460878"/>
              <a:gd name="connsiteY40" fmla="*/ 27611 h 606064"/>
              <a:gd name="connsiteX41" fmla="*/ 80300 w 460878"/>
              <a:gd name="connsiteY41" fmla="*/ 15514 h 606064"/>
              <a:gd name="connsiteX42" fmla="*/ 87920 w 460878"/>
              <a:gd name="connsiteY42" fmla="*/ 63330 h 606064"/>
              <a:gd name="connsiteX43" fmla="*/ 52011 w 460878"/>
              <a:gd name="connsiteY43" fmla="*/ 23039 h 606064"/>
              <a:gd name="connsiteX44" fmla="*/ 55344 w 460878"/>
              <a:gd name="connsiteY44" fmla="*/ 42279 h 606064"/>
              <a:gd name="connsiteX45" fmla="*/ 18673 w 460878"/>
              <a:gd name="connsiteY45" fmla="*/ 36088 h 606064"/>
              <a:gd name="connsiteX46" fmla="*/ 40390 w 460878"/>
              <a:gd name="connsiteY46" fmla="*/ 62187 h 606064"/>
              <a:gd name="connsiteX47" fmla="*/ 15720 w 460878"/>
              <a:gd name="connsiteY47" fmla="*/ 70188 h 606064"/>
              <a:gd name="connsiteX48" fmla="*/ 60107 w 460878"/>
              <a:gd name="connsiteY48" fmla="*/ 95715 h 606064"/>
              <a:gd name="connsiteX49" fmla="*/ 11910 w 460878"/>
              <a:gd name="connsiteY49" fmla="*/ 102477 h 606064"/>
              <a:gd name="connsiteX50" fmla="*/ 28484 w 460878"/>
              <a:gd name="connsiteY50" fmla="*/ 110193 h 606064"/>
              <a:gd name="connsiteX51" fmla="*/ 25436 w 460878"/>
              <a:gd name="connsiteY51" fmla="*/ 122480 h 606064"/>
              <a:gd name="connsiteX52" fmla="*/ 124115 w 460878"/>
              <a:gd name="connsiteY52" fmla="*/ 145054 h 606064"/>
              <a:gd name="connsiteX53" fmla="*/ 53820 w 460878"/>
              <a:gd name="connsiteY53" fmla="*/ 136863 h 606064"/>
              <a:gd name="connsiteX54" fmla="*/ 69727 w 460878"/>
              <a:gd name="connsiteY54" fmla="*/ 152484 h 606064"/>
              <a:gd name="connsiteX55" fmla="*/ 14768 w 460878"/>
              <a:gd name="connsiteY55" fmla="*/ 175439 h 606064"/>
              <a:gd name="connsiteX56" fmla="*/ 40771 w 460878"/>
              <a:gd name="connsiteY56" fmla="*/ 179916 h 606064"/>
              <a:gd name="connsiteX57" fmla="*/ 28865 w 460878"/>
              <a:gd name="connsiteY57" fmla="*/ 203919 h 606064"/>
              <a:gd name="connsiteX58" fmla="*/ 74299 w 460878"/>
              <a:gd name="connsiteY58" fmla="*/ 186393 h 606064"/>
              <a:gd name="connsiteX59" fmla="*/ 47058 w 460878"/>
              <a:gd name="connsiteY59" fmla="*/ 217444 h 606064"/>
              <a:gd name="connsiteX60" fmla="*/ 81252 w 460878"/>
              <a:gd name="connsiteY60" fmla="*/ 216015 h 606064"/>
              <a:gd name="connsiteX61" fmla="*/ 80681 w 460878"/>
              <a:gd name="connsiteY61" fmla="*/ 233732 h 606064"/>
              <a:gd name="connsiteX62" fmla="*/ 166978 w 460878"/>
              <a:gd name="connsiteY62" fmla="*/ 205252 h 606064"/>
              <a:gd name="connsiteX63" fmla="*/ 248607 w 460878"/>
              <a:gd name="connsiteY63" fmla="*/ 233446 h 606064"/>
              <a:gd name="connsiteX64" fmla="*/ 249274 w 460878"/>
              <a:gd name="connsiteY64" fmla="*/ 233161 h 606064"/>
              <a:gd name="connsiteX65" fmla="*/ 307566 w 460878"/>
              <a:gd name="connsiteY65" fmla="*/ 303931 h 606064"/>
              <a:gd name="connsiteX66" fmla="*/ 232224 w 460878"/>
              <a:gd name="connsiteY66" fmla="*/ 294025 h 606064"/>
              <a:gd name="connsiteX67" fmla="*/ 160977 w 460878"/>
              <a:gd name="connsiteY67" fmla="*/ 248496 h 606064"/>
              <a:gd name="connsiteX68" fmla="*/ 152309 w 460878"/>
              <a:gd name="connsiteY68" fmla="*/ 256211 h 606064"/>
              <a:gd name="connsiteX69" fmla="*/ 132878 w 460878"/>
              <a:gd name="connsiteY69" fmla="*/ 269165 h 606064"/>
              <a:gd name="connsiteX70" fmla="*/ 93444 w 460878"/>
              <a:gd name="connsiteY70" fmla="*/ 261164 h 606064"/>
              <a:gd name="connsiteX71" fmla="*/ 124020 w 460878"/>
              <a:gd name="connsiteY71" fmla="*/ 298216 h 606064"/>
              <a:gd name="connsiteX72" fmla="*/ 66965 w 460878"/>
              <a:gd name="connsiteY72" fmla="*/ 253449 h 606064"/>
              <a:gd name="connsiteX73" fmla="*/ 66203 w 460878"/>
              <a:gd name="connsiteY73" fmla="*/ 262307 h 606064"/>
              <a:gd name="connsiteX74" fmla="*/ 30865 w 460878"/>
              <a:gd name="connsiteY74" fmla="*/ 259164 h 606064"/>
              <a:gd name="connsiteX75" fmla="*/ 61631 w 460878"/>
              <a:gd name="connsiteY75" fmla="*/ 288596 h 606064"/>
              <a:gd name="connsiteX76" fmla="*/ 17054 w 460878"/>
              <a:gd name="connsiteY76" fmla="*/ 278404 h 606064"/>
              <a:gd name="connsiteX77" fmla="*/ 33532 w 460878"/>
              <a:gd name="connsiteY77" fmla="*/ 293263 h 606064"/>
              <a:gd name="connsiteX78" fmla="*/ 671 w 460878"/>
              <a:gd name="connsiteY78" fmla="*/ 296597 h 606064"/>
              <a:gd name="connsiteX79" fmla="*/ 40485 w 460878"/>
              <a:gd name="connsiteY79" fmla="*/ 324696 h 606064"/>
              <a:gd name="connsiteX80" fmla="*/ 14006 w 460878"/>
              <a:gd name="connsiteY80" fmla="*/ 341460 h 606064"/>
              <a:gd name="connsiteX81" fmla="*/ 106494 w 460878"/>
              <a:gd name="connsiteY81" fmla="*/ 343460 h 606064"/>
              <a:gd name="connsiteX82" fmla="*/ 40390 w 460878"/>
              <a:gd name="connsiteY82" fmla="*/ 365177 h 606064"/>
              <a:gd name="connsiteX83" fmla="*/ 53249 w 460878"/>
              <a:gd name="connsiteY83" fmla="*/ 376131 h 606064"/>
              <a:gd name="connsiteX84" fmla="*/ 33818 w 460878"/>
              <a:gd name="connsiteY84" fmla="*/ 394419 h 606064"/>
              <a:gd name="connsiteX85" fmla="*/ 60964 w 460878"/>
              <a:gd name="connsiteY85" fmla="*/ 390133 h 606064"/>
              <a:gd name="connsiteX86" fmla="*/ 50582 w 460878"/>
              <a:gd name="connsiteY86" fmla="*/ 406992 h 606064"/>
              <a:gd name="connsiteX87" fmla="*/ 92301 w 460878"/>
              <a:gd name="connsiteY87" fmla="*/ 393752 h 606064"/>
              <a:gd name="connsiteX88" fmla="*/ 75633 w 460878"/>
              <a:gd name="connsiteY88" fmla="*/ 416326 h 606064"/>
              <a:gd name="connsiteX89" fmla="*/ 102779 w 460878"/>
              <a:gd name="connsiteY89" fmla="*/ 401372 h 606064"/>
              <a:gd name="connsiteX90" fmla="*/ 112685 w 460878"/>
              <a:gd name="connsiteY90" fmla="*/ 415660 h 606064"/>
              <a:gd name="connsiteX91" fmla="*/ 170692 w 460878"/>
              <a:gd name="connsiteY91" fmla="*/ 359748 h 606064"/>
              <a:gd name="connsiteX92" fmla="*/ 142117 w 460878"/>
              <a:gd name="connsiteY92" fmla="*/ 420041 h 606064"/>
              <a:gd name="connsiteX93" fmla="*/ 165072 w 460878"/>
              <a:gd name="connsiteY93" fmla="*/ 407849 h 606064"/>
              <a:gd name="connsiteX94" fmla="*/ 146022 w 460878"/>
              <a:gd name="connsiteY94" fmla="*/ 446235 h 606064"/>
              <a:gd name="connsiteX95" fmla="*/ 166882 w 460878"/>
              <a:gd name="connsiteY95" fmla="*/ 447664 h 606064"/>
              <a:gd name="connsiteX96" fmla="*/ 170216 w 460878"/>
              <a:gd name="connsiteY96" fmla="*/ 469762 h 606064"/>
              <a:gd name="connsiteX97" fmla="*/ 188409 w 460878"/>
              <a:gd name="connsiteY97" fmla="*/ 445568 h 606064"/>
              <a:gd name="connsiteX98" fmla="*/ 198696 w 460878"/>
              <a:gd name="connsiteY98" fmla="*/ 455379 h 606064"/>
              <a:gd name="connsiteX99" fmla="*/ 230414 w 460878"/>
              <a:gd name="connsiteY99" fmla="*/ 394895 h 606064"/>
              <a:gd name="connsiteX100" fmla="*/ 226699 w 460878"/>
              <a:gd name="connsiteY100" fmla="*/ 431566 h 606064"/>
              <a:gd name="connsiteX101" fmla="*/ 253941 w 460878"/>
              <a:gd name="connsiteY101" fmla="*/ 405944 h 606064"/>
              <a:gd name="connsiteX102" fmla="*/ 240511 w 460878"/>
              <a:gd name="connsiteY102" fmla="*/ 436805 h 606064"/>
              <a:gd name="connsiteX103" fmla="*/ 264418 w 460878"/>
              <a:gd name="connsiteY103" fmla="*/ 418898 h 606064"/>
              <a:gd name="connsiteX104" fmla="*/ 311186 w 460878"/>
              <a:gd name="connsiteY104" fmla="*/ 334411 h 606064"/>
              <a:gd name="connsiteX105" fmla="*/ 325569 w 460878"/>
              <a:gd name="connsiteY105" fmla="*/ 332030 h 606064"/>
              <a:gd name="connsiteX106" fmla="*/ 344809 w 460878"/>
              <a:gd name="connsiteY106" fmla="*/ 370130 h 606064"/>
              <a:gd name="connsiteX107" fmla="*/ 408246 w 460878"/>
              <a:gd name="connsiteY107" fmla="*/ 606064 h 606064"/>
              <a:gd name="connsiteX108" fmla="*/ 428058 w 460878"/>
              <a:gd name="connsiteY108" fmla="*/ 604731 h 606064"/>
              <a:gd name="connsiteX109" fmla="*/ 363097 w 460878"/>
              <a:gd name="connsiteY109" fmla="*/ 362320 h 606064"/>
              <a:gd name="connsiteX110" fmla="*/ 337666 w 460878"/>
              <a:gd name="connsiteY110" fmla="*/ 313266 h 606064"/>
              <a:gd name="connsiteX111" fmla="*/ 371860 w 460878"/>
              <a:gd name="connsiteY111" fmla="*/ 258211 h 606064"/>
              <a:gd name="connsiteX112" fmla="*/ 439202 w 460878"/>
              <a:gd name="connsiteY112" fmla="*/ 212491 h 606064"/>
              <a:gd name="connsiteX113" fmla="*/ 404150 w 460878"/>
              <a:gd name="connsiteY113" fmla="*/ 191060 h 606064"/>
              <a:gd name="connsiteX114" fmla="*/ 460538 w 460878"/>
              <a:gd name="connsiteY114" fmla="*/ 163533 h 606064"/>
              <a:gd name="connsiteX115" fmla="*/ 437964 w 460878"/>
              <a:gd name="connsiteY115" fmla="*/ 152198 h 606064"/>
              <a:gd name="connsiteX116" fmla="*/ 454061 w 460878"/>
              <a:gd name="connsiteY116" fmla="*/ 133815 h 60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60878" h="606064">
                <a:moveTo>
                  <a:pt x="454061" y="133815"/>
                </a:moveTo>
                <a:cubicBezTo>
                  <a:pt x="441393" y="131338"/>
                  <a:pt x="437297" y="131910"/>
                  <a:pt x="437297" y="131910"/>
                </a:cubicBezTo>
                <a:cubicBezTo>
                  <a:pt x="437297" y="131910"/>
                  <a:pt x="458538" y="118194"/>
                  <a:pt x="446441" y="114479"/>
                </a:cubicBezTo>
                <a:cubicBezTo>
                  <a:pt x="434344" y="110764"/>
                  <a:pt x="422438" y="123909"/>
                  <a:pt x="422438" y="123909"/>
                </a:cubicBezTo>
                <a:cubicBezTo>
                  <a:pt x="422438" y="123909"/>
                  <a:pt x="426343" y="114860"/>
                  <a:pt x="415104" y="116098"/>
                </a:cubicBezTo>
                <a:cubicBezTo>
                  <a:pt x="403864" y="117337"/>
                  <a:pt x="376432" y="180392"/>
                  <a:pt x="362812" y="167533"/>
                </a:cubicBezTo>
                <a:cubicBezTo>
                  <a:pt x="349286" y="154770"/>
                  <a:pt x="432916" y="90952"/>
                  <a:pt x="419485" y="81237"/>
                </a:cubicBezTo>
                <a:cubicBezTo>
                  <a:pt x="407293" y="72379"/>
                  <a:pt x="396911" y="84189"/>
                  <a:pt x="395196" y="86285"/>
                </a:cubicBezTo>
                <a:cubicBezTo>
                  <a:pt x="398149" y="82570"/>
                  <a:pt x="425200" y="47518"/>
                  <a:pt x="402531" y="46280"/>
                </a:cubicBezTo>
                <a:cubicBezTo>
                  <a:pt x="378623" y="45042"/>
                  <a:pt x="364812" y="99525"/>
                  <a:pt x="358620" y="89142"/>
                </a:cubicBezTo>
                <a:cubicBezTo>
                  <a:pt x="352429" y="78760"/>
                  <a:pt x="381957" y="7418"/>
                  <a:pt x="366241" y="8275"/>
                </a:cubicBezTo>
                <a:cubicBezTo>
                  <a:pt x="350524" y="9133"/>
                  <a:pt x="345286" y="33612"/>
                  <a:pt x="345286" y="33612"/>
                </a:cubicBezTo>
                <a:cubicBezTo>
                  <a:pt x="345286" y="33612"/>
                  <a:pt x="328521" y="-3536"/>
                  <a:pt x="321568" y="274"/>
                </a:cubicBezTo>
                <a:cubicBezTo>
                  <a:pt x="314520" y="4084"/>
                  <a:pt x="313567" y="20467"/>
                  <a:pt x="313567" y="20467"/>
                </a:cubicBezTo>
                <a:cubicBezTo>
                  <a:pt x="313567" y="20467"/>
                  <a:pt x="311376" y="9609"/>
                  <a:pt x="303471" y="13800"/>
                </a:cubicBezTo>
                <a:cubicBezTo>
                  <a:pt x="295565" y="17991"/>
                  <a:pt x="334332" y="67807"/>
                  <a:pt x="316139" y="62187"/>
                </a:cubicBezTo>
                <a:cubicBezTo>
                  <a:pt x="297946" y="56567"/>
                  <a:pt x="287754" y="30659"/>
                  <a:pt x="280325" y="33612"/>
                </a:cubicBezTo>
                <a:cubicBezTo>
                  <a:pt x="272895" y="36564"/>
                  <a:pt x="282230" y="62758"/>
                  <a:pt x="282230" y="62758"/>
                </a:cubicBezTo>
                <a:lnTo>
                  <a:pt x="267657" y="61044"/>
                </a:lnTo>
                <a:cubicBezTo>
                  <a:pt x="267657" y="61044"/>
                  <a:pt x="314710" y="118289"/>
                  <a:pt x="303280" y="121718"/>
                </a:cubicBezTo>
                <a:cubicBezTo>
                  <a:pt x="291850" y="125147"/>
                  <a:pt x="278325" y="71807"/>
                  <a:pt x="256512" y="86761"/>
                </a:cubicBezTo>
                <a:cubicBezTo>
                  <a:pt x="234700" y="101715"/>
                  <a:pt x="286135" y="134862"/>
                  <a:pt x="271276" y="140673"/>
                </a:cubicBezTo>
                <a:cubicBezTo>
                  <a:pt x="256512" y="146483"/>
                  <a:pt x="229557" y="129338"/>
                  <a:pt x="234986" y="143244"/>
                </a:cubicBezTo>
                <a:cubicBezTo>
                  <a:pt x="240415" y="157056"/>
                  <a:pt x="263275" y="160961"/>
                  <a:pt x="263275" y="160961"/>
                </a:cubicBezTo>
                <a:cubicBezTo>
                  <a:pt x="263275" y="160961"/>
                  <a:pt x="241939" y="160866"/>
                  <a:pt x="244225" y="169534"/>
                </a:cubicBezTo>
                <a:cubicBezTo>
                  <a:pt x="246607" y="178201"/>
                  <a:pt x="271371" y="159913"/>
                  <a:pt x="288231" y="205538"/>
                </a:cubicBezTo>
                <a:cubicBezTo>
                  <a:pt x="298613" y="233541"/>
                  <a:pt x="302709" y="253925"/>
                  <a:pt x="304423" y="265450"/>
                </a:cubicBezTo>
                <a:cubicBezTo>
                  <a:pt x="289755" y="246781"/>
                  <a:pt x="274324" y="229446"/>
                  <a:pt x="258989" y="213825"/>
                </a:cubicBezTo>
                <a:cubicBezTo>
                  <a:pt x="248416" y="196013"/>
                  <a:pt x="228604" y="162199"/>
                  <a:pt x="222413" y="146959"/>
                </a:cubicBezTo>
                <a:cubicBezTo>
                  <a:pt x="213841" y="125814"/>
                  <a:pt x="234891" y="43041"/>
                  <a:pt x="223175" y="36374"/>
                </a:cubicBezTo>
                <a:cubicBezTo>
                  <a:pt x="211459" y="29707"/>
                  <a:pt x="199458" y="67997"/>
                  <a:pt x="192886" y="63330"/>
                </a:cubicBezTo>
                <a:cubicBezTo>
                  <a:pt x="186408" y="58662"/>
                  <a:pt x="198600" y="13800"/>
                  <a:pt x="191647" y="10466"/>
                </a:cubicBezTo>
                <a:cubicBezTo>
                  <a:pt x="184694" y="7132"/>
                  <a:pt x="175074" y="26754"/>
                  <a:pt x="175074" y="26754"/>
                </a:cubicBezTo>
                <a:cubicBezTo>
                  <a:pt x="175074" y="26754"/>
                  <a:pt x="169359" y="-107"/>
                  <a:pt x="151928" y="2370"/>
                </a:cubicBezTo>
                <a:cubicBezTo>
                  <a:pt x="134497" y="4846"/>
                  <a:pt x="151833" y="30754"/>
                  <a:pt x="151833" y="30754"/>
                </a:cubicBezTo>
                <a:cubicBezTo>
                  <a:pt x="151833" y="30754"/>
                  <a:pt x="143641" y="24658"/>
                  <a:pt x="132783" y="29611"/>
                </a:cubicBezTo>
                <a:cubicBezTo>
                  <a:pt x="121924" y="34564"/>
                  <a:pt x="146975" y="55900"/>
                  <a:pt x="146975" y="55900"/>
                </a:cubicBezTo>
                <a:cubicBezTo>
                  <a:pt x="146975" y="55900"/>
                  <a:pt x="132973" y="49233"/>
                  <a:pt x="131354" y="57615"/>
                </a:cubicBezTo>
                <a:cubicBezTo>
                  <a:pt x="129735" y="65997"/>
                  <a:pt x="156595" y="110479"/>
                  <a:pt x="145737" y="115432"/>
                </a:cubicBezTo>
                <a:cubicBezTo>
                  <a:pt x="134878" y="120385"/>
                  <a:pt x="120686" y="19991"/>
                  <a:pt x="113066" y="20182"/>
                </a:cubicBezTo>
                <a:cubicBezTo>
                  <a:pt x="105541" y="20372"/>
                  <a:pt x="108780" y="27611"/>
                  <a:pt x="108780" y="27611"/>
                </a:cubicBezTo>
                <a:cubicBezTo>
                  <a:pt x="108780" y="27611"/>
                  <a:pt x="95921" y="13800"/>
                  <a:pt x="80300" y="15514"/>
                </a:cubicBezTo>
                <a:cubicBezTo>
                  <a:pt x="64679" y="17229"/>
                  <a:pt x="98683" y="60567"/>
                  <a:pt x="87920" y="63330"/>
                </a:cubicBezTo>
                <a:cubicBezTo>
                  <a:pt x="77157" y="66092"/>
                  <a:pt x="62774" y="20277"/>
                  <a:pt x="52011" y="23039"/>
                </a:cubicBezTo>
                <a:cubicBezTo>
                  <a:pt x="41247" y="25801"/>
                  <a:pt x="64393" y="38088"/>
                  <a:pt x="55344" y="42279"/>
                </a:cubicBezTo>
                <a:cubicBezTo>
                  <a:pt x="46296" y="46375"/>
                  <a:pt x="23436" y="27420"/>
                  <a:pt x="18673" y="36088"/>
                </a:cubicBezTo>
                <a:cubicBezTo>
                  <a:pt x="13911" y="44851"/>
                  <a:pt x="40390" y="62187"/>
                  <a:pt x="40390" y="62187"/>
                </a:cubicBezTo>
                <a:cubicBezTo>
                  <a:pt x="40390" y="62187"/>
                  <a:pt x="20959" y="60187"/>
                  <a:pt x="15720" y="70188"/>
                </a:cubicBezTo>
                <a:cubicBezTo>
                  <a:pt x="10482" y="80189"/>
                  <a:pt x="63155" y="85618"/>
                  <a:pt x="60107" y="95715"/>
                </a:cubicBezTo>
                <a:cubicBezTo>
                  <a:pt x="57059" y="105811"/>
                  <a:pt x="14101" y="90571"/>
                  <a:pt x="11910" y="102477"/>
                </a:cubicBezTo>
                <a:cubicBezTo>
                  <a:pt x="9720" y="114384"/>
                  <a:pt x="23341" y="106002"/>
                  <a:pt x="28484" y="110193"/>
                </a:cubicBezTo>
                <a:cubicBezTo>
                  <a:pt x="33627" y="114384"/>
                  <a:pt x="21150" y="115717"/>
                  <a:pt x="25436" y="122480"/>
                </a:cubicBezTo>
                <a:cubicBezTo>
                  <a:pt x="29627" y="129243"/>
                  <a:pt x="120210" y="129338"/>
                  <a:pt x="124115" y="145054"/>
                </a:cubicBezTo>
                <a:cubicBezTo>
                  <a:pt x="128020" y="160770"/>
                  <a:pt x="64774" y="127433"/>
                  <a:pt x="53820" y="136863"/>
                </a:cubicBezTo>
                <a:cubicBezTo>
                  <a:pt x="42867" y="146292"/>
                  <a:pt x="71632" y="147245"/>
                  <a:pt x="69727" y="152484"/>
                </a:cubicBezTo>
                <a:cubicBezTo>
                  <a:pt x="67727" y="157722"/>
                  <a:pt x="10767" y="162009"/>
                  <a:pt x="14768" y="175439"/>
                </a:cubicBezTo>
                <a:cubicBezTo>
                  <a:pt x="18768" y="188869"/>
                  <a:pt x="31722" y="174296"/>
                  <a:pt x="40771" y="179916"/>
                </a:cubicBezTo>
                <a:cubicBezTo>
                  <a:pt x="49915" y="185536"/>
                  <a:pt x="23912" y="193060"/>
                  <a:pt x="28865" y="203919"/>
                </a:cubicBezTo>
                <a:cubicBezTo>
                  <a:pt x="33818" y="214777"/>
                  <a:pt x="59916" y="178773"/>
                  <a:pt x="74299" y="186393"/>
                </a:cubicBezTo>
                <a:cubicBezTo>
                  <a:pt x="88682" y="194013"/>
                  <a:pt x="43724" y="210205"/>
                  <a:pt x="47058" y="217444"/>
                </a:cubicBezTo>
                <a:cubicBezTo>
                  <a:pt x="50391" y="224683"/>
                  <a:pt x="81252" y="216015"/>
                  <a:pt x="81252" y="216015"/>
                </a:cubicBezTo>
                <a:cubicBezTo>
                  <a:pt x="81252" y="216015"/>
                  <a:pt x="70299" y="225445"/>
                  <a:pt x="80681" y="233732"/>
                </a:cubicBezTo>
                <a:cubicBezTo>
                  <a:pt x="91063" y="242114"/>
                  <a:pt x="108494" y="213348"/>
                  <a:pt x="166978" y="205252"/>
                </a:cubicBezTo>
                <a:cubicBezTo>
                  <a:pt x="225461" y="197061"/>
                  <a:pt x="248607" y="233446"/>
                  <a:pt x="248607" y="233446"/>
                </a:cubicBezTo>
                <a:lnTo>
                  <a:pt x="249274" y="233161"/>
                </a:lnTo>
                <a:cubicBezTo>
                  <a:pt x="269466" y="254211"/>
                  <a:pt x="289755" y="278023"/>
                  <a:pt x="307566" y="303931"/>
                </a:cubicBezTo>
                <a:cubicBezTo>
                  <a:pt x="290517" y="301074"/>
                  <a:pt x="266037" y="300312"/>
                  <a:pt x="232224" y="294025"/>
                </a:cubicBezTo>
                <a:cubicBezTo>
                  <a:pt x="176979" y="283738"/>
                  <a:pt x="171359" y="242305"/>
                  <a:pt x="160977" y="248496"/>
                </a:cubicBezTo>
                <a:cubicBezTo>
                  <a:pt x="150594" y="254687"/>
                  <a:pt x="183075" y="285643"/>
                  <a:pt x="152309" y="256211"/>
                </a:cubicBezTo>
                <a:cubicBezTo>
                  <a:pt x="121543" y="226779"/>
                  <a:pt x="120972" y="257830"/>
                  <a:pt x="132878" y="269165"/>
                </a:cubicBezTo>
                <a:cubicBezTo>
                  <a:pt x="140784" y="276690"/>
                  <a:pt x="101255" y="253830"/>
                  <a:pt x="93444" y="261164"/>
                </a:cubicBezTo>
                <a:cubicBezTo>
                  <a:pt x="85634" y="268498"/>
                  <a:pt x="125544" y="280500"/>
                  <a:pt x="124020" y="298216"/>
                </a:cubicBezTo>
                <a:cubicBezTo>
                  <a:pt x="122400" y="315933"/>
                  <a:pt x="74204" y="252782"/>
                  <a:pt x="66965" y="253449"/>
                </a:cubicBezTo>
                <a:cubicBezTo>
                  <a:pt x="59821" y="254115"/>
                  <a:pt x="66203" y="262307"/>
                  <a:pt x="66203" y="262307"/>
                </a:cubicBezTo>
                <a:cubicBezTo>
                  <a:pt x="66203" y="262307"/>
                  <a:pt x="41533" y="253830"/>
                  <a:pt x="30865" y="259164"/>
                </a:cubicBezTo>
                <a:cubicBezTo>
                  <a:pt x="20102" y="264403"/>
                  <a:pt x="62488" y="279833"/>
                  <a:pt x="61631" y="288596"/>
                </a:cubicBezTo>
                <a:cubicBezTo>
                  <a:pt x="60869" y="297454"/>
                  <a:pt x="23531" y="275833"/>
                  <a:pt x="17054" y="278404"/>
                </a:cubicBezTo>
                <a:cubicBezTo>
                  <a:pt x="10577" y="280976"/>
                  <a:pt x="33532" y="293263"/>
                  <a:pt x="33532" y="293263"/>
                </a:cubicBezTo>
                <a:cubicBezTo>
                  <a:pt x="33532" y="293263"/>
                  <a:pt x="7624" y="284310"/>
                  <a:pt x="671" y="296597"/>
                </a:cubicBezTo>
                <a:cubicBezTo>
                  <a:pt x="-6187" y="308884"/>
                  <a:pt x="41819" y="314504"/>
                  <a:pt x="40485" y="324696"/>
                </a:cubicBezTo>
                <a:cubicBezTo>
                  <a:pt x="39152" y="334792"/>
                  <a:pt x="16578" y="323458"/>
                  <a:pt x="14006" y="341460"/>
                </a:cubicBezTo>
                <a:cubicBezTo>
                  <a:pt x="11529" y="359462"/>
                  <a:pt x="91825" y="333268"/>
                  <a:pt x="106494" y="343460"/>
                </a:cubicBezTo>
                <a:cubicBezTo>
                  <a:pt x="121162" y="353652"/>
                  <a:pt x="42867" y="357843"/>
                  <a:pt x="40390" y="365177"/>
                </a:cubicBezTo>
                <a:cubicBezTo>
                  <a:pt x="37914" y="372511"/>
                  <a:pt x="53249" y="376131"/>
                  <a:pt x="53249" y="376131"/>
                </a:cubicBezTo>
                <a:cubicBezTo>
                  <a:pt x="53249" y="376131"/>
                  <a:pt x="31818" y="381370"/>
                  <a:pt x="33818" y="394419"/>
                </a:cubicBezTo>
                <a:cubicBezTo>
                  <a:pt x="35723" y="407468"/>
                  <a:pt x="60964" y="390133"/>
                  <a:pt x="60964" y="390133"/>
                </a:cubicBezTo>
                <a:cubicBezTo>
                  <a:pt x="60964" y="390133"/>
                  <a:pt x="49153" y="397943"/>
                  <a:pt x="50582" y="406992"/>
                </a:cubicBezTo>
                <a:cubicBezTo>
                  <a:pt x="52011" y="416041"/>
                  <a:pt x="87158" y="386227"/>
                  <a:pt x="92301" y="393752"/>
                </a:cubicBezTo>
                <a:cubicBezTo>
                  <a:pt x="97445" y="401372"/>
                  <a:pt x="66774" y="410230"/>
                  <a:pt x="75633" y="416326"/>
                </a:cubicBezTo>
                <a:cubicBezTo>
                  <a:pt x="84396" y="422422"/>
                  <a:pt x="102779" y="401372"/>
                  <a:pt x="102779" y="401372"/>
                </a:cubicBezTo>
                <a:cubicBezTo>
                  <a:pt x="102779" y="401372"/>
                  <a:pt x="101350" y="422232"/>
                  <a:pt x="112685" y="415660"/>
                </a:cubicBezTo>
                <a:cubicBezTo>
                  <a:pt x="123924" y="409087"/>
                  <a:pt x="157833" y="354223"/>
                  <a:pt x="170692" y="359748"/>
                </a:cubicBezTo>
                <a:cubicBezTo>
                  <a:pt x="183551" y="365368"/>
                  <a:pt x="136497" y="413754"/>
                  <a:pt x="142117" y="420041"/>
                </a:cubicBezTo>
                <a:cubicBezTo>
                  <a:pt x="147832" y="426327"/>
                  <a:pt x="167454" y="400515"/>
                  <a:pt x="165072" y="407849"/>
                </a:cubicBezTo>
                <a:cubicBezTo>
                  <a:pt x="162596" y="415183"/>
                  <a:pt x="136116" y="437377"/>
                  <a:pt x="146022" y="446235"/>
                </a:cubicBezTo>
                <a:cubicBezTo>
                  <a:pt x="155928" y="455093"/>
                  <a:pt x="166882" y="447664"/>
                  <a:pt x="166882" y="447664"/>
                </a:cubicBezTo>
                <a:cubicBezTo>
                  <a:pt x="166882" y="447664"/>
                  <a:pt x="159358" y="466618"/>
                  <a:pt x="170216" y="469762"/>
                </a:cubicBezTo>
                <a:cubicBezTo>
                  <a:pt x="181074" y="473000"/>
                  <a:pt x="187551" y="440520"/>
                  <a:pt x="188409" y="445568"/>
                </a:cubicBezTo>
                <a:cubicBezTo>
                  <a:pt x="189266" y="450521"/>
                  <a:pt x="189457" y="453664"/>
                  <a:pt x="198696" y="455379"/>
                </a:cubicBezTo>
                <a:cubicBezTo>
                  <a:pt x="207935" y="457093"/>
                  <a:pt x="218222" y="391180"/>
                  <a:pt x="230414" y="394895"/>
                </a:cubicBezTo>
                <a:cubicBezTo>
                  <a:pt x="242511" y="398610"/>
                  <a:pt x="216603" y="430233"/>
                  <a:pt x="226699" y="431566"/>
                </a:cubicBezTo>
                <a:cubicBezTo>
                  <a:pt x="236796" y="432900"/>
                  <a:pt x="246035" y="404801"/>
                  <a:pt x="253941" y="405944"/>
                </a:cubicBezTo>
                <a:cubicBezTo>
                  <a:pt x="261846" y="407087"/>
                  <a:pt x="238320" y="431281"/>
                  <a:pt x="240511" y="436805"/>
                </a:cubicBezTo>
                <a:cubicBezTo>
                  <a:pt x="242701" y="442329"/>
                  <a:pt x="260418" y="438615"/>
                  <a:pt x="264418" y="418898"/>
                </a:cubicBezTo>
                <a:cubicBezTo>
                  <a:pt x="268419" y="399181"/>
                  <a:pt x="272800" y="345270"/>
                  <a:pt x="311186" y="334411"/>
                </a:cubicBezTo>
                <a:cubicBezTo>
                  <a:pt x="316806" y="332792"/>
                  <a:pt x="321568" y="332125"/>
                  <a:pt x="325569" y="332030"/>
                </a:cubicBezTo>
                <a:cubicBezTo>
                  <a:pt x="332712" y="344412"/>
                  <a:pt x="339190" y="357081"/>
                  <a:pt x="344809" y="370130"/>
                </a:cubicBezTo>
                <a:cubicBezTo>
                  <a:pt x="400816" y="502051"/>
                  <a:pt x="408246" y="605017"/>
                  <a:pt x="408246" y="606064"/>
                </a:cubicBezTo>
                <a:lnTo>
                  <a:pt x="428058" y="604731"/>
                </a:lnTo>
                <a:cubicBezTo>
                  <a:pt x="427772" y="600445"/>
                  <a:pt x="420533" y="497479"/>
                  <a:pt x="363097" y="362320"/>
                </a:cubicBezTo>
                <a:cubicBezTo>
                  <a:pt x="355858" y="345365"/>
                  <a:pt x="347286" y="328982"/>
                  <a:pt x="337666" y="313266"/>
                </a:cubicBezTo>
                <a:cubicBezTo>
                  <a:pt x="336522" y="295645"/>
                  <a:pt x="340618" y="269165"/>
                  <a:pt x="371860" y="258211"/>
                </a:cubicBezTo>
                <a:cubicBezTo>
                  <a:pt x="420628" y="241162"/>
                  <a:pt x="457395" y="223540"/>
                  <a:pt x="439202" y="212491"/>
                </a:cubicBezTo>
                <a:cubicBezTo>
                  <a:pt x="421009" y="201537"/>
                  <a:pt x="372622" y="214111"/>
                  <a:pt x="404150" y="191060"/>
                </a:cubicBezTo>
                <a:cubicBezTo>
                  <a:pt x="435583" y="168010"/>
                  <a:pt x="464348" y="175915"/>
                  <a:pt x="460538" y="163533"/>
                </a:cubicBezTo>
                <a:cubicBezTo>
                  <a:pt x="456728" y="151150"/>
                  <a:pt x="437487" y="161913"/>
                  <a:pt x="437964" y="152198"/>
                </a:cubicBezTo>
                <a:cubicBezTo>
                  <a:pt x="438154" y="142197"/>
                  <a:pt x="466729" y="136291"/>
                  <a:pt x="454061" y="133815"/>
                </a:cubicBezTo>
                <a:close/>
              </a:path>
            </a:pathLst>
          </a:custGeom>
          <a:solidFill>
            <a:srgbClr val="00903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79" name="Freeform: Shape 205">
            <a:extLst>
              <a:ext uri="{FF2B5EF4-FFF2-40B4-BE49-F238E27FC236}">
                <a16:creationId xmlns:a16="http://schemas.microsoft.com/office/drawing/2014/main" id="{6F7F8E20-D473-4BF3-BE03-6C8F310C4E5A}"/>
              </a:ext>
            </a:extLst>
          </p:cNvPr>
          <p:cNvSpPr/>
          <p:nvPr/>
        </p:nvSpPr>
        <p:spPr>
          <a:xfrm rot="14315124">
            <a:off x="8782013" y="2800559"/>
            <a:ext cx="515908" cy="536801"/>
          </a:xfrm>
          <a:custGeom>
            <a:avLst/>
            <a:gdLst>
              <a:gd name="connsiteX0" fmla="*/ 454061 w 460878"/>
              <a:gd name="connsiteY0" fmla="*/ 133815 h 606064"/>
              <a:gd name="connsiteX1" fmla="*/ 437297 w 460878"/>
              <a:gd name="connsiteY1" fmla="*/ 131910 h 606064"/>
              <a:gd name="connsiteX2" fmla="*/ 446441 w 460878"/>
              <a:gd name="connsiteY2" fmla="*/ 114479 h 606064"/>
              <a:gd name="connsiteX3" fmla="*/ 422438 w 460878"/>
              <a:gd name="connsiteY3" fmla="*/ 123909 h 606064"/>
              <a:gd name="connsiteX4" fmla="*/ 415104 w 460878"/>
              <a:gd name="connsiteY4" fmla="*/ 116098 h 606064"/>
              <a:gd name="connsiteX5" fmla="*/ 362812 w 460878"/>
              <a:gd name="connsiteY5" fmla="*/ 167533 h 606064"/>
              <a:gd name="connsiteX6" fmla="*/ 419485 w 460878"/>
              <a:gd name="connsiteY6" fmla="*/ 81237 h 606064"/>
              <a:gd name="connsiteX7" fmla="*/ 395196 w 460878"/>
              <a:gd name="connsiteY7" fmla="*/ 86285 h 606064"/>
              <a:gd name="connsiteX8" fmla="*/ 402531 w 460878"/>
              <a:gd name="connsiteY8" fmla="*/ 46280 h 606064"/>
              <a:gd name="connsiteX9" fmla="*/ 358620 w 460878"/>
              <a:gd name="connsiteY9" fmla="*/ 89142 h 606064"/>
              <a:gd name="connsiteX10" fmla="*/ 366241 w 460878"/>
              <a:gd name="connsiteY10" fmla="*/ 8275 h 606064"/>
              <a:gd name="connsiteX11" fmla="*/ 345286 w 460878"/>
              <a:gd name="connsiteY11" fmla="*/ 33612 h 606064"/>
              <a:gd name="connsiteX12" fmla="*/ 321568 w 460878"/>
              <a:gd name="connsiteY12" fmla="*/ 274 h 606064"/>
              <a:gd name="connsiteX13" fmla="*/ 313567 w 460878"/>
              <a:gd name="connsiteY13" fmla="*/ 20467 h 606064"/>
              <a:gd name="connsiteX14" fmla="*/ 303471 w 460878"/>
              <a:gd name="connsiteY14" fmla="*/ 13800 h 606064"/>
              <a:gd name="connsiteX15" fmla="*/ 316139 w 460878"/>
              <a:gd name="connsiteY15" fmla="*/ 62187 h 606064"/>
              <a:gd name="connsiteX16" fmla="*/ 280325 w 460878"/>
              <a:gd name="connsiteY16" fmla="*/ 33612 h 606064"/>
              <a:gd name="connsiteX17" fmla="*/ 282230 w 460878"/>
              <a:gd name="connsiteY17" fmla="*/ 62758 h 606064"/>
              <a:gd name="connsiteX18" fmla="*/ 267657 w 460878"/>
              <a:gd name="connsiteY18" fmla="*/ 61044 h 606064"/>
              <a:gd name="connsiteX19" fmla="*/ 303280 w 460878"/>
              <a:gd name="connsiteY19" fmla="*/ 121718 h 606064"/>
              <a:gd name="connsiteX20" fmla="*/ 256512 w 460878"/>
              <a:gd name="connsiteY20" fmla="*/ 86761 h 606064"/>
              <a:gd name="connsiteX21" fmla="*/ 271276 w 460878"/>
              <a:gd name="connsiteY21" fmla="*/ 140673 h 606064"/>
              <a:gd name="connsiteX22" fmla="*/ 234986 w 460878"/>
              <a:gd name="connsiteY22" fmla="*/ 143244 h 606064"/>
              <a:gd name="connsiteX23" fmla="*/ 263275 w 460878"/>
              <a:gd name="connsiteY23" fmla="*/ 160961 h 606064"/>
              <a:gd name="connsiteX24" fmla="*/ 244225 w 460878"/>
              <a:gd name="connsiteY24" fmla="*/ 169534 h 606064"/>
              <a:gd name="connsiteX25" fmla="*/ 288231 w 460878"/>
              <a:gd name="connsiteY25" fmla="*/ 205538 h 606064"/>
              <a:gd name="connsiteX26" fmla="*/ 304423 w 460878"/>
              <a:gd name="connsiteY26" fmla="*/ 265450 h 606064"/>
              <a:gd name="connsiteX27" fmla="*/ 258989 w 460878"/>
              <a:gd name="connsiteY27" fmla="*/ 213825 h 606064"/>
              <a:gd name="connsiteX28" fmla="*/ 222413 w 460878"/>
              <a:gd name="connsiteY28" fmla="*/ 146959 h 606064"/>
              <a:gd name="connsiteX29" fmla="*/ 223175 w 460878"/>
              <a:gd name="connsiteY29" fmla="*/ 36374 h 606064"/>
              <a:gd name="connsiteX30" fmla="*/ 192886 w 460878"/>
              <a:gd name="connsiteY30" fmla="*/ 63330 h 606064"/>
              <a:gd name="connsiteX31" fmla="*/ 191647 w 460878"/>
              <a:gd name="connsiteY31" fmla="*/ 10466 h 606064"/>
              <a:gd name="connsiteX32" fmla="*/ 175074 w 460878"/>
              <a:gd name="connsiteY32" fmla="*/ 26754 h 606064"/>
              <a:gd name="connsiteX33" fmla="*/ 151928 w 460878"/>
              <a:gd name="connsiteY33" fmla="*/ 2370 h 606064"/>
              <a:gd name="connsiteX34" fmla="*/ 151833 w 460878"/>
              <a:gd name="connsiteY34" fmla="*/ 30754 h 606064"/>
              <a:gd name="connsiteX35" fmla="*/ 132783 w 460878"/>
              <a:gd name="connsiteY35" fmla="*/ 29611 h 606064"/>
              <a:gd name="connsiteX36" fmla="*/ 146975 w 460878"/>
              <a:gd name="connsiteY36" fmla="*/ 55900 h 606064"/>
              <a:gd name="connsiteX37" fmla="*/ 131354 w 460878"/>
              <a:gd name="connsiteY37" fmla="*/ 57615 h 606064"/>
              <a:gd name="connsiteX38" fmla="*/ 145737 w 460878"/>
              <a:gd name="connsiteY38" fmla="*/ 115432 h 606064"/>
              <a:gd name="connsiteX39" fmla="*/ 113066 w 460878"/>
              <a:gd name="connsiteY39" fmla="*/ 20182 h 606064"/>
              <a:gd name="connsiteX40" fmla="*/ 108780 w 460878"/>
              <a:gd name="connsiteY40" fmla="*/ 27611 h 606064"/>
              <a:gd name="connsiteX41" fmla="*/ 80300 w 460878"/>
              <a:gd name="connsiteY41" fmla="*/ 15514 h 606064"/>
              <a:gd name="connsiteX42" fmla="*/ 87920 w 460878"/>
              <a:gd name="connsiteY42" fmla="*/ 63330 h 606064"/>
              <a:gd name="connsiteX43" fmla="*/ 52011 w 460878"/>
              <a:gd name="connsiteY43" fmla="*/ 23039 h 606064"/>
              <a:gd name="connsiteX44" fmla="*/ 55344 w 460878"/>
              <a:gd name="connsiteY44" fmla="*/ 42279 h 606064"/>
              <a:gd name="connsiteX45" fmla="*/ 18673 w 460878"/>
              <a:gd name="connsiteY45" fmla="*/ 36088 h 606064"/>
              <a:gd name="connsiteX46" fmla="*/ 40390 w 460878"/>
              <a:gd name="connsiteY46" fmla="*/ 62187 h 606064"/>
              <a:gd name="connsiteX47" fmla="*/ 15720 w 460878"/>
              <a:gd name="connsiteY47" fmla="*/ 70188 h 606064"/>
              <a:gd name="connsiteX48" fmla="*/ 60107 w 460878"/>
              <a:gd name="connsiteY48" fmla="*/ 95715 h 606064"/>
              <a:gd name="connsiteX49" fmla="*/ 11910 w 460878"/>
              <a:gd name="connsiteY49" fmla="*/ 102477 h 606064"/>
              <a:gd name="connsiteX50" fmla="*/ 28484 w 460878"/>
              <a:gd name="connsiteY50" fmla="*/ 110193 h 606064"/>
              <a:gd name="connsiteX51" fmla="*/ 25436 w 460878"/>
              <a:gd name="connsiteY51" fmla="*/ 122480 h 606064"/>
              <a:gd name="connsiteX52" fmla="*/ 124115 w 460878"/>
              <a:gd name="connsiteY52" fmla="*/ 145054 h 606064"/>
              <a:gd name="connsiteX53" fmla="*/ 53820 w 460878"/>
              <a:gd name="connsiteY53" fmla="*/ 136863 h 606064"/>
              <a:gd name="connsiteX54" fmla="*/ 69727 w 460878"/>
              <a:gd name="connsiteY54" fmla="*/ 152484 h 606064"/>
              <a:gd name="connsiteX55" fmla="*/ 14768 w 460878"/>
              <a:gd name="connsiteY55" fmla="*/ 175439 h 606064"/>
              <a:gd name="connsiteX56" fmla="*/ 40771 w 460878"/>
              <a:gd name="connsiteY56" fmla="*/ 179916 h 606064"/>
              <a:gd name="connsiteX57" fmla="*/ 28865 w 460878"/>
              <a:gd name="connsiteY57" fmla="*/ 203919 h 606064"/>
              <a:gd name="connsiteX58" fmla="*/ 74299 w 460878"/>
              <a:gd name="connsiteY58" fmla="*/ 186393 h 606064"/>
              <a:gd name="connsiteX59" fmla="*/ 47058 w 460878"/>
              <a:gd name="connsiteY59" fmla="*/ 217444 h 606064"/>
              <a:gd name="connsiteX60" fmla="*/ 81252 w 460878"/>
              <a:gd name="connsiteY60" fmla="*/ 216015 h 606064"/>
              <a:gd name="connsiteX61" fmla="*/ 80681 w 460878"/>
              <a:gd name="connsiteY61" fmla="*/ 233732 h 606064"/>
              <a:gd name="connsiteX62" fmla="*/ 166978 w 460878"/>
              <a:gd name="connsiteY62" fmla="*/ 205252 h 606064"/>
              <a:gd name="connsiteX63" fmla="*/ 248607 w 460878"/>
              <a:gd name="connsiteY63" fmla="*/ 233446 h 606064"/>
              <a:gd name="connsiteX64" fmla="*/ 249274 w 460878"/>
              <a:gd name="connsiteY64" fmla="*/ 233161 h 606064"/>
              <a:gd name="connsiteX65" fmla="*/ 307566 w 460878"/>
              <a:gd name="connsiteY65" fmla="*/ 303931 h 606064"/>
              <a:gd name="connsiteX66" fmla="*/ 232224 w 460878"/>
              <a:gd name="connsiteY66" fmla="*/ 294025 h 606064"/>
              <a:gd name="connsiteX67" fmla="*/ 160977 w 460878"/>
              <a:gd name="connsiteY67" fmla="*/ 248496 h 606064"/>
              <a:gd name="connsiteX68" fmla="*/ 152309 w 460878"/>
              <a:gd name="connsiteY68" fmla="*/ 256211 h 606064"/>
              <a:gd name="connsiteX69" fmla="*/ 132878 w 460878"/>
              <a:gd name="connsiteY69" fmla="*/ 269165 h 606064"/>
              <a:gd name="connsiteX70" fmla="*/ 93444 w 460878"/>
              <a:gd name="connsiteY70" fmla="*/ 261164 h 606064"/>
              <a:gd name="connsiteX71" fmla="*/ 124020 w 460878"/>
              <a:gd name="connsiteY71" fmla="*/ 298216 h 606064"/>
              <a:gd name="connsiteX72" fmla="*/ 66965 w 460878"/>
              <a:gd name="connsiteY72" fmla="*/ 253449 h 606064"/>
              <a:gd name="connsiteX73" fmla="*/ 66203 w 460878"/>
              <a:gd name="connsiteY73" fmla="*/ 262307 h 606064"/>
              <a:gd name="connsiteX74" fmla="*/ 30865 w 460878"/>
              <a:gd name="connsiteY74" fmla="*/ 259164 h 606064"/>
              <a:gd name="connsiteX75" fmla="*/ 61631 w 460878"/>
              <a:gd name="connsiteY75" fmla="*/ 288596 h 606064"/>
              <a:gd name="connsiteX76" fmla="*/ 17054 w 460878"/>
              <a:gd name="connsiteY76" fmla="*/ 278404 h 606064"/>
              <a:gd name="connsiteX77" fmla="*/ 33532 w 460878"/>
              <a:gd name="connsiteY77" fmla="*/ 293263 h 606064"/>
              <a:gd name="connsiteX78" fmla="*/ 671 w 460878"/>
              <a:gd name="connsiteY78" fmla="*/ 296597 h 606064"/>
              <a:gd name="connsiteX79" fmla="*/ 40485 w 460878"/>
              <a:gd name="connsiteY79" fmla="*/ 324696 h 606064"/>
              <a:gd name="connsiteX80" fmla="*/ 14006 w 460878"/>
              <a:gd name="connsiteY80" fmla="*/ 341460 h 606064"/>
              <a:gd name="connsiteX81" fmla="*/ 106494 w 460878"/>
              <a:gd name="connsiteY81" fmla="*/ 343460 h 606064"/>
              <a:gd name="connsiteX82" fmla="*/ 40390 w 460878"/>
              <a:gd name="connsiteY82" fmla="*/ 365177 h 606064"/>
              <a:gd name="connsiteX83" fmla="*/ 53249 w 460878"/>
              <a:gd name="connsiteY83" fmla="*/ 376131 h 606064"/>
              <a:gd name="connsiteX84" fmla="*/ 33818 w 460878"/>
              <a:gd name="connsiteY84" fmla="*/ 394419 h 606064"/>
              <a:gd name="connsiteX85" fmla="*/ 60964 w 460878"/>
              <a:gd name="connsiteY85" fmla="*/ 390133 h 606064"/>
              <a:gd name="connsiteX86" fmla="*/ 50582 w 460878"/>
              <a:gd name="connsiteY86" fmla="*/ 406992 h 606064"/>
              <a:gd name="connsiteX87" fmla="*/ 92301 w 460878"/>
              <a:gd name="connsiteY87" fmla="*/ 393752 h 606064"/>
              <a:gd name="connsiteX88" fmla="*/ 75633 w 460878"/>
              <a:gd name="connsiteY88" fmla="*/ 416326 h 606064"/>
              <a:gd name="connsiteX89" fmla="*/ 102779 w 460878"/>
              <a:gd name="connsiteY89" fmla="*/ 401372 h 606064"/>
              <a:gd name="connsiteX90" fmla="*/ 112685 w 460878"/>
              <a:gd name="connsiteY90" fmla="*/ 415660 h 606064"/>
              <a:gd name="connsiteX91" fmla="*/ 170692 w 460878"/>
              <a:gd name="connsiteY91" fmla="*/ 359748 h 606064"/>
              <a:gd name="connsiteX92" fmla="*/ 142117 w 460878"/>
              <a:gd name="connsiteY92" fmla="*/ 420041 h 606064"/>
              <a:gd name="connsiteX93" fmla="*/ 165072 w 460878"/>
              <a:gd name="connsiteY93" fmla="*/ 407849 h 606064"/>
              <a:gd name="connsiteX94" fmla="*/ 146022 w 460878"/>
              <a:gd name="connsiteY94" fmla="*/ 446235 h 606064"/>
              <a:gd name="connsiteX95" fmla="*/ 166882 w 460878"/>
              <a:gd name="connsiteY95" fmla="*/ 447664 h 606064"/>
              <a:gd name="connsiteX96" fmla="*/ 170216 w 460878"/>
              <a:gd name="connsiteY96" fmla="*/ 469762 h 606064"/>
              <a:gd name="connsiteX97" fmla="*/ 188409 w 460878"/>
              <a:gd name="connsiteY97" fmla="*/ 445568 h 606064"/>
              <a:gd name="connsiteX98" fmla="*/ 198696 w 460878"/>
              <a:gd name="connsiteY98" fmla="*/ 455379 h 606064"/>
              <a:gd name="connsiteX99" fmla="*/ 230414 w 460878"/>
              <a:gd name="connsiteY99" fmla="*/ 394895 h 606064"/>
              <a:gd name="connsiteX100" fmla="*/ 226699 w 460878"/>
              <a:gd name="connsiteY100" fmla="*/ 431566 h 606064"/>
              <a:gd name="connsiteX101" fmla="*/ 253941 w 460878"/>
              <a:gd name="connsiteY101" fmla="*/ 405944 h 606064"/>
              <a:gd name="connsiteX102" fmla="*/ 240511 w 460878"/>
              <a:gd name="connsiteY102" fmla="*/ 436805 h 606064"/>
              <a:gd name="connsiteX103" fmla="*/ 264418 w 460878"/>
              <a:gd name="connsiteY103" fmla="*/ 418898 h 606064"/>
              <a:gd name="connsiteX104" fmla="*/ 311186 w 460878"/>
              <a:gd name="connsiteY104" fmla="*/ 334411 h 606064"/>
              <a:gd name="connsiteX105" fmla="*/ 325569 w 460878"/>
              <a:gd name="connsiteY105" fmla="*/ 332030 h 606064"/>
              <a:gd name="connsiteX106" fmla="*/ 344809 w 460878"/>
              <a:gd name="connsiteY106" fmla="*/ 370130 h 606064"/>
              <a:gd name="connsiteX107" fmla="*/ 408246 w 460878"/>
              <a:gd name="connsiteY107" fmla="*/ 606064 h 606064"/>
              <a:gd name="connsiteX108" fmla="*/ 428058 w 460878"/>
              <a:gd name="connsiteY108" fmla="*/ 604731 h 606064"/>
              <a:gd name="connsiteX109" fmla="*/ 363097 w 460878"/>
              <a:gd name="connsiteY109" fmla="*/ 362320 h 606064"/>
              <a:gd name="connsiteX110" fmla="*/ 337666 w 460878"/>
              <a:gd name="connsiteY110" fmla="*/ 313266 h 606064"/>
              <a:gd name="connsiteX111" fmla="*/ 371860 w 460878"/>
              <a:gd name="connsiteY111" fmla="*/ 258211 h 606064"/>
              <a:gd name="connsiteX112" fmla="*/ 439202 w 460878"/>
              <a:gd name="connsiteY112" fmla="*/ 212491 h 606064"/>
              <a:gd name="connsiteX113" fmla="*/ 404150 w 460878"/>
              <a:gd name="connsiteY113" fmla="*/ 191060 h 606064"/>
              <a:gd name="connsiteX114" fmla="*/ 460538 w 460878"/>
              <a:gd name="connsiteY114" fmla="*/ 163533 h 606064"/>
              <a:gd name="connsiteX115" fmla="*/ 437964 w 460878"/>
              <a:gd name="connsiteY115" fmla="*/ 152198 h 606064"/>
              <a:gd name="connsiteX116" fmla="*/ 454061 w 460878"/>
              <a:gd name="connsiteY116" fmla="*/ 133815 h 60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60878" h="606064">
                <a:moveTo>
                  <a:pt x="454061" y="133815"/>
                </a:moveTo>
                <a:cubicBezTo>
                  <a:pt x="441393" y="131338"/>
                  <a:pt x="437297" y="131910"/>
                  <a:pt x="437297" y="131910"/>
                </a:cubicBezTo>
                <a:cubicBezTo>
                  <a:pt x="437297" y="131910"/>
                  <a:pt x="458538" y="118194"/>
                  <a:pt x="446441" y="114479"/>
                </a:cubicBezTo>
                <a:cubicBezTo>
                  <a:pt x="434344" y="110764"/>
                  <a:pt x="422438" y="123909"/>
                  <a:pt x="422438" y="123909"/>
                </a:cubicBezTo>
                <a:cubicBezTo>
                  <a:pt x="422438" y="123909"/>
                  <a:pt x="426343" y="114860"/>
                  <a:pt x="415104" y="116098"/>
                </a:cubicBezTo>
                <a:cubicBezTo>
                  <a:pt x="403864" y="117337"/>
                  <a:pt x="376432" y="180392"/>
                  <a:pt x="362812" y="167533"/>
                </a:cubicBezTo>
                <a:cubicBezTo>
                  <a:pt x="349286" y="154770"/>
                  <a:pt x="432916" y="90952"/>
                  <a:pt x="419485" y="81237"/>
                </a:cubicBezTo>
                <a:cubicBezTo>
                  <a:pt x="407293" y="72379"/>
                  <a:pt x="396911" y="84189"/>
                  <a:pt x="395196" y="86285"/>
                </a:cubicBezTo>
                <a:cubicBezTo>
                  <a:pt x="398149" y="82570"/>
                  <a:pt x="425200" y="47518"/>
                  <a:pt x="402531" y="46280"/>
                </a:cubicBezTo>
                <a:cubicBezTo>
                  <a:pt x="378623" y="45042"/>
                  <a:pt x="364812" y="99525"/>
                  <a:pt x="358620" y="89142"/>
                </a:cubicBezTo>
                <a:cubicBezTo>
                  <a:pt x="352429" y="78760"/>
                  <a:pt x="381957" y="7418"/>
                  <a:pt x="366241" y="8275"/>
                </a:cubicBezTo>
                <a:cubicBezTo>
                  <a:pt x="350524" y="9133"/>
                  <a:pt x="345286" y="33612"/>
                  <a:pt x="345286" y="33612"/>
                </a:cubicBezTo>
                <a:cubicBezTo>
                  <a:pt x="345286" y="33612"/>
                  <a:pt x="328521" y="-3536"/>
                  <a:pt x="321568" y="274"/>
                </a:cubicBezTo>
                <a:cubicBezTo>
                  <a:pt x="314520" y="4084"/>
                  <a:pt x="313567" y="20467"/>
                  <a:pt x="313567" y="20467"/>
                </a:cubicBezTo>
                <a:cubicBezTo>
                  <a:pt x="313567" y="20467"/>
                  <a:pt x="311376" y="9609"/>
                  <a:pt x="303471" y="13800"/>
                </a:cubicBezTo>
                <a:cubicBezTo>
                  <a:pt x="295565" y="17991"/>
                  <a:pt x="334332" y="67807"/>
                  <a:pt x="316139" y="62187"/>
                </a:cubicBezTo>
                <a:cubicBezTo>
                  <a:pt x="297946" y="56567"/>
                  <a:pt x="287754" y="30659"/>
                  <a:pt x="280325" y="33612"/>
                </a:cubicBezTo>
                <a:cubicBezTo>
                  <a:pt x="272895" y="36564"/>
                  <a:pt x="282230" y="62758"/>
                  <a:pt x="282230" y="62758"/>
                </a:cubicBezTo>
                <a:lnTo>
                  <a:pt x="267657" y="61044"/>
                </a:lnTo>
                <a:cubicBezTo>
                  <a:pt x="267657" y="61044"/>
                  <a:pt x="314710" y="118289"/>
                  <a:pt x="303280" y="121718"/>
                </a:cubicBezTo>
                <a:cubicBezTo>
                  <a:pt x="291850" y="125147"/>
                  <a:pt x="278325" y="71807"/>
                  <a:pt x="256512" y="86761"/>
                </a:cubicBezTo>
                <a:cubicBezTo>
                  <a:pt x="234700" y="101715"/>
                  <a:pt x="286135" y="134862"/>
                  <a:pt x="271276" y="140673"/>
                </a:cubicBezTo>
                <a:cubicBezTo>
                  <a:pt x="256512" y="146483"/>
                  <a:pt x="229557" y="129338"/>
                  <a:pt x="234986" y="143244"/>
                </a:cubicBezTo>
                <a:cubicBezTo>
                  <a:pt x="240415" y="157056"/>
                  <a:pt x="263275" y="160961"/>
                  <a:pt x="263275" y="160961"/>
                </a:cubicBezTo>
                <a:cubicBezTo>
                  <a:pt x="263275" y="160961"/>
                  <a:pt x="241939" y="160866"/>
                  <a:pt x="244225" y="169534"/>
                </a:cubicBezTo>
                <a:cubicBezTo>
                  <a:pt x="246607" y="178201"/>
                  <a:pt x="271371" y="159913"/>
                  <a:pt x="288231" y="205538"/>
                </a:cubicBezTo>
                <a:cubicBezTo>
                  <a:pt x="298613" y="233541"/>
                  <a:pt x="302709" y="253925"/>
                  <a:pt x="304423" y="265450"/>
                </a:cubicBezTo>
                <a:cubicBezTo>
                  <a:pt x="289755" y="246781"/>
                  <a:pt x="274324" y="229446"/>
                  <a:pt x="258989" y="213825"/>
                </a:cubicBezTo>
                <a:cubicBezTo>
                  <a:pt x="248416" y="196013"/>
                  <a:pt x="228604" y="162199"/>
                  <a:pt x="222413" y="146959"/>
                </a:cubicBezTo>
                <a:cubicBezTo>
                  <a:pt x="213841" y="125814"/>
                  <a:pt x="234891" y="43041"/>
                  <a:pt x="223175" y="36374"/>
                </a:cubicBezTo>
                <a:cubicBezTo>
                  <a:pt x="211459" y="29707"/>
                  <a:pt x="199458" y="67997"/>
                  <a:pt x="192886" y="63330"/>
                </a:cubicBezTo>
                <a:cubicBezTo>
                  <a:pt x="186408" y="58662"/>
                  <a:pt x="198600" y="13800"/>
                  <a:pt x="191647" y="10466"/>
                </a:cubicBezTo>
                <a:cubicBezTo>
                  <a:pt x="184694" y="7132"/>
                  <a:pt x="175074" y="26754"/>
                  <a:pt x="175074" y="26754"/>
                </a:cubicBezTo>
                <a:cubicBezTo>
                  <a:pt x="175074" y="26754"/>
                  <a:pt x="169359" y="-107"/>
                  <a:pt x="151928" y="2370"/>
                </a:cubicBezTo>
                <a:cubicBezTo>
                  <a:pt x="134497" y="4846"/>
                  <a:pt x="151833" y="30754"/>
                  <a:pt x="151833" y="30754"/>
                </a:cubicBezTo>
                <a:cubicBezTo>
                  <a:pt x="151833" y="30754"/>
                  <a:pt x="143641" y="24658"/>
                  <a:pt x="132783" y="29611"/>
                </a:cubicBezTo>
                <a:cubicBezTo>
                  <a:pt x="121924" y="34564"/>
                  <a:pt x="146975" y="55900"/>
                  <a:pt x="146975" y="55900"/>
                </a:cubicBezTo>
                <a:cubicBezTo>
                  <a:pt x="146975" y="55900"/>
                  <a:pt x="132973" y="49233"/>
                  <a:pt x="131354" y="57615"/>
                </a:cubicBezTo>
                <a:cubicBezTo>
                  <a:pt x="129735" y="65997"/>
                  <a:pt x="156595" y="110479"/>
                  <a:pt x="145737" y="115432"/>
                </a:cubicBezTo>
                <a:cubicBezTo>
                  <a:pt x="134878" y="120385"/>
                  <a:pt x="120686" y="19991"/>
                  <a:pt x="113066" y="20182"/>
                </a:cubicBezTo>
                <a:cubicBezTo>
                  <a:pt x="105541" y="20372"/>
                  <a:pt x="108780" y="27611"/>
                  <a:pt x="108780" y="27611"/>
                </a:cubicBezTo>
                <a:cubicBezTo>
                  <a:pt x="108780" y="27611"/>
                  <a:pt x="95921" y="13800"/>
                  <a:pt x="80300" y="15514"/>
                </a:cubicBezTo>
                <a:cubicBezTo>
                  <a:pt x="64679" y="17229"/>
                  <a:pt x="98683" y="60567"/>
                  <a:pt x="87920" y="63330"/>
                </a:cubicBezTo>
                <a:cubicBezTo>
                  <a:pt x="77157" y="66092"/>
                  <a:pt x="62774" y="20277"/>
                  <a:pt x="52011" y="23039"/>
                </a:cubicBezTo>
                <a:cubicBezTo>
                  <a:pt x="41247" y="25801"/>
                  <a:pt x="64393" y="38088"/>
                  <a:pt x="55344" y="42279"/>
                </a:cubicBezTo>
                <a:cubicBezTo>
                  <a:pt x="46296" y="46375"/>
                  <a:pt x="23436" y="27420"/>
                  <a:pt x="18673" y="36088"/>
                </a:cubicBezTo>
                <a:cubicBezTo>
                  <a:pt x="13911" y="44851"/>
                  <a:pt x="40390" y="62187"/>
                  <a:pt x="40390" y="62187"/>
                </a:cubicBezTo>
                <a:cubicBezTo>
                  <a:pt x="40390" y="62187"/>
                  <a:pt x="20959" y="60187"/>
                  <a:pt x="15720" y="70188"/>
                </a:cubicBezTo>
                <a:cubicBezTo>
                  <a:pt x="10482" y="80189"/>
                  <a:pt x="63155" y="85618"/>
                  <a:pt x="60107" y="95715"/>
                </a:cubicBezTo>
                <a:cubicBezTo>
                  <a:pt x="57059" y="105811"/>
                  <a:pt x="14101" y="90571"/>
                  <a:pt x="11910" y="102477"/>
                </a:cubicBezTo>
                <a:cubicBezTo>
                  <a:pt x="9720" y="114384"/>
                  <a:pt x="23341" y="106002"/>
                  <a:pt x="28484" y="110193"/>
                </a:cubicBezTo>
                <a:cubicBezTo>
                  <a:pt x="33627" y="114384"/>
                  <a:pt x="21150" y="115717"/>
                  <a:pt x="25436" y="122480"/>
                </a:cubicBezTo>
                <a:cubicBezTo>
                  <a:pt x="29627" y="129243"/>
                  <a:pt x="120210" y="129338"/>
                  <a:pt x="124115" y="145054"/>
                </a:cubicBezTo>
                <a:cubicBezTo>
                  <a:pt x="128020" y="160770"/>
                  <a:pt x="64774" y="127433"/>
                  <a:pt x="53820" y="136863"/>
                </a:cubicBezTo>
                <a:cubicBezTo>
                  <a:pt x="42867" y="146292"/>
                  <a:pt x="71632" y="147245"/>
                  <a:pt x="69727" y="152484"/>
                </a:cubicBezTo>
                <a:cubicBezTo>
                  <a:pt x="67727" y="157722"/>
                  <a:pt x="10767" y="162009"/>
                  <a:pt x="14768" y="175439"/>
                </a:cubicBezTo>
                <a:cubicBezTo>
                  <a:pt x="18768" y="188869"/>
                  <a:pt x="31722" y="174296"/>
                  <a:pt x="40771" y="179916"/>
                </a:cubicBezTo>
                <a:cubicBezTo>
                  <a:pt x="49915" y="185536"/>
                  <a:pt x="23912" y="193060"/>
                  <a:pt x="28865" y="203919"/>
                </a:cubicBezTo>
                <a:cubicBezTo>
                  <a:pt x="33818" y="214777"/>
                  <a:pt x="59916" y="178773"/>
                  <a:pt x="74299" y="186393"/>
                </a:cubicBezTo>
                <a:cubicBezTo>
                  <a:pt x="88682" y="194013"/>
                  <a:pt x="43724" y="210205"/>
                  <a:pt x="47058" y="217444"/>
                </a:cubicBezTo>
                <a:cubicBezTo>
                  <a:pt x="50391" y="224683"/>
                  <a:pt x="81252" y="216015"/>
                  <a:pt x="81252" y="216015"/>
                </a:cubicBezTo>
                <a:cubicBezTo>
                  <a:pt x="81252" y="216015"/>
                  <a:pt x="70299" y="225445"/>
                  <a:pt x="80681" y="233732"/>
                </a:cubicBezTo>
                <a:cubicBezTo>
                  <a:pt x="91063" y="242114"/>
                  <a:pt x="108494" y="213348"/>
                  <a:pt x="166978" y="205252"/>
                </a:cubicBezTo>
                <a:cubicBezTo>
                  <a:pt x="225461" y="197061"/>
                  <a:pt x="248607" y="233446"/>
                  <a:pt x="248607" y="233446"/>
                </a:cubicBezTo>
                <a:lnTo>
                  <a:pt x="249274" y="233161"/>
                </a:lnTo>
                <a:cubicBezTo>
                  <a:pt x="269466" y="254211"/>
                  <a:pt x="289755" y="278023"/>
                  <a:pt x="307566" y="303931"/>
                </a:cubicBezTo>
                <a:cubicBezTo>
                  <a:pt x="290517" y="301074"/>
                  <a:pt x="266037" y="300312"/>
                  <a:pt x="232224" y="294025"/>
                </a:cubicBezTo>
                <a:cubicBezTo>
                  <a:pt x="176979" y="283738"/>
                  <a:pt x="171359" y="242305"/>
                  <a:pt x="160977" y="248496"/>
                </a:cubicBezTo>
                <a:cubicBezTo>
                  <a:pt x="150594" y="254687"/>
                  <a:pt x="183075" y="285643"/>
                  <a:pt x="152309" y="256211"/>
                </a:cubicBezTo>
                <a:cubicBezTo>
                  <a:pt x="121543" y="226779"/>
                  <a:pt x="120972" y="257830"/>
                  <a:pt x="132878" y="269165"/>
                </a:cubicBezTo>
                <a:cubicBezTo>
                  <a:pt x="140784" y="276690"/>
                  <a:pt x="101255" y="253830"/>
                  <a:pt x="93444" y="261164"/>
                </a:cubicBezTo>
                <a:cubicBezTo>
                  <a:pt x="85634" y="268498"/>
                  <a:pt x="125544" y="280500"/>
                  <a:pt x="124020" y="298216"/>
                </a:cubicBezTo>
                <a:cubicBezTo>
                  <a:pt x="122400" y="315933"/>
                  <a:pt x="74204" y="252782"/>
                  <a:pt x="66965" y="253449"/>
                </a:cubicBezTo>
                <a:cubicBezTo>
                  <a:pt x="59821" y="254115"/>
                  <a:pt x="66203" y="262307"/>
                  <a:pt x="66203" y="262307"/>
                </a:cubicBezTo>
                <a:cubicBezTo>
                  <a:pt x="66203" y="262307"/>
                  <a:pt x="41533" y="253830"/>
                  <a:pt x="30865" y="259164"/>
                </a:cubicBezTo>
                <a:cubicBezTo>
                  <a:pt x="20102" y="264403"/>
                  <a:pt x="62488" y="279833"/>
                  <a:pt x="61631" y="288596"/>
                </a:cubicBezTo>
                <a:cubicBezTo>
                  <a:pt x="60869" y="297454"/>
                  <a:pt x="23531" y="275833"/>
                  <a:pt x="17054" y="278404"/>
                </a:cubicBezTo>
                <a:cubicBezTo>
                  <a:pt x="10577" y="280976"/>
                  <a:pt x="33532" y="293263"/>
                  <a:pt x="33532" y="293263"/>
                </a:cubicBezTo>
                <a:cubicBezTo>
                  <a:pt x="33532" y="293263"/>
                  <a:pt x="7624" y="284310"/>
                  <a:pt x="671" y="296597"/>
                </a:cubicBezTo>
                <a:cubicBezTo>
                  <a:pt x="-6187" y="308884"/>
                  <a:pt x="41819" y="314504"/>
                  <a:pt x="40485" y="324696"/>
                </a:cubicBezTo>
                <a:cubicBezTo>
                  <a:pt x="39152" y="334792"/>
                  <a:pt x="16578" y="323458"/>
                  <a:pt x="14006" y="341460"/>
                </a:cubicBezTo>
                <a:cubicBezTo>
                  <a:pt x="11529" y="359462"/>
                  <a:pt x="91825" y="333268"/>
                  <a:pt x="106494" y="343460"/>
                </a:cubicBezTo>
                <a:cubicBezTo>
                  <a:pt x="121162" y="353652"/>
                  <a:pt x="42867" y="357843"/>
                  <a:pt x="40390" y="365177"/>
                </a:cubicBezTo>
                <a:cubicBezTo>
                  <a:pt x="37914" y="372511"/>
                  <a:pt x="53249" y="376131"/>
                  <a:pt x="53249" y="376131"/>
                </a:cubicBezTo>
                <a:cubicBezTo>
                  <a:pt x="53249" y="376131"/>
                  <a:pt x="31818" y="381370"/>
                  <a:pt x="33818" y="394419"/>
                </a:cubicBezTo>
                <a:cubicBezTo>
                  <a:pt x="35723" y="407468"/>
                  <a:pt x="60964" y="390133"/>
                  <a:pt x="60964" y="390133"/>
                </a:cubicBezTo>
                <a:cubicBezTo>
                  <a:pt x="60964" y="390133"/>
                  <a:pt x="49153" y="397943"/>
                  <a:pt x="50582" y="406992"/>
                </a:cubicBezTo>
                <a:cubicBezTo>
                  <a:pt x="52011" y="416041"/>
                  <a:pt x="87158" y="386227"/>
                  <a:pt x="92301" y="393752"/>
                </a:cubicBezTo>
                <a:cubicBezTo>
                  <a:pt x="97445" y="401372"/>
                  <a:pt x="66774" y="410230"/>
                  <a:pt x="75633" y="416326"/>
                </a:cubicBezTo>
                <a:cubicBezTo>
                  <a:pt x="84396" y="422422"/>
                  <a:pt x="102779" y="401372"/>
                  <a:pt x="102779" y="401372"/>
                </a:cubicBezTo>
                <a:cubicBezTo>
                  <a:pt x="102779" y="401372"/>
                  <a:pt x="101350" y="422232"/>
                  <a:pt x="112685" y="415660"/>
                </a:cubicBezTo>
                <a:cubicBezTo>
                  <a:pt x="123924" y="409087"/>
                  <a:pt x="157833" y="354223"/>
                  <a:pt x="170692" y="359748"/>
                </a:cubicBezTo>
                <a:cubicBezTo>
                  <a:pt x="183551" y="365368"/>
                  <a:pt x="136497" y="413754"/>
                  <a:pt x="142117" y="420041"/>
                </a:cubicBezTo>
                <a:cubicBezTo>
                  <a:pt x="147832" y="426327"/>
                  <a:pt x="167454" y="400515"/>
                  <a:pt x="165072" y="407849"/>
                </a:cubicBezTo>
                <a:cubicBezTo>
                  <a:pt x="162596" y="415183"/>
                  <a:pt x="136116" y="437377"/>
                  <a:pt x="146022" y="446235"/>
                </a:cubicBezTo>
                <a:cubicBezTo>
                  <a:pt x="155928" y="455093"/>
                  <a:pt x="166882" y="447664"/>
                  <a:pt x="166882" y="447664"/>
                </a:cubicBezTo>
                <a:cubicBezTo>
                  <a:pt x="166882" y="447664"/>
                  <a:pt x="159358" y="466618"/>
                  <a:pt x="170216" y="469762"/>
                </a:cubicBezTo>
                <a:cubicBezTo>
                  <a:pt x="181074" y="473000"/>
                  <a:pt x="187551" y="440520"/>
                  <a:pt x="188409" y="445568"/>
                </a:cubicBezTo>
                <a:cubicBezTo>
                  <a:pt x="189266" y="450521"/>
                  <a:pt x="189457" y="453664"/>
                  <a:pt x="198696" y="455379"/>
                </a:cubicBezTo>
                <a:cubicBezTo>
                  <a:pt x="207935" y="457093"/>
                  <a:pt x="218222" y="391180"/>
                  <a:pt x="230414" y="394895"/>
                </a:cubicBezTo>
                <a:cubicBezTo>
                  <a:pt x="242511" y="398610"/>
                  <a:pt x="216603" y="430233"/>
                  <a:pt x="226699" y="431566"/>
                </a:cubicBezTo>
                <a:cubicBezTo>
                  <a:pt x="236796" y="432900"/>
                  <a:pt x="246035" y="404801"/>
                  <a:pt x="253941" y="405944"/>
                </a:cubicBezTo>
                <a:cubicBezTo>
                  <a:pt x="261846" y="407087"/>
                  <a:pt x="238320" y="431281"/>
                  <a:pt x="240511" y="436805"/>
                </a:cubicBezTo>
                <a:cubicBezTo>
                  <a:pt x="242701" y="442329"/>
                  <a:pt x="260418" y="438615"/>
                  <a:pt x="264418" y="418898"/>
                </a:cubicBezTo>
                <a:cubicBezTo>
                  <a:pt x="268419" y="399181"/>
                  <a:pt x="272800" y="345270"/>
                  <a:pt x="311186" y="334411"/>
                </a:cubicBezTo>
                <a:cubicBezTo>
                  <a:pt x="316806" y="332792"/>
                  <a:pt x="321568" y="332125"/>
                  <a:pt x="325569" y="332030"/>
                </a:cubicBezTo>
                <a:cubicBezTo>
                  <a:pt x="332712" y="344412"/>
                  <a:pt x="339190" y="357081"/>
                  <a:pt x="344809" y="370130"/>
                </a:cubicBezTo>
                <a:cubicBezTo>
                  <a:pt x="400816" y="502051"/>
                  <a:pt x="408246" y="605017"/>
                  <a:pt x="408246" y="606064"/>
                </a:cubicBezTo>
                <a:lnTo>
                  <a:pt x="428058" y="604731"/>
                </a:lnTo>
                <a:cubicBezTo>
                  <a:pt x="427772" y="600445"/>
                  <a:pt x="420533" y="497479"/>
                  <a:pt x="363097" y="362320"/>
                </a:cubicBezTo>
                <a:cubicBezTo>
                  <a:pt x="355858" y="345365"/>
                  <a:pt x="347286" y="328982"/>
                  <a:pt x="337666" y="313266"/>
                </a:cubicBezTo>
                <a:cubicBezTo>
                  <a:pt x="336522" y="295645"/>
                  <a:pt x="340618" y="269165"/>
                  <a:pt x="371860" y="258211"/>
                </a:cubicBezTo>
                <a:cubicBezTo>
                  <a:pt x="420628" y="241162"/>
                  <a:pt x="457395" y="223540"/>
                  <a:pt x="439202" y="212491"/>
                </a:cubicBezTo>
                <a:cubicBezTo>
                  <a:pt x="421009" y="201537"/>
                  <a:pt x="372622" y="214111"/>
                  <a:pt x="404150" y="191060"/>
                </a:cubicBezTo>
                <a:cubicBezTo>
                  <a:pt x="435583" y="168010"/>
                  <a:pt x="464348" y="175915"/>
                  <a:pt x="460538" y="163533"/>
                </a:cubicBezTo>
                <a:cubicBezTo>
                  <a:pt x="456728" y="151150"/>
                  <a:pt x="437487" y="161913"/>
                  <a:pt x="437964" y="152198"/>
                </a:cubicBezTo>
                <a:cubicBezTo>
                  <a:pt x="438154" y="142197"/>
                  <a:pt x="466729" y="136291"/>
                  <a:pt x="454061" y="133815"/>
                </a:cubicBezTo>
                <a:close/>
              </a:path>
            </a:pathLst>
          </a:custGeom>
          <a:solidFill>
            <a:srgbClr val="00903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380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564167">
            <a:off x="7921432" y="870260"/>
            <a:ext cx="451060" cy="490836"/>
            <a:chOff x="5225307" y="2850356"/>
            <a:chExt cx="395222" cy="455741"/>
          </a:xfrm>
        </p:grpSpPr>
        <p:sp>
          <p:nvSpPr>
            <p:cNvPr id="381" name="Freeform: Shape 5551">
              <a:extLst>
                <a:ext uri="{FF2B5EF4-FFF2-40B4-BE49-F238E27FC236}">
                  <a16:creationId xmlns:a16="http://schemas.microsoft.com/office/drawing/2014/main" id="{A1B8D015-9E68-4A7D-A3E9-D58487F87952}"/>
                </a:ext>
              </a:extLst>
            </p:cNvPr>
            <p:cNvSpPr/>
            <p:nvPr/>
          </p:nvSpPr>
          <p:spPr>
            <a:xfrm>
              <a:off x="5225307" y="2893522"/>
              <a:ext cx="395222" cy="412574"/>
            </a:xfrm>
            <a:custGeom>
              <a:avLst/>
              <a:gdLst>
                <a:gd name="connsiteX0" fmla="*/ 233184 w 395222"/>
                <a:gd name="connsiteY0" fmla="*/ 86469 h 412574"/>
                <a:gd name="connsiteX1" fmla="*/ 70782 w 395222"/>
                <a:gd name="connsiteY1" fmla="*/ 8459 h 412574"/>
                <a:gd name="connsiteX2" fmla="*/ 6012 w 395222"/>
                <a:gd name="connsiteY2" fmla="*/ 266301 h 412574"/>
                <a:gd name="connsiteX3" fmla="*/ 71354 w 395222"/>
                <a:gd name="connsiteY3" fmla="*/ 404318 h 412574"/>
                <a:gd name="connsiteX4" fmla="*/ 239184 w 395222"/>
                <a:gd name="connsiteY4" fmla="*/ 361169 h 412574"/>
                <a:gd name="connsiteX5" fmla="*/ 233184 w 395222"/>
                <a:gd name="connsiteY5" fmla="*/ 86469 h 4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2" h="412574">
                  <a:moveTo>
                    <a:pt x="233184" y="86469"/>
                  </a:moveTo>
                  <a:cubicBezTo>
                    <a:pt x="233184" y="86469"/>
                    <a:pt x="149745" y="-32118"/>
                    <a:pt x="70782" y="8459"/>
                  </a:cubicBezTo>
                  <a:cubicBezTo>
                    <a:pt x="4393" y="42558"/>
                    <a:pt x="-10085" y="179909"/>
                    <a:pt x="6012" y="266301"/>
                  </a:cubicBezTo>
                  <a:cubicBezTo>
                    <a:pt x="22205" y="352692"/>
                    <a:pt x="25158" y="382506"/>
                    <a:pt x="71354" y="404318"/>
                  </a:cubicBezTo>
                  <a:cubicBezTo>
                    <a:pt x="115836" y="425273"/>
                    <a:pt x="130504" y="404699"/>
                    <a:pt x="239184" y="361169"/>
                  </a:cubicBezTo>
                  <a:cubicBezTo>
                    <a:pt x="347960" y="317545"/>
                    <a:pt x="530840" y="147238"/>
                    <a:pt x="233184" y="86469"/>
                  </a:cubicBezTo>
                  <a:close/>
                </a:path>
              </a:pathLst>
            </a:custGeom>
            <a:solidFill>
              <a:srgbClr val="F42D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5552">
              <a:extLst>
                <a:ext uri="{FF2B5EF4-FFF2-40B4-BE49-F238E27FC236}">
                  <a16:creationId xmlns:a16="http://schemas.microsoft.com/office/drawing/2014/main" id="{F15FD9E6-1D19-45A3-BE33-34D7932A8E79}"/>
                </a:ext>
              </a:extLst>
            </p:cNvPr>
            <p:cNvSpPr/>
            <p:nvPr/>
          </p:nvSpPr>
          <p:spPr>
            <a:xfrm>
              <a:off x="5336824" y="2928657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4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5553">
              <a:extLst>
                <a:ext uri="{FF2B5EF4-FFF2-40B4-BE49-F238E27FC236}">
                  <a16:creationId xmlns:a16="http://schemas.microsoft.com/office/drawing/2014/main" id="{D2C86947-AB75-41A7-B6E2-8CEDDC9AF692}"/>
                </a:ext>
              </a:extLst>
            </p:cNvPr>
            <p:cNvSpPr/>
            <p:nvPr/>
          </p:nvSpPr>
          <p:spPr>
            <a:xfrm>
              <a:off x="5506122" y="3019240"/>
              <a:ext cx="24763" cy="34586"/>
            </a:xfrm>
            <a:custGeom>
              <a:avLst/>
              <a:gdLst>
                <a:gd name="connsiteX0" fmla="*/ 9043 w 24763"/>
                <a:gd name="connsiteY0" fmla="*/ 90 h 34586"/>
                <a:gd name="connsiteX1" fmla="*/ 23997 w 24763"/>
                <a:gd name="connsiteY1" fmla="*/ 8376 h 34586"/>
                <a:gd name="connsiteX2" fmla="*/ 4280 w 24763"/>
                <a:gd name="connsiteY2" fmla="*/ 34570 h 34586"/>
                <a:gd name="connsiteX3" fmla="*/ 9043 w 24763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3" h="34586">
                  <a:moveTo>
                    <a:pt x="9043" y="90"/>
                  </a:moveTo>
                  <a:cubicBezTo>
                    <a:pt x="10281" y="-482"/>
                    <a:pt x="19234" y="1613"/>
                    <a:pt x="23997" y="8376"/>
                  </a:cubicBezTo>
                  <a:cubicBezTo>
                    <a:pt x="28759" y="15139"/>
                    <a:pt x="9995" y="35237"/>
                    <a:pt x="4280" y="34570"/>
                  </a:cubicBezTo>
                  <a:cubicBezTo>
                    <a:pt x="-1340" y="33808"/>
                    <a:pt x="-2959" y="5614"/>
                    <a:pt x="9043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5554">
              <a:extLst>
                <a:ext uri="{FF2B5EF4-FFF2-40B4-BE49-F238E27FC236}">
                  <a16:creationId xmlns:a16="http://schemas.microsoft.com/office/drawing/2014/main" id="{01024923-CB01-4C0B-9773-04D453EDCE2D}"/>
                </a:ext>
              </a:extLst>
            </p:cNvPr>
            <p:cNvSpPr/>
            <p:nvPr/>
          </p:nvSpPr>
          <p:spPr>
            <a:xfrm>
              <a:off x="5581616" y="3051244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3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903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5555">
              <a:extLst>
                <a:ext uri="{FF2B5EF4-FFF2-40B4-BE49-F238E27FC236}">
                  <a16:creationId xmlns:a16="http://schemas.microsoft.com/office/drawing/2014/main" id="{31EC206A-2D2A-461C-A608-8DF54CDA857A}"/>
                </a:ext>
              </a:extLst>
            </p:cNvPr>
            <p:cNvSpPr/>
            <p:nvPr/>
          </p:nvSpPr>
          <p:spPr>
            <a:xfrm>
              <a:off x="5266850" y="3054556"/>
              <a:ext cx="22730" cy="34831"/>
            </a:xfrm>
            <a:custGeom>
              <a:avLst/>
              <a:gdLst>
                <a:gd name="connsiteX0" fmla="*/ 3808 w 22730"/>
                <a:gd name="connsiteY0" fmla="*/ 778 h 34831"/>
                <a:gd name="connsiteX1" fmla="*/ 20667 w 22730"/>
                <a:gd name="connsiteY1" fmla="*/ 3635 h 34831"/>
                <a:gd name="connsiteX2" fmla="*/ 10571 w 22730"/>
                <a:gd name="connsiteY2" fmla="*/ 34782 h 34831"/>
                <a:gd name="connsiteX3" fmla="*/ 3808 w 22730"/>
                <a:gd name="connsiteY3" fmla="*/ 778 h 3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0" h="34831">
                  <a:moveTo>
                    <a:pt x="3808" y="778"/>
                  </a:moveTo>
                  <a:cubicBezTo>
                    <a:pt x="4856" y="-175"/>
                    <a:pt x="13904" y="-1127"/>
                    <a:pt x="20667" y="3635"/>
                  </a:cubicBezTo>
                  <a:cubicBezTo>
                    <a:pt x="27335" y="8493"/>
                    <a:pt x="16190" y="33639"/>
                    <a:pt x="10571" y="34782"/>
                  </a:cubicBezTo>
                  <a:cubicBezTo>
                    <a:pt x="4951" y="36115"/>
                    <a:pt x="-5717" y="10017"/>
                    <a:pt x="3808" y="778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5556">
              <a:extLst>
                <a:ext uri="{FF2B5EF4-FFF2-40B4-BE49-F238E27FC236}">
                  <a16:creationId xmlns:a16="http://schemas.microsoft.com/office/drawing/2014/main" id="{41DAB020-097B-4C2B-A9F6-4704B4DE8A9D}"/>
                </a:ext>
              </a:extLst>
            </p:cNvPr>
            <p:cNvSpPr/>
            <p:nvPr/>
          </p:nvSpPr>
          <p:spPr>
            <a:xfrm>
              <a:off x="5285350" y="3146393"/>
              <a:ext cx="22641" cy="34816"/>
            </a:xfrm>
            <a:custGeom>
              <a:avLst/>
              <a:gdLst>
                <a:gd name="connsiteX0" fmla="*/ 3596 w 22641"/>
                <a:gd name="connsiteY0" fmla="*/ 857 h 34816"/>
                <a:gd name="connsiteX1" fmla="*/ 20455 w 22641"/>
                <a:gd name="connsiteY1" fmla="*/ 3429 h 34816"/>
                <a:gd name="connsiteX2" fmla="*/ 11025 w 22641"/>
                <a:gd name="connsiteY2" fmla="*/ 34766 h 34816"/>
                <a:gd name="connsiteX3" fmla="*/ 3596 w 22641"/>
                <a:gd name="connsiteY3" fmla="*/ 857 h 3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41" h="34816">
                  <a:moveTo>
                    <a:pt x="3596" y="857"/>
                  </a:moveTo>
                  <a:cubicBezTo>
                    <a:pt x="4548" y="-95"/>
                    <a:pt x="13692" y="-1238"/>
                    <a:pt x="20455" y="3429"/>
                  </a:cubicBezTo>
                  <a:cubicBezTo>
                    <a:pt x="27218" y="8096"/>
                    <a:pt x="16645" y="33433"/>
                    <a:pt x="11025" y="34766"/>
                  </a:cubicBezTo>
                  <a:cubicBezTo>
                    <a:pt x="5405" y="36100"/>
                    <a:pt x="-5739" y="10287"/>
                    <a:pt x="3596" y="857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5557">
              <a:extLst>
                <a:ext uri="{FF2B5EF4-FFF2-40B4-BE49-F238E27FC236}">
                  <a16:creationId xmlns:a16="http://schemas.microsoft.com/office/drawing/2014/main" id="{5517F188-EDEF-45B2-8D7B-2053048D705F}"/>
                </a:ext>
              </a:extLst>
            </p:cNvPr>
            <p:cNvSpPr/>
            <p:nvPr/>
          </p:nvSpPr>
          <p:spPr>
            <a:xfrm>
              <a:off x="5291793" y="3235517"/>
              <a:ext cx="26464" cy="33641"/>
            </a:xfrm>
            <a:custGeom>
              <a:avLst/>
              <a:gdLst>
                <a:gd name="connsiteX0" fmla="*/ 12298 w 26464"/>
                <a:gd name="connsiteY0" fmla="*/ 30 h 33641"/>
                <a:gd name="connsiteX1" fmla="*/ 26014 w 26464"/>
                <a:gd name="connsiteY1" fmla="*/ 10317 h 33641"/>
                <a:gd name="connsiteX2" fmla="*/ 2868 w 26464"/>
                <a:gd name="connsiteY2" fmla="*/ 33558 h 33641"/>
                <a:gd name="connsiteX3" fmla="*/ 12298 w 26464"/>
                <a:gd name="connsiteY3" fmla="*/ 30 h 3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64" h="33641">
                  <a:moveTo>
                    <a:pt x="12298" y="30"/>
                  </a:moveTo>
                  <a:cubicBezTo>
                    <a:pt x="13631" y="-351"/>
                    <a:pt x="22204" y="2888"/>
                    <a:pt x="26014" y="10317"/>
                  </a:cubicBezTo>
                  <a:cubicBezTo>
                    <a:pt x="29824" y="17651"/>
                    <a:pt x="8393" y="34987"/>
                    <a:pt x="2868" y="33558"/>
                  </a:cubicBezTo>
                  <a:cubicBezTo>
                    <a:pt x="-2752" y="32034"/>
                    <a:pt x="-370" y="3935"/>
                    <a:pt x="12298" y="3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5558">
              <a:extLst>
                <a:ext uri="{FF2B5EF4-FFF2-40B4-BE49-F238E27FC236}">
                  <a16:creationId xmlns:a16="http://schemas.microsoft.com/office/drawing/2014/main" id="{F90DC078-6B37-4B28-9323-067395FCCD00}"/>
                </a:ext>
              </a:extLst>
            </p:cNvPr>
            <p:cNvSpPr/>
            <p:nvPr/>
          </p:nvSpPr>
          <p:spPr>
            <a:xfrm>
              <a:off x="5351778" y="3027717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3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5559">
              <a:extLst>
                <a:ext uri="{FF2B5EF4-FFF2-40B4-BE49-F238E27FC236}">
                  <a16:creationId xmlns:a16="http://schemas.microsoft.com/office/drawing/2014/main" id="{E9A69A06-82DE-429D-9D39-56B22B584257}"/>
                </a:ext>
              </a:extLst>
            </p:cNvPr>
            <p:cNvSpPr/>
            <p:nvPr/>
          </p:nvSpPr>
          <p:spPr>
            <a:xfrm>
              <a:off x="5460290" y="3084277"/>
              <a:ext cx="26971" cy="30834"/>
            </a:xfrm>
            <a:custGeom>
              <a:avLst/>
              <a:gdLst>
                <a:gd name="connsiteX0" fmla="*/ 26967 w 26971"/>
                <a:gd name="connsiteY0" fmla="*/ 8585 h 30834"/>
                <a:gd name="connsiteX1" fmla="*/ 14013 w 26971"/>
                <a:gd name="connsiteY1" fmla="*/ 13 h 30834"/>
                <a:gd name="connsiteX2" fmla="*/ 582 w 26971"/>
                <a:gd name="connsiteY2" fmla="*/ 29921 h 30834"/>
                <a:gd name="connsiteX3" fmla="*/ 26967 w 26971"/>
                <a:gd name="connsiteY3" fmla="*/ 8585 h 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71" h="30834">
                  <a:moveTo>
                    <a:pt x="26967" y="8585"/>
                  </a:moveTo>
                  <a:cubicBezTo>
                    <a:pt x="26967" y="7252"/>
                    <a:pt x="21537" y="679"/>
                    <a:pt x="14013" y="13"/>
                  </a:cubicBezTo>
                  <a:cubicBezTo>
                    <a:pt x="6488" y="-654"/>
                    <a:pt x="-2370" y="25349"/>
                    <a:pt x="582" y="29921"/>
                  </a:cubicBezTo>
                  <a:cubicBezTo>
                    <a:pt x="3440" y="34398"/>
                    <a:pt x="27348" y="21634"/>
                    <a:pt x="26967" y="8585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5560">
              <a:extLst>
                <a:ext uri="{FF2B5EF4-FFF2-40B4-BE49-F238E27FC236}">
                  <a16:creationId xmlns:a16="http://schemas.microsoft.com/office/drawing/2014/main" id="{C53C3FEA-9184-476C-8BF8-AA2BB53AFED2}"/>
                </a:ext>
              </a:extLst>
            </p:cNvPr>
            <p:cNvSpPr/>
            <p:nvPr/>
          </p:nvSpPr>
          <p:spPr>
            <a:xfrm>
              <a:off x="5372024" y="3213062"/>
              <a:ext cx="32016" cy="26430"/>
            </a:xfrm>
            <a:custGeom>
              <a:avLst/>
              <a:gdLst>
                <a:gd name="connsiteX0" fmla="*/ 31984 w 32016"/>
                <a:gd name="connsiteY0" fmla="*/ 12674 h 26430"/>
                <a:gd name="connsiteX1" fmla="*/ 22459 w 32016"/>
                <a:gd name="connsiteY1" fmla="*/ 292 h 26430"/>
                <a:gd name="connsiteX2" fmla="*/ 75 w 32016"/>
                <a:gd name="connsiteY2" fmla="*/ 24200 h 26430"/>
                <a:gd name="connsiteX3" fmla="*/ 31984 w 32016"/>
                <a:gd name="connsiteY3" fmla="*/ 12674 h 2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16" h="26430">
                  <a:moveTo>
                    <a:pt x="31984" y="12674"/>
                  </a:moveTo>
                  <a:cubicBezTo>
                    <a:pt x="32365" y="11341"/>
                    <a:pt x="29412" y="3435"/>
                    <a:pt x="22459" y="292"/>
                  </a:cubicBezTo>
                  <a:cubicBezTo>
                    <a:pt x="15506" y="-2756"/>
                    <a:pt x="-1258" y="18961"/>
                    <a:pt x="75" y="24200"/>
                  </a:cubicBezTo>
                  <a:cubicBezTo>
                    <a:pt x="1409" y="29533"/>
                    <a:pt x="28079" y="25152"/>
                    <a:pt x="31984" y="12674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5561">
              <a:extLst>
                <a:ext uri="{FF2B5EF4-FFF2-40B4-BE49-F238E27FC236}">
                  <a16:creationId xmlns:a16="http://schemas.microsoft.com/office/drawing/2014/main" id="{82D2A17D-294F-4A5A-B4EE-AD987C3A5B04}"/>
                </a:ext>
              </a:extLst>
            </p:cNvPr>
            <p:cNvSpPr/>
            <p:nvPr/>
          </p:nvSpPr>
          <p:spPr>
            <a:xfrm>
              <a:off x="5460628" y="3178615"/>
              <a:ext cx="32395" cy="25942"/>
            </a:xfrm>
            <a:custGeom>
              <a:avLst/>
              <a:gdLst>
                <a:gd name="connsiteX0" fmla="*/ 32343 w 32395"/>
                <a:gd name="connsiteY0" fmla="*/ 13021 h 25942"/>
                <a:gd name="connsiteX1" fmla="*/ 23199 w 32395"/>
                <a:gd name="connsiteY1" fmla="*/ 353 h 25942"/>
                <a:gd name="connsiteX2" fmla="*/ 54 w 32395"/>
                <a:gd name="connsiteY2" fmla="*/ 23594 h 25942"/>
                <a:gd name="connsiteX3" fmla="*/ 32343 w 32395"/>
                <a:gd name="connsiteY3" fmla="*/ 13021 h 2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95" h="25942">
                  <a:moveTo>
                    <a:pt x="32343" y="13021"/>
                  </a:moveTo>
                  <a:cubicBezTo>
                    <a:pt x="32820" y="11688"/>
                    <a:pt x="30057" y="3687"/>
                    <a:pt x="23199" y="353"/>
                  </a:cubicBezTo>
                  <a:cubicBezTo>
                    <a:pt x="16341" y="-2981"/>
                    <a:pt x="-1089" y="18260"/>
                    <a:pt x="54" y="23594"/>
                  </a:cubicBezTo>
                  <a:cubicBezTo>
                    <a:pt x="1292" y="28833"/>
                    <a:pt x="28152" y="25308"/>
                    <a:pt x="32343" y="13021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5562">
              <a:extLst>
                <a:ext uri="{FF2B5EF4-FFF2-40B4-BE49-F238E27FC236}">
                  <a16:creationId xmlns:a16="http://schemas.microsoft.com/office/drawing/2014/main" id="{0B104F44-8BB0-4315-8327-76C065CC8FF3}"/>
                </a:ext>
              </a:extLst>
            </p:cNvPr>
            <p:cNvSpPr/>
            <p:nvPr/>
          </p:nvSpPr>
          <p:spPr>
            <a:xfrm>
              <a:off x="5558111" y="3114090"/>
              <a:ext cx="26971" cy="30834"/>
            </a:xfrm>
            <a:custGeom>
              <a:avLst/>
              <a:gdLst>
                <a:gd name="connsiteX0" fmla="*/ 26967 w 26971"/>
                <a:gd name="connsiteY0" fmla="*/ 8585 h 30834"/>
                <a:gd name="connsiteX1" fmla="*/ 14013 w 26971"/>
                <a:gd name="connsiteY1" fmla="*/ 13 h 30834"/>
                <a:gd name="connsiteX2" fmla="*/ 582 w 26971"/>
                <a:gd name="connsiteY2" fmla="*/ 29921 h 30834"/>
                <a:gd name="connsiteX3" fmla="*/ 26967 w 26971"/>
                <a:gd name="connsiteY3" fmla="*/ 8585 h 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71" h="30834">
                  <a:moveTo>
                    <a:pt x="26967" y="8585"/>
                  </a:moveTo>
                  <a:cubicBezTo>
                    <a:pt x="26967" y="7252"/>
                    <a:pt x="21537" y="679"/>
                    <a:pt x="14013" y="13"/>
                  </a:cubicBezTo>
                  <a:cubicBezTo>
                    <a:pt x="6488" y="-654"/>
                    <a:pt x="-2370" y="25349"/>
                    <a:pt x="582" y="29921"/>
                  </a:cubicBezTo>
                  <a:cubicBezTo>
                    <a:pt x="3535" y="34398"/>
                    <a:pt x="27348" y="21634"/>
                    <a:pt x="26967" y="8585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5563">
              <a:extLst>
                <a:ext uri="{FF2B5EF4-FFF2-40B4-BE49-F238E27FC236}">
                  <a16:creationId xmlns:a16="http://schemas.microsoft.com/office/drawing/2014/main" id="{03559C55-A1FD-46FB-B760-59C811F778FF}"/>
                </a:ext>
              </a:extLst>
            </p:cNvPr>
            <p:cNvSpPr/>
            <p:nvPr/>
          </p:nvSpPr>
          <p:spPr>
            <a:xfrm>
              <a:off x="5378470" y="3127044"/>
              <a:ext cx="26969" cy="30834"/>
            </a:xfrm>
            <a:custGeom>
              <a:avLst/>
              <a:gdLst>
                <a:gd name="connsiteX0" fmla="*/ 26967 w 26969"/>
                <a:gd name="connsiteY0" fmla="*/ 8585 h 30834"/>
                <a:gd name="connsiteX1" fmla="*/ 14013 w 26969"/>
                <a:gd name="connsiteY1" fmla="*/ 13 h 30834"/>
                <a:gd name="connsiteX2" fmla="*/ 582 w 26969"/>
                <a:gd name="connsiteY2" fmla="*/ 29921 h 30834"/>
                <a:gd name="connsiteX3" fmla="*/ 26967 w 26969"/>
                <a:gd name="connsiteY3" fmla="*/ 8585 h 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69" h="30834">
                  <a:moveTo>
                    <a:pt x="26967" y="8585"/>
                  </a:moveTo>
                  <a:cubicBezTo>
                    <a:pt x="26967" y="7252"/>
                    <a:pt x="21537" y="679"/>
                    <a:pt x="14013" y="13"/>
                  </a:cubicBezTo>
                  <a:cubicBezTo>
                    <a:pt x="6488" y="-654"/>
                    <a:pt x="-2370" y="25349"/>
                    <a:pt x="582" y="29921"/>
                  </a:cubicBezTo>
                  <a:cubicBezTo>
                    <a:pt x="3440" y="34398"/>
                    <a:pt x="27252" y="21634"/>
                    <a:pt x="26967" y="8585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5564">
              <a:extLst>
                <a:ext uri="{FF2B5EF4-FFF2-40B4-BE49-F238E27FC236}">
                  <a16:creationId xmlns:a16="http://schemas.microsoft.com/office/drawing/2014/main" id="{A24E6977-B305-4F98-B28C-F64F9A0313E6}"/>
                </a:ext>
              </a:extLst>
            </p:cNvPr>
            <p:cNvSpPr/>
            <p:nvPr/>
          </p:nvSpPr>
          <p:spPr>
            <a:xfrm>
              <a:off x="5419691" y="2990760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4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5565">
              <a:extLst>
                <a:ext uri="{FF2B5EF4-FFF2-40B4-BE49-F238E27FC236}">
                  <a16:creationId xmlns:a16="http://schemas.microsoft.com/office/drawing/2014/main" id="{595FB298-7DEF-4BD9-ABCB-6B98535AEEC4}"/>
                </a:ext>
              </a:extLst>
            </p:cNvPr>
            <p:cNvSpPr/>
            <p:nvPr/>
          </p:nvSpPr>
          <p:spPr>
            <a:xfrm>
              <a:off x="5270054" y="2958565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4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396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367241" y="2850356"/>
              <a:ext cx="217627" cy="215074"/>
              <a:chOff x="5367241" y="2850356"/>
              <a:chExt cx="217627" cy="215074"/>
            </a:xfrm>
            <a:solidFill>
              <a:srgbClr val="68BB24"/>
            </a:solidFill>
          </p:grpSpPr>
          <p:sp>
            <p:nvSpPr>
              <p:cNvPr id="400" name="Freeform: Shape 5567">
                <a:extLst>
                  <a:ext uri="{FF2B5EF4-FFF2-40B4-BE49-F238E27FC236}">
                    <a16:creationId xmlns:a16="http://schemas.microsoft.com/office/drawing/2014/main" id="{8D5B72E9-47B0-4FB3-9DD0-06C680DAAA08}"/>
                  </a:ext>
                </a:extLst>
              </p:cNvPr>
              <p:cNvSpPr/>
              <p:nvPr/>
            </p:nvSpPr>
            <p:spPr>
              <a:xfrm>
                <a:off x="5367241" y="2885312"/>
                <a:ext cx="187452" cy="180117"/>
              </a:xfrm>
              <a:custGeom>
                <a:avLst/>
                <a:gdLst>
                  <a:gd name="connsiteX0" fmla="*/ 115634 w 187452"/>
                  <a:gd name="connsiteY0" fmla="*/ 87249 h 180117"/>
                  <a:gd name="connsiteX1" fmla="*/ 185547 w 187452"/>
                  <a:gd name="connsiteY1" fmla="*/ 57626 h 180117"/>
                  <a:gd name="connsiteX2" fmla="*/ 107442 w 187452"/>
                  <a:gd name="connsiteY2" fmla="*/ 80486 h 180117"/>
                  <a:gd name="connsiteX3" fmla="*/ 95631 w 187452"/>
                  <a:gd name="connsiteY3" fmla="*/ 0 h 180117"/>
                  <a:gd name="connsiteX4" fmla="*/ 97822 w 187452"/>
                  <a:gd name="connsiteY4" fmla="*/ 72676 h 180117"/>
                  <a:gd name="connsiteX5" fmla="*/ 22384 w 187452"/>
                  <a:gd name="connsiteY5" fmla="*/ 15526 h 180117"/>
                  <a:gd name="connsiteX6" fmla="*/ 89821 w 187452"/>
                  <a:gd name="connsiteY6" fmla="*/ 86678 h 180117"/>
                  <a:gd name="connsiteX7" fmla="*/ 0 w 187452"/>
                  <a:gd name="connsiteY7" fmla="*/ 105728 h 180117"/>
                  <a:gd name="connsiteX8" fmla="*/ 102965 w 187452"/>
                  <a:gd name="connsiteY8" fmla="*/ 98584 h 180117"/>
                  <a:gd name="connsiteX9" fmla="*/ 72771 w 187452"/>
                  <a:gd name="connsiteY9" fmla="*/ 180118 h 180117"/>
                  <a:gd name="connsiteX10" fmla="*/ 115538 w 187452"/>
                  <a:gd name="connsiteY10" fmla="*/ 98584 h 180117"/>
                  <a:gd name="connsiteX11" fmla="*/ 187452 w 187452"/>
                  <a:gd name="connsiteY11" fmla="*/ 151733 h 180117"/>
                  <a:gd name="connsiteX12" fmla="*/ 115634 w 187452"/>
                  <a:gd name="connsiteY12" fmla="*/ 87249 h 180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452" h="180117">
                    <a:moveTo>
                      <a:pt x="115634" y="87249"/>
                    </a:moveTo>
                    <a:cubicBezTo>
                      <a:pt x="115634" y="87249"/>
                      <a:pt x="158020" y="96869"/>
                      <a:pt x="185547" y="57626"/>
                    </a:cubicBezTo>
                    <a:cubicBezTo>
                      <a:pt x="185547" y="57626"/>
                      <a:pt x="132683" y="44005"/>
                      <a:pt x="107442" y="80486"/>
                    </a:cubicBezTo>
                    <a:cubicBezTo>
                      <a:pt x="107442" y="80486"/>
                      <a:pt x="121634" y="46387"/>
                      <a:pt x="95631" y="0"/>
                    </a:cubicBezTo>
                    <a:cubicBezTo>
                      <a:pt x="95631" y="0"/>
                      <a:pt x="62675" y="34671"/>
                      <a:pt x="97822" y="72676"/>
                    </a:cubicBezTo>
                    <a:cubicBezTo>
                      <a:pt x="97822" y="72676"/>
                      <a:pt x="73914" y="27908"/>
                      <a:pt x="22384" y="15526"/>
                    </a:cubicBezTo>
                    <a:cubicBezTo>
                      <a:pt x="22384" y="15526"/>
                      <a:pt x="23908" y="55626"/>
                      <a:pt x="89821" y="86678"/>
                    </a:cubicBezTo>
                    <a:cubicBezTo>
                      <a:pt x="89821" y="86678"/>
                      <a:pt x="51816" y="64675"/>
                      <a:pt x="0" y="105728"/>
                    </a:cubicBezTo>
                    <a:cubicBezTo>
                      <a:pt x="0" y="105728"/>
                      <a:pt x="35719" y="136112"/>
                      <a:pt x="102965" y="98584"/>
                    </a:cubicBezTo>
                    <a:cubicBezTo>
                      <a:pt x="102965" y="98584"/>
                      <a:pt x="66675" y="119158"/>
                      <a:pt x="72771" y="180118"/>
                    </a:cubicBezTo>
                    <a:cubicBezTo>
                      <a:pt x="72771" y="180118"/>
                      <a:pt x="119539" y="163544"/>
                      <a:pt x="115538" y="98584"/>
                    </a:cubicBezTo>
                    <a:cubicBezTo>
                      <a:pt x="115538" y="98584"/>
                      <a:pt x="124206" y="141065"/>
                      <a:pt x="187452" y="151733"/>
                    </a:cubicBezTo>
                    <a:cubicBezTo>
                      <a:pt x="187452" y="151733"/>
                      <a:pt x="179451" y="97155"/>
                      <a:pt x="115634" y="87249"/>
                    </a:cubicBezTo>
                    <a:close/>
                  </a:path>
                </a:pathLst>
              </a:custGeom>
              <a:solidFill>
                <a:srgbClr val="68BB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1" name="Freeform: Shape 5568">
                <a:extLst>
                  <a:ext uri="{FF2B5EF4-FFF2-40B4-BE49-F238E27FC236}">
                    <a16:creationId xmlns:a16="http://schemas.microsoft.com/office/drawing/2014/main" id="{B809990A-B278-42DC-AD0C-BE014AFF5ECA}"/>
                  </a:ext>
                </a:extLst>
              </p:cNvPr>
              <p:cNvSpPr/>
              <p:nvPr/>
            </p:nvSpPr>
            <p:spPr>
              <a:xfrm>
                <a:off x="5466587" y="2850356"/>
                <a:ext cx="118281" cy="129540"/>
              </a:xfrm>
              <a:custGeom>
                <a:avLst/>
                <a:gdLst>
                  <a:gd name="connsiteX0" fmla="*/ 0 w 118281"/>
                  <a:gd name="connsiteY0" fmla="*/ 122587 h 129540"/>
                  <a:gd name="connsiteX1" fmla="*/ 107156 w 118281"/>
                  <a:gd name="connsiteY1" fmla="*/ 0 h 129540"/>
                  <a:gd name="connsiteX2" fmla="*/ 118015 w 118281"/>
                  <a:gd name="connsiteY2" fmla="*/ 20288 h 129540"/>
                  <a:gd name="connsiteX3" fmla="*/ 5715 w 118281"/>
                  <a:gd name="connsiteY3" fmla="*/ 129540 h 12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281" h="129540">
                    <a:moveTo>
                      <a:pt x="0" y="122587"/>
                    </a:moveTo>
                    <a:cubicBezTo>
                      <a:pt x="0" y="122587"/>
                      <a:pt x="14573" y="54483"/>
                      <a:pt x="107156" y="0"/>
                    </a:cubicBezTo>
                    <a:cubicBezTo>
                      <a:pt x="107156" y="0"/>
                      <a:pt x="120301" y="6191"/>
                      <a:pt x="118015" y="20288"/>
                    </a:cubicBezTo>
                    <a:cubicBezTo>
                      <a:pt x="118015" y="20288"/>
                      <a:pt x="38005" y="37052"/>
                      <a:pt x="5715" y="129540"/>
                    </a:cubicBezTo>
                  </a:path>
                </a:pathLst>
              </a:custGeom>
              <a:solidFill>
                <a:srgbClr val="68BB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97" name="Freeform: Shape 5569">
              <a:extLst>
                <a:ext uri="{FF2B5EF4-FFF2-40B4-BE49-F238E27FC236}">
                  <a16:creationId xmlns:a16="http://schemas.microsoft.com/office/drawing/2014/main" id="{2CBAE233-44E8-4C09-908F-0A139124F296}"/>
                </a:ext>
              </a:extLst>
            </p:cNvPr>
            <p:cNvSpPr/>
            <p:nvPr/>
          </p:nvSpPr>
          <p:spPr>
            <a:xfrm>
              <a:off x="5247703" y="3016758"/>
              <a:ext cx="372803" cy="289149"/>
            </a:xfrm>
            <a:custGeom>
              <a:avLst/>
              <a:gdLst>
                <a:gd name="connsiteX0" fmla="*/ 319278 w 372803"/>
                <a:gd name="connsiteY0" fmla="*/ 0 h 289149"/>
                <a:gd name="connsiteX1" fmla="*/ 288417 w 372803"/>
                <a:gd name="connsiteY1" fmla="*/ 108966 h 289149"/>
                <a:gd name="connsiteX2" fmla="*/ 109252 w 372803"/>
                <a:gd name="connsiteY2" fmla="*/ 245554 h 289149"/>
                <a:gd name="connsiteX3" fmla="*/ 0 w 372803"/>
                <a:gd name="connsiteY3" fmla="*/ 221551 h 289149"/>
                <a:gd name="connsiteX4" fmla="*/ 48863 w 372803"/>
                <a:gd name="connsiteY4" fmla="*/ 280892 h 289149"/>
                <a:gd name="connsiteX5" fmla="*/ 216694 w 372803"/>
                <a:gd name="connsiteY5" fmla="*/ 237744 h 289149"/>
                <a:gd name="connsiteX6" fmla="*/ 319278 w 372803"/>
                <a:gd name="connsiteY6" fmla="*/ 0 h 28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803" h="289149">
                  <a:moveTo>
                    <a:pt x="319278" y="0"/>
                  </a:moveTo>
                  <a:cubicBezTo>
                    <a:pt x="325755" y="24289"/>
                    <a:pt x="324707" y="59912"/>
                    <a:pt x="288417" y="108966"/>
                  </a:cubicBezTo>
                  <a:cubicBezTo>
                    <a:pt x="248698" y="162782"/>
                    <a:pt x="181165" y="213741"/>
                    <a:pt x="109252" y="245554"/>
                  </a:cubicBezTo>
                  <a:cubicBezTo>
                    <a:pt x="49530" y="272034"/>
                    <a:pt x="11240" y="234887"/>
                    <a:pt x="0" y="221551"/>
                  </a:cubicBezTo>
                  <a:cubicBezTo>
                    <a:pt x="8763" y="251460"/>
                    <a:pt x="20860" y="267748"/>
                    <a:pt x="48863" y="280892"/>
                  </a:cubicBezTo>
                  <a:cubicBezTo>
                    <a:pt x="93345" y="301847"/>
                    <a:pt x="108013" y="281273"/>
                    <a:pt x="216694" y="237744"/>
                  </a:cubicBezTo>
                  <a:cubicBezTo>
                    <a:pt x="308134" y="201359"/>
                    <a:pt x="451580" y="75438"/>
                    <a:pt x="319278" y="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5570">
              <a:extLst>
                <a:ext uri="{FF2B5EF4-FFF2-40B4-BE49-F238E27FC236}">
                  <a16:creationId xmlns:a16="http://schemas.microsoft.com/office/drawing/2014/main" id="{B0A039AB-7FCC-4F3F-A82F-35428CDE485D}"/>
                </a:ext>
              </a:extLst>
            </p:cNvPr>
            <p:cNvSpPr/>
            <p:nvPr/>
          </p:nvSpPr>
          <p:spPr>
            <a:xfrm>
              <a:off x="5257042" y="2932645"/>
              <a:ext cx="108801" cy="157597"/>
            </a:xfrm>
            <a:custGeom>
              <a:avLst/>
              <a:gdLst>
                <a:gd name="connsiteX0" fmla="*/ 81148 w 108801"/>
                <a:gd name="connsiteY0" fmla="*/ 3150 h 157597"/>
                <a:gd name="connsiteX1" fmla="*/ 18855 w 108801"/>
                <a:gd name="connsiteY1" fmla="*/ 32868 h 157597"/>
                <a:gd name="connsiteX2" fmla="*/ 7520 w 108801"/>
                <a:gd name="connsiteY2" fmla="*/ 145739 h 157597"/>
                <a:gd name="connsiteX3" fmla="*/ 87720 w 108801"/>
                <a:gd name="connsiteY3" fmla="*/ 108496 h 157597"/>
                <a:gd name="connsiteX4" fmla="*/ 81148 w 108801"/>
                <a:gd name="connsiteY4" fmla="*/ 3150 h 15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01" h="157597">
                  <a:moveTo>
                    <a:pt x="81148" y="3150"/>
                  </a:moveTo>
                  <a:cubicBezTo>
                    <a:pt x="81148" y="3150"/>
                    <a:pt x="46953" y="-14281"/>
                    <a:pt x="18855" y="32868"/>
                  </a:cubicBezTo>
                  <a:cubicBezTo>
                    <a:pt x="-9244" y="80016"/>
                    <a:pt x="471" y="123165"/>
                    <a:pt x="7520" y="145739"/>
                  </a:cubicBezTo>
                  <a:cubicBezTo>
                    <a:pt x="14664" y="168313"/>
                    <a:pt x="57621" y="160122"/>
                    <a:pt x="87720" y="108496"/>
                  </a:cubicBezTo>
                  <a:cubicBezTo>
                    <a:pt x="117915" y="56776"/>
                    <a:pt x="115629" y="17532"/>
                    <a:pt x="81148" y="3150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5571">
              <a:extLst>
                <a:ext uri="{FF2B5EF4-FFF2-40B4-BE49-F238E27FC236}">
                  <a16:creationId xmlns:a16="http://schemas.microsoft.com/office/drawing/2014/main" id="{02D338FA-4F5B-4EFB-8B8D-4F63375C97D5}"/>
                </a:ext>
              </a:extLst>
            </p:cNvPr>
            <p:cNvSpPr/>
            <p:nvPr/>
          </p:nvSpPr>
          <p:spPr>
            <a:xfrm>
              <a:off x="5254044" y="3110376"/>
              <a:ext cx="31266" cy="40383"/>
            </a:xfrm>
            <a:custGeom>
              <a:avLst/>
              <a:gdLst>
                <a:gd name="connsiteX0" fmla="*/ 15566 w 31266"/>
                <a:gd name="connsiteY0" fmla="*/ 584 h 40383"/>
                <a:gd name="connsiteX1" fmla="*/ 516 w 31266"/>
                <a:gd name="connsiteY1" fmla="*/ 16300 h 40383"/>
                <a:gd name="connsiteX2" fmla="*/ 11089 w 31266"/>
                <a:gd name="connsiteY2" fmla="*/ 39732 h 40383"/>
                <a:gd name="connsiteX3" fmla="*/ 30615 w 31266"/>
                <a:gd name="connsiteY3" fmla="*/ 19729 h 40383"/>
                <a:gd name="connsiteX4" fmla="*/ 15566 w 31266"/>
                <a:gd name="connsiteY4" fmla="*/ 584 h 4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66" h="40383">
                  <a:moveTo>
                    <a:pt x="15566" y="584"/>
                  </a:moveTo>
                  <a:cubicBezTo>
                    <a:pt x="15566" y="584"/>
                    <a:pt x="3088" y="2775"/>
                    <a:pt x="516" y="16300"/>
                  </a:cubicBezTo>
                  <a:cubicBezTo>
                    <a:pt x="-2151" y="29826"/>
                    <a:pt x="6136" y="36588"/>
                    <a:pt x="11089" y="39732"/>
                  </a:cubicBezTo>
                  <a:cubicBezTo>
                    <a:pt x="16042" y="42875"/>
                    <a:pt x="27948" y="34398"/>
                    <a:pt x="30615" y="19729"/>
                  </a:cubicBezTo>
                  <a:cubicBezTo>
                    <a:pt x="33282" y="4966"/>
                    <a:pt x="27663" y="-2178"/>
                    <a:pt x="15566" y="584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02" name="Graphic 6633">
            <a:extLst>
              <a:ext uri="{FF2B5EF4-FFF2-40B4-BE49-F238E27FC236}">
                <a16:creationId xmlns:a16="http://schemas.microsoft.com/office/drawing/2014/main" id="{10007C60-8DF1-46F5-8D7F-0A710FCC61C9}"/>
              </a:ext>
            </a:extLst>
          </p:cNvPr>
          <p:cNvGrpSpPr/>
          <p:nvPr/>
        </p:nvGrpSpPr>
        <p:grpSpPr>
          <a:xfrm>
            <a:off x="-396551" y="5517232"/>
            <a:ext cx="1728192" cy="1832898"/>
            <a:chOff x="2147669" y="6458882"/>
            <a:chExt cx="1005354" cy="965860"/>
          </a:xfrm>
        </p:grpSpPr>
        <p:grpSp>
          <p:nvGrpSpPr>
            <p:cNvPr id="403" name="Graphic 6633">
              <a:extLst>
                <a:ext uri="{FF2B5EF4-FFF2-40B4-BE49-F238E27FC236}">
                  <a16:creationId xmlns:a16="http://schemas.microsoft.com/office/drawing/2014/main" id="{10007C60-8DF1-46F5-8D7F-0A710FCC61C9}"/>
                </a:ext>
              </a:extLst>
            </p:cNvPr>
            <p:cNvGrpSpPr/>
            <p:nvPr/>
          </p:nvGrpSpPr>
          <p:grpSpPr>
            <a:xfrm>
              <a:off x="2147669" y="6458882"/>
              <a:ext cx="1005354" cy="856761"/>
              <a:chOff x="2147669" y="6458882"/>
              <a:chExt cx="1005354" cy="856761"/>
            </a:xfrm>
          </p:grpSpPr>
          <p:sp>
            <p:nvSpPr>
              <p:cNvPr id="421" name="Freeform: Shape 6636">
                <a:extLst>
                  <a:ext uri="{FF2B5EF4-FFF2-40B4-BE49-F238E27FC236}">
                    <a16:creationId xmlns:a16="http://schemas.microsoft.com/office/drawing/2014/main" id="{69BD64F9-D125-49AD-8C7E-9AB48545BE38}"/>
                  </a:ext>
                </a:extLst>
              </p:cNvPr>
              <p:cNvSpPr/>
              <p:nvPr/>
            </p:nvSpPr>
            <p:spPr>
              <a:xfrm>
                <a:off x="2147669" y="6708570"/>
                <a:ext cx="357925" cy="574066"/>
              </a:xfrm>
              <a:custGeom>
                <a:avLst/>
                <a:gdLst>
                  <a:gd name="connsiteX0" fmla="*/ 357925 w 357925"/>
                  <a:gd name="connsiteY0" fmla="*/ 566810 h 574066"/>
                  <a:gd name="connsiteX1" fmla="*/ 270771 w 357925"/>
                  <a:gd name="connsiteY1" fmla="*/ 458034 h 574066"/>
                  <a:gd name="connsiteX2" fmla="*/ 140469 w 357925"/>
                  <a:gd name="connsiteY2" fmla="*/ 236959 h 574066"/>
                  <a:gd name="connsiteX3" fmla="*/ 188475 w 357925"/>
                  <a:gd name="connsiteY3" fmla="*/ 62652 h 574066"/>
                  <a:gd name="connsiteX4" fmla="*/ 65793 w 357925"/>
                  <a:gd name="connsiteY4" fmla="*/ 26742 h 574066"/>
                  <a:gd name="connsiteX5" fmla="*/ 12263 w 357925"/>
                  <a:gd name="connsiteY5" fmla="*/ 168379 h 574066"/>
                  <a:gd name="connsiteX6" fmla="*/ 33504 w 357925"/>
                  <a:gd name="connsiteY6" fmla="*/ 296014 h 574066"/>
                  <a:gd name="connsiteX7" fmla="*/ 357925 w 357925"/>
                  <a:gd name="connsiteY7" fmla="*/ 566810 h 574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925" h="574066">
                    <a:moveTo>
                      <a:pt x="357925" y="566810"/>
                    </a:moveTo>
                    <a:cubicBezTo>
                      <a:pt x="357925" y="566810"/>
                      <a:pt x="346305" y="538902"/>
                      <a:pt x="270771" y="458034"/>
                    </a:cubicBezTo>
                    <a:cubicBezTo>
                      <a:pt x="195238" y="377072"/>
                      <a:pt x="111990" y="308111"/>
                      <a:pt x="140469" y="236959"/>
                    </a:cubicBezTo>
                    <a:cubicBezTo>
                      <a:pt x="168949" y="165712"/>
                      <a:pt x="233814" y="116658"/>
                      <a:pt x="188475" y="62652"/>
                    </a:cubicBezTo>
                    <a:cubicBezTo>
                      <a:pt x="143136" y="8645"/>
                      <a:pt x="136659" y="-27264"/>
                      <a:pt x="65793" y="26742"/>
                    </a:cubicBezTo>
                    <a:cubicBezTo>
                      <a:pt x="-5168" y="80654"/>
                      <a:pt x="-11073" y="112658"/>
                      <a:pt x="12263" y="168379"/>
                    </a:cubicBezTo>
                    <a:cubicBezTo>
                      <a:pt x="35599" y="224100"/>
                      <a:pt x="-8406" y="227625"/>
                      <a:pt x="33504" y="296014"/>
                    </a:cubicBezTo>
                    <a:cubicBezTo>
                      <a:pt x="75414" y="364213"/>
                      <a:pt x="260580" y="620150"/>
                      <a:pt x="357925" y="566810"/>
                    </a:cubicBezTo>
                    <a:close/>
                  </a:path>
                </a:pathLst>
              </a:custGeom>
              <a:solidFill>
                <a:srgbClr val="80A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2" name="Freeform: Shape 6637">
                <a:extLst>
                  <a:ext uri="{FF2B5EF4-FFF2-40B4-BE49-F238E27FC236}">
                    <a16:creationId xmlns:a16="http://schemas.microsoft.com/office/drawing/2014/main" id="{4B0BB8C7-7E2B-40FA-9A02-55A815DB048E}"/>
                  </a:ext>
                </a:extLst>
              </p:cNvPr>
              <p:cNvSpPr/>
              <p:nvPr/>
            </p:nvSpPr>
            <p:spPr>
              <a:xfrm>
                <a:off x="2269177" y="6458882"/>
                <a:ext cx="754403" cy="347581"/>
              </a:xfrm>
              <a:custGeom>
                <a:avLst/>
                <a:gdLst>
                  <a:gd name="connsiteX0" fmla="*/ 55156 w 754403"/>
                  <a:gd name="connsiteY0" fmla="*/ 347582 h 347581"/>
                  <a:gd name="connsiteX1" fmla="*/ 15818 w 754403"/>
                  <a:gd name="connsiteY1" fmla="*/ 156225 h 347581"/>
                  <a:gd name="connsiteX2" fmla="*/ 302711 w 754403"/>
                  <a:gd name="connsiteY2" fmla="*/ 4301 h 347581"/>
                  <a:gd name="connsiteX3" fmla="*/ 411962 w 754403"/>
                  <a:gd name="connsiteY3" fmla="*/ 6015 h 347581"/>
                  <a:gd name="connsiteX4" fmla="*/ 534644 w 754403"/>
                  <a:gd name="connsiteY4" fmla="*/ 41925 h 347581"/>
                  <a:gd name="connsiteX5" fmla="*/ 709619 w 754403"/>
                  <a:gd name="connsiteY5" fmla="*/ 116696 h 347581"/>
                  <a:gd name="connsiteX6" fmla="*/ 744861 w 754403"/>
                  <a:gd name="connsiteY6" fmla="*/ 227472 h 347581"/>
                  <a:gd name="connsiteX7" fmla="*/ 55156 w 754403"/>
                  <a:gd name="connsiteY7" fmla="*/ 347582 h 34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403" h="347581">
                    <a:moveTo>
                      <a:pt x="55156" y="347582"/>
                    </a:moveTo>
                    <a:cubicBezTo>
                      <a:pt x="55156" y="347582"/>
                      <a:pt x="-35713" y="212422"/>
                      <a:pt x="15818" y="156225"/>
                    </a:cubicBezTo>
                    <a:cubicBezTo>
                      <a:pt x="67348" y="100027"/>
                      <a:pt x="91922" y="-24655"/>
                      <a:pt x="302711" y="4301"/>
                    </a:cubicBezTo>
                    <a:cubicBezTo>
                      <a:pt x="302711" y="4301"/>
                      <a:pt x="361956" y="27828"/>
                      <a:pt x="411962" y="6015"/>
                    </a:cubicBezTo>
                    <a:cubicBezTo>
                      <a:pt x="461969" y="-15892"/>
                      <a:pt x="477494" y="51926"/>
                      <a:pt x="534644" y="41925"/>
                    </a:cubicBezTo>
                    <a:cubicBezTo>
                      <a:pt x="591794" y="32019"/>
                      <a:pt x="652850" y="61927"/>
                      <a:pt x="709619" y="116696"/>
                    </a:cubicBezTo>
                    <a:cubicBezTo>
                      <a:pt x="766388" y="171465"/>
                      <a:pt x="757815" y="193848"/>
                      <a:pt x="744861" y="227472"/>
                    </a:cubicBezTo>
                    <a:cubicBezTo>
                      <a:pt x="731907" y="261095"/>
                      <a:pt x="55156" y="347582"/>
                      <a:pt x="55156" y="347582"/>
                    </a:cubicBezTo>
                    <a:close/>
                  </a:path>
                </a:pathLst>
              </a:custGeom>
              <a:solidFill>
                <a:srgbClr val="99BD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3" name="Freeform: Shape 6638">
                <a:extLst>
                  <a:ext uri="{FF2B5EF4-FFF2-40B4-BE49-F238E27FC236}">
                    <a16:creationId xmlns:a16="http://schemas.microsoft.com/office/drawing/2014/main" id="{EABF2ECC-4D84-4665-B971-FED14671900E}"/>
                  </a:ext>
                </a:extLst>
              </p:cNvPr>
              <p:cNvSpPr/>
              <p:nvPr/>
            </p:nvSpPr>
            <p:spPr>
              <a:xfrm>
                <a:off x="2213272" y="6540329"/>
                <a:ext cx="439395" cy="413126"/>
              </a:xfrm>
              <a:custGeom>
                <a:avLst/>
                <a:gdLst>
                  <a:gd name="connsiteX0" fmla="*/ 268033 w 439395"/>
                  <a:gd name="connsiteY0" fmla="*/ 353289 h 413126"/>
                  <a:gd name="connsiteX1" fmla="*/ 420242 w 439395"/>
                  <a:gd name="connsiteY1" fmla="*/ 86494 h 413126"/>
                  <a:gd name="connsiteX2" fmla="*/ 419671 w 439395"/>
                  <a:gd name="connsiteY2" fmla="*/ 85351 h 413126"/>
                  <a:gd name="connsiteX3" fmla="*/ 354234 w 439395"/>
                  <a:gd name="connsiteY3" fmla="*/ 53061 h 413126"/>
                  <a:gd name="connsiteX4" fmla="*/ 198881 w 439395"/>
                  <a:gd name="connsiteY4" fmla="*/ 32773 h 413126"/>
                  <a:gd name="connsiteX5" fmla="*/ 129730 w 439395"/>
                  <a:gd name="connsiteY5" fmla="*/ 122022 h 413126"/>
                  <a:gd name="connsiteX6" fmla="*/ 2762 w 439395"/>
                  <a:gd name="connsiteY6" fmla="*/ 281280 h 413126"/>
                  <a:gd name="connsiteX7" fmla="*/ 49625 w 439395"/>
                  <a:gd name="connsiteY7" fmla="*/ 406248 h 413126"/>
                  <a:gd name="connsiteX8" fmla="*/ 268033 w 439395"/>
                  <a:gd name="connsiteY8" fmla="*/ 353289 h 413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9395" h="413126">
                    <a:moveTo>
                      <a:pt x="268033" y="353289"/>
                    </a:moveTo>
                    <a:cubicBezTo>
                      <a:pt x="402716" y="330715"/>
                      <a:pt x="476821" y="199555"/>
                      <a:pt x="420242" y="86494"/>
                    </a:cubicBezTo>
                    <a:cubicBezTo>
                      <a:pt x="420052" y="86113"/>
                      <a:pt x="419861" y="85732"/>
                      <a:pt x="419671" y="85351"/>
                    </a:cubicBezTo>
                    <a:cubicBezTo>
                      <a:pt x="401764" y="48775"/>
                      <a:pt x="376713" y="105544"/>
                      <a:pt x="354234" y="53061"/>
                    </a:cubicBezTo>
                    <a:cubicBezTo>
                      <a:pt x="331850" y="483"/>
                      <a:pt x="257270" y="-24568"/>
                      <a:pt x="198881" y="32773"/>
                    </a:cubicBezTo>
                    <a:cubicBezTo>
                      <a:pt x="174307" y="56966"/>
                      <a:pt x="156876" y="94590"/>
                      <a:pt x="129730" y="122022"/>
                    </a:cubicBezTo>
                    <a:cubicBezTo>
                      <a:pt x="68865" y="183649"/>
                      <a:pt x="24193" y="183172"/>
                      <a:pt x="2762" y="281280"/>
                    </a:cubicBezTo>
                    <a:cubicBezTo>
                      <a:pt x="-8192" y="331762"/>
                      <a:pt x="14668" y="441586"/>
                      <a:pt x="49625" y="406248"/>
                    </a:cubicBezTo>
                    <a:cubicBezTo>
                      <a:pt x="64674" y="391008"/>
                      <a:pt x="162115" y="371101"/>
                      <a:pt x="268033" y="353289"/>
                    </a:cubicBezTo>
                    <a:close/>
                  </a:path>
                </a:pathLst>
              </a:custGeom>
              <a:solidFill>
                <a:srgbClr val="7997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4" name="Freeform: Shape 6639">
                <a:extLst>
                  <a:ext uri="{FF2B5EF4-FFF2-40B4-BE49-F238E27FC236}">
                    <a16:creationId xmlns:a16="http://schemas.microsoft.com/office/drawing/2014/main" id="{2F34BB7F-D04B-4462-9541-859042ABC005}"/>
                  </a:ext>
                </a:extLst>
              </p:cNvPr>
              <p:cNvSpPr/>
              <p:nvPr/>
            </p:nvSpPr>
            <p:spPr>
              <a:xfrm>
                <a:off x="2282559" y="6629182"/>
                <a:ext cx="700714" cy="480593"/>
              </a:xfrm>
              <a:custGeom>
                <a:avLst/>
                <a:gdLst>
                  <a:gd name="connsiteX0" fmla="*/ 69397 w 700714"/>
                  <a:gd name="connsiteY0" fmla="*/ 446173 h 480593"/>
                  <a:gd name="connsiteX1" fmla="*/ 15295 w 700714"/>
                  <a:gd name="connsiteY1" fmla="*/ 282057 h 480593"/>
                  <a:gd name="connsiteX2" fmla="*/ 245990 w 700714"/>
                  <a:gd name="connsiteY2" fmla="*/ 37931 h 480593"/>
                  <a:gd name="connsiteX3" fmla="*/ 598511 w 700714"/>
                  <a:gd name="connsiteY3" fmla="*/ 64411 h 480593"/>
                  <a:gd name="connsiteX4" fmla="*/ 683379 w 700714"/>
                  <a:gd name="connsiteY4" fmla="*/ 217954 h 480593"/>
                  <a:gd name="connsiteX5" fmla="*/ 69397 w 700714"/>
                  <a:gd name="connsiteY5" fmla="*/ 446173 h 48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0714" h="480593">
                    <a:moveTo>
                      <a:pt x="69397" y="446173"/>
                    </a:moveTo>
                    <a:cubicBezTo>
                      <a:pt x="69397" y="446173"/>
                      <a:pt x="-39188" y="420550"/>
                      <a:pt x="15295" y="282057"/>
                    </a:cubicBezTo>
                    <a:cubicBezTo>
                      <a:pt x="69683" y="143563"/>
                      <a:pt x="53395" y="86223"/>
                      <a:pt x="245990" y="37931"/>
                    </a:cubicBezTo>
                    <a:cubicBezTo>
                      <a:pt x="438491" y="-10456"/>
                      <a:pt x="581080" y="-23315"/>
                      <a:pt x="598511" y="64411"/>
                    </a:cubicBezTo>
                    <a:cubicBezTo>
                      <a:pt x="615942" y="152136"/>
                      <a:pt x="747101" y="138515"/>
                      <a:pt x="683379" y="217954"/>
                    </a:cubicBezTo>
                    <a:cubicBezTo>
                      <a:pt x="619656" y="297392"/>
                      <a:pt x="294187" y="577237"/>
                      <a:pt x="69397" y="446173"/>
                    </a:cubicBezTo>
                    <a:close/>
                  </a:path>
                </a:pathLst>
              </a:custGeom>
              <a:solidFill>
                <a:srgbClr val="80A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5" name="Freeform: Shape 6640">
                <a:extLst>
                  <a:ext uri="{FF2B5EF4-FFF2-40B4-BE49-F238E27FC236}">
                    <a16:creationId xmlns:a16="http://schemas.microsoft.com/office/drawing/2014/main" id="{0937A594-6D34-4B23-B111-0A13277BA8CA}"/>
                  </a:ext>
                </a:extLst>
              </p:cNvPr>
              <p:cNvSpPr/>
              <p:nvPr/>
            </p:nvSpPr>
            <p:spPr>
              <a:xfrm>
                <a:off x="2527722" y="6577549"/>
                <a:ext cx="625301" cy="733411"/>
              </a:xfrm>
              <a:custGeom>
                <a:avLst/>
                <a:gdLst>
                  <a:gd name="connsiteX0" fmla="*/ 399829 w 625301"/>
                  <a:gd name="connsiteY0" fmla="*/ 283589 h 733411"/>
                  <a:gd name="connsiteX1" fmla="*/ 360015 w 625301"/>
                  <a:gd name="connsiteY1" fmla="*/ 37939 h 733411"/>
                  <a:gd name="connsiteX2" fmla="*/ 592330 w 625301"/>
                  <a:gd name="connsiteY2" fmla="*/ 10888 h 733411"/>
                  <a:gd name="connsiteX3" fmla="*/ 567660 w 625301"/>
                  <a:gd name="connsiteY3" fmla="*/ 122045 h 733411"/>
                  <a:gd name="connsiteX4" fmla="*/ 566136 w 625301"/>
                  <a:gd name="connsiteY4" fmla="*/ 261776 h 733411"/>
                  <a:gd name="connsiteX5" fmla="*/ 494318 w 625301"/>
                  <a:gd name="connsiteY5" fmla="*/ 536858 h 733411"/>
                  <a:gd name="connsiteX6" fmla="*/ 326011 w 625301"/>
                  <a:gd name="connsiteY6" fmla="*/ 644110 h 733411"/>
                  <a:gd name="connsiteX7" fmla="*/ 65 w 625301"/>
                  <a:gd name="connsiteY7" fmla="*/ 645348 h 733411"/>
                  <a:gd name="connsiteX8" fmla="*/ 399829 w 625301"/>
                  <a:gd name="connsiteY8" fmla="*/ 283589 h 7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5301" h="733411">
                    <a:moveTo>
                      <a:pt x="399829" y="283589"/>
                    </a:moveTo>
                    <a:cubicBezTo>
                      <a:pt x="399829" y="283589"/>
                      <a:pt x="280481" y="114329"/>
                      <a:pt x="360015" y="37939"/>
                    </a:cubicBezTo>
                    <a:cubicBezTo>
                      <a:pt x="439549" y="-38452"/>
                      <a:pt x="538133" y="57560"/>
                      <a:pt x="592330" y="10888"/>
                    </a:cubicBezTo>
                    <a:cubicBezTo>
                      <a:pt x="646622" y="-35785"/>
                      <a:pt x="630716" y="80135"/>
                      <a:pt x="567660" y="122045"/>
                    </a:cubicBezTo>
                    <a:cubicBezTo>
                      <a:pt x="504604" y="163955"/>
                      <a:pt x="576709" y="153953"/>
                      <a:pt x="566136" y="261776"/>
                    </a:cubicBezTo>
                    <a:cubicBezTo>
                      <a:pt x="555563" y="369599"/>
                      <a:pt x="590806" y="493901"/>
                      <a:pt x="494318" y="536858"/>
                    </a:cubicBezTo>
                    <a:cubicBezTo>
                      <a:pt x="397734" y="579816"/>
                      <a:pt x="389066" y="588579"/>
                      <a:pt x="326011" y="644110"/>
                    </a:cubicBezTo>
                    <a:cubicBezTo>
                      <a:pt x="263050" y="699641"/>
                      <a:pt x="-4792" y="813083"/>
                      <a:pt x="65" y="645348"/>
                    </a:cubicBezTo>
                    <a:cubicBezTo>
                      <a:pt x="4923" y="477708"/>
                      <a:pt x="399829" y="283589"/>
                      <a:pt x="399829" y="283589"/>
                    </a:cubicBezTo>
                    <a:close/>
                  </a:path>
                </a:pathLst>
              </a:custGeom>
              <a:solidFill>
                <a:srgbClr val="7997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6" name="Freeform: Shape 6641">
                <a:extLst>
                  <a:ext uri="{FF2B5EF4-FFF2-40B4-BE49-F238E27FC236}">
                    <a16:creationId xmlns:a16="http://schemas.microsoft.com/office/drawing/2014/main" id="{FBB6FCCE-786E-4C11-9CA9-CCAB14C1D861}"/>
                  </a:ext>
                </a:extLst>
              </p:cNvPr>
              <p:cNvSpPr/>
              <p:nvPr/>
            </p:nvSpPr>
            <p:spPr>
              <a:xfrm>
                <a:off x="2227621" y="6707842"/>
                <a:ext cx="839664" cy="607800"/>
              </a:xfrm>
              <a:custGeom>
                <a:avLst/>
                <a:gdLst>
                  <a:gd name="connsiteX0" fmla="*/ 417609 w 839664"/>
                  <a:gd name="connsiteY0" fmla="*/ 607352 h 607800"/>
                  <a:gd name="connsiteX1" fmla="*/ 136622 w 839664"/>
                  <a:gd name="connsiteY1" fmla="*/ 505815 h 607800"/>
                  <a:gd name="connsiteX2" fmla="*/ 101379 w 839664"/>
                  <a:gd name="connsiteY2" fmla="*/ 199110 h 607800"/>
                  <a:gd name="connsiteX3" fmla="*/ 374842 w 839664"/>
                  <a:gd name="connsiteY3" fmla="*/ 104241 h 607800"/>
                  <a:gd name="connsiteX4" fmla="*/ 627350 w 839664"/>
                  <a:gd name="connsiteY4" fmla="*/ 14230 h 607800"/>
                  <a:gd name="connsiteX5" fmla="*/ 767748 w 839664"/>
                  <a:gd name="connsiteY5" fmla="*/ 51473 h 607800"/>
                  <a:gd name="connsiteX6" fmla="*/ 813373 w 839664"/>
                  <a:gd name="connsiteY6" fmla="*/ 173012 h 607800"/>
                  <a:gd name="connsiteX7" fmla="*/ 417609 w 839664"/>
                  <a:gd name="connsiteY7" fmla="*/ 607352 h 60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9664" h="607800">
                    <a:moveTo>
                      <a:pt x="417609" y="607352"/>
                    </a:moveTo>
                    <a:cubicBezTo>
                      <a:pt x="417609" y="607352"/>
                      <a:pt x="228443" y="620401"/>
                      <a:pt x="136622" y="505815"/>
                    </a:cubicBezTo>
                    <a:cubicBezTo>
                      <a:pt x="44705" y="391230"/>
                      <a:pt x="-99503" y="222732"/>
                      <a:pt x="101379" y="199110"/>
                    </a:cubicBezTo>
                    <a:cubicBezTo>
                      <a:pt x="302357" y="175488"/>
                      <a:pt x="243111" y="84429"/>
                      <a:pt x="374842" y="104241"/>
                    </a:cubicBezTo>
                    <a:cubicBezTo>
                      <a:pt x="506573" y="124053"/>
                      <a:pt x="501715" y="-49778"/>
                      <a:pt x="627350" y="14230"/>
                    </a:cubicBezTo>
                    <a:cubicBezTo>
                      <a:pt x="753080" y="78238"/>
                      <a:pt x="734125" y="-14535"/>
                      <a:pt x="767748" y="51473"/>
                    </a:cubicBezTo>
                    <a:cubicBezTo>
                      <a:pt x="801371" y="117481"/>
                      <a:pt x="880715" y="44520"/>
                      <a:pt x="813373" y="173012"/>
                    </a:cubicBezTo>
                    <a:cubicBezTo>
                      <a:pt x="745936" y="301314"/>
                      <a:pt x="825470" y="554964"/>
                      <a:pt x="417609" y="607352"/>
                    </a:cubicBezTo>
                    <a:close/>
                  </a:path>
                </a:pathLst>
              </a:custGeom>
              <a:solidFill>
                <a:srgbClr val="99BD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04" name="Graphic 6633">
              <a:extLst>
                <a:ext uri="{FF2B5EF4-FFF2-40B4-BE49-F238E27FC236}">
                  <a16:creationId xmlns:a16="http://schemas.microsoft.com/office/drawing/2014/main" id="{10007C60-8DF1-46F5-8D7F-0A710FCC61C9}"/>
                </a:ext>
              </a:extLst>
            </p:cNvPr>
            <p:cNvGrpSpPr/>
            <p:nvPr/>
          </p:nvGrpSpPr>
          <p:grpSpPr>
            <a:xfrm>
              <a:off x="2179031" y="6462814"/>
              <a:ext cx="964798" cy="961928"/>
              <a:chOff x="2179031" y="6462814"/>
              <a:chExt cx="964798" cy="961928"/>
            </a:xfrm>
            <a:solidFill>
              <a:srgbClr val="E8E8E8"/>
            </a:solidFill>
          </p:grpSpPr>
          <p:sp>
            <p:nvSpPr>
              <p:cNvPr id="405" name="Freeform: Shape 6643">
                <a:extLst>
                  <a:ext uri="{FF2B5EF4-FFF2-40B4-BE49-F238E27FC236}">
                    <a16:creationId xmlns:a16="http://schemas.microsoft.com/office/drawing/2014/main" id="{FA62DC5E-0F06-41AD-A62E-EF7692CF888B}"/>
                  </a:ext>
                </a:extLst>
              </p:cNvPr>
              <p:cNvSpPr/>
              <p:nvPr/>
            </p:nvSpPr>
            <p:spPr>
              <a:xfrm>
                <a:off x="2283100" y="6765821"/>
                <a:ext cx="728039" cy="617235"/>
              </a:xfrm>
              <a:custGeom>
                <a:avLst/>
                <a:gdLst>
                  <a:gd name="connsiteX0" fmla="*/ 375561 w 728039"/>
                  <a:gd name="connsiteY0" fmla="*/ 602618 h 617235"/>
                  <a:gd name="connsiteX1" fmla="*/ 208016 w 728039"/>
                  <a:gd name="connsiteY1" fmla="*/ 529371 h 617235"/>
                  <a:gd name="connsiteX2" fmla="*/ 78667 w 728039"/>
                  <a:gd name="connsiteY2" fmla="*/ 406403 h 617235"/>
                  <a:gd name="connsiteX3" fmla="*/ 34280 w 728039"/>
                  <a:gd name="connsiteY3" fmla="*/ 331822 h 617235"/>
                  <a:gd name="connsiteX4" fmla="*/ 6086 w 728039"/>
                  <a:gd name="connsiteY4" fmla="*/ 249526 h 617235"/>
                  <a:gd name="connsiteX5" fmla="*/ 7610 w 728039"/>
                  <a:gd name="connsiteY5" fmla="*/ 208950 h 617235"/>
                  <a:gd name="connsiteX6" fmla="*/ 39900 w 728039"/>
                  <a:gd name="connsiteY6" fmla="*/ 180946 h 617235"/>
                  <a:gd name="connsiteX7" fmla="*/ 91716 w 728039"/>
                  <a:gd name="connsiteY7" fmla="*/ 179613 h 617235"/>
                  <a:gd name="connsiteX8" fmla="*/ 142294 w 728039"/>
                  <a:gd name="connsiteY8" fmla="*/ 171707 h 617235"/>
                  <a:gd name="connsiteX9" fmla="*/ 234210 w 728039"/>
                  <a:gd name="connsiteY9" fmla="*/ 127225 h 617235"/>
                  <a:gd name="connsiteX10" fmla="*/ 325078 w 728039"/>
                  <a:gd name="connsiteY10" fmla="*/ 79219 h 617235"/>
                  <a:gd name="connsiteX11" fmla="*/ 383467 w 728039"/>
                  <a:gd name="connsiteY11" fmla="*/ 79981 h 617235"/>
                  <a:gd name="connsiteX12" fmla="*/ 432425 w 728039"/>
                  <a:gd name="connsiteY12" fmla="*/ 70075 h 617235"/>
                  <a:gd name="connsiteX13" fmla="*/ 522151 w 728039"/>
                  <a:gd name="connsiteY13" fmla="*/ 12449 h 617235"/>
                  <a:gd name="connsiteX14" fmla="*/ 575967 w 728039"/>
                  <a:gd name="connsiteY14" fmla="*/ 6353 h 617235"/>
                  <a:gd name="connsiteX15" fmla="*/ 619211 w 728039"/>
                  <a:gd name="connsiteY15" fmla="*/ 27118 h 617235"/>
                  <a:gd name="connsiteX16" fmla="*/ 663978 w 728039"/>
                  <a:gd name="connsiteY16" fmla="*/ 35023 h 617235"/>
                  <a:gd name="connsiteX17" fmla="*/ 713413 w 728039"/>
                  <a:gd name="connsiteY17" fmla="*/ 47120 h 617235"/>
                  <a:gd name="connsiteX18" fmla="*/ 713603 w 728039"/>
                  <a:gd name="connsiteY18" fmla="*/ 134083 h 617235"/>
                  <a:gd name="connsiteX19" fmla="*/ 673503 w 728039"/>
                  <a:gd name="connsiteY19" fmla="*/ 226285 h 617235"/>
                  <a:gd name="connsiteX20" fmla="*/ 657311 w 728039"/>
                  <a:gd name="connsiteY20" fmla="*/ 272767 h 617235"/>
                  <a:gd name="connsiteX21" fmla="*/ 650834 w 728039"/>
                  <a:gd name="connsiteY21" fmla="*/ 326298 h 617235"/>
                  <a:gd name="connsiteX22" fmla="*/ 643594 w 728039"/>
                  <a:gd name="connsiteY22" fmla="*/ 383162 h 617235"/>
                  <a:gd name="connsiteX23" fmla="*/ 625497 w 728039"/>
                  <a:gd name="connsiteY23" fmla="*/ 429644 h 617235"/>
                  <a:gd name="connsiteX24" fmla="*/ 477193 w 728039"/>
                  <a:gd name="connsiteY24" fmla="*/ 582425 h 617235"/>
                  <a:gd name="connsiteX25" fmla="*/ 432711 w 728039"/>
                  <a:gd name="connsiteY25" fmla="*/ 613477 h 617235"/>
                  <a:gd name="connsiteX26" fmla="*/ 435759 w 728039"/>
                  <a:gd name="connsiteY26" fmla="*/ 617001 h 617235"/>
                  <a:gd name="connsiteX27" fmla="*/ 604732 w 728039"/>
                  <a:gd name="connsiteY27" fmla="*/ 471649 h 617235"/>
                  <a:gd name="connsiteX28" fmla="*/ 649119 w 728039"/>
                  <a:gd name="connsiteY28" fmla="*/ 379924 h 617235"/>
                  <a:gd name="connsiteX29" fmla="*/ 663692 w 728039"/>
                  <a:gd name="connsiteY29" fmla="*/ 266767 h 617235"/>
                  <a:gd name="connsiteX30" fmla="*/ 704174 w 728039"/>
                  <a:gd name="connsiteY30" fmla="*/ 170659 h 617235"/>
                  <a:gd name="connsiteX31" fmla="*/ 727700 w 728039"/>
                  <a:gd name="connsiteY31" fmla="*/ 77314 h 617235"/>
                  <a:gd name="connsiteX32" fmla="*/ 714365 w 728039"/>
                  <a:gd name="connsiteY32" fmla="*/ 43501 h 617235"/>
                  <a:gd name="connsiteX33" fmla="*/ 676551 w 728039"/>
                  <a:gd name="connsiteY33" fmla="*/ 30451 h 617235"/>
                  <a:gd name="connsiteX34" fmla="*/ 646452 w 728039"/>
                  <a:gd name="connsiteY34" fmla="*/ 31594 h 617235"/>
                  <a:gd name="connsiteX35" fmla="*/ 620068 w 728039"/>
                  <a:gd name="connsiteY35" fmla="*/ 24070 h 617235"/>
                  <a:gd name="connsiteX36" fmla="*/ 577491 w 728039"/>
                  <a:gd name="connsiteY36" fmla="*/ 3305 h 617235"/>
                  <a:gd name="connsiteX37" fmla="*/ 483670 w 728039"/>
                  <a:gd name="connsiteY37" fmla="*/ 31594 h 617235"/>
                  <a:gd name="connsiteX38" fmla="*/ 436902 w 728039"/>
                  <a:gd name="connsiteY38" fmla="*/ 63217 h 617235"/>
                  <a:gd name="connsiteX39" fmla="*/ 379942 w 728039"/>
                  <a:gd name="connsiteY39" fmla="*/ 76171 h 617235"/>
                  <a:gd name="connsiteX40" fmla="*/ 322697 w 728039"/>
                  <a:gd name="connsiteY40" fmla="*/ 75409 h 617235"/>
                  <a:gd name="connsiteX41" fmla="*/ 274977 w 728039"/>
                  <a:gd name="connsiteY41" fmla="*/ 94555 h 617235"/>
                  <a:gd name="connsiteX42" fmla="*/ 231067 w 728039"/>
                  <a:gd name="connsiteY42" fmla="*/ 123701 h 617235"/>
                  <a:gd name="connsiteX43" fmla="*/ 184204 w 728039"/>
                  <a:gd name="connsiteY43" fmla="*/ 150657 h 617235"/>
                  <a:gd name="connsiteX44" fmla="*/ 76190 w 728039"/>
                  <a:gd name="connsiteY44" fmla="*/ 175612 h 617235"/>
                  <a:gd name="connsiteX45" fmla="*/ 28375 w 728039"/>
                  <a:gd name="connsiteY45" fmla="*/ 180089 h 617235"/>
                  <a:gd name="connsiteX46" fmla="*/ 3133 w 728039"/>
                  <a:gd name="connsiteY46" fmla="*/ 208188 h 617235"/>
                  <a:gd name="connsiteX47" fmla="*/ 13325 w 728039"/>
                  <a:gd name="connsiteY47" fmla="*/ 289436 h 617235"/>
                  <a:gd name="connsiteX48" fmla="*/ 50282 w 728039"/>
                  <a:gd name="connsiteY48" fmla="*/ 369351 h 617235"/>
                  <a:gd name="connsiteX49" fmla="*/ 168297 w 728039"/>
                  <a:gd name="connsiteY49" fmla="*/ 504225 h 617235"/>
                  <a:gd name="connsiteX50" fmla="*/ 330698 w 728039"/>
                  <a:gd name="connsiteY50" fmla="*/ 593188 h 617235"/>
                  <a:gd name="connsiteX51" fmla="*/ 375656 w 728039"/>
                  <a:gd name="connsiteY51" fmla="*/ 606142 h 617235"/>
                  <a:gd name="connsiteX52" fmla="*/ 375561 w 728039"/>
                  <a:gd name="connsiteY52" fmla="*/ 602618 h 617235"/>
                  <a:gd name="connsiteX53" fmla="*/ 375561 w 728039"/>
                  <a:gd name="connsiteY53" fmla="*/ 602618 h 617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728039" h="617235">
                    <a:moveTo>
                      <a:pt x="375561" y="602618"/>
                    </a:moveTo>
                    <a:cubicBezTo>
                      <a:pt x="315934" y="588140"/>
                      <a:pt x="259070" y="563280"/>
                      <a:pt x="208016" y="529371"/>
                    </a:cubicBezTo>
                    <a:cubicBezTo>
                      <a:pt x="158200" y="496319"/>
                      <a:pt x="114004" y="454695"/>
                      <a:pt x="78667" y="406403"/>
                    </a:cubicBezTo>
                    <a:cubicBezTo>
                      <a:pt x="61522" y="382972"/>
                      <a:pt x="46663" y="358016"/>
                      <a:pt x="34280" y="331822"/>
                    </a:cubicBezTo>
                    <a:cubicBezTo>
                      <a:pt x="22183" y="306010"/>
                      <a:pt x="10944" y="277816"/>
                      <a:pt x="6086" y="249526"/>
                    </a:cubicBezTo>
                    <a:cubicBezTo>
                      <a:pt x="3800" y="236191"/>
                      <a:pt x="3229" y="221904"/>
                      <a:pt x="7610" y="208950"/>
                    </a:cubicBezTo>
                    <a:cubicBezTo>
                      <a:pt x="12658" y="194186"/>
                      <a:pt x="24755" y="184375"/>
                      <a:pt x="39900" y="180946"/>
                    </a:cubicBezTo>
                    <a:cubicBezTo>
                      <a:pt x="56854" y="177136"/>
                      <a:pt x="74476" y="179994"/>
                      <a:pt x="91716" y="179613"/>
                    </a:cubicBezTo>
                    <a:cubicBezTo>
                      <a:pt x="108861" y="179232"/>
                      <a:pt x="125815" y="176470"/>
                      <a:pt x="142294" y="171707"/>
                    </a:cubicBezTo>
                    <a:cubicBezTo>
                      <a:pt x="175250" y="162277"/>
                      <a:pt x="205635" y="145799"/>
                      <a:pt x="234210" y="127225"/>
                    </a:cubicBezTo>
                    <a:cubicBezTo>
                      <a:pt x="262690" y="108652"/>
                      <a:pt x="290503" y="85030"/>
                      <a:pt x="325078" y="79219"/>
                    </a:cubicBezTo>
                    <a:cubicBezTo>
                      <a:pt x="344509" y="75981"/>
                      <a:pt x="363940" y="80458"/>
                      <a:pt x="383467" y="79981"/>
                    </a:cubicBezTo>
                    <a:cubicBezTo>
                      <a:pt x="400231" y="79600"/>
                      <a:pt x="416899" y="76267"/>
                      <a:pt x="432425" y="70075"/>
                    </a:cubicBezTo>
                    <a:cubicBezTo>
                      <a:pt x="466048" y="56740"/>
                      <a:pt x="489575" y="27499"/>
                      <a:pt x="522151" y="12449"/>
                    </a:cubicBezTo>
                    <a:cubicBezTo>
                      <a:pt x="538915" y="4639"/>
                      <a:pt x="557869" y="1019"/>
                      <a:pt x="575967" y="6353"/>
                    </a:cubicBezTo>
                    <a:cubicBezTo>
                      <a:pt x="591397" y="10925"/>
                      <a:pt x="604732" y="20355"/>
                      <a:pt x="619211" y="27118"/>
                    </a:cubicBezTo>
                    <a:cubicBezTo>
                      <a:pt x="633784" y="33976"/>
                      <a:pt x="647881" y="36071"/>
                      <a:pt x="663978" y="35023"/>
                    </a:cubicBezTo>
                    <a:cubicBezTo>
                      <a:pt x="681409" y="33880"/>
                      <a:pt x="701126" y="31880"/>
                      <a:pt x="713413" y="47120"/>
                    </a:cubicBezTo>
                    <a:cubicBezTo>
                      <a:pt x="732367" y="70837"/>
                      <a:pt x="722271" y="108366"/>
                      <a:pt x="713603" y="134083"/>
                    </a:cubicBezTo>
                    <a:cubicBezTo>
                      <a:pt x="702935" y="165897"/>
                      <a:pt x="686743" y="195520"/>
                      <a:pt x="673503" y="226285"/>
                    </a:cubicBezTo>
                    <a:cubicBezTo>
                      <a:pt x="667026" y="241335"/>
                      <a:pt x="661216" y="256861"/>
                      <a:pt x="657311" y="272767"/>
                    </a:cubicBezTo>
                    <a:cubicBezTo>
                      <a:pt x="652929" y="290389"/>
                      <a:pt x="651691" y="308200"/>
                      <a:pt x="650834" y="326298"/>
                    </a:cubicBezTo>
                    <a:cubicBezTo>
                      <a:pt x="649881" y="345538"/>
                      <a:pt x="648547" y="364493"/>
                      <a:pt x="643594" y="383162"/>
                    </a:cubicBezTo>
                    <a:cubicBezTo>
                      <a:pt x="639308" y="399259"/>
                      <a:pt x="633117" y="414785"/>
                      <a:pt x="625497" y="429644"/>
                    </a:cubicBezTo>
                    <a:cubicBezTo>
                      <a:pt x="592255" y="493747"/>
                      <a:pt x="534914" y="540991"/>
                      <a:pt x="477193" y="582425"/>
                    </a:cubicBezTo>
                    <a:cubicBezTo>
                      <a:pt x="462524" y="592998"/>
                      <a:pt x="447570" y="603190"/>
                      <a:pt x="432711" y="613477"/>
                    </a:cubicBezTo>
                    <a:cubicBezTo>
                      <a:pt x="430806" y="614810"/>
                      <a:pt x="434140" y="618144"/>
                      <a:pt x="435759" y="617001"/>
                    </a:cubicBezTo>
                    <a:cubicBezTo>
                      <a:pt x="496814" y="574996"/>
                      <a:pt x="560060" y="531943"/>
                      <a:pt x="604732" y="471649"/>
                    </a:cubicBezTo>
                    <a:cubicBezTo>
                      <a:pt x="625021" y="444217"/>
                      <a:pt x="641309" y="413261"/>
                      <a:pt x="649119" y="379924"/>
                    </a:cubicBezTo>
                    <a:cubicBezTo>
                      <a:pt x="657882" y="342586"/>
                      <a:pt x="653024" y="303819"/>
                      <a:pt x="663692" y="266767"/>
                    </a:cubicBezTo>
                    <a:cubicBezTo>
                      <a:pt x="673408" y="233239"/>
                      <a:pt x="690172" y="202378"/>
                      <a:pt x="704174" y="170659"/>
                    </a:cubicBezTo>
                    <a:cubicBezTo>
                      <a:pt x="716842" y="142180"/>
                      <a:pt x="730367" y="109128"/>
                      <a:pt x="727700" y="77314"/>
                    </a:cubicBezTo>
                    <a:cubicBezTo>
                      <a:pt x="726653" y="65122"/>
                      <a:pt x="722938" y="52645"/>
                      <a:pt x="714365" y="43501"/>
                    </a:cubicBezTo>
                    <a:cubicBezTo>
                      <a:pt x="704459" y="32928"/>
                      <a:pt x="690648" y="29975"/>
                      <a:pt x="676551" y="30451"/>
                    </a:cubicBezTo>
                    <a:cubicBezTo>
                      <a:pt x="666550" y="30737"/>
                      <a:pt x="656549" y="32261"/>
                      <a:pt x="646452" y="31594"/>
                    </a:cubicBezTo>
                    <a:cubicBezTo>
                      <a:pt x="637213" y="30928"/>
                      <a:pt x="628450" y="27975"/>
                      <a:pt x="620068" y="24070"/>
                    </a:cubicBezTo>
                    <a:cubicBezTo>
                      <a:pt x="605780" y="17402"/>
                      <a:pt x="592636" y="8258"/>
                      <a:pt x="577491" y="3305"/>
                    </a:cubicBezTo>
                    <a:cubicBezTo>
                      <a:pt x="542915" y="-7839"/>
                      <a:pt x="510340" y="11116"/>
                      <a:pt x="483670" y="31594"/>
                    </a:cubicBezTo>
                    <a:cubicBezTo>
                      <a:pt x="468715" y="43120"/>
                      <a:pt x="454047" y="55121"/>
                      <a:pt x="436902" y="63217"/>
                    </a:cubicBezTo>
                    <a:cubicBezTo>
                      <a:pt x="419185" y="71599"/>
                      <a:pt x="399564" y="75981"/>
                      <a:pt x="379942" y="76171"/>
                    </a:cubicBezTo>
                    <a:cubicBezTo>
                      <a:pt x="360797" y="76362"/>
                      <a:pt x="341842" y="72171"/>
                      <a:pt x="322697" y="75409"/>
                    </a:cubicBezTo>
                    <a:cubicBezTo>
                      <a:pt x="305647" y="78267"/>
                      <a:pt x="289741" y="85696"/>
                      <a:pt x="274977" y="94555"/>
                    </a:cubicBezTo>
                    <a:cubicBezTo>
                      <a:pt x="259832" y="103603"/>
                      <a:pt x="245735" y="114081"/>
                      <a:pt x="231067" y="123701"/>
                    </a:cubicBezTo>
                    <a:cubicBezTo>
                      <a:pt x="215922" y="133607"/>
                      <a:pt x="200396" y="142751"/>
                      <a:pt x="184204" y="150657"/>
                    </a:cubicBezTo>
                    <a:cubicBezTo>
                      <a:pt x="150199" y="167230"/>
                      <a:pt x="114195" y="176851"/>
                      <a:pt x="76190" y="175612"/>
                    </a:cubicBezTo>
                    <a:cubicBezTo>
                      <a:pt x="60283" y="175136"/>
                      <a:pt x="43424" y="173803"/>
                      <a:pt x="28375" y="180089"/>
                    </a:cubicBezTo>
                    <a:cubicBezTo>
                      <a:pt x="15992" y="185233"/>
                      <a:pt x="7039" y="195424"/>
                      <a:pt x="3133" y="208188"/>
                    </a:cubicBezTo>
                    <a:cubicBezTo>
                      <a:pt x="-5153" y="234667"/>
                      <a:pt x="4657" y="264385"/>
                      <a:pt x="13325" y="289436"/>
                    </a:cubicBezTo>
                    <a:cubicBezTo>
                      <a:pt x="22850" y="317249"/>
                      <a:pt x="35328" y="344014"/>
                      <a:pt x="50282" y="369351"/>
                    </a:cubicBezTo>
                    <a:cubicBezTo>
                      <a:pt x="80857" y="421072"/>
                      <a:pt x="121434" y="466696"/>
                      <a:pt x="168297" y="504225"/>
                    </a:cubicBezTo>
                    <a:cubicBezTo>
                      <a:pt x="216684" y="542992"/>
                      <a:pt x="271929" y="573281"/>
                      <a:pt x="330698" y="593188"/>
                    </a:cubicBezTo>
                    <a:cubicBezTo>
                      <a:pt x="345462" y="598237"/>
                      <a:pt x="360511" y="602523"/>
                      <a:pt x="375656" y="606142"/>
                    </a:cubicBezTo>
                    <a:cubicBezTo>
                      <a:pt x="378799" y="606904"/>
                      <a:pt x="377752" y="603190"/>
                      <a:pt x="375561" y="602618"/>
                    </a:cubicBezTo>
                    <a:lnTo>
                      <a:pt x="375561" y="602618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6" name="Freeform: Shape 6644">
                <a:extLst>
                  <a:ext uri="{FF2B5EF4-FFF2-40B4-BE49-F238E27FC236}">
                    <a16:creationId xmlns:a16="http://schemas.microsoft.com/office/drawing/2014/main" id="{445B3996-7B47-437C-B119-48C1C8B29B7F}"/>
                  </a:ext>
                </a:extLst>
              </p:cNvPr>
              <p:cNvSpPr/>
              <p:nvPr/>
            </p:nvSpPr>
            <p:spPr>
              <a:xfrm>
                <a:off x="2353001" y="6833467"/>
                <a:ext cx="590837" cy="573644"/>
              </a:xfrm>
              <a:custGeom>
                <a:avLst/>
                <a:gdLst>
                  <a:gd name="connsiteX0" fmla="*/ 352523 w 590837"/>
                  <a:gd name="connsiteY0" fmla="*/ 522970 h 573644"/>
                  <a:gd name="connsiteX1" fmla="*/ 423103 w 590837"/>
                  <a:gd name="connsiteY1" fmla="*/ 452199 h 573644"/>
                  <a:gd name="connsiteX2" fmla="*/ 477967 w 590837"/>
                  <a:gd name="connsiteY2" fmla="*/ 382572 h 573644"/>
                  <a:gd name="connsiteX3" fmla="*/ 525592 w 590837"/>
                  <a:gd name="connsiteY3" fmla="*/ 217789 h 573644"/>
                  <a:gd name="connsiteX4" fmla="*/ 564835 w 590837"/>
                  <a:gd name="connsiteY4" fmla="*/ 134826 h 573644"/>
                  <a:gd name="connsiteX5" fmla="*/ 590648 w 590837"/>
                  <a:gd name="connsiteY5" fmla="*/ 58531 h 573644"/>
                  <a:gd name="connsiteX6" fmla="*/ 552358 w 590837"/>
                  <a:gd name="connsiteY6" fmla="*/ 6525 h 573644"/>
                  <a:gd name="connsiteX7" fmla="*/ 482920 w 590837"/>
                  <a:gd name="connsiteY7" fmla="*/ 2810 h 573644"/>
                  <a:gd name="connsiteX8" fmla="*/ 398243 w 590837"/>
                  <a:gd name="connsiteY8" fmla="*/ 28051 h 573644"/>
                  <a:gd name="connsiteX9" fmla="*/ 321567 w 590837"/>
                  <a:gd name="connsiteY9" fmla="*/ 66913 h 573644"/>
                  <a:gd name="connsiteX10" fmla="*/ 282514 w 590837"/>
                  <a:gd name="connsiteY10" fmla="*/ 81867 h 573644"/>
                  <a:gd name="connsiteX11" fmla="*/ 235461 w 590837"/>
                  <a:gd name="connsiteY11" fmla="*/ 86058 h 573644"/>
                  <a:gd name="connsiteX12" fmla="*/ 190979 w 590837"/>
                  <a:gd name="connsiteY12" fmla="*/ 87773 h 573644"/>
                  <a:gd name="connsiteX13" fmla="*/ 158499 w 590837"/>
                  <a:gd name="connsiteY13" fmla="*/ 104823 h 573644"/>
                  <a:gd name="connsiteX14" fmla="*/ 129162 w 590837"/>
                  <a:gd name="connsiteY14" fmla="*/ 130159 h 573644"/>
                  <a:gd name="connsiteX15" fmla="*/ 91824 w 590837"/>
                  <a:gd name="connsiteY15" fmla="*/ 150066 h 573644"/>
                  <a:gd name="connsiteX16" fmla="*/ 49438 w 590837"/>
                  <a:gd name="connsiteY16" fmla="*/ 158353 h 573644"/>
                  <a:gd name="connsiteX17" fmla="*/ 27816 w 590837"/>
                  <a:gd name="connsiteY17" fmla="*/ 157782 h 573644"/>
                  <a:gd name="connsiteX18" fmla="*/ 10480 w 590837"/>
                  <a:gd name="connsiteY18" fmla="*/ 160353 h 573644"/>
                  <a:gd name="connsiteX19" fmla="*/ 3 w 590837"/>
                  <a:gd name="connsiteY19" fmla="*/ 184261 h 573644"/>
                  <a:gd name="connsiteX20" fmla="*/ 5813 w 590837"/>
                  <a:gd name="connsiteY20" fmla="*/ 220456 h 573644"/>
                  <a:gd name="connsiteX21" fmla="*/ 35817 w 590837"/>
                  <a:gd name="connsiteY21" fmla="*/ 293322 h 573644"/>
                  <a:gd name="connsiteX22" fmla="*/ 139735 w 590837"/>
                  <a:gd name="connsiteY22" fmla="*/ 422386 h 573644"/>
                  <a:gd name="connsiteX23" fmla="*/ 206695 w 590837"/>
                  <a:gd name="connsiteY23" fmla="*/ 488585 h 573644"/>
                  <a:gd name="connsiteX24" fmla="*/ 273656 w 590837"/>
                  <a:gd name="connsiteY24" fmla="*/ 550212 h 573644"/>
                  <a:gd name="connsiteX25" fmla="*/ 308899 w 590837"/>
                  <a:gd name="connsiteY25" fmla="*/ 573357 h 573644"/>
                  <a:gd name="connsiteX26" fmla="*/ 310804 w 590837"/>
                  <a:gd name="connsiteY26" fmla="*/ 569071 h 573644"/>
                  <a:gd name="connsiteX27" fmla="*/ 242700 w 590837"/>
                  <a:gd name="connsiteY27" fmla="*/ 516588 h 573644"/>
                  <a:gd name="connsiteX28" fmla="*/ 176311 w 590837"/>
                  <a:gd name="connsiteY28" fmla="*/ 452199 h 573644"/>
                  <a:gd name="connsiteX29" fmla="*/ 64582 w 590837"/>
                  <a:gd name="connsiteY29" fmla="*/ 328851 h 573644"/>
                  <a:gd name="connsiteX30" fmla="*/ 4956 w 590837"/>
                  <a:gd name="connsiteY30" fmla="*/ 188262 h 573644"/>
                  <a:gd name="connsiteX31" fmla="*/ 6670 w 590837"/>
                  <a:gd name="connsiteY31" fmla="*/ 171688 h 573644"/>
                  <a:gd name="connsiteX32" fmla="*/ 26006 w 590837"/>
                  <a:gd name="connsiteY32" fmla="*/ 162258 h 573644"/>
                  <a:gd name="connsiteX33" fmla="*/ 65821 w 590837"/>
                  <a:gd name="connsiteY33" fmla="*/ 161401 h 573644"/>
                  <a:gd name="connsiteX34" fmla="*/ 134782 w 590837"/>
                  <a:gd name="connsiteY34" fmla="*/ 131683 h 573644"/>
                  <a:gd name="connsiteX35" fmla="*/ 199647 w 590837"/>
                  <a:gd name="connsiteY35" fmla="*/ 91011 h 573644"/>
                  <a:gd name="connsiteX36" fmla="*/ 243938 w 590837"/>
                  <a:gd name="connsiteY36" fmla="*/ 91011 h 573644"/>
                  <a:gd name="connsiteX37" fmla="*/ 284134 w 590837"/>
                  <a:gd name="connsiteY37" fmla="*/ 86249 h 573644"/>
                  <a:gd name="connsiteX38" fmla="*/ 355952 w 590837"/>
                  <a:gd name="connsiteY38" fmla="*/ 54245 h 573644"/>
                  <a:gd name="connsiteX39" fmla="*/ 435772 w 590837"/>
                  <a:gd name="connsiteY39" fmla="*/ 19098 h 573644"/>
                  <a:gd name="connsiteX40" fmla="*/ 515115 w 590837"/>
                  <a:gd name="connsiteY40" fmla="*/ 4715 h 573644"/>
                  <a:gd name="connsiteX41" fmla="*/ 577789 w 590837"/>
                  <a:gd name="connsiteY41" fmla="*/ 32147 h 573644"/>
                  <a:gd name="connsiteX42" fmla="*/ 573503 w 590837"/>
                  <a:gd name="connsiteY42" fmla="*/ 109680 h 573644"/>
                  <a:gd name="connsiteX43" fmla="*/ 552167 w 590837"/>
                  <a:gd name="connsiteY43" fmla="*/ 147590 h 573644"/>
                  <a:gd name="connsiteX44" fmla="*/ 532641 w 590837"/>
                  <a:gd name="connsiteY44" fmla="*/ 187119 h 573644"/>
                  <a:gd name="connsiteX45" fmla="*/ 506923 w 590837"/>
                  <a:gd name="connsiteY45" fmla="*/ 267129 h 573644"/>
                  <a:gd name="connsiteX46" fmla="*/ 487207 w 590837"/>
                  <a:gd name="connsiteY46" fmla="*/ 347996 h 573644"/>
                  <a:gd name="connsiteX47" fmla="*/ 445773 w 590837"/>
                  <a:gd name="connsiteY47" fmla="*/ 421529 h 573644"/>
                  <a:gd name="connsiteX48" fmla="*/ 382432 w 590837"/>
                  <a:gd name="connsiteY48" fmla="*/ 486394 h 573644"/>
                  <a:gd name="connsiteX49" fmla="*/ 349094 w 590837"/>
                  <a:gd name="connsiteY49" fmla="*/ 519827 h 573644"/>
                  <a:gd name="connsiteX50" fmla="*/ 352523 w 590837"/>
                  <a:gd name="connsiteY50" fmla="*/ 522970 h 573644"/>
                  <a:gd name="connsiteX51" fmla="*/ 352523 w 590837"/>
                  <a:gd name="connsiteY51" fmla="*/ 522970 h 573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90837" h="573644">
                    <a:moveTo>
                      <a:pt x="352523" y="522970"/>
                    </a:moveTo>
                    <a:cubicBezTo>
                      <a:pt x="376050" y="499348"/>
                      <a:pt x="399577" y="475821"/>
                      <a:pt x="423103" y="452199"/>
                    </a:cubicBezTo>
                    <a:cubicBezTo>
                      <a:pt x="444058" y="431149"/>
                      <a:pt x="464442" y="409337"/>
                      <a:pt x="477967" y="382572"/>
                    </a:cubicBezTo>
                    <a:cubicBezTo>
                      <a:pt x="503875" y="331137"/>
                      <a:pt x="506733" y="271701"/>
                      <a:pt x="525592" y="217789"/>
                    </a:cubicBezTo>
                    <a:cubicBezTo>
                      <a:pt x="535784" y="188738"/>
                      <a:pt x="549405" y="161401"/>
                      <a:pt x="564835" y="134826"/>
                    </a:cubicBezTo>
                    <a:cubicBezTo>
                      <a:pt x="578456" y="111490"/>
                      <a:pt x="592648" y="86535"/>
                      <a:pt x="590648" y="58531"/>
                    </a:cubicBezTo>
                    <a:cubicBezTo>
                      <a:pt x="589029" y="34719"/>
                      <a:pt x="574551" y="15192"/>
                      <a:pt x="552358" y="6525"/>
                    </a:cubicBezTo>
                    <a:cubicBezTo>
                      <a:pt x="530545" y="-1953"/>
                      <a:pt x="505590" y="-1000"/>
                      <a:pt x="482920" y="2810"/>
                    </a:cubicBezTo>
                    <a:cubicBezTo>
                      <a:pt x="453869" y="7668"/>
                      <a:pt x="425294" y="16526"/>
                      <a:pt x="398243" y="28051"/>
                    </a:cubicBezTo>
                    <a:cubicBezTo>
                      <a:pt x="371859" y="39386"/>
                      <a:pt x="347380" y="54531"/>
                      <a:pt x="321567" y="66913"/>
                    </a:cubicBezTo>
                    <a:cubicBezTo>
                      <a:pt x="308994" y="72914"/>
                      <a:pt x="296040" y="78343"/>
                      <a:pt x="282514" y="81867"/>
                    </a:cubicBezTo>
                    <a:cubicBezTo>
                      <a:pt x="266989" y="85963"/>
                      <a:pt x="251368" y="86725"/>
                      <a:pt x="235461" y="86058"/>
                    </a:cubicBezTo>
                    <a:cubicBezTo>
                      <a:pt x="220602" y="85487"/>
                      <a:pt x="205552" y="84344"/>
                      <a:pt x="190979" y="87773"/>
                    </a:cubicBezTo>
                    <a:cubicBezTo>
                      <a:pt x="178787" y="90630"/>
                      <a:pt x="168119" y="97012"/>
                      <a:pt x="158499" y="104823"/>
                    </a:cubicBezTo>
                    <a:cubicBezTo>
                      <a:pt x="148498" y="112919"/>
                      <a:pt x="139449" y="122349"/>
                      <a:pt x="129162" y="130159"/>
                    </a:cubicBezTo>
                    <a:cubicBezTo>
                      <a:pt x="117922" y="138732"/>
                      <a:pt x="105254" y="145399"/>
                      <a:pt x="91824" y="150066"/>
                    </a:cubicBezTo>
                    <a:cubicBezTo>
                      <a:pt x="78203" y="154829"/>
                      <a:pt x="63916" y="157686"/>
                      <a:pt x="49438" y="158353"/>
                    </a:cubicBezTo>
                    <a:cubicBezTo>
                      <a:pt x="42199" y="158639"/>
                      <a:pt x="35055" y="158163"/>
                      <a:pt x="27816" y="157782"/>
                    </a:cubicBezTo>
                    <a:cubicBezTo>
                      <a:pt x="21910" y="157401"/>
                      <a:pt x="15814" y="157305"/>
                      <a:pt x="10480" y="160353"/>
                    </a:cubicBezTo>
                    <a:cubicBezTo>
                      <a:pt x="2098" y="165116"/>
                      <a:pt x="-92" y="175308"/>
                      <a:pt x="3" y="184261"/>
                    </a:cubicBezTo>
                    <a:cubicBezTo>
                      <a:pt x="98" y="196358"/>
                      <a:pt x="2956" y="208740"/>
                      <a:pt x="5813" y="220456"/>
                    </a:cubicBezTo>
                    <a:cubicBezTo>
                      <a:pt x="12195" y="246078"/>
                      <a:pt x="22768" y="270462"/>
                      <a:pt x="35817" y="293322"/>
                    </a:cubicBezTo>
                    <a:cubicBezTo>
                      <a:pt x="63249" y="341519"/>
                      <a:pt x="101063" y="383048"/>
                      <a:pt x="139735" y="422386"/>
                    </a:cubicBezTo>
                    <a:cubicBezTo>
                      <a:pt x="161737" y="444770"/>
                      <a:pt x="184216" y="466677"/>
                      <a:pt x="206695" y="488585"/>
                    </a:cubicBezTo>
                    <a:cubicBezTo>
                      <a:pt x="228412" y="509635"/>
                      <a:pt x="249844" y="531447"/>
                      <a:pt x="273656" y="550212"/>
                    </a:cubicBezTo>
                    <a:cubicBezTo>
                      <a:pt x="284705" y="558975"/>
                      <a:pt x="296421" y="566785"/>
                      <a:pt x="308899" y="573357"/>
                    </a:cubicBezTo>
                    <a:cubicBezTo>
                      <a:pt x="311566" y="574786"/>
                      <a:pt x="313471" y="570500"/>
                      <a:pt x="310804" y="569071"/>
                    </a:cubicBezTo>
                    <a:cubicBezTo>
                      <a:pt x="285277" y="555450"/>
                      <a:pt x="263560" y="536305"/>
                      <a:pt x="242700" y="516588"/>
                    </a:cubicBezTo>
                    <a:cubicBezTo>
                      <a:pt x="220316" y="495348"/>
                      <a:pt x="198218" y="473821"/>
                      <a:pt x="176311" y="452199"/>
                    </a:cubicBezTo>
                    <a:cubicBezTo>
                      <a:pt x="136877" y="413242"/>
                      <a:pt x="97253" y="373904"/>
                      <a:pt x="64582" y="328851"/>
                    </a:cubicBezTo>
                    <a:cubicBezTo>
                      <a:pt x="34864" y="287798"/>
                      <a:pt x="9337" y="239601"/>
                      <a:pt x="4956" y="188262"/>
                    </a:cubicBezTo>
                    <a:cubicBezTo>
                      <a:pt x="4480" y="182737"/>
                      <a:pt x="4575" y="176927"/>
                      <a:pt x="6670" y="171688"/>
                    </a:cubicBezTo>
                    <a:cubicBezTo>
                      <a:pt x="10004" y="163497"/>
                      <a:pt x="17910" y="161877"/>
                      <a:pt x="26006" y="162258"/>
                    </a:cubicBezTo>
                    <a:cubicBezTo>
                      <a:pt x="39436" y="162925"/>
                      <a:pt x="52390" y="163401"/>
                      <a:pt x="65821" y="161401"/>
                    </a:cubicBezTo>
                    <a:cubicBezTo>
                      <a:pt x="90776" y="157496"/>
                      <a:pt x="114970" y="147495"/>
                      <a:pt x="134782" y="131683"/>
                    </a:cubicBezTo>
                    <a:cubicBezTo>
                      <a:pt x="155260" y="115205"/>
                      <a:pt x="171929" y="94536"/>
                      <a:pt x="199647" y="91011"/>
                    </a:cubicBezTo>
                    <a:cubicBezTo>
                      <a:pt x="214315" y="89106"/>
                      <a:pt x="229174" y="90821"/>
                      <a:pt x="243938" y="91011"/>
                    </a:cubicBezTo>
                    <a:cubicBezTo>
                      <a:pt x="257559" y="91202"/>
                      <a:pt x="270894" y="89678"/>
                      <a:pt x="284134" y="86249"/>
                    </a:cubicBezTo>
                    <a:cubicBezTo>
                      <a:pt x="309565" y="79486"/>
                      <a:pt x="332902" y="66723"/>
                      <a:pt x="355952" y="54245"/>
                    </a:cubicBezTo>
                    <a:cubicBezTo>
                      <a:pt x="381670" y="40338"/>
                      <a:pt x="407768" y="27956"/>
                      <a:pt x="435772" y="19098"/>
                    </a:cubicBezTo>
                    <a:cubicBezTo>
                      <a:pt x="461299" y="11097"/>
                      <a:pt x="488159" y="4429"/>
                      <a:pt x="515115" y="4715"/>
                    </a:cubicBezTo>
                    <a:cubicBezTo>
                      <a:pt x="538451" y="4905"/>
                      <a:pt x="564359" y="11287"/>
                      <a:pt x="577789" y="32147"/>
                    </a:cubicBezTo>
                    <a:cubicBezTo>
                      <a:pt x="593125" y="56150"/>
                      <a:pt x="585314" y="86154"/>
                      <a:pt x="573503" y="109680"/>
                    </a:cubicBezTo>
                    <a:cubicBezTo>
                      <a:pt x="567026" y="122634"/>
                      <a:pt x="559216" y="134922"/>
                      <a:pt x="552167" y="147590"/>
                    </a:cubicBezTo>
                    <a:cubicBezTo>
                      <a:pt x="545023" y="160449"/>
                      <a:pt x="538451" y="173688"/>
                      <a:pt x="532641" y="187119"/>
                    </a:cubicBezTo>
                    <a:cubicBezTo>
                      <a:pt x="521497" y="212931"/>
                      <a:pt x="513210" y="239697"/>
                      <a:pt x="506923" y="267129"/>
                    </a:cubicBezTo>
                    <a:cubicBezTo>
                      <a:pt x="500732" y="294180"/>
                      <a:pt x="495779" y="321612"/>
                      <a:pt x="487207" y="347996"/>
                    </a:cubicBezTo>
                    <a:cubicBezTo>
                      <a:pt x="478253" y="375333"/>
                      <a:pt x="464728" y="399812"/>
                      <a:pt x="445773" y="421529"/>
                    </a:cubicBezTo>
                    <a:cubicBezTo>
                      <a:pt x="425961" y="444294"/>
                      <a:pt x="403768" y="465058"/>
                      <a:pt x="382432" y="486394"/>
                    </a:cubicBezTo>
                    <a:cubicBezTo>
                      <a:pt x="371287" y="497538"/>
                      <a:pt x="360143" y="508683"/>
                      <a:pt x="349094" y="519827"/>
                    </a:cubicBezTo>
                    <a:cubicBezTo>
                      <a:pt x="346713" y="522113"/>
                      <a:pt x="350428" y="525066"/>
                      <a:pt x="352523" y="522970"/>
                    </a:cubicBezTo>
                    <a:lnTo>
                      <a:pt x="352523" y="522970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7" name="Freeform: Shape 6645">
                <a:extLst>
                  <a:ext uri="{FF2B5EF4-FFF2-40B4-BE49-F238E27FC236}">
                    <a16:creationId xmlns:a16="http://schemas.microsoft.com/office/drawing/2014/main" id="{ED3F60F4-5F9E-4DB1-B077-9E553639EBFA}"/>
                  </a:ext>
                </a:extLst>
              </p:cNvPr>
              <p:cNvSpPr/>
              <p:nvPr/>
            </p:nvSpPr>
            <p:spPr>
              <a:xfrm>
                <a:off x="2420427" y="6882684"/>
                <a:ext cx="439787" cy="542058"/>
              </a:xfrm>
              <a:custGeom>
                <a:avLst/>
                <a:gdLst>
                  <a:gd name="connsiteX0" fmla="*/ 225470 w 439787"/>
                  <a:gd name="connsiteY0" fmla="*/ 490041 h 542058"/>
                  <a:gd name="connsiteX1" fmla="*/ 367678 w 439787"/>
                  <a:gd name="connsiteY1" fmla="*/ 211625 h 542058"/>
                  <a:gd name="connsiteX2" fmla="*/ 381871 w 439787"/>
                  <a:gd name="connsiteY2" fmla="*/ 129520 h 542058"/>
                  <a:gd name="connsiteX3" fmla="*/ 422828 w 439787"/>
                  <a:gd name="connsiteY3" fmla="*/ 57511 h 542058"/>
                  <a:gd name="connsiteX4" fmla="*/ 439497 w 439787"/>
                  <a:gd name="connsiteY4" fmla="*/ 25412 h 542058"/>
                  <a:gd name="connsiteX5" fmla="*/ 424733 w 439787"/>
                  <a:gd name="connsiteY5" fmla="*/ 2837 h 542058"/>
                  <a:gd name="connsiteX6" fmla="*/ 359201 w 439787"/>
                  <a:gd name="connsiteY6" fmla="*/ 20935 h 542058"/>
                  <a:gd name="connsiteX7" fmla="*/ 299003 w 439787"/>
                  <a:gd name="connsiteY7" fmla="*/ 68465 h 542058"/>
                  <a:gd name="connsiteX8" fmla="*/ 218802 w 439787"/>
                  <a:gd name="connsiteY8" fmla="*/ 78942 h 542058"/>
                  <a:gd name="connsiteX9" fmla="*/ 186227 w 439787"/>
                  <a:gd name="connsiteY9" fmla="*/ 90372 h 542058"/>
                  <a:gd name="connsiteX10" fmla="*/ 157461 w 439787"/>
                  <a:gd name="connsiteY10" fmla="*/ 109898 h 542058"/>
                  <a:gd name="connsiteX11" fmla="*/ 124219 w 439787"/>
                  <a:gd name="connsiteY11" fmla="*/ 123138 h 542058"/>
                  <a:gd name="connsiteX12" fmla="*/ 82309 w 439787"/>
                  <a:gd name="connsiteY12" fmla="*/ 118852 h 542058"/>
                  <a:gd name="connsiteX13" fmla="*/ 29350 w 439787"/>
                  <a:gd name="connsiteY13" fmla="*/ 147713 h 542058"/>
                  <a:gd name="connsiteX14" fmla="*/ 20873 w 439787"/>
                  <a:gd name="connsiteY14" fmla="*/ 175430 h 542058"/>
                  <a:gd name="connsiteX15" fmla="*/ 16206 w 439787"/>
                  <a:gd name="connsiteY15" fmla="*/ 208482 h 542058"/>
                  <a:gd name="connsiteX16" fmla="*/ 13 w 439787"/>
                  <a:gd name="connsiteY16" fmla="*/ 228008 h 542058"/>
                  <a:gd name="connsiteX17" fmla="*/ 12967 w 439787"/>
                  <a:gd name="connsiteY17" fmla="*/ 255726 h 542058"/>
                  <a:gd name="connsiteX18" fmla="*/ 71070 w 439787"/>
                  <a:gd name="connsiteY18" fmla="*/ 330974 h 542058"/>
                  <a:gd name="connsiteX19" fmla="*/ 129172 w 439787"/>
                  <a:gd name="connsiteY19" fmla="*/ 406221 h 542058"/>
                  <a:gd name="connsiteX20" fmla="*/ 184227 w 439787"/>
                  <a:gd name="connsiteY20" fmla="*/ 476992 h 542058"/>
                  <a:gd name="connsiteX21" fmla="*/ 307861 w 439787"/>
                  <a:gd name="connsiteY21" fmla="*/ 541190 h 542058"/>
                  <a:gd name="connsiteX22" fmla="*/ 339103 w 439787"/>
                  <a:gd name="connsiteY22" fmla="*/ 530141 h 542058"/>
                  <a:gd name="connsiteX23" fmla="*/ 336246 w 439787"/>
                  <a:gd name="connsiteY23" fmla="*/ 526427 h 542058"/>
                  <a:gd name="connsiteX24" fmla="*/ 265570 w 439787"/>
                  <a:gd name="connsiteY24" fmla="*/ 533285 h 542058"/>
                  <a:gd name="connsiteX25" fmla="*/ 202610 w 439787"/>
                  <a:gd name="connsiteY25" fmla="*/ 491756 h 542058"/>
                  <a:gd name="connsiteX26" fmla="*/ 153080 w 439787"/>
                  <a:gd name="connsiteY26" fmla="*/ 430224 h 542058"/>
                  <a:gd name="connsiteX27" fmla="*/ 97835 w 439787"/>
                  <a:gd name="connsiteY27" fmla="*/ 358787 h 542058"/>
                  <a:gd name="connsiteX28" fmla="*/ 44019 w 439787"/>
                  <a:gd name="connsiteY28" fmla="*/ 289254 h 542058"/>
                  <a:gd name="connsiteX29" fmla="*/ 16396 w 439787"/>
                  <a:gd name="connsiteY29" fmla="*/ 253535 h 542058"/>
                  <a:gd name="connsiteX30" fmla="*/ 5442 w 439787"/>
                  <a:gd name="connsiteY30" fmla="*/ 222103 h 542058"/>
                  <a:gd name="connsiteX31" fmla="*/ 27636 w 439787"/>
                  <a:gd name="connsiteY31" fmla="*/ 201434 h 542058"/>
                  <a:gd name="connsiteX32" fmla="*/ 25350 w 439787"/>
                  <a:gd name="connsiteY32" fmla="*/ 172478 h 542058"/>
                  <a:gd name="connsiteX33" fmla="*/ 65736 w 439787"/>
                  <a:gd name="connsiteY33" fmla="*/ 125615 h 542058"/>
                  <a:gd name="connsiteX34" fmla="*/ 138792 w 439787"/>
                  <a:gd name="connsiteY34" fmla="*/ 124567 h 542058"/>
                  <a:gd name="connsiteX35" fmla="*/ 192037 w 439787"/>
                  <a:gd name="connsiteY35" fmla="*/ 92277 h 542058"/>
                  <a:gd name="connsiteX36" fmla="*/ 267570 w 439787"/>
                  <a:gd name="connsiteY36" fmla="*/ 79514 h 542058"/>
                  <a:gd name="connsiteX37" fmla="*/ 302623 w 439787"/>
                  <a:gd name="connsiteY37" fmla="*/ 71798 h 542058"/>
                  <a:gd name="connsiteX38" fmla="*/ 330626 w 439787"/>
                  <a:gd name="connsiteY38" fmla="*/ 53320 h 542058"/>
                  <a:gd name="connsiteX39" fmla="*/ 387967 w 439787"/>
                  <a:gd name="connsiteY39" fmla="*/ 8838 h 542058"/>
                  <a:gd name="connsiteX40" fmla="*/ 426352 w 439787"/>
                  <a:gd name="connsiteY40" fmla="*/ 7981 h 542058"/>
                  <a:gd name="connsiteX41" fmla="*/ 424066 w 439787"/>
                  <a:gd name="connsiteY41" fmla="*/ 46843 h 542058"/>
                  <a:gd name="connsiteX42" fmla="*/ 383871 w 439787"/>
                  <a:gd name="connsiteY42" fmla="*/ 109232 h 542058"/>
                  <a:gd name="connsiteX43" fmla="*/ 367583 w 439787"/>
                  <a:gd name="connsiteY43" fmla="*/ 185432 h 542058"/>
                  <a:gd name="connsiteX44" fmla="*/ 246139 w 439787"/>
                  <a:gd name="connsiteY44" fmla="*/ 458323 h 542058"/>
                  <a:gd name="connsiteX45" fmla="*/ 221660 w 439787"/>
                  <a:gd name="connsiteY45" fmla="*/ 486898 h 542058"/>
                  <a:gd name="connsiteX46" fmla="*/ 225470 w 439787"/>
                  <a:gd name="connsiteY46" fmla="*/ 490041 h 542058"/>
                  <a:gd name="connsiteX47" fmla="*/ 225470 w 439787"/>
                  <a:gd name="connsiteY47" fmla="*/ 490041 h 542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9787" h="542058">
                    <a:moveTo>
                      <a:pt x="225470" y="490041"/>
                    </a:moveTo>
                    <a:cubicBezTo>
                      <a:pt x="296431" y="411841"/>
                      <a:pt x="347009" y="315353"/>
                      <a:pt x="367678" y="211625"/>
                    </a:cubicBezTo>
                    <a:cubicBezTo>
                      <a:pt x="373107" y="184479"/>
                      <a:pt x="374536" y="156285"/>
                      <a:pt x="381871" y="129520"/>
                    </a:cubicBezTo>
                    <a:cubicBezTo>
                      <a:pt x="389490" y="101897"/>
                      <a:pt x="406921" y="80752"/>
                      <a:pt x="422828" y="57511"/>
                    </a:cubicBezTo>
                    <a:cubicBezTo>
                      <a:pt x="429305" y="48081"/>
                      <a:pt x="437592" y="36937"/>
                      <a:pt x="439497" y="25412"/>
                    </a:cubicBezTo>
                    <a:cubicBezTo>
                      <a:pt x="441307" y="14648"/>
                      <a:pt x="434449" y="6552"/>
                      <a:pt x="424733" y="2837"/>
                    </a:cubicBezTo>
                    <a:cubicBezTo>
                      <a:pt x="401873" y="-5830"/>
                      <a:pt x="376822" y="6838"/>
                      <a:pt x="359201" y="20935"/>
                    </a:cubicBezTo>
                    <a:cubicBezTo>
                      <a:pt x="339294" y="36937"/>
                      <a:pt x="323387" y="58654"/>
                      <a:pt x="299003" y="68465"/>
                    </a:cubicBezTo>
                    <a:cubicBezTo>
                      <a:pt x="273571" y="78656"/>
                      <a:pt x="245377" y="74656"/>
                      <a:pt x="218802" y="78942"/>
                    </a:cubicBezTo>
                    <a:cubicBezTo>
                      <a:pt x="207182" y="80847"/>
                      <a:pt x="196323" y="84467"/>
                      <a:pt x="186227" y="90372"/>
                    </a:cubicBezTo>
                    <a:cubicBezTo>
                      <a:pt x="176226" y="96182"/>
                      <a:pt x="167177" y="103517"/>
                      <a:pt x="157461" y="109898"/>
                    </a:cubicBezTo>
                    <a:cubicBezTo>
                      <a:pt x="147365" y="116566"/>
                      <a:pt x="136411" y="122281"/>
                      <a:pt x="124219" y="123138"/>
                    </a:cubicBezTo>
                    <a:cubicBezTo>
                      <a:pt x="110027" y="124186"/>
                      <a:pt x="96406" y="119042"/>
                      <a:pt x="82309" y="118852"/>
                    </a:cubicBezTo>
                    <a:cubicBezTo>
                      <a:pt x="61354" y="118566"/>
                      <a:pt x="40685" y="130091"/>
                      <a:pt x="29350" y="147713"/>
                    </a:cubicBezTo>
                    <a:cubicBezTo>
                      <a:pt x="24016" y="155999"/>
                      <a:pt x="20778" y="165524"/>
                      <a:pt x="20873" y="175430"/>
                    </a:cubicBezTo>
                    <a:cubicBezTo>
                      <a:pt x="21063" y="186670"/>
                      <a:pt x="29160" y="201624"/>
                      <a:pt x="16206" y="208482"/>
                    </a:cubicBezTo>
                    <a:cubicBezTo>
                      <a:pt x="7538" y="213149"/>
                      <a:pt x="-368" y="216674"/>
                      <a:pt x="13" y="228008"/>
                    </a:cubicBezTo>
                    <a:cubicBezTo>
                      <a:pt x="394" y="238391"/>
                      <a:pt x="6871" y="247820"/>
                      <a:pt x="12967" y="255726"/>
                    </a:cubicBezTo>
                    <a:cubicBezTo>
                      <a:pt x="32303" y="280872"/>
                      <a:pt x="51734" y="305828"/>
                      <a:pt x="71070" y="330974"/>
                    </a:cubicBezTo>
                    <a:cubicBezTo>
                      <a:pt x="90406" y="356024"/>
                      <a:pt x="109836" y="381075"/>
                      <a:pt x="129172" y="406221"/>
                    </a:cubicBezTo>
                    <a:cubicBezTo>
                      <a:pt x="147460" y="429843"/>
                      <a:pt x="165272" y="453941"/>
                      <a:pt x="184227" y="476992"/>
                    </a:cubicBezTo>
                    <a:cubicBezTo>
                      <a:pt x="214707" y="514139"/>
                      <a:pt x="256521" y="547953"/>
                      <a:pt x="307861" y="541190"/>
                    </a:cubicBezTo>
                    <a:cubicBezTo>
                      <a:pt x="319006" y="539762"/>
                      <a:pt x="329578" y="536047"/>
                      <a:pt x="339103" y="530141"/>
                    </a:cubicBezTo>
                    <a:cubicBezTo>
                      <a:pt x="341484" y="528713"/>
                      <a:pt x="338436" y="525093"/>
                      <a:pt x="336246" y="526427"/>
                    </a:cubicBezTo>
                    <a:cubicBezTo>
                      <a:pt x="315195" y="539666"/>
                      <a:pt x="288907" y="540047"/>
                      <a:pt x="265570" y="533285"/>
                    </a:cubicBezTo>
                    <a:cubicBezTo>
                      <a:pt x="240805" y="526141"/>
                      <a:pt x="220041" y="510234"/>
                      <a:pt x="202610" y="491756"/>
                    </a:cubicBezTo>
                    <a:cubicBezTo>
                      <a:pt x="184608" y="472610"/>
                      <a:pt x="169082" y="451084"/>
                      <a:pt x="153080" y="430224"/>
                    </a:cubicBezTo>
                    <a:cubicBezTo>
                      <a:pt x="134697" y="406412"/>
                      <a:pt x="116218" y="382599"/>
                      <a:pt x="97835" y="358787"/>
                    </a:cubicBezTo>
                    <a:cubicBezTo>
                      <a:pt x="79928" y="335641"/>
                      <a:pt x="62021" y="312400"/>
                      <a:pt x="44019" y="289254"/>
                    </a:cubicBezTo>
                    <a:cubicBezTo>
                      <a:pt x="34779" y="277348"/>
                      <a:pt x="25635" y="265442"/>
                      <a:pt x="16396" y="253535"/>
                    </a:cubicBezTo>
                    <a:cubicBezTo>
                      <a:pt x="10205" y="245534"/>
                      <a:pt x="870" y="232866"/>
                      <a:pt x="5442" y="222103"/>
                    </a:cubicBezTo>
                    <a:cubicBezTo>
                      <a:pt x="9919" y="211816"/>
                      <a:pt x="24969" y="213721"/>
                      <a:pt x="27636" y="201434"/>
                    </a:cubicBezTo>
                    <a:cubicBezTo>
                      <a:pt x="29636" y="191813"/>
                      <a:pt x="24683" y="182193"/>
                      <a:pt x="25350" y="172478"/>
                    </a:cubicBezTo>
                    <a:cubicBezTo>
                      <a:pt x="26969" y="150475"/>
                      <a:pt x="45257" y="131996"/>
                      <a:pt x="65736" y="125615"/>
                    </a:cubicBezTo>
                    <a:cubicBezTo>
                      <a:pt x="90024" y="118090"/>
                      <a:pt x="114409" y="132758"/>
                      <a:pt x="138792" y="124567"/>
                    </a:cubicBezTo>
                    <a:cubicBezTo>
                      <a:pt x="158700" y="117899"/>
                      <a:pt x="173749" y="102088"/>
                      <a:pt x="192037" y="92277"/>
                    </a:cubicBezTo>
                    <a:cubicBezTo>
                      <a:pt x="215278" y="79704"/>
                      <a:pt x="242139" y="81704"/>
                      <a:pt x="267570" y="79514"/>
                    </a:cubicBezTo>
                    <a:cubicBezTo>
                      <a:pt x="279477" y="78466"/>
                      <a:pt x="291574" y="76561"/>
                      <a:pt x="302623" y="71798"/>
                    </a:cubicBezTo>
                    <a:cubicBezTo>
                      <a:pt x="313005" y="67322"/>
                      <a:pt x="322149" y="60749"/>
                      <a:pt x="330626" y="53320"/>
                    </a:cubicBezTo>
                    <a:cubicBezTo>
                      <a:pt x="348914" y="37413"/>
                      <a:pt x="364821" y="17887"/>
                      <a:pt x="387967" y="8838"/>
                    </a:cubicBezTo>
                    <a:cubicBezTo>
                      <a:pt x="399778" y="4171"/>
                      <a:pt x="414636" y="1980"/>
                      <a:pt x="426352" y="7981"/>
                    </a:cubicBezTo>
                    <a:cubicBezTo>
                      <a:pt x="443211" y="16553"/>
                      <a:pt x="431210" y="35603"/>
                      <a:pt x="424066" y="46843"/>
                    </a:cubicBezTo>
                    <a:cubicBezTo>
                      <a:pt x="410826" y="67703"/>
                      <a:pt x="393682" y="86276"/>
                      <a:pt x="383871" y="109232"/>
                    </a:cubicBezTo>
                    <a:cubicBezTo>
                      <a:pt x="373488" y="133330"/>
                      <a:pt x="371488" y="159809"/>
                      <a:pt x="367583" y="185432"/>
                    </a:cubicBezTo>
                    <a:cubicBezTo>
                      <a:pt x="352438" y="285158"/>
                      <a:pt x="309195" y="379742"/>
                      <a:pt x="246139" y="458323"/>
                    </a:cubicBezTo>
                    <a:cubicBezTo>
                      <a:pt x="238329" y="468134"/>
                      <a:pt x="230137" y="477659"/>
                      <a:pt x="221660" y="486898"/>
                    </a:cubicBezTo>
                    <a:cubicBezTo>
                      <a:pt x="220041" y="489089"/>
                      <a:pt x="223660" y="492041"/>
                      <a:pt x="225470" y="490041"/>
                    </a:cubicBezTo>
                    <a:lnTo>
                      <a:pt x="225470" y="490041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8" name="Freeform: Shape 6646">
                <a:extLst>
                  <a:ext uri="{FF2B5EF4-FFF2-40B4-BE49-F238E27FC236}">
                    <a16:creationId xmlns:a16="http://schemas.microsoft.com/office/drawing/2014/main" id="{56C2252E-EF9B-4C69-9D94-94CDF35B389F}"/>
                  </a:ext>
                </a:extLst>
              </p:cNvPr>
              <p:cNvSpPr/>
              <p:nvPr/>
            </p:nvSpPr>
            <p:spPr>
              <a:xfrm>
                <a:off x="2490545" y="6989745"/>
                <a:ext cx="271625" cy="406479"/>
              </a:xfrm>
              <a:custGeom>
                <a:avLst/>
                <a:gdLst>
                  <a:gd name="connsiteX0" fmla="*/ 147638 w 271625"/>
                  <a:gd name="connsiteY0" fmla="*/ 370978 h 406479"/>
                  <a:gd name="connsiteX1" fmla="*/ 171545 w 271625"/>
                  <a:gd name="connsiteY1" fmla="*/ 258107 h 406479"/>
                  <a:gd name="connsiteX2" fmla="*/ 188500 w 271625"/>
                  <a:gd name="connsiteY2" fmla="*/ 203052 h 406479"/>
                  <a:gd name="connsiteX3" fmla="*/ 207645 w 271625"/>
                  <a:gd name="connsiteY3" fmla="*/ 146569 h 406479"/>
                  <a:gd name="connsiteX4" fmla="*/ 261747 w 271625"/>
                  <a:gd name="connsiteY4" fmla="*/ 65702 h 406479"/>
                  <a:gd name="connsiteX5" fmla="*/ 271367 w 271625"/>
                  <a:gd name="connsiteY5" fmla="*/ 23411 h 406479"/>
                  <a:gd name="connsiteX6" fmla="*/ 245078 w 271625"/>
                  <a:gd name="connsiteY6" fmla="*/ 75 h 406479"/>
                  <a:gd name="connsiteX7" fmla="*/ 207931 w 271625"/>
                  <a:gd name="connsiteY7" fmla="*/ 24078 h 406479"/>
                  <a:gd name="connsiteX8" fmla="*/ 188595 w 271625"/>
                  <a:gd name="connsiteY8" fmla="*/ 42842 h 406479"/>
                  <a:gd name="connsiteX9" fmla="*/ 170021 w 271625"/>
                  <a:gd name="connsiteY9" fmla="*/ 50271 h 406479"/>
                  <a:gd name="connsiteX10" fmla="*/ 91345 w 271625"/>
                  <a:gd name="connsiteY10" fmla="*/ 64749 h 406479"/>
                  <a:gd name="connsiteX11" fmla="*/ 78581 w 271625"/>
                  <a:gd name="connsiteY11" fmla="*/ 75227 h 406479"/>
                  <a:gd name="connsiteX12" fmla="*/ 65913 w 271625"/>
                  <a:gd name="connsiteY12" fmla="*/ 94563 h 406479"/>
                  <a:gd name="connsiteX13" fmla="*/ 39052 w 271625"/>
                  <a:gd name="connsiteY13" fmla="*/ 98277 h 406479"/>
                  <a:gd name="connsiteX14" fmla="*/ 17431 w 271625"/>
                  <a:gd name="connsiteY14" fmla="*/ 101135 h 406479"/>
                  <a:gd name="connsiteX15" fmla="*/ 0 w 271625"/>
                  <a:gd name="connsiteY15" fmla="*/ 131710 h 406479"/>
                  <a:gd name="connsiteX16" fmla="*/ 21146 w 271625"/>
                  <a:gd name="connsiteY16" fmla="*/ 175716 h 406479"/>
                  <a:gd name="connsiteX17" fmla="*/ 135826 w 271625"/>
                  <a:gd name="connsiteY17" fmla="*/ 377550 h 406479"/>
                  <a:gd name="connsiteX18" fmla="*/ 145447 w 271625"/>
                  <a:gd name="connsiteY18" fmla="*/ 404982 h 406479"/>
                  <a:gd name="connsiteX19" fmla="*/ 149828 w 271625"/>
                  <a:gd name="connsiteY19" fmla="*/ 403363 h 406479"/>
                  <a:gd name="connsiteX20" fmla="*/ 50959 w 271625"/>
                  <a:gd name="connsiteY20" fmla="*/ 207815 h 406479"/>
                  <a:gd name="connsiteX21" fmla="*/ 17431 w 271625"/>
                  <a:gd name="connsiteY21" fmla="*/ 163143 h 406479"/>
                  <a:gd name="connsiteX22" fmla="*/ 8573 w 271625"/>
                  <a:gd name="connsiteY22" fmla="*/ 116184 h 406479"/>
                  <a:gd name="connsiteX23" fmla="*/ 27051 w 271625"/>
                  <a:gd name="connsiteY23" fmla="*/ 103040 h 406479"/>
                  <a:gd name="connsiteX24" fmla="*/ 51816 w 271625"/>
                  <a:gd name="connsiteY24" fmla="*/ 103516 h 406479"/>
                  <a:gd name="connsiteX25" fmla="*/ 69342 w 271625"/>
                  <a:gd name="connsiteY25" fmla="*/ 97706 h 406479"/>
                  <a:gd name="connsiteX26" fmla="*/ 80963 w 271625"/>
                  <a:gd name="connsiteY26" fmla="*/ 79608 h 406479"/>
                  <a:gd name="connsiteX27" fmla="*/ 152495 w 271625"/>
                  <a:gd name="connsiteY27" fmla="*/ 57796 h 406479"/>
                  <a:gd name="connsiteX28" fmla="*/ 188214 w 271625"/>
                  <a:gd name="connsiteY28" fmla="*/ 48176 h 406479"/>
                  <a:gd name="connsiteX29" fmla="*/ 221551 w 271625"/>
                  <a:gd name="connsiteY29" fmla="*/ 15696 h 406479"/>
                  <a:gd name="connsiteX30" fmla="*/ 265367 w 271625"/>
                  <a:gd name="connsiteY30" fmla="*/ 17505 h 406479"/>
                  <a:gd name="connsiteX31" fmla="*/ 257270 w 271625"/>
                  <a:gd name="connsiteY31" fmla="*/ 63606 h 406479"/>
                  <a:gd name="connsiteX32" fmla="*/ 204883 w 271625"/>
                  <a:gd name="connsiteY32" fmla="*/ 141330 h 406479"/>
                  <a:gd name="connsiteX33" fmla="*/ 170974 w 271625"/>
                  <a:gd name="connsiteY33" fmla="*/ 246105 h 406479"/>
                  <a:gd name="connsiteX34" fmla="*/ 140018 w 271625"/>
                  <a:gd name="connsiteY34" fmla="*/ 347928 h 406479"/>
                  <a:gd name="connsiteX35" fmla="*/ 143161 w 271625"/>
                  <a:gd name="connsiteY35" fmla="*/ 372312 h 406479"/>
                  <a:gd name="connsiteX36" fmla="*/ 147638 w 271625"/>
                  <a:gd name="connsiteY36" fmla="*/ 370978 h 406479"/>
                  <a:gd name="connsiteX37" fmla="*/ 147638 w 271625"/>
                  <a:gd name="connsiteY37" fmla="*/ 370978 h 40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71625" h="406479">
                    <a:moveTo>
                      <a:pt x="147638" y="370978"/>
                    </a:moveTo>
                    <a:cubicBezTo>
                      <a:pt x="137255" y="331830"/>
                      <a:pt x="157544" y="293540"/>
                      <a:pt x="171545" y="258107"/>
                    </a:cubicBezTo>
                    <a:cubicBezTo>
                      <a:pt x="178689" y="240105"/>
                      <a:pt x="183833" y="221721"/>
                      <a:pt x="188500" y="203052"/>
                    </a:cubicBezTo>
                    <a:cubicBezTo>
                      <a:pt x="193262" y="183717"/>
                      <a:pt x="198311" y="164286"/>
                      <a:pt x="207645" y="146569"/>
                    </a:cubicBezTo>
                    <a:cubicBezTo>
                      <a:pt x="222790" y="117804"/>
                      <a:pt x="247174" y="94944"/>
                      <a:pt x="261747" y="65702"/>
                    </a:cubicBezTo>
                    <a:cubicBezTo>
                      <a:pt x="268129" y="52843"/>
                      <a:pt x="272796" y="37889"/>
                      <a:pt x="271367" y="23411"/>
                    </a:cubicBezTo>
                    <a:cubicBezTo>
                      <a:pt x="270034" y="9123"/>
                      <a:pt x="259747" y="-973"/>
                      <a:pt x="245078" y="75"/>
                    </a:cubicBezTo>
                    <a:cubicBezTo>
                      <a:pt x="228886" y="1218"/>
                      <a:pt x="217742" y="12362"/>
                      <a:pt x="207931" y="24078"/>
                    </a:cubicBezTo>
                    <a:cubicBezTo>
                      <a:pt x="202121" y="31031"/>
                      <a:pt x="196310" y="38079"/>
                      <a:pt x="188595" y="42842"/>
                    </a:cubicBezTo>
                    <a:cubicBezTo>
                      <a:pt x="182880" y="46366"/>
                      <a:pt x="176498" y="48652"/>
                      <a:pt x="170021" y="50271"/>
                    </a:cubicBezTo>
                    <a:cubicBezTo>
                      <a:pt x="144494" y="56653"/>
                      <a:pt x="115157" y="52081"/>
                      <a:pt x="91345" y="64749"/>
                    </a:cubicBezTo>
                    <a:cubicBezTo>
                      <a:pt x="86487" y="67416"/>
                      <a:pt x="82010" y="70845"/>
                      <a:pt x="78581" y="75227"/>
                    </a:cubicBezTo>
                    <a:cubicBezTo>
                      <a:pt x="73819" y="81228"/>
                      <a:pt x="71914" y="89610"/>
                      <a:pt x="65913" y="94563"/>
                    </a:cubicBezTo>
                    <a:cubicBezTo>
                      <a:pt x="58483" y="100754"/>
                      <a:pt x="48006" y="98849"/>
                      <a:pt x="39052" y="98277"/>
                    </a:cubicBezTo>
                    <a:cubicBezTo>
                      <a:pt x="31718" y="97801"/>
                      <a:pt x="24194" y="97801"/>
                      <a:pt x="17431" y="101135"/>
                    </a:cubicBezTo>
                    <a:cubicBezTo>
                      <a:pt x="6191" y="106755"/>
                      <a:pt x="0" y="119423"/>
                      <a:pt x="0" y="131710"/>
                    </a:cubicBezTo>
                    <a:cubicBezTo>
                      <a:pt x="0" y="148569"/>
                      <a:pt x="11335" y="163047"/>
                      <a:pt x="21146" y="175716"/>
                    </a:cubicBezTo>
                    <a:cubicBezTo>
                      <a:pt x="69151" y="236961"/>
                      <a:pt x="108490" y="304589"/>
                      <a:pt x="135826" y="377550"/>
                    </a:cubicBezTo>
                    <a:cubicBezTo>
                      <a:pt x="139255" y="386599"/>
                      <a:pt x="142399" y="395838"/>
                      <a:pt x="145447" y="404982"/>
                    </a:cubicBezTo>
                    <a:cubicBezTo>
                      <a:pt x="146399" y="407840"/>
                      <a:pt x="150781" y="406221"/>
                      <a:pt x="149828" y="403363"/>
                    </a:cubicBezTo>
                    <a:cubicBezTo>
                      <a:pt x="126778" y="333735"/>
                      <a:pt x="93250" y="267727"/>
                      <a:pt x="50959" y="207815"/>
                    </a:cubicBezTo>
                    <a:cubicBezTo>
                      <a:pt x="40196" y="192575"/>
                      <a:pt x="28289" y="178287"/>
                      <a:pt x="17431" y="163143"/>
                    </a:cubicBezTo>
                    <a:cubicBezTo>
                      <a:pt x="7715" y="149522"/>
                      <a:pt x="-286" y="132282"/>
                      <a:pt x="8573" y="116184"/>
                    </a:cubicBezTo>
                    <a:cubicBezTo>
                      <a:pt x="12478" y="109136"/>
                      <a:pt x="19050" y="104278"/>
                      <a:pt x="27051" y="103040"/>
                    </a:cubicBezTo>
                    <a:cubicBezTo>
                      <a:pt x="35243" y="101802"/>
                      <a:pt x="43625" y="103611"/>
                      <a:pt x="51816" y="103516"/>
                    </a:cubicBezTo>
                    <a:cubicBezTo>
                      <a:pt x="58198" y="103421"/>
                      <a:pt x="64484" y="102087"/>
                      <a:pt x="69342" y="97706"/>
                    </a:cubicBezTo>
                    <a:cubicBezTo>
                      <a:pt x="74771" y="92753"/>
                      <a:pt x="76867" y="85514"/>
                      <a:pt x="80963" y="79608"/>
                    </a:cubicBezTo>
                    <a:cubicBezTo>
                      <a:pt x="95917" y="58177"/>
                      <a:pt x="129635" y="60558"/>
                      <a:pt x="152495" y="57796"/>
                    </a:cubicBezTo>
                    <a:cubicBezTo>
                      <a:pt x="164687" y="56367"/>
                      <a:pt x="177260" y="54081"/>
                      <a:pt x="188214" y="48176"/>
                    </a:cubicBezTo>
                    <a:cubicBezTo>
                      <a:pt x="202501" y="40556"/>
                      <a:pt x="210217" y="26459"/>
                      <a:pt x="221551" y="15696"/>
                    </a:cubicBezTo>
                    <a:cubicBezTo>
                      <a:pt x="233172" y="4647"/>
                      <a:pt x="258890" y="-3259"/>
                      <a:pt x="265367" y="17505"/>
                    </a:cubicBezTo>
                    <a:cubicBezTo>
                      <a:pt x="270034" y="32364"/>
                      <a:pt x="263938" y="50367"/>
                      <a:pt x="257270" y="63606"/>
                    </a:cubicBezTo>
                    <a:cubicBezTo>
                      <a:pt x="243269" y="91705"/>
                      <a:pt x="220123" y="113994"/>
                      <a:pt x="204883" y="141330"/>
                    </a:cubicBezTo>
                    <a:cubicBezTo>
                      <a:pt x="186785" y="173715"/>
                      <a:pt x="183642" y="211720"/>
                      <a:pt x="170974" y="246105"/>
                    </a:cubicBezTo>
                    <a:cubicBezTo>
                      <a:pt x="158782" y="279062"/>
                      <a:pt x="140208" y="311923"/>
                      <a:pt x="140018" y="347928"/>
                    </a:cubicBezTo>
                    <a:cubicBezTo>
                      <a:pt x="139922" y="356214"/>
                      <a:pt x="141065" y="364311"/>
                      <a:pt x="143161" y="372312"/>
                    </a:cubicBezTo>
                    <a:cubicBezTo>
                      <a:pt x="144018" y="375550"/>
                      <a:pt x="148400" y="373931"/>
                      <a:pt x="147638" y="370978"/>
                    </a:cubicBezTo>
                    <a:lnTo>
                      <a:pt x="147638" y="370978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9" name="Freeform: Shape 6647">
                <a:extLst>
                  <a:ext uri="{FF2B5EF4-FFF2-40B4-BE49-F238E27FC236}">
                    <a16:creationId xmlns:a16="http://schemas.microsoft.com/office/drawing/2014/main" id="{7BD8FA3F-1CEC-4293-B9E6-0A84BE050DAF}"/>
                  </a:ext>
                </a:extLst>
              </p:cNvPr>
              <p:cNvSpPr/>
              <p:nvPr/>
            </p:nvSpPr>
            <p:spPr>
              <a:xfrm>
                <a:off x="2563400" y="7088765"/>
                <a:ext cx="85863" cy="236097"/>
              </a:xfrm>
              <a:custGeom>
                <a:avLst/>
                <a:gdLst>
                  <a:gd name="connsiteX0" fmla="*/ 38206 w 85863"/>
                  <a:gd name="connsiteY0" fmla="*/ 225096 h 236097"/>
                  <a:gd name="connsiteX1" fmla="*/ 58399 w 85863"/>
                  <a:gd name="connsiteY1" fmla="*/ 81077 h 236097"/>
                  <a:gd name="connsiteX2" fmla="*/ 85641 w 85863"/>
                  <a:gd name="connsiteY2" fmla="*/ 27071 h 236097"/>
                  <a:gd name="connsiteX3" fmla="*/ 52779 w 85863"/>
                  <a:gd name="connsiteY3" fmla="*/ 686 h 236097"/>
                  <a:gd name="connsiteX4" fmla="*/ 26395 w 85863"/>
                  <a:gd name="connsiteY4" fmla="*/ 20975 h 236097"/>
                  <a:gd name="connsiteX5" fmla="*/ 23728 w 85863"/>
                  <a:gd name="connsiteY5" fmla="*/ 44978 h 236097"/>
                  <a:gd name="connsiteX6" fmla="*/ 24204 w 85863"/>
                  <a:gd name="connsiteY6" fmla="*/ 41168 h 236097"/>
                  <a:gd name="connsiteX7" fmla="*/ 297 w 85863"/>
                  <a:gd name="connsiteY7" fmla="*/ 65171 h 236097"/>
                  <a:gd name="connsiteX8" fmla="*/ 7821 w 85863"/>
                  <a:gd name="connsiteY8" fmla="*/ 95460 h 236097"/>
                  <a:gd name="connsiteX9" fmla="*/ 15346 w 85863"/>
                  <a:gd name="connsiteY9" fmla="*/ 125750 h 236097"/>
                  <a:gd name="connsiteX10" fmla="*/ 51922 w 85863"/>
                  <a:gd name="connsiteY10" fmla="*/ 234716 h 236097"/>
                  <a:gd name="connsiteX11" fmla="*/ 56208 w 85863"/>
                  <a:gd name="connsiteY11" fmla="*/ 233287 h 236097"/>
                  <a:gd name="connsiteX12" fmla="*/ 22109 w 85863"/>
                  <a:gd name="connsiteY12" fmla="*/ 133846 h 236097"/>
                  <a:gd name="connsiteX13" fmla="*/ 8869 w 85863"/>
                  <a:gd name="connsiteY13" fmla="*/ 80601 h 236097"/>
                  <a:gd name="connsiteX14" fmla="*/ 7059 w 85863"/>
                  <a:gd name="connsiteY14" fmla="*/ 55265 h 236097"/>
                  <a:gd name="connsiteX15" fmla="*/ 26205 w 85863"/>
                  <a:gd name="connsiteY15" fmla="*/ 45549 h 236097"/>
                  <a:gd name="connsiteX16" fmla="*/ 26681 w 85863"/>
                  <a:gd name="connsiteY16" fmla="*/ 41739 h 236097"/>
                  <a:gd name="connsiteX17" fmla="*/ 37635 w 85863"/>
                  <a:gd name="connsiteY17" fmla="*/ 15831 h 236097"/>
                  <a:gd name="connsiteX18" fmla="*/ 64686 w 85863"/>
                  <a:gd name="connsiteY18" fmla="*/ 5449 h 236097"/>
                  <a:gd name="connsiteX19" fmla="*/ 80783 w 85863"/>
                  <a:gd name="connsiteY19" fmla="*/ 24785 h 236097"/>
                  <a:gd name="connsiteX20" fmla="*/ 74211 w 85863"/>
                  <a:gd name="connsiteY20" fmla="*/ 52026 h 236097"/>
                  <a:gd name="connsiteX21" fmla="*/ 56494 w 85863"/>
                  <a:gd name="connsiteY21" fmla="*/ 76029 h 236097"/>
                  <a:gd name="connsiteX22" fmla="*/ 42397 w 85863"/>
                  <a:gd name="connsiteY22" fmla="*/ 101175 h 236097"/>
                  <a:gd name="connsiteX23" fmla="*/ 30777 w 85863"/>
                  <a:gd name="connsiteY23" fmla="*/ 158230 h 236097"/>
                  <a:gd name="connsiteX24" fmla="*/ 33729 w 85863"/>
                  <a:gd name="connsiteY24" fmla="*/ 225667 h 236097"/>
                  <a:gd name="connsiteX25" fmla="*/ 38206 w 85863"/>
                  <a:gd name="connsiteY25" fmla="*/ 225096 h 236097"/>
                  <a:gd name="connsiteX26" fmla="*/ 38206 w 85863"/>
                  <a:gd name="connsiteY26" fmla="*/ 225096 h 23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5863" h="236097">
                    <a:moveTo>
                      <a:pt x="38206" y="225096"/>
                    </a:moveTo>
                    <a:cubicBezTo>
                      <a:pt x="33634" y="176899"/>
                      <a:pt x="29443" y="123083"/>
                      <a:pt x="58399" y="81077"/>
                    </a:cubicBezTo>
                    <a:cubicBezTo>
                      <a:pt x="69353" y="65075"/>
                      <a:pt x="88117" y="48407"/>
                      <a:pt x="85641" y="27071"/>
                    </a:cubicBezTo>
                    <a:cubicBezTo>
                      <a:pt x="83736" y="10783"/>
                      <a:pt x="69829" y="-3314"/>
                      <a:pt x="52779" y="686"/>
                    </a:cubicBezTo>
                    <a:cubicBezTo>
                      <a:pt x="41826" y="3258"/>
                      <a:pt x="33063" y="12402"/>
                      <a:pt x="26395" y="20975"/>
                    </a:cubicBezTo>
                    <a:cubicBezTo>
                      <a:pt x="20871" y="28023"/>
                      <a:pt x="16203" y="37834"/>
                      <a:pt x="23728" y="44978"/>
                    </a:cubicBezTo>
                    <a:cubicBezTo>
                      <a:pt x="23919" y="43739"/>
                      <a:pt x="24014" y="42406"/>
                      <a:pt x="24204" y="41168"/>
                    </a:cubicBezTo>
                    <a:cubicBezTo>
                      <a:pt x="12393" y="44502"/>
                      <a:pt x="-2275" y="50407"/>
                      <a:pt x="297" y="65171"/>
                    </a:cubicBezTo>
                    <a:cubicBezTo>
                      <a:pt x="2011" y="75362"/>
                      <a:pt x="5345" y="85459"/>
                      <a:pt x="7821" y="95460"/>
                    </a:cubicBezTo>
                    <a:cubicBezTo>
                      <a:pt x="10298" y="105557"/>
                      <a:pt x="12870" y="115653"/>
                      <a:pt x="15346" y="125750"/>
                    </a:cubicBezTo>
                    <a:cubicBezTo>
                      <a:pt x="24585" y="162992"/>
                      <a:pt x="34206" y="200426"/>
                      <a:pt x="51922" y="234716"/>
                    </a:cubicBezTo>
                    <a:cubicBezTo>
                      <a:pt x="53256" y="237287"/>
                      <a:pt x="57542" y="235954"/>
                      <a:pt x="56208" y="233287"/>
                    </a:cubicBezTo>
                    <a:cubicBezTo>
                      <a:pt x="40016" y="201950"/>
                      <a:pt x="30586" y="167946"/>
                      <a:pt x="22109" y="133846"/>
                    </a:cubicBezTo>
                    <a:cubicBezTo>
                      <a:pt x="17632" y="116129"/>
                      <a:pt x="13251" y="98318"/>
                      <a:pt x="8869" y="80601"/>
                    </a:cubicBezTo>
                    <a:cubicBezTo>
                      <a:pt x="7059" y="73267"/>
                      <a:pt x="1630" y="61932"/>
                      <a:pt x="7059" y="55265"/>
                    </a:cubicBezTo>
                    <a:cubicBezTo>
                      <a:pt x="11536" y="49740"/>
                      <a:pt x="19632" y="47454"/>
                      <a:pt x="26205" y="45549"/>
                    </a:cubicBezTo>
                    <a:cubicBezTo>
                      <a:pt x="28110" y="45073"/>
                      <a:pt x="27824" y="42787"/>
                      <a:pt x="26681" y="41739"/>
                    </a:cubicBezTo>
                    <a:cubicBezTo>
                      <a:pt x="18870" y="34214"/>
                      <a:pt x="32491" y="20975"/>
                      <a:pt x="37635" y="15831"/>
                    </a:cubicBezTo>
                    <a:cubicBezTo>
                      <a:pt x="44683" y="8783"/>
                      <a:pt x="54303" y="2496"/>
                      <a:pt x="64686" y="5449"/>
                    </a:cubicBezTo>
                    <a:cubicBezTo>
                      <a:pt x="73353" y="7925"/>
                      <a:pt x="79068" y="16307"/>
                      <a:pt x="80783" y="24785"/>
                    </a:cubicBezTo>
                    <a:cubicBezTo>
                      <a:pt x="82878" y="34595"/>
                      <a:pt x="79259" y="43739"/>
                      <a:pt x="74211" y="52026"/>
                    </a:cubicBezTo>
                    <a:cubicBezTo>
                      <a:pt x="68972" y="60504"/>
                      <a:pt x="62304" y="67933"/>
                      <a:pt x="56494" y="76029"/>
                    </a:cubicBezTo>
                    <a:cubicBezTo>
                      <a:pt x="50874" y="83840"/>
                      <a:pt x="46112" y="92317"/>
                      <a:pt x="42397" y="101175"/>
                    </a:cubicBezTo>
                    <a:cubicBezTo>
                      <a:pt x="34872" y="119273"/>
                      <a:pt x="31729" y="138799"/>
                      <a:pt x="30777" y="158230"/>
                    </a:cubicBezTo>
                    <a:cubicBezTo>
                      <a:pt x="29729" y="180709"/>
                      <a:pt x="31634" y="203283"/>
                      <a:pt x="33729" y="225667"/>
                    </a:cubicBezTo>
                    <a:cubicBezTo>
                      <a:pt x="33920" y="228334"/>
                      <a:pt x="38492" y="228144"/>
                      <a:pt x="38206" y="225096"/>
                    </a:cubicBezTo>
                    <a:lnTo>
                      <a:pt x="38206" y="225096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0" name="Freeform: Shape 6648">
                <a:extLst>
                  <a:ext uri="{FF2B5EF4-FFF2-40B4-BE49-F238E27FC236}">
                    <a16:creationId xmlns:a16="http://schemas.microsoft.com/office/drawing/2014/main" id="{2C9B55CD-24B6-4220-9A15-F8DEC11ADE7D}"/>
                  </a:ext>
                </a:extLst>
              </p:cNvPr>
              <p:cNvSpPr/>
              <p:nvPr/>
            </p:nvSpPr>
            <p:spPr>
              <a:xfrm>
                <a:off x="2363745" y="6672769"/>
                <a:ext cx="475804" cy="209332"/>
              </a:xfrm>
              <a:custGeom>
                <a:avLst/>
                <a:gdLst>
                  <a:gd name="connsiteX0" fmla="*/ 4118 w 475804"/>
                  <a:gd name="connsiteY0" fmla="*/ 208180 h 209332"/>
                  <a:gd name="connsiteX1" fmla="*/ 51457 w 475804"/>
                  <a:gd name="connsiteY1" fmla="*/ 103120 h 209332"/>
                  <a:gd name="connsiteX2" fmla="*/ 91081 w 475804"/>
                  <a:gd name="connsiteY2" fmla="*/ 70544 h 209332"/>
                  <a:gd name="connsiteX3" fmla="*/ 147850 w 475804"/>
                  <a:gd name="connsiteY3" fmla="*/ 55590 h 209332"/>
                  <a:gd name="connsiteX4" fmla="*/ 203952 w 475804"/>
                  <a:gd name="connsiteY4" fmla="*/ 49399 h 209332"/>
                  <a:gd name="connsiteX5" fmla="*/ 256911 w 475804"/>
                  <a:gd name="connsiteY5" fmla="*/ 29968 h 209332"/>
                  <a:gd name="connsiteX6" fmla="*/ 312728 w 475804"/>
                  <a:gd name="connsiteY6" fmla="*/ 9203 h 209332"/>
                  <a:gd name="connsiteX7" fmla="*/ 372545 w 475804"/>
                  <a:gd name="connsiteY7" fmla="*/ 8536 h 209332"/>
                  <a:gd name="connsiteX8" fmla="*/ 436077 w 475804"/>
                  <a:gd name="connsiteY8" fmla="*/ 22443 h 209332"/>
                  <a:gd name="connsiteX9" fmla="*/ 475605 w 475804"/>
                  <a:gd name="connsiteY9" fmla="*/ 3107 h 209332"/>
                  <a:gd name="connsiteX10" fmla="*/ 471414 w 475804"/>
                  <a:gd name="connsiteY10" fmla="*/ 1012 h 209332"/>
                  <a:gd name="connsiteX11" fmla="*/ 424742 w 475804"/>
                  <a:gd name="connsiteY11" fmla="*/ 17299 h 209332"/>
                  <a:gd name="connsiteX12" fmla="*/ 366639 w 475804"/>
                  <a:gd name="connsiteY12" fmla="*/ 3488 h 209332"/>
                  <a:gd name="connsiteX13" fmla="*/ 259769 w 475804"/>
                  <a:gd name="connsiteY13" fmla="*/ 23491 h 209332"/>
                  <a:gd name="connsiteX14" fmla="*/ 204143 w 475804"/>
                  <a:gd name="connsiteY14" fmla="*/ 44922 h 209332"/>
                  <a:gd name="connsiteX15" fmla="*/ 144993 w 475804"/>
                  <a:gd name="connsiteY15" fmla="*/ 51589 h 209332"/>
                  <a:gd name="connsiteX16" fmla="*/ 93367 w 475804"/>
                  <a:gd name="connsiteY16" fmla="*/ 64353 h 209332"/>
                  <a:gd name="connsiteX17" fmla="*/ 54029 w 475804"/>
                  <a:gd name="connsiteY17" fmla="*/ 93214 h 209332"/>
                  <a:gd name="connsiteX18" fmla="*/ 117 w 475804"/>
                  <a:gd name="connsiteY18" fmla="*/ 206085 h 209332"/>
                  <a:gd name="connsiteX19" fmla="*/ 4118 w 475804"/>
                  <a:gd name="connsiteY19" fmla="*/ 208180 h 209332"/>
                  <a:gd name="connsiteX20" fmla="*/ 4118 w 475804"/>
                  <a:gd name="connsiteY20" fmla="*/ 208180 h 20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5804" h="209332">
                    <a:moveTo>
                      <a:pt x="4118" y="208180"/>
                    </a:moveTo>
                    <a:cubicBezTo>
                      <a:pt x="14881" y="171223"/>
                      <a:pt x="26311" y="133219"/>
                      <a:pt x="51457" y="103120"/>
                    </a:cubicBezTo>
                    <a:cubicBezTo>
                      <a:pt x="62506" y="89880"/>
                      <a:pt x="75746" y="78545"/>
                      <a:pt x="91081" y="70544"/>
                    </a:cubicBezTo>
                    <a:cubicBezTo>
                      <a:pt x="108702" y="61305"/>
                      <a:pt x="128324" y="57685"/>
                      <a:pt x="147850" y="55590"/>
                    </a:cubicBezTo>
                    <a:cubicBezTo>
                      <a:pt x="166519" y="53590"/>
                      <a:pt x="185379" y="52732"/>
                      <a:pt x="203952" y="49399"/>
                    </a:cubicBezTo>
                    <a:cubicBezTo>
                      <a:pt x="222812" y="45970"/>
                      <a:pt x="239862" y="38540"/>
                      <a:pt x="256911" y="29968"/>
                    </a:cubicBezTo>
                    <a:cubicBezTo>
                      <a:pt x="274914" y="20919"/>
                      <a:pt x="292821" y="13013"/>
                      <a:pt x="312728" y="9203"/>
                    </a:cubicBezTo>
                    <a:cubicBezTo>
                      <a:pt x="332445" y="5393"/>
                      <a:pt x="352828" y="5203"/>
                      <a:pt x="372545" y="8536"/>
                    </a:cubicBezTo>
                    <a:cubicBezTo>
                      <a:pt x="393786" y="12156"/>
                      <a:pt x="414169" y="22348"/>
                      <a:pt x="436077" y="22443"/>
                    </a:cubicBezTo>
                    <a:cubicBezTo>
                      <a:pt x="451221" y="22538"/>
                      <a:pt x="468081" y="17204"/>
                      <a:pt x="475605" y="3107"/>
                    </a:cubicBezTo>
                    <a:cubicBezTo>
                      <a:pt x="476748" y="916"/>
                      <a:pt x="472653" y="-1370"/>
                      <a:pt x="471414" y="1012"/>
                    </a:cubicBezTo>
                    <a:cubicBezTo>
                      <a:pt x="462747" y="17204"/>
                      <a:pt x="441030" y="19776"/>
                      <a:pt x="424742" y="17299"/>
                    </a:cubicBezTo>
                    <a:cubicBezTo>
                      <a:pt x="405025" y="14347"/>
                      <a:pt x="386547" y="6060"/>
                      <a:pt x="366639" y="3488"/>
                    </a:cubicBezTo>
                    <a:cubicBezTo>
                      <a:pt x="329016" y="-1370"/>
                      <a:pt x="293392" y="6727"/>
                      <a:pt x="259769" y="23491"/>
                    </a:cubicBezTo>
                    <a:cubicBezTo>
                      <a:pt x="241767" y="32444"/>
                      <a:pt x="224050" y="41112"/>
                      <a:pt x="204143" y="44922"/>
                    </a:cubicBezTo>
                    <a:cubicBezTo>
                      <a:pt x="184617" y="48732"/>
                      <a:pt x="164709" y="49399"/>
                      <a:pt x="144993" y="51589"/>
                    </a:cubicBezTo>
                    <a:cubicBezTo>
                      <a:pt x="127276" y="53590"/>
                      <a:pt x="109655" y="56828"/>
                      <a:pt x="93367" y="64353"/>
                    </a:cubicBezTo>
                    <a:cubicBezTo>
                      <a:pt x="78508" y="71211"/>
                      <a:pt x="65268" y="81307"/>
                      <a:pt x="54029" y="93214"/>
                    </a:cubicBezTo>
                    <a:cubicBezTo>
                      <a:pt x="24597" y="124360"/>
                      <a:pt x="11833" y="165889"/>
                      <a:pt x="117" y="206085"/>
                    </a:cubicBezTo>
                    <a:cubicBezTo>
                      <a:pt x="-740" y="208561"/>
                      <a:pt x="3356" y="210752"/>
                      <a:pt x="4118" y="208180"/>
                    </a:cubicBezTo>
                    <a:lnTo>
                      <a:pt x="4118" y="208180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1" name="Freeform: Shape 6649">
                <a:extLst>
                  <a:ext uri="{FF2B5EF4-FFF2-40B4-BE49-F238E27FC236}">
                    <a16:creationId xmlns:a16="http://schemas.microsoft.com/office/drawing/2014/main" id="{94D6F677-1DD9-4D00-BA81-268B73A2D1C8}"/>
                  </a:ext>
                </a:extLst>
              </p:cNvPr>
              <p:cNvSpPr/>
              <p:nvPr/>
            </p:nvSpPr>
            <p:spPr>
              <a:xfrm>
                <a:off x="2444581" y="6722123"/>
                <a:ext cx="291183" cy="136074"/>
              </a:xfrm>
              <a:custGeom>
                <a:avLst/>
                <a:gdLst>
                  <a:gd name="connsiteX0" fmla="*/ 4340 w 291183"/>
                  <a:gd name="connsiteY0" fmla="*/ 134919 h 136074"/>
                  <a:gd name="connsiteX1" fmla="*/ 88541 w 291183"/>
                  <a:gd name="connsiteY1" fmla="*/ 48051 h 136074"/>
                  <a:gd name="connsiteX2" fmla="*/ 158073 w 291183"/>
                  <a:gd name="connsiteY2" fmla="*/ 39859 h 136074"/>
                  <a:gd name="connsiteX3" fmla="*/ 188363 w 291183"/>
                  <a:gd name="connsiteY3" fmla="*/ 31858 h 136074"/>
                  <a:gd name="connsiteX4" fmla="*/ 214842 w 291183"/>
                  <a:gd name="connsiteY4" fmla="*/ 15571 h 136074"/>
                  <a:gd name="connsiteX5" fmla="*/ 253609 w 291183"/>
                  <a:gd name="connsiteY5" fmla="*/ 5284 h 136074"/>
                  <a:gd name="connsiteX6" fmla="*/ 289899 w 291183"/>
                  <a:gd name="connsiteY6" fmla="*/ 8998 h 136074"/>
                  <a:gd name="connsiteX7" fmla="*/ 287994 w 291183"/>
                  <a:gd name="connsiteY7" fmla="*/ 4903 h 136074"/>
                  <a:gd name="connsiteX8" fmla="*/ 248942 w 291183"/>
                  <a:gd name="connsiteY8" fmla="*/ 331 h 136074"/>
                  <a:gd name="connsiteX9" fmla="*/ 220462 w 291183"/>
                  <a:gd name="connsiteY9" fmla="*/ 6427 h 136074"/>
                  <a:gd name="connsiteX10" fmla="*/ 191792 w 291183"/>
                  <a:gd name="connsiteY10" fmla="*/ 25096 h 136074"/>
                  <a:gd name="connsiteX11" fmla="*/ 158549 w 291183"/>
                  <a:gd name="connsiteY11" fmla="*/ 35287 h 136074"/>
                  <a:gd name="connsiteX12" fmla="*/ 88445 w 291183"/>
                  <a:gd name="connsiteY12" fmla="*/ 43479 h 136074"/>
                  <a:gd name="connsiteX13" fmla="*/ 33677 w 291183"/>
                  <a:gd name="connsiteY13" fmla="*/ 73006 h 136074"/>
                  <a:gd name="connsiteX14" fmla="*/ 53 w 291183"/>
                  <a:gd name="connsiteY14" fmla="*/ 132919 h 136074"/>
                  <a:gd name="connsiteX15" fmla="*/ 4340 w 291183"/>
                  <a:gd name="connsiteY15" fmla="*/ 134919 h 136074"/>
                  <a:gd name="connsiteX16" fmla="*/ 4340 w 291183"/>
                  <a:gd name="connsiteY16" fmla="*/ 134919 h 13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1183" h="136074">
                    <a:moveTo>
                      <a:pt x="4340" y="134919"/>
                    </a:moveTo>
                    <a:cubicBezTo>
                      <a:pt x="15960" y="93199"/>
                      <a:pt x="45107" y="57862"/>
                      <a:pt x="88541" y="48051"/>
                    </a:cubicBezTo>
                    <a:cubicBezTo>
                      <a:pt x="111401" y="42907"/>
                      <a:pt x="135023" y="43384"/>
                      <a:pt x="158073" y="39859"/>
                    </a:cubicBezTo>
                    <a:cubicBezTo>
                      <a:pt x="168455" y="38335"/>
                      <a:pt x="178742" y="35954"/>
                      <a:pt x="188363" y="31858"/>
                    </a:cubicBezTo>
                    <a:cubicBezTo>
                      <a:pt x="198078" y="27763"/>
                      <a:pt x="206270" y="21571"/>
                      <a:pt x="214842" y="15571"/>
                    </a:cubicBezTo>
                    <a:cubicBezTo>
                      <a:pt x="227034" y="7189"/>
                      <a:pt x="238655" y="2521"/>
                      <a:pt x="253609" y="5284"/>
                    </a:cubicBezTo>
                    <a:cubicBezTo>
                      <a:pt x="265801" y="7570"/>
                      <a:pt x="277421" y="11951"/>
                      <a:pt x="289899" y="8998"/>
                    </a:cubicBezTo>
                    <a:cubicBezTo>
                      <a:pt x="292661" y="8332"/>
                      <a:pt x="290471" y="4331"/>
                      <a:pt x="287994" y="4903"/>
                    </a:cubicBezTo>
                    <a:cubicBezTo>
                      <a:pt x="274754" y="7951"/>
                      <a:pt x="261991" y="1855"/>
                      <a:pt x="248942" y="331"/>
                    </a:cubicBezTo>
                    <a:cubicBezTo>
                      <a:pt x="238750" y="-908"/>
                      <a:pt x="229415" y="1378"/>
                      <a:pt x="220462" y="6427"/>
                    </a:cubicBezTo>
                    <a:cubicBezTo>
                      <a:pt x="210556" y="12046"/>
                      <a:pt x="201983" y="19857"/>
                      <a:pt x="191792" y="25096"/>
                    </a:cubicBezTo>
                    <a:cubicBezTo>
                      <a:pt x="181409" y="30525"/>
                      <a:pt x="169979" y="33382"/>
                      <a:pt x="158549" y="35287"/>
                    </a:cubicBezTo>
                    <a:cubicBezTo>
                      <a:pt x="135308" y="39097"/>
                      <a:pt x="111496" y="38621"/>
                      <a:pt x="88445" y="43479"/>
                    </a:cubicBezTo>
                    <a:cubicBezTo>
                      <a:pt x="67490" y="47860"/>
                      <a:pt x="48726" y="57766"/>
                      <a:pt x="33677" y="73006"/>
                    </a:cubicBezTo>
                    <a:cubicBezTo>
                      <a:pt x="17389" y="89485"/>
                      <a:pt x="6245" y="110630"/>
                      <a:pt x="53" y="132919"/>
                    </a:cubicBezTo>
                    <a:cubicBezTo>
                      <a:pt x="-518" y="135300"/>
                      <a:pt x="3673" y="137491"/>
                      <a:pt x="4340" y="134919"/>
                    </a:cubicBezTo>
                    <a:lnTo>
                      <a:pt x="4340" y="134919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2" name="Freeform: Shape 6650">
                <a:extLst>
                  <a:ext uri="{FF2B5EF4-FFF2-40B4-BE49-F238E27FC236}">
                    <a16:creationId xmlns:a16="http://schemas.microsoft.com/office/drawing/2014/main" id="{B964B0C5-371E-4F03-BC52-4BCC85AC9D7B}"/>
                  </a:ext>
                </a:extLst>
              </p:cNvPr>
              <p:cNvSpPr/>
              <p:nvPr/>
            </p:nvSpPr>
            <p:spPr>
              <a:xfrm>
                <a:off x="2912167" y="6605908"/>
                <a:ext cx="231661" cy="123244"/>
              </a:xfrm>
              <a:custGeom>
                <a:avLst/>
                <a:gdLst>
                  <a:gd name="connsiteX0" fmla="*/ 6526 w 231661"/>
                  <a:gd name="connsiteY0" fmla="*/ 121403 h 123244"/>
                  <a:gd name="connsiteX1" fmla="*/ 12336 w 231661"/>
                  <a:gd name="connsiteY1" fmla="*/ 59776 h 123244"/>
                  <a:gd name="connsiteX2" fmla="*/ 57865 w 231661"/>
                  <a:gd name="connsiteY2" fmla="*/ 28725 h 123244"/>
                  <a:gd name="connsiteX3" fmla="*/ 120921 w 231661"/>
                  <a:gd name="connsiteY3" fmla="*/ 36250 h 123244"/>
                  <a:gd name="connsiteX4" fmla="*/ 176547 w 231661"/>
                  <a:gd name="connsiteY4" fmla="*/ 31678 h 123244"/>
                  <a:gd name="connsiteX5" fmla="*/ 231030 w 231661"/>
                  <a:gd name="connsiteY5" fmla="*/ 3960 h 123244"/>
                  <a:gd name="connsiteX6" fmla="*/ 228077 w 231661"/>
                  <a:gd name="connsiteY6" fmla="*/ 340 h 123244"/>
                  <a:gd name="connsiteX7" fmla="*/ 112920 w 231661"/>
                  <a:gd name="connsiteY7" fmla="*/ 31201 h 123244"/>
                  <a:gd name="connsiteX8" fmla="*/ 48722 w 231661"/>
                  <a:gd name="connsiteY8" fmla="*/ 25677 h 123244"/>
                  <a:gd name="connsiteX9" fmla="*/ 9288 w 231661"/>
                  <a:gd name="connsiteY9" fmla="*/ 55585 h 123244"/>
                  <a:gd name="connsiteX10" fmla="*/ 2430 w 231661"/>
                  <a:gd name="connsiteY10" fmla="*/ 121117 h 123244"/>
                  <a:gd name="connsiteX11" fmla="*/ 6526 w 231661"/>
                  <a:gd name="connsiteY11" fmla="*/ 121403 h 123244"/>
                  <a:gd name="connsiteX12" fmla="*/ 6526 w 231661"/>
                  <a:gd name="connsiteY12" fmla="*/ 121403 h 12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1661" h="123244">
                    <a:moveTo>
                      <a:pt x="6526" y="121403"/>
                    </a:moveTo>
                    <a:cubicBezTo>
                      <a:pt x="3097" y="100829"/>
                      <a:pt x="2335" y="78731"/>
                      <a:pt x="12336" y="59776"/>
                    </a:cubicBezTo>
                    <a:cubicBezTo>
                      <a:pt x="21480" y="42441"/>
                      <a:pt x="38149" y="30630"/>
                      <a:pt x="57865" y="28725"/>
                    </a:cubicBezTo>
                    <a:cubicBezTo>
                      <a:pt x="79106" y="26725"/>
                      <a:pt x="99966" y="34059"/>
                      <a:pt x="120921" y="36250"/>
                    </a:cubicBezTo>
                    <a:cubicBezTo>
                      <a:pt x="139495" y="38155"/>
                      <a:pt x="158545" y="36535"/>
                      <a:pt x="176547" y="31678"/>
                    </a:cubicBezTo>
                    <a:cubicBezTo>
                      <a:pt x="196454" y="26344"/>
                      <a:pt x="215123" y="17009"/>
                      <a:pt x="231030" y="3960"/>
                    </a:cubicBezTo>
                    <a:cubicBezTo>
                      <a:pt x="233030" y="2341"/>
                      <a:pt x="229792" y="-1088"/>
                      <a:pt x="228077" y="340"/>
                    </a:cubicBezTo>
                    <a:cubicBezTo>
                      <a:pt x="196169" y="26439"/>
                      <a:pt x="153497" y="37297"/>
                      <a:pt x="112920" y="31201"/>
                    </a:cubicBezTo>
                    <a:cubicBezTo>
                      <a:pt x="91775" y="28058"/>
                      <a:pt x="70153" y="21200"/>
                      <a:pt x="48722" y="25677"/>
                    </a:cubicBezTo>
                    <a:cubicBezTo>
                      <a:pt x="31767" y="29296"/>
                      <a:pt x="17670" y="40631"/>
                      <a:pt x="9288" y="55585"/>
                    </a:cubicBezTo>
                    <a:cubicBezTo>
                      <a:pt x="-1951" y="75588"/>
                      <a:pt x="-1285" y="99115"/>
                      <a:pt x="2430" y="121117"/>
                    </a:cubicBezTo>
                    <a:cubicBezTo>
                      <a:pt x="2716" y="123499"/>
                      <a:pt x="7002" y="124261"/>
                      <a:pt x="6526" y="121403"/>
                    </a:cubicBezTo>
                    <a:lnTo>
                      <a:pt x="6526" y="121403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3" name="Freeform: Shape 6651">
                <a:extLst>
                  <a:ext uri="{FF2B5EF4-FFF2-40B4-BE49-F238E27FC236}">
                    <a16:creationId xmlns:a16="http://schemas.microsoft.com/office/drawing/2014/main" id="{D9A744FB-C9D2-4267-952C-0AFC7F7CE869}"/>
                  </a:ext>
                </a:extLst>
              </p:cNvPr>
              <p:cNvSpPr/>
              <p:nvPr/>
            </p:nvSpPr>
            <p:spPr>
              <a:xfrm>
                <a:off x="2959053" y="6660888"/>
                <a:ext cx="141015" cy="59531"/>
              </a:xfrm>
              <a:custGeom>
                <a:avLst/>
                <a:gdLst>
                  <a:gd name="connsiteX0" fmla="*/ 136996 w 141015"/>
                  <a:gd name="connsiteY0" fmla="*/ 605 h 59531"/>
                  <a:gd name="connsiteX1" fmla="*/ 54986 w 141015"/>
                  <a:gd name="connsiteY1" fmla="*/ 12321 h 59531"/>
                  <a:gd name="connsiteX2" fmla="*/ 38412 w 141015"/>
                  <a:gd name="connsiteY2" fmla="*/ 13178 h 59531"/>
                  <a:gd name="connsiteX3" fmla="*/ 30506 w 141015"/>
                  <a:gd name="connsiteY3" fmla="*/ 25561 h 59531"/>
                  <a:gd name="connsiteX4" fmla="*/ 2122 w 141015"/>
                  <a:gd name="connsiteY4" fmla="*/ 55184 h 59531"/>
                  <a:gd name="connsiteX5" fmla="*/ 2027 w 141015"/>
                  <a:gd name="connsiteY5" fmla="*/ 59089 h 59531"/>
                  <a:gd name="connsiteX6" fmla="*/ 29173 w 141015"/>
                  <a:gd name="connsiteY6" fmla="*/ 43563 h 59531"/>
                  <a:gd name="connsiteX7" fmla="*/ 36602 w 141015"/>
                  <a:gd name="connsiteY7" fmla="*/ 22227 h 59531"/>
                  <a:gd name="connsiteX8" fmla="*/ 60415 w 141015"/>
                  <a:gd name="connsiteY8" fmla="*/ 16702 h 59531"/>
                  <a:gd name="connsiteX9" fmla="*/ 140615 w 141015"/>
                  <a:gd name="connsiteY9" fmla="*/ 3463 h 59531"/>
                  <a:gd name="connsiteX10" fmla="*/ 136996 w 141015"/>
                  <a:gd name="connsiteY10" fmla="*/ 605 h 59531"/>
                  <a:gd name="connsiteX11" fmla="*/ 136996 w 141015"/>
                  <a:gd name="connsiteY11" fmla="*/ 605 h 5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015" h="59531">
                    <a:moveTo>
                      <a:pt x="136996" y="605"/>
                    </a:moveTo>
                    <a:cubicBezTo>
                      <a:pt x="117184" y="24227"/>
                      <a:pt x="81179" y="14036"/>
                      <a:pt x="54986" y="12321"/>
                    </a:cubicBezTo>
                    <a:cubicBezTo>
                      <a:pt x="49842" y="11940"/>
                      <a:pt x="43270" y="10988"/>
                      <a:pt x="38412" y="13178"/>
                    </a:cubicBezTo>
                    <a:cubicBezTo>
                      <a:pt x="33554" y="15369"/>
                      <a:pt x="32030" y="20893"/>
                      <a:pt x="30506" y="25561"/>
                    </a:cubicBezTo>
                    <a:cubicBezTo>
                      <a:pt x="26411" y="38610"/>
                      <a:pt x="20124" y="58898"/>
                      <a:pt x="2122" y="55184"/>
                    </a:cubicBezTo>
                    <a:cubicBezTo>
                      <a:pt x="-926" y="54612"/>
                      <a:pt x="-450" y="58613"/>
                      <a:pt x="2027" y="59089"/>
                    </a:cubicBezTo>
                    <a:cubicBezTo>
                      <a:pt x="13838" y="61470"/>
                      <a:pt x="24220" y="53945"/>
                      <a:pt x="29173" y="43563"/>
                    </a:cubicBezTo>
                    <a:cubicBezTo>
                      <a:pt x="32507" y="36705"/>
                      <a:pt x="33554" y="29085"/>
                      <a:pt x="36602" y="22227"/>
                    </a:cubicBezTo>
                    <a:cubicBezTo>
                      <a:pt x="40508" y="13369"/>
                      <a:pt x="52509" y="15940"/>
                      <a:pt x="60415" y="16702"/>
                    </a:cubicBezTo>
                    <a:cubicBezTo>
                      <a:pt x="86513" y="18989"/>
                      <a:pt x="121089" y="26799"/>
                      <a:pt x="140615" y="3463"/>
                    </a:cubicBezTo>
                    <a:cubicBezTo>
                      <a:pt x="142235" y="1748"/>
                      <a:pt x="138520" y="-1300"/>
                      <a:pt x="136996" y="605"/>
                    </a:cubicBezTo>
                    <a:lnTo>
                      <a:pt x="136996" y="605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4" name="Freeform: Shape 6652">
                <a:extLst>
                  <a:ext uri="{FF2B5EF4-FFF2-40B4-BE49-F238E27FC236}">
                    <a16:creationId xmlns:a16="http://schemas.microsoft.com/office/drawing/2014/main" id="{E6B725C0-09A3-4D7D-88A0-FB0C541875F9}"/>
                  </a:ext>
                </a:extLst>
              </p:cNvPr>
              <p:cNvSpPr/>
              <p:nvPr/>
            </p:nvSpPr>
            <p:spPr>
              <a:xfrm>
                <a:off x="2270914" y="6627006"/>
                <a:ext cx="343170" cy="274422"/>
              </a:xfrm>
              <a:custGeom>
                <a:avLst/>
                <a:gdLst>
                  <a:gd name="connsiteX0" fmla="*/ 6937 w 343170"/>
                  <a:gd name="connsiteY0" fmla="*/ 272326 h 274422"/>
                  <a:gd name="connsiteX1" fmla="*/ 61516 w 343170"/>
                  <a:gd name="connsiteY1" fmla="*/ 122879 h 274422"/>
                  <a:gd name="connsiteX2" fmla="*/ 139716 w 343170"/>
                  <a:gd name="connsiteY2" fmla="*/ 79921 h 274422"/>
                  <a:gd name="connsiteX3" fmla="*/ 179530 w 343170"/>
                  <a:gd name="connsiteY3" fmla="*/ 58204 h 274422"/>
                  <a:gd name="connsiteX4" fmla="*/ 199247 w 343170"/>
                  <a:gd name="connsiteY4" fmla="*/ 41821 h 274422"/>
                  <a:gd name="connsiteX5" fmla="*/ 222107 w 343170"/>
                  <a:gd name="connsiteY5" fmla="*/ 29248 h 274422"/>
                  <a:gd name="connsiteX6" fmla="*/ 278971 w 343170"/>
                  <a:gd name="connsiteY6" fmla="*/ 13913 h 274422"/>
                  <a:gd name="connsiteX7" fmla="*/ 341455 w 343170"/>
                  <a:gd name="connsiteY7" fmla="*/ 4293 h 274422"/>
                  <a:gd name="connsiteX8" fmla="*/ 340598 w 343170"/>
                  <a:gd name="connsiteY8" fmla="*/ 6 h 274422"/>
                  <a:gd name="connsiteX9" fmla="*/ 231918 w 343170"/>
                  <a:gd name="connsiteY9" fmla="*/ 21057 h 274422"/>
                  <a:gd name="connsiteX10" fmla="*/ 188103 w 343170"/>
                  <a:gd name="connsiteY10" fmla="*/ 45060 h 274422"/>
                  <a:gd name="connsiteX11" fmla="*/ 146383 w 343170"/>
                  <a:gd name="connsiteY11" fmla="*/ 72015 h 274422"/>
                  <a:gd name="connsiteX12" fmla="*/ 61992 w 343170"/>
                  <a:gd name="connsiteY12" fmla="*/ 116402 h 274422"/>
                  <a:gd name="connsiteX13" fmla="*/ 12748 w 343170"/>
                  <a:gd name="connsiteY13" fmla="*/ 182696 h 274422"/>
                  <a:gd name="connsiteX14" fmla="*/ 2651 w 343170"/>
                  <a:gd name="connsiteY14" fmla="*/ 272517 h 274422"/>
                  <a:gd name="connsiteX15" fmla="*/ 6937 w 343170"/>
                  <a:gd name="connsiteY15" fmla="*/ 272326 h 274422"/>
                  <a:gd name="connsiteX16" fmla="*/ 6937 w 343170"/>
                  <a:gd name="connsiteY16" fmla="*/ 272326 h 27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3170" h="274422">
                    <a:moveTo>
                      <a:pt x="6937" y="272326"/>
                    </a:moveTo>
                    <a:cubicBezTo>
                      <a:pt x="-3731" y="216986"/>
                      <a:pt x="19796" y="159645"/>
                      <a:pt x="61516" y="122879"/>
                    </a:cubicBezTo>
                    <a:cubicBezTo>
                      <a:pt x="84471" y="102591"/>
                      <a:pt x="111903" y="91827"/>
                      <a:pt x="139716" y="79921"/>
                    </a:cubicBezTo>
                    <a:cubicBezTo>
                      <a:pt x="153622" y="73920"/>
                      <a:pt x="167434" y="67348"/>
                      <a:pt x="179530" y="58204"/>
                    </a:cubicBezTo>
                    <a:cubicBezTo>
                      <a:pt x="186388" y="53061"/>
                      <a:pt x="192389" y="46965"/>
                      <a:pt x="199247" y="41821"/>
                    </a:cubicBezTo>
                    <a:cubicBezTo>
                      <a:pt x="206200" y="36487"/>
                      <a:pt x="213916" y="32391"/>
                      <a:pt x="222107" y="29248"/>
                    </a:cubicBezTo>
                    <a:cubicBezTo>
                      <a:pt x="240300" y="22104"/>
                      <a:pt x="259921" y="17818"/>
                      <a:pt x="278971" y="13913"/>
                    </a:cubicBezTo>
                    <a:cubicBezTo>
                      <a:pt x="299641" y="9627"/>
                      <a:pt x="320500" y="6483"/>
                      <a:pt x="341455" y="4293"/>
                    </a:cubicBezTo>
                    <a:cubicBezTo>
                      <a:pt x="344408" y="4007"/>
                      <a:pt x="343170" y="-184"/>
                      <a:pt x="340598" y="6"/>
                    </a:cubicBezTo>
                    <a:cubicBezTo>
                      <a:pt x="304022" y="3721"/>
                      <a:pt x="267160" y="10198"/>
                      <a:pt x="231918" y="21057"/>
                    </a:cubicBezTo>
                    <a:cubicBezTo>
                      <a:pt x="215344" y="26200"/>
                      <a:pt x="201247" y="33630"/>
                      <a:pt x="188103" y="45060"/>
                    </a:cubicBezTo>
                    <a:cubicBezTo>
                      <a:pt x="175244" y="56204"/>
                      <a:pt x="161814" y="64872"/>
                      <a:pt x="146383" y="72015"/>
                    </a:cubicBezTo>
                    <a:cubicBezTo>
                      <a:pt x="117237" y="85541"/>
                      <a:pt x="87043" y="95447"/>
                      <a:pt x="61992" y="116402"/>
                    </a:cubicBezTo>
                    <a:cubicBezTo>
                      <a:pt x="40656" y="134214"/>
                      <a:pt x="23606" y="157074"/>
                      <a:pt x="12748" y="182696"/>
                    </a:cubicBezTo>
                    <a:cubicBezTo>
                      <a:pt x="746" y="210985"/>
                      <a:pt x="-3159" y="242322"/>
                      <a:pt x="2651" y="272517"/>
                    </a:cubicBezTo>
                    <a:cubicBezTo>
                      <a:pt x="3127" y="274898"/>
                      <a:pt x="7509" y="275279"/>
                      <a:pt x="6937" y="272326"/>
                    </a:cubicBezTo>
                    <a:lnTo>
                      <a:pt x="6937" y="272326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5" name="Freeform: Shape 6653">
                <a:extLst>
                  <a:ext uri="{FF2B5EF4-FFF2-40B4-BE49-F238E27FC236}">
                    <a16:creationId xmlns:a16="http://schemas.microsoft.com/office/drawing/2014/main" id="{757A89F6-66DA-4D30-BFBE-9F6F4C9016F3}"/>
                  </a:ext>
                </a:extLst>
              </p:cNvPr>
              <p:cNvSpPr/>
              <p:nvPr/>
            </p:nvSpPr>
            <p:spPr>
              <a:xfrm>
                <a:off x="2235872" y="6594420"/>
                <a:ext cx="320946" cy="313149"/>
              </a:xfrm>
              <a:custGeom>
                <a:avLst/>
                <a:gdLst>
                  <a:gd name="connsiteX0" fmla="*/ 319919 w 320946"/>
                  <a:gd name="connsiteY0" fmla="*/ 10399 h 313149"/>
                  <a:gd name="connsiteX1" fmla="*/ 237052 w 320946"/>
                  <a:gd name="connsiteY1" fmla="*/ 15733 h 313149"/>
                  <a:gd name="connsiteX2" fmla="*/ 194570 w 320946"/>
                  <a:gd name="connsiteY2" fmla="*/ 48118 h 313149"/>
                  <a:gd name="connsiteX3" fmla="*/ 148183 w 320946"/>
                  <a:gd name="connsiteY3" fmla="*/ 79837 h 313149"/>
                  <a:gd name="connsiteX4" fmla="*/ 5404 w 320946"/>
                  <a:gd name="connsiteY4" fmla="*/ 219473 h 313149"/>
                  <a:gd name="connsiteX5" fmla="*/ 2070 w 320946"/>
                  <a:gd name="connsiteY5" fmla="*/ 269860 h 313149"/>
                  <a:gd name="connsiteX6" fmla="*/ 32074 w 320946"/>
                  <a:gd name="connsiteY6" fmla="*/ 312532 h 313149"/>
                  <a:gd name="connsiteX7" fmla="*/ 34169 w 320946"/>
                  <a:gd name="connsiteY7" fmla="*/ 309961 h 313149"/>
                  <a:gd name="connsiteX8" fmla="*/ 5975 w 320946"/>
                  <a:gd name="connsiteY8" fmla="*/ 269289 h 313149"/>
                  <a:gd name="connsiteX9" fmla="*/ 9023 w 320946"/>
                  <a:gd name="connsiteY9" fmla="*/ 223474 h 313149"/>
                  <a:gd name="connsiteX10" fmla="*/ 58553 w 320946"/>
                  <a:gd name="connsiteY10" fmla="*/ 150036 h 313149"/>
                  <a:gd name="connsiteX11" fmla="*/ 138373 w 320946"/>
                  <a:gd name="connsiteY11" fmla="*/ 91648 h 313149"/>
                  <a:gd name="connsiteX12" fmla="*/ 181807 w 320946"/>
                  <a:gd name="connsiteY12" fmla="*/ 63073 h 313149"/>
                  <a:gd name="connsiteX13" fmla="*/ 221716 w 320946"/>
                  <a:gd name="connsiteY13" fmla="*/ 32402 h 313149"/>
                  <a:gd name="connsiteX14" fmla="*/ 317728 w 320946"/>
                  <a:gd name="connsiteY14" fmla="*/ 12971 h 313149"/>
                  <a:gd name="connsiteX15" fmla="*/ 319919 w 320946"/>
                  <a:gd name="connsiteY15" fmla="*/ 10399 h 313149"/>
                  <a:gd name="connsiteX16" fmla="*/ 319919 w 320946"/>
                  <a:gd name="connsiteY16" fmla="*/ 10399 h 313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0946" h="313149">
                    <a:moveTo>
                      <a:pt x="319919" y="10399"/>
                    </a:moveTo>
                    <a:cubicBezTo>
                      <a:pt x="294868" y="-7793"/>
                      <a:pt x="261245" y="398"/>
                      <a:pt x="237052" y="15733"/>
                    </a:cubicBezTo>
                    <a:cubicBezTo>
                      <a:pt x="222002" y="25258"/>
                      <a:pt x="208762" y="37355"/>
                      <a:pt x="194570" y="48118"/>
                    </a:cubicBezTo>
                    <a:cubicBezTo>
                      <a:pt x="179616" y="59453"/>
                      <a:pt x="163995" y="69740"/>
                      <a:pt x="148183" y="79837"/>
                    </a:cubicBezTo>
                    <a:cubicBezTo>
                      <a:pt x="93224" y="115174"/>
                      <a:pt x="27121" y="153465"/>
                      <a:pt x="5404" y="219473"/>
                    </a:cubicBezTo>
                    <a:cubicBezTo>
                      <a:pt x="70" y="235666"/>
                      <a:pt x="-1835" y="253192"/>
                      <a:pt x="2070" y="269860"/>
                    </a:cubicBezTo>
                    <a:cubicBezTo>
                      <a:pt x="6356" y="288339"/>
                      <a:pt x="17691" y="300912"/>
                      <a:pt x="32074" y="312532"/>
                    </a:cubicBezTo>
                    <a:cubicBezTo>
                      <a:pt x="34360" y="314342"/>
                      <a:pt x="36455" y="311770"/>
                      <a:pt x="34169" y="309961"/>
                    </a:cubicBezTo>
                    <a:cubicBezTo>
                      <a:pt x="20358" y="298816"/>
                      <a:pt x="9785" y="287005"/>
                      <a:pt x="5975" y="269289"/>
                    </a:cubicBezTo>
                    <a:cubicBezTo>
                      <a:pt x="2641" y="254144"/>
                      <a:pt x="4451" y="238142"/>
                      <a:pt x="9023" y="223474"/>
                    </a:cubicBezTo>
                    <a:cubicBezTo>
                      <a:pt x="17977" y="194803"/>
                      <a:pt x="37027" y="170419"/>
                      <a:pt x="58553" y="150036"/>
                    </a:cubicBezTo>
                    <a:cubicBezTo>
                      <a:pt x="82651" y="127366"/>
                      <a:pt x="110560" y="109364"/>
                      <a:pt x="138373" y="91648"/>
                    </a:cubicBezTo>
                    <a:cubicBezTo>
                      <a:pt x="152946" y="82313"/>
                      <a:pt x="167614" y="72979"/>
                      <a:pt x="181807" y="63073"/>
                    </a:cubicBezTo>
                    <a:cubicBezTo>
                      <a:pt x="195618" y="53452"/>
                      <a:pt x="208477" y="42784"/>
                      <a:pt x="221716" y="32402"/>
                    </a:cubicBezTo>
                    <a:cubicBezTo>
                      <a:pt x="247243" y="12304"/>
                      <a:pt x="286772" y="-9603"/>
                      <a:pt x="317728" y="12971"/>
                    </a:cubicBezTo>
                    <a:cubicBezTo>
                      <a:pt x="320110" y="14686"/>
                      <a:pt x="322300" y="12114"/>
                      <a:pt x="319919" y="10399"/>
                    </a:cubicBezTo>
                    <a:lnTo>
                      <a:pt x="319919" y="10399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6" name="Freeform: Shape 6654">
                <a:extLst>
                  <a:ext uri="{FF2B5EF4-FFF2-40B4-BE49-F238E27FC236}">
                    <a16:creationId xmlns:a16="http://schemas.microsoft.com/office/drawing/2014/main" id="{411424C9-10C6-4D2F-8967-B3C9F5C9CA50}"/>
                  </a:ext>
                </a:extLst>
              </p:cNvPr>
              <p:cNvSpPr/>
              <p:nvPr/>
            </p:nvSpPr>
            <p:spPr>
              <a:xfrm>
                <a:off x="2179031" y="6729988"/>
                <a:ext cx="75443" cy="263455"/>
              </a:xfrm>
              <a:custGeom>
                <a:avLst/>
                <a:gdLst>
                  <a:gd name="connsiteX0" fmla="*/ 26811 w 75443"/>
                  <a:gd name="connsiteY0" fmla="*/ 260880 h 263455"/>
                  <a:gd name="connsiteX1" fmla="*/ 4713 w 75443"/>
                  <a:gd name="connsiteY1" fmla="*/ 142484 h 263455"/>
                  <a:gd name="connsiteX2" fmla="*/ 14334 w 75443"/>
                  <a:gd name="connsiteY2" fmla="*/ 83810 h 263455"/>
                  <a:gd name="connsiteX3" fmla="*/ 39003 w 75443"/>
                  <a:gd name="connsiteY3" fmla="*/ 33328 h 263455"/>
                  <a:gd name="connsiteX4" fmla="*/ 75389 w 75443"/>
                  <a:gd name="connsiteY4" fmla="*/ 3229 h 263455"/>
                  <a:gd name="connsiteX5" fmla="*/ 71198 w 75443"/>
                  <a:gd name="connsiteY5" fmla="*/ 1133 h 263455"/>
                  <a:gd name="connsiteX6" fmla="*/ 35670 w 75443"/>
                  <a:gd name="connsiteY6" fmla="*/ 29899 h 263455"/>
                  <a:gd name="connsiteX7" fmla="*/ 11286 w 75443"/>
                  <a:gd name="connsiteY7" fmla="*/ 77619 h 263455"/>
                  <a:gd name="connsiteX8" fmla="*/ 3380 w 75443"/>
                  <a:gd name="connsiteY8" fmla="*/ 196586 h 263455"/>
                  <a:gd name="connsiteX9" fmla="*/ 22811 w 75443"/>
                  <a:gd name="connsiteY9" fmla="*/ 261928 h 263455"/>
                  <a:gd name="connsiteX10" fmla="*/ 26811 w 75443"/>
                  <a:gd name="connsiteY10" fmla="*/ 260880 h 263455"/>
                  <a:gd name="connsiteX11" fmla="*/ 26811 w 75443"/>
                  <a:gd name="connsiteY11" fmla="*/ 260880 h 263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443" h="263455">
                    <a:moveTo>
                      <a:pt x="26811" y="260880"/>
                    </a:moveTo>
                    <a:cubicBezTo>
                      <a:pt x="10428" y="223732"/>
                      <a:pt x="2713" y="183061"/>
                      <a:pt x="4713" y="142484"/>
                    </a:cubicBezTo>
                    <a:cubicBezTo>
                      <a:pt x="5666" y="122672"/>
                      <a:pt x="8904" y="102860"/>
                      <a:pt x="14334" y="83810"/>
                    </a:cubicBezTo>
                    <a:cubicBezTo>
                      <a:pt x="19287" y="66379"/>
                      <a:pt x="25287" y="45996"/>
                      <a:pt x="39003" y="33328"/>
                    </a:cubicBezTo>
                    <a:cubicBezTo>
                      <a:pt x="50052" y="23136"/>
                      <a:pt x="71388" y="19707"/>
                      <a:pt x="75389" y="3229"/>
                    </a:cubicBezTo>
                    <a:cubicBezTo>
                      <a:pt x="75960" y="847"/>
                      <a:pt x="71865" y="-1439"/>
                      <a:pt x="71198" y="1133"/>
                    </a:cubicBezTo>
                    <a:cubicBezTo>
                      <a:pt x="67388" y="16468"/>
                      <a:pt x="46147" y="20278"/>
                      <a:pt x="35670" y="29899"/>
                    </a:cubicBezTo>
                    <a:cubicBezTo>
                      <a:pt x="22430" y="42091"/>
                      <a:pt x="16334" y="60950"/>
                      <a:pt x="11286" y="77619"/>
                    </a:cubicBezTo>
                    <a:cubicBezTo>
                      <a:pt x="-335" y="116005"/>
                      <a:pt x="-3002" y="156962"/>
                      <a:pt x="3380" y="196586"/>
                    </a:cubicBezTo>
                    <a:cubicBezTo>
                      <a:pt x="6999" y="219065"/>
                      <a:pt x="13667" y="241068"/>
                      <a:pt x="22811" y="261928"/>
                    </a:cubicBezTo>
                    <a:cubicBezTo>
                      <a:pt x="23954" y="264404"/>
                      <a:pt x="28050" y="263737"/>
                      <a:pt x="26811" y="260880"/>
                    </a:cubicBezTo>
                    <a:lnTo>
                      <a:pt x="26811" y="260880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7" name="Freeform: Shape 6655">
                <a:extLst>
                  <a:ext uri="{FF2B5EF4-FFF2-40B4-BE49-F238E27FC236}">
                    <a16:creationId xmlns:a16="http://schemas.microsoft.com/office/drawing/2014/main" id="{C1ABC094-CFAE-4AF8-B3D7-CE6110BCBC1F}"/>
                  </a:ext>
                </a:extLst>
              </p:cNvPr>
              <p:cNvSpPr/>
              <p:nvPr/>
            </p:nvSpPr>
            <p:spPr>
              <a:xfrm>
                <a:off x="2321420" y="6462814"/>
                <a:ext cx="608019" cy="198875"/>
              </a:xfrm>
              <a:custGeom>
                <a:avLst/>
                <a:gdLst>
                  <a:gd name="connsiteX0" fmla="*/ 4151 w 608019"/>
                  <a:gd name="connsiteY0" fmla="*/ 197822 h 198875"/>
                  <a:gd name="connsiteX1" fmla="*/ 65969 w 608019"/>
                  <a:gd name="connsiteY1" fmla="*/ 84475 h 198875"/>
                  <a:gd name="connsiteX2" fmla="*/ 117118 w 608019"/>
                  <a:gd name="connsiteY2" fmla="*/ 39898 h 198875"/>
                  <a:gd name="connsiteX3" fmla="*/ 183412 w 608019"/>
                  <a:gd name="connsiteY3" fmla="*/ 7608 h 198875"/>
                  <a:gd name="connsiteX4" fmla="*/ 221798 w 608019"/>
                  <a:gd name="connsiteY4" fmla="*/ 4560 h 198875"/>
                  <a:gd name="connsiteX5" fmla="*/ 261803 w 608019"/>
                  <a:gd name="connsiteY5" fmla="*/ 13704 h 198875"/>
                  <a:gd name="connsiteX6" fmla="*/ 339241 w 608019"/>
                  <a:gd name="connsiteY6" fmla="*/ 25991 h 198875"/>
                  <a:gd name="connsiteX7" fmla="*/ 377436 w 608019"/>
                  <a:gd name="connsiteY7" fmla="*/ 24658 h 198875"/>
                  <a:gd name="connsiteX8" fmla="*/ 415060 w 608019"/>
                  <a:gd name="connsiteY8" fmla="*/ 25610 h 198875"/>
                  <a:gd name="connsiteX9" fmla="*/ 447635 w 608019"/>
                  <a:gd name="connsiteY9" fmla="*/ 45232 h 198875"/>
                  <a:gd name="connsiteX10" fmla="*/ 476972 w 608019"/>
                  <a:gd name="connsiteY10" fmla="*/ 58662 h 198875"/>
                  <a:gd name="connsiteX11" fmla="*/ 516311 w 608019"/>
                  <a:gd name="connsiteY11" fmla="*/ 66377 h 198875"/>
                  <a:gd name="connsiteX12" fmla="*/ 552029 w 608019"/>
                  <a:gd name="connsiteY12" fmla="*/ 79427 h 198875"/>
                  <a:gd name="connsiteX13" fmla="*/ 603941 w 608019"/>
                  <a:gd name="connsiteY13" fmla="*/ 132290 h 198875"/>
                  <a:gd name="connsiteX14" fmla="*/ 607751 w 608019"/>
                  <a:gd name="connsiteY14" fmla="*/ 131338 h 198875"/>
                  <a:gd name="connsiteX15" fmla="*/ 566031 w 608019"/>
                  <a:gd name="connsiteY15" fmla="*/ 83713 h 198875"/>
                  <a:gd name="connsiteX16" fmla="*/ 503642 w 608019"/>
                  <a:gd name="connsiteY16" fmla="*/ 59996 h 198875"/>
                  <a:gd name="connsiteX17" fmla="*/ 467828 w 608019"/>
                  <a:gd name="connsiteY17" fmla="*/ 51899 h 198875"/>
                  <a:gd name="connsiteX18" fmla="*/ 434300 w 608019"/>
                  <a:gd name="connsiteY18" fmla="*/ 30278 h 198875"/>
                  <a:gd name="connsiteX19" fmla="*/ 364292 w 608019"/>
                  <a:gd name="connsiteY19" fmla="*/ 21515 h 198875"/>
                  <a:gd name="connsiteX20" fmla="*/ 280281 w 608019"/>
                  <a:gd name="connsiteY20" fmla="*/ 14561 h 198875"/>
                  <a:gd name="connsiteX21" fmla="*/ 200652 w 608019"/>
                  <a:gd name="connsiteY21" fmla="*/ 369 h 198875"/>
                  <a:gd name="connsiteX22" fmla="*/ 131024 w 608019"/>
                  <a:gd name="connsiteY22" fmla="*/ 25706 h 198875"/>
                  <a:gd name="connsiteX23" fmla="*/ 76446 w 608019"/>
                  <a:gd name="connsiteY23" fmla="*/ 67044 h 198875"/>
                  <a:gd name="connsiteX24" fmla="*/ 56 w 608019"/>
                  <a:gd name="connsiteY24" fmla="*/ 195727 h 198875"/>
                  <a:gd name="connsiteX25" fmla="*/ 4151 w 608019"/>
                  <a:gd name="connsiteY25" fmla="*/ 197822 h 198875"/>
                  <a:gd name="connsiteX26" fmla="*/ 4151 w 608019"/>
                  <a:gd name="connsiteY26" fmla="*/ 197822 h 198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8019" h="198875">
                    <a:moveTo>
                      <a:pt x="4151" y="197822"/>
                    </a:moveTo>
                    <a:cubicBezTo>
                      <a:pt x="14915" y="155531"/>
                      <a:pt x="36727" y="116669"/>
                      <a:pt x="65969" y="84475"/>
                    </a:cubicBezTo>
                    <a:cubicBezTo>
                      <a:pt x="81209" y="67711"/>
                      <a:pt x="98449" y="52757"/>
                      <a:pt x="117118" y="39898"/>
                    </a:cubicBezTo>
                    <a:cubicBezTo>
                      <a:pt x="137311" y="26087"/>
                      <a:pt x="159504" y="13704"/>
                      <a:pt x="183412" y="7608"/>
                    </a:cubicBezTo>
                    <a:cubicBezTo>
                      <a:pt x="195985" y="4370"/>
                      <a:pt x="208844" y="3227"/>
                      <a:pt x="221798" y="4560"/>
                    </a:cubicBezTo>
                    <a:cubicBezTo>
                      <a:pt x="235418" y="5989"/>
                      <a:pt x="248658" y="9989"/>
                      <a:pt x="261803" y="13704"/>
                    </a:cubicBezTo>
                    <a:cubicBezTo>
                      <a:pt x="287139" y="20848"/>
                      <a:pt x="312952" y="25229"/>
                      <a:pt x="339241" y="25991"/>
                    </a:cubicBezTo>
                    <a:cubicBezTo>
                      <a:pt x="352004" y="26372"/>
                      <a:pt x="364673" y="25610"/>
                      <a:pt x="377436" y="24658"/>
                    </a:cubicBezTo>
                    <a:cubicBezTo>
                      <a:pt x="389914" y="23705"/>
                      <a:pt x="402773" y="22753"/>
                      <a:pt x="415060" y="25610"/>
                    </a:cubicBezTo>
                    <a:cubicBezTo>
                      <a:pt x="428204" y="28754"/>
                      <a:pt x="437158" y="37517"/>
                      <a:pt x="447635" y="45232"/>
                    </a:cubicBezTo>
                    <a:cubicBezTo>
                      <a:pt x="456494" y="51709"/>
                      <a:pt x="466400" y="55900"/>
                      <a:pt x="476972" y="58662"/>
                    </a:cubicBezTo>
                    <a:cubicBezTo>
                      <a:pt x="489926" y="61996"/>
                      <a:pt x="503261" y="63520"/>
                      <a:pt x="516311" y="66377"/>
                    </a:cubicBezTo>
                    <a:cubicBezTo>
                      <a:pt x="528788" y="69140"/>
                      <a:pt x="540790" y="73331"/>
                      <a:pt x="552029" y="79427"/>
                    </a:cubicBezTo>
                    <a:cubicBezTo>
                      <a:pt x="574223" y="91333"/>
                      <a:pt x="592796" y="109621"/>
                      <a:pt x="603941" y="132290"/>
                    </a:cubicBezTo>
                    <a:cubicBezTo>
                      <a:pt x="605084" y="134481"/>
                      <a:pt x="609084" y="134100"/>
                      <a:pt x="607751" y="131338"/>
                    </a:cubicBezTo>
                    <a:cubicBezTo>
                      <a:pt x="598321" y="112097"/>
                      <a:pt x="583652" y="95810"/>
                      <a:pt x="566031" y="83713"/>
                    </a:cubicBezTo>
                    <a:cubicBezTo>
                      <a:pt x="547076" y="70759"/>
                      <a:pt x="526121" y="63996"/>
                      <a:pt x="503642" y="59996"/>
                    </a:cubicBezTo>
                    <a:cubicBezTo>
                      <a:pt x="491641" y="57900"/>
                      <a:pt x="479354" y="56090"/>
                      <a:pt x="467828" y="51899"/>
                    </a:cubicBezTo>
                    <a:cubicBezTo>
                      <a:pt x="454779" y="47137"/>
                      <a:pt x="445445" y="37993"/>
                      <a:pt x="434300" y="30278"/>
                    </a:cubicBezTo>
                    <a:cubicBezTo>
                      <a:pt x="413345" y="15895"/>
                      <a:pt x="388104" y="20086"/>
                      <a:pt x="364292" y="21515"/>
                    </a:cubicBezTo>
                    <a:cubicBezTo>
                      <a:pt x="336098" y="23229"/>
                      <a:pt x="307713" y="20943"/>
                      <a:pt x="280281" y="14561"/>
                    </a:cubicBezTo>
                    <a:cubicBezTo>
                      <a:pt x="253897" y="8465"/>
                      <a:pt x="228275" y="-2107"/>
                      <a:pt x="200652" y="369"/>
                    </a:cubicBezTo>
                    <a:cubicBezTo>
                      <a:pt x="175697" y="2560"/>
                      <a:pt x="152265" y="13133"/>
                      <a:pt x="131024" y="25706"/>
                    </a:cubicBezTo>
                    <a:cubicBezTo>
                      <a:pt x="111212" y="37326"/>
                      <a:pt x="92924" y="51233"/>
                      <a:pt x="76446" y="67044"/>
                    </a:cubicBezTo>
                    <a:cubicBezTo>
                      <a:pt x="39965" y="102096"/>
                      <a:pt x="12629" y="146578"/>
                      <a:pt x="56" y="195727"/>
                    </a:cubicBezTo>
                    <a:cubicBezTo>
                      <a:pt x="-516" y="197918"/>
                      <a:pt x="3485" y="200299"/>
                      <a:pt x="4151" y="197822"/>
                    </a:cubicBezTo>
                    <a:lnTo>
                      <a:pt x="4151" y="197822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8" name="Freeform: Shape 6656">
                <a:extLst>
                  <a:ext uri="{FF2B5EF4-FFF2-40B4-BE49-F238E27FC236}">
                    <a16:creationId xmlns:a16="http://schemas.microsoft.com/office/drawing/2014/main" id="{51CA8DF2-2159-4F5F-972D-65693E29AC7D}"/>
                  </a:ext>
                </a:extLst>
              </p:cNvPr>
              <p:cNvSpPr/>
              <p:nvPr/>
            </p:nvSpPr>
            <p:spPr>
              <a:xfrm>
                <a:off x="2345312" y="6507709"/>
                <a:ext cx="528400" cy="123263"/>
              </a:xfrm>
              <a:custGeom>
                <a:avLst/>
                <a:gdLst>
                  <a:gd name="connsiteX0" fmla="*/ 527566 w 528400"/>
                  <a:gd name="connsiteY0" fmla="*/ 104349 h 123263"/>
                  <a:gd name="connsiteX1" fmla="*/ 442317 w 528400"/>
                  <a:gd name="connsiteY1" fmla="*/ 39865 h 123263"/>
                  <a:gd name="connsiteX2" fmla="*/ 392692 w 528400"/>
                  <a:gd name="connsiteY2" fmla="*/ 22625 h 123263"/>
                  <a:gd name="connsiteX3" fmla="*/ 330970 w 528400"/>
                  <a:gd name="connsiteY3" fmla="*/ 19005 h 123263"/>
                  <a:gd name="connsiteX4" fmla="*/ 266676 w 528400"/>
                  <a:gd name="connsiteY4" fmla="*/ 12719 h 123263"/>
                  <a:gd name="connsiteX5" fmla="*/ 208383 w 528400"/>
                  <a:gd name="connsiteY5" fmla="*/ 336 h 123263"/>
                  <a:gd name="connsiteX6" fmla="*/ 109799 w 528400"/>
                  <a:gd name="connsiteY6" fmla="*/ 33293 h 123263"/>
                  <a:gd name="connsiteX7" fmla="*/ 57983 w 528400"/>
                  <a:gd name="connsiteY7" fmla="*/ 73393 h 123263"/>
                  <a:gd name="connsiteX8" fmla="*/ 643 w 528400"/>
                  <a:gd name="connsiteY8" fmla="*/ 119304 h 123263"/>
                  <a:gd name="connsiteX9" fmla="*/ 3596 w 528400"/>
                  <a:gd name="connsiteY9" fmla="*/ 122923 h 123263"/>
                  <a:gd name="connsiteX10" fmla="*/ 98369 w 528400"/>
                  <a:gd name="connsiteY10" fmla="*/ 47295 h 123263"/>
                  <a:gd name="connsiteX11" fmla="*/ 194762 w 528400"/>
                  <a:gd name="connsiteY11" fmla="*/ 4242 h 123263"/>
                  <a:gd name="connsiteX12" fmla="*/ 253722 w 528400"/>
                  <a:gd name="connsiteY12" fmla="*/ 13481 h 123263"/>
                  <a:gd name="connsiteX13" fmla="*/ 311444 w 528400"/>
                  <a:gd name="connsiteY13" fmla="*/ 22720 h 123263"/>
                  <a:gd name="connsiteX14" fmla="*/ 372975 w 528400"/>
                  <a:gd name="connsiteY14" fmla="*/ 24244 h 123263"/>
                  <a:gd name="connsiteX15" fmla="*/ 428982 w 528400"/>
                  <a:gd name="connsiteY15" fmla="*/ 37674 h 123263"/>
                  <a:gd name="connsiteX16" fmla="*/ 525470 w 528400"/>
                  <a:gd name="connsiteY16" fmla="*/ 107207 h 123263"/>
                  <a:gd name="connsiteX17" fmla="*/ 527566 w 528400"/>
                  <a:gd name="connsiteY17" fmla="*/ 104349 h 123263"/>
                  <a:gd name="connsiteX18" fmla="*/ 527566 w 528400"/>
                  <a:gd name="connsiteY18" fmla="*/ 104349 h 12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28400" h="123263">
                    <a:moveTo>
                      <a:pt x="527566" y="104349"/>
                    </a:moveTo>
                    <a:cubicBezTo>
                      <a:pt x="501182" y="80442"/>
                      <a:pt x="474131" y="56343"/>
                      <a:pt x="442317" y="39865"/>
                    </a:cubicBezTo>
                    <a:cubicBezTo>
                      <a:pt x="426696" y="31769"/>
                      <a:pt x="410027" y="25673"/>
                      <a:pt x="392692" y="22625"/>
                    </a:cubicBezTo>
                    <a:cubicBezTo>
                      <a:pt x="372308" y="19005"/>
                      <a:pt x="351544" y="19196"/>
                      <a:pt x="330970" y="19005"/>
                    </a:cubicBezTo>
                    <a:cubicBezTo>
                      <a:pt x="309253" y="18815"/>
                      <a:pt x="287917" y="17767"/>
                      <a:pt x="266676" y="12719"/>
                    </a:cubicBezTo>
                    <a:cubicBezTo>
                      <a:pt x="247340" y="8147"/>
                      <a:pt x="228290" y="1860"/>
                      <a:pt x="208383" y="336"/>
                    </a:cubicBezTo>
                    <a:cubicBezTo>
                      <a:pt x="172188" y="-2521"/>
                      <a:pt x="138851" y="13195"/>
                      <a:pt x="109799" y="33293"/>
                    </a:cubicBezTo>
                    <a:cubicBezTo>
                      <a:pt x="91797" y="45675"/>
                      <a:pt x="75033" y="59677"/>
                      <a:pt x="57983" y="73393"/>
                    </a:cubicBezTo>
                    <a:cubicBezTo>
                      <a:pt x="38838" y="88728"/>
                      <a:pt x="19788" y="103968"/>
                      <a:pt x="643" y="119304"/>
                    </a:cubicBezTo>
                    <a:cubicBezTo>
                      <a:pt x="-1357" y="120923"/>
                      <a:pt x="1786" y="124352"/>
                      <a:pt x="3596" y="122923"/>
                    </a:cubicBezTo>
                    <a:cubicBezTo>
                      <a:pt x="35123" y="97682"/>
                      <a:pt x="66175" y="71679"/>
                      <a:pt x="98369" y="47295"/>
                    </a:cubicBezTo>
                    <a:cubicBezTo>
                      <a:pt x="126563" y="26054"/>
                      <a:pt x="158567" y="6051"/>
                      <a:pt x="194762" y="4242"/>
                    </a:cubicBezTo>
                    <a:cubicBezTo>
                      <a:pt x="214955" y="3194"/>
                      <a:pt x="234386" y="8433"/>
                      <a:pt x="253722" y="13481"/>
                    </a:cubicBezTo>
                    <a:cubicBezTo>
                      <a:pt x="272772" y="18434"/>
                      <a:pt x="291632" y="21958"/>
                      <a:pt x="311444" y="22720"/>
                    </a:cubicBezTo>
                    <a:cubicBezTo>
                      <a:pt x="331922" y="23577"/>
                      <a:pt x="352496" y="22625"/>
                      <a:pt x="372975" y="24244"/>
                    </a:cubicBezTo>
                    <a:cubicBezTo>
                      <a:pt x="392311" y="25673"/>
                      <a:pt x="411075" y="29959"/>
                      <a:pt x="428982" y="37674"/>
                    </a:cubicBezTo>
                    <a:cubicBezTo>
                      <a:pt x="465749" y="53581"/>
                      <a:pt x="496133" y="80632"/>
                      <a:pt x="525470" y="107207"/>
                    </a:cubicBezTo>
                    <a:cubicBezTo>
                      <a:pt x="527375" y="109207"/>
                      <a:pt x="529661" y="106350"/>
                      <a:pt x="527566" y="104349"/>
                    </a:cubicBezTo>
                    <a:lnTo>
                      <a:pt x="527566" y="104349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9" name="Freeform: Shape 6657">
                <a:extLst>
                  <a:ext uri="{FF2B5EF4-FFF2-40B4-BE49-F238E27FC236}">
                    <a16:creationId xmlns:a16="http://schemas.microsoft.com/office/drawing/2014/main" id="{1F357343-A8BB-444F-ACB3-5C6669F010B4}"/>
                  </a:ext>
                </a:extLst>
              </p:cNvPr>
              <p:cNvSpPr/>
              <p:nvPr/>
            </p:nvSpPr>
            <p:spPr>
              <a:xfrm>
                <a:off x="2570463" y="6559818"/>
                <a:ext cx="250765" cy="60200"/>
              </a:xfrm>
              <a:custGeom>
                <a:avLst/>
                <a:gdLst>
                  <a:gd name="connsiteX0" fmla="*/ 3711 w 250765"/>
                  <a:gd name="connsiteY0" fmla="*/ 11378 h 60200"/>
                  <a:gd name="connsiteX1" fmla="*/ 131441 w 250765"/>
                  <a:gd name="connsiteY1" fmla="*/ 25380 h 60200"/>
                  <a:gd name="connsiteX2" fmla="*/ 165921 w 250765"/>
                  <a:gd name="connsiteY2" fmla="*/ 23761 h 60200"/>
                  <a:gd name="connsiteX3" fmla="*/ 199640 w 250765"/>
                  <a:gd name="connsiteY3" fmla="*/ 31000 h 60200"/>
                  <a:gd name="connsiteX4" fmla="*/ 225738 w 250765"/>
                  <a:gd name="connsiteY4" fmla="*/ 48145 h 60200"/>
                  <a:gd name="connsiteX5" fmla="*/ 248598 w 250765"/>
                  <a:gd name="connsiteY5" fmla="*/ 60146 h 60200"/>
                  <a:gd name="connsiteX6" fmla="*/ 248789 w 250765"/>
                  <a:gd name="connsiteY6" fmla="*/ 56146 h 60200"/>
                  <a:gd name="connsiteX7" fmla="*/ 207927 w 250765"/>
                  <a:gd name="connsiteY7" fmla="*/ 30809 h 60200"/>
                  <a:gd name="connsiteX8" fmla="*/ 160968 w 250765"/>
                  <a:gd name="connsiteY8" fmla="*/ 19665 h 60200"/>
                  <a:gd name="connsiteX9" fmla="*/ 132584 w 250765"/>
                  <a:gd name="connsiteY9" fmla="*/ 21284 h 60200"/>
                  <a:gd name="connsiteX10" fmla="*/ 103533 w 250765"/>
                  <a:gd name="connsiteY10" fmla="*/ 16427 h 60200"/>
                  <a:gd name="connsiteX11" fmla="*/ 51431 w 250765"/>
                  <a:gd name="connsiteY11" fmla="*/ 1663 h 60200"/>
                  <a:gd name="connsiteX12" fmla="*/ 758 w 250765"/>
                  <a:gd name="connsiteY12" fmla="*/ 7759 h 60200"/>
                  <a:gd name="connsiteX13" fmla="*/ 3711 w 250765"/>
                  <a:gd name="connsiteY13" fmla="*/ 11378 h 60200"/>
                  <a:gd name="connsiteX14" fmla="*/ 3711 w 250765"/>
                  <a:gd name="connsiteY14" fmla="*/ 11378 h 6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0765" h="60200">
                    <a:moveTo>
                      <a:pt x="3711" y="11378"/>
                    </a:moveTo>
                    <a:cubicBezTo>
                      <a:pt x="44668" y="-11386"/>
                      <a:pt x="89817" y="23189"/>
                      <a:pt x="131441" y="25380"/>
                    </a:cubicBezTo>
                    <a:cubicBezTo>
                      <a:pt x="142966" y="25952"/>
                      <a:pt x="154396" y="23570"/>
                      <a:pt x="165921" y="23761"/>
                    </a:cubicBezTo>
                    <a:cubicBezTo>
                      <a:pt x="177447" y="23951"/>
                      <a:pt x="188972" y="26428"/>
                      <a:pt x="199640" y="31000"/>
                    </a:cubicBezTo>
                    <a:cubicBezTo>
                      <a:pt x="209451" y="35191"/>
                      <a:pt x="217547" y="41573"/>
                      <a:pt x="225738" y="48145"/>
                    </a:cubicBezTo>
                    <a:cubicBezTo>
                      <a:pt x="232596" y="53669"/>
                      <a:pt x="239835" y="58432"/>
                      <a:pt x="248598" y="60146"/>
                    </a:cubicBezTo>
                    <a:cubicBezTo>
                      <a:pt x="251646" y="60718"/>
                      <a:pt x="251265" y="56622"/>
                      <a:pt x="248789" y="56146"/>
                    </a:cubicBezTo>
                    <a:cubicBezTo>
                      <a:pt x="232692" y="53098"/>
                      <a:pt x="221928" y="38429"/>
                      <a:pt x="207927" y="30809"/>
                    </a:cubicBezTo>
                    <a:cubicBezTo>
                      <a:pt x="193639" y="23094"/>
                      <a:pt x="177161" y="19189"/>
                      <a:pt x="160968" y="19665"/>
                    </a:cubicBezTo>
                    <a:cubicBezTo>
                      <a:pt x="151443" y="19951"/>
                      <a:pt x="142109" y="21570"/>
                      <a:pt x="132584" y="21284"/>
                    </a:cubicBezTo>
                    <a:cubicBezTo>
                      <a:pt x="122678" y="20999"/>
                      <a:pt x="113058" y="18998"/>
                      <a:pt x="103533" y="16427"/>
                    </a:cubicBezTo>
                    <a:cubicBezTo>
                      <a:pt x="86102" y="11664"/>
                      <a:pt x="69243" y="4711"/>
                      <a:pt x="51431" y="1663"/>
                    </a:cubicBezTo>
                    <a:cubicBezTo>
                      <a:pt x="34286" y="-1290"/>
                      <a:pt x="16284" y="-909"/>
                      <a:pt x="758" y="7759"/>
                    </a:cubicBezTo>
                    <a:cubicBezTo>
                      <a:pt x="-1433" y="8997"/>
                      <a:pt x="1615" y="12521"/>
                      <a:pt x="3711" y="11378"/>
                    </a:cubicBezTo>
                    <a:lnTo>
                      <a:pt x="3711" y="11378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6658">
                <a:extLst>
                  <a:ext uri="{FF2B5EF4-FFF2-40B4-BE49-F238E27FC236}">
                    <a16:creationId xmlns:a16="http://schemas.microsoft.com/office/drawing/2014/main" id="{54551BB2-AA89-4721-8020-EBC012771FDB}"/>
                  </a:ext>
                </a:extLst>
              </p:cNvPr>
              <p:cNvSpPr/>
              <p:nvPr/>
            </p:nvSpPr>
            <p:spPr>
              <a:xfrm>
                <a:off x="2600152" y="6595461"/>
                <a:ext cx="164301" cy="30159"/>
              </a:xfrm>
              <a:custGeom>
                <a:avLst/>
                <a:gdLst>
                  <a:gd name="connsiteX0" fmla="*/ 162903 w 164301"/>
                  <a:gd name="connsiteY0" fmla="*/ 25742 h 30159"/>
                  <a:gd name="connsiteX1" fmla="*/ 83465 w 164301"/>
                  <a:gd name="connsiteY1" fmla="*/ 10216 h 30159"/>
                  <a:gd name="connsiteX2" fmla="*/ 3550 w 164301"/>
                  <a:gd name="connsiteY2" fmla="*/ 691 h 30159"/>
                  <a:gd name="connsiteX3" fmla="*/ 692 w 164301"/>
                  <a:gd name="connsiteY3" fmla="*/ 4215 h 30159"/>
                  <a:gd name="connsiteX4" fmla="*/ 73178 w 164301"/>
                  <a:gd name="connsiteY4" fmla="*/ 15360 h 30159"/>
                  <a:gd name="connsiteX5" fmla="*/ 161093 w 164301"/>
                  <a:gd name="connsiteY5" fmla="*/ 29933 h 30159"/>
                  <a:gd name="connsiteX6" fmla="*/ 162903 w 164301"/>
                  <a:gd name="connsiteY6" fmla="*/ 25742 h 30159"/>
                  <a:gd name="connsiteX7" fmla="*/ 162903 w 164301"/>
                  <a:gd name="connsiteY7" fmla="*/ 25742 h 3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301" h="30159">
                    <a:moveTo>
                      <a:pt x="162903" y="25742"/>
                    </a:moveTo>
                    <a:cubicBezTo>
                      <a:pt x="137852" y="14883"/>
                      <a:pt x="110706" y="9549"/>
                      <a:pt x="83465" y="10216"/>
                    </a:cubicBezTo>
                    <a:cubicBezTo>
                      <a:pt x="57938" y="10788"/>
                      <a:pt x="23933" y="21932"/>
                      <a:pt x="3550" y="691"/>
                    </a:cubicBezTo>
                    <a:cubicBezTo>
                      <a:pt x="1454" y="-1500"/>
                      <a:pt x="-1308" y="2025"/>
                      <a:pt x="692" y="4215"/>
                    </a:cubicBezTo>
                    <a:cubicBezTo>
                      <a:pt x="19457" y="23837"/>
                      <a:pt x="49365" y="17360"/>
                      <a:pt x="73178" y="15360"/>
                    </a:cubicBezTo>
                    <a:cubicBezTo>
                      <a:pt x="103181" y="12978"/>
                      <a:pt x="133471" y="18027"/>
                      <a:pt x="161093" y="29933"/>
                    </a:cubicBezTo>
                    <a:cubicBezTo>
                      <a:pt x="163951" y="31171"/>
                      <a:pt x="165665" y="26980"/>
                      <a:pt x="162903" y="25742"/>
                    </a:cubicBezTo>
                    <a:lnTo>
                      <a:pt x="162903" y="25742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2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70521" y="4391100"/>
            <a:ext cx="203337" cy="288070"/>
            <a:chOff x="5268698" y="2512751"/>
            <a:chExt cx="140411" cy="205146"/>
          </a:xfrm>
        </p:grpSpPr>
        <p:grpSp>
          <p:nvGrpSpPr>
            <p:cNvPr id="428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268698" y="2512751"/>
              <a:ext cx="140411" cy="205051"/>
              <a:chOff x="5268698" y="2512751"/>
              <a:chExt cx="140411" cy="205051"/>
            </a:xfrm>
          </p:grpSpPr>
          <p:sp>
            <p:nvSpPr>
              <p:cNvPr id="432" name="Freeform: Shape 5660">
                <a:extLst>
                  <a:ext uri="{FF2B5EF4-FFF2-40B4-BE49-F238E27FC236}">
                    <a16:creationId xmlns:a16="http://schemas.microsoft.com/office/drawing/2014/main" id="{DD9B4877-7C08-49E8-9815-C35F21E3B923}"/>
                  </a:ext>
                </a:extLst>
              </p:cNvPr>
              <p:cNvSpPr/>
              <p:nvPr/>
            </p:nvSpPr>
            <p:spPr>
              <a:xfrm>
                <a:off x="5341009" y="2512751"/>
                <a:ext cx="15888" cy="41054"/>
              </a:xfrm>
              <a:custGeom>
                <a:avLst/>
                <a:gdLst>
                  <a:gd name="connsiteX0" fmla="*/ 5468 w 15888"/>
                  <a:gd name="connsiteY0" fmla="*/ 40996 h 41054"/>
                  <a:gd name="connsiteX1" fmla="*/ 5468 w 15888"/>
                  <a:gd name="connsiteY1" fmla="*/ 40996 h 41054"/>
                  <a:gd name="connsiteX2" fmla="*/ 39 w 15888"/>
                  <a:gd name="connsiteY2" fmla="*/ 34138 h 41054"/>
                  <a:gd name="connsiteX3" fmla="*/ 3563 w 15888"/>
                  <a:gd name="connsiteY3" fmla="*/ 5468 h 41054"/>
                  <a:gd name="connsiteX4" fmla="*/ 10421 w 15888"/>
                  <a:gd name="connsiteY4" fmla="*/ 39 h 41054"/>
                  <a:gd name="connsiteX5" fmla="*/ 10421 w 15888"/>
                  <a:gd name="connsiteY5" fmla="*/ 39 h 41054"/>
                  <a:gd name="connsiteX6" fmla="*/ 15850 w 15888"/>
                  <a:gd name="connsiteY6" fmla="*/ 6897 h 41054"/>
                  <a:gd name="connsiteX7" fmla="*/ 12326 w 15888"/>
                  <a:gd name="connsiteY7" fmla="*/ 35567 h 41054"/>
                  <a:gd name="connsiteX8" fmla="*/ 5468 w 15888"/>
                  <a:gd name="connsiteY8" fmla="*/ 40996 h 4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88" h="41054">
                    <a:moveTo>
                      <a:pt x="5468" y="40996"/>
                    </a:moveTo>
                    <a:lnTo>
                      <a:pt x="5468" y="40996"/>
                    </a:lnTo>
                    <a:cubicBezTo>
                      <a:pt x="2134" y="40615"/>
                      <a:pt x="-342" y="37472"/>
                      <a:pt x="39" y="34138"/>
                    </a:cubicBezTo>
                    <a:lnTo>
                      <a:pt x="3563" y="5468"/>
                    </a:lnTo>
                    <a:cubicBezTo>
                      <a:pt x="3944" y="2134"/>
                      <a:pt x="7087" y="-342"/>
                      <a:pt x="10421" y="39"/>
                    </a:cubicBezTo>
                    <a:lnTo>
                      <a:pt x="10421" y="39"/>
                    </a:lnTo>
                    <a:cubicBezTo>
                      <a:pt x="13755" y="420"/>
                      <a:pt x="16231" y="3563"/>
                      <a:pt x="15850" y="6897"/>
                    </a:cubicBezTo>
                    <a:lnTo>
                      <a:pt x="12326" y="35567"/>
                    </a:lnTo>
                    <a:cubicBezTo>
                      <a:pt x="11945" y="38996"/>
                      <a:pt x="8897" y="41473"/>
                      <a:pt x="5468" y="4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3" name="Freeform: Shape 5661">
                <a:extLst>
                  <a:ext uri="{FF2B5EF4-FFF2-40B4-BE49-F238E27FC236}">
                    <a16:creationId xmlns:a16="http://schemas.microsoft.com/office/drawing/2014/main" id="{616E3381-A15F-4600-B21C-44772B9CBCE3}"/>
                  </a:ext>
                </a:extLst>
              </p:cNvPr>
              <p:cNvSpPr/>
              <p:nvPr/>
            </p:nvSpPr>
            <p:spPr>
              <a:xfrm>
                <a:off x="5268698" y="2535997"/>
                <a:ext cx="140411" cy="181806"/>
              </a:xfrm>
              <a:custGeom>
                <a:avLst/>
                <a:gdLst>
                  <a:gd name="connsiteX0" fmla="*/ 81398 w 140411"/>
                  <a:gd name="connsiteY0" fmla="*/ 415 h 181806"/>
                  <a:gd name="connsiteX1" fmla="*/ 139500 w 140411"/>
                  <a:gd name="connsiteY1" fmla="*/ 99475 h 181806"/>
                  <a:gd name="connsiteX2" fmla="*/ 59014 w 140411"/>
                  <a:gd name="connsiteY2" fmla="*/ 181390 h 181806"/>
                  <a:gd name="connsiteX3" fmla="*/ 912 w 140411"/>
                  <a:gd name="connsiteY3" fmla="*/ 82330 h 181806"/>
                  <a:gd name="connsiteX4" fmla="*/ 81398 w 140411"/>
                  <a:gd name="connsiteY4" fmla="*/ 415 h 18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411" h="181806">
                    <a:moveTo>
                      <a:pt x="81398" y="415"/>
                    </a:moveTo>
                    <a:cubicBezTo>
                      <a:pt x="119688" y="5178"/>
                      <a:pt x="145692" y="49469"/>
                      <a:pt x="139500" y="99475"/>
                    </a:cubicBezTo>
                    <a:cubicBezTo>
                      <a:pt x="133309" y="149481"/>
                      <a:pt x="97305" y="186153"/>
                      <a:pt x="59014" y="181390"/>
                    </a:cubicBezTo>
                    <a:cubicBezTo>
                      <a:pt x="20724" y="176628"/>
                      <a:pt x="-5280" y="132336"/>
                      <a:pt x="912" y="82330"/>
                    </a:cubicBezTo>
                    <a:cubicBezTo>
                      <a:pt x="7103" y="32419"/>
                      <a:pt x="43107" y="-4347"/>
                      <a:pt x="81398" y="41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29" name="Freeform: Shape 5662">
              <a:extLst>
                <a:ext uri="{FF2B5EF4-FFF2-40B4-BE49-F238E27FC236}">
                  <a16:creationId xmlns:a16="http://schemas.microsoft.com/office/drawing/2014/main" id="{6C822B93-F718-4577-8524-7E56A959703C}"/>
                </a:ext>
              </a:extLst>
            </p:cNvPr>
            <p:cNvSpPr/>
            <p:nvPr/>
          </p:nvSpPr>
          <p:spPr>
            <a:xfrm>
              <a:off x="5312942" y="2681739"/>
              <a:ext cx="37733" cy="30148"/>
            </a:xfrm>
            <a:custGeom>
              <a:avLst/>
              <a:gdLst>
                <a:gd name="connsiteX0" fmla="*/ 37726 w 37733"/>
                <a:gd name="connsiteY0" fmla="*/ 15836 h 30148"/>
                <a:gd name="connsiteX1" fmla="*/ 18295 w 37733"/>
                <a:gd name="connsiteY1" fmla="*/ 30124 h 30148"/>
                <a:gd name="connsiteX2" fmla="*/ 7 w 37733"/>
                <a:gd name="connsiteY2" fmla="*/ 14312 h 30148"/>
                <a:gd name="connsiteX3" fmla="*/ 19438 w 37733"/>
                <a:gd name="connsiteY3" fmla="*/ 25 h 30148"/>
                <a:gd name="connsiteX4" fmla="*/ 37726 w 37733"/>
                <a:gd name="connsiteY4" fmla="*/ 15836 h 3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33" h="30148">
                  <a:moveTo>
                    <a:pt x="37726" y="15836"/>
                  </a:moveTo>
                  <a:cubicBezTo>
                    <a:pt x="37345" y="24123"/>
                    <a:pt x="28678" y="30600"/>
                    <a:pt x="18295" y="30124"/>
                  </a:cubicBezTo>
                  <a:cubicBezTo>
                    <a:pt x="7913" y="29743"/>
                    <a:pt x="-278" y="22599"/>
                    <a:pt x="7" y="14312"/>
                  </a:cubicBezTo>
                  <a:cubicBezTo>
                    <a:pt x="388" y="6025"/>
                    <a:pt x="9056" y="-452"/>
                    <a:pt x="19438" y="25"/>
                  </a:cubicBezTo>
                  <a:cubicBezTo>
                    <a:pt x="29916" y="406"/>
                    <a:pt x="38012" y="7549"/>
                    <a:pt x="37726" y="15836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5663">
              <a:extLst>
                <a:ext uri="{FF2B5EF4-FFF2-40B4-BE49-F238E27FC236}">
                  <a16:creationId xmlns:a16="http://schemas.microsoft.com/office/drawing/2014/main" id="{57645A4F-1889-416F-816A-BF2C23B86B5F}"/>
                </a:ext>
              </a:extLst>
            </p:cNvPr>
            <p:cNvSpPr/>
            <p:nvPr/>
          </p:nvSpPr>
          <p:spPr>
            <a:xfrm>
              <a:off x="5315520" y="2536221"/>
              <a:ext cx="93589" cy="181675"/>
            </a:xfrm>
            <a:custGeom>
              <a:avLst/>
              <a:gdLst>
                <a:gd name="connsiteX0" fmla="*/ 0 w 93589"/>
                <a:gd name="connsiteY0" fmla="*/ 178213 h 181675"/>
                <a:gd name="connsiteX1" fmla="*/ 12192 w 93589"/>
                <a:gd name="connsiteY1" fmla="*/ 181261 h 181675"/>
                <a:gd name="connsiteX2" fmla="*/ 92678 w 93589"/>
                <a:gd name="connsiteY2" fmla="*/ 99346 h 181675"/>
                <a:gd name="connsiteX3" fmla="*/ 34576 w 93589"/>
                <a:gd name="connsiteY3" fmla="*/ 286 h 181675"/>
                <a:gd name="connsiteX4" fmla="*/ 29432 w 93589"/>
                <a:gd name="connsiteY4" fmla="*/ 0 h 181675"/>
                <a:gd name="connsiteX5" fmla="*/ 62865 w 93589"/>
                <a:gd name="connsiteY5" fmla="*/ 88678 h 181675"/>
                <a:gd name="connsiteX6" fmla="*/ 0 w 93589"/>
                <a:gd name="connsiteY6" fmla="*/ 178213 h 1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89" h="181675">
                  <a:moveTo>
                    <a:pt x="0" y="178213"/>
                  </a:moveTo>
                  <a:cubicBezTo>
                    <a:pt x="3905" y="179642"/>
                    <a:pt x="8001" y="180784"/>
                    <a:pt x="12192" y="181261"/>
                  </a:cubicBezTo>
                  <a:cubicBezTo>
                    <a:pt x="50483" y="186023"/>
                    <a:pt x="86487" y="149257"/>
                    <a:pt x="92678" y="99346"/>
                  </a:cubicBezTo>
                  <a:cubicBezTo>
                    <a:pt x="98870" y="49339"/>
                    <a:pt x="72866" y="4953"/>
                    <a:pt x="34576" y="286"/>
                  </a:cubicBezTo>
                  <a:cubicBezTo>
                    <a:pt x="32861" y="95"/>
                    <a:pt x="31147" y="0"/>
                    <a:pt x="29432" y="0"/>
                  </a:cubicBezTo>
                  <a:cubicBezTo>
                    <a:pt x="43910" y="14668"/>
                    <a:pt x="64579" y="40196"/>
                    <a:pt x="62865" y="88678"/>
                  </a:cubicBezTo>
                  <a:cubicBezTo>
                    <a:pt x="60579" y="150400"/>
                    <a:pt x="21812" y="171736"/>
                    <a:pt x="0" y="17821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5664">
              <a:extLst>
                <a:ext uri="{FF2B5EF4-FFF2-40B4-BE49-F238E27FC236}">
                  <a16:creationId xmlns:a16="http://schemas.microsoft.com/office/drawing/2014/main" id="{8C412802-362A-4020-9777-29489A9D84EF}"/>
                </a:ext>
              </a:extLst>
            </p:cNvPr>
            <p:cNvSpPr/>
            <p:nvPr/>
          </p:nvSpPr>
          <p:spPr>
            <a:xfrm>
              <a:off x="5283798" y="2602229"/>
              <a:ext cx="30484" cy="62770"/>
            </a:xfrm>
            <a:custGeom>
              <a:avLst/>
              <a:gdLst>
                <a:gd name="connsiteX0" fmla="*/ 14958 w 30484"/>
                <a:gd name="connsiteY0" fmla="*/ 0 h 62770"/>
                <a:gd name="connsiteX1" fmla="*/ 30484 w 30484"/>
                <a:gd name="connsiteY1" fmla="*/ 31242 h 62770"/>
                <a:gd name="connsiteX2" fmla="*/ 15530 w 30484"/>
                <a:gd name="connsiteY2" fmla="*/ 62770 h 62770"/>
                <a:gd name="connsiteX3" fmla="*/ 4 w 30484"/>
                <a:gd name="connsiteY3" fmla="*/ 31528 h 62770"/>
                <a:gd name="connsiteX4" fmla="*/ 14958 w 30484"/>
                <a:gd name="connsiteY4" fmla="*/ 0 h 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4" h="62770">
                  <a:moveTo>
                    <a:pt x="14958" y="0"/>
                  </a:moveTo>
                  <a:cubicBezTo>
                    <a:pt x="23340" y="-95"/>
                    <a:pt x="30293" y="13907"/>
                    <a:pt x="30484" y="31242"/>
                  </a:cubicBezTo>
                  <a:cubicBezTo>
                    <a:pt x="30579" y="48578"/>
                    <a:pt x="23912" y="62675"/>
                    <a:pt x="15530" y="62770"/>
                  </a:cubicBezTo>
                  <a:cubicBezTo>
                    <a:pt x="7148" y="62866"/>
                    <a:pt x="194" y="48864"/>
                    <a:pt x="4" y="31528"/>
                  </a:cubicBezTo>
                  <a:cubicBezTo>
                    <a:pt x="-187" y="14193"/>
                    <a:pt x="6576" y="96"/>
                    <a:pt x="14958" y="0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34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939635" y="5271581"/>
            <a:ext cx="299633" cy="287937"/>
            <a:chOff x="4965609" y="2795240"/>
            <a:chExt cx="206907" cy="205051"/>
          </a:xfrm>
        </p:grpSpPr>
        <p:grpSp>
          <p:nvGrpSpPr>
            <p:cNvPr id="435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4965609" y="2795240"/>
              <a:ext cx="206907" cy="205051"/>
              <a:chOff x="4965609" y="2795240"/>
              <a:chExt cx="206907" cy="205051"/>
            </a:xfrm>
          </p:grpSpPr>
          <p:sp>
            <p:nvSpPr>
              <p:cNvPr id="439" name="Freeform: Shape 5653">
                <a:extLst>
                  <a:ext uri="{FF2B5EF4-FFF2-40B4-BE49-F238E27FC236}">
                    <a16:creationId xmlns:a16="http://schemas.microsoft.com/office/drawing/2014/main" id="{9695CC19-D7DC-45C6-9DC8-C038A79BC6F4}"/>
                  </a:ext>
                </a:extLst>
              </p:cNvPr>
              <p:cNvSpPr/>
              <p:nvPr/>
            </p:nvSpPr>
            <p:spPr>
              <a:xfrm>
                <a:off x="5130960" y="2795240"/>
                <a:ext cx="41555" cy="40602"/>
              </a:xfrm>
              <a:custGeom>
                <a:avLst/>
                <a:gdLst>
                  <a:gd name="connsiteX0" fmla="*/ 2156 w 41555"/>
                  <a:gd name="connsiteY0" fmla="*/ 38256 h 40602"/>
                  <a:gd name="connsiteX1" fmla="*/ 2156 w 41555"/>
                  <a:gd name="connsiteY1" fmla="*/ 38256 h 40602"/>
                  <a:gd name="connsiteX2" fmla="*/ 2347 w 41555"/>
                  <a:gd name="connsiteY2" fmla="*/ 27302 h 40602"/>
                  <a:gd name="connsiteX3" fmla="*/ 28445 w 41555"/>
                  <a:gd name="connsiteY3" fmla="*/ 2156 h 40602"/>
                  <a:gd name="connsiteX4" fmla="*/ 39399 w 41555"/>
                  <a:gd name="connsiteY4" fmla="*/ 2347 h 40602"/>
                  <a:gd name="connsiteX5" fmla="*/ 39399 w 41555"/>
                  <a:gd name="connsiteY5" fmla="*/ 2347 h 40602"/>
                  <a:gd name="connsiteX6" fmla="*/ 39209 w 41555"/>
                  <a:gd name="connsiteY6" fmla="*/ 13301 h 40602"/>
                  <a:gd name="connsiteX7" fmla="*/ 13110 w 41555"/>
                  <a:gd name="connsiteY7" fmla="*/ 38447 h 40602"/>
                  <a:gd name="connsiteX8" fmla="*/ 2156 w 41555"/>
                  <a:gd name="connsiteY8" fmla="*/ 38256 h 4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555" h="40602">
                    <a:moveTo>
                      <a:pt x="2156" y="38256"/>
                    </a:moveTo>
                    <a:lnTo>
                      <a:pt x="2156" y="38256"/>
                    </a:lnTo>
                    <a:cubicBezTo>
                      <a:pt x="-796" y="35208"/>
                      <a:pt x="-701" y="30255"/>
                      <a:pt x="2347" y="27302"/>
                    </a:cubicBezTo>
                    <a:lnTo>
                      <a:pt x="28445" y="2156"/>
                    </a:lnTo>
                    <a:cubicBezTo>
                      <a:pt x="31493" y="-796"/>
                      <a:pt x="36446" y="-701"/>
                      <a:pt x="39399" y="2347"/>
                    </a:cubicBezTo>
                    <a:lnTo>
                      <a:pt x="39399" y="2347"/>
                    </a:lnTo>
                    <a:cubicBezTo>
                      <a:pt x="42352" y="5395"/>
                      <a:pt x="42257" y="10348"/>
                      <a:pt x="39209" y="13301"/>
                    </a:cubicBezTo>
                    <a:lnTo>
                      <a:pt x="13110" y="38447"/>
                    </a:lnTo>
                    <a:cubicBezTo>
                      <a:pt x="10062" y="41399"/>
                      <a:pt x="5109" y="41304"/>
                      <a:pt x="2156" y="382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5654">
                <a:extLst>
                  <a:ext uri="{FF2B5EF4-FFF2-40B4-BE49-F238E27FC236}">
                    <a16:creationId xmlns:a16="http://schemas.microsoft.com/office/drawing/2014/main" id="{0408CD72-DAD3-4862-9B80-65981A3F966D}"/>
                  </a:ext>
                </a:extLst>
              </p:cNvPr>
              <p:cNvSpPr/>
              <p:nvPr/>
            </p:nvSpPr>
            <p:spPr>
              <a:xfrm>
                <a:off x="4965609" y="2797454"/>
                <a:ext cx="204809" cy="202837"/>
              </a:xfrm>
              <a:custGeom>
                <a:avLst/>
                <a:gdLst>
                  <a:gd name="connsiteX0" fmla="*/ 184748 w 204809"/>
                  <a:gd name="connsiteY0" fmla="*/ 21945 h 202837"/>
                  <a:gd name="connsiteX1" fmla="*/ 163222 w 204809"/>
                  <a:gd name="connsiteY1" fmla="*/ 164439 h 202837"/>
                  <a:gd name="connsiteX2" fmla="*/ 20061 w 204809"/>
                  <a:gd name="connsiteY2" fmla="*/ 180822 h 202837"/>
                  <a:gd name="connsiteX3" fmla="*/ 41588 w 204809"/>
                  <a:gd name="connsiteY3" fmla="*/ 38328 h 202837"/>
                  <a:gd name="connsiteX4" fmla="*/ 184748 w 204809"/>
                  <a:gd name="connsiteY4" fmla="*/ 21945 h 202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809" h="202837">
                    <a:moveTo>
                      <a:pt x="184748" y="21945"/>
                    </a:moveTo>
                    <a:cubicBezTo>
                      <a:pt x="218372" y="56807"/>
                      <a:pt x="208751" y="120529"/>
                      <a:pt x="163222" y="164439"/>
                    </a:cubicBezTo>
                    <a:cubicBezTo>
                      <a:pt x="117788" y="208349"/>
                      <a:pt x="53684" y="215684"/>
                      <a:pt x="20061" y="180822"/>
                    </a:cubicBezTo>
                    <a:cubicBezTo>
                      <a:pt x="-13562" y="145961"/>
                      <a:pt x="-3942" y="82238"/>
                      <a:pt x="41588" y="38328"/>
                    </a:cubicBezTo>
                    <a:cubicBezTo>
                      <a:pt x="87022" y="-5487"/>
                      <a:pt x="151125" y="-12821"/>
                      <a:pt x="184748" y="2194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36" name="Freeform: Shape 5655">
              <a:extLst>
                <a:ext uri="{FF2B5EF4-FFF2-40B4-BE49-F238E27FC236}">
                  <a16:creationId xmlns:a16="http://schemas.microsoft.com/office/drawing/2014/main" id="{6837B90B-08A1-4BB7-8559-C234DB08DFCB}"/>
                </a:ext>
              </a:extLst>
            </p:cNvPr>
            <p:cNvSpPr/>
            <p:nvPr/>
          </p:nvSpPr>
          <p:spPr>
            <a:xfrm>
              <a:off x="4984135" y="2940213"/>
              <a:ext cx="43522" cy="42255"/>
            </a:xfrm>
            <a:custGeom>
              <a:avLst/>
              <a:gdLst>
                <a:gd name="connsiteX0" fmla="*/ 39539 w 43522"/>
                <a:gd name="connsiteY0" fmla="*/ 36730 h 42255"/>
                <a:gd name="connsiteX1" fmla="*/ 9250 w 43522"/>
                <a:gd name="connsiteY1" fmla="*/ 35301 h 42255"/>
                <a:gd name="connsiteX2" fmla="*/ 3916 w 43522"/>
                <a:gd name="connsiteY2" fmla="*/ 5488 h 42255"/>
                <a:gd name="connsiteX3" fmla="*/ 34205 w 43522"/>
                <a:gd name="connsiteY3" fmla="*/ 6917 h 42255"/>
                <a:gd name="connsiteX4" fmla="*/ 39539 w 43522"/>
                <a:gd name="connsiteY4" fmla="*/ 36730 h 4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2" h="42255">
                  <a:moveTo>
                    <a:pt x="39539" y="36730"/>
                  </a:moveTo>
                  <a:cubicBezTo>
                    <a:pt x="32681" y="44635"/>
                    <a:pt x="19061" y="43969"/>
                    <a:pt x="9250" y="35301"/>
                  </a:cubicBezTo>
                  <a:cubicBezTo>
                    <a:pt x="-561" y="26633"/>
                    <a:pt x="-2942" y="13298"/>
                    <a:pt x="3916" y="5488"/>
                  </a:cubicBezTo>
                  <a:cubicBezTo>
                    <a:pt x="10774" y="-2323"/>
                    <a:pt x="24395" y="-1751"/>
                    <a:pt x="34205" y="6917"/>
                  </a:cubicBezTo>
                  <a:cubicBezTo>
                    <a:pt x="44111" y="15584"/>
                    <a:pt x="46493" y="28919"/>
                    <a:pt x="39539" y="36730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5656">
              <a:extLst>
                <a:ext uri="{FF2B5EF4-FFF2-40B4-BE49-F238E27FC236}">
                  <a16:creationId xmlns:a16="http://schemas.microsoft.com/office/drawing/2014/main" id="{402C079F-FB91-49DB-89F9-029971FAC2DF}"/>
                </a:ext>
              </a:extLst>
            </p:cNvPr>
            <p:cNvSpPr/>
            <p:nvPr/>
          </p:nvSpPr>
          <p:spPr>
            <a:xfrm>
              <a:off x="4976240" y="2815113"/>
              <a:ext cx="194204" cy="185178"/>
            </a:xfrm>
            <a:custGeom>
              <a:avLst/>
              <a:gdLst>
                <a:gd name="connsiteX0" fmla="*/ 0 w 194204"/>
                <a:gd name="connsiteY0" fmla="*/ 150590 h 185178"/>
                <a:gd name="connsiteX1" fmla="*/ 9525 w 194204"/>
                <a:gd name="connsiteY1" fmla="*/ 163163 h 185178"/>
                <a:gd name="connsiteX2" fmla="*/ 152686 w 194204"/>
                <a:gd name="connsiteY2" fmla="*/ 146780 h 185178"/>
                <a:gd name="connsiteX3" fmla="*/ 174212 w 194204"/>
                <a:gd name="connsiteY3" fmla="*/ 4286 h 185178"/>
                <a:gd name="connsiteX4" fmla="*/ 169450 w 194204"/>
                <a:gd name="connsiteY4" fmla="*/ 0 h 185178"/>
                <a:gd name="connsiteX5" fmla="*/ 132112 w 194204"/>
                <a:gd name="connsiteY5" fmla="*/ 112776 h 185178"/>
                <a:gd name="connsiteX6" fmla="*/ 0 w 194204"/>
                <a:gd name="connsiteY6" fmla="*/ 150590 h 1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04" h="185178">
                  <a:moveTo>
                    <a:pt x="0" y="150590"/>
                  </a:moveTo>
                  <a:cubicBezTo>
                    <a:pt x="2667" y="155067"/>
                    <a:pt x="5810" y="159353"/>
                    <a:pt x="9525" y="163163"/>
                  </a:cubicBezTo>
                  <a:cubicBezTo>
                    <a:pt x="43148" y="198025"/>
                    <a:pt x="107251" y="190691"/>
                    <a:pt x="152686" y="146780"/>
                  </a:cubicBezTo>
                  <a:cubicBezTo>
                    <a:pt x="198120" y="102870"/>
                    <a:pt x="207740" y="39148"/>
                    <a:pt x="174212" y="4286"/>
                  </a:cubicBezTo>
                  <a:cubicBezTo>
                    <a:pt x="172688" y="2762"/>
                    <a:pt x="171069" y="1333"/>
                    <a:pt x="169450" y="0"/>
                  </a:cubicBezTo>
                  <a:cubicBezTo>
                    <a:pt x="172021" y="25717"/>
                    <a:pt x="172021" y="66961"/>
                    <a:pt x="132112" y="112776"/>
                  </a:cubicBezTo>
                  <a:cubicBezTo>
                    <a:pt x="80963" y="171259"/>
                    <a:pt x="26289" y="161354"/>
                    <a:pt x="0" y="15059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5657">
              <a:extLst>
                <a:ext uri="{FF2B5EF4-FFF2-40B4-BE49-F238E27FC236}">
                  <a16:creationId xmlns:a16="http://schemas.microsoft.com/office/drawing/2014/main" id="{1E9B33B5-569B-4E78-9D2A-C990CC15778A}"/>
                </a:ext>
              </a:extLst>
            </p:cNvPr>
            <p:cNvSpPr/>
            <p:nvPr/>
          </p:nvSpPr>
          <p:spPr>
            <a:xfrm>
              <a:off x="4995066" y="2840840"/>
              <a:ext cx="57502" cy="66046"/>
            </a:xfrm>
            <a:custGeom>
              <a:avLst/>
              <a:gdLst>
                <a:gd name="connsiteX0" fmla="*/ 53278 w 57502"/>
                <a:gd name="connsiteY0" fmla="*/ 2277 h 66046"/>
                <a:gd name="connsiteX1" fmla="*/ 43753 w 57502"/>
                <a:gd name="connsiteY1" fmla="*/ 44949 h 66046"/>
                <a:gd name="connsiteX2" fmla="*/ 4224 w 57502"/>
                <a:gd name="connsiteY2" fmla="*/ 63809 h 66046"/>
                <a:gd name="connsiteX3" fmla="*/ 13749 w 57502"/>
                <a:gd name="connsiteY3" fmla="*/ 21137 h 66046"/>
                <a:gd name="connsiteX4" fmla="*/ 53278 w 57502"/>
                <a:gd name="connsiteY4" fmla="*/ 2277 h 6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02" h="66046">
                  <a:moveTo>
                    <a:pt x="53278" y="2277"/>
                  </a:moveTo>
                  <a:cubicBezTo>
                    <a:pt x="61565" y="8849"/>
                    <a:pt x="57278" y="27995"/>
                    <a:pt x="43753" y="44949"/>
                  </a:cubicBezTo>
                  <a:cubicBezTo>
                    <a:pt x="30227" y="61999"/>
                    <a:pt x="12511" y="70381"/>
                    <a:pt x="4224" y="63809"/>
                  </a:cubicBezTo>
                  <a:cubicBezTo>
                    <a:pt x="-4063" y="57236"/>
                    <a:pt x="224" y="38091"/>
                    <a:pt x="13749" y="21137"/>
                  </a:cubicBezTo>
                  <a:cubicBezTo>
                    <a:pt x="27370" y="4087"/>
                    <a:pt x="44991" y="-4390"/>
                    <a:pt x="53278" y="2277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1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3675939" y="6527682"/>
            <a:ext cx="299633" cy="287937"/>
            <a:chOff x="4965609" y="2795240"/>
            <a:chExt cx="206907" cy="205051"/>
          </a:xfrm>
        </p:grpSpPr>
        <p:grpSp>
          <p:nvGrpSpPr>
            <p:cNvPr id="442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4965609" y="2795240"/>
              <a:ext cx="206907" cy="205051"/>
              <a:chOff x="4965609" y="2795240"/>
              <a:chExt cx="206907" cy="205051"/>
            </a:xfrm>
          </p:grpSpPr>
          <p:sp>
            <p:nvSpPr>
              <p:cNvPr id="446" name="Freeform: Shape 5653">
                <a:extLst>
                  <a:ext uri="{FF2B5EF4-FFF2-40B4-BE49-F238E27FC236}">
                    <a16:creationId xmlns:a16="http://schemas.microsoft.com/office/drawing/2014/main" id="{9695CC19-D7DC-45C6-9DC8-C038A79BC6F4}"/>
                  </a:ext>
                </a:extLst>
              </p:cNvPr>
              <p:cNvSpPr/>
              <p:nvPr/>
            </p:nvSpPr>
            <p:spPr>
              <a:xfrm>
                <a:off x="5130960" y="2795240"/>
                <a:ext cx="41555" cy="40602"/>
              </a:xfrm>
              <a:custGeom>
                <a:avLst/>
                <a:gdLst>
                  <a:gd name="connsiteX0" fmla="*/ 2156 w 41555"/>
                  <a:gd name="connsiteY0" fmla="*/ 38256 h 40602"/>
                  <a:gd name="connsiteX1" fmla="*/ 2156 w 41555"/>
                  <a:gd name="connsiteY1" fmla="*/ 38256 h 40602"/>
                  <a:gd name="connsiteX2" fmla="*/ 2347 w 41555"/>
                  <a:gd name="connsiteY2" fmla="*/ 27302 h 40602"/>
                  <a:gd name="connsiteX3" fmla="*/ 28445 w 41555"/>
                  <a:gd name="connsiteY3" fmla="*/ 2156 h 40602"/>
                  <a:gd name="connsiteX4" fmla="*/ 39399 w 41555"/>
                  <a:gd name="connsiteY4" fmla="*/ 2347 h 40602"/>
                  <a:gd name="connsiteX5" fmla="*/ 39399 w 41555"/>
                  <a:gd name="connsiteY5" fmla="*/ 2347 h 40602"/>
                  <a:gd name="connsiteX6" fmla="*/ 39209 w 41555"/>
                  <a:gd name="connsiteY6" fmla="*/ 13301 h 40602"/>
                  <a:gd name="connsiteX7" fmla="*/ 13110 w 41555"/>
                  <a:gd name="connsiteY7" fmla="*/ 38447 h 40602"/>
                  <a:gd name="connsiteX8" fmla="*/ 2156 w 41555"/>
                  <a:gd name="connsiteY8" fmla="*/ 38256 h 4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555" h="40602">
                    <a:moveTo>
                      <a:pt x="2156" y="38256"/>
                    </a:moveTo>
                    <a:lnTo>
                      <a:pt x="2156" y="38256"/>
                    </a:lnTo>
                    <a:cubicBezTo>
                      <a:pt x="-796" y="35208"/>
                      <a:pt x="-701" y="30255"/>
                      <a:pt x="2347" y="27302"/>
                    </a:cubicBezTo>
                    <a:lnTo>
                      <a:pt x="28445" y="2156"/>
                    </a:lnTo>
                    <a:cubicBezTo>
                      <a:pt x="31493" y="-796"/>
                      <a:pt x="36446" y="-701"/>
                      <a:pt x="39399" y="2347"/>
                    </a:cubicBezTo>
                    <a:lnTo>
                      <a:pt x="39399" y="2347"/>
                    </a:lnTo>
                    <a:cubicBezTo>
                      <a:pt x="42352" y="5395"/>
                      <a:pt x="42257" y="10348"/>
                      <a:pt x="39209" y="13301"/>
                    </a:cubicBezTo>
                    <a:lnTo>
                      <a:pt x="13110" y="38447"/>
                    </a:lnTo>
                    <a:cubicBezTo>
                      <a:pt x="10062" y="41399"/>
                      <a:pt x="5109" y="41304"/>
                      <a:pt x="2156" y="382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7" name="Freeform: Shape 5654">
                <a:extLst>
                  <a:ext uri="{FF2B5EF4-FFF2-40B4-BE49-F238E27FC236}">
                    <a16:creationId xmlns:a16="http://schemas.microsoft.com/office/drawing/2014/main" id="{0408CD72-DAD3-4862-9B80-65981A3F966D}"/>
                  </a:ext>
                </a:extLst>
              </p:cNvPr>
              <p:cNvSpPr/>
              <p:nvPr/>
            </p:nvSpPr>
            <p:spPr>
              <a:xfrm>
                <a:off x="4965609" y="2797454"/>
                <a:ext cx="204809" cy="202837"/>
              </a:xfrm>
              <a:custGeom>
                <a:avLst/>
                <a:gdLst>
                  <a:gd name="connsiteX0" fmla="*/ 184748 w 204809"/>
                  <a:gd name="connsiteY0" fmla="*/ 21945 h 202837"/>
                  <a:gd name="connsiteX1" fmla="*/ 163222 w 204809"/>
                  <a:gd name="connsiteY1" fmla="*/ 164439 h 202837"/>
                  <a:gd name="connsiteX2" fmla="*/ 20061 w 204809"/>
                  <a:gd name="connsiteY2" fmla="*/ 180822 h 202837"/>
                  <a:gd name="connsiteX3" fmla="*/ 41588 w 204809"/>
                  <a:gd name="connsiteY3" fmla="*/ 38328 h 202837"/>
                  <a:gd name="connsiteX4" fmla="*/ 184748 w 204809"/>
                  <a:gd name="connsiteY4" fmla="*/ 21945 h 202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809" h="202837">
                    <a:moveTo>
                      <a:pt x="184748" y="21945"/>
                    </a:moveTo>
                    <a:cubicBezTo>
                      <a:pt x="218372" y="56807"/>
                      <a:pt x="208751" y="120529"/>
                      <a:pt x="163222" y="164439"/>
                    </a:cubicBezTo>
                    <a:cubicBezTo>
                      <a:pt x="117788" y="208349"/>
                      <a:pt x="53684" y="215684"/>
                      <a:pt x="20061" y="180822"/>
                    </a:cubicBezTo>
                    <a:cubicBezTo>
                      <a:pt x="-13562" y="145961"/>
                      <a:pt x="-3942" y="82238"/>
                      <a:pt x="41588" y="38328"/>
                    </a:cubicBezTo>
                    <a:cubicBezTo>
                      <a:pt x="87022" y="-5487"/>
                      <a:pt x="151125" y="-12821"/>
                      <a:pt x="184748" y="2194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43" name="Freeform: Shape 5655">
              <a:extLst>
                <a:ext uri="{FF2B5EF4-FFF2-40B4-BE49-F238E27FC236}">
                  <a16:creationId xmlns:a16="http://schemas.microsoft.com/office/drawing/2014/main" id="{6837B90B-08A1-4BB7-8559-C234DB08DFCB}"/>
                </a:ext>
              </a:extLst>
            </p:cNvPr>
            <p:cNvSpPr/>
            <p:nvPr/>
          </p:nvSpPr>
          <p:spPr>
            <a:xfrm>
              <a:off x="4984135" y="2940213"/>
              <a:ext cx="43522" cy="42255"/>
            </a:xfrm>
            <a:custGeom>
              <a:avLst/>
              <a:gdLst>
                <a:gd name="connsiteX0" fmla="*/ 39539 w 43522"/>
                <a:gd name="connsiteY0" fmla="*/ 36730 h 42255"/>
                <a:gd name="connsiteX1" fmla="*/ 9250 w 43522"/>
                <a:gd name="connsiteY1" fmla="*/ 35301 h 42255"/>
                <a:gd name="connsiteX2" fmla="*/ 3916 w 43522"/>
                <a:gd name="connsiteY2" fmla="*/ 5488 h 42255"/>
                <a:gd name="connsiteX3" fmla="*/ 34205 w 43522"/>
                <a:gd name="connsiteY3" fmla="*/ 6917 h 42255"/>
                <a:gd name="connsiteX4" fmla="*/ 39539 w 43522"/>
                <a:gd name="connsiteY4" fmla="*/ 36730 h 4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2" h="42255">
                  <a:moveTo>
                    <a:pt x="39539" y="36730"/>
                  </a:moveTo>
                  <a:cubicBezTo>
                    <a:pt x="32681" y="44635"/>
                    <a:pt x="19061" y="43969"/>
                    <a:pt x="9250" y="35301"/>
                  </a:cubicBezTo>
                  <a:cubicBezTo>
                    <a:pt x="-561" y="26633"/>
                    <a:pt x="-2942" y="13298"/>
                    <a:pt x="3916" y="5488"/>
                  </a:cubicBezTo>
                  <a:cubicBezTo>
                    <a:pt x="10774" y="-2323"/>
                    <a:pt x="24395" y="-1751"/>
                    <a:pt x="34205" y="6917"/>
                  </a:cubicBezTo>
                  <a:cubicBezTo>
                    <a:pt x="44111" y="15584"/>
                    <a:pt x="46493" y="28919"/>
                    <a:pt x="39539" y="36730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5656">
              <a:extLst>
                <a:ext uri="{FF2B5EF4-FFF2-40B4-BE49-F238E27FC236}">
                  <a16:creationId xmlns:a16="http://schemas.microsoft.com/office/drawing/2014/main" id="{402C079F-FB91-49DB-89F9-029971FAC2DF}"/>
                </a:ext>
              </a:extLst>
            </p:cNvPr>
            <p:cNvSpPr/>
            <p:nvPr/>
          </p:nvSpPr>
          <p:spPr>
            <a:xfrm>
              <a:off x="4976240" y="2815113"/>
              <a:ext cx="194204" cy="185178"/>
            </a:xfrm>
            <a:custGeom>
              <a:avLst/>
              <a:gdLst>
                <a:gd name="connsiteX0" fmla="*/ 0 w 194204"/>
                <a:gd name="connsiteY0" fmla="*/ 150590 h 185178"/>
                <a:gd name="connsiteX1" fmla="*/ 9525 w 194204"/>
                <a:gd name="connsiteY1" fmla="*/ 163163 h 185178"/>
                <a:gd name="connsiteX2" fmla="*/ 152686 w 194204"/>
                <a:gd name="connsiteY2" fmla="*/ 146780 h 185178"/>
                <a:gd name="connsiteX3" fmla="*/ 174212 w 194204"/>
                <a:gd name="connsiteY3" fmla="*/ 4286 h 185178"/>
                <a:gd name="connsiteX4" fmla="*/ 169450 w 194204"/>
                <a:gd name="connsiteY4" fmla="*/ 0 h 185178"/>
                <a:gd name="connsiteX5" fmla="*/ 132112 w 194204"/>
                <a:gd name="connsiteY5" fmla="*/ 112776 h 185178"/>
                <a:gd name="connsiteX6" fmla="*/ 0 w 194204"/>
                <a:gd name="connsiteY6" fmla="*/ 150590 h 1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04" h="185178">
                  <a:moveTo>
                    <a:pt x="0" y="150590"/>
                  </a:moveTo>
                  <a:cubicBezTo>
                    <a:pt x="2667" y="155067"/>
                    <a:pt x="5810" y="159353"/>
                    <a:pt x="9525" y="163163"/>
                  </a:cubicBezTo>
                  <a:cubicBezTo>
                    <a:pt x="43148" y="198025"/>
                    <a:pt x="107251" y="190691"/>
                    <a:pt x="152686" y="146780"/>
                  </a:cubicBezTo>
                  <a:cubicBezTo>
                    <a:pt x="198120" y="102870"/>
                    <a:pt x="207740" y="39148"/>
                    <a:pt x="174212" y="4286"/>
                  </a:cubicBezTo>
                  <a:cubicBezTo>
                    <a:pt x="172688" y="2762"/>
                    <a:pt x="171069" y="1333"/>
                    <a:pt x="169450" y="0"/>
                  </a:cubicBezTo>
                  <a:cubicBezTo>
                    <a:pt x="172021" y="25717"/>
                    <a:pt x="172021" y="66961"/>
                    <a:pt x="132112" y="112776"/>
                  </a:cubicBezTo>
                  <a:cubicBezTo>
                    <a:pt x="80963" y="171259"/>
                    <a:pt x="26289" y="161354"/>
                    <a:pt x="0" y="15059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5657">
              <a:extLst>
                <a:ext uri="{FF2B5EF4-FFF2-40B4-BE49-F238E27FC236}">
                  <a16:creationId xmlns:a16="http://schemas.microsoft.com/office/drawing/2014/main" id="{1E9B33B5-569B-4E78-9D2A-C990CC15778A}"/>
                </a:ext>
              </a:extLst>
            </p:cNvPr>
            <p:cNvSpPr/>
            <p:nvPr/>
          </p:nvSpPr>
          <p:spPr>
            <a:xfrm>
              <a:off x="4995066" y="2840840"/>
              <a:ext cx="57502" cy="66046"/>
            </a:xfrm>
            <a:custGeom>
              <a:avLst/>
              <a:gdLst>
                <a:gd name="connsiteX0" fmla="*/ 53278 w 57502"/>
                <a:gd name="connsiteY0" fmla="*/ 2277 h 66046"/>
                <a:gd name="connsiteX1" fmla="*/ 43753 w 57502"/>
                <a:gd name="connsiteY1" fmla="*/ 44949 h 66046"/>
                <a:gd name="connsiteX2" fmla="*/ 4224 w 57502"/>
                <a:gd name="connsiteY2" fmla="*/ 63809 h 66046"/>
                <a:gd name="connsiteX3" fmla="*/ 13749 w 57502"/>
                <a:gd name="connsiteY3" fmla="*/ 21137 h 66046"/>
                <a:gd name="connsiteX4" fmla="*/ 53278 w 57502"/>
                <a:gd name="connsiteY4" fmla="*/ 2277 h 6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02" h="66046">
                  <a:moveTo>
                    <a:pt x="53278" y="2277"/>
                  </a:moveTo>
                  <a:cubicBezTo>
                    <a:pt x="61565" y="8849"/>
                    <a:pt x="57278" y="27995"/>
                    <a:pt x="43753" y="44949"/>
                  </a:cubicBezTo>
                  <a:cubicBezTo>
                    <a:pt x="30227" y="61999"/>
                    <a:pt x="12511" y="70381"/>
                    <a:pt x="4224" y="63809"/>
                  </a:cubicBezTo>
                  <a:cubicBezTo>
                    <a:pt x="-4063" y="57236"/>
                    <a:pt x="224" y="38091"/>
                    <a:pt x="13749" y="21137"/>
                  </a:cubicBezTo>
                  <a:cubicBezTo>
                    <a:pt x="27370" y="4087"/>
                    <a:pt x="44991" y="-4390"/>
                    <a:pt x="53278" y="2277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8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17659782">
            <a:off x="5851404" y="-599668"/>
            <a:ext cx="1371847" cy="2112967"/>
            <a:chOff x="4224336" y="3125117"/>
            <a:chExt cx="1087279" cy="1833406"/>
          </a:xfrm>
        </p:grpSpPr>
        <p:grpSp>
          <p:nvGrpSpPr>
            <p:cNvPr id="449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4224336" y="3125117"/>
              <a:ext cx="1087279" cy="1833406"/>
              <a:chOff x="4224336" y="3125117"/>
              <a:chExt cx="1087279" cy="1833406"/>
            </a:xfrm>
          </p:grpSpPr>
          <p:sp>
            <p:nvSpPr>
              <p:cNvPr id="452" name="Freeform: Shape 5626">
                <a:extLst>
                  <a:ext uri="{FF2B5EF4-FFF2-40B4-BE49-F238E27FC236}">
                    <a16:creationId xmlns:a16="http://schemas.microsoft.com/office/drawing/2014/main" id="{9B86EBD8-6526-473D-89DF-88E01900A46E}"/>
                  </a:ext>
                </a:extLst>
              </p:cNvPr>
              <p:cNvSpPr/>
              <p:nvPr/>
            </p:nvSpPr>
            <p:spPr>
              <a:xfrm>
                <a:off x="4445317" y="3279812"/>
                <a:ext cx="270733" cy="493802"/>
              </a:xfrm>
              <a:custGeom>
                <a:avLst/>
                <a:gdLst>
                  <a:gd name="connsiteX0" fmla="*/ 0 w 270733"/>
                  <a:gd name="connsiteY0" fmla="*/ 21172 h 493802"/>
                  <a:gd name="connsiteX1" fmla="*/ 209741 w 270733"/>
                  <a:gd name="connsiteY1" fmla="*/ 41841 h 493802"/>
                  <a:gd name="connsiteX2" fmla="*/ 214503 w 270733"/>
                  <a:gd name="connsiteY2" fmla="*/ 493802 h 493802"/>
                  <a:gd name="connsiteX3" fmla="*/ 0 w 270733"/>
                  <a:gd name="connsiteY3" fmla="*/ 21172 h 49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0733" h="493802">
                    <a:moveTo>
                      <a:pt x="0" y="21172"/>
                    </a:moveTo>
                    <a:cubicBezTo>
                      <a:pt x="0" y="21172"/>
                      <a:pt x="75343" y="-38169"/>
                      <a:pt x="209741" y="41841"/>
                    </a:cubicBezTo>
                    <a:cubicBezTo>
                      <a:pt x="344138" y="121851"/>
                      <a:pt x="214503" y="493802"/>
                      <a:pt x="214503" y="493802"/>
                    </a:cubicBezTo>
                    <a:lnTo>
                      <a:pt x="0" y="21172"/>
                    </a:lnTo>
                    <a:close/>
                  </a:path>
                </a:pathLst>
              </a:custGeom>
              <a:solidFill>
                <a:srgbClr val="0589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3" name="Freeform: Shape 5627">
                <a:extLst>
                  <a:ext uri="{FF2B5EF4-FFF2-40B4-BE49-F238E27FC236}">
                    <a16:creationId xmlns:a16="http://schemas.microsoft.com/office/drawing/2014/main" id="{476EEB0E-1FAF-46E6-91F4-6F57F9CD8614}"/>
                  </a:ext>
                </a:extLst>
              </p:cNvPr>
              <p:cNvSpPr/>
              <p:nvPr/>
            </p:nvSpPr>
            <p:spPr>
              <a:xfrm>
                <a:off x="4320253" y="3170015"/>
                <a:ext cx="491870" cy="829056"/>
              </a:xfrm>
              <a:custGeom>
                <a:avLst/>
                <a:gdLst>
                  <a:gd name="connsiteX0" fmla="*/ 0 w 491870"/>
                  <a:gd name="connsiteY0" fmla="*/ 164306 h 829056"/>
                  <a:gd name="connsiteX1" fmla="*/ 97536 w 491870"/>
                  <a:gd name="connsiteY1" fmla="*/ 0 h 829056"/>
                  <a:gd name="connsiteX2" fmla="*/ 491871 w 491870"/>
                  <a:gd name="connsiteY2" fmla="*/ 613410 h 829056"/>
                  <a:gd name="connsiteX3" fmla="*/ 477203 w 491870"/>
                  <a:gd name="connsiteY3" fmla="*/ 829056 h 829056"/>
                  <a:gd name="connsiteX4" fmla="*/ 22955 w 491870"/>
                  <a:gd name="connsiteY4" fmla="*/ 306324 h 829056"/>
                  <a:gd name="connsiteX5" fmla="*/ 0 w 491870"/>
                  <a:gd name="connsiteY5" fmla="*/ 164306 h 82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870" h="829056">
                    <a:moveTo>
                      <a:pt x="0" y="164306"/>
                    </a:moveTo>
                    <a:cubicBezTo>
                      <a:pt x="0" y="164306"/>
                      <a:pt x="29242" y="72485"/>
                      <a:pt x="97536" y="0"/>
                    </a:cubicBezTo>
                    <a:cubicBezTo>
                      <a:pt x="97536" y="0"/>
                      <a:pt x="187452" y="327946"/>
                      <a:pt x="491871" y="613410"/>
                    </a:cubicBezTo>
                    <a:lnTo>
                      <a:pt x="477203" y="829056"/>
                    </a:lnTo>
                    <a:lnTo>
                      <a:pt x="22955" y="306324"/>
                    </a:lnTo>
                    <a:lnTo>
                      <a:pt x="0" y="164306"/>
                    </a:lnTo>
                    <a:close/>
                  </a:path>
                </a:pathLst>
              </a:custGeom>
              <a:solidFill>
                <a:srgbClr val="0263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4" name="Freeform: Shape 5628">
                <a:extLst>
                  <a:ext uri="{FF2B5EF4-FFF2-40B4-BE49-F238E27FC236}">
                    <a16:creationId xmlns:a16="http://schemas.microsoft.com/office/drawing/2014/main" id="{3A7D1024-54AF-4108-8556-B1AB813F8973}"/>
                  </a:ext>
                </a:extLst>
              </p:cNvPr>
              <p:cNvSpPr/>
              <p:nvPr/>
            </p:nvSpPr>
            <p:spPr>
              <a:xfrm>
                <a:off x="4605758" y="3277475"/>
                <a:ext cx="212538" cy="629965"/>
              </a:xfrm>
              <a:custGeom>
                <a:avLst/>
                <a:gdLst>
                  <a:gd name="connsiteX0" fmla="*/ 59300 w 212538"/>
                  <a:gd name="connsiteY0" fmla="*/ 568339 h 629965"/>
                  <a:gd name="connsiteX1" fmla="*/ 19200 w 212538"/>
                  <a:gd name="connsiteY1" fmla="*/ 14746 h 629965"/>
                  <a:gd name="connsiteX2" fmla="*/ 167219 w 212538"/>
                  <a:gd name="connsiteY2" fmla="*/ 35605 h 629965"/>
                  <a:gd name="connsiteX3" fmla="*/ 159313 w 212538"/>
                  <a:gd name="connsiteY3" fmla="*/ 629966 h 629965"/>
                  <a:gd name="connsiteX4" fmla="*/ 59300 w 212538"/>
                  <a:gd name="connsiteY4" fmla="*/ 568339 h 62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538" h="629965">
                    <a:moveTo>
                      <a:pt x="59300" y="568339"/>
                    </a:moveTo>
                    <a:cubicBezTo>
                      <a:pt x="59300" y="568339"/>
                      <a:pt x="-40903" y="257347"/>
                      <a:pt x="19200" y="14746"/>
                    </a:cubicBezTo>
                    <a:cubicBezTo>
                      <a:pt x="19200" y="14746"/>
                      <a:pt x="60824" y="-29641"/>
                      <a:pt x="167219" y="35605"/>
                    </a:cubicBezTo>
                    <a:cubicBezTo>
                      <a:pt x="273613" y="100852"/>
                      <a:pt x="159313" y="629966"/>
                      <a:pt x="159313" y="629966"/>
                    </a:cubicBezTo>
                    <a:lnTo>
                      <a:pt x="59300" y="568339"/>
                    </a:lnTo>
                    <a:close/>
                  </a:path>
                </a:pathLst>
              </a:custGeom>
              <a:solidFill>
                <a:srgbClr val="01B0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5" name="Freeform: Shape 5629">
                <a:extLst>
                  <a:ext uri="{FF2B5EF4-FFF2-40B4-BE49-F238E27FC236}">
                    <a16:creationId xmlns:a16="http://schemas.microsoft.com/office/drawing/2014/main" id="{A2C09AE5-28EE-4FB6-AA9F-E53DDE91EB93}"/>
                  </a:ext>
                </a:extLst>
              </p:cNvPr>
              <p:cNvSpPr/>
              <p:nvPr/>
            </p:nvSpPr>
            <p:spPr>
              <a:xfrm>
                <a:off x="4686922" y="3207341"/>
                <a:ext cx="210967" cy="797159"/>
              </a:xfrm>
              <a:custGeom>
                <a:avLst/>
                <a:gdLst>
                  <a:gd name="connsiteX0" fmla="*/ 34429 w 210967"/>
                  <a:gd name="connsiteY0" fmla="*/ 679907 h 797159"/>
                  <a:gd name="connsiteX1" fmla="*/ 48621 w 210967"/>
                  <a:gd name="connsiteY1" fmla="*/ 27444 h 797159"/>
                  <a:gd name="connsiteX2" fmla="*/ 177876 w 210967"/>
                  <a:gd name="connsiteY2" fmla="*/ 9156 h 797159"/>
                  <a:gd name="connsiteX3" fmla="*/ 152253 w 210967"/>
                  <a:gd name="connsiteY3" fmla="*/ 797160 h 797159"/>
                  <a:gd name="connsiteX4" fmla="*/ 34429 w 210967"/>
                  <a:gd name="connsiteY4" fmla="*/ 679907 h 79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967" h="797159">
                    <a:moveTo>
                      <a:pt x="34429" y="679907"/>
                    </a:moveTo>
                    <a:cubicBezTo>
                      <a:pt x="34429" y="679907"/>
                      <a:pt x="-51772" y="445211"/>
                      <a:pt x="48621" y="27444"/>
                    </a:cubicBezTo>
                    <a:cubicBezTo>
                      <a:pt x="48621" y="27444"/>
                      <a:pt x="90722" y="-19228"/>
                      <a:pt x="177876" y="9156"/>
                    </a:cubicBezTo>
                    <a:cubicBezTo>
                      <a:pt x="265125" y="37541"/>
                      <a:pt x="152253" y="797160"/>
                      <a:pt x="152253" y="797160"/>
                    </a:cubicBezTo>
                    <a:lnTo>
                      <a:pt x="34429" y="679907"/>
                    </a:lnTo>
                    <a:close/>
                  </a:path>
                </a:pathLst>
              </a:custGeom>
              <a:solidFill>
                <a:srgbClr val="6AC7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6" name="Freeform: Shape 5630">
                <a:extLst>
                  <a:ext uri="{FF2B5EF4-FFF2-40B4-BE49-F238E27FC236}">
                    <a16:creationId xmlns:a16="http://schemas.microsoft.com/office/drawing/2014/main" id="{ECB0FD45-7001-4646-9962-3F606BC64D8E}"/>
                  </a:ext>
                </a:extLst>
              </p:cNvPr>
              <p:cNvSpPr/>
              <p:nvPr/>
            </p:nvSpPr>
            <p:spPr>
              <a:xfrm>
                <a:off x="4224336" y="3125117"/>
                <a:ext cx="797528" cy="1198756"/>
              </a:xfrm>
              <a:custGeom>
                <a:avLst/>
                <a:gdLst>
                  <a:gd name="connsiteX0" fmla="*/ 0 w 797528"/>
                  <a:gd name="connsiteY0" fmla="*/ 264639 h 1198756"/>
                  <a:gd name="connsiteX1" fmla="*/ 507778 w 797528"/>
                  <a:gd name="connsiteY1" fmla="*/ 956535 h 1198756"/>
                  <a:gd name="connsiteX2" fmla="*/ 659035 w 797528"/>
                  <a:gd name="connsiteY2" fmla="*/ 1198756 h 1198756"/>
                  <a:gd name="connsiteX3" fmla="*/ 766858 w 797528"/>
                  <a:gd name="connsiteY3" fmla="*/ 1055310 h 1198756"/>
                  <a:gd name="connsiteX4" fmla="*/ 714852 w 797528"/>
                  <a:gd name="connsiteY4" fmla="*/ 803373 h 1198756"/>
                  <a:gd name="connsiteX5" fmla="*/ 797529 w 797528"/>
                  <a:gd name="connsiteY5" fmla="*/ 2416 h 1198756"/>
                  <a:gd name="connsiteX6" fmla="*/ 618078 w 797528"/>
                  <a:gd name="connsiteY6" fmla="*/ 34992 h 1198756"/>
                  <a:gd name="connsiteX7" fmla="*/ 561118 w 797528"/>
                  <a:gd name="connsiteY7" fmla="*/ 800516 h 1198756"/>
                  <a:gd name="connsiteX8" fmla="*/ 63818 w 797528"/>
                  <a:gd name="connsiteY8" fmla="*/ 53661 h 1198756"/>
                  <a:gd name="connsiteX9" fmla="*/ 0 w 797528"/>
                  <a:gd name="connsiteY9" fmla="*/ 264639 h 119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7528" h="1198756">
                    <a:moveTo>
                      <a:pt x="0" y="264639"/>
                    </a:moveTo>
                    <a:cubicBezTo>
                      <a:pt x="-381" y="281118"/>
                      <a:pt x="425387" y="865000"/>
                      <a:pt x="507778" y="956535"/>
                    </a:cubicBezTo>
                    <a:cubicBezTo>
                      <a:pt x="590169" y="1048071"/>
                      <a:pt x="659035" y="1198756"/>
                      <a:pt x="659035" y="1198756"/>
                    </a:cubicBezTo>
                    <a:lnTo>
                      <a:pt x="766858" y="1055310"/>
                    </a:lnTo>
                    <a:cubicBezTo>
                      <a:pt x="766858" y="1055310"/>
                      <a:pt x="716947" y="917673"/>
                      <a:pt x="714852" y="803373"/>
                    </a:cubicBezTo>
                    <a:cubicBezTo>
                      <a:pt x="712756" y="689073"/>
                      <a:pt x="709232" y="268164"/>
                      <a:pt x="797529" y="2416"/>
                    </a:cubicBezTo>
                    <a:cubicBezTo>
                      <a:pt x="797529" y="2416"/>
                      <a:pt x="677037" y="-13205"/>
                      <a:pt x="618078" y="34992"/>
                    </a:cubicBezTo>
                    <a:cubicBezTo>
                      <a:pt x="618078" y="34992"/>
                      <a:pt x="482632" y="336934"/>
                      <a:pt x="561118" y="800516"/>
                    </a:cubicBezTo>
                    <a:cubicBezTo>
                      <a:pt x="561118" y="800516"/>
                      <a:pt x="192120" y="429231"/>
                      <a:pt x="63818" y="53661"/>
                    </a:cubicBezTo>
                    <a:cubicBezTo>
                      <a:pt x="63627" y="53470"/>
                      <a:pt x="2477" y="151101"/>
                      <a:pt x="0" y="264639"/>
                    </a:cubicBezTo>
                    <a:close/>
                  </a:path>
                </a:pathLst>
              </a:custGeom>
              <a:solidFill>
                <a:srgbClr val="54AB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7" name="Freeform: Shape 5631">
                <a:extLst>
                  <a:ext uri="{FF2B5EF4-FFF2-40B4-BE49-F238E27FC236}">
                    <a16:creationId xmlns:a16="http://schemas.microsoft.com/office/drawing/2014/main" id="{33C83849-4B78-4F11-AFD0-39D0D068C180}"/>
                  </a:ext>
                </a:extLst>
              </p:cNvPr>
              <p:cNvSpPr/>
              <p:nvPr/>
            </p:nvSpPr>
            <p:spPr>
              <a:xfrm>
                <a:off x="4685537" y="3928395"/>
                <a:ext cx="626078" cy="1030128"/>
              </a:xfrm>
              <a:custGeom>
                <a:avLst/>
                <a:gdLst>
                  <a:gd name="connsiteX0" fmla="*/ 353092 w 626078"/>
                  <a:gd name="connsiteY0" fmla="*/ 1030129 h 1030128"/>
                  <a:gd name="connsiteX1" fmla="*/ 626078 w 626078"/>
                  <a:gd name="connsiteY1" fmla="*/ 891826 h 1030128"/>
                  <a:gd name="connsiteX2" fmla="*/ 253460 w 626078"/>
                  <a:gd name="connsiteY2" fmla="*/ 0 h 1030128"/>
                  <a:gd name="connsiteX3" fmla="*/ 288131 w 626078"/>
                  <a:gd name="connsiteY3" fmla="*/ 255842 h 1030128"/>
                  <a:gd name="connsiteX4" fmla="*/ 210407 w 626078"/>
                  <a:gd name="connsiteY4" fmla="*/ 39338 h 1030128"/>
                  <a:gd name="connsiteX5" fmla="*/ 258699 w 626078"/>
                  <a:gd name="connsiteY5" fmla="*/ 285845 h 1030128"/>
                  <a:gd name="connsiteX6" fmla="*/ 148781 w 626078"/>
                  <a:gd name="connsiteY6" fmla="*/ 51435 h 1030128"/>
                  <a:gd name="connsiteX7" fmla="*/ 216408 w 626078"/>
                  <a:gd name="connsiteY7" fmla="*/ 308705 h 1030128"/>
                  <a:gd name="connsiteX8" fmla="*/ 57722 w 626078"/>
                  <a:gd name="connsiteY8" fmla="*/ 55531 h 1030128"/>
                  <a:gd name="connsiteX9" fmla="*/ 182785 w 626078"/>
                  <a:gd name="connsiteY9" fmla="*/ 335566 h 1030128"/>
                  <a:gd name="connsiteX10" fmla="*/ 0 w 626078"/>
                  <a:gd name="connsiteY10" fmla="*/ 96869 h 1030128"/>
                  <a:gd name="connsiteX11" fmla="*/ 182213 w 626078"/>
                  <a:gd name="connsiteY11" fmla="*/ 413861 h 1030128"/>
                  <a:gd name="connsiteX12" fmla="*/ 353092 w 626078"/>
                  <a:gd name="connsiteY12" fmla="*/ 1030129 h 103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6078" h="1030128">
                    <a:moveTo>
                      <a:pt x="353092" y="1030129"/>
                    </a:moveTo>
                    <a:lnTo>
                      <a:pt x="626078" y="891826"/>
                    </a:lnTo>
                    <a:cubicBezTo>
                      <a:pt x="580644" y="830961"/>
                      <a:pt x="352997" y="503111"/>
                      <a:pt x="253460" y="0"/>
                    </a:cubicBezTo>
                    <a:cubicBezTo>
                      <a:pt x="253460" y="0"/>
                      <a:pt x="246126" y="126778"/>
                      <a:pt x="288131" y="255842"/>
                    </a:cubicBezTo>
                    <a:cubicBezTo>
                      <a:pt x="288131" y="255842"/>
                      <a:pt x="226790" y="165926"/>
                      <a:pt x="210407" y="39338"/>
                    </a:cubicBezTo>
                    <a:cubicBezTo>
                      <a:pt x="210407" y="39338"/>
                      <a:pt x="192881" y="157067"/>
                      <a:pt x="258699" y="285845"/>
                    </a:cubicBezTo>
                    <a:cubicBezTo>
                      <a:pt x="258699" y="285845"/>
                      <a:pt x="152305" y="132779"/>
                      <a:pt x="148781" y="51435"/>
                    </a:cubicBezTo>
                    <a:cubicBezTo>
                      <a:pt x="148781" y="51435"/>
                      <a:pt x="143256" y="180975"/>
                      <a:pt x="216408" y="308705"/>
                    </a:cubicBezTo>
                    <a:cubicBezTo>
                      <a:pt x="216408" y="308705"/>
                      <a:pt x="134588" y="138970"/>
                      <a:pt x="57722" y="55531"/>
                    </a:cubicBezTo>
                    <a:cubicBezTo>
                      <a:pt x="57722" y="55531"/>
                      <a:pt x="129254" y="154496"/>
                      <a:pt x="182785" y="335566"/>
                    </a:cubicBezTo>
                    <a:cubicBezTo>
                      <a:pt x="182785" y="335566"/>
                      <a:pt x="114967" y="192214"/>
                      <a:pt x="0" y="96869"/>
                    </a:cubicBezTo>
                    <a:cubicBezTo>
                      <a:pt x="0" y="96869"/>
                      <a:pt x="100108" y="220218"/>
                      <a:pt x="182213" y="413861"/>
                    </a:cubicBezTo>
                    <a:cubicBezTo>
                      <a:pt x="264509" y="607505"/>
                      <a:pt x="294894" y="886206"/>
                      <a:pt x="353092" y="1030129"/>
                    </a:cubicBezTo>
                    <a:close/>
                  </a:path>
                </a:pathLst>
              </a:custGeom>
              <a:solidFill>
                <a:srgbClr val="C6DD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50" name="Freeform: Shape 5632">
              <a:extLst>
                <a:ext uri="{FF2B5EF4-FFF2-40B4-BE49-F238E27FC236}">
                  <a16:creationId xmlns:a16="http://schemas.microsoft.com/office/drawing/2014/main" id="{E151D444-6CC1-4F64-BC14-71AA8C3C664C}"/>
                </a:ext>
              </a:extLst>
            </p:cNvPr>
            <p:cNvSpPr/>
            <p:nvPr/>
          </p:nvSpPr>
          <p:spPr>
            <a:xfrm>
              <a:off x="4224336" y="3276695"/>
              <a:ext cx="914209" cy="1681734"/>
            </a:xfrm>
            <a:custGeom>
              <a:avLst/>
              <a:gdLst>
                <a:gd name="connsiteX0" fmla="*/ 20098 w 914209"/>
                <a:gd name="connsiteY0" fmla="*/ 0 h 1681734"/>
                <a:gd name="connsiteX1" fmla="*/ 472726 w 914209"/>
                <a:gd name="connsiteY1" fmla="*/ 675227 h 1681734"/>
                <a:gd name="connsiteX2" fmla="*/ 764477 w 914209"/>
                <a:gd name="connsiteY2" fmla="*/ 1233583 h 1681734"/>
                <a:gd name="connsiteX3" fmla="*/ 914210 w 914209"/>
                <a:gd name="connsiteY3" fmla="*/ 1631156 h 1681734"/>
                <a:gd name="connsiteX4" fmla="*/ 814292 w 914209"/>
                <a:gd name="connsiteY4" fmla="*/ 1681734 h 1681734"/>
                <a:gd name="connsiteX5" fmla="*/ 643604 w 914209"/>
                <a:gd name="connsiteY5" fmla="*/ 1065467 h 1681734"/>
                <a:gd name="connsiteX6" fmla="*/ 461391 w 914209"/>
                <a:gd name="connsiteY6" fmla="*/ 748475 h 1681734"/>
                <a:gd name="connsiteX7" fmla="*/ 461772 w 914209"/>
                <a:gd name="connsiteY7" fmla="*/ 748856 h 1681734"/>
                <a:gd name="connsiteX8" fmla="*/ 0 w 914209"/>
                <a:gd name="connsiteY8" fmla="*/ 113062 h 1681734"/>
                <a:gd name="connsiteX9" fmla="*/ 20098 w 914209"/>
                <a:gd name="connsiteY9" fmla="*/ 0 h 168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209" h="1681734">
                  <a:moveTo>
                    <a:pt x="20098" y="0"/>
                  </a:moveTo>
                  <a:cubicBezTo>
                    <a:pt x="76581" y="182975"/>
                    <a:pt x="347091" y="550831"/>
                    <a:pt x="472726" y="675227"/>
                  </a:cubicBezTo>
                  <a:cubicBezTo>
                    <a:pt x="605314" y="806387"/>
                    <a:pt x="725424" y="1044035"/>
                    <a:pt x="764477" y="1233583"/>
                  </a:cubicBezTo>
                  <a:cubicBezTo>
                    <a:pt x="798576" y="1399127"/>
                    <a:pt x="891350" y="1586389"/>
                    <a:pt x="914210" y="1631156"/>
                  </a:cubicBezTo>
                  <a:lnTo>
                    <a:pt x="814292" y="1681734"/>
                  </a:lnTo>
                  <a:cubicBezTo>
                    <a:pt x="756095" y="1537811"/>
                    <a:pt x="725710" y="1259015"/>
                    <a:pt x="643604" y="1065467"/>
                  </a:cubicBezTo>
                  <a:cubicBezTo>
                    <a:pt x="561499" y="871918"/>
                    <a:pt x="461391" y="748475"/>
                    <a:pt x="461391" y="748475"/>
                  </a:cubicBezTo>
                  <a:cubicBezTo>
                    <a:pt x="461486" y="748570"/>
                    <a:pt x="461677" y="748760"/>
                    <a:pt x="461772" y="748856"/>
                  </a:cubicBezTo>
                  <a:cubicBezTo>
                    <a:pt x="324898" y="575310"/>
                    <a:pt x="-286" y="127445"/>
                    <a:pt x="0" y="113062"/>
                  </a:cubicBezTo>
                  <a:cubicBezTo>
                    <a:pt x="857" y="72009"/>
                    <a:pt x="9525" y="33052"/>
                    <a:pt x="20098" y="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5633">
              <a:extLst>
                <a:ext uri="{FF2B5EF4-FFF2-40B4-BE49-F238E27FC236}">
                  <a16:creationId xmlns:a16="http://schemas.microsoft.com/office/drawing/2014/main" id="{EBAAA4E7-C622-4152-8D6F-1D31C5E49DAA}"/>
                </a:ext>
              </a:extLst>
            </p:cNvPr>
            <p:cNvSpPr/>
            <p:nvPr/>
          </p:nvSpPr>
          <p:spPr>
            <a:xfrm>
              <a:off x="4933061" y="4153253"/>
              <a:ext cx="324261" cy="687029"/>
            </a:xfrm>
            <a:custGeom>
              <a:avLst/>
              <a:gdLst>
                <a:gd name="connsiteX0" fmla="*/ 324261 w 324261"/>
                <a:gd name="connsiteY0" fmla="*/ 647347 h 687029"/>
                <a:gd name="connsiteX1" fmla="*/ 255300 w 324261"/>
                <a:gd name="connsiteY1" fmla="*/ 662968 h 687029"/>
                <a:gd name="connsiteX2" fmla="*/ 59562 w 324261"/>
                <a:gd name="connsiteY2" fmla="*/ 169287 h 687029"/>
                <a:gd name="connsiteX3" fmla="*/ 20509 w 324261"/>
                <a:gd name="connsiteY3" fmla="*/ 2409 h 687029"/>
                <a:gd name="connsiteX4" fmla="*/ 175386 w 324261"/>
                <a:gd name="connsiteY4" fmla="*/ 371979 h 687029"/>
                <a:gd name="connsiteX5" fmla="*/ 324261 w 324261"/>
                <a:gd name="connsiteY5" fmla="*/ 647347 h 68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261" h="687029">
                  <a:moveTo>
                    <a:pt x="324261" y="647347"/>
                  </a:moveTo>
                  <a:cubicBezTo>
                    <a:pt x="324261" y="647347"/>
                    <a:pt x="315403" y="725071"/>
                    <a:pt x="255300" y="662968"/>
                  </a:cubicBezTo>
                  <a:cubicBezTo>
                    <a:pt x="195102" y="600865"/>
                    <a:pt x="113473" y="273300"/>
                    <a:pt x="59562" y="169287"/>
                  </a:cubicBezTo>
                  <a:cubicBezTo>
                    <a:pt x="5555" y="65274"/>
                    <a:pt x="-21401" y="-15117"/>
                    <a:pt x="20509" y="2409"/>
                  </a:cubicBezTo>
                  <a:cubicBezTo>
                    <a:pt x="62419" y="19935"/>
                    <a:pt x="88327" y="206815"/>
                    <a:pt x="175386" y="371979"/>
                  </a:cubicBezTo>
                  <a:cubicBezTo>
                    <a:pt x="262444" y="537238"/>
                    <a:pt x="324261" y="647347"/>
                    <a:pt x="324261" y="647347"/>
                  </a:cubicBezTo>
                  <a:close/>
                </a:path>
              </a:pathLst>
            </a:custGeom>
            <a:solidFill>
              <a:srgbClr val="F4F6D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96" name="Graphic 1">
            <a:extLst>
              <a:ext uri="{FF2B5EF4-FFF2-40B4-BE49-F238E27FC236}">
                <a16:creationId xmlns:a16="http://schemas.microsoft.com/office/drawing/2014/main" id="{9E21E80C-26F6-4958-B9EE-80B63654B50C}"/>
              </a:ext>
            </a:extLst>
          </p:cNvPr>
          <p:cNvGrpSpPr/>
          <p:nvPr/>
        </p:nvGrpSpPr>
        <p:grpSpPr>
          <a:xfrm rot="13702205">
            <a:off x="7297794" y="-213283"/>
            <a:ext cx="1095705" cy="1234668"/>
            <a:chOff x="5424428" y="2552588"/>
            <a:chExt cx="1346328" cy="1756048"/>
          </a:xfrm>
        </p:grpSpPr>
        <p:sp>
          <p:nvSpPr>
            <p:cNvPr id="97" name="Freeform: Shape 2">
              <a:extLst>
                <a:ext uri="{FF2B5EF4-FFF2-40B4-BE49-F238E27FC236}">
                  <a16:creationId xmlns:a16="http://schemas.microsoft.com/office/drawing/2014/main" id="{B6F52E58-68FD-4403-AF8E-BF67967657DA}"/>
                </a:ext>
              </a:extLst>
            </p:cNvPr>
            <p:cNvSpPr/>
            <p:nvPr/>
          </p:nvSpPr>
          <p:spPr>
            <a:xfrm>
              <a:off x="6013824" y="2858303"/>
              <a:ext cx="700936" cy="586529"/>
            </a:xfrm>
            <a:custGeom>
              <a:avLst/>
              <a:gdLst>
                <a:gd name="connsiteX0" fmla="*/ 651675 w 700936"/>
                <a:gd name="connsiteY0" fmla="*/ 565839 h 586529"/>
                <a:gd name="connsiteX1" fmla="*/ 647865 w 700936"/>
                <a:gd name="connsiteY1" fmla="*/ 530216 h 586529"/>
                <a:gd name="connsiteX2" fmla="*/ 645103 w 700936"/>
                <a:gd name="connsiteY2" fmla="*/ 519071 h 586529"/>
                <a:gd name="connsiteX3" fmla="*/ 635292 w 700936"/>
                <a:gd name="connsiteY3" fmla="*/ 499069 h 586529"/>
                <a:gd name="connsiteX4" fmla="*/ 572903 w 700936"/>
                <a:gd name="connsiteY4" fmla="*/ 476304 h 586529"/>
                <a:gd name="connsiteX5" fmla="*/ 518229 w 700936"/>
                <a:gd name="connsiteY5" fmla="*/ 471446 h 586529"/>
                <a:gd name="connsiteX6" fmla="*/ 401453 w 700936"/>
                <a:gd name="connsiteY6" fmla="*/ 475256 h 586529"/>
                <a:gd name="connsiteX7" fmla="*/ 381165 w 700936"/>
                <a:gd name="connsiteY7" fmla="*/ 443538 h 586529"/>
                <a:gd name="connsiteX8" fmla="*/ 368496 w 700936"/>
                <a:gd name="connsiteY8" fmla="*/ 426298 h 586529"/>
                <a:gd name="connsiteX9" fmla="*/ 370116 w 700936"/>
                <a:gd name="connsiteY9" fmla="*/ 412010 h 586529"/>
                <a:gd name="connsiteX10" fmla="*/ 369735 w 700936"/>
                <a:gd name="connsiteY10" fmla="*/ 403914 h 586529"/>
                <a:gd name="connsiteX11" fmla="*/ 389071 w 700936"/>
                <a:gd name="connsiteY11" fmla="*/ 373243 h 586529"/>
                <a:gd name="connsiteX12" fmla="*/ 385165 w 700936"/>
                <a:gd name="connsiteY12" fmla="*/ 371624 h 586529"/>
                <a:gd name="connsiteX13" fmla="*/ 378307 w 700936"/>
                <a:gd name="connsiteY13" fmla="*/ 366005 h 586529"/>
                <a:gd name="connsiteX14" fmla="*/ 345446 w 700936"/>
                <a:gd name="connsiteY14" fmla="*/ 368481 h 586529"/>
                <a:gd name="connsiteX15" fmla="*/ 326872 w 700936"/>
                <a:gd name="connsiteY15" fmla="*/ 356099 h 586529"/>
                <a:gd name="connsiteX16" fmla="*/ 306679 w 700936"/>
                <a:gd name="connsiteY16" fmla="*/ 346574 h 586529"/>
                <a:gd name="connsiteX17" fmla="*/ 296773 w 700936"/>
                <a:gd name="connsiteY17" fmla="*/ 338382 h 586529"/>
                <a:gd name="connsiteX18" fmla="*/ 292392 w 700936"/>
                <a:gd name="connsiteY18" fmla="*/ 333239 h 586529"/>
                <a:gd name="connsiteX19" fmla="*/ 280485 w 700936"/>
                <a:gd name="connsiteY19" fmla="*/ 334382 h 586529"/>
                <a:gd name="connsiteX20" fmla="*/ 254673 w 700936"/>
                <a:gd name="connsiteY20" fmla="*/ 298282 h 586529"/>
                <a:gd name="connsiteX21" fmla="*/ 257340 w 700936"/>
                <a:gd name="connsiteY21" fmla="*/ 295139 h 586529"/>
                <a:gd name="connsiteX22" fmla="*/ 261435 w 700936"/>
                <a:gd name="connsiteY22" fmla="*/ 291043 h 586529"/>
                <a:gd name="connsiteX23" fmla="*/ 246767 w 700936"/>
                <a:gd name="connsiteY23" fmla="*/ 295520 h 586529"/>
                <a:gd name="connsiteX24" fmla="*/ 236385 w 700936"/>
                <a:gd name="connsiteY24" fmla="*/ 298282 h 586529"/>
                <a:gd name="connsiteX25" fmla="*/ 211429 w 700936"/>
                <a:gd name="connsiteY25" fmla="*/ 284756 h 586529"/>
                <a:gd name="connsiteX26" fmla="*/ 209143 w 700936"/>
                <a:gd name="connsiteY26" fmla="*/ 276089 h 586529"/>
                <a:gd name="connsiteX27" fmla="*/ 193237 w 700936"/>
                <a:gd name="connsiteY27" fmla="*/ 280184 h 586529"/>
                <a:gd name="connsiteX28" fmla="*/ 167329 w 700936"/>
                <a:gd name="connsiteY28" fmla="*/ 284471 h 586529"/>
                <a:gd name="connsiteX29" fmla="*/ 146183 w 700936"/>
                <a:gd name="connsiteY29" fmla="*/ 275803 h 586529"/>
                <a:gd name="connsiteX30" fmla="*/ 145992 w 700936"/>
                <a:gd name="connsiteY30" fmla="*/ 275707 h 586529"/>
                <a:gd name="connsiteX31" fmla="*/ 139039 w 700936"/>
                <a:gd name="connsiteY31" fmla="*/ 260182 h 586529"/>
                <a:gd name="connsiteX32" fmla="*/ 138373 w 700936"/>
                <a:gd name="connsiteY32" fmla="*/ 260467 h 586529"/>
                <a:gd name="connsiteX33" fmla="*/ 105035 w 700936"/>
                <a:gd name="connsiteY33" fmla="*/ 228178 h 586529"/>
                <a:gd name="connsiteX34" fmla="*/ 99415 w 700936"/>
                <a:gd name="connsiteY34" fmla="*/ 227321 h 586529"/>
                <a:gd name="connsiteX35" fmla="*/ 86652 w 700936"/>
                <a:gd name="connsiteY35" fmla="*/ 183410 h 586529"/>
                <a:gd name="connsiteX36" fmla="*/ 48837 w 700936"/>
                <a:gd name="connsiteY36" fmla="*/ 95685 h 586529"/>
                <a:gd name="connsiteX37" fmla="*/ 50362 w 700936"/>
                <a:gd name="connsiteY37" fmla="*/ 52727 h 586529"/>
                <a:gd name="connsiteX38" fmla="*/ 21120 w 700936"/>
                <a:gd name="connsiteY38" fmla="*/ 49679 h 586529"/>
                <a:gd name="connsiteX39" fmla="*/ 18643 w 700936"/>
                <a:gd name="connsiteY39" fmla="*/ 49108 h 586529"/>
                <a:gd name="connsiteX40" fmla="*/ 15309 w 700936"/>
                <a:gd name="connsiteY40" fmla="*/ 1197 h 586529"/>
                <a:gd name="connsiteX41" fmla="*/ 26835 w 700936"/>
                <a:gd name="connsiteY41" fmla="*/ 244 h 586529"/>
                <a:gd name="connsiteX42" fmla="*/ 106559 w 700936"/>
                <a:gd name="connsiteY42" fmla="*/ 7864 h 586529"/>
                <a:gd name="connsiteX43" fmla="*/ 269913 w 700936"/>
                <a:gd name="connsiteY43" fmla="*/ 57585 h 586529"/>
                <a:gd name="connsiteX44" fmla="*/ 347256 w 700936"/>
                <a:gd name="connsiteY44" fmla="*/ 146263 h 586529"/>
                <a:gd name="connsiteX45" fmla="*/ 417646 w 700936"/>
                <a:gd name="connsiteY45" fmla="*/ 201127 h 586529"/>
                <a:gd name="connsiteX46" fmla="*/ 470890 w 700936"/>
                <a:gd name="connsiteY46" fmla="*/ 194554 h 586529"/>
                <a:gd name="connsiteX47" fmla="*/ 650627 w 700936"/>
                <a:gd name="connsiteY47" fmla="*/ 306092 h 586529"/>
                <a:gd name="connsiteX48" fmla="*/ 690822 w 700936"/>
                <a:gd name="connsiteY48" fmla="*/ 389912 h 586529"/>
                <a:gd name="connsiteX49" fmla="*/ 694823 w 700936"/>
                <a:gd name="connsiteY49" fmla="*/ 511928 h 586529"/>
                <a:gd name="connsiteX50" fmla="*/ 696538 w 700936"/>
                <a:gd name="connsiteY50" fmla="*/ 522786 h 586529"/>
                <a:gd name="connsiteX51" fmla="*/ 700824 w 700936"/>
                <a:gd name="connsiteY51" fmla="*/ 559076 h 586529"/>
                <a:gd name="connsiteX52" fmla="*/ 651675 w 700936"/>
                <a:gd name="connsiteY52" fmla="*/ 565839 h 58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00936" h="586529">
                  <a:moveTo>
                    <a:pt x="651675" y="565839"/>
                  </a:moveTo>
                  <a:cubicBezTo>
                    <a:pt x="650437" y="553076"/>
                    <a:pt x="649389" y="541360"/>
                    <a:pt x="647865" y="530216"/>
                  </a:cubicBezTo>
                  <a:cubicBezTo>
                    <a:pt x="646246" y="526882"/>
                    <a:pt x="645293" y="523357"/>
                    <a:pt x="645103" y="519071"/>
                  </a:cubicBezTo>
                  <a:cubicBezTo>
                    <a:pt x="645007" y="511261"/>
                    <a:pt x="641578" y="504498"/>
                    <a:pt x="635292" y="499069"/>
                  </a:cubicBezTo>
                  <a:cubicBezTo>
                    <a:pt x="623100" y="487353"/>
                    <a:pt x="599859" y="480495"/>
                    <a:pt x="572903" y="476304"/>
                  </a:cubicBezTo>
                  <a:cubicBezTo>
                    <a:pt x="555567" y="473637"/>
                    <a:pt x="536708" y="472208"/>
                    <a:pt x="518229" y="471446"/>
                  </a:cubicBezTo>
                  <a:cubicBezTo>
                    <a:pt x="465652" y="477161"/>
                    <a:pt x="415360" y="477161"/>
                    <a:pt x="401453" y="475256"/>
                  </a:cubicBezTo>
                  <a:cubicBezTo>
                    <a:pt x="384594" y="472970"/>
                    <a:pt x="377831" y="456778"/>
                    <a:pt x="381165" y="443538"/>
                  </a:cubicBezTo>
                  <a:cubicBezTo>
                    <a:pt x="373735" y="440014"/>
                    <a:pt x="369544" y="433537"/>
                    <a:pt x="368496" y="426298"/>
                  </a:cubicBezTo>
                  <a:cubicBezTo>
                    <a:pt x="367639" y="421535"/>
                    <a:pt x="368306" y="416582"/>
                    <a:pt x="370116" y="412010"/>
                  </a:cubicBezTo>
                  <a:cubicBezTo>
                    <a:pt x="369449" y="409439"/>
                    <a:pt x="369163" y="406676"/>
                    <a:pt x="369735" y="403914"/>
                  </a:cubicBezTo>
                  <a:cubicBezTo>
                    <a:pt x="372021" y="393246"/>
                    <a:pt x="378974" y="382959"/>
                    <a:pt x="389071" y="373243"/>
                  </a:cubicBezTo>
                  <a:cubicBezTo>
                    <a:pt x="387642" y="372672"/>
                    <a:pt x="386213" y="372196"/>
                    <a:pt x="385165" y="371624"/>
                  </a:cubicBezTo>
                  <a:cubicBezTo>
                    <a:pt x="382594" y="370195"/>
                    <a:pt x="380212" y="368195"/>
                    <a:pt x="378307" y="366005"/>
                  </a:cubicBezTo>
                  <a:cubicBezTo>
                    <a:pt x="367163" y="367719"/>
                    <a:pt x="356114" y="368767"/>
                    <a:pt x="345446" y="368481"/>
                  </a:cubicBezTo>
                  <a:cubicBezTo>
                    <a:pt x="336397" y="368481"/>
                    <a:pt x="330396" y="363147"/>
                    <a:pt x="326872" y="356099"/>
                  </a:cubicBezTo>
                  <a:cubicBezTo>
                    <a:pt x="320014" y="354289"/>
                    <a:pt x="313537" y="351241"/>
                    <a:pt x="306679" y="346574"/>
                  </a:cubicBezTo>
                  <a:cubicBezTo>
                    <a:pt x="303250" y="344288"/>
                    <a:pt x="300107" y="341620"/>
                    <a:pt x="296773" y="338382"/>
                  </a:cubicBezTo>
                  <a:cubicBezTo>
                    <a:pt x="295059" y="336858"/>
                    <a:pt x="293630" y="334953"/>
                    <a:pt x="292392" y="333239"/>
                  </a:cubicBezTo>
                  <a:cubicBezTo>
                    <a:pt x="288677" y="333810"/>
                    <a:pt x="284677" y="334191"/>
                    <a:pt x="280485" y="334382"/>
                  </a:cubicBezTo>
                  <a:cubicBezTo>
                    <a:pt x="263055" y="335239"/>
                    <a:pt x="243338" y="314760"/>
                    <a:pt x="254673" y="298282"/>
                  </a:cubicBezTo>
                  <a:cubicBezTo>
                    <a:pt x="255435" y="297329"/>
                    <a:pt x="256292" y="296091"/>
                    <a:pt x="257340" y="295139"/>
                  </a:cubicBezTo>
                  <a:cubicBezTo>
                    <a:pt x="258768" y="293615"/>
                    <a:pt x="260007" y="292281"/>
                    <a:pt x="261435" y="291043"/>
                  </a:cubicBezTo>
                  <a:cubicBezTo>
                    <a:pt x="256673" y="292567"/>
                    <a:pt x="251720" y="294091"/>
                    <a:pt x="246767" y="295520"/>
                  </a:cubicBezTo>
                  <a:cubicBezTo>
                    <a:pt x="243338" y="296281"/>
                    <a:pt x="239909" y="297425"/>
                    <a:pt x="236385" y="298282"/>
                  </a:cubicBezTo>
                  <a:cubicBezTo>
                    <a:pt x="224193" y="301520"/>
                    <a:pt x="215239" y="294567"/>
                    <a:pt x="211429" y="284756"/>
                  </a:cubicBezTo>
                  <a:cubicBezTo>
                    <a:pt x="210191" y="281994"/>
                    <a:pt x="209429" y="279136"/>
                    <a:pt x="209143" y="276089"/>
                  </a:cubicBezTo>
                  <a:cubicBezTo>
                    <a:pt x="203904" y="277613"/>
                    <a:pt x="198666" y="279041"/>
                    <a:pt x="193237" y="280184"/>
                  </a:cubicBezTo>
                  <a:cubicBezTo>
                    <a:pt x="184950" y="281994"/>
                    <a:pt x="176377" y="283328"/>
                    <a:pt x="167329" y="284471"/>
                  </a:cubicBezTo>
                  <a:cubicBezTo>
                    <a:pt x="158756" y="285518"/>
                    <a:pt x="151327" y="281708"/>
                    <a:pt x="146183" y="275803"/>
                  </a:cubicBezTo>
                  <a:lnTo>
                    <a:pt x="145992" y="275707"/>
                  </a:lnTo>
                  <a:cubicBezTo>
                    <a:pt x="142087" y="271231"/>
                    <a:pt x="139515" y="265706"/>
                    <a:pt x="139039" y="260182"/>
                  </a:cubicBezTo>
                  <a:cubicBezTo>
                    <a:pt x="138754" y="260182"/>
                    <a:pt x="138658" y="260372"/>
                    <a:pt x="138373" y="260467"/>
                  </a:cubicBezTo>
                  <a:cubicBezTo>
                    <a:pt x="117798" y="267516"/>
                    <a:pt x="97891" y="245323"/>
                    <a:pt x="105035" y="228178"/>
                  </a:cubicBezTo>
                  <a:cubicBezTo>
                    <a:pt x="103225" y="227892"/>
                    <a:pt x="101225" y="227702"/>
                    <a:pt x="99415" y="227321"/>
                  </a:cubicBezTo>
                  <a:cubicBezTo>
                    <a:pt x="80460" y="222653"/>
                    <a:pt x="67602" y="197031"/>
                    <a:pt x="86652" y="183410"/>
                  </a:cubicBezTo>
                  <a:cubicBezTo>
                    <a:pt x="84175" y="168170"/>
                    <a:pt x="59125" y="115021"/>
                    <a:pt x="48837" y="95685"/>
                  </a:cubicBezTo>
                  <a:cubicBezTo>
                    <a:pt x="40741" y="81112"/>
                    <a:pt x="42551" y="65491"/>
                    <a:pt x="50362" y="52727"/>
                  </a:cubicBezTo>
                  <a:cubicBezTo>
                    <a:pt x="40837" y="52060"/>
                    <a:pt x="31026" y="50917"/>
                    <a:pt x="21120" y="49679"/>
                  </a:cubicBezTo>
                  <a:cubicBezTo>
                    <a:pt x="20167" y="49489"/>
                    <a:pt x="19500" y="49489"/>
                    <a:pt x="18643" y="49108"/>
                  </a:cubicBezTo>
                  <a:cubicBezTo>
                    <a:pt x="-6217" y="43393"/>
                    <a:pt x="-5074" y="8055"/>
                    <a:pt x="15309" y="1197"/>
                  </a:cubicBezTo>
                  <a:cubicBezTo>
                    <a:pt x="18738" y="149"/>
                    <a:pt x="22644" y="-327"/>
                    <a:pt x="26835" y="244"/>
                  </a:cubicBezTo>
                  <a:cubicBezTo>
                    <a:pt x="54362" y="4150"/>
                    <a:pt x="80937" y="5959"/>
                    <a:pt x="106559" y="7864"/>
                  </a:cubicBezTo>
                  <a:cubicBezTo>
                    <a:pt x="163900" y="12627"/>
                    <a:pt x="217430" y="19485"/>
                    <a:pt x="269913" y="57585"/>
                  </a:cubicBezTo>
                  <a:cubicBezTo>
                    <a:pt x="305822" y="83683"/>
                    <a:pt x="319919" y="113402"/>
                    <a:pt x="347256" y="146263"/>
                  </a:cubicBezTo>
                  <a:cubicBezTo>
                    <a:pt x="368115" y="171218"/>
                    <a:pt x="377926" y="195888"/>
                    <a:pt x="417646" y="201127"/>
                  </a:cubicBezTo>
                  <a:cubicBezTo>
                    <a:pt x="432123" y="203222"/>
                    <a:pt x="454412" y="193316"/>
                    <a:pt x="470890" y="194554"/>
                  </a:cubicBezTo>
                  <a:cubicBezTo>
                    <a:pt x="538804" y="198746"/>
                    <a:pt x="611003" y="253895"/>
                    <a:pt x="650627" y="306092"/>
                  </a:cubicBezTo>
                  <a:cubicBezTo>
                    <a:pt x="673296" y="335715"/>
                    <a:pt x="685012" y="362861"/>
                    <a:pt x="690822" y="389912"/>
                  </a:cubicBezTo>
                  <a:cubicBezTo>
                    <a:pt x="698919" y="428012"/>
                    <a:pt x="695680" y="466112"/>
                    <a:pt x="694823" y="511928"/>
                  </a:cubicBezTo>
                  <a:cubicBezTo>
                    <a:pt x="695490" y="515547"/>
                    <a:pt x="695966" y="518976"/>
                    <a:pt x="696538" y="522786"/>
                  </a:cubicBezTo>
                  <a:cubicBezTo>
                    <a:pt x="698157" y="534311"/>
                    <a:pt x="699776" y="546408"/>
                    <a:pt x="700824" y="559076"/>
                  </a:cubicBezTo>
                  <a:cubicBezTo>
                    <a:pt x="703586" y="590604"/>
                    <a:pt x="654628" y="597748"/>
                    <a:pt x="651675" y="565839"/>
                  </a:cubicBezTo>
                  <a:close/>
                </a:path>
              </a:pathLst>
            </a:custGeom>
            <a:solidFill>
              <a:srgbClr val="D423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3">
              <a:extLst>
                <a:ext uri="{FF2B5EF4-FFF2-40B4-BE49-F238E27FC236}">
                  <a16:creationId xmlns:a16="http://schemas.microsoft.com/office/drawing/2014/main" id="{5E2999AF-29DF-4EC3-A85D-EDF05C854DB5}"/>
                </a:ext>
              </a:extLst>
            </p:cNvPr>
            <p:cNvSpPr/>
            <p:nvPr/>
          </p:nvSpPr>
          <p:spPr>
            <a:xfrm>
              <a:off x="6029229" y="2858380"/>
              <a:ext cx="681037" cy="523089"/>
            </a:xfrm>
            <a:custGeom>
              <a:avLst/>
              <a:gdLst>
                <a:gd name="connsiteX0" fmla="*/ 679323 w 681037"/>
                <a:gd name="connsiteY0" fmla="*/ 511850 h 523089"/>
                <a:gd name="connsiteX1" fmla="*/ 675323 w 681037"/>
                <a:gd name="connsiteY1" fmla="*/ 389835 h 523089"/>
                <a:gd name="connsiteX2" fmla="*/ 611791 w 681037"/>
                <a:gd name="connsiteY2" fmla="*/ 368785 h 523089"/>
                <a:gd name="connsiteX3" fmla="*/ 434245 w 681037"/>
                <a:gd name="connsiteY3" fmla="*/ 269249 h 523089"/>
                <a:gd name="connsiteX4" fmla="*/ 369379 w 681037"/>
                <a:gd name="connsiteY4" fmla="*/ 207717 h 523089"/>
                <a:gd name="connsiteX5" fmla="*/ 317754 w 681037"/>
                <a:gd name="connsiteY5" fmla="*/ 231434 h 523089"/>
                <a:gd name="connsiteX6" fmla="*/ 299085 w 681037"/>
                <a:gd name="connsiteY6" fmla="*/ 264962 h 523089"/>
                <a:gd name="connsiteX7" fmla="*/ 211360 w 681037"/>
                <a:gd name="connsiteY7" fmla="*/ 214670 h 523089"/>
                <a:gd name="connsiteX8" fmla="*/ 143447 w 681037"/>
                <a:gd name="connsiteY8" fmla="*/ 186476 h 523089"/>
                <a:gd name="connsiteX9" fmla="*/ 91249 w 681037"/>
                <a:gd name="connsiteY9" fmla="*/ 7883 h 523089"/>
                <a:gd name="connsiteX10" fmla="*/ 11525 w 681037"/>
                <a:gd name="connsiteY10" fmla="*/ 263 h 523089"/>
                <a:gd name="connsiteX11" fmla="*/ 0 w 681037"/>
                <a:gd name="connsiteY11" fmla="*/ 1215 h 523089"/>
                <a:gd name="connsiteX12" fmla="*/ 3334 w 681037"/>
                <a:gd name="connsiteY12" fmla="*/ 49126 h 523089"/>
                <a:gd name="connsiteX13" fmla="*/ 32576 w 681037"/>
                <a:gd name="connsiteY13" fmla="*/ 206098 h 523089"/>
                <a:gd name="connsiteX14" fmla="*/ 49720 w 681037"/>
                <a:gd name="connsiteY14" fmla="*/ 224862 h 523089"/>
                <a:gd name="connsiteX15" fmla="*/ 56959 w 681037"/>
                <a:gd name="connsiteY15" fmla="*/ 256104 h 523089"/>
                <a:gd name="connsiteX16" fmla="*/ 98870 w 681037"/>
                <a:gd name="connsiteY16" fmla="*/ 270487 h 523089"/>
                <a:gd name="connsiteX17" fmla="*/ 130588 w 681037"/>
                <a:gd name="connsiteY17" fmla="*/ 275726 h 523089"/>
                <a:gd name="connsiteX18" fmla="*/ 130778 w 681037"/>
                <a:gd name="connsiteY18" fmla="*/ 275821 h 523089"/>
                <a:gd name="connsiteX19" fmla="*/ 177451 w 681037"/>
                <a:gd name="connsiteY19" fmla="*/ 280107 h 523089"/>
                <a:gd name="connsiteX20" fmla="*/ 177927 w 681037"/>
                <a:gd name="connsiteY20" fmla="*/ 280202 h 523089"/>
                <a:gd name="connsiteX21" fmla="*/ 196120 w 681037"/>
                <a:gd name="connsiteY21" fmla="*/ 284870 h 523089"/>
                <a:gd name="connsiteX22" fmla="*/ 231458 w 681037"/>
                <a:gd name="connsiteY22" fmla="*/ 295633 h 523089"/>
                <a:gd name="connsiteX23" fmla="*/ 239363 w 681037"/>
                <a:gd name="connsiteY23" fmla="*/ 298490 h 523089"/>
                <a:gd name="connsiteX24" fmla="*/ 291465 w 681037"/>
                <a:gd name="connsiteY24" fmla="*/ 323351 h 523089"/>
                <a:gd name="connsiteX25" fmla="*/ 291560 w 681037"/>
                <a:gd name="connsiteY25" fmla="*/ 324208 h 523089"/>
                <a:gd name="connsiteX26" fmla="*/ 290417 w 681037"/>
                <a:gd name="connsiteY26" fmla="*/ 344306 h 523089"/>
                <a:gd name="connsiteX27" fmla="*/ 291370 w 681037"/>
                <a:gd name="connsiteY27" fmla="*/ 346782 h 523089"/>
                <a:gd name="connsiteX28" fmla="*/ 338804 w 681037"/>
                <a:gd name="connsiteY28" fmla="*/ 406123 h 523089"/>
                <a:gd name="connsiteX29" fmla="*/ 353187 w 681037"/>
                <a:gd name="connsiteY29" fmla="*/ 426506 h 523089"/>
                <a:gd name="connsiteX30" fmla="*/ 359950 w 681037"/>
                <a:gd name="connsiteY30" fmla="*/ 428507 h 523089"/>
                <a:gd name="connsiteX31" fmla="*/ 361474 w 681037"/>
                <a:gd name="connsiteY31" fmla="*/ 428888 h 523089"/>
                <a:gd name="connsiteX32" fmla="*/ 381476 w 681037"/>
                <a:gd name="connsiteY32" fmla="*/ 446699 h 523089"/>
                <a:gd name="connsiteX33" fmla="*/ 409004 w 681037"/>
                <a:gd name="connsiteY33" fmla="*/ 450605 h 523089"/>
                <a:gd name="connsiteX34" fmla="*/ 425768 w 681037"/>
                <a:gd name="connsiteY34" fmla="*/ 461654 h 523089"/>
                <a:gd name="connsiteX35" fmla="*/ 557594 w 681037"/>
                <a:gd name="connsiteY35" fmla="*/ 476608 h 523089"/>
                <a:gd name="connsiteX36" fmla="*/ 594455 w 681037"/>
                <a:gd name="connsiteY36" fmla="*/ 487752 h 523089"/>
                <a:gd name="connsiteX37" fmla="*/ 619982 w 681037"/>
                <a:gd name="connsiteY37" fmla="*/ 499468 h 523089"/>
                <a:gd name="connsiteX38" fmla="*/ 681038 w 681037"/>
                <a:gd name="connsiteY38" fmla="*/ 523090 h 523089"/>
                <a:gd name="connsiteX39" fmla="*/ 679323 w 681037"/>
                <a:gd name="connsiteY39" fmla="*/ 511850 h 523089"/>
                <a:gd name="connsiteX40" fmla="*/ 412814 w 681037"/>
                <a:gd name="connsiteY40" fmla="*/ 326970 h 523089"/>
                <a:gd name="connsiteX41" fmla="*/ 413671 w 681037"/>
                <a:gd name="connsiteY41" fmla="*/ 327637 h 523089"/>
                <a:gd name="connsiteX42" fmla="*/ 404336 w 681037"/>
                <a:gd name="connsiteY42" fmla="*/ 325541 h 523089"/>
                <a:gd name="connsiteX43" fmla="*/ 387763 w 681037"/>
                <a:gd name="connsiteY43" fmla="*/ 293252 h 523089"/>
                <a:gd name="connsiteX44" fmla="*/ 385191 w 681037"/>
                <a:gd name="connsiteY44" fmla="*/ 286679 h 523089"/>
                <a:gd name="connsiteX45" fmla="*/ 412814 w 681037"/>
                <a:gd name="connsiteY45" fmla="*/ 326970 h 52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81037" h="523089">
                  <a:moveTo>
                    <a:pt x="679323" y="511850"/>
                  </a:moveTo>
                  <a:cubicBezTo>
                    <a:pt x="680180" y="466035"/>
                    <a:pt x="683419" y="427935"/>
                    <a:pt x="675323" y="389835"/>
                  </a:cubicBezTo>
                  <a:cubicBezTo>
                    <a:pt x="654177" y="380501"/>
                    <a:pt x="630746" y="374214"/>
                    <a:pt x="611791" y="368785"/>
                  </a:cubicBezTo>
                  <a:cubicBezTo>
                    <a:pt x="535686" y="347068"/>
                    <a:pt x="488918" y="338114"/>
                    <a:pt x="434245" y="269249"/>
                  </a:cubicBezTo>
                  <a:cubicBezTo>
                    <a:pt x="416052" y="246008"/>
                    <a:pt x="404527" y="210765"/>
                    <a:pt x="369379" y="207717"/>
                  </a:cubicBezTo>
                  <a:cubicBezTo>
                    <a:pt x="339471" y="205241"/>
                    <a:pt x="339947" y="219719"/>
                    <a:pt x="317754" y="231434"/>
                  </a:cubicBezTo>
                  <a:cubicBezTo>
                    <a:pt x="318040" y="231720"/>
                    <a:pt x="297561" y="263819"/>
                    <a:pt x="299085" y="264962"/>
                  </a:cubicBezTo>
                  <a:cubicBezTo>
                    <a:pt x="293179" y="264677"/>
                    <a:pt x="224218" y="218861"/>
                    <a:pt x="211360" y="214670"/>
                  </a:cubicBezTo>
                  <a:cubicBezTo>
                    <a:pt x="178403" y="203907"/>
                    <a:pt x="157353" y="199240"/>
                    <a:pt x="143447" y="186476"/>
                  </a:cubicBezTo>
                  <a:cubicBezTo>
                    <a:pt x="147161" y="111324"/>
                    <a:pt x="123158" y="65414"/>
                    <a:pt x="91249" y="7883"/>
                  </a:cubicBezTo>
                  <a:cubicBezTo>
                    <a:pt x="65627" y="5978"/>
                    <a:pt x="39052" y="4168"/>
                    <a:pt x="11525" y="263"/>
                  </a:cubicBezTo>
                  <a:cubicBezTo>
                    <a:pt x="7334" y="-309"/>
                    <a:pt x="3429" y="72"/>
                    <a:pt x="0" y="1215"/>
                  </a:cubicBezTo>
                  <a:cubicBezTo>
                    <a:pt x="381" y="17503"/>
                    <a:pt x="1524" y="33314"/>
                    <a:pt x="3334" y="49126"/>
                  </a:cubicBezTo>
                  <a:cubicBezTo>
                    <a:pt x="8953" y="101894"/>
                    <a:pt x="20574" y="153520"/>
                    <a:pt x="32576" y="206098"/>
                  </a:cubicBezTo>
                  <a:cubicBezTo>
                    <a:pt x="34957" y="216385"/>
                    <a:pt x="41815" y="222290"/>
                    <a:pt x="49720" y="224862"/>
                  </a:cubicBezTo>
                  <a:cubicBezTo>
                    <a:pt x="52197" y="235244"/>
                    <a:pt x="54769" y="245722"/>
                    <a:pt x="56959" y="256104"/>
                  </a:cubicBezTo>
                  <a:cubicBezTo>
                    <a:pt x="61531" y="277916"/>
                    <a:pt x="86201" y="281155"/>
                    <a:pt x="98870" y="270487"/>
                  </a:cubicBezTo>
                  <a:cubicBezTo>
                    <a:pt x="108490" y="273821"/>
                    <a:pt x="119348" y="275249"/>
                    <a:pt x="130588" y="275726"/>
                  </a:cubicBezTo>
                  <a:lnTo>
                    <a:pt x="130778" y="275821"/>
                  </a:lnTo>
                  <a:cubicBezTo>
                    <a:pt x="146590" y="276773"/>
                    <a:pt x="162877" y="276678"/>
                    <a:pt x="177451" y="280107"/>
                  </a:cubicBezTo>
                  <a:cubicBezTo>
                    <a:pt x="177641" y="280202"/>
                    <a:pt x="177737" y="280107"/>
                    <a:pt x="177927" y="280202"/>
                  </a:cubicBezTo>
                  <a:cubicBezTo>
                    <a:pt x="183547" y="281631"/>
                    <a:pt x="189738" y="283060"/>
                    <a:pt x="196120" y="284870"/>
                  </a:cubicBezTo>
                  <a:cubicBezTo>
                    <a:pt x="207359" y="287822"/>
                    <a:pt x="219647" y="291442"/>
                    <a:pt x="231458" y="295633"/>
                  </a:cubicBezTo>
                  <a:cubicBezTo>
                    <a:pt x="234220" y="296395"/>
                    <a:pt x="236887" y="297347"/>
                    <a:pt x="239363" y="298490"/>
                  </a:cubicBezTo>
                  <a:cubicBezTo>
                    <a:pt x="258413" y="305539"/>
                    <a:pt x="276701" y="313826"/>
                    <a:pt x="291465" y="323351"/>
                  </a:cubicBezTo>
                  <a:cubicBezTo>
                    <a:pt x="291465" y="323636"/>
                    <a:pt x="291560" y="323922"/>
                    <a:pt x="291560" y="324208"/>
                  </a:cubicBezTo>
                  <a:cubicBezTo>
                    <a:pt x="288798" y="330685"/>
                    <a:pt x="288226" y="337924"/>
                    <a:pt x="290417" y="344306"/>
                  </a:cubicBezTo>
                  <a:cubicBezTo>
                    <a:pt x="290798" y="345163"/>
                    <a:pt x="290989" y="346020"/>
                    <a:pt x="291370" y="346782"/>
                  </a:cubicBezTo>
                  <a:cubicBezTo>
                    <a:pt x="299561" y="367928"/>
                    <a:pt x="316992" y="395169"/>
                    <a:pt x="338804" y="406123"/>
                  </a:cubicBezTo>
                  <a:cubicBezTo>
                    <a:pt x="339757" y="414505"/>
                    <a:pt x="344710" y="422696"/>
                    <a:pt x="353187" y="426506"/>
                  </a:cubicBezTo>
                  <a:cubicBezTo>
                    <a:pt x="355092" y="427459"/>
                    <a:pt x="357378" y="428126"/>
                    <a:pt x="359950" y="428507"/>
                  </a:cubicBezTo>
                  <a:cubicBezTo>
                    <a:pt x="360616" y="428697"/>
                    <a:pt x="360997" y="428792"/>
                    <a:pt x="361474" y="428888"/>
                  </a:cubicBezTo>
                  <a:cubicBezTo>
                    <a:pt x="363950" y="437270"/>
                    <a:pt x="370808" y="444413"/>
                    <a:pt x="381476" y="446699"/>
                  </a:cubicBezTo>
                  <a:cubicBezTo>
                    <a:pt x="394906" y="449557"/>
                    <a:pt x="400907" y="450414"/>
                    <a:pt x="409004" y="450605"/>
                  </a:cubicBezTo>
                  <a:cubicBezTo>
                    <a:pt x="413099" y="456224"/>
                    <a:pt x="418814" y="460606"/>
                    <a:pt x="425768" y="461654"/>
                  </a:cubicBezTo>
                  <a:cubicBezTo>
                    <a:pt x="470630" y="469274"/>
                    <a:pt x="514255" y="467273"/>
                    <a:pt x="557594" y="476608"/>
                  </a:cubicBezTo>
                  <a:cubicBezTo>
                    <a:pt x="569785" y="479275"/>
                    <a:pt x="582073" y="482799"/>
                    <a:pt x="594455" y="487752"/>
                  </a:cubicBezTo>
                  <a:cubicBezTo>
                    <a:pt x="603504" y="491467"/>
                    <a:pt x="611886" y="495467"/>
                    <a:pt x="619982" y="499468"/>
                  </a:cubicBezTo>
                  <a:cubicBezTo>
                    <a:pt x="640175" y="509469"/>
                    <a:pt x="658749" y="518994"/>
                    <a:pt x="681038" y="523090"/>
                  </a:cubicBezTo>
                  <a:cubicBezTo>
                    <a:pt x="680466" y="518899"/>
                    <a:pt x="679990" y="515470"/>
                    <a:pt x="679323" y="511850"/>
                  </a:cubicBezTo>
                  <a:close/>
                  <a:moveTo>
                    <a:pt x="412814" y="326970"/>
                  </a:moveTo>
                  <a:lnTo>
                    <a:pt x="413671" y="327637"/>
                  </a:lnTo>
                  <a:cubicBezTo>
                    <a:pt x="410432" y="326780"/>
                    <a:pt x="407384" y="326018"/>
                    <a:pt x="404336" y="325541"/>
                  </a:cubicBezTo>
                  <a:cubicBezTo>
                    <a:pt x="401383" y="315350"/>
                    <a:pt x="394430" y="304682"/>
                    <a:pt x="387763" y="293252"/>
                  </a:cubicBezTo>
                  <a:cubicBezTo>
                    <a:pt x="386810" y="291061"/>
                    <a:pt x="386048" y="288584"/>
                    <a:pt x="385191" y="286679"/>
                  </a:cubicBezTo>
                  <a:cubicBezTo>
                    <a:pt x="396907" y="301443"/>
                    <a:pt x="407479" y="320398"/>
                    <a:pt x="412814" y="326970"/>
                  </a:cubicBezTo>
                  <a:close/>
                </a:path>
              </a:pathLst>
            </a:custGeom>
            <a:solidFill>
              <a:srgbClr val="C23E49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4">
              <a:extLst>
                <a:ext uri="{FF2B5EF4-FFF2-40B4-BE49-F238E27FC236}">
                  <a16:creationId xmlns:a16="http://schemas.microsoft.com/office/drawing/2014/main" id="{3D7CEC9D-21F0-4E16-84B0-8E869901884B}"/>
                </a:ext>
              </a:extLst>
            </p:cNvPr>
            <p:cNvSpPr/>
            <p:nvPr/>
          </p:nvSpPr>
          <p:spPr>
            <a:xfrm>
              <a:off x="6071795" y="2552588"/>
              <a:ext cx="556816" cy="781136"/>
            </a:xfrm>
            <a:custGeom>
              <a:avLst/>
              <a:gdLst>
                <a:gd name="connsiteX0" fmla="*/ 491406 w 556816"/>
                <a:gd name="connsiteY0" fmla="*/ 725154 h 781136"/>
                <a:gd name="connsiteX1" fmla="*/ 444352 w 556816"/>
                <a:gd name="connsiteY1" fmla="*/ 683149 h 781136"/>
                <a:gd name="connsiteX2" fmla="*/ 437875 w 556816"/>
                <a:gd name="connsiteY2" fmla="*/ 677053 h 781136"/>
                <a:gd name="connsiteX3" fmla="*/ 341196 w 556816"/>
                <a:gd name="connsiteY3" fmla="*/ 561134 h 781136"/>
                <a:gd name="connsiteX4" fmla="*/ 399299 w 556816"/>
                <a:gd name="connsiteY4" fmla="*/ 434070 h 781136"/>
                <a:gd name="connsiteX5" fmla="*/ 457306 w 556816"/>
                <a:gd name="connsiteY5" fmla="*/ 344059 h 781136"/>
                <a:gd name="connsiteX6" fmla="*/ 511980 w 556816"/>
                <a:gd name="connsiteY6" fmla="*/ 255858 h 781136"/>
                <a:gd name="connsiteX7" fmla="*/ 555223 w 556816"/>
                <a:gd name="connsiteY7" fmla="*/ 165465 h 781136"/>
                <a:gd name="connsiteX8" fmla="*/ 515313 w 556816"/>
                <a:gd name="connsiteY8" fmla="*/ 59643 h 781136"/>
                <a:gd name="connsiteX9" fmla="*/ 402347 w 556816"/>
                <a:gd name="connsiteY9" fmla="*/ 207 h 781136"/>
                <a:gd name="connsiteX10" fmla="*/ 381963 w 556816"/>
                <a:gd name="connsiteY10" fmla="*/ 3159 h 781136"/>
                <a:gd name="connsiteX11" fmla="*/ 323861 w 556816"/>
                <a:gd name="connsiteY11" fmla="*/ 34211 h 781136"/>
                <a:gd name="connsiteX12" fmla="*/ 293381 w 556816"/>
                <a:gd name="connsiteY12" fmla="*/ 71739 h 781136"/>
                <a:gd name="connsiteX13" fmla="*/ 295762 w 556816"/>
                <a:gd name="connsiteY13" fmla="*/ 99171 h 781136"/>
                <a:gd name="connsiteX14" fmla="*/ 322432 w 556816"/>
                <a:gd name="connsiteY14" fmla="*/ 135747 h 781136"/>
                <a:gd name="connsiteX15" fmla="*/ 361866 w 556816"/>
                <a:gd name="connsiteY15" fmla="*/ 174800 h 781136"/>
                <a:gd name="connsiteX16" fmla="*/ 346721 w 556816"/>
                <a:gd name="connsiteY16" fmla="*/ 212805 h 781136"/>
                <a:gd name="connsiteX17" fmla="*/ 322051 w 556816"/>
                <a:gd name="connsiteY17" fmla="*/ 257858 h 781136"/>
                <a:gd name="connsiteX18" fmla="*/ 231278 w 556816"/>
                <a:gd name="connsiteY18" fmla="*/ 421593 h 781136"/>
                <a:gd name="connsiteX19" fmla="*/ 194035 w 556816"/>
                <a:gd name="connsiteY19" fmla="*/ 470265 h 781136"/>
                <a:gd name="connsiteX20" fmla="*/ 40492 w 556816"/>
                <a:gd name="connsiteY20" fmla="*/ 464931 h 781136"/>
                <a:gd name="connsiteX21" fmla="*/ 18775 w 556816"/>
                <a:gd name="connsiteY21" fmla="*/ 472361 h 781136"/>
                <a:gd name="connsiteX22" fmla="*/ 16013 w 556816"/>
                <a:gd name="connsiteY22" fmla="*/ 471885 h 781136"/>
                <a:gd name="connsiteX23" fmla="*/ 1059 w 556816"/>
                <a:gd name="connsiteY23" fmla="*/ 491887 h 781136"/>
                <a:gd name="connsiteX24" fmla="*/ 129646 w 556816"/>
                <a:gd name="connsiteY24" fmla="*/ 609616 h 781136"/>
                <a:gd name="connsiteX25" fmla="*/ 260424 w 556816"/>
                <a:gd name="connsiteY25" fmla="*/ 632190 h 781136"/>
                <a:gd name="connsiteX26" fmla="*/ 318813 w 556816"/>
                <a:gd name="connsiteY26" fmla="*/ 663337 h 781136"/>
                <a:gd name="connsiteX27" fmla="*/ 325861 w 556816"/>
                <a:gd name="connsiteY27" fmla="*/ 684006 h 781136"/>
                <a:gd name="connsiteX28" fmla="*/ 321670 w 556816"/>
                <a:gd name="connsiteY28" fmla="*/ 705342 h 781136"/>
                <a:gd name="connsiteX29" fmla="*/ 375582 w 556816"/>
                <a:gd name="connsiteY29" fmla="*/ 771446 h 781136"/>
                <a:gd name="connsiteX30" fmla="*/ 469212 w 556816"/>
                <a:gd name="connsiteY30" fmla="*/ 765064 h 781136"/>
                <a:gd name="connsiteX31" fmla="*/ 491406 w 556816"/>
                <a:gd name="connsiteY31" fmla="*/ 725154 h 781136"/>
                <a:gd name="connsiteX32" fmla="*/ 188320 w 556816"/>
                <a:gd name="connsiteY32" fmla="*/ 526272 h 781136"/>
                <a:gd name="connsiteX33" fmla="*/ 179748 w 556816"/>
                <a:gd name="connsiteY33" fmla="*/ 521415 h 781136"/>
                <a:gd name="connsiteX34" fmla="*/ 193464 w 556816"/>
                <a:gd name="connsiteY34" fmla="*/ 513128 h 781136"/>
                <a:gd name="connsiteX35" fmla="*/ 198988 w 556816"/>
                <a:gd name="connsiteY35" fmla="*/ 525225 h 781136"/>
                <a:gd name="connsiteX36" fmla="*/ 188320 w 556816"/>
                <a:gd name="connsiteY36" fmla="*/ 526272 h 78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6816" h="781136">
                  <a:moveTo>
                    <a:pt x="491406" y="725154"/>
                  </a:moveTo>
                  <a:cubicBezTo>
                    <a:pt x="480261" y="707343"/>
                    <a:pt x="462926" y="693531"/>
                    <a:pt x="444352" y="683149"/>
                  </a:cubicBezTo>
                  <a:cubicBezTo>
                    <a:pt x="442638" y="680673"/>
                    <a:pt x="440733" y="678482"/>
                    <a:pt x="437875" y="677053"/>
                  </a:cubicBezTo>
                  <a:cubicBezTo>
                    <a:pt x="384059" y="648192"/>
                    <a:pt x="377868" y="598091"/>
                    <a:pt x="341196" y="561134"/>
                  </a:cubicBezTo>
                  <a:cubicBezTo>
                    <a:pt x="356913" y="518081"/>
                    <a:pt x="379773" y="475980"/>
                    <a:pt x="399299" y="434070"/>
                  </a:cubicBezTo>
                  <a:cubicBezTo>
                    <a:pt x="414063" y="402828"/>
                    <a:pt x="438923" y="373301"/>
                    <a:pt x="457306" y="344059"/>
                  </a:cubicBezTo>
                  <a:cubicBezTo>
                    <a:pt x="475689" y="314817"/>
                    <a:pt x="492072" y="284433"/>
                    <a:pt x="511980" y="255858"/>
                  </a:cubicBezTo>
                  <a:cubicBezTo>
                    <a:pt x="531220" y="228045"/>
                    <a:pt x="549413" y="198612"/>
                    <a:pt x="555223" y="165465"/>
                  </a:cubicBezTo>
                  <a:cubicBezTo>
                    <a:pt x="562843" y="122222"/>
                    <a:pt x="542079" y="90789"/>
                    <a:pt x="515313" y="59643"/>
                  </a:cubicBezTo>
                  <a:cubicBezTo>
                    <a:pt x="484833" y="24495"/>
                    <a:pt x="452258" y="-2651"/>
                    <a:pt x="402347" y="207"/>
                  </a:cubicBezTo>
                  <a:cubicBezTo>
                    <a:pt x="395394" y="492"/>
                    <a:pt x="388726" y="1445"/>
                    <a:pt x="381963" y="3159"/>
                  </a:cubicBezTo>
                  <a:cubicBezTo>
                    <a:pt x="360342" y="8303"/>
                    <a:pt x="340053" y="19066"/>
                    <a:pt x="323861" y="34211"/>
                  </a:cubicBezTo>
                  <a:cubicBezTo>
                    <a:pt x="313288" y="44117"/>
                    <a:pt x="296715" y="57738"/>
                    <a:pt x="293381" y="71739"/>
                  </a:cubicBezTo>
                  <a:cubicBezTo>
                    <a:pt x="291285" y="80883"/>
                    <a:pt x="292428" y="90408"/>
                    <a:pt x="295762" y="99171"/>
                  </a:cubicBezTo>
                  <a:cubicBezTo>
                    <a:pt x="300620" y="112697"/>
                    <a:pt x="311002" y="126794"/>
                    <a:pt x="322432" y="135747"/>
                  </a:cubicBezTo>
                  <a:cubicBezTo>
                    <a:pt x="337958" y="148225"/>
                    <a:pt x="361770" y="150225"/>
                    <a:pt x="361866" y="174800"/>
                  </a:cubicBezTo>
                  <a:cubicBezTo>
                    <a:pt x="361770" y="188611"/>
                    <a:pt x="354341" y="201184"/>
                    <a:pt x="346721" y="212805"/>
                  </a:cubicBezTo>
                  <a:cubicBezTo>
                    <a:pt x="336815" y="227092"/>
                    <a:pt x="329957" y="242523"/>
                    <a:pt x="322051" y="257858"/>
                  </a:cubicBezTo>
                  <a:cubicBezTo>
                    <a:pt x="293857" y="312912"/>
                    <a:pt x="268330" y="371586"/>
                    <a:pt x="231278" y="421593"/>
                  </a:cubicBezTo>
                  <a:cubicBezTo>
                    <a:pt x="218419" y="439214"/>
                    <a:pt x="203179" y="452263"/>
                    <a:pt x="194035" y="470265"/>
                  </a:cubicBezTo>
                  <a:cubicBezTo>
                    <a:pt x="143076" y="486553"/>
                    <a:pt x="90594" y="493411"/>
                    <a:pt x="40492" y="464931"/>
                  </a:cubicBezTo>
                  <a:cubicBezTo>
                    <a:pt x="31348" y="459693"/>
                    <a:pt x="21537" y="463312"/>
                    <a:pt x="18775" y="472361"/>
                  </a:cubicBezTo>
                  <a:cubicBezTo>
                    <a:pt x="17632" y="472266"/>
                    <a:pt x="16965" y="472170"/>
                    <a:pt x="16013" y="471885"/>
                  </a:cubicBezTo>
                  <a:cubicBezTo>
                    <a:pt x="5345" y="469789"/>
                    <a:pt x="-3037" y="482457"/>
                    <a:pt x="1059" y="491887"/>
                  </a:cubicBezTo>
                  <a:cubicBezTo>
                    <a:pt x="32301" y="563515"/>
                    <a:pt x="76116" y="593519"/>
                    <a:pt x="129646" y="609616"/>
                  </a:cubicBezTo>
                  <a:cubicBezTo>
                    <a:pt x="168318" y="621237"/>
                    <a:pt x="212228" y="625332"/>
                    <a:pt x="260424" y="632190"/>
                  </a:cubicBezTo>
                  <a:cubicBezTo>
                    <a:pt x="246804" y="669814"/>
                    <a:pt x="285475" y="688864"/>
                    <a:pt x="318813" y="663337"/>
                  </a:cubicBezTo>
                  <a:cubicBezTo>
                    <a:pt x="321765" y="669909"/>
                    <a:pt x="323670" y="676863"/>
                    <a:pt x="325861" y="684006"/>
                  </a:cubicBezTo>
                  <a:cubicBezTo>
                    <a:pt x="321765" y="690007"/>
                    <a:pt x="320146" y="697913"/>
                    <a:pt x="321670" y="705342"/>
                  </a:cubicBezTo>
                  <a:cubicBezTo>
                    <a:pt x="318146" y="716868"/>
                    <a:pt x="361961" y="766398"/>
                    <a:pt x="375582" y="771446"/>
                  </a:cubicBezTo>
                  <a:cubicBezTo>
                    <a:pt x="418920" y="787353"/>
                    <a:pt x="431970" y="782590"/>
                    <a:pt x="469212" y="765064"/>
                  </a:cubicBezTo>
                  <a:cubicBezTo>
                    <a:pt x="490072" y="755349"/>
                    <a:pt x="501693" y="741918"/>
                    <a:pt x="491406" y="725154"/>
                  </a:cubicBezTo>
                  <a:close/>
                  <a:moveTo>
                    <a:pt x="188320" y="526272"/>
                  </a:moveTo>
                  <a:cubicBezTo>
                    <a:pt x="185939" y="524082"/>
                    <a:pt x="183462" y="522272"/>
                    <a:pt x="179748" y="521415"/>
                  </a:cubicBezTo>
                  <a:cubicBezTo>
                    <a:pt x="184320" y="518938"/>
                    <a:pt x="189177" y="516271"/>
                    <a:pt x="193464" y="513128"/>
                  </a:cubicBezTo>
                  <a:cubicBezTo>
                    <a:pt x="192892" y="518652"/>
                    <a:pt x="195273" y="522367"/>
                    <a:pt x="198988" y="525225"/>
                  </a:cubicBezTo>
                  <a:cubicBezTo>
                    <a:pt x="195178" y="525510"/>
                    <a:pt x="191654" y="526082"/>
                    <a:pt x="188320" y="526272"/>
                  </a:cubicBezTo>
                  <a:close/>
                </a:path>
              </a:pathLst>
            </a:custGeom>
            <a:solidFill>
              <a:srgbClr val="8AB5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5">
              <a:extLst>
                <a:ext uri="{FF2B5EF4-FFF2-40B4-BE49-F238E27FC236}">
                  <a16:creationId xmlns:a16="http://schemas.microsoft.com/office/drawing/2014/main" id="{A0E2D6BF-4CC7-43AE-ADCC-06AF1CD1C675}"/>
                </a:ext>
              </a:extLst>
            </p:cNvPr>
            <p:cNvSpPr/>
            <p:nvPr/>
          </p:nvSpPr>
          <p:spPr>
            <a:xfrm>
              <a:off x="6071543" y="2555747"/>
              <a:ext cx="444747" cy="606456"/>
            </a:xfrm>
            <a:custGeom>
              <a:avLst/>
              <a:gdLst>
                <a:gd name="connsiteX0" fmla="*/ 145042 w 444747"/>
                <a:gd name="connsiteY0" fmla="*/ 594360 h 606456"/>
                <a:gd name="connsiteX1" fmla="*/ 129612 w 444747"/>
                <a:gd name="connsiteY1" fmla="*/ 606457 h 606456"/>
                <a:gd name="connsiteX2" fmla="*/ 1024 w 444747"/>
                <a:gd name="connsiteY2" fmla="*/ 488728 h 606456"/>
                <a:gd name="connsiteX3" fmla="*/ 15979 w 444747"/>
                <a:gd name="connsiteY3" fmla="*/ 468725 h 606456"/>
                <a:gd name="connsiteX4" fmla="*/ 18741 w 444747"/>
                <a:gd name="connsiteY4" fmla="*/ 469202 h 606456"/>
                <a:gd name="connsiteX5" fmla="*/ 40458 w 444747"/>
                <a:gd name="connsiteY5" fmla="*/ 461772 h 606456"/>
                <a:gd name="connsiteX6" fmla="*/ 194001 w 444747"/>
                <a:gd name="connsiteY6" fmla="*/ 467106 h 606456"/>
                <a:gd name="connsiteX7" fmla="*/ 231244 w 444747"/>
                <a:gd name="connsiteY7" fmla="*/ 418433 h 606456"/>
                <a:gd name="connsiteX8" fmla="*/ 322017 w 444747"/>
                <a:gd name="connsiteY8" fmla="*/ 254699 h 606456"/>
                <a:gd name="connsiteX9" fmla="*/ 346687 w 444747"/>
                <a:gd name="connsiteY9" fmla="*/ 209645 h 606456"/>
                <a:gd name="connsiteX10" fmla="*/ 361831 w 444747"/>
                <a:gd name="connsiteY10" fmla="*/ 171641 h 606456"/>
                <a:gd name="connsiteX11" fmla="*/ 322398 w 444747"/>
                <a:gd name="connsiteY11" fmla="*/ 132588 h 606456"/>
                <a:gd name="connsiteX12" fmla="*/ 295728 w 444747"/>
                <a:gd name="connsiteY12" fmla="*/ 96012 h 606456"/>
                <a:gd name="connsiteX13" fmla="*/ 293347 w 444747"/>
                <a:gd name="connsiteY13" fmla="*/ 68580 h 606456"/>
                <a:gd name="connsiteX14" fmla="*/ 323827 w 444747"/>
                <a:gd name="connsiteY14" fmla="*/ 31052 h 606456"/>
                <a:gd name="connsiteX15" fmla="*/ 381929 w 444747"/>
                <a:gd name="connsiteY15" fmla="*/ 0 h 606456"/>
                <a:gd name="connsiteX16" fmla="*/ 346020 w 444747"/>
                <a:gd name="connsiteY16" fmla="*/ 104204 h 606456"/>
                <a:gd name="connsiteX17" fmla="*/ 426982 w 444747"/>
                <a:gd name="connsiteY17" fmla="*/ 233267 h 606456"/>
                <a:gd name="connsiteX18" fmla="*/ 180571 w 444747"/>
                <a:gd name="connsiteY18" fmla="*/ 492347 h 606456"/>
                <a:gd name="connsiteX19" fmla="*/ 65223 w 444747"/>
                <a:gd name="connsiteY19" fmla="*/ 534543 h 606456"/>
                <a:gd name="connsiteX20" fmla="*/ 145042 w 444747"/>
                <a:gd name="connsiteY20" fmla="*/ 594360 h 606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4747" h="606456">
                  <a:moveTo>
                    <a:pt x="145042" y="594360"/>
                  </a:moveTo>
                  <a:cubicBezTo>
                    <a:pt x="145042" y="594360"/>
                    <a:pt x="139232" y="599504"/>
                    <a:pt x="129612" y="606457"/>
                  </a:cubicBezTo>
                  <a:cubicBezTo>
                    <a:pt x="76081" y="590455"/>
                    <a:pt x="32266" y="560356"/>
                    <a:pt x="1024" y="488728"/>
                  </a:cubicBezTo>
                  <a:cubicBezTo>
                    <a:pt x="-2976" y="479393"/>
                    <a:pt x="5311" y="466630"/>
                    <a:pt x="15979" y="468725"/>
                  </a:cubicBezTo>
                  <a:cubicBezTo>
                    <a:pt x="16931" y="469011"/>
                    <a:pt x="17598" y="469202"/>
                    <a:pt x="18741" y="469202"/>
                  </a:cubicBezTo>
                  <a:cubicBezTo>
                    <a:pt x="21503" y="460248"/>
                    <a:pt x="31409" y="456533"/>
                    <a:pt x="40458" y="461772"/>
                  </a:cubicBezTo>
                  <a:cubicBezTo>
                    <a:pt x="90559" y="490252"/>
                    <a:pt x="143042" y="483394"/>
                    <a:pt x="194001" y="467106"/>
                  </a:cubicBezTo>
                  <a:cubicBezTo>
                    <a:pt x="203145" y="449104"/>
                    <a:pt x="218480" y="436055"/>
                    <a:pt x="231244" y="418433"/>
                  </a:cubicBezTo>
                  <a:cubicBezTo>
                    <a:pt x="268296" y="368427"/>
                    <a:pt x="293823" y="309753"/>
                    <a:pt x="322017" y="254699"/>
                  </a:cubicBezTo>
                  <a:cubicBezTo>
                    <a:pt x="330018" y="239363"/>
                    <a:pt x="336781" y="223933"/>
                    <a:pt x="346687" y="209645"/>
                  </a:cubicBezTo>
                  <a:cubicBezTo>
                    <a:pt x="354307" y="197930"/>
                    <a:pt x="361736" y="185357"/>
                    <a:pt x="361831" y="171641"/>
                  </a:cubicBezTo>
                  <a:cubicBezTo>
                    <a:pt x="361736" y="147066"/>
                    <a:pt x="337924" y="145066"/>
                    <a:pt x="322398" y="132588"/>
                  </a:cubicBezTo>
                  <a:cubicBezTo>
                    <a:pt x="310968" y="123635"/>
                    <a:pt x="300586" y="109538"/>
                    <a:pt x="295728" y="96012"/>
                  </a:cubicBezTo>
                  <a:cubicBezTo>
                    <a:pt x="292394" y="87249"/>
                    <a:pt x="291346" y="77724"/>
                    <a:pt x="293347" y="68580"/>
                  </a:cubicBezTo>
                  <a:cubicBezTo>
                    <a:pt x="296776" y="54578"/>
                    <a:pt x="313349" y="40862"/>
                    <a:pt x="323827" y="31052"/>
                  </a:cubicBezTo>
                  <a:cubicBezTo>
                    <a:pt x="339924" y="15907"/>
                    <a:pt x="360307" y="5048"/>
                    <a:pt x="381929" y="0"/>
                  </a:cubicBezTo>
                  <a:cubicBezTo>
                    <a:pt x="341543" y="31718"/>
                    <a:pt x="307729" y="74295"/>
                    <a:pt x="346020" y="104204"/>
                  </a:cubicBezTo>
                  <a:cubicBezTo>
                    <a:pt x="417648" y="159830"/>
                    <a:pt x="475179" y="145733"/>
                    <a:pt x="426982" y="233267"/>
                  </a:cubicBezTo>
                  <a:cubicBezTo>
                    <a:pt x="378500" y="320516"/>
                    <a:pt x="245245" y="488347"/>
                    <a:pt x="180571" y="492347"/>
                  </a:cubicBezTo>
                  <a:cubicBezTo>
                    <a:pt x="115896" y="496443"/>
                    <a:pt x="49221" y="506349"/>
                    <a:pt x="65223" y="534543"/>
                  </a:cubicBezTo>
                  <a:cubicBezTo>
                    <a:pt x="81130" y="562642"/>
                    <a:pt x="145042" y="594360"/>
                    <a:pt x="145042" y="59436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6">
              <a:extLst>
                <a:ext uri="{FF2B5EF4-FFF2-40B4-BE49-F238E27FC236}">
                  <a16:creationId xmlns:a16="http://schemas.microsoft.com/office/drawing/2014/main" id="{E374BBC6-32B0-4A68-B8F8-B3050247496B}"/>
                </a:ext>
              </a:extLst>
            </p:cNvPr>
            <p:cNvSpPr/>
            <p:nvPr/>
          </p:nvSpPr>
          <p:spPr>
            <a:xfrm>
              <a:off x="5424428" y="2773336"/>
              <a:ext cx="1346328" cy="1535300"/>
            </a:xfrm>
            <a:custGeom>
              <a:avLst/>
              <a:gdLst>
                <a:gd name="connsiteX0" fmla="*/ 1258120 w 1346328"/>
                <a:gd name="connsiteY0" fmla="*/ 963511 h 1535300"/>
                <a:gd name="connsiteX1" fmla="*/ 1330225 w 1346328"/>
                <a:gd name="connsiteY1" fmla="*/ 666141 h 1535300"/>
                <a:gd name="connsiteX2" fmla="*/ 1100672 w 1346328"/>
                <a:gd name="connsiteY2" fmla="*/ 537839 h 1535300"/>
                <a:gd name="connsiteX3" fmla="*/ 1025425 w 1346328"/>
                <a:gd name="connsiteY3" fmla="*/ 532315 h 1535300"/>
                <a:gd name="connsiteX4" fmla="*/ 963226 w 1346328"/>
                <a:gd name="connsiteY4" fmla="*/ 441446 h 1535300"/>
                <a:gd name="connsiteX5" fmla="*/ 811112 w 1346328"/>
                <a:gd name="connsiteY5" fmla="*/ 357817 h 1535300"/>
                <a:gd name="connsiteX6" fmla="*/ 808826 w 1346328"/>
                <a:gd name="connsiteY6" fmla="*/ 357721 h 1535300"/>
                <a:gd name="connsiteX7" fmla="*/ 720434 w 1346328"/>
                <a:gd name="connsiteY7" fmla="*/ 355054 h 1535300"/>
                <a:gd name="connsiteX8" fmla="*/ 688430 w 1346328"/>
                <a:gd name="connsiteY8" fmla="*/ 274949 h 1535300"/>
                <a:gd name="connsiteX9" fmla="*/ 655950 w 1346328"/>
                <a:gd name="connsiteY9" fmla="*/ 113977 h 1535300"/>
                <a:gd name="connsiteX10" fmla="*/ 405633 w 1346328"/>
                <a:gd name="connsiteY10" fmla="*/ 28537 h 1535300"/>
                <a:gd name="connsiteX11" fmla="*/ 308287 w 1346328"/>
                <a:gd name="connsiteY11" fmla="*/ 136837 h 1535300"/>
                <a:gd name="connsiteX12" fmla="*/ 219229 w 1346328"/>
                <a:gd name="connsiteY12" fmla="*/ 300286 h 1535300"/>
                <a:gd name="connsiteX13" fmla="*/ 163603 w 1346328"/>
                <a:gd name="connsiteY13" fmla="*/ 487642 h 1535300"/>
                <a:gd name="connsiteX14" fmla="*/ 63400 w 1346328"/>
                <a:gd name="connsiteY14" fmla="*/ 838258 h 1535300"/>
                <a:gd name="connsiteX15" fmla="*/ 19870 w 1346328"/>
                <a:gd name="connsiteY15" fmla="*/ 997992 h 1535300"/>
                <a:gd name="connsiteX16" fmla="*/ 49684 w 1346328"/>
                <a:gd name="connsiteY16" fmla="*/ 1286885 h 1535300"/>
                <a:gd name="connsiteX17" fmla="*/ 179414 w 1346328"/>
                <a:gd name="connsiteY17" fmla="*/ 1352989 h 1535300"/>
                <a:gd name="connsiteX18" fmla="*/ 309430 w 1346328"/>
                <a:gd name="connsiteY18" fmla="*/ 1445000 h 1535300"/>
                <a:gd name="connsiteX19" fmla="*/ 342006 w 1346328"/>
                <a:gd name="connsiteY19" fmla="*/ 1445762 h 1535300"/>
                <a:gd name="connsiteX20" fmla="*/ 345244 w 1346328"/>
                <a:gd name="connsiteY20" fmla="*/ 1446238 h 1535300"/>
                <a:gd name="connsiteX21" fmla="*/ 350959 w 1346328"/>
                <a:gd name="connsiteY21" fmla="*/ 1451763 h 1535300"/>
                <a:gd name="connsiteX22" fmla="*/ 355150 w 1346328"/>
                <a:gd name="connsiteY22" fmla="*/ 1460431 h 1535300"/>
                <a:gd name="connsiteX23" fmla="*/ 597657 w 1346328"/>
                <a:gd name="connsiteY23" fmla="*/ 1494149 h 1535300"/>
                <a:gd name="connsiteX24" fmla="*/ 767678 w 1346328"/>
                <a:gd name="connsiteY24" fmla="*/ 1360609 h 1535300"/>
                <a:gd name="connsiteX25" fmla="*/ 907124 w 1346328"/>
                <a:gd name="connsiteY25" fmla="*/ 1275265 h 1535300"/>
                <a:gd name="connsiteX26" fmla="*/ 1014566 w 1346328"/>
                <a:gd name="connsiteY26" fmla="*/ 1204113 h 1535300"/>
                <a:gd name="connsiteX27" fmla="*/ 1258120 w 1346328"/>
                <a:gd name="connsiteY27" fmla="*/ 963511 h 1535300"/>
                <a:gd name="connsiteX28" fmla="*/ 493072 w 1346328"/>
                <a:gd name="connsiteY28" fmla="*/ 152553 h 1535300"/>
                <a:gd name="connsiteX29" fmla="*/ 458401 w 1346328"/>
                <a:gd name="connsiteY29" fmla="*/ 211417 h 1535300"/>
                <a:gd name="connsiteX30" fmla="*/ 449352 w 1346328"/>
                <a:gd name="connsiteY30" fmla="*/ 212941 h 1535300"/>
                <a:gd name="connsiteX31" fmla="*/ 443923 w 1346328"/>
                <a:gd name="connsiteY31" fmla="*/ 204940 h 1535300"/>
                <a:gd name="connsiteX32" fmla="*/ 493072 w 1346328"/>
                <a:gd name="connsiteY32" fmla="*/ 152553 h 1535300"/>
                <a:gd name="connsiteX33" fmla="*/ 264568 w 1346328"/>
                <a:gd name="connsiteY33" fmla="*/ 467354 h 1535300"/>
                <a:gd name="connsiteX34" fmla="*/ 272569 w 1346328"/>
                <a:gd name="connsiteY34" fmla="*/ 439827 h 1535300"/>
                <a:gd name="connsiteX35" fmla="*/ 287142 w 1346328"/>
                <a:gd name="connsiteY35" fmla="*/ 445161 h 1535300"/>
                <a:gd name="connsiteX36" fmla="*/ 228563 w 1346328"/>
                <a:gd name="connsiteY36" fmla="*/ 583273 h 1535300"/>
                <a:gd name="connsiteX37" fmla="*/ 264568 w 1346328"/>
                <a:gd name="connsiteY37" fmla="*/ 467354 h 1535300"/>
                <a:gd name="connsiteX38" fmla="*/ 1128390 w 1346328"/>
                <a:gd name="connsiteY38" fmla="*/ 807778 h 1535300"/>
                <a:gd name="connsiteX39" fmla="*/ 1168109 w 1346328"/>
                <a:gd name="connsiteY39" fmla="*/ 733673 h 1535300"/>
                <a:gd name="connsiteX40" fmla="*/ 1128390 w 1346328"/>
                <a:gd name="connsiteY40" fmla="*/ 807778 h 1535300"/>
                <a:gd name="connsiteX41" fmla="*/ 626708 w 1346328"/>
                <a:gd name="connsiteY41" fmla="*/ 1148773 h 1535300"/>
                <a:gd name="connsiteX42" fmla="*/ 598419 w 1346328"/>
                <a:gd name="connsiteY42" fmla="*/ 1167442 h 1535300"/>
                <a:gd name="connsiteX43" fmla="*/ 620136 w 1346328"/>
                <a:gd name="connsiteY43" fmla="*/ 1137914 h 1535300"/>
                <a:gd name="connsiteX44" fmla="*/ 626708 w 1346328"/>
                <a:gd name="connsiteY44" fmla="*/ 1148773 h 1535300"/>
                <a:gd name="connsiteX45" fmla="*/ 313526 w 1346328"/>
                <a:gd name="connsiteY45" fmla="*/ 1353179 h 1535300"/>
                <a:gd name="connsiteX46" fmla="*/ 337624 w 1346328"/>
                <a:gd name="connsiteY46" fmla="*/ 1345178 h 1535300"/>
                <a:gd name="connsiteX47" fmla="*/ 338101 w 1346328"/>
                <a:gd name="connsiteY47" fmla="*/ 1356608 h 1535300"/>
                <a:gd name="connsiteX48" fmla="*/ 313526 w 1346328"/>
                <a:gd name="connsiteY48" fmla="*/ 1353179 h 1535300"/>
                <a:gd name="connsiteX49" fmla="*/ 534125 w 1346328"/>
                <a:gd name="connsiteY49" fmla="*/ 1070668 h 1535300"/>
                <a:gd name="connsiteX50" fmla="*/ 617278 w 1346328"/>
                <a:gd name="connsiteY50" fmla="*/ 965607 h 1535300"/>
                <a:gd name="connsiteX51" fmla="*/ 620612 w 1346328"/>
                <a:gd name="connsiteY51" fmla="*/ 965321 h 1535300"/>
                <a:gd name="connsiteX52" fmla="*/ 538126 w 1346328"/>
                <a:gd name="connsiteY52" fmla="*/ 1079621 h 1535300"/>
                <a:gd name="connsiteX53" fmla="*/ 534125 w 1346328"/>
                <a:gd name="connsiteY53" fmla="*/ 1070668 h 1535300"/>
                <a:gd name="connsiteX54" fmla="*/ 815017 w 1346328"/>
                <a:gd name="connsiteY54" fmla="*/ 687001 h 1535300"/>
                <a:gd name="connsiteX55" fmla="*/ 814446 w 1346328"/>
                <a:gd name="connsiteY55" fmla="*/ 703574 h 1535300"/>
                <a:gd name="connsiteX56" fmla="*/ 793681 w 1346328"/>
                <a:gd name="connsiteY56" fmla="*/ 743293 h 1535300"/>
                <a:gd name="connsiteX57" fmla="*/ 781585 w 1346328"/>
                <a:gd name="connsiteY57" fmla="*/ 743674 h 1535300"/>
                <a:gd name="connsiteX58" fmla="*/ 759868 w 1346328"/>
                <a:gd name="connsiteY58" fmla="*/ 749485 h 1535300"/>
                <a:gd name="connsiteX59" fmla="*/ 807207 w 1346328"/>
                <a:gd name="connsiteY59" fmla="*/ 683095 h 1535300"/>
                <a:gd name="connsiteX60" fmla="*/ 815017 w 1346328"/>
                <a:gd name="connsiteY60" fmla="*/ 687001 h 1535300"/>
                <a:gd name="connsiteX61" fmla="*/ 433351 w 1346328"/>
                <a:gd name="connsiteY61" fmla="*/ 1013327 h 1535300"/>
                <a:gd name="connsiteX62" fmla="*/ 432874 w 1346328"/>
                <a:gd name="connsiteY62" fmla="*/ 1014565 h 1535300"/>
                <a:gd name="connsiteX63" fmla="*/ 445066 w 1346328"/>
                <a:gd name="connsiteY63" fmla="*/ 1062000 h 1535300"/>
                <a:gd name="connsiteX64" fmla="*/ 433732 w 1346328"/>
                <a:gd name="connsiteY64" fmla="*/ 1077621 h 1535300"/>
                <a:gd name="connsiteX65" fmla="*/ 411348 w 1346328"/>
                <a:gd name="connsiteY65" fmla="*/ 1039521 h 1535300"/>
                <a:gd name="connsiteX66" fmla="*/ 433351 w 1346328"/>
                <a:gd name="connsiteY66" fmla="*/ 1013327 h 153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346328" h="1535300">
                  <a:moveTo>
                    <a:pt x="1258120" y="963511"/>
                  </a:moveTo>
                  <a:cubicBezTo>
                    <a:pt x="1314699" y="879596"/>
                    <a:pt x="1376230" y="768058"/>
                    <a:pt x="1330225" y="666141"/>
                  </a:cubicBezTo>
                  <a:cubicBezTo>
                    <a:pt x="1283647" y="562890"/>
                    <a:pt x="1211638" y="512503"/>
                    <a:pt x="1100672" y="537839"/>
                  </a:cubicBezTo>
                  <a:cubicBezTo>
                    <a:pt x="1064763" y="545650"/>
                    <a:pt x="1054571" y="552984"/>
                    <a:pt x="1025425" y="532315"/>
                  </a:cubicBezTo>
                  <a:cubicBezTo>
                    <a:pt x="999612" y="514122"/>
                    <a:pt x="984372" y="466402"/>
                    <a:pt x="963226" y="441446"/>
                  </a:cubicBezTo>
                  <a:cubicBezTo>
                    <a:pt x="922650" y="394393"/>
                    <a:pt x="873215" y="364484"/>
                    <a:pt x="811112" y="357817"/>
                  </a:cubicBezTo>
                  <a:cubicBezTo>
                    <a:pt x="810445" y="357721"/>
                    <a:pt x="809493" y="357817"/>
                    <a:pt x="808826" y="357721"/>
                  </a:cubicBezTo>
                  <a:cubicBezTo>
                    <a:pt x="779394" y="350673"/>
                    <a:pt x="749485" y="349911"/>
                    <a:pt x="720434" y="355054"/>
                  </a:cubicBezTo>
                  <a:cubicBezTo>
                    <a:pt x="672047" y="336957"/>
                    <a:pt x="688240" y="314287"/>
                    <a:pt x="688430" y="274949"/>
                  </a:cubicBezTo>
                  <a:cubicBezTo>
                    <a:pt x="688906" y="219990"/>
                    <a:pt x="678429" y="163983"/>
                    <a:pt x="655950" y="113977"/>
                  </a:cubicBezTo>
                  <a:cubicBezTo>
                    <a:pt x="609468" y="11583"/>
                    <a:pt x="505931" y="-34042"/>
                    <a:pt x="405633" y="28537"/>
                  </a:cubicBezTo>
                  <a:cubicBezTo>
                    <a:pt x="365247" y="53969"/>
                    <a:pt x="335243" y="98165"/>
                    <a:pt x="308287" y="136837"/>
                  </a:cubicBezTo>
                  <a:cubicBezTo>
                    <a:pt x="272854" y="187224"/>
                    <a:pt x="240469" y="241993"/>
                    <a:pt x="219229" y="300286"/>
                  </a:cubicBezTo>
                  <a:cubicBezTo>
                    <a:pt x="196654" y="361531"/>
                    <a:pt x="182272" y="425444"/>
                    <a:pt x="163603" y="487642"/>
                  </a:cubicBezTo>
                  <a:cubicBezTo>
                    <a:pt x="128836" y="604514"/>
                    <a:pt x="95594" y="721005"/>
                    <a:pt x="63400" y="838258"/>
                  </a:cubicBezTo>
                  <a:cubicBezTo>
                    <a:pt x="48636" y="891121"/>
                    <a:pt x="34158" y="944652"/>
                    <a:pt x="19870" y="997992"/>
                  </a:cubicBezTo>
                  <a:cubicBezTo>
                    <a:pt x="-6800" y="1096861"/>
                    <a:pt x="-15086" y="1200493"/>
                    <a:pt x="49684" y="1286885"/>
                  </a:cubicBezTo>
                  <a:cubicBezTo>
                    <a:pt x="85879" y="1334510"/>
                    <a:pt x="131503" y="1356894"/>
                    <a:pt x="179414" y="1352989"/>
                  </a:cubicBezTo>
                  <a:cubicBezTo>
                    <a:pt x="190749" y="1405281"/>
                    <a:pt x="240565" y="1439476"/>
                    <a:pt x="309430" y="1445000"/>
                  </a:cubicBezTo>
                  <a:cubicBezTo>
                    <a:pt x="320384" y="1445667"/>
                    <a:pt x="331243" y="1444333"/>
                    <a:pt x="342006" y="1445762"/>
                  </a:cubicBezTo>
                  <a:cubicBezTo>
                    <a:pt x="343149" y="1445857"/>
                    <a:pt x="344101" y="1446143"/>
                    <a:pt x="345244" y="1446238"/>
                  </a:cubicBezTo>
                  <a:cubicBezTo>
                    <a:pt x="347245" y="1447762"/>
                    <a:pt x="348864" y="1449763"/>
                    <a:pt x="350959" y="1451763"/>
                  </a:cubicBezTo>
                  <a:cubicBezTo>
                    <a:pt x="351626" y="1454620"/>
                    <a:pt x="352960" y="1457573"/>
                    <a:pt x="355150" y="1460431"/>
                  </a:cubicBezTo>
                  <a:cubicBezTo>
                    <a:pt x="423540" y="1550442"/>
                    <a:pt x="502502" y="1556252"/>
                    <a:pt x="597657" y="1494149"/>
                  </a:cubicBezTo>
                  <a:cubicBezTo>
                    <a:pt x="658236" y="1455001"/>
                    <a:pt x="711957" y="1406519"/>
                    <a:pt x="767678" y="1360609"/>
                  </a:cubicBezTo>
                  <a:cubicBezTo>
                    <a:pt x="814160" y="1332319"/>
                    <a:pt x="860737" y="1303935"/>
                    <a:pt x="907124" y="1275265"/>
                  </a:cubicBezTo>
                  <a:cubicBezTo>
                    <a:pt x="943605" y="1252405"/>
                    <a:pt x="979705" y="1228973"/>
                    <a:pt x="1014566" y="1204113"/>
                  </a:cubicBezTo>
                  <a:cubicBezTo>
                    <a:pt x="1108006" y="1136866"/>
                    <a:pt x="1192779" y="1060190"/>
                    <a:pt x="1258120" y="963511"/>
                  </a:cubicBezTo>
                  <a:close/>
                  <a:moveTo>
                    <a:pt x="493072" y="152553"/>
                  </a:moveTo>
                  <a:cubicBezTo>
                    <a:pt x="481166" y="172079"/>
                    <a:pt x="469546" y="191320"/>
                    <a:pt x="458401" y="211417"/>
                  </a:cubicBezTo>
                  <a:cubicBezTo>
                    <a:pt x="455449" y="211608"/>
                    <a:pt x="452401" y="212084"/>
                    <a:pt x="449352" y="212941"/>
                  </a:cubicBezTo>
                  <a:cubicBezTo>
                    <a:pt x="447543" y="209989"/>
                    <a:pt x="445924" y="207607"/>
                    <a:pt x="443923" y="204940"/>
                  </a:cubicBezTo>
                  <a:cubicBezTo>
                    <a:pt x="456973" y="183890"/>
                    <a:pt x="473927" y="160649"/>
                    <a:pt x="493072" y="152553"/>
                  </a:cubicBezTo>
                  <a:close/>
                  <a:moveTo>
                    <a:pt x="264568" y="467354"/>
                  </a:moveTo>
                  <a:cubicBezTo>
                    <a:pt x="267139" y="458591"/>
                    <a:pt x="269902" y="449257"/>
                    <a:pt x="272569" y="439827"/>
                  </a:cubicBezTo>
                  <a:cubicBezTo>
                    <a:pt x="277141" y="442113"/>
                    <a:pt x="281998" y="444113"/>
                    <a:pt x="287142" y="445161"/>
                  </a:cubicBezTo>
                  <a:cubicBezTo>
                    <a:pt x="266187" y="489928"/>
                    <a:pt x="246470" y="536315"/>
                    <a:pt x="228563" y="583273"/>
                  </a:cubicBezTo>
                  <a:cubicBezTo>
                    <a:pt x="240469" y="544792"/>
                    <a:pt x="252280" y="505835"/>
                    <a:pt x="264568" y="467354"/>
                  </a:cubicBezTo>
                  <a:close/>
                  <a:moveTo>
                    <a:pt x="1128390" y="807778"/>
                  </a:moveTo>
                  <a:cubicBezTo>
                    <a:pt x="1143344" y="784251"/>
                    <a:pt x="1156679" y="759486"/>
                    <a:pt x="1168109" y="733673"/>
                  </a:cubicBezTo>
                  <a:cubicBezTo>
                    <a:pt x="1164109" y="758724"/>
                    <a:pt x="1148297" y="783965"/>
                    <a:pt x="1128390" y="807778"/>
                  </a:cubicBezTo>
                  <a:close/>
                  <a:moveTo>
                    <a:pt x="626708" y="1148773"/>
                  </a:moveTo>
                  <a:cubicBezTo>
                    <a:pt x="617374" y="1154869"/>
                    <a:pt x="607944" y="1161155"/>
                    <a:pt x="598419" y="1167442"/>
                  </a:cubicBezTo>
                  <a:cubicBezTo>
                    <a:pt x="605563" y="1157345"/>
                    <a:pt x="612992" y="1147534"/>
                    <a:pt x="620136" y="1137914"/>
                  </a:cubicBezTo>
                  <a:cubicBezTo>
                    <a:pt x="621850" y="1141629"/>
                    <a:pt x="624232" y="1145344"/>
                    <a:pt x="626708" y="1148773"/>
                  </a:cubicBezTo>
                  <a:close/>
                  <a:moveTo>
                    <a:pt x="313526" y="1353179"/>
                  </a:moveTo>
                  <a:cubicBezTo>
                    <a:pt x="322099" y="1351750"/>
                    <a:pt x="330100" y="1348988"/>
                    <a:pt x="337624" y="1345178"/>
                  </a:cubicBezTo>
                  <a:cubicBezTo>
                    <a:pt x="337529" y="1348988"/>
                    <a:pt x="337815" y="1352798"/>
                    <a:pt x="338101" y="1356608"/>
                  </a:cubicBezTo>
                  <a:cubicBezTo>
                    <a:pt x="329719" y="1355751"/>
                    <a:pt x="321432" y="1354703"/>
                    <a:pt x="313526" y="1353179"/>
                  </a:cubicBezTo>
                  <a:close/>
                  <a:moveTo>
                    <a:pt x="534125" y="1070668"/>
                  </a:moveTo>
                  <a:cubicBezTo>
                    <a:pt x="558414" y="1039902"/>
                    <a:pt x="586417" y="1001992"/>
                    <a:pt x="617278" y="965607"/>
                  </a:cubicBezTo>
                  <a:cubicBezTo>
                    <a:pt x="618421" y="965702"/>
                    <a:pt x="619279" y="965512"/>
                    <a:pt x="620612" y="965321"/>
                  </a:cubicBezTo>
                  <a:cubicBezTo>
                    <a:pt x="592894" y="1003326"/>
                    <a:pt x="564891" y="1041235"/>
                    <a:pt x="538126" y="1079621"/>
                  </a:cubicBezTo>
                  <a:cubicBezTo>
                    <a:pt x="536983" y="1076764"/>
                    <a:pt x="535649" y="1073811"/>
                    <a:pt x="534125" y="1070668"/>
                  </a:cubicBezTo>
                  <a:close/>
                  <a:moveTo>
                    <a:pt x="815017" y="687001"/>
                  </a:moveTo>
                  <a:cubicBezTo>
                    <a:pt x="814922" y="692430"/>
                    <a:pt x="814732" y="697859"/>
                    <a:pt x="814446" y="703574"/>
                  </a:cubicBezTo>
                  <a:cubicBezTo>
                    <a:pt x="810636" y="714909"/>
                    <a:pt x="802159" y="729482"/>
                    <a:pt x="793681" y="743293"/>
                  </a:cubicBezTo>
                  <a:cubicBezTo>
                    <a:pt x="789586" y="743008"/>
                    <a:pt x="785680" y="742817"/>
                    <a:pt x="781585" y="743674"/>
                  </a:cubicBezTo>
                  <a:cubicBezTo>
                    <a:pt x="774155" y="745198"/>
                    <a:pt x="767011" y="747389"/>
                    <a:pt x="759868" y="749485"/>
                  </a:cubicBezTo>
                  <a:cubicBezTo>
                    <a:pt x="775393" y="727196"/>
                    <a:pt x="791205" y="705098"/>
                    <a:pt x="807207" y="683095"/>
                  </a:cubicBezTo>
                  <a:cubicBezTo>
                    <a:pt x="810922" y="683476"/>
                    <a:pt x="813398" y="684905"/>
                    <a:pt x="815017" y="687001"/>
                  </a:cubicBezTo>
                  <a:close/>
                  <a:moveTo>
                    <a:pt x="433351" y="1013327"/>
                  </a:moveTo>
                  <a:cubicBezTo>
                    <a:pt x="433160" y="1013613"/>
                    <a:pt x="433065" y="1014280"/>
                    <a:pt x="432874" y="1014565"/>
                  </a:cubicBezTo>
                  <a:cubicBezTo>
                    <a:pt x="427350" y="1032472"/>
                    <a:pt x="433636" y="1049903"/>
                    <a:pt x="445066" y="1062000"/>
                  </a:cubicBezTo>
                  <a:cubicBezTo>
                    <a:pt x="441637" y="1066572"/>
                    <a:pt x="437637" y="1071906"/>
                    <a:pt x="433732" y="1077621"/>
                  </a:cubicBezTo>
                  <a:cubicBezTo>
                    <a:pt x="433636" y="1062476"/>
                    <a:pt x="424302" y="1048093"/>
                    <a:pt x="411348" y="1039521"/>
                  </a:cubicBezTo>
                  <a:cubicBezTo>
                    <a:pt x="418682" y="1030758"/>
                    <a:pt x="425731" y="1021804"/>
                    <a:pt x="433351" y="1013327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102" name="Freeform: Shape 7">
              <a:extLst>
                <a:ext uri="{FF2B5EF4-FFF2-40B4-BE49-F238E27FC236}">
                  <a16:creationId xmlns:a16="http://schemas.microsoft.com/office/drawing/2014/main" id="{84FE2F1C-7146-420C-BDB1-B1A86CD0DF66}"/>
                </a:ext>
              </a:extLst>
            </p:cNvPr>
            <p:cNvSpPr/>
            <p:nvPr/>
          </p:nvSpPr>
          <p:spPr>
            <a:xfrm>
              <a:off x="5839007" y="3367978"/>
              <a:ext cx="617010" cy="774764"/>
            </a:xfrm>
            <a:custGeom>
              <a:avLst/>
              <a:gdLst>
                <a:gd name="connsiteX0" fmla="*/ 615799 w 617010"/>
                <a:gd name="connsiteY0" fmla="*/ 27208 h 774764"/>
                <a:gd name="connsiteX1" fmla="*/ 614179 w 617010"/>
                <a:gd name="connsiteY1" fmla="*/ 21874 h 774764"/>
                <a:gd name="connsiteX2" fmla="*/ 575698 w 617010"/>
                <a:gd name="connsiteY2" fmla="*/ 3586 h 774764"/>
                <a:gd name="connsiteX3" fmla="*/ 535979 w 617010"/>
                <a:gd name="connsiteY3" fmla="*/ 61498 h 774764"/>
                <a:gd name="connsiteX4" fmla="*/ 492450 w 617010"/>
                <a:gd name="connsiteY4" fmla="*/ 129792 h 774764"/>
                <a:gd name="connsiteX5" fmla="*/ 304236 w 617010"/>
                <a:gd name="connsiteY5" fmla="*/ 393349 h 774764"/>
                <a:gd name="connsiteX6" fmla="*/ 18200 w 617010"/>
                <a:gd name="connsiteY6" fmla="*/ 719580 h 774764"/>
                <a:gd name="connsiteX7" fmla="*/ 674 w 617010"/>
                <a:gd name="connsiteY7" fmla="*/ 756727 h 774764"/>
                <a:gd name="connsiteX8" fmla="*/ 36774 w 617010"/>
                <a:gd name="connsiteY8" fmla="*/ 773682 h 774764"/>
                <a:gd name="connsiteX9" fmla="*/ 72493 w 617010"/>
                <a:gd name="connsiteY9" fmla="*/ 748346 h 774764"/>
                <a:gd name="connsiteX10" fmla="*/ 602083 w 617010"/>
                <a:gd name="connsiteY10" fmla="*/ 85120 h 774764"/>
                <a:gd name="connsiteX11" fmla="*/ 615799 w 617010"/>
                <a:gd name="connsiteY11" fmla="*/ 27208 h 77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7010" h="774764">
                  <a:moveTo>
                    <a:pt x="615799" y="27208"/>
                  </a:moveTo>
                  <a:cubicBezTo>
                    <a:pt x="615418" y="25398"/>
                    <a:pt x="614846" y="23588"/>
                    <a:pt x="614179" y="21874"/>
                  </a:cubicBezTo>
                  <a:cubicBezTo>
                    <a:pt x="607988" y="5491"/>
                    <a:pt x="592367" y="-6225"/>
                    <a:pt x="575698" y="3586"/>
                  </a:cubicBezTo>
                  <a:cubicBezTo>
                    <a:pt x="557601" y="14254"/>
                    <a:pt x="546647" y="44257"/>
                    <a:pt x="535979" y="61498"/>
                  </a:cubicBezTo>
                  <a:cubicBezTo>
                    <a:pt x="521692" y="84453"/>
                    <a:pt x="507214" y="107218"/>
                    <a:pt x="492450" y="129792"/>
                  </a:cubicBezTo>
                  <a:cubicBezTo>
                    <a:pt x="433490" y="220279"/>
                    <a:pt x="370625" y="308195"/>
                    <a:pt x="304236" y="393349"/>
                  </a:cubicBezTo>
                  <a:cubicBezTo>
                    <a:pt x="215177" y="507363"/>
                    <a:pt x="119641" y="616424"/>
                    <a:pt x="18200" y="719580"/>
                  </a:cubicBezTo>
                  <a:cubicBezTo>
                    <a:pt x="8104" y="729772"/>
                    <a:pt x="-2850" y="742821"/>
                    <a:pt x="674" y="756727"/>
                  </a:cubicBezTo>
                  <a:cubicBezTo>
                    <a:pt x="4294" y="771110"/>
                    <a:pt x="22486" y="777492"/>
                    <a:pt x="36774" y="773682"/>
                  </a:cubicBezTo>
                  <a:cubicBezTo>
                    <a:pt x="51061" y="769872"/>
                    <a:pt x="62110" y="758823"/>
                    <a:pt x="72493" y="748346"/>
                  </a:cubicBezTo>
                  <a:cubicBezTo>
                    <a:pt x="271756" y="545844"/>
                    <a:pt x="474257" y="338866"/>
                    <a:pt x="602083" y="85120"/>
                  </a:cubicBezTo>
                  <a:cubicBezTo>
                    <a:pt x="610750" y="67498"/>
                    <a:pt x="620466" y="46924"/>
                    <a:pt x="615799" y="27208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8">
              <a:extLst>
                <a:ext uri="{FF2B5EF4-FFF2-40B4-BE49-F238E27FC236}">
                  <a16:creationId xmlns:a16="http://schemas.microsoft.com/office/drawing/2014/main" id="{5212E75C-AEE3-4D8A-AE61-A9918213B802}"/>
                </a:ext>
              </a:extLst>
            </p:cNvPr>
            <p:cNvSpPr/>
            <p:nvPr/>
          </p:nvSpPr>
          <p:spPr>
            <a:xfrm>
              <a:off x="5628273" y="3192422"/>
              <a:ext cx="523457" cy="804605"/>
            </a:xfrm>
            <a:custGeom>
              <a:avLst/>
              <a:gdLst>
                <a:gd name="connsiteX0" fmla="*/ 133018 w 523457"/>
                <a:gd name="connsiteY0" fmla="*/ 623769 h 804605"/>
                <a:gd name="connsiteX1" fmla="*/ 281227 w 523457"/>
                <a:gd name="connsiteY1" fmla="*/ 395359 h 804605"/>
                <a:gd name="connsiteX2" fmla="*/ 517923 w 523457"/>
                <a:gd name="connsiteY2" fmla="*/ 59603 h 804605"/>
                <a:gd name="connsiteX3" fmla="*/ 522114 w 523457"/>
                <a:gd name="connsiteY3" fmla="*/ 21312 h 804605"/>
                <a:gd name="connsiteX4" fmla="*/ 431912 w 523457"/>
                <a:gd name="connsiteY4" fmla="*/ 34552 h 804605"/>
                <a:gd name="connsiteX5" fmla="*/ 352474 w 523457"/>
                <a:gd name="connsiteY5" fmla="*/ 132755 h 804605"/>
                <a:gd name="connsiteX6" fmla="*/ 5668 w 523457"/>
                <a:gd name="connsiteY6" fmla="*/ 752832 h 804605"/>
                <a:gd name="connsiteX7" fmla="*/ 11955 w 523457"/>
                <a:gd name="connsiteY7" fmla="*/ 802743 h 804605"/>
                <a:gd name="connsiteX8" fmla="*/ 38911 w 523457"/>
                <a:gd name="connsiteY8" fmla="*/ 797219 h 804605"/>
                <a:gd name="connsiteX9" fmla="*/ 55103 w 523457"/>
                <a:gd name="connsiteY9" fmla="*/ 773311 h 804605"/>
                <a:gd name="connsiteX10" fmla="*/ 133018 w 523457"/>
                <a:gd name="connsiteY10" fmla="*/ 623769 h 804605"/>
                <a:gd name="connsiteX11" fmla="*/ 340186 w 523457"/>
                <a:gd name="connsiteY11" fmla="*/ 256770 h 804605"/>
                <a:gd name="connsiteX12" fmla="*/ 398860 w 523457"/>
                <a:gd name="connsiteY12" fmla="*/ 179713 h 804605"/>
                <a:gd name="connsiteX13" fmla="*/ 439246 w 523457"/>
                <a:gd name="connsiteY13" fmla="*/ 118944 h 804605"/>
                <a:gd name="connsiteX14" fmla="*/ 340186 w 523457"/>
                <a:gd name="connsiteY14" fmla="*/ 256770 h 80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3457" h="804605">
                  <a:moveTo>
                    <a:pt x="133018" y="623769"/>
                  </a:moveTo>
                  <a:cubicBezTo>
                    <a:pt x="176833" y="543949"/>
                    <a:pt x="224553" y="466511"/>
                    <a:pt x="281227" y="395359"/>
                  </a:cubicBezTo>
                  <a:cubicBezTo>
                    <a:pt x="367047" y="287441"/>
                    <a:pt x="475060" y="190572"/>
                    <a:pt x="517923" y="59603"/>
                  </a:cubicBezTo>
                  <a:cubicBezTo>
                    <a:pt x="522019" y="47220"/>
                    <a:pt x="525448" y="33981"/>
                    <a:pt x="522114" y="21312"/>
                  </a:cubicBezTo>
                  <a:cubicBezTo>
                    <a:pt x="509827" y="-25932"/>
                    <a:pt x="451438" y="17693"/>
                    <a:pt x="431912" y="34552"/>
                  </a:cubicBezTo>
                  <a:cubicBezTo>
                    <a:pt x="399908" y="62175"/>
                    <a:pt x="375715" y="97798"/>
                    <a:pt x="352474" y="132755"/>
                  </a:cubicBezTo>
                  <a:cubicBezTo>
                    <a:pt x="221314" y="330494"/>
                    <a:pt x="91393" y="531567"/>
                    <a:pt x="5668" y="752832"/>
                  </a:cubicBezTo>
                  <a:cubicBezTo>
                    <a:pt x="-999" y="770073"/>
                    <a:pt x="-4809" y="794742"/>
                    <a:pt x="11955" y="802743"/>
                  </a:cubicBezTo>
                  <a:cubicBezTo>
                    <a:pt x="20718" y="806934"/>
                    <a:pt x="31576" y="803601"/>
                    <a:pt x="38911" y="797219"/>
                  </a:cubicBezTo>
                  <a:cubicBezTo>
                    <a:pt x="46245" y="790837"/>
                    <a:pt x="50722" y="781979"/>
                    <a:pt x="55103" y="773311"/>
                  </a:cubicBezTo>
                  <a:cubicBezTo>
                    <a:pt x="80344" y="723210"/>
                    <a:pt x="105967" y="673013"/>
                    <a:pt x="133018" y="623769"/>
                  </a:cubicBezTo>
                  <a:close/>
                  <a:moveTo>
                    <a:pt x="340186" y="256770"/>
                  </a:moveTo>
                  <a:cubicBezTo>
                    <a:pt x="359427" y="230958"/>
                    <a:pt x="378953" y="205431"/>
                    <a:pt x="398860" y="179713"/>
                  </a:cubicBezTo>
                  <a:cubicBezTo>
                    <a:pt x="412291" y="162378"/>
                    <a:pt x="425149" y="140375"/>
                    <a:pt x="439246" y="118944"/>
                  </a:cubicBezTo>
                  <a:cubicBezTo>
                    <a:pt x="413434" y="166569"/>
                    <a:pt x="377334" y="212860"/>
                    <a:pt x="340186" y="256770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9">
              <a:extLst>
                <a:ext uri="{FF2B5EF4-FFF2-40B4-BE49-F238E27FC236}">
                  <a16:creationId xmlns:a16="http://schemas.microsoft.com/office/drawing/2014/main" id="{A170589E-F8ED-4837-BA26-7839225EEE0A}"/>
                </a:ext>
              </a:extLst>
            </p:cNvPr>
            <p:cNvSpPr/>
            <p:nvPr/>
          </p:nvSpPr>
          <p:spPr>
            <a:xfrm>
              <a:off x="5723190" y="2824834"/>
              <a:ext cx="326210" cy="174444"/>
            </a:xfrm>
            <a:custGeom>
              <a:avLst/>
              <a:gdLst>
                <a:gd name="connsiteX0" fmla="*/ 326041 w 326210"/>
                <a:gd name="connsiteY0" fmla="*/ 146870 h 174444"/>
                <a:gd name="connsiteX1" fmla="*/ 215647 w 326210"/>
                <a:gd name="connsiteY1" fmla="*/ 4853 h 174444"/>
                <a:gd name="connsiteX2" fmla="*/ 55246 w 326210"/>
                <a:gd name="connsiteY2" fmla="*/ 61622 h 174444"/>
                <a:gd name="connsiteX3" fmla="*/ 46483 w 326210"/>
                <a:gd name="connsiteY3" fmla="*/ 78576 h 174444"/>
                <a:gd name="connsiteX4" fmla="*/ 1620 w 326210"/>
                <a:gd name="connsiteY4" fmla="*/ 140012 h 174444"/>
                <a:gd name="connsiteX5" fmla="*/ 34291 w 326210"/>
                <a:gd name="connsiteY5" fmla="*/ 171921 h 174444"/>
                <a:gd name="connsiteX6" fmla="*/ 160402 w 326210"/>
                <a:gd name="connsiteY6" fmla="*/ 132488 h 174444"/>
                <a:gd name="connsiteX7" fmla="*/ 292323 w 326210"/>
                <a:gd name="connsiteY7" fmla="*/ 173445 h 174444"/>
                <a:gd name="connsiteX8" fmla="*/ 326041 w 326210"/>
                <a:gd name="connsiteY8" fmla="*/ 146870 h 17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210" h="174444">
                  <a:moveTo>
                    <a:pt x="326041" y="146870"/>
                  </a:moveTo>
                  <a:cubicBezTo>
                    <a:pt x="319469" y="84196"/>
                    <a:pt x="277750" y="23331"/>
                    <a:pt x="215647" y="4853"/>
                  </a:cubicBezTo>
                  <a:cubicBezTo>
                    <a:pt x="154115" y="-13435"/>
                    <a:pt x="99918" y="23141"/>
                    <a:pt x="55246" y="61622"/>
                  </a:cubicBezTo>
                  <a:cubicBezTo>
                    <a:pt x="49531" y="66575"/>
                    <a:pt x="46864" y="72575"/>
                    <a:pt x="46483" y="78576"/>
                  </a:cubicBezTo>
                  <a:cubicBezTo>
                    <a:pt x="26290" y="96483"/>
                    <a:pt x="10288" y="117533"/>
                    <a:pt x="1620" y="140012"/>
                  </a:cubicBezTo>
                  <a:cubicBezTo>
                    <a:pt x="-6000" y="159539"/>
                    <a:pt x="14669" y="180779"/>
                    <a:pt x="34291" y="171921"/>
                  </a:cubicBezTo>
                  <a:cubicBezTo>
                    <a:pt x="77629" y="152490"/>
                    <a:pt x="110110" y="128201"/>
                    <a:pt x="160402" y="132488"/>
                  </a:cubicBezTo>
                  <a:cubicBezTo>
                    <a:pt x="206884" y="136488"/>
                    <a:pt x="247651" y="162301"/>
                    <a:pt x="292323" y="173445"/>
                  </a:cubicBezTo>
                  <a:cubicBezTo>
                    <a:pt x="310420" y="177922"/>
                    <a:pt x="328137" y="167063"/>
                    <a:pt x="326041" y="146870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">
              <a:extLst>
                <a:ext uri="{FF2B5EF4-FFF2-40B4-BE49-F238E27FC236}">
                  <a16:creationId xmlns:a16="http://schemas.microsoft.com/office/drawing/2014/main" id="{DFE8A704-2C1B-4F7A-BF9D-9827C77B0D19}"/>
                </a:ext>
              </a:extLst>
            </p:cNvPr>
            <p:cNvSpPr/>
            <p:nvPr/>
          </p:nvSpPr>
          <p:spPr>
            <a:xfrm>
              <a:off x="6195912" y="3202633"/>
              <a:ext cx="190551" cy="125034"/>
            </a:xfrm>
            <a:custGeom>
              <a:avLst/>
              <a:gdLst>
                <a:gd name="connsiteX0" fmla="*/ 189075 w 190551"/>
                <a:gd name="connsiteY0" fmla="*/ 103685 h 125034"/>
                <a:gd name="connsiteX1" fmla="*/ 190314 w 190551"/>
                <a:gd name="connsiteY1" fmla="*/ 89302 h 125034"/>
                <a:gd name="connsiteX2" fmla="*/ 166501 w 190551"/>
                <a:gd name="connsiteY2" fmla="*/ 50250 h 125034"/>
                <a:gd name="connsiteX3" fmla="*/ 79157 w 190551"/>
                <a:gd name="connsiteY3" fmla="*/ 5006 h 125034"/>
                <a:gd name="connsiteX4" fmla="*/ 4 w 190551"/>
                <a:gd name="connsiteY4" fmla="*/ 23103 h 125034"/>
                <a:gd name="connsiteX5" fmla="*/ 22864 w 190551"/>
                <a:gd name="connsiteY5" fmla="*/ 52250 h 125034"/>
                <a:gd name="connsiteX6" fmla="*/ 60678 w 190551"/>
                <a:gd name="connsiteY6" fmla="*/ 61965 h 125034"/>
                <a:gd name="connsiteX7" fmla="*/ 123448 w 190551"/>
                <a:gd name="connsiteY7" fmla="*/ 97684 h 125034"/>
                <a:gd name="connsiteX8" fmla="*/ 167644 w 190551"/>
                <a:gd name="connsiteY8" fmla="*/ 124735 h 125034"/>
                <a:gd name="connsiteX9" fmla="*/ 189075 w 190551"/>
                <a:gd name="connsiteY9" fmla="*/ 103685 h 1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51" h="125034">
                  <a:moveTo>
                    <a:pt x="189075" y="103685"/>
                  </a:moveTo>
                  <a:cubicBezTo>
                    <a:pt x="190409" y="99018"/>
                    <a:pt x="190885" y="94065"/>
                    <a:pt x="190314" y="89302"/>
                  </a:cubicBezTo>
                  <a:cubicBezTo>
                    <a:pt x="188313" y="73872"/>
                    <a:pt x="177836" y="60822"/>
                    <a:pt x="166501" y="50250"/>
                  </a:cubicBezTo>
                  <a:cubicBezTo>
                    <a:pt x="142212" y="27580"/>
                    <a:pt x="111542" y="11959"/>
                    <a:pt x="79157" y="5006"/>
                  </a:cubicBezTo>
                  <a:cubicBezTo>
                    <a:pt x="60678" y="1101"/>
                    <a:pt x="-568" y="-10139"/>
                    <a:pt x="4" y="23103"/>
                  </a:cubicBezTo>
                  <a:cubicBezTo>
                    <a:pt x="290" y="36153"/>
                    <a:pt x="10958" y="46916"/>
                    <a:pt x="22864" y="52250"/>
                  </a:cubicBezTo>
                  <a:cubicBezTo>
                    <a:pt x="34770" y="57584"/>
                    <a:pt x="48010" y="58917"/>
                    <a:pt x="60678" y="61965"/>
                  </a:cubicBezTo>
                  <a:cubicBezTo>
                    <a:pt x="84300" y="67776"/>
                    <a:pt x="106303" y="80253"/>
                    <a:pt x="123448" y="97684"/>
                  </a:cubicBezTo>
                  <a:cubicBezTo>
                    <a:pt x="136116" y="110543"/>
                    <a:pt x="149832" y="127497"/>
                    <a:pt x="167644" y="124735"/>
                  </a:cubicBezTo>
                  <a:cubicBezTo>
                    <a:pt x="178217" y="123211"/>
                    <a:pt x="185932" y="114162"/>
                    <a:pt x="189075" y="10368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1">
              <a:extLst>
                <a:ext uri="{FF2B5EF4-FFF2-40B4-BE49-F238E27FC236}">
                  <a16:creationId xmlns:a16="http://schemas.microsoft.com/office/drawing/2014/main" id="{C04812C9-7869-4E4D-ABAD-09D02E674917}"/>
                </a:ext>
              </a:extLst>
            </p:cNvPr>
            <p:cNvSpPr/>
            <p:nvPr/>
          </p:nvSpPr>
          <p:spPr>
            <a:xfrm>
              <a:off x="6580058" y="3392391"/>
              <a:ext cx="169963" cy="239528"/>
            </a:xfrm>
            <a:custGeom>
              <a:avLst/>
              <a:gdLst>
                <a:gd name="connsiteX0" fmla="*/ 139924 w 169963"/>
                <a:gd name="connsiteY0" fmla="*/ 225965 h 239528"/>
                <a:gd name="connsiteX1" fmla="*/ 153735 w 169963"/>
                <a:gd name="connsiteY1" fmla="*/ 85472 h 239528"/>
                <a:gd name="connsiteX2" fmla="*/ 46579 w 169963"/>
                <a:gd name="connsiteY2" fmla="*/ 2414 h 239528"/>
                <a:gd name="connsiteX3" fmla="*/ 13146 w 169963"/>
                <a:gd name="connsiteY3" fmla="*/ 61373 h 239528"/>
                <a:gd name="connsiteX4" fmla="*/ 45531 w 169963"/>
                <a:gd name="connsiteY4" fmla="*/ 87091 h 239528"/>
                <a:gd name="connsiteX5" fmla="*/ 93537 w 169963"/>
                <a:gd name="connsiteY5" fmla="*/ 199962 h 239528"/>
                <a:gd name="connsiteX6" fmla="*/ 100204 w 169963"/>
                <a:gd name="connsiteY6" fmla="*/ 235300 h 239528"/>
                <a:gd name="connsiteX7" fmla="*/ 138114 w 169963"/>
                <a:gd name="connsiteY7" fmla="*/ 227680 h 239528"/>
                <a:gd name="connsiteX8" fmla="*/ 139924 w 169963"/>
                <a:gd name="connsiteY8" fmla="*/ 225965 h 23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963" h="239528">
                  <a:moveTo>
                    <a:pt x="139924" y="225965"/>
                  </a:moveTo>
                  <a:cubicBezTo>
                    <a:pt x="175833" y="190723"/>
                    <a:pt x="178405" y="129668"/>
                    <a:pt x="153735" y="85472"/>
                  </a:cubicBezTo>
                  <a:cubicBezTo>
                    <a:pt x="131256" y="45276"/>
                    <a:pt x="89822" y="16606"/>
                    <a:pt x="46579" y="2414"/>
                  </a:cubicBezTo>
                  <a:cubicBezTo>
                    <a:pt x="7145" y="-10540"/>
                    <a:pt x="-16096" y="31465"/>
                    <a:pt x="13146" y="61373"/>
                  </a:cubicBezTo>
                  <a:cubicBezTo>
                    <a:pt x="22766" y="71279"/>
                    <a:pt x="34863" y="78328"/>
                    <a:pt x="45531" y="87091"/>
                  </a:cubicBezTo>
                  <a:cubicBezTo>
                    <a:pt x="78392" y="114047"/>
                    <a:pt x="96871" y="157576"/>
                    <a:pt x="93537" y="199962"/>
                  </a:cubicBezTo>
                  <a:cubicBezTo>
                    <a:pt x="92584" y="212440"/>
                    <a:pt x="90679" y="227204"/>
                    <a:pt x="100204" y="235300"/>
                  </a:cubicBezTo>
                  <a:cubicBezTo>
                    <a:pt x="110968" y="244444"/>
                    <a:pt x="127732" y="237300"/>
                    <a:pt x="138114" y="227680"/>
                  </a:cubicBezTo>
                  <a:cubicBezTo>
                    <a:pt x="138685" y="227108"/>
                    <a:pt x="139352" y="226537"/>
                    <a:pt x="139924" y="22596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2">
              <a:extLst>
                <a:ext uri="{FF2B5EF4-FFF2-40B4-BE49-F238E27FC236}">
                  <a16:creationId xmlns:a16="http://schemas.microsoft.com/office/drawing/2014/main" id="{7E0F50AD-6E17-40A7-B8DB-77FA36AC68DE}"/>
                </a:ext>
              </a:extLst>
            </p:cNvPr>
            <p:cNvSpPr/>
            <p:nvPr/>
          </p:nvSpPr>
          <p:spPr>
            <a:xfrm>
              <a:off x="5937531" y="3362383"/>
              <a:ext cx="396009" cy="568509"/>
            </a:xfrm>
            <a:custGeom>
              <a:avLst/>
              <a:gdLst>
                <a:gd name="connsiteX0" fmla="*/ 43311 w 396009"/>
                <a:gd name="connsiteY0" fmla="*/ 557535 h 568509"/>
                <a:gd name="connsiteX1" fmla="*/ 84650 w 396009"/>
                <a:gd name="connsiteY1" fmla="*/ 485621 h 568509"/>
                <a:gd name="connsiteX2" fmla="*/ 261148 w 396009"/>
                <a:gd name="connsiteY2" fmla="*/ 251878 h 568509"/>
                <a:gd name="connsiteX3" fmla="*/ 394212 w 396009"/>
                <a:gd name="connsiteY3" fmla="*/ 59378 h 568509"/>
                <a:gd name="connsiteX4" fmla="*/ 384116 w 396009"/>
                <a:gd name="connsiteY4" fmla="*/ 30231 h 568509"/>
                <a:gd name="connsiteX5" fmla="*/ 356684 w 396009"/>
                <a:gd name="connsiteY5" fmla="*/ 608 h 568509"/>
                <a:gd name="connsiteX6" fmla="*/ 209618 w 396009"/>
                <a:gd name="connsiteY6" fmla="*/ 163962 h 568509"/>
                <a:gd name="connsiteX7" fmla="*/ 43311 w 396009"/>
                <a:gd name="connsiteY7" fmla="*/ 457808 h 568509"/>
                <a:gd name="connsiteX8" fmla="*/ 40263 w 396009"/>
                <a:gd name="connsiteY8" fmla="*/ 461809 h 568509"/>
                <a:gd name="connsiteX9" fmla="*/ 35215 w 396009"/>
                <a:gd name="connsiteY9" fmla="*/ 472001 h 568509"/>
                <a:gd name="connsiteX10" fmla="*/ 3592 w 396009"/>
                <a:gd name="connsiteY10" fmla="*/ 527912 h 568509"/>
                <a:gd name="connsiteX11" fmla="*/ 43311 w 396009"/>
                <a:gd name="connsiteY11" fmla="*/ 557535 h 56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009" h="568509">
                  <a:moveTo>
                    <a:pt x="43311" y="557535"/>
                  </a:moveTo>
                  <a:cubicBezTo>
                    <a:pt x="57122" y="533532"/>
                    <a:pt x="70838" y="509529"/>
                    <a:pt x="84650" y="485621"/>
                  </a:cubicBezTo>
                  <a:cubicBezTo>
                    <a:pt x="146562" y="409897"/>
                    <a:pt x="196664" y="325697"/>
                    <a:pt x="261148" y="251878"/>
                  </a:cubicBezTo>
                  <a:cubicBezTo>
                    <a:pt x="313631" y="191775"/>
                    <a:pt x="365351" y="134816"/>
                    <a:pt x="394212" y="59378"/>
                  </a:cubicBezTo>
                  <a:cubicBezTo>
                    <a:pt x="399165" y="46519"/>
                    <a:pt x="393260" y="35756"/>
                    <a:pt x="384116" y="30231"/>
                  </a:cubicBezTo>
                  <a:cubicBezTo>
                    <a:pt x="386687" y="14705"/>
                    <a:pt x="374305" y="-3583"/>
                    <a:pt x="356684" y="608"/>
                  </a:cubicBezTo>
                  <a:cubicBezTo>
                    <a:pt x="282579" y="18325"/>
                    <a:pt x="245431" y="103478"/>
                    <a:pt x="209618" y="163962"/>
                  </a:cubicBezTo>
                  <a:cubicBezTo>
                    <a:pt x="152277" y="260641"/>
                    <a:pt x="98461" y="359701"/>
                    <a:pt x="43311" y="457808"/>
                  </a:cubicBezTo>
                  <a:cubicBezTo>
                    <a:pt x="42263" y="459142"/>
                    <a:pt x="41311" y="460475"/>
                    <a:pt x="40263" y="461809"/>
                  </a:cubicBezTo>
                  <a:cubicBezTo>
                    <a:pt x="37501" y="465143"/>
                    <a:pt x="35977" y="468667"/>
                    <a:pt x="35215" y="472001"/>
                  </a:cubicBezTo>
                  <a:cubicBezTo>
                    <a:pt x="24737" y="490670"/>
                    <a:pt x="14260" y="509339"/>
                    <a:pt x="3592" y="527912"/>
                  </a:cubicBezTo>
                  <a:cubicBezTo>
                    <a:pt x="-12029" y="555154"/>
                    <a:pt x="27404" y="585158"/>
                    <a:pt x="43311" y="55753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3">
              <a:extLst>
                <a:ext uri="{FF2B5EF4-FFF2-40B4-BE49-F238E27FC236}">
                  <a16:creationId xmlns:a16="http://schemas.microsoft.com/office/drawing/2014/main" id="{73E92EC4-7FED-4BA1-8E3B-F080E9256AD2}"/>
                </a:ext>
              </a:extLst>
            </p:cNvPr>
            <p:cNvSpPr/>
            <p:nvPr/>
          </p:nvSpPr>
          <p:spPr>
            <a:xfrm>
              <a:off x="5424554" y="3611403"/>
              <a:ext cx="1014535" cy="697042"/>
            </a:xfrm>
            <a:custGeom>
              <a:avLst/>
              <a:gdLst>
                <a:gd name="connsiteX0" fmla="*/ 1014535 w 1014535"/>
                <a:gd name="connsiteY0" fmla="*/ 365855 h 697042"/>
                <a:gd name="connsiteX1" fmla="*/ 907093 w 1014535"/>
                <a:gd name="connsiteY1" fmla="*/ 437007 h 697042"/>
                <a:gd name="connsiteX2" fmla="*/ 767647 w 1014535"/>
                <a:gd name="connsiteY2" fmla="*/ 522351 h 697042"/>
                <a:gd name="connsiteX3" fmla="*/ 597626 w 1014535"/>
                <a:gd name="connsiteY3" fmla="*/ 655891 h 697042"/>
                <a:gd name="connsiteX4" fmla="*/ 355119 w 1014535"/>
                <a:gd name="connsiteY4" fmla="*/ 622173 h 697042"/>
                <a:gd name="connsiteX5" fmla="*/ 350928 w 1014535"/>
                <a:gd name="connsiteY5" fmla="*/ 613505 h 697042"/>
                <a:gd name="connsiteX6" fmla="*/ 345213 w 1014535"/>
                <a:gd name="connsiteY6" fmla="*/ 607981 h 697042"/>
                <a:gd name="connsiteX7" fmla="*/ 341975 w 1014535"/>
                <a:gd name="connsiteY7" fmla="*/ 607504 h 697042"/>
                <a:gd name="connsiteX8" fmla="*/ 309399 w 1014535"/>
                <a:gd name="connsiteY8" fmla="*/ 606743 h 697042"/>
                <a:gd name="connsiteX9" fmla="*/ 179383 w 1014535"/>
                <a:gd name="connsiteY9" fmla="*/ 514731 h 697042"/>
                <a:gd name="connsiteX10" fmla="*/ 49653 w 1014535"/>
                <a:gd name="connsiteY10" fmla="*/ 448628 h 697042"/>
                <a:gd name="connsiteX11" fmla="*/ 19839 w 1014535"/>
                <a:gd name="connsiteY11" fmla="*/ 159734 h 697042"/>
                <a:gd name="connsiteX12" fmla="*/ 63369 w 1014535"/>
                <a:gd name="connsiteY12" fmla="*/ 0 h 697042"/>
                <a:gd name="connsiteX13" fmla="*/ 64702 w 1014535"/>
                <a:gd name="connsiteY13" fmla="*/ 328422 h 697042"/>
                <a:gd name="connsiteX14" fmla="*/ 241867 w 1014535"/>
                <a:gd name="connsiteY14" fmla="*/ 461296 h 697042"/>
                <a:gd name="connsiteX15" fmla="*/ 335403 w 1014535"/>
                <a:gd name="connsiteY15" fmla="*/ 531400 h 697042"/>
                <a:gd name="connsiteX16" fmla="*/ 423795 w 1014535"/>
                <a:gd name="connsiteY16" fmla="*/ 643128 h 697042"/>
                <a:gd name="connsiteX17" fmla="*/ 759170 w 1014535"/>
                <a:gd name="connsiteY17" fmla="*/ 490252 h 697042"/>
                <a:gd name="connsiteX18" fmla="*/ 1014535 w 1014535"/>
                <a:gd name="connsiteY18" fmla="*/ 365855 h 697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4535" h="697042">
                  <a:moveTo>
                    <a:pt x="1014535" y="365855"/>
                  </a:moveTo>
                  <a:cubicBezTo>
                    <a:pt x="979674" y="390715"/>
                    <a:pt x="943574" y="414147"/>
                    <a:pt x="907093" y="437007"/>
                  </a:cubicBezTo>
                  <a:cubicBezTo>
                    <a:pt x="860611" y="465773"/>
                    <a:pt x="814129" y="494062"/>
                    <a:pt x="767647" y="522351"/>
                  </a:cubicBezTo>
                  <a:cubicBezTo>
                    <a:pt x="711926" y="568261"/>
                    <a:pt x="658110" y="616744"/>
                    <a:pt x="597626" y="655891"/>
                  </a:cubicBezTo>
                  <a:cubicBezTo>
                    <a:pt x="502471" y="717995"/>
                    <a:pt x="423509" y="712184"/>
                    <a:pt x="355119" y="622173"/>
                  </a:cubicBezTo>
                  <a:cubicBezTo>
                    <a:pt x="352929" y="619315"/>
                    <a:pt x="351595" y="616363"/>
                    <a:pt x="350928" y="613505"/>
                  </a:cubicBezTo>
                  <a:cubicBezTo>
                    <a:pt x="348833" y="611505"/>
                    <a:pt x="347214" y="609505"/>
                    <a:pt x="345213" y="607981"/>
                  </a:cubicBezTo>
                  <a:cubicBezTo>
                    <a:pt x="344070" y="607886"/>
                    <a:pt x="343118" y="607600"/>
                    <a:pt x="341975" y="607504"/>
                  </a:cubicBezTo>
                  <a:cubicBezTo>
                    <a:pt x="331212" y="606076"/>
                    <a:pt x="320258" y="607409"/>
                    <a:pt x="309399" y="606743"/>
                  </a:cubicBezTo>
                  <a:cubicBezTo>
                    <a:pt x="240438" y="601218"/>
                    <a:pt x="190623" y="567119"/>
                    <a:pt x="179383" y="514731"/>
                  </a:cubicBezTo>
                  <a:cubicBezTo>
                    <a:pt x="131377" y="518636"/>
                    <a:pt x="85752" y="496253"/>
                    <a:pt x="49653" y="448628"/>
                  </a:cubicBezTo>
                  <a:cubicBezTo>
                    <a:pt x="-15022" y="362140"/>
                    <a:pt x="-6831" y="258508"/>
                    <a:pt x="19839" y="159734"/>
                  </a:cubicBezTo>
                  <a:cubicBezTo>
                    <a:pt x="34127" y="106490"/>
                    <a:pt x="48605" y="52959"/>
                    <a:pt x="63369" y="0"/>
                  </a:cubicBezTo>
                  <a:cubicBezTo>
                    <a:pt x="39842" y="150971"/>
                    <a:pt x="32603" y="281749"/>
                    <a:pt x="64702" y="328422"/>
                  </a:cubicBezTo>
                  <a:cubicBezTo>
                    <a:pt x="157571" y="463201"/>
                    <a:pt x="243582" y="433292"/>
                    <a:pt x="241867" y="461296"/>
                  </a:cubicBezTo>
                  <a:cubicBezTo>
                    <a:pt x="240153" y="489299"/>
                    <a:pt x="253773" y="507016"/>
                    <a:pt x="335403" y="531400"/>
                  </a:cubicBezTo>
                  <a:cubicBezTo>
                    <a:pt x="417222" y="556070"/>
                    <a:pt x="373407" y="621887"/>
                    <a:pt x="423795" y="643128"/>
                  </a:cubicBezTo>
                  <a:cubicBezTo>
                    <a:pt x="473991" y="664654"/>
                    <a:pt x="576671" y="619887"/>
                    <a:pt x="759170" y="490252"/>
                  </a:cubicBezTo>
                  <a:cubicBezTo>
                    <a:pt x="849848" y="426434"/>
                    <a:pt x="943002" y="388048"/>
                    <a:pt x="1014535" y="365855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4">
              <a:extLst>
                <a:ext uri="{FF2B5EF4-FFF2-40B4-BE49-F238E27FC236}">
                  <a16:creationId xmlns:a16="http://schemas.microsoft.com/office/drawing/2014/main" id="{6AD7EB86-BC02-4D9E-9983-D34DE5043AA7}"/>
                </a:ext>
              </a:extLst>
            </p:cNvPr>
            <p:cNvSpPr/>
            <p:nvPr/>
          </p:nvSpPr>
          <p:spPr>
            <a:xfrm>
              <a:off x="6479558" y="2597181"/>
              <a:ext cx="117318" cy="219742"/>
            </a:xfrm>
            <a:custGeom>
              <a:avLst/>
              <a:gdLst>
                <a:gd name="connsiteX0" fmla="*/ 19729 w 117318"/>
                <a:gd name="connsiteY0" fmla="*/ 0 h 219742"/>
                <a:gd name="connsiteX1" fmla="*/ 116599 w 117318"/>
                <a:gd name="connsiteY1" fmla="*/ 98965 h 219742"/>
                <a:gd name="connsiteX2" fmla="*/ 68021 w 117318"/>
                <a:gd name="connsiteY2" fmla="*/ 219742 h 219742"/>
                <a:gd name="connsiteX3" fmla="*/ 69926 w 117318"/>
                <a:gd name="connsiteY3" fmla="*/ 91631 h 219742"/>
                <a:gd name="connsiteX4" fmla="*/ 19729 w 117318"/>
                <a:gd name="connsiteY4" fmla="*/ 0 h 2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18" h="219742">
                  <a:moveTo>
                    <a:pt x="19729" y="0"/>
                  </a:moveTo>
                  <a:cubicBezTo>
                    <a:pt x="23635" y="0"/>
                    <a:pt x="126885" y="26098"/>
                    <a:pt x="116599" y="98965"/>
                  </a:cubicBezTo>
                  <a:cubicBezTo>
                    <a:pt x="106312" y="171926"/>
                    <a:pt x="86881" y="219932"/>
                    <a:pt x="68021" y="219742"/>
                  </a:cubicBezTo>
                  <a:cubicBezTo>
                    <a:pt x="49162" y="219551"/>
                    <a:pt x="88024" y="129540"/>
                    <a:pt x="69926" y="91631"/>
                  </a:cubicBezTo>
                  <a:cubicBezTo>
                    <a:pt x="51829" y="53626"/>
                    <a:pt x="-39516" y="0"/>
                    <a:pt x="19729" y="0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8" name="Graphic 1">
            <a:extLst>
              <a:ext uri="{FF2B5EF4-FFF2-40B4-BE49-F238E27FC236}">
                <a16:creationId xmlns:a16="http://schemas.microsoft.com/office/drawing/2014/main" id="{FCB2B70D-B0EB-4F04-B4BC-AA4BE67C3C3C}"/>
              </a:ext>
            </a:extLst>
          </p:cNvPr>
          <p:cNvGrpSpPr/>
          <p:nvPr/>
        </p:nvGrpSpPr>
        <p:grpSpPr>
          <a:xfrm rot="17611553" flipH="1">
            <a:off x="8059629" y="193688"/>
            <a:ext cx="1540336" cy="1705834"/>
            <a:chOff x="5892470" y="3138493"/>
            <a:chExt cx="601017" cy="582411"/>
          </a:xfrm>
        </p:grpSpPr>
        <p:grpSp>
          <p:nvGrpSpPr>
            <p:cNvPr id="159" name="Graphic 1">
              <a:extLst>
                <a:ext uri="{FF2B5EF4-FFF2-40B4-BE49-F238E27FC236}">
                  <a16:creationId xmlns:a16="http://schemas.microsoft.com/office/drawing/2014/main" id="{70DACAB3-7D55-4C1B-9614-D886EE6C61F2}"/>
                </a:ext>
              </a:extLst>
            </p:cNvPr>
            <p:cNvGrpSpPr/>
            <p:nvPr/>
          </p:nvGrpSpPr>
          <p:grpSpPr>
            <a:xfrm>
              <a:off x="5892470" y="3138493"/>
              <a:ext cx="444671" cy="442728"/>
              <a:chOff x="5892470" y="3138493"/>
              <a:chExt cx="444671" cy="442728"/>
            </a:xfrm>
          </p:grpSpPr>
          <p:sp>
            <p:nvSpPr>
              <p:cNvPr id="314" name="Freeform: Shape 183">
                <a:extLst>
                  <a:ext uri="{FF2B5EF4-FFF2-40B4-BE49-F238E27FC236}">
                    <a16:creationId xmlns:a16="http://schemas.microsoft.com/office/drawing/2014/main" id="{4B7969DA-B43F-4BE6-8842-CAE55700296D}"/>
                  </a:ext>
                </a:extLst>
              </p:cNvPr>
              <p:cNvSpPr/>
              <p:nvPr/>
            </p:nvSpPr>
            <p:spPr>
              <a:xfrm>
                <a:off x="5892470" y="3228012"/>
                <a:ext cx="444671" cy="353209"/>
              </a:xfrm>
              <a:custGeom>
                <a:avLst/>
                <a:gdLst>
                  <a:gd name="connsiteX0" fmla="*/ 77799 w 444671"/>
                  <a:gd name="connsiteY0" fmla="*/ 46968 h 353209"/>
                  <a:gd name="connsiteX1" fmla="*/ 40651 w 444671"/>
                  <a:gd name="connsiteY1" fmla="*/ 78019 h 353209"/>
                  <a:gd name="connsiteX2" fmla="*/ 361 w 444671"/>
                  <a:gd name="connsiteY2" fmla="*/ 198034 h 353209"/>
                  <a:gd name="connsiteX3" fmla="*/ 59892 w 444671"/>
                  <a:gd name="connsiteY3" fmla="*/ 308810 h 353209"/>
                  <a:gd name="connsiteX4" fmla="*/ 114089 w 444671"/>
                  <a:gd name="connsiteY4" fmla="*/ 335861 h 353209"/>
                  <a:gd name="connsiteX5" fmla="*/ 326782 w 444671"/>
                  <a:gd name="connsiteY5" fmla="*/ 335194 h 353209"/>
                  <a:gd name="connsiteX6" fmla="*/ 368311 w 444671"/>
                  <a:gd name="connsiteY6" fmla="*/ 315001 h 353209"/>
                  <a:gd name="connsiteX7" fmla="*/ 422223 w 444671"/>
                  <a:gd name="connsiteY7" fmla="*/ 243754 h 353209"/>
                  <a:gd name="connsiteX8" fmla="*/ 439654 w 444671"/>
                  <a:gd name="connsiteY8" fmla="*/ 196034 h 353209"/>
                  <a:gd name="connsiteX9" fmla="*/ 444607 w 444671"/>
                  <a:gd name="connsiteY9" fmla="*/ 158315 h 353209"/>
                  <a:gd name="connsiteX10" fmla="*/ 370407 w 444671"/>
                  <a:gd name="connsiteY10" fmla="*/ 22203 h 353209"/>
                  <a:gd name="connsiteX11" fmla="*/ 77799 w 444671"/>
                  <a:gd name="connsiteY11" fmla="*/ 46968 h 353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4671" h="353209">
                    <a:moveTo>
                      <a:pt x="77799" y="46968"/>
                    </a:moveTo>
                    <a:cubicBezTo>
                      <a:pt x="63607" y="54969"/>
                      <a:pt x="51129" y="65637"/>
                      <a:pt x="40651" y="78019"/>
                    </a:cubicBezTo>
                    <a:cubicBezTo>
                      <a:pt x="12743" y="111071"/>
                      <a:pt x="-2592" y="154886"/>
                      <a:pt x="361" y="198034"/>
                    </a:cubicBezTo>
                    <a:cubicBezTo>
                      <a:pt x="3313" y="241183"/>
                      <a:pt x="25126" y="283092"/>
                      <a:pt x="59892" y="308810"/>
                    </a:cubicBezTo>
                    <a:cubicBezTo>
                      <a:pt x="76180" y="320812"/>
                      <a:pt x="94944" y="329289"/>
                      <a:pt x="114089" y="335861"/>
                    </a:cubicBezTo>
                    <a:cubicBezTo>
                      <a:pt x="182479" y="359197"/>
                      <a:pt x="258583" y="359007"/>
                      <a:pt x="326782" y="335194"/>
                    </a:cubicBezTo>
                    <a:cubicBezTo>
                      <a:pt x="341356" y="330146"/>
                      <a:pt x="355643" y="323955"/>
                      <a:pt x="368311" y="315001"/>
                    </a:cubicBezTo>
                    <a:cubicBezTo>
                      <a:pt x="392886" y="297666"/>
                      <a:pt x="409459" y="271091"/>
                      <a:pt x="422223" y="243754"/>
                    </a:cubicBezTo>
                    <a:cubicBezTo>
                      <a:pt x="429462" y="228419"/>
                      <a:pt x="435653" y="212512"/>
                      <a:pt x="439654" y="196034"/>
                    </a:cubicBezTo>
                    <a:cubicBezTo>
                      <a:pt x="442606" y="183652"/>
                      <a:pt x="444226" y="170983"/>
                      <a:pt x="444607" y="158315"/>
                    </a:cubicBezTo>
                    <a:cubicBezTo>
                      <a:pt x="446226" y="103642"/>
                      <a:pt x="417460" y="50016"/>
                      <a:pt x="370407" y="22203"/>
                    </a:cubicBezTo>
                    <a:cubicBezTo>
                      <a:pt x="322401" y="-6182"/>
                      <a:pt x="190289" y="-16278"/>
                      <a:pt x="77799" y="46968"/>
                    </a:cubicBezTo>
                    <a:close/>
                  </a:path>
                </a:pathLst>
              </a:custGeom>
              <a:solidFill>
                <a:srgbClr val="EA30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5" name="Freeform: Shape 184">
                <a:extLst>
                  <a:ext uri="{FF2B5EF4-FFF2-40B4-BE49-F238E27FC236}">
                    <a16:creationId xmlns:a16="http://schemas.microsoft.com/office/drawing/2014/main" id="{87F2E684-C034-4E07-8CCC-DF699DB5F58F}"/>
                  </a:ext>
                </a:extLst>
              </p:cNvPr>
              <p:cNvSpPr/>
              <p:nvPr/>
            </p:nvSpPr>
            <p:spPr>
              <a:xfrm>
                <a:off x="6065602" y="3245508"/>
                <a:ext cx="239873" cy="294185"/>
              </a:xfrm>
              <a:custGeom>
                <a:avLst/>
                <a:gdLst>
                  <a:gd name="connsiteX0" fmla="*/ 10014 w 239873"/>
                  <a:gd name="connsiteY0" fmla="*/ 71572 h 294185"/>
                  <a:gd name="connsiteX1" fmla="*/ 50400 w 239873"/>
                  <a:gd name="connsiteY1" fmla="*/ 91098 h 294185"/>
                  <a:gd name="connsiteX2" fmla="*/ 98501 w 239873"/>
                  <a:gd name="connsiteY2" fmla="*/ 127008 h 294185"/>
                  <a:gd name="connsiteX3" fmla="*/ 107073 w 239873"/>
                  <a:gd name="connsiteY3" fmla="*/ 165298 h 294185"/>
                  <a:gd name="connsiteX4" fmla="*/ 87928 w 239873"/>
                  <a:gd name="connsiteY4" fmla="*/ 244832 h 294185"/>
                  <a:gd name="connsiteX5" fmla="*/ 137172 w 239873"/>
                  <a:gd name="connsiteY5" fmla="*/ 294076 h 294185"/>
                  <a:gd name="connsiteX6" fmla="*/ 239471 w 239873"/>
                  <a:gd name="connsiteY6" fmla="*/ 175395 h 294185"/>
                  <a:gd name="connsiteX7" fmla="*/ 184131 w 239873"/>
                  <a:gd name="connsiteY7" fmla="*/ 41283 h 294185"/>
                  <a:gd name="connsiteX8" fmla="*/ 55448 w 239873"/>
                  <a:gd name="connsiteY8" fmla="*/ 2421 h 294185"/>
                  <a:gd name="connsiteX9" fmla="*/ 5632 w 239873"/>
                  <a:gd name="connsiteY9" fmla="*/ 30043 h 294185"/>
                  <a:gd name="connsiteX10" fmla="*/ 10014 w 239873"/>
                  <a:gd name="connsiteY10" fmla="*/ 71572 h 294185"/>
                  <a:gd name="connsiteX11" fmla="*/ 10014 w 239873"/>
                  <a:gd name="connsiteY11" fmla="*/ 71572 h 294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873" h="294185">
                    <a:moveTo>
                      <a:pt x="10014" y="71572"/>
                    </a:moveTo>
                    <a:cubicBezTo>
                      <a:pt x="15824" y="75573"/>
                      <a:pt x="38112" y="84336"/>
                      <a:pt x="50400" y="91098"/>
                    </a:cubicBezTo>
                    <a:cubicBezTo>
                      <a:pt x="69354" y="101481"/>
                      <a:pt x="83642" y="112053"/>
                      <a:pt x="98501" y="127008"/>
                    </a:cubicBezTo>
                    <a:cubicBezTo>
                      <a:pt x="106216" y="134818"/>
                      <a:pt x="108978" y="155868"/>
                      <a:pt x="107073" y="165298"/>
                    </a:cubicBezTo>
                    <a:cubicBezTo>
                      <a:pt x="102501" y="187872"/>
                      <a:pt x="85547" y="214447"/>
                      <a:pt x="87928" y="244832"/>
                    </a:cubicBezTo>
                    <a:cubicBezTo>
                      <a:pt x="90119" y="272645"/>
                      <a:pt x="108788" y="292743"/>
                      <a:pt x="137172" y="294076"/>
                    </a:cubicBezTo>
                    <a:cubicBezTo>
                      <a:pt x="202990" y="297219"/>
                      <a:pt x="235375" y="232259"/>
                      <a:pt x="239471" y="175395"/>
                    </a:cubicBezTo>
                    <a:cubicBezTo>
                      <a:pt x="243090" y="125674"/>
                      <a:pt x="222135" y="73953"/>
                      <a:pt x="184131" y="41283"/>
                    </a:cubicBezTo>
                    <a:cubicBezTo>
                      <a:pt x="151841" y="13565"/>
                      <a:pt x="98310" y="-7295"/>
                      <a:pt x="55448" y="2421"/>
                    </a:cubicBezTo>
                    <a:cubicBezTo>
                      <a:pt x="39636" y="6040"/>
                      <a:pt x="13062" y="13565"/>
                      <a:pt x="5632" y="30043"/>
                    </a:cubicBezTo>
                    <a:cubicBezTo>
                      <a:pt x="-559" y="43759"/>
                      <a:pt x="-4655" y="61571"/>
                      <a:pt x="10014" y="71572"/>
                    </a:cubicBezTo>
                    <a:lnTo>
                      <a:pt x="10014" y="71572"/>
                    </a:lnTo>
                    <a:close/>
                  </a:path>
                </a:pathLst>
              </a:custGeom>
              <a:solidFill>
                <a:srgbClr val="FE6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6" name="Freeform: Shape 185">
                <a:extLst>
                  <a:ext uri="{FF2B5EF4-FFF2-40B4-BE49-F238E27FC236}">
                    <a16:creationId xmlns:a16="http://schemas.microsoft.com/office/drawing/2014/main" id="{53EB85AE-5A13-4A09-B602-C1BF14FF60AA}"/>
                  </a:ext>
                </a:extLst>
              </p:cNvPr>
              <p:cNvSpPr/>
              <p:nvPr/>
            </p:nvSpPr>
            <p:spPr>
              <a:xfrm>
                <a:off x="6123654" y="3243729"/>
                <a:ext cx="146850" cy="99057"/>
              </a:xfrm>
              <a:custGeom>
                <a:avLst/>
                <a:gdLst>
                  <a:gd name="connsiteX0" fmla="*/ 20066 w 146850"/>
                  <a:gd name="connsiteY0" fmla="*/ 89828 h 99057"/>
                  <a:gd name="connsiteX1" fmla="*/ 69215 w 146850"/>
                  <a:gd name="connsiteY1" fmla="*/ 98877 h 99057"/>
                  <a:gd name="connsiteX2" fmla="*/ 133985 w 146850"/>
                  <a:gd name="connsiteY2" fmla="*/ 74969 h 99057"/>
                  <a:gd name="connsiteX3" fmla="*/ 145319 w 146850"/>
                  <a:gd name="connsiteY3" fmla="*/ 32202 h 99057"/>
                  <a:gd name="connsiteX4" fmla="*/ 103028 w 146850"/>
                  <a:gd name="connsiteY4" fmla="*/ 8 h 99057"/>
                  <a:gd name="connsiteX5" fmla="*/ 52736 w 146850"/>
                  <a:gd name="connsiteY5" fmla="*/ 19439 h 99057"/>
                  <a:gd name="connsiteX6" fmla="*/ 20161 w 146850"/>
                  <a:gd name="connsiteY6" fmla="*/ 35822 h 99057"/>
                  <a:gd name="connsiteX7" fmla="*/ 20066 w 146850"/>
                  <a:gd name="connsiteY7" fmla="*/ 89828 h 99057"/>
                  <a:gd name="connsiteX8" fmla="*/ 20066 w 146850"/>
                  <a:gd name="connsiteY8" fmla="*/ 89828 h 9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850" h="99057">
                    <a:moveTo>
                      <a:pt x="20066" y="89828"/>
                    </a:moveTo>
                    <a:cubicBezTo>
                      <a:pt x="37115" y="93829"/>
                      <a:pt x="51022" y="100211"/>
                      <a:pt x="69215" y="98877"/>
                    </a:cubicBezTo>
                    <a:cubicBezTo>
                      <a:pt x="91503" y="97258"/>
                      <a:pt x="119316" y="93543"/>
                      <a:pt x="133985" y="74969"/>
                    </a:cubicBezTo>
                    <a:cubicBezTo>
                      <a:pt x="143986" y="62301"/>
                      <a:pt x="149796" y="48776"/>
                      <a:pt x="145319" y="32202"/>
                    </a:cubicBezTo>
                    <a:cubicBezTo>
                      <a:pt x="140176" y="13628"/>
                      <a:pt x="122459" y="-373"/>
                      <a:pt x="103028" y="8"/>
                    </a:cubicBezTo>
                    <a:cubicBezTo>
                      <a:pt x="82550" y="293"/>
                      <a:pt x="69691" y="10199"/>
                      <a:pt x="52736" y="19439"/>
                    </a:cubicBezTo>
                    <a:cubicBezTo>
                      <a:pt x="44164" y="24106"/>
                      <a:pt x="31115" y="32869"/>
                      <a:pt x="20161" y="35822"/>
                    </a:cubicBezTo>
                    <a:cubicBezTo>
                      <a:pt x="-6033" y="42965"/>
                      <a:pt x="-7366" y="83351"/>
                      <a:pt x="20066" y="89828"/>
                    </a:cubicBezTo>
                    <a:lnTo>
                      <a:pt x="20066" y="89828"/>
                    </a:lnTo>
                    <a:close/>
                  </a:path>
                </a:pathLst>
              </a:custGeom>
              <a:solidFill>
                <a:srgbClr val="FE6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7" name="Freeform: Shape 186">
                <a:extLst>
                  <a:ext uri="{FF2B5EF4-FFF2-40B4-BE49-F238E27FC236}">
                    <a16:creationId xmlns:a16="http://schemas.microsoft.com/office/drawing/2014/main" id="{E32CF295-C8D4-4178-BA1F-E6DD64603460}"/>
                  </a:ext>
                </a:extLst>
              </p:cNvPr>
              <p:cNvSpPr/>
              <p:nvPr/>
            </p:nvSpPr>
            <p:spPr>
              <a:xfrm>
                <a:off x="6202993" y="3285448"/>
                <a:ext cx="84889" cy="73145"/>
              </a:xfrm>
              <a:custGeom>
                <a:avLst/>
                <a:gdLst>
                  <a:gd name="connsiteX0" fmla="*/ 13593 w 84889"/>
                  <a:gd name="connsiteY0" fmla="*/ 71827 h 73145"/>
                  <a:gd name="connsiteX1" fmla="*/ 49216 w 84889"/>
                  <a:gd name="connsiteY1" fmla="*/ 70303 h 73145"/>
                  <a:gd name="connsiteX2" fmla="*/ 84649 w 84889"/>
                  <a:gd name="connsiteY2" fmla="*/ 28298 h 73145"/>
                  <a:gd name="connsiteX3" fmla="*/ 56360 w 84889"/>
                  <a:gd name="connsiteY3" fmla="*/ 9 h 73145"/>
                  <a:gd name="connsiteX4" fmla="*/ 17498 w 84889"/>
                  <a:gd name="connsiteY4" fmla="*/ 25441 h 73145"/>
                  <a:gd name="connsiteX5" fmla="*/ 10640 w 84889"/>
                  <a:gd name="connsiteY5" fmla="*/ 36299 h 73145"/>
                  <a:gd name="connsiteX6" fmla="*/ 9306 w 84889"/>
                  <a:gd name="connsiteY6" fmla="*/ 37728 h 73145"/>
                  <a:gd name="connsiteX7" fmla="*/ 5592 w 84889"/>
                  <a:gd name="connsiteY7" fmla="*/ 41062 h 73145"/>
                  <a:gd name="connsiteX8" fmla="*/ 13593 w 84889"/>
                  <a:gd name="connsiteY8" fmla="*/ 71827 h 73145"/>
                  <a:gd name="connsiteX9" fmla="*/ 13593 w 84889"/>
                  <a:gd name="connsiteY9" fmla="*/ 71827 h 7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889" h="73145">
                    <a:moveTo>
                      <a:pt x="13593" y="71827"/>
                    </a:moveTo>
                    <a:cubicBezTo>
                      <a:pt x="25499" y="74209"/>
                      <a:pt x="37500" y="73161"/>
                      <a:pt x="49216" y="70303"/>
                    </a:cubicBezTo>
                    <a:cubicBezTo>
                      <a:pt x="67314" y="65922"/>
                      <a:pt x="87316" y="48872"/>
                      <a:pt x="84649" y="28298"/>
                    </a:cubicBezTo>
                    <a:cubicBezTo>
                      <a:pt x="82649" y="12772"/>
                      <a:pt x="73314" y="295"/>
                      <a:pt x="56360" y="9"/>
                    </a:cubicBezTo>
                    <a:cubicBezTo>
                      <a:pt x="38167" y="-372"/>
                      <a:pt x="26832" y="11629"/>
                      <a:pt x="17498" y="25441"/>
                    </a:cubicBezTo>
                    <a:cubicBezTo>
                      <a:pt x="15117" y="28965"/>
                      <a:pt x="13021" y="32775"/>
                      <a:pt x="10640" y="36299"/>
                    </a:cubicBezTo>
                    <a:cubicBezTo>
                      <a:pt x="13497" y="32203"/>
                      <a:pt x="9878" y="37156"/>
                      <a:pt x="9306" y="37728"/>
                    </a:cubicBezTo>
                    <a:cubicBezTo>
                      <a:pt x="8163" y="38966"/>
                      <a:pt x="6925" y="40014"/>
                      <a:pt x="5592" y="41062"/>
                    </a:cubicBezTo>
                    <a:cubicBezTo>
                      <a:pt x="-5267" y="49539"/>
                      <a:pt x="924" y="69351"/>
                      <a:pt x="13593" y="71827"/>
                    </a:cubicBezTo>
                    <a:lnTo>
                      <a:pt x="13593" y="71827"/>
                    </a:lnTo>
                    <a:close/>
                  </a:path>
                </a:pathLst>
              </a:custGeom>
              <a:solidFill>
                <a:srgbClr val="FEA4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8" name="Freeform: Shape 187">
                <a:extLst>
                  <a:ext uri="{FF2B5EF4-FFF2-40B4-BE49-F238E27FC236}">
                    <a16:creationId xmlns:a16="http://schemas.microsoft.com/office/drawing/2014/main" id="{10F7E626-258E-4411-B551-B5476B04A88E}"/>
                  </a:ext>
                </a:extLst>
              </p:cNvPr>
              <p:cNvSpPr/>
              <p:nvPr/>
            </p:nvSpPr>
            <p:spPr>
              <a:xfrm>
                <a:off x="5933791" y="3235764"/>
                <a:ext cx="153565" cy="45718"/>
              </a:xfrm>
              <a:custGeom>
                <a:avLst/>
                <a:gdLst>
                  <a:gd name="connsiteX0" fmla="*/ 1997 w 153565"/>
                  <a:gd name="connsiteY0" fmla="*/ 29691 h 45718"/>
                  <a:gd name="connsiteX1" fmla="*/ 45622 w 153565"/>
                  <a:gd name="connsiteY1" fmla="*/ 32262 h 45718"/>
                  <a:gd name="connsiteX2" fmla="*/ 85436 w 153565"/>
                  <a:gd name="connsiteY2" fmla="*/ 44264 h 45718"/>
                  <a:gd name="connsiteX3" fmla="*/ 149349 w 153565"/>
                  <a:gd name="connsiteY3" fmla="*/ 31500 h 45718"/>
                  <a:gd name="connsiteX4" fmla="*/ 149349 w 153565"/>
                  <a:gd name="connsiteY4" fmla="*/ 10450 h 45718"/>
                  <a:gd name="connsiteX5" fmla="*/ 80960 w 153565"/>
                  <a:gd name="connsiteY5" fmla="*/ 11403 h 45718"/>
                  <a:gd name="connsiteX6" fmla="*/ 30191 w 153565"/>
                  <a:gd name="connsiteY6" fmla="*/ 15784 h 45718"/>
                  <a:gd name="connsiteX7" fmla="*/ 950 w 153565"/>
                  <a:gd name="connsiteY7" fmla="*/ 25881 h 45718"/>
                  <a:gd name="connsiteX8" fmla="*/ 1997 w 153565"/>
                  <a:gd name="connsiteY8" fmla="*/ 29691 h 45718"/>
                  <a:gd name="connsiteX9" fmla="*/ 1997 w 153565"/>
                  <a:gd name="connsiteY9" fmla="*/ 29691 h 4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565" h="45718">
                    <a:moveTo>
                      <a:pt x="1997" y="29691"/>
                    </a:moveTo>
                    <a:cubicBezTo>
                      <a:pt x="16952" y="28262"/>
                      <a:pt x="30953" y="28643"/>
                      <a:pt x="45622" y="32262"/>
                    </a:cubicBezTo>
                    <a:cubicBezTo>
                      <a:pt x="59338" y="35596"/>
                      <a:pt x="71054" y="42835"/>
                      <a:pt x="85436" y="44264"/>
                    </a:cubicBezTo>
                    <a:cubicBezTo>
                      <a:pt x="106106" y="46359"/>
                      <a:pt x="134871" y="48741"/>
                      <a:pt x="149349" y="31500"/>
                    </a:cubicBezTo>
                    <a:cubicBezTo>
                      <a:pt x="154778" y="25119"/>
                      <a:pt x="155159" y="16832"/>
                      <a:pt x="149349" y="10450"/>
                    </a:cubicBezTo>
                    <a:cubicBezTo>
                      <a:pt x="130585" y="-9838"/>
                      <a:pt x="103343" y="4449"/>
                      <a:pt x="80960" y="11403"/>
                    </a:cubicBezTo>
                    <a:cubicBezTo>
                      <a:pt x="65339" y="16260"/>
                      <a:pt x="46479" y="13593"/>
                      <a:pt x="30191" y="15784"/>
                    </a:cubicBezTo>
                    <a:cubicBezTo>
                      <a:pt x="19619" y="17213"/>
                      <a:pt x="10475" y="21404"/>
                      <a:pt x="950" y="25881"/>
                    </a:cubicBezTo>
                    <a:cubicBezTo>
                      <a:pt x="-765" y="26833"/>
                      <a:pt x="-3" y="29881"/>
                      <a:pt x="1997" y="29691"/>
                    </a:cubicBezTo>
                    <a:lnTo>
                      <a:pt x="1997" y="2969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9" name="Freeform: Shape 188">
                <a:extLst>
                  <a:ext uri="{FF2B5EF4-FFF2-40B4-BE49-F238E27FC236}">
                    <a16:creationId xmlns:a16="http://schemas.microsoft.com/office/drawing/2014/main" id="{7729A6D0-B725-4B3E-A788-206C09DC8C41}"/>
                  </a:ext>
                </a:extLst>
              </p:cNvPr>
              <p:cNvSpPr/>
              <p:nvPr/>
            </p:nvSpPr>
            <p:spPr>
              <a:xfrm>
                <a:off x="6002820" y="3169907"/>
                <a:ext cx="86690" cy="103826"/>
              </a:xfrm>
              <a:custGeom>
                <a:avLst/>
                <a:gdLst>
                  <a:gd name="connsiteX0" fmla="*/ 4025 w 86690"/>
                  <a:gd name="connsiteY0" fmla="*/ 4679 h 103826"/>
                  <a:gd name="connsiteX1" fmla="*/ 54222 w 86690"/>
                  <a:gd name="connsiteY1" fmla="*/ 97643 h 103826"/>
                  <a:gd name="connsiteX2" fmla="*/ 77653 w 86690"/>
                  <a:gd name="connsiteY2" fmla="*/ 67258 h 103826"/>
                  <a:gd name="connsiteX3" fmla="*/ 42792 w 86690"/>
                  <a:gd name="connsiteY3" fmla="*/ 46970 h 103826"/>
                  <a:gd name="connsiteX4" fmla="*/ 16979 w 86690"/>
                  <a:gd name="connsiteY4" fmla="*/ 8299 h 103826"/>
                  <a:gd name="connsiteX5" fmla="*/ 4025 w 86690"/>
                  <a:gd name="connsiteY5" fmla="*/ 4679 h 103826"/>
                  <a:gd name="connsiteX6" fmla="*/ 4025 w 86690"/>
                  <a:gd name="connsiteY6" fmla="*/ 4679 h 103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90" h="103826">
                    <a:moveTo>
                      <a:pt x="4025" y="4679"/>
                    </a:moveTo>
                    <a:cubicBezTo>
                      <a:pt x="-13310" y="48018"/>
                      <a:pt x="29457" y="70592"/>
                      <a:pt x="54222" y="97643"/>
                    </a:cubicBezTo>
                    <a:cubicBezTo>
                      <a:pt x="72510" y="117741"/>
                      <a:pt x="101561" y="83832"/>
                      <a:pt x="77653" y="67258"/>
                    </a:cubicBezTo>
                    <a:cubicBezTo>
                      <a:pt x="66604" y="59543"/>
                      <a:pt x="54984" y="52685"/>
                      <a:pt x="42792" y="46970"/>
                    </a:cubicBezTo>
                    <a:cubicBezTo>
                      <a:pt x="28028" y="40017"/>
                      <a:pt x="14122" y="25825"/>
                      <a:pt x="16979" y="8299"/>
                    </a:cubicBezTo>
                    <a:cubicBezTo>
                      <a:pt x="18313" y="-369"/>
                      <a:pt x="7264" y="-3322"/>
                      <a:pt x="4025" y="4679"/>
                    </a:cubicBezTo>
                    <a:lnTo>
                      <a:pt x="4025" y="4679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0" name="Freeform: Shape 189">
                <a:extLst>
                  <a:ext uri="{FF2B5EF4-FFF2-40B4-BE49-F238E27FC236}">
                    <a16:creationId xmlns:a16="http://schemas.microsoft.com/office/drawing/2014/main" id="{8BE18F4B-2B8A-4E13-87A0-554BC1CEAE8B}"/>
                  </a:ext>
                </a:extLst>
              </p:cNvPr>
              <p:cNvSpPr/>
              <p:nvPr/>
            </p:nvSpPr>
            <p:spPr>
              <a:xfrm>
                <a:off x="6049694" y="3192142"/>
                <a:ext cx="161974" cy="80713"/>
              </a:xfrm>
              <a:custGeom>
                <a:avLst/>
                <a:gdLst>
                  <a:gd name="connsiteX0" fmla="*/ 157652 w 161974"/>
                  <a:gd name="connsiteY0" fmla="*/ 6066 h 80713"/>
                  <a:gd name="connsiteX1" fmla="*/ 13253 w 161974"/>
                  <a:gd name="connsiteY1" fmla="*/ 44833 h 80713"/>
                  <a:gd name="connsiteX2" fmla="*/ 27541 w 161974"/>
                  <a:gd name="connsiteY2" fmla="*/ 78647 h 80713"/>
                  <a:gd name="connsiteX3" fmla="*/ 86310 w 161974"/>
                  <a:gd name="connsiteY3" fmla="*/ 42071 h 80713"/>
                  <a:gd name="connsiteX4" fmla="*/ 157652 w 161974"/>
                  <a:gd name="connsiteY4" fmla="*/ 17877 h 80713"/>
                  <a:gd name="connsiteX5" fmla="*/ 157652 w 161974"/>
                  <a:gd name="connsiteY5" fmla="*/ 6066 h 80713"/>
                  <a:gd name="connsiteX6" fmla="*/ 157652 w 161974"/>
                  <a:gd name="connsiteY6" fmla="*/ 6066 h 8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74" h="80713">
                    <a:moveTo>
                      <a:pt x="157652" y="6066"/>
                    </a:moveTo>
                    <a:cubicBezTo>
                      <a:pt x="101740" y="-17556"/>
                      <a:pt x="62974" y="34736"/>
                      <a:pt x="13253" y="44833"/>
                    </a:cubicBezTo>
                    <a:cubicBezTo>
                      <a:pt x="-11702" y="49976"/>
                      <a:pt x="1728" y="90172"/>
                      <a:pt x="27541" y="78647"/>
                    </a:cubicBezTo>
                    <a:cubicBezTo>
                      <a:pt x="49258" y="68931"/>
                      <a:pt x="66974" y="55596"/>
                      <a:pt x="86310" y="42071"/>
                    </a:cubicBezTo>
                    <a:cubicBezTo>
                      <a:pt x="108694" y="26450"/>
                      <a:pt x="133554" y="27783"/>
                      <a:pt x="157652" y="17877"/>
                    </a:cubicBezTo>
                    <a:cubicBezTo>
                      <a:pt x="163462" y="15496"/>
                      <a:pt x="163367" y="8543"/>
                      <a:pt x="157652" y="6066"/>
                    </a:cubicBezTo>
                    <a:lnTo>
                      <a:pt x="157652" y="6066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1" name="Freeform: Shape 190">
                <a:extLst>
                  <a:ext uri="{FF2B5EF4-FFF2-40B4-BE49-F238E27FC236}">
                    <a16:creationId xmlns:a16="http://schemas.microsoft.com/office/drawing/2014/main" id="{E540D28C-86EA-4F01-88B9-2E3E32615E81}"/>
                  </a:ext>
                </a:extLst>
              </p:cNvPr>
              <p:cNvSpPr/>
              <p:nvPr/>
            </p:nvSpPr>
            <p:spPr>
              <a:xfrm>
                <a:off x="6045868" y="3237277"/>
                <a:ext cx="150821" cy="50542"/>
              </a:xfrm>
              <a:custGeom>
                <a:avLst/>
                <a:gdLst>
                  <a:gd name="connsiteX0" fmla="*/ 141761 w 150821"/>
                  <a:gd name="connsiteY0" fmla="*/ 1413 h 50542"/>
                  <a:gd name="connsiteX1" fmla="*/ 64323 w 150821"/>
                  <a:gd name="connsiteY1" fmla="*/ 19987 h 50542"/>
                  <a:gd name="connsiteX2" fmla="*/ 4125 w 150821"/>
                  <a:gd name="connsiteY2" fmla="*/ 16367 h 50542"/>
                  <a:gd name="connsiteX3" fmla="*/ 28985 w 150821"/>
                  <a:gd name="connsiteY3" fmla="*/ 41227 h 50542"/>
                  <a:gd name="connsiteX4" fmla="*/ 29557 w 150821"/>
                  <a:gd name="connsiteY4" fmla="*/ 40465 h 50542"/>
                  <a:gd name="connsiteX5" fmla="*/ 17174 w 150821"/>
                  <a:gd name="connsiteY5" fmla="*/ 45609 h 50542"/>
                  <a:gd name="connsiteX6" fmla="*/ 105852 w 150821"/>
                  <a:gd name="connsiteY6" fmla="*/ 47990 h 50542"/>
                  <a:gd name="connsiteX7" fmla="*/ 150619 w 150821"/>
                  <a:gd name="connsiteY7" fmla="*/ 6556 h 50542"/>
                  <a:gd name="connsiteX8" fmla="*/ 141761 w 150821"/>
                  <a:gd name="connsiteY8" fmla="*/ 1413 h 50542"/>
                  <a:gd name="connsiteX9" fmla="*/ 141761 w 150821"/>
                  <a:gd name="connsiteY9" fmla="*/ 1413 h 50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821" h="50542">
                    <a:moveTo>
                      <a:pt x="141761" y="1413"/>
                    </a:moveTo>
                    <a:cubicBezTo>
                      <a:pt x="120330" y="20558"/>
                      <a:pt x="92041" y="27416"/>
                      <a:pt x="64323" y="19987"/>
                    </a:cubicBezTo>
                    <a:cubicBezTo>
                      <a:pt x="49559" y="16081"/>
                      <a:pt x="16793" y="460"/>
                      <a:pt x="4125" y="16367"/>
                    </a:cubicBezTo>
                    <a:cubicBezTo>
                      <a:pt x="-9686" y="33798"/>
                      <a:pt x="14412" y="58753"/>
                      <a:pt x="28985" y="41227"/>
                    </a:cubicBezTo>
                    <a:cubicBezTo>
                      <a:pt x="29176" y="40942"/>
                      <a:pt x="29366" y="40751"/>
                      <a:pt x="29557" y="40465"/>
                    </a:cubicBezTo>
                    <a:cubicBezTo>
                      <a:pt x="25461" y="42180"/>
                      <a:pt x="21270" y="43894"/>
                      <a:pt x="17174" y="45609"/>
                    </a:cubicBezTo>
                    <a:cubicBezTo>
                      <a:pt x="48035" y="42942"/>
                      <a:pt x="74610" y="55801"/>
                      <a:pt x="105852" y="47990"/>
                    </a:cubicBezTo>
                    <a:cubicBezTo>
                      <a:pt x="127188" y="42656"/>
                      <a:pt x="144523" y="27511"/>
                      <a:pt x="150619" y="6556"/>
                    </a:cubicBezTo>
                    <a:cubicBezTo>
                      <a:pt x="152048" y="1222"/>
                      <a:pt x="145571" y="-2016"/>
                      <a:pt x="141761" y="1413"/>
                    </a:cubicBezTo>
                    <a:lnTo>
                      <a:pt x="141761" y="1413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2" name="Freeform: Shape 191">
                <a:extLst>
                  <a:ext uri="{FF2B5EF4-FFF2-40B4-BE49-F238E27FC236}">
                    <a16:creationId xmlns:a16="http://schemas.microsoft.com/office/drawing/2014/main" id="{BD020DA6-2AA1-4A40-8BDC-EF06909A253D}"/>
                  </a:ext>
                </a:extLst>
              </p:cNvPr>
              <p:cNvSpPr/>
              <p:nvPr/>
            </p:nvSpPr>
            <p:spPr>
              <a:xfrm>
                <a:off x="5995351" y="3245091"/>
                <a:ext cx="94958" cy="80457"/>
              </a:xfrm>
              <a:custGeom>
                <a:avLst/>
                <a:gdLst>
                  <a:gd name="connsiteX0" fmla="*/ 5493 w 94958"/>
                  <a:gd name="connsiteY0" fmla="*/ 80371 h 80457"/>
                  <a:gd name="connsiteX1" fmla="*/ 46165 w 94958"/>
                  <a:gd name="connsiteY1" fmla="*/ 69322 h 80457"/>
                  <a:gd name="connsiteX2" fmla="*/ 65786 w 94958"/>
                  <a:gd name="connsiteY2" fmla="*/ 56749 h 80457"/>
                  <a:gd name="connsiteX3" fmla="*/ 84170 w 94958"/>
                  <a:gd name="connsiteY3" fmla="*/ 41319 h 80457"/>
                  <a:gd name="connsiteX4" fmla="*/ 84170 w 94958"/>
                  <a:gd name="connsiteY4" fmla="*/ 3123 h 80457"/>
                  <a:gd name="connsiteX5" fmla="*/ 50832 w 94958"/>
                  <a:gd name="connsiteY5" fmla="*/ 22269 h 80457"/>
                  <a:gd name="connsiteX6" fmla="*/ 3969 w 94958"/>
                  <a:gd name="connsiteY6" fmla="*/ 69513 h 80457"/>
                  <a:gd name="connsiteX7" fmla="*/ 5493 w 94958"/>
                  <a:gd name="connsiteY7" fmla="*/ 80371 h 80457"/>
                  <a:gd name="connsiteX8" fmla="*/ 5493 w 94958"/>
                  <a:gd name="connsiteY8" fmla="*/ 80371 h 80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958" h="80457">
                    <a:moveTo>
                      <a:pt x="5493" y="80371"/>
                    </a:moveTo>
                    <a:cubicBezTo>
                      <a:pt x="19971" y="81228"/>
                      <a:pt x="33401" y="75609"/>
                      <a:pt x="46165" y="69322"/>
                    </a:cubicBezTo>
                    <a:cubicBezTo>
                      <a:pt x="53118" y="65893"/>
                      <a:pt x="59595" y="61416"/>
                      <a:pt x="65786" y="56749"/>
                    </a:cubicBezTo>
                    <a:cubicBezTo>
                      <a:pt x="71978" y="52082"/>
                      <a:pt x="77597" y="44938"/>
                      <a:pt x="84170" y="41319"/>
                    </a:cubicBezTo>
                    <a:cubicBezTo>
                      <a:pt x="98933" y="33318"/>
                      <a:pt x="98171" y="11315"/>
                      <a:pt x="84170" y="3123"/>
                    </a:cubicBezTo>
                    <a:cubicBezTo>
                      <a:pt x="68739" y="-5925"/>
                      <a:pt x="52166" y="5981"/>
                      <a:pt x="50832" y="22269"/>
                    </a:cubicBezTo>
                    <a:cubicBezTo>
                      <a:pt x="49118" y="42938"/>
                      <a:pt x="22924" y="65512"/>
                      <a:pt x="3969" y="69513"/>
                    </a:cubicBezTo>
                    <a:cubicBezTo>
                      <a:pt x="-2413" y="70846"/>
                      <a:pt x="-508" y="80085"/>
                      <a:pt x="5493" y="80371"/>
                    </a:cubicBezTo>
                    <a:lnTo>
                      <a:pt x="5493" y="8037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323" name="Freeform: Shape 192">
                <a:extLst>
                  <a:ext uri="{FF2B5EF4-FFF2-40B4-BE49-F238E27FC236}">
                    <a16:creationId xmlns:a16="http://schemas.microsoft.com/office/drawing/2014/main" id="{36D1212A-9BCC-43DC-AF28-E2C9FEAA462D}"/>
                  </a:ext>
                </a:extLst>
              </p:cNvPr>
              <p:cNvSpPr/>
              <p:nvPr/>
            </p:nvSpPr>
            <p:spPr>
              <a:xfrm>
                <a:off x="6066697" y="3138493"/>
                <a:ext cx="45188" cy="129864"/>
              </a:xfrm>
              <a:custGeom>
                <a:avLst/>
                <a:gdLst>
                  <a:gd name="connsiteX0" fmla="*/ 37208 w 45188"/>
                  <a:gd name="connsiteY0" fmla="*/ 1137 h 129864"/>
                  <a:gd name="connsiteX1" fmla="*/ 441 w 45188"/>
                  <a:gd name="connsiteY1" fmla="*/ 115437 h 129864"/>
                  <a:gd name="connsiteX2" fmla="*/ 28635 w 45188"/>
                  <a:gd name="connsiteY2" fmla="*/ 107817 h 129864"/>
                  <a:gd name="connsiteX3" fmla="*/ 44923 w 45188"/>
                  <a:gd name="connsiteY3" fmla="*/ 5614 h 129864"/>
                  <a:gd name="connsiteX4" fmla="*/ 37208 w 45188"/>
                  <a:gd name="connsiteY4" fmla="*/ 1137 h 129864"/>
                  <a:gd name="connsiteX5" fmla="*/ 37208 w 45188"/>
                  <a:gd name="connsiteY5" fmla="*/ 1137 h 129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88" h="129864">
                    <a:moveTo>
                      <a:pt x="37208" y="1137"/>
                    </a:moveTo>
                    <a:cubicBezTo>
                      <a:pt x="4632" y="29902"/>
                      <a:pt x="-1940" y="74479"/>
                      <a:pt x="441" y="115437"/>
                    </a:cubicBezTo>
                    <a:cubicBezTo>
                      <a:pt x="1870" y="139630"/>
                      <a:pt x="39017" y="130867"/>
                      <a:pt x="28635" y="107817"/>
                    </a:cubicBezTo>
                    <a:cubicBezTo>
                      <a:pt x="15395" y="78480"/>
                      <a:pt x="34636" y="33522"/>
                      <a:pt x="44923" y="5614"/>
                    </a:cubicBezTo>
                    <a:cubicBezTo>
                      <a:pt x="46542" y="946"/>
                      <a:pt x="40351" y="-1625"/>
                      <a:pt x="37208" y="1137"/>
                    </a:cubicBezTo>
                    <a:lnTo>
                      <a:pt x="37208" y="1137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4" name="Freeform: Shape 193">
                <a:extLst>
                  <a:ext uri="{FF2B5EF4-FFF2-40B4-BE49-F238E27FC236}">
                    <a16:creationId xmlns:a16="http://schemas.microsoft.com/office/drawing/2014/main" id="{91C56F91-D104-49E7-A9D8-51608D81B269}"/>
                  </a:ext>
                </a:extLst>
              </p:cNvPr>
              <p:cNvSpPr/>
              <p:nvPr/>
            </p:nvSpPr>
            <p:spPr>
              <a:xfrm>
                <a:off x="6068084" y="3162505"/>
                <a:ext cx="41367" cy="43064"/>
              </a:xfrm>
              <a:custGeom>
                <a:avLst/>
                <a:gdLst>
                  <a:gd name="connsiteX0" fmla="*/ 26677 w 41367"/>
                  <a:gd name="connsiteY0" fmla="*/ 746 h 43064"/>
                  <a:gd name="connsiteX1" fmla="*/ 2960 w 41367"/>
                  <a:gd name="connsiteY1" fmla="*/ 10366 h 43064"/>
                  <a:gd name="connsiteX2" fmla="*/ 3055 w 41367"/>
                  <a:gd name="connsiteY2" fmla="*/ 33036 h 43064"/>
                  <a:gd name="connsiteX3" fmla="*/ 41345 w 41367"/>
                  <a:gd name="connsiteY3" fmla="*/ 22654 h 43064"/>
                  <a:gd name="connsiteX4" fmla="*/ 40583 w 41367"/>
                  <a:gd name="connsiteY4" fmla="*/ 16462 h 43064"/>
                  <a:gd name="connsiteX5" fmla="*/ 38488 w 41367"/>
                  <a:gd name="connsiteY5" fmla="*/ 11509 h 43064"/>
                  <a:gd name="connsiteX6" fmla="*/ 40012 w 41367"/>
                  <a:gd name="connsiteY6" fmla="*/ 14557 h 43064"/>
                  <a:gd name="connsiteX7" fmla="*/ 26677 w 41367"/>
                  <a:gd name="connsiteY7" fmla="*/ 746 h 43064"/>
                  <a:gd name="connsiteX8" fmla="*/ 26677 w 41367"/>
                  <a:gd name="connsiteY8" fmla="*/ 746 h 4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367" h="43064">
                    <a:moveTo>
                      <a:pt x="26677" y="746"/>
                    </a:moveTo>
                    <a:cubicBezTo>
                      <a:pt x="17438" y="-1730"/>
                      <a:pt x="7817" y="2080"/>
                      <a:pt x="2960" y="10366"/>
                    </a:cubicBezTo>
                    <a:cubicBezTo>
                      <a:pt x="-1327" y="17701"/>
                      <a:pt x="-660" y="25702"/>
                      <a:pt x="3055" y="33036"/>
                    </a:cubicBezTo>
                    <a:cubicBezTo>
                      <a:pt x="12199" y="51324"/>
                      <a:pt x="42298" y="42656"/>
                      <a:pt x="41345" y="22654"/>
                    </a:cubicBezTo>
                    <a:cubicBezTo>
                      <a:pt x="41250" y="20558"/>
                      <a:pt x="41060" y="18463"/>
                      <a:pt x="40583" y="16462"/>
                    </a:cubicBezTo>
                    <a:cubicBezTo>
                      <a:pt x="39917" y="14843"/>
                      <a:pt x="39155" y="13129"/>
                      <a:pt x="38488" y="11509"/>
                    </a:cubicBezTo>
                    <a:cubicBezTo>
                      <a:pt x="40869" y="21701"/>
                      <a:pt x="41345" y="22749"/>
                      <a:pt x="40012" y="14557"/>
                    </a:cubicBezTo>
                    <a:cubicBezTo>
                      <a:pt x="37821" y="7985"/>
                      <a:pt x="33630" y="2651"/>
                      <a:pt x="26677" y="746"/>
                    </a:cubicBezTo>
                    <a:lnTo>
                      <a:pt x="26677" y="746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194">
                <a:extLst>
                  <a:ext uri="{FF2B5EF4-FFF2-40B4-BE49-F238E27FC236}">
                    <a16:creationId xmlns:a16="http://schemas.microsoft.com/office/drawing/2014/main" id="{0DF139C0-EA7A-41EF-B0D6-21249B0A379D}"/>
                  </a:ext>
                </a:extLst>
              </p:cNvPr>
              <p:cNvSpPr/>
              <p:nvPr/>
            </p:nvSpPr>
            <p:spPr>
              <a:xfrm>
                <a:off x="6016316" y="3219090"/>
                <a:ext cx="49940" cy="37908"/>
              </a:xfrm>
              <a:custGeom>
                <a:avLst/>
                <a:gdLst>
                  <a:gd name="connsiteX0" fmla="*/ 245 w 49940"/>
                  <a:gd name="connsiteY0" fmla="*/ 3121 h 37908"/>
                  <a:gd name="connsiteX1" fmla="*/ 45584 w 49940"/>
                  <a:gd name="connsiteY1" fmla="*/ 37792 h 37908"/>
                  <a:gd name="connsiteX2" fmla="*/ 48346 w 49940"/>
                  <a:gd name="connsiteY2" fmla="*/ 31315 h 37908"/>
                  <a:gd name="connsiteX3" fmla="*/ 3864 w 49940"/>
                  <a:gd name="connsiteY3" fmla="*/ 1026 h 37908"/>
                  <a:gd name="connsiteX4" fmla="*/ 245 w 49940"/>
                  <a:gd name="connsiteY4" fmla="*/ 3121 h 37908"/>
                  <a:gd name="connsiteX5" fmla="*/ 245 w 49940"/>
                  <a:gd name="connsiteY5" fmla="*/ 3121 h 3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40" h="37908">
                    <a:moveTo>
                      <a:pt x="245" y="3121"/>
                    </a:moveTo>
                    <a:cubicBezTo>
                      <a:pt x="7865" y="20266"/>
                      <a:pt x="27581" y="33601"/>
                      <a:pt x="45584" y="37792"/>
                    </a:cubicBezTo>
                    <a:cubicBezTo>
                      <a:pt x="49679" y="38745"/>
                      <a:pt x="51489" y="33601"/>
                      <a:pt x="48346" y="31315"/>
                    </a:cubicBezTo>
                    <a:cubicBezTo>
                      <a:pt x="33582" y="20552"/>
                      <a:pt x="15104" y="16647"/>
                      <a:pt x="3864" y="1026"/>
                    </a:cubicBezTo>
                    <a:cubicBezTo>
                      <a:pt x="2245" y="-1260"/>
                      <a:pt x="-898" y="645"/>
                      <a:pt x="245" y="3121"/>
                    </a:cubicBezTo>
                    <a:lnTo>
                      <a:pt x="245" y="3121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195">
                <a:extLst>
                  <a:ext uri="{FF2B5EF4-FFF2-40B4-BE49-F238E27FC236}">
                    <a16:creationId xmlns:a16="http://schemas.microsoft.com/office/drawing/2014/main" id="{E196C650-730E-4A98-8CD2-66622B2A5BBF}"/>
                  </a:ext>
                </a:extLst>
              </p:cNvPr>
              <p:cNvSpPr/>
              <p:nvPr/>
            </p:nvSpPr>
            <p:spPr>
              <a:xfrm>
                <a:off x="6111426" y="3207178"/>
                <a:ext cx="87395" cy="37039"/>
              </a:xfrm>
              <a:custGeom>
                <a:avLst/>
                <a:gdLst>
                  <a:gd name="connsiteX0" fmla="*/ 86681 w 87395"/>
                  <a:gd name="connsiteY0" fmla="*/ 2175 h 37039"/>
                  <a:gd name="connsiteX1" fmla="*/ 1146 w 87395"/>
                  <a:gd name="connsiteY1" fmla="*/ 30654 h 37039"/>
                  <a:gd name="connsiteX2" fmla="*/ 5814 w 87395"/>
                  <a:gd name="connsiteY2" fmla="*/ 36655 h 37039"/>
                  <a:gd name="connsiteX3" fmla="*/ 40485 w 87395"/>
                  <a:gd name="connsiteY3" fmla="*/ 18843 h 37039"/>
                  <a:gd name="connsiteX4" fmla="*/ 86681 w 87395"/>
                  <a:gd name="connsiteY4" fmla="*/ 4175 h 37039"/>
                  <a:gd name="connsiteX5" fmla="*/ 86681 w 87395"/>
                  <a:gd name="connsiteY5" fmla="*/ 2175 h 37039"/>
                  <a:gd name="connsiteX6" fmla="*/ 86681 w 87395"/>
                  <a:gd name="connsiteY6" fmla="*/ 2175 h 3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95" h="37039">
                    <a:moveTo>
                      <a:pt x="86681" y="2175"/>
                    </a:moveTo>
                    <a:cubicBezTo>
                      <a:pt x="59154" y="-6112"/>
                      <a:pt x="20006" y="10557"/>
                      <a:pt x="1146" y="30654"/>
                    </a:cubicBezTo>
                    <a:cubicBezTo>
                      <a:pt x="-1997" y="33988"/>
                      <a:pt x="1908" y="38370"/>
                      <a:pt x="5814" y="36655"/>
                    </a:cubicBezTo>
                    <a:cubicBezTo>
                      <a:pt x="17720" y="31416"/>
                      <a:pt x="28769" y="24463"/>
                      <a:pt x="40485" y="18843"/>
                    </a:cubicBezTo>
                    <a:cubicBezTo>
                      <a:pt x="55629" y="11604"/>
                      <a:pt x="71060" y="9223"/>
                      <a:pt x="86681" y="4175"/>
                    </a:cubicBezTo>
                    <a:cubicBezTo>
                      <a:pt x="87633" y="3889"/>
                      <a:pt x="87633" y="2460"/>
                      <a:pt x="86681" y="2175"/>
                    </a:cubicBezTo>
                    <a:lnTo>
                      <a:pt x="86681" y="2175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196">
                <a:extLst>
                  <a:ext uri="{FF2B5EF4-FFF2-40B4-BE49-F238E27FC236}">
                    <a16:creationId xmlns:a16="http://schemas.microsoft.com/office/drawing/2014/main" id="{75FD14DE-3237-4E74-954C-AC1669EB2E57}"/>
                  </a:ext>
                </a:extLst>
              </p:cNvPr>
              <p:cNvSpPr/>
              <p:nvPr/>
            </p:nvSpPr>
            <p:spPr>
              <a:xfrm>
                <a:off x="6090505" y="3262902"/>
                <a:ext cx="82915" cy="25689"/>
              </a:xfrm>
              <a:custGeom>
                <a:avLst/>
                <a:gdLst>
                  <a:gd name="connsiteX0" fmla="*/ 350 w 82915"/>
                  <a:gd name="connsiteY0" fmla="*/ 14269 h 25689"/>
                  <a:gd name="connsiteX1" fmla="*/ 81884 w 82915"/>
                  <a:gd name="connsiteY1" fmla="*/ 5982 h 25689"/>
                  <a:gd name="connsiteX2" fmla="*/ 77598 w 82915"/>
                  <a:gd name="connsiteY2" fmla="*/ 457 h 25689"/>
                  <a:gd name="connsiteX3" fmla="*/ 1398 w 82915"/>
                  <a:gd name="connsiteY3" fmla="*/ 12554 h 25689"/>
                  <a:gd name="connsiteX4" fmla="*/ 350 w 82915"/>
                  <a:gd name="connsiteY4" fmla="*/ 14269 h 25689"/>
                  <a:gd name="connsiteX5" fmla="*/ 350 w 82915"/>
                  <a:gd name="connsiteY5" fmla="*/ 14269 h 2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15" h="25689">
                    <a:moveTo>
                      <a:pt x="350" y="14269"/>
                    </a:moveTo>
                    <a:cubicBezTo>
                      <a:pt x="23687" y="33604"/>
                      <a:pt x="61787" y="26746"/>
                      <a:pt x="81884" y="5982"/>
                    </a:cubicBezTo>
                    <a:cubicBezTo>
                      <a:pt x="84742" y="3029"/>
                      <a:pt x="81122" y="-1448"/>
                      <a:pt x="77598" y="457"/>
                    </a:cubicBezTo>
                    <a:cubicBezTo>
                      <a:pt x="51881" y="14173"/>
                      <a:pt x="30259" y="20269"/>
                      <a:pt x="1398" y="12554"/>
                    </a:cubicBezTo>
                    <a:cubicBezTo>
                      <a:pt x="350" y="12268"/>
                      <a:pt x="-507" y="13507"/>
                      <a:pt x="350" y="14269"/>
                    </a:cubicBezTo>
                    <a:lnTo>
                      <a:pt x="350" y="14269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8" name="Freeform: Shape 197">
                <a:extLst>
                  <a:ext uri="{FF2B5EF4-FFF2-40B4-BE49-F238E27FC236}">
                    <a16:creationId xmlns:a16="http://schemas.microsoft.com/office/drawing/2014/main" id="{2C05BABB-F41A-4731-91E3-CAFB4216E46C}"/>
                  </a:ext>
                </a:extLst>
              </p:cNvPr>
              <p:cNvSpPr/>
              <p:nvPr/>
            </p:nvSpPr>
            <p:spPr>
              <a:xfrm>
                <a:off x="6030633" y="3261974"/>
                <a:ext cx="28125" cy="40307"/>
              </a:xfrm>
              <a:custGeom>
                <a:avLst/>
                <a:gdLst>
                  <a:gd name="connsiteX0" fmla="*/ 2406 w 28125"/>
                  <a:gd name="connsiteY0" fmla="*/ 39866 h 40307"/>
                  <a:gd name="connsiteX1" fmla="*/ 28123 w 28125"/>
                  <a:gd name="connsiteY1" fmla="*/ 3004 h 40307"/>
                  <a:gd name="connsiteX2" fmla="*/ 22408 w 28125"/>
                  <a:gd name="connsiteY2" fmla="*/ 1480 h 40307"/>
                  <a:gd name="connsiteX3" fmla="*/ 11455 w 28125"/>
                  <a:gd name="connsiteY3" fmla="*/ 20149 h 40307"/>
                  <a:gd name="connsiteX4" fmla="*/ 215 w 28125"/>
                  <a:gd name="connsiteY4" fmla="*/ 38151 h 40307"/>
                  <a:gd name="connsiteX5" fmla="*/ 2406 w 28125"/>
                  <a:gd name="connsiteY5" fmla="*/ 39866 h 40307"/>
                  <a:gd name="connsiteX6" fmla="*/ 2406 w 28125"/>
                  <a:gd name="connsiteY6" fmla="*/ 39866 h 4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25" h="40307">
                    <a:moveTo>
                      <a:pt x="2406" y="39866"/>
                    </a:moveTo>
                    <a:cubicBezTo>
                      <a:pt x="11836" y="29103"/>
                      <a:pt x="28314" y="18911"/>
                      <a:pt x="28123" y="3004"/>
                    </a:cubicBezTo>
                    <a:cubicBezTo>
                      <a:pt x="28123" y="-139"/>
                      <a:pt x="24028" y="-1092"/>
                      <a:pt x="22408" y="1480"/>
                    </a:cubicBezTo>
                    <a:cubicBezTo>
                      <a:pt x="18503" y="7576"/>
                      <a:pt x="15646" y="14148"/>
                      <a:pt x="11455" y="20149"/>
                    </a:cubicBezTo>
                    <a:cubicBezTo>
                      <a:pt x="7359" y="25864"/>
                      <a:pt x="3454" y="31960"/>
                      <a:pt x="215" y="38151"/>
                    </a:cubicBezTo>
                    <a:cubicBezTo>
                      <a:pt x="-642" y="39485"/>
                      <a:pt x="1263" y="41104"/>
                      <a:pt x="2406" y="39866"/>
                    </a:cubicBezTo>
                    <a:lnTo>
                      <a:pt x="2406" y="39866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9" name="Freeform: Shape 198">
                <a:extLst>
                  <a:ext uri="{FF2B5EF4-FFF2-40B4-BE49-F238E27FC236}">
                    <a16:creationId xmlns:a16="http://schemas.microsoft.com/office/drawing/2014/main" id="{A27F6DA6-48C1-4B55-B4D7-963DA4BFFD5D}"/>
                  </a:ext>
                </a:extLst>
              </p:cNvPr>
              <p:cNvSpPr/>
              <p:nvPr/>
            </p:nvSpPr>
            <p:spPr>
              <a:xfrm>
                <a:off x="5991557" y="3243385"/>
                <a:ext cx="70339" cy="14857"/>
              </a:xfrm>
              <a:custGeom>
                <a:avLst/>
                <a:gdLst>
                  <a:gd name="connsiteX0" fmla="*/ 143 w 70339"/>
                  <a:gd name="connsiteY0" fmla="*/ 10926 h 14857"/>
                  <a:gd name="connsiteX1" fmla="*/ 29099 w 70339"/>
                  <a:gd name="connsiteY1" fmla="*/ 14355 h 14857"/>
                  <a:gd name="connsiteX2" fmla="*/ 42529 w 70339"/>
                  <a:gd name="connsiteY2" fmla="*/ 11878 h 14857"/>
                  <a:gd name="connsiteX3" fmla="*/ 66151 w 70339"/>
                  <a:gd name="connsiteY3" fmla="*/ 10545 h 14857"/>
                  <a:gd name="connsiteX4" fmla="*/ 68247 w 70339"/>
                  <a:gd name="connsiteY4" fmla="*/ 2829 h 14857"/>
                  <a:gd name="connsiteX5" fmla="*/ 143 w 70339"/>
                  <a:gd name="connsiteY5" fmla="*/ 10545 h 14857"/>
                  <a:gd name="connsiteX6" fmla="*/ 143 w 70339"/>
                  <a:gd name="connsiteY6" fmla="*/ 10926 h 14857"/>
                  <a:gd name="connsiteX7" fmla="*/ 143 w 70339"/>
                  <a:gd name="connsiteY7" fmla="*/ 10926 h 1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339" h="14857">
                    <a:moveTo>
                      <a:pt x="143" y="10926"/>
                    </a:moveTo>
                    <a:cubicBezTo>
                      <a:pt x="10144" y="14831"/>
                      <a:pt x="18526" y="15498"/>
                      <a:pt x="29099" y="14355"/>
                    </a:cubicBezTo>
                    <a:cubicBezTo>
                      <a:pt x="33671" y="13878"/>
                      <a:pt x="38052" y="12735"/>
                      <a:pt x="42529" y="11878"/>
                    </a:cubicBezTo>
                    <a:cubicBezTo>
                      <a:pt x="50625" y="10259"/>
                      <a:pt x="58150" y="11307"/>
                      <a:pt x="66151" y="10545"/>
                    </a:cubicBezTo>
                    <a:cubicBezTo>
                      <a:pt x="69771" y="10164"/>
                      <a:pt x="72342" y="4734"/>
                      <a:pt x="68247" y="2829"/>
                    </a:cubicBezTo>
                    <a:cubicBezTo>
                      <a:pt x="46720" y="-7077"/>
                      <a:pt x="22336" y="12354"/>
                      <a:pt x="143" y="10545"/>
                    </a:cubicBezTo>
                    <a:cubicBezTo>
                      <a:pt x="-48" y="10545"/>
                      <a:pt x="-48" y="10830"/>
                      <a:pt x="143" y="10926"/>
                    </a:cubicBezTo>
                    <a:lnTo>
                      <a:pt x="143" y="10926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199">
                <a:extLst>
                  <a:ext uri="{FF2B5EF4-FFF2-40B4-BE49-F238E27FC236}">
                    <a16:creationId xmlns:a16="http://schemas.microsoft.com/office/drawing/2014/main" id="{CB29BEDD-6F4F-4E1E-A2EA-4318ACB568BF}"/>
                  </a:ext>
                </a:extLst>
              </p:cNvPr>
              <p:cNvSpPr/>
              <p:nvPr/>
            </p:nvSpPr>
            <p:spPr>
              <a:xfrm>
                <a:off x="5963565" y="3259030"/>
                <a:ext cx="29323" cy="6337"/>
              </a:xfrm>
              <a:custGeom>
                <a:avLst/>
                <a:gdLst>
                  <a:gd name="connsiteX0" fmla="*/ 893 w 29323"/>
                  <a:gd name="connsiteY0" fmla="*/ 2519 h 6337"/>
                  <a:gd name="connsiteX1" fmla="*/ 27468 w 29323"/>
                  <a:gd name="connsiteY1" fmla="*/ 6329 h 6337"/>
                  <a:gd name="connsiteX2" fmla="*/ 27944 w 29323"/>
                  <a:gd name="connsiteY2" fmla="*/ 2519 h 6337"/>
                  <a:gd name="connsiteX3" fmla="*/ 893 w 29323"/>
                  <a:gd name="connsiteY3" fmla="*/ 519 h 6337"/>
                  <a:gd name="connsiteX4" fmla="*/ 893 w 29323"/>
                  <a:gd name="connsiteY4" fmla="*/ 2519 h 6337"/>
                  <a:gd name="connsiteX5" fmla="*/ 893 w 29323"/>
                  <a:gd name="connsiteY5" fmla="*/ 2519 h 6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23" h="6337">
                    <a:moveTo>
                      <a:pt x="893" y="2519"/>
                    </a:moveTo>
                    <a:cubicBezTo>
                      <a:pt x="9847" y="3281"/>
                      <a:pt x="18515" y="5377"/>
                      <a:pt x="27468" y="6329"/>
                    </a:cubicBezTo>
                    <a:cubicBezTo>
                      <a:pt x="29754" y="6520"/>
                      <a:pt x="29945" y="3186"/>
                      <a:pt x="27944" y="2519"/>
                    </a:cubicBezTo>
                    <a:cubicBezTo>
                      <a:pt x="19277" y="-243"/>
                      <a:pt x="9847" y="-433"/>
                      <a:pt x="893" y="519"/>
                    </a:cubicBezTo>
                    <a:cubicBezTo>
                      <a:pt x="-250" y="710"/>
                      <a:pt x="-345" y="2424"/>
                      <a:pt x="893" y="2519"/>
                    </a:cubicBezTo>
                    <a:lnTo>
                      <a:pt x="893" y="2519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200">
                <a:extLst>
                  <a:ext uri="{FF2B5EF4-FFF2-40B4-BE49-F238E27FC236}">
                    <a16:creationId xmlns:a16="http://schemas.microsoft.com/office/drawing/2014/main" id="{47967746-60D2-470C-9944-D78BDE68C63B}"/>
                  </a:ext>
                </a:extLst>
              </p:cNvPr>
              <p:cNvSpPr/>
              <p:nvPr/>
            </p:nvSpPr>
            <p:spPr>
              <a:xfrm>
                <a:off x="5979818" y="3254118"/>
                <a:ext cx="15240" cy="4289"/>
              </a:xfrm>
              <a:custGeom>
                <a:avLst/>
                <a:gdLst>
                  <a:gd name="connsiteX0" fmla="*/ 1214 w 15240"/>
                  <a:gd name="connsiteY0" fmla="*/ 3431 h 4289"/>
                  <a:gd name="connsiteX1" fmla="*/ 13883 w 15240"/>
                  <a:gd name="connsiteY1" fmla="*/ 4002 h 4289"/>
                  <a:gd name="connsiteX2" fmla="*/ 13883 w 15240"/>
                  <a:gd name="connsiteY2" fmla="*/ 287 h 4289"/>
                  <a:gd name="connsiteX3" fmla="*/ 1214 w 15240"/>
                  <a:gd name="connsiteY3" fmla="*/ 859 h 4289"/>
                  <a:gd name="connsiteX4" fmla="*/ 1214 w 15240"/>
                  <a:gd name="connsiteY4" fmla="*/ 3431 h 4289"/>
                  <a:gd name="connsiteX5" fmla="*/ 1214 w 15240"/>
                  <a:gd name="connsiteY5" fmla="*/ 3431 h 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40" h="4289">
                    <a:moveTo>
                      <a:pt x="1214" y="3431"/>
                    </a:moveTo>
                    <a:cubicBezTo>
                      <a:pt x="5310" y="3812"/>
                      <a:pt x="9787" y="4764"/>
                      <a:pt x="13883" y="4002"/>
                    </a:cubicBezTo>
                    <a:cubicBezTo>
                      <a:pt x="15692" y="3621"/>
                      <a:pt x="15692" y="668"/>
                      <a:pt x="13883" y="287"/>
                    </a:cubicBezTo>
                    <a:cubicBezTo>
                      <a:pt x="9787" y="-475"/>
                      <a:pt x="5310" y="478"/>
                      <a:pt x="1214" y="859"/>
                    </a:cubicBezTo>
                    <a:cubicBezTo>
                      <a:pt x="-405" y="1049"/>
                      <a:pt x="-405" y="3240"/>
                      <a:pt x="1214" y="3431"/>
                    </a:cubicBezTo>
                    <a:lnTo>
                      <a:pt x="1214" y="3431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2" name="Freeform: Shape 201">
                <a:extLst>
                  <a:ext uri="{FF2B5EF4-FFF2-40B4-BE49-F238E27FC236}">
                    <a16:creationId xmlns:a16="http://schemas.microsoft.com/office/drawing/2014/main" id="{EFC5E082-12F8-468F-94AC-9D89719F825D}"/>
                  </a:ext>
                </a:extLst>
              </p:cNvPr>
              <p:cNvSpPr/>
              <p:nvPr/>
            </p:nvSpPr>
            <p:spPr>
              <a:xfrm>
                <a:off x="6000711" y="3262970"/>
                <a:ext cx="26422" cy="6614"/>
              </a:xfrm>
              <a:custGeom>
                <a:avLst/>
                <a:gdLst>
                  <a:gd name="connsiteX0" fmla="*/ 514 w 26422"/>
                  <a:gd name="connsiteY0" fmla="*/ 2199 h 6614"/>
                  <a:gd name="connsiteX1" fmla="*/ 24708 w 26422"/>
                  <a:gd name="connsiteY1" fmla="*/ 5628 h 6614"/>
                  <a:gd name="connsiteX2" fmla="*/ 24708 w 26422"/>
                  <a:gd name="connsiteY2" fmla="*/ 1056 h 6614"/>
                  <a:gd name="connsiteX3" fmla="*/ 1086 w 26422"/>
                  <a:gd name="connsiteY3" fmla="*/ 103 h 6614"/>
                  <a:gd name="connsiteX4" fmla="*/ 514 w 26422"/>
                  <a:gd name="connsiteY4" fmla="*/ 2199 h 6614"/>
                  <a:gd name="connsiteX5" fmla="*/ 514 w 26422"/>
                  <a:gd name="connsiteY5" fmla="*/ 2199 h 6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22" h="6614">
                    <a:moveTo>
                      <a:pt x="514" y="2199"/>
                    </a:moveTo>
                    <a:cubicBezTo>
                      <a:pt x="7753" y="5532"/>
                      <a:pt x="16897" y="8104"/>
                      <a:pt x="24708" y="5628"/>
                    </a:cubicBezTo>
                    <a:cubicBezTo>
                      <a:pt x="26994" y="4961"/>
                      <a:pt x="26994" y="1722"/>
                      <a:pt x="24708" y="1056"/>
                    </a:cubicBezTo>
                    <a:cubicBezTo>
                      <a:pt x="17278" y="-1230"/>
                      <a:pt x="8896" y="1056"/>
                      <a:pt x="1086" y="103"/>
                    </a:cubicBezTo>
                    <a:cubicBezTo>
                      <a:pt x="38" y="-87"/>
                      <a:pt x="-438" y="1722"/>
                      <a:pt x="514" y="2199"/>
                    </a:cubicBezTo>
                    <a:lnTo>
                      <a:pt x="514" y="2199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202">
                <a:extLst>
                  <a:ext uri="{FF2B5EF4-FFF2-40B4-BE49-F238E27FC236}">
                    <a16:creationId xmlns:a16="http://schemas.microsoft.com/office/drawing/2014/main" id="{0F5D8443-E1AF-4ED9-B683-009BA88D1E14}"/>
                  </a:ext>
                </a:extLst>
              </p:cNvPr>
              <p:cNvSpPr/>
              <p:nvPr/>
            </p:nvSpPr>
            <p:spPr>
              <a:xfrm>
                <a:off x="6013402" y="3193536"/>
                <a:ext cx="33030" cy="35526"/>
              </a:xfrm>
              <a:custGeom>
                <a:avLst/>
                <a:gdLst>
                  <a:gd name="connsiteX0" fmla="*/ 301 w 33030"/>
                  <a:gd name="connsiteY0" fmla="*/ 767 h 35526"/>
                  <a:gd name="connsiteX1" fmla="*/ 28305 w 33030"/>
                  <a:gd name="connsiteY1" fmla="*/ 35438 h 35526"/>
                  <a:gd name="connsiteX2" fmla="*/ 31829 w 33030"/>
                  <a:gd name="connsiteY2" fmla="*/ 29342 h 35526"/>
                  <a:gd name="connsiteX3" fmla="*/ 17256 w 33030"/>
                  <a:gd name="connsiteY3" fmla="*/ 18770 h 35526"/>
                  <a:gd name="connsiteX4" fmla="*/ 2301 w 33030"/>
                  <a:gd name="connsiteY4" fmla="*/ 1053 h 35526"/>
                  <a:gd name="connsiteX5" fmla="*/ 301 w 33030"/>
                  <a:gd name="connsiteY5" fmla="*/ 767 h 35526"/>
                  <a:gd name="connsiteX6" fmla="*/ 301 w 33030"/>
                  <a:gd name="connsiteY6" fmla="*/ 767 h 3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030" h="35526">
                    <a:moveTo>
                      <a:pt x="301" y="767"/>
                    </a:moveTo>
                    <a:cubicBezTo>
                      <a:pt x="-2556" y="15150"/>
                      <a:pt x="15541" y="32486"/>
                      <a:pt x="28305" y="35438"/>
                    </a:cubicBezTo>
                    <a:cubicBezTo>
                      <a:pt x="31543" y="36200"/>
                      <a:pt x="34877" y="31819"/>
                      <a:pt x="31829" y="29342"/>
                    </a:cubicBezTo>
                    <a:cubicBezTo>
                      <a:pt x="27066" y="25628"/>
                      <a:pt x="22113" y="22389"/>
                      <a:pt x="17256" y="18770"/>
                    </a:cubicBezTo>
                    <a:cubicBezTo>
                      <a:pt x="11636" y="14579"/>
                      <a:pt x="3063" y="8578"/>
                      <a:pt x="2301" y="1053"/>
                    </a:cubicBezTo>
                    <a:cubicBezTo>
                      <a:pt x="2301" y="-90"/>
                      <a:pt x="587" y="-471"/>
                      <a:pt x="301" y="767"/>
                    </a:cubicBezTo>
                    <a:lnTo>
                      <a:pt x="301" y="767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203">
                <a:extLst>
                  <a:ext uri="{FF2B5EF4-FFF2-40B4-BE49-F238E27FC236}">
                    <a16:creationId xmlns:a16="http://schemas.microsoft.com/office/drawing/2014/main" id="{185FA092-0FD3-4ACB-B3A1-0ACDE6B2CB88}"/>
                  </a:ext>
                </a:extLst>
              </p:cNvPr>
              <p:cNvSpPr/>
              <p:nvPr/>
            </p:nvSpPr>
            <p:spPr>
              <a:xfrm>
                <a:off x="6096754" y="3221515"/>
                <a:ext cx="23937" cy="20301"/>
              </a:xfrm>
              <a:custGeom>
                <a:avLst/>
                <a:gdLst>
                  <a:gd name="connsiteX0" fmla="*/ 1055 w 23937"/>
                  <a:gd name="connsiteY0" fmla="*/ 20032 h 20301"/>
                  <a:gd name="connsiteX1" fmla="*/ 22677 w 23937"/>
                  <a:gd name="connsiteY1" fmla="*/ 4792 h 20301"/>
                  <a:gd name="connsiteX2" fmla="*/ 20677 w 23937"/>
                  <a:gd name="connsiteY2" fmla="*/ 29 h 20301"/>
                  <a:gd name="connsiteX3" fmla="*/ 7 w 23937"/>
                  <a:gd name="connsiteY3" fmla="*/ 19746 h 20301"/>
                  <a:gd name="connsiteX4" fmla="*/ 1055 w 23937"/>
                  <a:gd name="connsiteY4" fmla="*/ 20032 h 20301"/>
                  <a:gd name="connsiteX5" fmla="*/ 1055 w 23937"/>
                  <a:gd name="connsiteY5" fmla="*/ 20032 h 2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37" h="20301">
                    <a:moveTo>
                      <a:pt x="1055" y="20032"/>
                    </a:moveTo>
                    <a:cubicBezTo>
                      <a:pt x="5532" y="12317"/>
                      <a:pt x="15724" y="9554"/>
                      <a:pt x="22677" y="4792"/>
                    </a:cubicBezTo>
                    <a:cubicBezTo>
                      <a:pt x="25249" y="3077"/>
                      <a:pt x="23534" y="-352"/>
                      <a:pt x="20677" y="29"/>
                    </a:cubicBezTo>
                    <a:cubicBezTo>
                      <a:pt x="11723" y="1268"/>
                      <a:pt x="1150" y="10507"/>
                      <a:pt x="7" y="19746"/>
                    </a:cubicBezTo>
                    <a:cubicBezTo>
                      <a:pt x="-88" y="20318"/>
                      <a:pt x="769" y="20508"/>
                      <a:pt x="1055" y="20032"/>
                    </a:cubicBezTo>
                    <a:lnTo>
                      <a:pt x="1055" y="20032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204">
                <a:extLst>
                  <a:ext uri="{FF2B5EF4-FFF2-40B4-BE49-F238E27FC236}">
                    <a16:creationId xmlns:a16="http://schemas.microsoft.com/office/drawing/2014/main" id="{E90B5C98-5DA4-4659-B5F8-1C15BA1CCFE2}"/>
                  </a:ext>
                </a:extLst>
              </p:cNvPr>
              <p:cNvSpPr/>
              <p:nvPr/>
            </p:nvSpPr>
            <p:spPr>
              <a:xfrm>
                <a:off x="6083519" y="3174425"/>
                <a:ext cx="17289" cy="20252"/>
              </a:xfrm>
              <a:custGeom>
                <a:avLst/>
                <a:gdLst>
                  <a:gd name="connsiteX0" fmla="*/ 1145 w 17289"/>
                  <a:gd name="connsiteY0" fmla="*/ 19306 h 20252"/>
                  <a:gd name="connsiteX1" fmla="*/ 16195 w 17289"/>
                  <a:gd name="connsiteY1" fmla="*/ 2542 h 20252"/>
                  <a:gd name="connsiteX2" fmla="*/ 7146 w 17289"/>
                  <a:gd name="connsiteY2" fmla="*/ 2542 h 20252"/>
                  <a:gd name="connsiteX3" fmla="*/ 1717 w 17289"/>
                  <a:gd name="connsiteY3" fmla="*/ 15115 h 20252"/>
                  <a:gd name="connsiteX4" fmla="*/ 1145 w 17289"/>
                  <a:gd name="connsiteY4" fmla="*/ 19306 h 20252"/>
                  <a:gd name="connsiteX5" fmla="*/ 1145 w 17289"/>
                  <a:gd name="connsiteY5" fmla="*/ 19306 h 20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89" h="20252">
                    <a:moveTo>
                      <a:pt x="1145" y="19306"/>
                    </a:moveTo>
                    <a:cubicBezTo>
                      <a:pt x="10575" y="23783"/>
                      <a:pt x="20671" y="11400"/>
                      <a:pt x="16195" y="2542"/>
                    </a:cubicBezTo>
                    <a:cubicBezTo>
                      <a:pt x="14290" y="-1173"/>
                      <a:pt x="9241" y="-506"/>
                      <a:pt x="7146" y="2542"/>
                    </a:cubicBezTo>
                    <a:cubicBezTo>
                      <a:pt x="4669" y="6162"/>
                      <a:pt x="7051" y="13591"/>
                      <a:pt x="1717" y="15115"/>
                    </a:cubicBezTo>
                    <a:cubicBezTo>
                      <a:pt x="-93" y="15591"/>
                      <a:pt x="-760" y="18354"/>
                      <a:pt x="1145" y="19306"/>
                    </a:cubicBezTo>
                    <a:lnTo>
                      <a:pt x="1145" y="19306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205">
                <a:extLst>
                  <a:ext uri="{FF2B5EF4-FFF2-40B4-BE49-F238E27FC236}">
                    <a16:creationId xmlns:a16="http://schemas.microsoft.com/office/drawing/2014/main" id="{3B0E361B-08B3-4766-8247-984654EB7987}"/>
                  </a:ext>
                </a:extLst>
              </p:cNvPr>
              <p:cNvSpPr/>
              <p:nvPr/>
            </p:nvSpPr>
            <p:spPr>
              <a:xfrm>
                <a:off x="6075359" y="3214277"/>
                <a:ext cx="14455" cy="43094"/>
              </a:xfrm>
              <a:custGeom>
                <a:avLst/>
                <a:gdLst>
                  <a:gd name="connsiteX0" fmla="*/ 5591 w 14455"/>
                  <a:gd name="connsiteY0" fmla="*/ 504 h 43094"/>
                  <a:gd name="connsiteX1" fmla="*/ 8258 w 14455"/>
                  <a:gd name="connsiteY1" fmla="*/ 41557 h 43094"/>
                  <a:gd name="connsiteX2" fmla="*/ 14354 w 14455"/>
                  <a:gd name="connsiteY2" fmla="*/ 38985 h 43094"/>
                  <a:gd name="connsiteX3" fmla="*/ 10163 w 14455"/>
                  <a:gd name="connsiteY3" fmla="*/ 21078 h 43094"/>
                  <a:gd name="connsiteX4" fmla="*/ 8639 w 14455"/>
                  <a:gd name="connsiteY4" fmla="*/ 1838 h 43094"/>
                  <a:gd name="connsiteX5" fmla="*/ 5591 w 14455"/>
                  <a:gd name="connsiteY5" fmla="*/ 504 h 43094"/>
                  <a:gd name="connsiteX6" fmla="*/ 5591 w 14455"/>
                  <a:gd name="connsiteY6" fmla="*/ 504 h 4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55" h="43094">
                    <a:moveTo>
                      <a:pt x="5591" y="504"/>
                    </a:moveTo>
                    <a:cubicBezTo>
                      <a:pt x="-4506" y="10887"/>
                      <a:pt x="733" y="31270"/>
                      <a:pt x="8258" y="41557"/>
                    </a:cubicBezTo>
                    <a:cubicBezTo>
                      <a:pt x="10448" y="44605"/>
                      <a:pt x="15211" y="42795"/>
                      <a:pt x="14354" y="38985"/>
                    </a:cubicBezTo>
                    <a:cubicBezTo>
                      <a:pt x="13115" y="32985"/>
                      <a:pt x="11401" y="27079"/>
                      <a:pt x="10163" y="21078"/>
                    </a:cubicBezTo>
                    <a:cubicBezTo>
                      <a:pt x="8829" y="14506"/>
                      <a:pt x="9020" y="8410"/>
                      <a:pt x="8639" y="1838"/>
                    </a:cubicBezTo>
                    <a:cubicBezTo>
                      <a:pt x="8639" y="314"/>
                      <a:pt x="6734" y="-639"/>
                      <a:pt x="5591" y="504"/>
                    </a:cubicBezTo>
                    <a:lnTo>
                      <a:pt x="5591" y="504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206">
                <a:extLst>
                  <a:ext uri="{FF2B5EF4-FFF2-40B4-BE49-F238E27FC236}">
                    <a16:creationId xmlns:a16="http://schemas.microsoft.com/office/drawing/2014/main" id="{0DFE2B98-6BB1-406C-A402-F03DF6965122}"/>
                  </a:ext>
                </a:extLst>
              </p:cNvPr>
              <p:cNvSpPr/>
              <p:nvPr/>
            </p:nvSpPr>
            <p:spPr>
              <a:xfrm>
                <a:off x="6096729" y="3165085"/>
                <a:ext cx="1207" cy="2119"/>
              </a:xfrm>
              <a:custGeom>
                <a:avLst/>
                <a:gdLst>
                  <a:gd name="connsiteX0" fmla="*/ 509 w 1207"/>
                  <a:gd name="connsiteY0" fmla="*/ 71 h 2119"/>
                  <a:gd name="connsiteX1" fmla="*/ 32 w 1207"/>
                  <a:gd name="connsiteY1" fmla="*/ 1405 h 2119"/>
                  <a:gd name="connsiteX2" fmla="*/ 1175 w 1207"/>
                  <a:gd name="connsiteY2" fmla="*/ 1405 h 2119"/>
                  <a:gd name="connsiteX3" fmla="*/ 699 w 1207"/>
                  <a:gd name="connsiteY3" fmla="*/ 71 h 2119"/>
                  <a:gd name="connsiteX4" fmla="*/ 509 w 1207"/>
                  <a:gd name="connsiteY4" fmla="*/ 71 h 2119"/>
                  <a:gd name="connsiteX5" fmla="*/ 509 w 1207"/>
                  <a:gd name="connsiteY5" fmla="*/ 71 h 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7" h="2119">
                    <a:moveTo>
                      <a:pt x="509" y="71"/>
                    </a:moveTo>
                    <a:cubicBezTo>
                      <a:pt x="318" y="548"/>
                      <a:pt x="223" y="929"/>
                      <a:pt x="32" y="1405"/>
                    </a:cubicBezTo>
                    <a:cubicBezTo>
                      <a:pt x="-254" y="2357"/>
                      <a:pt x="1461" y="2357"/>
                      <a:pt x="1175" y="1405"/>
                    </a:cubicBezTo>
                    <a:cubicBezTo>
                      <a:pt x="985" y="929"/>
                      <a:pt x="889" y="548"/>
                      <a:pt x="699" y="71"/>
                    </a:cubicBezTo>
                    <a:cubicBezTo>
                      <a:pt x="604" y="-24"/>
                      <a:pt x="509" y="-24"/>
                      <a:pt x="509" y="71"/>
                    </a:cubicBezTo>
                    <a:lnTo>
                      <a:pt x="509" y="7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8" name="Freeform: Shape 207">
                <a:extLst>
                  <a:ext uri="{FF2B5EF4-FFF2-40B4-BE49-F238E27FC236}">
                    <a16:creationId xmlns:a16="http://schemas.microsoft.com/office/drawing/2014/main" id="{7B3E2D50-7A48-4C13-8E7C-9DBBD46468DC}"/>
                  </a:ext>
                </a:extLst>
              </p:cNvPr>
              <p:cNvSpPr/>
              <p:nvPr/>
            </p:nvSpPr>
            <p:spPr>
              <a:xfrm>
                <a:off x="6094430" y="3151542"/>
                <a:ext cx="12364" cy="16133"/>
              </a:xfrm>
              <a:custGeom>
                <a:avLst/>
                <a:gdLst>
                  <a:gd name="connsiteX0" fmla="*/ 1760 w 12364"/>
                  <a:gd name="connsiteY0" fmla="*/ 16091 h 16133"/>
                  <a:gd name="connsiteX1" fmla="*/ 11856 w 12364"/>
                  <a:gd name="connsiteY1" fmla="*/ 4280 h 16133"/>
                  <a:gd name="connsiteX2" fmla="*/ 7951 w 12364"/>
                  <a:gd name="connsiteY2" fmla="*/ 375 h 16133"/>
                  <a:gd name="connsiteX3" fmla="*/ 521 w 12364"/>
                  <a:gd name="connsiteY3" fmla="*/ 15329 h 16133"/>
                  <a:gd name="connsiteX4" fmla="*/ 1760 w 12364"/>
                  <a:gd name="connsiteY4" fmla="*/ 16091 h 16133"/>
                  <a:gd name="connsiteX5" fmla="*/ 1760 w 12364"/>
                  <a:gd name="connsiteY5" fmla="*/ 16091 h 1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64" h="16133">
                    <a:moveTo>
                      <a:pt x="1760" y="16091"/>
                    </a:moveTo>
                    <a:cubicBezTo>
                      <a:pt x="6141" y="14281"/>
                      <a:pt x="9094" y="7995"/>
                      <a:pt x="11856" y="4280"/>
                    </a:cubicBezTo>
                    <a:cubicBezTo>
                      <a:pt x="13666" y="1899"/>
                      <a:pt x="10237" y="-1054"/>
                      <a:pt x="7951" y="375"/>
                    </a:cubicBezTo>
                    <a:cubicBezTo>
                      <a:pt x="3474" y="3042"/>
                      <a:pt x="-1669" y="9804"/>
                      <a:pt x="521" y="15329"/>
                    </a:cubicBezTo>
                    <a:cubicBezTo>
                      <a:pt x="617" y="15805"/>
                      <a:pt x="1188" y="16281"/>
                      <a:pt x="1760" y="16091"/>
                    </a:cubicBezTo>
                    <a:lnTo>
                      <a:pt x="1760" y="1609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9" name="Freeform: Shape 208">
                <a:extLst>
                  <a:ext uri="{FF2B5EF4-FFF2-40B4-BE49-F238E27FC236}">
                    <a16:creationId xmlns:a16="http://schemas.microsoft.com/office/drawing/2014/main" id="{6AF4D3BD-B1C4-4940-A67B-EDCF07248BDD}"/>
                  </a:ext>
                </a:extLst>
              </p:cNvPr>
              <p:cNvSpPr/>
              <p:nvPr/>
            </p:nvSpPr>
            <p:spPr>
              <a:xfrm>
                <a:off x="6239922" y="3277647"/>
                <a:ext cx="40576" cy="40576"/>
              </a:xfrm>
              <a:custGeom>
                <a:avLst/>
                <a:gdLst>
                  <a:gd name="connsiteX0" fmla="*/ 20288 w 40576"/>
                  <a:gd name="connsiteY0" fmla="*/ 40577 h 40576"/>
                  <a:gd name="connsiteX1" fmla="*/ 40576 w 40576"/>
                  <a:gd name="connsiteY1" fmla="*/ 20288 h 40576"/>
                  <a:gd name="connsiteX2" fmla="*/ 20288 w 40576"/>
                  <a:gd name="connsiteY2" fmla="*/ 0 h 40576"/>
                  <a:gd name="connsiteX3" fmla="*/ 0 w 40576"/>
                  <a:gd name="connsiteY3" fmla="*/ 20288 h 40576"/>
                  <a:gd name="connsiteX4" fmla="*/ 20288 w 40576"/>
                  <a:gd name="connsiteY4" fmla="*/ 40577 h 40576"/>
                  <a:gd name="connsiteX5" fmla="*/ 20288 w 40576"/>
                  <a:gd name="connsiteY5" fmla="*/ 40577 h 40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76" h="40576">
                    <a:moveTo>
                      <a:pt x="20288" y="40577"/>
                    </a:moveTo>
                    <a:cubicBezTo>
                      <a:pt x="31337" y="40577"/>
                      <a:pt x="40576" y="31337"/>
                      <a:pt x="40576" y="20288"/>
                    </a:cubicBezTo>
                    <a:cubicBezTo>
                      <a:pt x="40576" y="9239"/>
                      <a:pt x="31337" y="0"/>
                      <a:pt x="20288" y="0"/>
                    </a:cubicBezTo>
                    <a:cubicBezTo>
                      <a:pt x="9239" y="0"/>
                      <a:pt x="0" y="9239"/>
                      <a:pt x="0" y="20288"/>
                    </a:cubicBezTo>
                    <a:cubicBezTo>
                      <a:pt x="0" y="31337"/>
                      <a:pt x="9239" y="40577"/>
                      <a:pt x="20288" y="40577"/>
                    </a:cubicBezTo>
                    <a:lnTo>
                      <a:pt x="20288" y="4057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60" name="Graphic 1">
              <a:extLst>
                <a:ext uri="{FF2B5EF4-FFF2-40B4-BE49-F238E27FC236}">
                  <a16:creationId xmlns:a16="http://schemas.microsoft.com/office/drawing/2014/main" id="{2318AFF6-8B0D-4B94-9415-7B99256E10D5}"/>
                </a:ext>
              </a:extLst>
            </p:cNvPr>
            <p:cNvGrpSpPr/>
            <p:nvPr/>
          </p:nvGrpSpPr>
          <p:grpSpPr>
            <a:xfrm>
              <a:off x="6011329" y="3354795"/>
              <a:ext cx="482158" cy="366109"/>
              <a:chOff x="6011329" y="3354795"/>
              <a:chExt cx="482158" cy="366109"/>
            </a:xfrm>
          </p:grpSpPr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AFBF13C4-6C26-45BA-9B14-9A9E50A9D470}"/>
                  </a:ext>
                </a:extLst>
              </p:cNvPr>
              <p:cNvSpPr/>
              <p:nvPr/>
            </p:nvSpPr>
            <p:spPr>
              <a:xfrm>
                <a:off x="6034561" y="3359875"/>
                <a:ext cx="449213" cy="346538"/>
              </a:xfrm>
              <a:custGeom>
                <a:avLst/>
                <a:gdLst>
                  <a:gd name="connsiteX0" fmla="*/ 224601 w 449213"/>
                  <a:gd name="connsiteY0" fmla="*/ 21975 h 346538"/>
                  <a:gd name="connsiteX1" fmla="*/ 117064 w 449213"/>
                  <a:gd name="connsiteY1" fmla="*/ 2544 h 346538"/>
                  <a:gd name="connsiteX2" fmla="*/ 73059 w 449213"/>
                  <a:gd name="connsiteY2" fmla="*/ 22928 h 346538"/>
                  <a:gd name="connsiteX3" fmla="*/ 2859 w 449213"/>
                  <a:gd name="connsiteY3" fmla="*/ 128274 h 346538"/>
                  <a:gd name="connsiteX4" fmla="*/ 31530 w 449213"/>
                  <a:gd name="connsiteY4" fmla="*/ 250766 h 346538"/>
                  <a:gd name="connsiteX5" fmla="*/ 76773 w 449213"/>
                  <a:gd name="connsiteY5" fmla="*/ 290961 h 346538"/>
                  <a:gd name="connsiteX6" fmla="*/ 282323 w 449213"/>
                  <a:gd name="connsiteY6" fmla="*/ 345730 h 346538"/>
                  <a:gd name="connsiteX7" fmla="*/ 327662 w 449213"/>
                  <a:gd name="connsiteY7" fmla="*/ 337062 h 346538"/>
                  <a:gd name="connsiteX8" fmla="*/ 398337 w 449213"/>
                  <a:gd name="connsiteY8" fmla="*/ 282294 h 346538"/>
                  <a:gd name="connsiteX9" fmla="*/ 427579 w 449213"/>
                  <a:gd name="connsiteY9" fmla="*/ 240765 h 346538"/>
                  <a:gd name="connsiteX10" fmla="*/ 442248 w 449213"/>
                  <a:gd name="connsiteY10" fmla="*/ 205617 h 346538"/>
                  <a:gd name="connsiteX11" fmla="*/ 406053 w 449213"/>
                  <a:gd name="connsiteY11" fmla="*/ 54932 h 346538"/>
                  <a:gd name="connsiteX12" fmla="*/ 291753 w 449213"/>
                  <a:gd name="connsiteY12" fmla="*/ 29024 h 346538"/>
                  <a:gd name="connsiteX13" fmla="*/ 265940 w 449213"/>
                  <a:gd name="connsiteY13" fmla="*/ 33596 h 346538"/>
                  <a:gd name="connsiteX14" fmla="*/ 224601 w 449213"/>
                  <a:gd name="connsiteY14" fmla="*/ 21975 h 34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9213" h="346538">
                    <a:moveTo>
                      <a:pt x="224601" y="21975"/>
                    </a:moveTo>
                    <a:cubicBezTo>
                      <a:pt x="190597" y="7307"/>
                      <a:pt x="153259" y="-5647"/>
                      <a:pt x="117064" y="2544"/>
                    </a:cubicBezTo>
                    <a:cubicBezTo>
                      <a:pt x="101157" y="6069"/>
                      <a:pt x="86394" y="13593"/>
                      <a:pt x="73059" y="22928"/>
                    </a:cubicBezTo>
                    <a:cubicBezTo>
                      <a:pt x="37530" y="47598"/>
                      <a:pt x="11241" y="85888"/>
                      <a:pt x="2859" y="128274"/>
                    </a:cubicBezTo>
                    <a:cubicBezTo>
                      <a:pt x="-5523" y="170756"/>
                      <a:pt x="4669" y="216857"/>
                      <a:pt x="31530" y="250766"/>
                    </a:cubicBezTo>
                    <a:cubicBezTo>
                      <a:pt x="44103" y="266673"/>
                      <a:pt x="60009" y="279627"/>
                      <a:pt x="76773" y="290961"/>
                    </a:cubicBezTo>
                    <a:cubicBezTo>
                      <a:pt x="136686" y="331347"/>
                      <a:pt x="210314" y="350874"/>
                      <a:pt x="282323" y="345730"/>
                    </a:cubicBezTo>
                    <a:cubicBezTo>
                      <a:pt x="297753" y="344587"/>
                      <a:pt x="313184" y="342396"/>
                      <a:pt x="327662" y="337062"/>
                    </a:cubicBezTo>
                    <a:cubicBezTo>
                      <a:pt x="355951" y="326680"/>
                      <a:pt x="378811" y="305344"/>
                      <a:pt x="398337" y="282294"/>
                    </a:cubicBezTo>
                    <a:cubicBezTo>
                      <a:pt x="409291" y="269340"/>
                      <a:pt x="419483" y="255624"/>
                      <a:pt x="427579" y="240765"/>
                    </a:cubicBezTo>
                    <a:cubicBezTo>
                      <a:pt x="433675" y="229620"/>
                      <a:pt x="438533" y="217809"/>
                      <a:pt x="442248" y="205617"/>
                    </a:cubicBezTo>
                    <a:cubicBezTo>
                      <a:pt x="457964" y="153230"/>
                      <a:pt x="447582" y="90460"/>
                      <a:pt x="406053" y="54932"/>
                    </a:cubicBezTo>
                    <a:cubicBezTo>
                      <a:pt x="375287" y="28548"/>
                      <a:pt x="331281" y="20451"/>
                      <a:pt x="291753" y="29024"/>
                    </a:cubicBezTo>
                    <a:cubicBezTo>
                      <a:pt x="283180" y="30834"/>
                      <a:pt x="274703" y="33405"/>
                      <a:pt x="265940" y="33596"/>
                    </a:cubicBezTo>
                    <a:cubicBezTo>
                      <a:pt x="251557" y="33786"/>
                      <a:pt x="237841" y="27690"/>
                      <a:pt x="224601" y="21975"/>
                    </a:cubicBezTo>
                    <a:close/>
                  </a:path>
                </a:pathLst>
              </a:custGeom>
              <a:solidFill>
                <a:srgbClr val="E74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A9B87D79-075C-4371-B448-8DA26D9557E9}"/>
                  </a:ext>
                </a:extLst>
              </p:cNvPr>
              <p:cNvSpPr/>
              <p:nvPr/>
            </p:nvSpPr>
            <p:spPr>
              <a:xfrm>
                <a:off x="6178333" y="3484025"/>
                <a:ext cx="126030" cy="146202"/>
              </a:xfrm>
              <a:custGeom>
                <a:avLst/>
                <a:gdLst>
                  <a:gd name="connsiteX0" fmla="*/ 57112 w 126030"/>
                  <a:gd name="connsiteY0" fmla="*/ 1267 h 146202"/>
                  <a:gd name="connsiteX1" fmla="*/ 57 w 126030"/>
                  <a:gd name="connsiteY1" fmla="*/ 83563 h 146202"/>
                  <a:gd name="connsiteX2" fmla="*/ 46253 w 126030"/>
                  <a:gd name="connsiteY2" fmla="*/ 144142 h 146202"/>
                  <a:gd name="connsiteX3" fmla="*/ 123596 w 126030"/>
                  <a:gd name="connsiteY3" fmla="*/ 100232 h 146202"/>
                  <a:gd name="connsiteX4" fmla="*/ 124263 w 126030"/>
                  <a:gd name="connsiteY4" fmla="*/ 63179 h 146202"/>
                  <a:gd name="connsiteX5" fmla="*/ 122644 w 126030"/>
                  <a:gd name="connsiteY5" fmla="*/ 53654 h 146202"/>
                  <a:gd name="connsiteX6" fmla="*/ 124834 w 126030"/>
                  <a:gd name="connsiteY6" fmla="*/ 69656 h 146202"/>
                  <a:gd name="connsiteX7" fmla="*/ 112833 w 126030"/>
                  <a:gd name="connsiteY7" fmla="*/ 26508 h 146202"/>
                  <a:gd name="connsiteX8" fmla="*/ 57112 w 126030"/>
                  <a:gd name="connsiteY8" fmla="*/ 1267 h 146202"/>
                  <a:gd name="connsiteX9" fmla="*/ 57112 w 126030"/>
                  <a:gd name="connsiteY9" fmla="*/ 1267 h 14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030" h="146202">
                    <a:moveTo>
                      <a:pt x="57112" y="1267"/>
                    </a:moveTo>
                    <a:cubicBezTo>
                      <a:pt x="24346" y="8220"/>
                      <a:pt x="-1372" y="52130"/>
                      <a:pt x="57" y="83563"/>
                    </a:cubicBezTo>
                    <a:cubicBezTo>
                      <a:pt x="1390" y="111662"/>
                      <a:pt x="18345" y="136427"/>
                      <a:pt x="46253" y="144142"/>
                    </a:cubicBezTo>
                    <a:cubicBezTo>
                      <a:pt x="77495" y="152714"/>
                      <a:pt x="116833" y="133855"/>
                      <a:pt x="123596" y="100232"/>
                    </a:cubicBezTo>
                    <a:cubicBezTo>
                      <a:pt x="126358" y="86516"/>
                      <a:pt x="127025" y="77086"/>
                      <a:pt x="124263" y="63179"/>
                    </a:cubicBezTo>
                    <a:cubicBezTo>
                      <a:pt x="123596" y="60036"/>
                      <a:pt x="123120" y="56893"/>
                      <a:pt x="122644" y="53654"/>
                    </a:cubicBezTo>
                    <a:cubicBezTo>
                      <a:pt x="123405" y="58988"/>
                      <a:pt x="124072" y="64322"/>
                      <a:pt x="124834" y="69656"/>
                    </a:cubicBezTo>
                    <a:cubicBezTo>
                      <a:pt x="122929" y="53654"/>
                      <a:pt x="121024" y="40700"/>
                      <a:pt x="112833" y="26508"/>
                    </a:cubicBezTo>
                    <a:cubicBezTo>
                      <a:pt x="101022" y="6124"/>
                      <a:pt x="80257" y="-3686"/>
                      <a:pt x="57112" y="1267"/>
                    </a:cubicBezTo>
                    <a:lnTo>
                      <a:pt x="57112" y="1267"/>
                    </a:lnTo>
                    <a:close/>
                  </a:path>
                </a:pathLst>
              </a:custGeom>
              <a:solidFill>
                <a:srgbClr val="FECD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A4E1D270-07E8-4881-BB00-074637113F90}"/>
                  </a:ext>
                </a:extLst>
              </p:cNvPr>
              <p:cNvSpPr/>
              <p:nvPr/>
            </p:nvSpPr>
            <p:spPr>
              <a:xfrm>
                <a:off x="6250557" y="3476043"/>
                <a:ext cx="73263" cy="83967"/>
              </a:xfrm>
              <a:custGeom>
                <a:avLst/>
                <a:gdLst>
                  <a:gd name="connsiteX0" fmla="*/ 5557 w 73263"/>
                  <a:gd name="connsiteY0" fmla="*/ 13345 h 83967"/>
                  <a:gd name="connsiteX1" fmla="*/ 2128 w 73263"/>
                  <a:gd name="connsiteY1" fmla="*/ 27727 h 83967"/>
                  <a:gd name="connsiteX2" fmla="*/ 128 w 73263"/>
                  <a:gd name="connsiteY2" fmla="*/ 42777 h 83967"/>
                  <a:gd name="connsiteX3" fmla="*/ 5462 w 73263"/>
                  <a:gd name="connsiteY3" fmla="*/ 65923 h 83967"/>
                  <a:gd name="connsiteX4" fmla="*/ 27179 w 73263"/>
                  <a:gd name="connsiteY4" fmla="*/ 82687 h 83967"/>
                  <a:gd name="connsiteX5" fmla="*/ 55277 w 73263"/>
                  <a:gd name="connsiteY5" fmla="*/ 78972 h 83967"/>
                  <a:gd name="connsiteX6" fmla="*/ 62612 w 73263"/>
                  <a:gd name="connsiteY6" fmla="*/ 21822 h 83967"/>
                  <a:gd name="connsiteX7" fmla="*/ 54325 w 73263"/>
                  <a:gd name="connsiteY7" fmla="*/ 15345 h 83967"/>
                  <a:gd name="connsiteX8" fmla="*/ 45657 w 73263"/>
                  <a:gd name="connsiteY8" fmla="*/ 11725 h 83967"/>
                  <a:gd name="connsiteX9" fmla="*/ 50801 w 73263"/>
                  <a:gd name="connsiteY9" fmla="*/ 13821 h 83967"/>
                  <a:gd name="connsiteX10" fmla="*/ 44800 w 73263"/>
                  <a:gd name="connsiteY10" fmla="*/ 10487 h 83967"/>
                  <a:gd name="connsiteX11" fmla="*/ 39180 w 73263"/>
                  <a:gd name="connsiteY11" fmla="*/ 6772 h 83967"/>
                  <a:gd name="connsiteX12" fmla="*/ 36227 w 73263"/>
                  <a:gd name="connsiteY12" fmla="*/ 4677 h 83967"/>
                  <a:gd name="connsiteX13" fmla="*/ 36989 w 73263"/>
                  <a:gd name="connsiteY13" fmla="*/ 5153 h 83967"/>
                  <a:gd name="connsiteX14" fmla="*/ 5557 w 73263"/>
                  <a:gd name="connsiteY14" fmla="*/ 13345 h 83967"/>
                  <a:gd name="connsiteX15" fmla="*/ 5557 w 73263"/>
                  <a:gd name="connsiteY15" fmla="*/ 13345 h 8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263" h="83967">
                    <a:moveTo>
                      <a:pt x="5557" y="13345"/>
                    </a:moveTo>
                    <a:cubicBezTo>
                      <a:pt x="4033" y="18012"/>
                      <a:pt x="2985" y="22870"/>
                      <a:pt x="2128" y="27727"/>
                    </a:cubicBezTo>
                    <a:cubicBezTo>
                      <a:pt x="1271" y="32680"/>
                      <a:pt x="604" y="37729"/>
                      <a:pt x="128" y="42777"/>
                    </a:cubicBezTo>
                    <a:cubicBezTo>
                      <a:pt x="-634" y="51254"/>
                      <a:pt x="2128" y="58207"/>
                      <a:pt x="5462" y="65923"/>
                    </a:cubicBezTo>
                    <a:cubicBezTo>
                      <a:pt x="8986" y="74114"/>
                      <a:pt x="19082" y="80401"/>
                      <a:pt x="27179" y="82687"/>
                    </a:cubicBezTo>
                    <a:cubicBezTo>
                      <a:pt x="36608" y="85258"/>
                      <a:pt x="46800" y="83925"/>
                      <a:pt x="55277" y="78972"/>
                    </a:cubicBezTo>
                    <a:cubicBezTo>
                      <a:pt x="74613" y="67637"/>
                      <a:pt x="80328" y="37538"/>
                      <a:pt x="62612" y="21822"/>
                    </a:cubicBezTo>
                    <a:cubicBezTo>
                      <a:pt x="60040" y="19441"/>
                      <a:pt x="57278" y="17345"/>
                      <a:pt x="54325" y="15345"/>
                    </a:cubicBezTo>
                    <a:cubicBezTo>
                      <a:pt x="51467" y="14107"/>
                      <a:pt x="48610" y="12964"/>
                      <a:pt x="45657" y="11725"/>
                    </a:cubicBezTo>
                    <a:cubicBezTo>
                      <a:pt x="52325" y="14678"/>
                      <a:pt x="54039" y="15345"/>
                      <a:pt x="50801" y="13821"/>
                    </a:cubicBezTo>
                    <a:cubicBezTo>
                      <a:pt x="48705" y="12773"/>
                      <a:pt x="46705" y="11630"/>
                      <a:pt x="44800" y="10487"/>
                    </a:cubicBezTo>
                    <a:cubicBezTo>
                      <a:pt x="42895" y="9344"/>
                      <a:pt x="40990" y="8106"/>
                      <a:pt x="39180" y="6772"/>
                    </a:cubicBezTo>
                    <a:cubicBezTo>
                      <a:pt x="38228" y="6106"/>
                      <a:pt x="37180" y="5344"/>
                      <a:pt x="36227" y="4677"/>
                    </a:cubicBezTo>
                    <a:cubicBezTo>
                      <a:pt x="41276" y="8392"/>
                      <a:pt x="38037" y="6106"/>
                      <a:pt x="36989" y="5153"/>
                    </a:cubicBezTo>
                    <a:cubicBezTo>
                      <a:pt x="26036" y="-3896"/>
                      <a:pt x="10129" y="-943"/>
                      <a:pt x="5557" y="13345"/>
                    </a:cubicBezTo>
                    <a:lnTo>
                      <a:pt x="5557" y="13345"/>
                    </a:lnTo>
                    <a:close/>
                  </a:path>
                </a:pathLst>
              </a:custGeom>
              <a:solidFill>
                <a:srgbClr val="FFE7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69D3CDC1-DD71-47C1-BF3C-F89AA458CDE0}"/>
                  </a:ext>
                </a:extLst>
              </p:cNvPr>
              <p:cNvSpPr/>
              <p:nvPr/>
            </p:nvSpPr>
            <p:spPr>
              <a:xfrm>
                <a:off x="6174580" y="3469733"/>
                <a:ext cx="81540" cy="77924"/>
              </a:xfrm>
              <a:custGeom>
                <a:avLst/>
                <a:gdLst>
                  <a:gd name="connsiteX0" fmla="*/ 62008 w 81540"/>
                  <a:gd name="connsiteY0" fmla="*/ 1748 h 77924"/>
                  <a:gd name="connsiteX1" fmla="*/ 11049 w 81540"/>
                  <a:gd name="connsiteY1" fmla="*/ 13464 h 77924"/>
                  <a:gd name="connsiteX2" fmla="*/ 0 w 81540"/>
                  <a:gd name="connsiteY2" fmla="*/ 40229 h 77924"/>
                  <a:gd name="connsiteX3" fmla="*/ 11049 w 81540"/>
                  <a:gd name="connsiteY3" fmla="*/ 66994 h 77924"/>
                  <a:gd name="connsiteX4" fmla="*/ 64579 w 81540"/>
                  <a:gd name="connsiteY4" fmla="*/ 66994 h 77924"/>
                  <a:gd name="connsiteX5" fmla="*/ 76581 w 81540"/>
                  <a:gd name="connsiteY5" fmla="*/ 46420 h 77924"/>
                  <a:gd name="connsiteX6" fmla="*/ 72866 w 81540"/>
                  <a:gd name="connsiteY6" fmla="*/ 55183 h 77924"/>
                  <a:gd name="connsiteX7" fmla="*/ 80581 w 81540"/>
                  <a:gd name="connsiteY7" fmla="*/ 34514 h 77924"/>
                  <a:gd name="connsiteX8" fmla="*/ 62008 w 81540"/>
                  <a:gd name="connsiteY8" fmla="*/ 1748 h 77924"/>
                  <a:gd name="connsiteX9" fmla="*/ 62008 w 81540"/>
                  <a:gd name="connsiteY9" fmla="*/ 1748 h 7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540" h="77924">
                    <a:moveTo>
                      <a:pt x="62008" y="1748"/>
                    </a:moveTo>
                    <a:cubicBezTo>
                      <a:pt x="44863" y="-1395"/>
                      <a:pt x="23146" y="-1776"/>
                      <a:pt x="11049" y="13464"/>
                    </a:cubicBezTo>
                    <a:cubicBezTo>
                      <a:pt x="4572" y="21750"/>
                      <a:pt x="0" y="29275"/>
                      <a:pt x="0" y="40229"/>
                    </a:cubicBezTo>
                    <a:cubicBezTo>
                      <a:pt x="0" y="50230"/>
                      <a:pt x="4000" y="59946"/>
                      <a:pt x="11049" y="66994"/>
                    </a:cubicBezTo>
                    <a:cubicBezTo>
                      <a:pt x="25813" y="81758"/>
                      <a:pt x="49721" y="81377"/>
                      <a:pt x="64579" y="66994"/>
                    </a:cubicBezTo>
                    <a:cubicBezTo>
                      <a:pt x="70866" y="60898"/>
                      <a:pt x="73343" y="54326"/>
                      <a:pt x="76581" y="46420"/>
                    </a:cubicBezTo>
                    <a:cubicBezTo>
                      <a:pt x="75343" y="49373"/>
                      <a:pt x="74104" y="52230"/>
                      <a:pt x="72866" y="55183"/>
                    </a:cubicBezTo>
                    <a:cubicBezTo>
                      <a:pt x="75914" y="48611"/>
                      <a:pt x="78581" y="41562"/>
                      <a:pt x="80581" y="34514"/>
                    </a:cubicBezTo>
                    <a:cubicBezTo>
                      <a:pt x="84487" y="21560"/>
                      <a:pt x="76105" y="4415"/>
                      <a:pt x="62008" y="1748"/>
                    </a:cubicBezTo>
                    <a:lnTo>
                      <a:pt x="62008" y="1748"/>
                    </a:lnTo>
                    <a:close/>
                  </a:path>
                </a:pathLst>
              </a:custGeom>
              <a:solidFill>
                <a:srgbClr val="FFE7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59037F8B-2EBF-4D60-AA46-021FCF6ED98F}"/>
                  </a:ext>
                </a:extLst>
              </p:cNvPr>
              <p:cNvSpPr/>
              <p:nvPr/>
            </p:nvSpPr>
            <p:spPr>
              <a:xfrm>
                <a:off x="6148069" y="3466938"/>
                <a:ext cx="80713" cy="102887"/>
              </a:xfrm>
              <a:custGeom>
                <a:avLst/>
                <a:gdLst>
                  <a:gd name="connsiteX0" fmla="*/ 76994 w 80713"/>
                  <a:gd name="connsiteY0" fmla="*/ 82172 h 102887"/>
                  <a:gd name="connsiteX1" fmla="*/ 69755 w 80713"/>
                  <a:gd name="connsiteY1" fmla="*/ 18354 h 102887"/>
                  <a:gd name="connsiteX2" fmla="*/ 18415 w 80713"/>
                  <a:gd name="connsiteY2" fmla="*/ 4924 h 102887"/>
                  <a:gd name="connsiteX3" fmla="*/ 4985 w 80713"/>
                  <a:gd name="connsiteY3" fmla="*/ 56264 h 102887"/>
                  <a:gd name="connsiteX4" fmla="*/ 36036 w 80713"/>
                  <a:gd name="connsiteY4" fmla="*/ 98936 h 102887"/>
                  <a:gd name="connsiteX5" fmla="*/ 76994 w 80713"/>
                  <a:gd name="connsiteY5" fmla="*/ 82172 h 102887"/>
                  <a:gd name="connsiteX6" fmla="*/ 76994 w 80713"/>
                  <a:gd name="connsiteY6" fmla="*/ 82172 h 10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13" h="102887">
                    <a:moveTo>
                      <a:pt x="76994" y="82172"/>
                    </a:moveTo>
                    <a:cubicBezTo>
                      <a:pt x="85280" y="62360"/>
                      <a:pt x="78327" y="36928"/>
                      <a:pt x="69755" y="18354"/>
                    </a:cubicBezTo>
                    <a:cubicBezTo>
                      <a:pt x="61182" y="-220"/>
                      <a:pt x="34703" y="-4696"/>
                      <a:pt x="18415" y="4924"/>
                    </a:cubicBezTo>
                    <a:cubicBezTo>
                      <a:pt x="508" y="15401"/>
                      <a:pt x="-5112" y="38452"/>
                      <a:pt x="4985" y="56264"/>
                    </a:cubicBezTo>
                    <a:cubicBezTo>
                      <a:pt x="13938" y="72170"/>
                      <a:pt x="19463" y="89030"/>
                      <a:pt x="36036" y="98936"/>
                    </a:cubicBezTo>
                    <a:cubicBezTo>
                      <a:pt x="52991" y="109032"/>
                      <a:pt x="70231" y="98459"/>
                      <a:pt x="76994" y="82172"/>
                    </a:cubicBezTo>
                    <a:lnTo>
                      <a:pt x="76994" y="82172"/>
                    </a:lnTo>
                    <a:close/>
                  </a:path>
                </a:pathLst>
              </a:custGeom>
              <a:solidFill>
                <a:srgbClr val="FECA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387E3A06-F50F-4F7B-B9CC-E9FA4990EE63}"/>
                  </a:ext>
                </a:extLst>
              </p:cNvPr>
              <p:cNvSpPr/>
              <p:nvPr/>
            </p:nvSpPr>
            <p:spPr>
              <a:xfrm>
                <a:off x="6253551" y="3479664"/>
                <a:ext cx="115264" cy="111914"/>
              </a:xfrm>
              <a:custGeom>
                <a:avLst/>
                <a:gdLst>
                  <a:gd name="connsiteX0" fmla="*/ 7897 w 115264"/>
                  <a:gd name="connsiteY0" fmla="*/ 102116 h 111914"/>
                  <a:gd name="connsiteX1" fmla="*/ 56284 w 115264"/>
                  <a:gd name="connsiteY1" fmla="*/ 107640 h 111914"/>
                  <a:gd name="connsiteX2" fmla="*/ 79334 w 115264"/>
                  <a:gd name="connsiteY2" fmla="*/ 97163 h 111914"/>
                  <a:gd name="connsiteX3" fmla="*/ 92003 w 115264"/>
                  <a:gd name="connsiteY3" fmla="*/ 88209 h 111914"/>
                  <a:gd name="connsiteX4" fmla="*/ 101623 w 115264"/>
                  <a:gd name="connsiteY4" fmla="*/ 13629 h 111914"/>
                  <a:gd name="connsiteX5" fmla="*/ 27042 w 115264"/>
                  <a:gd name="connsiteY5" fmla="*/ 23249 h 111914"/>
                  <a:gd name="connsiteX6" fmla="*/ 19994 w 115264"/>
                  <a:gd name="connsiteY6" fmla="*/ 38965 h 111914"/>
                  <a:gd name="connsiteX7" fmla="*/ 20279 w 115264"/>
                  <a:gd name="connsiteY7" fmla="*/ 38108 h 111914"/>
                  <a:gd name="connsiteX8" fmla="*/ 15517 w 115264"/>
                  <a:gd name="connsiteY8" fmla="*/ 45633 h 111914"/>
                  <a:gd name="connsiteX9" fmla="*/ 14374 w 115264"/>
                  <a:gd name="connsiteY9" fmla="*/ 47061 h 111914"/>
                  <a:gd name="connsiteX10" fmla="*/ 7897 w 115264"/>
                  <a:gd name="connsiteY10" fmla="*/ 102116 h 111914"/>
                  <a:gd name="connsiteX11" fmla="*/ 7897 w 115264"/>
                  <a:gd name="connsiteY11" fmla="*/ 102116 h 11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264" h="111914">
                    <a:moveTo>
                      <a:pt x="7897" y="102116"/>
                    </a:moveTo>
                    <a:cubicBezTo>
                      <a:pt x="19517" y="115070"/>
                      <a:pt x="41711" y="113260"/>
                      <a:pt x="56284" y="107640"/>
                    </a:cubicBezTo>
                    <a:cubicBezTo>
                      <a:pt x="64190" y="104592"/>
                      <a:pt x="72000" y="101259"/>
                      <a:pt x="79334" y="97163"/>
                    </a:cubicBezTo>
                    <a:cubicBezTo>
                      <a:pt x="83811" y="94686"/>
                      <a:pt x="87621" y="90876"/>
                      <a:pt x="92003" y="88209"/>
                    </a:cubicBezTo>
                    <a:cubicBezTo>
                      <a:pt x="118006" y="72207"/>
                      <a:pt x="123626" y="35631"/>
                      <a:pt x="101623" y="13629"/>
                    </a:cubicBezTo>
                    <a:cubicBezTo>
                      <a:pt x="80287" y="-7707"/>
                      <a:pt x="41901" y="-3612"/>
                      <a:pt x="27042" y="23249"/>
                    </a:cubicBezTo>
                    <a:cubicBezTo>
                      <a:pt x="24280" y="28297"/>
                      <a:pt x="22184" y="33726"/>
                      <a:pt x="19994" y="38965"/>
                    </a:cubicBezTo>
                    <a:cubicBezTo>
                      <a:pt x="16374" y="47823"/>
                      <a:pt x="24470" y="29631"/>
                      <a:pt x="20279" y="38108"/>
                    </a:cubicBezTo>
                    <a:cubicBezTo>
                      <a:pt x="18946" y="40775"/>
                      <a:pt x="17231" y="43156"/>
                      <a:pt x="15517" y="45633"/>
                    </a:cubicBezTo>
                    <a:cubicBezTo>
                      <a:pt x="9992" y="53729"/>
                      <a:pt x="20851" y="39156"/>
                      <a:pt x="14374" y="47061"/>
                    </a:cubicBezTo>
                    <a:cubicBezTo>
                      <a:pt x="1896" y="62492"/>
                      <a:pt x="-7248" y="85161"/>
                      <a:pt x="7897" y="102116"/>
                    </a:cubicBezTo>
                    <a:lnTo>
                      <a:pt x="7897" y="102116"/>
                    </a:lnTo>
                    <a:close/>
                  </a:path>
                </a:pathLst>
              </a:custGeom>
              <a:solidFill>
                <a:srgbClr val="FECA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EE01F436-DB27-4265-B5C9-418CDDEF30B8}"/>
                  </a:ext>
                </a:extLst>
              </p:cNvPr>
              <p:cNvSpPr/>
              <p:nvPr/>
            </p:nvSpPr>
            <p:spPr>
              <a:xfrm>
                <a:off x="6226468" y="3411206"/>
                <a:ext cx="214011" cy="263296"/>
              </a:xfrm>
              <a:custGeom>
                <a:avLst/>
                <a:gdLst>
                  <a:gd name="connsiteX0" fmla="*/ 47077 w 214011"/>
                  <a:gd name="connsiteY0" fmla="*/ 46273 h 263296"/>
                  <a:gd name="connsiteX1" fmla="*/ 137184 w 214011"/>
                  <a:gd name="connsiteY1" fmla="*/ 102280 h 263296"/>
                  <a:gd name="connsiteX2" fmla="*/ 129564 w 214011"/>
                  <a:gd name="connsiteY2" fmla="*/ 163812 h 263296"/>
                  <a:gd name="connsiteX3" fmla="*/ 50221 w 214011"/>
                  <a:gd name="connsiteY3" fmla="*/ 182671 h 263296"/>
                  <a:gd name="connsiteX4" fmla="*/ 39362 w 214011"/>
                  <a:gd name="connsiteY4" fmla="*/ 263253 h 263296"/>
                  <a:gd name="connsiteX5" fmla="*/ 213670 w 214011"/>
                  <a:gd name="connsiteY5" fmla="*/ 111329 h 263296"/>
                  <a:gd name="connsiteX6" fmla="*/ 141565 w 214011"/>
                  <a:gd name="connsiteY6" fmla="*/ 23985 h 263296"/>
                  <a:gd name="connsiteX7" fmla="*/ 42505 w 214011"/>
                  <a:gd name="connsiteY7" fmla="*/ 9983 h 263296"/>
                  <a:gd name="connsiteX8" fmla="*/ 47077 w 214011"/>
                  <a:gd name="connsiteY8" fmla="*/ 46273 h 263296"/>
                  <a:gd name="connsiteX9" fmla="*/ 47077 w 214011"/>
                  <a:gd name="connsiteY9" fmla="*/ 46273 h 26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4011" h="263296">
                    <a:moveTo>
                      <a:pt x="47077" y="46273"/>
                    </a:moveTo>
                    <a:cubicBezTo>
                      <a:pt x="74986" y="58275"/>
                      <a:pt x="118896" y="76753"/>
                      <a:pt x="137184" y="102280"/>
                    </a:cubicBezTo>
                    <a:cubicBezTo>
                      <a:pt x="150900" y="121330"/>
                      <a:pt x="139851" y="146571"/>
                      <a:pt x="129564" y="163812"/>
                    </a:cubicBezTo>
                    <a:cubicBezTo>
                      <a:pt x="112324" y="192672"/>
                      <a:pt x="78319" y="188577"/>
                      <a:pt x="50221" y="182671"/>
                    </a:cubicBezTo>
                    <a:cubicBezTo>
                      <a:pt x="-10454" y="169812"/>
                      <a:pt x="-18645" y="265634"/>
                      <a:pt x="39362" y="263253"/>
                    </a:cubicBezTo>
                    <a:cubicBezTo>
                      <a:pt x="125563" y="259633"/>
                      <a:pt x="220432" y="209532"/>
                      <a:pt x="213670" y="111329"/>
                    </a:cubicBezTo>
                    <a:cubicBezTo>
                      <a:pt x="210717" y="67800"/>
                      <a:pt x="176903" y="42368"/>
                      <a:pt x="141565" y="23985"/>
                    </a:cubicBezTo>
                    <a:cubicBezTo>
                      <a:pt x="113276" y="9221"/>
                      <a:pt x="71842" y="-13163"/>
                      <a:pt x="42505" y="9983"/>
                    </a:cubicBezTo>
                    <a:cubicBezTo>
                      <a:pt x="31552" y="18651"/>
                      <a:pt x="34219" y="40749"/>
                      <a:pt x="47077" y="46273"/>
                    </a:cubicBezTo>
                    <a:lnTo>
                      <a:pt x="47077" y="46273"/>
                    </a:lnTo>
                    <a:close/>
                  </a:path>
                </a:pathLst>
              </a:custGeom>
              <a:solidFill>
                <a:srgbClr val="D51F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F54035AC-E34E-45AC-84E6-5AA938B4D958}"/>
                  </a:ext>
                </a:extLst>
              </p:cNvPr>
              <p:cNvSpPr/>
              <p:nvPr/>
            </p:nvSpPr>
            <p:spPr>
              <a:xfrm>
                <a:off x="6059267" y="3383361"/>
                <a:ext cx="214184" cy="275487"/>
              </a:xfrm>
              <a:custGeom>
                <a:avLst/>
                <a:gdLst>
                  <a:gd name="connsiteX0" fmla="*/ 212182 w 214184"/>
                  <a:gd name="connsiteY0" fmla="*/ 38685 h 275487"/>
                  <a:gd name="connsiteX1" fmla="*/ 105407 w 214184"/>
                  <a:gd name="connsiteY1" fmla="*/ 7633 h 275487"/>
                  <a:gd name="connsiteX2" fmla="*/ 14634 w 214184"/>
                  <a:gd name="connsiteY2" fmla="*/ 79642 h 275487"/>
                  <a:gd name="connsiteX3" fmla="*/ 105217 w 214184"/>
                  <a:gd name="connsiteY3" fmla="*/ 273286 h 275487"/>
                  <a:gd name="connsiteX4" fmla="*/ 137506 w 214184"/>
                  <a:gd name="connsiteY4" fmla="*/ 196705 h 275487"/>
                  <a:gd name="connsiteX5" fmla="*/ 83214 w 214184"/>
                  <a:gd name="connsiteY5" fmla="*/ 162415 h 275487"/>
                  <a:gd name="connsiteX6" fmla="*/ 93596 w 214184"/>
                  <a:gd name="connsiteY6" fmla="*/ 99645 h 275487"/>
                  <a:gd name="connsiteX7" fmla="*/ 212182 w 214184"/>
                  <a:gd name="connsiteY7" fmla="*/ 38685 h 275487"/>
                  <a:gd name="connsiteX8" fmla="*/ 212182 w 214184"/>
                  <a:gd name="connsiteY8" fmla="*/ 38685 h 27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184" h="275487">
                    <a:moveTo>
                      <a:pt x="212182" y="38685"/>
                    </a:moveTo>
                    <a:cubicBezTo>
                      <a:pt x="199133" y="-7511"/>
                      <a:pt x="141412" y="-4368"/>
                      <a:pt x="105407" y="7633"/>
                    </a:cubicBezTo>
                    <a:cubicBezTo>
                      <a:pt x="63878" y="21540"/>
                      <a:pt x="34636" y="39923"/>
                      <a:pt x="14634" y="79642"/>
                    </a:cubicBezTo>
                    <a:cubicBezTo>
                      <a:pt x="-26038" y="160700"/>
                      <a:pt x="22540" y="246425"/>
                      <a:pt x="105217" y="273286"/>
                    </a:cubicBezTo>
                    <a:cubicBezTo>
                      <a:pt x="151889" y="288430"/>
                      <a:pt x="176559" y="221374"/>
                      <a:pt x="137506" y="196705"/>
                    </a:cubicBezTo>
                    <a:cubicBezTo>
                      <a:pt x="119885" y="185560"/>
                      <a:pt x="96454" y="179750"/>
                      <a:pt x="83214" y="162415"/>
                    </a:cubicBezTo>
                    <a:cubicBezTo>
                      <a:pt x="71308" y="146984"/>
                      <a:pt x="78261" y="110980"/>
                      <a:pt x="93596" y="99645"/>
                    </a:cubicBezTo>
                    <a:cubicBezTo>
                      <a:pt x="120457" y="79738"/>
                      <a:pt x="230280" y="102693"/>
                      <a:pt x="212182" y="38685"/>
                    </a:cubicBezTo>
                    <a:lnTo>
                      <a:pt x="212182" y="38685"/>
                    </a:lnTo>
                    <a:close/>
                  </a:path>
                </a:pathLst>
              </a:custGeom>
              <a:solidFill>
                <a:srgbClr val="D51F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69" name="Graphic 1">
                <a:extLst>
                  <a:ext uri="{FF2B5EF4-FFF2-40B4-BE49-F238E27FC236}">
                    <a16:creationId xmlns:a16="http://schemas.microsoft.com/office/drawing/2014/main" id="{6EDC348E-864E-431A-AE36-042323882C68}"/>
                  </a:ext>
                </a:extLst>
              </p:cNvPr>
              <p:cNvGrpSpPr/>
              <p:nvPr/>
            </p:nvGrpSpPr>
            <p:grpSpPr>
              <a:xfrm>
                <a:off x="6011329" y="3354795"/>
                <a:ext cx="482158" cy="366109"/>
                <a:chOff x="6011329" y="3354795"/>
                <a:chExt cx="482158" cy="366109"/>
              </a:xfrm>
            </p:grpSpPr>
            <p:sp>
              <p:nvSpPr>
                <p:cNvPr id="311" name="Freeform: Shape 180">
                  <a:extLst>
                    <a:ext uri="{FF2B5EF4-FFF2-40B4-BE49-F238E27FC236}">
                      <a16:creationId xmlns:a16="http://schemas.microsoft.com/office/drawing/2014/main" id="{E3EE3220-4B4D-4AB5-9449-6CD009385709}"/>
                    </a:ext>
                  </a:extLst>
                </p:cNvPr>
                <p:cNvSpPr/>
                <p:nvPr/>
              </p:nvSpPr>
              <p:spPr>
                <a:xfrm>
                  <a:off x="6026876" y="3366142"/>
                  <a:ext cx="246420" cy="322764"/>
                </a:xfrm>
                <a:custGeom>
                  <a:avLst/>
                  <a:gdLst>
                    <a:gd name="connsiteX0" fmla="*/ 245050 w 246420"/>
                    <a:gd name="connsiteY0" fmla="*/ 52475 h 322764"/>
                    <a:gd name="connsiteX1" fmla="*/ 210379 w 246420"/>
                    <a:gd name="connsiteY1" fmla="*/ 7326 h 322764"/>
                    <a:gd name="connsiteX2" fmla="*/ 143132 w 246420"/>
                    <a:gd name="connsiteY2" fmla="*/ 4945 h 322764"/>
                    <a:gd name="connsiteX3" fmla="*/ 16164 w 246420"/>
                    <a:gd name="connsiteY3" fmla="*/ 101338 h 322764"/>
                    <a:gd name="connsiteX4" fmla="*/ 39214 w 246420"/>
                    <a:gd name="connsiteY4" fmla="*/ 251928 h 322764"/>
                    <a:gd name="connsiteX5" fmla="*/ 181994 w 246420"/>
                    <a:gd name="connsiteY5" fmla="*/ 317270 h 322764"/>
                    <a:gd name="connsiteX6" fmla="*/ 189138 w 246420"/>
                    <a:gd name="connsiteY6" fmla="*/ 283932 h 322764"/>
                    <a:gd name="connsiteX7" fmla="*/ 158182 w 246420"/>
                    <a:gd name="connsiteY7" fmla="*/ 267073 h 322764"/>
                    <a:gd name="connsiteX8" fmla="*/ 109985 w 246420"/>
                    <a:gd name="connsiteY8" fmla="*/ 232116 h 322764"/>
                    <a:gd name="connsiteX9" fmla="*/ 67980 w 246420"/>
                    <a:gd name="connsiteY9" fmla="*/ 122769 h 322764"/>
                    <a:gd name="connsiteX10" fmla="*/ 131035 w 246420"/>
                    <a:gd name="connsiteY10" fmla="*/ 66096 h 322764"/>
                    <a:gd name="connsiteX11" fmla="*/ 186566 w 246420"/>
                    <a:gd name="connsiteY11" fmla="*/ 56285 h 322764"/>
                    <a:gd name="connsiteX12" fmla="*/ 239049 w 246420"/>
                    <a:gd name="connsiteY12" fmla="*/ 67048 h 322764"/>
                    <a:gd name="connsiteX13" fmla="*/ 245050 w 246420"/>
                    <a:gd name="connsiteY13" fmla="*/ 52475 h 322764"/>
                    <a:gd name="connsiteX14" fmla="*/ 245050 w 246420"/>
                    <a:gd name="connsiteY14" fmla="*/ 52475 h 322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6420" h="322764">
                      <a:moveTo>
                        <a:pt x="245050" y="52475"/>
                      </a:moveTo>
                      <a:cubicBezTo>
                        <a:pt x="236953" y="34282"/>
                        <a:pt x="231238" y="15899"/>
                        <a:pt x="210379" y="7326"/>
                      </a:cubicBezTo>
                      <a:cubicBezTo>
                        <a:pt x="187233" y="-2103"/>
                        <a:pt x="166945" y="-1913"/>
                        <a:pt x="143132" y="4945"/>
                      </a:cubicBezTo>
                      <a:cubicBezTo>
                        <a:pt x="91221" y="19995"/>
                        <a:pt x="42834" y="53904"/>
                        <a:pt x="16164" y="101338"/>
                      </a:cubicBezTo>
                      <a:cubicBezTo>
                        <a:pt x="-13268" y="153630"/>
                        <a:pt x="-695" y="209447"/>
                        <a:pt x="39214" y="251928"/>
                      </a:cubicBezTo>
                      <a:cubicBezTo>
                        <a:pt x="69028" y="283551"/>
                        <a:pt x="136274" y="340701"/>
                        <a:pt x="181994" y="317270"/>
                      </a:cubicBezTo>
                      <a:cubicBezTo>
                        <a:pt x="195139" y="310602"/>
                        <a:pt x="197234" y="295362"/>
                        <a:pt x="189138" y="283932"/>
                      </a:cubicBezTo>
                      <a:cubicBezTo>
                        <a:pt x="180089" y="271169"/>
                        <a:pt x="171040" y="275455"/>
                        <a:pt x="158182" y="267073"/>
                      </a:cubicBezTo>
                      <a:cubicBezTo>
                        <a:pt x="142656" y="257072"/>
                        <a:pt x="124844" y="242975"/>
                        <a:pt x="109985" y="232116"/>
                      </a:cubicBezTo>
                      <a:cubicBezTo>
                        <a:pt x="80458" y="210685"/>
                        <a:pt x="53216" y="160298"/>
                        <a:pt x="67980" y="122769"/>
                      </a:cubicBezTo>
                      <a:cubicBezTo>
                        <a:pt x="80648" y="90480"/>
                        <a:pt x="101127" y="78954"/>
                        <a:pt x="131035" y="66096"/>
                      </a:cubicBezTo>
                      <a:cubicBezTo>
                        <a:pt x="144847" y="60190"/>
                        <a:pt x="171612" y="57047"/>
                        <a:pt x="186566" y="56285"/>
                      </a:cubicBezTo>
                      <a:cubicBezTo>
                        <a:pt x="197806" y="55713"/>
                        <a:pt x="228571" y="61809"/>
                        <a:pt x="239049" y="67048"/>
                      </a:cubicBezTo>
                      <a:cubicBezTo>
                        <a:pt x="246478" y="70763"/>
                        <a:pt x="247907" y="58952"/>
                        <a:pt x="245050" y="52475"/>
                      </a:cubicBezTo>
                      <a:lnTo>
                        <a:pt x="245050" y="52475"/>
                      </a:lnTo>
                      <a:close/>
                    </a:path>
                  </a:pathLst>
                </a:custGeom>
                <a:solidFill>
                  <a:srgbClr val="FF8D4F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312" name="Freeform: Shape 181">
                  <a:extLst>
                    <a:ext uri="{FF2B5EF4-FFF2-40B4-BE49-F238E27FC236}">
                      <a16:creationId xmlns:a16="http://schemas.microsoft.com/office/drawing/2014/main" id="{C2481E19-50F6-461D-8A9D-D2F67890AF87}"/>
                    </a:ext>
                  </a:extLst>
                </p:cNvPr>
                <p:cNvSpPr/>
                <p:nvPr/>
              </p:nvSpPr>
              <p:spPr>
                <a:xfrm>
                  <a:off x="6011329" y="3354795"/>
                  <a:ext cx="482158" cy="366109"/>
                </a:xfrm>
                <a:custGeom>
                  <a:avLst/>
                  <a:gdLst>
                    <a:gd name="connsiteX0" fmla="*/ 235737 w 482158"/>
                    <a:gd name="connsiteY0" fmla="*/ 22483 h 366109"/>
                    <a:gd name="connsiteX1" fmla="*/ 322605 w 482158"/>
                    <a:gd name="connsiteY1" fmla="*/ 46581 h 366109"/>
                    <a:gd name="connsiteX2" fmla="*/ 449763 w 482158"/>
                    <a:gd name="connsiteY2" fmla="*/ 113352 h 366109"/>
                    <a:gd name="connsiteX3" fmla="*/ 289743 w 482158"/>
                    <a:gd name="connsiteY3" fmla="*/ 339951 h 366109"/>
                    <a:gd name="connsiteX4" fmla="*/ 138867 w 482158"/>
                    <a:gd name="connsiteY4" fmla="*/ 303756 h 366109"/>
                    <a:gd name="connsiteX5" fmla="*/ 36188 w 482158"/>
                    <a:gd name="connsiteY5" fmla="*/ 207363 h 366109"/>
                    <a:gd name="connsiteX6" fmla="*/ 80098 w 482158"/>
                    <a:gd name="connsiteY6" fmla="*/ 54487 h 366109"/>
                    <a:gd name="connsiteX7" fmla="*/ 153631 w 482158"/>
                    <a:gd name="connsiteY7" fmla="*/ 18864 h 366109"/>
                    <a:gd name="connsiteX8" fmla="*/ 261359 w 482158"/>
                    <a:gd name="connsiteY8" fmla="*/ 39057 h 366109"/>
                    <a:gd name="connsiteX9" fmla="*/ 250500 w 482158"/>
                    <a:gd name="connsiteY9" fmla="*/ 18959 h 366109"/>
                    <a:gd name="connsiteX10" fmla="*/ 1803 w 482158"/>
                    <a:gd name="connsiteY10" fmla="*/ 156786 h 366109"/>
                    <a:gd name="connsiteX11" fmla="*/ 68859 w 482158"/>
                    <a:gd name="connsiteY11" fmla="*/ 286802 h 366109"/>
                    <a:gd name="connsiteX12" fmla="*/ 241642 w 482158"/>
                    <a:gd name="connsiteY12" fmla="*/ 363764 h 366109"/>
                    <a:gd name="connsiteX13" fmla="*/ 401186 w 482158"/>
                    <a:gd name="connsiteY13" fmla="*/ 329283 h 366109"/>
                    <a:gd name="connsiteX14" fmla="*/ 482053 w 482158"/>
                    <a:gd name="connsiteY14" fmla="*/ 184503 h 366109"/>
                    <a:gd name="connsiteX15" fmla="*/ 410520 w 482158"/>
                    <a:gd name="connsiteY15" fmla="*/ 38580 h 366109"/>
                    <a:gd name="connsiteX16" fmla="*/ 334320 w 482158"/>
                    <a:gd name="connsiteY16" fmla="*/ 21054 h 366109"/>
                    <a:gd name="connsiteX17" fmla="*/ 241833 w 482158"/>
                    <a:gd name="connsiteY17" fmla="*/ 15625 h 366109"/>
                    <a:gd name="connsiteX18" fmla="*/ 235737 w 482158"/>
                    <a:gd name="connsiteY18" fmla="*/ 22483 h 366109"/>
                    <a:gd name="connsiteX19" fmla="*/ 235737 w 482158"/>
                    <a:gd name="connsiteY19" fmla="*/ 22483 h 36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158" h="366109">
                      <a:moveTo>
                        <a:pt x="235737" y="22483"/>
                      </a:moveTo>
                      <a:cubicBezTo>
                        <a:pt x="258882" y="45534"/>
                        <a:pt x="291648" y="49915"/>
                        <a:pt x="322605" y="46581"/>
                      </a:cubicBezTo>
                      <a:cubicBezTo>
                        <a:pt x="393185" y="38961"/>
                        <a:pt x="427094" y="59154"/>
                        <a:pt x="449763" y="113352"/>
                      </a:cubicBezTo>
                      <a:cubicBezTo>
                        <a:pt x="494436" y="220127"/>
                        <a:pt x="397185" y="334617"/>
                        <a:pt x="289743" y="339951"/>
                      </a:cubicBezTo>
                      <a:cubicBezTo>
                        <a:pt x="237451" y="342523"/>
                        <a:pt x="183730" y="330712"/>
                        <a:pt x="138867" y="303756"/>
                      </a:cubicBezTo>
                      <a:cubicBezTo>
                        <a:pt x="97719" y="278991"/>
                        <a:pt x="55619" y="252607"/>
                        <a:pt x="36188" y="207363"/>
                      </a:cubicBezTo>
                      <a:cubicBezTo>
                        <a:pt x="13614" y="154785"/>
                        <a:pt x="42951" y="84872"/>
                        <a:pt x="80098" y="54487"/>
                      </a:cubicBezTo>
                      <a:cubicBezTo>
                        <a:pt x="100482" y="37818"/>
                        <a:pt x="127818" y="23721"/>
                        <a:pt x="153631" y="18864"/>
                      </a:cubicBezTo>
                      <a:cubicBezTo>
                        <a:pt x="200208" y="10101"/>
                        <a:pt x="235546" y="31056"/>
                        <a:pt x="261359" y="39057"/>
                      </a:cubicBezTo>
                      <a:cubicBezTo>
                        <a:pt x="272598" y="42486"/>
                        <a:pt x="260883" y="25817"/>
                        <a:pt x="250500" y="18959"/>
                      </a:cubicBezTo>
                      <a:cubicBezTo>
                        <a:pt x="155727" y="-44001"/>
                        <a:pt x="21043" y="62202"/>
                        <a:pt x="1803" y="156786"/>
                      </a:cubicBezTo>
                      <a:cubicBezTo>
                        <a:pt x="-9056" y="210126"/>
                        <a:pt x="31140" y="255560"/>
                        <a:pt x="68859" y="286802"/>
                      </a:cubicBezTo>
                      <a:cubicBezTo>
                        <a:pt x="120198" y="329379"/>
                        <a:pt x="175539" y="355287"/>
                        <a:pt x="241642" y="363764"/>
                      </a:cubicBezTo>
                      <a:cubicBezTo>
                        <a:pt x="298697" y="371098"/>
                        <a:pt x="353370" y="361668"/>
                        <a:pt x="401186" y="329283"/>
                      </a:cubicBezTo>
                      <a:cubicBezTo>
                        <a:pt x="449001" y="296898"/>
                        <a:pt x="480053" y="241939"/>
                        <a:pt x="482053" y="184503"/>
                      </a:cubicBezTo>
                      <a:cubicBezTo>
                        <a:pt x="484053" y="128306"/>
                        <a:pt x="457479" y="70108"/>
                        <a:pt x="410520" y="38580"/>
                      </a:cubicBezTo>
                      <a:cubicBezTo>
                        <a:pt x="388803" y="24007"/>
                        <a:pt x="360133" y="18102"/>
                        <a:pt x="334320" y="21054"/>
                      </a:cubicBezTo>
                      <a:cubicBezTo>
                        <a:pt x="305269" y="24293"/>
                        <a:pt x="267931" y="32770"/>
                        <a:pt x="241833" y="15625"/>
                      </a:cubicBezTo>
                      <a:cubicBezTo>
                        <a:pt x="237737" y="12958"/>
                        <a:pt x="231927" y="18673"/>
                        <a:pt x="235737" y="22483"/>
                      </a:cubicBezTo>
                      <a:lnTo>
                        <a:pt x="235737" y="22483"/>
                      </a:lnTo>
                      <a:close/>
                    </a:path>
                  </a:pathLst>
                </a:custGeom>
                <a:solidFill>
                  <a:srgbClr val="E541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3" name="Freeform: Shape 182">
                  <a:extLst>
                    <a:ext uri="{FF2B5EF4-FFF2-40B4-BE49-F238E27FC236}">
                      <a16:creationId xmlns:a16="http://schemas.microsoft.com/office/drawing/2014/main" id="{BB35B939-4B59-436B-8D17-8E4AC2E17E86}"/>
                    </a:ext>
                  </a:extLst>
                </p:cNvPr>
                <p:cNvSpPr/>
                <p:nvPr/>
              </p:nvSpPr>
              <p:spPr>
                <a:xfrm>
                  <a:off x="6164953" y="3547157"/>
                  <a:ext cx="134732" cy="173736"/>
                </a:xfrm>
                <a:custGeom>
                  <a:avLst/>
                  <a:gdLst>
                    <a:gd name="connsiteX0" fmla="*/ 78874 w 134732"/>
                    <a:gd name="connsiteY0" fmla="*/ 165306 h 173736"/>
                    <a:gd name="connsiteX1" fmla="*/ 132691 w 134732"/>
                    <a:gd name="connsiteY1" fmla="*/ 85486 h 173736"/>
                    <a:gd name="connsiteX2" fmla="*/ 85542 w 134732"/>
                    <a:gd name="connsiteY2" fmla="*/ 2333 h 173736"/>
                    <a:gd name="connsiteX3" fmla="*/ 7 w 134732"/>
                    <a:gd name="connsiteY3" fmla="*/ 67484 h 173736"/>
                    <a:gd name="connsiteX4" fmla="*/ 10485 w 134732"/>
                    <a:gd name="connsiteY4" fmla="*/ 110537 h 173736"/>
                    <a:gd name="connsiteX5" fmla="*/ 9532 w 134732"/>
                    <a:gd name="connsiteY5" fmla="*/ 108918 h 173736"/>
                    <a:gd name="connsiteX6" fmla="*/ 17438 w 134732"/>
                    <a:gd name="connsiteY6" fmla="*/ 127206 h 173736"/>
                    <a:gd name="connsiteX7" fmla="*/ 24106 w 134732"/>
                    <a:gd name="connsiteY7" fmla="*/ 143779 h 173736"/>
                    <a:gd name="connsiteX8" fmla="*/ 33154 w 134732"/>
                    <a:gd name="connsiteY8" fmla="*/ 159400 h 173736"/>
                    <a:gd name="connsiteX9" fmla="*/ 78874 w 134732"/>
                    <a:gd name="connsiteY9" fmla="*/ 165306 h 173736"/>
                    <a:gd name="connsiteX10" fmla="*/ 78874 w 134732"/>
                    <a:gd name="connsiteY10" fmla="*/ 165306 h 17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4732" h="173736">
                      <a:moveTo>
                        <a:pt x="78874" y="165306"/>
                      </a:moveTo>
                      <a:cubicBezTo>
                        <a:pt x="102211" y="141112"/>
                        <a:pt x="124404" y="119776"/>
                        <a:pt x="132691" y="85486"/>
                      </a:cubicBezTo>
                      <a:cubicBezTo>
                        <a:pt x="141358" y="49767"/>
                        <a:pt x="121832" y="12334"/>
                        <a:pt x="85542" y="2333"/>
                      </a:cubicBezTo>
                      <a:cubicBezTo>
                        <a:pt x="43632" y="-9192"/>
                        <a:pt x="-659" y="23478"/>
                        <a:pt x="7" y="67484"/>
                      </a:cubicBezTo>
                      <a:cubicBezTo>
                        <a:pt x="293" y="84153"/>
                        <a:pt x="3817" y="95583"/>
                        <a:pt x="10485" y="110537"/>
                      </a:cubicBezTo>
                      <a:cubicBezTo>
                        <a:pt x="7056" y="102155"/>
                        <a:pt x="6770" y="101583"/>
                        <a:pt x="9532" y="108918"/>
                      </a:cubicBezTo>
                      <a:cubicBezTo>
                        <a:pt x="11914" y="115109"/>
                        <a:pt x="14581" y="121205"/>
                        <a:pt x="17438" y="127206"/>
                      </a:cubicBezTo>
                      <a:cubicBezTo>
                        <a:pt x="12390" y="116347"/>
                        <a:pt x="24677" y="145017"/>
                        <a:pt x="24106" y="143779"/>
                      </a:cubicBezTo>
                      <a:cubicBezTo>
                        <a:pt x="26487" y="149399"/>
                        <a:pt x="29725" y="154352"/>
                        <a:pt x="33154" y="159400"/>
                      </a:cubicBezTo>
                      <a:cubicBezTo>
                        <a:pt x="43441" y="174450"/>
                        <a:pt x="65063" y="179593"/>
                        <a:pt x="78874" y="165306"/>
                      </a:cubicBezTo>
                      <a:lnTo>
                        <a:pt x="78874" y="165306"/>
                      </a:lnTo>
                      <a:close/>
                    </a:path>
                  </a:pathLst>
                </a:custGeom>
                <a:solidFill>
                  <a:srgbClr val="F46F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28CF5EF7-DB49-4399-85CB-12D0B3E8E70E}"/>
                  </a:ext>
                </a:extLst>
              </p:cNvPr>
              <p:cNvSpPr/>
              <p:nvPr/>
            </p:nvSpPr>
            <p:spPr>
              <a:xfrm>
                <a:off x="6209262" y="3382559"/>
                <a:ext cx="83309" cy="161600"/>
              </a:xfrm>
              <a:custGeom>
                <a:avLst/>
                <a:gdLst>
                  <a:gd name="connsiteX0" fmla="*/ 55329 w 83309"/>
                  <a:gd name="connsiteY0" fmla="*/ 12245 h 161600"/>
                  <a:gd name="connsiteX1" fmla="*/ 37327 w 83309"/>
                  <a:gd name="connsiteY1" fmla="*/ 57012 h 161600"/>
                  <a:gd name="connsiteX2" fmla="*/ 3418 w 83309"/>
                  <a:gd name="connsiteY2" fmla="*/ 109971 h 161600"/>
                  <a:gd name="connsiteX3" fmla="*/ 50662 w 83309"/>
                  <a:gd name="connsiteY3" fmla="*/ 159882 h 161600"/>
                  <a:gd name="connsiteX4" fmla="*/ 82571 w 83309"/>
                  <a:gd name="connsiteY4" fmla="*/ 19579 h 161600"/>
                  <a:gd name="connsiteX5" fmla="*/ 41899 w 83309"/>
                  <a:gd name="connsiteY5" fmla="*/ 19579 h 161600"/>
                  <a:gd name="connsiteX6" fmla="*/ 32374 w 83309"/>
                  <a:gd name="connsiteY6" fmla="*/ 91017 h 161600"/>
                  <a:gd name="connsiteX7" fmla="*/ 30279 w 83309"/>
                  <a:gd name="connsiteY7" fmla="*/ 104637 h 161600"/>
                  <a:gd name="connsiteX8" fmla="*/ 28278 w 83309"/>
                  <a:gd name="connsiteY8" fmla="*/ 113781 h 161600"/>
                  <a:gd name="connsiteX9" fmla="*/ 40851 w 83309"/>
                  <a:gd name="connsiteY9" fmla="*/ 111781 h 161600"/>
                  <a:gd name="connsiteX10" fmla="*/ 29993 w 83309"/>
                  <a:gd name="connsiteY10" fmla="*/ 151119 h 161600"/>
                  <a:gd name="connsiteX11" fmla="*/ 69617 w 83309"/>
                  <a:gd name="connsiteY11" fmla="*/ 115496 h 161600"/>
                  <a:gd name="connsiteX12" fmla="*/ 82571 w 83309"/>
                  <a:gd name="connsiteY12" fmla="*/ 19579 h 161600"/>
                  <a:gd name="connsiteX13" fmla="*/ 41899 w 83309"/>
                  <a:gd name="connsiteY13" fmla="*/ 19579 h 161600"/>
                  <a:gd name="connsiteX14" fmla="*/ 36375 w 83309"/>
                  <a:gd name="connsiteY14" fmla="*/ 122068 h 161600"/>
                  <a:gd name="connsiteX15" fmla="*/ 44185 w 83309"/>
                  <a:gd name="connsiteY15" fmla="*/ 120258 h 161600"/>
                  <a:gd name="connsiteX16" fmla="*/ 39232 w 83309"/>
                  <a:gd name="connsiteY16" fmla="*/ 117687 h 161600"/>
                  <a:gd name="connsiteX17" fmla="*/ 43995 w 83309"/>
                  <a:gd name="connsiteY17" fmla="*/ 119973 h 161600"/>
                  <a:gd name="connsiteX18" fmla="*/ 62378 w 83309"/>
                  <a:gd name="connsiteY18" fmla="*/ 86254 h 161600"/>
                  <a:gd name="connsiteX19" fmla="*/ 64664 w 83309"/>
                  <a:gd name="connsiteY19" fmla="*/ 13483 h 161600"/>
                  <a:gd name="connsiteX20" fmla="*/ 55329 w 83309"/>
                  <a:gd name="connsiteY20" fmla="*/ 12245 h 161600"/>
                  <a:gd name="connsiteX21" fmla="*/ 55329 w 83309"/>
                  <a:gd name="connsiteY21" fmla="*/ 12245 h 16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3309" h="161600">
                    <a:moveTo>
                      <a:pt x="55329" y="12245"/>
                    </a:moveTo>
                    <a:cubicBezTo>
                      <a:pt x="45328" y="24723"/>
                      <a:pt x="44090" y="42534"/>
                      <a:pt x="37327" y="57012"/>
                    </a:cubicBezTo>
                    <a:cubicBezTo>
                      <a:pt x="28278" y="76634"/>
                      <a:pt x="13991" y="91683"/>
                      <a:pt x="3418" y="109971"/>
                    </a:cubicBezTo>
                    <a:cubicBezTo>
                      <a:pt x="-11346" y="135403"/>
                      <a:pt x="24945" y="169693"/>
                      <a:pt x="50662" y="159882"/>
                    </a:cubicBezTo>
                    <a:cubicBezTo>
                      <a:pt x="99621" y="141213"/>
                      <a:pt x="77523" y="59108"/>
                      <a:pt x="82571" y="19579"/>
                    </a:cubicBezTo>
                    <a:cubicBezTo>
                      <a:pt x="69045" y="19579"/>
                      <a:pt x="55425" y="19579"/>
                      <a:pt x="41899" y="19579"/>
                    </a:cubicBezTo>
                    <a:cubicBezTo>
                      <a:pt x="42661" y="44058"/>
                      <a:pt x="37137" y="67204"/>
                      <a:pt x="32374" y="91017"/>
                    </a:cubicBezTo>
                    <a:cubicBezTo>
                      <a:pt x="31517" y="95493"/>
                      <a:pt x="31041" y="100161"/>
                      <a:pt x="30279" y="104637"/>
                    </a:cubicBezTo>
                    <a:cubicBezTo>
                      <a:pt x="29707" y="107685"/>
                      <a:pt x="29040" y="110733"/>
                      <a:pt x="28278" y="113781"/>
                    </a:cubicBezTo>
                    <a:cubicBezTo>
                      <a:pt x="25326" y="120830"/>
                      <a:pt x="29517" y="120163"/>
                      <a:pt x="40851" y="111781"/>
                    </a:cubicBezTo>
                    <a:cubicBezTo>
                      <a:pt x="15896" y="103209"/>
                      <a:pt x="5228" y="142642"/>
                      <a:pt x="29993" y="151119"/>
                    </a:cubicBezTo>
                    <a:cubicBezTo>
                      <a:pt x="54282" y="159406"/>
                      <a:pt x="65807" y="134832"/>
                      <a:pt x="69617" y="115496"/>
                    </a:cubicBezTo>
                    <a:cubicBezTo>
                      <a:pt x="75808" y="84063"/>
                      <a:pt x="83523" y="51774"/>
                      <a:pt x="82571" y="19579"/>
                    </a:cubicBezTo>
                    <a:cubicBezTo>
                      <a:pt x="81809" y="-7377"/>
                      <a:pt x="45138" y="-5662"/>
                      <a:pt x="41899" y="19579"/>
                    </a:cubicBezTo>
                    <a:cubicBezTo>
                      <a:pt x="37518" y="53393"/>
                      <a:pt x="46947" y="88921"/>
                      <a:pt x="36375" y="122068"/>
                    </a:cubicBezTo>
                    <a:cubicBezTo>
                      <a:pt x="33803" y="125592"/>
                      <a:pt x="36375" y="125021"/>
                      <a:pt x="44185" y="120258"/>
                    </a:cubicBezTo>
                    <a:cubicBezTo>
                      <a:pt x="42566" y="119401"/>
                      <a:pt x="40851" y="118544"/>
                      <a:pt x="39232" y="117687"/>
                    </a:cubicBezTo>
                    <a:cubicBezTo>
                      <a:pt x="38946" y="126926"/>
                      <a:pt x="40566" y="127688"/>
                      <a:pt x="43995" y="119973"/>
                    </a:cubicBezTo>
                    <a:cubicBezTo>
                      <a:pt x="51424" y="108828"/>
                      <a:pt x="57139" y="98732"/>
                      <a:pt x="62378" y="86254"/>
                    </a:cubicBezTo>
                    <a:cubicBezTo>
                      <a:pt x="72093" y="63013"/>
                      <a:pt x="79142" y="36153"/>
                      <a:pt x="64664" y="13483"/>
                    </a:cubicBezTo>
                    <a:cubicBezTo>
                      <a:pt x="62854" y="10530"/>
                      <a:pt x="57901" y="9102"/>
                      <a:pt x="55329" y="12245"/>
                    </a:cubicBezTo>
                    <a:lnTo>
                      <a:pt x="55329" y="12245"/>
                    </a:lnTo>
                    <a:close/>
                  </a:path>
                </a:pathLst>
              </a:custGeom>
              <a:solidFill>
                <a:srgbClr val="FFF2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165F5737-60A6-4143-8CD1-9964C87C671D}"/>
                  </a:ext>
                </a:extLst>
              </p:cNvPr>
              <p:cNvSpPr/>
              <p:nvPr/>
            </p:nvSpPr>
            <p:spPr>
              <a:xfrm>
                <a:off x="6247428" y="3403111"/>
                <a:ext cx="22022" cy="49745"/>
              </a:xfrm>
              <a:custGeom>
                <a:avLst/>
                <a:gdLst>
                  <a:gd name="connsiteX0" fmla="*/ 15925 w 22022"/>
                  <a:gd name="connsiteY0" fmla="*/ 1599 h 49745"/>
                  <a:gd name="connsiteX1" fmla="*/ 6877 w 22022"/>
                  <a:gd name="connsiteY1" fmla="*/ 23030 h 49745"/>
                  <a:gd name="connsiteX2" fmla="*/ 19 w 22022"/>
                  <a:gd name="connsiteY2" fmla="*/ 45223 h 49745"/>
                  <a:gd name="connsiteX3" fmla="*/ 8020 w 22022"/>
                  <a:gd name="connsiteY3" fmla="*/ 48557 h 49745"/>
                  <a:gd name="connsiteX4" fmla="*/ 22021 w 22022"/>
                  <a:gd name="connsiteY4" fmla="*/ 3218 h 49745"/>
                  <a:gd name="connsiteX5" fmla="*/ 15925 w 22022"/>
                  <a:gd name="connsiteY5" fmla="*/ 1599 h 49745"/>
                  <a:gd name="connsiteX6" fmla="*/ 15925 w 22022"/>
                  <a:gd name="connsiteY6" fmla="*/ 1599 h 4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22" h="49745">
                    <a:moveTo>
                      <a:pt x="15925" y="1599"/>
                    </a:moveTo>
                    <a:cubicBezTo>
                      <a:pt x="12211" y="8457"/>
                      <a:pt x="9544" y="15791"/>
                      <a:pt x="6877" y="23030"/>
                    </a:cubicBezTo>
                    <a:cubicBezTo>
                      <a:pt x="4210" y="30269"/>
                      <a:pt x="590" y="37508"/>
                      <a:pt x="19" y="45223"/>
                    </a:cubicBezTo>
                    <a:cubicBezTo>
                      <a:pt x="-362" y="49700"/>
                      <a:pt x="5162" y="50938"/>
                      <a:pt x="8020" y="48557"/>
                    </a:cubicBezTo>
                    <a:cubicBezTo>
                      <a:pt x="19450" y="39032"/>
                      <a:pt x="21640" y="17029"/>
                      <a:pt x="22021" y="3218"/>
                    </a:cubicBezTo>
                    <a:cubicBezTo>
                      <a:pt x="22117" y="-20"/>
                      <a:pt x="17545" y="-1259"/>
                      <a:pt x="15925" y="1599"/>
                    </a:cubicBezTo>
                    <a:lnTo>
                      <a:pt x="15925" y="1599"/>
                    </a:lnTo>
                    <a:close/>
                  </a:path>
                </a:pathLst>
              </a:custGeom>
              <a:solidFill>
                <a:srgbClr val="FFE7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FF8F101C-28CB-49BB-95A5-1B7E53537C8F}"/>
                  </a:ext>
                </a:extLst>
              </p:cNvPr>
              <p:cNvSpPr/>
              <p:nvPr/>
            </p:nvSpPr>
            <p:spPr>
              <a:xfrm>
                <a:off x="6259518" y="3440081"/>
                <a:ext cx="27595" cy="63841"/>
              </a:xfrm>
              <a:custGeom>
                <a:avLst/>
                <a:gdLst>
                  <a:gd name="connsiteX0" fmla="*/ 11741 w 27595"/>
                  <a:gd name="connsiteY0" fmla="*/ 2539 h 63841"/>
                  <a:gd name="connsiteX1" fmla="*/ 2216 w 27595"/>
                  <a:gd name="connsiteY1" fmla="*/ 47402 h 63841"/>
                  <a:gd name="connsiteX2" fmla="*/ 20218 w 27595"/>
                  <a:gd name="connsiteY2" fmla="*/ 61308 h 63841"/>
                  <a:gd name="connsiteX3" fmla="*/ 18599 w 27595"/>
                  <a:gd name="connsiteY3" fmla="*/ 2539 h 63841"/>
                  <a:gd name="connsiteX4" fmla="*/ 11741 w 27595"/>
                  <a:gd name="connsiteY4" fmla="*/ 2539 h 63841"/>
                  <a:gd name="connsiteX5" fmla="*/ 11741 w 27595"/>
                  <a:gd name="connsiteY5" fmla="*/ 2539 h 6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95" h="63841">
                    <a:moveTo>
                      <a:pt x="11741" y="2539"/>
                    </a:moveTo>
                    <a:cubicBezTo>
                      <a:pt x="5740" y="17017"/>
                      <a:pt x="11741" y="34162"/>
                      <a:pt x="2216" y="47402"/>
                    </a:cubicBezTo>
                    <a:cubicBezTo>
                      <a:pt x="-6071" y="58832"/>
                      <a:pt x="10884" y="68643"/>
                      <a:pt x="20218" y="61308"/>
                    </a:cubicBezTo>
                    <a:cubicBezTo>
                      <a:pt x="35458" y="49307"/>
                      <a:pt x="23076" y="17112"/>
                      <a:pt x="18599" y="2539"/>
                    </a:cubicBezTo>
                    <a:cubicBezTo>
                      <a:pt x="17456" y="-1080"/>
                      <a:pt x="12979" y="-604"/>
                      <a:pt x="11741" y="2539"/>
                    </a:cubicBezTo>
                    <a:lnTo>
                      <a:pt x="11741" y="2539"/>
                    </a:lnTo>
                    <a:close/>
                  </a:path>
                </a:pathLst>
              </a:custGeom>
              <a:solidFill>
                <a:srgbClr val="FFE7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ED5BCFB4-1739-49A6-BCDE-081D3A32029D}"/>
                  </a:ext>
                </a:extLst>
              </p:cNvPr>
              <p:cNvSpPr/>
              <p:nvPr/>
            </p:nvSpPr>
            <p:spPr>
              <a:xfrm>
                <a:off x="6217695" y="3492263"/>
                <a:ext cx="21084" cy="37001"/>
              </a:xfrm>
              <a:custGeom>
                <a:avLst/>
                <a:gdLst>
                  <a:gd name="connsiteX0" fmla="*/ 11273 w 21084"/>
                  <a:gd name="connsiteY0" fmla="*/ 2745 h 37001"/>
                  <a:gd name="connsiteX1" fmla="*/ 1081 w 21084"/>
                  <a:gd name="connsiteY1" fmla="*/ 22366 h 37001"/>
                  <a:gd name="connsiteX2" fmla="*/ 6891 w 21084"/>
                  <a:gd name="connsiteY2" fmla="*/ 36654 h 37001"/>
                  <a:gd name="connsiteX3" fmla="*/ 19178 w 21084"/>
                  <a:gd name="connsiteY3" fmla="*/ 27319 h 37001"/>
                  <a:gd name="connsiteX4" fmla="*/ 20988 w 21084"/>
                  <a:gd name="connsiteY4" fmla="*/ 6936 h 37001"/>
                  <a:gd name="connsiteX5" fmla="*/ 11273 w 21084"/>
                  <a:gd name="connsiteY5" fmla="*/ 2745 h 37001"/>
                  <a:gd name="connsiteX6" fmla="*/ 11273 w 21084"/>
                  <a:gd name="connsiteY6" fmla="*/ 2745 h 37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84" h="37001">
                    <a:moveTo>
                      <a:pt x="11273" y="2745"/>
                    </a:moveTo>
                    <a:cubicBezTo>
                      <a:pt x="7939" y="9222"/>
                      <a:pt x="4034" y="15603"/>
                      <a:pt x="1081" y="22366"/>
                    </a:cubicBezTo>
                    <a:cubicBezTo>
                      <a:pt x="-1396" y="28081"/>
                      <a:pt x="319" y="34844"/>
                      <a:pt x="6891" y="36654"/>
                    </a:cubicBezTo>
                    <a:cubicBezTo>
                      <a:pt x="13273" y="38368"/>
                      <a:pt x="18797" y="33510"/>
                      <a:pt x="19178" y="27319"/>
                    </a:cubicBezTo>
                    <a:cubicBezTo>
                      <a:pt x="19655" y="20461"/>
                      <a:pt x="19940" y="13794"/>
                      <a:pt x="20988" y="6936"/>
                    </a:cubicBezTo>
                    <a:cubicBezTo>
                      <a:pt x="22036" y="1316"/>
                      <a:pt x="14225" y="-3066"/>
                      <a:pt x="11273" y="2745"/>
                    </a:cubicBezTo>
                    <a:lnTo>
                      <a:pt x="11273" y="2745"/>
                    </a:lnTo>
                    <a:close/>
                  </a:path>
                </a:pathLst>
              </a:custGeom>
              <a:solidFill>
                <a:srgbClr val="FFE7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4EBE79D5-105E-4865-9F17-745014F58530}"/>
                  </a:ext>
                </a:extLst>
              </p:cNvPr>
              <p:cNvSpPr/>
              <p:nvPr/>
            </p:nvSpPr>
            <p:spPr>
              <a:xfrm>
                <a:off x="6317806" y="3520925"/>
                <a:ext cx="36511" cy="18715"/>
              </a:xfrm>
              <a:custGeom>
                <a:avLst/>
                <a:gdLst>
                  <a:gd name="connsiteX0" fmla="*/ 1650 w 36511"/>
                  <a:gd name="connsiteY0" fmla="*/ 12944 h 18715"/>
                  <a:gd name="connsiteX1" fmla="*/ 36512 w 36511"/>
                  <a:gd name="connsiteY1" fmla="*/ 9325 h 18715"/>
                  <a:gd name="connsiteX2" fmla="*/ 20891 w 36511"/>
                  <a:gd name="connsiteY2" fmla="*/ 371 h 18715"/>
                  <a:gd name="connsiteX3" fmla="*/ 1650 w 36511"/>
                  <a:gd name="connsiteY3" fmla="*/ 7134 h 18715"/>
                  <a:gd name="connsiteX4" fmla="*/ 1650 w 36511"/>
                  <a:gd name="connsiteY4" fmla="*/ 12944 h 18715"/>
                  <a:gd name="connsiteX5" fmla="*/ 1650 w 36511"/>
                  <a:gd name="connsiteY5" fmla="*/ 12944 h 18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11" h="18715">
                    <a:moveTo>
                      <a:pt x="1650" y="12944"/>
                    </a:moveTo>
                    <a:cubicBezTo>
                      <a:pt x="8984" y="17802"/>
                      <a:pt x="36512" y="24565"/>
                      <a:pt x="36512" y="9325"/>
                    </a:cubicBezTo>
                    <a:cubicBezTo>
                      <a:pt x="36512" y="1133"/>
                      <a:pt x="27368" y="-962"/>
                      <a:pt x="20891" y="371"/>
                    </a:cubicBezTo>
                    <a:cubicBezTo>
                      <a:pt x="14223" y="1705"/>
                      <a:pt x="7746" y="4277"/>
                      <a:pt x="1650" y="7134"/>
                    </a:cubicBezTo>
                    <a:cubicBezTo>
                      <a:pt x="-827" y="8277"/>
                      <a:pt x="-255" y="11611"/>
                      <a:pt x="1650" y="12944"/>
                    </a:cubicBezTo>
                    <a:lnTo>
                      <a:pt x="1650" y="12944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5C343FD4-ECFB-4A33-A343-B8A57B587746}"/>
                  </a:ext>
                </a:extLst>
              </p:cNvPr>
              <p:cNvSpPr/>
              <p:nvPr/>
            </p:nvSpPr>
            <p:spPr>
              <a:xfrm>
                <a:off x="6302397" y="3547168"/>
                <a:ext cx="28774" cy="18606"/>
              </a:xfrm>
              <a:custGeom>
                <a:avLst/>
                <a:gdLst>
                  <a:gd name="connsiteX0" fmla="*/ 3057 w 28774"/>
                  <a:gd name="connsiteY0" fmla="*/ 13086 h 18606"/>
                  <a:gd name="connsiteX1" fmla="*/ 22298 w 28774"/>
                  <a:gd name="connsiteY1" fmla="*/ 18325 h 18606"/>
                  <a:gd name="connsiteX2" fmla="*/ 28775 w 28774"/>
                  <a:gd name="connsiteY2" fmla="*/ 9847 h 18606"/>
                  <a:gd name="connsiteX3" fmla="*/ 22298 w 28774"/>
                  <a:gd name="connsiteY3" fmla="*/ 1370 h 18606"/>
                  <a:gd name="connsiteX4" fmla="*/ 4486 w 28774"/>
                  <a:gd name="connsiteY4" fmla="*/ 1751 h 18606"/>
                  <a:gd name="connsiteX5" fmla="*/ 3057 w 28774"/>
                  <a:gd name="connsiteY5" fmla="*/ 13086 h 18606"/>
                  <a:gd name="connsiteX6" fmla="*/ 3057 w 28774"/>
                  <a:gd name="connsiteY6" fmla="*/ 13086 h 1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74" h="18606">
                    <a:moveTo>
                      <a:pt x="3057" y="13086"/>
                    </a:moveTo>
                    <a:cubicBezTo>
                      <a:pt x="9058" y="16515"/>
                      <a:pt x="15249" y="19563"/>
                      <a:pt x="22298" y="18325"/>
                    </a:cubicBezTo>
                    <a:cubicBezTo>
                      <a:pt x="26108" y="17658"/>
                      <a:pt x="28775" y="13467"/>
                      <a:pt x="28775" y="9847"/>
                    </a:cubicBezTo>
                    <a:cubicBezTo>
                      <a:pt x="28775" y="5561"/>
                      <a:pt x="26013" y="2894"/>
                      <a:pt x="22298" y="1370"/>
                    </a:cubicBezTo>
                    <a:cubicBezTo>
                      <a:pt x="17154" y="-821"/>
                      <a:pt x="9629" y="-154"/>
                      <a:pt x="4486" y="1751"/>
                    </a:cubicBezTo>
                    <a:cubicBezTo>
                      <a:pt x="-277" y="3561"/>
                      <a:pt x="-1991" y="10228"/>
                      <a:pt x="3057" y="13086"/>
                    </a:cubicBezTo>
                    <a:lnTo>
                      <a:pt x="3057" y="13086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16AB74DD-C264-47E4-9571-1C837B6C77FE}"/>
                  </a:ext>
                </a:extLst>
              </p:cNvPr>
              <p:cNvSpPr/>
              <p:nvPr/>
            </p:nvSpPr>
            <p:spPr>
              <a:xfrm>
                <a:off x="6321820" y="3494832"/>
                <a:ext cx="18937" cy="17881"/>
              </a:xfrm>
              <a:custGeom>
                <a:avLst/>
                <a:gdLst>
                  <a:gd name="connsiteX0" fmla="*/ 9351 w 18937"/>
                  <a:gd name="connsiteY0" fmla="*/ 17225 h 17881"/>
                  <a:gd name="connsiteX1" fmla="*/ 15256 w 18937"/>
                  <a:gd name="connsiteY1" fmla="*/ 14654 h 17881"/>
                  <a:gd name="connsiteX2" fmla="*/ 7541 w 18937"/>
                  <a:gd name="connsiteY2" fmla="*/ 1414 h 17881"/>
                  <a:gd name="connsiteX3" fmla="*/ 1731 w 18937"/>
                  <a:gd name="connsiteY3" fmla="*/ 7224 h 17881"/>
                  <a:gd name="connsiteX4" fmla="*/ 9351 w 18937"/>
                  <a:gd name="connsiteY4" fmla="*/ 17225 h 17881"/>
                  <a:gd name="connsiteX5" fmla="*/ 9351 w 18937"/>
                  <a:gd name="connsiteY5" fmla="*/ 17225 h 1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37" h="17881">
                    <a:moveTo>
                      <a:pt x="9351" y="17225"/>
                    </a:moveTo>
                    <a:cubicBezTo>
                      <a:pt x="11351" y="16368"/>
                      <a:pt x="13352" y="15701"/>
                      <a:pt x="15256" y="14654"/>
                    </a:cubicBezTo>
                    <a:cubicBezTo>
                      <a:pt x="24115" y="9701"/>
                      <a:pt x="15161" y="-4492"/>
                      <a:pt x="7541" y="1414"/>
                    </a:cubicBezTo>
                    <a:cubicBezTo>
                      <a:pt x="5255" y="3128"/>
                      <a:pt x="3541" y="5033"/>
                      <a:pt x="1731" y="7224"/>
                    </a:cubicBezTo>
                    <a:cubicBezTo>
                      <a:pt x="-2936" y="13034"/>
                      <a:pt x="2588" y="20083"/>
                      <a:pt x="9351" y="17225"/>
                    </a:cubicBezTo>
                    <a:lnTo>
                      <a:pt x="9351" y="17225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BEB091F-86BC-4A6E-888F-8E31C66763F7}"/>
                  </a:ext>
                </a:extLst>
              </p:cNvPr>
              <p:cNvSpPr/>
              <p:nvPr/>
            </p:nvSpPr>
            <p:spPr>
              <a:xfrm>
                <a:off x="6170317" y="3490212"/>
                <a:ext cx="22466" cy="19502"/>
              </a:xfrm>
              <a:custGeom>
                <a:avLst/>
                <a:gdLst>
                  <a:gd name="connsiteX0" fmla="*/ 263 w 22466"/>
                  <a:gd name="connsiteY0" fmla="*/ 9367 h 19502"/>
                  <a:gd name="connsiteX1" fmla="*/ 13788 w 22466"/>
                  <a:gd name="connsiteY1" fmla="*/ 19464 h 19502"/>
                  <a:gd name="connsiteX2" fmla="*/ 20074 w 22466"/>
                  <a:gd name="connsiteY2" fmla="*/ 4224 h 19502"/>
                  <a:gd name="connsiteX3" fmla="*/ 6549 w 22466"/>
                  <a:gd name="connsiteY3" fmla="*/ 414 h 19502"/>
                  <a:gd name="connsiteX4" fmla="*/ 263 w 22466"/>
                  <a:gd name="connsiteY4" fmla="*/ 9367 h 19502"/>
                  <a:gd name="connsiteX5" fmla="*/ 263 w 22466"/>
                  <a:gd name="connsiteY5" fmla="*/ 9367 h 19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66" h="19502">
                    <a:moveTo>
                      <a:pt x="263" y="9367"/>
                    </a:moveTo>
                    <a:cubicBezTo>
                      <a:pt x="2167" y="15368"/>
                      <a:pt x="7692" y="18892"/>
                      <a:pt x="13788" y="19464"/>
                    </a:cubicBezTo>
                    <a:cubicBezTo>
                      <a:pt x="21979" y="20226"/>
                      <a:pt x="25027" y="9463"/>
                      <a:pt x="20074" y="4224"/>
                    </a:cubicBezTo>
                    <a:cubicBezTo>
                      <a:pt x="16836" y="795"/>
                      <a:pt x="11216" y="-824"/>
                      <a:pt x="6549" y="414"/>
                    </a:cubicBezTo>
                    <a:cubicBezTo>
                      <a:pt x="2929" y="1557"/>
                      <a:pt x="-1071" y="5272"/>
                      <a:pt x="263" y="9367"/>
                    </a:cubicBezTo>
                    <a:lnTo>
                      <a:pt x="263" y="9367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7B715D7D-D5FB-4BD1-8A70-A3B2A7D641EB}"/>
                  </a:ext>
                </a:extLst>
              </p:cNvPr>
              <p:cNvSpPr/>
              <p:nvPr/>
            </p:nvSpPr>
            <p:spPr>
              <a:xfrm>
                <a:off x="6170584" y="3526725"/>
                <a:ext cx="25620" cy="18543"/>
              </a:xfrm>
              <a:custGeom>
                <a:avLst/>
                <a:gdLst>
                  <a:gd name="connsiteX0" fmla="*/ 7902 w 25620"/>
                  <a:gd name="connsiteY0" fmla="*/ 18383 h 18543"/>
                  <a:gd name="connsiteX1" fmla="*/ 20094 w 25620"/>
                  <a:gd name="connsiteY1" fmla="*/ 16955 h 18543"/>
                  <a:gd name="connsiteX2" fmla="*/ 25333 w 25620"/>
                  <a:gd name="connsiteY2" fmla="*/ 6763 h 18543"/>
                  <a:gd name="connsiteX3" fmla="*/ 15427 w 25620"/>
                  <a:gd name="connsiteY3" fmla="*/ 0 h 18543"/>
                  <a:gd name="connsiteX4" fmla="*/ 3901 w 25620"/>
                  <a:gd name="connsiteY4" fmla="*/ 3905 h 18543"/>
                  <a:gd name="connsiteX5" fmla="*/ 7902 w 25620"/>
                  <a:gd name="connsiteY5" fmla="*/ 18383 h 18543"/>
                  <a:gd name="connsiteX6" fmla="*/ 7902 w 25620"/>
                  <a:gd name="connsiteY6" fmla="*/ 18383 h 1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620" h="18543">
                    <a:moveTo>
                      <a:pt x="7902" y="18383"/>
                    </a:moveTo>
                    <a:cubicBezTo>
                      <a:pt x="11521" y="18574"/>
                      <a:pt x="16951" y="18955"/>
                      <a:pt x="20094" y="16955"/>
                    </a:cubicBezTo>
                    <a:cubicBezTo>
                      <a:pt x="23618" y="14764"/>
                      <a:pt x="26571" y="11240"/>
                      <a:pt x="25333" y="6763"/>
                    </a:cubicBezTo>
                    <a:cubicBezTo>
                      <a:pt x="24094" y="2477"/>
                      <a:pt x="19808" y="0"/>
                      <a:pt x="15427" y="0"/>
                    </a:cubicBezTo>
                    <a:cubicBezTo>
                      <a:pt x="11521" y="0"/>
                      <a:pt x="7426" y="2381"/>
                      <a:pt x="3901" y="3905"/>
                    </a:cubicBezTo>
                    <a:cubicBezTo>
                      <a:pt x="-3623" y="7334"/>
                      <a:pt x="853" y="18002"/>
                      <a:pt x="7902" y="18383"/>
                    </a:cubicBezTo>
                    <a:lnTo>
                      <a:pt x="7902" y="18383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7B94D716-62EE-4AE7-A29B-B162E142DF3E}"/>
                  </a:ext>
                </a:extLst>
              </p:cNvPr>
              <p:cNvSpPr/>
              <p:nvPr/>
            </p:nvSpPr>
            <p:spPr>
              <a:xfrm>
                <a:off x="6103134" y="3424076"/>
                <a:ext cx="128599" cy="169178"/>
              </a:xfrm>
              <a:custGeom>
                <a:avLst/>
                <a:gdLst>
                  <a:gd name="connsiteX0" fmla="*/ 125453 w 128599"/>
                  <a:gd name="connsiteY0" fmla="*/ 24068 h 169178"/>
                  <a:gd name="connsiteX1" fmla="*/ 12486 w 128599"/>
                  <a:gd name="connsiteY1" fmla="*/ 39689 h 169178"/>
                  <a:gd name="connsiteX2" fmla="*/ 54587 w 128599"/>
                  <a:gd name="connsiteY2" fmla="*/ 168657 h 169178"/>
                  <a:gd name="connsiteX3" fmla="*/ 72494 w 128599"/>
                  <a:gd name="connsiteY3" fmla="*/ 150750 h 169178"/>
                  <a:gd name="connsiteX4" fmla="*/ 47348 w 128599"/>
                  <a:gd name="connsiteY4" fmla="*/ 77503 h 169178"/>
                  <a:gd name="connsiteX5" fmla="*/ 106212 w 128599"/>
                  <a:gd name="connsiteY5" fmla="*/ 57786 h 169178"/>
                  <a:gd name="connsiteX6" fmla="*/ 125453 w 128599"/>
                  <a:gd name="connsiteY6" fmla="*/ 24068 h 169178"/>
                  <a:gd name="connsiteX7" fmla="*/ 125453 w 128599"/>
                  <a:gd name="connsiteY7" fmla="*/ 24068 h 16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599" h="169178">
                    <a:moveTo>
                      <a:pt x="125453" y="24068"/>
                    </a:moveTo>
                    <a:cubicBezTo>
                      <a:pt x="94973" y="-20604"/>
                      <a:pt x="38013" y="4161"/>
                      <a:pt x="12486" y="39689"/>
                    </a:cubicBezTo>
                    <a:cubicBezTo>
                      <a:pt x="-15708" y="78837"/>
                      <a:pt x="6200" y="156465"/>
                      <a:pt x="54587" y="168657"/>
                    </a:cubicBezTo>
                    <a:cubicBezTo>
                      <a:pt x="66207" y="171610"/>
                      <a:pt x="74208" y="161514"/>
                      <a:pt x="72494" y="150750"/>
                    </a:cubicBezTo>
                    <a:cubicBezTo>
                      <a:pt x="68398" y="124366"/>
                      <a:pt x="41252" y="105792"/>
                      <a:pt x="47348" y="77503"/>
                    </a:cubicBezTo>
                    <a:cubicBezTo>
                      <a:pt x="53729" y="47499"/>
                      <a:pt x="85162" y="55405"/>
                      <a:pt x="106212" y="57786"/>
                    </a:cubicBezTo>
                    <a:cubicBezTo>
                      <a:pt x="122786" y="59691"/>
                      <a:pt x="134501" y="37212"/>
                      <a:pt x="125453" y="24068"/>
                    </a:cubicBezTo>
                    <a:lnTo>
                      <a:pt x="125453" y="24068"/>
                    </a:lnTo>
                    <a:close/>
                  </a:path>
                </a:pathLst>
              </a:custGeom>
              <a:solidFill>
                <a:srgbClr val="DB27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412E57B0-75C9-40E1-9612-07CC8D842C68}"/>
                  </a:ext>
                </a:extLst>
              </p:cNvPr>
              <p:cNvSpPr/>
              <p:nvPr/>
            </p:nvSpPr>
            <p:spPr>
              <a:xfrm>
                <a:off x="6281533" y="3443924"/>
                <a:ext cx="134481" cy="179630"/>
              </a:xfrm>
              <a:custGeom>
                <a:avLst/>
                <a:gdLst>
                  <a:gd name="connsiteX0" fmla="*/ 30874 w 134481"/>
                  <a:gd name="connsiteY0" fmla="*/ 49559 h 179630"/>
                  <a:gd name="connsiteX1" fmla="*/ 68022 w 134481"/>
                  <a:gd name="connsiteY1" fmla="*/ 59179 h 179630"/>
                  <a:gd name="connsiteX2" fmla="*/ 78023 w 134481"/>
                  <a:gd name="connsiteY2" fmla="*/ 103375 h 179630"/>
                  <a:gd name="connsiteX3" fmla="*/ 52306 w 134481"/>
                  <a:gd name="connsiteY3" fmla="*/ 141952 h 179630"/>
                  <a:gd name="connsiteX4" fmla="*/ 4871 w 134481"/>
                  <a:gd name="connsiteY4" fmla="*/ 158144 h 179630"/>
                  <a:gd name="connsiteX5" fmla="*/ 7252 w 134481"/>
                  <a:gd name="connsiteY5" fmla="*/ 176337 h 179630"/>
                  <a:gd name="connsiteX6" fmla="*/ 133554 w 134481"/>
                  <a:gd name="connsiteY6" fmla="*/ 100518 h 179630"/>
                  <a:gd name="connsiteX7" fmla="*/ 30779 w 134481"/>
                  <a:gd name="connsiteY7" fmla="*/ 2601 h 179630"/>
                  <a:gd name="connsiteX8" fmla="*/ 30874 w 134481"/>
                  <a:gd name="connsiteY8" fmla="*/ 49559 h 179630"/>
                  <a:gd name="connsiteX9" fmla="*/ 30874 w 134481"/>
                  <a:gd name="connsiteY9" fmla="*/ 49559 h 17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481" h="179630">
                    <a:moveTo>
                      <a:pt x="30874" y="49559"/>
                    </a:moveTo>
                    <a:cubicBezTo>
                      <a:pt x="43352" y="53083"/>
                      <a:pt x="56116" y="53274"/>
                      <a:pt x="68022" y="59179"/>
                    </a:cubicBezTo>
                    <a:cubicBezTo>
                      <a:pt x="84500" y="67276"/>
                      <a:pt x="80119" y="88707"/>
                      <a:pt x="78023" y="103375"/>
                    </a:cubicBezTo>
                    <a:cubicBezTo>
                      <a:pt x="75261" y="122997"/>
                      <a:pt x="71737" y="133855"/>
                      <a:pt x="52306" y="141952"/>
                    </a:cubicBezTo>
                    <a:cubicBezTo>
                      <a:pt x="36780" y="148429"/>
                      <a:pt x="20016" y="150715"/>
                      <a:pt x="4871" y="158144"/>
                    </a:cubicBezTo>
                    <a:cubicBezTo>
                      <a:pt x="-3035" y="162049"/>
                      <a:pt x="-653" y="174241"/>
                      <a:pt x="7252" y="176337"/>
                    </a:cubicBezTo>
                    <a:cubicBezTo>
                      <a:pt x="60402" y="190529"/>
                      <a:pt x="125743" y="157668"/>
                      <a:pt x="133554" y="100518"/>
                    </a:cubicBezTo>
                    <a:cubicBezTo>
                      <a:pt x="141841" y="40129"/>
                      <a:pt x="93549" y="-12449"/>
                      <a:pt x="30779" y="2601"/>
                    </a:cubicBezTo>
                    <a:cubicBezTo>
                      <a:pt x="6871" y="8316"/>
                      <a:pt x="8205" y="43082"/>
                      <a:pt x="30874" y="49559"/>
                    </a:cubicBezTo>
                    <a:lnTo>
                      <a:pt x="30874" y="49559"/>
                    </a:lnTo>
                    <a:close/>
                  </a:path>
                </a:pathLst>
              </a:custGeom>
              <a:solidFill>
                <a:srgbClr val="DB27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FCA4398D-75CE-4AD1-8900-B6DE171E5E3B}"/>
                  </a:ext>
                </a:extLst>
              </p:cNvPr>
              <p:cNvSpPr/>
              <p:nvPr/>
            </p:nvSpPr>
            <p:spPr>
              <a:xfrm>
                <a:off x="6255586" y="3377462"/>
                <a:ext cx="47297" cy="24143"/>
              </a:xfrm>
              <a:custGeom>
                <a:avLst/>
                <a:gdLst>
                  <a:gd name="connsiteX0" fmla="*/ 624 w 47297"/>
                  <a:gd name="connsiteY0" fmla="*/ 7246 h 24143"/>
                  <a:gd name="connsiteX1" fmla="*/ 43581 w 47297"/>
                  <a:gd name="connsiteY1" fmla="*/ 20676 h 24143"/>
                  <a:gd name="connsiteX2" fmla="*/ 43581 w 47297"/>
                  <a:gd name="connsiteY2" fmla="*/ 7436 h 24143"/>
                  <a:gd name="connsiteX3" fmla="*/ 23865 w 47297"/>
                  <a:gd name="connsiteY3" fmla="*/ 1054 h 24143"/>
                  <a:gd name="connsiteX4" fmla="*/ 2910 w 47297"/>
                  <a:gd name="connsiteY4" fmla="*/ 1626 h 24143"/>
                  <a:gd name="connsiteX5" fmla="*/ 624 w 47297"/>
                  <a:gd name="connsiteY5" fmla="*/ 7246 h 24143"/>
                  <a:gd name="connsiteX6" fmla="*/ 624 w 47297"/>
                  <a:gd name="connsiteY6" fmla="*/ 7246 h 2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97" h="24143">
                    <a:moveTo>
                      <a:pt x="624" y="7246"/>
                    </a:moveTo>
                    <a:cubicBezTo>
                      <a:pt x="9672" y="19057"/>
                      <a:pt x="29389" y="29915"/>
                      <a:pt x="43581" y="20676"/>
                    </a:cubicBezTo>
                    <a:cubicBezTo>
                      <a:pt x="48725" y="17342"/>
                      <a:pt x="48344" y="10865"/>
                      <a:pt x="43581" y="7436"/>
                    </a:cubicBezTo>
                    <a:cubicBezTo>
                      <a:pt x="37390" y="2959"/>
                      <a:pt x="31389" y="1816"/>
                      <a:pt x="23865" y="1054"/>
                    </a:cubicBezTo>
                    <a:cubicBezTo>
                      <a:pt x="16054" y="292"/>
                      <a:pt x="10530" y="-1136"/>
                      <a:pt x="2910" y="1626"/>
                    </a:cubicBezTo>
                    <a:cubicBezTo>
                      <a:pt x="814" y="2293"/>
                      <a:pt x="-996" y="5055"/>
                      <a:pt x="624" y="7246"/>
                    </a:cubicBezTo>
                    <a:lnTo>
                      <a:pt x="624" y="7246"/>
                    </a:lnTo>
                    <a:close/>
                  </a:path>
                </a:pathLst>
              </a:custGeom>
              <a:solidFill>
                <a:srgbClr val="3356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2" name="Graphic 1">
                <a:extLst>
                  <a:ext uri="{FF2B5EF4-FFF2-40B4-BE49-F238E27FC236}">
                    <a16:creationId xmlns:a16="http://schemas.microsoft.com/office/drawing/2014/main" id="{D66A84F0-F21F-4671-8D31-0B6E8D99D68E}"/>
                  </a:ext>
                </a:extLst>
              </p:cNvPr>
              <p:cNvGrpSpPr/>
              <p:nvPr/>
            </p:nvGrpSpPr>
            <p:grpSpPr>
              <a:xfrm>
                <a:off x="6314861" y="3446712"/>
                <a:ext cx="21789" cy="40866"/>
                <a:chOff x="6314861" y="3446712"/>
                <a:chExt cx="21789" cy="40866"/>
              </a:xfrm>
            </p:grpSpPr>
            <p:grpSp>
              <p:nvGrpSpPr>
                <p:cNvPr id="307" name="Graphic 1">
                  <a:extLst>
                    <a:ext uri="{FF2B5EF4-FFF2-40B4-BE49-F238E27FC236}">
                      <a16:creationId xmlns:a16="http://schemas.microsoft.com/office/drawing/2014/main" id="{E16EA211-3B3E-419E-A62E-DA9974505A14}"/>
                    </a:ext>
                  </a:extLst>
                </p:cNvPr>
                <p:cNvGrpSpPr/>
                <p:nvPr/>
              </p:nvGrpSpPr>
              <p:grpSpPr>
                <a:xfrm>
                  <a:off x="6314861" y="3446712"/>
                  <a:ext cx="21789" cy="40866"/>
                  <a:chOff x="6314861" y="3446712"/>
                  <a:chExt cx="21789" cy="40866"/>
                </a:xfrm>
              </p:grpSpPr>
              <p:sp>
                <p:nvSpPr>
                  <p:cNvPr id="309" name="Freeform: Shape 178">
                    <a:extLst>
                      <a:ext uri="{FF2B5EF4-FFF2-40B4-BE49-F238E27FC236}">
                        <a16:creationId xmlns:a16="http://schemas.microsoft.com/office/drawing/2014/main" id="{26A12CAB-A8FE-4FEC-9E45-D51B3B27748D}"/>
                      </a:ext>
                    </a:extLst>
                  </p:cNvPr>
                  <p:cNvSpPr/>
                  <p:nvPr/>
                </p:nvSpPr>
                <p:spPr>
                  <a:xfrm>
                    <a:off x="6317220" y="3451205"/>
                    <a:ext cx="19430" cy="36372"/>
                  </a:xfrm>
                  <a:custGeom>
                    <a:avLst/>
                    <a:gdLst>
                      <a:gd name="connsiteX0" fmla="*/ 7665 w 19430"/>
                      <a:gd name="connsiteY0" fmla="*/ 1035 h 36372"/>
                      <a:gd name="connsiteX1" fmla="*/ 18142 w 19430"/>
                      <a:gd name="connsiteY1" fmla="*/ 3988 h 36372"/>
                      <a:gd name="connsiteX2" fmla="*/ 14427 w 19430"/>
                      <a:gd name="connsiteY2" fmla="*/ 22657 h 36372"/>
                      <a:gd name="connsiteX3" fmla="*/ 3569 w 19430"/>
                      <a:gd name="connsiteY3" fmla="*/ 36373 h 36372"/>
                      <a:gd name="connsiteX4" fmla="*/ 2140 w 19430"/>
                      <a:gd name="connsiteY4" fmla="*/ 9226 h 36372"/>
                      <a:gd name="connsiteX5" fmla="*/ 7665 w 19430"/>
                      <a:gd name="connsiteY5" fmla="*/ 1035 h 36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430" h="36372">
                        <a:moveTo>
                          <a:pt x="7665" y="1035"/>
                        </a:moveTo>
                        <a:cubicBezTo>
                          <a:pt x="11189" y="-1156"/>
                          <a:pt x="16142" y="273"/>
                          <a:pt x="18142" y="3988"/>
                        </a:cubicBezTo>
                        <a:cubicBezTo>
                          <a:pt x="21285" y="9893"/>
                          <a:pt x="18142" y="17132"/>
                          <a:pt x="14427" y="22657"/>
                        </a:cubicBezTo>
                        <a:cubicBezTo>
                          <a:pt x="11189" y="27514"/>
                          <a:pt x="7569" y="32086"/>
                          <a:pt x="3569" y="36373"/>
                        </a:cubicBezTo>
                        <a:cubicBezTo>
                          <a:pt x="-813" y="26752"/>
                          <a:pt x="-1003" y="19228"/>
                          <a:pt x="2140" y="9226"/>
                        </a:cubicBezTo>
                        <a:cubicBezTo>
                          <a:pt x="2521" y="7512"/>
                          <a:pt x="3474" y="3702"/>
                          <a:pt x="7665" y="1035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0" name="Freeform: Shape 179">
                    <a:extLst>
                      <a:ext uri="{FF2B5EF4-FFF2-40B4-BE49-F238E27FC236}">
                        <a16:creationId xmlns:a16="http://schemas.microsoft.com/office/drawing/2014/main" id="{3A7CE70A-C654-45DA-857E-BC6AE54B8D41}"/>
                      </a:ext>
                    </a:extLst>
                  </p:cNvPr>
                  <p:cNvSpPr/>
                  <p:nvPr/>
                </p:nvSpPr>
                <p:spPr>
                  <a:xfrm>
                    <a:off x="6314861" y="3446712"/>
                    <a:ext cx="17762" cy="38660"/>
                  </a:xfrm>
                  <a:custGeom>
                    <a:avLst/>
                    <a:gdLst>
                      <a:gd name="connsiteX0" fmla="*/ 6023 w 17762"/>
                      <a:gd name="connsiteY0" fmla="*/ 37342 h 38660"/>
                      <a:gd name="connsiteX1" fmla="*/ 13929 w 17762"/>
                      <a:gd name="connsiteY1" fmla="*/ 24007 h 38660"/>
                      <a:gd name="connsiteX2" fmla="*/ 17739 w 17762"/>
                      <a:gd name="connsiteY2" fmla="*/ 8291 h 38660"/>
                      <a:gd name="connsiteX3" fmla="*/ 1165 w 17762"/>
                      <a:gd name="connsiteY3" fmla="*/ 7719 h 38660"/>
                      <a:gd name="connsiteX4" fmla="*/ 22 w 17762"/>
                      <a:gd name="connsiteY4" fmla="*/ 35437 h 38660"/>
                      <a:gd name="connsiteX5" fmla="*/ 6023 w 17762"/>
                      <a:gd name="connsiteY5" fmla="*/ 37342 h 38660"/>
                      <a:gd name="connsiteX6" fmla="*/ 6023 w 17762"/>
                      <a:gd name="connsiteY6" fmla="*/ 37342 h 3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62" h="38660">
                        <a:moveTo>
                          <a:pt x="6023" y="37342"/>
                        </a:moveTo>
                        <a:cubicBezTo>
                          <a:pt x="9452" y="33246"/>
                          <a:pt x="12214" y="29055"/>
                          <a:pt x="13929" y="24007"/>
                        </a:cubicBezTo>
                        <a:cubicBezTo>
                          <a:pt x="15643" y="18959"/>
                          <a:pt x="18025" y="13815"/>
                          <a:pt x="17739" y="8291"/>
                        </a:cubicBezTo>
                        <a:cubicBezTo>
                          <a:pt x="17263" y="-2473"/>
                          <a:pt x="2499" y="-2853"/>
                          <a:pt x="1165" y="7719"/>
                        </a:cubicBezTo>
                        <a:cubicBezTo>
                          <a:pt x="22" y="16958"/>
                          <a:pt x="975" y="26198"/>
                          <a:pt x="22" y="35437"/>
                        </a:cubicBezTo>
                        <a:cubicBezTo>
                          <a:pt x="-359" y="39056"/>
                          <a:pt x="4213" y="39533"/>
                          <a:pt x="6023" y="37342"/>
                        </a:cubicBezTo>
                        <a:lnTo>
                          <a:pt x="6023" y="3734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8" name="Freeform: Shape 177">
                  <a:extLst>
                    <a:ext uri="{FF2B5EF4-FFF2-40B4-BE49-F238E27FC236}">
                      <a16:creationId xmlns:a16="http://schemas.microsoft.com/office/drawing/2014/main" id="{3551AF1A-7358-4B6D-8A86-83DD8234F80D}"/>
                    </a:ext>
                  </a:extLst>
                </p:cNvPr>
                <p:cNvSpPr/>
                <p:nvPr/>
              </p:nvSpPr>
              <p:spPr>
                <a:xfrm>
                  <a:off x="6320079" y="3455306"/>
                  <a:ext cx="9205" cy="17009"/>
                </a:xfrm>
                <a:custGeom>
                  <a:avLst/>
                  <a:gdLst>
                    <a:gd name="connsiteX0" fmla="*/ 4139 w 9205"/>
                    <a:gd name="connsiteY0" fmla="*/ 15984 h 17009"/>
                    <a:gd name="connsiteX1" fmla="*/ 9187 w 9205"/>
                    <a:gd name="connsiteY1" fmla="*/ 2935 h 17009"/>
                    <a:gd name="connsiteX2" fmla="*/ 4615 w 9205"/>
                    <a:gd name="connsiteY2" fmla="*/ 268 h 17009"/>
                    <a:gd name="connsiteX3" fmla="*/ 424 w 9205"/>
                    <a:gd name="connsiteY3" fmla="*/ 14936 h 17009"/>
                    <a:gd name="connsiteX4" fmla="*/ 4139 w 9205"/>
                    <a:gd name="connsiteY4" fmla="*/ 15984 h 17009"/>
                    <a:gd name="connsiteX5" fmla="*/ 4139 w 9205"/>
                    <a:gd name="connsiteY5" fmla="*/ 15984 h 1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5" h="17009">
                      <a:moveTo>
                        <a:pt x="4139" y="15984"/>
                      </a:moveTo>
                      <a:cubicBezTo>
                        <a:pt x="6139" y="11698"/>
                        <a:pt x="8711" y="7602"/>
                        <a:pt x="9187" y="2935"/>
                      </a:cubicBezTo>
                      <a:cubicBezTo>
                        <a:pt x="9473" y="363"/>
                        <a:pt x="6425" y="-494"/>
                        <a:pt x="4615" y="268"/>
                      </a:cubicBezTo>
                      <a:cubicBezTo>
                        <a:pt x="-1386" y="2935"/>
                        <a:pt x="43" y="9602"/>
                        <a:pt x="424" y="14936"/>
                      </a:cubicBezTo>
                      <a:cubicBezTo>
                        <a:pt x="519" y="16746"/>
                        <a:pt x="3186" y="17984"/>
                        <a:pt x="4139" y="15984"/>
                      </a:cubicBezTo>
                      <a:lnTo>
                        <a:pt x="4139" y="159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3" name="Graphic 1">
                <a:extLst>
                  <a:ext uri="{FF2B5EF4-FFF2-40B4-BE49-F238E27FC236}">
                    <a16:creationId xmlns:a16="http://schemas.microsoft.com/office/drawing/2014/main" id="{CFF6EA05-0838-413F-B2BC-2E78C7908C75}"/>
                  </a:ext>
                </a:extLst>
              </p:cNvPr>
              <p:cNvGrpSpPr/>
              <p:nvPr/>
            </p:nvGrpSpPr>
            <p:grpSpPr>
              <a:xfrm>
                <a:off x="6210425" y="3431539"/>
                <a:ext cx="21860" cy="40893"/>
                <a:chOff x="6210425" y="3431539"/>
                <a:chExt cx="21860" cy="40893"/>
              </a:xfrm>
            </p:grpSpPr>
            <p:grpSp>
              <p:nvGrpSpPr>
                <p:cNvPr id="303" name="Graphic 1">
                  <a:extLst>
                    <a:ext uri="{FF2B5EF4-FFF2-40B4-BE49-F238E27FC236}">
                      <a16:creationId xmlns:a16="http://schemas.microsoft.com/office/drawing/2014/main" id="{9A486FA5-9A4D-4517-8D8F-B43EE5CC8DF7}"/>
                    </a:ext>
                  </a:extLst>
                </p:cNvPr>
                <p:cNvGrpSpPr/>
                <p:nvPr/>
              </p:nvGrpSpPr>
              <p:grpSpPr>
                <a:xfrm>
                  <a:off x="6210425" y="3431539"/>
                  <a:ext cx="21860" cy="40893"/>
                  <a:chOff x="6210425" y="3431539"/>
                  <a:chExt cx="21860" cy="40893"/>
                </a:xfrm>
              </p:grpSpPr>
              <p:sp>
                <p:nvSpPr>
                  <p:cNvPr id="305" name="Freeform: Shape 174">
                    <a:extLst>
                      <a:ext uri="{FF2B5EF4-FFF2-40B4-BE49-F238E27FC236}">
                        <a16:creationId xmlns:a16="http://schemas.microsoft.com/office/drawing/2014/main" id="{657ED776-658D-436E-B52B-AFCF8ED83C2C}"/>
                      </a:ext>
                    </a:extLst>
                  </p:cNvPr>
                  <p:cNvSpPr/>
                  <p:nvPr/>
                </p:nvSpPr>
                <p:spPr>
                  <a:xfrm>
                    <a:off x="6214813" y="3435038"/>
                    <a:ext cx="17473" cy="37394"/>
                  </a:xfrm>
                  <a:custGeom>
                    <a:avLst/>
                    <a:gdLst>
                      <a:gd name="connsiteX0" fmla="*/ 3773 w 17473"/>
                      <a:gd name="connsiteY0" fmla="*/ 2057 h 37394"/>
                      <a:gd name="connsiteX1" fmla="*/ 14632 w 17473"/>
                      <a:gd name="connsiteY1" fmla="*/ 2533 h 37394"/>
                      <a:gd name="connsiteX2" fmla="*/ 15298 w 17473"/>
                      <a:gd name="connsiteY2" fmla="*/ 21583 h 37394"/>
                      <a:gd name="connsiteX3" fmla="*/ 7774 w 17473"/>
                      <a:gd name="connsiteY3" fmla="*/ 37395 h 37394"/>
                      <a:gd name="connsiteX4" fmla="*/ 154 w 17473"/>
                      <a:gd name="connsiteY4" fmla="*/ 11201 h 37394"/>
                      <a:gd name="connsiteX5" fmla="*/ 3773 w 17473"/>
                      <a:gd name="connsiteY5" fmla="*/ 2057 h 37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473" h="37394">
                        <a:moveTo>
                          <a:pt x="3773" y="2057"/>
                        </a:moveTo>
                        <a:cubicBezTo>
                          <a:pt x="6726" y="-896"/>
                          <a:pt x="11869" y="-610"/>
                          <a:pt x="14632" y="2533"/>
                        </a:cubicBezTo>
                        <a:cubicBezTo>
                          <a:pt x="19013" y="7581"/>
                          <a:pt x="17584" y="15297"/>
                          <a:pt x="15298" y="21583"/>
                        </a:cubicBezTo>
                        <a:cubicBezTo>
                          <a:pt x="13298" y="27012"/>
                          <a:pt x="10726" y="32346"/>
                          <a:pt x="7774" y="37395"/>
                        </a:cubicBezTo>
                        <a:cubicBezTo>
                          <a:pt x="1392" y="29108"/>
                          <a:pt x="-608" y="21774"/>
                          <a:pt x="154" y="11201"/>
                        </a:cubicBezTo>
                        <a:cubicBezTo>
                          <a:pt x="249" y="9582"/>
                          <a:pt x="249" y="5581"/>
                          <a:pt x="3773" y="205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6" name="Freeform: Shape 175">
                    <a:extLst>
                      <a:ext uri="{FF2B5EF4-FFF2-40B4-BE49-F238E27FC236}">
                        <a16:creationId xmlns:a16="http://schemas.microsoft.com/office/drawing/2014/main" id="{FA40A047-D72E-4DAD-B516-72B6247890F3}"/>
                      </a:ext>
                    </a:extLst>
                  </p:cNvPr>
                  <p:cNvSpPr/>
                  <p:nvPr/>
                </p:nvSpPr>
                <p:spPr>
                  <a:xfrm>
                    <a:off x="6210425" y="3431539"/>
                    <a:ext cx="17046" cy="39453"/>
                  </a:xfrm>
                  <a:custGeom>
                    <a:avLst/>
                    <a:gdLst>
                      <a:gd name="connsiteX0" fmla="*/ 11494 w 17046"/>
                      <a:gd name="connsiteY0" fmla="*/ 37370 h 39453"/>
                      <a:gd name="connsiteX1" fmla="*/ 16161 w 17046"/>
                      <a:gd name="connsiteY1" fmla="*/ 22606 h 39453"/>
                      <a:gd name="connsiteX2" fmla="*/ 16352 w 17046"/>
                      <a:gd name="connsiteY2" fmla="*/ 6413 h 39453"/>
                      <a:gd name="connsiteX3" fmla="*/ 64 w 17046"/>
                      <a:gd name="connsiteY3" fmla="*/ 9652 h 39453"/>
                      <a:gd name="connsiteX4" fmla="*/ 5303 w 17046"/>
                      <a:gd name="connsiteY4" fmla="*/ 36893 h 39453"/>
                      <a:gd name="connsiteX5" fmla="*/ 11494 w 17046"/>
                      <a:gd name="connsiteY5" fmla="*/ 37370 h 39453"/>
                      <a:gd name="connsiteX6" fmla="*/ 11494 w 17046"/>
                      <a:gd name="connsiteY6" fmla="*/ 37370 h 39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046" h="39453">
                        <a:moveTo>
                          <a:pt x="11494" y="37370"/>
                        </a:moveTo>
                        <a:cubicBezTo>
                          <a:pt x="13875" y="32607"/>
                          <a:pt x="15685" y="27940"/>
                          <a:pt x="16161" y="22606"/>
                        </a:cubicBezTo>
                        <a:cubicBezTo>
                          <a:pt x="16638" y="17272"/>
                          <a:pt x="17781" y="11747"/>
                          <a:pt x="16352" y="6413"/>
                        </a:cubicBezTo>
                        <a:cubicBezTo>
                          <a:pt x="13399" y="-3969"/>
                          <a:pt x="-1079" y="-921"/>
                          <a:pt x="64" y="9652"/>
                        </a:cubicBezTo>
                        <a:cubicBezTo>
                          <a:pt x="1017" y="18891"/>
                          <a:pt x="4065" y="27654"/>
                          <a:pt x="5303" y="36893"/>
                        </a:cubicBezTo>
                        <a:cubicBezTo>
                          <a:pt x="5684" y="40513"/>
                          <a:pt x="10161" y="39941"/>
                          <a:pt x="11494" y="37370"/>
                        </a:cubicBezTo>
                        <a:lnTo>
                          <a:pt x="11494" y="37370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4" name="Freeform: Shape 173">
                  <a:extLst>
                    <a:ext uri="{FF2B5EF4-FFF2-40B4-BE49-F238E27FC236}">
                      <a16:creationId xmlns:a16="http://schemas.microsoft.com/office/drawing/2014/main" id="{4AA570B3-1A84-412D-B3DA-021B8A843E41}"/>
                    </a:ext>
                  </a:extLst>
                </p:cNvPr>
                <p:cNvSpPr/>
                <p:nvPr/>
              </p:nvSpPr>
              <p:spPr>
                <a:xfrm>
                  <a:off x="6216222" y="3439404"/>
                  <a:ext cx="8193" cy="17779"/>
                </a:xfrm>
                <a:custGeom>
                  <a:avLst/>
                  <a:gdLst>
                    <a:gd name="connsiteX0" fmla="*/ 6079 w 8193"/>
                    <a:gd name="connsiteY0" fmla="*/ 16361 h 17779"/>
                    <a:gd name="connsiteX1" fmla="*/ 8079 w 8193"/>
                    <a:gd name="connsiteY1" fmla="*/ 3216 h 17779"/>
                    <a:gd name="connsiteX2" fmla="*/ 3507 w 8193"/>
                    <a:gd name="connsiteY2" fmla="*/ 549 h 17779"/>
                    <a:gd name="connsiteX3" fmla="*/ 2174 w 8193"/>
                    <a:gd name="connsiteY3" fmla="*/ 16265 h 17779"/>
                    <a:gd name="connsiteX4" fmla="*/ 6079 w 8193"/>
                    <a:gd name="connsiteY4" fmla="*/ 16361 h 17779"/>
                    <a:gd name="connsiteX5" fmla="*/ 6079 w 8193"/>
                    <a:gd name="connsiteY5" fmla="*/ 16361 h 17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93" h="17779">
                      <a:moveTo>
                        <a:pt x="6079" y="16361"/>
                      </a:moveTo>
                      <a:cubicBezTo>
                        <a:pt x="6936" y="12074"/>
                        <a:pt x="8651" y="7598"/>
                        <a:pt x="8079" y="3216"/>
                      </a:cubicBezTo>
                      <a:cubicBezTo>
                        <a:pt x="7793" y="1216"/>
                        <a:pt x="5507" y="-1070"/>
                        <a:pt x="3507" y="549"/>
                      </a:cubicBezTo>
                      <a:cubicBezTo>
                        <a:pt x="-2208" y="4931"/>
                        <a:pt x="364" y="10455"/>
                        <a:pt x="2174" y="16265"/>
                      </a:cubicBezTo>
                      <a:cubicBezTo>
                        <a:pt x="2745" y="18170"/>
                        <a:pt x="5603" y="18361"/>
                        <a:pt x="6079" y="16361"/>
                      </a:cubicBezTo>
                      <a:lnTo>
                        <a:pt x="6079" y="16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4" name="Graphic 1">
                <a:extLst>
                  <a:ext uri="{FF2B5EF4-FFF2-40B4-BE49-F238E27FC236}">
                    <a16:creationId xmlns:a16="http://schemas.microsoft.com/office/drawing/2014/main" id="{4C84126B-1B7C-44C9-AE93-CB63AE28FA0E}"/>
                  </a:ext>
                </a:extLst>
              </p:cNvPr>
              <p:cNvGrpSpPr/>
              <p:nvPr/>
            </p:nvGrpSpPr>
            <p:grpSpPr>
              <a:xfrm>
                <a:off x="6180675" y="3432890"/>
                <a:ext cx="19960" cy="34684"/>
                <a:chOff x="6180675" y="3432890"/>
                <a:chExt cx="19960" cy="34684"/>
              </a:xfrm>
            </p:grpSpPr>
            <p:grpSp>
              <p:nvGrpSpPr>
                <p:cNvPr id="299" name="Graphic 1">
                  <a:extLst>
                    <a:ext uri="{FF2B5EF4-FFF2-40B4-BE49-F238E27FC236}">
                      <a16:creationId xmlns:a16="http://schemas.microsoft.com/office/drawing/2014/main" id="{DB6FD1F7-19AF-4C92-A716-B73861FBF5BD}"/>
                    </a:ext>
                  </a:extLst>
                </p:cNvPr>
                <p:cNvGrpSpPr/>
                <p:nvPr/>
              </p:nvGrpSpPr>
              <p:grpSpPr>
                <a:xfrm>
                  <a:off x="6180675" y="3432890"/>
                  <a:ext cx="19960" cy="34684"/>
                  <a:chOff x="6180675" y="3432890"/>
                  <a:chExt cx="19960" cy="34684"/>
                </a:xfrm>
              </p:grpSpPr>
              <p:sp>
                <p:nvSpPr>
                  <p:cNvPr id="301" name="Freeform: Shape 170">
                    <a:extLst>
                      <a:ext uri="{FF2B5EF4-FFF2-40B4-BE49-F238E27FC236}">
                        <a16:creationId xmlns:a16="http://schemas.microsoft.com/office/drawing/2014/main" id="{15C67C02-61E6-407E-BAC5-32C9DFA4A6E4}"/>
                      </a:ext>
                    </a:extLst>
                  </p:cNvPr>
                  <p:cNvSpPr/>
                  <p:nvPr/>
                </p:nvSpPr>
                <p:spPr>
                  <a:xfrm>
                    <a:off x="6185414" y="3435197"/>
                    <a:ext cx="15221" cy="32378"/>
                  </a:xfrm>
                  <a:custGeom>
                    <a:avLst/>
                    <a:gdLst>
                      <a:gd name="connsiteX0" fmla="*/ 2025 w 15221"/>
                      <a:gd name="connsiteY0" fmla="*/ 2565 h 32378"/>
                      <a:gd name="connsiteX1" fmla="*/ 11455 w 15221"/>
                      <a:gd name="connsiteY1" fmla="*/ 1517 h 32378"/>
                      <a:gd name="connsiteX2" fmla="*/ 14503 w 15221"/>
                      <a:gd name="connsiteY2" fmla="*/ 17805 h 32378"/>
                      <a:gd name="connsiteX3" fmla="*/ 10121 w 15221"/>
                      <a:gd name="connsiteY3" fmla="*/ 32378 h 32378"/>
                      <a:gd name="connsiteX4" fmla="*/ 120 w 15221"/>
                      <a:gd name="connsiteY4" fmla="*/ 10852 h 32378"/>
                      <a:gd name="connsiteX5" fmla="*/ 2025 w 15221"/>
                      <a:gd name="connsiteY5" fmla="*/ 2565 h 32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21" h="32378">
                        <a:moveTo>
                          <a:pt x="2025" y="2565"/>
                        </a:moveTo>
                        <a:cubicBezTo>
                          <a:pt x="4216" y="-388"/>
                          <a:pt x="8597" y="-864"/>
                          <a:pt x="11455" y="1517"/>
                        </a:cubicBezTo>
                        <a:cubicBezTo>
                          <a:pt x="15932" y="5232"/>
                          <a:pt x="15646" y="12185"/>
                          <a:pt x="14503" y="17805"/>
                        </a:cubicBezTo>
                        <a:cubicBezTo>
                          <a:pt x="13455" y="22758"/>
                          <a:pt x="12026" y="27711"/>
                          <a:pt x="10121" y="32378"/>
                        </a:cubicBezTo>
                        <a:cubicBezTo>
                          <a:pt x="3549" y="26092"/>
                          <a:pt x="882" y="19996"/>
                          <a:pt x="120" y="10852"/>
                        </a:cubicBezTo>
                        <a:cubicBezTo>
                          <a:pt x="25" y="9423"/>
                          <a:pt x="-547" y="6089"/>
                          <a:pt x="2025" y="2565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2" name="Freeform: Shape 171">
                    <a:extLst>
                      <a:ext uri="{FF2B5EF4-FFF2-40B4-BE49-F238E27FC236}">
                        <a16:creationId xmlns:a16="http://schemas.microsoft.com/office/drawing/2014/main" id="{257EC8D0-33C3-48B3-8362-DC92A3381C21}"/>
                      </a:ext>
                    </a:extLst>
                  </p:cNvPr>
                  <p:cNvSpPr/>
                  <p:nvPr/>
                </p:nvSpPr>
                <p:spPr>
                  <a:xfrm>
                    <a:off x="6180675" y="3432890"/>
                    <a:ext cx="15934" cy="34145"/>
                  </a:xfrm>
                  <a:custGeom>
                    <a:avLst/>
                    <a:gdLst>
                      <a:gd name="connsiteX0" fmla="*/ 13813 w 15934"/>
                      <a:gd name="connsiteY0" fmla="*/ 31827 h 34145"/>
                      <a:gd name="connsiteX1" fmla="*/ 15908 w 15934"/>
                      <a:gd name="connsiteY1" fmla="*/ 18492 h 34145"/>
                      <a:gd name="connsiteX2" fmla="*/ 13908 w 15934"/>
                      <a:gd name="connsiteY2" fmla="*/ 4586 h 34145"/>
                      <a:gd name="connsiteX3" fmla="*/ 287 w 15934"/>
                      <a:gd name="connsiteY3" fmla="*/ 9539 h 34145"/>
                      <a:gd name="connsiteX4" fmla="*/ 8383 w 15934"/>
                      <a:gd name="connsiteY4" fmla="*/ 32304 h 34145"/>
                      <a:gd name="connsiteX5" fmla="*/ 13813 w 15934"/>
                      <a:gd name="connsiteY5" fmla="*/ 31827 h 34145"/>
                      <a:gd name="connsiteX6" fmla="*/ 13813 w 15934"/>
                      <a:gd name="connsiteY6" fmla="*/ 31827 h 34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34" h="34145">
                        <a:moveTo>
                          <a:pt x="13813" y="31827"/>
                        </a:moveTo>
                        <a:cubicBezTo>
                          <a:pt x="15241" y="27446"/>
                          <a:pt x="16099" y="23160"/>
                          <a:pt x="15908" y="18492"/>
                        </a:cubicBezTo>
                        <a:cubicBezTo>
                          <a:pt x="15622" y="13825"/>
                          <a:pt x="15908" y="8872"/>
                          <a:pt x="13908" y="4586"/>
                        </a:cubicBezTo>
                        <a:cubicBezTo>
                          <a:pt x="10003" y="-3987"/>
                          <a:pt x="-1999" y="490"/>
                          <a:pt x="287" y="9539"/>
                        </a:cubicBezTo>
                        <a:cubicBezTo>
                          <a:pt x="2287" y="17349"/>
                          <a:pt x="6097" y="24493"/>
                          <a:pt x="8383" y="32304"/>
                        </a:cubicBezTo>
                        <a:cubicBezTo>
                          <a:pt x="9241" y="35352"/>
                          <a:pt x="13051" y="34209"/>
                          <a:pt x="13813" y="31827"/>
                        </a:cubicBezTo>
                        <a:lnTo>
                          <a:pt x="13813" y="31827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0" name="Freeform: Shape 169">
                  <a:extLst>
                    <a:ext uri="{FF2B5EF4-FFF2-40B4-BE49-F238E27FC236}">
                      <a16:creationId xmlns:a16="http://schemas.microsoft.com/office/drawing/2014/main" id="{4CF27140-4C06-4F11-AAB0-D8BAA7B5E32E}"/>
                    </a:ext>
                  </a:extLst>
                </p:cNvPr>
                <p:cNvSpPr/>
                <p:nvPr/>
              </p:nvSpPr>
              <p:spPr>
                <a:xfrm>
                  <a:off x="6185990" y="3439085"/>
                  <a:ext cx="8148" cy="16044"/>
                </a:xfrm>
                <a:custGeom>
                  <a:avLst/>
                  <a:gdLst>
                    <a:gd name="connsiteX0" fmla="*/ 7354 w 8148"/>
                    <a:gd name="connsiteY0" fmla="*/ 14012 h 16044"/>
                    <a:gd name="connsiteX1" fmla="*/ 7450 w 8148"/>
                    <a:gd name="connsiteY1" fmla="*/ 2201 h 16044"/>
                    <a:gd name="connsiteX2" fmla="*/ 2306 w 8148"/>
                    <a:gd name="connsiteY2" fmla="*/ 868 h 16044"/>
                    <a:gd name="connsiteX3" fmla="*/ 3640 w 8148"/>
                    <a:gd name="connsiteY3" fmla="*/ 14965 h 16044"/>
                    <a:gd name="connsiteX4" fmla="*/ 7354 w 8148"/>
                    <a:gd name="connsiteY4" fmla="*/ 14012 h 16044"/>
                    <a:gd name="connsiteX5" fmla="*/ 7354 w 8148"/>
                    <a:gd name="connsiteY5" fmla="*/ 14012 h 1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48" h="16044">
                      <a:moveTo>
                        <a:pt x="7354" y="14012"/>
                      </a:moveTo>
                      <a:cubicBezTo>
                        <a:pt x="7735" y="10202"/>
                        <a:pt x="8878" y="5916"/>
                        <a:pt x="7450" y="2201"/>
                      </a:cubicBezTo>
                      <a:cubicBezTo>
                        <a:pt x="6592" y="10"/>
                        <a:pt x="4211" y="-752"/>
                        <a:pt x="2306" y="868"/>
                      </a:cubicBezTo>
                      <a:cubicBezTo>
                        <a:pt x="-2457" y="5154"/>
                        <a:pt x="1258" y="10583"/>
                        <a:pt x="3640" y="14965"/>
                      </a:cubicBezTo>
                      <a:cubicBezTo>
                        <a:pt x="4592" y="16965"/>
                        <a:pt x="7164" y="15917"/>
                        <a:pt x="7354" y="14012"/>
                      </a:cubicBezTo>
                      <a:lnTo>
                        <a:pt x="7354" y="140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5" name="Graphic 1">
                <a:extLst>
                  <a:ext uri="{FF2B5EF4-FFF2-40B4-BE49-F238E27FC236}">
                    <a16:creationId xmlns:a16="http://schemas.microsoft.com/office/drawing/2014/main" id="{E8C8874B-CA27-47D8-BC9E-A3BBED3BF0F4}"/>
                  </a:ext>
                </a:extLst>
              </p:cNvPr>
              <p:cNvGrpSpPr/>
              <p:nvPr/>
            </p:nvGrpSpPr>
            <p:grpSpPr>
              <a:xfrm>
                <a:off x="6134910" y="3448332"/>
                <a:ext cx="20810" cy="22830"/>
                <a:chOff x="6134910" y="3448332"/>
                <a:chExt cx="20810" cy="22830"/>
              </a:xfrm>
            </p:grpSpPr>
            <p:grpSp>
              <p:nvGrpSpPr>
                <p:cNvPr id="295" name="Graphic 1">
                  <a:extLst>
                    <a:ext uri="{FF2B5EF4-FFF2-40B4-BE49-F238E27FC236}">
                      <a16:creationId xmlns:a16="http://schemas.microsoft.com/office/drawing/2014/main" id="{3DDEDE3C-08CB-4648-97AA-8963E6D5A468}"/>
                    </a:ext>
                  </a:extLst>
                </p:cNvPr>
                <p:cNvGrpSpPr/>
                <p:nvPr/>
              </p:nvGrpSpPr>
              <p:grpSpPr>
                <a:xfrm>
                  <a:off x="6134910" y="3448332"/>
                  <a:ext cx="20810" cy="22830"/>
                  <a:chOff x="6134910" y="3448332"/>
                  <a:chExt cx="20810" cy="22830"/>
                </a:xfrm>
              </p:grpSpPr>
              <p:sp>
                <p:nvSpPr>
                  <p:cNvPr id="297" name="Freeform: Shape 166">
                    <a:extLst>
                      <a:ext uri="{FF2B5EF4-FFF2-40B4-BE49-F238E27FC236}">
                        <a16:creationId xmlns:a16="http://schemas.microsoft.com/office/drawing/2014/main" id="{D7C4D86C-59DE-4C49-AD84-34C5A3789DFF}"/>
                      </a:ext>
                    </a:extLst>
                  </p:cNvPr>
                  <p:cNvSpPr/>
                  <p:nvPr/>
                </p:nvSpPr>
                <p:spPr>
                  <a:xfrm>
                    <a:off x="6139185" y="3448332"/>
                    <a:ext cx="16535" cy="21433"/>
                  </a:xfrm>
                  <a:custGeom>
                    <a:avLst/>
                    <a:gdLst>
                      <a:gd name="connsiteX0" fmla="*/ 57 w 16535"/>
                      <a:gd name="connsiteY0" fmla="*/ 4289 h 21433"/>
                      <a:gd name="connsiteX1" fmla="*/ 6058 w 16535"/>
                      <a:gd name="connsiteY1" fmla="*/ 98 h 21433"/>
                      <a:gd name="connsiteX2" fmla="*/ 14154 w 16535"/>
                      <a:gd name="connsiteY2" fmla="*/ 10004 h 21433"/>
                      <a:gd name="connsiteX3" fmla="*/ 16536 w 16535"/>
                      <a:gd name="connsiteY3" fmla="*/ 21434 h 21433"/>
                      <a:gd name="connsiteX4" fmla="*/ 1867 w 16535"/>
                      <a:gd name="connsiteY4" fmla="*/ 10575 h 21433"/>
                      <a:gd name="connsiteX5" fmla="*/ 57 w 16535"/>
                      <a:gd name="connsiteY5" fmla="*/ 4289 h 21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35" h="21433">
                        <a:moveTo>
                          <a:pt x="57" y="4289"/>
                        </a:moveTo>
                        <a:cubicBezTo>
                          <a:pt x="438" y="1527"/>
                          <a:pt x="3296" y="-474"/>
                          <a:pt x="6058" y="98"/>
                        </a:cubicBezTo>
                        <a:cubicBezTo>
                          <a:pt x="10440" y="1050"/>
                          <a:pt x="12821" y="5718"/>
                          <a:pt x="14154" y="10004"/>
                        </a:cubicBezTo>
                        <a:cubicBezTo>
                          <a:pt x="15297" y="13719"/>
                          <a:pt x="16059" y="17624"/>
                          <a:pt x="16536" y="21434"/>
                        </a:cubicBezTo>
                        <a:cubicBezTo>
                          <a:pt x="9773" y="19624"/>
                          <a:pt x="5772" y="16481"/>
                          <a:pt x="1867" y="10575"/>
                        </a:cubicBezTo>
                        <a:cubicBezTo>
                          <a:pt x="1296" y="9623"/>
                          <a:pt x="-324" y="7527"/>
                          <a:pt x="57" y="4289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8" name="Freeform: Shape 167">
                    <a:extLst>
                      <a:ext uri="{FF2B5EF4-FFF2-40B4-BE49-F238E27FC236}">
                        <a16:creationId xmlns:a16="http://schemas.microsoft.com/office/drawing/2014/main" id="{70BF526C-30C3-4AD1-B47D-D323288FDFAD}"/>
                      </a:ext>
                    </a:extLst>
                  </p:cNvPr>
                  <p:cNvSpPr/>
                  <p:nvPr/>
                </p:nvSpPr>
                <p:spPr>
                  <a:xfrm>
                    <a:off x="6134910" y="3448447"/>
                    <a:ext cx="19121" cy="22716"/>
                  </a:xfrm>
                  <a:custGeom>
                    <a:avLst/>
                    <a:gdLst>
                      <a:gd name="connsiteX0" fmla="*/ 19096 w 19121"/>
                      <a:gd name="connsiteY0" fmla="*/ 19795 h 22716"/>
                      <a:gd name="connsiteX1" fmla="*/ 15572 w 19121"/>
                      <a:gd name="connsiteY1" fmla="*/ 9984 h 22716"/>
                      <a:gd name="connsiteX2" fmla="*/ 9095 w 19121"/>
                      <a:gd name="connsiteY2" fmla="*/ 1317 h 22716"/>
                      <a:gd name="connsiteX3" fmla="*/ 1761 w 19121"/>
                      <a:gd name="connsiteY3" fmla="*/ 9699 h 22716"/>
                      <a:gd name="connsiteX4" fmla="*/ 15572 w 19121"/>
                      <a:gd name="connsiteY4" fmla="*/ 22081 h 22716"/>
                      <a:gd name="connsiteX5" fmla="*/ 19096 w 19121"/>
                      <a:gd name="connsiteY5" fmla="*/ 19795 h 22716"/>
                      <a:gd name="connsiteX6" fmla="*/ 19096 w 19121"/>
                      <a:gd name="connsiteY6" fmla="*/ 19795 h 22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121" h="22716">
                        <a:moveTo>
                          <a:pt x="19096" y="19795"/>
                        </a:moveTo>
                        <a:cubicBezTo>
                          <a:pt x="18429" y="16271"/>
                          <a:pt x="17477" y="13032"/>
                          <a:pt x="15572" y="9984"/>
                        </a:cubicBezTo>
                        <a:cubicBezTo>
                          <a:pt x="13667" y="6936"/>
                          <a:pt x="12048" y="3507"/>
                          <a:pt x="9095" y="1317"/>
                        </a:cubicBezTo>
                        <a:cubicBezTo>
                          <a:pt x="3285" y="-3065"/>
                          <a:pt x="-3192" y="4460"/>
                          <a:pt x="1761" y="9699"/>
                        </a:cubicBezTo>
                        <a:cubicBezTo>
                          <a:pt x="6047" y="14271"/>
                          <a:pt x="11190" y="17700"/>
                          <a:pt x="15572" y="22081"/>
                        </a:cubicBezTo>
                        <a:cubicBezTo>
                          <a:pt x="17191" y="23796"/>
                          <a:pt x="19382" y="21700"/>
                          <a:pt x="19096" y="19795"/>
                        </a:cubicBezTo>
                        <a:lnTo>
                          <a:pt x="19096" y="19795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96" name="Freeform: Shape 165">
                  <a:extLst>
                    <a:ext uri="{FF2B5EF4-FFF2-40B4-BE49-F238E27FC236}">
                      <a16:creationId xmlns:a16="http://schemas.microsoft.com/office/drawing/2014/main" id="{17D90DE8-B4FA-4230-9625-08A04C6A5B98}"/>
                    </a:ext>
                  </a:extLst>
                </p:cNvPr>
                <p:cNvSpPr/>
                <p:nvPr/>
              </p:nvSpPr>
              <p:spPr>
                <a:xfrm>
                  <a:off x="6139287" y="3451383"/>
                  <a:ext cx="10339" cy="12125"/>
                </a:xfrm>
                <a:custGeom>
                  <a:avLst/>
                  <a:gdLst>
                    <a:gd name="connsiteX0" fmla="*/ 10243 w 10339"/>
                    <a:gd name="connsiteY0" fmla="*/ 9620 h 12125"/>
                    <a:gd name="connsiteX1" fmla="*/ 5195 w 10339"/>
                    <a:gd name="connsiteY1" fmla="*/ 381 h 12125"/>
                    <a:gd name="connsiteX2" fmla="*/ 1004 w 10339"/>
                    <a:gd name="connsiteY2" fmla="*/ 1524 h 12125"/>
                    <a:gd name="connsiteX3" fmla="*/ 7290 w 10339"/>
                    <a:gd name="connsiteY3" fmla="*/ 11906 h 12125"/>
                    <a:gd name="connsiteX4" fmla="*/ 10243 w 10339"/>
                    <a:gd name="connsiteY4" fmla="*/ 9620 h 12125"/>
                    <a:gd name="connsiteX5" fmla="*/ 10243 w 10339"/>
                    <a:gd name="connsiteY5" fmla="*/ 9620 h 12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9" h="12125">
                      <a:moveTo>
                        <a:pt x="10243" y="9620"/>
                      </a:moveTo>
                      <a:cubicBezTo>
                        <a:pt x="9195" y="6382"/>
                        <a:pt x="8624" y="2095"/>
                        <a:pt x="5195" y="381"/>
                      </a:cubicBezTo>
                      <a:cubicBezTo>
                        <a:pt x="3671" y="-381"/>
                        <a:pt x="1956" y="0"/>
                        <a:pt x="1004" y="1524"/>
                      </a:cubicBezTo>
                      <a:cubicBezTo>
                        <a:pt x="-2330" y="6667"/>
                        <a:pt x="3385" y="9811"/>
                        <a:pt x="7290" y="11906"/>
                      </a:cubicBezTo>
                      <a:cubicBezTo>
                        <a:pt x="8719" y="12668"/>
                        <a:pt x="10814" y="11335"/>
                        <a:pt x="10243" y="9620"/>
                      </a:cubicBezTo>
                      <a:lnTo>
                        <a:pt x="10243" y="96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6" name="Graphic 1">
                <a:extLst>
                  <a:ext uri="{FF2B5EF4-FFF2-40B4-BE49-F238E27FC236}">
                    <a16:creationId xmlns:a16="http://schemas.microsoft.com/office/drawing/2014/main" id="{D83AF7F7-8E13-4D91-A234-53DCD7469C31}"/>
                  </a:ext>
                </a:extLst>
              </p:cNvPr>
              <p:cNvGrpSpPr/>
              <p:nvPr/>
            </p:nvGrpSpPr>
            <p:grpSpPr>
              <a:xfrm>
                <a:off x="6365101" y="3469021"/>
                <a:ext cx="21910" cy="22461"/>
                <a:chOff x="6365101" y="3469021"/>
                <a:chExt cx="21910" cy="22461"/>
              </a:xfrm>
            </p:grpSpPr>
            <p:grpSp>
              <p:nvGrpSpPr>
                <p:cNvPr id="291" name="Graphic 1">
                  <a:extLst>
                    <a:ext uri="{FF2B5EF4-FFF2-40B4-BE49-F238E27FC236}">
                      <a16:creationId xmlns:a16="http://schemas.microsoft.com/office/drawing/2014/main" id="{9B97AA62-913A-4654-9426-D7DE4E597245}"/>
                    </a:ext>
                  </a:extLst>
                </p:cNvPr>
                <p:cNvGrpSpPr/>
                <p:nvPr/>
              </p:nvGrpSpPr>
              <p:grpSpPr>
                <a:xfrm>
                  <a:off x="6365101" y="3469021"/>
                  <a:ext cx="21910" cy="22461"/>
                  <a:chOff x="6365101" y="3469021"/>
                  <a:chExt cx="21910" cy="22461"/>
                </a:xfrm>
              </p:grpSpPr>
              <p:sp>
                <p:nvSpPr>
                  <p:cNvPr id="293" name="Freeform: Shape 162">
                    <a:extLst>
                      <a:ext uri="{FF2B5EF4-FFF2-40B4-BE49-F238E27FC236}">
                        <a16:creationId xmlns:a16="http://schemas.microsoft.com/office/drawing/2014/main" id="{E738A913-E963-4B7E-8EF9-3FD01082FF6A}"/>
                      </a:ext>
                    </a:extLst>
                  </p:cNvPr>
                  <p:cNvSpPr/>
                  <p:nvPr/>
                </p:nvSpPr>
                <p:spPr>
                  <a:xfrm>
                    <a:off x="6366795" y="3473287"/>
                    <a:ext cx="20217" cy="18196"/>
                  </a:xfrm>
                  <a:custGeom>
                    <a:avLst/>
                    <a:gdLst>
                      <a:gd name="connsiteX0" fmla="*/ 15431 w 20217"/>
                      <a:gd name="connsiteY0" fmla="*/ 4 h 18196"/>
                      <a:gd name="connsiteX1" fmla="*/ 20193 w 20217"/>
                      <a:gd name="connsiteY1" fmla="*/ 5528 h 18196"/>
                      <a:gd name="connsiteX2" fmla="*/ 11144 w 20217"/>
                      <a:gd name="connsiteY2" fmla="*/ 14577 h 18196"/>
                      <a:gd name="connsiteX3" fmla="*/ 0 w 20217"/>
                      <a:gd name="connsiteY3" fmla="*/ 18196 h 18196"/>
                      <a:gd name="connsiteX4" fmla="*/ 9239 w 20217"/>
                      <a:gd name="connsiteY4" fmla="*/ 2480 h 18196"/>
                      <a:gd name="connsiteX5" fmla="*/ 15431 w 20217"/>
                      <a:gd name="connsiteY5" fmla="*/ 4 h 1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17" h="18196">
                        <a:moveTo>
                          <a:pt x="15431" y="4"/>
                        </a:moveTo>
                        <a:cubicBezTo>
                          <a:pt x="18193" y="99"/>
                          <a:pt x="20479" y="2671"/>
                          <a:pt x="20193" y="5528"/>
                        </a:cubicBezTo>
                        <a:cubicBezTo>
                          <a:pt x="19717" y="10005"/>
                          <a:pt x="15335" y="12862"/>
                          <a:pt x="11144" y="14577"/>
                        </a:cubicBezTo>
                        <a:cubicBezTo>
                          <a:pt x="7525" y="16101"/>
                          <a:pt x="3810" y="17339"/>
                          <a:pt x="0" y="18196"/>
                        </a:cubicBezTo>
                        <a:cubicBezTo>
                          <a:pt x="1143" y="11243"/>
                          <a:pt x="3810" y="6957"/>
                          <a:pt x="9239" y="2480"/>
                        </a:cubicBezTo>
                        <a:cubicBezTo>
                          <a:pt x="10192" y="1718"/>
                          <a:pt x="12097" y="-92"/>
                          <a:pt x="15431" y="4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4" name="Freeform: Shape 163">
                    <a:extLst>
                      <a:ext uri="{FF2B5EF4-FFF2-40B4-BE49-F238E27FC236}">
                        <a16:creationId xmlns:a16="http://schemas.microsoft.com/office/drawing/2014/main" id="{B6743F46-C36A-4131-BFAD-615226407FF7}"/>
                      </a:ext>
                    </a:extLst>
                  </p:cNvPr>
                  <p:cNvSpPr/>
                  <p:nvPr/>
                </p:nvSpPr>
                <p:spPr>
                  <a:xfrm>
                    <a:off x="6365101" y="3469021"/>
                    <a:ext cx="21404" cy="20564"/>
                  </a:xfrm>
                  <a:custGeom>
                    <a:avLst/>
                    <a:gdLst>
                      <a:gd name="connsiteX0" fmla="*/ 3122 w 21404"/>
                      <a:gd name="connsiteY0" fmla="*/ 20462 h 20564"/>
                      <a:gd name="connsiteX1" fmla="*/ 12457 w 21404"/>
                      <a:gd name="connsiteY1" fmla="*/ 15985 h 20564"/>
                      <a:gd name="connsiteX2" fmla="*/ 20458 w 21404"/>
                      <a:gd name="connsiteY2" fmla="*/ 8651 h 20564"/>
                      <a:gd name="connsiteX3" fmla="*/ 11409 w 21404"/>
                      <a:gd name="connsiteY3" fmla="*/ 2174 h 20564"/>
                      <a:gd name="connsiteX4" fmla="*/ 550 w 21404"/>
                      <a:gd name="connsiteY4" fmla="*/ 17223 h 20564"/>
                      <a:gd name="connsiteX5" fmla="*/ 3122 w 21404"/>
                      <a:gd name="connsiteY5" fmla="*/ 20462 h 20564"/>
                      <a:gd name="connsiteX6" fmla="*/ 3122 w 21404"/>
                      <a:gd name="connsiteY6" fmla="*/ 20462 h 2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404" h="20564">
                        <a:moveTo>
                          <a:pt x="3122" y="20462"/>
                        </a:moveTo>
                        <a:cubicBezTo>
                          <a:pt x="6551" y="19414"/>
                          <a:pt x="9599" y="18176"/>
                          <a:pt x="12457" y="15985"/>
                        </a:cubicBezTo>
                        <a:cubicBezTo>
                          <a:pt x="15314" y="13794"/>
                          <a:pt x="18553" y="11794"/>
                          <a:pt x="20458" y="8651"/>
                        </a:cubicBezTo>
                        <a:cubicBezTo>
                          <a:pt x="24172" y="2459"/>
                          <a:pt x="16076" y="-3256"/>
                          <a:pt x="11409" y="2174"/>
                        </a:cubicBezTo>
                        <a:cubicBezTo>
                          <a:pt x="7313" y="6841"/>
                          <a:pt x="4456" y="12461"/>
                          <a:pt x="550" y="17223"/>
                        </a:cubicBezTo>
                        <a:cubicBezTo>
                          <a:pt x="-1069" y="19128"/>
                          <a:pt x="1217" y="21033"/>
                          <a:pt x="3122" y="20462"/>
                        </a:cubicBezTo>
                        <a:lnTo>
                          <a:pt x="3122" y="2046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92" name="Freeform: Shape 161">
                  <a:extLst>
                    <a:ext uri="{FF2B5EF4-FFF2-40B4-BE49-F238E27FC236}">
                      <a16:creationId xmlns:a16="http://schemas.microsoft.com/office/drawing/2014/main" id="{A281AD32-876D-4317-8CB2-DC7756BACC35}"/>
                    </a:ext>
                  </a:extLst>
                </p:cNvPr>
                <p:cNvSpPr/>
                <p:nvPr/>
              </p:nvSpPr>
              <p:spPr>
                <a:xfrm>
                  <a:off x="6372077" y="3473682"/>
                  <a:ext cx="11721" cy="10668"/>
                </a:xfrm>
                <a:custGeom>
                  <a:avLst/>
                  <a:gdLst>
                    <a:gd name="connsiteX0" fmla="*/ 3100 w 11721"/>
                    <a:gd name="connsiteY0" fmla="*/ 10467 h 10668"/>
                    <a:gd name="connsiteX1" fmla="*/ 11577 w 11721"/>
                    <a:gd name="connsiteY1" fmla="*/ 4180 h 10668"/>
                    <a:gd name="connsiteX2" fmla="*/ 10148 w 11721"/>
                    <a:gd name="connsiteY2" fmla="*/ 751 h 10668"/>
                    <a:gd name="connsiteX3" fmla="*/ 147 w 11721"/>
                    <a:gd name="connsiteY3" fmla="*/ 8181 h 10668"/>
                    <a:gd name="connsiteX4" fmla="*/ 3100 w 11721"/>
                    <a:gd name="connsiteY4" fmla="*/ 10467 h 10668"/>
                    <a:gd name="connsiteX5" fmla="*/ 3100 w 11721"/>
                    <a:gd name="connsiteY5" fmla="*/ 10467 h 10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21" h="10668">
                      <a:moveTo>
                        <a:pt x="3100" y="10467"/>
                      </a:moveTo>
                      <a:cubicBezTo>
                        <a:pt x="6529" y="8943"/>
                        <a:pt x="10148" y="7990"/>
                        <a:pt x="11577" y="4180"/>
                      </a:cubicBezTo>
                      <a:cubicBezTo>
                        <a:pt x="12053" y="2942"/>
                        <a:pt x="11291" y="1323"/>
                        <a:pt x="10148" y="751"/>
                      </a:cubicBezTo>
                      <a:cubicBezTo>
                        <a:pt x="4338" y="-2106"/>
                        <a:pt x="1862" y="3799"/>
                        <a:pt x="147" y="8181"/>
                      </a:cubicBezTo>
                      <a:cubicBezTo>
                        <a:pt x="-615" y="10086"/>
                        <a:pt x="1766" y="11134"/>
                        <a:pt x="3100" y="10467"/>
                      </a:cubicBezTo>
                      <a:lnTo>
                        <a:pt x="3100" y="10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7" name="Graphic 1">
                <a:extLst>
                  <a:ext uri="{FF2B5EF4-FFF2-40B4-BE49-F238E27FC236}">
                    <a16:creationId xmlns:a16="http://schemas.microsoft.com/office/drawing/2014/main" id="{245A62A7-D566-43AA-B99A-645BCE9D8B19}"/>
                  </a:ext>
                </a:extLst>
              </p:cNvPr>
              <p:cNvGrpSpPr/>
              <p:nvPr/>
            </p:nvGrpSpPr>
            <p:grpSpPr>
              <a:xfrm>
                <a:off x="6379749" y="3532241"/>
                <a:ext cx="27086" cy="15286"/>
                <a:chOff x="6379749" y="3532241"/>
                <a:chExt cx="27086" cy="15286"/>
              </a:xfrm>
            </p:grpSpPr>
            <p:grpSp>
              <p:nvGrpSpPr>
                <p:cNvPr id="287" name="Graphic 1">
                  <a:extLst>
                    <a:ext uri="{FF2B5EF4-FFF2-40B4-BE49-F238E27FC236}">
                      <a16:creationId xmlns:a16="http://schemas.microsoft.com/office/drawing/2014/main" id="{CE754ED9-3F79-4CAA-9C04-5B94E05435DC}"/>
                    </a:ext>
                  </a:extLst>
                </p:cNvPr>
                <p:cNvGrpSpPr/>
                <p:nvPr/>
              </p:nvGrpSpPr>
              <p:grpSpPr>
                <a:xfrm>
                  <a:off x="6379749" y="3532241"/>
                  <a:ext cx="27086" cy="15286"/>
                  <a:chOff x="6379749" y="3532241"/>
                  <a:chExt cx="27086" cy="15286"/>
                </a:xfrm>
              </p:grpSpPr>
              <p:sp>
                <p:nvSpPr>
                  <p:cNvPr id="289" name="Freeform: Shape 158">
                    <a:extLst>
                      <a:ext uri="{FF2B5EF4-FFF2-40B4-BE49-F238E27FC236}">
                        <a16:creationId xmlns:a16="http://schemas.microsoft.com/office/drawing/2014/main" id="{33D4C4B6-97AF-403E-95C8-34C963794E01}"/>
                      </a:ext>
                    </a:extLst>
                  </p:cNvPr>
                  <p:cNvSpPr/>
                  <p:nvPr/>
                </p:nvSpPr>
                <p:spPr>
                  <a:xfrm>
                    <a:off x="6379749" y="3534250"/>
                    <a:ext cx="24056" cy="13278"/>
                  </a:xfrm>
                  <a:custGeom>
                    <a:avLst/>
                    <a:gdLst>
                      <a:gd name="connsiteX0" fmla="*/ 23431 w 24056"/>
                      <a:gd name="connsiteY0" fmla="*/ 5620 h 13278"/>
                      <a:gd name="connsiteX1" fmla="*/ 21241 w 24056"/>
                      <a:gd name="connsiteY1" fmla="*/ 12574 h 13278"/>
                      <a:gd name="connsiteX2" fmla="*/ 8858 w 24056"/>
                      <a:gd name="connsiteY2" fmla="*/ 9621 h 13278"/>
                      <a:gd name="connsiteX3" fmla="*/ 0 w 24056"/>
                      <a:gd name="connsiteY3" fmla="*/ 2001 h 13278"/>
                      <a:gd name="connsiteX4" fmla="*/ 18288 w 24056"/>
                      <a:gd name="connsiteY4" fmla="*/ 1715 h 13278"/>
                      <a:gd name="connsiteX5" fmla="*/ 23431 w 24056"/>
                      <a:gd name="connsiteY5" fmla="*/ 5620 h 1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056" h="13278">
                        <a:moveTo>
                          <a:pt x="23431" y="5620"/>
                        </a:moveTo>
                        <a:cubicBezTo>
                          <a:pt x="24860" y="8097"/>
                          <a:pt x="23717" y="11335"/>
                          <a:pt x="21241" y="12574"/>
                        </a:cubicBezTo>
                        <a:cubicBezTo>
                          <a:pt x="17240" y="14479"/>
                          <a:pt x="12478" y="12193"/>
                          <a:pt x="8858" y="9621"/>
                        </a:cubicBezTo>
                        <a:cubicBezTo>
                          <a:pt x="5715" y="7335"/>
                          <a:pt x="2667" y="4763"/>
                          <a:pt x="0" y="2001"/>
                        </a:cubicBezTo>
                        <a:cubicBezTo>
                          <a:pt x="6477" y="-666"/>
                          <a:pt x="11621" y="-571"/>
                          <a:pt x="18288" y="1715"/>
                        </a:cubicBezTo>
                        <a:cubicBezTo>
                          <a:pt x="19240" y="2096"/>
                          <a:pt x="21812" y="2763"/>
                          <a:pt x="23431" y="5620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0" name="Freeform: Shape 159">
                    <a:extLst>
                      <a:ext uri="{FF2B5EF4-FFF2-40B4-BE49-F238E27FC236}">
                        <a16:creationId xmlns:a16="http://schemas.microsoft.com/office/drawing/2014/main" id="{13477EA7-9340-4C0C-B35F-45A02A73A560}"/>
                      </a:ext>
                    </a:extLst>
                  </p:cNvPr>
                  <p:cNvSpPr/>
                  <p:nvPr/>
                </p:nvSpPr>
                <p:spPr>
                  <a:xfrm>
                    <a:off x="6381200" y="3532241"/>
                    <a:ext cx="25635" cy="12680"/>
                  </a:xfrm>
                  <a:custGeom>
                    <a:avLst/>
                    <a:gdLst>
                      <a:gd name="connsiteX0" fmla="*/ 835 w 25635"/>
                      <a:gd name="connsiteY0" fmla="*/ 4104 h 12680"/>
                      <a:gd name="connsiteX1" fmla="*/ 9502 w 25635"/>
                      <a:gd name="connsiteY1" fmla="*/ 9724 h 12680"/>
                      <a:gd name="connsiteX2" fmla="*/ 19885 w 25635"/>
                      <a:gd name="connsiteY2" fmla="*/ 12677 h 12680"/>
                      <a:gd name="connsiteX3" fmla="*/ 20647 w 25635"/>
                      <a:gd name="connsiteY3" fmla="*/ 1533 h 12680"/>
                      <a:gd name="connsiteX4" fmla="*/ 2168 w 25635"/>
                      <a:gd name="connsiteY4" fmla="*/ 9 h 12680"/>
                      <a:gd name="connsiteX5" fmla="*/ 835 w 25635"/>
                      <a:gd name="connsiteY5" fmla="*/ 4104 h 12680"/>
                      <a:gd name="connsiteX6" fmla="*/ 835 w 25635"/>
                      <a:gd name="connsiteY6" fmla="*/ 4104 h 12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635" h="12680">
                        <a:moveTo>
                          <a:pt x="835" y="4104"/>
                        </a:moveTo>
                        <a:cubicBezTo>
                          <a:pt x="3502" y="6486"/>
                          <a:pt x="6169" y="8486"/>
                          <a:pt x="9502" y="9724"/>
                        </a:cubicBezTo>
                        <a:cubicBezTo>
                          <a:pt x="12836" y="10962"/>
                          <a:pt x="16265" y="12772"/>
                          <a:pt x="19885" y="12677"/>
                        </a:cubicBezTo>
                        <a:cubicBezTo>
                          <a:pt x="27124" y="12677"/>
                          <a:pt x="27695" y="2771"/>
                          <a:pt x="20647" y="1533"/>
                        </a:cubicBezTo>
                        <a:cubicBezTo>
                          <a:pt x="14455" y="485"/>
                          <a:pt x="8264" y="961"/>
                          <a:pt x="2168" y="9"/>
                        </a:cubicBezTo>
                        <a:cubicBezTo>
                          <a:pt x="-213" y="-182"/>
                          <a:pt x="-594" y="2866"/>
                          <a:pt x="835" y="4104"/>
                        </a:cubicBezTo>
                        <a:lnTo>
                          <a:pt x="835" y="4104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8" name="Freeform: Shape 157">
                  <a:extLst>
                    <a:ext uri="{FF2B5EF4-FFF2-40B4-BE49-F238E27FC236}">
                      <a16:creationId xmlns:a16="http://schemas.microsoft.com/office/drawing/2014/main" id="{9F9EBF2E-8C74-4B04-9947-D5971199E2C7}"/>
                    </a:ext>
                  </a:extLst>
                </p:cNvPr>
                <p:cNvSpPr/>
                <p:nvPr/>
              </p:nvSpPr>
              <p:spPr>
                <a:xfrm>
                  <a:off x="6389160" y="3535326"/>
                  <a:ext cx="13073" cy="8419"/>
                </a:xfrm>
                <a:custGeom>
                  <a:avLst/>
                  <a:gdLst>
                    <a:gd name="connsiteX0" fmla="*/ 971 w 13073"/>
                    <a:gd name="connsiteY0" fmla="*/ 4259 h 8419"/>
                    <a:gd name="connsiteX1" fmla="*/ 10782 w 13073"/>
                    <a:gd name="connsiteY1" fmla="*/ 8259 h 8419"/>
                    <a:gd name="connsiteX2" fmla="*/ 13068 w 13073"/>
                    <a:gd name="connsiteY2" fmla="*/ 5306 h 8419"/>
                    <a:gd name="connsiteX3" fmla="*/ 1542 w 13073"/>
                    <a:gd name="connsiteY3" fmla="*/ 544 h 8419"/>
                    <a:gd name="connsiteX4" fmla="*/ 971 w 13073"/>
                    <a:gd name="connsiteY4" fmla="*/ 4259 h 8419"/>
                    <a:gd name="connsiteX5" fmla="*/ 971 w 13073"/>
                    <a:gd name="connsiteY5" fmla="*/ 4259 h 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3" h="8419">
                      <a:moveTo>
                        <a:pt x="971" y="4259"/>
                      </a:moveTo>
                      <a:cubicBezTo>
                        <a:pt x="4114" y="6354"/>
                        <a:pt x="6781" y="9116"/>
                        <a:pt x="10782" y="8259"/>
                      </a:cubicBezTo>
                      <a:cubicBezTo>
                        <a:pt x="12020" y="7973"/>
                        <a:pt x="13163" y="6545"/>
                        <a:pt x="13068" y="5306"/>
                      </a:cubicBezTo>
                      <a:cubicBezTo>
                        <a:pt x="12496" y="-1171"/>
                        <a:pt x="6305" y="-218"/>
                        <a:pt x="1542" y="544"/>
                      </a:cubicBezTo>
                      <a:cubicBezTo>
                        <a:pt x="-458" y="830"/>
                        <a:pt x="-363" y="3306"/>
                        <a:pt x="971" y="4259"/>
                      </a:cubicBezTo>
                      <a:lnTo>
                        <a:pt x="971" y="42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8" name="Graphic 1">
                <a:extLst>
                  <a:ext uri="{FF2B5EF4-FFF2-40B4-BE49-F238E27FC236}">
                    <a16:creationId xmlns:a16="http://schemas.microsoft.com/office/drawing/2014/main" id="{D7B20B19-33DF-48D6-AF45-193B68B8AD4D}"/>
                  </a:ext>
                </a:extLst>
              </p:cNvPr>
              <p:cNvGrpSpPr/>
              <p:nvPr/>
            </p:nvGrpSpPr>
            <p:grpSpPr>
              <a:xfrm>
                <a:off x="6120964" y="3534047"/>
                <a:ext cx="24786" cy="17446"/>
                <a:chOff x="6120964" y="3534047"/>
                <a:chExt cx="24786" cy="17446"/>
              </a:xfrm>
            </p:grpSpPr>
            <p:grpSp>
              <p:nvGrpSpPr>
                <p:cNvPr id="283" name="Graphic 1">
                  <a:extLst>
                    <a:ext uri="{FF2B5EF4-FFF2-40B4-BE49-F238E27FC236}">
                      <a16:creationId xmlns:a16="http://schemas.microsoft.com/office/drawing/2014/main" id="{E6333E3B-DBAF-49BA-943E-ABF553341C2F}"/>
                    </a:ext>
                  </a:extLst>
                </p:cNvPr>
                <p:cNvGrpSpPr/>
                <p:nvPr/>
              </p:nvGrpSpPr>
              <p:grpSpPr>
                <a:xfrm>
                  <a:off x="6120964" y="3534047"/>
                  <a:ext cx="24786" cy="17446"/>
                  <a:chOff x="6120964" y="3534047"/>
                  <a:chExt cx="24786" cy="17446"/>
                </a:xfrm>
              </p:grpSpPr>
              <p:sp>
                <p:nvSpPr>
                  <p:cNvPr id="285" name="Freeform: Shape 154">
                    <a:extLst>
                      <a:ext uri="{FF2B5EF4-FFF2-40B4-BE49-F238E27FC236}">
                        <a16:creationId xmlns:a16="http://schemas.microsoft.com/office/drawing/2014/main" id="{06E4C5A3-FBE4-4003-9A47-95899FD51324}"/>
                      </a:ext>
                    </a:extLst>
                  </p:cNvPr>
                  <p:cNvSpPr/>
                  <p:nvPr/>
                </p:nvSpPr>
                <p:spPr>
                  <a:xfrm>
                    <a:off x="6121767" y="3534047"/>
                    <a:ext cx="23571" cy="13268"/>
                  </a:xfrm>
                  <a:custGeom>
                    <a:avLst/>
                    <a:gdLst>
                      <a:gd name="connsiteX0" fmla="*/ 3188 w 23571"/>
                      <a:gd name="connsiteY0" fmla="*/ 12777 h 13268"/>
                      <a:gd name="connsiteX1" fmla="*/ 426 w 23571"/>
                      <a:gd name="connsiteY1" fmla="*/ 6014 h 13268"/>
                      <a:gd name="connsiteX2" fmla="*/ 11856 w 23571"/>
                      <a:gd name="connsiteY2" fmla="*/ 204 h 13268"/>
                      <a:gd name="connsiteX3" fmla="*/ 23571 w 23571"/>
                      <a:gd name="connsiteY3" fmla="*/ 299 h 13268"/>
                      <a:gd name="connsiteX4" fmla="*/ 9855 w 23571"/>
                      <a:gd name="connsiteY4" fmla="*/ 12300 h 13268"/>
                      <a:gd name="connsiteX5" fmla="*/ 3188 w 23571"/>
                      <a:gd name="connsiteY5" fmla="*/ 12777 h 1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571" h="13268">
                        <a:moveTo>
                          <a:pt x="3188" y="12777"/>
                        </a:moveTo>
                        <a:cubicBezTo>
                          <a:pt x="521" y="11824"/>
                          <a:pt x="-717" y="8586"/>
                          <a:pt x="426" y="6014"/>
                        </a:cubicBezTo>
                        <a:cubicBezTo>
                          <a:pt x="2235" y="1918"/>
                          <a:pt x="7379" y="585"/>
                          <a:pt x="11856" y="204"/>
                        </a:cubicBezTo>
                        <a:cubicBezTo>
                          <a:pt x="15761" y="-82"/>
                          <a:pt x="19666" y="-82"/>
                          <a:pt x="23571" y="299"/>
                        </a:cubicBezTo>
                        <a:cubicBezTo>
                          <a:pt x="20333" y="6585"/>
                          <a:pt x="16428" y="9824"/>
                          <a:pt x="9855" y="12300"/>
                        </a:cubicBezTo>
                        <a:cubicBezTo>
                          <a:pt x="8712" y="12777"/>
                          <a:pt x="6331" y="13920"/>
                          <a:pt x="3188" y="1277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6" name="Freeform: Shape 155">
                    <a:extLst>
                      <a:ext uri="{FF2B5EF4-FFF2-40B4-BE49-F238E27FC236}">
                        <a16:creationId xmlns:a16="http://schemas.microsoft.com/office/drawing/2014/main" id="{1DA9FF13-2E73-4D22-8CBD-1319BA30A4FA}"/>
                      </a:ext>
                    </a:extLst>
                  </p:cNvPr>
                  <p:cNvSpPr/>
                  <p:nvPr/>
                </p:nvSpPr>
                <p:spPr>
                  <a:xfrm>
                    <a:off x="6120964" y="3535757"/>
                    <a:ext cx="24786" cy="15735"/>
                  </a:xfrm>
                  <a:custGeom>
                    <a:avLst/>
                    <a:gdLst>
                      <a:gd name="connsiteX0" fmla="*/ 22374 w 24786"/>
                      <a:gd name="connsiteY0" fmla="*/ 17 h 15735"/>
                      <a:gd name="connsiteX1" fmla="*/ 12087 w 24786"/>
                      <a:gd name="connsiteY1" fmla="*/ 1351 h 15735"/>
                      <a:gd name="connsiteX2" fmla="*/ 2181 w 24786"/>
                      <a:gd name="connsiteY2" fmla="*/ 5827 h 15735"/>
                      <a:gd name="connsiteX3" fmla="*/ 8753 w 24786"/>
                      <a:gd name="connsiteY3" fmla="*/ 14781 h 15735"/>
                      <a:gd name="connsiteX4" fmla="*/ 23803 w 24786"/>
                      <a:gd name="connsiteY4" fmla="*/ 3922 h 15735"/>
                      <a:gd name="connsiteX5" fmla="*/ 22374 w 24786"/>
                      <a:gd name="connsiteY5" fmla="*/ 17 h 15735"/>
                      <a:gd name="connsiteX6" fmla="*/ 22374 w 24786"/>
                      <a:gd name="connsiteY6" fmla="*/ 17 h 1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86" h="15735">
                        <a:moveTo>
                          <a:pt x="22374" y="17"/>
                        </a:moveTo>
                        <a:cubicBezTo>
                          <a:pt x="18850" y="-78"/>
                          <a:pt x="15421" y="208"/>
                          <a:pt x="12087" y="1351"/>
                        </a:cubicBezTo>
                        <a:cubicBezTo>
                          <a:pt x="8658" y="2589"/>
                          <a:pt x="5038" y="3446"/>
                          <a:pt x="2181" y="5827"/>
                        </a:cubicBezTo>
                        <a:cubicBezTo>
                          <a:pt x="-3344" y="10495"/>
                          <a:pt x="2657" y="18496"/>
                          <a:pt x="8753" y="14781"/>
                        </a:cubicBezTo>
                        <a:cubicBezTo>
                          <a:pt x="14087" y="11542"/>
                          <a:pt x="18564" y="7256"/>
                          <a:pt x="23803" y="3922"/>
                        </a:cubicBezTo>
                        <a:cubicBezTo>
                          <a:pt x="25898" y="2684"/>
                          <a:pt x="24279" y="17"/>
                          <a:pt x="22374" y="17"/>
                        </a:cubicBezTo>
                        <a:lnTo>
                          <a:pt x="22374" y="17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4" name="Freeform: Shape 153">
                  <a:extLst>
                    <a:ext uri="{FF2B5EF4-FFF2-40B4-BE49-F238E27FC236}">
                      <a16:creationId xmlns:a16="http://schemas.microsoft.com/office/drawing/2014/main" id="{9B1E933A-0A2D-4AC6-9F45-E7BF26C4C054}"/>
                    </a:ext>
                  </a:extLst>
                </p:cNvPr>
                <p:cNvSpPr/>
                <p:nvPr/>
              </p:nvSpPr>
              <p:spPr>
                <a:xfrm>
                  <a:off x="6124477" y="3538609"/>
                  <a:ext cx="12924" cy="9041"/>
                </a:xfrm>
                <a:custGeom>
                  <a:avLst/>
                  <a:gdLst>
                    <a:gd name="connsiteX0" fmla="*/ 10955 w 12924"/>
                    <a:gd name="connsiteY0" fmla="*/ 23 h 9041"/>
                    <a:gd name="connsiteX1" fmla="*/ 859 w 12924"/>
                    <a:gd name="connsiteY1" fmla="*/ 2880 h 9041"/>
                    <a:gd name="connsiteX2" fmla="*/ 859 w 12924"/>
                    <a:gd name="connsiteY2" fmla="*/ 7262 h 9041"/>
                    <a:gd name="connsiteX3" fmla="*/ 12384 w 12924"/>
                    <a:gd name="connsiteY3" fmla="*/ 3547 h 9041"/>
                    <a:gd name="connsiteX4" fmla="*/ 10955 w 12924"/>
                    <a:gd name="connsiteY4" fmla="*/ 23 h 9041"/>
                    <a:gd name="connsiteX5" fmla="*/ 10955 w 12924"/>
                    <a:gd name="connsiteY5" fmla="*/ 23 h 9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4" h="9041">
                      <a:moveTo>
                        <a:pt x="10955" y="23"/>
                      </a:moveTo>
                      <a:cubicBezTo>
                        <a:pt x="7621" y="404"/>
                        <a:pt x="3240" y="-72"/>
                        <a:pt x="859" y="2880"/>
                      </a:cubicBezTo>
                      <a:cubicBezTo>
                        <a:pt x="-189" y="4214"/>
                        <a:pt x="-380" y="5928"/>
                        <a:pt x="859" y="7262"/>
                      </a:cubicBezTo>
                      <a:cubicBezTo>
                        <a:pt x="5240" y="11643"/>
                        <a:pt x="9431" y="6976"/>
                        <a:pt x="12384" y="3547"/>
                      </a:cubicBezTo>
                      <a:cubicBezTo>
                        <a:pt x="13432" y="2214"/>
                        <a:pt x="12955" y="-263"/>
                        <a:pt x="10955" y="23"/>
                      </a:cubicBezTo>
                      <a:lnTo>
                        <a:pt x="10955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9" name="Graphic 1">
                <a:extLst>
                  <a:ext uri="{FF2B5EF4-FFF2-40B4-BE49-F238E27FC236}">
                    <a16:creationId xmlns:a16="http://schemas.microsoft.com/office/drawing/2014/main" id="{F05EC9DF-7856-4FE2-8325-5AE51FE3937E}"/>
                  </a:ext>
                </a:extLst>
              </p:cNvPr>
              <p:cNvGrpSpPr/>
              <p:nvPr/>
            </p:nvGrpSpPr>
            <p:grpSpPr>
              <a:xfrm>
                <a:off x="6358244" y="3577174"/>
                <a:ext cx="18007" cy="24391"/>
                <a:chOff x="6358244" y="3577174"/>
                <a:chExt cx="18007" cy="24391"/>
              </a:xfrm>
            </p:grpSpPr>
            <p:grpSp>
              <p:nvGrpSpPr>
                <p:cNvPr id="279" name="Graphic 1">
                  <a:extLst>
                    <a:ext uri="{FF2B5EF4-FFF2-40B4-BE49-F238E27FC236}">
                      <a16:creationId xmlns:a16="http://schemas.microsoft.com/office/drawing/2014/main" id="{4579587A-690E-43DD-8EE6-480B5448C242}"/>
                    </a:ext>
                  </a:extLst>
                </p:cNvPr>
                <p:cNvGrpSpPr/>
                <p:nvPr/>
              </p:nvGrpSpPr>
              <p:grpSpPr>
                <a:xfrm>
                  <a:off x="6358244" y="3577174"/>
                  <a:ext cx="18007" cy="24391"/>
                  <a:chOff x="6358244" y="3577174"/>
                  <a:chExt cx="18007" cy="24391"/>
                </a:xfrm>
              </p:grpSpPr>
              <p:sp>
                <p:nvSpPr>
                  <p:cNvPr id="281" name="Freeform: Shape 150">
                    <a:extLst>
                      <a:ext uri="{FF2B5EF4-FFF2-40B4-BE49-F238E27FC236}">
                        <a16:creationId xmlns:a16="http://schemas.microsoft.com/office/drawing/2014/main" id="{067E46E7-7912-407A-9E22-5A7FEC389D48}"/>
                      </a:ext>
                    </a:extLst>
                  </p:cNvPr>
                  <p:cNvSpPr/>
                  <p:nvPr/>
                </p:nvSpPr>
                <p:spPr>
                  <a:xfrm>
                    <a:off x="6358244" y="3577779"/>
                    <a:ext cx="13815" cy="23205"/>
                  </a:xfrm>
                  <a:custGeom>
                    <a:avLst/>
                    <a:gdLst>
                      <a:gd name="connsiteX0" fmla="*/ 13408 w 13815"/>
                      <a:gd name="connsiteY0" fmla="*/ 19812 h 23205"/>
                      <a:gd name="connsiteX1" fmla="*/ 6836 w 13815"/>
                      <a:gd name="connsiteY1" fmla="*/ 22860 h 23205"/>
                      <a:gd name="connsiteX2" fmla="*/ 549 w 13815"/>
                      <a:gd name="connsiteY2" fmla="*/ 11716 h 23205"/>
                      <a:gd name="connsiteX3" fmla="*/ 73 w 13815"/>
                      <a:gd name="connsiteY3" fmla="*/ 0 h 23205"/>
                      <a:gd name="connsiteX4" fmla="*/ 12646 w 13815"/>
                      <a:gd name="connsiteY4" fmla="*/ 13240 h 23205"/>
                      <a:gd name="connsiteX5" fmla="*/ 13408 w 13815"/>
                      <a:gd name="connsiteY5" fmla="*/ 19812 h 2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15" h="23205">
                        <a:moveTo>
                          <a:pt x="13408" y="19812"/>
                        </a:moveTo>
                        <a:cubicBezTo>
                          <a:pt x="12551" y="22479"/>
                          <a:pt x="9407" y="23908"/>
                          <a:pt x="6836" y="22860"/>
                        </a:cubicBezTo>
                        <a:cubicBezTo>
                          <a:pt x="2645" y="21241"/>
                          <a:pt x="1121" y="16193"/>
                          <a:pt x="549" y="11716"/>
                        </a:cubicBezTo>
                        <a:cubicBezTo>
                          <a:pt x="73" y="7810"/>
                          <a:pt x="-118" y="3905"/>
                          <a:pt x="73" y="0"/>
                        </a:cubicBezTo>
                        <a:cubicBezTo>
                          <a:pt x="6455" y="2953"/>
                          <a:pt x="9884" y="6763"/>
                          <a:pt x="12646" y="13240"/>
                        </a:cubicBezTo>
                        <a:cubicBezTo>
                          <a:pt x="13217" y="14383"/>
                          <a:pt x="14456" y="16669"/>
                          <a:pt x="13408" y="19812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2" name="Freeform: Shape 151">
                    <a:extLst>
                      <a:ext uri="{FF2B5EF4-FFF2-40B4-BE49-F238E27FC236}">
                        <a16:creationId xmlns:a16="http://schemas.microsoft.com/office/drawing/2014/main" id="{40B8E16E-FC1A-4EC7-8A9C-C5B0A1600BD9}"/>
                      </a:ext>
                    </a:extLst>
                  </p:cNvPr>
                  <p:cNvSpPr/>
                  <p:nvPr/>
                </p:nvSpPr>
                <p:spPr>
                  <a:xfrm>
                    <a:off x="6359841" y="3577174"/>
                    <a:ext cx="16410" cy="24391"/>
                  </a:xfrm>
                  <a:custGeom>
                    <a:avLst/>
                    <a:gdLst>
                      <a:gd name="connsiteX0" fmla="*/ 0 w 16410"/>
                      <a:gd name="connsiteY0" fmla="*/ 2606 h 24391"/>
                      <a:gd name="connsiteX1" fmla="*/ 1810 w 16410"/>
                      <a:gd name="connsiteY1" fmla="*/ 12798 h 24391"/>
                      <a:gd name="connsiteX2" fmla="*/ 6668 w 16410"/>
                      <a:gd name="connsiteY2" fmla="*/ 22418 h 24391"/>
                      <a:gd name="connsiteX3" fmla="*/ 15335 w 16410"/>
                      <a:gd name="connsiteY3" fmla="*/ 15465 h 24391"/>
                      <a:gd name="connsiteX4" fmla="*/ 3810 w 16410"/>
                      <a:gd name="connsiteY4" fmla="*/ 892 h 24391"/>
                      <a:gd name="connsiteX5" fmla="*/ 0 w 16410"/>
                      <a:gd name="connsiteY5" fmla="*/ 2606 h 24391"/>
                      <a:gd name="connsiteX6" fmla="*/ 0 w 16410"/>
                      <a:gd name="connsiteY6" fmla="*/ 2606 h 24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410" h="24391">
                        <a:moveTo>
                          <a:pt x="0" y="2606"/>
                        </a:moveTo>
                        <a:cubicBezTo>
                          <a:pt x="0" y="6130"/>
                          <a:pt x="476" y="9464"/>
                          <a:pt x="1810" y="12798"/>
                        </a:cubicBezTo>
                        <a:cubicBezTo>
                          <a:pt x="3143" y="16132"/>
                          <a:pt x="4191" y="19751"/>
                          <a:pt x="6668" y="22418"/>
                        </a:cubicBezTo>
                        <a:cubicBezTo>
                          <a:pt x="11621" y="27657"/>
                          <a:pt x="19241" y="21466"/>
                          <a:pt x="15335" y="15465"/>
                        </a:cubicBezTo>
                        <a:cubicBezTo>
                          <a:pt x="11906" y="10226"/>
                          <a:pt x="7334" y="6035"/>
                          <a:pt x="3810" y="892"/>
                        </a:cubicBezTo>
                        <a:cubicBezTo>
                          <a:pt x="2477" y="-1109"/>
                          <a:pt x="0" y="606"/>
                          <a:pt x="0" y="2606"/>
                        </a:cubicBezTo>
                        <a:lnTo>
                          <a:pt x="0" y="2606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0" name="Freeform: Shape 149">
                  <a:extLst>
                    <a:ext uri="{FF2B5EF4-FFF2-40B4-BE49-F238E27FC236}">
                      <a16:creationId xmlns:a16="http://schemas.microsoft.com/office/drawing/2014/main" id="{808F230B-CFCE-48D3-BD6C-FE54F4658BF2}"/>
                    </a:ext>
                  </a:extLst>
                </p:cNvPr>
                <p:cNvSpPr/>
                <p:nvPr/>
              </p:nvSpPr>
              <p:spPr>
                <a:xfrm>
                  <a:off x="6363053" y="3585494"/>
                  <a:ext cx="9111" cy="12819"/>
                </a:xfrm>
                <a:custGeom>
                  <a:avLst/>
                  <a:gdLst>
                    <a:gd name="connsiteX0" fmla="*/ 27 w 9111"/>
                    <a:gd name="connsiteY0" fmla="*/ 2478 h 12819"/>
                    <a:gd name="connsiteX1" fmla="*/ 3742 w 9111"/>
                    <a:gd name="connsiteY1" fmla="*/ 12384 h 12819"/>
                    <a:gd name="connsiteX2" fmla="*/ 7457 w 9111"/>
                    <a:gd name="connsiteY2" fmla="*/ 11907 h 12819"/>
                    <a:gd name="connsiteX3" fmla="*/ 3361 w 9111"/>
                    <a:gd name="connsiteY3" fmla="*/ 573 h 12819"/>
                    <a:gd name="connsiteX4" fmla="*/ 27 w 9111"/>
                    <a:gd name="connsiteY4" fmla="*/ 2478 h 12819"/>
                    <a:gd name="connsiteX5" fmla="*/ 27 w 9111"/>
                    <a:gd name="connsiteY5" fmla="*/ 2478 h 12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11" h="12819">
                      <a:moveTo>
                        <a:pt x="27" y="2478"/>
                      </a:moveTo>
                      <a:cubicBezTo>
                        <a:pt x="599" y="6192"/>
                        <a:pt x="504" y="9907"/>
                        <a:pt x="3742" y="12384"/>
                      </a:cubicBezTo>
                      <a:cubicBezTo>
                        <a:pt x="4790" y="13146"/>
                        <a:pt x="6600" y="12860"/>
                        <a:pt x="7457" y="11907"/>
                      </a:cubicBezTo>
                      <a:cubicBezTo>
                        <a:pt x="11648" y="7335"/>
                        <a:pt x="6981" y="3430"/>
                        <a:pt x="3361" y="573"/>
                      </a:cubicBezTo>
                      <a:cubicBezTo>
                        <a:pt x="1742" y="-761"/>
                        <a:pt x="-258" y="382"/>
                        <a:pt x="27" y="2478"/>
                      </a:cubicBezTo>
                      <a:lnTo>
                        <a:pt x="27" y="2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0" name="Graphic 1">
                <a:extLst>
                  <a:ext uri="{FF2B5EF4-FFF2-40B4-BE49-F238E27FC236}">
                    <a16:creationId xmlns:a16="http://schemas.microsoft.com/office/drawing/2014/main" id="{95AE2C7D-2E85-418F-A89B-8472E0743FCD}"/>
                  </a:ext>
                </a:extLst>
              </p:cNvPr>
              <p:cNvGrpSpPr/>
              <p:nvPr/>
            </p:nvGrpSpPr>
            <p:grpSpPr>
              <a:xfrm>
                <a:off x="6147428" y="3440274"/>
                <a:ext cx="23931" cy="31458"/>
                <a:chOff x="6147428" y="3440274"/>
                <a:chExt cx="23931" cy="31458"/>
              </a:xfrm>
            </p:grpSpPr>
            <p:grpSp>
              <p:nvGrpSpPr>
                <p:cNvPr id="275" name="Graphic 1">
                  <a:extLst>
                    <a:ext uri="{FF2B5EF4-FFF2-40B4-BE49-F238E27FC236}">
                      <a16:creationId xmlns:a16="http://schemas.microsoft.com/office/drawing/2014/main" id="{D537D72F-5494-4547-91FB-3A93345F1B23}"/>
                    </a:ext>
                  </a:extLst>
                </p:cNvPr>
                <p:cNvGrpSpPr/>
                <p:nvPr/>
              </p:nvGrpSpPr>
              <p:grpSpPr>
                <a:xfrm>
                  <a:off x="6147428" y="3440274"/>
                  <a:ext cx="23931" cy="31458"/>
                  <a:chOff x="6147428" y="3440274"/>
                  <a:chExt cx="23931" cy="31458"/>
                </a:xfrm>
              </p:grpSpPr>
              <p:sp>
                <p:nvSpPr>
                  <p:cNvPr id="277" name="Freeform: Shape 146">
                    <a:extLst>
                      <a:ext uri="{FF2B5EF4-FFF2-40B4-BE49-F238E27FC236}">
                        <a16:creationId xmlns:a16="http://schemas.microsoft.com/office/drawing/2014/main" id="{1FA73DD4-9AE2-4847-8078-58D4C7824776}"/>
                      </a:ext>
                    </a:extLst>
                  </p:cNvPr>
                  <p:cNvSpPr/>
                  <p:nvPr/>
                </p:nvSpPr>
                <p:spPr>
                  <a:xfrm>
                    <a:off x="6152997" y="3440908"/>
                    <a:ext cx="18362" cy="29905"/>
                  </a:xfrm>
                  <a:custGeom>
                    <a:avLst/>
                    <a:gdLst>
                      <a:gd name="connsiteX0" fmla="*/ 438 w 18362"/>
                      <a:gd name="connsiteY0" fmla="*/ 4569 h 29905"/>
                      <a:gd name="connsiteX1" fmla="*/ 8915 w 18362"/>
                      <a:gd name="connsiteY1" fmla="*/ 378 h 29905"/>
                      <a:gd name="connsiteX2" fmla="*/ 17392 w 18362"/>
                      <a:gd name="connsiteY2" fmla="*/ 14666 h 29905"/>
                      <a:gd name="connsiteX3" fmla="*/ 18345 w 18362"/>
                      <a:gd name="connsiteY3" fmla="*/ 29906 h 29905"/>
                      <a:gd name="connsiteX4" fmla="*/ 1581 w 18362"/>
                      <a:gd name="connsiteY4" fmla="*/ 13142 h 29905"/>
                      <a:gd name="connsiteX5" fmla="*/ 438 w 18362"/>
                      <a:gd name="connsiteY5" fmla="*/ 4569 h 29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62" h="29905">
                        <a:moveTo>
                          <a:pt x="438" y="4569"/>
                        </a:moveTo>
                        <a:cubicBezTo>
                          <a:pt x="1485" y="1045"/>
                          <a:pt x="5486" y="-860"/>
                          <a:pt x="8915" y="378"/>
                        </a:cubicBezTo>
                        <a:cubicBezTo>
                          <a:pt x="14344" y="2379"/>
                          <a:pt x="16535" y="8951"/>
                          <a:pt x="17392" y="14666"/>
                        </a:cubicBezTo>
                        <a:cubicBezTo>
                          <a:pt x="18154" y="19714"/>
                          <a:pt x="18440" y="24762"/>
                          <a:pt x="18345" y="29906"/>
                        </a:cubicBezTo>
                        <a:cubicBezTo>
                          <a:pt x="9963" y="26191"/>
                          <a:pt x="5391" y="21429"/>
                          <a:pt x="1581" y="13142"/>
                        </a:cubicBezTo>
                        <a:cubicBezTo>
                          <a:pt x="914" y="11713"/>
                          <a:pt x="-801" y="8665"/>
                          <a:pt x="438" y="4569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8" name="Freeform: Shape 147">
                    <a:extLst>
                      <a:ext uri="{FF2B5EF4-FFF2-40B4-BE49-F238E27FC236}">
                        <a16:creationId xmlns:a16="http://schemas.microsoft.com/office/drawing/2014/main" id="{FC131F1D-0D0A-4D9E-B118-46A7841E137D}"/>
                      </a:ext>
                    </a:extLst>
                  </p:cNvPr>
                  <p:cNvSpPr/>
                  <p:nvPr/>
                </p:nvSpPr>
                <p:spPr>
                  <a:xfrm>
                    <a:off x="6147428" y="3440274"/>
                    <a:ext cx="21913" cy="31458"/>
                  </a:xfrm>
                  <a:custGeom>
                    <a:avLst/>
                    <a:gdLst>
                      <a:gd name="connsiteX0" fmla="*/ 21914 w 21913"/>
                      <a:gd name="connsiteY0" fmla="*/ 28063 h 31458"/>
                      <a:gd name="connsiteX1" fmla="*/ 19247 w 21913"/>
                      <a:gd name="connsiteY1" fmla="*/ 14824 h 31458"/>
                      <a:gd name="connsiteX2" fmla="*/ 12579 w 21913"/>
                      <a:gd name="connsiteY2" fmla="*/ 2441 h 31458"/>
                      <a:gd name="connsiteX3" fmla="*/ 1530 w 21913"/>
                      <a:gd name="connsiteY3" fmla="*/ 11776 h 31458"/>
                      <a:gd name="connsiteX4" fmla="*/ 16961 w 21913"/>
                      <a:gd name="connsiteY4" fmla="*/ 30349 h 31458"/>
                      <a:gd name="connsiteX5" fmla="*/ 21914 w 21913"/>
                      <a:gd name="connsiteY5" fmla="*/ 28063 h 31458"/>
                      <a:gd name="connsiteX6" fmla="*/ 21914 w 21913"/>
                      <a:gd name="connsiteY6" fmla="*/ 28063 h 31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913" h="31458">
                        <a:moveTo>
                          <a:pt x="21914" y="28063"/>
                        </a:moveTo>
                        <a:cubicBezTo>
                          <a:pt x="21723" y="23396"/>
                          <a:pt x="21152" y="19110"/>
                          <a:pt x="19247" y="14824"/>
                        </a:cubicBezTo>
                        <a:cubicBezTo>
                          <a:pt x="17437" y="10537"/>
                          <a:pt x="15913" y="5775"/>
                          <a:pt x="12579" y="2441"/>
                        </a:cubicBezTo>
                        <a:cubicBezTo>
                          <a:pt x="6007" y="-4226"/>
                          <a:pt x="-3804" y="4060"/>
                          <a:pt x="1530" y="11776"/>
                        </a:cubicBezTo>
                        <a:cubicBezTo>
                          <a:pt x="6102" y="18443"/>
                          <a:pt x="12198" y="23872"/>
                          <a:pt x="16961" y="30349"/>
                        </a:cubicBezTo>
                        <a:cubicBezTo>
                          <a:pt x="18770" y="32921"/>
                          <a:pt x="21914" y="30540"/>
                          <a:pt x="21914" y="28063"/>
                        </a:cubicBezTo>
                        <a:lnTo>
                          <a:pt x="21914" y="28063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76" name="Freeform: Shape 145">
                  <a:extLst>
                    <a:ext uri="{FF2B5EF4-FFF2-40B4-BE49-F238E27FC236}">
                      <a16:creationId xmlns:a16="http://schemas.microsoft.com/office/drawing/2014/main" id="{1342721C-42F6-4237-95F0-8C6661B83FDE}"/>
                    </a:ext>
                  </a:extLst>
                </p:cNvPr>
                <p:cNvSpPr/>
                <p:nvPr/>
              </p:nvSpPr>
              <p:spPr>
                <a:xfrm>
                  <a:off x="6154031" y="3445416"/>
                  <a:ext cx="10346" cy="15075"/>
                </a:xfrm>
                <a:custGeom>
                  <a:avLst/>
                  <a:gdLst>
                    <a:gd name="connsiteX0" fmla="*/ 10262 w 10346"/>
                    <a:gd name="connsiteY0" fmla="*/ 12539 h 15075"/>
                    <a:gd name="connsiteX1" fmla="*/ 5881 w 10346"/>
                    <a:gd name="connsiteY1" fmla="*/ 918 h 15075"/>
                    <a:gd name="connsiteX2" fmla="*/ 1023 w 10346"/>
                    <a:gd name="connsiteY2" fmla="*/ 1585 h 15075"/>
                    <a:gd name="connsiteX3" fmla="*/ 6833 w 10346"/>
                    <a:gd name="connsiteY3" fmla="*/ 14539 h 15075"/>
                    <a:gd name="connsiteX4" fmla="*/ 10262 w 10346"/>
                    <a:gd name="connsiteY4" fmla="*/ 12539 h 15075"/>
                    <a:gd name="connsiteX5" fmla="*/ 10262 w 10346"/>
                    <a:gd name="connsiteY5" fmla="*/ 12539 h 1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6" h="15075">
                      <a:moveTo>
                        <a:pt x="10262" y="12539"/>
                      </a:moveTo>
                      <a:cubicBezTo>
                        <a:pt x="9214" y="8443"/>
                        <a:pt x="8738" y="4157"/>
                        <a:pt x="5881" y="918"/>
                      </a:cubicBezTo>
                      <a:cubicBezTo>
                        <a:pt x="4547" y="-606"/>
                        <a:pt x="1975" y="-129"/>
                        <a:pt x="1023" y="1585"/>
                      </a:cubicBezTo>
                      <a:cubicBezTo>
                        <a:pt x="-2216" y="7395"/>
                        <a:pt x="2928" y="11015"/>
                        <a:pt x="6833" y="14539"/>
                      </a:cubicBezTo>
                      <a:cubicBezTo>
                        <a:pt x="8357" y="15873"/>
                        <a:pt x="10834" y="14539"/>
                        <a:pt x="10262" y="12539"/>
                      </a:cubicBezTo>
                      <a:lnTo>
                        <a:pt x="10262" y="125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1" name="Graphic 1">
                <a:extLst>
                  <a:ext uri="{FF2B5EF4-FFF2-40B4-BE49-F238E27FC236}">
                    <a16:creationId xmlns:a16="http://schemas.microsoft.com/office/drawing/2014/main" id="{9B7879AA-A09D-4B57-AFC6-69D062499984}"/>
                  </a:ext>
                </a:extLst>
              </p:cNvPr>
              <p:cNvGrpSpPr/>
              <p:nvPr/>
            </p:nvGrpSpPr>
            <p:grpSpPr>
              <a:xfrm>
                <a:off x="6117877" y="3463432"/>
                <a:ext cx="34890" cy="21697"/>
                <a:chOff x="6117877" y="3463432"/>
                <a:chExt cx="34890" cy="21697"/>
              </a:xfrm>
            </p:grpSpPr>
            <p:grpSp>
              <p:nvGrpSpPr>
                <p:cNvPr id="271" name="Graphic 1">
                  <a:extLst>
                    <a:ext uri="{FF2B5EF4-FFF2-40B4-BE49-F238E27FC236}">
                      <a16:creationId xmlns:a16="http://schemas.microsoft.com/office/drawing/2014/main" id="{BF7FAE39-6EDE-45BB-84AB-A437FC10C381}"/>
                    </a:ext>
                  </a:extLst>
                </p:cNvPr>
                <p:cNvGrpSpPr/>
                <p:nvPr/>
              </p:nvGrpSpPr>
              <p:grpSpPr>
                <a:xfrm>
                  <a:off x="6117877" y="3463432"/>
                  <a:ext cx="34890" cy="21697"/>
                  <a:chOff x="6117877" y="3463432"/>
                  <a:chExt cx="34890" cy="21697"/>
                </a:xfrm>
              </p:grpSpPr>
              <p:sp>
                <p:nvSpPr>
                  <p:cNvPr id="273" name="Freeform: Shape 142">
                    <a:extLst>
                      <a:ext uri="{FF2B5EF4-FFF2-40B4-BE49-F238E27FC236}">
                        <a16:creationId xmlns:a16="http://schemas.microsoft.com/office/drawing/2014/main" id="{79527DDE-C4F6-4A0B-B6A3-27B3DC64AE2D}"/>
                      </a:ext>
                    </a:extLst>
                  </p:cNvPr>
                  <p:cNvSpPr/>
                  <p:nvPr/>
                </p:nvSpPr>
                <p:spPr>
                  <a:xfrm>
                    <a:off x="6122381" y="3463432"/>
                    <a:ext cx="30387" cy="18707"/>
                  </a:xfrm>
                  <a:custGeom>
                    <a:avLst/>
                    <a:gdLst>
                      <a:gd name="connsiteX0" fmla="*/ 479 w 30387"/>
                      <a:gd name="connsiteY0" fmla="*/ 9191 h 18707"/>
                      <a:gd name="connsiteX1" fmla="*/ 4384 w 30387"/>
                      <a:gd name="connsiteY1" fmla="*/ 523 h 18707"/>
                      <a:gd name="connsiteX2" fmla="*/ 20005 w 30387"/>
                      <a:gd name="connsiteY2" fmla="*/ 6143 h 18707"/>
                      <a:gd name="connsiteX3" fmla="*/ 30387 w 30387"/>
                      <a:gd name="connsiteY3" fmla="*/ 17287 h 18707"/>
                      <a:gd name="connsiteX4" fmla="*/ 6765 w 30387"/>
                      <a:gd name="connsiteY4" fmla="*/ 15001 h 18707"/>
                      <a:gd name="connsiteX5" fmla="*/ 479 w 30387"/>
                      <a:gd name="connsiteY5" fmla="*/ 9191 h 1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87" h="18707">
                        <a:moveTo>
                          <a:pt x="479" y="9191"/>
                        </a:moveTo>
                        <a:cubicBezTo>
                          <a:pt x="-950" y="5857"/>
                          <a:pt x="955" y="1762"/>
                          <a:pt x="4384" y="523"/>
                        </a:cubicBezTo>
                        <a:cubicBezTo>
                          <a:pt x="9909" y="-1381"/>
                          <a:pt x="15719" y="2238"/>
                          <a:pt x="20005" y="6143"/>
                        </a:cubicBezTo>
                        <a:cubicBezTo>
                          <a:pt x="23815" y="9572"/>
                          <a:pt x="27244" y="13287"/>
                          <a:pt x="30387" y="17287"/>
                        </a:cubicBezTo>
                        <a:cubicBezTo>
                          <a:pt x="21529" y="19764"/>
                          <a:pt x="15052" y="19002"/>
                          <a:pt x="6765" y="15001"/>
                        </a:cubicBezTo>
                        <a:cubicBezTo>
                          <a:pt x="5432" y="14335"/>
                          <a:pt x="2193" y="13097"/>
                          <a:pt x="479" y="9191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4" name="Freeform: Shape 143">
                    <a:extLst>
                      <a:ext uri="{FF2B5EF4-FFF2-40B4-BE49-F238E27FC236}">
                        <a16:creationId xmlns:a16="http://schemas.microsoft.com/office/drawing/2014/main" id="{EC06F870-B35E-434E-9AA9-476D00685E09}"/>
                      </a:ext>
                    </a:extLst>
                  </p:cNvPr>
                  <p:cNvSpPr/>
                  <p:nvPr/>
                </p:nvSpPr>
                <p:spPr>
                  <a:xfrm>
                    <a:off x="6117877" y="3466191"/>
                    <a:ext cx="32619" cy="18939"/>
                  </a:xfrm>
                  <a:custGeom>
                    <a:avLst/>
                    <a:gdLst>
                      <a:gd name="connsiteX0" fmla="*/ 31843 w 32619"/>
                      <a:gd name="connsiteY0" fmla="*/ 13958 h 18939"/>
                      <a:gd name="connsiteX1" fmla="*/ 21365 w 32619"/>
                      <a:gd name="connsiteY1" fmla="*/ 5385 h 18939"/>
                      <a:gd name="connsiteX2" fmla="*/ 8316 w 32619"/>
                      <a:gd name="connsiteY2" fmla="*/ 51 h 18939"/>
                      <a:gd name="connsiteX3" fmla="*/ 5649 w 32619"/>
                      <a:gd name="connsiteY3" fmla="*/ 14243 h 18939"/>
                      <a:gd name="connsiteX4" fmla="*/ 29366 w 32619"/>
                      <a:gd name="connsiteY4" fmla="*/ 18815 h 18939"/>
                      <a:gd name="connsiteX5" fmla="*/ 31843 w 32619"/>
                      <a:gd name="connsiteY5" fmla="*/ 13958 h 18939"/>
                      <a:gd name="connsiteX6" fmla="*/ 31843 w 32619"/>
                      <a:gd name="connsiteY6" fmla="*/ 13958 h 18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619" h="18939">
                        <a:moveTo>
                          <a:pt x="31843" y="13958"/>
                        </a:moveTo>
                        <a:cubicBezTo>
                          <a:pt x="28795" y="10529"/>
                          <a:pt x="25556" y="7576"/>
                          <a:pt x="21365" y="5385"/>
                        </a:cubicBezTo>
                        <a:cubicBezTo>
                          <a:pt x="17174" y="3194"/>
                          <a:pt x="13078" y="527"/>
                          <a:pt x="8316" y="51"/>
                        </a:cubicBezTo>
                        <a:cubicBezTo>
                          <a:pt x="-1019" y="-901"/>
                          <a:pt x="-3305" y="11767"/>
                          <a:pt x="5649" y="14243"/>
                        </a:cubicBezTo>
                        <a:cubicBezTo>
                          <a:pt x="13459" y="16434"/>
                          <a:pt x="21556" y="16815"/>
                          <a:pt x="29366" y="18815"/>
                        </a:cubicBezTo>
                        <a:cubicBezTo>
                          <a:pt x="32509" y="19673"/>
                          <a:pt x="33462" y="15863"/>
                          <a:pt x="31843" y="13958"/>
                        </a:cubicBezTo>
                        <a:lnTo>
                          <a:pt x="31843" y="13958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72" name="Freeform: Shape 141">
                  <a:extLst>
                    <a:ext uri="{FF2B5EF4-FFF2-40B4-BE49-F238E27FC236}">
                      <a16:creationId xmlns:a16="http://schemas.microsoft.com/office/drawing/2014/main" id="{BE642B27-2616-469A-89B1-505D00C21017}"/>
                    </a:ext>
                  </a:extLst>
                </p:cNvPr>
                <p:cNvSpPr/>
                <p:nvPr/>
              </p:nvSpPr>
              <p:spPr>
                <a:xfrm>
                  <a:off x="6125190" y="3469237"/>
                  <a:ext cx="14836" cy="9863"/>
                </a:xfrm>
                <a:custGeom>
                  <a:avLst/>
                  <a:gdLst>
                    <a:gd name="connsiteX0" fmla="*/ 13957 w 14836"/>
                    <a:gd name="connsiteY0" fmla="*/ 6054 h 9863"/>
                    <a:gd name="connsiteX1" fmla="*/ 3861 w 14836"/>
                    <a:gd name="connsiteY1" fmla="*/ 53 h 9863"/>
                    <a:gd name="connsiteX2" fmla="*/ 51 w 14836"/>
                    <a:gd name="connsiteY2" fmla="*/ 3863 h 9863"/>
                    <a:gd name="connsiteX3" fmla="*/ 12910 w 14836"/>
                    <a:gd name="connsiteY3" fmla="*/ 9864 h 9863"/>
                    <a:gd name="connsiteX4" fmla="*/ 13957 w 14836"/>
                    <a:gd name="connsiteY4" fmla="*/ 6054 h 9863"/>
                    <a:gd name="connsiteX5" fmla="*/ 13957 w 14836"/>
                    <a:gd name="connsiteY5" fmla="*/ 6054 h 9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36" h="9863">
                      <a:moveTo>
                        <a:pt x="13957" y="6054"/>
                      </a:moveTo>
                      <a:cubicBezTo>
                        <a:pt x="10814" y="3768"/>
                        <a:pt x="7766" y="720"/>
                        <a:pt x="3861" y="53"/>
                      </a:cubicBezTo>
                      <a:cubicBezTo>
                        <a:pt x="1480" y="-328"/>
                        <a:pt x="-330" y="1386"/>
                        <a:pt x="51" y="3863"/>
                      </a:cubicBezTo>
                      <a:cubicBezTo>
                        <a:pt x="1194" y="10150"/>
                        <a:pt x="7861" y="9673"/>
                        <a:pt x="12910" y="9864"/>
                      </a:cubicBezTo>
                      <a:cubicBezTo>
                        <a:pt x="15100" y="9864"/>
                        <a:pt x="15386" y="7102"/>
                        <a:pt x="13957" y="6054"/>
                      </a:cubicBezTo>
                      <a:lnTo>
                        <a:pt x="13957" y="6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2" name="Graphic 1">
                <a:extLst>
                  <a:ext uri="{FF2B5EF4-FFF2-40B4-BE49-F238E27FC236}">
                    <a16:creationId xmlns:a16="http://schemas.microsoft.com/office/drawing/2014/main" id="{E52F20E5-5DBD-4E11-AED5-859CA7A71D64}"/>
                  </a:ext>
                </a:extLst>
              </p:cNvPr>
              <p:cNvGrpSpPr/>
              <p:nvPr/>
            </p:nvGrpSpPr>
            <p:grpSpPr>
              <a:xfrm>
                <a:off x="6108495" y="3495441"/>
                <a:ext cx="34938" cy="19715"/>
                <a:chOff x="6108495" y="3495441"/>
                <a:chExt cx="34938" cy="19715"/>
              </a:xfrm>
            </p:grpSpPr>
            <p:grpSp>
              <p:nvGrpSpPr>
                <p:cNvPr id="267" name="Graphic 1">
                  <a:extLst>
                    <a:ext uri="{FF2B5EF4-FFF2-40B4-BE49-F238E27FC236}">
                      <a16:creationId xmlns:a16="http://schemas.microsoft.com/office/drawing/2014/main" id="{ADFAF607-708D-4F28-AD9B-1F3CC1EDA351}"/>
                    </a:ext>
                  </a:extLst>
                </p:cNvPr>
                <p:cNvGrpSpPr/>
                <p:nvPr/>
              </p:nvGrpSpPr>
              <p:grpSpPr>
                <a:xfrm>
                  <a:off x="6108495" y="3495441"/>
                  <a:ext cx="34938" cy="19715"/>
                  <a:chOff x="6108495" y="3495441"/>
                  <a:chExt cx="34938" cy="19715"/>
                </a:xfrm>
              </p:grpSpPr>
              <p:sp>
                <p:nvSpPr>
                  <p:cNvPr id="269" name="Freeform: Shape 138">
                    <a:extLst>
                      <a:ext uri="{FF2B5EF4-FFF2-40B4-BE49-F238E27FC236}">
                        <a16:creationId xmlns:a16="http://schemas.microsoft.com/office/drawing/2014/main" id="{6183CB7B-8A12-4011-AAC4-C11823D2C73E}"/>
                      </a:ext>
                    </a:extLst>
                  </p:cNvPr>
                  <p:cNvSpPr/>
                  <p:nvPr/>
                </p:nvSpPr>
                <p:spPr>
                  <a:xfrm>
                    <a:off x="6111009" y="3495441"/>
                    <a:ext cx="32424" cy="15135"/>
                  </a:xfrm>
                  <a:custGeom>
                    <a:avLst/>
                    <a:gdLst>
                      <a:gd name="connsiteX0" fmla="*/ 2421 w 32424"/>
                      <a:gd name="connsiteY0" fmla="*/ 12996 h 15135"/>
                      <a:gd name="connsiteX1" fmla="*/ 1563 w 32424"/>
                      <a:gd name="connsiteY1" fmla="*/ 3567 h 15135"/>
                      <a:gd name="connsiteX2" fmla="*/ 17946 w 32424"/>
                      <a:gd name="connsiteY2" fmla="*/ 900 h 15135"/>
                      <a:gd name="connsiteX3" fmla="*/ 32424 w 32424"/>
                      <a:gd name="connsiteY3" fmla="*/ 5567 h 15135"/>
                      <a:gd name="connsiteX4" fmla="*/ 10707 w 32424"/>
                      <a:gd name="connsiteY4" fmla="*/ 14997 h 15135"/>
                      <a:gd name="connsiteX5" fmla="*/ 2421 w 32424"/>
                      <a:gd name="connsiteY5" fmla="*/ 12996 h 15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24" h="15135">
                        <a:moveTo>
                          <a:pt x="2421" y="12996"/>
                        </a:moveTo>
                        <a:cubicBezTo>
                          <a:pt x="-437" y="10710"/>
                          <a:pt x="-818" y="6329"/>
                          <a:pt x="1563" y="3567"/>
                        </a:cubicBezTo>
                        <a:cubicBezTo>
                          <a:pt x="5469" y="-815"/>
                          <a:pt x="12327" y="-434"/>
                          <a:pt x="17946" y="900"/>
                        </a:cubicBezTo>
                        <a:cubicBezTo>
                          <a:pt x="22899" y="2043"/>
                          <a:pt x="27757" y="3662"/>
                          <a:pt x="32424" y="5567"/>
                        </a:cubicBezTo>
                        <a:cubicBezTo>
                          <a:pt x="25947" y="12044"/>
                          <a:pt x="19851" y="14520"/>
                          <a:pt x="10707" y="14997"/>
                        </a:cubicBezTo>
                        <a:cubicBezTo>
                          <a:pt x="9183" y="15187"/>
                          <a:pt x="5754" y="15568"/>
                          <a:pt x="2421" y="12996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0" name="Freeform: Shape 139">
                    <a:extLst>
                      <a:ext uri="{FF2B5EF4-FFF2-40B4-BE49-F238E27FC236}">
                        <a16:creationId xmlns:a16="http://schemas.microsoft.com/office/drawing/2014/main" id="{C8181148-ED8B-4A51-834B-2B7F57B118D7}"/>
                      </a:ext>
                    </a:extLst>
                  </p:cNvPr>
                  <p:cNvSpPr/>
                  <p:nvPr/>
                </p:nvSpPr>
                <p:spPr>
                  <a:xfrm>
                    <a:off x="6108495" y="3499557"/>
                    <a:ext cx="34207" cy="15599"/>
                  </a:xfrm>
                  <a:custGeom>
                    <a:avLst/>
                    <a:gdLst>
                      <a:gd name="connsiteX0" fmla="*/ 31986 w 34207"/>
                      <a:gd name="connsiteY0" fmla="*/ 2404 h 15599"/>
                      <a:gd name="connsiteX1" fmla="*/ 18746 w 34207"/>
                      <a:gd name="connsiteY1" fmla="*/ 22 h 15599"/>
                      <a:gd name="connsiteX2" fmla="*/ 4745 w 34207"/>
                      <a:gd name="connsiteY2" fmla="*/ 1642 h 15599"/>
                      <a:gd name="connsiteX3" fmla="*/ 9412 w 34207"/>
                      <a:gd name="connsiteY3" fmla="*/ 15358 h 15599"/>
                      <a:gd name="connsiteX4" fmla="*/ 32367 w 34207"/>
                      <a:gd name="connsiteY4" fmla="*/ 7833 h 15599"/>
                      <a:gd name="connsiteX5" fmla="*/ 31986 w 34207"/>
                      <a:gd name="connsiteY5" fmla="*/ 2404 h 15599"/>
                      <a:gd name="connsiteX6" fmla="*/ 31986 w 34207"/>
                      <a:gd name="connsiteY6" fmla="*/ 2404 h 15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207" h="15599">
                        <a:moveTo>
                          <a:pt x="31986" y="2404"/>
                        </a:moveTo>
                        <a:cubicBezTo>
                          <a:pt x="27605" y="880"/>
                          <a:pt x="23318" y="-168"/>
                          <a:pt x="18746" y="22"/>
                        </a:cubicBezTo>
                        <a:cubicBezTo>
                          <a:pt x="14079" y="213"/>
                          <a:pt x="9126" y="-168"/>
                          <a:pt x="4745" y="1642"/>
                        </a:cubicBezTo>
                        <a:cubicBezTo>
                          <a:pt x="-3923" y="5356"/>
                          <a:pt x="268" y="17453"/>
                          <a:pt x="9412" y="15358"/>
                        </a:cubicBezTo>
                        <a:cubicBezTo>
                          <a:pt x="17318" y="13548"/>
                          <a:pt x="24557" y="9833"/>
                          <a:pt x="32367" y="7833"/>
                        </a:cubicBezTo>
                        <a:cubicBezTo>
                          <a:pt x="35320" y="7071"/>
                          <a:pt x="34367" y="3261"/>
                          <a:pt x="31986" y="2404"/>
                        </a:cubicBezTo>
                        <a:lnTo>
                          <a:pt x="31986" y="2404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8" name="Freeform: Shape 137">
                  <a:extLst>
                    <a:ext uri="{FF2B5EF4-FFF2-40B4-BE49-F238E27FC236}">
                      <a16:creationId xmlns:a16="http://schemas.microsoft.com/office/drawing/2014/main" id="{5C4EFF91-4DA8-4C01-9461-F9044D203550}"/>
                    </a:ext>
                  </a:extLst>
                </p:cNvPr>
                <p:cNvSpPr/>
                <p:nvPr/>
              </p:nvSpPr>
              <p:spPr>
                <a:xfrm>
                  <a:off x="6114823" y="3501886"/>
                  <a:ext cx="16044" cy="8197"/>
                </a:xfrm>
                <a:custGeom>
                  <a:avLst/>
                  <a:gdLst>
                    <a:gd name="connsiteX0" fmla="*/ 14037 w 16044"/>
                    <a:gd name="connsiteY0" fmla="*/ 931 h 8197"/>
                    <a:gd name="connsiteX1" fmla="*/ 2226 w 16044"/>
                    <a:gd name="connsiteY1" fmla="*/ 646 h 8197"/>
                    <a:gd name="connsiteX2" fmla="*/ 892 w 16044"/>
                    <a:gd name="connsiteY2" fmla="*/ 5789 h 8197"/>
                    <a:gd name="connsiteX3" fmla="*/ 15085 w 16044"/>
                    <a:gd name="connsiteY3" fmla="*/ 4741 h 8197"/>
                    <a:gd name="connsiteX4" fmla="*/ 14037 w 16044"/>
                    <a:gd name="connsiteY4" fmla="*/ 931 h 8197"/>
                    <a:gd name="connsiteX5" fmla="*/ 14037 w 16044"/>
                    <a:gd name="connsiteY5" fmla="*/ 931 h 8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44" h="8197">
                      <a:moveTo>
                        <a:pt x="14037" y="931"/>
                      </a:moveTo>
                      <a:cubicBezTo>
                        <a:pt x="10227" y="550"/>
                        <a:pt x="5941" y="-783"/>
                        <a:pt x="2226" y="646"/>
                      </a:cubicBezTo>
                      <a:cubicBezTo>
                        <a:pt x="-60" y="1503"/>
                        <a:pt x="-727" y="3979"/>
                        <a:pt x="892" y="5789"/>
                      </a:cubicBezTo>
                      <a:cubicBezTo>
                        <a:pt x="4988" y="10647"/>
                        <a:pt x="10608" y="7027"/>
                        <a:pt x="15085" y="4741"/>
                      </a:cubicBezTo>
                      <a:cubicBezTo>
                        <a:pt x="16990" y="3694"/>
                        <a:pt x="15751" y="1122"/>
                        <a:pt x="14037" y="931"/>
                      </a:cubicBezTo>
                      <a:lnTo>
                        <a:pt x="14037" y="9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3" name="Graphic 1">
                <a:extLst>
                  <a:ext uri="{FF2B5EF4-FFF2-40B4-BE49-F238E27FC236}">
                    <a16:creationId xmlns:a16="http://schemas.microsoft.com/office/drawing/2014/main" id="{1ABE4E7E-740B-4524-AF53-232D555F57D7}"/>
                  </a:ext>
                </a:extLst>
              </p:cNvPr>
              <p:cNvGrpSpPr/>
              <p:nvPr/>
            </p:nvGrpSpPr>
            <p:grpSpPr>
              <a:xfrm>
                <a:off x="6110155" y="3516022"/>
                <a:ext cx="34040" cy="20445"/>
                <a:chOff x="6110155" y="3516022"/>
                <a:chExt cx="34040" cy="20445"/>
              </a:xfrm>
            </p:grpSpPr>
            <p:grpSp>
              <p:nvGrpSpPr>
                <p:cNvPr id="263" name="Graphic 1">
                  <a:extLst>
                    <a:ext uri="{FF2B5EF4-FFF2-40B4-BE49-F238E27FC236}">
                      <a16:creationId xmlns:a16="http://schemas.microsoft.com/office/drawing/2014/main" id="{2AA107CF-E90A-46C8-8967-4679A87DC6C3}"/>
                    </a:ext>
                  </a:extLst>
                </p:cNvPr>
                <p:cNvGrpSpPr/>
                <p:nvPr/>
              </p:nvGrpSpPr>
              <p:grpSpPr>
                <a:xfrm>
                  <a:off x="6110155" y="3516022"/>
                  <a:ext cx="34040" cy="20445"/>
                  <a:chOff x="6110155" y="3516022"/>
                  <a:chExt cx="34040" cy="20445"/>
                </a:xfrm>
              </p:grpSpPr>
              <p:sp>
                <p:nvSpPr>
                  <p:cNvPr id="265" name="Freeform: Shape 134">
                    <a:extLst>
                      <a:ext uri="{FF2B5EF4-FFF2-40B4-BE49-F238E27FC236}">
                        <a16:creationId xmlns:a16="http://schemas.microsoft.com/office/drawing/2014/main" id="{616CA1A9-2B3C-436B-9B86-4BC064131B39}"/>
                      </a:ext>
                    </a:extLst>
                  </p:cNvPr>
                  <p:cNvSpPr/>
                  <p:nvPr/>
                </p:nvSpPr>
                <p:spPr>
                  <a:xfrm>
                    <a:off x="6112085" y="3516022"/>
                    <a:ext cx="32110" cy="15534"/>
                  </a:xfrm>
                  <a:custGeom>
                    <a:avLst/>
                    <a:gdLst>
                      <a:gd name="connsiteX0" fmla="*/ 2964 w 32110"/>
                      <a:gd name="connsiteY0" fmla="*/ 13942 h 15534"/>
                      <a:gd name="connsiteX1" fmla="*/ 1250 w 32110"/>
                      <a:gd name="connsiteY1" fmla="*/ 4608 h 15534"/>
                      <a:gd name="connsiteX2" fmla="*/ 17252 w 32110"/>
                      <a:gd name="connsiteY2" fmla="*/ 322 h 15534"/>
                      <a:gd name="connsiteX3" fmla="*/ 32111 w 32110"/>
                      <a:gd name="connsiteY3" fmla="*/ 3560 h 15534"/>
                      <a:gd name="connsiteX4" fmla="*/ 11442 w 32110"/>
                      <a:gd name="connsiteY4" fmla="*/ 15181 h 15534"/>
                      <a:gd name="connsiteX5" fmla="*/ 2964 w 32110"/>
                      <a:gd name="connsiteY5" fmla="*/ 13942 h 15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10" h="15534">
                        <a:moveTo>
                          <a:pt x="2964" y="13942"/>
                        </a:moveTo>
                        <a:cubicBezTo>
                          <a:pt x="-179" y="12037"/>
                          <a:pt x="-941" y="7656"/>
                          <a:pt x="1250" y="4608"/>
                        </a:cubicBezTo>
                        <a:cubicBezTo>
                          <a:pt x="4679" y="-155"/>
                          <a:pt x="11537" y="-440"/>
                          <a:pt x="17252" y="322"/>
                        </a:cubicBezTo>
                        <a:cubicBezTo>
                          <a:pt x="22300" y="988"/>
                          <a:pt x="27253" y="2036"/>
                          <a:pt x="32111" y="3560"/>
                        </a:cubicBezTo>
                        <a:cubicBezTo>
                          <a:pt x="26301" y="10609"/>
                          <a:pt x="20490" y="13752"/>
                          <a:pt x="11442" y="15181"/>
                        </a:cubicBezTo>
                        <a:cubicBezTo>
                          <a:pt x="9918" y="15466"/>
                          <a:pt x="6584" y="16228"/>
                          <a:pt x="2964" y="13942"/>
                        </a:cubicBezTo>
                        <a:close/>
                      </a:path>
                    </a:pathLst>
                  </a:custGeom>
                  <a:solidFill>
                    <a:srgbClr val="B562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6" name="Freeform: Shape 135">
                    <a:extLst>
                      <a:ext uri="{FF2B5EF4-FFF2-40B4-BE49-F238E27FC236}">
                        <a16:creationId xmlns:a16="http://schemas.microsoft.com/office/drawing/2014/main" id="{B043A0D3-1A49-4E6B-8EC0-7BA05F52DCFF}"/>
                      </a:ext>
                    </a:extLst>
                  </p:cNvPr>
                  <p:cNvSpPr/>
                  <p:nvPr/>
                </p:nvSpPr>
                <p:spPr>
                  <a:xfrm>
                    <a:off x="6110155" y="3519546"/>
                    <a:ext cx="33727" cy="16921"/>
                  </a:xfrm>
                  <a:custGeom>
                    <a:avLst/>
                    <a:gdLst>
                      <a:gd name="connsiteX0" fmla="*/ 31183 w 33727"/>
                      <a:gd name="connsiteY0" fmla="*/ 1274 h 16921"/>
                      <a:gd name="connsiteX1" fmla="*/ 17753 w 33727"/>
                      <a:gd name="connsiteY1" fmla="*/ 226 h 16921"/>
                      <a:gd name="connsiteX2" fmla="*/ 4037 w 33727"/>
                      <a:gd name="connsiteY2" fmla="*/ 3274 h 16921"/>
                      <a:gd name="connsiteX3" fmla="*/ 10038 w 33727"/>
                      <a:gd name="connsiteY3" fmla="*/ 16419 h 16921"/>
                      <a:gd name="connsiteX4" fmla="*/ 32041 w 33727"/>
                      <a:gd name="connsiteY4" fmla="*/ 6608 h 16921"/>
                      <a:gd name="connsiteX5" fmla="*/ 31183 w 33727"/>
                      <a:gd name="connsiteY5" fmla="*/ 1274 h 16921"/>
                      <a:gd name="connsiteX6" fmla="*/ 31183 w 33727"/>
                      <a:gd name="connsiteY6" fmla="*/ 1274 h 1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727" h="16921">
                        <a:moveTo>
                          <a:pt x="31183" y="1274"/>
                        </a:moveTo>
                        <a:cubicBezTo>
                          <a:pt x="26707" y="226"/>
                          <a:pt x="22325" y="-345"/>
                          <a:pt x="17753" y="226"/>
                        </a:cubicBezTo>
                        <a:cubicBezTo>
                          <a:pt x="13086" y="893"/>
                          <a:pt x="8228" y="988"/>
                          <a:pt x="4037" y="3274"/>
                        </a:cubicBezTo>
                        <a:cubicBezTo>
                          <a:pt x="-4154" y="7846"/>
                          <a:pt x="1275" y="19467"/>
                          <a:pt x="10038" y="16419"/>
                        </a:cubicBezTo>
                        <a:cubicBezTo>
                          <a:pt x="17658" y="13752"/>
                          <a:pt x="24516" y="9370"/>
                          <a:pt x="32041" y="6608"/>
                        </a:cubicBezTo>
                        <a:cubicBezTo>
                          <a:pt x="34993" y="5560"/>
                          <a:pt x="33660" y="1845"/>
                          <a:pt x="31183" y="1274"/>
                        </a:cubicBezTo>
                        <a:lnTo>
                          <a:pt x="31183" y="1274"/>
                        </a:lnTo>
                        <a:close/>
                      </a:path>
                    </a:pathLst>
                  </a:custGeom>
                  <a:solidFill>
                    <a:srgbClr val="C8976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4" name="Freeform: Shape 133">
                  <a:extLst>
                    <a:ext uri="{FF2B5EF4-FFF2-40B4-BE49-F238E27FC236}">
                      <a16:creationId xmlns:a16="http://schemas.microsoft.com/office/drawing/2014/main" id="{D2CE8EB3-5DB1-4C38-8A1D-EAF73BEF1125}"/>
                    </a:ext>
                  </a:extLst>
                </p:cNvPr>
                <p:cNvSpPr/>
                <p:nvPr/>
              </p:nvSpPr>
              <p:spPr>
                <a:xfrm>
                  <a:off x="6116087" y="3522765"/>
                  <a:ext cx="15877" cy="8250"/>
                </a:xfrm>
                <a:custGeom>
                  <a:avLst/>
                  <a:gdLst>
                    <a:gd name="connsiteX0" fmla="*/ 13917 w 15877"/>
                    <a:gd name="connsiteY0" fmla="*/ 151 h 8250"/>
                    <a:gd name="connsiteX1" fmla="*/ 1534 w 15877"/>
                    <a:gd name="connsiteY1" fmla="*/ 1294 h 8250"/>
                    <a:gd name="connsiteX2" fmla="*/ 867 w 15877"/>
                    <a:gd name="connsiteY2" fmla="*/ 6151 h 8250"/>
                    <a:gd name="connsiteX3" fmla="*/ 14869 w 15877"/>
                    <a:gd name="connsiteY3" fmla="*/ 3961 h 8250"/>
                    <a:gd name="connsiteX4" fmla="*/ 13917 w 15877"/>
                    <a:gd name="connsiteY4" fmla="*/ 151 h 8250"/>
                    <a:gd name="connsiteX5" fmla="*/ 13917 w 15877"/>
                    <a:gd name="connsiteY5" fmla="*/ 151 h 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77" h="8250">
                      <a:moveTo>
                        <a:pt x="13917" y="151"/>
                      </a:moveTo>
                      <a:cubicBezTo>
                        <a:pt x="9726" y="151"/>
                        <a:pt x="5439" y="-611"/>
                        <a:pt x="1534" y="1294"/>
                      </a:cubicBezTo>
                      <a:cubicBezTo>
                        <a:pt x="-276" y="2151"/>
                        <a:pt x="-466" y="4818"/>
                        <a:pt x="867" y="6151"/>
                      </a:cubicBezTo>
                      <a:cubicBezTo>
                        <a:pt x="5535" y="10723"/>
                        <a:pt x="10488" y="6818"/>
                        <a:pt x="14869" y="3961"/>
                      </a:cubicBezTo>
                      <a:cubicBezTo>
                        <a:pt x="16584" y="2818"/>
                        <a:pt x="16012" y="151"/>
                        <a:pt x="13917" y="151"/>
                      </a:cubicBezTo>
                      <a:lnTo>
                        <a:pt x="13917" y="1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4" name="Graphic 1">
                <a:extLst>
                  <a:ext uri="{FF2B5EF4-FFF2-40B4-BE49-F238E27FC236}">
                    <a16:creationId xmlns:a16="http://schemas.microsoft.com/office/drawing/2014/main" id="{31F49F87-6A62-43D5-AEA4-11F0832B7ECA}"/>
                  </a:ext>
                </a:extLst>
              </p:cNvPr>
              <p:cNvGrpSpPr/>
              <p:nvPr/>
            </p:nvGrpSpPr>
            <p:grpSpPr>
              <a:xfrm>
                <a:off x="6126526" y="3546728"/>
                <a:ext cx="30521" cy="25613"/>
                <a:chOff x="6126526" y="3546728"/>
                <a:chExt cx="30521" cy="25613"/>
              </a:xfrm>
            </p:grpSpPr>
            <p:grpSp>
              <p:nvGrpSpPr>
                <p:cNvPr id="259" name="Graphic 1">
                  <a:extLst>
                    <a:ext uri="{FF2B5EF4-FFF2-40B4-BE49-F238E27FC236}">
                      <a16:creationId xmlns:a16="http://schemas.microsoft.com/office/drawing/2014/main" id="{FA47E34E-3312-47D1-95E4-DAF029782C29}"/>
                    </a:ext>
                  </a:extLst>
                </p:cNvPr>
                <p:cNvGrpSpPr/>
                <p:nvPr/>
              </p:nvGrpSpPr>
              <p:grpSpPr>
                <a:xfrm>
                  <a:off x="6126526" y="3546728"/>
                  <a:ext cx="30521" cy="25613"/>
                  <a:chOff x="6126526" y="3546728"/>
                  <a:chExt cx="30521" cy="25613"/>
                </a:xfrm>
              </p:grpSpPr>
              <p:sp>
                <p:nvSpPr>
                  <p:cNvPr id="261" name="Freeform: Shape 130">
                    <a:extLst>
                      <a:ext uri="{FF2B5EF4-FFF2-40B4-BE49-F238E27FC236}">
                        <a16:creationId xmlns:a16="http://schemas.microsoft.com/office/drawing/2014/main" id="{54F367CF-D5B4-4747-8D5A-8D128997B221}"/>
                      </a:ext>
                    </a:extLst>
                  </p:cNvPr>
                  <p:cNvSpPr/>
                  <p:nvPr/>
                </p:nvSpPr>
                <p:spPr>
                  <a:xfrm>
                    <a:off x="6126732" y="3546728"/>
                    <a:ext cx="28893" cy="19977"/>
                  </a:xfrm>
                  <a:custGeom>
                    <a:avLst/>
                    <a:gdLst>
                      <a:gd name="connsiteX0" fmla="*/ 5081 w 28893"/>
                      <a:gd name="connsiteY0" fmla="*/ 19717 h 19977"/>
                      <a:gd name="connsiteX1" fmla="*/ 223 w 28893"/>
                      <a:gd name="connsiteY1" fmla="*/ 11621 h 19977"/>
                      <a:gd name="connsiteX2" fmla="*/ 13844 w 28893"/>
                      <a:gd name="connsiteY2" fmla="*/ 2096 h 19977"/>
                      <a:gd name="connsiteX3" fmla="*/ 28893 w 28893"/>
                      <a:gd name="connsiteY3" fmla="*/ 0 h 19977"/>
                      <a:gd name="connsiteX4" fmla="*/ 13463 w 28893"/>
                      <a:gd name="connsiteY4" fmla="*/ 18002 h 19977"/>
                      <a:gd name="connsiteX5" fmla="*/ 5081 w 28893"/>
                      <a:gd name="connsiteY5" fmla="*/ 19717 h 19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3" h="19977">
                        <a:moveTo>
                          <a:pt x="5081" y="19717"/>
                        </a:moveTo>
                        <a:cubicBezTo>
                          <a:pt x="1461" y="18955"/>
                          <a:pt x="-730" y="15145"/>
                          <a:pt x="223" y="11621"/>
                        </a:cubicBezTo>
                        <a:cubicBezTo>
                          <a:pt x="1842" y="6001"/>
                          <a:pt x="8129" y="3334"/>
                          <a:pt x="13844" y="2096"/>
                        </a:cubicBezTo>
                        <a:cubicBezTo>
                          <a:pt x="18797" y="952"/>
                          <a:pt x="23845" y="286"/>
                          <a:pt x="28893" y="0"/>
                        </a:cubicBezTo>
                        <a:cubicBezTo>
                          <a:pt x="25845" y="8668"/>
                          <a:pt x="21464" y="13525"/>
                          <a:pt x="13463" y="18002"/>
                        </a:cubicBezTo>
                        <a:cubicBezTo>
                          <a:pt x="12224" y="18764"/>
                          <a:pt x="9367" y="20669"/>
                          <a:pt x="5081" y="19717"/>
                        </a:cubicBezTo>
                        <a:close/>
                      </a:path>
                    </a:pathLst>
                  </a:custGeom>
                  <a:solidFill>
                    <a:srgbClr val="EC93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131">
                    <a:extLst>
                      <a:ext uri="{FF2B5EF4-FFF2-40B4-BE49-F238E27FC236}">
                        <a16:creationId xmlns:a16="http://schemas.microsoft.com/office/drawing/2014/main" id="{12E8FD04-2BA8-46F8-BA5C-C7E4CE779B37}"/>
                      </a:ext>
                    </a:extLst>
                  </p:cNvPr>
                  <p:cNvSpPr/>
                  <p:nvPr/>
                </p:nvSpPr>
                <p:spPr>
                  <a:xfrm>
                    <a:off x="6126526" y="3548899"/>
                    <a:ext cx="30521" cy="23441"/>
                  </a:xfrm>
                  <a:custGeom>
                    <a:avLst/>
                    <a:gdLst>
                      <a:gd name="connsiteX0" fmla="*/ 26908 w 30521"/>
                      <a:gd name="connsiteY0" fmla="*/ 19 h 23441"/>
                      <a:gd name="connsiteX1" fmla="*/ 13954 w 30521"/>
                      <a:gd name="connsiteY1" fmla="*/ 3639 h 23441"/>
                      <a:gd name="connsiteX2" fmla="*/ 2048 w 30521"/>
                      <a:gd name="connsiteY2" fmla="*/ 11259 h 23441"/>
                      <a:gd name="connsiteX3" fmla="*/ 12240 w 30521"/>
                      <a:gd name="connsiteY3" fmla="*/ 21546 h 23441"/>
                      <a:gd name="connsiteX4" fmla="*/ 29575 w 30521"/>
                      <a:gd name="connsiteY4" fmla="*/ 4782 h 23441"/>
                      <a:gd name="connsiteX5" fmla="*/ 26908 w 30521"/>
                      <a:gd name="connsiteY5" fmla="*/ 19 h 23441"/>
                      <a:gd name="connsiteX6" fmla="*/ 26908 w 30521"/>
                      <a:gd name="connsiteY6" fmla="*/ 19 h 23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521" h="23441">
                        <a:moveTo>
                          <a:pt x="26908" y="19"/>
                        </a:moveTo>
                        <a:cubicBezTo>
                          <a:pt x="22336" y="496"/>
                          <a:pt x="18050" y="1543"/>
                          <a:pt x="13954" y="3639"/>
                        </a:cubicBezTo>
                        <a:cubicBezTo>
                          <a:pt x="9859" y="5830"/>
                          <a:pt x="5191" y="7639"/>
                          <a:pt x="2048" y="11259"/>
                        </a:cubicBezTo>
                        <a:cubicBezTo>
                          <a:pt x="-4143" y="18307"/>
                          <a:pt x="5001" y="27451"/>
                          <a:pt x="12240" y="21546"/>
                        </a:cubicBezTo>
                        <a:cubicBezTo>
                          <a:pt x="18526" y="16402"/>
                          <a:pt x="23479" y="10021"/>
                          <a:pt x="29575" y="4782"/>
                        </a:cubicBezTo>
                        <a:cubicBezTo>
                          <a:pt x="31957" y="2686"/>
                          <a:pt x="29385" y="-266"/>
                          <a:pt x="26908" y="19"/>
                        </a:cubicBezTo>
                        <a:lnTo>
                          <a:pt x="26908" y="19"/>
                        </a:lnTo>
                        <a:close/>
                      </a:path>
                    </a:pathLst>
                  </a:custGeom>
                  <a:solidFill>
                    <a:srgbClr val="FFCC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0" name="Freeform: Shape 129">
                  <a:extLst>
                    <a:ext uri="{FF2B5EF4-FFF2-40B4-BE49-F238E27FC236}">
                      <a16:creationId xmlns:a16="http://schemas.microsoft.com/office/drawing/2014/main" id="{FC61DC63-2317-4B20-A1CD-8906BA96A224}"/>
                    </a:ext>
                  </a:extLst>
                </p:cNvPr>
                <p:cNvSpPr/>
                <p:nvPr/>
              </p:nvSpPr>
              <p:spPr>
                <a:xfrm>
                  <a:off x="6131526" y="3554537"/>
                  <a:ext cx="14743" cy="10893"/>
                </a:xfrm>
                <a:custGeom>
                  <a:avLst/>
                  <a:gdLst>
                    <a:gd name="connsiteX0" fmla="*/ 12098 w 14743"/>
                    <a:gd name="connsiteY0" fmla="*/ 96 h 10893"/>
                    <a:gd name="connsiteX1" fmla="*/ 859 w 14743"/>
                    <a:gd name="connsiteY1" fmla="*/ 5240 h 10893"/>
                    <a:gd name="connsiteX2" fmla="*/ 1525 w 14743"/>
                    <a:gd name="connsiteY2" fmla="*/ 10098 h 10893"/>
                    <a:gd name="connsiteX3" fmla="*/ 14384 w 14743"/>
                    <a:gd name="connsiteY3" fmla="*/ 3144 h 10893"/>
                    <a:gd name="connsiteX4" fmla="*/ 12098 w 14743"/>
                    <a:gd name="connsiteY4" fmla="*/ 96 h 10893"/>
                    <a:gd name="connsiteX5" fmla="*/ 12098 w 14743"/>
                    <a:gd name="connsiteY5" fmla="*/ 96 h 10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43" h="10893">
                      <a:moveTo>
                        <a:pt x="12098" y="96"/>
                      </a:moveTo>
                      <a:cubicBezTo>
                        <a:pt x="8193" y="1430"/>
                        <a:pt x="3811" y="2192"/>
                        <a:pt x="859" y="5240"/>
                      </a:cubicBezTo>
                      <a:cubicBezTo>
                        <a:pt x="-380" y="6573"/>
                        <a:pt x="-380" y="9240"/>
                        <a:pt x="1525" y="10098"/>
                      </a:cubicBezTo>
                      <a:cubicBezTo>
                        <a:pt x="7812" y="12955"/>
                        <a:pt x="10955" y="7526"/>
                        <a:pt x="14384" y="3144"/>
                      </a:cubicBezTo>
                      <a:cubicBezTo>
                        <a:pt x="15527" y="1620"/>
                        <a:pt x="13717" y="-475"/>
                        <a:pt x="12098" y="96"/>
                      </a:cubicBezTo>
                      <a:lnTo>
                        <a:pt x="12098" y="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5" name="Graphic 1">
                <a:extLst>
                  <a:ext uri="{FF2B5EF4-FFF2-40B4-BE49-F238E27FC236}">
                    <a16:creationId xmlns:a16="http://schemas.microsoft.com/office/drawing/2014/main" id="{2654E9C5-4D09-43E2-9A9E-B4239271A87A}"/>
                  </a:ext>
                </a:extLst>
              </p:cNvPr>
              <p:cNvGrpSpPr/>
              <p:nvPr/>
            </p:nvGrpSpPr>
            <p:grpSpPr>
              <a:xfrm>
                <a:off x="6146098" y="3567016"/>
                <a:ext cx="21954" cy="23823"/>
                <a:chOff x="6146098" y="3567016"/>
                <a:chExt cx="21954" cy="23823"/>
              </a:xfrm>
            </p:grpSpPr>
            <p:grpSp>
              <p:nvGrpSpPr>
                <p:cNvPr id="255" name="Graphic 1">
                  <a:extLst>
                    <a:ext uri="{FF2B5EF4-FFF2-40B4-BE49-F238E27FC236}">
                      <a16:creationId xmlns:a16="http://schemas.microsoft.com/office/drawing/2014/main" id="{0AD21B7F-6E5A-4F0B-B809-AABB22C46C3A}"/>
                    </a:ext>
                  </a:extLst>
                </p:cNvPr>
                <p:cNvGrpSpPr/>
                <p:nvPr/>
              </p:nvGrpSpPr>
              <p:grpSpPr>
                <a:xfrm>
                  <a:off x="6146098" y="3567016"/>
                  <a:ext cx="21954" cy="23823"/>
                  <a:chOff x="6146098" y="3567016"/>
                  <a:chExt cx="21954" cy="23823"/>
                </a:xfrm>
              </p:grpSpPr>
              <p:sp>
                <p:nvSpPr>
                  <p:cNvPr id="257" name="Freeform: Shape 126">
                    <a:extLst>
                      <a:ext uri="{FF2B5EF4-FFF2-40B4-BE49-F238E27FC236}">
                        <a16:creationId xmlns:a16="http://schemas.microsoft.com/office/drawing/2014/main" id="{566499E2-980F-4E71-8B54-B5CECD138895}"/>
                      </a:ext>
                    </a:extLst>
                  </p:cNvPr>
                  <p:cNvSpPr/>
                  <p:nvPr/>
                </p:nvSpPr>
                <p:spPr>
                  <a:xfrm>
                    <a:off x="6146098" y="3567016"/>
                    <a:ext cx="19909" cy="19528"/>
                  </a:xfrm>
                  <a:custGeom>
                    <a:avLst/>
                    <a:gdLst>
                      <a:gd name="connsiteX0" fmla="*/ 5241 w 19909"/>
                      <a:gd name="connsiteY0" fmla="*/ 19526 h 19528"/>
                      <a:gd name="connsiteX1" fmla="*/ 3 w 19909"/>
                      <a:gd name="connsiteY1" fmla="*/ 14192 h 19528"/>
                      <a:gd name="connsiteX2" fmla="*/ 8670 w 19909"/>
                      <a:gd name="connsiteY2" fmla="*/ 4381 h 19528"/>
                      <a:gd name="connsiteX3" fmla="*/ 19910 w 19909"/>
                      <a:gd name="connsiteY3" fmla="*/ 0 h 19528"/>
                      <a:gd name="connsiteX4" fmla="*/ 11337 w 19909"/>
                      <a:gd name="connsiteY4" fmla="*/ 16669 h 19528"/>
                      <a:gd name="connsiteX5" fmla="*/ 5241 w 19909"/>
                      <a:gd name="connsiteY5" fmla="*/ 19526 h 19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09" h="19528">
                        <a:moveTo>
                          <a:pt x="5241" y="19526"/>
                        </a:moveTo>
                        <a:cubicBezTo>
                          <a:pt x="2384" y="19621"/>
                          <a:pt x="-93" y="17050"/>
                          <a:pt x="3" y="14192"/>
                        </a:cubicBezTo>
                        <a:cubicBezTo>
                          <a:pt x="193" y="9620"/>
                          <a:pt x="4575" y="6382"/>
                          <a:pt x="8670" y="4381"/>
                        </a:cubicBezTo>
                        <a:cubicBezTo>
                          <a:pt x="12290" y="2572"/>
                          <a:pt x="16005" y="1143"/>
                          <a:pt x="19910" y="0"/>
                        </a:cubicBezTo>
                        <a:cubicBezTo>
                          <a:pt x="19148" y="7239"/>
                          <a:pt x="16671" y="11811"/>
                          <a:pt x="11337" y="16669"/>
                        </a:cubicBezTo>
                        <a:cubicBezTo>
                          <a:pt x="10480" y="17526"/>
                          <a:pt x="8575" y="19526"/>
                          <a:pt x="5241" y="19526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8" name="Freeform: Shape 127">
                    <a:extLst>
                      <a:ext uri="{FF2B5EF4-FFF2-40B4-BE49-F238E27FC236}">
                        <a16:creationId xmlns:a16="http://schemas.microsoft.com/office/drawing/2014/main" id="{AA154135-B06C-4CDB-BDC3-D372E790A125}"/>
                      </a:ext>
                    </a:extLst>
                  </p:cNvPr>
                  <p:cNvSpPr/>
                  <p:nvPr/>
                </p:nvSpPr>
                <p:spPr>
                  <a:xfrm>
                    <a:off x="6146841" y="3568881"/>
                    <a:ext cx="21211" cy="21959"/>
                  </a:xfrm>
                  <a:custGeom>
                    <a:avLst/>
                    <a:gdLst>
                      <a:gd name="connsiteX0" fmla="*/ 17833 w 21211"/>
                      <a:gd name="connsiteY0" fmla="*/ 136 h 21959"/>
                      <a:gd name="connsiteX1" fmla="*/ 8499 w 21211"/>
                      <a:gd name="connsiteY1" fmla="*/ 5374 h 21959"/>
                      <a:gd name="connsiteX2" fmla="*/ 784 w 21211"/>
                      <a:gd name="connsiteY2" fmla="*/ 13375 h 21959"/>
                      <a:gd name="connsiteX3" fmla="*/ 10499 w 21211"/>
                      <a:gd name="connsiteY3" fmla="*/ 19471 h 21959"/>
                      <a:gd name="connsiteX4" fmla="*/ 20786 w 21211"/>
                      <a:gd name="connsiteY4" fmla="*/ 3374 h 21959"/>
                      <a:gd name="connsiteX5" fmla="*/ 17833 w 21211"/>
                      <a:gd name="connsiteY5" fmla="*/ 136 h 21959"/>
                      <a:gd name="connsiteX6" fmla="*/ 17833 w 21211"/>
                      <a:gd name="connsiteY6" fmla="*/ 136 h 21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211" h="21959">
                        <a:moveTo>
                          <a:pt x="17833" y="136"/>
                        </a:moveTo>
                        <a:cubicBezTo>
                          <a:pt x="14404" y="1374"/>
                          <a:pt x="11261" y="2898"/>
                          <a:pt x="8499" y="5374"/>
                        </a:cubicBezTo>
                        <a:cubicBezTo>
                          <a:pt x="5737" y="7851"/>
                          <a:pt x="2498" y="10042"/>
                          <a:pt x="784" y="13375"/>
                        </a:cubicBezTo>
                        <a:cubicBezTo>
                          <a:pt x="-2645" y="19948"/>
                          <a:pt x="6022" y="25282"/>
                          <a:pt x="10499" y="19471"/>
                        </a:cubicBezTo>
                        <a:cubicBezTo>
                          <a:pt x="14404" y="14423"/>
                          <a:pt x="16976" y="8518"/>
                          <a:pt x="20786" y="3374"/>
                        </a:cubicBezTo>
                        <a:cubicBezTo>
                          <a:pt x="22215" y="1374"/>
                          <a:pt x="19738" y="-531"/>
                          <a:pt x="17833" y="136"/>
                        </a:cubicBezTo>
                        <a:lnTo>
                          <a:pt x="17833" y="136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6" name="Freeform: Shape 125">
                  <a:extLst>
                    <a:ext uri="{FF2B5EF4-FFF2-40B4-BE49-F238E27FC236}">
                      <a16:creationId xmlns:a16="http://schemas.microsoft.com/office/drawing/2014/main" id="{1558347E-6DA8-4FF8-BD7F-5CFFAA0DB166}"/>
                    </a:ext>
                  </a:extLst>
                </p:cNvPr>
                <p:cNvSpPr/>
                <p:nvPr/>
              </p:nvSpPr>
              <p:spPr>
                <a:xfrm>
                  <a:off x="6149387" y="3574703"/>
                  <a:ext cx="11543" cy="11262"/>
                </a:xfrm>
                <a:custGeom>
                  <a:avLst/>
                  <a:gdLst>
                    <a:gd name="connsiteX0" fmla="*/ 8525 w 11543"/>
                    <a:gd name="connsiteY0" fmla="*/ 219 h 11262"/>
                    <a:gd name="connsiteX1" fmla="*/ 143 w 11543"/>
                    <a:gd name="connsiteY1" fmla="*/ 6982 h 11262"/>
                    <a:gd name="connsiteX2" fmla="*/ 2238 w 11543"/>
                    <a:gd name="connsiteY2" fmla="*/ 10792 h 11262"/>
                    <a:gd name="connsiteX3" fmla="*/ 11382 w 11543"/>
                    <a:gd name="connsiteY3" fmla="*/ 2505 h 11262"/>
                    <a:gd name="connsiteX4" fmla="*/ 8525 w 11543"/>
                    <a:gd name="connsiteY4" fmla="*/ 219 h 11262"/>
                    <a:gd name="connsiteX5" fmla="*/ 8525 w 11543"/>
                    <a:gd name="connsiteY5" fmla="*/ 219 h 11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43" h="11262">
                      <a:moveTo>
                        <a:pt x="8525" y="219"/>
                      </a:moveTo>
                      <a:cubicBezTo>
                        <a:pt x="5191" y="2029"/>
                        <a:pt x="1476" y="3172"/>
                        <a:pt x="143" y="6982"/>
                      </a:cubicBezTo>
                      <a:cubicBezTo>
                        <a:pt x="-429" y="8697"/>
                        <a:pt x="809" y="10125"/>
                        <a:pt x="2238" y="10792"/>
                      </a:cubicBezTo>
                      <a:cubicBezTo>
                        <a:pt x="7953" y="13078"/>
                        <a:pt x="9953" y="6506"/>
                        <a:pt x="11382" y="2505"/>
                      </a:cubicBezTo>
                      <a:cubicBezTo>
                        <a:pt x="12144" y="791"/>
                        <a:pt x="10049" y="-543"/>
                        <a:pt x="8525" y="219"/>
                      </a:cubicBezTo>
                      <a:lnTo>
                        <a:pt x="8525" y="2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6" name="Graphic 1">
                <a:extLst>
                  <a:ext uri="{FF2B5EF4-FFF2-40B4-BE49-F238E27FC236}">
                    <a16:creationId xmlns:a16="http://schemas.microsoft.com/office/drawing/2014/main" id="{C8AB2DBE-4B9A-4C71-85DE-63585B5A6214}"/>
                  </a:ext>
                </a:extLst>
              </p:cNvPr>
              <p:cNvGrpSpPr/>
              <p:nvPr/>
            </p:nvGrpSpPr>
            <p:grpSpPr>
              <a:xfrm>
                <a:off x="6166323" y="3578256"/>
                <a:ext cx="19078" cy="26724"/>
                <a:chOff x="6166323" y="3578256"/>
                <a:chExt cx="19078" cy="26724"/>
              </a:xfrm>
            </p:grpSpPr>
            <p:grpSp>
              <p:nvGrpSpPr>
                <p:cNvPr id="251" name="Graphic 1">
                  <a:extLst>
                    <a:ext uri="{FF2B5EF4-FFF2-40B4-BE49-F238E27FC236}">
                      <a16:creationId xmlns:a16="http://schemas.microsoft.com/office/drawing/2014/main" id="{10A785E8-96C3-441A-B891-D1DE115F7B32}"/>
                    </a:ext>
                  </a:extLst>
                </p:cNvPr>
                <p:cNvGrpSpPr/>
                <p:nvPr/>
              </p:nvGrpSpPr>
              <p:grpSpPr>
                <a:xfrm>
                  <a:off x="6166323" y="3578256"/>
                  <a:ext cx="19078" cy="26724"/>
                  <a:chOff x="6166323" y="3578256"/>
                  <a:chExt cx="19078" cy="26724"/>
                </a:xfrm>
              </p:grpSpPr>
              <p:sp>
                <p:nvSpPr>
                  <p:cNvPr id="253" name="Freeform: Shape 122">
                    <a:extLst>
                      <a:ext uri="{FF2B5EF4-FFF2-40B4-BE49-F238E27FC236}">
                        <a16:creationId xmlns:a16="http://schemas.microsoft.com/office/drawing/2014/main" id="{1D932AC4-10B5-461B-8B14-B7BD416D0A09}"/>
                      </a:ext>
                    </a:extLst>
                  </p:cNvPr>
                  <p:cNvSpPr/>
                  <p:nvPr/>
                </p:nvSpPr>
                <p:spPr>
                  <a:xfrm>
                    <a:off x="6166323" y="3578256"/>
                    <a:ext cx="16327" cy="22844"/>
                  </a:xfrm>
                  <a:custGeom>
                    <a:avLst/>
                    <a:gdLst>
                      <a:gd name="connsiteX0" fmla="*/ 6543 w 16327"/>
                      <a:gd name="connsiteY0" fmla="*/ 22670 h 22844"/>
                      <a:gd name="connsiteX1" fmla="*/ 161 w 16327"/>
                      <a:gd name="connsiteY1" fmla="*/ 18764 h 22844"/>
                      <a:gd name="connsiteX2" fmla="*/ 6162 w 16327"/>
                      <a:gd name="connsiteY2" fmla="*/ 7049 h 22844"/>
                      <a:gd name="connsiteX3" fmla="*/ 15973 w 16327"/>
                      <a:gd name="connsiteY3" fmla="*/ 0 h 22844"/>
                      <a:gd name="connsiteX4" fmla="*/ 11782 w 16327"/>
                      <a:gd name="connsiteY4" fmla="*/ 18288 h 22844"/>
                      <a:gd name="connsiteX5" fmla="*/ 6543 w 16327"/>
                      <a:gd name="connsiteY5" fmla="*/ 22670 h 22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327" h="22844">
                        <a:moveTo>
                          <a:pt x="6543" y="22670"/>
                        </a:moveTo>
                        <a:cubicBezTo>
                          <a:pt x="3781" y="23432"/>
                          <a:pt x="733" y="21622"/>
                          <a:pt x="161" y="18764"/>
                        </a:cubicBezTo>
                        <a:cubicBezTo>
                          <a:pt x="-791" y="14288"/>
                          <a:pt x="2638" y="10097"/>
                          <a:pt x="6162" y="7049"/>
                        </a:cubicBezTo>
                        <a:cubicBezTo>
                          <a:pt x="9210" y="4382"/>
                          <a:pt x="12544" y="2096"/>
                          <a:pt x="15973" y="0"/>
                        </a:cubicBezTo>
                        <a:cubicBezTo>
                          <a:pt x="17021" y="7144"/>
                          <a:pt x="15782" y="12192"/>
                          <a:pt x="11782" y="18288"/>
                        </a:cubicBezTo>
                        <a:cubicBezTo>
                          <a:pt x="11115" y="19336"/>
                          <a:pt x="9877" y="21812"/>
                          <a:pt x="6543" y="22670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4" name="Freeform: Shape 123">
                    <a:extLst>
                      <a:ext uri="{FF2B5EF4-FFF2-40B4-BE49-F238E27FC236}">
                        <a16:creationId xmlns:a16="http://schemas.microsoft.com/office/drawing/2014/main" id="{E033873D-01CD-4F98-B4D9-050C190F16A4}"/>
                      </a:ext>
                    </a:extLst>
                  </p:cNvPr>
                  <p:cNvSpPr/>
                  <p:nvPr/>
                </p:nvSpPr>
                <p:spPr>
                  <a:xfrm>
                    <a:off x="6168092" y="3580245"/>
                    <a:ext cx="17308" cy="24734"/>
                  </a:xfrm>
                  <a:custGeom>
                    <a:avLst/>
                    <a:gdLst>
                      <a:gd name="connsiteX0" fmla="*/ 13441 w 17308"/>
                      <a:gd name="connsiteY0" fmla="*/ 392 h 24734"/>
                      <a:gd name="connsiteX1" fmla="*/ 5726 w 17308"/>
                      <a:gd name="connsiteY1" fmla="*/ 7726 h 24734"/>
                      <a:gd name="connsiteX2" fmla="*/ 201 w 17308"/>
                      <a:gd name="connsiteY2" fmla="*/ 17441 h 24734"/>
                      <a:gd name="connsiteX3" fmla="*/ 11155 w 17308"/>
                      <a:gd name="connsiteY3" fmla="*/ 20966 h 24734"/>
                      <a:gd name="connsiteX4" fmla="*/ 17156 w 17308"/>
                      <a:gd name="connsiteY4" fmla="*/ 2773 h 24734"/>
                      <a:gd name="connsiteX5" fmla="*/ 13441 w 17308"/>
                      <a:gd name="connsiteY5" fmla="*/ 392 h 24734"/>
                      <a:gd name="connsiteX6" fmla="*/ 13441 w 17308"/>
                      <a:gd name="connsiteY6" fmla="*/ 392 h 24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308" h="24734">
                        <a:moveTo>
                          <a:pt x="13441" y="392"/>
                        </a:moveTo>
                        <a:cubicBezTo>
                          <a:pt x="10393" y="2487"/>
                          <a:pt x="7821" y="4678"/>
                          <a:pt x="5726" y="7726"/>
                        </a:cubicBezTo>
                        <a:cubicBezTo>
                          <a:pt x="3630" y="10774"/>
                          <a:pt x="1059" y="13727"/>
                          <a:pt x="201" y="17441"/>
                        </a:cubicBezTo>
                        <a:cubicBezTo>
                          <a:pt x="-1513" y="24680"/>
                          <a:pt x="8202" y="27728"/>
                          <a:pt x="11155" y="20966"/>
                        </a:cubicBezTo>
                        <a:cubicBezTo>
                          <a:pt x="13632" y="15060"/>
                          <a:pt x="14775" y="8774"/>
                          <a:pt x="17156" y="2773"/>
                        </a:cubicBezTo>
                        <a:cubicBezTo>
                          <a:pt x="18013" y="487"/>
                          <a:pt x="15060" y="-656"/>
                          <a:pt x="13441" y="392"/>
                        </a:cubicBezTo>
                        <a:lnTo>
                          <a:pt x="13441" y="39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2" name="Freeform: Shape 121">
                  <a:extLst>
                    <a:ext uri="{FF2B5EF4-FFF2-40B4-BE49-F238E27FC236}">
                      <a16:creationId xmlns:a16="http://schemas.microsoft.com/office/drawing/2014/main" id="{29A2F7F8-5325-4C75-87DD-F96674ADE2B0}"/>
                    </a:ext>
                  </a:extLst>
                </p:cNvPr>
                <p:cNvSpPr/>
                <p:nvPr/>
              </p:nvSpPr>
              <p:spPr>
                <a:xfrm>
                  <a:off x="6170089" y="3587502"/>
                  <a:ext cx="9828" cy="12338"/>
                </a:xfrm>
                <a:custGeom>
                  <a:avLst/>
                  <a:gdLst>
                    <a:gd name="connsiteX0" fmla="*/ 6396 w 9828"/>
                    <a:gd name="connsiteY0" fmla="*/ 564 h 12338"/>
                    <a:gd name="connsiteX1" fmla="*/ 15 w 9828"/>
                    <a:gd name="connsiteY1" fmla="*/ 9232 h 12338"/>
                    <a:gd name="connsiteX2" fmla="*/ 3063 w 9828"/>
                    <a:gd name="connsiteY2" fmla="*/ 12280 h 12338"/>
                    <a:gd name="connsiteX3" fmla="*/ 9825 w 9828"/>
                    <a:gd name="connsiteY3" fmla="*/ 1898 h 12338"/>
                    <a:gd name="connsiteX4" fmla="*/ 6396 w 9828"/>
                    <a:gd name="connsiteY4" fmla="*/ 564 h 12338"/>
                    <a:gd name="connsiteX5" fmla="*/ 6396 w 9828"/>
                    <a:gd name="connsiteY5" fmla="*/ 564 h 1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8" h="12338">
                      <a:moveTo>
                        <a:pt x="6396" y="564"/>
                      </a:moveTo>
                      <a:cubicBezTo>
                        <a:pt x="3634" y="3136"/>
                        <a:pt x="396" y="5232"/>
                        <a:pt x="15" y="9232"/>
                      </a:cubicBezTo>
                      <a:cubicBezTo>
                        <a:pt x="-176" y="11042"/>
                        <a:pt x="1539" y="12090"/>
                        <a:pt x="3063" y="12280"/>
                      </a:cubicBezTo>
                      <a:cubicBezTo>
                        <a:pt x="9159" y="13042"/>
                        <a:pt x="9444" y="6184"/>
                        <a:pt x="9825" y="1898"/>
                      </a:cubicBezTo>
                      <a:cubicBezTo>
                        <a:pt x="9921" y="88"/>
                        <a:pt x="7539" y="-578"/>
                        <a:pt x="6396" y="564"/>
                      </a:cubicBezTo>
                      <a:lnTo>
                        <a:pt x="6396" y="5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7" name="Graphic 1">
                <a:extLst>
                  <a:ext uri="{FF2B5EF4-FFF2-40B4-BE49-F238E27FC236}">
                    <a16:creationId xmlns:a16="http://schemas.microsoft.com/office/drawing/2014/main" id="{A5EE4271-3170-4BBD-BE6E-AEBA25E66772}"/>
                  </a:ext>
                </a:extLst>
              </p:cNvPr>
              <p:cNvGrpSpPr/>
              <p:nvPr/>
            </p:nvGrpSpPr>
            <p:grpSpPr>
              <a:xfrm>
                <a:off x="6341032" y="3455810"/>
                <a:ext cx="28562" cy="38053"/>
                <a:chOff x="6341032" y="3455810"/>
                <a:chExt cx="28562" cy="38053"/>
              </a:xfrm>
            </p:grpSpPr>
            <p:grpSp>
              <p:nvGrpSpPr>
                <p:cNvPr id="247" name="Graphic 1">
                  <a:extLst>
                    <a:ext uri="{FF2B5EF4-FFF2-40B4-BE49-F238E27FC236}">
                      <a16:creationId xmlns:a16="http://schemas.microsoft.com/office/drawing/2014/main" id="{7E4F7A4E-C560-4BEB-9112-DE12AF7C26FB}"/>
                    </a:ext>
                  </a:extLst>
                </p:cNvPr>
                <p:cNvGrpSpPr/>
                <p:nvPr/>
              </p:nvGrpSpPr>
              <p:grpSpPr>
                <a:xfrm>
                  <a:off x="6341032" y="3455810"/>
                  <a:ext cx="28562" cy="38053"/>
                  <a:chOff x="6341032" y="3455810"/>
                  <a:chExt cx="28562" cy="38053"/>
                </a:xfrm>
              </p:grpSpPr>
              <p:sp>
                <p:nvSpPr>
                  <p:cNvPr id="249" name="Freeform: Shape 118">
                    <a:extLst>
                      <a:ext uri="{FF2B5EF4-FFF2-40B4-BE49-F238E27FC236}">
                        <a16:creationId xmlns:a16="http://schemas.microsoft.com/office/drawing/2014/main" id="{AA05C04C-CB99-4E25-BF9C-987DEA0D5375}"/>
                      </a:ext>
                    </a:extLst>
                  </p:cNvPr>
                  <p:cNvSpPr/>
                  <p:nvPr/>
                </p:nvSpPr>
                <p:spPr>
                  <a:xfrm>
                    <a:off x="6344864" y="3461586"/>
                    <a:ext cx="24730" cy="32278"/>
                  </a:xfrm>
                  <a:custGeom>
                    <a:avLst/>
                    <a:gdLst>
                      <a:gd name="connsiteX0" fmla="*/ 15644 w 24730"/>
                      <a:gd name="connsiteY0" fmla="*/ 179 h 32278"/>
                      <a:gd name="connsiteX1" fmla="*/ 24597 w 24730"/>
                      <a:gd name="connsiteY1" fmla="*/ 6371 h 32278"/>
                      <a:gd name="connsiteX2" fmla="*/ 14977 w 24730"/>
                      <a:gd name="connsiteY2" fmla="*/ 22849 h 32278"/>
                      <a:gd name="connsiteX3" fmla="*/ 213 w 24730"/>
                      <a:gd name="connsiteY3" fmla="*/ 32279 h 32278"/>
                      <a:gd name="connsiteX4" fmla="*/ 7738 w 24730"/>
                      <a:gd name="connsiteY4" fmla="*/ 6085 h 32278"/>
                      <a:gd name="connsiteX5" fmla="*/ 15644 w 24730"/>
                      <a:gd name="connsiteY5" fmla="*/ 179 h 32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730" h="32278">
                        <a:moveTo>
                          <a:pt x="15644" y="179"/>
                        </a:moveTo>
                        <a:cubicBezTo>
                          <a:pt x="19739" y="-773"/>
                          <a:pt x="23931" y="2180"/>
                          <a:pt x="24597" y="6371"/>
                        </a:cubicBezTo>
                        <a:cubicBezTo>
                          <a:pt x="25645" y="12943"/>
                          <a:pt x="20311" y="18753"/>
                          <a:pt x="14977" y="22849"/>
                        </a:cubicBezTo>
                        <a:cubicBezTo>
                          <a:pt x="10310" y="26373"/>
                          <a:pt x="5452" y="29516"/>
                          <a:pt x="213" y="32279"/>
                        </a:cubicBezTo>
                        <a:cubicBezTo>
                          <a:pt x="-739" y="21801"/>
                          <a:pt x="1451" y="14562"/>
                          <a:pt x="7738" y="6085"/>
                        </a:cubicBezTo>
                        <a:cubicBezTo>
                          <a:pt x="8691" y="4656"/>
                          <a:pt x="10786" y="1227"/>
                          <a:pt x="15644" y="179"/>
                        </a:cubicBezTo>
                        <a:close/>
                      </a:path>
                    </a:pathLst>
                  </a:custGeom>
                  <a:solidFill>
                    <a:srgbClr val="B562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0" name="Freeform: Shape 119">
                    <a:extLst>
                      <a:ext uri="{FF2B5EF4-FFF2-40B4-BE49-F238E27FC236}">
                        <a16:creationId xmlns:a16="http://schemas.microsoft.com/office/drawing/2014/main" id="{9B8175C7-3688-4F57-A246-61A5D32BAA1B}"/>
                      </a:ext>
                    </a:extLst>
                  </p:cNvPr>
                  <p:cNvSpPr/>
                  <p:nvPr/>
                </p:nvSpPr>
                <p:spPr>
                  <a:xfrm>
                    <a:off x="6341032" y="3455810"/>
                    <a:ext cx="26387" cy="35157"/>
                  </a:xfrm>
                  <a:custGeom>
                    <a:avLst/>
                    <a:gdLst>
                      <a:gd name="connsiteX0" fmla="*/ 5379 w 26387"/>
                      <a:gd name="connsiteY0" fmla="*/ 34625 h 35157"/>
                      <a:gd name="connsiteX1" fmla="*/ 17190 w 26387"/>
                      <a:gd name="connsiteY1" fmla="*/ 24624 h 35157"/>
                      <a:gd name="connsiteX2" fmla="*/ 25953 w 26387"/>
                      <a:gd name="connsiteY2" fmla="*/ 11003 h 35157"/>
                      <a:gd name="connsiteX3" fmla="*/ 10427 w 26387"/>
                      <a:gd name="connsiteY3" fmla="*/ 5097 h 35157"/>
                      <a:gd name="connsiteX4" fmla="*/ 331 w 26387"/>
                      <a:gd name="connsiteY4" fmla="*/ 30910 h 35157"/>
                      <a:gd name="connsiteX5" fmla="*/ 5379 w 26387"/>
                      <a:gd name="connsiteY5" fmla="*/ 34625 h 35157"/>
                      <a:gd name="connsiteX6" fmla="*/ 5379 w 26387"/>
                      <a:gd name="connsiteY6" fmla="*/ 34625 h 3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387" h="35157">
                        <a:moveTo>
                          <a:pt x="5379" y="34625"/>
                        </a:moveTo>
                        <a:cubicBezTo>
                          <a:pt x="9951" y="31863"/>
                          <a:pt x="13952" y="28815"/>
                          <a:pt x="17190" y="24624"/>
                        </a:cubicBezTo>
                        <a:cubicBezTo>
                          <a:pt x="20429" y="20337"/>
                          <a:pt x="24429" y="16242"/>
                          <a:pt x="25953" y="11003"/>
                        </a:cubicBezTo>
                        <a:cubicBezTo>
                          <a:pt x="29001" y="621"/>
                          <a:pt x="15190" y="-4523"/>
                          <a:pt x="10427" y="5097"/>
                        </a:cubicBezTo>
                        <a:cubicBezTo>
                          <a:pt x="6332" y="13479"/>
                          <a:pt x="4236" y="22528"/>
                          <a:pt x="331" y="30910"/>
                        </a:cubicBezTo>
                        <a:cubicBezTo>
                          <a:pt x="-1193" y="34244"/>
                          <a:pt x="2903" y="36149"/>
                          <a:pt x="5379" y="34625"/>
                        </a:cubicBezTo>
                        <a:lnTo>
                          <a:pt x="5379" y="34625"/>
                        </a:lnTo>
                        <a:close/>
                      </a:path>
                    </a:pathLst>
                  </a:custGeom>
                  <a:solidFill>
                    <a:srgbClr val="C8976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48" name="Freeform: Shape 117">
                  <a:extLst>
                    <a:ext uri="{FF2B5EF4-FFF2-40B4-BE49-F238E27FC236}">
                      <a16:creationId xmlns:a16="http://schemas.microsoft.com/office/drawing/2014/main" id="{DE774195-4E82-4413-9D6B-C389C95FE1D0}"/>
                    </a:ext>
                  </a:extLst>
                </p:cNvPr>
                <p:cNvSpPr/>
                <p:nvPr/>
              </p:nvSpPr>
              <p:spPr>
                <a:xfrm>
                  <a:off x="6350352" y="3464794"/>
                  <a:ext cx="12503" cy="15214"/>
                </a:xfrm>
                <a:custGeom>
                  <a:avLst/>
                  <a:gdLst>
                    <a:gd name="connsiteX0" fmla="*/ 3489 w 12503"/>
                    <a:gd name="connsiteY0" fmla="*/ 14593 h 15214"/>
                    <a:gd name="connsiteX1" fmla="*/ 12157 w 12503"/>
                    <a:gd name="connsiteY1" fmla="*/ 4591 h 15214"/>
                    <a:gd name="connsiteX2" fmla="*/ 9490 w 12503"/>
                    <a:gd name="connsiteY2" fmla="*/ 19 h 15214"/>
                    <a:gd name="connsiteX3" fmla="*/ 60 w 12503"/>
                    <a:gd name="connsiteY3" fmla="*/ 12688 h 15214"/>
                    <a:gd name="connsiteX4" fmla="*/ 3489 w 12503"/>
                    <a:gd name="connsiteY4" fmla="*/ 14593 h 15214"/>
                    <a:gd name="connsiteX5" fmla="*/ 3489 w 12503"/>
                    <a:gd name="connsiteY5" fmla="*/ 14593 h 15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03" h="15214">
                      <a:moveTo>
                        <a:pt x="3489" y="14593"/>
                      </a:moveTo>
                      <a:cubicBezTo>
                        <a:pt x="6537" y="11449"/>
                        <a:pt x="10252" y="8497"/>
                        <a:pt x="12157" y="4591"/>
                      </a:cubicBezTo>
                      <a:cubicBezTo>
                        <a:pt x="13109" y="2686"/>
                        <a:pt x="12061" y="-266"/>
                        <a:pt x="9490" y="19"/>
                      </a:cubicBezTo>
                      <a:cubicBezTo>
                        <a:pt x="2346" y="591"/>
                        <a:pt x="1679" y="6973"/>
                        <a:pt x="60" y="12688"/>
                      </a:cubicBezTo>
                      <a:cubicBezTo>
                        <a:pt x="-416" y="14593"/>
                        <a:pt x="2060" y="16117"/>
                        <a:pt x="3489" y="14593"/>
                      </a:cubicBezTo>
                      <a:lnTo>
                        <a:pt x="3489" y="145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8" name="Graphic 1">
                <a:extLst>
                  <a:ext uri="{FF2B5EF4-FFF2-40B4-BE49-F238E27FC236}">
                    <a16:creationId xmlns:a16="http://schemas.microsoft.com/office/drawing/2014/main" id="{8BD593C3-7319-4E3F-B9A7-CADC3197CC9F}"/>
                  </a:ext>
                </a:extLst>
              </p:cNvPr>
              <p:cNvGrpSpPr/>
              <p:nvPr/>
            </p:nvGrpSpPr>
            <p:grpSpPr>
              <a:xfrm>
                <a:off x="6365471" y="3482433"/>
                <a:ext cx="37328" cy="25559"/>
                <a:chOff x="6365471" y="3482433"/>
                <a:chExt cx="37328" cy="25559"/>
              </a:xfrm>
            </p:grpSpPr>
            <p:grpSp>
              <p:nvGrpSpPr>
                <p:cNvPr id="243" name="Graphic 1">
                  <a:extLst>
                    <a:ext uri="{FF2B5EF4-FFF2-40B4-BE49-F238E27FC236}">
                      <a16:creationId xmlns:a16="http://schemas.microsoft.com/office/drawing/2014/main" id="{D7B27446-43A8-4A40-B16F-30AAA52291AB}"/>
                    </a:ext>
                  </a:extLst>
                </p:cNvPr>
                <p:cNvGrpSpPr/>
                <p:nvPr/>
              </p:nvGrpSpPr>
              <p:grpSpPr>
                <a:xfrm>
                  <a:off x="6365471" y="3482433"/>
                  <a:ext cx="37328" cy="25559"/>
                  <a:chOff x="6365471" y="3482433"/>
                  <a:chExt cx="37328" cy="25559"/>
                </a:xfrm>
              </p:grpSpPr>
              <p:sp>
                <p:nvSpPr>
                  <p:cNvPr id="245" name="Freeform: Shape 114">
                    <a:extLst>
                      <a:ext uri="{FF2B5EF4-FFF2-40B4-BE49-F238E27FC236}">
                        <a16:creationId xmlns:a16="http://schemas.microsoft.com/office/drawing/2014/main" id="{10360D88-8700-4089-9146-0ABBF0A54CC8}"/>
                      </a:ext>
                    </a:extLst>
                  </p:cNvPr>
                  <p:cNvSpPr/>
                  <p:nvPr/>
                </p:nvSpPr>
                <p:spPr>
                  <a:xfrm>
                    <a:off x="6365937" y="3488681"/>
                    <a:ext cx="35487" cy="19311"/>
                  </a:xfrm>
                  <a:custGeom>
                    <a:avLst/>
                    <a:gdLst>
                      <a:gd name="connsiteX0" fmla="*/ 30956 w 35487"/>
                      <a:gd name="connsiteY0" fmla="*/ 897 h 19311"/>
                      <a:gd name="connsiteX1" fmla="*/ 34766 w 35487"/>
                      <a:gd name="connsiteY1" fmla="*/ 11089 h 19311"/>
                      <a:gd name="connsiteX2" fmla="*/ 17526 w 35487"/>
                      <a:gd name="connsiteY2" fmla="*/ 19185 h 19311"/>
                      <a:gd name="connsiteX3" fmla="*/ 0 w 35487"/>
                      <a:gd name="connsiteY3" fmla="*/ 18518 h 19311"/>
                      <a:gd name="connsiteX4" fmla="*/ 21050 w 35487"/>
                      <a:gd name="connsiteY4" fmla="*/ 1278 h 19311"/>
                      <a:gd name="connsiteX5" fmla="*/ 30956 w 35487"/>
                      <a:gd name="connsiteY5" fmla="*/ 897 h 19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487" h="19311">
                        <a:moveTo>
                          <a:pt x="30956" y="897"/>
                        </a:moveTo>
                        <a:cubicBezTo>
                          <a:pt x="34862" y="2516"/>
                          <a:pt x="36576" y="7279"/>
                          <a:pt x="34766" y="11089"/>
                        </a:cubicBezTo>
                        <a:cubicBezTo>
                          <a:pt x="31814" y="17090"/>
                          <a:pt x="24194" y="18804"/>
                          <a:pt x="17526" y="19185"/>
                        </a:cubicBezTo>
                        <a:cubicBezTo>
                          <a:pt x="11716" y="19471"/>
                          <a:pt x="5810" y="19280"/>
                          <a:pt x="0" y="18518"/>
                        </a:cubicBezTo>
                        <a:cubicBezTo>
                          <a:pt x="5144" y="9374"/>
                          <a:pt x="11144" y="4707"/>
                          <a:pt x="21050" y="1278"/>
                        </a:cubicBezTo>
                        <a:cubicBezTo>
                          <a:pt x="22765" y="611"/>
                          <a:pt x="26384" y="-1008"/>
                          <a:pt x="30956" y="89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6" name="Freeform: Shape 115">
                    <a:extLst>
                      <a:ext uri="{FF2B5EF4-FFF2-40B4-BE49-F238E27FC236}">
                        <a16:creationId xmlns:a16="http://schemas.microsoft.com/office/drawing/2014/main" id="{6C4FD74C-0BE4-4EDF-9FFC-266881FEC4E6}"/>
                      </a:ext>
                    </a:extLst>
                  </p:cNvPr>
                  <p:cNvSpPr/>
                  <p:nvPr/>
                </p:nvSpPr>
                <p:spPr>
                  <a:xfrm>
                    <a:off x="6365471" y="3482433"/>
                    <a:ext cx="37328" cy="22781"/>
                  </a:xfrm>
                  <a:custGeom>
                    <a:avLst/>
                    <a:gdLst>
                      <a:gd name="connsiteX0" fmla="*/ 3514 w 37328"/>
                      <a:gd name="connsiteY0" fmla="*/ 22671 h 22781"/>
                      <a:gd name="connsiteX1" fmla="*/ 18945 w 37328"/>
                      <a:gd name="connsiteY1" fmla="*/ 21147 h 22781"/>
                      <a:gd name="connsiteX2" fmla="*/ 33899 w 37328"/>
                      <a:gd name="connsiteY2" fmla="*/ 14956 h 22781"/>
                      <a:gd name="connsiteX3" fmla="*/ 24469 w 37328"/>
                      <a:gd name="connsiteY3" fmla="*/ 1240 h 22781"/>
                      <a:gd name="connsiteX4" fmla="*/ 1514 w 37328"/>
                      <a:gd name="connsiteY4" fmla="*/ 16765 h 22781"/>
                      <a:gd name="connsiteX5" fmla="*/ 3514 w 37328"/>
                      <a:gd name="connsiteY5" fmla="*/ 22671 h 22781"/>
                      <a:gd name="connsiteX6" fmla="*/ 3514 w 37328"/>
                      <a:gd name="connsiteY6" fmla="*/ 22671 h 22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328" h="22781">
                        <a:moveTo>
                          <a:pt x="3514" y="22671"/>
                        </a:moveTo>
                        <a:cubicBezTo>
                          <a:pt x="8848" y="22957"/>
                          <a:pt x="13801" y="22766"/>
                          <a:pt x="18945" y="21147"/>
                        </a:cubicBezTo>
                        <a:cubicBezTo>
                          <a:pt x="24088" y="19528"/>
                          <a:pt x="29613" y="18385"/>
                          <a:pt x="33899" y="14956"/>
                        </a:cubicBezTo>
                        <a:cubicBezTo>
                          <a:pt x="42281" y="8193"/>
                          <a:pt x="33804" y="-3904"/>
                          <a:pt x="24469" y="1240"/>
                        </a:cubicBezTo>
                        <a:cubicBezTo>
                          <a:pt x="16373" y="5716"/>
                          <a:pt x="9515" y="12003"/>
                          <a:pt x="1514" y="16765"/>
                        </a:cubicBezTo>
                        <a:cubicBezTo>
                          <a:pt x="-1629" y="18575"/>
                          <a:pt x="657" y="22480"/>
                          <a:pt x="3514" y="22671"/>
                        </a:cubicBezTo>
                        <a:lnTo>
                          <a:pt x="3514" y="22671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44" name="Freeform: Shape 113">
                  <a:extLst>
                    <a:ext uri="{FF2B5EF4-FFF2-40B4-BE49-F238E27FC236}">
                      <a16:creationId xmlns:a16="http://schemas.microsoft.com/office/drawing/2014/main" id="{EA0C7D3C-2BA0-4639-B0CF-500CAEA23375}"/>
                    </a:ext>
                  </a:extLst>
                </p:cNvPr>
                <p:cNvSpPr/>
                <p:nvPr/>
              </p:nvSpPr>
              <p:spPr>
                <a:xfrm>
                  <a:off x="6378965" y="3490303"/>
                  <a:ext cx="17047" cy="9967"/>
                </a:xfrm>
                <a:custGeom>
                  <a:avLst/>
                  <a:gdLst>
                    <a:gd name="connsiteX0" fmla="*/ 2594 w 17047"/>
                    <a:gd name="connsiteY0" fmla="*/ 9943 h 9967"/>
                    <a:gd name="connsiteX1" fmla="*/ 15548 w 17047"/>
                    <a:gd name="connsiteY1" fmla="*/ 6514 h 9967"/>
                    <a:gd name="connsiteX2" fmla="*/ 15548 w 17047"/>
                    <a:gd name="connsiteY2" fmla="*/ 1180 h 9967"/>
                    <a:gd name="connsiteX3" fmla="*/ 689 w 17047"/>
                    <a:gd name="connsiteY3" fmla="*/ 6514 h 9967"/>
                    <a:gd name="connsiteX4" fmla="*/ 2594 w 17047"/>
                    <a:gd name="connsiteY4" fmla="*/ 9943 h 9967"/>
                    <a:gd name="connsiteX5" fmla="*/ 2594 w 17047"/>
                    <a:gd name="connsiteY5" fmla="*/ 9943 h 9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47" h="9967">
                      <a:moveTo>
                        <a:pt x="2594" y="9943"/>
                      </a:moveTo>
                      <a:cubicBezTo>
                        <a:pt x="6975" y="9085"/>
                        <a:pt x="11642" y="8800"/>
                        <a:pt x="15548" y="6514"/>
                      </a:cubicBezTo>
                      <a:cubicBezTo>
                        <a:pt x="17548" y="5371"/>
                        <a:pt x="17548" y="2323"/>
                        <a:pt x="15548" y="1180"/>
                      </a:cubicBezTo>
                      <a:cubicBezTo>
                        <a:pt x="9452" y="-2345"/>
                        <a:pt x="5070" y="2799"/>
                        <a:pt x="689" y="6514"/>
                      </a:cubicBezTo>
                      <a:cubicBezTo>
                        <a:pt x="-1026" y="7942"/>
                        <a:pt x="784" y="10228"/>
                        <a:pt x="2594" y="9943"/>
                      </a:cubicBezTo>
                      <a:lnTo>
                        <a:pt x="2594" y="99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9" name="Graphic 1">
                <a:extLst>
                  <a:ext uri="{FF2B5EF4-FFF2-40B4-BE49-F238E27FC236}">
                    <a16:creationId xmlns:a16="http://schemas.microsoft.com/office/drawing/2014/main" id="{5A5A845E-40C8-415D-BBBB-C1E8895A3848}"/>
                  </a:ext>
                </a:extLst>
              </p:cNvPr>
              <p:cNvGrpSpPr/>
              <p:nvPr/>
            </p:nvGrpSpPr>
            <p:grpSpPr>
              <a:xfrm>
                <a:off x="6377177" y="3511338"/>
                <a:ext cx="31515" cy="18600"/>
                <a:chOff x="6377177" y="3511338"/>
                <a:chExt cx="31515" cy="18600"/>
              </a:xfrm>
            </p:grpSpPr>
            <p:grpSp>
              <p:nvGrpSpPr>
                <p:cNvPr id="239" name="Graphic 1">
                  <a:extLst>
                    <a:ext uri="{FF2B5EF4-FFF2-40B4-BE49-F238E27FC236}">
                      <a16:creationId xmlns:a16="http://schemas.microsoft.com/office/drawing/2014/main" id="{1149489E-5A65-4C11-A089-9AF1E7CB7C80}"/>
                    </a:ext>
                  </a:extLst>
                </p:cNvPr>
                <p:cNvGrpSpPr/>
                <p:nvPr/>
              </p:nvGrpSpPr>
              <p:grpSpPr>
                <a:xfrm>
                  <a:off x="6377177" y="3511338"/>
                  <a:ext cx="31515" cy="18600"/>
                  <a:chOff x="6377177" y="3511338"/>
                  <a:chExt cx="31515" cy="18600"/>
                </a:xfrm>
              </p:grpSpPr>
              <p:sp>
                <p:nvSpPr>
                  <p:cNvPr id="241" name="Freeform: Shape 110">
                    <a:extLst>
                      <a:ext uri="{FF2B5EF4-FFF2-40B4-BE49-F238E27FC236}">
                        <a16:creationId xmlns:a16="http://schemas.microsoft.com/office/drawing/2014/main" id="{9D66C7B1-3AFF-4589-8B39-30C82DD89579}"/>
                      </a:ext>
                    </a:extLst>
                  </p:cNvPr>
                  <p:cNvSpPr/>
                  <p:nvPr/>
                </p:nvSpPr>
                <p:spPr>
                  <a:xfrm>
                    <a:off x="6377177" y="3515915"/>
                    <a:ext cx="29649" cy="14023"/>
                  </a:xfrm>
                  <a:custGeom>
                    <a:avLst/>
                    <a:gdLst>
                      <a:gd name="connsiteX0" fmla="*/ 27146 w 29649"/>
                      <a:gd name="connsiteY0" fmla="*/ 1667 h 14023"/>
                      <a:gd name="connsiteX1" fmla="*/ 28385 w 29649"/>
                      <a:gd name="connsiteY1" fmla="*/ 10239 h 14023"/>
                      <a:gd name="connsiteX2" fmla="*/ 13526 w 29649"/>
                      <a:gd name="connsiteY2" fmla="*/ 13573 h 14023"/>
                      <a:gd name="connsiteX3" fmla="*/ 0 w 29649"/>
                      <a:gd name="connsiteY3" fmla="*/ 10049 h 14023"/>
                      <a:gd name="connsiteX4" fmla="*/ 19336 w 29649"/>
                      <a:gd name="connsiteY4" fmla="*/ 238 h 14023"/>
                      <a:gd name="connsiteX5" fmla="*/ 27146 w 29649"/>
                      <a:gd name="connsiteY5" fmla="*/ 1667 h 14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649" h="14023">
                        <a:moveTo>
                          <a:pt x="27146" y="1667"/>
                        </a:moveTo>
                        <a:cubicBezTo>
                          <a:pt x="29909" y="3572"/>
                          <a:pt x="30480" y="7572"/>
                          <a:pt x="28385" y="10239"/>
                        </a:cubicBezTo>
                        <a:cubicBezTo>
                          <a:pt x="25051" y="14430"/>
                          <a:pt x="18860" y="14430"/>
                          <a:pt x="13526" y="13573"/>
                        </a:cubicBezTo>
                        <a:cubicBezTo>
                          <a:pt x="8954" y="12811"/>
                          <a:pt x="4382" y="11573"/>
                          <a:pt x="0" y="10049"/>
                        </a:cubicBezTo>
                        <a:cubicBezTo>
                          <a:pt x="5525" y="3762"/>
                          <a:pt x="11049" y="1191"/>
                          <a:pt x="19336" y="238"/>
                        </a:cubicBezTo>
                        <a:cubicBezTo>
                          <a:pt x="20765" y="48"/>
                          <a:pt x="23908" y="-619"/>
                          <a:pt x="27146" y="166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2" name="Freeform: Shape 111">
                    <a:extLst>
                      <a:ext uri="{FF2B5EF4-FFF2-40B4-BE49-F238E27FC236}">
                        <a16:creationId xmlns:a16="http://schemas.microsoft.com/office/drawing/2014/main" id="{B71638D9-FC55-43C6-93F0-47D7D1EF4E7C}"/>
                      </a:ext>
                    </a:extLst>
                  </p:cNvPr>
                  <p:cNvSpPr/>
                  <p:nvPr/>
                </p:nvSpPr>
                <p:spPr>
                  <a:xfrm>
                    <a:off x="6377687" y="3511338"/>
                    <a:ext cx="31004" cy="15018"/>
                  </a:xfrm>
                  <a:custGeom>
                    <a:avLst/>
                    <a:gdLst>
                      <a:gd name="connsiteX0" fmla="*/ 2157 w 31004"/>
                      <a:gd name="connsiteY0" fmla="*/ 13482 h 15018"/>
                      <a:gd name="connsiteX1" fmla="*/ 14349 w 31004"/>
                      <a:gd name="connsiteY1" fmla="*/ 14911 h 15018"/>
                      <a:gd name="connsiteX2" fmla="*/ 27017 w 31004"/>
                      <a:gd name="connsiteY2" fmla="*/ 12625 h 15018"/>
                      <a:gd name="connsiteX3" fmla="*/ 22064 w 31004"/>
                      <a:gd name="connsiteY3" fmla="*/ 338 h 15018"/>
                      <a:gd name="connsiteX4" fmla="*/ 1585 w 31004"/>
                      <a:gd name="connsiteY4" fmla="*/ 8434 h 15018"/>
                      <a:gd name="connsiteX5" fmla="*/ 2157 w 31004"/>
                      <a:gd name="connsiteY5" fmla="*/ 13482 h 15018"/>
                      <a:gd name="connsiteX6" fmla="*/ 2157 w 31004"/>
                      <a:gd name="connsiteY6" fmla="*/ 13482 h 1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04" h="15018">
                        <a:moveTo>
                          <a:pt x="2157" y="13482"/>
                        </a:moveTo>
                        <a:cubicBezTo>
                          <a:pt x="6252" y="14625"/>
                          <a:pt x="10158" y="15292"/>
                          <a:pt x="14349" y="14911"/>
                        </a:cubicBezTo>
                        <a:cubicBezTo>
                          <a:pt x="18635" y="14530"/>
                          <a:pt x="23112" y="14625"/>
                          <a:pt x="27017" y="12625"/>
                        </a:cubicBezTo>
                        <a:cubicBezTo>
                          <a:pt x="34732" y="8815"/>
                          <a:pt x="30255" y="-2044"/>
                          <a:pt x="22064" y="338"/>
                        </a:cubicBezTo>
                        <a:cubicBezTo>
                          <a:pt x="14920" y="2433"/>
                          <a:pt x="8538" y="6148"/>
                          <a:pt x="1585" y="8434"/>
                        </a:cubicBezTo>
                        <a:cubicBezTo>
                          <a:pt x="-1082" y="9387"/>
                          <a:pt x="-34" y="12911"/>
                          <a:pt x="2157" y="13482"/>
                        </a:cubicBezTo>
                        <a:lnTo>
                          <a:pt x="2157" y="1348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40" name="Freeform: Shape 109">
                  <a:extLst>
                    <a:ext uri="{FF2B5EF4-FFF2-40B4-BE49-F238E27FC236}">
                      <a16:creationId xmlns:a16="http://schemas.microsoft.com/office/drawing/2014/main" id="{32FC735A-B385-47E9-B645-0AD2953A4F3C}"/>
                    </a:ext>
                  </a:extLst>
                </p:cNvPr>
                <p:cNvSpPr/>
                <p:nvPr/>
              </p:nvSpPr>
              <p:spPr>
                <a:xfrm>
                  <a:off x="6388400" y="3516019"/>
                  <a:ext cx="15028" cy="8163"/>
                </a:xfrm>
                <a:custGeom>
                  <a:avLst/>
                  <a:gdLst>
                    <a:gd name="connsiteX0" fmla="*/ 2017 w 15028"/>
                    <a:gd name="connsiteY0" fmla="*/ 7563 h 8163"/>
                    <a:gd name="connsiteX1" fmla="*/ 13542 w 15028"/>
                    <a:gd name="connsiteY1" fmla="*/ 7087 h 8163"/>
                    <a:gd name="connsiteX2" fmla="*/ 14209 w 15028"/>
                    <a:gd name="connsiteY2" fmla="*/ 2229 h 8163"/>
                    <a:gd name="connsiteX3" fmla="*/ 1064 w 15028"/>
                    <a:gd name="connsiteY3" fmla="*/ 3848 h 8163"/>
                    <a:gd name="connsiteX4" fmla="*/ 2017 w 15028"/>
                    <a:gd name="connsiteY4" fmla="*/ 7563 h 8163"/>
                    <a:gd name="connsiteX5" fmla="*/ 2017 w 15028"/>
                    <a:gd name="connsiteY5" fmla="*/ 7563 h 8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028" h="8163">
                      <a:moveTo>
                        <a:pt x="2017" y="7563"/>
                      </a:moveTo>
                      <a:cubicBezTo>
                        <a:pt x="5922" y="7849"/>
                        <a:pt x="9923" y="8992"/>
                        <a:pt x="13542" y="7087"/>
                      </a:cubicBezTo>
                      <a:cubicBezTo>
                        <a:pt x="15447" y="6134"/>
                        <a:pt x="15352" y="3753"/>
                        <a:pt x="14209" y="2229"/>
                      </a:cubicBezTo>
                      <a:cubicBezTo>
                        <a:pt x="10208" y="-2438"/>
                        <a:pt x="5065" y="1276"/>
                        <a:pt x="1064" y="3848"/>
                      </a:cubicBezTo>
                      <a:cubicBezTo>
                        <a:pt x="-840" y="4896"/>
                        <a:pt x="17" y="7468"/>
                        <a:pt x="2017" y="7563"/>
                      </a:cubicBezTo>
                      <a:lnTo>
                        <a:pt x="2017" y="75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0" name="Graphic 1">
                <a:extLst>
                  <a:ext uri="{FF2B5EF4-FFF2-40B4-BE49-F238E27FC236}">
                    <a16:creationId xmlns:a16="http://schemas.microsoft.com/office/drawing/2014/main" id="{1EE09773-F6C2-47AF-AB7C-DBF8B479E2F6}"/>
                  </a:ext>
                </a:extLst>
              </p:cNvPr>
              <p:cNvGrpSpPr/>
              <p:nvPr/>
            </p:nvGrpSpPr>
            <p:grpSpPr>
              <a:xfrm>
                <a:off x="6367747" y="3546599"/>
                <a:ext cx="37222" cy="19211"/>
                <a:chOff x="6367747" y="3546599"/>
                <a:chExt cx="37222" cy="19211"/>
              </a:xfrm>
            </p:grpSpPr>
            <p:grpSp>
              <p:nvGrpSpPr>
                <p:cNvPr id="235" name="Graphic 1">
                  <a:extLst>
                    <a:ext uri="{FF2B5EF4-FFF2-40B4-BE49-F238E27FC236}">
                      <a16:creationId xmlns:a16="http://schemas.microsoft.com/office/drawing/2014/main" id="{18D48C72-B12C-489C-9AEB-E39440429401}"/>
                    </a:ext>
                  </a:extLst>
                </p:cNvPr>
                <p:cNvGrpSpPr/>
                <p:nvPr/>
              </p:nvGrpSpPr>
              <p:grpSpPr>
                <a:xfrm>
                  <a:off x="6367747" y="3546599"/>
                  <a:ext cx="37222" cy="19211"/>
                  <a:chOff x="6367747" y="3546599"/>
                  <a:chExt cx="37222" cy="19211"/>
                </a:xfrm>
              </p:grpSpPr>
              <p:sp>
                <p:nvSpPr>
                  <p:cNvPr id="237" name="Freeform: Shape 106">
                    <a:extLst>
                      <a:ext uri="{FF2B5EF4-FFF2-40B4-BE49-F238E27FC236}">
                        <a16:creationId xmlns:a16="http://schemas.microsoft.com/office/drawing/2014/main" id="{768FD21B-B79A-4603-8F6A-3BB342115C82}"/>
                      </a:ext>
                    </a:extLst>
                  </p:cNvPr>
                  <p:cNvSpPr/>
                  <p:nvPr/>
                </p:nvSpPr>
                <p:spPr>
                  <a:xfrm>
                    <a:off x="6367747" y="3549144"/>
                    <a:ext cx="33480" cy="16665"/>
                  </a:xfrm>
                  <a:custGeom>
                    <a:avLst/>
                    <a:gdLst>
                      <a:gd name="connsiteX0" fmla="*/ 32195 w 33480"/>
                      <a:gd name="connsiteY0" fmla="*/ 5394 h 16665"/>
                      <a:gd name="connsiteX1" fmla="*/ 30385 w 33480"/>
                      <a:gd name="connsiteY1" fmla="*/ 15014 h 16665"/>
                      <a:gd name="connsiteX2" fmla="*/ 13240 w 33480"/>
                      <a:gd name="connsiteY2" fmla="*/ 13205 h 16665"/>
                      <a:gd name="connsiteX3" fmla="*/ 0 w 33480"/>
                      <a:gd name="connsiteY3" fmla="*/ 4537 h 16665"/>
                      <a:gd name="connsiteX4" fmla="*/ 24384 w 33480"/>
                      <a:gd name="connsiteY4" fmla="*/ 1013 h 16665"/>
                      <a:gd name="connsiteX5" fmla="*/ 32195 w 33480"/>
                      <a:gd name="connsiteY5" fmla="*/ 5394 h 16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80" h="16665">
                        <a:moveTo>
                          <a:pt x="32195" y="5394"/>
                        </a:moveTo>
                        <a:cubicBezTo>
                          <a:pt x="34481" y="8442"/>
                          <a:pt x="33623" y="13014"/>
                          <a:pt x="30385" y="15014"/>
                        </a:cubicBezTo>
                        <a:cubicBezTo>
                          <a:pt x="25337" y="18348"/>
                          <a:pt x="18574" y="16062"/>
                          <a:pt x="13240" y="13205"/>
                        </a:cubicBezTo>
                        <a:cubicBezTo>
                          <a:pt x="8573" y="10728"/>
                          <a:pt x="4191" y="7775"/>
                          <a:pt x="0" y="4537"/>
                        </a:cubicBezTo>
                        <a:cubicBezTo>
                          <a:pt x="8287" y="-131"/>
                          <a:pt x="15050" y="-988"/>
                          <a:pt x="24384" y="1013"/>
                        </a:cubicBezTo>
                        <a:cubicBezTo>
                          <a:pt x="25908" y="1298"/>
                          <a:pt x="29527" y="1774"/>
                          <a:pt x="32195" y="5394"/>
                        </a:cubicBezTo>
                        <a:close/>
                      </a:path>
                    </a:pathLst>
                  </a:custGeom>
                  <a:solidFill>
                    <a:srgbClr val="EC93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8" name="Freeform: Shape 107">
                    <a:extLst>
                      <a:ext uri="{FF2B5EF4-FFF2-40B4-BE49-F238E27FC236}">
                        <a16:creationId xmlns:a16="http://schemas.microsoft.com/office/drawing/2014/main" id="{44C3A2ED-3EB3-43BE-8CDB-2884DC644BF4}"/>
                      </a:ext>
                    </a:extLst>
                  </p:cNvPr>
                  <p:cNvSpPr/>
                  <p:nvPr/>
                </p:nvSpPr>
                <p:spPr>
                  <a:xfrm>
                    <a:off x="6369542" y="3546599"/>
                    <a:ext cx="35427" cy="15232"/>
                  </a:xfrm>
                  <a:custGeom>
                    <a:avLst/>
                    <a:gdLst>
                      <a:gd name="connsiteX0" fmla="*/ 1444 w 35427"/>
                      <a:gd name="connsiteY0" fmla="*/ 6892 h 15232"/>
                      <a:gd name="connsiteX1" fmla="*/ 14112 w 35427"/>
                      <a:gd name="connsiteY1" fmla="*/ 12893 h 15232"/>
                      <a:gd name="connsiteX2" fmla="*/ 28590 w 35427"/>
                      <a:gd name="connsiteY2" fmla="*/ 15083 h 15232"/>
                      <a:gd name="connsiteX3" fmla="*/ 27733 w 35427"/>
                      <a:gd name="connsiteY3" fmla="*/ 34 h 15232"/>
                      <a:gd name="connsiteX4" fmla="*/ 2682 w 35427"/>
                      <a:gd name="connsiteY4" fmla="*/ 1272 h 15232"/>
                      <a:gd name="connsiteX5" fmla="*/ 1444 w 35427"/>
                      <a:gd name="connsiteY5" fmla="*/ 6892 h 15232"/>
                      <a:gd name="connsiteX6" fmla="*/ 1444 w 35427"/>
                      <a:gd name="connsiteY6" fmla="*/ 6892 h 15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427" h="15232">
                        <a:moveTo>
                          <a:pt x="1444" y="6892"/>
                        </a:moveTo>
                        <a:cubicBezTo>
                          <a:pt x="5349" y="9654"/>
                          <a:pt x="9349" y="11845"/>
                          <a:pt x="14112" y="12893"/>
                        </a:cubicBezTo>
                        <a:cubicBezTo>
                          <a:pt x="18874" y="14036"/>
                          <a:pt x="23637" y="15750"/>
                          <a:pt x="28590" y="15083"/>
                        </a:cubicBezTo>
                        <a:cubicBezTo>
                          <a:pt x="38305" y="13750"/>
                          <a:pt x="37353" y="415"/>
                          <a:pt x="27733" y="34"/>
                        </a:cubicBezTo>
                        <a:cubicBezTo>
                          <a:pt x="19351" y="-252"/>
                          <a:pt x="11064" y="1367"/>
                          <a:pt x="2682" y="1272"/>
                        </a:cubicBezTo>
                        <a:cubicBezTo>
                          <a:pt x="-652" y="1272"/>
                          <a:pt x="-652" y="5368"/>
                          <a:pt x="1444" y="6892"/>
                        </a:cubicBezTo>
                        <a:lnTo>
                          <a:pt x="1444" y="6892"/>
                        </a:lnTo>
                        <a:close/>
                      </a:path>
                    </a:pathLst>
                  </a:custGeom>
                  <a:solidFill>
                    <a:srgbClr val="FFCC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6" name="Freeform: Shape 105">
                  <a:extLst>
                    <a:ext uri="{FF2B5EF4-FFF2-40B4-BE49-F238E27FC236}">
                      <a16:creationId xmlns:a16="http://schemas.microsoft.com/office/drawing/2014/main" id="{41E12F80-C237-427D-9E6B-146094C4D84D}"/>
                    </a:ext>
                  </a:extLst>
                </p:cNvPr>
                <p:cNvSpPr/>
                <p:nvPr/>
              </p:nvSpPr>
              <p:spPr>
                <a:xfrm>
                  <a:off x="6381517" y="3550772"/>
                  <a:ext cx="16214" cy="8540"/>
                </a:xfrm>
                <a:custGeom>
                  <a:avLst/>
                  <a:gdLst>
                    <a:gd name="connsiteX0" fmla="*/ 1470 w 16214"/>
                    <a:gd name="connsiteY0" fmla="*/ 5005 h 8540"/>
                    <a:gd name="connsiteX1" fmla="*/ 13186 w 16214"/>
                    <a:gd name="connsiteY1" fmla="*/ 8529 h 8540"/>
                    <a:gd name="connsiteX2" fmla="*/ 15853 w 16214"/>
                    <a:gd name="connsiteY2" fmla="*/ 3957 h 8540"/>
                    <a:gd name="connsiteX3" fmla="*/ 1470 w 16214"/>
                    <a:gd name="connsiteY3" fmla="*/ 1195 h 8540"/>
                    <a:gd name="connsiteX4" fmla="*/ 1470 w 16214"/>
                    <a:gd name="connsiteY4" fmla="*/ 5005 h 8540"/>
                    <a:gd name="connsiteX5" fmla="*/ 1470 w 16214"/>
                    <a:gd name="connsiteY5" fmla="*/ 5005 h 8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14" h="8540">
                      <a:moveTo>
                        <a:pt x="1470" y="5005"/>
                      </a:moveTo>
                      <a:cubicBezTo>
                        <a:pt x="5280" y="6434"/>
                        <a:pt x="8995" y="8720"/>
                        <a:pt x="13186" y="8529"/>
                      </a:cubicBezTo>
                      <a:cubicBezTo>
                        <a:pt x="15567" y="8434"/>
                        <a:pt x="16900" y="6053"/>
                        <a:pt x="15853" y="3957"/>
                      </a:cubicBezTo>
                      <a:cubicBezTo>
                        <a:pt x="12995" y="-1948"/>
                        <a:pt x="6613" y="243"/>
                        <a:pt x="1470" y="1195"/>
                      </a:cubicBezTo>
                      <a:cubicBezTo>
                        <a:pt x="-721" y="1481"/>
                        <a:pt x="-245" y="4338"/>
                        <a:pt x="1470" y="5005"/>
                      </a:cubicBezTo>
                      <a:lnTo>
                        <a:pt x="1470" y="50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1" name="Graphic 1">
                <a:extLst>
                  <a:ext uri="{FF2B5EF4-FFF2-40B4-BE49-F238E27FC236}">
                    <a16:creationId xmlns:a16="http://schemas.microsoft.com/office/drawing/2014/main" id="{5D8005B8-8C18-4C70-A36D-327282336283}"/>
                  </a:ext>
                </a:extLst>
              </p:cNvPr>
              <p:cNvGrpSpPr/>
              <p:nvPr/>
            </p:nvGrpSpPr>
            <p:grpSpPr>
              <a:xfrm>
                <a:off x="6361747" y="3563211"/>
                <a:ext cx="31843" cy="28381"/>
                <a:chOff x="6361747" y="3563211"/>
                <a:chExt cx="31843" cy="28381"/>
              </a:xfrm>
            </p:grpSpPr>
            <p:grpSp>
              <p:nvGrpSpPr>
                <p:cNvPr id="231" name="Graphic 1">
                  <a:extLst>
                    <a:ext uri="{FF2B5EF4-FFF2-40B4-BE49-F238E27FC236}">
                      <a16:creationId xmlns:a16="http://schemas.microsoft.com/office/drawing/2014/main" id="{B00B19BD-9D6C-4D91-8444-970FE2A09A43}"/>
                    </a:ext>
                  </a:extLst>
                </p:cNvPr>
                <p:cNvGrpSpPr/>
                <p:nvPr/>
              </p:nvGrpSpPr>
              <p:grpSpPr>
                <a:xfrm>
                  <a:off x="6361747" y="3563211"/>
                  <a:ext cx="31843" cy="28381"/>
                  <a:chOff x="6361747" y="3563211"/>
                  <a:chExt cx="31843" cy="28381"/>
                </a:xfrm>
              </p:grpSpPr>
              <p:sp>
                <p:nvSpPr>
                  <p:cNvPr id="233" name="Freeform: Shape 102">
                    <a:extLst>
                      <a:ext uri="{FF2B5EF4-FFF2-40B4-BE49-F238E27FC236}">
                        <a16:creationId xmlns:a16="http://schemas.microsoft.com/office/drawing/2014/main" id="{72D0CC84-2DE1-494E-87FA-444CF6BB8454}"/>
                      </a:ext>
                    </a:extLst>
                  </p:cNvPr>
                  <p:cNvSpPr/>
                  <p:nvPr/>
                </p:nvSpPr>
                <p:spPr>
                  <a:xfrm>
                    <a:off x="6361747" y="3565969"/>
                    <a:ext cx="26297" cy="25624"/>
                  </a:xfrm>
                  <a:custGeom>
                    <a:avLst/>
                    <a:gdLst>
                      <a:gd name="connsiteX0" fmla="*/ 26289 w 26297"/>
                      <a:gd name="connsiteY0" fmla="*/ 18574 h 25624"/>
                      <a:gd name="connsiteX1" fmla="*/ 19431 w 26297"/>
                      <a:gd name="connsiteY1" fmla="*/ 25622 h 25624"/>
                      <a:gd name="connsiteX2" fmla="*/ 6191 w 26297"/>
                      <a:gd name="connsiteY2" fmla="*/ 14573 h 25624"/>
                      <a:gd name="connsiteX3" fmla="*/ 0 w 26297"/>
                      <a:gd name="connsiteY3" fmla="*/ 0 h 25624"/>
                      <a:gd name="connsiteX4" fmla="*/ 22288 w 26297"/>
                      <a:gd name="connsiteY4" fmla="*/ 10573 h 25624"/>
                      <a:gd name="connsiteX5" fmla="*/ 26289 w 26297"/>
                      <a:gd name="connsiteY5" fmla="*/ 18574 h 25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297" h="25624">
                        <a:moveTo>
                          <a:pt x="26289" y="18574"/>
                        </a:moveTo>
                        <a:cubicBezTo>
                          <a:pt x="26479" y="22384"/>
                          <a:pt x="23241" y="25718"/>
                          <a:pt x="19431" y="25622"/>
                        </a:cubicBezTo>
                        <a:cubicBezTo>
                          <a:pt x="13430" y="25527"/>
                          <a:pt x="9049" y="19907"/>
                          <a:pt x="6191" y="14573"/>
                        </a:cubicBezTo>
                        <a:cubicBezTo>
                          <a:pt x="3715" y="9906"/>
                          <a:pt x="1619" y="5048"/>
                          <a:pt x="0" y="0"/>
                        </a:cubicBezTo>
                        <a:cubicBezTo>
                          <a:pt x="9525" y="667"/>
                          <a:pt x="15621" y="3715"/>
                          <a:pt x="22288" y="10573"/>
                        </a:cubicBezTo>
                        <a:cubicBezTo>
                          <a:pt x="23336" y="11811"/>
                          <a:pt x="26003" y="14097"/>
                          <a:pt x="26289" y="18574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4" name="Freeform: Shape 103">
                    <a:extLst>
                      <a:ext uri="{FF2B5EF4-FFF2-40B4-BE49-F238E27FC236}">
                        <a16:creationId xmlns:a16="http://schemas.microsoft.com/office/drawing/2014/main" id="{FA4E270B-4027-4051-8E1D-58E435CE3284}"/>
                      </a:ext>
                    </a:extLst>
                  </p:cNvPr>
                  <p:cNvSpPr/>
                  <p:nvPr/>
                </p:nvSpPr>
                <p:spPr>
                  <a:xfrm>
                    <a:off x="6364200" y="3563211"/>
                    <a:ext cx="29389" cy="27213"/>
                  </a:xfrm>
                  <a:custGeom>
                    <a:avLst/>
                    <a:gdLst>
                      <a:gd name="connsiteX0" fmla="*/ 214 w 29389"/>
                      <a:gd name="connsiteY0" fmla="*/ 4472 h 27213"/>
                      <a:gd name="connsiteX1" fmla="*/ 7453 w 29389"/>
                      <a:gd name="connsiteY1" fmla="*/ 16474 h 27213"/>
                      <a:gd name="connsiteX2" fmla="*/ 18311 w 29389"/>
                      <a:gd name="connsiteY2" fmla="*/ 26284 h 27213"/>
                      <a:gd name="connsiteX3" fmla="*/ 25931 w 29389"/>
                      <a:gd name="connsiteY3" fmla="*/ 13331 h 27213"/>
                      <a:gd name="connsiteX4" fmla="*/ 4405 w 29389"/>
                      <a:gd name="connsiteY4" fmla="*/ 472 h 27213"/>
                      <a:gd name="connsiteX5" fmla="*/ 214 w 29389"/>
                      <a:gd name="connsiteY5" fmla="*/ 4472 h 27213"/>
                      <a:gd name="connsiteX6" fmla="*/ 214 w 29389"/>
                      <a:gd name="connsiteY6" fmla="*/ 4472 h 2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89" h="27213">
                        <a:moveTo>
                          <a:pt x="214" y="4472"/>
                        </a:moveTo>
                        <a:cubicBezTo>
                          <a:pt x="2023" y="8949"/>
                          <a:pt x="4119" y="12949"/>
                          <a:pt x="7453" y="16474"/>
                        </a:cubicBezTo>
                        <a:cubicBezTo>
                          <a:pt x="10786" y="19998"/>
                          <a:pt x="13834" y="24094"/>
                          <a:pt x="18311" y="26284"/>
                        </a:cubicBezTo>
                        <a:cubicBezTo>
                          <a:pt x="27074" y="30571"/>
                          <a:pt x="33742" y="18950"/>
                          <a:pt x="25931" y="13331"/>
                        </a:cubicBezTo>
                        <a:cubicBezTo>
                          <a:pt x="19073" y="8377"/>
                          <a:pt x="11263" y="5234"/>
                          <a:pt x="4405" y="472"/>
                        </a:cubicBezTo>
                        <a:cubicBezTo>
                          <a:pt x="1642" y="-1243"/>
                          <a:pt x="-739" y="2091"/>
                          <a:pt x="214" y="4472"/>
                        </a:cubicBezTo>
                        <a:lnTo>
                          <a:pt x="214" y="447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2" name="Freeform: Shape 101">
                  <a:extLst>
                    <a:ext uri="{FF2B5EF4-FFF2-40B4-BE49-F238E27FC236}">
                      <a16:creationId xmlns:a16="http://schemas.microsoft.com/office/drawing/2014/main" id="{1B239E44-D788-47CF-85DB-5578F659BDEF}"/>
                    </a:ext>
                  </a:extLst>
                </p:cNvPr>
                <p:cNvSpPr/>
                <p:nvPr/>
              </p:nvSpPr>
              <p:spPr>
                <a:xfrm>
                  <a:off x="6372606" y="3573015"/>
                  <a:ext cx="13154" cy="13173"/>
                </a:xfrm>
                <a:custGeom>
                  <a:avLst/>
                  <a:gdLst>
                    <a:gd name="connsiteX0" fmla="*/ 380 w 13154"/>
                    <a:gd name="connsiteY0" fmla="*/ 2955 h 13173"/>
                    <a:gd name="connsiteX1" fmla="*/ 8572 w 13154"/>
                    <a:gd name="connsiteY1" fmla="*/ 12766 h 13173"/>
                    <a:gd name="connsiteX2" fmla="*/ 13049 w 13154"/>
                    <a:gd name="connsiteY2" fmla="*/ 10956 h 13173"/>
                    <a:gd name="connsiteX3" fmla="*/ 3143 w 13154"/>
                    <a:gd name="connsiteY3" fmla="*/ 193 h 13173"/>
                    <a:gd name="connsiteX4" fmla="*/ 380 w 13154"/>
                    <a:gd name="connsiteY4" fmla="*/ 2955 h 13173"/>
                    <a:gd name="connsiteX5" fmla="*/ 380 w 13154"/>
                    <a:gd name="connsiteY5" fmla="*/ 2955 h 13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54" h="13173">
                      <a:moveTo>
                        <a:pt x="380" y="2955"/>
                      </a:moveTo>
                      <a:cubicBezTo>
                        <a:pt x="2857" y="6479"/>
                        <a:pt x="4857" y="10480"/>
                        <a:pt x="8572" y="12766"/>
                      </a:cubicBezTo>
                      <a:cubicBezTo>
                        <a:pt x="10096" y="13718"/>
                        <a:pt x="12763" y="12956"/>
                        <a:pt x="13049" y="10956"/>
                      </a:cubicBezTo>
                      <a:cubicBezTo>
                        <a:pt x="14001" y="4098"/>
                        <a:pt x="8381" y="2479"/>
                        <a:pt x="3143" y="193"/>
                      </a:cubicBezTo>
                      <a:cubicBezTo>
                        <a:pt x="1523" y="-569"/>
                        <a:pt x="-953" y="1050"/>
                        <a:pt x="380" y="2955"/>
                      </a:cubicBezTo>
                      <a:lnTo>
                        <a:pt x="380" y="2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2" name="Graphic 1">
                <a:extLst>
                  <a:ext uri="{FF2B5EF4-FFF2-40B4-BE49-F238E27FC236}">
                    <a16:creationId xmlns:a16="http://schemas.microsoft.com/office/drawing/2014/main" id="{7C0843EF-0892-490B-AD99-23BCA2BCF15D}"/>
                  </a:ext>
                </a:extLst>
              </p:cNvPr>
              <p:cNvGrpSpPr/>
              <p:nvPr/>
            </p:nvGrpSpPr>
            <p:grpSpPr>
              <a:xfrm>
                <a:off x="6326515" y="3595972"/>
                <a:ext cx="21753" cy="34898"/>
                <a:chOff x="6326515" y="3595972"/>
                <a:chExt cx="21753" cy="34898"/>
              </a:xfrm>
            </p:grpSpPr>
            <p:grpSp>
              <p:nvGrpSpPr>
                <p:cNvPr id="227" name="Graphic 1">
                  <a:extLst>
                    <a:ext uri="{FF2B5EF4-FFF2-40B4-BE49-F238E27FC236}">
                      <a16:creationId xmlns:a16="http://schemas.microsoft.com/office/drawing/2014/main" id="{61F54E99-6543-48E5-87DF-B80ECD8353E7}"/>
                    </a:ext>
                  </a:extLst>
                </p:cNvPr>
                <p:cNvGrpSpPr/>
                <p:nvPr/>
              </p:nvGrpSpPr>
              <p:grpSpPr>
                <a:xfrm>
                  <a:off x="6326515" y="3595972"/>
                  <a:ext cx="21753" cy="34898"/>
                  <a:chOff x="6326515" y="3595972"/>
                  <a:chExt cx="21753" cy="34898"/>
                </a:xfrm>
              </p:grpSpPr>
              <p:sp>
                <p:nvSpPr>
                  <p:cNvPr id="229" name="Freeform: Shape 98">
                    <a:extLst>
                      <a:ext uri="{FF2B5EF4-FFF2-40B4-BE49-F238E27FC236}">
                        <a16:creationId xmlns:a16="http://schemas.microsoft.com/office/drawing/2014/main" id="{EEFEF83A-5DAE-47B5-A88E-131C55DAE05F}"/>
                      </a:ext>
                    </a:extLst>
                  </p:cNvPr>
                  <p:cNvSpPr/>
                  <p:nvPr/>
                </p:nvSpPr>
                <p:spPr>
                  <a:xfrm>
                    <a:off x="6326515" y="3595972"/>
                    <a:ext cx="16410" cy="33059"/>
                  </a:xfrm>
                  <a:custGeom>
                    <a:avLst/>
                    <a:gdLst>
                      <a:gd name="connsiteX0" fmla="*/ 15133 w 16410"/>
                      <a:gd name="connsiteY0" fmla="*/ 29623 h 33059"/>
                      <a:gd name="connsiteX1" fmla="*/ 5608 w 16410"/>
                      <a:gd name="connsiteY1" fmla="*/ 32004 h 33059"/>
                      <a:gd name="connsiteX2" fmla="*/ 84 w 16410"/>
                      <a:gd name="connsiteY2" fmla="*/ 15621 h 33059"/>
                      <a:gd name="connsiteX3" fmla="*/ 2465 w 16410"/>
                      <a:gd name="connsiteY3" fmla="*/ 0 h 33059"/>
                      <a:gd name="connsiteX4" fmla="*/ 15895 w 16410"/>
                      <a:gd name="connsiteY4" fmla="*/ 20669 h 33059"/>
                      <a:gd name="connsiteX5" fmla="*/ 15133 w 16410"/>
                      <a:gd name="connsiteY5" fmla="*/ 29623 h 33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10" h="33059">
                        <a:moveTo>
                          <a:pt x="15133" y="29623"/>
                        </a:moveTo>
                        <a:cubicBezTo>
                          <a:pt x="13324" y="32957"/>
                          <a:pt x="8847" y="34100"/>
                          <a:pt x="5608" y="32004"/>
                        </a:cubicBezTo>
                        <a:cubicBezTo>
                          <a:pt x="465" y="28766"/>
                          <a:pt x="-297" y="21717"/>
                          <a:pt x="84" y="15621"/>
                        </a:cubicBezTo>
                        <a:cubicBezTo>
                          <a:pt x="370" y="10382"/>
                          <a:pt x="1227" y="5144"/>
                          <a:pt x="2465" y="0"/>
                        </a:cubicBezTo>
                        <a:cubicBezTo>
                          <a:pt x="10180" y="5525"/>
                          <a:pt x="13800" y="11430"/>
                          <a:pt x="15895" y="20669"/>
                        </a:cubicBezTo>
                        <a:cubicBezTo>
                          <a:pt x="16181" y="22289"/>
                          <a:pt x="17229" y="25718"/>
                          <a:pt x="15133" y="29623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0" name="Freeform: Shape 99">
                    <a:extLst>
                      <a:ext uri="{FF2B5EF4-FFF2-40B4-BE49-F238E27FC236}">
                        <a16:creationId xmlns:a16="http://schemas.microsoft.com/office/drawing/2014/main" id="{8143F624-0FCE-4333-B1A1-C9D2056B9CE0}"/>
                      </a:ext>
                    </a:extLst>
                  </p:cNvPr>
                  <p:cNvSpPr/>
                  <p:nvPr/>
                </p:nvSpPr>
                <p:spPr>
                  <a:xfrm>
                    <a:off x="6329624" y="3596125"/>
                    <a:ext cx="18645" cy="34745"/>
                  </a:xfrm>
                  <a:custGeom>
                    <a:avLst/>
                    <a:gdLst>
                      <a:gd name="connsiteX0" fmla="*/ 786 w 18645"/>
                      <a:gd name="connsiteY0" fmla="*/ 2800 h 34745"/>
                      <a:gd name="connsiteX1" fmla="*/ 595 w 18645"/>
                      <a:gd name="connsiteY1" fmla="*/ 16802 h 34745"/>
                      <a:gd name="connsiteX2" fmla="*/ 4691 w 18645"/>
                      <a:gd name="connsiteY2" fmla="*/ 30899 h 34745"/>
                      <a:gd name="connsiteX3" fmla="*/ 17931 w 18645"/>
                      <a:gd name="connsiteY3" fmla="*/ 23850 h 34745"/>
                      <a:gd name="connsiteX4" fmla="*/ 6310 w 18645"/>
                      <a:gd name="connsiteY4" fmla="*/ 1657 h 34745"/>
                      <a:gd name="connsiteX5" fmla="*/ 786 w 18645"/>
                      <a:gd name="connsiteY5" fmla="*/ 2800 h 34745"/>
                      <a:gd name="connsiteX6" fmla="*/ 786 w 18645"/>
                      <a:gd name="connsiteY6" fmla="*/ 2800 h 34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645" h="34745">
                        <a:moveTo>
                          <a:pt x="786" y="2800"/>
                        </a:moveTo>
                        <a:cubicBezTo>
                          <a:pt x="-72" y="7563"/>
                          <a:pt x="-358" y="12039"/>
                          <a:pt x="595" y="16802"/>
                        </a:cubicBezTo>
                        <a:cubicBezTo>
                          <a:pt x="1548" y="21564"/>
                          <a:pt x="2024" y="26708"/>
                          <a:pt x="4691" y="30899"/>
                        </a:cubicBezTo>
                        <a:cubicBezTo>
                          <a:pt x="9929" y="39186"/>
                          <a:pt x="21645" y="32804"/>
                          <a:pt x="17931" y="23850"/>
                        </a:cubicBezTo>
                        <a:cubicBezTo>
                          <a:pt x="14692" y="16040"/>
                          <a:pt x="9739" y="9277"/>
                          <a:pt x="6310" y="1657"/>
                        </a:cubicBezTo>
                        <a:cubicBezTo>
                          <a:pt x="5072" y="-1391"/>
                          <a:pt x="1262" y="228"/>
                          <a:pt x="786" y="2800"/>
                        </a:cubicBezTo>
                        <a:lnTo>
                          <a:pt x="786" y="2800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8" name="Freeform: Shape 97">
                  <a:extLst>
                    <a:ext uri="{FF2B5EF4-FFF2-40B4-BE49-F238E27FC236}">
                      <a16:creationId xmlns:a16="http://schemas.microsoft.com/office/drawing/2014/main" id="{D4524976-596F-4C7F-ACC9-A008C3006746}"/>
                    </a:ext>
                  </a:extLst>
                </p:cNvPr>
                <p:cNvSpPr/>
                <p:nvPr/>
              </p:nvSpPr>
              <p:spPr>
                <a:xfrm>
                  <a:off x="6333360" y="3608476"/>
                  <a:ext cx="8651" cy="16063"/>
                </a:xfrm>
                <a:custGeom>
                  <a:avLst/>
                  <a:gdLst>
                    <a:gd name="connsiteX0" fmla="*/ 2 w 8651"/>
                    <a:gd name="connsiteY0" fmla="*/ 1879 h 16063"/>
                    <a:gd name="connsiteX1" fmla="*/ 1907 w 8651"/>
                    <a:gd name="connsiteY1" fmla="*/ 14548 h 16063"/>
                    <a:gd name="connsiteX2" fmla="*/ 6765 w 8651"/>
                    <a:gd name="connsiteY2" fmla="*/ 15214 h 16063"/>
                    <a:gd name="connsiteX3" fmla="*/ 3812 w 8651"/>
                    <a:gd name="connsiteY3" fmla="*/ 927 h 16063"/>
                    <a:gd name="connsiteX4" fmla="*/ 2 w 8651"/>
                    <a:gd name="connsiteY4" fmla="*/ 1879 h 16063"/>
                    <a:gd name="connsiteX5" fmla="*/ 2 w 8651"/>
                    <a:gd name="connsiteY5" fmla="*/ 1879 h 1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51" h="16063">
                      <a:moveTo>
                        <a:pt x="2" y="1879"/>
                      </a:moveTo>
                      <a:cubicBezTo>
                        <a:pt x="288" y="6166"/>
                        <a:pt x="-188" y="10642"/>
                        <a:pt x="1907" y="14548"/>
                      </a:cubicBezTo>
                      <a:cubicBezTo>
                        <a:pt x="2765" y="16167"/>
                        <a:pt x="5527" y="16643"/>
                        <a:pt x="6765" y="15214"/>
                      </a:cubicBezTo>
                      <a:cubicBezTo>
                        <a:pt x="11051" y="9880"/>
                        <a:pt x="7146" y="5499"/>
                        <a:pt x="3812" y="927"/>
                      </a:cubicBezTo>
                      <a:cubicBezTo>
                        <a:pt x="2669" y="-597"/>
                        <a:pt x="-93" y="-216"/>
                        <a:pt x="2" y="1879"/>
                      </a:cubicBezTo>
                      <a:lnTo>
                        <a:pt x="2" y="18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3" name="Graphic 1">
                <a:extLst>
                  <a:ext uri="{FF2B5EF4-FFF2-40B4-BE49-F238E27FC236}">
                    <a16:creationId xmlns:a16="http://schemas.microsoft.com/office/drawing/2014/main" id="{DBAA8F2B-B37D-40BB-A9CC-647DD2A2A0BF}"/>
                  </a:ext>
                </a:extLst>
              </p:cNvPr>
              <p:cNvGrpSpPr/>
              <p:nvPr/>
            </p:nvGrpSpPr>
            <p:grpSpPr>
              <a:xfrm>
                <a:off x="6296637" y="3606450"/>
                <a:ext cx="15874" cy="30082"/>
                <a:chOff x="6296637" y="3606450"/>
                <a:chExt cx="15874" cy="30082"/>
              </a:xfrm>
            </p:grpSpPr>
            <p:grpSp>
              <p:nvGrpSpPr>
                <p:cNvPr id="223" name="Graphic 1">
                  <a:extLst>
                    <a:ext uri="{FF2B5EF4-FFF2-40B4-BE49-F238E27FC236}">
                      <a16:creationId xmlns:a16="http://schemas.microsoft.com/office/drawing/2014/main" id="{88D7EB9F-32C4-40D9-8A89-2A58CCBCB270}"/>
                    </a:ext>
                  </a:extLst>
                </p:cNvPr>
                <p:cNvGrpSpPr/>
                <p:nvPr/>
              </p:nvGrpSpPr>
              <p:grpSpPr>
                <a:xfrm>
                  <a:off x="6296637" y="3606450"/>
                  <a:ext cx="15874" cy="30082"/>
                  <a:chOff x="6296637" y="3606450"/>
                  <a:chExt cx="15874" cy="30082"/>
                </a:xfrm>
              </p:grpSpPr>
              <p:sp>
                <p:nvSpPr>
                  <p:cNvPr id="225" name="Freeform: Shape 94">
                    <a:extLst>
                      <a:ext uri="{FF2B5EF4-FFF2-40B4-BE49-F238E27FC236}">
                        <a16:creationId xmlns:a16="http://schemas.microsoft.com/office/drawing/2014/main" id="{72FC69DC-1756-4C53-9B0C-CA1D08F38205}"/>
                      </a:ext>
                    </a:extLst>
                  </p:cNvPr>
                  <p:cNvSpPr/>
                  <p:nvPr/>
                </p:nvSpPr>
                <p:spPr>
                  <a:xfrm>
                    <a:off x="6296637" y="3606450"/>
                    <a:ext cx="12988" cy="27293"/>
                  </a:xfrm>
                  <a:custGeom>
                    <a:avLst/>
                    <a:gdLst>
                      <a:gd name="connsiteX0" fmla="*/ 9674 w 12988"/>
                      <a:gd name="connsiteY0" fmla="*/ 26003 h 27293"/>
                      <a:gd name="connsiteX1" fmla="*/ 1768 w 12988"/>
                      <a:gd name="connsiteY1" fmla="*/ 25241 h 27293"/>
                      <a:gd name="connsiteX2" fmla="*/ 2054 w 12988"/>
                      <a:gd name="connsiteY2" fmla="*/ 11240 h 27293"/>
                      <a:gd name="connsiteX3" fmla="*/ 8150 w 12988"/>
                      <a:gd name="connsiteY3" fmla="*/ 0 h 27293"/>
                      <a:gd name="connsiteX4" fmla="*/ 12626 w 12988"/>
                      <a:gd name="connsiteY4" fmla="*/ 19431 h 27293"/>
                      <a:gd name="connsiteX5" fmla="*/ 9674 w 12988"/>
                      <a:gd name="connsiteY5" fmla="*/ 26003 h 27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988" h="27293">
                        <a:moveTo>
                          <a:pt x="9674" y="26003"/>
                        </a:moveTo>
                        <a:cubicBezTo>
                          <a:pt x="7388" y="28003"/>
                          <a:pt x="3673" y="27622"/>
                          <a:pt x="1768" y="25241"/>
                        </a:cubicBezTo>
                        <a:cubicBezTo>
                          <a:pt x="-1280" y="21336"/>
                          <a:pt x="149" y="15716"/>
                          <a:pt x="2054" y="11240"/>
                        </a:cubicBezTo>
                        <a:cubicBezTo>
                          <a:pt x="3768" y="7334"/>
                          <a:pt x="5768" y="3524"/>
                          <a:pt x="8150" y="0"/>
                        </a:cubicBezTo>
                        <a:cubicBezTo>
                          <a:pt x="12531" y="6382"/>
                          <a:pt x="13674" y="11811"/>
                          <a:pt x="12626" y="19431"/>
                        </a:cubicBezTo>
                        <a:cubicBezTo>
                          <a:pt x="12531" y="20669"/>
                          <a:pt x="12341" y="23527"/>
                          <a:pt x="9674" y="26003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6" name="Freeform: Shape 95">
                    <a:extLst>
                      <a:ext uri="{FF2B5EF4-FFF2-40B4-BE49-F238E27FC236}">
                        <a16:creationId xmlns:a16="http://schemas.microsoft.com/office/drawing/2014/main" id="{55C45C2C-6CB4-4E0D-B9BB-5E3A813717B0}"/>
                      </a:ext>
                    </a:extLst>
                  </p:cNvPr>
                  <p:cNvSpPr/>
                  <p:nvPr/>
                </p:nvSpPr>
                <p:spPr>
                  <a:xfrm>
                    <a:off x="6300081" y="3607590"/>
                    <a:ext cx="12431" cy="28942"/>
                  </a:xfrm>
                  <a:custGeom>
                    <a:avLst/>
                    <a:gdLst>
                      <a:gd name="connsiteX0" fmla="*/ 5087 w 12431"/>
                      <a:gd name="connsiteY0" fmla="*/ 1432 h 28942"/>
                      <a:gd name="connsiteX1" fmla="*/ 1087 w 12431"/>
                      <a:gd name="connsiteY1" fmla="*/ 12100 h 28942"/>
                      <a:gd name="connsiteX2" fmla="*/ 325 w 12431"/>
                      <a:gd name="connsiteY2" fmla="*/ 23911 h 28942"/>
                      <a:gd name="connsiteX3" fmla="*/ 12421 w 12431"/>
                      <a:gd name="connsiteY3" fmla="*/ 22196 h 28942"/>
                      <a:gd name="connsiteX4" fmla="*/ 9659 w 12431"/>
                      <a:gd name="connsiteY4" fmla="*/ 2003 h 28942"/>
                      <a:gd name="connsiteX5" fmla="*/ 5087 w 12431"/>
                      <a:gd name="connsiteY5" fmla="*/ 1432 h 28942"/>
                      <a:gd name="connsiteX6" fmla="*/ 5087 w 12431"/>
                      <a:gd name="connsiteY6" fmla="*/ 1432 h 28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31" h="28942">
                        <a:moveTo>
                          <a:pt x="5087" y="1432"/>
                        </a:moveTo>
                        <a:cubicBezTo>
                          <a:pt x="3182" y="4765"/>
                          <a:pt x="1658" y="8194"/>
                          <a:pt x="1087" y="12100"/>
                        </a:cubicBezTo>
                        <a:cubicBezTo>
                          <a:pt x="515" y="16005"/>
                          <a:pt x="-533" y="20005"/>
                          <a:pt x="325" y="23911"/>
                        </a:cubicBezTo>
                        <a:cubicBezTo>
                          <a:pt x="2039" y="31626"/>
                          <a:pt x="12802" y="30007"/>
                          <a:pt x="12421" y="22196"/>
                        </a:cubicBezTo>
                        <a:cubicBezTo>
                          <a:pt x="12136" y="15338"/>
                          <a:pt x="10135" y="8861"/>
                          <a:pt x="9659" y="2003"/>
                        </a:cubicBezTo>
                        <a:cubicBezTo>
                          <a:pt x="9469" y="-664"/>
                          <a:pt x="6135" y="-473"/>
                          <a:pt x="5087" y="1432"/>
                        </a:cubicBezTo>
                        <a:lnTo>
                          <a:pt x="5087" y="143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4" name="Freeform: Shape 93">
                  <a:extLst>
                    <a:ext uri="{FF2B5EF4-FFF2-40B4-BE49-F238E27FC236}">
                      <a16:creationId xmlns:a16="http://schemas.microsoft.com/office/drawing/2014/main" id="{2F02660C-965B-4DC2-B9DE-4EAF56F9C3AB}"/>
                    </a:ext>
                  </a:extLst>
                </p:cNvPr>
                <p:cNvSpPr/>
                <p:nvPr/>
              </p:nvSpPr>
              <p:spPr>
                <a:xfrm>
                  <a:off x="6301314" y="3617118"/>
                  <a:ext cx="8142" cy="14309"/>
                </a:xfrm>
                <a:custGeom>
                  <a:avLst/>
                  <a:gdLst>
                    <a:gd name="connsiteX0" fmla="*/ 2521 w 8142"/>
                    <a:gd name="connsiteY0" fmla="*/ 1429 h 14309"/>
                    <a:gd name="connsiteX1" fmla="*/ 330 w 8142"/>
                    <a:gd name="connsiteY1" fmla="*/ 12001 h 14309"/>
                    <a:gd name="connsiteX2" fmla="*/ 4140 w 8142"/>
                    <a:gd name="connsiteY2" fmla="*/ 14097 h 14309"/>
                    <a:gd name="connsiteX3" fmla="*/ 6426 w 8142"/>
                    <a:gd name="connsiteY3" fmla="*/ 1429 h 14309"/>
                    <a:gd name="connsiteX4" fmla="*/ 2521 w 8142"/>
                    <a:gd name="connsiteY4" fmla="*/ 1429 h 14309"/>
                    <a:gd name="connsiteX5" fmla="*/ 2521 w 8142"/>
                    <a:gd name="connsiteY5" fmla="*/ 1429 h 1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42" h="14309">
                      <a:moveTo>
                        <a:pt x="2521" y="1429"/>
                      </a:moveTo>
                      <a:cubicBezTo>
                        <a:pt x="1282" y="4762"/>
                        <a:pt x="-813" y="8382"/>
                        <a:pt x="330" y="12001"/>
                      </a:cubicBezTo>
                      <a:cubicBezTo>
                        <a:pt x="806" y="13430"/>
                        <a:pt x="2521" y="14859"/>
                        <a:pt x="4140" y="14097"/>
                      </a:cubicBezTo>
                      <a:cubicBezTo>
                        <a:pt x="10045" y="11621"/>
                        <a:pt x="8140" y="6286"/>
                        <a:pt x="6426" y="1429"/>
                      </a:cubicBezTo>
                      <a:cubicBezTo>
                        <a:pt x="5664" y="-476"/>
                        <a:pt x="3187" y="-476"/>
                        <a:pt x="2521" y="1429"/>
                      </a:cubicBezTo>
                      <a:lnTo>
                        <a:pt x="2521" y="14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4" name="Graphic 1">
                <a:extLst>
                  <a:ext uri="{FF2B5EF4-FFF2-40B4-BE49-F238E27FC236}">
                    <a16:creationId xmlns:a16="http://schemas.microsoft.com/office/drawing/2014/main" id="{FEBA1B33-2282-4877-8D3C-7CACCA1D7641}"/>
                  </a:ext>
                </a:extLst>
              </p:cNvPr>
              <p:cNvGrpSpPr/>
              <p:nvPr/>
            </p:nvGrpSpPr>
            <p:grpSpPr>
              <a:xfrm>
                <a:off x="6348494" y="3589425"/>
                <a:ext cx="18442" cy="26275"/>
                <a:chOff x="6348494" y="3589425"/>
                <a:chExt cx="18442" cy="26275"/>
              </a:xfrm>
            </p:grpSpPr>
            <p:grpSp>
              <p:nvGrpSpPr>
                <p:cNvPr id="219" name="Graphic 1">
                  <a:extLst>
                    <a:ext uri="{FF2B5EF4-FFF2-40B4-BE49-F238E27FC236}">
                      <a16:creationId xmlns:a16="http://schemas.microsoft.com/office/drawing/2014/main" id="{2076872C-6F11-4573-AA01-B3BB0EBE6968}"/>
                    </a:ext>
                  </a:extLst>
                </p:cNvPr>
                <p:cNvGrpSpPr/>
                <p:nvPr/>
              </p:nvGrpSpPr>
              <p:grpSpPr>
                <a:xfrm>
                  <a:off x="6348494" y="3589425"/>
                  <a:ext cx="18442" cy="26275"/>
                  <a:chOff x="6348494" y="3589425"/>
                  <a:chExt cx="18442" cy="26275"/>
                </a:xfrm>
              </p:grpSpPr>
              <p:sp>
                <p:nvSpPr>
                  <p:cNvPr id="221" name="Freeform: Shape 90">
                    <a:extLst>
                      <a:ext uri="{FF2B5EF4-FFF2-40B4-BE49-F238E27FC236}">
                        <a16:creationId xmlns:a16="http://schemas.microsoft.com/office/drawing/2014/main" id="{5867E1B9-45CE-4301-BAE0-0A363B3A8A5F}"/>
                      </a:ext>
                    </a:extLst>
                  </p:cNvPr>
                  <p:cNvSpPr/>
                  <p:nvPr/>
                </p:nvSpPr>
                <p:spPr>
                  <a:xfrm>
                    <a:off x="6348494" y="3589972"/>
                    <a:ext cx="13980" cy="24928"/>
                  </a:xfrm>
                  <a:custGeom>
                    <a:avLst/>
                    <a:gdLst>
                      <a:gd name="connsiteX0" fmla="*/ 13443 w 13980"/>
                      <a:gd name="connsiteY0" fmla="*/ 21526 h 24928"/>
                      <a:gd name="connsiteX1" fmla="*/ 6300 w 13980"/>
                      <a:gd name="connsiteY1" fmla="*/ 24479 h 24928"/>
                      <a:gd name="connsiteX2" fmla="*/ 204 w 13980"/>
                      <a:gd name="connsiteY2" fmla="*/ 12382 h 24928"/>
                      <a:gd name="connsiteX3" fmla="*/ 299 w 13980"/>
                      <a:gd name="connsiteY3" fmla="*/ 0 h 24928"/>
                      <a:gd name="connsiteX4" fmla="*/ 13062 w 13980"/>
                      <a:gd name="connsiteY4" fmla="*/ 14573 h 24928"/>
                      <a:gd name="connsiteX5" fmla="*/ 13443 w 13980"/>
                      <a:gd name="connsiteY5" fmla="*/ 21526 h 2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980" h="24928">
                        <a:moveTo>
                          <a:pt x="13443" y="21526"/>
                        </a:moveTo>
                        <a:cubicBezTo>
                          <a:pt x="12396" y="24289"/>
                          <a:pt x="9062" y="25717"/>
                          <a:pt x="6300" y="24479"/>
                        </a:cubicBezTo>
                        <a:cubicBezTo>
                          <a:pt x="1918" y="22574"/>
                          <a:pt x="585" y="17145"/>
                          <a:pt x="204" y="12382"/>
                        </a:cubicBezTo>
                        <a:cubicBezTo>
                          <a:pt x="-82" y="8287"/>
                          <a:pt x="-82" y="4096"/>
                          <a:pt x="299" y="0"/>
                        </a:cubicBezTo>
                        <a:cubicBezTo>
                          <a:pt x="6966" y="3429"/>
                          <a:pt x="10395" y="7620"/>
                          <a:pt x="13062" y="14573"/>
                        </a:cubicBezTo>
                        <a:cubicBezTo>
                          <a:pt x="13443" y="15716"/>
                          <a:pt x="14682" y="18288"/>
                          <a:pt x="13443" y="21526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" name="Freeform: Shape 91">
                    <a:extLst>
                      <a:ext uri="{FF2B5EF4-FFF2-40B4-BE49-F238E27FC236}">
                        <a16:creationId xmlns:a16="http://schemas.microsoft.com/office/drawing/2014/main" id="{90853A6E-290E-4EA4-B283-CCC8F9A0D4A8}"/>
                      </a:ext>
                    </a:extLst>
                  </p:cNvPr>
                  <p:cNvSpPr/>
                  <p:nvPr/>
                </p:nvSpPr>
                <p:spPr>
                  <a:xfrm>
                    <a:off x="6350204" y="3589425"/>
                    <a:ext cx="16731" cy="26275"/>
                  </a:xfrm>
                  <a:custGeom>
                    <a:avLst/>
                    <a:gdLst>
                      <a:gd name="connsiteX0" fmla="*/ 17 w 16731"/>
                      <a:gd name="connsiteY0" fmla="*/ 2547 h 26275"/>
                      <a:gd name="connsiteX1" fmla="*/ 1446 w 16731"/>
                      <a:gd name="connsiteY1" fmla="*/ 13501 h 26275"/>
                      <a:gd name="connsiteX2" fmla="*/ 6208 w 16731"/>
                      <a:gd name="connsiteY2" fmla="*/ 23978 h 26275"/>
                      <a:gd name="connsiteX3" fmla="*/ 15733 w 16731"/>
                      <a:gd name="connsiteY3" fmla="*/ 17025 h 26275"/>
                      <a:gd name="connsiteX4" fmla="*/ 4208 w 16731"/>
                      <a:gd name="connsiteY4" fmla="*/ 1023 h 26275"/>
                      <a:gd name="connsiteX5" fmla="*/ 17 w 16731"/>
                      <a:gd name="connsiteY5" fmla="*/ 2547 h 26275"/>
                      <a:gd name="connsiteX6" fmla="*/ 17 w 16731"/>
                      <a:gd name="connsiteY6" fmla="*/ 2547 h 26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31" h="26275">
                        <a:moveTo>
                          <a:pt x="17" y="2547"/>
                        </a:moveTo>
                        <a:cubicBezTo>
                          <a:pt x="-78" y="6357"/>
                          <a:pt x="207" y="9881"/>
                          <a:pt x="1446" y="13501"/>
                        </a:cubicBezTo>
                        <a:cubicBezTo>
                          <a:pt x="2684" y="17120"/>
                          <a:pt x="3636" y="21026"/>
                          <a:pt x="6208" y="23978"/>
                        </a:cubicBezTo>
                        <a:cubicBezTo>
                          <a:pt x="11161" y="29789"/>
                          <a:pt x="19638" y="23502"/>
                          <a:pt x="15733" y="17025"/>
                        </a:cubicBezTo>
                        <a:cubicBezTo>
                          <a:pt x="12304" y="11310"/>
                          <a:pt x="7732" y="6643"/>
                          <a:pt x="4208" y="1023"/>
                        </a:cubicBezTo>
                        <a:cubicBezTo>
                          <a:pt x="2874" y="-1168"/>
                          <a:pt x="112" y="547"/>
                          <a:pt x="17" y="2547"/>
                        </a:cubicBezTo>
                        <a:lnTo>
                          <a:pt x="17" y="2547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0" name="Freeform: Shape 89">
                  <a:extLst>
                    <a:ext uri="{FF2B5EF4-FFF2-40B4-BE49-F238E27FC236}">
                      <a16:creationId xmlns:a16="http://schemas.microsoft.com/office/drawing/2014/main" id="{CFE43425-DBDF-4CED-ADC5-BADFE448099C}"/>
                    </a:ext>
                  </a:extLst>
                </p:cNvPr>
                <p:cNvSpPr/>
                <p:nvPr/>
              </p:nvSpPr>
              <p:spPr>
                <a:xfrm>
                  <a:off x="6353354" y="3598449"/>
                  <a:ext cx="9131" cy="13373"/>
                </a:xfrm>
                <a:custGeom>
                  <a:avLst/>
                  <a:gdLst>
                    <a:gd name="connsiteX0" fmla="*/ 10 w 9131"/>
                    <a:gd name="connsiteY0" fmla="*/ 1905 h 13373"/>
                    <a:gd name="connsiteX1" fmla="*/ 3058 w 9131"/>
                    <a:gd name="connsiteY1" fmla="*/ 12478 h 13373"/>
                    <a:gd name="connsiteX2" fmla="*/ 7440 w 9131"/>
                    <a:gd name="connsiteY2" fmla="*/ 12478 h 13373"/>
                    <a:gd name="connsiteX3" fmla="*/ 3535 w 9131"/>
                    <a:gd name="connsiteY3" fmla="*/ 476 h 13373"/>
                    <a:gd name="connsiteX4" fmla="*/ 10 w 9131"/>
                    <a:gd name="connsiteY4" fmla="*/ 1905 h 13373"/>
                    <a:gd name="connsiteX5" fmla="*/ 10 w 9131"/>
                    <a:gd name="connsiteY5" fmla="*/ 1905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31" h="13373">
                      <a:moveTo>
                        <a:pt x="10" y="1905"/>
                      </a:moveTo>
                      <a:cubicBezTo>
                        <a:pt x="487" y="5524"/>
                        <a:pt x="201" y="9906"/>
                        <a:pt x="3058" y="12478"/>
                      </a:cubicBezTo>
                      <a:cubicBezTo>
                        <a:pt x="4201" y="13525"/>
                        <a:pt x="6297" y="13811"/>
                        <a:pt x="7440" y="12478"/>
                      </a:cubicBezTo>
                      <a:cubicBezTo>
                        <a:pt x="11631" y="7715"/>
                        <a:pt x="7154" y="3715"/>
                        <a:pt x="3535" y="476"/>
                      </a:cubicBezTo>
                      <a:cubicBezTo>
                        <a:pt x="2296" y="-476"/>
                        <a:pt x="-180" y="0"/>
                        <a:pt x="10" y="1905"/>
                      </a:cubicBezTo>
                      <a:lnTo>
                        <a:pt x="10" y="1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6261CD5B-8410-4629-A1D6-DB2757DE996E}"/>
                  </a:ext>
                </a:extLst>
              </p:cNvPr>
              <p:cNvSpPr/>
              <p:nvPr/>
            </p:nvSpPr>
            <p:spPr>
              <a:xfrm>
                <a:off x="6208449" y="3591663"/>
                <a:ext cx="35004" cy="106178"/>
              </a:xfrm>
              <a:custGeom>
                <a:avLst/>
                <a:gdLst>
                  <a:gd name="connsiteX0" fmla="*/ 24138 w 35004"/>
                  <a:gd name="connsiteY0" fmla="*/ 3928 h 106178"/>
                  <a:gd name="connsiteX1" fmla="*/ 6993 w 35004"/>
                  <a:gd name="connsiteY1" fmla="*/ 58126 h 106178"/>
                  <a:gd name="connsiteX2" fmla="*/ 6231 w 35004"/>
                  <a:gd name="connsiteY2" fmla="*/ 103845 h 106178"/>
                  <a:gd name="connsiteX3" fmla="*/ 17852 w 35004"/>
                  <a:gd name="connsiteY3" fmla="*/ 103845 h 106178"/>
                  <a:gd name="connsiteX4" fmla="*/ 30330 w 35004"/>
                  <a:gd name="connsiteY4" fmla="*/ 58030 h 106178"/>
                  <a:gd name="connsiteX5" fmla="*/ 34806 w 35004"/>
                  <a:gd name="connsiteY5" fmla="*/ 5357 h 106178"/>
                  <a:gd name="connsiteX6" fmla="*/ 24138 w 35004"/>
                  <a:gd name="connsiteY6" fmla="*/ 3928 h 106178"/>
                  <a:gd name="connsiteX7" fmla="*/ 24138 w 35004"/>
                  <a:gd name="connsiteY7" fmla="*/ 3928 h 10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04" h="106178">
                    <a:moveTo>
                      <a:pt x="24138" y="3928"/>
                    </a:moveTo>
                    <a:cubicBezTo>
                      <a:pt x="19281" y="22216"/>
                      <a:pt x="12423" y="39933"/>
                      <a:pt x="6993" y="58126"/>
                    </a:cubicBezTo>
                    <a:cubicBezTo>
                      <a:pt x="2612" y="72889"/>
                      <a:pt x="-5865" y="91368"/>
                      <a:pt x="6231" y="103845"/>
                    </a:cubicBezTo>
                    <a:cubicBezTo>
                      <a:pt x="9660" y="107370"/>
                      <a:pt x="14423" y="106512"/>
                      <a:pt x="17852" y="103845"/>
                    </a:cubicBezTo>
                    <a:cubicBezTo>
                      <a:pt x="30234" y="94225"/>
                      <a:pt x="27663" y="72508"/>
                      <a:pt x="30330" y="58030"/>
                    </a:cubicBezTo>
                    <a:cubicBezTo>
                      <a:pt x="33663" y="40409"/>
                      <a:pt x="35664" y="23264"/>
                      <a:pt x="34806" y="5357"/>
                    </a:cubicBezTo>
                    <a:cubicBezTo>
                      <a:pt x="34521" y="-644"/>
                      <a:pt x="25758" y="-2263"/>
                      <a:pt x="24138" y="3928"/>
                    </a:cubicBezTo>
                    <a:lnTo>
                      <a:pt x="24138" y="3928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22259AB2-E634-4C49-B8D6-9C4B51E123F3}"/>
                  </a:ext>
                </a:extLst>
              </p:cNvPr>
              <p:cNvSpPr/>
              <p:nvPr/>
            </p:nvSpPr>
            <p:spPr>
              <a:xfrm>
                <a:off x="6200146" y="3629218"/>
                <a:ext cx="16010" cy="44098"/>
              </a:xfrm>
              <a:custGeom>
                <a:avLst/>
                <a:gdLst>
                  <a:gd name="connsiteX0" fmla="*/ 11677 w 16010"/>
                  <a:gd name="connsiteY0" fmla="*/ 1140 h 44098"/>
                  <a:gd name="connsiteX1" fmla="*/ 342 w 16010"/>
                  <a:gd name="connsiteY1" fmla="*/ 42383 h 44098"/>
                  <a:gd name="connsiteX2" fmla="*/ 5009 w 16010"/>
                  <a:gd name="connsiteY2" fmla="*/ 42383 h 44098"/>
                  <a:gd name="connsiteX3" fmla="*/ 8724 w 16010"/>
                  <a:gd name="connsiteY3" fmla="*/ 23714 h 44098"/>
                  <a:gd name="connsiteX4" fmla="*/ 15868 w 16010"/>
                  <a:gd name="connsiteY4" fmla="*/ 2949 h 44098"/>
                  <a:gd name="connsiteX5" fmla="*/ 11677 w 16010"/>
                  <a:gd name="connsiteY5" fmla="*/ 1140 h 44098"/>
                  <a:gd name="connsiteX6" fmla="*/ 11677 w 16010"/>
                  <a:gd name="connsiteY6" fmla="*/ 1140 h 44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10" h="44098">
                    <a:moveTo>
                      <a:pt x="11677" y="1140"/>
                    </a:moveTo>
                    <a:cubicBezTo>
                      <a:pt x="6247" y="13713"/>
                      <a:pt x="-1754" y="28381"/>
                      <a:pt x="342" y="42383"/>
                    </a:cubicBezTo>
                    <a:cubicBezTo>
                      <a:pt x="723" y="44764"/>
                      <a:pt x="4438" y="44574"/>
                      <a:pt x="5009" y="42383"/>
                    </a:cubicBezTo>
                    <a:cubicBezTo>
                      <a:pt x="6533" y="36192"/>
                      <a:pt x="7105" y="29905"/>
                      <a:pt x="8724" y="23714"/>
                    </a:cubicBezTo>
                    <a:cubicBezTo>
                      <a:pt x="10534" y="16665"/>
                      <a:pt x="13296" y="9807"/>
                      <a:pt x="15868" y="2949"/>
                    </a:cubicBezTo>
                    <a:cubicBezTo>
                      <a:pt x="16820" y="473"/>
                      <a:pt x="12724" y="-1242"/>
                      <a:pt x="11677" y="1140"/>
                    </a:cubicBezTo>
                    <a:lnTo>
                      <a:pt x="11677" y="1140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342D8C58-13B7-4BBD-8F5F-BF5F0A021950}"/>
                  </a:ext>
                </a:extLst>
              </p:cNvPr>
              <p:cNvSpPr/>
              <p:nvPr/>
            </p:nvSpPr>
            <p:spPr>
              <a:xfrm>
                <a:off x="6235549" y="3664704"/>
                <a:ext cx="16203" cy="25070"/>
              </a:xfrm>
              <a:custGeom>
                <a:avLst/>
                <a:gdLst>
                  <a:gd name="connsiteX0" fmla="*/ 11707 w 16203"/>
                  <a:gd name="connsiteY0" fmla="*/ 1182 h 25070"/>
                  <a:gd name="connsiteX1" fmla="*/ 372 w 16203"/>
                  <a:gd name="connsiteY1" fmla="*/ 21280 h 25070"/>
                  <a:gd name="connsiteX2" fmla="*/ 4278 w 16203"/>
                  <a:gd name="connsiteY2" fmla="*/ 24328 h 25070"/>
                  <a:gd name="connsiteX3" fmla="*/ 16089 w 16203"/>
                  <a:gd name="connsiteY3" fmla="*/ 2992 h 25070"/>
                  <a:gd name="connsiteX4" fmla="*/ 11707 w 16203"/>
                  <a:gd name="connsiteY4" fmla="*/ 1182 h 25070"/>
                  <a:gd name="connsiteX5" fmla="*/ 11707 w 16203"/>
                  <a:gd name="connsiteY5" fmla="*/ 1182 h 25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03" h="25070">
                    <a:moveTo>
                      <a:pt x="11707" y="1182"/>
                    </a:moveTo>
                    <a:cubicBezTo>
                      <a:pt x="8659" y="8230"/>
                      <a:pt x="4563" y="14898"/>
                      <a:pt x="372" y="21280"/>
                    </a:cubicBezTo>
                    <a:cubicBezTo>
                      <a:pt x="-1152" y="23661"/>
                      <a:pt x="2373" y="26423"/>
                      <a:pt x="4278" y="24328"/>
                    </a:cubicBezTo>
                    <a:cubicBezTo>
                      <a:pt x="9993" y="18041"/>
                      <a:pt x="13422" y="10993"/>
                      <a:pt x="16089" y="2992"/>
                    </a:cubicBezTo>
                    <a:cubicBezTo>
                      <a:pt x="16946" y="515"/>
                      <a:pt x="12755" y="-1295"/>
                      <a:pt x="11707" y="1182"/>
                    </a:cubicBezTo>
                    <a:lnTo>
                      <a:pt x="11707" y="1182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EED3C2E3-C4B4-46CC-B4CF-9FD8EB3489D4}"/>
                  </a:ext>
                </a:extLst>
              </p:cNvPr>
              <p:cNvSpPr/>
              <p:nvPr/>
            </p:nvSpPr>
            <p:spPr>
              <a:xfrm>
                <a:off x="6242221" y="3427953"/>
                <a:ext cx="12096" cy="18801"/>
              </a:xfrm>
              <a:custGeom>
                <a:avLst/>
                <a:gdLst>
                  <a:gd name="connsiteX0" fmla="*/ 8559 w 12096"/>
                  <a:gd name="connsiteY0" fmla="*/ 16477 h 18801"/>
                  <a:gd name="connsiteX1" fmla="*/ 11892 w 12096"/>
                  <a:gd name="connsiteY1" fmla="*/ 7904 h 18801"/>
                  <a:gd name="connsiteX2" fmla="*/ 10368 w 12096"/>
                  <a:gd name="connsiteY2" fmla="*/ 1999 h 18801"/>
                  <a:gd name="connsiteX3" fmla="*/ 9702 w 12096"/>
                  <a:gd name="connsiteY3" fmla="*/ 1332 h 18801"/>
                  <a:gd name="connsiteX4" fmla="*/ 3987 w 12096"/>
                  <a:gd name="connsiteY4" fmla="*/ 570 h 18801"/>
                  <a:gd name="connsiteX5" fmla="*/ 3034 w 12096"/>
                  <a:gd name="connsiteY5" fmla="*/ 1046 h 18801"/>
                  <a:gd name="connsiteX6" fmla="*/ 82 w 12096"/>
                  <a:gd name="connsiteY6" fmla="*/ 6285 h 18801"/>
                  <a:gd name="connsiteX7" fmla="*/ 177 w 12096"/>
                  <a:gd name="connsiteY7" fmla="*/ 14191 h 18801"/>
                  <a:gd name="connsiteX8" fmla="*/ 8559 w 12096"/>
                  <a:gd name="connsiteY8" fmla="*/ 16477 h 18801"/>
                  <a:gd name="connsiteX9" fmla="*/ 8559 w 12096"/>
                  <a:gd name="connsiteY9" fmla="*/ 16477 h 1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096" h="18801">
                    <a:moveTo>
                      <a:pt x="8559" y="16477"/>
                    </a:moveTo>
                    <a:cubicBezTo>
                      <a:pt x="9797" y="13619"/>
                      <a:pt x="11035" y="10857"/>
                      <a:pt x="11892" y="7904"/>
                    </a:cubicBezTo>
                    <a:cubicBezTo>
                      <a:pt x="12464" y="5904"/>
                      <a:pt x="11797" y="3523"/>
                      <a:pt x="10368" y="1999"/>
                    </a:cubicBezTo>
                    <a:cubicBezTo>
                      <a:pt x="10178" y="1808"/>
                      <a:pt x="9892" y="1523"/>
                      <a:pt x="9702" y="1332"/>
                    </a:cubicBezTo>
                    <a:cubicBezTo>
                      <a:pt x="8083" y="-287"/>
                      <a:pt x="5987" y="-287"/>
                      <a:pt x="3987" y="570"/>
                    </a:cubicBezTo>
                    <a:cubicBezTo>
                      <a:pt x="3701" y="761"/>
                      <a:pt x="3320" y="856"/>
                      <a:pt x="3034" y="1046"/>
                    </a:cubicBezTo>
                    <a:cubicBezTo>
                      <a:pt x="1034" y="1904"/>
                      <a:pt x="177" y="4285"/>
                      <a:pt x="82" y="6285"/>
                    </a:cubicBezTo>
                    <a:cubicBezTo>
                      <a:pt x="-109" y="8952"/>
                      <a:pt x="82" y="11524"/>
                      <a:pt x="177" y="14191"/>
                    </a:cubicBezTo>
                    <a:cubicBezTo>
                      <a:pt x="367" y="18287"/>
                      <a:pt x="6654" y="20954"/>
                      <a:pt x="8559" y="16477"/>
                    </a:cubicBezTo>
                    <a:lnTo>
                      <a:pt x="8559" y="16477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05F4F5F7-9CAC-44DD-A493-CF4F0D7FF6C9}"/>
                  </a:ext>
                </a:extLst>
              </p:cNvPr>
              <p:cNvSpPr/>
              <p:nvPr/>
            </p:nvSpPr>
            <p:spPr>
              <a:xfrm>
                <a:off x="6290151" y="3447825"/>
                <a:ext cx="6115" cy="6147"/>
              </a:xfrm>
              <a:custGeom>
                <a:avLst/>
                <a:gdLst>
                  <a:gd name="connsiteX0" fmla="*/ 4635 w 6115"/>
                  <a:gd name="connsiteY0" fmla="*/ 414 h 6147"/>
                  <a:gd name="connsiteX1" fmla="*/ 920 w 6115"/>
                  <a:gd name="connsiteY1" fmla="*/ 5272 h 6147"/>
                  <a:gd name="connsiteX2" fmla="*/ 4635 w 6115"/>
                  <a:gd name="connsiteY2" fmla="*/ 414 h 6147"/>
                  <a:gd name="connsiteX3" fmla="*/ 4635 w 6115"/>
                  <a:gd name="connsiteY3" fmla="*/ 414 h 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5" h="6147">
                    <a:moveTo>
                      <a:pt x="4635" y="414"/>
                    </a:moveTo>
                    <a:cubicBezTo>
                      <a:pt x="1682" y="-1300"/>
                      <a:pt x="-1652" y="2700"/>
                      <a:pt x="920" y="5272"/>
                    </a:cubicBezTo>
                    <a:cubicBezTo>
                      <a:pt x="4063" y="8320"/>
                      <a:pt x="8445" y="2605"/>
                      <a:pt x="4635" y="414"/>
                    </a:cubicBezTo>
                    <a:lnTo>
                      <a:pt x="4635" y="414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BE32561F-CD4A-440C-82F4-0194B36C68B8}"/>
                  </a:ext>
                </a:extLst>
              </p:cNvPr>
              <p:cNvSpPr/>
              <p:nvPr/>
            </p:nvSpPr>
            <p:spPr>
              <a:xfrm>
                <a:off x="6370696" y="3582918"/>
                <a:ext cx="10916" cy="12597"/>
              </a:xfrm>
              <a:custGeom>
                <a:avLst/>
                <a:gdLst>
                  <a:gd name="connsiteX0" fmla="*/ 4 w 10916"/>
                  <a:gd name="connsiteY0" fmla="*/ 3338 h 12597"/>
                  <a:gd name="connsiteX1" fmla="*/ 8577 w 10916"/>
                  <a:gd name="connsiteY1" fmla="*/ 12483 h 12597"/>
                  <a:gd name="connsiteX2" fmla="*/ 10768 w 10916"/>
                  <a:gd name="connsiteY2" fmla="*/ 8577 h 12597"/>
                  <a:gd name="connsiteX3" fmla="*/ 6767 w 10916"/>
                  <a:gd name="connsiteY3" fmla="*/ 2386 h 12597"/>
                  <a:gd name="connsiteX4" fmla="*/ 4 w 10916"/>
                  <a:gd name="connsiteY4" fmla="*/ 3338 h 12597"/>
                  <a:gd name="connsiteX5" fmla="*/ 4 w 10916"/>
                  <a:gd name="connsiteY5" fmla="*/ 3338 h 1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16" h="12597">
                    <a:moveTo>
                      <a:pt x="4" y="3338"/>
                    </a:moveTo>
                    <a:cubicBezTo>
                      <a:pt x="195" y="8291"/>
                      <a:pt x="3052" y="13435"/>
                      <a:pt x="8577" y="12483"/>
                    </a:cubicBezTo>
                    <a:cubicBezTo>
                      <a:pt x="10196" y="12197"/>
                      <a:pt x="11339" y="10101"/>
                      <a:pt x="10768" y="8577"/>
                    </a:cubicBezTo>
                    <a:cubicBezTo>
                      <a:pt x="9815" y="6101"/>
                      <a:pt x="7339" y="4958"/>
                      <a:pt x="6767" y="2386"/>
                    </a:cubicBezTo>
                    <a:cubicBezTo>
                      <a:pt x="5910" y="-1329"/>
                      <a:pt x="-186" y="-472"/>
                      <a:pt x="4" y="3338"/>
                    </a:cubicBezTo>
                    <a:lnTo>
                      <a:pt x="4" y="3338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C5844DDA-EC39-43B4-8E83-90C50E2BE2FD}"/>
                  </a:ext>
                </a:extLst>
              </p:cNvPr>
              <p:cNvSpPr/>
              <p:nvPr/>
            </p:nvSpPr>
            <p:spPr>
              <a:xfrm>
                <a:off x="6362698" y="3608185"/>
                <a:ext cx="7063" cy="8138"/>
              </a:xfrm>
              <a:custGeom>
                <a:avLst/>
                <a:gdLst>
                  <a:gd name="connsiteX0" fmla="*/ 1 w 7063"/>
                  <a:gd name="connsiteY0" fmla="*/ 3408 h 8138"/>
                  <a:gd name="connsiteX1" fmla="*/ 1430 w 7063"/>
                  <a:gd name="connsiteY1" fmla="*/ 7313 h 8138"/>
                  <a:gd name="connsiteX2" fmla="*/ 5335 w 7063"/>
                  <a:gd name="connsiteY2" fmla="*/ 7313 h 8138"/>
                  <a:gd name="connsiteX3" fmla="*/ 6954 w 7063"/>
                  <a:gd name="connsiteY3" fmla="*/ 4361 h 8138"/>
                  <a:gd name="connsiteX4" fmla="*/ 1 w 7063"/>
                  <a:gd name="connsiteY4" fmla="*/ 3408 h 8138"/>
                  <a:gd name="connsiteX5" fmla="*/ 1 w 7063"/>
                  <a:gd name="connsiteY5" fmla="*/ 3408 h 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63" h="8138">
                    <a:moveTo>
                      <a:pt x="1" y="3408"/>
                    </a:moveTo>
                    <a:cubicBezTo>
                      <a:pt x="96" y="5123"/>
                      <a:pt x="382" y="5980"/>
                      <a:pt x="1430" y="7313"/>
                    </a:cubicBezTo>
                    <a:cubicBezTo>
                      <a:pt x="2382" y="8552"/>
                      <a:pt x="4382" y="8266"/>
                      <a:pt x="5335" y="7313"/>
                    </a:cubicBezTo>
                    <a:cubicBezTo>
                      <a:pt x="6287" y="6456"/>
                      <a:pt x="6668" y="5694"/>
                      <a:pt x="6954" y="4361"/>
                    </a:cubicBezTo>
                    <a:cubicBezTo>
                      <a:pt x="8097" y="-878"/>
                      <a:pt x="-94" y="-1640"/>
                      <a:pt x="1" y="3408"/>
                    </a:cubicBezTo>
                    <a:lnTo>
                      <a:pt x="1" y="3408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D082B378-7D0E-42EC-852A-09B150D14927}"/>
                  </a:ext>
                </a:extLst>
              </p:cNvPr>
              <p:cNvSpPr/>
              <p:nvPr/>
            </p:nvSpPr>
            <p:spPr>
              <a:xfrm>
                <a:off x="6374192" y="3460091"/>
                <a:ext cx="9179" cy="7772"/>
              </a:xfrm>
              <a:custGeom>
                <a:avLst/>
                <a:gdLst>
                  <a:gd name="connsiteX0" fmla="*/ 2318 w 9179"/>
                  <a:gd name="connsiteY0" fmla="*/ 7770 h 7772"/>
                  <a:gd name="connsiteX1" fmla="*/ 9081 w 9179"/>
                  <a:gd name="connsiteY1" fmla="*/ 3579 h 7772"/>
                  <a:gd name="connsiteX2" fmla="*/ 5652 w 9179"/>
                  <a:gd name="connsiteY2" fmla="*/ 150 h 7772"/>
                  <a:gd name="connsiteX3" fmla="*/ 1175 w 9179"/>
                  <a:gd name="connsiteY3" fmla="*/ 3294 h 7772"/>
                  <a:gd name="connsiteX4" fmla="*/ 2318 w 9179"/>
                  <a:gd name="connsiteY4" fmla="*/ 7770 h 7772"/>
                  <a:gd name="connsiteX5" fmla="*/ 2318 w 9179"/>
                  <a:gd name="connsiteY5" fmla="*/ 7770 h 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79" h="7772">
                    <a:moveTo>
                      <a:pt x="2318" y="7770"/>
                    </a:moveTo>
                    <a:cubicBezTo>
                      <a:pt x="5556" y="7675"/>
                      <a:pt x="8033" y="6818"/>
                      <a:pt x="9081" y="3579"/>
                    </a:cubicBezTo>
                    <a:cubicBezTo>
                      <a:pt x="9652" y="1674"/>
                      <a:pt x="7652" y="-612"/>
                      <a:pt x="5652" y="150"/>
                    </a:cubicBezTo>
                    <a:cubicBezTo>
                      <a:pt x="3651" y="912"/>
                      <a:pt x="2890" y="2151"/>
                      <a:pt x="1175" y="3294"/>
                    </a:cubicBezTo>
                    <a:cubicBezTo>
                      <a:pt x="-825" y="4532"/>
                      <a:pt x="-158" y="7866"/>
                      <a:pt x="2318" y="7770"/>
                    </a:cubicBezTo>
                    <a:lnTo>
                      <a:pt x="2318" y="7770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CD52D222-32C3-4BDA-BBB3-61364E4DFA36}"/>
                  </a:ext>
                </a:extLst>
              </p:cNvPr>
              <p:cNvSpPr/>
              <p:nvPr/>
            </p:nvSpPr>
            <p:spPr>
              <a:xfrm>
                <a:off x="6148411" y="3532764"/>
                <a:ext cx="8817" cy="8327"/>
              </a:xfrm>
              <a:custGeom>
                <a:avLst/>
                <a:gdLst>
                  <a:gd name="connsiteX0" fmla="*/ 2452 w 8817"/>
                  <a:gd name="connsiteY0" fmla="*/ 439 h 8327"/>
                  <a:gd name="connsiteX1" fmla="*/ 2166 w 8817"/>
                  <a:gd name="connsiteY1" fmla="*/ 534 h 8327"/>
                  <a:gd name="connsiteX2" fmla="*/ 5405 w 8817"/>
                  <a:gd name="connsiteY2" fmla="*/ 8249 h 8327"/>
                  <a:gd name="connsiteX3" fmla="*/ 6071 w 8817"/>
                  <a:gd name="connsiteY3" fmla="*/ 8154 h 8327"/>
                  <a:gd name="connsiteX4" fmla="*/ 7786 w 8817"/>
                  <a:gd name="connsiteY4" fmla="*/ 1772 h 8327"/>
                  <a:gd name="connsiteX5" fmla="*/ 2452 w 8817"/>
                  <a:gd name="connsiteY5" fmla="*/ 439 h 8327"/>
                  <a:gd name="connsiteX6" fmla="*/ 2452 w 8817"/>
                  <a:gd name="connsiteY6" fmla="*/ 439 h 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17" h="8327">
                    <a:moveTo>
                      <a:pt x="2452" y="439"/>
                    </a:moveTo>
                    <a:cubicBezTo>
                      <a:pt x="2357" y="439"/>
                      <a:pt x="2261" y="534"/>
                      <a:pt x="2166" y="534"/>
                    </a:cubicBezTo>
                    <a:cubicBezTo>
                      <a:pt x="-2406" y="2630"/>
                      <a:pt x="1023" y="9107"/>
                      <a:pt x="5405" y="8249"/>
                    </a:cubicBezTo>
                    <a:cubicBezTo>
                      <a:pt x="5595" y="8249"/>
                      <a:pt x="5881" y="8154"/>
                      <a:pt x="6071" y="8154"/>
                    </a:cubicBezTo>
                    <a:cubicBezTo>
                      <a:pt x="9024" y="7583"/>
                      <a:pt x="9596" y="3677"/>
                      <a:pt x="7786" y="1772"/>
                    </a:cubicBezTo>
                    <a:cubicBezTo>
                      <a:pt x="6357" y="153"/>
                      <a:pt x="4452" y="-514"/>
                      <a:pt x="2452" y="439"/>
                    </a:cubicBezTo>
                    <a:lnTo>
                      <a:pt x="2452" y="439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4FDD332D-D3AE-4AF6-B1F5-247FDB8D1DDB}"/>
                  </a:ext>
                </a:extLst>
              </p:cNvPr>
              <p:cNvSpPr/>
              <p:nvPr/>
            </p:nvSpPr>
            <p:spPr>
              <a:xfrm>
                <a:off x="6104898" y="3560864"/>
                <a:ext cx="9753" cy="13757"/>
              </a:xfrm>
              <a:custGeom>
                <a:avLst/>
                <a:gdLst>
                  <a:gd name="connsiteX0" fmla="*/ 54 w 9753"/>
                  <a:gd name="connsiteY0" fmla="*/ 2819 h 13757"/>
                  <a:gd name="connsiteX1" fmla="*/ 6055 w 9753"/>
                  <a:gd name="connsiteY1" fmla="*/ 13391 h 13757"/>
                  <a:gd name="connsiteX2" fmla="*/ 9484 w 9753"/>
                  <a:gd name="connsiteY2" fmla="*/ 9962 h 13757"/>
                  <a:gd name="connsiteX3" fmla="*/ 4531 w 9753"/>
                  <a:gd name="connsiteY3" fmla="*/ 1580 h 13757"/>
                  <a:gd name="connsiteX4" fmla="*/ 54 w 9753"/>
                  <a:gd name="connsiteY4" fmla="*/ 2819 h 13757"/>
                  <a:gd name="connsiteX5" fmla="*/ 54 w 9753"/>
                  <a:gd name="connsiteY5" fmla="*/ 2819 h 1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53" h="13757">
                    <a:moveTo>
                      <a:pt x="54" y="2819"/>
                    </a:moveTo>
                    <a:cubicBezTo>
                      <a:pt x="816" y="6724"/>
                      <a:pt x="2436" y="11296"/>
                      <a:pt x="6055" y="13391"/>
                    </a:cubicBezTo>
                    <a:cubicBezTo>
                      <a:pt x="8341" y="14725"/>
                      <a:pt x="10532" y="12153"/>
                      <a:pt x="9484" y="9962"/>
                    </a:cubicBezTo>
                    <a:cubicBezTo>
                      <a:pt x="8055" y="6914"/>
                      <a:pt x="5674" y="4819"/>
                      <a:pt x="4531" y="1580"/>
                    </a:cubicBezTo>
                    <a:cubicBezTo>
                      <a:pt x="3579" y="-1182"/>
                      <a:pt x="-517" y="-39"/>
                      <a:pt x="54" y="2819"/>
                    </a:cubicBezTo>
                    <a:lnTo>
                      <a:pt x="54" y="2819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E17C8324-5585-4FDF-A812-090E74198230}"/>
                  </a:ext>
                </a:extLst>
              </p:cNvPr>
              <p:cNvSpPr/>
              <p:nvPr/>
            </p:nvSpPr>
            <p:spPr>
              <a:xfrm>
                <a:off x="6123841" y="3438978"/>
                <a:ext cx="11668" cy="7987"/>
              </a:xfrm>
              <a:custGeom>
                <a:avLst/>
                <a:gdLst>
                  <a:gd name="connsiteX0" fmla="*/ 2829 w 11668"/>
                  <a:gd name="connsiteY0" fmla="*/ 7643 h 7987"/>
                  <a:gd name="connsiteX1" fmla="*/ 11211 w 11668"/>
                  <a:gd name="connsiteY1" fmla="*/ 4785 h 7987"/>
                  <a:gd name="connsiteX2" fmla="*/ 8734 w 11668"/>
                  <a:gd name="connsiteY2" fmla="*/ 499 h 7987"/>
                  <a:gd name="connsiteX3" fmla="*/ 4924 w 11668"/>
                  <a:gd name="connsiteY3" fmla="*/ 118 h 7987"/>
                  <a:gd name="connsiteX4" fmla="*/ 2829 w 11668"/>
                  <a:gd name="connsiteY4" fmla="*/ 7643 h 7987"/>
                  <a:gd name="connsiteX5" fmla="*/ 2829 w 11668"/>
                  <a:gd name="connsiteY5" fmla="*/ 7643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68" h="7987">
                    <a:moveTo>
                      <a:pt x="2829" y="7643"/>
                    </a:moveTo>
                    <a:cubicBezTo>
                      <a:pt x="6639" y="8500"/>
                      <a:pt x="8829" y="7833"/>
                      <a:pt x="11211" y="4785"/>
                    </a:cubicBezTo>
                    <a:cubicBezTo>
                      <a:pt x="12544" y="2975"/>
                      <a:pt x="10734" y="404"/>
                      <a:pt x="8734" y="499"/>
                    </a:cubicBezTo>
                    <a:cubicBezTo>
                      <a:pt x="7591" y="499"/>
                      <a:pt x="6067" y="404"/>
                      <a:pt x="4924" y="118"/>
                    </a:cubicBezTo>
                    <a:cubicBezTo>
                      <a:pt x="-29" y="-1025"/>
                      <a:pt x="-2124" y="6500"/>
                      <a:pt x="2829" y="7643"/>
                    </a:cubicBezTo>
                    <a:lnTo>
                      <a:pt x="2829" y="7643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73EF56F5-DACA-48B7-86AC-AEA8B278DD6E}"/>
                  </a:ext>
                </a:extLst>
              </p:cNvPr>
              <p:cNvSpPr/>
              <p:nvPr/>
            </p:nvSpPr>
            <p:spPr>
              <a:xfrm>
                <a:off x="6244160" y="3439000"/>
                <a:ext cx="214" cy="190"/>
              </a:xfrm>
              <a:custGeom>
                <a:avLst/>
                <a:gdLst>
                  <a:gd name="connsiteX0" fmla="*/ 143 w 214"/>
                  <a:gd name="connsiteY0" fmla="*/ 191 h 190"/>
                  <a:gd name="connsiteX1" fmla="*/ 143 w 214"/>
                  <a:gd name="connsiteY1" fmla="*/ 0 h 190"/>
                  <a:gd name="connsiteX2" fmla="*/ 143 w 214"/>
                  <a:gd name="connsiteY2" fmla="*/ 191 h 190"/>
                  <a:gd name="connsiteX3" fmla="*/ 143 w 214"/>
                  <a:gd name="connsiteY3" fmla="*/ 191 h 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" h="190">
                    <a:moveTo>
                      <a:pt x="143" y="191"/>
                    </a:moveTo>
                    <a:cubicBezTo>
                      <a:pt x="238" y="191"/>
                      <a:pt x="238" y="0"/>
                      <a:pt x="143" y="0"/>
                    </a:cubicBezTo>
                    <a:cubicBezTo>
                      <a:pt x="-48" y="0"/>
                      <a:pt x="-48" y="191"/>
                      <a:pt x="143" y="191"/>
                    </a:cubicBezTo>
                    <a:lnTo>
                      <a:pt x="143" y="191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25D8FD55-2D35-477C-B6F0-A617BB793400}"/>
                  </a:ext>
                </a:extLst>
              </p:cNvPr>
              <p:cNvSpPr/>
              <p:nvPr/>
            </p:nvSpPr>
            <p:spPr>
              <a:xfrm>
                <a:off x="6353898" y="3456692"/>
                <a:ext cx="7687" cy="5957"/>
              </a:xfrm>
              <a:custGeom>
                <a:avLst/>
                <a:gdLst>
                  <a:gd name="connsiteX0" fmla="*/ 2324 w 7687"/>
                  <a:gd name="connsiteY0" fmla="*/ 5930 h 5957"/>
                  <a:gd name="connsiteX1" fmla="*/ 7563 w 7687"/>
                  <a:gd name="connsiteY1" fmla="*/ 2120 h 5957"/>
                  <a:gd name="connsiteX2" fmla="*/ 5468 w 7687"/>
                  <a:gd name="connsiteY2" fmla="*/ 24 h 5957"/>
                  <a:gd name="connsiteX3" fmla="*/ 610 w 7687"/>
                  <a:gd name="connsiteY3" fmla="*/ 2977 h 5957"/>
                  <a:gd name="connsiteX4" fmla="*/ 2324 w 7687"/>
                  <a:gd name="connsiteY4" fmla="*/ 5930 h 5957"/>
                  <a:gd name="connsiteX5" fmla="*/ 2324 w 7687"/>
                  <a:gd name="connsiteY5" fmla="*/ 5930 h 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7" h="5957">
                    <a:moveTo>
                      <a:pt x="2324" y="5930"/>
                    </a:moveTo>
                    <a:cubicBezTo>
                      <a:pt x="4991" y="5549"/>
                      <a:pt x="6611" y="4596"/>
                      <a:pt x="7563" y="2120"/>
                    </a:cubicBezTo>
                    <a:cubicBezTo>
                      <a:pt x="8135" y="786"/>
                      <a:pt x="6611" y="-166"/>
                      <a:pt x="5468" y="24"/>
                    </a:cubicBezTo>
                    <a:cubicBezTo>
                      <a:pt x="3372" y="310"/>
                      <a:pt x="2134" y="1548"/>
                      <a:pt x="610" y="2977"/>
                    </a:cubicBezTo>
                    <a:cubicBezTo>
                      <a:pt x="-914" y="4215"/>
                      <a:pt x="705" y="6216"/>
                      <a:pt x="2324" y="5930"/>
                    </a:cubicBezTo>
                    <a:lnTo>
                      <a:pt x="2324" y="5930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24DC1E47-FA74-448A-838D-6A97E99A3034}"/>
                  </a:ext>
                </a:extLst>
              </p:cNvPr>
              <p:cNvSpPr/>
              <p:nvPr/>
            </p:nvSpPr>
            <p:spPr>
              <a:xfrm>
                <a:off x="6220340" y="3478690"/>
                <a:ext cx="55569" cy="95353"/>
              </a:xfrm>
              <a:custGeom>
                <a:avLst/>
                <a:gdLst>
                  <a:gd name="connsiteX0" fmla="*/ 31202 w 55569"/>
                  <a:gd name="connsiteY0" fmla="*/ 1649 h 95353"/>
                  <a:gd name="connsiteX1" fmla="*/ 8818 w 55569"/>
                  <a:gd name="connsiteY1" fmla="*/ 31367 h 95353"/>
                  <a:gd name="connsiteX2" fmla="*/ 2246 w 55569"/>
                  <a:gd name="connsiteY2" fmla="*/ 77849 h 95353"/>
                  <a:gd name="connsiteX3" fmla="*/ 41584 w 55569"/>
                  <a:gd name="connsiteY3" fmla="*/ 88231 h 95353"/>
                  <a:gd name="connsiteX4" fmla="*/ 46823 w 55569"/>
                  <a:gd name="connsiteY4" fmla="*/ 5745 h 95353"/>
                  <a:gd name="connsiteX5" fmla="*/ 31202 w 55569"/>
                  <a:gd name="connsiteY5" fmla="*/ 1649 h 95353"/>
                  <a:gd name="connsiteX6" fmla="*/ 31202 w 55569"/>
                  <a:gd name="connsiteY6" fmla="*/ 1649 h 9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69" h="95353">
                    <a:moveTo>
                      <a:pt x="31202" y="1649"/>
                    </a:moveTo>
                    <a:cubicBezTo>
                      <a:pt x="19772" y="10222"/>
                      <a:pt x="14724" y="18508"/>
                      <a:pt x="8818" y="31367"/>
                    </a:cubicBezTo>
                    <a:cubicBezTo>
                      <a:pt x="2341" y="45559"/>
                      <a:pt x="-3278" y="62609"/>
                      <a:pt x="2246" y="77849"/>
                    </a:cubicBezTo>
                    <a:cubicBezTo>
                      <a:pt x="7866" y="93375"/>
                      <a:pt x="29011" y="102519"/>
                      <a:pt x="41584" y="88231"/>
                    </a:cubicBezTo>
                    <a:cubicBezTo>
                      <a:pt x="60063" y="67372"/>
                      <a:pt x="58539" y="29653"/>
                      <a:pt x="46823" y="5745"/>
                    </a:cubicBezTo>
                    <a:cubicBezTo>
                      <a:pt x="44442" y="601"/>
                      <a:pt x="35965" y="-1875"/>
                      <a:pt x="31202" y="1649"/>
                    </a:cubicBezTo>
                    <a:lnTo>
                      <a:pt x="31202" y="1649"/>
                    </a:lnTo>
                    <a:close/>
                  </a:path>
                </a:pathLst>
              </a:custGeom>
              <a:solidFill>
                <a:srgbClr val="FFF5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34" name="Graphic 707">
            <a:extLst>
              <a:ext uri="{FF2B5EF4-FFF2-40B4-BE49-F238E27FC236}">
                <a16:creationId xmlns:a16="http://schemas.microsoft.com/office/drawing/2014/main" id="{EA97E8EF-5B79-46F0-9714-1D59876413FA}"/>
              </a:ext>
            </a:extLst>
          </p:cNvPr>
          <p:cNvGrpSpPr/>
          <p:nvPr/>
        </p:nvGrpSpPr>
        <p:grpSpPr>
          <a:xfrm rot="3964897">
            <a:off x="7400579" y="-343077"/>
            <a:ext cx="1367770" cy="1711507"/>
            <a:chOff x="456364" y="-896523"/>
            <a:chExt cx="1909334" cy="2384898"/>
          </a:xfrm>
        </p:grpSpPr>
        <p:sp>
          <p:nvSpPr>
            <p:cNvPr id="135" name="Freeform: Shape 321">
              <a:extLst>
                <a:ext uri="{FF2B5EF4-FFF2-40B4-BE49-F238E27FC236}">
                  <a16:creationId xmlns:a16="http://schemas.microsoft.com/office/drawing/2014/main" id="{0FA058AA-F90B-4DC4-9971-4ECDBE0CF472}"/>
                </a:ext>
              </a:extLst>
            </p:cNvPr>
            <p:cNvSpPr/>
            <p:nvPr/>
          </p:nvSpPr>
          <p:spPr>
            <a:xfrm>
              <a:off x="1007700" y="-279814"/>
              <a:ext cx="1357902" cy="1768189"/>
            </a:xfrm>
            <a:custGeom>
              <a:avLst/>
              <a:gdLst>
                <a:gd name="connsiteX0" fmla="*/ 764378 w 1357902"/>
                <a:gd name="connsiteY0" fmla="*/ 479656 h 1768189"/>
                <a:gd name="connsiteX1" fmla="*/ 909444 w 1357902"/>
                <a:gd name="connsiteY1" fmla="*/ 793790 h 1768189"/>
                <a:gd name="connsiteX2" fmla="*/ 960403 w 1357902"/>
                <a:gd name="connsiteY2" fmla="*/ 891517 h 1768189"/>
                <a:gd name="connsiteX3" fmla="*/ 1075084 w 1357902"/>
                <a:gd name="connsiteY3" fmla="*/ 1116783 h 1768189"/>
                <a:gd name="connsiteX4" fmla="*/ 1357881 w 1357902"/>
                <a:gd name="connsiteY4" fmla="*/ 1766769 h 1768189"/>
                <a:gd name="connsiteX5" fmla="*/ 935257 w 1357902"/>
                <a:gd name="connsiteY5" fmla="*/ 1361671 h 1768189"/>
                <a:gd name="connsiteX6" fmla="*/ 576926 w 1357902"/>
                <a:gd name="connsiteY6" fmla="*/ 1044488 h 1768189"/>
                <a:gd name="connsiteX7" fmla="*/ 451577 w 1357902"/>
                <a:gd name="connsiteY7" fmla="*/ 897613 h 1768189"/>
                <a:gd name="connsiteX8" fmla="*/ 74102 w 1357902"/>
                <a:gd name="connsiteY8" fmla="*/ 488324 h 1768189"/>
                <a:gd name="connsiteX9" fmla="*/ 92 w 1357902"/>
                <a:gd name="connsiteY9" fmla="*/ 348973 h 1768189"/>
                <a:gd name="connsiteX10" fmla="*/ 159827 w 1357902"/>
                <a:gd name="connsiteY10" fmla="*/ 67414 h 1768189"/>
                <a:gd name="connsiteX11" fmla="*/ 544637 w 1357902"/>
                <a:gd name="connsiteY11" fmla="*/ 165140 h 1768189"/>
                <a:gd name="connsiteX12" fmla="*/ 678653 w 1357902"/>
                <a:gd name="connsiteY12" fmla="*/ 385739 h 1768189"/>
                <a:gd name="connsiteX13" fmla="*/ 764378 w 1357902"/>
                <a:gd name="connsiteY13" fmla="*/ 479656 h 176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57902" h="1768189">
                  <a:moveTo>
                    <a:pt x="764378" y="479656"/>
                  </a:moveTo>
                  <a:cubicBezTo>
                    <a:pt x="812289" y="544331"/>
                    <a:pt x="857152" y="702731"/>
                    <a:pt x="909444" y="793790"/>
                  </a:cubicBezTo>
                  <a:cubicBezTo>
                    <a:pt x="924684" y="820270"/>
                    <a:pt x="942210" y="854750"/>
                    <a:pt x="960403" y="891517"/>
                  </a:cubicBezTo>
                  <a:cubicBezTo>
                    <a:pt x="1004694" y="981147"/>
                    <a:pt x="1052224" y="1084017"/>
                    <a:pt x="1075084" y="1116783"/>
                  </a:cubicBezTo>
                  <a:cubicBezTo>
                    <a:pt x="1107374" y="1162979"/>
                    <a:pt x="1360548" y="1742195"/>
                    <a:pt x="1357881" y="1766769"/>
                  </a:cubicBezTo>
                  <a:cubicBezTo>
                    <a:pt x="1355214" y="1791629"/>
                    <a:pt x="1074608" y="1483591"/>
                    <a:pt x="935257" y="1361671"/>
                  </a:cubicBezTo>
                  <a:cubicBezTo>
                    <a:pt x="795811" y="1239656"/>
                    <a:pt x="631981" y="1119260"/>
                    <a:pt x="576926" y="1044488"/>
                  </a:cubicBezTo>
                  <a:cubicBezTo>
                    <a:pt x="521777" y="969717"/>
                    <a:pt x="513680" y="945905"/>
                    <a:pt x="451577" y="897613"/>
                  </a:cubicBezTo>
                  <a:cubicBezTo>
                    <a:pt x="405572" y="862180"/>
                    <a:pt x="190211" y="648344"/>
                    <a:pt x="74102" y="488324"/>
                  </a:cubicBezTo>
                  <a:cubicBezTo>
                    <a:pt x="33049" y="431745"/>
                    <a:pt x="4379" y="381929"/>
                    <a:pt x="92" y="348973"/>
                  </a:cubicBezTo>
                  <a:cubicBezTo>
                    <a:pt x="92" y="348973"/>
                    <a:pt x="-9242" y="188572"/>
                    <a:pt x="159827" y="67414"/>
                  </a:cubicBezTo>
                  <a:cubicBezTo>
                    <a:pt x="328800" y="-53935"/>
                    <a:pt x="428336" y="-5548"/>
                    <a:pt x="544637" y="165140"/>
                  </a:cubicBezTo>
                  <a:cubicBezTo>
                    <a:pt x="661032" y="336019"/>
                    <a:pt x="667890" y="353926"/>
                    <a:pt x="678653" y="385739"/>
                  </a:cubicBezTo>
                  <a:cubicBezTo>
                    <a:pt x="689417" y="417362"/>
                    <a:pt x="716372" y="415076"/>
                    <a:pt x="764378" y="479656"/>
                  </a:cubicBezTo>
                  <a:close/>
                </a:path>
              </a:pathLst>
            </a:custGeom>
            <a:solidFill>
              <a:srgbClr val="F268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136" name="Freeform: Shape 322">
              <a:extLst>
                <a:ext uri="{FF2B5EF4-FFF2-40B4-BE49-F238E27FC236}">
                  <a16:creationId xmlns:a16="http://schemas.microsoft.com/office/drawing/2014/main" id="{A630F4DC-D626-4135-A7B8-BEBB27851A27}"/>
                </a:ext>
              </a:extLst>
            </p:cNvPr>
            <p:cNvSpPr/>
            <p:nvPr/>
          </p:nvSpPr>
          <p:spPr>
            <a:xfrm>
              <a:off x="1416008" y="-141887"/>
              <a:ext cx="481205" cy="762361"/>
            </a:xfrm>
            <a:custGeom>
              <a:avLst/>
              <a:gdLst>
                <a:gd name="connsiteX0" fmla="*/ 229579 w 481205"/>
                <a:gd name="connsiteY0" fmla="*/ 250860 h 762361"/>
                <a:gd name="connsiteX1" fmla="*/ 138901 w 481205"/>
                <a:gd name="connsiteY1" fmla="*/ 102556 h 762361"/>
                <a:gd name="connsiteX2" fmla="*/ 59463 w 481205"/>
                <a:gd name="connsiteY2" fmla="*/ 13878 h 762361"/>
                <a:gd name="connsiteX3" fmla="*/ 4599 w 481205"/>
                <a:gd name="connsiteY3" fmla="*/ 9878 h 762361"/>
                <a:gd name="connsiteX4" fmla="*/ 27173 w 481205"/>
                <a:gd name="connsiteY4" fmla="*/ 87887 h 762361"/>
                <a:gd name="connsiteX5" fmla="*/ 182335 w 481205"/>
                <a:gd name="connsiteY5" fmla="*/ 296580 h 762361"/>
                <a:gd name="connsiteX6" fmla="*/ 225864 w 481205"/>
                <a:gd name="connsiteY6" fmla="*/ 366398 h 762361"/>
                <a:gd name="connsiteX7" fmla="*/ 382265 w 481205"/>
                <a:gd name="connsiteY7" fmla="*/ 638051 h 762361"/>
                <a:gd name="connsiteX8" fmla="*/ 461132 w 481205"/>
                <a:gd name="connsiteY8" fmla="*/ 760733 h 762361"/>
                <a:gd name="connsiteX9" fmla="*/ 480849 w 481205"/>
                <a:gd name="connsiteY9" fmla="*/ 747017 h 762361"/>
                <a:gd name="connsiteX10" fmla="*/ 479420 w 481205"/>
                <a:gd name="connsiteY10" fmla="*/ 741398 h 762361"/>
                <a:gd name="connsiteX11" fmla="*/ 479991 w 481205"/>
                <a:gd name="connsiteY11" fmla="*/ 735683 h 762361"/>
                <a:gd name="connsiteX12" fmla="*/ 421984 w 481205"/>
                <a:gd name="connsiteY12" fmla="*/ 578330 h 762361"/>
                <a:gd name="connsiteX13" fmla="*/ 359595 w 481205"/>
                <a:gd name="connsiteY13" fmla="*/ 466697 h 762361"/>
                <a:gd name="connsiteX14" fmla="*/ 236151 w 481205"/>
                <a:gd name="connsiteY14" fmla="*/ 261052 h 762361"/>
                <a:gd name="connsiteX15" fmla="*/ 229579 w 481205"/>
                <a:gd name="connsiteY15" fmla="*/ 250860 h 762361"/>
                <a:gd name="connsiteX16" fmla="*/ 101087 w 481205"/>
                <a:gd name="connsiteY16" fmla="*/ 134846 h 762361"/>
                <a:gd name="connsiteX17" fmla="*/ 114517 w 481205"/>
                <a:gd name="connsiteY17" fmla="*/ 153705 h 762361"/>
                <a:gd name="connsiteX18" fmla="*/ 72988 w 481205"/>
                <a:gd name="connsiteY18" fmla="*/ 101318 h 762361"/>
                <a:gd name="connsiteX19" fmla="*/ 101087 w 481205"/>
                <a:gd name="connsiteY19" fmla="*/ 134846 h 76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205" h="762361">
                  <a:moveTo>
                    <a:pt x="229579" y="250860"/>
                  </a:moveTo>
                  <a:cubicBezTo>
                    <a:pt x="197861" y="202187"/>
                    <a:pt x="170048" y="151419"/>
                    <a:pt x="138901" y="102556"/>
                  </a:cubicBezTo>
                  <a:cubicBezTo>
                    <a:pt x="117184" y="68552"/>
                    <a:pt x="93372" y="35405"/>
                    <a:pt x="59463" y="13878"/>
                  </a:cubicBezTo>
                  <a:cubicBezTo>
                    <a:pt x="42699" y="3210"/>
                    <a:pt x="16791" y="-9077"/>
                    <a:pt x="4599" y="9878"/>
                  </a:cubicBezTo>
                  <a:cubicBezTo>
                    <a:pt x="-9784" y="32166"/>
                    <a:pt x="12885" y="68075"/>
                    <a:pt x="27173" y="87887"/>
                  </a:cubicBezTo>
                  <a:cubicBezTo>
                    <a:pt x="78132" y="158563"/>
                    <a:pt x="132805" y="225238"/>
                    <a:pt x="182335" y="296580"/>
                  </a:cubicBezTo>
                  <a:cubicBezTo>
                    <a:pt x="197099" y="319726"/>
                    <a:pt x="211863" y="342872"/>
                    <a:pt x="225864" y="366398"/>
                  </a:cubicBezTo>
                  <a:cubicBezTo>
                    <a:pt x="279300" y="456410"/>
                    <a:pt x="327877" y="548707"/>
                    <a:pt x="382265" y="638051"/>
                  </a:cubicBezTo>
                  <a:cubicBezTo>
                    <a:pt x="399791" y="687772"/>
                    <a:pt x="419603" y="739112"/>
                    <a:pt x="461132" y="760733"/>
                  </a:cubicBezTo>
                  <a:cubicBezTo>
                    <a:pt x="470657" y="765686"/>
                    <a:pt x="483516" y="758828"/>
                    <a:pt x="480849" y="747017"/>
                  </a:cubicBezTo>
                  <a:cubicBezTo>
                    <a:pt x="480468" y="745112"/>
                    <a:pt x="479896" y="743303"/>
                    <a:pt x="479420" y="741398"/>
                  </a:cubicBezTo>
                  <a:cubicBezTo>
                    <a:pt x="479991" y="739683"/>
                    <a:pt x="480277" y="737778"/>
                    <a:pt x="479991" y="735683"/>
                  </a:cubicBezTo>
                  <a:cubicBezTo>
                    <a:pt x="473133" y="680533"/>
                    <a:pt x="448940" y="628336"/>
                    <a:pt x="421984" y="578330"/>
                  </a:cubicBezTo>
                  <a:cubicBezTo>
                    <a:pt x="401791" y="540896"/>
                    <a:pt x="380836" y="503749"/>
                    <a:pt x="359595" y="466697"/>
                  </a:cubicBezTo>
                  <a:cubicBezTo>
                    <a:pt x="325305" y="394878"/>
                    <a:pt x="279966" y="327822"/>
                    <a:pt x="236151" y="261052"/>
                  </a:cubicBezTo>
                  <a:cubicBezTo>
                    <a:pt x="233961" y="257623"/>
                    <a:pt x="231865" y="254194"/>
                    <a:pt x="229579" y="250860"/>
                  </a:cubicBezTo>
                  <a:close/>
                  <a:moveTo>
                    <a:pt x="101087" y="134846"/>
                  </a:moveTo>
                  <a:cubicBezTo>
                    <a:pt x="105659" y="141037"/>
                    <a:pt x="110040" y="147419"/>
                    <a:pt x="114517" y="153705"/>
                  </a:cubicBezTo>
                  <a:cubicBezTo>
                    <a:pt x="100801" y="136084"/>
                    <a:pt x="87085" y="118558"/>
                    <a:pt x="72988" y="101318"/>
                  </a:cubicBezTo>
                  <a:cubicBezTo>
                    <a:pt x="82799" y="112271"/>
                    <a:pt x="92610" y="123225"/>
                    <a:pt x="101087" y="134846"/>
                  </a:cubicBezTo>
                  <a:close/>
                </a:path>
              </a:pathLst>
            </a:custGeom>
            <a:solidFill>
              <a:srgbClr val="F29B6D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323">
              <a:extLst>
                <a:ext uri="{FF2B5EF4-FFF2-40B4-BE49-F238E27FC236}">
                  <a16:creationId xmlns:a16="http://schemas.microsoft.com/office/drawing/2014/main" id="{E6E88FD4-EB80-4815-83C8-4CE8B408DE46}"/>
                </a:ext>
              </a:extLst>
            </p:cNvPr>
            <p:cNvSpPr/>
            <p:nvPr/>
          </p:nvSpPr>
          <p:spPr>
            <a:xfrm>
              <a:off x="821174" y="-896523"/>
              <a:ext cx="393658" cy="737584"/>
            </a:xfrm>
            <a:custGeom>
              <a:avLst/>
              <a:gdLst>
                <a:gd name="connsiteX0" fmla="*/ 384834 w 393658"/>
                <a:gd name="connsiteY0" fmla="*/ 737463 h 737584"/>
                <a:gd name="connsiteX1" fmla="*/ 384358 w 393658"/>
                <a:gd name="connsiteY1" fmla="*/ 737558 h 737584"/>
                <a:gd name="connsiteX2" fmla="*/ 365784 w 393658"/>
                <a:gd name="connsiteY2" fmla="*/ 721746 h 737584"/>
                <a:gd name="connsiteX3" fmla="*/ 246245 w 393658"/>
                <a:gd name="connsiteY3" fmla="*/ 506100 h 737584"/>
                <a:gd name="connsiteX4" fmla="*/ 131659 w 393658"/>
                <a:gd name="connsiteY4" fmla="*/ 286644 h 737584"/>
                <a:gd name="connsiteX5" fmla="*/ 22693 w 393658"/>
                <a:gd name="connsiteY5" fmla="*/ 64617 h 737584"/>
                <a:gd name="connsiteX6" fmla="*/ 9454 w 393658"/>
                <a:gd name="connsiteY6" fmla="*/ 36708 h 737584"/>
                <a:gd name="connsiteX7" fmla="*/ 24 w 393658"/>
                <a:gd name="connsiteY7" fmla="*/ 13563 h 737584"/>
                <a:gd name="connsiteX8" fmla="*/ 17359 w 393658"/>
                <a:gd name="connsiteY8" fmla="*/ 6609 h 737584"/>
                <a:gd name="connsiteX9" fmla="*/ 46601 w 393658"/>
                <a:gd name="connsiteY9" fmla="*/ 61664 h 737584"/>
                <a:gd name="connsiteX10" fmla="*/ 75938 w 393658"/>
                <a:gd name="connsiteY10" fmla="*/ 117099 h 737584"/>
                <a:gd name="connsiteX11" fmla="*/ 193191 w 393658"/>
                <a:gd name="connsiteY11" fmla="*/ 338746 h 737584"/>
                <a:gd name="connsiteX12" fmla="*/ 310444 w 393658"/>
                <a:gd name="connsiteY12" fmla="*/ 560393 h 737584"/>
                <a:gd name="connsiteX13" fmla="*/ 386644 w 393658"/>
                <a:gd name="connsiteY13" fmla="*/ 704506 h 737584"/>
                <a:gd name="connsiteX14" fmla="*/ 393597 w 393658"/>
                <a:gd name="connsiteY14" fmla="*/ 723747 h 737584"/>
                <a:gd name="connsiteX15" fmla="*/ 384834 w 393658"/>
                <a:gd name="connsiteY15" fmla="*/ 737463 h 73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58" h="737584">
                  <a:moveTo>
                    <a:pt x="384834" y="737463"/>
                  </a:moveTo>
                  <a:cubicBezTo>
                    <a:pt x="384643" y="737463"/>
                    <a:pt x="384548" y="737463"/>
                    <a:pt x="384358" y="737558"/>
                  </a:cubicBezTo>
                  <a:cubicBezTo>
                    <a:pt x="376547" y="738129"/>
                    <a:pt x="370165" y="729366"/>
                    <a:pt x="365784" y="721746"/>
                  </a:cubicBezTo>
                  <a:cubicBezTo>
                    <a:pt x="324922" y="650404"/>
                    <a:pt x="285202" y="578395"/>
                    <a:pt x="246245" y="506100"/>
                  </a:cubicBezTo>
                  <a:cubicBezTo>
                    <a:pt x="207097" y="433425"/>
                    <a:pt x="168902" y="360273"/>
                    <a:pt x="131659" y="286644"/>
                  </a:cubicBezTo>
                  <a:cubicBezTo>
                    <a:pt x="94417" y="213016"/>
                    <a:pt x="58126" y="139007"/>
                    <a:pt x="22693" y="64617"/>
                  </a:cubicBezTo>
                  <a:cubicBezTo>
                    <a:pt x="18312" y="55282"/>
                    <a:pt x="13835" y="46043"/>
                    <a:pt x="9454" y="36708"/>
                  </a:cubicBezTo>
                  <a:cubicBezTo>
                    <a:pt x="6120" y="29660"/>
                    <a:pt x="405" y="21278"/>
                    <a:pt x="24" y="13563"/>
                  </a:cubicBezTo>
                  <a:cubicBezTo>
                    <a:pt x="-548" y="1275"/>
                    <a:pt x="9263" y="-6059"/>
                    <a:pt x="17359" y="6609"/>
                  </a:cubicBezTo>
                  <a:cubicBezTo>
                    <a:pt x="28408" y="23945"/>
                    <a:pt x="37076" y="43566"/>
                    <a:pt x="46601" y="61664"/>
                  </a:cubicBezTo>
                  <a:cubicBezTo>
                    <a:pt x="56412" y="80142"/>
                    <a:pt x="66127" y="98621"/>
                    <a:pt x="75938" y="117099"/>
                  </a:cubicBezTo>
                  <a:cubicBezTo>
                    <a:pt x="114991" y="191013"/>
                    <a:pt x="154138" y="264832"/>
                    <a:pt x="193191" y="338746"/>
                  </a:cubicBezTo>
                  <a:cubicBezTo>
                    <a:pt x="232243" y="412660"/>
                    <a:pt x="271391" y="486479"/>
                    <a:pt x="310444" y="560393"/>
                  </a:cubicBezTo>
                  <a:cubicBezTo>
                    <a:pt x="335875" y="608399"/>
                    <a:pt x="361307" y="656405"/>
                    <a:pt x="386644" y="704506"/>
                  </a:cubicBezTo>
                  <a:cubicBezTo>
                    <a:pt x="389882" y="710602"/>
                    <a:pt x="393216" y="717079"/>
                    <a:pt x="393597" y="723747"/>
                  </a:cubicBezTo>
                  <a:cubicBezTo>
                    <a:pt x="394168" y="729938"/>
                    <a:pt x="390739" y="736605"/>
                    <a:pt x="384834" y="737463"/>
                  </a:cubicBezTo>
                  <a:close/>
                </a:path>
              </a:pathLst>
            </a:custGeom>
            <a:solidFill>
              <a:srgbClr val="508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324">
              <a:extLst>
                <a:ext uri="{FF2B5EF4-FFF2-40B4-BE49-F238E27FC236}">
                  <a16:creationId xmlns:a16="http://schemas.microsoft.com/office/drawing/2014/main" id="{95582608-659B-4CE2-8FD3-B50B4ED33FDF}"/>
                </a:ext>
              </a:extLst>
            </p:cNvPr>
            <p:cNvSpPr/>
            <p:nvPr/>
          </p:nvSpPr>
          <p:spPr>
            <a:xfrm>
              <a:off x="1099420" y="-220157"/>
              <a:ext cx="190288" cy="140120"/>
            </a:xfrm>
            <a:custGeom>
              <a:avLst/>
              <a:gdLst>
                <a:gd name="connsiteX0" fmla="*/ 189646 w 190288"/>
                <a:gd name="connsiteY0" fmla="*/ 5852 h 140120"/>
                <a:gd name="connsiteX1" fmla="*/ 185646 w 190288"/>
                <a:gd name="connsiteY1" fmla="*/ 19282 h 140120"/>
                <a:gd name="connsiteX2" fmla="*/ 158499 w 190288"/>
                <a:gd name="connsiteY2" fmla="*/ 49286 h 140120"/>
                <a:gd name="connsiteX3" fmla="*/ 141640 w 190288"/>
                <a:gd name="connsiteY3" fmla="*/ 65383 h 140120"/>
                <a:gd name="connsiteX4" fmla="*/ 126972 w 190288"/>
                <a:gd name="connsiteY4" fmla="*/ 77956 h 140120"/>
                <a:gd name="connsiteX5" fmla="*/ 123543 w 190288"/>
                <a:gd name="connsiteY5" fmla="*/ 80623 h 140120"/>
                <a:gd name="connsiteX6" fmla="*/ 97063 w 190288"/>
                <a:gd name="connsiteY6" fmla="*/ 99768 h 140120"/>
                <a:gd name="connsiteX7" fmla="*/ 81442 w 190288"/>
                <a:gd name="connsiteY7" fmla="*/ 109960 h 140120"/>
                <a:gd name="connsiteX8" fmla="*/ 26673 w 190288"/>
                <a:gd name="connsiteY8" fmla="*/ 137583 h 140120"/>
                <a:gd name="connsiteX9" fmla="*/ 765 w 190288"/>
                <a:gd name="connsiteY9" fmla="*/ 132344 h 140120"/>
                <a:gd name="connsiteX10" fmla="*/ 3432 w 190288"/>
                <a:gd name="connsiteY10" fmla="*/ 117485 h 140120"/>
                <a:gd name="connsiteX11" fmla="*/ 30769 w 190288"/>
                <a:gd name="connsiteY11" fmla="*/ 81671 h 140120"/>
                <a:gd name="connsiteX12" fmla="*/ 36579 w 190288"/>
                <a:gd name="connsiteY12" fmla="*/ 76242 h 140120"/>
                <a:gd name="connsiteX13" fmla="*/ 56391 w 190288"/>
                <a:gd name="connsiteY13" fmla="*/ 60240 h 140120"/>
                <a:gd name="connsiteX14" fmla="*/ 76870 w 190288"/>
                <a:gd name="connsiteY14" fmla="*/ 46714 h 140120"/>
                <a:gd name="connsiteX15" fmla="*/ 84490 w 190288"/>
                <a:gd name="connsiteY15" fmla="*/ 42142 h 140120"/>
                <a:gd name="connsiteX16" fmla="*/ 101445 w 190288"/>
                <a:gd name="connsiteY16" fmla="*/ 32903 h 140120"/>
                <a:gd name="connsiteX17" fmla="*/ 107445 w 190288"/>
                <a:gd name="connsiteY17" fmla="*/ 29950 h 140120"/>
                <a:gd name="connsiteX18" fmla="*/ 109922 w 190288"/>
                <a:gd name="connsiteY18" fmla="*/ 28617 h 140120"/>
                <a:gd name="connsiteX19" fmla="*/ 144402 w 190288"/>
                <a:gd name="connsiteY19" fmla="*/ 12805 h 140120"/>
                <a:gd name="connsiteX20" fmla="*/ 169834 w 190288"/>
                <a:gd name="connsiteY20" fmla="*/ 2137 h 140120"/>
                <a:gd name="connsiteX21" fmla="*/ 189646 w 190288"/>
                <a:gd name="connsiteY21" fmla="*/ 5852 h 14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88" h="140120">
                  <a:moveTo>
                    <a:pt x="189646" y="5852"/>
                  </a:moveTo>
                  <a:cubicBezTo>
                    <a:pt x="191646" y="10710"/>
                    <a:pt x="188598" y="15663"/>
                    <a:pt x="185646" y="19282"/>
                  </a:cubicBezTo>
                  <a:cubicBezTo>
                    <a:pt x="177073" y="29760"/>
                    <a:pt x="168024" y="39856"/>
                    <a:pt x="158499" y="49286"/>
                  </a:cubicBezTo>
                  <a:cubicBezTo>
                    <a:pt x="152975" y="54906"/>
                    <a:pt x="147450" y="60144"/>
                    <a:pt x="141640" y="65383"/>
                  </a:cubicBezTo>
                  <a:cubicBezTo>
                    <a:pt x="136782" y="69765"/>
                    <a:pt x="131925" y="73956"/>
                    <a:pt x="126972" y="77956"/>
                  </a:cubicBezTo>
                  <a:cubicBezTo>
                    <a:pt x="125733" y="78814"/>
                    <a:pt x="124686" y="79766"/>
                    <a:pt x="123543" y="80623"/>
                  </a:cubicBezTo>
                  <a:cubicBezTo>
                    <a:pt x="115161" y="87481"/>
                    <a:pt x="106302" y="93863"/>
                    <a:pt x="97063" y="99768"/>
                  </a:cubicBezTo>
                  <a:cubicBezTo>
                    <a:pt x="92110" y="103388"/>
                    <a:pt x="86776" y="106817"/>
                    <a:pt x="81442" y="109960"/>
                  </a:cubicBezTo>
                  <a:cubicBezTo>
                    <a:pt x="64011" y="120533"/>
                    <a:pt x="45723" y="129772"/>
                    <a:pt x="26673" y="137583"/>
                  </a:cubicBezTo>
                  <a:cubicBezTo>
                    <a:pt x="18006" y="141107"/>
                    <a:pt x="4575" y="142250"/>
                    <a:pt x="765" y="132344"/>
                  </a:cubicBezTo>
                  <a:cubicBezTo>
                    <a:pt x="-1235" y="127296"/>
                    <a:pt x="1051" y="121962"/>
                    <a:pt x="3432" y="117485"/>
                  </a:cubicBezTo>
                  <a:cubicBezTo>
                    <a:pt x="10576" y="104245"/>
                    <a:pt x="20006" y="92434"/>
                    <a:pt x="30769" y="81671"/>
                  </a:cubicBezTo>
                  <a:cubicBezTo>
                    <a:pt x="32674" y="79766"/>
                    <a:pt x="34579" y="78052"/>
                    <a:pt x="36579" y="76242"/>
                  </a:cubicBezTo>
                  <a:cubicBezTo>
                    <a:pt x="42866" y="70527"/>
                    <a:pt x="49343" y="65193"/>
                    <a:pt x="56391" y="60240"/>
                  </a:cubicBezTo>
                  <a:cubicBezTo>
                    <a:pt x="62964" y="55477"/>
                    <a:pt x="69822" y="50810"/>
                    <a:pt x="76870" y="46714"/>
                  </a:cubicBezTo>
                  <a:cubicBezTo>
                    <a:pt x="79251" y="45000"/>
                    <a:pt x="81823" y="43476"/>
                    <a:pt x="84490" y="42142"/>
                  </a:cubicBezTo>
                  <a:cubicBezTo>
                    <a:pt x="90015" y="38808"/>
                    <a:pt x="95730" y="35665"/>
                    <a:pt x="101445" y="32903"/>
                  </a:cubicBezTo>
                  <a:cubicBezTo>
                    <a:pt x="103350" y="31760"/>
                    <a:pt x="105445" y="30712"/>
                    <a:pt x="107445" y="29950"/>
                  </a:cubicBezTo>
                  <a:cubicBezTo>
                    <a:pt x="108207" y="29379"/>
                    <a:pt x="109065" y="28998"/>
                    <a:pt x="109922" y="28617"/>
                  </a:cubicBezTo>
                  <a:cubicBezTo>
                    <a:pt x="121542" y="22902"/>
                    <a:pt x="133068" y="17568"/>
                    <a:pt x="144402" y="12805"/>
                  </a:cubicBezTo>
                  <a:cubicBezTo>
                    <a:pt x="153070" y="9091"/>
                    <a:pt x="161547" y="5566"/>
                    <a:pt x="169834" y="2137"/>
                  </a:cubicBezTo>
                  <a:cubicBezTo>
                    <a:pt x="176311" y="-720"/>
                    <a:pt x="186598" y="-1768"/>
                    <a:pt x="189646" y="5852"/>
                  </a:cubicBezTo>
                  <a:close/>
                </a:path>
              </a:pathLst>
            </a:custGeom>
            <a:solidFill>
              <a:srgbClr val="D14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325">
              <a:extLst>
                <a:ext uri="{FF2B5EF4-FFF2-40B4-BE49-F238E27FC236}">
                  <a16:creationId xmlns:a16="http://schemas.microsoft.com/office/drawing/2014/main" id="{CD598F6E-4852-4170-8A03-C5BA85627961}"/>
                </a:ext>
              </a:extLst>
            </p:cNvPr>
            <p:cNvSpPr/>
            <p:nvPr/>
          </p:nvSpPr>
          <p:spPr>
            <a:xfrm>
              <a:off x="609703" y="-778731"/>
              <a:ext cx="631357" cy="658246"/>
            </a:xfrm>
            <a:custGeom>
              <a:avLst/>
              <a:gdLst>
                <a:gd name="connsiteX0" fmla="*/ 631357 w 631357"/>
                <a:gd name="connsiteY0" fmla="*/ 623862 h 658246"/>
                <a:gd name="connsiteX1" fmla="*/ 616689 w 631357"/>
                <a:gd name="connsiteY1" fmla="*/ 636435 h 658246"/>
                <a:gd name="connsiteX2" fmla="*/ 613260 w 631357"/>
                <a:gd name="connsiteY2" fmla="*/ 639102 h 658246"/>
                <a:gd name="connsiteX3" fmla="*/ 586780 w 631357"/>
                <a:gd name="connsiteY3" fmla="*/ 658247 h 658246"/>
                <a:gd name="connsiteX4" fmla="*/ 555443 w 631357"/>
                <a:gd name="connsiteY4" fmla="*/ 627862 h 658246"/>
                <a:gd name="connsiteX5" fmla="*/ 546013 w 631357"/>
                <a:gd name="connsiteY5" fmla="*/ 618718 h 658246"/>
                <a:gd name="connsiteX6" fmla="*/ 516581 w 631357"/>
                <a:gd name="connsiteY6" fmla="*/ 590048 h 658246"/>
                <a:gd name="connsiteX7" fmla="*/ 436095 w 631357"/>
                <a:gd name="connsiteY7" fmla="*/ 510990 h 658246"/>
                <a:gd name="connsiteX8" fmla="*/ 40 w 631357"/>
                <a:gd name="connsiteY8" fmla="*/ 52743 h 658246"/>
                <a:gd name="connsiteX9" fmla="*/ 3469 w 631357"/>
                <a:gd name="connsiteY9" fmla="*/ 26549 h 658246"/>
                <a:gd name="connsiteX10" fmla="*/ 40236 w 631357"/>
                <a:gd name="connsiteY10" fmla="*/ 4737 h 658246"/>
                <a:gd name="connsiteX11" fmla="*/ 512771 w 631357"/>
                <a:gd name="connsiteY11" fmla="*/ 501656 h 658246"/>
                <a:gd name="connsiteX12" fmla="*/ 529059 w 631357"/>
                <a:gd name="connsiteY12" fmla="*/ 518610 h 658246"/>
                <a:gd name="connsiteX13" fmla="*/ 584113 w 631357"/>
                <a:gd name="connsiteY13" fmla="*/ 575189 h 658246"/>
                <a:gd name="connsiteX14" fmla="*/ 596972 w 631357"/>
                <a:gd name="connsiteY14" fmla="*/ 588429 h 658246"/>
                <a:gd name="connsiteX15" fmla="*/ 601449 w 631357"/>
                <a:gd name="connsiteY15" fmla="*/ 592905 h 658246"/>
                <a:gd name="connsiteX16" fmla="*/ 603925 w 631357"/>
                <a:gd name="connsiteY16" fmla="*/ 595477 h 658246"/>
                <a:gd name="connsiteX17" fmla="*/ 606497 w 631357"/>
                <a:gd name="connsiteY17" fmla="*/ 598144 h 658246"/>
                <a:gd name="connsiteX18" fmla="*/ 631357 w 631357"/>
                <a:gd name="connsiteY18" fmla="*/ 623862 h 65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357" h="658246">
                  <a:moveTo>
                    <a:pt x="631357" y="623862"/>
                  </a:moveTo>
                  <a:cubicBezTo>
                    <a:pt x="626500" y="628243"/>
                    <a:pt x="621642" y="632434"/>
                    <a:pt x="616689" y="636435"/>
                  </a:cubicBezTo>
                  <a:cubicBezTo>
                    <a:pt x="615451" y="637292"/>
                    <a:pt x="614403" y="638244"/>
                    <a:pt x="613260" y="639102"/>
                  </a:cubicBezTo>
                  <a:cubicBezTo>
                    <a:pt x="604878" y="645960"/>
                    <a:pt x="596020" y="652341"/>
                    <a:pt x="586780" y="658247"/>
                  </a:cubicBezTo>
                  <a:cubicBezTo>
                    <a:pt x="579446" y="651198"/>
                    <a:pt x="568873" y="640911"/>
                    <a:pt x="555443" y="627862"/>
                  </a:cubicBezTo>
                  <a:cubicBezTo>
                    <a:pt x="552490" y="625005"/>
                    <a:pt x="549252" y="621957"/>
                    <a:pt x="546013" y="618718"/>
                  </a:cubicBezTo>
                  <a:cubicBezTo>
                    <a:pt x="537060" y="610050"/>
                    <a:pt x="527249" y="600430"/>
                    <a:pt x="516581" y="590048"/>
                  </a:cubicBezTo>
                  <a:cubicBezTo>
                    <a:pt x="493245" y="567093"/>
                    <a:pt x="465718" y="540137"/>
                    <a:pt x="436095" y="510990"/>
                  </a:cubicBezTo>
                  <a:cubicBezTo>
                    <a:pt x="262073" y="339826"/>
                    <a:pt x="993" y="77984"/>
                    <a:pt x="40" y="52743"/>
                  </a:cubicBezTo>
                  <a:cubicBezTo>
                    <a:pt x="-245" y="42932"/>
                    <a:pt x="993" y="33978"/>
                    <a:pt x="3469" y="26549"/>
                  </a:cubicBezTo>
                  <a:cubicBezTo>
                    <a:pt x="10327" y="4070"/>
                    <a:pt x="26806" y="-6979"/>
                    <a:pt x="40236" y="4737"/>
                  </a:cubicBezTo>
                  <a:cubicBezTo>
                    <a:pt x="48332" y="11880"/>
                    <a:pt x="335987" y="318966"/>
                    <a:pt x="512771" y="501656"/>
                  </a:cubicBezTo>
                  <a:cubicBezTo>
                    <a:pt x="518200" y="507466"/>
                    <a:pt x="523630" y="513086"/>
                    <a:pt x="529059" y="518610"/>
                  </a:cubicBezTo>
                  <a:cubicBezTo>
                    <a:pt x="549538" y="539661"/>
                    <a:pt x="568111" y="558901"/>
                    <a:pt x="584113" y="575189"/>
                  </a:cubicBezTo>
                  <a:cubicBezTo>
                    <a:pt x="588590" y="579951"/>
                    <a:pt x="592876" y="584333"/>
                    <a:pt x="596972" y="588429"/>
                  </a:cubicBezTo>
                  <a:cubicBezTo>
                    <a:pt x="598496" y="589857"/>
                    <a:pt x="600020" y="591572"/>
                    <a:pt x="601449" y="592905"/>
                  </a:cubicBezTo>
                  <a:cubicBezTo>
                    <a:pt x="602306" y="593858"/>
                    <a:pt x="603163" y="594620"/>
                    <a:pt x="603925" y="595477"/>
                  </a:cubicBezTo>
                  <a:cubicBezTo>
                    <a:pt x="604783" y="596430"/>
                    <a:pt x="605735" y="597382"/>
                    <a:pt x="606497" y="598144"/>
                  </a:cubicBezTo>
                  <a:cubicBezTo>
                    <a:pt x="616879" y="608907"/>
                    <a:pt x="625357" y="617480"/>
                    <a:pt x="631357" y="62386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326">
              <a:extLst>
                <a:ext uri="{FF2B5EF4-FFF2-40B4-BE49-F238E27FC236}">
                  <a16:creationId xmlns:a16="http://schemas.microsoft.com/office/drawing/2014/main" id="{92A87B52-886E-4487-BC78-58EF48636B54}"/>
                </a:ext>
              </a:extLst>
            </p:cNvPr>
            <p:cNvSpPr/>
            <p:nvPr/>
          </p:nvSpPr>
          <p:spPr>
            <a:xfrm>
              <a:off x="456364" y="-683392"/>
              <a:ext cx="766598" cy="573099"/>
            </a:xfrm>
            <a:custGeom>
              <a:avLst/>
              <a:gdLst>
                <a:gd name="connsiteX0" fmla="*/ 766599 w 766598"/>
                <a:gd name="connsiteY0" fmla="*/ 543763 h 573099"/>
                <a:gd name="connsiteX1" fmla="*/ 740119 w 766598"/>
                <a:gd name="connsiteY1" fmla="*/ 562908 h 573099"/>
                <a:gd name="connsiteX2" fmla="*/ 724498 w 766598"/>
                <a:gd name="connsiteY2" fmla="*/ 573100 h 573099"/>
                <a:gd name="connsiteX3" fmla="*/ 679636 w 766598"/>
                <a:gd name="connsiteY3" fmla="*/ 539476 h 573099"/>
                <a:gd name="connsiteX4" fmla="*/ 468562 w 766598"/>
                <a:gd name="connsiteY4" fmla="*/ 381361 h 573099"/>
                <a:gd name="connsiteX5" fmla="*/ 467895 w 766598"/>
                <a:gd name="connsiteY5" fmla="*/ 380885 h 573099"/>
                <a:gd name="connsiteX6" fmla="*/ 376645 w 766598"/>
                <a:gd name="connsiteY6" fmla="*/ 312496 h 573099"/>
                <a:gd name="connsiteX7" fmla="*/ 190432 w 766598"/>
                <a:gd name="connsiteY7" fmla="*/ 172097 h 573099"/>
                <a:gd name="connsiteX8" fmla="*/ 97563 w 766598"/>
                <a:gd name="connsiteY8" fmla="*/ 101612 h 573099"/>
                <a:gd name="connsiteX9" fmla="*/ 47461 w 766598"/>
                <a:gd name="connsiteY9" fmla="*/ 62941 h 573099"/>
                <a:gd name="connsiteX10" fmla="*/ 1932 w 766598"/>
                <a:gd name="connsiteY10" fmla="*/ 25412 h 573099"/>
                <a:gd name="connsiteX11" fmla="*/ 27 w 766598"/>
                <a:gd name="connsiteY11" fmla="*/ 22174 h 573099"/>
                <a:gd name="connsiteX12" fmla="*/ 1456 w 766598"/>
                <a:gd name="connsiteY12" fmla="*/ 18364 h 573099"/>
                <a:gd name="connsiteX13" fmla="*/ 25459 w 766598"/>
                <a:gd name="connsiteY13" fmla="*/ 1981 h 573099"/>
                <a:gd name="connsiteX14" fmla="*/ 46795 w 766598"/>
                <a:gd name="connsiteY14" fmla="*/ 20269 h 573099"/>
                <a:gd name="connsiteX15" fmla="*/ 68893 w 766598"/>
                <a:gd name="connsiteY15" fmla="*/ 36652 h 573099"/>
                <a:gd name="connsiteX16" fmla="*/ 115470 w 766598"/>
                <a:gd name="connsiteY16" fmla="*/ 71227 h 573099"/>
                <a:gd name="connsiteX17" fmla="*/ 209196 w 766598"/>
                <a:gd name="connsiteY17" fmla="*/ 139807 h 573099"/>
                <a:gd name="connsiteX18" fmla="*/ 397219 w 766598"/>
                <a:gd name="connsiteY18" fmla="*/ 276491 h 573099"/>
                <a:gd name="connsiteX19" fmla="*/ 589243 w 766598"/>
                <a:gd name="connsiteY19" fmla="*/ 415270 h 573099"/>
                <a:gd name="connsiteX20" fmla="*/ 719736 w 766598"/>
                <a:gd name="connsiteY20" fmla="*/ 509473 h 573099"/>
                <a:gd name="connsiteX21" fmla="*/ 721069 w 766598"/>
                <a:gd name="connsiteY21" fmla="*/ 510330 h 573099"/>
                <a:gd name="connsiteX22" fmla="*/ 737071 w 766598"/>
                <a:gd name="connsiteY22" fmla="*/ 521950 h 573099"/>
                <a:gd name="connsiteX23" fmla="*/ 737738 w 766598"/>
                <a:gd name="connsiteY23" fmla="*/ 522427 h 573099"/>
                <a:gd name="connsiteX24" fmla="*/ 766599 w 766598"/>
                <a:gd name="connsiteY24" fmla="*/ 543763 h 57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6598" h="573099">
                  <a:moveTo>
                    <a:pt x="766599" y="543763"/>
                  </a:moveTo>
                  <a:cubicBezTo>
                    <a:pt x="758217" y="550621"/>
                    <a:pt x="749359" y="557002"/>
                    <a:pt x="740119" y="562908"/>
                  </a:cubicBezTo>
                  <a:cubicBezTo>
                    <a:pt x="735166" y="566527"/>
                    <a:pt x="729832" y="569956"/>
                    <a:pt x="724498" y="573100"/>
                  </a:cubicBezTo>
                  <a:lnTo>
                    <a:pt x="679636" y="539476"/>
                  </a:lnTo>
                  <a:lnTo>
                    <a:pt x="468562" y="381361"/>
                  </a:lnTo>
                  <a:cubicBezTo>
                    <a:pt x="468371" y="381266"/>
                    <a:pt x="468085" y="381171"/>
                    <a:pt x="467895" y="380885"/>
                  </a:cubicBezTo>
                  <a:lnTo>
                    <a:pt x="376645" y="312496"/>
                  </a:lnTo>
                  <a:lnTo>
                    <a:pt x="190432" y="172097"/>
                  </a:lnTo>
                  <a:lnTo>
                    <a:pt x="97563" y="101612"/>
                  </a:lnTo>
                  <a:cubicBezTo>
                    <a:pt x="80704" y="88849"/>
                    <a:pt x="64035" y="75895"/>
                    <a:pt x="47461" y="62941"/>
                  </a:cubicBezTo>
                  <a:cubicBezTo>
                    <a:pt x="32317" y="51130"/>
                    <a:pt x="14600" y="39890"/>
                    <a:pt x="1932" y="25412"/>
                  </a:cubicBezTo>
                  <a:cubicBezTo>
                    <a:pt x="1075" y="24460"/>
                    <a:pt x="217" y="23507"/>
                    <a:pt x="27" y="22174"/>
                  </a:cubicBezTo>
                  <a:cubicBezTo>
                    <a:pt x="-164" y="20745"/>
                    <a:pt x="694" y="19411"/>
                    <a:pt x="1456" y="18364"/>
                  </a:cubicBezTo>
                  <a:cubicBezTo>
                    <a:pt x="6885" y="10648"/>
                    <a:pt x="14124" y="-5639"/>
                    <a:pt x="25459" y="1981"/>
                  </a:cubicBezTo>
                  <a:cubicBezTo>
                    <a:pt x="33174" y="7219"/>
                    <a:pt x="39651" y="14077"/>
                    <a:pt x="46795" y="20269"/>
                  </a:cubicBezTo>
                  <a:cubicBezTo>
                    <a:pt x="53748" y="26269"/>
                    <a:pt x="61463" y="31222"/>
                    <a:pt x="68893" y="36652"/>
                  </a:cubicBezTo>
                  <a:lnTo>
                    <a:pt x="115470" y="71227"/>
                  </a:lnTo>
                  <a:lnTo>
                    <a:pt x="209196" y="139807"/>
                  </a:lnTo>
                  <a:lnTo>
                    <a:pt x="397219" y="276491"/>
                  </a:lnTo>
                  <a:lnTo>
                    <a:pt x="589243" y="415270"/>
                  </a:lnTo>
                  <a:lnTo>
                    <a:pt x="719736" y="509473"/>
                  </a:lnTo>
                  <a:lnTo>
                    <a:pt x="721069" y="510330"/>
                  </a:lnTo>
                  <a:lnTo>
                    <a:pt x="737071" y="521950"/>
                  </a:lnTo>
                  <a:lnTo>
                    <a:pt x="737738" y="522427"/>
                  </a:lnTo>
                  <a:lnTo>
                    <a:pt x="766599" y="543763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327">
              <a:extLst>
                <a:ext uri="{FF2B5EF4-FFF2-40B4-BE49-F238E27FC236}">
                  <a16:creationId xmlns:a16="http://schemas.microsoft.com/office/drawing/2014/main" id="{064DBC22-1C48-468B-BFDA-A0B8836DDA2E}"/>
                </a:ext>
              </a:extLst>
            </p:cNvPr>
            <p:cNvSpPr/>
            <p:nvPr/>
          </p:nvSpPr>
          <p:spPr>
            <a:xfrm>
              <a:off x="1012463" y="-685710"/>
              <a:ext cx="245551" cy="543508"/>
            </a:xfrm>
            <a:custGeom>
              <a:avLst/>
              <a:gdLst>
                <a:gd name="connsiteX0" fmla="*/ 31715 w 245551"/>
                <a:gd name="connsiteY0" fmla="*/ 9442 h 543508"/>
                <a:gd name="connsiteX1" fmla="*/ 87055 w 245551"/>
                <a:gd name="connsiteY1" fmla="*/ 130028 h 543508"/>
                <a:gd name="connsiteX2" fmla="*/ 144681 w 245551"/>
                <a:gd name="connsiteY2" fmla="*/ 263950 h 543508"/>
                <a:gd name="connsiteX3" fmla="*/ 151444 w 245551"/>
                <a:gd name="connsiteY3" fmla="*/ 280238 h 543508"/>
                <a:gd name="connsiteX4" fmla="*/ 199926 w 245551"/>
                <a:gd name="connsiteY4" fmla="*/ 398729 h 543508"/>
                <a:gd name="connsiteX5" fmla="*/ 226596 w 245551"/>
                <a:gd name="connsiteY5" fmla="*/ 466356 h 543508"/>
                <a:gd name="connsiteX6" fmla="*/ 231264 w 245551"/>
                <a:gd name="connsiteY6" fmla="*/ 478167 h 543508"/>
                <a:gd name="connsiteX7" fmla="*/ 239741 w 245551"/>
                <a:gd name="connsiteY7" fmla="*/ 500075 h 543508"/>
                <a:gd name="connsiteX8" fmla="*/ 245551 w 245551"/>
                <a:gd name="connsiteY8" fmla="*/ 514743 h 543508"/>
                <a:gd name="connsiteX9" fmla="*/ 228692 w 245551"/>
                <a:gd name="connsiteY9" fmla="*/ 530840 h 543508"/>
                <a:gd name="connsiteX10" fmla="*/ 214023 w 245551"/>
                <a:gd name="connsiteY10" fmla="*/ 543413 h 543508"/>
                <a:gd name="connsiteX11" fmla="*/ 205260 w 245551"/>
                <a:gd name="connsiteY11" fmla="*/ 538556 h 543508"/>
                <a:gd name="connsiteX12" fmla="*/ 201831 w 245551"/>
                <a:gd name="connsiteY12" fmla="*/ 530174 h 543508"/>
                <a:gd name="connsiteX13" fmla="*/ 198879 w 245551"/>
                <a:gd name="connsiteY13" fmla="*/ 523601 h 543508"/>
                <a:gd name="connsiteX14" fmla="*/ 198212 w 245551"/>
                <a:gd name="connsiteY14" fmla="*/ 521887 h 543508"/>
                <a:gd name="connsiteX15" fmla="*/ 194688 w 245551"/>
                <a:gd name="connsiteY15" fmla="*/ 513410 h 543508"/>
                <a:gd name="connsiteX16" fmla="*/ 191830 w 245551"/>
                <a:gd name="connsiteY16" fmla="*/ 506552 h 543508"/>
                <a:gd name="connsiteX17" fmla="*/ 188306 w 245551"/>
                <a:gd name="connsiteY17" fmla="*/ 498360 h 543508"/>
                <a:gd name="connsiteX18" fmla="*/ 181448 w 245551"/>
                <a:gd name="connsiteY18" fmla="*/ 482168 h 543508"/>
                <a:gd name="connsiteX19" fmla="*/ 180400 w 245551"/>
                <a:gd name="connsiteY19" fmla="*/ 479977 h 543508"/>
                <a:gd name="connsiteX20" fmla="*/ 152111 w 245551"/>
                <a:gd name="connsiteY20" fmla="*/ 412730 h 543508"/>
                <a:gd name="connsiteX21" fmla="*/ 149730 w 245551"/>
                <a:gd name="connsiteY21" fmla="*/ 406920 h 543508"/>
                <a:gd name="connsiteX22" fmla="*/ 148301 w 245551"/>
                <a:gd name="connsiteY22" fmla="*/ 403396 h 543508"/>
                <a:gd name="connsiteX23" fmla="*/ 97342 w 245551"/>
                <a:gd name="connsiteY23" fmla="*/ 277952 h 543508"/>
                <a:gd name="connsiteX24" fmla="*/ 44955 w 245551"/>
                <a:gd name="connsiteY24" fmla="*/ 142316 h 543508"/>
                <a:gd name="connsiteX25" fmla="*/ 854 w 245551"/>
                <a:gd name="connsiteY25" fmla="*/ 19348 h 543508"/>
                <a:gd name="connsiteX26" fmla="*/ 8569 w 245551"/>
                <a:gd name="connsiteY26" fmla="*/ 2203 h 543508"/>
                <a:gd name="connsiteX27" fmla="*/ 14094 w 245551"/>
                <a:gd name="connsiteY27" fmla="*/ 488 h 543508"/>
                <a:gd name="connsiteX28" fmla="*/ 31715 w 245551"/>
                <a:gd name="connsiteY28" fmla="*/ 9442 h 543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5551" h="543508">
                  <a:moveTo>
                    <a:pt x="31715" y="9442"/>
                  </a:moveTo>
                  <a:cubicBezTo>
                    <a:pt x="50955" y="49447"/>
                    <a:pt x="69053" y="89833"/>
                    <a:pt x="87055" y="130028"/>
                  </a:cubicBezTo>
                  <a:cubicBezTo>
                    <a:pt x="106677" y="174605"/>
                    <a:pt x="126108" y="219182"/>
                    <a:pt x="144681" y="263950"/>
                  </a:cubicBezTo>
                  <a:cubicBezTo>
                    <a:pt x="146967" y="269379"/>
                    <a:pt x="149349" y="274808"/>
                    <a:pt x="151444" y="280238"/>
                  </a:cubicBezTo>
                  <a:cubicBezTo>
                    <a:pt x="168018" y="319671"/>
                    <a:pt x="183639" y="359200"/>
                    <a:pt x="199926" y="398729"/>
                  </a:cubicBezTo>
                  <a:lnTo>
                    <a:pt x="226596" y="466356"/>
                  </a:lnTo>
                  <a:lnTo>
                    <a:pt x="231264" y="478167"/>
                  </a:lnTo>
                  <a:lnTo>
                    <a:pt x="239741" y="500075"/>
                  </a:lnTo>
                  <a:lnTo>
                    <a:pt x="245551" y="514743"/>
                  </a:lnTo>
                  <a:cubicBezTo>
                    <a:pt x="240027" y="520363"/>
                    <a:pt x="234502" y="525602"/>
                    <a:pt x="228692" y="530840"/>
                  </a:cubicBezTo>
                  <a:cubicBezTo>
                    <a:pt x="223834" y="535222"/>
                    <a:pt x="218976" y="539413"/>
                    <a:pt x="214023" y="543413"/>
                  </a:cubicBezTo>
                  <a:cubicBezTo>
                    <a:pt x="202784" y="544175"/>
                    <a:pt x="208023" y="540175"/>
                    <a:pt x="205260" y="538556"/>
                  </a:cubicBezTo>
                  <a:lnTo>
                    <a:pt x="201831" y="530174"/>
                  </a:lnTo>
                  <a:lnTo>
                    <a:pt x="198879" y="523601"/>
                  </a:lnTo>
                  <a:lnTo>
                    <a:pt x="198212" y="521887"/>
                  </a:lnTo>
                  <a:lnTo>
                    <a:pt x="194688" y="513410"/>
                  </a:lnTo>
                  <a:lnTo>
                    <a:pt x="191830" y="506552"/>
                  </a:lnTo>
                  <a:lnTo>
                    <a:pt x="188306" y="498360"/>
                  </a:lnTo>
                  <a:lnTo>
                    <a:pt x="181448" y="482168"/>
                  </a:lnTo>
                  <a:lnTo>
                    <a:pt x="180400" y="479977"/>
                  </a:lnTo>
                  <a:lnTo>
                    <a:pt x="152111" y="412730"/>
                  </a:lnTo>
                  <a:cubicBezTo>
                    <a:pt x="151349" y="410921"/>
                    <a:pt x="150587" y="408825"/>
                    <a:pt x="149730" y="406920"/>
                  </a:cubicBezTo>
                  <a:cubicBezTo>
                    <a:pt x="149253" y="405682"/>
                    <a:pt x="148777" y="404634"/>
                    <a:pt x="148301" y="403396"/>
                  </a:cubicBezTo>
                  <a:cubicBezTo>
                    <a:pt x="131251" y="361486"/>
                    <a:pt x="113630" y="319957"/>
                    <a:pt x="97342" y="277952"/>
                  </a:cubicBezTo>
                  <a:cubicBezTo>
                    <a:pt x="79245" y="232898"/>
                    <a:pt x="62100" y="187750"/>
                    <a:pt x="44955" y="142316"/>
                  </a:cubicBezTo>
                  <a:cubicBezTo>
                    <a:pt x="29905" y="101644"/>
                    <a:pt x="14760" y="60591"/>
                    <a:pt x="854" y="19348"/>
                  </a:cubicBezTo>
                  <a:cubicBezTo>
                    <a:pt x="-1718" y="11728"/>
                    <a:pt x="1711" y="4203"/>
                    <a:pt x="8569" y="2203"/>
                  </a:cubicBezTo>
                  <a:lnTo>
                    <a:pt x="14094" y="488"/>
                  </a:lnTo>
                  <a:cubicBezTo>
                    <a:pt x="20761" y="-1417"/>
                    <a:pt x="28286" y="2393"/>
                    <a:pt x="31715" y="944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328">
              <a:extLst>
                <a:ext uri="{FF2B5EF4-FFF2-40B4-BE49-F238E27FC236}">
                  <a16:creationId xmlns:a16="http://schemas.microsoft.com/office/drawing/2014/main" id="{0A697ADE-CC77-4784-B145-C8BC6E5425F5}"/>
                </a:ext>
              </a:extLst>
            </p:cNvPr>
            <p:cNvSpPr/>
            <p:nvPr/>
          </p:nvSpPr>
          <p:spPr>
            <a:xfrm>
              <a:off x="609703" y="-752182"/>
              <a:ext cx="606592" cy="601218"/>
            </a:xfrm>
            <a:custGeom>
              <a:avLst/>
              <a:gdLst>
                <a:gd name="connsiteX0" fmla="*/ 606592 w 606592"/>
                <a:gd name="connsiteY0" fmla="*/ 571595 h 601218"/>
                <a:gd name="connsiteX1" fmla="*/ 604497 w 606592"/>
                <a:gd name="connsiteY1" fmla="*/ 596551 h 601218"/>
                <a:gd name="connsiteX2" fmla="*/ 555348 w 606592"/>
                <a:gd name="connsiteY2" fmla="*/ 601218 h 601218"/>
                <a:gd name="connsiteX3" fmla="*/ 545918 w 606592"/>
                <a:gd name="connsiteY3" fmla="*/ 592074 h 601218"/>
                <a:gd name="connsiteX4" fmla="*/ 516486 w 606592"/>
                <a:gd name="connsiteY4" fmla="*/ 563404 h 601218"/>
                <a:gd name="connsiteX5" fmla="*/ 436000 w 606592"/>
                <a:gd name="connsiteY5" fmla="*/ 484346 h 601218"/>
                <a:gd name="connsiteX6" fmla="*/ 40 w 606592"/>
                <a:gd name="connsiteY6" fmla="*/ 26194 h 601218"/>
                <a:gd name="connsiteX7" fmla="*/ 3469 w 606592"/>
                <a:gd name="connsiteY7" fmla="*/ 0 h 601218"/>
                <a:gd name="connsiteX8" fmla="*/ 512771 w 606592"/>
                <a:gd name="connsiteY8" fmla="*/ 475107 h 601218"/>
                <a:gd name="connsiteX9" fmla="*/ 529059 w 606592"/>
                <a:gd name="connsiteY9" fmla="*/ 492062 h 601218"/>
                <a:gd name="connsiteX10" fmla="*/ 584113 w 606592"/>
                <a:gd name="connsiteY10" fmla="*/ 548640 h 601218"/>
                <a:gd name="connsiteX11" fmla="*/ 596972 w 606592"/>
                <a:gd name="connsiteY11" fmla="*/ 561880 h 601218"/>
                <a:gd name="connsiteX12" fmla="*/ 601449 w 606592"/>
                <a:gd name="connsiteY12" fmla="*/ 566357 h 601218"/>
                <a:gd name="connsiteX13" fmla="*/ 603925 w 606592"/>
                <a:gd name="connsiteY13" fmla="*/ 568928 h 601218"/>
                <a:gd name="connsiteX14" fmla="*/ 606592 w 606592"/>
                <a:gd name="connsiteY14" fmla="*/ 571595 h 60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6592" h="601218">
                  <a:moveTo>
                    <a:pt x="606592" y="571595"/>
                  </a:moveTo>
                  <a:cubicBezTo>
                    <a:pt x="606497" y="586169"/>
                    <a:pt x="604497" y="596551"/>
                    <a:pt x="604497" y="596551"/>
                  </a:cubicBezTo>
                  <a:cubicBezTo>
                    <a:pt x="604497" y="596551"/>
                    <a:pt x="581827" y="599789"/>
                    <a:pt x="555348" y="601218"/>
                  </a:cubicBezTo>
                  <a:cubicBezTo>
                    <a:pt x="552395" y="598361"/>
                    <a:pt x="549157" y="595313"/>
                    <a:pt x="545918" y="592074"/>
                  </a:cubicBezTo>
                  <a:cubicBezTo>
                    <a:pt x="536965" y="583406"/>
                    <a:pt x="527154" y="573786"/>
                    <a:pt x="516486" y="563404"/>
                  </a:cubicBezTo>
                  <a:cubicBezTo>
                    <a:pt x="493150" y="540449"/>
                    <a:pt x="465622" y="513493"/>
                    <a:pt x="436000" y="484346"/>
                  </a:cubicBezTo>
                  <a:cubicBezTo>
                    <a:pt x="262073" y="313277"/>
                    <a:pt x="993" y="51435"/>
                    <a:pt x="40" y="26194"/>
                  </a:cubicBezTo>
                  <a:cubicBezTo>
                    <a:pt x="-245" y="16383"/>
                    <a:pt x="993" y="7429"/>
                    <a:pt x="3469" y="0"/>
                  </a:cubicBezTo>
                  <a:cubicBezTo>
                    <a:pt x="78431" y="88964"/>
                    <a:pt x="409330" y="474154"/>
                    <a:pt x="512771" y="475107"/>
                  </a:cubicBezTo>
                  <a:cubicBezTo>
                    <a:pt x="518200" y="480917"/>
                    <a:pt x="523630" y="486537"/>
                    <a:pt x="529059" y="492062"/>
                  </a:cubicBezTo>
                  <a:cubicBezTo>
                    <a:pt x="549538" y="513112"/>
                    <a:pt x="568111" y="532352"/>
                    <a:pt x="584113" y="548640"/>
                  </a:cubicBezTo>
                  <a:cubicBezTo>
                    <a:pt x="588590" y="553402"/>
                    <a:pt x="592876" y="557784"/>
                    <a:pt x="596972" y="561880"/>
                  </a:cubicBezTo>
                  <a:cubicBezTo>
                    <a:pt x="598496" y="563309"/>
                    <a:pt x="600020" y="565023"/>
                    <a:pt x="601449" y="566357"/>
                  </a:cubicBezTo>
                  <a:cubicBezTo>
                    <a:pt x="602306" y="567309"/>
                    <a:pt x="603163" y="568071"/>
                    <a:pt x="603925" y="568928"/>
                  </a:cubicBezTo>
                  <a:cubicBezTo>
                    <a:pt x="604878" y="569881"/>
                    <a:pt x="605830" y="570833"/>
                    <a:pt x="606592" y="571595"/>
                  </a:cubicBezTo>
                  <a:close/>
                </a:path>
              </a:pathLst>
            </a:custGeom>
            <a:solidFill>
              <a:srgbClr val="609130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329">
              <a:extLst>
                <a:ext uri="{FF2B5EF4-FFF2-40B4-BE49-F238E27FC236}">
                  <a16:creationId xmlns:a16="http://schemas.microsoft.com/office/drawing/2014/main" id="{BBE27526-FDF9-4684-A993-7E5EC11D2665}"/>
                </a:ext>
              </a:extLst>
            </p:cNvPr>
            <p:cNvSpPr/>
            <p:nvPr/>
          </p:nvSpPr>
          <p:spPr>
            <a:xfrm>
              <a:off x="924925" y="-405472"/>
              <a:ext cx="332994" cy="295179"/>
            </a:xfrm>
            <a:custGeom>
              <a:avLst/>
              <a:gdLst>
                <a:gd name="connsiteX0" fmla="*/ 238887 w 332994"/>
                <a:gd name="connsiteY0" fmla="*/ 0 h 295179"/>
                <a:gd name="connsiteX1" fmla="*/ 287369 w 332994"/>
                <a:gd name="connsiteY1" fmla="*/ 118491 h 295179"/>
                <a:gd name="connsiteX2" fmla="*/ 314039 w 332994"/>
                <a:gd name="connsiteY2" fmla="*/ 186119 h 295179"/>
                <a:gd name="connsiteX3" fmla="*/ 318707 w 332994"/>
                <a:gd name="connsiteY3" fmla="*/ 197929 h 295179"/>
                <a:gd name="connsiteX4" fmla="*/ 327184 w 332994"/>
                <a:gd name="connsiteY4" fmla="*/ 219837 h 295179"/>
                <a:gd name="connsiteX5" fmla="*/ 332994 w 332994"/>
                <a:gd name="connsiteY5" fmla="*/ 234506 h 295179"/>
                <a:gd name="connsiteX6" fmla="*/ 316135 w 332994"/>
                <a:gd name="connsiteY6" fmla="*/ 250603 h 295179"/>
                <a:gd name="connsiteX7" fmla="*/ 301466 w 332994"/>
                <a:gd name="connsiteY7" fmla="*/ 263176 h 295179"/>
                <a:gd name="connsiteX8" fmla="*/ 298037 w 332994"/>
                <a:gd name="connsiteY8" fmla="*/ 265843 h 295179"/>
                <a:gd name="connsiteX9" fmla="*/ 271558 w 332994"/>
                <a:gd name="connsiteY9" fmla="*/ 284988 h 295179"/>
                <a:gd name="connsiteX10" fmla="*/ 255937 w 332994"/>
                <a:gd name="connsiteY10" fmla="*/ 295180 h 295179"/>
                <a:gd name="connsiteX11" fmla="*/ 211074 w 332994"/>
                <a:gd name="connsiteY11" fmla="*/ 261556 h 295179"/>
                <a:gd name="connsiteX12" fmla="*/ 0 w 332994"/>
                <a:gd name="connsiteY12" fmla="*/ 103442 h 295179"/>
                <a:gd name="connsiteX13" fmla="*/ 186309 w 332994"/>
                <a:gd name="connsiteY13" fmla="*/ 212884 h 295179"/>
                <a:gd name="connsiteX14" fmla="*/ 201359 w 332994"/>
                <a:gd name="connsiteY14" fmla="*/ 216694 h 295179"/>
                <a:gd name="connsiteX15" fmla="*/ 252603 w 332994"/>
                <a:gd name="connsiteY15" fmla="*/ 232791 h 295179"/>
                <a:gd name="connsiteX16" fmla="*/ 265367 w 332994"/>
                <a:gd name="connsiteY16" fmla="*/ 235839 h 295179"/>
                <a:gd name="connsiteX17" fmla="*/ 279368 w 332994"/>
                <a:gd name="connsiteY17" fmla="*/ 226219 h 295179"/>
                <a:gd name="connsiteX18" fmla="*/ 281845 w 332994"/>
                <a:gd name="connsiteY18" fmla="*/ 215075 h 295179"/>
                <a:gd name="connsiteX19" fmla="*/ 282131 w 332994"/>
                <a:gd name="connsiteY19" fmla="*/ 211360 h 295179"/>
                <a:gd name="connsiteX20" fmla="*/ 234601 w 332994"/>
                <a:gd name="connsiteY20" fmla="*/ 5048 h 295179"/>
                <a:gd name="connsiteX21" fmla="*/ 238887 w 332994"/>
                <a:gd name="connsiteY21" fmla="*/ 0 h 29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2994" h="295179">
                  <a:moveTo>
                    <a:pt x="238887" y="0"/>
                  </a:moveTo>
                  <a:cubicBezTo>
                    <a:pt x="255461" y="39433"/>
                    <a:pt x="271082" y="78962"/>
                    <a:pt x="287369" y="118491"/>
                  </a:cubicBezTo>
                  <a:lnTo>
                    <a:pt x="314039" y="186119"/>
                  </a:lnTo>
                  <a:lnTo>
                    <a:pt x="318707" y="197929"/>
                  </a:lnTo>
                  <a:lnTo>
                    <a:pt x="327184" y="219837"/>
                  </a:lnTo>
                  <a:lnTo>
                    <a:pt x="332994" y="234506"/>
                  </a:lnTo>
                  <a:cubicBezTo>
                    <a:pt x="327470" y="240125"/>
                    <a:pt x="321945" y="245364"/>
                    <a:pt x="316135" y="250603"/>
                  </a:cubicBezTo>
                  <a:cubicBezTo>
                    <a:pt x="311277" y="254984"/>
                    <a:pt x="306419" y="259175"/>
                    <a:pt x="301466" y="263176"/>
                  </a:cubicBezTo>
                  <a:cubicBezTo>
                    <a:pt x="300228" y="264033"/>
                    <a:pt x="299180" y="264986"/>
                    <a:pt x="298037" y="265843"/>
                  </a:cubicBezTo>
                  <a:cubicBezTo>
                    <a:pt x="289655" y="272701"/>
                    <a:pt x="280797" y="279083"/>
                    <a:pt x="271558" y="284988"/>
                  </a:cubicBezTo>
                  <a:cubicBezTo>
                    <a:pt x="266605" y="288608"/>
                    <a:pt x="261271" y="292037"/>
                    <a:pt x="255937" y="295180"/>
                  </a:cubicBezTo>
                  <a:lnTo>
                    <a:pt x="211074" y="261556"/>
                  </a:lnTo>
                  <a:lnTo>
                    <a:pt x="0" y="103442"/>
                  </a:lnTo>
                  <a:cubicBezTo>
                    <a:pt x="89535" y="162592"/>
                    <a:pt x="162782" y="207359"/>
                    <a:pt x="186309" y="212884"/>
                  </a:cubicBezTo>
                  <a:cubicBezTo>
                    <a:pt x="191643" y="214122"/>
                    <a:pt x="196691" y="215456"/>
                    <a:pt x="201359" y="216694"/>
                  </a:cubicBezTo>
                  <a:cubicBezTo>
                    <a:pt x="224599" y="222790"/>
                    <a:pt x="240887" y="229171"/>
                    <a:pt x="252603" y="232791"/>
                  </a:cubicBezTo>
                  <a:cubicBezTo>
                    <a:pt x="257747" y="234506"/>
                    <a:pt x="261842" y="235553"/>
                    <a:pt x="265367" y="235839"/>
                  </a:cubicBezTo>
                  <a:cubicBezTo>
                    <a:pt x="272701" y="236601"/>
                    <a:pt x="276701" y="234029"/>
                    <a:pt x="279368" y="226219"/>
                  </a:cubicBezTo>
                  <a:cubicBezTo>
                    <a:pt x="280416" y="223361"/>
                    <a:pt x="281178" y="219646"/>
                    <a:pt x="281845" y="215075"/>
                  </a:cubicBezTo>
                  <a:cubicBezTo>
                    <a:pt x="282035" y="213931"/>
                    <a:pt x="282131" y="212789"/>
                    <a:pt x="282131" y="211360"/>
                  </a:cubicBezTo>
                  <a:cubicBezTo>
                    <a:pt x="283369" y="168116"/>
                    <a:pt x="217265" y="26765"/>
                    <a:pt x="234601" y="5048"/>
                  </a:cubicBezTo>
                  <a:cubicBezTo>
                    <a:pt x="235839" y="3334"/>
                    <a:pt x="237458" y="1619"/>
                    <a:pt x="238887" y="0"/>
                  </a:cubicBezTo>
                  <a:close/>
                </a:path>
              </a:pathLst>
            </a:custGeom>
            <a:solidFill>
              <a:srgbClr val="3361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330">
              <a:extLst>
                <a:ext uri="{FF2B5EF4-FFF2-40B4-BE49-F238E27FC236}">
                  <a16:creationId xmlns:a16="http://schemas.microsoft.com/office/drawing/2014/main" id="{5C0B5C7D-CA3D-4611-9A21-7BB9AFCE987B}"/>
                </a:ext>
              </a:extLst>
            </p:cNvPr>
            <p:cNvSpPr/>
            <p:nvPr/>
          </p:nvSpPr>
          <p:spPr>
            <a:xfrm>
              <a:off x="1081897" y="208508"/>
              <a:ext cx="1283800" cy="1279866"/>
            </a:xfrm>
            <a:custGeom>
              <a:avLst/>
              <a:gdLst>
                <a:gd name="connsiteX0" fmla="*/ 886301 w 1283800"/>
                <a:gd name="connsiteY0" fmla="*/ 403193 h 1279866"/>
                <a:gd name="connsiteX1" fmla="*/ 1000982 w 1283800"/>
                <a:gd name="connsiteY1" fmla="*/ 628459 h 1279866"/>
                <a:gd name="connsiteX2" fmla="*/ 1283780 w 1283800"/>
                <a:gd name="connsiteY2" fmla="*/ 1278446 h 1279866"/>
                <a:gd name="connsiteX3" fmla="*/ 861155 w 1283800"/>
                <a:gd name="connsiteY3" fmla="*/ 873347 h 1279866"/>
                <a:gd name="connsiteX4" fmla="*/ 502825 w 1283800"/>
                <a:gd name="connsiteY4" fmla="*/ 556165 h 1279866"/>
                <a:gd name="connsiteX5" fmla="*/ 377476 w 1283800"/>
                <a:gd name="connsiteY5" fmla="*/ 409289 h 1279866"/>
                <a:gd name="connsiteX6" fmla="*/ 0 w 1283800"/>
                <a:gd name="connsiteY6" fmla="*/ 0 h 1279866"/>
                <a:gd name="connsiteX7" fmla="*/ 517684 w 1283800"/>
                <a:gd name="connsiteY7" fmla="*/ 515398 h 1279866"/>
                <a:gd name="connsiteX8" fmla="*/ 1147667 w 1283800"/>
                <a:gd name="connsiteY8" fmla="*/ 1073753 h 1279866"/>
                <a:gd name="connsiteX9" fmla="*/ 886301 w 1283800"/>
                <a:gd name="connsiteY9" fmla="*/ 403193 h 12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3800" h="1279866">
                  <a:moveTo>
                    <a:pt x="886301" y="403193"/>
                  </a:moveTo>
                  <a:cubicBezTo>
                    <a:pt x="930593" y="492824"/>
                    <a:pt x="978122" y="595694"/>
                    <a:pt x="1000982" y="628459"/>
                  </a:cubicBezTo>
                  <a:cubicBezTo>
                    <a:pt x="1033272" y="674656"/>
                    <a:pt x="1286447" y="1253871"/>
                    <a:pt x="1283780" y="1278446"/>
                  </a:cubicBezTo>
                  <a:cubicBezTo>
                    <a:pt x="1281113" y="1303306"/>
                    <a:pt x="1000506" y="995267"/>
                    <a:pt x="861155" y="873347"/>
                  </a:cubicBezTo>
                  <a:cubicBezTo>
                    <a:pt x="721709" y="751332"/>
                    <a:pt x="557879" y="630936"/>
                    <a:pt x="502825" y="556165"/>
                  </a:cubicBezTo>
                  <a:cubicBezTo>
                    <a:pt x="447675" y="481394"/>
                    <a:pt x="439579" y="457581"/>
                    <a:pt x="377476" y="409289"/>
                  </a:cubicBezTo>
                  <a:cubicBezTo>
                    <a:pt x="331470" y="373856"/>
                    <a:pt x="116110" y="160020"/>
                    <a:pt x="0" y="0"/>
                  </a:cubicBezTo>
                  <a:cubicBezTo>
                    <a:pt x="187833" y="169831"/>
                    <a:pt x="452914" y="417100"/>
                    <a:pt x="517684" y="515398"/>
                  </a:cubicBezTo>
                  <a:cubicBezTo>
                    <a:pt x="620363" y="671513"/>
                    <a:pt x="1173004" y="1170337"/>
                    <a:pt x="1147667" y="1073753"/>
                  </a:cubicBezTo>
                  <a:cubicBezTo>
                    <a:pt x="1127570" y="997172"/>
                    <a:pt x="952691" y="582644"/>
                    <a:pt x="886301" y="403193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331">
              <a:extLst>
                <a:ext uri="{FF2B5EF4-FFF2-40B4-BE49-F238E27FC236}">
                  <a16:creationId xmlns:a16="http://schemas.microsoft.com/office/drawing/2014/main" id="{114921DD-C38C-4328-8B69-239D9B0461A8}"/>
                </a:ext>
              </a:extLst>
            </p:cNvPr>
            <p:cNvSpPr/>
            <p:nvPr/>
          </p:nvSpPr>
          <p:spPr>
            <a:xfrm>
              <a:off x="1650857" y="346129"/>
              <a:ext cx="180179" cy="170323"/>
            </a:xfrm>
            <a:custGeom>
              <a:avLst/>
              <a:gdLst>
                <a:gd name="connsiteX0" fmla="*/ 151987 w 180179"/>
                <a:gd name="connsiteY0" fmla="*/ 7445 h 170323"/>
                <a:gd name="connsiteX1" fmla="*/ 63405 w 180179"/>
                <a:gd name="connsiteY1" fmla="*/ 84026 h 170323"/>
                <a:gd name="connsiteX2" fmla="*/ 1111 w 180179"/>
                <a:gd name="connsiteY2" fmla="*/ 147749 h 170323"/>
                <a:gd name="connsiteX3" fmla="*/ 16923 w 180179"/>
                <a:gd name="connsiteY3" fmla="*/ 170323 h 170323"/>
                <a:gd name="connsiteX4" fmla="*/ 164275 w 180179"/>
                <a:gd name="connsiteY4" fmla="*/ 57261 h 170323"/>
                <a:gd name="connsiteX5" fmla="*/ 179419 w 180179"/>
                <a:gd name="connsiteY5" fmla="*/ 22018 h 170323"/>
                <a:gd name="connsiteX6" fmla="*/ 151987 w 180179"/>
                <a:gd name="connsiteY6" fmla="*/ 7445 h 170323"/>
                <a:gd name="connsiteX7" fmla="*/ 107125 w 180179"/>
                <a:gd name="connsiteY7" fmla="*/ 89837 h 170323"/>
                <a:gd name="connsiteX8" fmla="*/ 117126 w 180179"/>
                <a:gd name="connsiteY8" fmla="*/ 82121 h 170323"/>
                <a:gd name="connsiteX9" fmla="*/ 104934 w 180179"/>
                <a:gd name="connsiteY9" fmla="*/ 98980 h 170323"/>
                <a:gd name="connsiteX10" fmla="*/ 53213 w 180179"/>
                <a:gd name="connsiteY10" fmla="*/ 130604 h 170323"/>
                <a:gd name="connsiteX11" fmla="*/ 52642 w 180179"/>
                <a:gd name="connsiteY11" fmla="*/ 130699 h 170323"/>
                <a:gd name="connsiteX12" fmla="*/ 107125 w 180179"/>
                <a:gd name="connsiteY12" fmla="*/ 89837 h 1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79" h="170323">
                  <a:moveTo>
                    <a:pt x="151987" y="7445"/>
                  </a:moveTo>
                  <a:cubicBezTo>
                    <a:pt x="134652" y="39735"/>
                    <a:pt x="91885" y="62404"/>
                    <a:pt x="63405" y="84026"/>
                  </a:cubicBezTo>
                  <a:cubicBezTo>
                    <a:pt x="39783" y="101933"/>
                    <a:pt x="13875" y="119078"/>
                    <a:pt x="1111" y="147749"/>
                  </a:cubicBezTo>
                  <a:cubicBezTo>
                    <a:pt x="-3365" y="157845"/>
                    <a:pt x="6445" y="170418"/>
                    <a:pt x="16923" y="170323"/>
                  </a:cubicBezTo>
                  <a:cubicBezTo>
                    <a:pt x="64548" y="170037"/>
                    <a:pt x="158179" y="119269"/>
                    <a:pt x="164275" y="57261"/>
                  </a:cubicBezTo>
                  <a:cubicBezTo>
                    <a:pt x="170466" y="46879"/>
                    <a:pt x="175419" y="35449"/>
                    <a:pt x="179419" y="22018"/>
                  </a:cubicBezTo>
                  <a:cubicBezTo>
                    <a:pt x="184753" y="3730"/>
                    <a:pt x="160560" y="-8652"/>
                    <a:pt x="151987" y="7445"/>
                  </a:cubicBezTo>
                  <a:close/>
                  <a:moveTo>
                    <a:pt x="107125" y="89837"/>
                  </a:moveTo>
                  <a:cubicBezTo>
                    <a:pt x="110363" y="87170"/>
                    <a:pt x="113697" y="84693"/>
                    <a:pt x="117126" y="82121"/>
                  </a:cubicBezTo>
                  <a:cubicBezTo>
                    <a:pt x="113411" y="88122"/>
                    <a:pt x="109315" y="93742"/>
                    <a:pt x="104934" y="98980"/>
                  </a:cubicBezTo>
                  <a:cubicBezTo>
                    <a:pt x="89503" y="112506"/>
                    <a:pt x="71215" y="123555"/>
                    <a:pt x="53213" y="130604"/>
                  </a:cubicBezTo>
                  <a:cubicBezTo>
                    <a:pt x="53023" y="130604"/>
                    <a:pt x="52832" y="130699"/>
                    <a:pt x="52642" y="130699"/>
                  </a:cubicBezTo>
                  <a:cubicBezTo>
                    <a:pt x="69787" y="115363"/>
                    <a:pt x="90932" y="102886"/>
                    <a:pt x="107125" y="8983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332">
              <a:extLst>
                <a:ext uri="{FF2B5EF4-FFF2-40B4-BE49-F238E27FC236}">
                  <a16:creationId xmlns:a16="http://schemas.microsoft.com/office/drawing/2014/main" id="{5624CBFE-4019-4044-AF0F-42454C88CD23}"/>
                </a:ext>
              </a:extLst>
            </p:cNvPr>
            <p:cNvSpPr/>
            <p:nvPr/>
          </p:nvSpPr>
          <p:spPr>
            <a:xfrm>
              <a:off x="1131582" y="-72108"/>
              <a:ext cx="379647" cy="291553"/>
            </a:xfrm>
            <a:custGeom>
              <a:avLst/>
              <a:gdLst>
                <a:gd name="connsiteX0" fmla="*/ 355794 w 379647"/>
                <a:gd name="connsiteY0" fmla="*/ 1534 h 291553"/>
                <a:gd name="connsiteX1" fmla="*/ 274927 w 379647"/>
                <a:gd name="connsiteY1" fmla="*/ 74877 h 291553"/>
                <a:gd name="connsiteX2" fmla="*/ 215110 w 379647"/>
                <a:gd name="connsiteY2" fmla="*/ 121168 h 291553"/>
                <a:gd name="connsiteX3" fmla="*/ 204728 w 379647"/>
                <a:gd name="connsiteY3" fmla="*/ 115358 h 291553"/>
                <a:gd name="connsiteX4" fmla="*/ 8989 w 379647"/>
                <a:gd name="connsiteY4" fmla="*/ 244041 h 291553"/>
                <a:gd name="connsiteX5" fmla="*/ 3655 w 379647"/>
                <a:gd name="connsiteY5" fmla="*/ 247946 h 291553"/>
                <a:gd name="connsiteX6" fmla="*/ 36 w 379647"/>
                <a:gd name="connsiteY6" fmla="*/ 249756 h 291553"/>
                <a:gd name="connsiteX7" fmla="*/ 321 w 379647"/>
                <a:gd name="connsiteY7" fmla="*/ 253947 h 291553"/>
                <a:gd name="connsiteX8" fmla="*/ 226 w 379647"/>
                <a:gd name="connsiteY8" fmla="*/ 259090 h 291553"/>
                <a:gd name="connsiteX9" fmla="*/ 133195 w 379647"/>
                <a:gd name="connsiteY9" fmla="*/ 252232 h 291553"/>
                <a:gd name="connsiteX10" fmla="*/ 259021 w 379647"/>
                <a:gd name="connsiteY10" fmla="*/ 151648 h 291553"/>
                <a:gd name="connsiteX11" fmla="*/ 376750 w 379647"/>
                <a:gd name="connsiteY11" fmla="*/ 25252 h 291553"/>
                <a:gd name="connsiteX12" fmla="*/ 355794 w 379647"/>
                <a:gd name="connsiteY12" fmla="*/ 1534 h 291553"/>
                <a:gd name="connsiteX13" fmla="*/ 86523 w 379647"/>
                <a:gd name="connsiteY13" fmla="*/ 240707 h 291553"/>
                <a:gd name="connsiteX14" fmla="*/ 74140 w 379647"/>
                <a:gd name="connsiteY14" fmla="*/ 246517 h 291553"/>
                <a:gd name="connsiteX15" fmla="*/ 98810 w 379647"/>
                <a:gd name="connsiteY15" fmla="*/ 231468 h 291553"/>
                <a:gd name="connsiteX16" fmla="*/ 115002 w 379647"/>
                <a:gd name="connsiteY16" fmla="*/ 222895 h 291553"/>
                <a:gd name="connsiteX17" fmla="*/ 172914 w 379647"/>
                <a:gd name="connsiteY17" fmla="*/ 187081 h 291553"/>
                <a:gd name="connsiteX18" fmla="*/ 86523 w 379647"/>
                <a:gd name="connsiteY18" fmla="*/ 240707 h 29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9647" h="291553">
                  <a:moveTo>
                    <a:pt x="355794" y="1534"/>
                  </a:moveTo>
                  <a:cubicBezTo>
                    <a:pt x="322552" y="17917"/>
                    <a:pt x="302264" y="50874"/>
                    <a:pt x="274927" y="74877"/>
                  </a:cubicBezTo>
                  <a:cubicBezTo>
                    <a:pt x="255973" y="91546"/>
                    <a:pt x="235684" y="106595"/>
                    <a:pt x="215110" y="121168"/>
                  </a:cubicBezTo>
                  <a:cubicBezTo>
                    <a:pt x="213396" y="116787"/>
                    <a:pt x="209014" y="113263"/>
                    <a:pt x="204728" y="115358"/>
                  </a:cubicBezTo>
                  <a:cubicBezTo>
                    <a:pt x="133862" y="149648"/>
                    <a:pt x="82332" y="212132"/>
                    <a:pt x="8989" y="244041"/>
                  </a:cubicBezTo>
                  <a:cubicBezTo>
                    <a:pt x="6989" y="244898"/>
                    <a:pt x="5179" y="246327"/>
                    <a:pt x="3655" y="247946"/>
                  </a:cubicBezTo>
                  <a:cubicBezTo>
                    <a:pt x="2131" y="247279"/>
                    <a:pt x="226" y="247756"/>
                    <a:pt x="36" y="249756"/>
                  </a:cubicBezTo>
                  <a:cubicBezTo>
                    <a:pt x="-60" y="251375"/>
                    <a:pt x="36" y="252709"/>
                    <a:pt x="321" y="253947"/>
                  </a:cubicBezTo>
                  <a:cubicBezTo>
                    <a:pt x="-60" y="255566"/>
                    <a:pt x="-60" y="257281"/>
                    <a:pt x="226" y="259090"/>
                  </a:cubicBezTo>
                  <a:cubicBezTo>
                    <a:pt x="12990" y="328718"/>
                    <a:pt x="107097" y="266901"/>
                    <a:pt x="133195" y="252232"/>
                  </a:cubicBezTo>
                  <a:cubicBezTo>
                    <a:pt x="180820" y="225562"/>
                    <a:pt x="220158" y="189653"/>
                    <a:pt x="259021" y="151648"/>
                  </a:cubicBezTo>
                  <a:cubicBezTo>
                    <a:pt x="300264" y="111262"/>
                    <a:pt x="343031" y="73162"/>
                    <a:pt x="376750" y="25252"/>
                  </a:cubicBezTo>
                  <a:cubicBezTo>
                    <a:pt x="386560" y="11250"/>
                    <a:pt x="369415" y="-5133"/>
                    <a:pt x="355794" y="1534"/>
                  </a:cubicBezTo>
                  <a:close/>
                  <a:moveTo>
                    <a:pt x="86523" y="240707"/>
                  </a:moveTo>
                  <a:cubicBezTo>
                    <a:pt x="84999" y="241469"/>
                    <a:pt x="80236" y="243755"/>
                    <a:pt x="74140" y="246517"/>
                  </a:cubicBezTo>
                  <a:cubicBezTo>
                    <a:pt x="82427" y="241755"/>
                    <a:pt x="90714" y="236707"/>
                    <a:pt x="98810" y="231468"/>
                  </a:cubicBezTo>
                  <a:cubicBezTo>
                    <a:pt x="107859" y="226896"/>
                    <a:pt x="114050" y="223467"/>
                    <a:pt x="115002" y="222895"/>
                  </a:cubicBezTo>
                  <a:cubicBezTo>
                    <a:pt x="134338" y="211275"/>
                    <a:pt x="153674" y="199273"/>
                    <a:pt x="172914" y="187081"/>
                  </a:cubicBezTo>
                  <a:cubicBezTo>
                    <a:pt x="145959" y="207941"/>
                    <a:pt x="117098" y="225467"/>
                    <a:pt x="86523" y="24070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147" name="Freeform: Shape 333">
              <a:extLst>
                <a:ext uri="{FF2B5EF4-FFF2-40B4-BE49-F238E27FC236}">
                  <a16:creationId xmlns:a16="http://schemas.microsoft.com/office/drawing/2014/main" id="{E1BD3190-845F-4DF1-B0E3-84417C0F0360}"/>
                </a:ext>
              </a:extLst>
            </p:cNvPr>
            <p:cNvSpPr/>
            <p:nvPr/>
          </p:nvSpPr>
          <p:spPr>
            <a:xfrm>
              <a:off x="1892177" y="830815"/>
              <a:ext cx="155713" cy="153490"/>
            </a:xfrm>
            <a:custGeom>
              <a:avLst/>
              <a:gdLst>
                <a:gd name="connsiteX0" fmla="*/ 127361 w 155713"/>
                <a:gd name="connsiteY0" fmla="*/ 2628 h 153490"/>
                <a:gd name="connsiteX1" fmla="*/ 118979 w 155713"/>
                <a:gd name="connsiteY1" fmla="*/ 9581 h 153490"/>
                <a:gd name="connsiteX2" fmla="*/ 112217 w 155713"/>
                <a:gd name="connsiteY2" fmla="*/ 15773 h 153490"/>
                <a:gd name="connsiteX3" fmla="*/ 12871 w 155713"/>
                <a:gd name="connsiteY3" fmla="*/ 91973 h 153490"/>
                <a:gd name="connsiteX4" fmla="*/ 488 w 155713"/>
                <a:gd name="connsiteY4" fmla="*/ 103689 h 153490"/>
                <a:gd name="connsiteX5" fmla="*/ 113550 w 155713"/>
                <a:gd name="connsiteY5" fmla="*/ 132264 h 153490"/>
                <a:gd name="connsiteX6" fmla="*/ 149840 w 155713"/>
                <a:gd name="connsiteY6" fmla="*/ 22726 h 153490"/>
                <a:gd name="connsiteX7" fmla="*/ 127361 w 155713"/>
                <a:gd name="connsiteY7" fmla="*/ 2628 h 153490"/>
                <a:gd name="connsiteX8" fmla="*/ 94881 w 155713"/>
                <a:gd name="connsiteY8" fmla="*/ 106070 h 153490"/>
                <a:gd name="connsiteX9" fmla="*/ 38493 w 155713"/>
                <a:gd name="connsiteY9" fmla="*/ 122739 h 153490"/>
                <a:gd name="connsiteX10" fmla="*/ 60972 w 155713"/>
                <a:gd name="connsiteY10" fmla="*/ 116547 h 153490"/>
                <a:gd name="connsiteX11" fmla="*/ 103358 w 155713"/>
                <a:gd name="connsiteY11" fmla="*/ 93592 h 153490"/>
                <a:gd name="connsiteX12" fmla="*/ 94881 w 155713"/>
                <a:gd name="connsiteY12" fmla="*/ 106070 h 15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713" h="153490">
                  <a:moveTo>
                    <a:pt x="127361" y="2628"/>
                  </a:moveTo>
                  <a:cubicBezTo>
                    <a:pt x="124504" y="4819"/>
                    <a:pt x="121742" y="7105"/>
                    <a:pt x="118979" y="9581"/>
                  </a:cubicBezTo>
                  <a:cubicBezTo>
                    <a:pt x="116027" y="10725"/>
                    <a:pt x="113550" y="12820"/>
                    <a:pt x="112217" y="15773"/>
                  </a:cubicBezTo>
                  <a:cubicBezTo>
                    <a:pt x="81641" y="45396"/>
                    <a:pt x="57829" y="85019"/>
                    <a:pt x="12871" y="91973"/>
                  </a:cubicBezTo>
                  <a:cubicBezTo>
                    <a:pt x="6489" y="93021"/>
                    <a:pt x="1346" y="96450"/>
                    <a:pt x="488" y="103689"/>
                  </a:cubicBezTo>
                  <a:cubicBezTo>
                    <a:pt x="-7513" y="172554"/>
                    <a:pt x="85070" y="157600"/>
                    <a:pt x="113550" y="132264"/>
                  </a:cubicBezTo>
                  <a:cubicBezTo>
                    <a:pt x="131743" y="116166"/>
                    <a:pt x="170414" y="52635"/>
                    <a:pt x="149840" y="22726"/>
                  </a:cubicBezTo>
                  <a:cubicBezTo>
                    <a:pt x="153936" y="10534"/>
                    <a:pt x="139363" y="-6611"/>
                    <a:pt x="127361" y="2628"/>
                  </a:cubicBezTo>
                  <a:close/>
                  <a:moveTo>
                    <a:pt x="94881" y="106070"/>
                  </a:moveTo>
                  <a:cubicBezTo>
                    <a:pt x="87356" y="113214"/>
                    <a:pt x="54590" y="126263"/>
                    <a:pt x="38493" y="122739"/>
                  </a:cubicBezTo>
                  <a:cubicBezTo>
                    <a:pt x="46970" y="121691"/>
                    <a:pt x="55543" y="118929"/>
                    <a:pt x="60972" y="116547"/>
                  </a:cubicBezTo>
                  <a:cubicBezTo>
                    <a:pt x="76212" y="109880"/>
                    <a:pt x="90881" y="102736"/>
                    <a:pt x="103358" y="93592"/>
                  </a:cubicBezTo>
                  <a:cubicBezTo>
                    <a:pt x="99644" y="99879"/>
                    <a:pt x="96405" y="104546"/>
                    <a:pt x="94881" y="106070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334">
              <a:extLst>
                <a:ext uri="{FF2B5EF4-FFF2-40B4-BE49-F238E27FC236}">
                  <a16:creationId xmlns:a16="http://schemas.microsoft.com/office/drawing/2014/main" id="{68C33F0D-A339-4F2B-BA7C-0A80B3C27570}"/>
                </a:ext>
              </a:extLst>
            </p:cNvPr>
            <p:cNvSpPr/>
            <p:nvPr/>
          </p:nvSpPr>
          <p:spPr>
            <a:xfrm>
              <a:off x="1305735" y="194881"/>
              <a:ext cx="143324" cy="124715"/>
            </a:xfrm>
            <a:custGeom>
              <a:avLst/>
              <a:gdLst>
                <a:gd name="connsiteX0" fmla="*/ 115062 w 143324"/>
                <a:gd name="connsiteY0" fmla="*/ 6864 h 124715"/>
                <a:gd name="connsiteX1" fmla="*/ 100679 w 143324"/>
                <a:gd name="connsiteY1" fmla="*/ 32582 h 124715"/>
                <a:gd name="connsiteX2" fmla="*/ 46101 w 143324"/>
                <a:gd name="connsiteY2" fmla="*/ 74492 h 124715"/>
                <a:gd name="connsiteX3" fmla="*/ 43148 w 143324"/>
                <a:gd name="connsiteY3" fmla="*/ 92685 h 124715"/>
                <a:gd name="connsiteX4" fmla="*/ 0 w 143324"/>
                <a:gd name="connsiteY4" fmla="*/ 118783 h 124715"/>
                <a:gd name="connsiteX5" fmla="*/ 95 w 143324"/>
                <a:gd name="connsiteY5" fmla="*/ 118974 h 124715"/>
                <a:gd name="connsiteX6" fmla="*/ 111443 w 143324"/>
                <a:gd name="connsiteY6" fmla="*/ 67443 h 124715"/>
                <a:gd name="connsiteX7" fmla="*/ 141065 w 143324"/>
                <a:gd name="connsiteY7" fmla="*/ 22866 h 124715"/>
                <a:gd name="connsiteX8" fmla="*/ 142018 w 143324"/>
                <a:gd name="connsiteY8" fmla="*/ 21247 h 124715"/>
                <a:gd name="connsiteX9" fmla="*/ 141732 w 143324"/>
                <a:gd name="connsiteY9" fmla="*/ 21057 h 124715"/>
                <a:gd name="connsiteX10" fmla="*/ 142875 w 143324"/>
                <a:gd name="connsiteY10" fmla="*/ 17628 h 124715"/>
                <a:gd name="connsiteX11" fmla="*/ 115062 w 143324"/>
                <a:gd name="connsiteY11" fmla="*/ 6864 h 12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24" h="124715">
                  <a:moveTo>
                    <a:pt x="115062" y="6864"/>
                  </a:moveTo>
                  <a:cubicBezTo>
                    <a:pt x="110585" y="15437"/>
                    <a:pt x="105823" y="24105"/>
                    <a:pt x="100679" y="32582"/>
                  </a:cubicBezTo>
                  <a:cubicBezTo>
                    <a:pt x="85535" y="49917"/>
                    <a:pt x="62865" y="62395"/>
                    <a:pt x="46101" y="74492"/>
                  </a:cubicBezTo>
                  <a:cubicBezTo>
                    <a:pt x="40386" y="78588"/>
                    <a:pt x="40291" y="86398"/>
                    <a:pt x="43148" y="92685"/>
                  </a:cubicBezTo>
                  <a:cubicBezTo>
                    <a:pt x="27813" y="100305"/>
                    <a:pt x="11144" y="105543"/>
                    <a:pt x="0" y="118783"/>
                  </a:cubicBezTo>
                  <a:cubicBezTo>
                    <a:pt x="0" y="118878"/>
                    <a:pt x="0" y="118974"/>
                    <a:pt x="95" y="118974"/>
                  </a:cubicBezTo>
                  <a:cubicBezTo>
                    <a:pt x="41053" y="138690"/>
                    <a:pt x="82391" y="104210"/>
                    <a:pt x="111443" y="67443"/>
                  </a:cubicBezTo>
                  <a:cubicBezTo>
                    <a:pt x="124968" y="54489"/>
                    <a:pt x="135922" y="39249"/>
                    <a:pt x="141065" y="22866"/>
                  </a:cubicBezTo>
                  <a:cubicBezTo>
                    <a:pt x="141351" y="22295"/>
                    <a:pt x="141732" y="21723"/>
                    <a:pt x="142018" y="21247"/>
                  </a:cubicBezTo>
                  <a:lnTo>
                    <a:pt x="141732" y="21057"/>
                  </a:lnTo>
                  <a:cubicBezTo>
                    <a:pt x="142113" y="19914"/>
                    <a:pt x="142685" y="18771"/>
                    <a:pt x="142875" y="17628"/>
                  </a:cubicBezTo>
                  <a:cubicBezTo>
                    <a:pt x="146971" y="292"/>
                    <a:pt x="121920" y="-6090"/>
                    <a:pt x="115062" y="6864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49" name="Graphic 707">
              <a:extLst>
                <a:ext uri="{FF2B5EF4-FFF2-40B4-BE49-F238E27FC236}">
                  <a16:creationId xmlns:a16="http://schemas.microsoft.com/office/drawing/2014/main" id="{B089121E-8B4E-4870-A8BA-97665FD0DCE4}"/>
                </a:ext>
              </a:extLst>
            </p:cNvPr>
            <p:cNvGrpSpPr/>
            <p:nvPr/>
          </p:nvGrpSpPr>
          <p:grpSpPr>
            <a:xfrm>
              <a:off x="1125807" y="-72097"/>
              <a:ext cx="1157723" cy="1429190"/>
              <a:chOff x="1125807" y="-72097"/>
              <a:chExt cx="1157723" cy="1429190"/>
            </a:xfrm>
            <a:solidFill>
              <a:srgbClr val="EDB045"/>
            </a:solidFill>
          </p:grpSpPr>
          <p:sp>
            <p:nvSpPr>
              <p:cNvPr id="150" name="Freeform: Shape 336">
                <a:extLst>
                  <a:ext uri="{FF2B5EF4-FFF2-40B4-BE49-F238E27FC236}">
                    <a16:creationId xmlns:a16="http://schemas.microsoft.com/office/drawing/2014/main" id="{FBB77EA7-4D46-4D4E-872B-21ED47114AC0}"/>
                  </a:ext>
                </a:extLst>
              </p:cNvPr>
              <p:cNvSpPr/>
              <p:nvPr/>
            </p:nvSpPr>
            <p:spPr>
              <a:xfrm>
                <a:off x="1125807" y="-72097"/>
                <a:ext cx="397097" cy="255270"/>
              </a:xfrm>
              <a:custGeom>
                <a:avLst/>
                <a:gdLst>
                  <a:gd name="connsiteX0" fmla="*/ 0 w 397097"/>
                  <a:gd name="connsiteY0" fmla="*/ 255270 h 255270"/>
                  <a:gd name="connsiteX1" fmla="*/ 88202 w 397097"/>
                  <a:gd name="connsiteY1" fmla="*/ 175450 h 255270"/>
                  <a:gd name="connsiteX2" fmla="*/ 183547 w 397097"/>
                  <a:gd name="connsiteY2" fmla="*/ 105061 h 255270"/>
                  <a:gd name="connsiteX3" fmla="*/ 286417 w 397097"/>
                  <a:gd name="connsiteY3" fmla="*/ 45339 h 255270"/>
                  <a:gd name="connsiteX4" fmla="*/ 397097 w 397097"/>
                  <a:gd name="connsiteY4" fmla="*/ 0 h 255270"/>
                  <a:gd name="connsiteX5" fmla="*/ 299466 w 397097"/>
                  <a:gd name="connsiteY5" fmla="*/ 66770 h 255270"/>
                  <a:gd name="connsiteX6" fmla="*/ 201549 w 397097"/>
                  <a:gd name="connsiteY6" fmla="*/ 131636 h 255270"/>
                  <a:gd name="connsiteX7" fmla="*/ 102679 w 397097"/>
                  <a:gd name="connsiteY7" fmla="*/ 195739 h 255270"/>
                  <a:gd name="connsiteX8" fmla="*/ 0 w 397097"/>
                  <a:gd name="connsiteY8" fmla="*/ 255270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097" h="255270">
                    <a:moveTo>
                      <a:pt x="0" y="255270"/>
                    </a:moveTo>
                    <a:cubicBezTo>
                      <a:pt x="27623" y="226409"/>
                      <a:pt x="57531" y="200311"/>
                      <a:pt x="88202" y="175450"/>
                    </a:cubicBezTo>
                    <a:cubicBezTo>
                      <a:pt x="118777" y="150400"/>
                      <a:pt x="150781" y="127254"/>
                      <a:pt x="183547" y="105061"/>
                    </a:cubicBezTo>
                    <a:cubicBezTo>
                      <a:pt x="216598" y="83248"/>
                      <a:pt x="250889" y="63056"/>
                      <a:pt x="286417" y="45339"/>
                    </a:cubicBezTo>
                    <a:cubicBezTo>
                      <a:pt x="321850" y="27527"/>
                      <a:pt x="358426" y="11430"/>
                      <a:pt x="397097" y="0"/>
                    </a:cubicBezTo>
                    <a:cubicBezTo>
                      <a:pt x="364808" y="23241"/>
                      <a:pt x="332232" y="45148"/>
                      <a:pt x="299466" y="66770"/>
                    </a:cubicBezTo>
                    <a:cubicBezTo>
                      <a:pt x="266795" y="88678"/>
                      <a:pt x="233839" y="109633"/>
                      <a:pt x="201549" y="131636"/>
                    </a:cubicBezTo>
                    <a:cubicBezTo>
                      <a:pt x="168783" y="153067"/>
                      <a:pt x="136208" y="175069"/>
                      <a:pt x="102679" y="195739"/>
                    </a:cubicBezTo>
                    <a:cubicBezTo>
                      <a:pt x="69342" y="216789"/>
                      <a:pt x="35528" y="237077"/>
                      <a:pt x="0" y="25527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" name="Freeform: Shape 337">
                <a:extLst>
                  <a:ext uri="{FF2B5EF4-FFF2-40B4-BE49-F238E27FC236}">
                    <a16:creationId xmlns:a16="http://schemas.microsoft.com/office/drawing/2014/main" id="{706FBBA6-EF6A-49DD-8D98-3B8D1E01A35D}"/>
                  </a:ext>
                </a:extLst>
              </p:cNvPr>
              <p:cNvSpPr/>
              <p:nvPr/>
            </p:nvSpPr>
            <p:spPr>
              <a:xfrm>
                <a:off x="1294781" y="191907"/>
                <a:ext cx="158781" cy="126043"/>
              </a:xfrm>
              <a:custGeom>
                <a:avLst/>
                <a:gdLst>
                  <a:gd name="connsiteX0" fmla="*/ 0 w 158781"/>
                  <a:gd name="connsiteY0" fmla="*/ 126043 h 126043"/>
                  <a:gd name="connsiteX1" fmla="*/ 27908 w 158781"/>
                  <a:gd name="connsiteY1" fmla="*/ 80609 h 126043"/>
                  <a:gd name="connsiteX2" fmla="*/ 63722 w 158781"/>
                  <a:gd name="connsiteY2" fmla="*/ 43176 h 126043"/>
                  <a:gd name="connsiteX3" fmla="*/ 106394 w 158781"/>
                  <a:gd name="connsiteY3" fmla="*/ 13458 h 126043"/>
                  <a:gd name="connsiteX4" fmla="*/ 158782 w 158781"/>
                  <a:gd name="connsiteY4" fmla="*/ 408 h 126043"/>
                  <a:gd name="connsiteX5" fmla="*/ 121063 w 158781"/>
                  <a:gd name="connsiteY5" fmla="*/ 34127 h 126043"/>
                  <a:gd name="connsiteX6" fmla="*/ 84106 w 158781"/>
                  <a:gd name="connsiteY6" fmla="*/ 67941 h 126043"/>
                  <a:gd name="connsiteX7" fmla="*/ 44577 w 158781"/>
                  <a:gd name="connsiteY7" fmla="*/ 99373 h 126043"/>
                  <a:gd name="connsiteX8" fmla="*/ 0 w 158781"/>
                  <a:gd name="connsiteY8" fmla="*/ 126043 h 12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781" h="126043">
                    <a:moveTo>
                      <a:pt x="0" y="126043"/>
                    </a:moveTo>
                    <a:cubicBezTo>
                      <a:pt x="7239" y="108898"/>
                      <a:pt x="17145" y="94325"/>
                      <a:pt x="27908" y="80609"/>
                    </a:cubicBezTo>
                    <a:cubicBezTo>
                      <a:pt x="38767" y="66988"/>
                      <a:pt x="50768" y="54510"/>
                      <a:pt x="63722" y="43176"/>
                    </a:cubicBezTo>
                    <a:cubicBezTo>
                      <a:pt x="76772" y="31936"/>
                      <a:pt x="90964" y="21744"/>
                      <a:pt x="106394" y="13458"/>
                    </a:cubicBezTo>
                    <a:cubicBezTo>
                      <a:pt x="121920" y="5838"/>
                      <a:pt x="139446" y="-1878"/>
                      <a:pt x="158782" y="408"/>
                    </a:cubicBezTo>
                    <a:cubicBezTo>
                      <a:pt x="144399" y="10791"/>
                      <a:pt x="133350" y="22697"/>
                      <a:pt x="121063" y="34127"/>
                    </a:cubicBezTo>
                    <a:cubicBezTo>
                      <a:pt x="109061" y="45747"/>
                      <a:pt x="96869" y="57082"/>
                      <a:pt x="84106" y="67941"/>
                    </a:cubicBezTo>
                    <a:cubicBezTo>
                      <a:pt x="71438" y="78894"/>
                      <a:pt x="58388" y="89467"/>
                      <a:pt x="44577" y="99373"/>
                    </a:cubicBezTo>
                    <a:cubicBezTo>
                      <a:pt x="30671" y="109184"/>
                      <a:pt x="16383" y="118614"/>
                      <a:pt x="0" y="126043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2" name="Freeform: Shape 338">
                <a:extLst>
                  <a:ext uri="{FF2B5EF4-FFF2-40B4-BE49-F238E27FC236}">
                    <a16:creationId xmlns:a16="http://schemas.microsoft.com/office/drawing/2014/main" id="{F344691D-BCFE-4E02-BF74-62A13AFAC157}"/>
                  </a:ext>
                </a:extLst>
              </p:cNvPr>
              <p:cNvSpPr/>
              <p:nvPr/>
            </p:nvSpPr>
            <p:spPr>
              <a:xfrm>
                <a:off x="1658636" y="335667"/>
                <a:ext cx="166530" cy="150399"/>
              </a:xfrm>
              <a:custGeom>
                <a:avLst/>
                <a:gdLst>
                  <a:gd name="connsiteX0" fmla="*/ 0 w 166530"/>
                  <a:gd name="connsiteY0" fmla="*/ 150400 h 150399"/>
                  <a:gd name="connsiteX1" fmla="*/ 37529 w 166530"/>
                  <a:gd name="connsiteY1" fmla="*/ 106680 h 150399"/>
                  <a:gd name="connsiteX2" fmla="*/ 79153 w 166530"/>
                  <a:gd name="connsiteY2" fmla="*/ 68961 h 150399"/>
                  <a:gd name="connsiteX3" fmla="*/ 123349 w 166530"/>
                  <a:gd name="connsiteY3" fmla="*/ 35052 h 150399"/>
                  <a:gd name="connsiteX4" fmla="*/ 145828 w 166530"/>
                  <a:gd name="connsiteY4" fmla="*/ 18764 h 150399"/>
                  <a:gd name="connsiteX5" fmla="*/ 166211 w 166530"/>
                  <a:gd name="connsiteY5" fmla="*/ 0 h 150399"/>
                  <a:gd name="connsiteX6" fmla="*/ 163735 w 166530"/>
                  <a:gd name="connsiteY6" fmla="*/ 15907 h 150399"/>
                  <a:gd name="connsiteX7" fmla="*/ 157067 w 166530"/>
                  <a:gd name="connsiteY7" fmla="*/ 29813 h 150399"/>
                  <a:gd name="connsiteX8" fmla="*/ 139922 w 166530"/>
                  <a:gd name="connsiteY8" fmla="*/ 53911 h 150399"/>
                  <a:gd name="connsiteX9" fmla="*/ 99155 w 166530"/>
                  <a:gd name="connsiteY9" fmla="*/ 94202 h 150399"/>
                  <a:gd name="connsiteX10" fmla="*/ 52578 w 166530"/>
                  <a:gd name="connsiteY10" fmla="*/ 126682 h 150399"/>
                  <a:gd name="connsiteX11" fmla="*/ 0 w 166530"/>
                  <a:gd name="connsiteY11" fmla="*/ 150400 h 15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530" h="150399">
                    <a:moveTo>
                      <a:pt x="0" y="150400"/>
                    </a:moveTo>
                    <a:cubicBezTo>
                      <a:pt x="11335" y="134017"/>
                      <a:pt x="24193" y="119920"/>
                      <a:pt x="37529" y="106680"/>
                    </a:cubicBezTo>
                    <a:cubicBezTo>
                      <a:pt x="50863" y="93345"/>
                      <a:pt x="64770" y="80867"/>
                      <a:pt x="79153" y="68961"/>
                    </a:cubicBezTo>
                    <a:cubicBezTo>
                      <a:pt x="93440" y="57055"/>
                      <a:pt x="108395" y="46006"/>
                      <a:pt x="123349" y="35052"/>
                    </a:cubicBezTo>
                    <a:lnTo>
                      <a:pt x="145828" y="18764"/>
                    </a:lnTo>
                    <a:cubicBezTo>
                      <a:pt x="153067" y="13144"/>
                      <a:pt x="161258" y="8477"/>
                      <a:pt x="166211" y="0"/>
                    </a:cubicBezTo>
                    <a:cubicBezTo>
                      <a:pt x="167259" y="5620"/>
                      <a:pt x="165545" y="11144"/>
                      <a:pt x="163735" y="15907"/>
                    </a:cubicBezTo>
                    <a:cubicBezTo>
                      <a:pt x="161925" y="20860"/>
                      <a:pt x="159449" y="25241"/>
                      <a:pt x="157067" y="29813"/>
                    </a:cubicBezTo>
                    <a:cubicBezTo>
                      <a:pt x="151924" y="38386"/>
                      <a:pt x="146209" y="46482"/>
                      <a:pt x="139922" y="53911"/>
                    </a:cubicBezTo>
                    <a:cubicBezTo>
                      <a:pt x="127540" y="68866"/>
                      <a:pt x="113824" y="82201"/>
                      <a:pt x="99155" y="94202"/>
                    </a:cubicBezTo>
                    <a:cubicBezTo>
                      <a:pt x="84582" y="106299"/>
                      <a:pt x="68961" y="117062"/>
                      <a:pt x="52578" y="126682"/>
                    </a:cubicBezTo>
                    <a:cubicBezTo>
                      <a:pt x="36195" y="136207"/>
                      <a:pt x="19050" y="144780"/>
                      <a:pt x="0" y="1504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339">
                <a:extLst>
                  <a:ext uri="{FF2B5EF4-FFF2-40B4-BE49-F238E27FC236}">
                    <a16:creationId xmlns:a16="http://schemas.microsoft.com/office/drawing/2014/main" id="{9B8A88F6-4EC3-4889-A002-E6D52865A526}"/>
                  </a:ext>
                </a:extLst>
              </p:cNvPr>
              <p:cNvSpPr/>
              <p:nvPr/>
            </p:nvSpPr>
            <p:spPr>
              <a:xfrm>
                <a:off x="1667970" y="582743"/>
                <a:ext cx="157924" cy="183930"/>
              </a:xfrm>
              <a:custGeom>
                <a:avLst/>
                <a:gdLst>
                  <a:gd name="connsiteX0" fmla="*/ 0 w 157924"/>
                  <a:gd name="connsiteY0" fmla="*/ 183930 h 183930"/>
                  <a:gd name="connsiteX1" fmla="*/ 55817 w 157924"/>
                  <a:gd name="connsiteY1" fmla="*/ 69820 h 183930"/>
                  <a:gd name="connsiteX2" fmla="*/ 99250 w 157924"/>
                  <a:gd name="connsiteY2" fmla="*/ 24386 h 183930"/>
                  <a:gd name="connsiteX3" fmla="*/ 157925 w 157924"/>
                  <a:gd name="connsiteY3" fmla="*/ 2 h 183930"/>
                  <a:gd name="connsiteX4" fmla="*/ 116110 w 157924"/>
                  <a:gd name="connsiteY4" fmla="*/ 42865 h 183930"/>
                  <a:gd name="connsiteX5" fmla="*/ 79820 w 157924"/>
                  <a:gd name="connsiteY5" fmla="*/ 90680 h 183930"/>
                  <a:gd name="connsiteX6" fmla="*/ 42482 w 157924"/>
                  <a:gd name="connsiteY6" fmla="*/ 138686 h 183930"/>
                  <a:gd name="connsiteX7" fmla="*/ 0 w 157924"/>
                  <a:gd name="connsiteY7" fmla="*/ 183930 h 183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24" h="183930">
                    <a:moveTo>
                      <a:pt x="0" y="183930"/>
                    </a:moveTo>
                    <a:cubicBezTo>
                      <a:pt x="11716" y="141448"/>
                      <a:pt x="31052" y="103634"/>
                      <a:pt x="55817" y="69820"/>
                    </a:cubicBezTo>
                    <a:cubicBezTo>
                      <a:pt x="68390" y="53056"/>
                      <a:pt x="82772" y="37626"/>
                      <a:pt x="99250" y="24386"/>
                    </a:cubicBezTo>
                    <a:cubicBezTo>
                      <a:pt x="115443" y="11432"/>
                      <a:pt x="135446" y="-188"/>
                      <a:pt x="157925" y="2"/>
                    </a:cubicBezTo>
                    <a:cubicBezTo>
                      <a:pt x="140875" y="12194"/>
                      <a:pt x="128683" y="27339"/>
                      <a:pt x="116110" y="42865"/>
                    </a:cubicBezTo>
                    <a:cubicBezTo>
                      <a:pt x="103823" y="58486"/>
                      <a:pt x="92012" y="74678"/>
                      <a:pt x="79820" y="90680"/>
                    </a:cubicBezTo>
                    <a:cubicBezTo>
                      <a:pt x="67818" y="106873"/>
                      <a:pt x="55436" y="122875"/>
                      <a:pt x="42482" y="138686"/>
                    </a:cubicBezTo>
                    <a:cubicBezTo>
                      <a:pt x="29528" y="154402"/>
                      <a:pt x="16574" y="170500"/>
                      <a:pt x="0" y="18393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" name="Freeform: Shape 340">
                <a:extLst>
                  <a:ext uri="{FF2B5EF4-FFF2-40B4-BE49-F238E27FC236}">
                    <a16:creationId xmlns:a16="http://schemas.microsoft.com/office/drawing/2014/main" id="{4E87C013-D32F-4932-8F13-E0139FC23B93}"/>
                  </a:ext>
                </a:extLst>
              </p:cNvPr>
              <p:cNvSpPr/>
              <p:nvPr/>
            </p:nvSpPr>
            <p:spPr>
              <a:xfrm>
                <a:off x="1894475" y="823347"/>
                <a:ext cx="136230" cy="121348"/>
              </a:xfrm>
              <a:custGeom>
                <a:avLst/>
                <a:gdLst>
                  <a:gd name="connsiteX0" fmla="*/ 0 w 136230"/>
                  <a:gd name="connsiteY0" fmla="*/ 121349 h 121348"/>
                  <a:gd name="connsiteX1" fmla="*/ 28670 w 136230"/>
                  <a:gd name="connsiteY1" fmla="*/ 83534 h 121348"/>
                  <a:gd name="connsiteX2" fmla="*/ 62008 w 136230"/>
                  <a:gd name="connsiteY2" fmla="*/ 52388 h 121348"/>
                  <a:gd name="connsiteX3" fmla="*/ 98489 w 136230"/>
                  <a:gd name="connsiteY3" fmla="*/ 25527 h 121348"/>
                  <a:gd name="connsiteX4" fmla="*/ 117729 w 136230"/>
                  <a:gd name="connsiteY4" fmla="*/ 13525 h 121348"/>
                  <a:gd name="connsiteX5" fmla="*/ 127445 w 136230"/>
                  <a:gd name="connsiteY5" fmla="*/ 7620 h 121348"/>
                  <a:gd name="connsiteX6" fmla="*/ 135255 w 136230"/>
                  <a:gd name="connsiteY6" fmla="*/ 0 h 121348"/>
                  <a:gd name="connsiteX7" fmla="*/ 134017 w 136230"/>
                  <a:gd name="connsiteY7" fmla="*/ 13430 h 121348"/>
                  <a:gd name="connsiteX8" fmla="*/ 128588 w 136230"/>
                  <a:gd name="connsiteY8" fmla="*/ 24860 h 121348"/>
                  <a:gd name="connsiteX9" fmla="*/ 114871 w 136230"/>
                  <a:gd name="connsiteY9" fmla="*/ 44767 h 121348"/>
                  <a:gd name="connsiteX10" fmla="*/ 81915 w 136230"/>
                  <a:gd name="connsiteY10" fmla="*/ 77629 h 121348"/>
                  <a:gd name="connsiteX11" fmla="*/ 43910 w 136230"/>
                  <a:gd name="connsiteY11" fmla="*/ 103632 h 121348"/>
                  <a:gd name="connsiteX12" fmla="*/ 0 w 136230"/>
                  <a:gd name="connsiteY12" fmla="*/ 121349 h 12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230" h="121348">
                    <a:moveTo>
                      <a:pt x="0" y="121349"/>
                    </a:moveTo>
                    <a:cubicBezTo>
                      <a:pt x="8287" y="106871"/>
                      <a:pt x="18288" y="94964"/>
                      <a:pt x="28670" y="83534"/>
                    </a:cubicBezTo>
                    <a:cubicBezTo>
                      <a:pt x="39148" y="72295"/>
                      <a:pt x="50292" y="62008"/>
                      <a:pt x="62008" y="52388"/>
                    </a:cubicBezTo>
                    <a:cubicBezTo>
                      <a:pt x="73628" y="42767"/>
                      <a:pt x="85820" y="33909"/>
                      <a:pt x="98489" y="25527"/>
                    </a:cubicBezTo>
                    <a:lnTo>
                      <a:pt x="117729" y="13525"/>
                    </a:lnTo>
                    <a:cubicBezTo>
                      <a:pt x="121063" y="11621"/>
                      <a:pt x="124206" y="9620"/>
                      <a:pt x="127445" y="7620"/>
                    </a:cubicBezTo>
                    <a:cubicBezTo>
                      <a:pt x="130302" y="5334"/>
                      <a:pt x="134303" y="4000"/>
                      <a:pt x="135255" y="0"/>
                    </a:cubicBezTo>
                    <a:cubicBezTo>
                      <a:pt x="137541" y="4667"/>
                      <a:pt x="135255" y="9525"/>
                      <a:pt x="134017" y="13430"/>
                    </a:cubicBezTo>
                    <a:cubicBezTo>
                      <a:pt x="132493" y="17526"/>
                      <a:pt x="130492" y="21146"/>
                      <a:pt x="128588" y="24860"/>
                    </a:cubicBezTo>
                    <a:cubicBezTo>
                      <a:pt x="124396" y="31909"/>
                      <a:pt x="119920" y="38576"/>
                      <a:pt x="114871" y="44767"/>
                    </a:cubicBezTo>
                    <a:cubicBezTo>
                      <a:pt x="104966" y="57055"/>
                      <a:pt x="93821" y="67818"/>
                      <a:pt x="81915" y="77629"/>
                    </a:cubicBezTo>
                    <a:cubicBezTo>
                      <a:pt x="70009" y="87344"/>
                      <a:pt x="57341" y="96107"/>
                      <a:pt x="43910" y="103632"/>
                    </a:cubicBezTo>
                    <a:cubicBezTo>
                      <a:pt x="30385" y="110966"/>
                      <a:pt x="16288" y="117729"/>
                      <a:pt x="0" y="121349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341">
                <a:extLst>
                  <a:ext uri="{FF2B5EF4-FFF2-40B4-BE49-F238E27FC236}">
                    <a16:creationId xmlns:a16="http://schemas.microsoft.com/office/drawing/2014/main" id="{9303ED32-D6E4-4B6F-973A-95BD341CF17A}"/>
                  </a:ext>
                </a:extLst>
              </p:cNvPr>
              <p:cNvSpPr/>
              <p:nvPr/>
            </p:nvSpPr>
            <p:spPr>
              <a:xfrm>
                <a:off x="2025253" y="1060162"/>
                <a:ext cx="60579" cy="44778"/>
              </a:xfrm>
              <a:custGeom>
                <a:avLst/>
                <a:gdLst>
                  <a:gd name="connsiteX0" fmla="*/ 0 w 60579"/>
                  <a:gd name="connsiteY0" fmla="*/ 43601 h 44778"/>
                  <a:gd name="connsiteX1" fmla="*/ 7906 w 60579"/>
                  <a:gd name="connsiteY1" fmla="*/ 22646 h 44778"/>
                  <a:gd name="connsiteX2" fmla="*/ 21050 w 60579"/>
                  <a:gd name="connsiteY2" fmla="*/ 9216 h 44778"/>
                  <a:gd name="connsiteX3" fmla="*/ 38195 w 60579"/>
                  <a:gd name="connsiteY3" fmla="*/ 1405 h 44778"/>
                  <a:gd name="connsiteX4" fmla="*/ 60579 w 60579"/>
                  <a:gd name="connsiteY4" fmla="*/ 1215 h 44778"/>
                  <a:gd name="connsiteX5" fmla="*/ 52673 w 60579"/>
                  <a:gd name="connsiteY5" fmla="*/ 22170 h 44778"/>
                  <a:gd name="connsiteX6" fmla="*/ 39433 w 60579"/>
                  <a:gd name="connsiteY6" fmla="*/ 35600 h 44778"/>
                  <a:gd name="connsiteX7" fmla="*/ 22288 w 60579"/>
                  <a:gd name="connsiteY7" fmla="*/ 43315 h 44778"/>
                  <a:gd name="connsiteX8" fmla="*/ 0 w 60579"/>
                  <a:gd name="connsiteY8" fmla="*/ 43601 h 4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579" h="44778">
                    <a:moveTo>
                      <a:pt x="0" y="43601"/>
                    </a:moveTo>
                    <a:cubicBezTo>
                      <a:pt x="1238" y="34552"/>
                      <a:pt x="4381" y="28266"/>
                      <a:pt x="7906" y="22646"/>
                    </a:cubicBezTo>
                    <a:cubicBezTo>
                      <a:pt x="11620" y="17217"/>
                      <a:pt x="16002" y="12740"/>
                      <a:pt x="21050" y="9216"/>
                    </a:cubicBezTo>
                    <a:cubicBezTo>
                      <a:pt x="26098" y="5691"/>
                      <a:pt x="31813" y="3024"/>
                      <a:pt x="38195" y="1405"/>
                    </a:cubicBezTo>
                    <a:cubicBezTo>
                      <a:pt x="44672" y="-23"/>
                      <a:pt x="51721" y="-785"/>
                      <a:pt x="60579" y="1215"/>
                    </a:cubicBezTo>
                    <a:cubicBezTo>
                      <a:pt x="59341" y="10264"/>
                      <a:pt x="56293" y="16550"/>
                      <a:pt x="52673" y="22170"/>
                    </a:cubicBezTo>
                    <a:cubicBezTo>
                      <a:pt x="48958" y="27599"/>
                      <a:pt x="44577" y="32076"/>
                      <a:pt x="39433" y="35600"/>
                    </a:cubicBezTo>
                    <a:cubicBezTo>
                      <a:pt x="34385" y="39124"/>
                      <a:pt x="28670" y="41791"/>
                      <a:pt x="22288" y="43315"/>
                    </a:cubicBezTo>
                    <a:cubicBezTo>
                      <a:pt x="15907" y="44744"/>
                      <a:pt x="8953" y="45601"/>
                      <a:pt x="0" y="43601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6" name="Freeform: Shape 342">
                <a:extLst>
                  <a:ext uri="{FF2B5EF4-FFF2-40B4-BE49-F238E27FC236}">
                    <a16:creationId xmlns:a16="http://schemas.microsoft.com/office/drawing/2014/main" id="{148B2998-C409-4C8E-A1E5-A48218CCBAE4}"/>
                  </a:ext>
                </a:extLst>
              </p:cNvPr>
              <p:cNvSpPr/>
              <p:nvPr/>
            </p:nvSpPr>
            <p:spPr>
              <a:xfrm>
                <a:off x="2162128" y="1170914"/>
                <a:ext cx="42355" cy="43433"/>
              </a:xfrm>
              <a:custGeom>
                <a:avLst/>
                <a:gdLst>
                  <a:gd name="connsiteX0" fmla="*/ 0 w 42355"/>
                  <a:gd name="connsiteY0" fmla="*/ 36100 h 43433"/>
                  <a:gd name="connsiteX1" fmla="*/ 7144 w 42355"/>
                  <a:gd name="connsiteY1" fmla="*/ 20955 h 43433"/>
                  <a:gd name="connsiteX2" fmla="*/ 13430 w 42355"/>
                  <a:gd name="connsiteY2" fmla="*/ 12763 h 43433"/>
                  <a:gd name="connsiteX3" fmla="*/ 20860 w 42355"/>
                  <a:gd name="connsiteY3" fmla="*/ 7906 h 43433"/>
                  <a:gd name="connsiteX4" fmla="*/ 34100 w 42355"/>
                  <a:gd name="connsiteY4" fmla="*/ 0 h 43433"/>
                  <a:gd name="connsiteX5" fmla="*/ 34480 w 42355"/>
                  <a:gd name="connsiteY5" fmla="*/ 37052 h 43433"/>
                  <a:gd name="connsiteX6" fmla="*/ 18479 w 42355"/>
                  <a:gd name="connsiteY6" fmla="*/ 43434 h 43433"/>
                  <a:gd name="connsiteX7" fmla="*/ 0 w 42355"/>
                  <a:gd name="connsiteY7" fmla="*/ 36100 h 4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55" h="43433">
                    <a:moveTo>
                      <a:pt x="0" y="36100"/>
                    </a:moveTo>
                    <a:cubicBezTo>
                      <a:pt x="2667" y="29051"/>
                      <a:pt x="4953" y="24670"/>
                      <a:pt x="7144" y="20955"/>
                    </a:cubicBezTo>
                    <a:cubicBezTo>
                      <a:pt x="9334" y="17335"/>
                      <a:pt x="11335" y="14764"/>
                      <a:pt x="13430" y="12763"/>
                    </a:cubicBezTo>
                    <a:cubicBezTo>
                      <a:pt x="15621" y="10763"/>
                      <a:pt x="17717" y="9525"/>
                      <a:pt x="20860" y="7906"/>
                    </a:cubicBezTo>
                    <a:cubicBezTo>
                      <a:pt x="24384" y="6382"/>
                      <a:pt x="27718" y="4000"/>
                      <a:pt x="34100" y="0"/>
                    </a:cubicBezTo>
                    <a:cubicBezTo>
                      <a:pt x="46482" y="11335"/>
                      <a:pt x="43529" y="29242"/>
                      <a:pt x="34480" y="37052"/>
                    </a:cubicBezTo>
                    <a:cubicBezTo>
                      <a:pt x="30004" y="41148"/>
                      <a:pt x="24384" y="43243"/>
                      <a:pt x="18479" y="43434"/>
                    </a:cubicBezTo>
                    <a:cubicBezTo>
                      <a:pt x="12573" y="43243"/>
                      <a:pt x="6287" y="41719"/>
                      <a:pt x="0" y="361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7" name="Freeform: Shape 343">
                <a:extLst>
                  <a:ext uri="{FF2B5EF4-FFF2-40B4-BE49-F238E27FC236}">
                    <a16:creationId xmlns:a16="http://schemas.microsoft.com/office/drawing/2014/main" id="{9367AE72-58DC-4E5D-98D7-A948F2779822}"/>
                  </a:ext>
                </a:extLst>
              </p:cNvPr>
              <p:cNvSpPr/>
              <p:nvPr/>
            </p:nvSpPr>
            <p:spPr>
              <a:xfrm>
                <a:off x="2258846" y="1326735"/>
                <a:ext cx="24685" cy="30357"/>
              </a:xfrm>
              <a:custGeom>
                <a:avLst/>
                <a:gdLst>
                  <a:gd name="connsiteX0" fmla="*/ 55 w 24685"/>
                  <a:gd name="connsiteY0" fmla="*/ 18868 h 30357"/>
                  <a:gd name="connsiteX1" fmla="*/ 1770 w 24685"/>
                  <a:gd name="connsiteY1" fmla="*/ 5342 h 30357"/>
                  <a:gd name="connsiteX2" fmla="*/ 6723 w 24685"/>
                  <a:gd name="connsiteY2" fmla="*/ 294 h 30357"/>
                  <a:gd name="connsiteX3" fmla="*/ 14057 w 24685"/>
                  <a:gd name="connsiteY3" fmla="*/ 1628 h 30357"/>
                  <a:gd name="connsiteX4" fmla="*/ 24630 w 24685"/>
                  <a:gd name="connsiteY4" fmla="*/ 11534 h 30357"/>
                  <a:gd name="connsiteX5" fmla="*/ 22915 w 24685"/>
                  <a:gd name="connsiteY5" fmla="*/ 25059 h 30357"/>
                  <a:gd name="connsiteX6" fmla="*/ 17962 w 24685"/>
                  <a:gd name="connsiteY6" fmla="*/ 30107 h 30357"/>
                  <a:gd name="connsiteX7" fmla="*/ 10628 w 24685"/>
                  <a:gd name="connsiteY7" fmla="*/ 28679 h 30357"/>
                  <a:gd name="connsiteX8" fmla="*/ 55 w 24685"/>
                  <a:gd name="connsiteY8" fmla="*/ 18868 h 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85" h="30357">
                    <a:moveTo>
                      <a:pt x="55" y="18868"/>
                    </a:moveTo>
                    <a:cubicBezTo>
                      <a:pt x="-230" y="12010"/>
                      <a:pt x="627" y="8390"/>
                      <a:pt x="1770" y="5342"/>
                    </a:cubicBezTo>
                    <a:cubicBezTo>
                      <a:pt x="3008" y="2580"/>
                      <a:pt x="4627" y="961"/>
                      <a:pt x="6723" y="294"/>
                    </a:cubicBezTo>
                    <a:cubicBezTo>
                      <a:pt x="8723" y="-373"/>
                      <a:pt x="11200" y="104"/>
                      <a:pt x="14057" y="1628"/>
                    </a:cubicBezTo>
                    <a:cubicBezTo>
                      <a:pt x="17010" y="3342"/>
                      <a:pt x="20248" y="5914"/>
                      <a:pt x="24630" y="11534"/>
                    </a:cubicBezTo>
                    <a:cubicBezTo>
                      <a:pt x="24916" y="18392"/>
                      <a:pt x="24058" y="22106"/>
                      <a:pt x="22915" y="25059"/>
                    </a:cubicBezTo>
                    <a:cubicBezTo>
                      <a:pt x="21677" y="27821"/>
                      <a:pt x="20058" y="29441"/>
                      <a:pt x="17962" y="30107"/>
                    </a:cubicBezTo>
                    <a:cubicBezTo>
                      <a:pt x="15867" y="30679"/>
                      <a:pt x="13486" y="30298"/>
                      <a:pt x="10628" y="28679"/>
                    </a:cubicBezTo>
                    <a:cubicBezTo>
                      <a:pt x="7675" y="26964"/>
                      <a:pt x="4437" y="24488"/>
                      <a:pt x="55" y="18868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378" name="Freeform: Shape 205">
            <a:extLst>
              <a:ext uri="{FF2B5EF4-FFF2-40B4-BE49-F238E27FC236}">
                <a16:creationId xmlns:a16="http://schemas.microsoft.com/office/drawing/2014/main" id="{6F7F8E20-D473-4BF3-BE03-6C8F310C4E5A}"/>
              </a:ext>
            </a:extLst>
          </p:cNvPr>
          <p:cNvSpPr/>
          <p:nvPr/>
        </p:nvSpPr>
        <p:spPr>
          <a:xfrm rot="4052573" flipH="1" flipV="1">
            <a:off x="8717386" y="-75620"/>
            <a:ext cx="670605" cy="692856"/>
          </a:xfrm>
          <a:custGeom>
            <a:avLst/>
            <a:gdLst>
              <a:gd name="connsiteX0" fmla="*/ 454061 w 460878"/>
              <a:gd name="connsiteY0" fmla="*/ 133815 h 606064"/>
              <a:gd name="connsiteX1" fmla="*/ 437297 w 460878"/>
              <a:gd name="connsiteY1" fmla="*/ 131910 h 606064"/>
              <a:gd name="connsiteX2" fmla="*/ 446441 w 460878"/>
              <a:gd name="connsiteY2" fmla="*/ 114479 h 606064"/>
              <a:gd name="connsiteX3" fmla="*/ 422438 w 460878"/>
              <a:gd name="connsiteY3" fmla="*/ 123909 h 606064"/>
              <a:gd name="connsiteX4" fmla="*/ 415104 w 460878"/>
              <a:gd name="connsiteY4" fmla="*/ 116098 h 606064"/>
              <a:gd name="connsiteX5" fmla="*/ 362812 w 460878"/>
              <a:gd name="connsiteY5" fmla="*/ 167533 h 606064"/>
              <a:gd name="connsiteX6" fmla="*/ 419485 w 460878"/>
              <a:gd name="connsiteY6" fmla="*/ 81237 h 606064"/>
              <a:gd name="connsiteX7" fmla="*/ 395196 w 460878"/>
              <a:gd name="connsiteY7" fmla="*/ 86285 h 606064"/>
              <a:gd name="connsiteX8" fmla="*/ 402531 w 460878"/>
              <a:gd name="connsiteY8" fmla="*/ 46280 h 606064"/>
              <a:gd name="connsiteX9" fmla="*/ 358620 w 460878"/>
              <a:gd name="connsiteY9" fmla="*/ 89142 h 606064"/>
              <a:gd name="connsiteX10" fmla="*/ 366241 w 460878"/>
              <a:gd name="connsiteY10" fmla="*/ 8275 h 606064"/>
              <a:gd name="connsiteX11" fmla="*/ 345286 w 460878"/>
              <a:gd name="connsiteY11" fmla="*/ 33612 h 606064"/>
              <a:gd name="connsiteX12" fmla="*/ 321568 w 460878"/>
              <a:gd name="connsiteY12" fmla="*/ 274 h 606064"/>
              <a:gd name="connsiteX13" fmla="*/ 313567 w 460878"/>
              <a:gd name="connsiteY13" fmla="*/ 20467 h 606064"/>
              <a:gd name="connsiteX14" fmla="*/ 303471 w 460878"/>
              <a:gd name="connsiteY14" fmla="*/ 13800 h 606064"/>
              <a:gd name="connsiteX15" fmla="*/ 316139 w 460878"/>
              <a:gd name="connsiteY15" fmla="*/ 62187 h 606064"/>
              <a:gd name="connsiteX16" fmla="*/ 280325 w 460878"/>
              <a:gd name="connsiteY16" fmla="*/ 33612 h 606064"/>
              <a:gd name="connsiteX17" fmla="*/ 282230 w 460878"/>
              <a:gd name="connsiteY17" fmla="*/ 62758 h 606064"/>
              <a:gd name="connsiteX18" fmla="*/ 267657 w 460878"/>
              <a:gd name="connsiteY18" fmla="*/ 61044 h 606064"/>
              <a:gd name="connsiteX19" fmla="*/ 303280 w 460878"/>
              <a:gd name="connsiteY19" fmla="*/ 121718 h 606064"/>
              <a:gd name="connsiteX20" fmla="*/ 256512 w 460878"/>
              <a:gd name="connsiteY20" fmla="*/ 86761 h 606064"/>
              <a:gd name="connsiteX21" fmla="*/ 271276 w 460878"/>
              <a:gd name="connsiteY21" fmla="*/ 140673 h 606064"/>
              <a:gd name="connsiteX22" fmla="*/ 234986 w 460878"/>
              <a:gd name="connsiteY22" fmla="*/ 143244 h 606064"/>
              <a:gd name="connsiteX23" fmla="*/ 263275 w 460878"/>
              <a:gd name="connsiteY23" fmla="*/ 160961 h 606064"/>
              <a:gd name="connsiteX24" fmla="*/ 244225 w 460878"/>
              <a:gd name="connsiteY24" fmla="*/ 169534 h 606064"/>
              <a:gd name="connsiteX25" fmla="*/ 288231 w 460878"/>
              <a:gd name="connsiteY25" fmla="*/ 205538 h 606064"/>
              <a:gd name="connsiteX26" fmla="*/ 304423 w 460878"/>
              <a:gd name="connsiteY26" fmla="*/ 265450 h 606064"/>
              <a:gd name="connsiteX27" fmla="*/ 258989 w 460878"/>
              <a:gd name="connsiteY27" fmla="*/ 213825 h 606064"/>
              <a:gd name="connsiteX28" fmla="*/ 222413 w 460878"/>
              <a:gd name="connsiteY28" fmla="*/ 146959 h 606064"/>
              <a:gd name="connsiteX29" fmla="*/ 223175 w 460878"/>
              <a:gd name="connsiteY29" fmla="*/ 36374 h 606064"/>
              <a:gd name="connsiteX30" fmla="*/ 192886 w 460878"/>
              <a:gd name="connsiteY30" fmla="*/ 63330 h 606064"/>
              <a:gd name="connsiteX31" fmla="*/ 191647 w 460878"/>
              <a:gd name="connsiteY31" fmla="*/ 10466 h 606064"/>
              <a:gd name="connsiteX32" fmla="*/ 175074 w 460878"/>
              <a:gd name="connsiteY32" fmla="*/ 26754 h 606064"/>
              <a:gd name="connsiteX33" fmla="*/ 151928 w 460878"/>
              <a:gd name="connsiteY33" fmla="*/ 2370 h 606064"/>
              <a:gd name="connsiteX34" fmla="*/ 151833 w 460878"/>
              <a:gd name="connsiteY34" fmla="*/ 30754 h 606064"/>
              <a:gd name="connsiteX35" fmla="*/ 132783 w 460878"/>
              <a:gd name="connsiteY35" fmla="*/ 29611 h 606064"/>
              <a:gd name="connsiteX36" fmla="*/ 146975 w 460878"/>
              <a:gd name="connsiteY36" fmla="*/ 55900 h 606064"/>
              <a:gd name="connsiteX37" fmla="*/ 131354 w 460878"/>
              <a:gd name="connsiteY37" fmla="*/ 57615 h 606064"/>
              <a:gd name="connsiteX38" fmla="*/ 145737 w 460878"/>
              <a:gd name="connsiteY38" fmla="*/ 115432 h 606064"/>
              <a:gd name="connsiteX39" fmla="*/ 113066 w 460878"/>
              <a:gd name="connsiteY39" fmla="*/ 20182 h 606064"/>
              <a:gd name="connsiteX40" fmla="*/ 108780 w 460878"/>
              <a:gd name="connsiteY40" fmla="*/ 27611 h 606064"/>
              <a:gd name="connsiteX41" fmla="*/ 80300 w 460878"/>
              <a:gd name="connsiteY41" fmla="*/ 15514 h 606064"/>
              <a:gd name="connsiteX42" fmla="*/ 87920 w 460878"/>
              <a:gd name="connsiteY42" fmla="*/ 63330 h 606064"/>
              <a:gd name="connsiteX43" fmla="*/ 52011 w 460878"/>
              <a:gd name="connsiteY43" fmla="*/ 23039 h 606064"/>
              <a:gd name="connsiteX44" fmla="*/ 55344 w 460878"/>
              <a:gd name="connsiteY44" fmla="*/ 42279 h 606064"/>
              <a:gd name="connsiteX45" fmla="*/ 18673 w 460878"/>
              <a:gd name="connsiteY45" fmla="*/ 36088 h 606064"/>
              <a:gd name="connsiteX46" fmla="*/ 40390 w 460878"/>
              <a:gd name="connsiteY46" fmla="*/ 62187 h 606064"/>
              <a:gd name="connsiteX47" fmla="*/ 15720 w 460878"/>
              <a:gd name="connsiteY47" fmla="*/ 70188 h 606064"/>
              <a:gd name="connsiteX48" fmla="*/ 60107 w 460878"/>
              <a:gd name="connsiteY48" fmla="*/ 95715 h 606064"/>
              <a:gd name="connsiteX49" fmla="*/ 11910 w 460878"/>
              <a:gd name="connsiteY49" fmla="*/ 102477 h 606064"/>
              <a:gd name="connsiteX50" fmla="*/ 28484 w 460878"/>
              <a:gd name="connsiteY50" fmla="*/ 110193 h 606064"/>
              <a:gd name="connsiteX51" fmla="*/ 25436 w 460878"/>
              <a:gd name="connsiteY51" fmla="*/ 122480 h 606064"/>
              <a:gd name="connsiteX52" fmla="*/ 124115 w 460878"/>
              <a:gd name="connsiteY52" fmla="*/ 145054 h 606064"/>
              <a:gd name="connsiteX53" fmla="*/ 53820 w 460878"/>
              <a:gd name="connsiteY53" fmla="*/ 136863 h 606064"/>
              <a:gd name="connsiteX54" fmla="*/ 69727 w 460878"/>
              <a:gd name="connsiteY54" fmla="*/ 152484 h 606064"/>
              <a:gd name="connsiteX55" fmla="*/ 14768 w 460878"/>
              <a:gd name="connsiteY55" fmla="*/ 175439 h 606064"/>
              <a:gd name="connsiteX56" fmla="*/ 40771 w 460878"/>
              <a:gd name="connsiteY56" fmla="*/ 179916 h 606064"/>
              <a:gd name="connsiteX57" fmla="*/ 28865 w 460878"/>
              <a:gd name="connsiteY57" fmla="*/ 203919 h 606064"/>
              <a:gd name="connsiteX58" fmla="*/ 74299 w 460878"/>
              <a:gd name="connsiteY58" fmla="*/ 186393 h 606064"/>
              <a:gd name="connsiteX59" fmla="*/ 47058 w 460878"/>
              <a:gd name="connsiteY59" fmla="*/ 217444 h 606064"/>
              <a:gd name="connsiteX60" fmla="*/ 81252 w 460878"/>
              <a:gd name="connsiteY60" fmla="*/ 216015 h 606064"/>
              <a:gd name="connsiteX61" fmla="*/ 80681 w 460878"/>
              <a:gd name="connsiteY61" fmla="*/ 233732 h 606064"/>
              <a:gd name="connsiteX62" fmla="*/ 166978 w 460878"/>
              <a:gd name="connsiteY62" fmla="*/ 205252 h 606064"/>
              <a:gd name="connsiteX63" fmla="*/ 248607 w 460878"/>
              <a:gd name="connsiteY63" fmla="*/ 233446 h 606064"/>
              <a:gd name="connsiteX64" fmla="*/ 249274 w 460878"/>
              <a:gd name="connsiteY64" fmla="*/ 233161 h 606064"/>
              <a:gd name="connsiteX65" fmla="*/ 307566 w 460878"/>
              <a:gd name="connsiteY65" fmla="*/ 303931 h 606064"/>
              <a:gd name="connsiteX66" fmla="*/ 232224 w 460878"/>
              <a:gd name="connsiteY66" fmla="*/ 294025 h 606064"/>
              <a:gd name="connsiteX67" fmla="*/ 160977 w 460878"/>
              <a:gd name="connsiteY67" fmla="*/ 248496 h 606064"/>
              <a:gd name="connsiteX68" fmla="*/ 152309 w 460878"/>
              <a:gd name="connsiteY68" fmla="*/ 256211 h 606064"/>
              <a:gd name="connsiteX69" fmla="*/ 132878 w 460878"/>
              <a:gd name="connsiteY69" fmla="*/ 269165 h 606064"/>
              <a:gd name="connsiteX70" fmla="*/ 93444 w 460878"/>
              <a:gd name="connsiteY70" fmla="*/ 261164 h 606064"/>
              <a:gd name="connsiteX71" fmla="*/ 124020 w 460878"/>
              <a:gd name="connsiteY71" fmla="*/ 298216 h 606064"/>
              <a:gd name="connsiteX72" fmla="*/ 66965 w 460878"/>
              <a:gd name="connsiteY72" fmla="*/ 253449 h 606064"/>
              <a:gd name="connsiteX73" fmla="*/ 66203 w 460878"/>
              <a:gd name="connsiteY73" fmla="*/ 262307 h 606064"/>
              <a:gd name="connsiteX74" fmla="*/ 30865 w 460878"/>
              <a:gd name="connsiteY74" fmla="*/ 259164 h 606064"/>
              <a:gd name="connsiteX75" fmla="*/ 61631 w 460878"/>
              <a:gd name="connsiteY75" fmla="*/ 288596 h 606064"/>
              <a:gd name="connsiteX76" fmla="*/ 17054 w 460878"/>
              <a:gd name="connsiteY76" fmla="*/ 278404 h 606064"/>
              <a:gd name="connsiteX77" fmla="*/ 33532 w 460878"/>
              <a:gd name="connsiteY77" fmla="*/ 293263 h 606064"/>
              <a:gd name="connsiteX78" fmla="*/ 671 w 460878"/>
              <a:gd name="connsiteY78" fmla="*/ 296597 h 606064"/>
              <a:gd name="connsiteX79" fmla="*/ 40485 w 460878"/>
              <a:gd name="connsiteY79" fmla="*/ 324696 h 606064"/>
              <a:gd name="connsiteX80" fmla="*/ 14006 w 460878"/>
              <a:gd name="connsiteY80" fmla="*/ 341460 h 606064"/>
              <a:gd name="connsiteX81" fmla="*/ 106494 w 460878"/>
              <a:gd name="connsiteY81" fmla="*/ 343460 h 606064"/>
              <a:gd name="connsiteX82" fmla="*/ 40390 w 460878"/>
              <a:gd name="connsiteY82" fmla="*/ 365177 h 606064"/>
              <a:gd name="connsiteX83" fmla="*/ 53249 w 460878"/>
              <a:gd name="connsiteY83" fmla="*/ 376131 h 606064"/>
              <a:gd name="connsiteX84" fmla="*/ 33818 w 460878"/>
              <a:gd name="connsiteY84" fmla="*/ 394419 h 606064"/>
              <a:gd name="connsiteX85" fmla="*/ 60964 w 460878"/>
              <a:gd name="connsiteY85" fmla="*/ 390133 h 606064"/>
              <a:gd name="connsiteX86" fmla="*/ 50582 w 460878"/>
              <a:gd name="connsiteY86" fmla="*/ 406992 h 606064"/>
              <a:gd name="connsiteX87" fmla="*/ 92301 w 460878"/>
              <a:gd name="connsiteY87" fmla="*/ 393752 h 606064"/>
              <a:gd name="connsiteX88" fmla="*/ 75633 w 460878"/>
              <a:gd name="connsiteY88" fmla="*/ 416326 h 606064"/>
              <a:gd name="connsiteX89" fmla="*/ 102779 w 460878"/>
              <a:gd name="connsiteY89" fmla="*/ 401372 h 606064"/>
              <a:gd name="connsiteX90" fmla="*/ 112685 w 460878"/>
              <a:gd name="connsiteY90" fmla="*/ 415660 h 606064"/>
              <a:gd name="connsiteX91" fmla="*/ 170692 w 460878"/>
              <a:gd name="connsiteY91" fmla="*/ 359748 h 606064"/>
              <a:gd name="connsiteX92" fmla="*/ 142117 w 460878"/>
              <a:gd name="connsiteY92" fmla="*/ 420041 h 606064"/>
              <a:gd name="connsiteX93" fmla="*/ 165072 w 460878"/>
              <a:gd name="connsiteY93" fmla="*/ 407849 h 606064"/>
              <a:gd name="connsiteX94" fmla="*/ 146022 w 460878"/>
              <a:gd name="connsiteY94" fmla="*/ 446235 h 606064"/>
              <a:gd name="connsiteX95" fmla="*/ 166882 w 460878"/>
              <a:gd name="connsiteY95" fmla="*/ 447664 h 606064"/>
              <a:gd name="connsiteX96" fmla="*/ 170216 w 460878"/>
              <a:gd name="connsiteY96" fmla="*/ 469762 h 606064"/>
              <a:gd name="connsiteX97" fmla="*/ 188409 w 460878"/>
              <a:gd name="connsiteY97" fmla="*/ 445568 h 606064"/>
              <a:gd name="connsiteX98" fmla="*/ 198696 w 460878"/>
              <a:gd name="connsiteY98" fmla="*/ 455379 h 606064"/>
              <a:gd name="connsiteX99" fmla="*/ 230414 w 460878"/>
              <a:gd name="connsiteY99" fmla="*/ 394895 h 606064"/>
              <a:gd name="connsiteX100" fmla="*/ 226699 w 460878"/>
              <a:gd name="connsiteY100" fmla="*/ 431566 h 606064"/>
              <a:gd name="connsiteX101" fmla="*/ 253941 w 460878"/>
              <a:gd name="connsiteY101" fmla="*/ 405944 h 606064"/>
              <a:gd name="connsiteX102" fmla="*/ 240511 w 460878"/>
              <a:gd name="connsiteY102" fmla="*/ 436805 h 606064"/>
              <a:gd name="connsiteX103" fmla="*/ 264418 w 460878"/>
              <a:gd name="connsiteY103" fmla="*/ 418898 h 606064"/>
              <a:gd name="connsiteX104" fmla="*/ 311186 w 460878"/>
              <a:gd name="connsiteY104" fmla="*/ 334411 h 606064"/>
              <a:gd name="connsiteX105" fmla="*/ 325569 w 460878"/>
              <a:gd name="connsiteY105" fmla="*/ 332030 h 606064"/>
              <a:gd name="connsiteX106" fmla="*/ 344809 w 460878"/>
              <a:gd name="connsiteY106" fmla="*/ 370130 h 606064"/>
              <a:gd name="connsiteX107" fmla="*/ 408246 w 460878"/>
              <a:gd name="connsiteY107" fmla="*/ 606064 h 606064"/>
              <a:gd name="connsiteX108" fmla="*/ 428058 w 460878"/>
              <a:gd name="connsiteY108" fmla="*/ 604731 h 606064"/>
              <a:gd name="connsiteX109" fmla="*/ 363097 w 460878"/>
              <a:gd name="connsiteY109" fmla="*/ 362320 h 606064"/>
              <a:gd name="connsiteX110" fmla="*/ 337666 w 460878"/>
              <a:gd name="connsiteY110" fmla="*/ 313266 h 606064"/>
              <a:gd name="connsiteX111" fmla="*/ 371860 w 460878"/>
              <a:gd name="connsiteY111" fmla="*/ 258211 h 606064"/>
              <a:gd name="connsiteX112" fmla="*/ 439202 w 460878"/>
              <a:gd name="connsiteY112" fmla="*/ 212491 h 606064"/>
              <a:gd name="connsiteX113" fmla="*/ 404150 w 460878"/>
              <a:gd name="connsiteY113" fmla="*/ 191060 h 606064"/>
              <a:gd name="connsiteX114" fmla="*/ 460538 w 460878"/>
              <a:gd name="connsiteY114" fmla="*/ 163533 h 606064"/>
              <a:gd name="connsiteX115" fmla="*/ 437964 w 460878"/>
              <a:gd name="connsiteY115" fmla="*/ 152198 h 606064"/>
              <a:gd name="connsiteX116" fmla="*/ 454061 w 460878"/>
              <a:gd name="connsiteY116" fmla="*/ 133815 h 60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60878" h="606064">
                <a:moveTo>
                  <a:pt x="454061" y="133815"/>
                </a:moveTo>
                <a:cubicBezTo>
                  <a:pt x="441393" y="131338"/>
                  <a:pt x="437297" y="131910"/>
                  <a:pt x="437297" y="131910"/>
                </a:cubicBezTo>
                <a:cubicBezTo>
                  <a:pt x="437297" y="131910"/>
                  <a:pt x="458538" y="118194"/>
                  <a:pt x="446441" y="114479"/>
                </a:cubicBezTo>
                <a:cubicBezTo>
                  <a:pt x="434344" y="110764"/>
                  <a:pt x="422438" y="123909"/>
                  <a:pt x="422438" y="123909"/>
                </a:cubicBezTo>
                <a:cubicBezTo>
                  <a:pt x="422438" y="123909"/>
                  <a:pt x="426343" y="114860"/>
                  <a:pt x="415104" y="116098"/>
                </a:cubicBezTo>
                <a:cubicBezTo>
                  <a:pt x="403864" y="117337"/>
                  <a:pt x="376432" y="180392"/>
                  <a:pt x="362812" y="167533"/>
                </a:cubicBezTo>
                <a:cubicBezTo>
                  <a:pt x="349286" y="154770"/>
                  <a:pt x="432916" y="90952"/>
                  <a:pt x="419485" y="81237"/>
                </a:cubicBezTo>
                <a:cubicBezTo>
                  <a:pt x="407293" y="72379"/>
                  <a:pt x="396911" y="84189"/>
                  <a:pt x="395196" y="86285"/>
                </a:cubicBezTo>
                <a:cubicBezTo>
                  <a:pt x="398149" y="82570"/>
                  <a:pt x="425200" y="47518"/>
                  <a:pt x="402531" y="46280"/>
                </a:cubicBezTo>
                <a:cubicBezTo>
                  <a:pt x="378623" y="45042"/>
                  <a:pt x="364812" y="99525"/>
                  <a:pt x="358620" y="89142"/>
                </a:cubicBezTo>
                <a:cubicBezTo>
                  <a:pt x="352429" y="78760"/>
                  <a:pt x="381957" y="7418"/>
                  <a:pt x="366241" y="8275"/>
                </a:cubicBezTo>
                <a:cubicBezTo>
                  <a:pt x="350524" y="9133"/>
                  <a:pt x="345286" y="33612"/>
                  <a:pt x="345286" y="33612"/>
                </a:cubicBezTo>
                <a:cubicBezTo>
                  <a:pt x="345286" y="33612"/>
                  <a:pt x="328521" y="-3536"/>
                  <a:pt x="321568" y="274"/>
                </a:cubicBezTo>
                <a:cubicBezTo>
                  <a:pt x="314520" y="4084"/>
                  <a:pt x="313567" y="20467"/>
                  <a:pt x="313567" y="20467"/>
                </a:cubicBezTo>
                <a:cubicBezTo>
                  <a:pt x="313567" y="20467"/>
                  <a:pt x="311376" y="9609"/>
                  <a:pt x="303471" y="13800"/>
                </a:cubicBezTo>
                <a:cubicBezTo>
                  <a:pt x="295565" y="17991"/>
                  <a:pt x="334332" y="67807"/>
                  <a:pt x="316139" y="62187"/>
                </a:cubicBezTo>
                <a:cubicBezTo>
                  <a:pt x="297946" y="56567"/>
                  <a:pt x="287754" y="30659"/>
                  <a:pt x="280325" y="33612"/>
                </a:cubicBezTo>
                <a:cubicBezTo>
                  <a:pt x="272895" y="36564"/>
                  <a:pt x="282230" y="62758"/>
                  <a:pt x="282230" y="62758"/>
                </a:cubicBezTo>
                <a:lnTo>
                  <a:pt x="267657" y="61044"/>
                </a:lnTo>
                <a:cubicBezTo>
                  <a:pt x="267657" y="61044"/>
                  <a:pt x="314710" y="118289"/>
                  <a:pt x="303280" y="121718"/>
                </a:cubicBezTo>
                <a:cubicBezTo>
                  <a:pt x="291850" y="125147"/>
                  <a:pt x="278325" y="71807"/>
                  <a:pt x="256512" y="86761"/>
                </a:cubicBezTo>
                <a:cubicBezTo>
                  <a:pt x="234700" y="101715"/>
                  <a:pt x="286135" y="134862"/>
                  <a:pt x="271276" y="140673"/>
                </a:cubicBezTo>
                <a:cubicBezTo>
                  <a:pt x="256512" y="146483"/>
                  <a:pt x="229557" y="129338"/>
                  <a:pt x="234986" y="143244"/>
                </a:cubicBezTo>
                <a:cubicBezTo>
                  <a:pt x="240415" y="157056"/>
                  <a:pt x="263275" y="160961"/>
                  <a:pt x="263275" y="160961"/>
                </a:cubicBezTo>
                <a:cubicBezTo>
                  <a:pt x="263275" y="160961"/>
                  <a:pt x="241939" y="160866"/>
                  <a:pt x="244225" y="169534"/>
                </a:cubicBezTo>
                <a:cubicBezTo>
                  <a:pt x="246607" y="178201"/>
                  <a:pt x="271371" y="159913"/>
                  <a:pt x="288231" y="205538"/>
                </a:cubicBezTo>
                <a:cubicBezTo>
                  <a:pt x="298613" y="233541"/>
                  <a:pt x="302709" y="253925"/>
                  <a:pt x="304423" y="265450"/>
                </a:cubicBezTo>
                <a:cubicBezTo>
                  <a:pt x="289755" y="246781"/>
                  <a:pt x="274324" y="229446"/>
                  <a:pt x="258989" y="213825"/>
                </a:cubicBezTo>
                <a:cubicBezTo>
                  <a:pt x="248416" y="196013"/>
                  <a:pt x="228604" y="162199"/>
                  <a:pt x="222413" y="146959"/>
                </a:cubicBezTo>
                <a:cubicBezTo>
                  <a:pt x="213841" y="125814"/>
                  <a:pt x="234891" y="43041"/>
                  <a:pt x="223175" y="36374"/>
                </a:cubicBezTo>
                <a:cubicBezTo>
                  <a:pt x="211459" y="29707"/>
                  <a:pt x="199458" y="67997"/>
                  <a:pt x="192886" y="63330"/>
                </a:cubicBezTo>
                <a:cubicBezTo>
                  <a:pt x="186408" y="58662"/>
                  <a:pt x="198600" y="13800"/>
                  <a:pt x="191647" y="10466"/>
                </a:cubicBezTo>
                <a:cubicBezTo>
                  <a:pt x="184694" y="7132"/>
                  <a:pt x="175074" y="26754"/>
                  <a:pt x="175074" y="26754"/>
                </a:cubicBezTo>
                <a:cubicBezTo>
                  <a:pt x="175074" y="26754"/>
                  <a:pt x="169359" y="-107"/>
                  <a:pt x="151928" y="2370"/>
                </a:cubicBezTo>
                <a:cubicBezTo>
                  <a:pt x="134497" y="4846"/>
                  <a:pt x="151833" y="30754"/>
                  <a:pt x="151833" y="30754"/>
                </a:cubicBezTo>
                <a:cubicBezTo>
                  <a:pt x="151833" y="30754"/>
                  <a:pt x="143641" y="24658"/>
                  <a:pt x="132783" y="29611"/>
                </a:cubicBezTo>
                <a:cubicBezTo>
                  <a:pt x="121924" y="34564"/>
                  <a:pt x="146975" y="55900"/>
                  <a:pt x="146975" y="55900"/>
                </a:cubicBezTo>
                <a:cubicBezTo>
                  <a:pt x="146975" y="55900"/>
                  <a:pt x="132973" y="49233"/>
                  <a:pt x="131354" y="57615"/>
                </a:cubicBezTo>
                <a:cubicBezTo>
                  <a:pt x="129735" y="65997"/>
                  <a:pt x="156595" y="110479"/>
                  <a:pt x="145737" y="115432"/>
                </a:cubicBezTo>
                <a:cubicBezTo>
                  <a:pt x="134878" y="120385"/>
                  <a:pt x="120686" y="19991"/>
                  <a:pt x="113066" y="20182"/>
                </a:cubicBezTo>
                <a:cubicBezTo>
                  <a:pt x="105541" y="20372"/>
                  <a:pt x="108780" y="27611"/>
                  <a:pt x="108780" y="27611"/>
                </a:cubicBezTo>
                <a:cubicBezTo>
                  <a:pt x="108780" y="27611"/>
                  <a:pt x="95921" y="13800"/>
                  <a:pt x="80300" y="15514"/>
                </a:cubicBezTo>
                <a:cubicBezTo>
                  <a:pt x="64679" y="17229"/>
                  <a:pt x="98683" y="60567"/>
                  <a:pt x="87920" y="63330"/>
                </a:cubicBezTo>
                <a:cubicBezTo>
                  <a:pt x="77157" y="66092"/>
                  <a:pt x="62774" y="20277"/>
                  <a:pt x="52011" y="23039"/>
                </a:cubicBezTo>
                <a:cubicBezTo>
                  <a:pt x="41247" y="25801"/>
                  <a:pt x="64393" y="38088"/>
                  <a:pt x="55344" y="42279"/>
                </a:cubicBezTo>
                <a:cubicBezTo>
                  <a:pt x="46296" y="46375"/>
                  <a:pt x="23436" y="27420"/>
                  <a:pt x="18673" y="36088"/>
                </a:cubicBezTo>
                <a:cubicBezTo>
                  <a:pt x="13911" y="44851"/>
                  <a:pt x="40390" y="62187"/>
                  <a:pt x="40390" y="62187"/>
                </a:cubicBezTo>
                <a:cubicBezTo>
                  <a:pt x="40390" y="62187"/>
                  <a:pt x="20959" y="60187"/>
                  <a:pt x="15720" y="70188"/>
                </a:cubicBezTo>
                <a:cubicBezTo>
                  <a:pt x="10482" y="80189"/>
                  <a:pt x="63155" y="85618"/>
                  <a:pt x="60107" y="95715"/>
                </a:cubicBezTo>
                <a:cubicBezTo>
                  <a:pt x="57059" y="105811"/>
                  <a:pt x="14101" y="90571"/>
                  <a:pt x="11910" y="102477"/>
                </a:cubicBezTo>
                <a:cubicBezTo>
                  <a:pt x="9720" y="114384"/>
                  <a:pt x="23341" y="106002"/>
                  <a:pt x="28484" y="110193"/>
                </a:cubicBezTo>
                <a:cubicBezTo>
                  <a:pt x="33627" y="114384"/>
                  <a:pt x="21150" y="115717"/>
                  <a:pt x="25436" y="122480"/>
                </a:cubicBezTo>
                <a:cubicBezTo>
                  <a:pt x="29627" y="129243"/>
                  <a:pt x="120210" y="129338"/>
                  <a:pt x="124115" y="145054"/>
                </a:cubicBezTo>
                <a:cubicBezTo>
                  <a:pt x="128020" y="160770"/>
                  <a:pt x="64774" y="127433"/>
                  <a:pt x="53820" y="136863"/>
                </a:cubicBezTo>
                <a:cubicBezTo>
                  <a:pt x="42867" y="146292"/>
                  <a:pt x="71632" y="147245"/>
                  <a:pt x="69727" y="152484"/>
                </a:cubicBezTo>
                <a:cubicBezTo>
                  <a:pt x="67727" y="157722"/>
                  <a:pt x="10767" y="162009"/>
                  <a:pt x="14768" y="175439"/>
                </a:cubicBezTo>
                <a:cubicBezTo>
                  <a:pt x="18768" y="188869"/>
                  <a:pt x="31722" y="174296"/>
                  <a:pt x="40771" y="179916"/>
                </a:cubicBezTo>
                <a:cubicBezTo>
                  <a:pt x="49915" y="185536"/>
                  <a:pt x="23912" y="193060"/>
                  <a:pt x="28865" y="203919"/>
                </a:cubicBezTo>
                <a:cubicBezTo>
                  <a:pt x="33818" y="214777"/>
                  <a:pt x="59916" y="178773"/>
                  <a:pt x="74299" y="186393"/>
                </a:cubicBezTo>
                <a:cubicBezTo>
                  <a:pt x="88682" y="194013"/>
                  <a:pt x="43724" y="210205"/>
                  <a:pt x="47058" y="217444"/>
                </a:cubicBezTo>
                <a:cubicBezTo>
                  <a:pt x="50391" y="224683"/>
                  <a:pt x="81252" y="216015"/>
                  <a:pt x="81252" y="216015"/>
                </a:cubicBezTo>
                <a:cubicBezTo>
                  <a:pt x="81252" y="216015"/>
                  <a:pt x="70299" y="225445"/>
                  <a:pt x="80681" y="233732"/>
                </a:cubicBezTo>
                <a:cubicBezTo>
                  <a:pt x="91063" y="242114"/>
                  <a:pt x="108494" y="213348"/>
                  <a:pt x="166978" y="205252"/>
                </a:cubicBezTo>
                <a:cubicBezTo>
                  <a:pt x="225461" y="197061"/>
                  <a:pt x="248607" y="233446"/>
                  <a:pt x="248607" y="233446"/>
                </a:cubicBezTo>
                <a:lnTo>
                  <a:pt x="249274" y="233161"/>
                </a:lnTo>
                <a:cubicBezTo>
                  <a:pt x="269466" y="254211"/>
                  <a:pt x="289755" y="278023"/>
                  <a:pt x="307566" y="303931"/>
                </a:cubicBezTo>
                <a:cubicBezTo>
                  <a:pt x="290517" y="301074"/>
                  <a:pt x="266037" y="300312"/>
                  <a:pt x="232224" y="294025"/>
                </a:cubicBezTo>
                <a:cubicBezTo>
                  <a:pt x="176979" y="283738"/>
                  <a:pt x="171359" y="242305"/>
                  <a:pt x="160977" y="248496"/>
                </a:cubicBezTo>
                <a:cubicBezTo>
                  <a:pt x="150594" y="254687"/>
                  <a:pt x="183075" y="285643"/>
                  <a:pt x="152309" y="256211"/>
                </a:cubicBezTo>
                <a:cubicBezTo>
                  <a:pt x="121543" y="226779"/>
                  <a:pt x="120972" y="257830"/>
                  <a:pt x="132878" y="269165"/>
                </a:cubicBezTo>
                <a:cubicBezTo>
                  <a:pt x="140784" y="276690"/>
                  <a:pt x="101255" y="253830"/>
                  <a:pt x="93444" y="261164"/>
                </a:cubicBezTo>
                <a:cubicBezTo>
                  <a:pt x="85634" y="268498"/>
                  <a:pt x="125544" y="280500"/>
                  <a:pt x="124020" y="298216"/>
                </a:cubicBezTo>
                <a:cubicBezTo>
                  <a:pt x="122400" y="315933"/>
                  <a:pt x="74204" y="252782"/>
                  <a:pt x="66965" y="253449"/>
                </a:cubicBezTo>
                <a:cubicBezTo>
                  <a:pt x="59821" y="254115"/>
                  <a:pt x="66203" y="262307"/>
                  <a:pt x="66203" y="262307"/>
                </a:cubicBezTo>
                <a:cubicBezTo>
                  <a:pt x="66203" y="262307"/>
                  <a:pt x="41533" y="253830"/>
                  <a:pt x="30865" y="259164"/>
                </a:cubicBezTo>
                <a:cubicBezTo>
                  <a:pt x="20102" y="264403"/>
                  <a:pt x="62488" y="279833"/>
                  <a:pt x="61631" y="288596"/>
                </a:cubicBezTo>
                <a:cubicBezTo>
                  <a:pt x="60869" y="297454"/>
                  <a:pt x="23531" y="275833"/>
                  <a:pt x="17054" y="278404"/>
                </a:cubicBezTo>
                <a:cubicBezTo>
                  <a:pt x="10577" y="280976"/>
                  <a:pt x="33532" y="293263"/>
                  <a:pt x="33532" y="293263"/>
                </a:cubicBezTo>
                <a:cubicBezTo>
                  <a:pt x="33532" y="293263"/>
                  <a:pt x="7624" y="284310"/>
                  <a:pt x="671" y="296597"/>
                </a:cubicBezTo>
                <a:cubicBezTo>
                  <a:pt x="-6187" y="308884"/>
                  <a:pt x="41819" y="314504"/>
                  <a:pt x="40485" y="324696"/>
                </a:cubicBezTo>
                <a:cubicBezTo>
                  <a:pt x="39152" y="334792"/>
                  <a:pt x="16578" y="323458"/>
                  <a:pt x="14006" y="341460"/>
                </a:cubicBezTo>
                <a:cubicBezTo>
                  <a:pt x="11529" y="359462"/>
                  <a:pt x="91825" y="333268"/>
                  <a:pt x="106494" y="343460"/>
                </a:cubicBezTo>
                <a:cubicBezTo>
                  <a:pt x="121162" y="353652"/>
                  <a:pt x="42867" y="357843"/>
                  <a:pt x="40390" y="365177"/>
                </a:cubicBezTo>
                <a:cubicBezTo>
                  <a:pt x="37914" y="372511"/>
                  <a:pt x="53249" y="376131"/>
                  <a:pt x="53249" y="376131"/>
                </a:cubicBezTo>
                <a:cubicBezTo>
                  <a:pt x="53249" y="376131"/>
                  <a:pt x="31818" y="381370"/>
                  <a:pt x="33818" y="394419"/>
                </a:cubicBezTo>
                <a:cubicBezTo>
                  <a:pt x="35723" y="407468"/>
                  <a:pt x="60964" y="390133"/>
                  <a:pt x="60964" y="390133"/>
                </a:cubicBezTo>
                <a:cubicBezTo>
                  <a:pt x="60964" y="390133"/>
                  <a:pt x="49153" y="397943"/>
                  <a:pt x="50582" y="406992"/>
                </a:cubicBezTo>
                <a:cubicBezTo>
                  <a:pt x="52011" y="416041"/>
                  <a:pt x="87158" y="386227"/>
                  <a:pt x="92301" y="393752"/>
                </a:cubicBezTo>
                <a:cubicBezTo>
                  <a:pt x="97445" y="401372"/>
                  <a:pt x="66774" y="410230"/>
                  <a:pt x="75633" y="416326"/>
                </a:cubicBezTo>
                <a:cubicBezTo>
                  <a:pt x="84396" y="422422"/>
                  <a:pt x="102779" y="401372"/>
                  <a:pt x="102779" y="401372"/>
                </a:cubicBezTo>
                <a:cubicBezTo>
                  <a:pt x="102779" y="401372"/>
                  <a:pt x="101350" y="422232"/>
                  <a:pt x="112685" y="415660"/>
                </a:cubicBezTo>
                <a:cubicBezTo>
                  <a:pt x="123924" y="409087"/>
                  <a:pt x="157833" y="354223"/>
                  <a:pt x="170692" y="359748"/>
                </a:cubicBezTo>
                <a:cubicBezTo>
                  <a:pt x="183551" y="365368"/>
                  <a:pt x="136497" y="413754"/>
                  <a:pt x="142117" y="420041"/>
                </a:cubicBezTo>
                <a:cubicBezTo>
                  <a:pt x="147832" y="426327"/>
                  <a:pt x="167454" y="400515"/>
                  <a:pt x="165072" y="407849"/>
                </a:cubicBezTo>
                <a:cubicBezTo>
                  <a:pt x="162596" y="415183"/>
                  <a:pt x="136116" y="437377"/>
                  <a:pt x="146022" y="446235"/>
                </a:cubicBezTo>
                <a:cubicBezTo>
                  <a:pt x="155928" y="455093"/>
                  <a:pt x="166882" y="447664"/>
                  <a:pt x="166882" y="447664"/>
                </a:cubicBezTo>
                <a:cubicBezTo>
                  <a:pt x="166882" y="447664"/>
                  <a:pt x="159358" y="466618"/>
                  <a:pt x="170216" y="469762"/>
                </a:cubicBezTo>
                <a:cubicBezTo>
                  <a:pt x="181074" y="473000"/>
                  <a:pt x="187551" y="440520"/>
                  <a:pt x="188409" y="445568"/>
                </a:cubicBezTo>
                <a:cubicBezTo>
                  <a:pt x="189266" y="450521"/>
                  <a:pt x="189457" y="453664"/>
                  <a:pt x="198696" y="455379"/>
                </a:cubicBezTo>
                <a:cubicBezTo>
                  <a:pt x="207935" y="457093"/>
                  <a:pt x="218222" y="391180"/>
                  <a:pt x="230414" y="394895"/>
                </a:cubicBezTo>
                <a:cubicBezTo>
                  <a:pt x="242511" y="398610"/>
                  <a:pt x="216603" y="430233"/>
                  <a:pt x="226699" y="431566"/>
                </a:cubicBezTo>
                <a:cubicBezTo>
                  <a:pt x="236796" y="432900"/>
                  <a:pt x="246035" y="404801"/>
                  <a:pt x="253941" y="405944"/>
                </a:cubicBezTo>
                <a:cubicBezTo>
                  <a:pt x="261846" y="407087"/>
                  <a:pt x="238320" y="431281"/>
                  <a:pt x="240511" y="436805"/>
                </a:cubicBezTo>
                <a:cubicBezTo>
                  <a:pt x="242701" y="442329"/>
                  <a:pt x="260418" y="438615"/>
                  <a:pt x="264418" y="418898"/>
                </a:cubicBezTo>
                <a:cubicBezTo>
                  <a:pt x="268419" y="399181"/>
                  <a:pt x="272800" y="345270"/>
                  <a:pt x="311186" y="334411"/>
                </a:cubicBezTo>
                <a:cubicBezTo>
                  <a:pt x="316806" y="332792"/>
                  <a:pt x="321568" y="332125"/>
                  <a:pt x="325569" y="332030"/>
                </a:cubicBezTo>
                <a:cubicBezTo>
                  <a:pt x="332712" y="344412"/>
                  <a:pt x="339190" y="357081"/>
                  <a:pt x="344809" y="370130"/>
                </a:cubicBezTo>
                <a:cubicBezTo>
                  <a:pt x="400816" y="502051"/>
                  <a:pt x="408246" y="605017"/>
                  <a:pt x="408246" y="606064"/>
                </a:cubicBezTo>
                <a:lnTo>
                  <a:pt x="428058" y="604731"/>
                </a:lnTo>
                <a:cubicBezTo>
                  <a:pt x="427772" y="600445"/>
                  <a:pt x="420533" y="497479"/>
                  <a:pt x="363097" y="362320"/>
                </a:cubicBezTo>
                <a:cubicBezTo>
                  <a:pt x="355858" y="345365"/>
                  <a:pt x="347286" y="328982"/>
                  <a:pt x="337666" y="313266"/>
                </a:cubicBezTo>
                <a:cubicBezTo>
                  <a:pt x="336522" y="295645"/>
                  <a:pt x="340618" y="269165"/>
                  <a:pt x="371860" y="258211"/>
                </a:cubicBezTo>
                <a:cubicBezTo>
                  <a:pt x="420628" y="241162"/>
                  <a:pt x="457395" y="223540"/>
                  <a:pt x="439202" y="212491"/>
                </a:cubicBezTo>
                <a:cubicBezTo>
                  <a:pt x="421009" y="201537"/>
                  <a:pt x="372622" y="214111"/>
                  <a:pt x="404150" y="191060"/>
                </a:cubicBezTo>
                <a:cubicBezTo>
                  <a:pt x="435583" y="168010"/>
                  <a:pt x="464348" y="175915"/>
                  <a:pt x="460538" y="163533"/>
                </a:cubicBezTo>
                <a:cubicBezTo>
                  <a:pt x="456728" y="151150"/>
                  <a:pt x="437487" y="161913"/>
                  <a:pt x="437964" y="152198"/>
                </a:cubicBezTo>
                <a:cubicBezTo>
                  <a:pt x="438154" y="142197"/>
                  <a:pt x="466729" y="136291"/>
                  <a:pt x="454061" y="133815"/>
                </a:cubicBezTo>
                <a:close/>
              </a:path>
            </a:pathLst>
          </a:custGeom>
          <a:solidFill>
            <a:srgbClr val="00903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458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4454321" y="216162"/>
            <a:ext cx="194929" cy="189001"/>
            <a:chOff x="5850668" y="2570556"/>
            <a:chExt cx="134605" cy="134595"/>
          </a:xfrm>
        </p:grpSpPr>
        <p:sp>
          <p:nvSpPr>
            <p:cNvPr id="459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66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5534440" y="792226"/>
            <a:ext cx="194929" cy="189001"/>
            <a:chOff x="5850668" y="2570556"/>
            <a:chExt cx="134605" cy="134595"/>
          </a:xfrm>
        </p:grpSpPr>
        <p:sp>
          <p:nvSpPr>
            <p:cNvPr id="467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70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6758576" y="504193"/>
            <a:ext cx="194929" cy="189001"/>
            <a:chOff x="5850668" y="2570556"/>
            <a:chExt cx="134605" cy="134595"/>
          </a:xfrm>
        </p:grpSpPr>
        <p:sp>
          <p:nvSpPr>
            <p:cNvPr id="471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78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682493" y="3468500"/>
            <a:ext cx="85937" cy="83324"/>
            <a:chOff x="5850668" y="2570556"/>
            <a:chExt cx="134605" cy="134595"/>
          </a:xfrm>
        </p:grpSpPr>
        <p:sp>
          <p:nvSpPr>
            <p:cNvPr id="479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0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1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82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13241616">
            <a:off x="8050468" y="1652864"/>
            <a:ext cx="1395203" cy="585137"/>
            <a:chOff x="5000225" y="2075592"/>
            <a:chExt cx="963436" cy="416699"/>
          </a:xfrm>
        </p:grpSpPr>
        <p:grpSp>
          <p:nvGrpSpPr>
            <p:cNvPr id="483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238801" y="2162989"/>
              <a:ext cx="111147" cy="111147"/>
              <a:chOff x="5238801" y="2162989"/>
              <a:chExt cx="111147" cy="111147"/>
            </a:xfrm>
          </p:grpSpPr>
          <p:sp>
            <p:nvSpPr>
              <p:cNvPr id="510" name="Freeform: Shape 5756">
                <a:extLst>
                  <a:ext uri="{FF2B5EF4-FFF2-40B4-BE49-F238E27FC236}">
                    <a16:creationId xmlns:a16="http://schemas.microsoft.com/office/drawing/2014/main" id="{EC94247B-AF32-45BC-B5D8-64FBD418E941}"/>
                  </a:ext>
                </a:extLst>
              </p:cNvPr>
              <p:cNvSpPr/>
              <p:nvPr/>
            </p:nvSpPr>
            <p:spPr>
              <a:xfrm>
                <a:off x="5238801" y="2162989"/>
                <a:ext cx="111147" cy="111147"/>
              </a:xfrm>
              <a:custGeom>
                <a:avLst/>
                <a:gdLst>
                  <a:gd name="connsiteX0" fmla="*/ 4806 w 111147"/>
                  <a:gd name="connsiteY0" fmla="*/ 33000 h 111147"/>
                  <a:gd name="connsiteX1" fmla="*/ 33000 w 111147"/>
                  <a:gd name="connsiteY1" fmla="*/ 106342 h 111147"/>
                  <a:gd name="connsiteX2" fmla="*/ 106342 w 111147"/>
                  <a:gd name="connsiteY2" fmla="*/ 78148 h 111147"/>
                  <a:gd name="connsiteX3" fmla="*/ 78148 w 111147"/>
                  <a:gd name="connsiteY3" fmla="*/ 4806 h 111147"/>
                  <a:gd name="connsiteX4" fmla="*/ 4806 w 111147"/>
                  <a:gd name="connsiteY4" fmla="*/ 33000 h 11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47">
                    <a:moveTo>
                      <a:pt x="4806" y="33000"/>
                    </a:moveTo>
                    <a:cubicBezTo>
                      <a:pt x="-7672" y="61003"/>
                      <a:pt x="4996" y="93864"/>
                      <a:pt x="33000" y="106342"/>
                    </a:cubicBezTo>
                    <a:cubicBezTo>
                      <a:pt x="61003" y="118820"/>
                      <a:pt x="93864" y="106152"/>
                      <a:pt x="106342" y="78148"/>
                    </a:cubicBezTo>
                    <a:cubicBezTo>
                      <a:pt x="118820" y="50145"/>
                      <a:pt x="106152" y="17283"/>
                      <a:pt x="78148" y="4806"/>
                    </a:cubicBezTo>
                    <a:cubicBezTo>
                      <a:pt x="50145" y="-7672"/>
                      <a:pt x="17283" y="4996"/>
                      <a:pt x="4806" y="3300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757">
                <a:extLst>
                  <a:ext uri="{FF2B5EF4-FFF2-40B4-BE49-F238E27FC236}">
                    <a16:creationId xmlns:a16="http://schemas.microsoft.com/office/drawing/2014/main" id="{EF02CC1F-811A-4637-9335-B7BA9C9A8F45}"/>
                  </a:ext>
                </a:extLst>
              </p:cNvPr>
              <p:cNvSpPr/>
              <p:nvPr/>
            </p:nvSpPr>
            <p:spPr>
              <a:xfrm>
                <a:off x="5238839" y="2166556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531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5758">
                <a:extLst>
                  <a:ext uri="{FF2B5EF4-FFF2-40B4-BE49-F238E27FC236}">
                    <a16:creationId xmlns:a16="http://schemas.microsoft.com/office/drawing/2014/main" id="{BB1D45DA-C7BC-467F-890A-F5914FBBE8C5}"/>
                  </a:ext>
                </a:extLst>
              </p:cNvPr>
              <p:cNvSpPr/>
              <p:nvPr/>
            </p:nvSpPr>
            <p:spPr>
              <a:xfrm>
                <a:off x="5301055" y="2179068"/>
                <a:ext cx="25910" cy="29744"/>
              </a:xfrm>
              <a:custGeom>
                <a:avLst/>
                <a:gdLst>
                  <a:gd name="connsiteX0" fmla="*/ 20656 w 25910"/>
                  <a:gd name="connsiteY0" fmla="*/ 28541 h 29744"/>
                  <a:gd name="connsiteX1" fmla="*/ 2559 w 25910"/>
                  <a:gd name="connsiteY1" fmla="*/ 20730 h 29744"/>
                  <a:gd name="connsiteX2" fmla="*/ 5226 w 25910"/>
                  <a:gd name="connsiteY2" fmla="*/ 1204 h 29744"/>
                  <a:gd name="connsiteX3" fmla="*/ 23323 w 25910"/>
                  <a:gd name="connsiteY3" fmla="*/ 9015 h 29744"/>
                  <a:gd name="connsiteX4" fmla="*/ 20656 w 25910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10" h="29744">
                    <a:moveTo>
                      <a:pt x="20656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3" y="9015"/>
                    </a:cubicBezTo>
                    <a:cubicBezTo>
                      <a:pt x="27610" y="16539"/>
                      <a:pt x="26467" y="25302"/>
                      <a:pt x="20656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84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341100" y="2227663"/>
              <a:ext cx="111147" cy="111147"/>
              <a:chOff x="5341100" y="2227663"/>
              <a:chExt cx="111147" cy="111147"/>
            </a:xfrm>
          </p:grpSpPr>
          <p:sp>
            <p:nvSpPr>
              <p:cNvPr id="507" name="Freeform: Shape 5760">
                <a:extLst>
                  <a:ext uri="{FF2B5EF4-FFF2-40B4-BE49-F238E27FC236}">
                    <a16:creationId xmlns:a16="http://schemas.microsoft.com/office/drawing/2014/main" id="{017C0FF2-10B1-4EB3-B8C5-DC637266F52D}"/>
                  </a:ext>
                </a:extLst>
              </p:cNvPr>
              <p:cNvSpPr/>
              <p:nvPr/>
            </p:nvSpPr>
            <p:spPr>
              <a:xfrm>
                <a:off x="5341100" y="2227663"/>
                <a:ext cx="111147" cy="111147"/>
              </a:xfrm>
              <a:custGeom>
                <a:avLst/>
                <a:gdLst>
                  <a:gd name="connsiteX0" fmla="*/ 4806 w 111147"/>
                  <a:gd name="connsiteY0" fmla="*/ 33000 h 111147"/>
                  <a:gd name="connsiteX1" fmla="*/ 33000 w 111147"/>
                  <a:gd name="connsiteY1" fmla="*/ 106342 h 111147"/>
                  <a:gd name="connsiteX2" fmla="*/ 106342 w 111147"/>
                  <a:gd name="connsiteY2" fmla="*/ 78148 h 111147"/>
                  <a:gd name="connsiteX3" fmla="*/ 78148 w 111147"/>
                  <a:gd name="connsiteY3" fmla="*/ 4806 h 111147"/>
                  <a:gd name="connsiteX4" fmla="*/ 4806 w 111147"/>
                  <a:gd name="connsiteY4" fmla="*/ 33000 h 11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47">
                    <a:moveTo>
                      <a:pt x="4806" y="33000"/>
                    </a:moveTo>
                    <a:cubicBezTo>
                      <a:pt x="-7672" y="61003"/>
                      <a:pt x="4996" y="93864"/>
                      <a:pt x="33000" y="106342"/>
                    </a:cubicBezTo>
                    <a:cubicBezTo>
                      <a:pt x="61003" y="118820"/>
                      <a:pt x="93864" y="106152"/>
                      <a:pt x="106342" y="78148"/>
                    </a:cubicBezTo>
                    <a:cubicBezTo>
                      <a:pt x="118820" y="50145"/>
                      <a:pt x="106152" y="17283"/>
                      <a:pt x="78148" y="4806"/>
                    </a:cubicBezTo>
                    <a:cubicBezTo>
                      <a:pt x="50145" y="-7672"/>
                      <a:pt x="17283" y="4996"/>
                      <a:pt x="4806" y="3300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8" name="Freeform: Shape 5761">
                <a:extLst>
                  <a:ext uri="{FF2B5EF4-FFF2-40B4-BE49-F238E27FC236}">
                    <a16:creationId xmlns:a16="http://schemas.microsoft.com/office/drawing/2014/main" id="{3DE3A24F-FFFD-4965-9AE5-8379123F5646}"/>
                  </a:ext>
                </a:extLst>
              </p:cNvPr>
              <p:cNvSpPr/>
              <p:nvPr/>
            </p:nvSpPr>
            <p:spPr>
              <a:xfrm>
                <a:off x="5341138" y="2231231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436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9" name="Freeform: Shape 5762">
                <a:extLst>
                  <a:ext uri="{FF2B5EF4-FFF2-40B4-BE49-F238E27FC236}">
                    <a16:creationId xmlns:a16="http://schemas.microsoft.com/office/drawing/2014/main" id="{8492590B-4399-4C53-9AB9-740B136A91C9}"/>
                  </a:ext>
                </a:extLst>
              </p:cNvPr>
              <p:cNvSpPr/>
              <p:nvPr/>
            </p:nvSpPr>
            <p:spPr>
              <a:xfrm>
                <a:off x="5403354" y="2243743"/>
                <a:ext cx="25910" cy="29744"/>
              </a:xfrm>
              <a:custGeom>
                <a:avLst/>
                <a:gdLst>
                  <a:gd name="connsiteX0" fmla="*/ 20656 w 25910"/>
                  <a:gd name="connsiteY0" fmla="*/ 28541 h 29744"/>
                  <a:gd name="connsiteX1" fmla="*/ 2559 w 25910"/>
                  <a:gd name="connsiteY1" fmla="*/ 20730 h 29744"/>
                  <a:gd name="connsiteX2" fmla="*/ 5226 w 25910"/>
                  <a:gd name="connsiteY2" fmla="*/ 1204 h 29744"/>
                  <a:gd name="connsiteX3" fmla="*/ 23323 w 25910"/>
                  <a:gd name="connsiteY3" fmla="*/ 9015 h 29744"/>
                  <a:gd name="connsiteX4" fmla="*/ 20656 w 25910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10" h="29744">
                    <a:moveTo>
                      <a:pt x="20656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3" y="9015"/>
                    </a:cubicBezTo>
                    <a:cubicBezTo>
                      <a:pt x="27610" y="16539"/>
                      <a:pt x="26467" y="25302"/>
                      <a:pt x="20656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85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458448" y="2267844"/>
              <a:ext cx="111147" cy="111162"/>
              <a:chOff x="5458448" y="2267844"/>
              <a:chExt cx="111147" cy="111162"/>
            </a:xfrm>
          </p:grpSpPr>
          <p:sp>
            <p:nvSpPr>
              <p:cNvPr id="504" name="Freeform: Shape 5764">
                <a:extLst>
                  <a:ext uri="{FF2B5EF4-FFF2-40B4-BE49-F238E27FC236}">
                    <a16:creationId xmlns:a16="http://schemas.microsoft.com/office/drawing/2014/main" id="{B5F6BB53-3A8C-409F-8CDC-3B0DD115FC73}"/>
                  </a:ext>
                </a:extLst>
              </p:cNvPr>
              <p:cNvSpPr/>
              <p:nvPr/>
            </p:nvSpPr>
            <p:spPr>
              <a:xfrm>
                <a:off x="5458448" y="2267844"/>
                <a:ext cx="111147" cy="111162"/>
              </a:xfrm>
              <a:custGeom>
                <a:avLst/>
                <a:gdLst>
                  <a:gd name="connsiteX0" fmla="*/ 4806 w 111147"/>
                  <a:gd name="connsiteY0" fmla="*/ 33014 h 111162"/>
                  <a:gd name="connsiteX1" fmla="*/ 33000 w 111147"/>
                  <a:gd name="connsiteY1" fmla="*/ 106357 h 111162"/>
                  <a:gd name="connsiteX2" fmla="*/ 106342 w 111147"/>
                  <a:gd name="connsiteY2" fmla="*/ 78163 h 111162"/>
                  <a:gd name="connsiteX3" fmla="*/ 78148 w 111147"/>
                  <a:gd name="connsiteY3" fmla="*/ 4820 h 111162"/>
                  <a:gd name="connsiteX4" fmla="*/ 4806 w 111147"/>
                  <a:gd name="connsiteY4" fmla="*/ 33014 h 11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62">
                    <a:moveTo>
                      <a:pt x="4806" y="33014"/>
                    </a:moveTo>
                    <a:cubicBezTo>
                      <a:pt x="-7672" y="61018"/>
                      <a:pt x="4996" y="93879"/>
                      <a:pt x="33000" y="106357"/>
                    </a:cubicBezTo>
                    <a:cubicBezTo>
                      <a:pt x="61003" y="118834"/>
                      <a:pt x="93864" y="106166"/>
                      <a:pt x="106342" y="78163"/>
                    </a:cubicBezTo>
                    <a:cubicBezTo>
                      <a:pt x="118820" y="50159"/>
                      <a:pt x="106152" y="17298"/>
                      <a:pt x="78148" y="4820"/>
                    </a:cubicBezTo>
                    <a:cubicBezTo>
                      <a:pt x="50145" y="-7658"/>
                      <a:pt x="17283" y="4915"/>
                      <a:pt x="4806" y="33014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5" name="Freeform: Shape 5765">
                <a:extLst>
                  <a:ext uri="{FF2B5EF4-FFF2-40B4-BE49-F238E27FC236}">
                    <a16:creationId xmlns:a16="http://schemas.microsoft.com/office/drawing/2014/main" id="{E59F6F5C-6BAA-4022-8360-E7B9E30EA3B4}"/>
                  </a:ext>
                </a:extLst>
              </p:cNvPr>
              <p:cNvSpPr/>
              <p:nvPr/>
            </p:nvSpPr>
            <p:spPr>
              <a:xfrm>
                <a:off x="5458486" y="2271426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436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6" name="Freeform: Shape 5766">
                <a:extLst>
                  <a:ext uri="{FF2B5EF4-FFF2-40B4-BE49-F238E27FC236}">
                    <a16:creationId xmlns:a16="http://schemas.microsoft.com/office/drawing/2014/main" id="{B3B81205-595D-40BA-9DDD-FCD2582FB1E0}"/>
                  </a:ext>
                </a:extLst>
              </p:cNvPr>
              <p:cNvSpPr/>
              <p:nvPr/>
            </p:nvSpPr>
            <p:spPr>
              <a:xfrm>
                <a:off x="5520702" y="2283938"/>
                <a:ext cx="25882" cy="29744"/>
              </a:xfrm>
              <a:custGeom>
                <a:avLst/>
                <a:gdLst>
                  <a:gd name="connsiteX0" fmla="*/ 20657 w 25882"/>
                  <a:gd name="connsiteY0" fmla="*/ 28541 h 29744"/>
                  <a:gd name="connsiteX1" fmla="*/ 2559 w 25882"/>
                  <a:gd name="connsiteY1" fmla="*/ 20730 h 29744"/>
                  <a:gd name="connsiteX2" fmla="*/ 5226 w 25882"/>
                  <a:gd name="connsiteY2" fmla="*/ 1204 h 29744"/>
                  <a:gd name="connsiteX3" fmla="*/ 23324 w 25882"/>
                  <a:gd name="connsiteY3" fmla="*/ 9015 h 29744"/>
                  <a:gd name="connsiteX4" fmla="*/ 20657 w 25882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82" h="29744">
                    <a:moveTo>
                      <a:pt x="20657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4" y="9015"/>
                    </a:cubicBezTo>
                    <a:cubicBezTo>
                      <a:pt x="27610" y="16539"/>
                      <a:pt x="26371" y="25302"/>
                      <a:pt x="20657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86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578272" y="2284528"/>
              <a:ext cx="111147" cy="111147"/>
              <a:chOff x="5578272" y="2284528"/>
              <a:chExt cx="111147" cy="111147"/>
            </a:xfrm>
          </p:grpSpPr>
          <p:sp>
            <p:nvSpPr>
              <p:cNvPr id="501" name="Freeform: Shape 5768">
                <a:extLst>
                  <a:ext uri="{FF2B5EF4-FFF2-40B4-BE49-F238E27FC236}">
                    <a16:creationId xmlns:a16="http://schemas.microsoft.com/office/drawing/2014/main" id="{6DC54A21-E07B-4BE0-B8B7-344C651A0BBB}"/>
                  </a:ext>
                </a:extLst>
              </p:cNvPr>
              <p:cNvSpPr/>
              <p:nvPr/>
            </p:nvSpPr>
            <p:spPr>
              <a:xfrm>
                <a:off x="5578272" y="2284528"/>
                <a:ext cx="111147" cy="111147"/>
              </a:xfrm>
              <a:custGeom>
                <a:avLst/>
                <a:gdLst>
                  <a:gd name="connsiteX0" fmla="*/ 4806 w 111147"/>
                  <a:gd name="connsiteY0" fmla="*/ 33000 h 111147"/>
                  <a:gd name="connsiteX1" fmla="*/ 33000 w 111147"/>
                  <a:gd name="connsiteY1" fmla="*/ 106342 h 111147"/>
                  <a:gd name="connsiteX2" fmla="*/ 106342 w 111147"/>
                  <a:gd name="connsiteY2" fmla="*/ 78148 h 111147"/>
                  <a:gd name="connsiteX3" fmla="*/ 78148 w 111147"/>
                  <a:gd name="connsiteY3" fmla="*/ 4806 h 111147"/>
                  <a:gd name="connsiteX4" fmla="*/ 4806 w 111147"/>
                  <a:gd name="connsiteY4" fmla="*/ 33000 h 11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47">
                    <a:moveTo>
                      <a:pt x="4806" y="33000"/>
                    </a:moveTo>
                    <a:cubicBezTo>
                      <a:pt x="-7672" y="61003"/>
                      <a:pt x="4996" y="93864"/>
                      <a:pt x="33000" y="106342"/>
                    </a:cubicBezTo>
                    <a:cubicBezTo>
                      <a:pt x="61003" y="118820"/>
                      <a:pt x="93864" y="106152"/>
                      <a:pt x="106342" y="78148"/>
                    </a:cubicBezTo>
                    <a:cubicBezTo>
                      <a:pt x="118820" y="50145"/>
                      <a:pt x="106152" y="17283"/>
                      <a:pt x="78148" y="4806"/>
                    </a:cubicBezTo>
                    <a:cubicBezTo>
                      <a:pt x="50145" y="-7672"/>
                      <a:pt x="17283" y="4996"/>
                      <a:pt x="4806" y="3300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2" name="Freeform: Shape 5769">
                <a:extLst>
                  <a:ext uri="{FF2B5EF4-FFF2-40B4-BE49-F238E27FC236}">
                    <a16:creationId xmlns:a16="http://schemas.microsoft.com/office/drawing/2014/main" id="{5CEB20DD-56CE-49BA-9E71-9B260D2B8109}"/>
                  </a:ext>
                </a:extLst>
              </p:cNvPr>
              <p:cNvSpPr/>
              <p:nvPr/>
            </p:nvSpPr>
            <p:spPr>
              <a:xfrm>
                <a:off x="5578310" y="2288095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436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3" name="Freeform: Shape 5770">
                <a:extLst>
                  <a:ext uri="{FF2B5EF4-FFF2-40B4-BE49-F238E27FC236}">
                    <a16:creationId xmlns:a16="http://schemas.microsoft.com/office/drawing/2014/main" id="{115E4D2E-C2F8-4392-B119-291E6F307C51}"/>
                  </a:ext>
                </a:extLst>
              </p:cNvPr>
              <p:cNvSpPr/>
              <p:nvPr/>
            </p:nvSpPr>
            <p:spPr>
              <a:xfrm>
                <a:off x="5640526" y="2300607"/>
                <a:ext cx="25882" cy="29744"/>
              </a:xfrm>
              <a:custGeom>
                <a:avLst/>
                <a:gdLst>
                  <a:gd name="connsiteX0" fmla="*/ 20657 w 25882"/>
                  <a:gd name="connsiteY0" fmla="*/ 28541 h 29744"/>
                  <a:gd name="connsiteX1" fmla="*/ 2559 w 25882"/>
                  <a:gd name="connsiteY1" fmla="*/ 20730 h 29744"/>
                  <a:gd name="connsiteX2" fmla="*/ 5226 w 25882"/>
                  <a:gd name="connsiteY2" fmla="*/ 1204 h 29744"/>
                  <a:gd name="connsiteX3" fmla="*/ 23324 w 25882"/>
                  <a:gd name="connsiteY3" fmla="*/ 9015 h 29744"/>
                  <a:gd name="connsiteX4" fmla="*/ 20657 w 25882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82" h="29744">
                    <a:moveTo>
                      <a:pt x="20657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4" y="9015"/>
                    </a:cubicBezTo>
                    <a:cubicBezTo>
                      <a:pt x="27610" y="16539"/>
                      <a:pt x="26371" y="25302"/>
                      <a:pt x="20657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87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700322" y="2297096"/>
              <a:ext cx="92408" cy="92353"/>
              <a:chOff x="5700322" y="2297096"/>
              <a:chExt cx="92408" cy="92353"/>
            </a:xfrm>
          </p:grpSpPr>
          <p:sp>
            <p:nvSpPr>
              <p:cNvPr id="498" name="Freeform: Shape 5772">
                <a:extLst>
                  <a:ext uri="{FF2B5EF4-FFF2-40B4-BE49-F238E27FC236}">
                    <a16:creationId xmlns:a16="http://schemas.microsoft.com/office/drawing/2014/main" id="{506884BE-1580-4A58-8A3C-26E0C5379830}"/>
                  </a:ext>
                </a:extLst>
              </p:cNvPr>
              <p:cNvSpPr/>
              <p:nvPr/>
            </p:nvSpPr>
            <p:spPr>
              <a:xfrm>
                <a:off x="5700322" y="2297096"/>
                <a:ext cx="92408" cy="92353"/>
              </a:xfrm>
              <a:custGeom>
                <a:avLst/>
                <a:gdLst>
                  <a:gd name="connsiteX0" fmla="*/ 4009 w 92408"/>
                  <a:gd name="connsiteY0" fmla="*/ 27385 h 92353"/>
                  <a:gd name="connsiteX1" fmla="*/ 27440 w 92408"/>
                  <a:gd name="connsiteY1" fmla="*/ 88345 h 92353"/>
                  <a:gd name="connsiteX2" fmla="*/ 88400 w 92408"/>
                  <a:gd name="connsiteY2" fmla="*/ 64914 h 92353"/>
                  <a:gd name="connsiteX3" fmla="*/ 64969 w 92408"/>
                  <a:gd name="connsiteY3" fmla="*/ 3953 h 92353"/>
                  <a:gd name="connsiteX4" fmla="*/ 4009 w 92408"/>
                  <a:gd name="connsiteY4" fmla="*/ 27385 h 9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08" h="92353">
                    <a:moveTo>
                      <a:pt x="4009" y="27385"/>
                    </a:moveTo>
                    <a:cubicBezTo>
                      <a:pt x="-6374" y="50721"/>
                      <a:pt x="4104" y="77963"/>
                      <a:pt x="27440" y="88345"/>
                    </a:cubicBezTo>
                    <a:cubicBezTo>
                      <a:pt x="50776" y="98727"/>
                      <a:pt x="78018" y="88250"/>
                      <a:pt x="88400" y="64914"/>
                    </a:cubicBezTo>
                    <a:cubicBezTo>
                      <a:pt x="98782" y="41577"/>
                      <a:pt x="88305" y="14336"/>
                      <a:pt x="64969" y="3953"/>
                    </a:cubicBezTo>
                    <a:cubicBezTo>
                      <a:pt x="41632" y="-6334"/>
                      <a:pt x="14296" y="4144"/>
                      <a:pt x="4009" y="27385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9" name="Freeform: Shape 5773">
                <a:extLst>
                  <a:ext uri="{FF2B5EF4-FFF2-40B4-BE49-F238E27FC236}">
                    <a16:creationId xmlns:a16="http://schemas.microsoft.com/office/drawing/2014/main" id="{FD22F054-1BB7-4A56-BBAE-782613DF7FD5}"/>
                  </a:ext>
                </a:extLst>
              </p:cNvPr>
              <p:cNvSpPr/>
              <p:nvPr/>
            </p:nvSpPr>
            <p:spPr>
              <a:xfrm>
                <a:off x="5700360" y="2300001"/>
                <a:ext cx="92362" cy="89447"/>
              </a:xfrm>
              <a:custGeom>
                <a:avLst/>
                <a:gdLst>
                  <a:gd name="connsiteX0" fmla="*/ 27402 w 92362"/>
                  <a:gd name="connsiteY0" fmla="*/ 85439 h 89447"/>
                  <a:gd name="connsiteX1" fmla="*/ 88362 w 92362"/>
                  <a:gd name="connsiteY1" fmla="*/ 62008 h 89447"/>
                  <a:gd name="connsiteX2" fmla="*/ 92363 w 92362"/>
                  <a:gd name="connsiteY2" fmla="*/ 43720 h 89447"/>
                  <a:gd name="connsiteX3" fmla="*/ 42737 w 92362"/>
                  <a:gd name="connsiteY3" fmla="*/ 45529 h 89447"/>
                  <a:gd name="connsiteX4" fmla="*/ 29974 w 92362"/>
                  <a:gd name="connsiteY4" fmla="*/ 0 h 89447"/>
                  <a:gd name="connsiteX5" fmla="*/ 4066 w 92362"/>
                  <a:gd name="connsiteY5" fmla="*/ 24479 h 89447"/>
                  <a:gd name="connsiteX6" fmla="*/ 27402 w 92362"/>
                  <a:gd name="connsiteY6" fmla="*/ 85439 h 8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362" h="89447">
                    <a:moveTo>
                      <a:pt x="27402" y="85439"/>
                    </a:moveTo>
                    <a:cubicBezTo>
                      <a:pt x="50738" y="95821"/>
                      <a:pt x="77980" y="85344"/>
                      <a:pt x="88362" y="62008"/>
                    </a:cubicBezTo>
                    <a:cubicBezTo>
                      <a:pt x="91029" y="56102"/>
                      <a:pt x="92267" y="49816"/>
                      <a:pt x="92363" y="43720"/>
                    </a:cubicBezTo>
                    <a:cubicBezTo>
                      <a:pt x="83600" y="52006"/>
                      <a:pt x="68550" y="68104"/>
                      <a:pt x="42737" y="45529"/>
                    </a:cubicBezTo>
                    <a:cubicBezTo>
                      <a:pt x="25211" y="30290"/>
                      <a:pt x="27212" y="4572"/>
                      <a:pt x="29974" y="0"/>
                    </a:cubicBezTo>
                    <a:cubicBezTo>
                      <a:pt x="18830" y="4191"/>
                      <a:pt x="9305" y="12668"/>
                      <a:pt x="4066" y="24479"/>
                    </a:cubicBezTo>
                    <a:cubicBezTo>
                      <a:pt x="-6412" y="47815"/>
                      <a:pt x="4066" y="75057"/>
                      <a:pt x="27402" y="8543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0" name="Freeform: Shape 5774">
                <a:extLst>
                  <a:ext uri="{FF2B5EF4-FFF2-40B4-BE49-F238E27FC236}">
                    <a16:creationId xmlns:a16="http://schemas.microsoft.com/office/drawing/2014/main" id="{DDD99278-A65B-4435-90AA-3DBF788048F0}"/>
                  </a:ext>
                </a:extLst>
              </p:cNvPr>
              <p:cNvSpPr/>
              <p:nvPr/>
            </p:nvSpPr>
            <p:spPr>
              <a:xfrm>
                <a:off x="5752057" y="2310434"/>
                <a:ext cx="21514" cy="24664"/>
              </a:xfrm>
              <a:custGeom>
                <a:avLst/>
                <a:gdLst>
                  <a:gd name="connsiteX0" fmla="*/ 17139 w 21514"/>
                  <a:gd name="connsiteY0" fmla="*/ 23667 h 24664"/>
                  <a:gd name="connsiteX1" fmla="*/ 2089 w 21514"/>
                  <a:gd name="connsiteY1" fmla="*/ 17190 h 24664"/>
                  <a:gd name="connsiteX2" fmla="*/ 4375 w 21514"/>
                  <a:gd name="connsiteY2" fmla="*/ 997 h 24664"/>
                  <a:gd name="connsiteX3" fmla="*/ 19425 w 21514"/>
                  <a:gd name="connsiteY3" fmla="*/ 7474 h 24664"/>
                  <a:gd name="connsiteX4" fmla="*/ 17139 w 21514"/>
                  <a:gd name="connsiteY4" fmla="*/ 23667 h 2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4" h="24664">
                    <a:moveTo>
                      <a:pt x="17139" y="23667"/>
                    </a:moveTo>
                    <a:cubicBezTo>
                      <a:pt x="12376" y="26334"/>
                      <a:pt x="5614" y="23476"/>
                      <a:pt x="2089" y="17190"/>
                    </a:cubicBezTo>
                    <a:cubicBezTo>
                      <a:pt x="-1435" y="10903"/>
                      <a:pt x="-387" y="3664"/>
                      <a:pt x="4375" y="997"/>
                    </a:cubicBezTo>
                    <a:cubicBezTo>
                      <a:pt x="9138" y="-1670"/>
                      <a:pt x="15901" y="1188"/>
                      <a:pt x="19425" y="7474"/>
                    </a:cubicBezTo>
                    <a:cubicBezTo>
                      <a:pt x="22949" y="13761"/>
                      <a:pt x="21901" y="21000"/>
                      <a:pt x="17139" y="23667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88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806621" y="2302184"/>
              <a:ext cx="92408" cy="92408"/>
              <a:chOff x="5806621" y="2302184"/>
              <a:chExt cx="92408" cy="92408"/>
            </a:xfrm>
          </p:grpSpPr>
          <p:sp>
            <p:nvSpPr>
              <p:cNvPr id="495" name="Freeform: Shape 5776">
                <a:extLst>
                  <a:ext uri="{FF2B5EF4-FFF2-40B4-BE49-F238E27FC236}">
                    <a16:creationId xmlns:a16="http://schemas.microsoft.com/office/drawing/2014/main" id="{3C2956F5-E2C7-4E3B-BC55-60D881130599}"/>
                  </a:ext>
                </a:extLst>
              </p:cNvPr>
              <p:cNvSpPr/>
              <p:nvPr/>
            </p:nvSpPr>
            <p:spPr>
              <a:xfrm>
                <a:off x="5806621" y="2302184"/>
                <a:ext cx="92408" cy="92408"/>
              </a:xfrm>
              <a:custGeom>
                <a:avLst/>
                <a:gdLst>
                  <a:gd name="connsiteX0" fmla="*/ 4009 w 92408"/>
                  <a:gd name="connsiteY0" fmla="*/ 27440 h 92408"/>
                  <a:gd name="connsiteX1" fmla="*/ 27440 w 92408"/>
                  <a:gd name="connsiteY1" fmla="*/ 88400 h 92408"/>
                  <a:gd name="connsiteX2" fmla="*/ 88400 w 92408"/>
                  <a:gd name="connsiteY2" fmla="*/ 64969 h 92408"/>
                  <a:gd name="connsiteX3" fmla="*/ 64969 w 92408"/>
                  <a:gd name="connsiteY3" fmla="*/ 4009 h 92408"/>
                  <a:gd name="connsiteX4" fmla="*/ 4009 w 92408"/>
                  <a:gd name="connsiteY4" fmla="*/ 27440 h 9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08" h="92408">
                    <a:moveTo>
                      <a:pt x="4009" y="27440"/>
                    </a:moveTo>
                    <a:cubicBezTo>
                      <a:pt x="-6374" y="50776"/>
                      <a:pt x="4104" y="78018"/>
                      <a:pt x="27440" y="88400"/>
                    </a:cubicBezTo>
                    <a:cubicBezTo>
                      <a:pt x="50776" y="98782"/>
                      <a:pt x="78018" y="88305"/>
                      <a:pt x="88400" y="64969"/>
                    </a:cubicBezTo>
                    <a:cubicBezTo>
                      <a:pt x="98782" y="41632"/>
                      <a:pt x="88305" y="14391"/>
                      <a:pt x="64969" y="4009"/>
                    </a:cubicBezTo>
                    <a:cubicBezTo>
                      <a:pt x="41632" y="-6374"/>
                      <a:pt x="14296" y="4104"/>
                      <a:pt x="4009" y="2744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6" name="Freeform: Shape 5777">
                <a:extLst>
                  <a:ext uri="{FF2B5EF4-FFF2-40B4-BE49-F238E27FC236}">
                    <a16:creationId xmlns:a16="http://schemas.microsoft.com/office/drawing/2014/main" id="{72893339-4BBE-454F-AA3C-243A34549701}"/>
                  </a:ext>
                </a:extLst>
              </p:cNvPr>
              <p:cNvSpPr/>
              <p:nvPr/>
            </p:nvSpPr>
            <p:spPr>
              <a:xfrm>
                <a:off x="5806660" y="2305145"/>
                <a:ext cx="92362" cy="89447"/>
              </a:xfrm>
              <a:custGeom>
                <a:avLst/>
                <a:gdLst>
                  <a:gd name="connsiteX0" fmla="*/ 27402 w 92362"/>
                  <a:gd name="connsiteY0" fmla="*/ 85439 h 89447"/>
                  <a:gd name="connsiteX1" fmla="*/ 88362 w 92362"/>
                  <a:gd name="connsiteY1" fmla="*/ 62008 h 89447"/>
                  <a:gd name="connsiteX2" fmla="*/ 92363 w 92362"/>
                  <a:gd name="connsiteY2" fmla="*/ 43720 h 89447"/>
                  <a:gd name="connsiteX3" fmla="*/ 42737 w 92362"/>
                  <a:gd name="connsiteY3" fmla="*/ 45529 h 89447"/>
                  <a:gd name="connsiteX4" fmla="*/ 29974 w 92362"/>
                  <a:gd name="connsiteY4" fmla="*/ 0 h 89447"/>
                  <a:gd name="connsiteX5" fmla="*/ 4066 w 92362"/>
                  <a:gd name="connsiteY5" fmla="*/ 24479 h 89447"/>
                  <a:gd name="connsiteX6" fmla="*/ 27402 w 92362"/>
                  <a:gd name="connsiteY6" fmla="*/ 85439 h 8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362" h="89447">
                    <a:moveTo>
                      <a:pt x="27402" y="85439"/>
                    </a:moveTo>
                    <a:cubicBezTo>
                      <a:pt x="50738" y="95821"/>
                      <a:pt x="77980" y="85344"/>
                      <a:pt x="88362" y="62008"/>
                    </a:cubicBezTo>
                    <a:cubicBezTo>
                      <a:pt x="91029" y="56102"/>
                      <a:pt x="92267" y="49816"/>
                      <a:pt x="92363" y="43720"/>
                    </a:cubicBezTo>
                    <a:cubicBezTo>
                      <a:pt x="83599" y="52006"/>
                      <a:pt x="68550" y="68104"/>
                      <a:pt x="42737" y="45529"/>
                    </a:cubicBezTo>
                    <a:cubicBezTo>
                      <a:pt x="25211" y="30290"/>
                      <a:pt x="27211" y="4572"/>
                      <a:pt x="29974" y="0"/>
                    </a:cubicBezTo>
                    <a:cubicBezTo>
                      <a:pt x="18830" y="4191"/>
                      <a:pt x="9305" y="12668"/>
                      <a:pt x="4066" y="24479"/>
                    </a:cubicBezTo>
                    <a:cubicBezTo>
                      <a:pt x="-6412" y="47815"/>
                      <a:pt x="4066" y="75057"/>
                      <a:pt x="27402" y="8543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5778">
                <a:extLst>
                  <a:ext uri="{FF2B5EF4-FFF2-40B4-BE49-F238E27FC236}">
                    <a16:creationId xmlns:a16="http://schemas.microsoft.com/office/drawing/2014/main" id="{92E70587-133B-4AF8-9CC5-44DC43BF7627}"/>
                  </a:ext>
                </a:extLst>
              </p:cNvPr>
              <p:cNvSpPr/>
              <p:nvPr/>
            </p:nvSpPr>
            <p:spPr>
              <a:xfrm>
                <a:off x="5858356" y="2315577"/>
                <a:ext cx="21514" cy="24664"/>
              </a:xfrm>
              <a:custGeom>
                <a:avLst/>
                <a:gdLst>
                  <a:gd name="connsiteX0" fmla="*/ 17139 w 21514"/>
                  <a:gd name="connsiteY0" fmla="*/ 23667 h 24664"/>
                  <a:gd name="connsiteX1" fmla="*/ 2089 w 21514"/>
                  <a:gd name="connsiteY1" fmla="*/ 17190 h 24664"/>
                  <a:gd name="connsiteX2" fmla="*/ 4375 w 21514"/>
                  <a:gd name="connsiteY2" fmla="*/ 997 h 24664"/>
                  <a:gd name="connsiteX3" fmla="*/ 19425 w 21514"/>
                  <a:gd name="connsiteY3" fmla="*/ 7474 h 24664"/>
                  <a:gd name="connsiteX4" fmla="*/ 17139 w 21514"/>
                  <a:gd name="connsiteY4" fmla="*/ 23667 h 2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4" h="24664">
                    <a:moveTo>
                      <a:pt x="17139" y="23667"/>
                    </a:moveTo>
                    <a:cubicBezTo>
                      <a:pt x="12376" y="26334"/>
                      <a:pt x="5614" y="23476"/>
                      <a:pt x="2089" y="17190"/>
                    </a:cubicBezTo>
                    <a:cubicBezTo>
                      <a:pt x="-1435" y="10903"/>
                      <a:pt x="-387" y="3664"/>
                      <a:pt x="4375" y="997"/>
                    </a:cubicBezTo>
                    <a:cubicBezTo>
                      <a:pt x="9138" y="-1670"/>
                      <a:pt x="15901" y="1188"/>
                      <a:pt x="19425" y="7474"/>
                    </a:cubicBezTo>
                    <a:cubicBezTo>
                      <a:pt x="22949" y="13761"/>
                      <a:pt x="21902" y="21000"/>
                      <a:pt x="17139" y="23667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89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000225" y="2075592"/>
              <a:ext cx="963436" cy="416699"/>
              <a:chOff x="5000225" y="2075592"/>
              <a:chExt cx="963436" cy="416699"/>
            </a:xfrm>
          </p:grpSpPr>
          <p:sp>
            <p:nvSpPr>
              <p:cNvPr id="490" name="Freeform: Shape 5780">
                <a:extLst>
                  <a:ext uri="{FF2B5EF4-FFF2-40B4-BE49-F238E27FC236}">
                    <a16:creationId xmlns:a16="http://schemas.microsoft.com/office/drawing/2014/main" id="{ABDD758E-D8AE-4BD0-9334-1506EF8F8C8B}"/>
                  </a:ext>
                </a:extLst>
              </p:cNvPr>
              <p:cNvSpPr/>
              <p:nvPr/>
            </p:nvSpPr>
            <p:spPr>
              <a:xfrm>
                <a:off x="5000225" y="2075592"/>
                <a:ext cx="963434" cy="416699"/>
              </a:xfrm>
              <a:custGeom>
                <a:avLst/>
                <a:gdLst>
                  <a:gd name="connsiteX0" fmla="*/ 962329 w 963434"/>
                  <a:gd name="connsiteY0" fmla="*/ 317182 h 416699"/>
                  <a:gd name="connsiteX1" fmla="*/ 832123 w 963434"/>
                  <a:gd name="connsiteY1" fmla="*/ 280988 h 416699"/>
                  <a:gd name="connsiteX2" fmla="*/ 281958 w 963434"/>
                  <a:gd name="connsiteY2" fmla="*/ 146971 h 416699"/>
                  <a:gd name="connsiteX3" fmla="*/ 221094 w 963434"/>
                  <a:gd name="connsiteY3" fmla="*/ 124396 h 416699"/>
                  <a:gd name="connsiteX4" fmla="*/ 240620 w 963434"/>
                  <a:gd name="connsiteY4" fmla="*/ 29242 h 416699"/>
                  <a:gd name="connsiteX5" fmla="*/ 176993 w 963434"/>
                  <a:gd name="connsiteY5" fmla="*/ 105442 h 416699"/>
                  <a:gd name="connsiteX6" fmla="*/ 128892 w 963434"/>
                  <a:gd name="connsiteY6" fmla="*/ 0 h 416699"/>
                  <a:gd name="connsiteX7" fmla="*/ 131273 w 963434"/>
                  <a:gd name="connsiteY7" fmla="*/ 115252 h 416699"/>
                  <a:gd name="connsiteX8" fmla="*/ 876 w 963434"/>
                  <a:gd name="connsiteY8" fmla="*/ 147447 h 416699"/>
                  <a:gd name="connsiteX9" fmla="*/ 13830 w 963434"/>
                  <a:gd name="connsiteY9" fmla="*/ 173926 h 416699"/>
                  <a:gd name="connsiteX10" fmla="*/ 122034 w 963434"/>
                  <a:gd name="connsiteY10" fmla="*/ 142875 h 416699"/>
                  <a:gd name="connsiteX11" fmla="*/ 83077 w 963434"/>
                  <a:gd name="connsiteY11" fmla="*/ 217551 h 416699"/>
                  <a:gd name="connsiteX12" fmla="*/ 150228 w 963434"/>
                  <a:gd name="connsiteY12" fmla="*/ 163259 h 416699"/>
                  <a:gd name="connsiteX13" fmla="*/ 141750 w 963434"/>
                  <a:gd name="connsiteY13" fmla="*/ 234220 h 416699"/>
                  <a:gd name="connsiteX14" fmla="*/ 204520 w 963434"/>
                  <a:gd name="connsiteY14" fmla="*/ 168116 h 416699"/>
                  <a:gd name="connsiteX15" fmla="*/ 508273 w 963434"/>
                  <a:gd name="connsiteY15" fmla="*/ 394049 h 416699"/>
                  <a:gd name="connsiteX16" fmla="*/ 886129 w 963434"/>
                  <a:gd name="connsiteY16" fmla="*/ 354330 h 416699"/>
                  <a:gd name="connsiteX17" fmla="*/ 962329 w 963434"/>
                  <a:gd name="connsiteY17" fmla="*/ 317182 h 416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3434" h="416699">
                    <a:moveTo>
                      <a:pt x="962329" y="317182"/>
                    </a:moveTo>
                    <a:cubicBezTo>
                      <a:pt x="962329" y="317182"/>
                      <a:pt x="939184" y="266224"/>
                      <a:pt x="832123" y="280988"/>
                    </a:cubicBezTo>
                    <a:cubicBezTo>
                      <a:pt x="725062" y="295751"/>
                      <a:pt x="465791" y="307657"/>
                      <a:pt x="281958" y="146971"/>
                    </a:cubicBezTo>
                    <a:cubicBezTo>
                      <a:pt x="281958" y="146971"/>
                      <a:pt x="248145" y="122587"/>
                      <a:pt x="221094" y="124396"/>
                    </a:cubicBezTo>
                    <a:cubicBezTo>
                      <a:pt x="221094" y="124396"/>
                      <a:pt x="267004" y="69723"/>
                      <a:pt x="240620" y="29242"/>
                    </a:cubicBezTo>
                    <a:cubicBezTo>
                      <a:pt x="240620" y="29242"/>
                      <a:pt x="226142" y="93726"/>
                      <a:pt x="176993" y="105442"/>
                    </a:cubicBezTo>
                    <a:cubicBezTo>
                      <a:pt x="176993" y="105442"/>
                      <a:pt x="216617" y="50578"/>
                      <a:pt x="128892" y="0"/>
                    </a:cubicBezTo>
                    <a:cubicBezTo>
                      <a:pt x="128892" y="0"/>
                      <a:pt x="169564" y="59341"/>
                      <a:pt x="131273" y="115252"/>
                    </a:cubicBezTo>
                    <a:cubicBezTo>
                      <a:pt x="131273" y="115252"/>
                      <a:pt x="67360" y="96964"/>
                      <a:pt x="876" y="147447"/>
                    </a:cubicBezTo>
                    <a:cubicBezTo>
                      <a:pt x="876" y="147447"/>
                      <a:pt x="-5030" y="164592"/>
                      <a:pt x="13830" y="173926"/>
                    </a:cubicBezTo>
                    <a:cubicBezTo>
                      <a:pt x="13830" y="173926"/>
                      <a:pt x="59264" y="131826"/>
                      <a:pt x="122034" y="142875"/>
                    </a:cubicBezTo>
                    <a:cubicBezTo>
                      <a:pt x="122034" y="142875"/>
                      <a:pt x="88601" y="159448"/>
                      <a:pt x="83077" y="217551"/>
                    </a:cubicBezTo>
                    <a:cubicBezTo>
                      <a:pt x="83077" y="217551"/>
                      <a:pt x="105746" y="165354"/>
                      <a:pt x="150228" y="163259"/>
                    </a:cubicBezTo>
                    <a:cubicBezTo>
                      <a:pt x="150228" y="163259"/>
                      <a:pt x="188042" y="182023"/>
                      <a:pt x="141750" y="234220"/>
                    </a:cubicBezTo>
                    <a:cubicBezTo>
                      <a:pt x="141750" y="234220"/>
                      <a:pt x="193185" y="237172"/>
                      <a:pt x="204520" y="168116"/>
                    </a:cubicBezTo>
                    <a:cubicBezTo>
                      <a:pt x="204520" y="168116"/>
                      <a:pt x="305581" y="324707"/>
                      <a:pt x="508273" y="394049"/>
                    </a:cubicBezTo>
                    <a:cubicBezTo>
                      <a:pt x="710965" y="463391"/>
                      <a:pt x="768115" y="351091"/>
                      <a:pt x="886129" y="354330"/>
                    </a:cubicBezTo>
                    <a:cubicBezTo>
                      <a:pt x="978617" y="356807"/>
                      <a:pt x="962329" y="317182"/>
                      <a:pt x="962329" y="317182"/>
                    </a:cubicBezTo>
                    <a:close/>
                  </a:path>
                </a:pathLst>
              </a:custGeom>
              <a:solidFill>
                <a:srgbClr val="65B4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91" name="Graphic 5504">
                <a:extLst>
                  <a:ext uri="{FF2B5EF4-FFF2-40B4-BE49-F238E27FC236}">
                    <a16:creationId xmlns:a16="http://schemas.microsoft.com/office/drawing/2014/main" id="{0F48FC9A-F771-47B9-B72F-50151DBD7BFE}"/>
                  </a:ext>
                </a:extLst>
              </p:cNvPr>
              <p:cNvGrpSpPr/>
              <p:nvPr/>
            </p:nvGrpSpPr>
            <p:grpSpPr>
              <a:xfrm>
                <a:off x="5005672" y="2206648"/>
                <a:ext cx="171416" cy="103110"/>
                <a:chOff x="5005672" y="2206648"/>
                <a:chExt cx="171416" cy="103110"/>
              </a:xfrm>
              <a:solidFill>
                <a:srgbClr val="000000"/>
              </a:solidFill>
            </p:grpSpPr>
            <p:sp>
              <p:nvSpPr>
                <p:cNvPr id="493" name="Freeform: Shape 5782">
                  <a:extLst>
                    <a:ext uri="{FF2B5EF4-FFF2-40B4-BE49-F238E27FC236}">
                      <a16:creationId xmlns:a16="http://schemas.microsoft.com/office/drawing/2014/main" id="{D0C2845D-5008-4B37-8050-85D18C15C2A9}"/>
                    </a:ext>
                  </a:extLst>
                </p:cNvPr>
                <p:cNvSpPr/>
                <p:nvPr/>
              </p:nvSpPr>
              <p:spPr>
                <a:xfrm>
                  <a:off x="5005672" y="2206648"/>
                  <a:ext cx="131003" cy="86495"/>
                </a:xfrm>
                <a:custGeom>
                  <a:avLst/>
                  <a:gdLst>
                    <a:gd name="connsiteX0" fmla="*/ 8477 w 131003"/>
                    <a:gd name="connsiteY0" fmla="*/ 42871 h 86495"/>
                    <a:gd name="connsiteX1" fmla="*/ 116681 w 131003"/>
                    <a:gd name="connsiteY1" fmla="*/ 11819 h 86495"/>
                    <a:gd name="connsiteX2" fmla="*/ 77724 w 131003"/>
                    <a:gd name="connsiteY2" fmla="*/ 86495 h 86495"/>
                    <a:gd name="connsiteX3" fmla="*/ 88011 w 131003"/>
                    <a:gd name="connsiteY3" fmla="*/ 68874 h 86495"/>
                    <a:gd name="connsiteX4" fmla="*/ 111347 w 131003"/>
                    <a:gd name="connsiteY4" fmla="*/ 29917 h 86495"/>
                    <a:gd name="connsiteX5" fmla="*/ 127635 w 131003"/>
                    <a:gd name="connsiteY5" fmla="*/ 6390 h 86495"/>
                    <a:gd name="connsiteX6" fmla="*/ 74486 w 131003"/>
                    <a:gd name="connsiteY6" fmla="*/ 675 h 86495"/>
                    <a:gd name="connsiteX7" fmla="*/ 0 w 131003"/>
                    <a:gd name="connsiteY7" fmla="*/ 36584 h 86495"/>
                    <a:gd name="connsiteX8" fmla="*/ 8477 w 131003"/>
                    <a:gd name="connsiteY8" fmla="*/ 42871 h 86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003" h="86495">
                      <a:moveTo>
                        <a:pt x="8477" y="42871"/>
                      </a:moveTo>
                      <a:cubicBezTo>
                        <a:pt x="8477" y="42871"/>
                        <a:pt x="53912" y="770"/>
                        <a:pt x="116681" y="11819"/>
                      </a:cubicBezTo>
                      <a:cubicBezTo>
                        <a:pt x="116681" y="11819"/>
                        <a:pt x="83248" y="28393"/>
                        <a:pt x="77724" y="86495"/>
                      </a:cubicBezTo>
                      <a:cubicBezTo>
                        <a:pt x="77724" y="86495"/>
                        <a:pt x="81153" y="78589"/>
                        <a:pt x="88011" y="68874"/>
                      </a:cubicBezTo>
                      <a:cubicBezTo>
                        <a:pt x="87154" y="63921"/>
                        <a:pt x="88011" y="51157"/>
                        <a:pt x="111347" y="29917"/>
                      </a:cubicBezTo>
                      <a:cubicBezTo>
                        <a:pt x="142018" y="1818"/>
                        <a:pt x="127635" y="6390"/>
                        <a:pt x="127635" y="6390"/>
                      </a:cubicBezTo>
                      <a:cubicBezTo>
                        <a:pt x="127635" y="6390"/>
                        <a:pt x="118205" y="-2468"/>
                        <a:pt x="74486" y="675"/>
                      </a:cubicBezTo>
                      <a:cubicBezTo>
                        <a:pt x="38195" y="3342"/>
                        <a:pt x="8954" y="28202"/>
                        <a:pt x="0" y="36584"/>
                      </a:cubicBezTo>
                      <a:cubicBezTo>
                        <a:pt x="2000" y="38870"/>
                        <a:pt x="4763" y="40966"/>
                        <a:pt x="8477" y="42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4" name="Freeform: Shape 5783">
                  <a:extLst>
                    <a:ext uri="{FF2B5EF4-FFF2-40B4-BE49-F238E27FC236}">
                      <a16:creationId xmlns:a16="http://schemas.microsoft.com/office/drawing/2014/main" id="{9EC9F544-3C09-4509-ACAD-180F42734289}"/>
                    </a:ext>
                  </a:extLst>
                </p:cNvPr>
                <p:cNvSpPr/>
                <p:nvPr/>
              </p:nvSpPr>
              <p:spPr>
                <a:xfrm>
                  <a:off x="5135022" y="2234669"/>
                  <a:ext cx="42067" cy="75090"/>
                </a:xfrm>
                <a:custGeom>
                  <a:avLst/>
                  <a:gdLst>
                    <a:gd name="connsiteX0" fmla="*/ 571 w 42067"/>
                    <a:gd name="connsiteY0" fmla="*/ 6563 h 75090"/>
                    <a:gd name="connsiteX1" fmla="*/ 0 w 42067"/>
                    <a:gd name="connsiteY1" fmla="*/ 7040 h 75090"/>
                    <a:gd name="connsiteX2" fmla="*/ 15526 w 42067"/>
                    <a:gd name="connsiteY2" fmla="*/ 4087 h 75090"/>
                    <a:gd name="connsiteX3" fmla="*/ 7048 w 42067"/>
                    <a:gd name="connsiteY3" fmla="*/ 75048 h 75090"/>
                    <a:gd name="connsiteX4" fmla="*/ 9715 w 42067"/>
                    <a:gd name="connsiteY4" fmla="*/ 75048 h 75090"/>
                    <a:gd name="connsiteX5" fmla="*/ 38671 w 42067"/>
                    <a:gd name="connsiteY5" fmla="*/ 10373 h 75090"/>
                    <a:gd name="connsiteX6" fmla="*/ 571 w 42067"/>
                    <a:gd name="connsiteY6" fmla="*/ 6563 h 7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067" h="75090">
                      <a:moveTo>
                        <a:pt x="571" y="6563"/>
                      </a:moveTo>
                      <a:lnTo>
                        <a:pt x="0" y="7040"/>
                      </a:lnTo>
                      <a:cubicBezTo>
                        <a:pt x="4858" y="5420"/>
                        <a:pt x="10001" y="4373"/>
                        <a:pt x="15526" y="4087"/>
                      </a:cubicBezTo>
                      <a:cubicBezTo>
                        <a:pt x="15526" y="4087"/>
                        <a:pt x="53340" y="22851"/>
                        <a:pt x="7048" y="75048"/>
                      </a:cubicBezTo>
                      <a:cubicBezTo>
                        <a:pt x="7048" y="75048"/>
                        <a:pt x="8001" y="75143"/>
                        <a:pt x="9715" y="75048"/>
                      </a:cubicBezTo>
                      <a:cubicBezTo>
                        <a:pt x="40291" y="58951"/>
                        <a:pt x="47244" y="29900"/>
                        <a:pt x="38671" y="10373"/>
                      </a:cubicBezTo>
                      <a:cubicBezTo>
                        <a:pt x="29432" y="-10486"/>
                        <a:pt x="571" y="6563"/>
                        <a:pt x="571" y="65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92" name="Freeform: Shape 5784">
                <a:extLst>
                  <a:ext uri="{FF2B5EF4-FFF2-40B4-BE49-F238E27FC236}">
                    <a16:creationId xmlns:a16="http://schemas.microsoft.com/office/drawing/2014/main" id="{8B176254-4767-483C-9246-74F7F860633B}"/>
                  </a:ext>
                </a:extLst>
              </p:cNvPr>
              <p:cNvSpPr/>
              <p:nvPr/>
            </p:nvSpPr>
            <p:spPr>
              <a:xfrm>
                <a:off x="5223223" y="2268474"/>
                <a:ext cx="740437" cy="223818"/>
              </a:xfrm>
              <a:custGeom>
                <a:avLst/>
                <a:gdLst>
                  <a:gd name="connsiteX0" fmla="*/ 663226 w 740437"/>
                  <a:gd name="connsiteY0" fmla="*/ 161449 h 223818"/>
                  <a:gd name="connsiteX1" fmla="*/ 739331 w 740437"/>
                  <a:gd name="connsiteY1" fmla="*/ 124301 h 223818"/>
                  <a:gd name="connsiteX2" fmla="*/ 734473 w 740437"/>
                  <a:gd name="connsiteY2" fmla="*/ 117062 h 223818"/>
                  <a:gd name="connsiteX3" fmla="*/ 615601 w 740437"/>
                  <a:gd name="connsiteY3" fmla="*/ 144304 h 223818"/>
                  <a:gd name="connsiteX4" fmla="*/ 482536 w 740437"/>
                  <a:gd name="connsiteY4" fmla="*/ 186118 h 223818"/>
                  <a:gd name="connsiteX5" fmla="*/ 315373 w 740437"/>
                  <a:gd name="connsiteY5" fmla="*/ 178022 h 223818"/>
                  <a:gd name="connsiteX6" fmla="*/ 175641 w 740437"/>
                  <a:gd name="connsiteY6" fmla="*/ 123158 h 223818"/>
                  <a:gd name="connsiteX7" fmla="*/ 74200 w 740437"/>
                  <a:gd name="connsiteY7" fmla="*/ 39148 h 223818"/>
                  <a:gd name="connsiteX8" fmla="*/ 0 w 740437"/>
                  <a:gd name="connsiteY8" fmla="*/ 0 h 223818"/>
                  <a:gd name="connsiteX9" fmla="*/ 285464 w 740437"/>
                  <a:gd name="connsiteY9" fmla="*/ 201168 h 223818"/>
                  <a:gd name="connsiteX10" fmla="*/ 663226 w 740437"/>
                  <a:gd name="connsiteY10" fmla="*/ 161449 h 22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437" h="223818">
                    <a:moveTo>
                      <a:pt x="663226" y="161449"/>
                    </a:moveTo>
                    <a:cubicBezTo>
                      <a:pt x="755618" y="164020"/>
                      <a:pt x="739331" y="124301"/>
                      <a:pt x="739331" y="124301"/>
                    </a:cubicBezTo>
                    <a:cubicBezTo>
                      <a:pt x="739331" y="124301"/>
                      <a:pt x="737997" y="121348"/>
                      <a:pt x="734473" y="117062"/>
                    </a:cubicBezTo>
                    <a:cubicBezTo>
                      <a:pt x="734473" y="156305"/>
                      <a:pt x="679990" y="137065"/>
                      <a:pt x="615601" y="144304"/>
                    </a:cubicBezTo>
                    <a:cubicBezTo>
                      <a:pt x="550736" y="151543"/>
                      <a:pt x="567690" y="159353"/>
                      <a:pt x="482536" y="186118"/>
                    </a:cubicBezTo>
                    <a:cubicBezTo>
                      <a:pt x="397383" y="212884"/>
                      <a:pt x="399669" y="173926"/>
                      <a:pt x="315373" y="178022"/>
                    </a:cubicBezTo>
                    <a:cubicBezTo>
                      <a:pt x="231077" y="182118"/>
                      <a:pt x="256318" y="145161"/>
                      <a:pt x="175641" y="123158"/>
                    </a:cubicBezTo>
                    <a:cubicBezTo>
                      <a:pt x="94964" y="101060"/>
                      <a:pt x="74200" y="39148"/>
                      <a:pt x="74200" y="39148"/>
                    </a:cubicBezTo>
                    <a:cubicBezTo>
                      <a:pt x="40862" y="37624"/>
                      <a:pt x="15621" y="17335"/>
                      <a:pt x="0" y="0"/>
                    </a:cubicBezTo>
                    <a:cubicBezTo>
                      <a:pt x="37528" y="46958"/>
                      <a:pt x="132493" y="148876"/>
                      <a:pt x="285464" y="201168"/>
                    </a:cubicBezTo>
                    <a:cubicBezTo>
                      <a:pt x="487966" y="270510"/>
                      <a:pt x="545116" y="158210"/>
                      <a:pt x="663226" y="161449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13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054720" y="1440298"/>
            <a:ext cx="194929" cy="189001"/>
            <a:chOff x="5850668" y="2570556"/>
            <a:chExt cx="134605" cy="134595"/>
          </a:xfrm>
        </p:grpSpPr>
        <p:sp>
          <p:nvSpPr>
            <p:cNvPr id="514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5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1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478461" y="2083020"/>
            <a:ext cx="153650" cy="132925"/>
            <a:chOff x="5850668" y="2570556"/>
            <a:chExt cx="134605" cy="134595"/>
          </a:xfrm>
        </p:grpSpPr>
        <p:sp>
          <p:nvSpPr>
            <p:cNvPr id="518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9" name="Graphic 5504">
            <a:extLst>
              <a:ext uri="{FF2B5EF4-FFF2-40B4-BE49-F238E27FC236}">
                <a16:creationId xmlns:a16="http://schemas.microsoft.com/office/drawing/2014/main" id="{6A57D1D0-39CF-4288-8201-2536E184FA4F}"/>
              </a:ext>
            </a:extLst>
          </p:cNvPr>
          <p:cNvGrpSpPr/>
          <p:nvPr/>
        </p:nvGrpSpPr>
        <p:grpSpPr>
          <a:xfrm rot="18122046">
            <a:off x="89422" y="3548456"/>
            <a:ext cx="575156" cy="529557"/>
            <a:chOff x="5325583" y="4534602"/>
            <a:chExt cx="799416" cy="777566"/>
          </a:xfrm>
        </p:grpSpPr>
        <p:sp>
          <p:nvSpPr>
            <p:cNvPr id="10" name="Freeform: Shape 119">
              <a:extLst>
                <a:ext uri="{FF2B5EF4-FFF2-40B4-BE49-F238E27FC236}">
                  <a16:creationId xmlns:a16="http://schemas.microsoft.com/office/drawing/2014/main" id="{4DBAC003-BC97-405C-8B43-C589AA2EB53A}"/>
                </a:ext>
              </a:extLst>
            </p:cNvPr>
            <p:cNvSpPr/>
            <p:nvPr/>
          </p:nvSpPr>
          <p:spPr>
            <a:xfrm>
              <a:off x="5325583" y="4534602"/>
              <a:ext cx="799416" cy="777566"/>
            </a:xfrm>
            <a:custGeom>
              <a:avLst/>
              <a:gdLst>
                <a:gd name="connsiteX0" fmla="*/ 794705 w 799416"/>
                <a:gd name="connsiteY0" fmla="*/ 441733 h 777566"/>
                <a:gd name="connsiteX1" fmla="*/ 538959 w 799416"/>
                <a:gd name="connsiteY1" fmla="*/ 105596 h 777566"/>
                <a:gd name="connsiteX2" fmla="*/ 116811 w 799416"/>
                <a:gd name="connsiteY2" fmla="*/ 92833 h 777566"/>
                <a:gd name="connsiteX3" fmla="*/ 220157 w 799416"/>
                <a:gd name="connsiteY3" fmla="*/ 724911 h 777566"/>
                <a:gd name="connsiteX4" fmla="*/ 794705 w 799416"/>
                <a:gd name="connsiteY4" fmla="*/ 441733 h 777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9416" h="777566">
                  <a:moveTo>
                    <a:pt x="794705" y="441733"/>
                  </a:moveTo>
                  <a:cubicBezTo>
                    <a:pt x="838329" y="147601"/>
                    <a:pt x="565343" y="108644"/>
                    <a:pt x="538959" y="105596"/>
                  </a:cubicBezTo>
                  <a:cubicBezTo>
                    <a:pt x="521147" y="85975"/>
                    <a:pt x="330742" y="-113669"/>
                    <a:pt x="116811" y="92833"/>
                  </a:cubicBezTo>
                  <a:cubicBezTo>
                    <a:pt x="-104646" y="306478"/>
                    <a:pt x="22227" y="666142"/>
                    <a:pt x="220157" y="724911"/>
                  </a:cubicBezTo>
                  <a:cubicBezTo>
                    <a:pt x="383130" y="851880"/>
                    <a:pt x="749556" y="746057"/>
                    <a:pt x="794705" y="441733"/>
                  </a:cubicBezTo>
                  <a:close/>
                </a:path>
              </a:pathLst>
            </a:custGeom>
            <a:solidFill>
              <a:srgbClr val="C42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11" name="Freeform: Shape 120">
              <a:extLst>
                <a:ext uri="{FF2B5EF4-FFF2-40B4-BE49-F238E27FC236}">
                  <a16:creationId xmlns:a16="http://schemas.microsoft.com/office/drawing/2014/main" id="{BF629449-79BA-4379-A43C-4C50596B4724}"/>
                </a:ext>
              </a:extLst>
            </p:cNvPr>
            <p:cNvSpPr/>
            <p:nvPr/>
          </p:nvSpPr>
          <p:spPr>
            <a:xfrm>
              <a:off x="5339945" y="4554308"/>
              <a:ext cx="766657" cy="740210"/>
            </a:xfrm>
            <a:custGeom>
              <a:avLst/>
              <a:gdLst>
                <a:gd name="connsiteX0" fmla="*/ 762435 w 766657"/>
                <a:gd name="connsiteY0" fmla="*/ 422790 h 740210"/>
                <a:gd name="connsiteX1" fmla="*/ 515452 w 766657"/>
                <a:gd name="connsiteY1" fmla="*/ 101607 h 740210"/>
                <a:gd name="connsiteX2" fmla="*/ 110544 w 766657"/>
                <a:gd name="connsiteY2" fmla="*/ 87224 h 740210"/>
                <a:gd name="connsiteX3" fmla="*/ 212938 w 766657"/>
                <a:gd name="connsiteY3" fmla="*/ 689205 h 740210"/>
                <a:gd name="connsiteX4" fmla="*/ 762435 w 766657"/>
                <a:gd name="connsiteY4" fmla="*/ 422790 h 74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657" h="740210">
                  <a:moveTo>
                    <a:pt x="762435" y="422790"/>
                  </a:moveTo>
                  <a:cubicBezTo>
                    <a:pt x="802821" y="143136"/>
                    <a:pt x="540789" y="104655"/>
                    <a:pt x="515452" y="101607"/>
                  </a:cubicBezTo>
                  <a:cubicBezTo>
                    <a:pt x="498307" y="82843"/>
                    <a:pt x="314665" y="-108038"/>
                    <a:pt x="110544" y="87224"/>
                  </a:cubicBezTo>
                  <a:cubicBezTo>
                    <a:pt x="-100625" y="289345"/>
                    <a:pt x="22819" y="632150"/>
                    <a:pt x="212938" y="689205"/>
                  </a:cubicBezTo>
                  <a:cubicBezTo>
                    <a:pt x="369910" y="810839"/>
                    <a:pt x="720716" y="712160"/>
                    <a:pt x="762435" y="422790"/>
                  </a:cubicBezTo>
                  <a:close/>
                </a:path>
              </a:pathLst>
            </a:custGeom>
            <a:solidFill>
              <a:srgbClr val="FB84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2" name="Graphic 5504">
              <a:extLst>
                <a:ext uri="{FF2B5EF4-FFF2-40B4-BE49-F238E27FC236}">
                  <a16:creationId xmlns:a16="http://schemas.microsoft.com/office/drawing/2014/main" id="{1D8202EA-4D02-4D06-9513-64E1E6888029}"/>
                </a:ext>
              </a:extLst>
            </p:cNvPr>
            <p:cNvGrpSpPr/>
            <p:nvPr/>
          </p:nvGrpSpPr>
          <p:grpSpPr>
            <a:xfrm>
              <a:off x="5377469" y="4612026"/>
              <a:ext cx="692318" cy="644687"/>
              <a:chOff x="5377469" y="4612026"/>
              <a:chExt cx="692318" cy="644687"/>
            </a:xfrm>
          </p:grpSpPr>
          <p:sp>
            <p:nvSpPr>
              <p:cNvPr id="14" name="Freeform: Shape 123">
                <a:extLst>
                  <a:ext uri="{FF2B5EF4-FFF2-40B4-BE49-F238E27FC236}">
                    <a16:creationId xmlns:a16="http://schemas.microsoft.com/office/drawing/2014/main" id="{05855839-4747-43ED-9CE1-886FC0AC151A}"/>
                  </a:ext>
                </a:extLst>
              </p:cNvPr>
              <p:cNvSpPr/>
              <p:nvPr/>
            </p:nvSpPr>
            <p:spPr>
              <a:xfrm>
                <a:off x="5377469" y="4612026"/>
                <a:ext cx="313563" cy="538464"/>
              </a:xfrm>
              <a:custGeom>
                <a:avLst/>
                <a:gdLst>
                  <a:gd name="connsiteX0" fmla="*/ 201132 w 313563"/>
                  <a:gd name="connsiteY0" fmla="*/ 445272 h 538464"/>
                  <a:gd name="connsiteX1" fmla="*/ 234279 w 313563"/>
                  <a:gd name="connsiteY1" fmla="*/ 254963 h 538464"/>
                  <a:gd name="connsiteX2" fmla="*/ 234374 w 313563"/>
                  <a:gd name="connsiteY2" fmla="*/ 3026 h 538464"/>
                  <a:gd name="connsiteX3" fmla="*/ 726 w 313563"/>
                  <a:gd name="connsiteY3" fmla="*/ 326115 h 538464"/>
                  <a:gd name="connsiteX4" fmla="*/ 179796 w 313563"/>
                  <a:gd name="connsiteY4" fmla="*/ 526806 h 538464"/>
                  <a:gd name="connsiteX5" fmla="*/ 201132 w 313563"/>
                  <a:gd name="connsiteY5" fmla="*/ 445272 h 53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563" h="538464">
                    <a:moveTo>
                      <a:pt x="201132" y="445272"/>
                    </a:moveTo>
                    <a:cubicBezTo>
                      <a:pt x="201132" y="445272"/>
                      <a:pt x="143505" y="370977"/>
                      <a:pt x="234279" y="254963"/>
                    </a:cubicBezTo>
                    <a:cubicBezTo>
                      <a:pt x="325052" y="139043"/>
                      <a:pt x="353913" y="32649"/>
                      <a:pt x="234374" y="3026"/>
                    </a:cubicBezTo>
                    <a:cubicBezTo>
                      <a:pt x="114930" y="-26596"/>
                      <a:pt x="-10704" y="167142"/>
                      <a:pt x="726" y="326115"/>
                    </a:cubicBezTo>
                    <a:cubicBezTo>
                      <a:pt x="12156" y="485087"/>
                      <a:pt x="114645" y="571288"/>
                      <a:pt x="179796" y="526806"/>
                    </a:cubicBezTo>
                    <a:cubicBezTo>
                      <a:pt x="227802" y="494135"/>
                      <a:pt x="201132" y="445272"/>
                      <a:pt x="201132" y="445272"/>
                    </a:cubicBezTo>
                    <a:close/>
                  </a:path>
                </a:pathLst>
              </a:custGeom>
              <a:solidFill>
                <a:srgbClr val="DF27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5" name="Graphic 5504">
                <a:extLst>
                  <a:ext uri="{FF2B5EF4-FFF2-40B4-BE49-F238E27FC236}">
                    <a16:creationId xmlns:a16="http://schemas.microsoft.com/office/drawing/2014/main" id="{44B643C0-BCFE-4C4B-ACD4-EAD14A9A3DC7}"/>
                  </a:ext>
                </a:extLst>
              </p:cNvPr>
              <p:cNvGrpSpPr/>
              <p:nvPr/>
            </p:nvGrpSpPr>
            <p:grpSpPr>
              <a:xfrm>
                <a:off x="5407112" y="4696065"/>
                <a:ext cx="212774" cy="393058"/>
                <a:chOff x="5407112" y="4696065"/>
                <a:chExt cx="212774" cy="393058"/>
              </a:xfrm>
            </p:grpSpPr>
            <p:sp>
              <p:nvSpPr>
                <p:cNvPr id="31" name="Freeform: Shape 140">
                  <a:extLst>
                    <a:ext uri="{FF2B5EF4-FFF2-40B4-BE49-F238E27FC236}">
                      <a16:creationId xmlns:a16="http://schemas.microsoft.com/office/drawing/2014/main" id="{B64D15C2-FEC6-4C3C-A826-B9953C345E12}"/>
                    </a:ext>
                  </a:extLst>
                </p:cNvPr>
                <p:cNvSpPr/>
                <p:nvPr/>
              </p:nvSpPr>
              <p:spPr>
                <a:xfrm>
                  <a:off x="5457815" y="4754469"/>
                  <a:ext cx="110441" cy="275932"/>
                </a:xfrm>
                <a:custGeom>
                  <a:avLst/>
                  <a:gdLst>
                    <a:gd name="connsiteX0" fmla="*/ 89354 w 110441"/>
                    <a:gd name="connsiteY0" fmla="*/ 112330 h 275932"/>
                    <a:gd name="connsiteX1" fmla="*/ 98402 w 110441"/>
                    <a:gd name="connsiteY1" fmla="*/ 9174 h 275932"/>
                    <a:gd name="connsiteX2" fmla="*/ 9 w 110441"/>
                    <a:gd name="connsiteY2" fmla="*/ 132427 h 275932"/>
                    <a:gd name="connsiteX3" fmla="*/ 76114 w 110441"/>
                    <a:gd name="connsiteY3" fmla="*/ 271397 h 275932"/>
                    <a:gd name="connsiteX4" fmla="*/ 89354 w 110441"/>
                    <a:gd name="connsiteY4" fmla="*/ 112330 h 275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41" h="275932">
                      <a:moveTo>
                        <a:pt x="89354" y="112330"/>
                      </a:moveTo>
                      <a:cubicBezTo>
                        <a:pt x="89354" y="112330"/>
                        <a:pt x="130025" y="38320"/>
                        <a:pt x="98402" y="9174"/>
                      </a:cubicBezTo>
                      <a:cubicBezTo>
                        <a:pt x="66779" y="-19973"/>
                        <a:pt x="771" y="20127"/>
                        <a:pt x="9" y="132427"/>
                      </a:cubicBezTo>
                      <a:cubicBezTo>
                        <a:pt x="-753" y="244727"/>
                        <a:pt x="46396" y="291495"/>
                        <a:pt x="76114" y="271397"/>
                      </a:cubicBezTo>
                      <a:cubicBezTo>
                        <a:pt x="105927" y="251204"/>
                        <a:pt x="55921" y="194911"/>
                        <a:pt x="89354" y="112330"/>
                      </a:cubicBezTo>
                      <a:close/>
                    </a:path>
                  </a:pathLst>
                </a:custGeom>
                <a:solidFill>
                  <a:srgbClr val="FB84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2" name="Graphic 5504">
                  <a:extLst>
                    <a:ext uri="{FF2B5EF4-FFF2-40B4-BE49-F238E27FC236}">
                      <a16:creationId xmlns:a16="http://schemas.microsoft.com/office/drawing/2014/main" id="{070AF77E-FEE8-4663-8AEF-3EB8FD5B6DDD}"/>
                    </a:ext>
                  </a:extLst>
                </p:cNvPr>
                <p:cNvGrpSpPr/>
                <p:nvPr/>
              </p:nvGrpSpPr>
              <p:grpSpPr>
                <a:xfrm>
                  <a:off x="5407112" y="4696065"/>
                  <a:ext cx="212774" cy="393058"/>
                  <a:chOff x="5407112" y="4696065"/>
                  <a:chExt cx="212774" cy="393058"/>
                </a:xfrm>
                <a:solidFill>
                  <a:srgbClr val="FBAA89"/>
                </a:solidFill>
              </p:grpSpPr>
              <p:sp>
                <p:nvSpPr>
                  <p:cNvPr id="33" name="Freeform: Shape 142">
                    <a:extLst>
                      <a:ext uri="{FF2B5EF4-FFF2-40B4-BE49-F238E27FC236}">
                        <a16:creationId xmlns:a16="http://schemas.microsoft.com/office/drawing/2014/main" id="{B34B7178-850C-45B4-BFF9-DC5282553418}"/>
                      </a:ext>
                    </a:extLst>
                  </p:cNvPr>
                  <p:cNvSpPr/>
                  <p:nvPr/>
                </p:nvSpPr>
                <p:spPr>
                  <a:xfrm>
                    <a:off x="5580696" y="4783031"/>
                    <a:ext cx="39189" cy="28790"/>
                  </a:xfrm>
                  <a:custGeom>
                    <a:avLst/>
                    <a:gdLst>
                      <a:gd name="connsiteX0" fmla="*/ 0 w 39189"/>
                      <a:gd name="connsiteY0" fmla="*/ 14807 h 28790"/>
                      <a:gd name="connsiteX1" fmla="*/ 31909 w 39189"/>
                      <a:gd name="connsiteY1" fmla="*/ 23189 h 28790"/>
                      <a:gd name="connsiteX2" fmla="*/ 0 w 39189"/>
                      <a:gd name="connsiteY2" fmla="*/ 14807 h 28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189" h="28790">
                        <a:moveTo>
                          <a:pt x="0" y="14807"/>
                        </a:moveTo>
                        <a:cubicBezTo>
                          <a:pt x="0" y="14807"/>
                          <a:pt x="10573" y="39572"/>
                          <a:pt x="31909" y="23189"/>
                        </a:cubicBezTo>
                        <a:cubicBezTo>
                          <a:pt x="53245" y="6901"/>
                          <a:pt x="23146" y="-15102"/>
                          <a:pt x="0" y="14807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" name="Freeform: Shape 143">
                    <a:extLst>
                      <a:ext uri="{FF2B5EF4-FFF2-40B4-BE49-F238E27FC236}">
                        <a16:creationId xmlns:a16="http://schemas.microsoft.com/office/drawing/2014/main" id="{F7CCF963-612C-430D-9E7A-BA764E255AD5}"/>
                      </a:ext>
                    </a:extLst>
                  </p:cNvPr>
                  <p:cNvSpPr/>
                  <p:nvPr/>
                </p:nvSpPr>
                <p:spPr>
                  <a:xfrm>
                    <a:off x="5569933" y="4729407"/>
                    <a:ext cx="37024" cy="32650"/>
                  </a:xfrm>
                  <a:custGeom>
                    <a:avLst/>
                    <a:gdLst>
                      <a:gd name="connsiteX0" fmla="*/ 0 w 37024"/>
                      <a:gd name="connsiteY0" fmla="*/ 29092 h 32650"/>
                      <a:gd name="connsiteX1" fmla="*/ 34290 w 37024"/>
                      <a:gd name="connsiteY1" fmla="*/ 17471 h 32650"/>
                      <a:gd name="connsiteX2" fmla="*/ 0 w 37024"/>
                      <a:gd name="connsiteY2" fmla="*/ 29092 h 32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024" h="32650">
                        <a:moveTo>
                          <a:pt x="0" y="29092"/>
                        </a:moveTo>
                        <a:cubicBezTo>
                          <a:pt x="0" y="29092"/>
                          <a:pt x="21146" y="42427"/>
                          <a:pt x="34290" y="17471"/>
                        </a:cubicBezTo>
                        <a:cubicBezTo>
                          <a:pt x="47530" y="-7484"/>
                          <a:pt x="8858" y="-7484"/>
                          <a:pt x="0" y="29092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" name="Freeform: Shape 144">
                    <a:extLst>
                      <a:ext uri="{FF2B5EF4-FFF2-40B4-BE49-F238E27FC236}">
                        <a16:creationId xmlns:a16="http://schemas.microsoft.com/office/drawing/2014/main" id="{8CFC98D5-D8B1-4C8F-AF13-7AD4C7E70618}"/>
                      </a:ext>
                    </a:extLst>
                  </p:cNvPr>
                  <p:cNvSpPr/>
                  <p:nvPr/>
                </p:nvSpPr>
                <p:spPr>
                  <a:xfrm>
                    <a:off x="5437551" y="4758564"/>
                    <a:ext cx="32797" cy="30627"/>
                  </a:xfrm>
                  <a:custGeom>
                    <a:avLst/>
                    <a:gdLst>
                      <a:gd name="connsiteX0" fmla="*/ 32561 w 32797"/>
                      <a:gd name="connsiteY0" fmla="*/ 27652 h 30627"/>
                      <a:gd name="connsiteX1" fmla="*/ 12558 w 32797"/>
                      <a:gd name="connsiteY1" fmla="*/ 125 h 30627"/>
                      <a:gd name="connsiteX2" fmla="*/ 32561 w 32797"/>
                      <a:gd name="connsiteY2" fmla="*/ 27652 h 30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797" h="30627">
                        <a:moveTo>
                          <a:pt x="32561" y="27652"/>
                        </a:moveTo>
                        <a:cubicBezTo>
                          <a:pt x="32561" y="27652"/>
                          <a:pt x="36466" y="-2161"/>
                          <a:pt x="12558" y="125"/>
                        </a:cubicBezTo>
                        <a:cubicBezTo>
                          <a:pt x="-11350" y="2316"/>
                          <a:pt x="842" y="41559"/>
                          <a:pt x="32561" y="27652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145">
                    <a:extLst>
                      <a:ext uri="{FF2B5EF4-FFF2-40B4-BE49-F238E27FC236}">
                        <a16:creationId xmlns:a16="http://schemas.microsoft.com/office/drawing/2014/main" id="{929AEA16-546B-42EA-B910-978F76C75252}"/>
                      </a:ext>
                    </a:extLst>
                  </p:cNvPr>
                  <p:cNvSpPr/>
                  <p:nvPr/>
                </p:nvSpPr>
                <p:spPr>
                  <a:xfrm>
                    <a:off x="5412744" y="4818850"/>
                    <a:ext cx="38603" cy="28592"/>
                  </a:xfrm>
                  <a:custGeom>
                    <a:avLst/>
                    <a:gdLst>
                      <a:gd name="connsiteX0" fmla="*/ 38603 w 38603"/>
                      <a:gd name="connsiteY0" fmla="*/ 16611 h 28592"/>
                      <a:gd name="connsiteX1" fmla="*/ 8314 w 38603"/>
                      <a:gd name="connsiteY1" fmla="*/ 4038 h 28592"/>
                      <a:gd name="connsiteX2" fmla="*/ 38603 w 38603"/>
                      <a:gd name="connsiteY2" fmla="*/ 16611 h 2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3" h="28592">
                        <a:moveTo>
                          <a:pt x="38603" y="16611"/>
                        </a:moveTo>
                        <a:cubicBezTo>
                          <a:pt x="38603" y="16611"/>
                          <a:pt x="30793" y="-9869"/>
                          <a:pt x="8314" y="4038"/>
                        </a:cubicBezTo>
                        <a:cubicBezTo>
                          <a:pt x="-14070" y="17849"/>
                          <a:pt x="13076" y="43947"/>
                          <a:pt x="38603" y="16611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" name="Freeform: Shape 146">
                    <a:extLst>
                      <a:ext uri="{FF2B5EF4-FFF2-40B4-BE49-F238E27FC236}">
                        <a16:creationId xmlns:a16="http://schemas.microsoft.com/office/drawing/2014/main" id="{6BC03AD7-CBDD-4C1F-9C3E-615D0A9A4E3F}"/>
                      </a:ext>
                    </a:extLst>
                  </p:cNvPr>
                  <p:cNvSpPr/>
                  <p:nvPr/>
                </p:nvSpPr>
                <p:spPr>
                  <a:xfrm>
                    <a:off x="5407112" y="4877196"/>
                    <a:ext cx="39091" cy="30326"/>
                  </a:xfrm>
                  <a:custGeom>
                    <a:avLst/>
                    <a:gdLst>
                      <a:gd name="connsiteX0" fmla="*/ 39091 w 39091"/>
                      <a:gd name="connsiteY0" fmla="*/ 7795 h 30326"/>
                      <a:gd name="connsiteX1" fmla="*/ 4706 w 39091"/>
                      <a:gd name="connsiteY1" fmla="*/ 10367 h 30326"/>
                      <a:gd name="connsiteX2" fmla="*/ 39091 w 39091"/>
                      <a:gd name="connsiteY2" fmla="*/ 7795 h 30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1" h="30326">
                        <a:moveTo>
                          <a:pt x="39091" y="7795"/>
                        </a:moveTo>
                        <a:cubicBezTo>
                          <a:pt x="39091" y="7795"/>
                          <a:pt x="22232" y="-11350"/>
                          <a:pt x="4706" y="10367"/>
                        </a:cubicBezTo>
                        <a:cubicBezTo>
                          <a:pt x="-12820" y="32084"/>
                          <a:pt x="23089" y="42466"/>
                          <a:pt x="39091" y="7795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147">
                    <a:extLst>
                      <a:ext uri="{FF2B5EF4-FFF2-40B4-BE49-F238E27FC236}">
                        <a16:creationId xmlns:a16="http://schemas.microsoft.com/office/drawing/2014/main" id="{6DF1309D-DDFE-4D03-A7D0-C4CA2497E25A}"/>
                      </a:ext>
                    </a:extLst>
                  </p:cNvPr>
                  <p:cNvSpPr/>
                  <p:nvPr/>
                </p:nvSpPr>
                <p:spPr>
                  <a:xfrm>
                    <a:off x="5411442" y="4934155"/>
                    <a:ext cx="39047" cy="30326"/>
                  </a:xfrm>
                  <a:custGeom>
                    <a:avLst/>
                    <a:gdLst>
                      <a:gd name="connsiteX0" fmla="*/ 39048 w 39047"/>
                      <a:gd name="connsiteY0" fmla="*/ 7795 h 30326"/>
                      <a:gd name="connsiteX1" fmla="*/ 4663 w 39047"/>
                      <a:gd name="connsiteY1" fmla="*/ 10367 h 30326"/>
                      <a:gd name="connsiteX2" fmla="*/ 39048 w 39047"/>
                      <a:gd name="connsiteY2" fmla="*/ 7795 h 30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47" h="30326">
                        <a:moveTo>
                          <a:pt x="39048" y="7795"/>
                        </a:moveTo>
                        <a:cubicBezTo>
                          <a:pt x="39048" y="7795"/>
                          <a:pt x="22189" y="-11350"/>
                          <a:pt x="4663" y="10367"/>
                        </a:cubicBezTo>
                        <a:cubicBezTo>
                          <a:pt x="-12768" y="32084"/>
                          <a:pt x="23141" y="42466"/>
                          <a:pt x="39048" y="7795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" name="Freeform: Shape 148">
                    <a:extLst>
                      <a:ext uri="{FF2B5EF4-FFF2-40B4-BE49-F238E27FC236}">
                        <a16:creationId xmlns:a16="http://schemas.microsoft.com/office/drawing/2014/main" id="{30372F40-9DBB-4CF3-BD0F-D88400E41060}"/>
                      </a:ext>
                    </a:extLst>
                  </p:cNvPr>
                  <p:cNvSpPr/>
                  <p:nvPr/>
                </p:nvSpPr>
                <p:spPr>
                  <a:xfrm>
                    <a:off x="5426341" y="4986983"/>
                    <a:ext cx="35960" cy="33653"/>
                  </a:xfrm>
                  <a:custGeom>
                    <a:avLst/>
                    <a:gdLst>
                      <a:gd name="connsiteX0" fmla="*/ 35960 w 35960"/>
                      <a:gd name="connsiteY0" fmla="*/ 2402 h 33653"/>
                      <a:gd name="connsiteX1" fmla="*/ 2146 w 35960"/>
                      <a:gd name="connsiteY1" fmla="*/ 16976 h 33653"/>
                      <a:gd name="connsiteX2" fmla="*/ 35960 w 35960"/>
                      <a:gd name="connsiteY2" fmla="*/ 2402 h 33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960" h="33653">
                        <a:moveTo>
                          <a:pt x="35960" y="2402"/>
                        </a:moveTo>
                        <a:cubicBezTo>
                          <a:pt x="35960" y="2402"/>
                          <a:pt x="13672" y="-8742"/>
                          <a:pt x="2146" y="16976"/>
                        </a:cubicBezTo>
                        <a:cubicBezTo>
                          <a:pt x="-9474" y="42788"/>
                          <a:pt x="29578" y="39169"/>
                          <a:pt x="35960" y="2402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" name="Freeform: Shape 149">
                    <a:extLst>
                      <a:ext uri="{FF2B5EF4-FFF2-40B4-BE49-F238E27FC236}">
                        <a16:creationId xmlns:a16="http://schemas.microsoft.com/office/drawing/2014/main" id="{F4B317EC-1AAF-44C5-AF30-6AD7E36D1277}"/>
                      </a:ext>
                    </a:extLst>
                  </p:cNvPr>
                  <p:cNvSpPr/>
                  <p:nvPr/>
                </p:nvSpPr>
                <p:spPr>
                  <a:xfrm>
                    <a:off x="5453173" y="5028896"/>
                    <a:ext cx="31751" cy="37326"/>
                  </a:xfrm>
                  <a:custGeom>
                    <a:avLst/>
                    <a:gdLst>
                      <a:gd name="connsiteX0" fmla="*/ 31702 w 31751"/>
                      <a:gd name="connsiteY0" fmla="*/ 208 h 37326"/>
                      <a:gd name="connsiteX1" fmla="*/ 651 w 31751"/>
                      <a:gd name="connsiteY1" fmla="*/ 23259 h 37326"/>
                      <a:gd name="connsiteX2" fmla="*/ 31702 w 31751"/>
                      <a:gd name="connsiteY2" fmla="*/ 208 h 37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37326">
                        <a:moveTo>
                          <a:pt x="31702" y="208"/>
                        </a:moveTo>
                        <a:cubicBezTo>
                          <a:pt x="31702" y="208"/>
                          <a:pt x="6652" y="-3792"/>
                          <a:pt x="651" y="23259"/>
                        </a:cubicBezTo>
                        <a:cubicBezTo>
                          <a:pt x="-5445" y="50310"/>
                          <a:pt x="33322" y="36023"/>
                          <a:pt x="31702" y="208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" name="Freeform: Shape 150">
                    <a:extLst>
                      <a:ext uri="{FF2B5EF4-FFF2-40B4-BE49-F238E27FC236}">
                        <a16:creationId xmlns:a16="http://schemas.microsoft.com/office/drawing/2014/main" id="{AB10B47A-D4DB-4AC8-8273-9EC66C573697}"/>
                      </a:ext>
                    </a:extLst>
                  </p:cNvPr>
                  <p:cNvSpPr/>
                  <p:nvPr/>
                </p:nvSpPr>
                <p:spPr>
                  <a:xfrm>
                    <a:off x="5507793" y="5044440"/>
                    <a:ext cx="25366" cy="44683"/>
                  </a:xfrm>
                  <a:custGeom>
                    <a:avLst/>
                    <a:gdLst>
                      <a:gd name="connsiteX0" fmla="*/ 18325 w 25366"/>
                      <a:gd name="connsiteY0" fmla="*/ 0 h 44683"/>
                      <a:gd name="connsiteX1" fmla="*/ 1751 w 25366"/>
                      <a:gd name="connsiteY1" fmla="*/ 37147 h 44683"/>
                      <a:gd name="connsiteX2" fmla="*/ 18325 w 25366"/>
                      <a:gd name="connsiteY2" fmla="*/ 0 h 44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366" h="44683">
                        <a:moveTo>
                          <a:pt x="18325" y="0"/>
                        </a:moveTo>
                        <a:cubicBezTo>
                          <a:pt x="18325" y="0"/>
                          <a:pt x="-6726" y="13811"/>
                          <a:pt x="1751" y="37147"/>
                        </a:cubicBezTo>
                        <a:cubicBezTo>
                          <a:pt x="10229" y="60484"/>
                          <a:pt x="38328" y="24384"/>
                          <a:pt x="18325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2" name="Freeform: Shape 151">
                    <a:extLst>
                      <a:ext uri="{FF2B5EF4-FFF2-40B4-BE49-F238E27FC236}">
                        <a16:creationId xmlns:a16="http://schemas.microsoft.com/office/drawing/2014/main" id="{668D93ED-5956-4021-BAE4-C7CB63EF7F15}"/>
                      </a:ext>
                    </a:extLst>
                  </p:cNvPr>
                  <p:cNvSpPr/>
                  <p:nvPr/>
                </p:nvSpPr>
                <p:spPr>
                  <a:xfrm>
                    <a:off x="5536334" y="4696065"/>
                    <a:ext cx="25484" cy="44622"/>
                  </a:xfrm>
                  <a:custGeom>
                    <a:avLst/>
                    <a:gdLst>
                      <a:gd name="connsiteX0" fmla="*/ 6739 w 25484"/>
                      <a:gd name="connsiteY0" fmla="*/ 44622 h 44622"/>
                      <a:gd name="connsiteX1" fmla="*/ 23884 w 25484"/>
                      <a:gd name="connsiteY1" fmla="*/ 7761 h 44622"/>
                      <a:gd name="connsiteX2" fmla="*/ 6739 w 25484"/>
                      <a:gd name="connsiteY2" fmla="*/ 44622 h 4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484" h="44622">
                        <a:moveTo>
                          <a:pt x="6739" y="44622"/>
                        </a:moveTo>
                        <a:cubicBezTo>
                          <a:pt x="6739" y="44622"/>
                          <a:pt x="31980" y="31287"/>
                          <a:pt x="23884" y="7761"/>
                        </a:cubicBezTo>
                        <a:cubicBezTo>
                          <a:pt x="15787" y="-15862"/>
                          <a:pt x="-12883" y="19667"/>
                          <a:pt x="6739" y="44622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3" name="Freeform: Shape 152">
                    <a:extLst>
                      <a:ext uri="{FF2B5EF4-FFF2-40B4-BE49-F238E27FC236}">
                        <a16:creationId xmlns:a16="http://schemas.microsoft.com/office/drawing/2014/main" id="{F046F428-1290-405D-9BF4-11BFADB7440F}"/>
                      </a:ext>
                    </a:extLst>
                  </p:cNvPr>
                  <p:cNvSpPr/>
                  <p:nvPr/>
                </p:nvSpPr>
                <p:spPr>
                  <a:xfrm>
                    <a:off x="5486515" y="4708283"/>
                    <a:ext cx="26920" cy="39929"/>
                  </a:xfrm>
                  <a:custGeom>
                    <a:avLst/>
                    <a:gdLst>
                      <a:gd name="connsiteX0" fmla="*/ 20267 w 26920"/>
                      <a:gd name="connsiteY0" fmla="*/ 39930 h 39929"/>
                      <a:gd name="connsiteX1" fmla="*/ 17505 w 26920"/>
                      <a:gd name="connsiteY1" fmla="*/ 2020 h 39929"/>
                      <a:gd name="connsiteX2" fmla="*/ 20267 w 26920"/>
                      <a:gd name="connsiteY2" fmla="*/ 39930 h 39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920" h="39929">
                        <a:moveTo>
                          <a:pt x="20267" y="39930"/>
                        </a:moveTo>
                        <a:cubicBezTo>
                          <a:pt x="20267" y="39930"/>
                          <a:pt x="36936" y="13926"/>
                          <a:pt x="17505" y="2020"/>
                        </a:cubicBezTo>
                        <a:cubicBezTo>
                          <a:pt x="-1926" y="-9886"/>
                          <a:pt x="-10498" y="34500"/>
                          <a:pt x="20267" y="3993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6" name="Freeform: Shape 125">
                <a:extLst>
                  <a:ext uri="{FF2B5EF4-FFF2-40B4-BE49-F238E27FC236}">
                    <a16:creationId xmlns:a16="http://schemas.microsoft.com/office/drawing/2014/main" id="{C177CE69-9717-4FD9-9C40-44AC5C4E9252}"/>
                  </a:ext>
                </a:extLst>
              </p:cNvPr>
              <p:cNvSpPr/>
              <p:nvPr/>
            </p:nvSpPr>
            <p:spPr>
              <a:xfrm>
                <a:off x="5635730" y="4799588"/>
                <a:ext cx="434056" cy="457126"/>
              </a:xfrm>
              <a:custGeom>
                <a:avLst/>
                <a:gdLst>
                  <a:gd name="connsiteX0" fmla="*/ 54027 w 434056"/>
                  <a:gd name="connsiteY0" fmla="*/ 314861 h 457126"/>
                  <a:gd name="connsiteX1" fmla="*/ 189568 w 434056"/>
                  <a:gd name="connsiteY1" fmla="*/ 177320 h 457126"/>
                  <a:gd name="connsiteX2" fmla="*/ 394546 w 434056"/>
                  <a:gd name="connsiteY2" fmla="*/ 30825 h 457126"/>
                  <a:gd name="connsiteX3" fmla="*/ 267387 w 434056"/>
                  <a:gd name="connsiteY3" fmla="*/ 408777 h 457126"/>
                  <a:gd name="connsiteX4" fmla="*/ 21 w 434056"/>
                  <a:gd name="connsiteY4" fmla="*/ 379631 h 457126"/>
                  <a:gd name="connsiteX5" fmla="*/ 54027 w 434056"/>
                  <a:gd name="connsiteY5" fmla="*/ 314861 h 45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4056" h="457126">
                    <a:moveTo>
                      <a:pt x="54027" y="314861"/>
                    </a:moveTo>
                    <a:cubicBezTo>
                      <a:pt x="54027" y="314861"/>
                      <a:pt x="147944" y="318575"/>
                      <a:pt x="189568" y="177320"/>
                    </a:cubicBezTo>
                    <a:cubicBezTo>
                      <a:pt x="231192" y="36064"/>
                      <a:pt x="301011" y="-49185"/>
                      <a:pt x="394546" y="30825"/>
                    </a:cubicBezTo>
                    <a:cubicBezTo>
                      <a:pt x="488082" y="110835"/>
                      <a:pt x="403404" y="325624"/>
                      <a:pt x="267387" y="408777"/>
                    </a:cubicBezTo>
                    <a:cubicBezTo>
                      <a:pt x="131370" y="491835"/>
                      <a:pt x="1640" y="458498"/>
                      <a:pt x="21" y="379631"/>
                    </a:cubicBezTo>
                    <a:cubicBezTo>
                      <a:pt x="-1218" y="321528"/>
                      <a:pt x="54027" y="314861"/>
                      <a:pt x="54027" y="314861"/>
                    </a:cubicBezTo>
                    <a:close/>
                  </a:path>
                </a:pathLst>
              </a:custGeom>
              <a:solidFill>
                <a:srgbClr val="DF27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7" name="Graphic 5504">
                <a:extLst>
                  <a:ext uri="{FF2B5EF4-FFF2-40B4-BE49-F238E27FC236}">
                    <a16:creationId xmlns:a16="http://schemas.microsoft.com/office/drawing/2014/main" id="{653C81A4-A268-45E2-B77C-61BCD8BFCE6C}"/>
                  </a:ext>
                </a:extLst>
              </p:cNvPr>
              <p:cNvGrpSpPr/>
              <p:nvPr/>
            </p:nvGrpSpPr>
            <p:grpSpPr>
              <a:xfrm>
                <a:off x="5697798" y="4904023"/>
                <a:ext cx="324608" cy="314800"/>
                <a:chOff x="5697798" y="4904023"/>
                <a:chExt cx="324608" cy="314800"/>
              </a:xfrm>
            </p:grpSpPr>
            <p:sp>
              <p:nvSpPr>
                <p:cNvPr id="18" name="Freeform: Shape 127">
                  <a:extLst>
                    <a:ext uri="{FF2B5EF4-FFF2-40B4-BE49-F238E27FC236}">
                      <a16:creationId xmlns:a16="http://schemas.microsoft.com/office/drawing/2014/main" id="{AA522419-BC5C-479E-89D3-017985DC0808}"/>
                    </a:ext>
                  </a:extLst>
                </p:cNvPr>
                <p:cNvSpPr/>
                <p:nvPr/>
              </p:nvSpPr>
              <p:spPr>
                <a:xfrm>
                  <a:off x="5741279" y="4961346"/>
                  <a:ext cx="229844" cy="199958"/>
                </a:xfrm>
                <a:custGeom>
                  <a:avLst/>
                  <a:gdLst>
                    <a:gd name="connsiteX0" fmla="*/ 121834 w 229844"/>
                    <a:gd name="connsiteY0" fmla="*/ 68044 h 199958"/>
                    <a:gd name="connsiteX1" fmla="*/ 200510 w 229844"/>
                    <a:gd name="connsiteY1" fmla="*/ 703 h 199958"/>
                    <a:gd name="connsiteX2" fmla="*/ 157362 w 229844"/>
                    <a:gd name="connsiteY2" fmla="*/ 152340 h 199958"/>
                    <a:gd name="connsiteX3" fmla="*/ 9 w 229844"/>
                    <a:gd name="connsiteY3" fmla="*/ 171105 h 199958"/>
                    <a:gd name="connsiteX4" fmla="*/ 121834 w 229844"/>
                    <a:gd name="connsiteY4" fmla="*/ 68044 h 199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844" h="199958">
                      <a:moveTo>
                        <a:pt x="121834" y="68044"/>
                      </a:moveTo>
                      <a:cubicBezTo>
                        <a:pt x="121834" y="68044"/>
                        <a:pt x="158410" y="-8061"/>
                        <a:pt x="200510" y="703"/>
                      </a:cubicBezTo>
                      <a:cubicBezTo>
                        <a:pt x="242611" y="9465"/>
                        <a:pt x="248326" y="86523"/>
                        <a:pt x="157362" y="152340"/>
                      </a:cubicBezTo>
                      <a:cubicBezTo>
                        <a:pt x="66398" y="218254"/>
                        <a:pt x="962" y="207014"/>
                        <a:pt x="9" y="171105"/>
                      </a:cubicBezTo>
                      <a:cubicBezTo>
                        <a:pt x="-943" y="135291"/>
                        <a:pt x="74018" y="143292"/>
                        <a:pt x="121834" y="68044"/>
                      </a:cubicBezTo>
                      <a:close/>
                    </a:path>
                  </a:pathLst>
                </a:custGeom>
                <a:solidFill>
                  <a:srgbClr val="FB84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9" name="Graphic 5504">
                  <a:extLst>
                    <a:ext uri="{FF2B5EF4-FFF2-40B4-BE49-F238E27FC236}">
                      <a16:creationId xmlns:a16="http://schemas.microsoft.com/office/drawing/2014/main" id="{A341E245-4403-4BDA-9750-2869C08012A3}"/>
                    </a:ext>
                  </a:extLst>
                </p:cNvPr>
                <p:cNvGrpSpPr/>
                <p:nvPr/>
              </p:nvGrpSpPr>
              <p:grpSpPr>
                <a:xfrm>
                  <a:off x="5697798" y="4904023"/>
                  <a:ext cx="324608" cy="314800"/>
                  <a:chOff x="5697798" y="4904023"/>
                  <a:chExt cx="324608" cy="314800"/>
                </a:xfrm>
                <a:solidFill>
                  <a:srgbClr val="FBAA89"/>
                </a:solidFill>
              </p:grpSpPr>
              <p:sp>
                <p:nvSpPr>
                  <p:cNvPr id="20" name="Freeform: Shape 129">
                    <a:extLst>
                      <a:ext uri="{FF2B5EF4-FFF2-40B4-BE49-F238E27FC236}">
                        <a16:creationId xmlns:a16="http://schemas.microsoft.com/office/drawing/2014/main" id="{12C486D2-38D6-4E3A-81AE-258356FFF008}"/>
                      </a:ext>
                    </a:extLst>
                  </p:cNvPr>
                  <p:cNvSpPr/>
                  <p:nvPr/>
                </p:nvSpPr>
                <p:spPr>
                  <a:xfrm>
                    <a:off x="5874236" y="4926245"/>
                    <a:ext cx="27518" cy="36330"/>
                  </a:xfrm>
                  <a:custGeom>
                    <a:avLst/>
                    <a:gdLst>
                      <a:gd name="connsiteX0" fmla="*/ 25452 w 27518"/>
                      <a:gd name="connsiteY0" fmla="*/ 35803 h 36330"/>
                      <a:gd name="connsiteX1" fmla="*/ 21 w 27518"/>
                      <a:gd name="connsiteY1" fmla="*/ 14657 h 36330"/>
                      <a:gd name="connsiteX2" fmla="*/ 25452 w 27518"/>
                      <a:gd name="connsiteY2" fmla="*/ 35803 h 36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18" h="36330">
                        <a:moveTo>
                          <a:pt x="25452" y="35803"/>
                        </a:moveTo>
                        <a:cubicBezTo>
                          <a:pt x="25452" y="35803"/>
                          <a:pt x="-837" y="41613"/>
                          <a:pt x="21" y="14657"/>
                        </a:cubicBezTo>
                        <a:cubicBezTo>
                          <a:pt x="878" y="-12203"/>
                          <a:pt x="36311" y="-392"/>
                          <a:pt x="25452" y="35803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" name="Freeform: Shape 130">
                    <a:extLst>
                      <a:ext uri="{FF2B5EF4-FFF2-40B4-BE49-F238E27FC236}">
                        <a16:creationId xmlns:a16="http://schemas.microsoft.com/office/drawing/2014/main" id="{5510FDD0-CCF7-402E-B0EC-E5662922CA8E}"/>
                      </a:ext>
                    </a:extLst>
                  </p:cNvPr>
                  <p:cNvSpPr/>
                  <p:nvPr/>
                </p:nvSpPr>
                <p:spPr>
                  <a:xfrm>
                    <a:off x="5923711" y="4904023"/>
                    <a:ext cx="25293" cy="43928"/>
                  </a:xfrm>
                  <a:custGeom>
                    <a:avLst/>
                    <a:gdLst>
                      <a:gd name="connsiteX0" fmla="*/ 14268 w 25293"/>
                      <a:gd name="connsiteY0" fmla="*/ 43929 h 43928"/>
                      <a:gd name="connsiteX1" fmla="*/ 3790 w 25293"/>
                      <a:gd name="connsiteY1" fmla="*/ 9257 h 43928"/>
                      <a:gd name="connsiteX2" fmla="*/ 14268 w 25293"/>
                      <a:gd name="connsiteY2" fmla="*/ 43929 h 43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293" h="43928">
                        <a:moveTo>
                          <a:pt x="14268" y="43929"/>
                        </a:moveTo>
                        <a:cubicBezTo>
                          <a:pt x="14268" y="43929"/>
                          <a:pt x="-8878" y="34499"/>
                          <a:pt x="3790" y="9257"/>
                        </a:cubicBezTo>
                        <a:cubicBezTo>
                          <a:pt x="16459" y="-15984"/>
                          <a:pt x="38843" y="15354"/>
                          <a:pt x="14268" y="43929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" name="Freeform: Shape 131">
                    <a:extLst>
                      <a:ext uri="{FF2B5EF4-FFF2-40B4-BE49-F238E27FC236}">
                        <a16:creationId xmlns:a16="http://schemas.microsoft.com/office/drawing/2014/main" id="{A5907CE5-3B1A-4021-A7A4-41101B2ABCF7}"/>
                      </a:ext>
                    </a:extLst>
                  </p:cNvPr>
                  <p:cNvSpPr/>
                  <p:nvPr/>
                </p:nvSpPr>
                <p:spPr>
                  <a:xfrm>
                    <a:off x="5973412" y="5036279"/>
                    <a:ext cx="36316" cy="29895"/>
                  </a:xfrm>
                  <a:custGeom>
                    <a:avLst/>
                    <a:gdLst>
                      <a:gd name="connsiteX0" fmla="*/ 0 w 36316"/>
                      <a:gd name="connsiteY0" fmla="*/ 9018 h 29895"/>
                      <a:gd name="connsiteX1" fmla="*/ 34004 w 36316"/>
                      <a:gd name="connsiteY1" fmla="*/ 9303 h 29895"/>
                      <a:gd name="connsiteX2" fmla="*/ 0 w 36316"/>
                      <a:gd name="connsiteY2" fmla="*/ 9018 h 29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16" h="29895">
                        <a:moveTo>
                          <a:pt x="0" y="9018"/>
                        </a:moveTo>
                        <a:cubicBezTo>
                          <a:pt x="0" y="9018"/>
                          <a:pt x="22003" y="-11461"/>
                          <a:pt x="34004" y="9303"/>
                        </a:cubicBezTo>
                        <a:cubicBezTo>
                          <a:pt x="46101" y="29973"/>
                          <a:pt x="7144" y="42927"/>
                          <a:pt x="0" y="9018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" name="Freeform: Shape 132">
                    <a:extLst>
                      <a:ext uri="{FF2B5EF4-FFF2-40B4-BE49-F238E27FC236}">
                        <a16:creationId xmlns:a16="http://schemas.microsoft.com/office/drawing/2014/main" id="{15DE011B-1271-4C91-AA80-F4B415789412}"/>
                      </a:ext>
                    </a:extLst>
                  </p:cNvPr>
                  <p:cNvSpPr/>
                  <p:nvPr/>
                </p:nvSpPr>
                <p:spPr>
                  <a:xfrm>
                    <a:off x="5943184" y="5087737"/>
                    <a:ext cx="28863" cy="34623"/>
                  </a:xfrm>
                  <a:custGeom>
                    <a:avLst/>
                    <a:gdLst>
                      <a:gd name="connsiteX0" fmla="*/ 986 w 28863"/>
                      <a:gd name="connsiteY0" fmla="*/ 1470 h 34623"/>
                      <a:gd name="connsiteX1" fmla="*/ 28799 w 28863"/>
                      <a:gd name="connsiteY1" fmla="*/ 18805 h 34623"/>
                      <a:gd name="connsiteX2" fmla="*/ 986 w 28863"/>
                      <a:gd name="connsiteY2" fmla="*/ 1470 h 34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63" h="34623">
                        <a:moveTo>
                          <a:pt x="986" y="1470"/>
                        </a:moveTo>
                        <a:cubicBezTo>
                          <a:pt x="986" y="1470"/>
                          <a:pt x="27085" y="-7484"/>
                          <a:pt x="28799" y="18805"/>
                        </a:cubicBezTo>
                        <a:cubicBezTo>
                          <a:pt x="30609" y="45095"/>
                          <a:pt x="-6443" y="38141"/>
                          <a:pt x="986" y="147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" name="Freeform: Shape 133">
                    <a:extLst>
                      <a:ext uri="{FF2B5EF4-FFF2-40B4-BE49-F238E27FC236}">
                        <a16:creationId xmlns:a16="http://schemas.microsoft.com/office/drawing/2014/main" id="{4E095797-C52D-4FEF-99B4-F2C55C66E5B6}"/>
                      </a:ext>
                    </a:extLst>
                  </p:cNvPr>
                  <p:cNvSpPr/>
                  <p:nvPr/>
                </p:nvSpPr>
                <p:spPr>
                  <a:xfrm>
                    <a:off x="5900599" y="5122164"/>
                    <a:ext cx="25532" cy="41231"/>
                  </a:xfrm>
                  <a:custGeom>
                    <a:avLst/>
                    <a:gdLst>
                      <a:gd name="connsiteX0" fmla="*/ 6233 w 25532"/>
                      <a:gd name="connsiteY0" fmla="*/ 0 h 41231"/>
                      <a:gd name="connsiteX1" fmla="*/ 24140 w 25532"/>
                      <a:gd name="connsiteY1" fmla="*/ 29432 h 41231"/>
                      <a:gd name="connsiteX2" fmla="*/ 6233 w 25532"/>
                      <a:gd name="connsiteY2" fmla="*/ 0 h 41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32" h="41231">
                        <a:moveTo>
                          <a:pt x="6233" y="0"/>
                        </a:moveTo>
                        <a:cubicBezTo>
                          <a:pt x="6233" y="0"/>
                          <a:pt x="31665" y="2572"/>
                          <a:pt x="24140" y="29432"/>
                        </a:cubicBezTo>
                        <a:cubicBezTo>
                          <a:pt x="16615" y="56388"/>
                          <a:pt x="-12626" y="33147"/>
                          <a:pt x="6233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" name="Freeform: Shape 134">
                    <a:extLst>
                      <a:ext uri="{FF2B5EF4-FFF2-40B4-BE49-F238E27FC236}">
                        <a16:creationId xmlns:a16="http://schemas.microsoft.com/office/drawing/2014/main" id="{02D9D48C-85F2-4024-BA98-76F056BCC75C}"/>
                      </a:ext>
                    </a:extLst>
                  </p:cNvPr>
                  <p:cNvSpPr/>
                  <p:nvPr/>
                </p:nvSpPr>
                <p:spPr>
                  <a:xfrm>
                    <a:off x="5851697" y="5151691"/>
                    <a:ext cx="25571" cy="41231"/>
                  </a:xfrm>
                  <a:custGeom>
                    <a:avLst/>
                    <a:gdLst>
                      <a:gd name="connsiteX0" fmla="*/ 6273 w 25571"/>
                      <a:gd name="connsiteY0" fmla="*/ 0 h 41231"/>
                      <a:gd name="connsiteX1" fmla="*/ 24180 w 25571"/>
                      <a:gd name="connsiteY1" fmla="*/ 29433 h 41231"/>
                      <a:gd name="connsiteX2" fmla="*/ 6273 w 25571"/>
                      <a:gd name="connsiteY2" fmla="*/ 0 h 41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71" h="41231">
                        <a:moveTo>
                          <a:pt x="6273" y="0"/>
                        </a:moveTo>
                        <a:cubicBezTo>
                          <a:pt x="6273" y="0"/>
                          <a:pt x="31704" y="2572"/>
                          <a:pt x="24180" y="29433"/>
                        </a:cubicBezTo>
                        <a:cubicBezTo>
                          <a:pt x="16655" y="56388"/>
                          <a:pt x="-12682" y="33147"/>
                          <a:pt x="6273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" name="Freeform: Shape 135">
                    <a:extLst>
                      <a:ext uri="{FF2B5EF4-FFF2-40B4-BE49-F238E27FC236}">
                        <a16:creationId xmlns:a16="http://schemas.microsoft.com/office/drawing/2014/main" id="{30EC0754-B17E-4469-8179-F3046D171124}"/>
                      </a:ext>
                    </a:extLst>
                  </p:cNvPr>
                  <p:cNvSpPr/>
                  <p:nvPr/>
                </p:nvSpPr>
                <p:spPr>
                  <a:xfrm>
                    <a:off x="5799699" y="5169693"/>
                    <a:ext cx="25415" cy="44409"/>
                  </a:xfrm>
                  <a:custGeom>
                    <a:avLst/>
                    <a:gdLst>
                      <a:gd name="connsiteX0" fmla="*/ 12836 w 25415"/>
                      <a:gd name="connsiteY0" fmla="*/ 0 h 44409"/>
                      <a:gd name="connsiteX1" fmla="*/ 20646 w 25415"/>
                      <a:gd name="connsiteY1" fmla="*/ 36004 h 44409"/>
                      <a:gd name="connsiteX2" fmla="*/ 12836 w 25415"/>
                      <a:gd name="connsiteY2" fmla="*/ 0 h 44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415" h="44409">
                        <a:moveTo>
                          <a:pt x="12836" y="0"/>
                        </a:moveTo>
                        <a:cubicBezTo>
                          <a:pt x="12836" y="0"/>
                          <a:pt x="34838" y="11716"/>
                          <a:pt x="20646" y="36004"/>
                        </a:cubicBezTo>
                        <a:cubicBezTo>
                          <a:pt x="6359" y="60388"/>
                          <a:pt x="-13358" y="26575"/>
                          <a:pt x="12836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" name="Freeform: Shape 136">
                    <a:extLst>
                      <a:ext uri="{FF2B5EF4-FFF2-40B4-BE49-F238E27FC236}">
                        <a16:creationId xmlns:a16="http://schemas.microsoft.com/office/drawing/2014/main" id="{01916315-E124-4145-B9C4-427C4EAE9883}"/>
                      </a:ext>
                    </a:extLst>
                  </p:cNvPr>
                  <p:cNvSpPr/>
                  <p:nvPr/>
                </p:nvSpPr>
                <p:spPr>
                  <a:xfrm>
                    <a:off x="5748320" y="5174360"/>
                    <a:ext cx="26503" cy="44462"/>
                  </a:xfrm>
                  <a:custGeom>
                    <a:avLst/>
                    <a:gdLst>
                      <a:gd name="connsiteX0" fmla="*/ 18781 w 26503"/>
                      <a:gd name="connsiteY0" fmla="*/ 0 h 44462"/>
                      <a:gd name="connsiteX1" fmla="*/ 18114 w 26503"/>
                      <a:gd name="connsiteY1" fmla="*/ 38671 h 44462"/>
                      <a:gd name="connsiteX2" fmla="*/ 18781 w 26503"/>
                      <a:gd name="connsiteY2" fmla="*/ 0 h 44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503" h="44462">
                        <a:moveTo>
                          <a:pt x="18781" y="0"/>
                        </a:moveTo>
                        <a:cubicBezTo>
                          <a:pt x="18781" y="0"/>
                          <a:pt x="36593" y="18002"/>
                          <a:pt x="18114" y="38671"/>
                        </a:cubicBezTo>
                        <a:cubicBezTo>
                          <a:pt x="-459" y="59341"/>
                          <a:pt x="-11318" y="19526"/>
                          <a:pt x="18781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" name="Freeform: Shape 137">
                    <a:extLst>
                      <a:ext uri="{FF2B5EF4-FFF2-40B4-BE49-F238E27FC236}">
                        <a16:creationId xmlns:a16="http://schemas.microsoft.com/office/drawing/2014/main" id="{8BCF8A38-E8A7-4948-822B-667FAE621E85}"/>
                      </a:ext>
                    </a:extLst>
                  </p:cNvPr>
                  <p:cNvSpPr/>
                  <p:nvPr/>
                </p:nvSpPr>
                <p:spPr>
                  <a:xfrm>
                    <a:off x="5697798" y="5149707"/>
                    <a:ext cx="33075" cy="35821"/>
                  </a:xfrm>
                  <a:custGeom>
                    <a:avLst/>
                    <a:gdLst>
                      <a:gd name="connsiteX0" fmla="*/ 32917 w 33075"/>
                      <a:gd name="connsiteY0" fmla="*/ 79 h 35821"/>
                      <a:gd name="connsiteX1" fmla="*/ 12344 w 33075"/>
                      <a:gd name="connsiteY1" fmla="*/ 35131 h 35821"/>
                      <a:gd name="connsiteX2" fmla="*/ 32917 w 33075"/>
                      <a:gd name="connsiteY2" fmla="*/ 79 h 35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75" h="35821">
                        <a:moveTo>
                          <a:pt x="32917" y="79"/>
                        </a:moveTo>
                        <a:cubicBezTo>
                          <a:pt x="32917" y="79"/>
                          <a:pt x="36251" y="28559"/>
                          <a:pt x="12344" y="35131"/>
                        </a:cubicBezTo>
                        <a:cubicBezTo>
                          <a:pt x="-11564" y="41799"/>
                          <a:pt x="1390" y="-2111"/>
                          <a:pt x="32917" y="79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" name="Freeform: Shape 138">
                    <a:extLst>
                      <a:ext uri="{FF2B5EF4-FFF2-40B4-BE49-F238E27FC236}">
                        <a16:creationId xmlns:a16="http://schemas.microsoft.com/office/drawing/2014/main" id="{99FE9F54-D0A6-443C-B691-DEAE455C5963}"/>
                      </a:ext>
                    </a:extLst>
                  </p:cNvPr>
                  <p:cNvSpPr/>
                  <p:nvPr/>
                </p:nvSpPr>
                <p:spPr>
                  <a:xfrm>
                    <a:off x="5967760" y="4923258"/>
                    <a:ext cx="32850" cy="36252"/>
                  </a:xfrm>
                  <a:custGeom>
                    <a:avLst/>
                    <a:gdLst>
                      <a:gd name="connsiteX0" fmla="*/ 223 w 32850"/>
                      <a:gd name="connsiteY0" fmla="*/ 36218 h 36252"/>
                      <a:gd name="connsiteX1" fmla="*/ 20320 w 32850"/>
                      <a:gd name="connsiteY1" fmla="*/ 785 h 36252"/>
                      <a:gd name="connsiteX2" fmla="*/ 223 w 32850"/>
                      <a:gd name="connsiteY2" fmla="*/ 36218 h 36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850" h="36252">
                        <a:moveTo>
                          <a:pt x="223" y="36218"/>
                        </a:moveTo>
                        <a:cubicBezTo>
                          <a:pt x="223" y="36218"/>
                          <a:pt x="-3587" y="7929"/>
                          <a:pt x="20320" y="785"/>
                        </a:cubicBezTo>
                        <a:cubicBezTo>
                          <a:pt x="44228" y="-6359"/>
                          <a:pt x="31941" y="37647"/>
                          <a:pt x="223" y="36218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" name="Freeform: Shape 139">
                    <a:extLst>
                      <a:ext uri="{FF2B5EF4-FFF2-40B4-BE49-F238E27FC236}">
                        <a16:creationId xmlns:a16="http://schemas.microsoft.com/office/drawing/2014/main" id="{4A130B3F-5F2A-46DA-B58F-5B0C22B64078}"/>
                      </a:ext>
                    </a:extLst>
                  </p:cNvPr>
                  <p:cNvSpPr/>
                  <p:nvPr/>
                </p:nvSpPr>
                <p:spPr>
                  <a:xfrm>
                    <a:off x="5983032" y="4971875"/>
                    <a:ext cx="39374" cy="28909"/>
                  </a:xfrm>
                  <a:custGeom>
                    <a:avLst/>
                    <a:gdLst>
                      <a:gd name="connsiteX0" fmla="*/ 0 w 39374"/>
                      <a:gd name="connsiteY0" fmla="*/ 21511 h 28909"/>
                      <a:gd name="connsiteX1" fmla="*/ 32480 w 39374"/>
                      <a:gd name="connsiteY1" fmla="*/ 1699 h 28909"/>
                      <a:gd name="connsiteX2" fmla="*/ 0 w 39374"/>
                      <a:gd name="connsiteY2" fmla="*/ 21511 h 2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374" h="28909">
                        <a:moveTo>
                          <a:pt x="0" y="21511"/>
                        </a:moveTo>
                        <a:cubicBezTo>
                          <a:pt x="0" y="21511"/>
                          <a:pt x="11525" y="-7159"/>
                          <a:pt x="32480" y="1699"/>
                        </a:cubicBezTo>
                        <a:cubicBezTo>
                          <a:pt x="53340" y="10557"/>
                          <a:pt x="22288" y="43418"/>
                          <a:pt x="0" y="21511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sp>
          <p:nvSpPr>
            <p:cNvPr id="13" name="Freeform: Shape 122">
              <a:extLst>
                <a:ext uri="{FF2B5EF4-FFF2-40B4-BE49-F238E27FC236}">
                  <a16:creationId xmlns:a16="http://schemas.microsoft.com/office/drawing/2014/main" id="{2577B9D3-CF83-49F7-A832-0336FD92E9E7}"/>
                </a:ext>
              </a:extLst>
            </p:cNvPr>
            <p:cNvSpPr/>
            <p:nvPr/>
          </p:nvSpPr>
          <p:spPr>
            <a:xfrm>
              <a:off x="5754917" y="4611814"/>
              <a:ext cx="175822" cy="221635"/>
            </a:xfrm>
            <a:custGeom>
              <a:avLst/>
              <a:gdLst>
                <a:gd name="connsiteX0" fmla="*/ 175823 w 175822"/>
                <a:gd name="connsiteY0" fmla="*/ 63246 h 221635"/>
                <a:gd name="connsiteX1" fmla="*/ 100480 w 175822"/>
                <a:gd name="connsiteY1" fmla="*/ 44196 h 221635"/>
                <a:gd name="connsiteX2" fmla="*/ 49807 w 175822"/>
                <a:gd name="connsiteY2" fmla="*/ 0 h 221635"/>
                <a:gd name="connsiteX3" fmla="*/ 28185 w 175822"/>
                <a:gd name="connsiteY3" fmla="*/ 88392 h 221635"/>
                <a:gd name="connsiteX4" fmla="*/ 18184 w 175822"/>
                <a:gd name="connsiteY4" fmla="*/ 218504 h 221635"/>
                <a:gd name="connsiteX5" fmla="*/ 116101 w 175822"/>
                <a:gd name="connsiteY5" fmla="*/ 133731 h 221635"/>
                <a:gd name="connsiteX6" fmla="*/ 175823 w 175822"/>
                <a:gd name="connsiteY6" fmla="*/ 63246 h 221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822" h="221635">
                  <a:moveTo>
                    <a:pt x="175823" y="63246"/>
                  </a:moveTo>
                  <a:cubicBezTo>
                    <a:pt x="138770" y="49530"/>
                    <a:pt x="108291" y="45149"/>
                    <a:pt x="100480" y="44196"/>
                  </a:cubicBezTo>
                  <a:cubicBezTo>
                    <a:pt x="95622" y="38957"/>
                    <a:pt x="77715" y="20098"/>
                    <a:pt x="49807" y="0"/>
                  </a:cubicBezTo>
                  <a:cubicBezTo>
                    <a:pt x="48950" y="24194"/>
                    <a:pt x="44092" y="55150"/>
                    <a:pt x="28185" y="88392"/>
                  </a:cubicBezTo>
                  <a:cubicBezTo>
                    <a:pt x="-6486" y="160687"/>
                    <a:pt x="-8391" y="204788"/>
                    <a:pt x="18184" y="218504"/>
                  </a:cubicBezTo>
                  <a:cubicBezTo>
                    <a:pt x="43520" y="231553"/>
                    <a:pt x="77525" y="203930"/>
                    <a:pt x="116101" y="133731"/>
                  </a:cubicBezTo>
                  <a:cubicBezTo>
                    <a:pt x="134389" y="100679"/>
                    <a:pt x="156868" y="78105"/>
                    <a:pt x="175823" y="63246"/>
                  </a:cubicBezTo>
                  <a:close/>
                </a:path>
              </a:pathLst>
            </a:custGeom>
            <a:solidFill>
              <a:srgbClr val="FBAA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" name="Graphic 236">
            <a:extLst>
              <a:ext uri="{FF2B5EF4-FFF2-40B4-BE49-F238E27FC236}">
                <a16:creationId xmlns:a16="http://schemas.microsoft.com/office/drawing/2014/main" id="{9BD5B803-9858-4309-9F4B-42AC1BAB031D}"/>
              </a:ext>
            </a:extLst>
          </p:cNvPr>
          <p:cNvGrpSpPr/>
          <p:nvPr/>
        </p:nvGrpSpPr>
        <p:grpSpPr>
          <a:xfrm rot="4623843">
            <a:off x="-382251" y="4449515"/>
            <a:ext cx="1427490" cy="1018364"/>
            <a:chOff x="599845" y="-90507"/>
            <a:chExt cx="1818808" cy="1244676"/>
          </a:xfrm>
        </p:grpSpPr>
        <p:sp>
          <p:nvSpPr>
            <p:cNvPr id="45" name="Freeform: Shape 154">
              <a:extLst>
                <a:ext uri="{FF2B5EF4-FFF2-40B4-BE49-F238E27FC236}">
                  <a16:creationId xmlns:a16="http://schemas.microsoft.com/office/drawing/2014/main" id="{5256D7C6-5E69-4F37-BA35-5D619C368E86}"/>
                </a:ext>
              </a:extLst>
            </p:cNvPr>
            <p:cNvSpPr/>
            <p:nvPr/>
          </p:nvSpPr>
          <p:spPr>
            <a:xfrm>
              <a:off x="789126" y="843402"/>
              <a:ext cx="59082" cy="174021"/>
            </a:xfrm>
            <a:custGeom>
              <a:avLst/>
              <a:gdLst>
                <a:gd name="connsiteX0" fmla="*/ 17077 w 59082"/>
                <a:gd name="connsiteY0" fmla="*/ 190 h 174021"/>
                <a:gd name="connsiteX1" fmla="*/ 59083 w 59082"/>
                <a:gd name="connsiteY1" fmla="*/ 161163 h 174021"/>
                <a:gd name="connsiteX2" fmla="*/ 48034 w 59082"/>
                <a:gd name="connsiteY2" fmla="*/ 174022 h 174021"/>
                <a:gd name="connsiteX3" fmla="*/ 28 w 59082"/>
                <a:gd name="connsiteY3" fmla="*/ 0 h 174021"/>
                <a:gd name="connsiteX4" fmla="*/ 17077 w 59082"/>
                <a:gd name="connsiteY4" fmla="*/ 190 h 17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82" h="174021">
                  <a:moveTo>
                    <a:pt x="17077" y="190"/>
                  </a:moveTo>
                  <a:cubicBezTo>
                    <a:pt x="15839" y="121729"/>
                    <a:pt x="58702" y="160782"/>
                    <a:pt x="59083" y="161163"/>
                  </a:cubicBezTo>
                  <a:lnTo>
                    <a:pt x="48034" y="174022"/>
                  </a:lnTo>
                  <a:cubicBezTo>
                    <a:pt x="46033" y="172307"/>
                    <a:pt x="-1306" y="130492"/>
                    <a:pt x="28" y="0"/>
                  </a:cubicBezTo>
                  <a:lnTo>
                    <a:pt x="17077" y="190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" name="Freeform: Shape 155">
              <a:extLst>
                <a:ext uri="{FF2B5EF4-FFF2-40B4-BE49-F238E27FC236}">
                  <a16:creationId xmlns:a16="http://schemas.microsoft.com/office/drawing/2014/main" id="{8D9444E9-0E34-4410-B538-9A593A23E067}"/>
                </a:ext>
              </a:extLst>
            </p:cNvPr>
            <p:cNvSpPr/>
            <p:nvPr/>
          </p:nvSpPr>
          <p:spPr>
            <a:xfrm>
              <a:off x="599845" y="-90507"/>
              <a:ext cx="390420" cy="966298"/>
            </a:xfrm>
            <a:custGeom>
              <a:avLst/>
              <a:gdLst>
                <a:gd name="connsiteX0" fmla="*/ 33289 w 390420"/>
                <a:gd name="connsiteY0" fmla="*/ 393842 h 966298"/>
                <a:gd name="connsiteX1" fmla="*/ 45957 w 390420"/>
                <a:gd name="connsiteY1" fmla="*/ 366124 h 966298"/>
                <a:gd name="connsiteX2" fmla="*/ 94058 w 390420"/>
                <a:gd name="connsiteY2" fmla="*/ 281542 h 966298"/>
                <a:gd name="connsiteX3" fmla="*/ 108822 w 390420"/>
                <a:gd name="connsiteY3" fmla="*/ 259349 h 966298"/>
                <a:gd name="connsiteX4" fmla="*/ 108917 w 390420"/>
                <a:gd name="connsiteY4" fmla="*/ 259254 h 966298"/>
                <a:gd name="connsiteX5" fmla="*/ 182165 w 390420"/>
                <a:gd name="connsiteY5" fmla="*/ 162480 h 966298"/>
                <a:gd name="connsiteX6" fmla="*/ 197309 w 390420"/>
                <a:gd name="connsiteY6" fmla="*/ 144573 h 966298"/>
                <a:gd name="connsiteX7" fmla="*/ 276176 w 390420"/>
                <a:gd name="connsiteY7" fmla="*/ 61324 h 966298"/>
                <a:gd name="connsiteX8" fmla="*/ 276176 w 390420"/>
                <a:gd name="connsiteY8" fmla="*/ 61134 h 966298"/>
                <a:gd name="connsiteX9" fmla="*/ 288749 w 390420"/>
                <a:gd name="connsiteY9" fmla="*/ 49132 h 966298"/>
                <a:gd name="connsiteX10" fmla="*/ 288845 w 390420"/>
                <a:gd name="connsiteY10" fmla="*/ 48751 h 966298"/>
                <a:gd name="connsiteX11" fmla="*/ 357425 w 390420"/>
                <a:gd name="connsiteY11" fmla="*/ 841 h 966298"/>
                <a:gd name="connsiteX12" fmla="*/ 347138 w 390420"/>
                <a:gd name="connsiteY12" fmla="*/ 132667 h 966298"/>
                <a:gd name="connsiteX13" fmla="*/ 345899 w 390420"/>
                <a:gd name="connsiteY13" fmla="*/ 151431 h 966298"/>
                <a:gd name="connsiteX14" fmla="*/ 345899 w 390420"/>
                <a:gd name="connsiteY14" fmla="*/ 151526 h 966298"/>
                <a:gd name="connsiteX15" fmla="*/ 362187 w 390420"/>
                <a:gd name="connsiteY15" fmla="*/ 315166 h 966298"/>
                <a:gd name="connsiteX16" fmla="*/ 368188 w 390420"/>
                <a:gd name="connsiteY16" fmla="*/ 337930 h 966298"/>
                <a:gd name="connsiteX17" fmla="*/ 371617 w 390420"/>
                <a:gd name="connsiteY17" fmla="*/ 353075 h 966298"/>
                <a:gd name="connsiteX18" fmla="*/ 390286 w 390420"/>
                <a:gd name="connsiteY18" fmla="*/ 538432 h 966298"/>
                <a:gd name="connsiteX19" fmla="*/ 390381 w 390420"/>
                <a:gd name="connsiteY19" fmla="*/ 559577 h 966298"/>
                <a:gd name="connsiteX20" fmla="*/ 384666 w 390420"/>
                <a:gd name="connsiteY20" fmla="*/ 681973 h 966298"/>
                <a:gd name="connsiteX21" fmla="*/ 381142 w 390420"/>
                <a:gd name="connsiteY21" fmla="*/ 714073 h 966298"/>
                <a:gd name="connsiteX22" fmla="*/ 381142 w 390420"/>
                <a:gd name="connsiteY22" fmla="*/ 714168 h 966298"/>
                <a:gd name="connsiteX23" fmla="*/ 348376 w 390420"/>
                <a:gd name="connsiteY23" fmla="*/ 864091 h 966298"/>
                <a:gd name="connsiteX24" fmla="*/ 182069 w 390420"/>
                <a:gd name="connsiteY24" fmla="*/ 960770 h 966298"/>
                <a:gd name="connsiteX25" fmla="*/ 51863 w 390420"/>
                <a:gd name="connsiteY25" fmla="*/ 799131 h 966298"/>
                <a:gd name="connsiteX26" fmla="*/ 51767 w 390420"/>
                <a:gd name="connsiteY26" fmla="*/ 799036 h 966298"/>
                <a:gd name="connsiteX27" fmla="*/ 29384 w 390420"/>
                <a:gd name="connsiteY27" fmla="*/ 738076 h 966298"/>
                <a:gd name="connsiteX28" fmla="*/ 29288 w 390420"/>
                <a:gd name="connsiteY28" fmla="*/ 737599 h 966298"/>
                <a:gd name="connsiteX29" fmla="*/ 1094 w 390420"/>
                <a:gd name="connsiteY29" fmla="*/ 516905 h 966298"/>
                <a:gd name="connsiteX30" fmla="*/ 33289 w 390420"/>
                <a:gd name="connsiteY30" fmla="*/ 393842 h 96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420" h="966298">
                  <a:moveTo>
                    <a:pt x="33289" y="393842"/>
                  </a:moveTo>
                  <a:cubicBezTo>
                    <a:pt x="37099" y="384603"/>
                    <a:pt x="41385" y="375364"/>
                    <a:pt x="45957" y="366124"/>
                  </a:cubicBezTo>
                  <a:cubicBezTo>
                    <a:pt x="59768" y="337645"/>
                    <a:pt x="76247" y="309165"/>
                    <a:pt x="94058" y="281542"/>
                  </a:cubicBezTo>
                  <a:cubicBezTo>
                    <a:pt x="98916" y="274018"/>
                    <a:pt x="103774" y="266683"/>
                    <a:pt x="108822" y="259349"/>
                  </a:cubicBezTo>
                  <a:lnTo>
                    <a:pt x="108917" y="259254"/>
                  </a:lnTo>
                  <a:cubicBezTo>
                    <a:pt x="132063" y="225059"/>
                    <a:pt x="157114" y="192484"/>
                    <a:pt x="182165" y="162480"/>
                  </a:cubicBezTo>
                  <a:cubicBezTo>
                    <a:pt x="187308" y="156384"/>
                    <a:pt x="192356" y="150478"/>
                    <a:pt x="197309" y="144573"/>
                  </a:cubicBezTo>
                  <a:cubicBezTo>
                    <a:pt x="225122" y="112474"/>
                    <a:pt x="252078" y="84280"/>
                    <a:pt x="276176" y="61324"/>
                  </a:cubicBezTo>
                  <a:cubicBezTo>
                    <a:pt x="276176" y="61324"/>
                    <a:pt x="276081" y="61229"/>
                    <a:pt x="276176" y="61134"/>
                  </a:cubicBezTo>
                  <a:cubicBezTo>
                    <a:pt x="280463" y="56943"/>
                    <a:pt x="284654" y="52942"/>
                    <a:pt x="288749" y="49132"/>
                  </a:cubicBezTo>
                  <a:lnTo>
                    <a:pt x="288845" y="48751"/>
                  </a:lnTo>
                  <a:cubicBezTo>
                    <a:pt x="326278" y="14461"/>
                    <a:pt x="353234" y="-4303"/>
                    <a:pt x="357425" y="841"/>
                  </a:cubicBezTo>
                  <a:cubicBezTo>
                    <a:pt x="366188" y="11604"/>
                    <a:pt x="352757" y="63134"/>
                    <a:pt x="347138" y="132667"/>
                  </a:cubicBezTo>
                  <a:cubicBezTo>
                    <a:pt x="346661" y="138763"/>
                    <a:pt x="346280" y="145049"/>
                    <a:pt x="345899" y="151431"/>
                  </a:cubicBezTo>
                  <a:cubicBezTo>
                    <a:pt x="345899" y="151431"/>
                    <a:pt x="345899" y="151431"/>
                    <a:pt x="345899" y="151526"/>
                  </a:cubicBezTo>
                  <a:cubicBezTo>
                    <a:pt x="343328" y="200961"/>
                    <a:pt x="345518" y="257920"/>
                    <a:pt x="362187" y="315166"/>
                  </a:cubicBezTo>
                  <a:cubicBezTo>
                    <a:pt x="364283" y="322500"/>
                    <a:pt x="366283" y="330120"/>
                    <a:pt x="368188" y="337930"/>
                  </a:cubicBezTo>
                  <a:cubicBezTo>
                    <a:pt x="369331" y="342788"/>
                    <a:pt x="370474" y="347836"/>
                    <a:pt x="371617" y="353075"/>
                  </a:cubicBezTo>
                  <a:cubicBezTo>
                    <a:pt x="383142" y="407368"/>
                    <a:pt x="389238" y="471947"/>
                    <a:pt x="390286" y="538432"/>
                  </a:cubicBezTo>
                  <a:cubicBezTo>
                    <a:pt x="390381" y="545480"/>
                    <a:pt x="390476" y="552529"/>
                    <a:pt x="390381" y="559577"/>
                  </a:cubicBezTo>
                  <a:cubicBezTo>
                    <a:pt x="390381" y="600820"/>
                    <a:pt x="388476" y="642254"/>
                    <a:pt x="384666" y="681973"/>
                  </a:cubicBezTo>
                  <a:cubicBezTo>
                    <a:pt x="383618" y="692832"/>
                    <a:pt x="382475" y="703500"/>
                    <a:pt x="381142" y="714073"/>
                  </a:cubicBezTo>
                  <a:cubicBezTo>
                    <a:pt x="381142" y="714168"/>
                    <a:pt x="381142" y="714168"/>
                    <a:pt x="381142" y="714168"/>
                  </a:cubicBezTo>
                  <a:cubicBezTo>
                    <a:pt x="374093" y="771032"/>
                    <a:pt x="363044" y="823229"/>
                    <a:pt x="348376" y="864091"/>
                  </a:cubicBezTo>
                  <a:cubicBezTo>
                    <a:pt x="299036" y="1001061"/>
                    <a:pt x="182069" y="960770"/>
                    <a:pt x="182069" y="960770"/>
                  </a:cubicBezTo>
                  <a:cubicBezTo>
                    <a:pt x="147589" y="958960"/>
                    <a:pt x="92439" y="894476"/>
                    <a:pt x="51863" y="799131"/>
                  </a:cubicBezTo>
                  <a:lnTo>
                    <a:pt x="51767" y="799036"/>
                  </a:lnTo>
                  <a:cubicBezTo>
                    <a:pt x="43671" y="779795"/>
                    <a:pt x="36051" y="759507"/>
                    <a:pt x="29384" y="738076"/>
                  </a:cubicBezTo>
                  <a:cubicBezTo>
                    <a:pt x="29384" y="737980"/>
                    <a:pt x="29288" y="737885"/>
                    <a:pt x="29288" y="737599"/>
                  </a:cubicBezTo>
                  <a:cubicBezTo>
                    <a:pt x="8429" y="670829"/>
                    <a:pt x="-3859" y="594724"/>
                    <a:pt x="1094" y="516905"/>
                  </a:cubicBezTo>
                  <a:cubicBezTo>
                    <a:pt x="3476" y="477472"/>
                    <a:pt x="15287" y="435847"/>
                    <a:pt x="33289" y="393842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" name="Freeform: Shape 156">
              <a:extLst>
                <a:ext uri="{FF2B5EF4-FFF2-40B4-BE49-F238E27FC236}">
                  <a16:creationId xmlns:a16="http://schemas.microsoft.com/office/drawing/2014/main" id="{ED03143C-DC64-4ECE-8E7C-F7CBF95C4307}"/>
                </a:ext>
              </a:extLst>
            </p:cNvPr>
            <p:cNvSpPr/>
            <p:nvPr/>
          </p:nvSpPr>
          <p:spPr>
            <a:xfrm>
              <a:off x="758094" y="-14553"/>
              <a:ext cx="164820" cy="860473"/>
            </a:xfrm>
            <a:custGeom>
              <a:avLst/>
              <a:gdLst>
                <a:gd name="connsiteX0" fmla="*/ 34680 w 164820"/>
                <a:gd name="connsiteY0" fmla="*/ 855003 h 860473"/>
                <a:gd name="connsiteX1" fmla="*/ 675 w 164820"/>
                <a:gd name="connsiteY1" fmla="*/ 638023 h 860473"/>
                <a:gd name="connsiteX2" fmla="*/ 485 w 164820"/>
                <a:gd name="connsiteY2" fmla="*/ 583064 h 860473"/>
                <a:gd name="connsiteX3" fmla="*/ 2771 w 164820"/>
                <a:gd name="connsiteY3" fmla="*/ 528105 h 860473"/>
                <a:gd name="connsiteX4" fmla="*/ 14677 w 164820"/>
                <a:gd name="connsiteY4" fmla="*/ 418853 h 860473"/>
                <a:gd name="connsiteX5" fmla="*/ 36394 w 164820"/>
                <a:gd name="connsiteY5" fmla="*/ 311221 h 860473"/>
                <a:gd name="connsiteX6" fmla="*/ 49920 w 164820"/>
                <a:gd name="connsiteY6" fmla="*/ 258071 h 860473"/>
                <a:gd name="connsiteX7" fmla="*/ 66112 w 164820"/>
                <a:gd name="connsiteY7" fmla="*/ 205779 h 860473"/>
                <a:gd name="connsiteX8" fmla="*/ 84114 w 164820"/>
                <a:gd name="connsiteY8" fmla="*/ 154153 h 860473"/>
                <a:gd name="connsiteX9" fmla="*/ 103831 w 164820"/>
                <a:gd name="connsiteY9" fmla="*/ 103195 h 860473"/>
                <a:gd name="connsiteX10" fmla="*/ 150027 w 164820"/>
                <a:gd name="connsiteY10" fmla="*/ 4325 h 860473"/>
                <a:gd name="connsiteX11" fmla="*/ 160505 w 164820"/>
                <a:gd name="connsiteY11" fmla="*/ 801 h 860473"/>
                <a:gd name="connsiteX12" fmla="*/ 164505 w 164820"/>
                <a:gd name="connsiteY12" fmla="*/ 9850 h 860473"/>
                <a:gd name="connsiteX13" fmla="*/ 164410 w 164820"/>
                <a:gd name="connsiteY13" fmla="*/ 10326 h 860473"/>
                <a:gd name="connsiteX14" fmla="*/ 132692 w 164820"/>
                <a:gd name="connsiteY14" fmla="*/ 113386 h 860473"/>
                <a:gd name="connsiteX15" fmla="*/ 118119 w 164820"/>
                <a:gd name="connsiteY15" fmla="*/ 165107 h 860473"/>
                <a:gd name="connsiteX16" fmla="*/ 110689 w 164820"/>
                <a:gd name="connsiteY16" fmla="*/ 190825 h 860473"/>
                <a:gd name="connsiteX17" fmla="*/ 104212 w 164820"/>
                <a:gd name="connsiteY17" fmla="*/ 216828 h 860473"/>
                <a:gd name="connsiteX18" fmla="*/ 91353 w 164820"/>
                <a:gd name="connsiteY18" fmla="*/ 268739 h 860473"/>
                <a:gd name="connsiteX19" fmla="*/ 80209 w 164820"/>
                <a:gd name="connsiteY19" fmla="*/ 321031 h 860473"/>
                <a:gd name="connsiteX20" fmla="*/ 60969 w 164820"/>
                <a:gd name="connsiteY20" fmla="*/ 425997 h 860473"/>
                <a:gd name="connsiteX21" fmla="*/ 48205 w 164820"/>
                <a:gd name="connsiteY21" fmla="*/ 531820 h 860473"/>
                <a:gd name="connsiteX22" fmla="*/ 43824 w 164820"/>
                <a:gd name="connsiteY22" fmla="*/ 584874 h 860473"/>
                <a:gd name="connsiteX23" fmla="*/ 41157 w 164820"/>
                <a:gd name="connsiteY23" fmla="*/ 638119 h 860473"/>
                <a:gd name="connsiteX24" fmla="*/ 49920 w 164820"/>
                <a:gd name="connsiteY24" fmla="*/ 851002 h 860473"/>
                <a:gd name="connsiteX25" fmla="*/ 50015 w 164820"/>
                <a:gd name="connsiteY25" fmla="*/ 851669 h 860473"/>
                <a:gd name="connsiteX26" fmla="*/ 43347 w 164820"/>
                <a:gd name="connsiteY26" fmla="*/ 860432 h 860473"/>
                <a:gd name="connsiteX27" fmla="*/ 34680 w 164820"/>
                <a:gd name="connsiteY27" fmla="*/ 855003 h 86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4820" h="860473">
                  <a:moveTo>
                    <a:pt x="34680" y="855003"/>
                  </a:moveTo>
                  <a:cubicBezTo>
                    <a:pt x="11439" y="784518"/>
                    <a:pt x="3247" y="711271"/>
                    <a:pt x="675" y="638023"/>
                  </a:cubicBezTo>
                  <a:cubicBezTo>
                    <a:pt x="-468" y="619640"/>
                    <a:pt x="104" y="601352"/>
                    <a:pt x="485" y="583064"/>
                  </a:cubicBezTo>
                  <a:cubicBezTo>
                    <a:pt x="485" y="564681"/>
                    <a:pt x="1437" y="546393"/>
                    <a:pt x="2771" y="528105"/>
                  </a:cubicBezTo>
                  <a:cubicBezTo>
                    <a:pt x="4866" y="491529"/>
                    <a:pt x="9915" y="455143"/>
                    <a:pt x="14677" y="418853"/>
                  </a:cubicBezTo>
                  <a:cubicBezTo>
                    <a:pt x="21535" y="382944"/>
                    <a:pt x="26869" y="346654"/>
                    <a:pt x="36394" y="311221"/>
                  </a:cubicBezTo>
                  <a:cubicBezTo>
                    <a:pt x="40966" y="293504"/>
                    <a:pt x="44776" y="275597"/>
                    <a:pt x="49920" y="258071"/>
                  </a:cubicBezTo>
                  <a:lnTo>
                    <a:pt x="66112" y="205779"/>
                  </a:lnTo>
                  <a:cubicBezTo>
                    <a:pt x="71351" y="188253"/>
                    <a:pt x="77256" y="171013"/>
                    <a:pt x="84114" y="154153"/>
                  </a:cubicBezTo>
                  <a:lnTo>
                    <a:pt x="103831" y="103195"/>
                  </a:lnTo>
                  <a:cubicBezTo>
                    <a:pt x="118119" y="69667"/>
                    <a:pt x="133930" y="36805"/>
                    <a:pt x="150027" y="4325"/>
                  </a:cubicBezTo>
                  <a:cubicBezTo>
                    <a:pt x="151932" y="515"/>
                    <a:pt x="156600" y="-1104"/>
                    <a:pt x="160505" y="801"/>
                  </a:cubicBezTo>
                  <a:cubicBezTo>
                    <a:pt x="163934" y="2515"/>
                    <a:pt x="165553" y="6325"/>
                    <a:pt x="164505" y="9850"/>
                  </a:cubicBezTo>
                  <a:lnTo>
                    <a:pt x="164410" y="10326"/>
                  </a:lnTo>
                  <a:cubicBezTo>
                    <a:pt x="154599" y="45187"/>
                    <a:pt x="142884" y="79001"/>
                    <a:pt x="132692" y="113386"/>
                  </a:cubicBezTo>
                  <a:lnTo>
                    <a:pt x="118119" y="165107"/>
                  </a:lnTo>
                  <a:lnTo>
                    <a:pt x="110689" y="190825"/>
                  </a:lnTo>
                  <a:lnTo>
                    <a:pt x="104212" y="216828"/>
                  </a:lnTo>
                  <a:lnTo>
                    <a:pt x="91353" y="268739"/>
                  </a:lnTo>
                  <a:cubicBezTo>
                    <a:pt x="86972" y="285979"/>
                    <a:pt x="84019" y="303601"/>
                    <a:pt x="80209" y="321031"/>
                  </a:cubicBezTo>
                  <a:cubicBezTo>
                    <a:pt x="72208" y="355798"/>
                    <a:pt x="67065" y="390945"/>
                    <a:pt x="60969" y="425997"/>
                  </a:cubicBezTo>
                  <a:cubicBezTo>
                    <a:pt x="56492" y="461239"/>
                    <a:pt x="50682" y="496387"/>
                    <a:pt x="48205" y="531820"/>
                  </a:cubicBezTo>
                  <a:cubicBezTo>
                    <a:pt x="46205" y="549441"/>
                    <a:pt x="44586" y="567157"/>
                    <a:pt x="43824" y="584874"/>
                  </a:cubicBezTo>
                  <a:cubicBezTo>
                    <a:pt x="42776" y="602590"/>
                    <a:pt x="41538" y="620307"/>
                    <a:pt x="41157" y="638119"/>
                  </a:cubicBezTo>
                  <a:cubicBezTo>
                    <a:pt x="39156" y="708985"/>
                    <a:pt x="40299" y="780803"/>
                    <a:pt x="49920" y="851002"/>
                  </a:cubicBezTo>
                  <a:lnTo>
                    <a:pt x="50015" y="851669"/>
                  </a:lnTo>
                  <a:cubicBezTo>
                    <a:pt x="50586" y="855955"/>
                    <a:pt x="47634" y="859861"/>
                    <a:pt x="43347" y="860432"/>
                  </a:cubicBezTo>
                  <a:cubicBezTo>
                    <a:pt x="39347" y="860813"/>
                    <a:pt x="35823" y="858527"/>
                    <a:pt x="34680" y="855003"/>
                  </a:cubicBezTo>
                  <a:close/>
                </a:path>
              </a:pathLst>
            </a:custGeom>
            <a:solidFill>
              <a:srgbClr val="86B0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8" name="Graphic 236">
              <a:extLst>
                <a:ext uri="{FF2B5EF4-FFF2-40B4-BE49-F238E27FC236}">
                  <a16:creationId xmlns:a16="http://schemas.microsoft.com/office/drawing/2014/main" id="{D73B3C78-C0A9-429E-9B71-E30511533922}"/>
                </a:ext>
              </a:extLst>
            </p:cNvPr>
            <p:cNvGrpSpPr/>
            <p:nvPr/>
          </p:nvGrpSpPr>
          <p:grpSpPr>
            <a:xfrm>
              <a:off x="629134" y="-41375"/>
              <a:ext cx="361036" cy="862919"/>
              <a:chOff x="629134" y="-41375"/>
              <a:chExt cx="361036" cy="862919"/>
            </a:xfrm>
            <a:solidFill>
              <a:srgbClr val="86B03D"/>
            </a:solidFill>
          </p:grpSpPr>
          <p:sp>
            <p:nvSpPr>
              <p:cNvPr id="88" name="Freeform: Shape 197">
                <a:extLst>
                  <a:ext uri="{FF2B5EF4-FFF2-40B4-BE49-F238E27FC236}">
                    <a16:creationId xmlns:a16="http://schemas.microsoft.com/office/drawing/2014/main" id="{9FF10E3E-5DAE-481D-B0F6-89F4A795F1BA}"/>
                  </a:ext>
                </a:extLst>
              </p:cNvPr>
              <p:cNvSpPr/>
              <p:nvPr/>
            </p:nvSpPr>
            <p:spPr>
              <a:xfrm>
                <a:off x="786985" y="591370"/>
                <a:ext cx="197431" cy="214233"/>
              </a:xfrm>
              <a:custGeom>
                <a:avLst/>
                <a:gdLst>
                  <a:gd name="connsiteX0" fmla="*/ 359 w 197431"/>
                  <a:gd name="connsiteY0" fmla="*/ 207074 h 214233"/>
                  <a:gd name="connsiteX1" fmla="*/ 105325 w 197431"/>
                  <a:gd name="connsiteY1" fmla="*/ 120491 h 214233"/>
                  <a:gd name="connsiteX2" fmla="*/ 197431 w 197431"/>
                  <a:gd name="connsiteY2" fmla="*/ 0 h 214233"/>
                  <a:gd name="connsiteX3" fmla="*/ 193907 w 197431"/>
                  <a:gd name="connsiteY3" fmla="*/ 32099 h 214233"/>
                  <a:gd name="connsiteX4" fmla="*/ 193907 w 197431"/>
                  <a:gd name="connsiteY4" fmla="*/ 32195 h 214233"/>
                  <a:gd name="connsiteX5" fmla="*/ 110659 w 197431"/>
                  <a:gd name="connsiteY5" fmla="*/ 129731 h 214233"/>
                  <a:gd name="connsiteX6" fmla="*/ 10170 w 197431"/>
                  <a:gd name="connsiteY6" fmla="*/ 210884 h 214233"/>
                  <a:gd name="connsiteX7" fmla="*/ 3217 w 197431"/>
                  <a:gd name="connsiteY7" fmla="*/ 213836 h 214233"/>
                  <a:gd name="connsiteX8" fmla="*/ 359 w 197431"/>
                  <a:gd name="connsiteY8" fmla="*/ 207074 h 21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431" h="214233">
                    <a:moveTo>
                      <a:pt x="359" y="207074"/>
                    </a:moveTo>
                    <a:cubicBezTo>
                      <a:pt x="835" y="205645"/>
                      <a:pt x="14075" y="173260"/>
                      <a:pt x="105325" y="120491"/>
                    </a:cubicBezTo>
                    <a:cubicBezTo>
                      <a:pt x="147806" y="95917"/>
                      <a:pt x="177715" y="46673"/>
                      <a:pt x="197431" y="0"/>
                    </a:cubicBezTo>
                    <a:cubicBezTo>
                      <a:pt x="196384" y="10859"/>
                      <a:pt x="195241" y="21527"/>
                      <a:pt x="193907" y="32099"/>
                    </a:cubicBezTo>
                    <a:cubicBezTo>
                      <a:pt x="193907" y="32195"/>
                      <a:pt x="193907" y="32195"/>
                      <a:pt x="193907" y="32195"/>
                    </a:cubicBezTo>
                    <a:cubicBezTo>
                      <a:pt x="173904" y="71438"/>
                      <a:pt x="146568" y="108966"/>
                      <a:pt x="110659" y="129731"/>
                    </a:cubicBezTo>
                    <a:cubicBezTo>
                      <a:pt x="23791" y="179927"/>
                      <a:pt x="10360" y="210503"/>
                      <a:pt x="10170" y="210884"/>
                    </a:cubicBezTo>
                    <a:cubicBezTo>
                      <a:pt x="9027" y="213551"/>
                      <a:pt x="5979" y="214979"/>
                      <a:pt x="3217" y="213836"/>
                    </a:cubicBezTo>
                    <a:cubicBezTo>
                      <a:pt x="645" y="212693"/>
                      <a:pt x="-689" y="209741"/>
                      <a:pt x="359" y="207074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198">
                <a:extLst>
                  <a:ext uri="{FF2B5EF4-FFF2-40B4-BE49-F238E27FC236}">
                    <a16:creationId xmlns:a16="http://schemas.microsoft.com/office/drawing/2014/main" id="{46310DC7-C5F4-40DA-9230-3DBCD5966B02}"/>
                  </a:ext>
                </a:extLst>
              </p:cNvPr>
              <p:cNvSpPr/>
              <p:nvPr/>
            </p:nvSpPr>
            <p:spPr>
              <a:xfrm>
                <a:off x="774726" y="447924"/>
                <a:ext cx="215444" cy="240984"/>
              </a:xfrm>
              <a:custGeom>
                <a:avLst/>
                <a:gdLst>
                  <a:gd name="connsiteX0" fmla="*/ 45 w 215444"/>
                  <a:gd name="connsiteY0" fmla="*/ 234791 h 240984"/>
                  <a:gd name="connsiteX1" fmla="*/ 7570 w 215444"/>
                  <a:gd name="connsiteY1" fmla="*/ 211741 h 240984"/>
                  <a:gd name="connsiteX2" fmla="*/ 9475 w 215444"/>
                  <a:gd name="connsiteY2" fmla="*/ 207359 h 240984"/>
                  <a:gd name="connsiteX3" fmla="*/ 125775 w 215444"/>
                  <a:gd name="connsiteY3" fmla="*/ 93917 h 240984"/>
                  <a:gd name="connsiteX4" fmla="*/ 215310 w 215444"/>
                  <a:gd name="connsiteY4" fmla="*/ 0 h 240984"/>
                  <a:gd name="connsiteX5" fmla="*/ 215405 w 215444"/>
                  <a:gd name="connsiteY5" fmla="*/ 21146 h 240984"/>
                  <a:gd name="connsiteX6" fmla="*/ 131014 w 215444"/>
                  <a:gd name="connsiteY6" fmla="*/ 103156 h 240984"/>
                  <a:gd name="connsiteX7" fmla="*/ 10522 w 215444"/>
                  <a:gd name="connsiteY7" fmla="*/ 236506 h 240984"/>
                  <a:gd name="connsiteX8" fmla="*/ 4426 w 215444"/>
                  <a:gd name="connsiteY8" fmla="*/ 240887 h 240984"/>
                  <a:gd name="connsiteX9" fmla="*/ 45 w 215444"/>
                  <a:gd name="connsiteY9" fmla="*/ 234791 h 240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5444" h="240984">
                    <a:moveTo>
                      <a:pt x="45" y="234791"/>
                    </a:moveTo>
                    <a:cubicBezTo>
                      <a:pt x="235" y="233744"/>
                      <a:pt x="1664" y="225171"/>
                      <a:pt x="7570" y="211741"/>
                    </a:cubicBezTo>
                    <a:cubicBezTo>
                      <a:pt x="8141" y="210312"/>
                      <a:pt x="8713" y="208788"/>
                      <a:pt x="9475" y="207359"/>
                    </a:cubicBezTo>
                    <a:cubicBezTo>
                      <a:pt x="22810" y="179546"/>
                      <a:pt x="54052" y="134588"/>
                      <a:pt x="125775" y="93917"/>
                    </a:cubicBezTo>
                    <a:cubicBezTo>
                      <a:pt x="169971" y="68771"/>
                      <a:pt x="197784" y="33338"/>
                      <a:pt x="215310" y="0"/>
                    </a:cubicBezTo>
                    <a:cubicBezTo>
                      <a:pt x="215405" y="7049"/>
                      <a:pt x="215500" y="14097"/>
                      <a:pt x="215405" y="21146"/>
                    </a:cubicBezTo>
                    <a:cubicBezTo>
                      <a:pt x="197022" y="50959"/>
                      <a:pt x="170066" y="80963"/>
                      <a:pt x="131014" y="103156"/>
                    </a:cubicBezTo>
                    <a:cubicBezTo>
                      <a:pt x="24143" y="163925"/>
                      <a:pt x="10808" y="234887"/>
                      <a:pt x="10522" y="236506"/>
                    </a:cubicBezTo>
                    <a:cubicBezTo>
                      <a:pt x="10046" y="239459"/>
                      <a:pt x="7379" y="241459"/>
                      <a:pt x="4426" y="240887"/>
                    </a:cubicBezTo>
                    <a:cubicBezTo>
                      <a:pt x="1759" y="240411"/>
                      <a:pt x="-336" y="237649"/>
                      <a:pt x="45" y="234791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199">
                <a:extLst>
                  <a:ext uri="{FF2B5EF4-FFF2-40B4-BE49-F238E27FC236}">
                    <a16:creationId xmlns:a16="http://schemas.microsoft.com/office/drawing/2014/main" id="{B1AA389D-3B2A-4821-A880-C1FECF1C05EB}"/>
                  </a:ext>
                </a:extLst>
              </p:cNvPr>
              <p:cNvSpPr/>
              <p:nvPr/>
            </p:nvSpPr>
            <p:spPr>
              <a:xfrm>
                <a:off x="777762" y="247422"/>
                <a:ext cx="193700" cy="274299"/>
              </a:xfrm>
              <a:custGeom>
                <a:avLst/>
                <a:gdLst>
                  <a:gd name="connsiteX0" fmla="*/ 343 w 193700"/>
                  <a:gd name="connsiteY0" fmla="*/ 267176 h 274299"/>
                  <a:gd name="connsiteX1" fmla="*/ 1105 w 193700"/>
                  <a:gd name="connsiteY1" fmla="*/ 264795 h 274299"/>
                  <a:gd name="connsiteX2" fmla="*/ 110547 w 193700"/>
                  <a:gd name="connsiteY2" fmla="*/ 91916 h 274299"/>
                  <a:gd name="connsiteX3" fmla="*/ 190272 w 193700"/>
                  <a:gd name="connsiteY3" fmla="*/ 0 h 274299"/>
                  <a:gd name="connsiteX4" fmla="*/ 193701 w 193700"/>
                  <a:gd name="connsiteY4" fmla="*/ 15145 h 274299"/>
                  <a:gd name="connsiteX5" fmla="*/ 115215 w 193700"/>
                  <a:gd name="connsiteY5" fmla="*/ 101441 h 274299"/>
                  <a:gd name="connsiteX6" fmla="*/ 10344 w 193700"/>
                  <a:gd name="connsiteY6" fmla="*/ 270701 h 274299"/>
                  <a:gd name="connsiteX7" fmla="*/ 8058 w 193700"/>
                  <a:gd name="connsiteY7" fmla="*/ 273558 h 274299"/>
                  <a:gd name="connsiteX8" fmla="*/ 3582 w 193700"/>
                  <a:gd name="connsiteY8" fmla="*/ 273939 h 274299"/>
                  <a:gd name="connsiteX9" fmla="*/ 343 w 193700"/>
                  <a:gd name="connsiteY9" fmla="*/ 267176 h 27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700" h="274299">
                    <a:moveTo>
                      <a:pt x="343" y="267176"/>
                    </a:moveTo>
                    <a:cubicBezTo>
                      <a:pt x="438" y="266891"/>
                      <a:pt x="724" y="266033"/>
                      <a:pt x="1105" y="264795"/>
                    </a:cubicBezTo>
                    <a:cubicBezTo>
                      <a:pt x="8249" y="245459"/>
                      <a:pt x="56445" y="118586"/>
                      <a:pt x="110547" y="91916"/>
                    </a:cubicBezTo>
                    <a:cubicBezTo>
                      <a:pt x="140075" y="77343"/>
                      <a:pt x="169317" y="36385"/>
                      <a:pt x="190272" y="0"/>
                    </a:cubicBezTo>
                    <a:cubicBezTo>
                      <a:pt x="191415" y="4858"/>
                      <a:pt x="192558" y="9906"/>
                      <a:pt x="193701" y="15145"/>
                    </a:cubicBezTo>
                    <a:cubicBezTo>
                      <a:pt x="172079" y="50673"/>
                      <a:pt x="143599" y="87535"/>
                      <a:pt x="115215" y="101441"/>
                    </a:cubicBezTo>
                    <a:cubicBezTo>
                      <a:pt x="61875" y="127826"/>
                      <a:pt x="10916" y="269272"/>
                      <a:pt x="10344" y="270701"/>
                    </a:cubicBezTo>
                    <a:cubicBezTo>
                      <a:pt x="9868" y="271939"/>
                      <a:pt x="9106" y="272891"/>
                      <a:pt x="8058" y="273558"/>
                    </a:cubicBezTo>
                    <a:cubicBezTo>
                      <a:pt x="6725" y="274415"/>
                      <a:pt x="5106" y="274511"/>
                      <a:pt x="3582" y="273939"/>
                    </a:cubicBezTo>
                    <a:cubicBezTo>
                      <a:pt x="724" y="272987"/>
                      <a:pt x="-705" y="269843"/>
                      <a:pt x="343" y="26717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200">
                <a:extLst>
                  <a:ext uri="{FF2B5EF4-FFF2-40B4-BE49-F238E27FC236}">
                    <a16:creationId xmlns:a16="http://schemas.microsoft.com/office/drawing/2014/main" id="{07406222-511B-4069-A93D-719B768CCC83}"/>
                  </a:ext>
                </a:extLst>
              </p:cNvPr>
              <p:cNvSpPr/>
              <p:nvPr/>
            </p:nvSpPr>
            <p:spPr>
              <a:xfrm>
                <a:off x="774008" y="42159"/>
                <a:ext cx="172974" cy="282702"/>
              </a:xfrm>
              <a:custGeom>
                <a:avLst/>
                <a:gdLst>
                  <a:gd name="connsiteX0" fmla="*/ 23147 w 172974"/>
                  <a:gd name="connsiteY0" fmla="*/ 11906 h 282702"/>
                  <a:gd name="connsiteX1" fmla="*/ 37434 w 172974"/>
                  <a:gd name="connsiteY1" fmla="*/ 248984 h 282702"/>
                  <a:gd name="connsiteX2" fmla="*/ 109157 w 172974"/>
                  <a:gd name="connsiteY2" fmla="*/ 86201 h 282702"/>
                  <a:gd name="connsiteX3" fmla="*/ 172975 w 172974"/>
                  <a:gd name="connsiteY3" fmla="*/ 0 h 282702"/>
                  <a:gd name="connsiteX4" fmla="*/ 171737 w 172974"/>
                  <a:gd name="connsiteY4" fmla="*/ 18764 h 282702"/>
                  <a:gd name="connsiteX5" fmla="*/ 171737 w 172974"/>
                  <a:gd name="connsiteY5" fmla="*/ 18859 h 282702"/>
                  <a:gd name="connsiteX6" fmla="*/ 117920 w 172974"/>
                  <a:gd name="connsiteY6" fmla="*/ 92202 h 282702"/>
                  <a:gd name="connsiteX7" fmla="*/ 44578 w 172974"/>
                  <a:gd name="connsiteY7" fmla="*/ 266986 h 282702"/>
                  <a:gd name="connsiteX8" fmla="*/ 42006 w 172974"/>
                  <a:gd name="connsiteY8" fmla="*/ 282702 h 282702"/>
                  <a:gd name="connsiteX9" fmla="*/ 34577 w 172974"/>
                  <a:gd name="connsiteY9" fmla="*/ 268605 h 282702"/>
                  <a:gd name="connsiteX10" fmla="*/ 8097 w 172974"/>
                  <a:gd name="connsiteY10" fmla="*/ 29718 h 282702"/>
                  <a:gd name="connsiteX11" fmla="*/ 23147 w 172974"/>
                  <a:gd name="connsiteY11" fmla="*/ 11906 h 2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974" h="282702">
                    <a:moveTo>
                      <a:pt x="23147" y="11906"/>
                    </a:moveTo>
                    <a:cubicBezTo>
                      <a:pt x="-6667" y="120205"/>
                      <a:pt x="23337" y="213931"/>
                      <a:pt x="37434" y="248984"/>
                    </a:cubicBezTo>
                    <a:cubicBezTo>
                      <a:pt x="44768" y="218408"/>
                      <a:pt x="64771" y="149733"/>
                      <a:pt x="109157" y="86201"/>
                    </a:cubicBezTo>
                    <a:cubicBezTo>
                      <a:pt x="134875" y="49530"/>
                      <a:pt x="156592" y="20669"/>
                      <a:pt x="172975" y="0"/>
                    </a:cubicBezTo>
                    <a:cubicBezTo>
                      <a:pt x="172499" y="6096"/>
                      <a:pt x="172118" y="12382"/>
                      <a:pt x="171737" y="18764"/>
                    </a:cubicBezTo>
                    <a:cubicBezTo>
                      <a:pt x="171737" y="18764"/>
                      <a:pt x="171737" y="18764"/>
                      <a:pt x="171737" y="18859"/>
                    </a:cubicBezTo>
                    <a:cubicBezTo>
                      <a:pt x="156878" y="38005"/>
                      <a:pt x="138685" y="62293"/>
                      <a:pt x="117920" y="92202"/>
                    </a:cubicBezTo>
                    <a:cubicBezTo>
                      <a:pt x="60199" y="174879"/>
                      <a:pt x="44768" y="266033"/>
                      <a:pt x="44578" y="266986"/>
                    </a:cubicBezTo>
                    <a:lnTo>
                      <a:pt x="42006" y="282702"/>
                    </a:lnTo>
                    <a:lnTo>
                      <a:pt x="34577" y="268605"/>
                    </a:lnTo>
                    <a:cubicBezTo>
                      <a:pt x="34005" y="267462"/>
                      <a:pt x="-20002" y="161354"/>
                      <a:pt x="8097" y="29718"/>
                    </a:cubicBezTo>
                    <a:cubicBezTo>
                      <a:pt x="13050" y="23622"/>
                      <a:pt x="18194" y="17812"/>
                      <a:pt x="23147" y="1190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201">
                <a:extLst>
                  <a:ext uri="{FF2B5EF4-FFF2-40B4-BE49-F238E27FC236}">
                    <a16:creationId xmlns:a16="http://schemas.microsoft.com/office/drawing/2014/main" id="{A95C92C6-E17F-4990-8A79-96EDA572A744}"/>
                  </a:ext>
                </a:extLst>
              </p:cNvPr>
              <p:cNvSpPr/>
              <p:nvPr/>
            </p:nvSpPr>
            <p:spPr>
              <a:xfrm>
                <a:off x="632363" y="275616"/>
                <a:ext cx="151861" cy="385306"/>
              </a:xfrm>
              <a:custGeom>
                <a:avLst/>
                <a:gdLst>
                  <a:gd name="connsiteX0" fmla="*/ 772 w 151861"/>
                  <a:gd name="connsiteY0" fmla="*/ 27718 h 385306"/>
                  <a:gd name="connsiteX1" fmla="*/ 13440 w 151861"/>
                  <a:gd name="connsiteY1" fmla="*/ 0 h 385306"/>
                  <a:gd name="connsiteX2" fmla="*/ 149362 w 151861"/>
                  <a:gd name="connsiteY2" fmla="*/ 375380 h 385306"/>
                  <a:gd name="connsiteX3" fmla="*/ 151838 w 151861"/>
                  <a:gd name="connsiteY3" fmla="*/ 379476 h 385306"/>
                  <a:gd name="connsiteX4" fmla="*/ 151838 w 151861"/>
                  <a:gd name="connsiteY4" fmla="*/ 379571 h 385306"/>
                  <a:gd name="connsiteX5" fmla="*/ 151171 w 151861"/>
                  <a:gd name="connsiteY5" fmla="*/ 382715 h 385306"/>
                  <a:gd name="connsiteX6" fmla="*/ 149933 w 151861"/>
                  <a:gd name="connsiteY6" fmla="*/ 384048 h 385306"/>
                  <a:gd name="connsiteX7" fmla="*/ 143742 w 151861"/>
                  <a:gd name="connsiteY7" fmla="*/ 384524 h 385306"/>
                  <a:gd name="connsiteX8" fmla="*/ 772 w 151861"/>
                  <a:gd name="connsiteY8" fmla="*/ 27718 h 38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861" h="385306">
                    <a:moveTo>
                      <a:pt x="772" y="27718"/>
                    </a:moveTo>
                    <a:cubicBezTo>
                      <a:pt x="4582" y="18479"/>
                      <a:pt x="8868" y="9239"/>
                      <a:pt x="13440" y="0"/>
                    </a:cubicBezTo>
                    <a:cubicBezTo>
                      <a:pt x="-12468" y="272606"/>
                      <a:pt x="147742" y="374428"/>
                      <a:pt x="149362" y="375380"/>
                    </a:cubicBezTo>
                    <a:cubicBezTo>
                      <a:pt x="150886" y="376333"/>
                      <a:pt x="151743" y="377857"/>
                      <a:pt x="151838" y="379476"/>
                    </a:cubicBezTo>
                    <a:cubicBezTo>
                      <a:pt x="151838" y="379571"/>
                      <a:pt x="151838" y="379571"/>
                      <a:pt x="151838" y="379571"/>
                    </a:cubicBezTo>
                    <a:cubicBezTo>
                      <a:pt x="151933" y="380714"/>
                      <a:pt x="151743" y="381762"/>
                      <a:pt x="151171" y="382715"/>
                    </a:cubicBezTo>
                    <a:cubicBezTo>
                      <a:pt x="150886" y="383191"/>
                      <a:pt x="150505" y="383667"/>
                      <a:pt x="149933" y="384048"/>
                    </a:cubicBezTo>
                    <a:cubicBezTo>
                      <a:pt x="148314" y="385477"/>
                      <a:pt x="145837" y="385763"/>
                      <a:pt x="143742" y="384524"/>
                    </a:cubicBezTo>
                    <a:cubicBezTo>
                      <a:pt x="142218" y="383476"/>
                      <a:pt x="-12182" y="285560"/>
                      <a:pt x="772" y="27718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202">
                <a:extLst>
                  <a:ext uri="{FF2B5EF4-FFF2-40B4-BE49-F238E27FC236}">
                    <a16:creationId xmlns:a16="http://schemas.microsoft.com/office/drawing/2014/main" id="{34EBDFB2-5CAA-4B31-A529-B33661B0FD63}"/>
                  </a:ext>
                </a:extLst>
              </p:cNvPr>
              <p:cNvSpPr/>
              <p:nvPr/>
            </p:nvSpPr>
            <p:spPr>
              <a:xfrm>
                <a:off x="688148" y="168746"/>
                <a:ext cx="98734" cy="360819"/>
              </a:xfrm>
              <a:custGeom>
                <a:avLst/>
                <a:gdLst>
                  <a:gd name="connsiteX0" fmla="*/ 20424 w 98734"/>
                  <a:gd name="connsiteY0" fmla="*/ 0 h 360819"/>
                  <a:gd name="connsiteX1" fmla="*/ 90624 w 98734"/>
                  <a:gd name="connsiteY1" fmla="*/ 343472 h 360819"/>
                  <a:gd name="connsiteX2" fmla="*/ 97386 w 98734"/>
                  <a:gd name="connsiteY2" fmla="*/ 351949 h 360819"/>
                  <a:gd name="connsiteX3" fmla="*/ 97577 w 98734"/>
                  <a:gd name="connsiteY3" fmla="*/ 352234 h 360819"/>
                  <a:gd name="connsiteX4" fmla="*/ 96910 w 98734"/>
                  <a:gd name="connsiteY4" fmla="*/ 359474 h 360819"/>
                  <a:gd name="connsiteX5" fmla="*/ 89481 w 98734"/>
                  <a:gd name="connsiteY5" fmla="*/ 358997 h 360819"/>
                  <a:gd name="connsiteX6" fmla="*/ 5756 w 98734"/>
                  <a:gd name="connsiteY6" fmla="*/ 22289 h 360819"/>
                  <a:gd name="connsiteX7" fmla="*/ 20424 w 98734"/>
                  <a:gd name="connsiteY7" fmla="*/ 0 h 3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734" h="360819">
                    <a:moveTo>
                      <a:pt x="20424" y="0"/>
                    </a:moveTo>
                    <a:cubicBezTo>
                      <a:pt x="-18057" y="180785"/>
                      <a:pt x="65668" y="309944"/>
                      <a:pt x="90624" y="343472"/>
                    </a:cubicBezTo>
                    <a:cubicBezTo>
                      <a:pt x="94719" y="348901"/>
                      <a:pt x="97196" y="351663"/>
                      <a:pt x="97386" y="351949"/>
                    </a:cubicBezTo>
                    <a:cubicBezTo>
                      <a:pt x="97482" y="352044"/>
                      <a:pt x="97577" y="352139"/>
                      <a:pt x="97577" y="352234"/>
                    </a:cubicBezTo>
                    <a:cubicBezTo>
                      <a:pt x="99387" y="354425"/>
                      <a:pt x="99006" y="357569"/>
                      <a:pt x="96910" y="359474"/>
                    </a:cubicBezTo>
                    <a:cubicBezTo>
                      <a:pt x="94719" y="361474"/>
                      <a:pt x="91386" y="361188"/>
                      <a:pt x="89481" y="358997"/>
                    </a:cubicBezTo>
                    <a:cubicBezTo>
                      <a:pt x="88147" y="357569"/>
                      <a:pt x="-26629" y="224028"/>
                      <a:pt x="5756" y="22289"/>
                    </a:cubicBezTo>
                    <a:cubicBezTo>
                      <a:pt x="10518" y="14669"/>
                      <a:pt x="15471" y="7334"/>
                      <a:pt x="20424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203">
                <a:extLst>
                  <a:ext uri="{FF2B5EF4-FFF2-40B4-BE49-F238E27FC236}">
                    <a16:creationId xmlns:a16="http://schemas.microsoft.com/office/drawing/2014/main" id="{A9F2E20F-859A-43DC-8FCF-FD4AE1446DD8}"/>
                  </a:ext>
                </a:extLst>
              </p:cNvPr>
              <p:cNvSpPr/>
              <p:nvPr/>
            </p:nvSpPr>
            <p:spPr>
              <a:xfrm>
                <a:off x="629134" y="647473"/>
                <a:ext cx="165587" cy="174071"/>
              </a:xfrm>
              <a:custGeom>
                <a:avLst/>
                <a:gdLst>
                  <a:gd name="connsiteX0" fmla="*/ 0 w 165587"/>
                  <a:gd name="connsiteY0" fmla="*/ 0 h 174071"/>
                  <a:gd name="connsiteX1" fmla="*/ 161544 w 165587"/>
                  <a:gd name="connsiteY1" fmla="*/ 163544 h 174071"/>
                  <a:gd name="connsiteX2" fmla="*/ 165449 w 165587"/>
                  <a:gd name="connsiteY2" fmla="*/ 169926 h 174071"/>
                  <a:gd name="connsiteX3" fmla="*/ 158972 w 165587"/>
                  <a:gd name="connsiteY3" fmla="*/ 173831 h 174071"/>
                  <a:gd name="connsiteX4" fmla="*/ 22384 w 165587"/>
                  <a:gd name="connsiteY4" fmla="*/ 61055 h 174071"/>
                  <a:gd name="connsiteX5" fmla="*/ 22289 w 165587"/>
                  <a:gd name="connsiteY5" fmla="*/ 60960 h 174071"/>
                  <a:gd name="connsiteX6" fmla="*/ 0 w 165587"/>
                  <a:gd name="connsiteY6" fmla="*/ 0 h 17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87" h="174071">
                    <a:moveTo>
                      <a:pt x="0" y="0"/>
                    </a:moveTo>
                    <a:cubicBezTo>
                      <a:pt x="68009" y="139351"/>
                      <a:pt x="160496" y="163259"/>
                      <a:pt x="161544" y="163544"/>
                    </a:cubicBezTo>
                    <a:cubicBezTo>
                      <a:pt x="164306" y="164211"/>
                      <a:pt x="166116" y="167068"/>
                      <a:pt x="165449" y="169926"/>
                    </a:cubicBezTo>
                    <a:cubicBezTo>
                      <a:pt x="164687" y="172784"/>
                      <a:pt x="161735" y="174784"/>
                      <a:pt x="158972" y="173831"/>
                    </a:cubicBezTo>
                    <a:cubicBezTo>
                      <a:pt x="155162" y="172974"/>
                      <a:pt x="85916" y="155353"/>
                      <a:pt x="22384" y="61055"/>
                    </a:cubicBezTo>
                    <a:lnTo>
                      <a:pt x="22289" y="60960"/>
                    </a:lnTo>
                    <a:cubicBezTo>
                      <a:pt x="14288" y="41719"/>
                      <a:pt x="6668" y="21431"/>
                      <a:pt x="0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204">
                <a:extLst>
                  <a:ext uri="{FF2B5EF4-FFF2-40B4-BE49-F238E27FC236}">
                    <a16:creationId xmlns:a16="http://schemas.microsoft.com/office/drawing/2014/main" id="{644AA0C6-15CE-41B4-B689-DF03E95947EB}"/>
                  </a:ext>
                </a:extLst>
              </p:cNvPr>
              <p:cNvSpPr/>
              <p:nvPr/>
            </p:nvSpPr>
            <p:spPr>
              <a:xfrm>
                <a:off x="868636" y="-41375"/>
                <a:ext cx="19958" cy="145827"/>
              </a:xfrm>
              <a:custGeom>
                <a:avLst/>
                <a:gdLst>
                  <a:gd name="connsiteX0" fmla="*/ 7386 w 19958"/>
                  <a:gd name="connsiteY0" fmla="*/ 12192 h 145827"/>
                  <a:gd name="connsiteX1" fmla="*/ 7386 w 19958"/>
                  <a:gd name="connsiteY1" fmla="*/ 12002 h 145827"/>
                  <a:gd name="connsiteX2" fmla="*/ 19959 w 19958"/>
                  <a:gd name="connsiteY2" fmla="*/ 0 h 145827"/>
                  <a:gd name="connsiteX3" fmla="*/ 10624 w 19958"/>
                  <a:gd name="connsiteY3" fmla="*/ 140399 h 145827"/>
                  <a:gd name="connsiteX4" fmla="*/ 5386 w 19958"/>
                  <a:gd name="connsiteY4" fmla="*/ 145828 h 145827"/>
                  <a:gd name="connsiteX5" fmla="*/ 52 w 19958"/>
                  <a:gd name="connsiteY5" fmla="*/ 140684 h 145827"/>
                  <a:gd name="connsiteX6" fmla="*/ 7386 w 19958"/>
                  <a:gd name="connsiteY6" fmla="*/ 12192 h 14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58" h="145827">
                    <a:moveTo>
                      <a:pt x="7386" y="12192"/>
                    </a:moveTo>
                    <a:cubicBezTo>
                      <a:pt x="7386" y="12192"/>
                      <a:pt x="7291" y="12097"/>
                      <a:pt x="7386" y="12002"/>
                    </a:cubicBezTo>
                    <a:cubicBezTo>
                      <a:pt x="11672" y="7811"/>
                      <a:pt x="15863" y="3810"/>
                      <a:pt x="19959" y="0"/>
                    </a:cubicBezTo>
                    <a:cubicBezTo>
                      <a:pt x="9196" y="61246"/>
                      <a:pt x="10624" y="139446"/>
                      <a:pt x="10624" y="140399"/>
                    </a:cubicBezTo>
                    <a:cubicBezTo>
                      <a:pt x="10720" y="143351"/>
                      <a:pt x="8434" y="145828"/>
                      <a:pt x="5386" y="145828"/>
                    </a:cubicBezTo>
                    <a:cubicBezTo>
                      <a:pt x="2528" y="145828"/>
                      <a:pt x="52" y="143542"/>
                      <a:pt x="52" y="140684"/>
                    </a:cubicBezTo>
                    <a:cubicBezTo>
                      <a:pt x="52" y="137065"/>
                      <a:pt x="-1091" y="70961"/>
                      <a:pt x="7386" y="12192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9" name="Freeform: Shape 158">
              <a:extLst>
                <a:ext uri="{FF2B5EF4-FFF2-40B4-BE49-F238E27FC236}">
                  <a16:creationId xmlns:a16="http://schemas.microsoft.com/office/drawing/2014/main" id="{82DD9F4D-CCA9-46D8-AE47-757F4493D613}"/>
                </a:ext>
              </a:extLst>
            </p:cNvPr>
            <p:cNvSpPr/>
            <p:nvPr/>
          </p:nvSpPr>
          <p:spPr>
            <a:xfrm>
              <a:off x="711243" y="888133"/>
              <a:ext cx="504577" cy="266036"/>
            </a:xfrm>
            <a:custGeom>
              <a:avLst/>
              <a:gdLst>
                <a:gd name="connsiteX0" fmla="*/ 67814 w 504577"/>
                <a:gd name="connsiteY0" fmla="*/ 245020 h 266036"/>
                <a:gd name="connsiteX1" fmla="*/ 226881 w 504577"/>
                <a:gd name="connsiteY1" fmla="*/ 121861 h 266036"/>
                <a:gd name="connsiteX2" fmla="*/ 414619 w 504577"/>
                <a:gd name="connsiteY2" fmla="*/ 74236 h 266036"/>
                <a:gd name="connsiteX3" fmla="*/ 471579 w 504577"/>
                <a:gd name="connsiteY3" fmla="*/ 67759 h 266036"/>
                <a:gd name="connsiteX4" fmla="*/ 504535 w 504577"/>
                <a:gd name="connsiteY4" fmla="*/ 36898 h 266036"/>
                <a:gd name="connsiteX5" fmla="*/ 504535 w 504577"/>
                <a:gd name="connsiteY5" fmla="*/ 32136 h 266036"/>
                <a:gd name="connsiteX6" fmla="*/ 467197 w 504577"/>
                <a:gd name="connsiteY6" fmla="*/ 37 h 266036"/>
                <a:gd name="connsiteX7" fmla="*/ 201640 w 504577"/>
                <a:gd name="connsiteY7" fmla="*/ 58234 h 266036"/>
                <a:gd name="connsiteX8" fmla="*/ 2568 w 504577"/>
                <a:gd name="connsiteY8" fmla="*/ 219016 h 266036"/>
                <a:gd name="connsiteX9" fmla="*/ 5997 w 504577"/>
                <a:gd name="connsiteY9" fmla="*/ 250544 h 266036"/>
                <a:gd name="connsiteX10" fmla="*/ 22189 w 504577"/>
                <a:gd name="connsiteY10" fmla="*/ 263403 h 266036"/>
                <a:gd name="connsiteX11" fmla="*/ 67814 w 504577"/>
                <a:gd name="connsiteY11" fmla="*/ 245020 h 26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577" h="266036">
                  <a:moveTo>
                    <a:pt x="67814" y="245020"/>
                  </a:moveTo>
                  <a:cubicBezTo>
                    <a:pt x="69052" y="242162"/>
                    <a:pt x="103914" y="166153"/>
                    <a:pt x="226881" y="121861"/>
                  </a:cubicBezTo>
                  <a:cubicBezTo>
                    <a:pt x="302034" y="94906"/>
                    <a:pt x="369566" y="81190"/>
                    <a:pt x="414619" y="74236"/>
                  </a:cubicBezTo>
                  <a:cubicBezTo>
                    <a:pt x="449766" y="68998"/>
                    <a:pt x="471102" y="67759"/>
                    <a:pt x="471579" y="67759"/>
                  </a:cubicBezTo>
                  <a:cubicBezTo>
                    <a:pt x="489390" y="66902"/>
                    <a:pt x="503202" y="53472"/>
                    <a:pt x="504535" y="36898"/>
                  </a:cubicBezTo>
                  <a:cubicBezTo>
                    <a:pt x="504630" y="35374"/>
                    <a:pt x="504535" y="33755"/>
                    <a:pt x="504535" y="32136"/>
                  </a:cubicBezTo>
                  <a:cubicBezTo>
                    <a:pt x="503202" y="13467"/>
                    <a:pt x="486533" y="-821"/>
                    <a:pt x="467197" y="37"/>
                  </a:cubicBezTo>
                  <a:cubicBezTo>
                    <a:pt x="462339" y="227"/>
                    <a:pt x="345849" y="6514"/>
                    <a:pt x="201640" y="58234"/>
                  </a:cubicBezTo>
                  <a:cubicBezTo>
                    <a:pt x="48192" y="113479"/>
                    <a:pt x="4377" y="214730"/>
                    <a:pt x="2568" y="219016"/>
                  </a:cubicBezTo>
                  <a:cubicBezTo>
                    <a:pt x="-1909" y="229684"/>
                    <a:pt x="-385" y="241495"/>
                    <a:pt x="5997" y="250544"/>
                  </a:cubicBezTo>
                  <a:cubicBezTo>
                    <a:pt x="9711" y="256164"/>
                    <a:pt x="15141" y="260736"/>
                    <a:pt x="22189" y="263403"/>
                  </a:cubicBezTo>
                  <a:cubicBezTo>
                    <a:pt x="40191" y="270642"/>
                    <a:pt x="60670" y="262450"/>
                    <a:pt x="67814" y="245020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159">
              <a:extLst>
                <a:ext uri="{FF2B5EF4-FFF2-40B4-BE49-F238E27FC236}">
                  <a16:creationId xmlns:a16="http://schemas.microsoft.com/office/drawing/2014/main" id="{6700C958-7DE4-4053-B362-6F6517F0CD6E}"/>
                </a:ext>
              </a:extLst>
            </p:cNvPr>
            <p:cNvSpPr/>
            <p:nvPr/>
          </p:nvSpPr>
          <p:spPr>
            <a:xfrm>
              <a:off x="711289" y="888228"/>
              <a:ext cx="504436" cy="250448"/>
            </a:xfrm>
            <a:custGeom>
              <a:avLst/>
              <a:gdLst>
                <a:gd name="connsiteX0" fmla="*/ 5951 w 504436"/>
                <a:gd name="connsiteY0" fmla="*/ 250449 h 250448"/>
                <a:gd name="connsiteX1" fmla="*/ 278652 w 504436"/>
                <a:gd name="connsiteY1" fmla="*/ 62711 h 250448"/>
                <a:gd name="connsiteX2" fmla="*/ 414478 w 504436"/>
                <a:gd name="connsiteY2" fmla="*/ 74236 h 250448"/>
                <a:gd name="connsiteX3" fmla="*/ 471438 w 504436"/>
                <a:gd name="connsiteY3" fmla="*/ 67759 h 250448"/>
                <a:gd name="connsiteX4" fmla="*/ 504394 w 504436"/>
                <a:gd name="connsiteY4" fmla="*/ 36898 h 250448"/>
                <a:gd name="connsiteX5" fmla="*/ 504394 w 504436"/>
                <a:gd name="connsiteY5" fmla="*/ 32136 h 250448"/>
                <a:gd name="connsiteX6" fmla="*/ 467056 w 504436"/>
                <a:gd name="connsiteY6" fmla="*/ 37 h 250448"/>
                <a:gd name="connsiteX7" fmla="*/ 201499 w 504436"/>
                <a:gd name="connsiteY7" fmla="*/ 58234 h 250448"/>
                <a:gd name="connsiteX8" fmla="*/ 2427 w 504436"/>
                <a:gd name="connsiteY8" fmla="*/ 219016 h 250448"/>
                <a:gd name="connsiteX9" fmla="*/ 5951 w 504436"/>
                <a:gd name="connsiteY9" fmla="*/ 250449 h 25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436" h="250448">
                  <a:moveTo>
                    <a:pt x="5951" y="250449"/>
                  </a:moveTo>
                  <a:cubicBezTo>
                    <a:pt x="43861" y="203776"/>
                    <a:pt x="143492" y="96239"/>
                    <a:pt x="278652" y="62711"/>
                  </a:cubicBezTo>
                  <a:cubicBezTo>
                    <a:pt x="397905" y="33184"/>
                    <a:pt x="415431" y="56425"/>
                    <a:pt x="414478" y="74236"/>
                  </a:cubicBezTo>
                  <a:cubicBezTo>
                    <a:pt x="449626" y="68998"/>
                    <a:pt x="470962" y="67759"/>
                    <a:pt x="471438" y="67759"/>
                  </a:cubicBezTo>
                  <a:cubicBezTo>
                    <a:pt x="489250" y="66902"/>
                    <a:pt x="503061" y="53472"/>
                    <a:pt x="504394" y="36898"/>
                  </a:cubicBezTo>
                  <a:cubicBezTo>
                    <a:pt x="504490" y="35374"/>
                    <a:pt x="504394" y="33755"/>
                    <a:pt x="504394" y="32136"/>
                  </a:cubicBezTo>
                  <a:cubicBezTo>
                    <a:pt x="503061" y="13467"/>
                    <a:pt x="486392" y="-821"/>
                    <a:pt x="467056" y="37"/>
                  </a:cubicBezTo>
                  <a:cubicBezTo>
                    <a:pt x="462199" y="227"/>
                    <a:pt x="345708" y="6514"/>
                    <a:pt x="201499" y="58234"/>
                  </a:cubicBezTo>
                  <a:cubicBezTo>
                    <a:pt x="48052" y="113479"/>
                    <a:pt x="4237" y="214730"/>
                    <a:pt x="2427" y="219016"/>
                  </a:cubicBezTo>
                  <a:cubicBezTo>
                    <a:pt x="-1859" y="229684"/>
                    <a:pt x="-335" y="241400"/>
                    <a:pt x="5951" y="250449"/>
                  </a:cubicBezTo>
                  <a:close/>
                </a:path>
              </a:pathLst>
            </a:custGeom>
            <a:solidFill>
              <a:srgbClr val="24202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160">
              <a:extLst>
                <a:ext uri="{FF2B5EF4-FFF2-40B4-BE49-F238E27FC236}">
                  <a16:creationId xmlns:a16="http://schemas.microsoft.com/office/drawing/2014/main" id="{1DA9E9A7-D4FD-4E0D-8BAF-2E02B2C0328E}"/>
                </a:ext>
              </a:extLst>
            </p:cNvPr>
            <p:cNvSpPr/>
            <p:nvPr/>
          </p:nvSpPr>
          <p:spPr>
            <a:xfrm>
              <a:off x="1049323" y="-54449"/>
              <a:ext cx="1369331" cy="1118849"/>
            </a:xfrm>
            <a:custGeom>
              <a:avLst/>
              <a:gdLst>
                <a:gd name="connsiteX0" fmla="*/ 242846 w 1369331"/>
                <a:gd name="connsiteY0" fmla="*/ 248437 h 1118849"/>
                <a:gd name="connsiteX1" fmla="*/ 913406 w 1369331"/>
                <a:gd name="connsiteY1" fmla="*/ 13931 h 1118849"/>
                <a:gd name="connsiteX2" fmla="*/ 1069616 w 1369331"/>
                <a:gd name="connsiteY2" fmla="*/ 72415 h 1118849"/>
                <a:gd name="connsiteX3" fmla="*/ 1094953 w 1369331"/>
                <a:gd name="connsiteY3" fmla="*/ 84321 h 1118849"/>
                <a:gd name="connsiteX4" fmla="*/ 1261640 w 1369331"/>
                <a:gd name="connsiteY4" fmla="*/ 120230 h 1118849"/>
                <a:gd name="connsiteX5" fmla="*/ 1345936 w 1369331"/>
                <a:gd name="connsiteY5" fmla="*/ 201574 h 1118849"/>
                <a:gd name="connsiteX6" fmla="*/ 1289739 w 1369331"/>
                <a:gd name="connsiteY6" fmla="*/ 277774 h 1118849"/>
                <a:gd name="connsiteX7" fmla="*/ 1233351 w 1369331"/>
                <a:gd name="connsiteY7" fmla="*/ 449129 h 1118849"/>
                <a:gd name="connsiteX8" fmla="*/ 1231351 w 1369331"/>
                <a:gd name="connsiteY8" fmla="*/ 471989 h 1118849"/>
                <a:gd name="connsiteX9" fmla="*/ 1022277 w 1369331"/>
                <a:gd name="connsiteY9" fmla="*/ 909567 h 1118849"/>
                <a:gd name="connsiteX10" fmla="*/ 316570 w 1369331"/>
                <a:gd name="connsiteY10" fmla="*/ 1109116 h 1118849"/>
                <a:gd name="connsiteX11" fmla="*/ 100924 w 1369331"/>
                <a:gd name="connsiteY11" fmla="*/ 1055871 h 1118849"/>
                <a:gd name="connsiteX12" fmla="*/ 74920 w 1369331"/>
                <a:gd name="connsiteY12" fmla="*/ 981195 h 1118849"/>
                <a:gd name="connsiteX13" fmla="*/ 8912 w 1369331"/>
                <a:gd name="connsiteY13" fmla="*/ 940333 h 1118849"/>
                <a:gd name="connsiteX14" fmla="*/ 1387 w 1369331"/>
                <a:gd name="connsiteY14" fmla="*/ 817365 h 1118849"/>
                <a:gd name="connsiteX15" fmla="*/ 54 w 1369331"/>
                <a:gd name="connsiteY15" fmla="*/ 765263 h 1118849"/>
                <a:gd name="connsiteX16" fmla="*/ 149 w 1369331"/>
                <a:gd name="connsiteY16" fmla="*/ 764882 h 1118849"/>
                <a:gd name="connsiteX17" fmla="*/ 5674 w 1369331"/>
                <a:gd name="connsiteY17" fmla="*/ 687444 h 1118849"/>
                <a:gd name="connsiteX18" fmla="*/ 242846 w 1369331"/>
                <a:gd name="connsiteY18" fmla="*/ 248437 h 111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331" h="1118849">
                  <a:moveTo>
                    <a:pt x="242846" y="248437"/>
                  </a:moveTo>
                  <a:cubicBezTo>
                    <a:pt x="420583" y="74987"/>
                    <a:pt x="660613" y="-41504"/>
                    <a:pt x="913406" y="13931"/>
                  </a:cubicBezTo>
                  <a:cubicBezTo>
                    <a:pt x="969794" y="26314"/>
                    <a:pt x="1018943" y="48602"/>
                    <a:pt x="1069616" y="72415"/>
                  </a:cubicBezTo>
                  <a:cubicBezTo>
                    <a:pt x="1077903" y="76415"/>
                    <a:pt x="1086475" y="80321"/>
                    <a:pt x="1094953" y="84321"/>
                  </a:cubicBezTo>
                  <a:cubicBezTo>
                    <a:pt x="1137434" y="104133"/>
                    <a:pt x="1213920" y="139280"/>
                    <a:pt x="1261640" y="120230"/>
                  </a:cubicBezTo>
                  <a:cubicBezTo>
                    <a:pt x="1333840" y="91655"/>
                    <a:pt x="1408420" y="132327"/>
                    <a:pt x="1345936" y="201574"/>
                  </a:cubicBezTo>
                  <a:cubicBezTo>
                    <a:pt x="1324124" y="225767"/>
                    <a:pt x="1305360" y="251009"/>
                    <a:pt x="1289739" y="277774"/>
                  </a:cubicBezTo>
                  <a:cubicBezTo>
                    <a:pt x="1259259" y="329590"/>
                    <a:pt x="1240304" y="386454"/>
                    <a:pt x="1233351" y="449129"/>
                  </a:cubicBezTo>
                  <a:cubicBezTo>
                    <a:pt x="1232494" y="456653"/>
                    <a:pt x="1231827" y="464369"/>
                    <a:pt x="1231351" y="471989"/>
                  </a:cubicBezTo>
                  <a:cubicBezTo>
                    <a:pt x="1220587" y="639629"/>
                    <a:pt x="1145530" y="792505"/>
                    <a:pt x="1022277" y="909567"/>
                  </a:cubicBezTo>
                  <a:cubicBezTo>
                    <a:pt x="837016" y="1085684"/>
                    <a:pt x="564601" y="1144263"/>
                    <a:pt x="316570" y="1109116"/>
                  </a:cubicBezTo>
                  <a:cubicBezTo>
                    <a:pt x="242846" y="1098543"/>
                    <a:pt x="170266" y="1080446"/>
                    <a:pt x="100924" y="1055871"/>
                  </a:cubicBezTo>
                  <a:cubicBezTo>
                    <a:pt x="62633" y="1042441"/>
                    <a:pt x="84255" y="1001960"/>
                    <a:pt x="74920" y="981195"/>
                  </a:cubicBezTo>
                  <a:cubicBezTo>
                    <a:pt x="65395" y="960431"/>
                    <a:pt x="3388" y="971956"/>
                    <a:pt x="8912" y="940333"/>
                  </a:cubicBezTo>
                  <a:cubicBezTo>
                    <a:pt x="16151" y="899471"/>
                    <a:pt x="4340" y="857942"/>
                    <a:pt x="1387" y="817365"/>
                  </a:cubicBezTo>
                  <a:cubicBezTo>
                    <a:pt x="149" y="800125"/>
                    <a:pt x="-137" y="782694"/>
                    <a:pt x="54" y="765263"/>
                  </a:cubicBezTo>
                  <a:cubicBezTo>
                    <a:pt x="54" y="765073"/>
                    <a:pt x="54" y="765073"/>
                    <a:pt x="149" y="764882"/>
                  </a:cubicBezTo>
                  <a:cubicBezTo>
                    <a:pt x="530" y="738974"/>
                    <a:pt x="2530" y="712971"/>
                    <a:pt x="5674" y="687444"/>
                  </a:cubicBezTo>
                  <a:cubicBezTo>
                    <a:pt x="28153" y="512660"/>
                    <a:pt x="118450" y="369690"/>
                    <a:pt x="242846" y="248437"/>
                  </a:cubicBezTo>
                  <a:close/>
                </a:path>
              </a:pathLst>
            </a:custGeom>
            <a:solidFill>
              <a:srgbClr val="FFDA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161">
              <a:extLst>
                <a:ext uri="{FF2B5EF4-FFF2-40B4-BE49-F238E27FC236}">
                  <a16:creationId xmlns:a16="http://schemas.microsoft.com/office/drawing/2014/main" id="{6E644DA0-F7FC-4B1E-86E6-54A18487CEBA}"/>
                </a:ext>
              </a:extLst>
            </p:cNvPr>
            <p:cNvSpPr/>
            <p:nvPr/>
          </p:nvSpPr>
          <p:spPr>
            <a:xfrm>
              <a:off x="1289571" y="581085"/>
              <a:ext cx="864689" cy="439823"/>
            </a:xfrm>
            <a:custGeom>
              <a:avLst/>
              <a:gdLst>
                <a:gd name="connsiteX0" fmla="*/ 64606 w 864689"/>
                <a:gd name="connsiteY0" fmla="*/ 425575 h 439823"/>
                <a:gd name="connsiteX1" fmla="*/ 515805 w 864689"/>
                <a:gd name="connsiteY1" fmla="*/ 360233 h 439823"/>
                <a:gd name="connsiteX2" fmla="*/ 702495 w 864689"/>
                <a:gd name="connsiteY2" fmla="*/ 225645 h 439823"/>
                <a:gd name="connsiteX3" fmla="*/ 854229 w 864689"/>
                <a:gd name="connsiteY3" fmla="*/ 41527 h 439823"/>
                <a:gd name="connsiteX4" fmla="*/ 861087 w 864689"/>
                <a:gd name="connsiteY4" fmla="*/ 4094 h 439823"/>
                <a:gd name="connsiteX5" fmla="*/ 739167 w 864689"/>
                <a:gd name="connsiteY5" fmla="*/ 89438 h 439823"/>
                <a:gd name="connsiteX6" fmla="*/ 582671 w 864689"/>
                <a:gd name="connsiteY6" fmla="*/ 210977 h 439823"/>
                <a:gd name="connsiteX7" fmla="*/ 180240 w 864689"/>
                <a:gd name="connsiteY7" fmla="*/ 290510 h 439823"/>
                <a:gd name="connsiteX8" fmla="*/ 884 w 864689"/>
                <a:gd name="connsiteY8" fmla="*/ 365472 h 439823"/>
                <a:gd name="connsiteX9" fmla="*/ 64606 w 864689"/>
                <a:gd name="connsiteY9" fmla="*/ 425575 h 4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689" h="439823">
                  <a:moveTo>
                    <a:pt x="64606" y="425575"/>
                  </a:moveTo>
                  <a:cubicBezTo>
                    <a:pt x="216244" y="459960"/>
                    <a:pt x="378360" y="429766"/>
                    <a:pt x="515805" y="360233"/>
                  </a:cubicBezTo>
                  <a:cubicBezTo>
                    <a:pt x="584481" y="325467"/>
                    <a:pt x="648298" y="280319"/>
                    <a:pt x="702495" y="225645"/>
                  </a:cubicBezTo>
                  <a:cubicBezTo>
                    <a:pt x="756312" y="171353"/>
                    <a:pt x="820320" y="111250"/>
                    <a:pt x="854229" y="41527"/>
                  </a:cubicBezTo>
                  <a:cubicBezTo>
                    <a:pt x="858229" y="33431"/>
                    <a:pt x="870802" y="12571"/>
                    <a:pt x="861087" y="4094"/>
                  </a:cubicBezTo>
                  <a:cubicBezTo>
                    <a:pt x="833178" y="-20386"/>
                    <a:pt x="755454" y="72197"/>
                    <a:pt x="739167" y="89438"/>
                  </a:cubicBezTo>
                  <a:cubicBezTo>
                    <a:pt x="693637" y="137729"/>
                    <a:pt x="640678" y="178687"/>
                    <a:pt x="582671" y="210977"/>
                  </a:cubicBezTo>
                  <a:cubicBezTo>
                    <a:pt x="452178" y="283462"/>
                    <a:pt x="325305" y="289748"/>
                    <a:pt x="180240" y="290510"/>
                  </a:cubicBezTo>
                  <a:cubicBezTo>
                    <a:pt x="128995" y="290796"/>
                    <a:pt x="13457" y="301559"/>
                    <a:pt x="884" y="365472"/>
                  </a:cubicBezTo>
                  <a:cubicBezTo>
                    <a:pt x="-5688" y="399191"/>
                    <a:pt x="25268" y="416621"/>
                    <a:pt x="64606" y="425575"/>
                  </a:cubicBezTo>
                  <a:close/>
                </a:path>
              </a:pathLst>
            </a:custGeom>
            <a:solidFill>
              <a:srgbClr val="FFF5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162">
              <a:extLst>
                <a:ext uri="{FF2B5EF4-FFF2-40B4-BE49-F238E27FC236}">
                  <a16:creationId xmlns:a16="http://schemas.microsoft.com/office/drawing/2014/main" id="{D2A16B15-FAA6-443D-B5B9-41E0C9BE4A18}"/>
                </a:ext>
              </a:extLst>
            </p:cNvPr>
            <p:cNvSpPr/>
            <p:nvPr/>
          </p:nvSpPr>
          <p:spPr>
            <a:xfrm>
              <a:off x="1323450" y="909022"/>
              <a:ext cx="409178" cy="72920"/>
            </a:xfrm>
            <a:custGeom>
              <a:avLst/>
              <a:gdLst>
                <a:gd name="connsiteX0" fmla="*/ 8343 w 409178"/>
                <a:gd name="connsiteY0" fmla="*/ 30487 h 72920"/>
                <a:gd name="connsiteX1" fmla="*/ 107974 w 409178"/>
                <a:gd name="connsiteY1" fmla="*/ 30392 h 72920"/>
                <a:gd name="connsiteX2" fmla="*/ 206272 w 409178"/>
                <a:gd name="connsiteY2" fmla="*/ 27725 h 72920"/>
                <a:gd name="connsiteX3" fmla="*/ 303142 w 409178"/>
                <a:gd name="connsiteY3" fmla="*/ 18676 h 72920"/>
                <a:gd name="connsiteX4" fmla="*/ 399154 w 409178"/>
                <a:gd name="connsiteY4" fmla="*/ 293 h 72920"/>
                <a:gd name="connsiteX5" fmla="*/ 399439 w 409178"/>
                <a:gd name="connsiteY5" fmla="*/ 198 h 72920"/>
                <a:gd name="connsiteX6" fmla="*/ 408964 w 409178"/>
                <a:gd name="connsiteY6" fmla="*/ 6103 h 72920"/>
                <a:gd name="connsiteX7" fmla="*/ 405916 w 409178"/>
                <a:gd name="connsiteY7" fmla="*/ 14295 h 72920"/>
                <a:gd name="connsiteX8" fmla="*/ 311047 w 409178"/>
                <a:gd name="connsiteY8" fmla="*/ 57824 h 72920"/>
                <a:gd name="connsiteX9" fmla="*/ 208273 w 409178"/>
                <a:gd name="connsiteY9" fmla="*/ 72493 h 72920"/>
                <a:gd name="connsiteX10" fmla="*/ 105498 w 409178"/>
                <a:gd name="connsiteY10" fmla="*/ 67921 h 72920"/>
                <a:gd name="connsiteX11" fmla="*/ 5295 w 409178"/>
                <a:gd name="connsiteY11" fmla="*/ 45632 h 72920"/>
                <a:gd name="connsiteX12" fmla="*/ 437 w 409178"/>
                <a:gd name="connsiteY12" fmla="*/ 35631 h 72920"/>
                <a:gd name="connsiteX13" fmla="*/ 7867 w 409178"/>
                <a:gd name="connsiteY13" fmla="*/ 30392 h 72920"/>
                <a:gd name="connsiteX14" fmla="*/ 8343 w 409178"/>
                <a:gd name="connsiteY14" fmla="*/ 30487 h 7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9178" h="72920">
                  <a:moveTo>
                    <a:pt x="8343" y="30487"/>
                  </a:moveTo>
                  <a:lnTo>
                    <a:pt x="107974" y="30392"/>
                  </a:lnTo>
                  <a:cubicBezTo>
                    <a:pt x="140931" y="30011"/>
                    <a:pt x="173697" y="29535"/>
                    <a:pt x="206272" y="27725"/>
                  </a:cubicBezTo>
                  <a:cubicBezTo>
                    <a:pt x="238753" y="25534"/>
                    <a:pt x="271042" y="22867"/>
                    <a:pt x="303142" y="18676"/>
                  </a:cubicBezTo>
                  <a:cubicBezTo>
                    <a:pt x="335146" y="14104"/>
                    <a:pt x="366578" y="7913"/>
                    <a:pt x="399154" y="293"/>
                  </a:cubicBezTo>
                  <a:lnTo>
                    <a:pt x="399439" y="198"/>
                  </a:lnTo>
                  <a:cubicBezTo>
                    <a:pt x="403726" y="-755"/>
                    <a:pt x="407917" y="1817"/>
                    <a:pt x="408964" y="6103"/>
                  </a:cubicBezTo>
                  <a:cubicBezTo>
                    <a:pt x="409726" y="9247"/>
                    <a:pt x="408393" y="12485"/>
                    <a:pt x="405916" y="14295"/>
                  </a:cubicBezTo>
                  <a:cubicBezTo>
                    <a:pt x="377532" y="34869"/>
                    <a:pt x="344576" y="48394"/>
                    <a:pt x="311047" y="57824"/>
                  </a:cubicBezTo>
                  <a:cubicBezTo>
                    <a:pt x="277329" y="66397"/>
                    <a:pt x="242753" y="71159"/>
                    <a:pt x="208273" y="72493"/>
                  </a:cubicBezTo>
                  <a:cubicBezTo>
                    <a:pt x="173887" y="73731"/>
                    <a:pt x="139502" y="72302"/>
                    <a:pt x="105498" y="67921"/>
                  </a:cubicBezTo>
                  <a:cubicBezTo>
                    <a:pt x="71494" y="63444"/>
                    <a:pt x="38061" y="57062"/>
                    <a:pt x="5295" y="45632"/>
                  </a:cubicBezTo>
                  <a:cubicBezTo>
                    <a:pt x="1199" y="44203"/>
                    <a:pt x="-992" y="39727"/>
                    <a:pt x="437" y="35631"/>
                  </a:cubicBezTo>
                  <a:cubicBezTo>
                    <a:pt x="1580" y="32392"/>
                    <a:pt x="4628" y="30392"/>
                    <a:pt x="7867" y="30392"/>
                  </a:cubicBezTo>
                  <a:lnTo>
                    <a:pt x="8343" y="3048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163">
              <a:extLst>
                <a:ext uri="{FF2B5EF4-FFF2-40B4-BE49-F238E27FC236}">
                  <a16:creationId xmlns:a16="http://schemas.microsoft.com/office/drawing/2014/main" id="{39298983-BC56-4A3D-A7C5-D5EEF6EE2AB0}"/>
                </a:ext>
              </a:extLst>
            </p:cNvPr>
            <p:cNvSpPr/>
            <p:nvPr/>
          </p:nvSpPr>
          <p:spPr>
            <a:xfrm>
              <a:off x="1809740" y="640056"/>
              <a:ext cx="290409" cy="250607"/>
            </a:xfrm>
            <a:custGeom>
              <a:avLst/>
              <a:gdLst>
                <a:gd name="connsiteX0" fmla="*/ 287768 w 290409"/>
                <a:gd name="connsiteY0" fmla="*/ 1988 h 250607"/>
                <a:gd name="connsiteX1" fmla="*/ 289006 w 290409"/>
                <a:gd name="connsiteY1" fmla="*/ 12274 h 250607"/>
                <a:gd name="connsiteX2" fmla="*/ 11543 w 290409"/>
                <a:gd name="connsiteY2" fmla="*/ 249638 h 250607"/>
                <a:gd name="connsiteX3" fmla="*/ 970 w 290409"/>
                <a:gd name="connsiteY3" fmla="*/ 246589 h 250607"/>
                <a:gd name="connsiteX4" fmla="*/ 4018 w 290409"/>
                <a:gd name="connsiteY4" fmla="*/ 236017 h 250607"/>
                <a:gd name="connsiteX5" fmla="*/ 276147 w 290409"/>
                <a:gd name="connsiteY5" fmla="*/ 3321 h 250607"/>
                <a:gd name="connsiteX6" fmla="*/ 287006 w 290409"/>
                <a:gd name="connsiteY6" fmla="*/ 1416 h 250607"/>
                <a:gd name="connsiteX7" fmla="*/ 287768 w 290409"/>
                <a:gd name="connsiteY7" fmla="*/ 1988 h 2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409" h="250607">
                  <a:moveTo>
                    <a:pt x="287768" y="1988"/>
                  </a:moveTo>
                  <a:cubicBezTo>
                    <a:pt x="290720" y="4559"/>
                    <a:pt x="291292" y="9036"/>
                    <a:pt x="289006" y="12274"/>
                  </a:cubicBezTo>
                  <a:cubicBezTo>
                    <a:pt x="192708" y="149720"/>
                    <a:pt x="13352" y="248685"/>
                    <a:pt x="11543" y="249638"/>
                  </a:cubicBezTo>
                  <a:cubicBezTo>
                    <a:pt x="7733" y="251733"/>
                    <a:pt x="2970" y="250304"/>
                    <a:pt x="970" y="246589"/>
                  </a:cubicBezTo>
                  <a:cubicBezTo>
                    <a:pt x="-1126" y="242780"/>
                    <a:pt x="303" y="238112"/>
                    <a:pt x="4018" y="236017"/>
                  </a:cubicBezTo>
                  <a:cubicBezTo>
                    <a:pt x="5828" y="235064"/>
                    <a:pt x="182040" y="137719"/>
                    <a:pt x="276147" y="3321"/>
                  </a:cubicBezTo>
                  <a:cubicBezTo>
                    <a:pt x="278624" y="-203"/>
                    <a:pt x="283481" y="-1061"/>
                    <a:pt x="287006" y="1416"/>
                  </a:cubicBezTo>
                  <a:cubicBezTo>
                    <a:pt x="287291" y="1702"/>
                    <a:pt x="287482" y="1797"/>
                    <a:pt x="287768" y="198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164">
              <a:extLst>
                <a:ext uri="{FF2B5EF4-FFF2-40B4-BE49-F238E27FC236}">
                  <a16:creationId xmlns:a16="http://schemas.microsoft.com/office/drawing/2014/main" id="{8D5FB3FC-A1ED-48B8-B516-2190AC10168F}"/>
                </a:ext>
              </a:extLst>
            </p:cNvPr>
            <p:cNvSpPr/>
            <p:nvPr/>
          </p:nvSpPr>
          <p:spPr>
            <a:xfrm>
              <a:off x="2164991" y="86933"/>
              <a:ext cx="174165" cy="307650"/>
            </a:xfrm>
            <a:custGeom>
              <a:avLst/>
              <a:gdLst>
                <a:gd name="connsiteX0" fmla="*/ 6431 w 174165"/>
                <a:gd name="connsiteY0" fmla="*/ 279 h 307650"/>
                <a:gd name="connsiteX1" fmla="*/ 174166 w 174165"/>
                <a:gd name="connsiteY1" fmla="*/ 136296 h 307650"/>
                <a:gd name="connsiteX2" fmla="*/ 117778 w 174165"/>
                <a:gd name="connsiteY2" fmla="*/ 307651 h 307650"/>
                <a:gd name="connsiteX3" fmla="*/ 79964 w 174165"/>
                <a:gd name="connsiteY3" fmla="*/ 161156 h 307650"/>
                <a:gd name="connsiteX4" fmla="*/ 6431 w 174165"/>
                <a:gd name="connsiteY4" fmla="*/ 279 h 30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165" h="307650">
                  <a:moveTo>
                    <a:pt x="6431" y="279"/>
                  </a:moveTo>
                  <a:cubicBezTo>
                    <a:pt x="23957" y="4660"/>
                    <a:pt x="132923" y="99053"/>
                    <a:pt x="174166" y="136296"/>
                  </a:cubicBezTo>
                  <a:cubicBezTo>
                    <a:pt x="143686" y="188112"/>
                    <a:pt x="124731" y="244976"/>
                    <a:pt x="117778" y="307651"/>
                  </a:cubicBezTo>
                  <a:cubicBezTo>
                    <a:pt x="113587" y="251263"/>
                    <a:pt x="103014" y="196018"/>
                    <a:pt x="79964" y="161156"/>
                  </a:cubicBezTo>
                  <a:cubicBezTo>
                    <a:pt x="17956" y="66763"/>
                    <a:pt x="-14715" y="-5055"/>
                    <a:pt x="6431" y="279"/>
                  </a:cubicBezTo>
                  <a:close/>
                </a:path>
              </a:pathLst>
            </a:custGeom>
            <a:solidFill>
              <a:srgbClr val="EBA9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165">
              <a:extLst>
                <a:ext uri="{FF2B5EF4-FFF2-40B4-BE49-F238E27FC236}">
                  <a16:creationId xmlns:a16="http://schemas.microsoft.com/office/drawing/2014/main" id="{01C6D23C-4676-4ED6-BE5E-D7F323B7B52B}"/>
                </a:ext>
              </a:extLst>
            </p:cNvPr>
            <p:cNvSpPr/>
            <p:nvPr/>
          </p:nvSpPr>
          <p:spPr>
            <a:xfrm>
              <a:off x="1049567" y="-54449"/>
              <a:ext cx="1069371" cy="764882"/>
            </a:xfrm>
            <a:custGeom>
              <a:avLst/>
              <a:gdLst>
                <a:gd name="connsiteX0" fmla="*/ 242602 w 1069371"/>
                <a:gd name="connsiteY0" fmla="*/ 248437 h 764882"/>
                <a:gd name="connsiteX1" fmla="*/ 913162 w 1069371"/>
                <a:gd name="connsiteY1" fmla="*/ 13931 h 764882"/>
                <a:gd name="connsiteX2" fmla="*/ 1069372 w 1069371"/>
                <a:gd name="connsiteY2" fmla="*/ 72415 h 764882"/>
                <a:gd name="connsiteX3" fmla="*/ 313658 w 1069371"/>
                <a:gd name="connsiteY3" fmla="*/ 287489 h 764882"/>
                <a:gd name="connsiteX4" fmla="*/ 0 w 1069371"/>
                <a:gd name="connsiteY4" fmla="*/ 764882 h 764882"/>
                <a:gd name="connsiteX5" fmla="*/ 5525 w 1069371"/>
                <a:gd name="connsiteY5" fmla="*/ 687444 h 764882"/>
                <a:gd name="connsiteX6" fmla="*/ 242602 w 1069371"/>
                <a:gd name="connsiteY6" fmla="*/ 248437 h 7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9371" h="764882">
                  <a:moveTo>
                    <a:pt x="242602" y="248437"/>
                  </a:moveTo>
                  <a:cubicBezTo>
                    <a:pt x="420338" y="74987"/>
                    <a:pt x="660368" y="-41504"/>
                    <a:pt x="913162" y="13931"/>
                  </a:cubicBezTo>
                  <a:cubicBezTo>
                    <a:pt x="969550" y="26314"/>
                    <a:pt x="1018699" y="48602"/>
                    <a:pt x="1069372" y="72415"/>
                  </a:cubicBezTo>
                  <a:cubicBezTo>
                    <a:pt x="869823" y="14027"/>
                    <a:pt x="556832" y="103181"/>
                    <a:pt x="313658" y="287489"/>
                  </a:cubicBezTo>
                  <a:cubicBezTo>
                    <a:pt x="126492" y="429412"/>
                    <a:pt x="33528" y="662393"/>
                    <a:pt x="0" y="764882"/>
                  </a:cubicBezTo>
                  <a:cubicBezTo>
                    <a:pt x="381" y="738974"/>
                    <a:pt x="2381" y="712971"/>
                    <a:pt x="5525" y="687444"/>
                  </a:cubicBezTo>
                  <a:cubicBezTo>
                    <a:pt x="27908" y="512660"/>
                    <a:pt x="118205" y="369690"/>
                    <a:pt x="242602" y="248437"/>
                  </a:cubicBez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7" name="Graphic 236">
              <a:extLst>
                <a:ext uri="{FF2B5EF4-FFF2-40B4-BE49-F238E27FC236}">
                  <a16:creationId xmlns:a16="http://schemas.microsoft.com/office/drawing/2014/main" id="{C2E68EA5-7F6A-4D1F-AC50-342AB088772F}"/>
                </a:ext>
              </a:extLst>
            </p:cNvPr>
            <p:cNvGrpSpPr/>
            <p:nvPr/>
          </p:nvGrpSpPr>
          <p:grpSpPr>
            <a:xfrm>
              <a:off x="1175267" y="163750"/>
              <a:ext cx="932191" cy="689765"/>
              <a:chOff x="1175267" y="163750"/>
              <a:chExt cx="932191" cy="689765"/>
            </a:xfrm>
            <a:solidFill>
              <a:srgbClr val="FFE066"/>
            </a:solidFill>
          </p:grpSpPr>
          <p:sp>
            <p:nvSpPr>
              <p:cNvPr id="85" name="Freeform: Shape 194">
                <a:extLst>
                  <a:ext uri="{FF2B5EF4-FFF2-40B4-BE49-F238E27FC236}">
                    <a16:creationId xmlns:a16="http://schemas.microsoft.com/office/drawing/2014/main" id="{BD386979-91FF-4F26-A482-EEA27A19FDD9}"/>
                  </a:ext>
                </a:extLst>
              </p:cNvPr>
              <p:cNvSpPr/>
              <p:nvPr/>
            </p:nvSpPr>
            <p:spPr>
              <a:xfrm>
                <a:off x="1175267" y="163750"/>
                <a:ext cx="839729" cy="499472"/>
              </a:xfrm>
              <a:custGeom>
                <a:avLst/>
                <a:gdLst>
                  <a:gd name="connsiteX0" fmla="*/ 792 w 839729"/>
                  <a:gd name="connsiteY0" fmla="*/ 493914 h 499472"/>
                  <a:gd name="connsiteX1" fmla="*/ 5935 w 839729"/>
                  <a:gd name="connsiteY1" fmla="*/ 498391 h 499472"/>
                  <a:gd name="connsiteX2" fmla="*/ 380078 w 839729"/>
                  <a:gd name="connsiteY2" fmla="*/ 186447 h 499472"/>
                  <a:gd name="connsiteX3" fmla="*/ 591914 w 839729"/>
                  <a:gd name="connsiteY3" fmla="*/ 83005 h 499472"/>
                  <a:gd name="connsiteX4" fmla="*/ 832325 w 839729"/>
                  <a:gd name="connsiteY4" fmla="*/ 24808 h 499472"/>
                  <a:gd name="connsiteX5" fmla="*/ 830896 w 839729"/>
                  <a:gd name="connsiteY5" fmla="*/ 3186 h 499472"/>
                  <a:gd name="connsiteX6" fmla="*/ 603344 w 839729"/>
                  <a:gd name="connsiteY6" fmla="*/ 40524 h 499472"/>
                  <a:gd name="connsiteX7" fmla="*/ 380459 w 839729"/>
                  <a:gd name="connsiteY7" fmla="*/ 143299 h 499472"/>
                  <a:gd name="connsiteX8" fmla="*/ 792 w 839729"/>
                  <a:gd name="connsiteY8" fmla="*/ 493914 h 49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9729" h="499472">
                    <a:moveTo>
                      <a:pt x="792" y="493914"/>
                    </a:moveTo>
                    <a:cubicBezTo>
                      <a:pt x="-1875" y="497438"/>
                      <a:pt x="2792" y="501439"/>
                      <a:pt x="5935" y="498391"/>
                    </a:cubicBezTo>
                    <a:cubicBezTo>
                      <a:pt x="121855" y="385424"/>
                      <a:pt x="242632" y="272934"/>
                      <a:pt x="380078" y="186447"/>
                    </a:cubicBezTo>
                    <a:cubicBezTo>
                      <a:pt x="446753" y="144442"/>
                      <a:pt x="517618" y="109104"/>
                      <a:pt x="591914" y="83005"/>
                    </a:cubicBezTo>
                    <a:cubicBezTo>
                      <a:pt x="670209" y="55478"/>
                      <a:pt x="755839" y="53383"/>
                      <a:pt x="832325" y="24808"/>
                    </a:cubicBezTo>
                    <a:cubicBezTo>
                      <a:pt x="842516" y="20998"/>
                      <a:pt x="842326" y="5186"/>
                      <a:pt x="830896" y="3186"/>
                    </a:cubicBezTo>
                    <a:cubicBezTo>
                      <a:pt x="758411" y="-9482"/>
                      <a:pt x="672114" y="18236"/>
                      <a:pt x="603344" y="40524"/>
                    </a:cubicBezTo>
                    <a:cubicBezTo>
                      <a:pt x="525334" y="65765"/>
                      <a:pt x="450658" y="101103"/>
                      <a:pt x="380459" y="143299"/>
                    </a:cubicBezTo>
                    <a:cubicBezTo>
                      <a:pt x="230154" y="233691"/>
                      <a:pt x="106329" y="355040"/>
                      <a:pt x="792" y="49391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195">
                <a:extLst>
                  <a:ext uri="{FF2B5EF4-FFF2-40B4-BE49-F238E27FC236}">
                    <a16:creationId xmlns:a16="http://schemas.microsoft.com/office/drawing/2014/main" id="{C1B7E0BB-5708-4442-AD05-882E3C3A31AE}"/>
                  </a:ext>
                </a:extLst>
              </p:cNvPr>
              <p:cNvSpPr/>
              <p:nvPr/>
            </p:nvSpPr>
            <p:spPr>
              <a:xfrm>
                <a:off x="1401882" y="491602"/>
                <a:ext cx="705576" cy="361914"/>
              </a:xfrm>
              <a:custGeom>
                <a:avLst/>
                <a:gdLst>
                  <a:gd name="connsiteX0" fmla="*/ 1825 w 705576"/>
                  <a:gd name="connsiteY0" fmla="*/ 361897 h 361914"/>
                  <a:gd name="connsiteX1" fmla="*/ 386730 w 705576"/>
                  <a:gd name="connsiteY1" fmla="*/ 226165 h 361914"/>
                  <a:gd name="connsiteX2" fmla="*/ 578087 w 705576"/>
                  <a:gd name="connsiteY2" fmla="*/ 110532 h 361914"/>
                  <a:gd name="connsiteX3" fmla="*/ 704960 w 705576"/>
                  <a:gd name="connsiteY3" fmla="*/ 7376 h 361914"/>
                  <a:gd name="connsiteX4" fmla="*/ 696483 w 705576"/>
                  <a:gd name="connsiteY4" fmla="*/ 1756 h 361914"/>
                  <a:gd name="connsiteX5" fmla="*/ 547512 w 705576"/>
                  <a:gd name="connsiteY5" fmla="*/ 115294 h 361914"/>
                  <a:gd name="connsiteX6" fmla="*/ 380253 w 705576"/>
                  <a:gd name="connsiteY6" fmla="*/ 216355 h 361914"/>
                  <a:gd name="connsiteX7" fmla="*/ 1063 w 705576"/>
                  <a:gd name="connsiteY7" fmla="*/ 358468 h 361914"/>
                  <a:gd name="connsiteX8" fmla="*/ 1825 w 705576"/>
                  <a:gd name="connsiteY8" fmla="*/ 361897 h 36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5576" h="361914">
                    <a:moveTo>
                      <a:pt x="1825" y="361897"/>
                    </a:moveTo>
                    <a:cubicBezTo>
                      <a:pt x="137937" y="338751"/>
                      <a:pt x="265000" y="290364"/>
                      <a:pt x="386730" y="226165"/>
                    </a:cubicBezTo>
                    <a:cubicBezTo>
                      <a:pt x="452643" y="191399"/>
                      <a:pt x="516937" y="153204"/>
                      <a:pt x="578087" y="110532"/>
                    </a:cubicBezTo>
                    <a:cubicBezTo>
                      <a:pt x="622188" y="79671"/>
                      <a:pt x="677528" y="55382"/>
                      <a:pt x="704960" y="7376"/>
                    </a:cubicBezTo>
                    <a:cubicBezTo>
                      <a:pt x="707818" y="2423"/>
                      <a:pt x="700007" y="-2816"/>
                      <a:pt x="696483" y="1756"/>
                    </a:cubicBezTo>
                    <a:cubicBezTo>
                      <a:pt x="660764" y="49667"/>
                      <a:pt x="596947" y="81385"/>
                      <a:pt x="547512" y="115294"/>
                    </a:cubicBezTo>
                    <a:cubicBezTo>
                      <a:pt x="493886" y="152156"/>
                      <a:pt x="437498" y="185494"/>
                      <a:pt x="380253" y="216355"/>
                    </a:cubicBezTo>
                    <a:cubicBezTo>
                      <a:pt x="260714" y="280648"/>
                      <a:pt x="134127" y="330940"/>
                      <a:pt x="1063" y="358468"/>
                    </a:cubicBezTo>
                    <a:cubicBezTo>
                      <a:pt x="-747" y="358944"/>
                      <a:pt x="-81" y="362182"/>
                      <a:pt x="1825" y="361897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196">
                <a:extLst>
                  <a:ext uri="{FF2B5EF4-FFF2-40B4-BE49-F238E27FC236}">
                    <a16:creationId xmlns:a16="http://schemas.microsoft.com/office/drawing/2014/main" id="{E5C9890E-FBBD-42C2-A869-A14947BD1EA3}"/>
                  </a:ext>
                </a:extLst>
              </p:cNvPr>
              <p:cNvSpPr/>
              <p:nvPr/>
            </p:nvSpPr>
            <p:spPr>
              <a:xfrm>
                <a:off x="1538668" y="350477"/>
                <a:ext cx="448876" cy="216559"/>
              </a:xfrm>
              <a:custGeom>
                <a:avLst/>
                <a:gdLst>
                  <a:gd name="connsiteX0" fmla="*/ 4580 w 448876"/>
                  <a:gd name="connsiteY0" fmla="*/ 216224 h 216559"/>
                  <a:gd name="connsiteX1" fmla="*/ 447302 w 448876"/>
                  <a:gd name="connsiteY1" fmla="*/ 4769 h 216559"/>
                  <a:gd name="connsiteX2" fmla="*/ 446349 w 448876"/>
                  <a:gd name="connsiteY2" fmla="*/ 6 h 216559"/>
                  <a:gd name="connsiteX3" fmla="*/ 233370 w 448876"/>
                  <a:gd name="connsiteY3" fmla="*/ 80683 h 216559"/>
                  <a:gd name="connsiteX4" fmla="*/ 1341 w 448876"/>
                  <a:gd name="connsiteY4" fmla="*/ 211271 h 216559"/>
                  <a:gd name="connsiteX5" fmla="*/ 4580 w 448876"/>
                  <a:gd name="connsiteY5" fmla="*/ 216224 h 2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876" h="216559">
                    <a:moveTo>
                      <a:pt x="4580" y="216224"/>
                    </a:moveTo>
                    <a:cubicBezTo>
                      <a:pt x="151646" y="140786"/>
                      <a:pt x="289949" y="57633"/>
                      <a:pt x="447302" y="4769"/>
                    </a:cubicBezTo>
                    <a:cubicBezTo>
                      <a:pt x="449874" y="3912"/>
                      <a:pt x="449112" y="-184"/>
                      <a:pt x="446349" y="6"/>
                    </a:cubicBezTo>
                    <a:cubicBezTo>
                      <a:pt x="373102" y="4674"/>
                      <a:pt x="298903" y="50013"/>
                      <a:pt x="233370" y="80683"/>
                    </a:cubicBezTo>
                    <a:cubicBezTo>
                      <a:pt x="152789" y="118402"/>
                      <a:pt x="79065" y="168408"/>
                      <a:pt x="1341" y="211271"/>
                    </a:cubicBezTo>
                    <a:cubicBezTo>
                      <a:pt x="-1897" y="213176"/>
                      <a:pt x="1341" y="217843"/>
                      <a:pt x="4580" y="21622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8" name="Graphic 236">
              <a:extLst>
                <a:ext uri="{FF2B5EF4-FFF2-40B4-BE49-F238E27FC236}">
                  <a16:creationId xmlns:a16="http://schemas.microsoft.com/office/drawing/2014/main" id="{0CE333F9-1F88-4B33-90A2-66ADDAEEE51D}"/>
                </a:ext>
              </a:extLst>
            </p:cNvPr>
            <p:cNvGrpSpPr/>
            <p:nvPr/>
          </p:nvGrpSpPr>
          <p:grpSpPr>
            <a:xfrm>
              <a:off x="1130949" y="-8714"/>
              <a:ext cx="1205631" cy="737577"/>
              <a:chOff x="1130949" y="-8714"/>
              <a:chExt cx="1205631" cy="737577"/>
            </a:xfrm>
            <a:solidFill>
              <a:srgbClr val="FFFFFF"/>
            </a:solidFill>
          </p:grpSpPr>
          <p:sp>
            <p:nvSpPr>
              <p:cNvPr id="60" name="Freeform: Shape 169">
                <a:extLst>
                  <a:ext uri="{FF2B5EF4-FFF2-40B4-BE49-F238E27FC236}">
                    <a16:creationId xmlns:a16="http://schemas.microsoft.com/office/drawing/2014/main" id="{FD5443D6-6152-4F24-A8F3-C5ABD69363CE}"/>
                  </a:ext>
                </a:extLst>
              </p:cNvPr>
              <p:cNvSpPr/>
              <p:nvPr/>
            </p:nvSpPr>
            <p:spPr>
              <a:xfrm>
                <a:off x="1393911" y="311631"/>
                <a:ext cx="63423" cy="53056"/>
              </a:xfrm>
              <a:custGeom>
                <a:avLst/>
                <a:gdLst>
                  <a:gd name="connsiteX0" fmla="*/ 461 w 63423"/>
                  <a:gd name="connsiteY0" fmla="*/ 46758 h 53056"/>
                  <a:gd name="connsiteX1" fmla="*/ 4652 w 63423"/>
                  <a:gd name="connsiteY1" fmla="*/ 53044 h 53056"/>
                  <a:gd name="connsiteX2" fmla="*/ 32751 w 63423"/>
                  <a:gd name="connsiteY2" fmla="*/ 38852 h 53056"/>
                  <a:gd name="connsiteX3" fmla="*/ 61897 w 63423"/>
                  <a:gd name="connsiteY3" fmla="*/ 13801 h 53056"/>
                  <a:gd name="connsiteX4" fmla="*/ 53229 w 63423"/>
                  <a:gd name="connsiteY4" fmla="*/ 752 h 53056"/>
                  <a:gd name="connsiteX5" fmla="*/ 23130 w 63423"/>
                  <a:gd name="connsiteY5" fmla="*/ 24279 h 53056"/>
                  <a:gd name="connsiteX6" fmla="*/ 461 w 63423"/>
                  <a:gd name="connsiteY6" fmla="*/ 46758 h 5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423" h="53056">
                    <a:moveTo>
                      <a:pt x="461" y="46758"/>
                    </a:moveTo>
                    <a:cubicBezTo>
                      <a:pt x="-1063" y="49901"/>
                      <a:pt x="1413" y="52854"/>
                      <a:pt x="4652" y="53044"/>
                    </a:cubicBezTo>
                    <a:cubicBezTo>
                      <a:pt x="15034" y="53425"/>
                      <a:pt x="24940" y="44853"/>
                      <a:pt x="32751" y="38852"/>
                    </a:cubicBezTo>
                    <a:cubicBezTo>
                      <a:pt x="42466" y="31327"/>
                      <a:pt x="54753" y="23898"/>
                      <a:pt x="61897" y="13801"/>
                    </a:cubicBezTo>
                    <a:cubicBezTo>
                      <a:pt x="65993" y="7991"/>
                      <a:pt x="61421" y="-2963"/>
                      <a:pt x="53229" y="752"/>
                    </a:cubicBezTo>
                    <a:cubicBezTo>
                      <a:pt x="41609" y="5991"/>
                      <a:pt x="32751" y="16087"/>
                      <a:pt x="23130" y="24279"/>
                    </a:cubicBezTo>
                    <a:cubicBezTo>
                      <a:pt x="15415" y="30756"/>
                      <a:pt x="4842" y="37423"/>
                      <a:pt x="461" y="46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" name="Freeform: Shape 170">
                <a:extLst>
                  <a:ext uri="{FF2B5EF4-FFF2-40B4-BE49-F238E27FC236}">
                    <a16:creationId xmlns:a16="http://schemas.microsoft.com/office/drawing/2014/main" id="{802EC089-40AC-40B8-81DD-36B54B28CBF7}"/>
                  </a:ext>
                </a:extLst>
              </p:cNvPr>
              <p:cNvSpPr/>
              <p:nvPr/>
            </p:nvSpPr>
            <p:spPr>
              <a:xfrm>
                <a:off x="1418734" y="249110"/>
                <a:ext cx="50383" cy="44992"/>
              </a:xfrm>
              <a:custGeom>
                <a:avLst/>
                <a:gdLst>
                  <a:gd name="connsiteX0" fmla="*/ 16691 w 50383"/>
                  <a:gd name="connsiteY0" fmla="*/ 42509 h 44992"/>
                  <a:gd name="connsiteX1" fmla="*/ 34884 w 50383"/>
                  <a:gd name="connsiteY1" fmla="*/ 27650 h 44992"/>
                  <a:gd name="connsiteX2" fmla="*/ 49648 w 50383"/>
                  <a:gd name="connsiteY2" fmla="*/ 11648 h 44992"/>
                  <a:gd name="connsiteX3" fmla="*/ 39551 w 50383"/>
                  <a:gd name="connsiteY3" fmla="*/ 218 h 44992"/>
                  <a:gd name="connsiteX4" fmla="*/ 21644 w 50383"/>
                  <a:gd name="connsiteY4" fmla="*/ 10505 h 44992"/>
                  <a:gd name="connsiteX5" fmla="*/ 4309 w 50383"/>
                  <a:gd name="connsiteY5" fmla="*/ 23840 h 44992"/>
                  <a:gd name="connsiteX6" fmla="*/ 16691 w 50383"/>
                  <a:gd name="connsiteY6" fmla="*/ 42509 h 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383" h="44992">
                    <a:moveTo>
                      <a:pt x="16691" y="42509"/>
                    </a:moveTo>
                    <a:cubicBezTo>
                      <a:pt x="22597" y="37460"/>
                      <a:pt x="28788" y="32603"/>
                      <a:pt x="34884" y="27650"/>
                    </a:cubicBezTo>
                    <a:cubicBezTo>
                      <a:pt x="40694" y="22982"/>
                      <a:pt x="46790" y="18791"/>
                      <a:pt x="49648" y="11648"/>
                    </a:cubicBezTo>
                    <a:cubicBezTo>
                      <a:pt x="52505" y="4599"/>
                      <a:pt x="46600" y="-1211"/>
                      <a:pt x="39551" y="218"/>
                    </a:cubicBezTo>
                    <a:cubicBezTo>
                      <a:pt x="32598" y="1646"/>
                      <a:pt x="27169" y="6314"/>
                      <a:pt x="21644" y="10505"/>
                    </a:cubicBezTo>
                    <a:cubicBezTo>
                      <a:pt x="15834" y="14886"/>
                      <a:pt x="10024" y="19268"/>
                      <a:pt x="4309" y="23840"/>
                    </a:cubicBezTo>
                    <a:cubicBezTo>
                      <a:pt x="-6835" y="32888"/>
                      <a:pt x="5928" y="51748"/>
                      <a:pt x="16691" y="425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" name="Freeform: Shape 171">
                <a:extLst>
                  <a:ext uri="{FF2B5EF4-FFF2-40B4-BE49-F238E27FC236}">
                    <a16:creationId xmlns:a16="http://schemas.microsoft.com/office/drawing/2014/main" id="{376098B6-61C5-434F-BC4F-D32AFCDBA895}"/>
                  </a:ext>
                </a:extLst>
              </p:cNvPr>
              <p:cNvSpPr/>
              <p:nvPr/>
            </p:nvSpPr>
            <p:spPr>
              <a:xfrm>
                <a:off x="1563713" y="225045"/>
                <a:ext cx="77918" cy="48853"/>
              </a:xfrm>
              <a:custGeom>
                <a:avLst/>
                <a:gdLst>
                  <a:gd name="connsiteX0" fmla="*/ 14 w 77918"/>
                  <a:gd name="connsiteY0" fmla="*/ 42190 h 48853"/>
                  <a:gd name="connsiteX1" fmla="*/ 1348 w 77918"/>
                  <a:gd name="connsiteY1" fmla="*/ 44857 h 48853"/>
                  <a:gd name="connsiteX2" fmla="*/ 12016 w 77918"/>
                  <a:gd name="connsiteY2" fmla="*/ 48572 h 48853"/>
                  <a:gd name="connsiteX3" fmla="*/ 30875 w 77918"/>
                  <a:gd name="connsiteY3" fmla="*/ 47714 h 48853"/>
                  <a:gd name="connsiteX4" fmla="*/ 69642 w 77918"/>
                  <a:gd name="connsiteY4" fmla="*/ 36284 h 48853"/>
                  <a:gd name="connsiteX5" fmla="*/ 62498 w 77918"/>
                  <a:gd name="connsiteY5" fmla="*/ 185 h 48853"/>
                  <a:gd name="connsiteX6" fmla="*/ 18112 w 77918"/>
                  <a:gd name="connsiteY6" fmla="*/ 14948 h 48853"/>
                  <a:gd name="connsiteX7" fmla="*/ 14 w 77918"/>
                  <a:gd name="connsiteY7" fmla="*/ 42190 h 48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18" h="48853">
                    <a:moveTo>
                      <a:pt x="14" y="42190"/>
                    </a:moveTo>
                    <a:cubicBezTo>
                      <a:pt x="-81" y="43238"/>
                      <a:pt x="300" y="44381"/>
                      <a:pt x="1348" y="44857"/>
                    </a:cubicBezTo>
                    <a:cubicBezTo>
                      <a:pt x="5158" y="46381"/>
                      <a:pt x="7825" y="48095"/>
                      <a:pt x="12016" y="48572"/>
                    </a:cubicBezTo>
                    <a:cubicBezTo>
                      <a:pt x="18302" y="49334"/>
                      <a:pt x="24589" y="48381"/>
                      <a:pt x="30875" y="47714"/>
                    </a:cubicBezTo>
                    <a:cubicBezTo>
                      <a:pt x="42686" y="46381"/>
                      <a:pt x="59926" y="43619"/>
                      <a:pt x="69642" y="36284"/>
                    </a:cubicBezTo>
                    <a:cubicBezTo>
                      <a:pt x="82120" y="26855"/>
                      <a:pt x="81072" y="1994"/>
                      <a:pt x="62498" y="185"/>
                    </a:cubicBezTo>
                    <a:cubicBezTo>
                      <a:pt x="47449" y="-1244"/>
                      <a:pt x="30018" y="5804"/>
                      <a:pt x="18112" y="14948"/>
                    </a:cubicBezTo>
                    <a:cubicBezTo>
                      <a:pt x="7920" y="22664"/>
                      <a:pt x="1157" y="29712"/>
                      <a:pt x="14" y="42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" name="Freeform: Shape 172">
                <a:extLst>
                  <a:ext uri="{FF2B5EF4-FFF2-40B4-BE49-F238E27FC236}">
                    <a16:creationId xmlns:a16="http://schemas.microsoft.com/office/drawing/2014/main" id="{DD1CA5F9-8A8F-4A42-AF90-4F30A1FEB030}"/>
                  </a:ext>
                </a:extLst>
              </p:cNvPr>
              <p:cNvSpPr/>
              <p:nvPr/>
            </p:nvSpPr>
            <p:spPr>
              <a:xfrm>
                <a:off x="1518789" y="131643"/>
                <a:ext cx="90508" cy="51179"/>
              </a:xfrm>
              <a:custGeom>
                <a:avLst/>
                <a:gdLst>
                  <a:gd name="connsiteX0" fmla="*/ 361 w 90508"/>
                  <a:gd name="connsiteY0" fmla="*/ 48342 h 51179"/>
                  <a:gd name="connsiteX1" fmla="*/ 2171 w 90508"/>
                  <a:gd name="connsiteY1" fmla="*/ 51105 h 51179"/>
                  <a:gd name="connsiteX2" fmla="*/ 50748 w 90508"/>
                  <a:gd name="connsiteY2" fmla="*/ 38436 h 51179"/>
                  <a:gd name="connsiteX3" fmla="*/ 89515 w 90508"/>
                  <a:gd name="connsiteY3" fmla="*/ 18148 h 51179"/>
                  <a:gd name="connsiteX4" fmla="*/ 87133 w 90508"/>
                  <a:gd name="connsiteY4" fmla="*/ 6623 h 51179"/>
                  <a:gd name="connsiteX5" fmla="*/ 39318 w 90508"/>
                  <a:gd name="connsiteY5" fmla="*/ 10528 h 51179"/>
                  <a:gd name="connsiteX6" fmla="*/ 361 w 90508"/>
                  <a:gd name="connsiteY6" fmla="*/ 48342 h 5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508" h="51179">
                    <a:moveTo>
                      <a:pt x="361" y="48342"/>
                    </a:moveTo>
                    <a:cubicBezTo>
                      <a:pt x="-592" y="49676"/>
                      <a:pt x="456" y="51581"/>
                      <a:pt x="2171" y="51105"/>
                    </a:cubicBezTo>
                    <a:cubicBezTo>
                      <a:pt x="18268" y="46247"/>
                      <a:pt x="34651" y="44342"/>
                      <a:pt x="50748" y="38436"/>
                    </a:cubicBezTo>
                    <a:cubicBezTo>
                      <a:pt x="64178" y="33483"/>
                      <a:pt x="82276" y="31864"/>
                      <a:pt x="89515" y="18148"/>
                    </a:cubicBezTo>
                    <a:cubicBezTo>
                      <a:pt x="91706" y="13957"/>
                      <a:pt x="89991" y="9766"/>
                      <a:pt x="87133" y="6623"/>
                    </a:cubicBezTo>
                    <a:cubicBezTo>
                      <a:pt x="74942" y="-7093"/>
                      <a:pt x="52558" y="3670"/>
                      <a:pt x="39318" y="10528"/>
                    </a:cubicBezTo>
                    <a:cubicBezTo>
                      <a:pt x="21221" y="19672"/>
                      <a:pt x="12172" y="32626"/>
                      <a:pt x="361" y="483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" name="Freeform: Shape 173">
                <a:extLst>
                  <a:ext uri="{FF2B5EF4-FFF2-40B4-BE49-F238E27FC236}">
                    <a16:creationId xmlns:a16="http://schemas.microsoft.com/office/drawing/2014/main" id="{08D4522E-99A1-44DE-8430-F97394C7339A}"/>
                  </a:ext>
                </a:extLst>
              </p:cNvPr>
              <p:cNvSpPr/>
              <p:nvPr/>
            </p:nvSpPr>
            <p:spPr>
              <a:xfrm>
                <a:off x="1679732" y="133121"/>
                <a:ext cx="91938" cy="40003"/>
              </a:xfrm>
              <a:custGeom>
                <a:avLst/>
                <a:gdLst>
                  <a:gd name="connsiteX0" fmla="*/ 2772 w 91938"/>
                  <a:gd name="connsiteY0" fmla="*/ 39911 h 40003"/>
                  <a:gd name="connsiteX1" fmla="*/ 42205 w 91938"/>
                  <a:gd name="connsiteY1" fmla="*/ 35149 h 40003"/>
                  <a:gd name="connsiteX2" fmla="*/ 84020 w 91938"/>
                  <a:gd name="connsiteY2" fmla="*/ 23338 h 40003"/>
                  <a:gd name="connsiteX3" fmla="*/ 79448 w 91938"/>
                  <a:gd name="connsiteY3" fmla="*/ 1 h 40003"/>
                  <a:gd name="connsiteX4" fmla="*/ 676 w 91938"/>
                  <a:gd name="connsiteY4" fmla="*/ 35530 h 40003"/>
                  <a:gd name="connsiteX5" fmla="*/ 2772 w 91938"/>
                  <a:gd name="connsiteY5" fmla="*/ 39911 h 4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938" h="40003">
                    <a:moveTo>
                      <a:pt x="2772" y="39911"/>
                    </a:moveTo>
                    <a:cubicBezTo>
                      <a:pt x="16488" y="40387"/>
                      <a:pt x="28965" y="39054"/>
                      <a:pt x="42205" y="35149"/>
                    </a:cubicBezTo>
                    <a:cubicBezTo>
                      <a:pt x="56112" y="30958"/>
                      <a:pt x="70494" y="28576"/>
                      <a:pt x="84020" y="23338"/>
                    </a:cubicBezTo>
                    <a:cubicBezTo>
                      <a:pt x="96879" y="18385"/>
                      <a:pt x="93164" y="-189"/>
                      <a:pt x="79448" y="1"/>
                    </a:cubicBezTo>
                    <a:cubicBezTo>
                      <a:pt x="50968" y="287"/>
                      <a:pt x="19059" y="13813"/>
                      <a:pt x="676" y="35530"/>
                    </a:cubicBezTo>
                    <a:cubicBezTo>
                      <a:pt x="-943" y="37435"/>
                      <a:pt x="581" y="39816"/>
                      <a:pt x="2772" y="39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" name="Freeform: Shape 174">
                <a:extLst>
                  <a:ext uri="{FF2B5EF4-FFF2-40B4-BE49-F238E27FC236}">
                    <a16:creationId xmlns:a16="http://schemas.microsoft.com/office/drawing/2014/main" id="{63ACC31E-CCDF-49DA-A4A7-A5E760F83878}"/>
                  </a:ext>
                </a:extLst>
              </p:cNvPr>
              <p:cNvSpPr/>
              <p:nvPr/>
            </p:nvSpPr>
            <p:spPr>
              <a:xfrm>
                <a:off x="1244257" y="317395"/>
                <a:ext cx="56617" cy="57598"/>
              </a:xfrm>
              <a:custGeom>
                <a:avLst/>
                <a:gdLst>
                  <a:gd name="connsiteX0" fmla="*/ 21813 w 56617"/>
                  <a:gd name="connsiteY0" fmla="*/ 24230 h 57598"/>
                  <a:gd name="connsiteX1" fmla="*/ 192 w 56617"/>
                  <a:gd name="connsiteY1" fmla="*/ 54520 h 57598"/>
                  <a:gd name="connsiteX2" fmla="*/ 3335 w 56617"/>
                  <a:gd name="connsiteY2" fmla="*/ 57282 h 57598"/>
                  <a:gd name="connsiteX3" fmla="*/ 36291 w 56617"/>
                  <a:gd name="connsiteY3" fmla="*/ 33469 h 57598"/>
                  <a:gd name="connsiteX4" fmla="*/ 56580 w 56617"/>
                  <a:gd name="connsiteY4" fmla="*/ 8038 h 57598"/>
                  <a:gd name="connsiteX5" fmla="*/ 47721 w 56617"/>
                  <a:gd name="connsiteY5" fmla="*/ 322 h 57598"/>
                  <a:gd name="connsiteX6" fmla="*/ 21813 w 56617"/>
                  <a:gd name="connsiteY6" fmla="*/ 24230 h 5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617" h="57598">
                    <a:moveTo>
                      <a:pt x="21813" y="24230"/>
                    </a:moveTo>
                    <a:cubicBezTo>
                      <a:pt x="13146" y="33374"/>
                      <a:pt x="5240" y="42804"/>
                      <a:pt x="192" y="54520"/>
                    </a:cubicBezTo>
                    <a:cubicBezTo>
                      <a:pt x="-666" y="56615"/>
                      <a:pt x="1525" y="58330"/>
                      <a:pt x="3335" y="57282"/>
                    </a:cubicBezTo>
                    <a:cubicBezTo>
                      <a:pt x="15336" y="50614"/>
                      <a:pt x="26004" y="42518"/>
                      <a:pt x="36291" y="33469"/>
                    </a:cubicBezTo>
                    <a:cubicBezTo>
                      <a:pt x="44483" y="26326"/>
                      <a:pt x="55437" y="19563"/>
                      <a:pt x="56580" y="8038"/>
                    </a:cubicBezTo>
                    <a:cubicBezTo>
                      <a:pt x="57056" y="2894"/>
                      <a:pt x="52960" y="-1202"/>
                      <a:pt x="47721" y="322"/>
                    </a:cubicBezTo>
                    <a:cubicBezTo>
                      <a:pt x="36577" y="3561"/>
                      <a:pt x="29529" y="16039"/>
                      <a:pt x="21813" y="242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" name="Freeform: Shape 175">
                <a:extLst>
                  <a:ext uri="{FF2B5EF4-FFF2-40B4-BE49-F238E27FC236}">
                    <a16:creationId xmlns:a16="http://schemas.microsoft.com/office/drawing/2014/main" id="{DAF5222F-652C-4517-A06B-8DE44F2B6CA6}"/>
                  </a:ext>
                </a:extLst>
              </p:cNvPr>
              <p:cNvSpPr/>
              <p:nvPr/>
            </p:nvSpPr>
            <p:spPr>
              <a:xfrm>
                <a:off x="1224550" y="442841"/>
                <a:ext cx="51287" cy="52282"/>
              </a:xfrm>
              <a:custGeom>
                <a:avLst/>
                <a:gdLst>
                  <a:gd name="connsiteX0" fmla="*/ 86 w 51287"/>
                  <a:gd name="connsiteY0" fmla="*/ 50898 h 52282"/>
                  <a:gd name="connsiteX1" fmla="*/ 1515 w 51287"/>
                  <a:gd name="connsiteY1" fmla="*/ 52137 h 52282"/>
                  <a:gd name="connsiteX2" fmla="*/ 37710 w 51287"/>
                  <a:gd name="connsiteY2" fmla="*/ 25276 h 52282"/>
                  <a:gd name="connsiteX3" fmla="*/ 48854 w 51287"/>
                  <a:gd name="connsiteY3" fmla="*/ 2511 h 52282"/>
                  <a:gd name="connsiteX4" fmla="*/ 25804 w 51287"/>
                  <a:gd name="connsiteY4" fmla="*/ 11846 h 52282"/>
                  <a:gd name="connsiteX5" fmla="*/ 86 w 51287"/>
                  <a:gd name="connsiteY5" fmla="*/ 50898 h 5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87" h="52282">
                    <a:moveTo>
                      <a:pt x="86" y="50898"/>
                    </a:moveTo>
                    <a:cubicBezTo>
                      <a:pt x="-295" y="51851"/>
                      <a:pt x="658" y="52613"/>
                      <a:pt x="1515" y="52137"/>
                    </a:cubicBezTo>
                    <a:cubicBezTo>
                      <a:pt x="14945" y="44612"/>
                      <a:pt x="26471" y="35754"/>
                      <a:pt x="37710" y="25276"/>
                    </a:cubicBezTo>
                    <a:cubicBezTo>
                      <a:pt x="42663" y="20704"/>
                      <a:pt x="56951" y="10703"/>
                      <a:pt x="48854" y="2511"/>
                    </a:cubicBezTo>
                    <a:cubicBezTo>
                      <a:pt x="41330" y="-5299"/>
                      <a:pt x="30471" y="7179"/>
                      <a:pt x="25804" y="11846"/>
                    </a:cubicBezTo>
                    <a:cubicBezTo>
                      <a:pt x="14279" y="23371"/>
                      <a:pt x="6087" y="35849"/>
                      <a:pt x="86" y="508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" name="Freeform: Shape 176">
                <a:extLst>
                  <a:ext uri="{FF2B5EF4-FFF2-40B4-BE49-F238E27FC236}">
                    <a16:creationId xmlns:a16="http://schemas.microsoft.com/office/drawing/2014/main" id="{261A73A9-B91D-485C-8752-D8D93C5F4BD5}"/>
                  </a:ext>
                </a:extLst>
              </p:cNvPr>
              <p:cNvSpPr/>
              <p:nvPr/>
            </p:nvSpPr>
            <p:spPr>
              <a:xfrm>
                <a:off x="1350515" y="447190"/>
                <a:ext cx="87371" cy="60531"/>
              </a:xfrm>
              <a:custGeom>
                <a:avLst/>
                <a:gdLst>
                  <a:gd name="connsiteX0" fmla="*/ 137 w 87371"/>
                  <a:gd name="connsiteY0" fmla="*/ 58836 h 60531"/>
                  <a:gd name="connsiteX1" fmla="*/ 1947 w 87371"/>
                  <a:gd name="connsiteY1" fmla="*/ 60360 h 60531"/>
                  <a:gd name="connsiteX2" fmla="*/ 51953 w 87371"/>
                  <a:gd name="connsiteY2" fmla="*/ 30261 h 60531"/>
                  <a:gd name="connsiteX3" fmla="*/ 87291 w 87371"/>
                  <a:gd name="connsiteY3" fmla="*/ 7782 h 60531"/>
                  <a:gd name="connsiteX4" fmla="*/ 85957 w 87371"/>
                  <a:gd name="connsiteY4" fmla="*/ 3877 h 60531"/>
                  <a:gd name="connsiteX5" fmla="*/ 83767 w 87371"/>
                  <a:gd name="connsiteY5" fmla="*/ 2258 h 60531"/>
                  <a:gd name="connsiteX6" fmla="*/ 75004 w 87371"/>
                  <a:gd name="connsiteY6" fmla="*/ 543 h 60531"/>
                  <a:gd name="connsiteX7" fmla="*/ 137 w 87371"/>
                  <a:gd name="connsiteY7" fmla="*/ 58836 h 6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371" h="60531">
                    <a:moveTo>
                      <a:pt x="137" y="58836"/>
                    </a:moveTo>
                    <a:cubicBezTo>
                      <a:pt x="-434" y="59979"/>
                      <a:pt x="899" y="60932"/>
                      <a:pt x="1947" y="60360"/>
                    </a:cubicBezTo>
                    <a:cubicBezTo>
                      <a:pt x="19187" y="51216"/>
                      <a:pt x="34713" y="39500"/>
                      <a:pt x="51953" y="30261"/>
                    </a:cubicBezTo>
                    <a:cubicBezTo>
                      <a:pt x="63193" y="24260"/>
                      <a:pt x="84148" y="21784"/>
                      <a:pt x="87291" y="7782"/>
                    </a:cubicBezTo>
                    <a:cubicBezTo>
                      <a:pt x="87577" y="6449"/>
                      <a:pt x="87100" y="4734"/>
                      <a:pt x="85957" y="3877"/>
                    </a:cubicBezTo>
                    <a:cubicBezTo>
                      <a:pt x="85195" y="3305"/>
                      <a:pt x="84433" y="2829"/>
                      <a:pt x="83767" y="2258"/>
                    </a:cubicBezTo>
                    <a:cubicBezTo>
                      <a:pt x="81385" y="543"/>
                      <a:pt x="78052" y="-790"/>
                      <a:pt x="75004" y="543"/>
                    </a:cubicBezTo>
                    <a:cubicBezTo>
                      <a:pt x="47000" y="13116"/>
                      <a:pt x="15091" y="30737"/>
                      <a:pt x="137" y="588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" name="Freeform: Shape 177">
                <a:extLst>
                  <a:ext uri="{FF2B5EF4-FFF2-40B4-BE49-F238E27FC236}">
                    <a16:creationId xmlns:a16="http://schemas.microsoft.com/office/drawing/2014/main" id="{ACB21123-1522-4037-8898-185D8C128B25}"/>
                  </a:ext>
                </a:extLst>
              </p:cNvPr>
              <p:cNvSpPr/>
              <p:nvPr/>
            </p:nvSpPr>
            <p:spPr>
              <a:xfrm>
                <a:off x="1584680" y="304074"/>
                <a:ext cx="73182" cy="51408"/>
              </a:xfrm>
              <a:custGeom>
                <a:avLst/>
                <a:gdLst>
                  <a:gd name="connsiteX0" fmla="*/ 287 w 73182"/>
                  <a:gd name="connsiteY0" fmla="*/ 43361 h 51408"/>
                  <a:gd name="connsiteX1" fmla="*/ 1906 w 73182"/>
                  <a:gd name="connsiteY1" fmla="*/ 47933 h 51408"/>
                  <a:gd name="connsiteX2" fmla="*/ 28100 w 73182"/>
                  <a:gd name="connsiteY2" fmla="*/ 50504 h 51408"/>
                  <a:gd name="connsiteX3" fmla="*/ 59723 w 73182"/>
                  <a:gd name="connsiteY3" fmla="*/ 39265 h 51408"/>
                  <a:gd name="connsiteX4" fmla="*/ 46960 w 73182"/>
                  <a:gd name="connsiteY4" fmla="*/ 974 h 51408"/>
                  <a:gd name="connsiteX5" fmla="*/ 15908 w 73182"/>
                  <a:gd name="connsiteY5" fmla="*/ 18119 h 51408"/>
                  <a:gd name="connsiteX6" fmla="*/ 287 w 73182"/>
                  <a:gd name="connsiteY6" fmla="*/ 43361 h 5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182" h="51408">
                    <a:moveTo>
                      <a:pt x="287" y="43361"/>
                    </a:moveTo>
                    <a:cubicBezTo>
                      <a:pt x="-380" y="44885"/>
                      <a:pt x="97" y="47266"/>
                      <a:pt x="1906" y="47933"/>
                    </a:cubicBezTo>
                    <a:cubicBezTo>
                      <a:pt x="10574" y="50981"/>
                      <a:pt x="18956" y="52505"/>
                      <a:pt x="28100" y="50504"/>
                    </a:cubicBezTo>
                    <a:cubicBezTo>
                      <a:pt x="38959" y="48123"/>
                      <a:pt x="49055" y="42503"/>
                      <a:pt x="59723" y="39265"/>
                    </a:cubicBezTo>
                    <a:cubicBezTo>
                      <a:pt x="84679" y="31740"/>
                      <a:pt x="71725" y="-6550"/>
                      <a:pt x="46960" y="974"/>
                    </a:cubicBezTo>
                    <a:cubicBezTo>
                      <a:pt x="35339" y="4499"/>
                      <a:pt x="25147" y="10309"/>
                      <a:pt x="15908" y="18119"/>
                    </a:cubicBezTo>
                    <a:cubicBezTo>
                      <a:pt x="7717" y="25073"/>
                      <a:pt x="4383" y="33740"/>
                      <a:pt x="287" y="433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" name="Freeform: Shape 178">
                <a:extLst>
                  <a:ext uri="{FF2B5EF4-FFF2-40B4-BE49-F238E27FC236}">
                    <a16:creationId xmlns:a16="http://schemas.microsoft.com/office/drawing/2014/main" id="{2A0D2687-B7C0-4DCF-9AA6-70EB3917E176}"/>
                  </a:ext>
                </a:extLst>
              </p:cNvPr>
              <p:cNvSpPr/>
              <p:nvPr/>
            </p:nvSpPr>
            <p:spPr>
              <a:xfrm>
                <a:off x="1790897" y="218520"/>
                <a:ext cx="69628" cy="28522"/>
              </a:xfrm>
              <a:custGeom>
                <a:avLst/>
                <a:gdLst>
                  <a:gd name="connsiteX0" fmla="*/ 1334 w 69628"/>
                  <a:gd name="connsiteY0" fmla="*/ 28521 h 28522"/>
                  <a:gd name="connsiteX1" fmla="*/ 64390 w 69628"/>
                  <a:gd name="connsiteY1" fmla="*/ 14901 h 28522"/>
                  <a:gd name="connsiteX2" fmla="*/ 69628 w 69628"/>
                  <a:gd name="connsiteY2" fmla="*/ 7090 h 28522"/>
                  <a:gd name="connsiteX3" fmla="*/ 68390 w 69628"/>
                  <a:gd name="connsiteY3" fmla="*/ 3375 h 28522"/>
                  <a:gd name="connsiteX4" fmla="*/ 59437 w 69628"/>
                  <a:gd name="connsiteY4" fmla="*/ 327 h 28522"/>
                  <a:gd name="connsiteX5" fmla="*/ 477 w 69628"/>
                  <a:gd name="connsiteY5" fmla="*/ 26331 h 28522"/>
                  <a:gd name="connsiteX6" fmla="*/ 1334 w 69628"/>
                  <a:gd name="connsiteY6" fmla="*/ 28521 h 28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628" h="28522">
                    <a:moveTo>
                      <a:pt x="1334" y="28521"/>
                    </a:moveTo>
                    <a:cubicBezTo>
                      <a:pt x="23051" y="28617"/>
                      <a:pt x="43911" y="21854"/>
                      <a:pt x="64390" y="14901"/>
                    </a:cubicBezTo>
                    <a:cubicBezTo>
                      <a:pt x="67819" y="13758"/>
                      <a:pt x="69628" y="10519"/>
                      <a:pt x="69628" y="7090"/>
                    </a:cubicBezTo>
                    <a:cubicBezTo>
                      <a:pt x="69628" y="5566"/>
                      <a:pt x="69152" y="4614"/>
                      <a:pt x="68390" y="3375"/>
                    </a:cubicBezTo>
                    <a:cubicBezTo>
                      <a:pt x="66580" y="232"/>
                      <a:pt x="62675" y="-530"/>
                      <a:pt x="59437" y="327"/>
                    </a:cubicBezTo>
                    <a:cubicBezTo>
                      <a:pt x="38482" y="5376"/>
                      <a:pt x="18193" y="14043"/>
                      <a:pt x="477" y="26331"/>
                    </a:cubicBezTo>
                    <a:cubicBezTo>
                      <a:pt x="-476" y="26997"/>
                      <a:pt x="96" y="28521"/>
                      <a:pt x="1334" y="285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" name="Freeform: Shape 179">
                <a:extLst>
                  <a:ext uri="{FF2B5EF4-FFF2-40B4-BE49-F238E27FC236}">
                    <a16:creationId xmlns:a16="http://schemas.microsoft.com/office/drawing/2014/main" id="{5CA7A46A-6412-4F69-B490-901ECAA2FFFC}"/>
                  </a:ext>
                </a:extLst>
              </p:cNvPr>
              <p:cNvSpPr/>
              <p:nvPr/>
            </p:nvSpPr>
            <p:spPr>
              <a:xfrm>
                <a:off x="1833964" y="104036"/>
                <a:ext cx="68326" cy="26858"/>
              </a:xfrm>
              <a:custGeom>
                <a:avLst/>
                <a:gdLst>
                  <a:gd name="connsiteX0" fmla="*/ 6941 w 68326"/>
                  <a:gd name="connsiteY0" fmla="*/ 25181 h 26858"/>
                  <a:gd name="connsiteX1" fmla="*/ 21419 w 68326"/>
                  <a:gd name="connsiteY1" fmla="*/ 25562 h 26858"/>
                  <a:gd name="connsiteX2" fmla="*/ 35992 w 68326"/>
                  <a:gd name="connsiteY2" fmla="*/ 26038 h 26858"/>
                  <a:gd name="connsiteX3" fmla="*/ 66186 w 68326"/>
                  <a:gd name="connsiteY3" fmla="*/ 20609 h 26858"/>
                  <a:gd name="connsiteX4" fmla="*/ 66948 w 68326"/>
                  <a:gd name="connsiteY4" fmla="*/ 9941 h 26858"/>
                  <a:gd name="connsiteX5" fmla="*/ 31610 w 68326"/>
                  <a:gd name="connsiteY5" fmla="*/ 797 h 26858"/>
                  <a:gd name="connsiteX6" fmla="*/ 1226 w 68326"/>
                  <a:gd name="connsiteY6" fmla="*/ 16513 h 26858"/>
                  <a:gd name="connsiteX7" fmla="*/ 6941 w 68326"/>
                  <a:gd name="connsiteY7" fmla="*/ 25181 h 2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26" h="26858">
                    <a:moveTo>
                      <a:pt x="6941" y="25181"/>
                    </a:moveTo>
                    <a:cubicBezTo>
                      <a:pt x="11894" y="24038"/>
                      <a:pt x="16466" y="25467"/>
                      <a:pt x="21419" y="25562"/>
                    </a:cubicBezTo>
                    <a:cubicBezTo>
                      <a:pt x="26276" y="25657"/>
                      <a:pt x="31039" y="25562"/>
                      <a:pt x="35992" y="26038"/>
                    </a:cubicBezTo>
                    <a:cubicBezTo>
                      <a:pt x="46088" y="26896"/>
                      <a:pt x="58471" y="28801"/>
                      <a:pt x="66186" y="20609"/>
                    </a:cubicBezTo>
                    <a:cubicBezTo>
                      <a:pt x="68949" y="17656"/>
                      <a:pt x="68853" y="13275"/>
                      <a:pt x="66948" y="9941"/>
                    </a:cubicBezTo>
                    <a:cubicBezTo>
                      <a:pt x="60376" y="-1394"/>
                      <a:pt x="42755" y="-632"/>
                      <a:pt x="31610" y="797"/>
                    </a:cubicBezTo>
                    <a:cubicBezTo>
                      <a:pt x="19228" y="2512"/>
                      <a:pt x="8846" y="6036"/>
                      <a:pt x="1226" y="16513"/>
                    </a:cubicBezTo>
                    <a:cubicBezTo>
                      <a:pt x="-2013" y="20990"/>
                      <a:pt x="1607" y="26419"/>
                      <a:pt x="6941" y="25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" name="Freeform: Shape 180">
                <a:extLst>
                  <a:ext uri="{FF2B5EF4-FFF2-40B4-BE49-F238E27FC236}">
                    <a16:creationId xmlns:a16="http://schemas.microsoft.com/office/drawing/2014/main" id="{A74BA0A0-F932-498A-8116-4342E593B1FE}"/>
                  </a:ext>
                </a:extLst>
              </p:cNvPr>
              <p:cNvSpPr/>
              <p:nvPr/>
            </p:nvSpPr>
            <p:spPr>
              <a:xfrm>
                <a:off x="2055859" y="166585"/>
                <a:ext cx="53750" cy="60094"/>
              </a:xfrm>
              <a:custGeom>
                <a:avLst/>
                <a:gdLst>
                  <a:gd name="connsiteX0" fmla="*/ 2596 w 53750"/>
                  <a:gd name="connsiteY0" fmla="*/ 15496 h 60094"/>
                  <a:gd name="connsiteX1" fmla="*/ 30124 w 53750"/>
                  <a:gd name="connsiteY1" fmla="*/ 36642 h 60094"/>
                  <a:gd name="connsiteX2" fmla="*/ 52984 w 53750"/>
                  <a:gd name="connsiteY2" fmla="*/ 59978 h 60094"/>
                  <a:gd name="connsiteX3" fmla="*/ 53746 w 53750"/>
                  <a:gd name="connsiteY3" fmla="*/ 59597 h 60094"/>
                  <a:gd name="connsiteX4" fmla="*/ 9931 w 53750"/>
                  <a:gd name="connsiteY4" fmla="*/ 352 h 60094"/>
                  <a:gd name="connsiteX5" fmla="*/ 2596 w 53750"/>
                  <a:gd name="connsiteY5" fmla="*/ 15496 h 60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750" h="60094">
                    <a:moveTo>
                      <a:pt x="2596" y="15496"/>
                    </a:moveTo>
                    <a:cubicBezTo>
                      <a:pt x="10883" y="23497"/>
                      <a:pt x="21456" y="28927"/>
                      <a:pt x="30124" y="36642"/>
                    </a:cubicBezTo>
                    <a:cubicBezTo>
                      <a:pt x="38220" y="43786"/>
                      <a:pt x="45554" y="52168"/>
                      <a:pt x="52984" y="59978"/>
                    </a:cubicBezTo>
                    <a:cubicBezTo>
                      <a:pt x="53269" y="60264"/>
                      <a:pt x="53746" y="59978"/>
                      <a:pt x="53746" y="59597"/>
                    </a:cubicBezTo>
                    <a:cubicBezTo>
                      <a:pt x="54127" y="37499"/>
                      <a:pt x="31362" y="6352"/>
                      <a:pt x="9931" y="352"/>
                    </a:cubicBezTo>
                    <a:cubicBezTo>
                      <a:pt x="1168" y="-2220"/>
                      <a:pt x="-3119" y="9972"/>
                      <a:pt x="2596" y="154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" name="Freeform: Shape 181">
                <a:extLst>
                  <a:ext uri="{FF2B5EF4-FFF2-40B4-BE49-F238E27FC236}">
                    <a16:creationId xmlns:a16="http://schemas.microsoft.com/office/drawing/2014/main" id="{A64549C9-0307-4571-8BFC-A72402000F46}"/>
                  </a:ext>
                </a:extLst>
              </p:cNvPr>
              <p:cNvSpPr/>
              <p:nvPr/>
            </p:nvSpPr>
            <p:spPr>
              <a:xfrm>
                <a:off x="2021574" y="71136"/>
                <a:ext cx="61845" cy="55672"/>
              </a:xfrm>
              <a:custGeom>
                <a:avLst/>
                <a:gdLst>
                  <a:gd name="connsiteX0" fmla="*/ 1829 w 61845"/>
                  <a:gd name="connsiteY0" fmla="*/ 19791 h 55672"/>
                  <a:gd name="connsiteX1" fmla="*/ 31547 w 61845"/>
                  <a:gd name="connsiteY1" fmla="*/ 40937 h 55672"/>
                  <a:gd name="connsiteX2" fmla="*/ 57169 w 61845"/>
                  <a:gd name="connsiteY2" fmla="*/ 55605 h 55672"/>
                  <a:gd name="connsiteX3" fmla="*/ 59265 w 61845"/>
                  <a:gd name="connsiteY3" fmla="*/ 54557 h 55672"/>
                  <a:gd name="connsiteX4" fmla="*/ 8496 w 61845"/>
                  <a:gd name="connsiteY4" fmla="*/ 551 h 55672"/>
                  <a:gd name="connsiteX5" fmla="*/ 1829 w 61845"/>
                  <a:gd name="connsiteY5" fmla="*/ 19791 h 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845" h="55672">
                    <a:moveTo>
                      <a:pt x="1829" y="19791"/>
                    </a:moveTo>
                    <a:cubicBezTo>
                      <a:pt x="7639" y="29792"/>
                      <a:pt x="22307" y="34174"/>
                      <a:pt x="31547" y="40937"/>
                    </a:cubicBezTo>
                    <a:cubicBezTo>
                      <a:pt x="39738" y="47033"/>
                      <a:pt x="47549" y="52557"/>
                      <a:pt x="57169" y="55605"/>
                    </a:cubicBezTo>
                    <a:cubicBezTo>
                      <a:pt x="58026" y="55891"/>
                      <a:pt x="58884" y="55224"/>
                      <a:pt x="59265" y="54557"/>
                    </a:cubicBezTo>
                    <a:cubicBezTo>
                      <a:pt x="72504" y="29792"/>
                      <a:pt x="31642" y="-4783"/>
                      <a:pt x="8496" y="551"/>
                    </a:cubicBezTo>
                    <a:cubicBezTo>
                      <a:pt x="-76" y="2551"/>
                      <a:pt x="-1886" y="13219"/>
                      <a:pt x="1829" y="197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" name="Freeform: Shape 182">
                <a:extLst>
                  <a:ext uri="{FF2B5EF4-FFF2-40B4-BE49-F238E27FC236}">
                    <a16:creationId xmlns:a16="http://schemas.microsoft.com/office/drawing/2014/main" id="{1E4824CE-8293-4963-AF08-B2C43336D20A}"/>
                  </a:ext>
                </a:extLst>
              </p:cNvPr>
              <p:cNvSpPr/>
              <p:nvPr/>
            </p:nvSpPr>
            <p:spPr>
              <a:xfrm>
                <a:off x="1831050" y="28064"/>
                <a:ext cx="92758" cy="30680"/>
              </a:xfrm>
              <a:custGeom>
                <a:avLst/>
                <a:gdLst>
                  <a:gd name="connsiteX0" fmla="*/ 7664 w 92758"/>
                  <a:gd name="connsiteY0" fmla="*/ 27525 h 30680"/>
                  <a:gd name="connsiteX1" fmla="*/ 51479 w 92758"/>
                  <a:gd name="connsiteY1" fmla="*/ 29335 h 30680"/>
                  <a:gd name="connsiteX2" fmla="*/ 90912 w 92758"/>
                  <a:gd name="connsiteY2" fmla="*/ 25620 h 30680"/>
                  <a:gd name="connsiteX3" fmla="*/ 92341 w 92758"/>
                  <a:gd name="connsiteY3" fmla="*/ 21619 h 30680"/>
                  <a:gd name="connsiteX4" fmla="*/ 57384 w 92758"/>
                  <a:gd name="connsiteY4" fmla="*/ 4093 h 30680"/>
                  <a:gd name="connsiteX5" fmla="*/ 9283 w 92758"/>
                  <a:gd name="connsiteY5" fmla="*/ 1712 h 30680"/>
                  <a:gd name="connsiteX6" fmla="*/ 7664 w 92758"/>
                  <a:gd name="connsiteY6" fmla="*/ 27525 h 3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58" h="30680">
                    <a:moveTo>
                      <a:pt x="7664" y="27525"/>
                    </a:moveTo>
                    <a:cubicBezTo>
                      <a:pt x="21856" y="32383"/>
                      <a:pt x="36810" y="30478"/>
                      <a:pt x="51479" y="29335"/>
                    </a:cubicBezTo>
                    <a:cubicBezTo>
                      <a:pt x="64147" y="28382"/>
                      <a:pt x="78720" y="29049"/>
                      <a:pt x="90912" y="25620"/>
                    </a:cubicBezTo>
                    <a:cubicBezTo>
                      <a:pt x="92531" y="25144"/>
                      <a:pt x="93293" y="22953"/>
                      <a:pt x="92341" y="21619"/>
                    </a:cubicBezTo>
                    <a:cubicBezTo>
                      <a:pt x="85007" y="11142"/>
                      <a:pt x="69290" y="6760"/>
                      <a:pt x="57384" y="4093"/>
                    </a:cubicBezTo>
                    <a:cubicBezTo>
                      <a:pt x="42239" y="664"/>
                      <a:pt x="24428" y="-1812"/>
                      <a:pt x="9283" y="1712"/>
                    </a:cubicBezTo>
                    <a:cubicBezTo>
                      <a:pt x="-1957" y="4379"/>
                      <a:pt x="-3576" y="23620"/>
                      <a:pt x="7664" y="27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" name="Freeform: Shape 183">
                <a:extLst>
                  <a:ext uri="{FF2B5EF4-FFF2-40B4-BE49-F238E27FC236}">
                    <a16:creationId xmlns:a16="http://schemas.microsoft.com/office/drawing/2014/main" id="{E8EEBEC8-DAAD-463F-88AF-4F9301813C94}"/>
                  </a:ext>
                </a:extLst>
              </p:cNvPr>
              <p:cNvSpPr/>
              <p:nvPr/>
            </p:nvSpPr>
            <p:spPr>
              <a:xfrm>
                <a:off x="1658840" y="-8714"/>
                <a:ext cx="82622" cy="43267"/>
              </a:xfrm>
              <a:custGeom>
                <a:avLst/>
                <a:gdLst>
                  <a:gd name="connsiteX0" fmla="*/ 232 w 82622"/>
                  <a:gd name="connsiteY0" fmla="*/ 40491 h 43267"/>
                  <a:gd name="connsiteX1" fmla="*/ 2137 w 82622"/>
                  <a:gd name="connsiteY1" fmla="*/ 43253 h 43267"/>
                  <a:gd name="connsiteX2" fmla="*/ 33189 w 82622"/>
                  <a:gd name="connsiteY2" fmla="*/ 39634 h 43267"/>
                  <a:gd name="connsiteX3" fmla="*/ 68717 w 82622"/>
                  <a:gd name="connsiteY3" fmla="*/ 30776 h 43267"/>
                  <a:gd name="connsiteX4" fmla="*/ 62716 w 82622"/>
                  <a:gd name="connsiteY4" fmla="*/ 486 h 43267"/>
                  <a:gd name="connsiteX5" fmla="*/ 23378 w 82622"/>
                  <a:gd name="connsiteY5" fmla="*/ 14393 h 43267"/>
                  <a:gd name="connsiteX6" fmla="*/ 232 w 82622"/>
                  <a:gd name="connsiteY6" fmla="*/ 40491 h 4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622" h="43267">
                    <a:moveTo>
                      <a:pt x="232" y="40491"/>
                    </a:moveTo>
                    <a:cubicBezTo>
                      <a:pt x="-530" y="41729"/>
                      <a:pt x="708" y="43444"/>
                      <a:pt x="2137" y="43253"/>
                    </a:cubicBezTo>
                    <a:cubicBezTo>
                      <a:pt x="12805" y="42206"/>
                      <a:pt x="22521" y="42491"/>
                      <a:pt x="33189" y="39634"/>
                    </a:cubicBezTo>
                    <a:cubicBezTo>
                      <a:pt x="45095" y="36395"/>
                      <a:pt x="56525" y="32681"/>
                      <a:pt x="68717" y="30776"/>
                    </a:cubicBezTo>
                    <a:cubicBezTo>
                      <a:pt x="90815" y="27442"/>
                      <a:pt x="84909" y="-4276"/>
                      <a:pt x="62716" y="486"/>
                    </a:cubicBezTo>
                    <a:cubicBezTo>
                      <a:pt x="49381" y="3344"/>
                      <a:pt x="35189" y="7439"/>
                      <a:pt x="23378" y="14393"/>
                    </a:cubicBezTo>
                    <a:cubicBezTo>
                      <a:pt x="12043" y="21155"/>
                      <a:pt x="6519" y="29442"/>
                      <a:pt x="232" y="404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" name="Freeform: Shape 184">
                <a:extLst>
                  <a:ext uri="{FF2B5EF4-FFF2-40B4-BE49-F238E27FC236}">
                    <a16:creationId xmlns:a16="http://schemas.microsoft.com/office/drawing/2014/main" id="{AC44DED8-C70D-49D3-971A-5BDA3A2578C6}"/>
                  </a:ext>
                </a:extLst>
              </p:cNvPr>
              <p:cNvSpPr/>
              <p:nvPr/>
            </p:nvSpPr>
            <p:spPr>
              <a:xfrm>
                <a:off x="1341700" y="169222"/>
                <a:ext cx="73075" cy="59329"/>
              </a:xfrm>
              <a:custGeom>
                <a:avLst/>
                <a:gdLst>
                  <a:gd name="connsiteX0" fmla="*/ 284 w 73075"/>
                  <a:gd name="connsiteY0" fmla="*/ 57341 h 59329"/>
                  <a:gd name="connsiteX1" fmla="*/ 1904 w 73075"/>
                  <a:gd name="connsiteY1" fmla="*/ 59150 h 59329"/>
                  <a:gd name="connsiteX2" fmla="*/ 42575 w 73075"/>
                  <a:gd name="connsiteY2" fmla="*/ 31814 h 59329"/>
                  <a:gd name="connsiteX3" fmla="*/ 72770 w 73075"/>
                  <a:gd name="connsiteY3" fmla="*/ 5715 h 59329"/>
                  <a:gd name="connsiteX4" fmla="*/ 70007 w 73075"/>
                  <a:gd name="connsiteY4" fmla="*/ 191 h 59329"/>
                  <a:gd name="connsiteX5" fmla="*/ 37718 w 73075"/>
                  <a:gd name="connsiteY5" fmla="*/ 16764 h 59329"/>
                  <a:gd name="connsiteX6" fmla="*/ 284 w 73075"/>
                  <a:gd name="connsiteY6" fmla="*/ 57341 h 59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5" h="59329">
                    <a:moveTo>
                      <a:pt x="284" y="57341"/>
                    </a:moveTo>
                    <a:cubicBezTo>
                      <a:pt x="-573" y="58484"/>
                      <a:pt x="665" y="59817"/>
                      <a:pt x="1904" y="59150"/>
                    </a:cubicBezTo>
                    <a:cubicBezTo>
                      <a:pt x="16858" y="51626"/>
                      <a:pt x="29240" y="41815"/>
                      <a:pt x="42575" y="31814"/>
                    </a:cubicBezTo>
                    <a:cubicBezTo>
                      <a:pt x="52767" y="24194"/>
                      <a:pt x="68007" y="17812"/>
                      <a:pt x="72770" y="5715"/>
                    </a:cubicBezTo>
                    <a:cubicBezTo>
                      <a:pt x="73627" y="3524"/>
                      <a:pt x="72674" y="572"/>
                      <a:pt x="70007" y="191"/>
                    </a:cubicBezTo>
                    <a:cubicBezTo>
                      <a:pt x="57053" y="-1524"/>
                      <a:pt x="47243" y="8668"/>
                      <a:pt x="37718" y="16764"/>
                    </a:cubicBezTo>
                    <a:cubicBezTo>
                      <a:pt x="23525" y="28861"/>
                      <a:pt x="11238" y="42196"/>
                      <a:pt x="284" y="57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" name="Freeform: Shape 185">
                <a:extLst>
                  <a:ext uri="{FF2B5EF4-FFF2-40B4-BE49-F238E27FC236}">
                    <a16:creationId xmlns:a16="http://schemas.microsoft.com/office/drawing/2014/main" id="{51852EB2-CDD8-4D86-99BF-4BFAEF536312}"/>
                  </a:ext>
                </a:extLst>
              </p:cNvPr>
              <p:cNvSpPr/>
              <p:nvPr/>
            </p:nvSpPr>
            <p:spPr>
              <a:xfrm>
                <a:off x="1150152" y="675430"/>
                <a:ext cx="44268" cy="53433"/>
              </a:xfrm>
              <a:custGeom>
                <a:avLst/>
                <a:gdLst>
                  <a:gd name="connsiteX0" fmla="*/ 1524 w 44268"/>
                  <a:gd name="connsiteY0" fmla="*/ 37289 h 53433"/>
                  <a:gd name="connsiteX1" fmla="*/ 20002 w 44268"/>
                  <a:gd name="connsiteY1" fmla="*/ 49481 h 53433"/>
                  <a:gd name="connsiteX2" fmla="*/ 33909 w 44268"/>
                  <a:gd name="connsiteY2" fmla="*/ 29860 h 53433"/>
                  <a:gd name="connsiteX3" fmla="*/ 44196 w 44268"/>
                  <a:gd name="connsiteY3" fmla="*/ 9952 h 53433"/>
                  <a:gd name="connsiteX4" fmla="*/ 33337 w 44268"/>
                  <a:gd name="connsiteY4" fmla="*/ 427 h 53433"/>
                  <a:gd name="connsiteX5" fmla="*/ 1524 w 44268"/>
                  <a:gd name="connsiteY5" fmla="*/ 37289 h 5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68" h="53433">
                    <a:moveTo>
                      <a:pt x="1524" y="37289"/>
                    </a:moveTo>
                    <a:cubicBezTo>
                      <a:pt x="-5334" y="47671"/>
                      <a:pt x="12763" y="59863"/>
                      <a:pt x="20002" y="49481"/>
                    </a:cubicBezTo>
                    <a:cubicBezTo>
                      <a:pt x="24574" y="42909"/>
                      <a:pt x="29146" y="36337"/>
                      <a:pt x="33909" y="29860"/>
                    </a:cubicBezTo>
                    <a:cubicBezTo>
                      <a:pt x="38862" y="23192"/>
                      <a:pt x="43148" y="18525"/>
                      <a:pt x="44196" y="9952"/>
                    </a:cubicBezTo>
                    <a:cubicBezTo>
                      <a:pt x="44958" y="3761"/>
                      <a:pt x="39624" y="-1573"/>
                      <a:pt x="33337" y="427"/>
                    </a:cubicBezTo>
                    <a:cubicBezTo>
                      <a:pt x="18097" y="5380"/>
                      <a:pt x="9906" y="24621"/>
                      <a:pt x="1524" y="372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" name="Freeform: Shape 186">
                <a:extLst>
                  <a:ext uri="{FF2B5EF4-FFF2-40B4-BE49-F238E27FC236}">
                    <a16:creationId xmlns:a16="http://schemas.microsoft.com/office/drawing/2014/main" id="{8745B07A-9E00-4059-BC39-11F364B4F403}"/>
                  </a:ext>
                </a:extLst>
              </p:cNvPr>
              <p:cNvSpPr/>
              <p:nvPr/>
            </p:nvSpPr>
            <p:spPr>
              <a:xfrm>
                <a:off x="1130949" y="589989"/>
                <a:ext cx="35606" cy="42705"/>
              </a:xfrm>
              <a:custGeom>
                <a:avLst/>
                <a:gdLst>
                  <a:gd name="connsiteX0" fmla="*/ 1105 w 35606"/>
                  <a:gd name="connsiteY0" fmla="*/ 21955 h 42705"/>
                  <a:gd name="connsiteX1" fmla="*/ 628 w 35606"/>
                  <a:gd name="connsiteY1" fmla="*/ 34147 h 42705"/>
                  <a:gd name="connsiteX2" fmla="*/ 2819 w 35606"/>
                  <a:gd name="connsiteY2" fmla="*/ 37576 h 42705"/>
                  <a:gd name="connsiteX3" fmla="*/ 4534 w 35606"/>
                  <a:gd name="connsiteY3" fmla="*/ 41291 h 42705"/>
                  <a:gd name="connsiteX4" fmla="*/ 9582 w 35606"/>
                  <a:gd name="connsiteY4" fmla="*/ 41672 h 42705"/>
                  <a:gd name="connsiteX5" fmla="*/ 10058 w 35606"/>
                  <a:gd name="connsiteY5" fmla="*/ 39862 h 42705"/>
                  <a:gd name="connsiteX6" fmla="*/ 14535 w 35606"/>
                  <a:gd name="connsiteY6" fmla="*/ 38053 h 42705"/>
                  <a:gd name="connsiteX7" fmla="*/ 22536 w 35606"/>
                  <a:gd name="connsiteY7" fmla="*/ 31671 h 42705"/>
                  <a:gd name="connsiteX8" fmla="*/ 35490 w 35606"/>
                  <a:gd name="connsiteY8" fmla="*/ 13478 h 42705"/>
                  <a:gd name="connsiteX9" fmla="*/ 20536 w 35606"/>
                  <a:gd name="connsiteY9" fmla="*/ 334 h 42705"/>
                  <a:gd name="connsiteX10" fmla="*/ 1105 w 35606"/>
                  <a:gd name="connsiteY10" fmla="*/ 21955 h 4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06" h="42705">
                    <a:moveTo>
                      <a:pt x="1105" y="21955"/>
                    </a:moveTo>
                    <a:cubicBezTo>
                      <a:pt x="57" y="25384"/>
                      <a:pt x="-515" y="30623"/>
                      <a:pt x="628" y="34147"/>
                    </a:cubicBezTo>
                    <a:cubicBezTo>
                      <a:pt x="819" y="34624"/>
                      <a:pt x="2343" y="37005"/>
                      <a:pt x="2819" y="37576"/>
                    </a:cubicBezTo>
                    <a:cubicBezTo>
                      <a:pt x="3391" y="38720"/>
                      <a:pt x="3867" y="40148"/>
                      <a:pt x="4534" y="41291"/>
                    </a:cubicBezTo>
                    <a:cubicBezTo>
                      <a:pt x="5391" y="43006"/>
                      <a:pt x="8439" y="43196"/>
                      <a:pt x="9582" y="41672"/>
                    </a:cubicBezTo>
                    <a:cubicBezTo>
                      <a:pt x="9772" y="41386"/>
                      <a:pt x="10249" y="40148"/>
                      <a:pt x="10058" y="39862"/>
                    </a:cubicBezTo>
                    <a:cubicBezTo>
                      <a:pt x="11011" y="39386"/>
                      <a:pt x="13582" y="38624"/>
                      <a:pt x="14535" y="38053"/>
                    </a:cubicBezTo>
                    <a:cubicBezTo>
                      <a:pt x="17392" y="36243"/>
                      <a:pt x="20155" y="34052"/>
                      <a:pt x="22536" y="31671"/>
                    </a:cubicBezTo>
                    <a:cubicBezTo>
                      <a:pt x="27679" y="26432"/>
                      <a:pt x="34537" y="21193"/>
                      <a:pt x="35490" y="13478"/>
                    </a:cubicBezTo>
                    <a:cubicBezTo>
                      <a:pt x="36633" y="4239"/>
                      <a:pt x="29203" y="-1476"/>
                      <a:pt x="20536" y="334"/>
                    </a:cubicBezTo>
                    <a:cubicBezTo>
                      <a:pt x="12058" y="2143"/>
                      <a:pt x="3391" y="14050"/>
                      <a:pt x="1105" y="219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" name="Freeform: Shape 187">
                <a:extLst>
                  <a:ext uri="{FF2B5EF4-FFF2-40B4-BE49-F238E27FC236}">
                    <a16:creationId xmlns:a16="http://schemas.microsoft.com/office/drawing/2014/main" id="{BEF30190-2F47-49C0-8E0F-8A1D8020EF45}"/>
                  </a:ext>
                </a:extLst>
              </p:cNvPr>
              <p:cNvSpPr/>
              <p:nvPr/>
            </p:nvSpPr>
            <p:spPr>
              <a:xfrm>
                <a:off x="1238711" y="537219"/>
                <a:ext cx="66813" cy="67396"/>
              </a:xfrm>
              <a:custGeom>
                <a:avLst/>
                <a:gdLst>
                  <a:gd name="connsiteX0" fmla="*/ 404 w 66813"/>
                  <a:gd name="connsiteY0" fmla="*/ 60819 h 67396"/>
                  <a:gd name="connsiteX1" fmla="*/ 7929 w 66813"/>
                  <a:gd name="connsiteY1" fmla="*/ 67391 h 67396"/>
                  <a:gd name="connsiteX2" fmla="*/ 58411 w 66813"/>
                  <a:gd name="connsiteY2" fmla="*/ 36911 h 67396"/>
                  <a:gd name="connsiteX3" fmla="*/ 36694 w 66813"/>
                  <a:gd name="connsiteY3" fmla="*/ 4050 h 67396"/>
                  <a:gd name="connsiteX4" fmla="*/ 404 w 66813"/>
                  <a:gd name="connsiteY4" fmla="*/ 60819 h 6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13" h="67396">
                    <a:moveTo>
                      <a:pt x="404" y="60819"/>
                    </a:moveTo>
                    <a:cubicBezTo>
                      <a:pt x="976" y="64819"/>
                      <a:pt x="3833" y="67296"/>
                      <a:pt x="7929" y="67391"/>
                    </a:cubicBezTo>
                    <a:cubicBezTo>
                      <a:pt x="29836" y="67772"/>
                      <a:pt x="41647" y="48246"/>
                      <a:pt x="58411" y="36911"/>
                    </a:cubicBezTo>
                    <a:cubicBezTo>
                      <a:pt x="79652" y="22433"/>
                      <a:pt x="56221" y="-11667"/>
                      <a:pt x="36694" y="4050"/>
                    </a:cubicBezTo>
                    <a:cubicBezTo>
                      <a:pt x="19359" y="17956"/>
                      <a:pt x="-3311" y="36339"/>
                      <a:pt x="404" y="608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" name="Freeform: Shape 188">
                <a:extLst>
                  <a:ext uri="{FF2B5EF4-FFF2-40B4-BE49-F238E27FC236}">
                    <a16:creationId xmlns:a16="http://schemas.microsoft.com/office/drawing/2014/main" id="{CE3B79DE-9491-4068-8F1A-3ABFEC2FDF2B}"/>
                  </a:ext>
                </a:extLst>
              </p:cNvPr>
              <p:cNvSpPr/>
              <p:nvPr/>
            </p:nvSpPr>
            <p:spPr>
              <a:xfrm>
                <a:off x="2127461" y="375148"/>
                <a:ext cx="63928" cy="40452"/>
              </a:xfrm>
              <a:custGeom>
                <a:avLst/>
                <a:gdLst>
                  <a:gd name="connsiteX0" fmla="*/ 4337 w 63928"/>
                  <a:gd name="connsiteY0" fmla="*/ 22198 h 40452"/>
                  <a:gd name="connsiteX1" fmla="*/ 18339 w 63928"/>
                  <a:gd name="connsiteY1" fmla="*/ 27628 h 40452"/>
                  <a:gd name="connsiteX2" fmla="*/ 32817 w 63928"/>
                  <a:gd name="connsiteY2" fmla="*/ 34105 h 40452"/>
                  <a:gd name="connsiteX3" fmla="*/ 60058 w 63928"/>
                  <a:gd name="connsiteY3" fmla="*/ 40201 h 40452"/>
                  <a:gd name="connsiteX4" fmla="*/ 63773 w 63928"/>
                  <a:gd name="connsiteY4" fmla="*/ 34676 h 40452"/>
                  <a:gd name="connsiteX5" fmla="*/ 42913 w 63928"/>
                  <a:gd name="connsiteY5" fmla="*/ 9720 h 40452"/>
                  <a:gd name="connsiteX6" fmla="*/ 8528 w 63928"/>
                  <a:gd name="connsiteY6" fmla="*/ 1529 h 40452"/>
                  <a:gd name="connsiteX7" fmla="*/ 4337 w 63928"/>
                  <a:gd name="connsiteY7" fmla="*/ 22198 h 4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928" h="40452">
                    <a:moveTo>
                      <a:pt x="4337" y="22198"/>
                    </a:moveTo>
                    <a:cubicBezTo>
                      <a:pt x="8909" y="25437"/>
                      <a:pt x="13100" y="26104"/>
                      <a:pt x="18339" y="27628"/>
                    </a:cubicBezTo>
                    <a:cubicBezTo>
                      <a:pt x="23482" y="29152"/>
                      <a:pt x="27959" y="31914"/>
                      <a:pt x="32817" y="34105"/>
                    </a:cubicBezTo>
                    <a:cubicBezTo>
                      <a:pt x="41389" y="37914"/>
                      <a:pt x="50819" y="41439"/>
                      <a:pt x="60058" y="40201"/>
                    </a:cubicBezTo>
                    <a:cubicBezTo>
                      <a:pt x="62916" y="39819"/>
                      <a:pt x="64440" y="37438"/>
                      <a:pt x="63773" y="34676"/>
                    </a:cubicBezTo>
                    <a:cubicBezTo>
                      <a:pt x="61296" y="24008"/>
                      <a:pt x="52248" y="15150"/>
                      <a:pt x="42913" y="9720"/>
                    </a:cubicBezTo>
                    <a:cubicBezTo>
                      <a:pt x="33960" y="4482"/>
                      <a:pt x="18815" y="-3329"/>
                      <a:pt x="8528" y="1529"/>
                    </a:cubicBezTo>
                    <a:cubicBezTo>
                      <a:pt x="1194" y="5053"/>
                      <a:pt x="-4140" y="16293"/>
                      <a:pt x="4337" y="221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" name="Freeform: Shape 189">
                <a:extLst>
                  <a:ext uri="{FF2B5EF4-FFF2-40B4-BE49-F238E27FC236}">
                    <a16:creationId xmlns:a16="http://schemas.microsoft.com/office/drawing/2014/main" id="{A8C0E8A0-AAF6-4D23-BB11-52D07F641DE7}"/>
                  </a:ext>
                </a:extLst>
              </p:cNvPr>
              <p:cNvSpPr/>
              <p:nvPr/>
            </p:nvSpPr>
            <p:spPr>
              <a:xfrm>
                <a:off x="1932149" y="352987"/>
                <a:ext cx="80412" cy="34944"/>
              </a:xfrm>
              <a:custGeom>
                <a:avLst/>
                <a:gdLst>
                  <a:gd name="connsiteX0" fmla="*/ 7149 w 80412"/>
                  <a:gd name="connsiteY0" fmla="*/ 29024 h 34944"/>
                  <a:gd name="connsiteX1" fmla="*/ 47630 w 80412"/>
                  <a:gd name="connsiteY1" fmla="*/ 34644 h 34944"/>
                  <a:gd name="connsiteX2" fmla="*/ 67156 w 80412"/>
                  <a:gd name="connsiteY2" fmla="*/ 31596 h 34944"/>
                  <a:gd name="connsiteX3" fmla="*/ 78681 w 80412"/>
                  <a:gd name="connsiteY3" fmla="*/ 23690 h 34944"/>
                  <a:gd name="connsiteX4" fmla="*/ 79063 w 80412"/>
                  <a:gd name="connsiteY4" fmla="*/ 17499 h 34944"/>
                  <a:gd name="connsiteX5" fmla="*/ 65632 w 80412"/>
                  <a:gd name="connsiteY5" fmla="*/ 8640 h 34944"/>
                  <a:gd name="connsiteX6" fmla="*/ 46201 w 80412"/>
                  <a:gd name="connsiteY6" fmla="*/ 2735 h 34944"/>
                  <a:gd name="connsiteX7" fmla="*/ 5625 w 80412"/>
                  <a:gd name="connsiteY7" fmla="*/ 6640 h 34944"/>
                  <a:gd name="connsiteX8" fmla="*/ 7149 w 80412"/>
                  <a:gd name="connsiteY8" fmla="*/ 29024 h 3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412" h="34944">
                    <a:moveTo>
                      <a:pt x="7149" y="29024"/>
                    </a:moveTo>
                    <a:cubicBezTo>
                      <a:pt x="19150" y="36358"/>
                      <a:pt x="33914" y="34929"/>
                      <a:pt x="47630" y="34644"/>
                    </a:cubicBezTo>
                    <a:cubicBezTo>
                      <a:pt x="54107" y="34548"/>
                      <a:pt x="60870" y="33405"/>
                      <a:pt x="67156" y="31596"/>
                    </a:cubicBezTo>
                    <a:cubicBezTo>
                      <a:pt x="72776" y="29976"/>
                      <a:pt x="74491" y="27309"/>
                      <a:pt x="78681" y="23690"/>
                    </a:cubicBezTo>
                    <a:cubicBezTo>
                      <a:pt x="80396" y="22166"/>
                      <a:pt x="81348" y="19213"/>
                      <a:pt x="79063" y="17499"/>
                    </a:cubicBezTo>
                    <a:cubicBezTo>
                      <a:pt x="74110" y="13784"/>
                      <a:pt x="71633" y="10831"/>
                      <a:pt x="65632" y="8640"/>
                    </a:cubicBezTo>
                    <a:cubicBezTo>
                      <a:pt x="59251" y="6259"/>
                      <a:pt x="52964" y="4068"/>
                      <a:pt x="46201" y="2735"/>
                    </a:cubicBezTo>
                    <a:cubicBezTo>
                      <a:pt x="32009" y="-123"/>
                      <a:pt x="17626" y="-2980"/>
                      <a:pt x="5625" y="6640"/>
                    </a:cubicBezTo>
                    <a:cubicBezTo>
                      <a:pt x="-2471" y="13022"/>
                      <a:pt x="-1709" y="23690"/>
                      <a:pt x="7149" y="290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" name="Freeform: Shape 190">
                <a:extLst>
                  <a:ext uri="{FF2B5EF4-FFF2-40B4-BE49-F238E27FC236}">
                    <a16:creationId xmlns:a16="http://schemas.microsoft.com/office/drawing/2014/main" id="{B864FD46-C33A-463E-A436-47558214E806}"/>
                  </a:ext>
                </a:extLst>
              </p:cNvPr>
              <p:cNvSpPr/>
              <p:nvPr/>
            </p:nvSpPr>
            <p:spPr>
              <a:xfrm>
                <a:off x="2156298" y="304868"/>
                <a:ext cx="51202" cy="29235"/>
              </a:xfrm>
              <a:custGeom>
                <a:avLst/>
                <a:gdLst>
                  <a:gd name="connsiteX0" fmla="*/ 1408 w 51202"/>
                  <a:gd name="connsiteY0" fmla="*/ 10658 h 29235"/>
                  <a:gd name="connsiteX1" fmla="*/ 16648 w 51202"/>
                  <a:gd name="connsiteY1" fmla="*/ 21040 h 29235"/>
                  <a:gd name="connsiteX2" fmla="*/ 36174 w 51202"/>
                  <a:gd name="connsiteY2" fmla="*/ 28375 h 29235"/>
                  <a:gd name="connsiteX3" fmla="*/ 45318 w 51202"/>
                  <a:gd name="connsiteY3" fmla="*/ 9515 h 29235"/>
                  <a:gd name="connsiteX4" fmla="*/ 1884 w 51202"/>
                  <a:gd name="connsiteY4" fmla="*/ 4086 h 29235"/>
                  <a:gd name="connsiteX5" fmla="*/ 1408 w 51202"/>
                  <a:gd name="connsiteY5" fmla="*/ 10658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02" h="29235">
                    <a:moveTo>
                      <a:pt x="1408" y="10658"/>
                    </a:moveTo>
                    <a:cubicBezTo>
                      <a:pt x="6075" y="15325"/>
                      <a:pt x="10266" y="18850"/>
                      <a:pt x="16648" y="21040"/>
                    </a:cubicBezTo>
                    <a:cubicBezTo>
                      <a:pt x="23220" y="23326"/>
                      <a:pt x="29697" y="25708"/>
                      <a:pt x="36174" y="28375"/>
                    </a:cubicBezTo>
                    <a:cubicBezTo>
                      <a:pt x="48557" y="33423"/>
                      <a:pt x="57701" y="14849"/>
                      <a:pt x="45318" y="9515"/>
                    </a:cubicBezTo>
                    <a:cubicBezTo>
                      <a:pt x="31317" y="3514"/>
                      <a:pt x="16172" y="-5249"/>
                      <a:pt x="1884" y="4086"/>
                    </a:cubicBezTo>
                    <a:cubicBezTo>
                      <a:pt x="-592" y="5610"/>
                      <a:pt x="-497" y="8753"/>
                      <a:pt x="1408" y="106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2" name="Freeform: Shape 191">
                <a:extLst>
                  <a:ext uri="{FF2B5EF4-FFF2-40B4-BE49-F238E27FC236}">
                    <a16:creationId xmlns:a16="http://schemas.microsoft.com/office/drawing/2014/main" id="{00D03D44-E540-47D4-8819-0B104822F9E8}"/>
                  </a:ext>
                </a:extLst>
              </p:cNvPr>
              <p:cNvSpPr/>
              <p:nvPr/>
            </p:nvSpPr>
            <p:spPr>
              <a:xfrm>
                <a:off x="2241667" y="90157"/>
                <a:ext cx="66382" cy="30254"/>
              </a:xfrm>
              <a:custGeom>
                <a:avLst/>
                <a:gdLst>
                  <a:gd name="connsiteX0" fmla="*/ 906 w 66382"/>
                  <a:gd name="connsiteY0" fmla="*/ 19820 h 30254"/>
                  <a:gd name="connsiteX1" fmla="*/ 10241 w 66382"/>
                  <a:gd name="connsiteY1" fmla="*/ 25344 h 30254"/>
                  <a:gd name="connsiteX2" fmla="*/ 23957 w 66382"/>
                  <a:gd name="connsiteY2" fmla="*/ 28964 h 30254"/>
                  <a:gd name="connsiteX3" fmla="*/ 57866 w 66382"/>
                  <a:gd name="connsiteY3" fmla="*/ 25916 h 30254"/>
                  <a:gd name="connsiteX4" fmla="*/ 56247 w 66382"/>
                  <a:gd name="connsiteY4" fmla="*/ 960 h 30254"/>
                  <a:gd name="connsiteX5" fmla="*/ 22338 w 66382"/>
                  <a:gd name="connsiteY5" fmla="*/ 4199 h 30254"/>
                  <a:gd name="connsiteX6" fmla="*/ 9288 w 66382"/>
                  <a:gd name="connsiteY6" fmla="*/ 10009 h 30254"/>
                  <a:gd name="connsiteX7" fmla="*/ 811 w 66382"/>
                  <a:gd name="connsiteY7" fmla="*/ 16867 h 30254"/>
                  <a:gd name="connsiteX8" fmla="*/ 906 w 66382"/>
                  <a:gd name="connsiteY8" fmla="*/ 19820 h 3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382" h="30254">
                    <a:moveTo>
                      <a:pt x="906" y="19820"/>
                    </a:moveTo>
                    <a:cubicBezTo>
                      <a:pt x="4050" y="21058"/>
                      <a:pt x="6812" y="24011"/>
                      <a:pt x="10241" y="25344"/>
                    </a:cubicBezTo>
                    <a:cubicBezTo>
                      <a:pt x="14622" y="27059"/>
                      <a:pt x="19385" y="28107"/>
                      <a:pt x="23957" y="28964"/>
                    </a:cubicBezTo>
                    <a:cubicBezTo>
                      <a:pt x="36054" y="31345"/>
                      <a:pt x="46531" y="30488"/>
                      <a:pt x="57866" y="25916"/>
                    </a:cubicBezTo>
                    <a:cubicBezTo>
                      <a:pt x="69201" y="21344"/>
                      <a:pt x="69772" y="2961"/>
                      <a:pt x="56247" y="960"/>
                    </a:cubicBezTo>
                    <a:cubicBezTo>
                      <a:pt x="44150" y="-849"/>
                      <a:pt x="33863" y="-278"/>
                      <a:pt x="22338" y="4199"/>
                    </a:cubicBezTo>
                    <a:cubicBezTo>
                      <a:pt x="17956" y="5913"/>
                      <a:pt x="13384" y="7723"/>
                      <a:pt x="9288" y="10009"/>
                    </a:cubicBezTo>
                    <a:cubicBezTo>
                      <a:pt x="6145" y="11819"/>
                      <a:pt x="3764" y="15153"/>
                      <a:pt x="811" y="16867"/>
                    </a:cubicBezTo>
                    <a:cubicBezTo>
                      <a:pt x="-332" y="17439"/>
                      <a:pt x="-237" y="19344"/>
                      <a:pt x="906" y="19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3" name="Freeform: Shape 192">
                <a:extLst>
                  <a:ext uri="{FF2B5EF4-FFF2-40B4-BE49-F238E27FC236}">
                    <a16:creationId xmlns:a16="http://schemas.microsoft.com/office/drawing/2014/main" id="{A10375DE-C635-47AB-AEE8-B0C02224F62C}"/>
                  </a:ext>
                </a:extLst>
              </p:cNvPr>
              <p:cNvSpPr/>
              <p:nvPr/>
            </p:nvSpPr>
            <p:spPr>
              <a:xfrm>
                <a:off x="2283484" y="132272"/>
                <a:ext cx="53097" cy="24099"/>
              </a:xfrm>
              <a:custGeom>
                <a:avLst/>
                <a:gdLst>
                  <a:gd name="connsiteX0" fmla="*/ 2143 w 53097"/>
                  <a:gd name="connsiteY0" fmla="*/ 21424 h 24099"/>
                  <a:gd name="connsiteX1" fmla="*/ 31194 w 53097"/>
                  <a:gd name="connsiteY1" fmla="*/ 23234 h 24099"/>
                  <a:gd name="connsiteX2" fmla="*/ 53006 w 53097"/>
                  <a:gd name="connsiteY2" fmla="*/ 7327 h 24099"/>
                  <a:gd name="connsiteX3" fmla="*/ 48339 w 53097"/>
                  <a:gd name="connsiteY3" fmla="*/ 469 h 24099"/>
                  <a:gd name="connsiteX4" fmla="*/ 25670 w 53097"/>
                  <a:gd name="connsiteY4" fmla="*/ 6756 h 24099"/>
                  <a:gd name="connsiteX5" fmla="*/ 1762 w 53097"/>
                  <a:gd name="connsiteY5" fmla="*/ 16186 h 24099"/>
                  <a:gd name="connsiteX6" fmla="*/ 2143 w 53097"/>
                  <a:gd name="connsiteY6" fmla="*/ 21424 h 2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97" h="24099">
                    <a:moveTo>
                      <a:pt x="2143" y="21424"/>
                    </a:moveTo>
                    <a:cubicBezTo>
                      <a:pt x="11192" y="23615"/>
                      <a:pt x="21955" y="25139"/>
                      <a:pt x="31194" y="23234"/>
                    </a:cubicBezTo>
                    <a:cubicBezTo>
                      <a:pt x="39576" y="21424"/>
                      <a:pt x="51292" y="16757"/>
                      <a:pt x="53006" y="7327"/>
                    </a:cubicBezTo>
                    <a:cubicBezTo>
                      <a:pt x="53578" y="3994"/>
                      <a:pt x="51387" y="1327"/>
                      <a:pt x="48339" y="469"/>
                    </a:cubicBezTo>
                    <a:cubicBezTo>
                      <a:pt x="41005" y="-1626"/>
                      <a:pt x="32051" y="3803"/>
                      <a:pt x="25670" y="6756"/>
                    </a:cubicBezTo>
                    <a:cubicBezTo>
                      <a:pt x="17669" y="10471"/>
                      <a:pt x="10525" y="14281"/>
                      <a:pt x="1762" y="16186"/>
                    </a:cubicBezTo>
                    <a:cubicBezTo>
                      <a:pt x="-1000" y="16852"/>
                      <a:pt x="-238" y="20853"/>
                      <a:pt x="2143" y="214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" name="Freeform: Shape 193">
                <a:extLst>
                  <a:ext uri="{FF2B5EF4-FFF2-40B4-BE49-F238E27FC236}">
                    <a16:creationId xmlns:a16="http://schemas.microsoft.com/office/drawing/2014/main" id="{901BF340-DA14-4AC0-894E-8BDE7ED8899A}"/>
                  </a:ext>
                </a:extLst>
              </p:cNvPr>
              <p:cNvSpPr/>
              <p:nvPr/>
            </p:nvSpPr>
            <p:spPr>
              <a:xfrm>
                <a:off x="2133312" y="104677"/>
                <a:ext cx="62861" cy="31504"/>
              </a:xfrm>
              <a:custGeom>
                <a:avLst/>
                <a:gdLst>
                  <a:gd name="connsiteX0" fmla="*/ 1629 w 62861"/>
                  <a:gd name="connsiteY0" fmla="*/ 18349 h 31504"/>
                  <a:gd name="connsiteX1" fmla="*/ 48206 w 62861"/>
                  <a:gd name="connsiteY1" fmla="*/ 31303 h 31504"/>
                  <a:gd name="connsiteX2" fmla="*/ 61160 w 62861"/>
                  <a:gd name="connsiteY2" fmla="*/ 22540 h 31504"/>
                  <a:gd name="connsiteX3" fmla="*/ 61922 w 62861"/>
                  <a:gd name="connsiteY3" fmla="*/ 10824 h 31504"/>
                  <a:gd name="connsiteX4" fmla="*/ 50111 w 62861"/>
                  <a:gd name="connsiteY4" fmla="*/ 442 h 31504"/>
                  <a:gd name="connsiteX5" fmla="*/ 1152 w 62861"/>
                  <a:gd name="connsiteY5" fmla="*/ 11776 h 31504"/>
                  <a:gd name="connsiteX6" fmla="*/ 1629 w 62861"/>
                  <a:gd name="connsiteY6" fmla="*/ 18349 h 3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61" h="31504">
                    <a:moveTo>
                      <a:pt x="1629" y="18349"/>
                    </a:moveTo>
                    <a:cubicBezTo>
                      <a:pt x="14202" y="29493"/>
                      <a:pt x="31918" y="32350"/>
                      <a:pt x="48206" y="31303"/>
                    </a:cubicBezTo>
                    <a:cubicBezTo>
                      <a:pt x="53445" y="31017"/>
                      <a:pt x="59160" y="27588"/>
                      <a:pt x="61160" y="22540"/>
                    </a:cubicBezTo>
                    <a:cubicBezTo>
                      <a:pt x="62779" y="18730"/>
                      <a:pt x="63636" y="14824"/>
                      <a:pt x="61922" y="10824"/>
                    </a:cubicBezTo>
                    <a:cubicBezTo>
                      <a:pt x="59922" y="6061"/>
                      <a:pt x="55826" y="918"/>
                      <a:pt x="50111" y="442"/>
                    </a:cubicBezTo>
                    <a:cubicBezTo>
                      <a:pt x="32871" y="-796"/>
                      <a:pt x="14678" y="-130"/>
                      <a:pt x="1152" y="11776"/>
                    </a:cubicBezTo>
                    <a:cubicBezTo>
                      <a:pt x="-753" y="13491"/>
                      <a:pt x="-86" y="16825"/>
                      <a:pt x="1629" y="183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9" name="Freeform: Shape 168">
              <a:extLst>
                <a:ext uri="{FF2B5EF4-FFF2-40B4-BE49-F238E27FC236}">
                  <a16:creationId xmlns:a16="http://schemas.microsoft.com/office/drawing/2014/main" id="{BD6EBAC2-9A1C-4C76-BE16-C1337716E14F}"/>
                </a:ext>
              </a:extLst>
            </p:cNvPr>
            <p:cNvSpPr/>
            <p:nvPr/>
          </p:nvSpPr>
          <p:spPr>
            <a:xfrm>
              <a:off x="1108586" y="838449"/>
              <a:ext cx="104033" cy="126265"/>
            </a:xfrm>
            <a:custGeom>
              <a:avLst/>
              <a:gdLst>
                <a:gd name="connsiteX0" fmla="*/ 76807 w 104033"/>
                <a:gd name="connsiteY0" fmla="*/ 118967 h 126265"/>
                <a:gd name="connsiteX1" fmla="*/ 62044 w 104033"/>
                <a:gd name="connsiteY1" fmla="*/ 86773 h 126265"/>
                <a:gd name="connsiteX2" fmla="*/ 49566 w 104033"/>
                <a:gd name="connsiteY2" fmla="*/ 62008 h 126265"/>
                <a:gd name="connsiteX3" fmla="*/ 31087 w 104033"/>
                <a:gd name="connsiteY3" fmla="*/ 38671 h 126265"/>
                <a:gd name="connsiteX4" fmla="*/ 18419 w 104033"/>
                <a:gd name="connsiteY4" fmla="*/ 26194 h 126265"/>
                <a:gd name="connsiteX5" fmla="*/ 3560 w 104033"/>
                <a:gd name="connsiteY5" fmla="*/ 12668 h 126265"/>
                <a:gd name="connsiteX6" fmla="*/ 2703 w 104033"/>
                <a:gd name="connsiteY6" fmla="*/ 11716 h 126265"/>
                <a:gd name="connsiteX7" fmla="*/ 1846 w 104033"/>
                <a:gd name="connsiteY7" fmla="*/ 1429 h 126265"/>
                <a:gd name="connsiteX8" fmla="*/ 6132 w 104033"/>
                <a:gd name="connsiteY8" fmla="*/ 0 h 126265"/>
                <a:gd name="connsiteX9" fmla="*/ 26896 w 104033"/>
                <a:gd name="connsiteY9" fmla="*/ 2762 h 126265"/>
                <a:gd name="connsiteX10" fmla="*/ 37469 w 104033"/>
                <a:gd name="connsiteY10" fmla="*/ 6382 h 126265"/>
                <a:gd name="connsiteX11" fmla="*/ 48137 w 104033"/>
                <a:gd name="connsiteY11" fmla="*/ 11049 h 126265"/>
                <a:gd name="connsiteX12" fmla="*/ 86237 w 104033"/>
                <a:gd name="connsiteY12" fmla="*/ 43625 h 126265"/>
                <a:gd name="connsiteX13" fmla="*/ 103954 w 104033"/>
                <a:gd name="connsiteY13" fmla="*/ 88011 h 126265"/>
                <a:gd name="connsiteX14" fmla="*/ 90809 w 104033"/>
                <a:gd name="connsiteY14" fmla="*/ 124777 h 126265"/>
                <a:gd name="connsiteX15" fmla="*/ 79665 w 104033"/>
                <a:gd name="connsiteY15" fmla="*/ 123158 h 126265"/>
                <a:gd name="connsiteX16" fmla="*/ 77855 w 104033"/>
                <a:gd name="connsiteY16" fmla="*/ 120682 h 126265"/>
                <a:gd name="connsiteX17" fmla="*/ 76807 w 104033"/>
                <a:gd name="connsiteY17" fmla="*/ 118967 h 1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33" h="126265">
                  <a:moveTo>
                    <a:pt x="76807" y="118967"/>
                  </a:moveTo>
                  <a:cubicBezTo>
                    <a:pt x="70330" y="106490"/>
                    <a:pt x="66235" y="95917"/>
                    <a:pt x="62044" y="86773"/>
                  </a:cubicBezTo>
                  <a:cubicBezTo>
                    <a:pt x="57757" y="77629"/>
                    <a:pt x="54424" y="69723"/>
                    <a:pt x="49566" y="62008"/>
                  </a:cubicBezTo>
                  <a:cubicBezTo>
                    <a:pt x="44613" y="54483"/>
                    <a:pt x="39184" y="46577"/>
                    <a:pt x="31087" y="38671"/>
                  </a:cubicBezTo>
                  <a:cubicBezTo>
                    <a:pt x="27563" y="34290"/>
                    <a:pt x="22705" y="30956"/>
                    <a:pt x="18419" y="26194"/>
                  </a:cubicBezTo>
                  <a:cubicBezTo>
                    <a:pt x="13657" y="22098"/>
                    <a:pt x="8704" y="17907"/>
                    <a:pt x="3560" y="12668"/>
                  </a:cubicBezTo>
                  <a:lnTo>
                    <a:pt x="2703" y="11716"/>
                  </a:lnTo>
                  <a:cubicBezTo>
                    <a:pt x="-536" y="8382"/>
                    <a:pt x="-917" y="3810"/>
                    <a:pt x="1846" y="1429"/>
                  </a:cubicBezTo>
                  <a:cubicBezTo>
                    <a:pt x="2989" y="381"/>
                    <a:pt x="4513" y="0"/>
                    <a:pt x="6132" y="0"/>
                  </a:cubicBezTo>
                  <a:cubicBezTo>
                    <a:pt x="12895" y="191"/>
                    <a:pt x="19848" y="1048"/>
                    <a:pt x="26896" y="2762"/>
                  </a:cubicBezTo>
                  <a:cubicBezTo>
                    <a:pt x="30421" y="3715"/>
                    <a:pt x="33945" y="5048"/>
                    <a:pt x="37469" y="6382"/>
                  </a:cubicBezTo>
                  <a:cubicBezTo>
                    <a:pt x="40993" y="7715"/>
                    <a:pt x="44708" y="8954"/>
                    <a:pt x="48137" y="11049"/>
                  </a:cubicBezTo>
                  <a:cubicBezTo>
                    <a:pt x="62329" y="18002"/>
                    <a:pt x="75855" y="29908"/>
                    <a:pt x="86237" y="43625"/>
                  </a:cubicBezTo>
                  <a:cubicBezTo>
                    <a:pt x="96524" y="57436"/>
                    <a:pt x="103287" y="73533"/>
                    <a:pt x="103954" y="88011"/>
                  </a:cubicBezTo>
                  <a:cubicBezTo>
                    <a:pt x="104620" y="102489"/>
                    <a:pt x="101191" y="115538"/>
                    <a:pt x="90809" y="124777"/>
                  </a:cubicBezTo>
                  <a:cubicBezTo>
                    <a:pt x="87952" y="127254"/>
                    <a:pt x="82999" y="126587"/>
                    <a:pt x="79665" y="123158"/>
                  </a:cubicBezTo>
                  <a:cubicBezTo>
                    <a:pt x="78903" y="122396"/>
                    <a:pt x="78331" y="121539"/>
                    <a:pt x="77855" y="120682"/>
                  </a:cubicBezTo>
                  <a:lnTo>
                    <a:pt x="76807" y="118967"/>
                  </a:ln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33" name="Graphic 6091">
            <a:extLst>
              <a:ext uri="{FF2B5EF4-FFF2-40B4-BE49-F238E27FC236}">
                <a16:creationId xmlns:a16="http://schemas.microsoft.com/office/drawing/2014/main" id="{79ADCCCD-CF0F-489C-91E6-06644AEE2023}"/>
              </a:ext>
            </a:extLst>
          </p:cNvPr>
          <p:cNvGrpSpPr/>
          <p:nvPr/>
        </p:nvGrpSpPr>
        <p:grpSpPr>
          <a:xfrm rot="21232291">
            <a:off x="1821744" y="5881657"/>
            <a:ext cx="1493634" cy="1167562"/>
            <a:chOff x="610134" y="696108"/>
            <a:chExt cx="1830087" cy="1421124"/>
          </a:xfrm>
        </p:grpSpPr>
        <p:sp>
          <p:nvSpPr>
            <p:cNvPr id="534" name="Freeform: Shape 6093">
              <a:extLst>
                <a:ext uri="{FF2B5EF4-FFF2-40B4-BE49-F238E27FC236}">
                  <a16:creationId xmlns:a16="http://schemas.microsoft.com/office/drawing/2014/main" id="{66D76D84-7E8A-442D-B1A6-4D39EE730CB1}"/>
                </a:ext>
              </a:extLst>
            </p:cNvPr>
            <p:cNvSpPr/>
            <p:nvPr/>
          </p:nvSpPr>
          <p:spPr>
            <a:xfrm>
              <a:off x="866284" y="907782"/>
              <a:ext cx="553481" cy="515753"/>
            </a:xfrm>
            <a:custGeom>
              <a:avLst/>
              <a:gdLst>
                <a:gd name="connsiteX0" fmla="*/ 518924 w 553481"/>
                <a:gd name="connsiteY0" fmla="*/ 132034 h 515753"/>
                <a:gd name="connsiteX1" fmla="*/ 548832 w 553481"/>
                <a:gd name="connsiteY1" fmla="*/ 290816 h 515753"/>
                <a:gd name="connsiteX2" fmla="*/ 418625 w 553481"/>
                <a:gd name="connsiteY2" fmla="*/ 451884 h 515753"/>
                <a:gd name="connsiteX3" fmla="*/ 224220 w 553481"/>
                <a:gd name="connsiteY3" fmla="*/ 513987 h 515753"/>
                <a:gd name="connsiteX4" fmla="*/ 141543 w 553481"/>
                <a:gd name="connsiteY4" fmla="*/ 480459 h 515753"/>
                <a:gd name="connsiteX5" fmla="*/ 56104 w 553481"/>
                <a:gd name="connsiteY5" fmla="*/ 393114 h 515753"/>
                <a:gd name="connsiteX6" fmla="*/ 478 w 553481"/>
                <a:gd name="connsiteY6" fmla="*/ 258336 h 515753"/>
                <a:gd name="connsiteX7" fmla="*/ 192 w 553481"/>
                <a:gd name="connsiteY7" fmla="*/ 251859 h 515753"/>
                <a:gd name="connsiteX8" fmla="*/ 90299 w 553481"/>
                <a:gd name="connsiteY8" fmla="*/ 80694 h 515753"/>
                <a:gd name="connsiteX9" fmla="*/ 287561 w 553481"/>
                <a:gd name="connsiteY9" fmla="*/ 18 h 515753"/>
                <a:gd name="connsiteX10" fmla="*/ 317946 w 553481"/>
                <a:gd name="connsiteY10" fmla="*/ 2113 h 515753"/>
                <a:gd name="connsiteX11" fmla="*/ 518924 w 553481"/>
                <a:gd name="connsiteY11" fmla="*/ 132034 h 5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3481" h="515753">
                  <a:moveTo>
                    <a:pt x="518924" y="132034"/>
                  </a:moveTo>
                  <a:cubicBezTo>
                    <a:pt x="547499" y="179183"/>
                    <a:pt x="561405" y="236904"/>
                    <a:pt x="548832" y="290816"/>
                  </a:cubicBezTo>
                  <a:cubicBezTo>
                    <a:pt x="532735" y="359491"/>
                    <a:pt x="477014" y="412069"/>
                    <a:pt x="418625" y="451884"/>
                  </a:cubicBezTo>
                  <a:cubicBezTo>
                    <a:pt x="361190" y="491317"/>
                    <a:pt x="293086" y="523797"/>
                    <a:pt x="224220" y="513987"/>
                  </a:cubicBezTo>
                  <a:cubicBezTo>
                    <a:pt x="194026" y="509605"/>
                    <a:pt x="166403" y="497413"/>
                    <a:pt x="141543" y="480459"/>
                  </a:cubicBezTo>
                  <a:cubicBezTo>
                    <a:pt x="108110" y="457789"/>
                    <a:pt x="79345" y="426357"/>
                    <a:pt x="56104" y="393114"/>
                  </a:cubicBezTo>
                  <a:cubicBezTo>
                    <a:pt x="28100" y="352824"/>
                    <a:pt x="5050" y="307294"/>
                    <a:pt x="478" y="258336"/>
                  </a:cubicBezTo>
                  <a:cubicBezTo>
                    <a:pt x="383" y="256145"/>
                    <a:pt x="192" y="254049"/>
                    <a:pt x="192" y="251859"/>
                  </a:cubicBezTo>
                  <a:cubicBezTo>
                    <a:pt x="-3332" y="181088"/>
                    <a:pt x="42197" y="128129"/>
                    <a:pt x="90299" y="80694"/>
                  </a:cubicBezTo>
                  <a:cubicBezTo>
                    <a:pt x="142115" y="29640"/>
                    <a:pt x="214505" y="-840"/>
                    <a:pt x="287561" y="18"/>
                  </a:cubicBezTo>
                  <a:cubicBezTo>
                    <a:pt x="297658" y="113"/>
                    <a:pt x="307850" y="780"/>
                    <a:pt x="317946" y="2113"/>
                  </a:cubicBezTo>
                  <a:cubicBezTo>
                    <a:pt x="399766" y="12686"/>
                    <a:pt x="476156" y="61549"/>
                    <a:pt x="518924" y="132034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5" name="Freeform: Shape 6094">
              <a:extLst>
                <a:ext uri="{FF2B5EF4-FFF2-40B4-BE49-F238E27FC236}">
                  <a16:creationId xmlns:a16="http://schemas.microsoft.com/office/drawing/2014/main" id="{3943718B-2A76-4773-B083-5256EE287CF0}"/>
                </a:ext>
              </a:extLst>
            </p:cNvPr>
            <p:cNvSpPr/>
            <p:nvPr/>
          </p:nvSpPr>
          <p:spPr>
            <a:xfrm>
              <a:off x="1007827" y="909896"/>
              <a:ext cx="411938" cy="513640"/>
            </a:xfrm>
            <a:custGeom>
              <a:avLst/>
              <a:gdLst>
                <a:gd name="connsiteX0" fmla="*/ 377381 w 411938"/>
                <a:gd name="connsiteY0" fmla="*/ 129921 h 513640"/>
                <a:gd name="connsiteX1" fmla="*/ 407289 w 411938"/>
                <a:gd name="connsiteY1" fmla="*/ 288703 h 513640"/>
                <a:gd name="connsiteX2" fmla="*/ 277082 w 411938"/>
                <a:gd name="connsiteY2" fmla="*/ 449771 h 513640"/>
                <a:gd name="connsiteX3" fmla="*/ 82677 w 411938"/>
                <a:gd name="connsiteY3" fmla="*/ 511874 h 513640"/>
                <a:gd name="connsiteX4" fmla="*/ 0 w 411938"/>
                <a:gd name="connsiteY4" fmla="*/ 478346 h 513640"/>
                <a:gd name="connsiteX5" fmla="*/ 262795 w 411938"/>
                <a:gd name="connsiteY5" fmla="*/ 413861 h 513640"/>
                <a:gd name="connsiteX6" fmla="*/ 176498 w 411938"/>
                <a:gd name="connsiteY6" fmla="*/ 0 h 513640"/>
                <a:gd name="connsiteX7" fmla="*/ 377381 w 411938"/>
                <a:gd name="connsiteY7" fmla="*/ 129921 h 51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1938" h="513640">
                  <a:moveTo>
                    <a:pt x="377381" y="129921"/>
                  </a:moveTo>
                  <a:cubicBezTo>
                    <a:pt x="405956" y="177070"/>
                    <a:pt x="419862" y="234791"/>
                    <a:pt x="407289" y="288703"/>
                  </a:cubicBezTo>
                  <a:cubicBezTo>
                    <a:pt x="391192" y="357378"/>
                    <a:pt x="335470" y="409956"/>
                    <a:pt x="277082" y="449771"/>
                  </a:cubicBezTo>
                  <a:cubicBezTo>
                    <a:pt x="219647" y="489204"/>
                    <a:pt x="151543" y="521684"/>
                    <a:pt x="82677" y="511874"/>
                  </a:cubicBezTo>
                  <a:cubicBezTo>
                    <a:pt x="52483" y="507492"/>
                    <a:pt x="24860" y="495300"/>
                    <a:pt x="0" y="478346"/>
                  </a:cubicBezTo>
                  <a:cubicBezTo>
                    <a:pt x="74867" y="486728"/>
                    <a:pt x="185166" y="483870"/>
                    <a:pt x="262795" y="413861"/>
                  </a:cubicBezTo>
                  <a:cubicBezTo>
                    <a:pt x="383667" y="305086"/>
                    <a:pt x="285655" y="68961"/>
                    <a:pt x="176498" y="0"/>
                  </a:cubicBezTo>
                  <a:cubicBezTo>
                    <a:pt x="258223" y="10573"/>
                    <a:pt x="334613" y="59436"/>
                    <a:pt x="377381" y="129921"/>
                  </a:cubicBezTo>
                  <a:close/>
                </a:path>
              </a:pathLst>
            </a:custGeom>
            <a:solidFill>
              <a:srgbClr val="ED2F27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6" name="Freeform: Shape 6095">
              <a:extLst>
                <a:ext uri="{FF2B5EF4-FFF2-40B4-BE49-F238E27FC236}">
                  <a16:creationId xmlns:a16="http://schemas.microsoft.com/office/drawing/2014/main" id="{70AE9419-0293-48C2-91F3-EF7F21553664}"/>
                </a:ext>
              </a:extLst>
            </p:cNvPr>
            <p:cNvSpPr/>
            <p:nvPr/>
          </p:nvSpPr>
          <p:spPr>
            <a:xfrm>
              <a:off x="1453398" y="768155"/>
              <a:ext cx="521897" cy="526299"/>
            </a:xfrm>
            <a:custGeom>
              <a:avLst/>
              <a:gdLst>
                <a:gd name="connsiteX0" fmla="*/ 520359 w 521897"/>
                <a:gd name="connsiteY0" fmla="*/ 208892 h 526299"/>
                <a:gd name="connsiteX1" fmla="*/ 447969 w 521897"/>
                <a:gd name="connsiteY1" fmla="*/ 396725 h 526299"/>
                <a:gd name="connsiteX2" fmla="*/ 289473 w 521897"/>
                <a:gd name="connsiteY2" fmla="*/ 512549 h 526299"/>
                <a:gd name="connsiteX3" fmla="*/ 227656 w 521897"/>
                <a:gd name="connsiteY3" fmla="*/ 525503 h 526299"/>
                <a:gd name="connsiteX4" fmla="*/ 98402 w 521897"/>
                <a:gd name="connsiteY4" fmla="*/ 495404 h 526299"/>
                <a:gd name="connsiteX5" fmla="*/ 8009 w 521897"/>
                <a:gd name="connsiteY5" fmla="*/ 357196 h 526299"/>
                <a:gd name="connsiteX6" fmla="*/ 8 w 521897"/>
                <a:gd name="connsiteY6" fmla="*/ 284901 h 526299"/>
                <a:gd name="connsiteX7" fmla="*/ 9057 w 521897"/>
                <a:gd name="connsiteY7" fmla="*/ 203272 h 526299"/>
                <a:gd name="connsiteX8" fmla="*/ 52301 w 521897"/>
                <a:gd name="connsiteY8" fmla="*/ 132025 h 526299"/>
                <a:gd name="connsiteX9" fmla="*/ 111832 w 521897"/>
                <a:gd name="connsiteY9" fmla="*/ 65160 h 526299"/>
                <a:gd name="connsiteX10" fmla="*/ 253754 w 521897"/>
                <a:gd name="connsiteY10" fmla="*/ 294 h 526299"/>
                <a:gd name="connsiteX11" fmla="*/ 359958 w 521897"/>
                <a:gd name="connsiteY11" fmla="*/ 23440 h 526299"/>
                <a:gd name="connsiteX12" fmla="*/ 428062 w 521897"/>
                <a:gd name="connsiteY12" fmla="*/ 66779 h 526299"/>
                <a:gd name="connsiteX13" fmla="*/ 520359 w 521897"/>
                <a:gd name="connsiteY13" fmla="*/ 208892 h 5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1897" h="526299">
                  <a:moveTo>
                    <a:pt x="520359" y="208892"/>
                  </a:moveTo>
                  <a:cubicBezTo>
                    <a:pt x="529979" y="277472"/>
                    <a:pt x="493118" y="344337"/>
                    <a:pt x="447969" y="396725"/>
                  </a:cubicBezTo>
                  <a:cubicBezTo>
                    <a:pt x="404821" y="447112"/>
                    <a:pt x="351957" y="490832"/>
                    <a:pt x="289473" y="512549"/>
                  </a:cubicBezTo>
                  <a:cubicBezTo>
                    <a:pt x="269661" y="519693"/>
                    <a:pt x="248611" y="523979"/>
                    <a:pt x="227656" y="525503"/>
                  </a:cubicBezTo>
                  <a:cubicBezTo>
                    <a:pt x="182317" y="529218"/>
                    <a:pt x="136406" y="520074"/>
                    <a:pt x="98402" y="495404"/>
                  </a:cubicBezTo>
                  <a:cubicBezTo>
                    <a:pt x="51158" y="464543"/>
                    <a:pt x="20678" y="412251"/>
                    <a:pt x="8009" y="357196"/>
                  </a:cubicBezTo>
                  <a:cubicBezTo>
                    <a:pt x="2866" y="334050"/>
                    <a:pt x="294" y="309571"/>
                    <a:pt x="8" y="284901"/>
                  </a:cubicBezTo>
                  <a:cubicBezTo>
                    <a:pt x="-182" y="257184"/>
                    <a:pt x="2866" y="229466"/>
                    <a:pt x="9057" y="203272"/>
                  </a:cubicBezTo>
                  <a:cubicBezTo>
                    <a:pt x="15058" y="177459"/>
                    <a:pt x="36680" y="153266"/>
                    <a:pt x="52301" y="132025"/>
                  </a:cubicBezTo>
                  <a:cubicBezTo>
                    <a:pt x="69922" y="108022"/>
                    <a:pt x="89353" y="85162"/>
                    <a:pt x="111832" y="65160"/>
                  </a:cubicBezTo>
                  <a:cubicBezTo>
                    <a:pt x="151170" y="29727"/>
                    <a:pt x="200891" y="3342"/>
                    <a:pt x="253754" y="294"/>
                  </a:cubicBezTo>
                  <a:cubicBezTo>
                    <a:pt x="290426" y="-1801"/>
                    <a:pt x="326716" y="7438"/>
                    <a:pt x="359958" y="23440"/>
                  </a:cubicBezTo>
                  <a:cubicBezTo>
                    <a:pt x="384437" y="35061"/>
                    <a:pt x="407202" y="50015"/>
                    <a:pt x="428062" y="66779"/>
                  </a:cubicBezTo>
                  <a:cubicBezTo>
                    <a:pt x="473020" y="103450"/>
                    <a:pt x="512358" y="151551"/>
                    <a:pt x="520359" y="208892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7" name="Freeform: Shape 6096">
              <a:extLst>
                <a:ext uri="{FF2B5EF4-FFF2-40B4-BE49-F238E27FC236}">
                  <a16:creationId xmlns:a16="http://schemas.microsoft.com/office/drawing/2014/main" id="{38563DE9-E4E1-4DF3-BAE7-EF3B6C3DC441}"/>
                </a:ext>
              </a:extLst>
            </p:cNvPr>
            <p:cNvSpPr/>
            <p:nvPr/>
          </p:nvSpPr>
          <p:spPr>
            <a:xfrm>
              <a:off x="1681054" y="791690"/>
              <a:ext cx="294241" cy="501967"/>
            </a:xfrm>
            <a:custGeom>
              <a:avLst/>
              <a:gdLst>
                <a:gd name="connsiteX0" fmla="*/ 292703 w 294241"/>
                <a:gd name="connsiteY0" fmla="*/ 185357 h 501967"/>
                <a:gd name="connsiteX1" fmla="*/ 220313 w 294241"/>
                <a:gd name="connsiteY1" fmla="*/ 373190 h 501967"/>
                <a:gd name="connsiteX2" fmla="*/ 61817 w 294241"/>
                <a:gd name="connsiteY2" fmla="*/ 489014 h 501967"/>
                <a:gd name="connsiteX3" fmla="*/ 0 w 294241"/>
                <a:gd name="connsiteY3" fmla="*/ 501968 h 501967"/>
                <a:gd name="connsiteX4" fmla="*/ 226028 w 294241"/>
                <a:gd name="connsiteY4" fmla="*/ 243173 h 501967"/>
                <a:gd name="connsiteX5" fmla="*/ 132302 w 294241"/>
                <a:gd name="connsiteY5" fmla="*/ 0 h 501967"/>
                <a:gd name="connsiteX6" fmla="*/ 200406 w 294241"/>
                <a:gd name="connsiteY6" fmla="*/ 43339 h 501967"/>
                <a:gd name="connsiteX7" fmla="*/ 292703 w 294241"/>
                <a:gd name="connsiteY7" fmla="*/ 185357 h 50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241" h="501967">
                  <a:moveTo>
                    <a:pt x="292703" y="185357"/>
                  </a:moveTo>
                  <a:cubicBezTo>
                    <a:pt x="302324" y="253936"/>
                    <a:pt x="265462" y="320802"/>
                    <a:pt x="220313" y="373190"/>
                  </a:cubicBezTo>
                  <a:cubicBezTo>
                    <a:pt x="177165" y="423577"/>
                    <a:pt x="124301" y="467297"/>
                    <a:pt x="61817" y="489014"/>
                  </a:cubicBezTo>
                  <a:cubicBezTo>
                    <a:pt x="42005" y="496157"/>
                    <a:pt x="20955" y="500444"/>
                    <a:pt x="0" y="501968"/>
                  </a:cubicBezTo>
                  <a:cubicBezTo>
                    <a:pt x="61436" y="468725"/>
                    <a:pt x="197549" y="380810"/>
                    <a:pt x="226028" y="243173"/>
                  </a:cubicBezTo>
                  <a:cubicBezTo>
                    <a:pt x="246507" y="143351"/>
                    <a:pt x="188500" y="57436"/>
                    <a:pt x="132302" y="0"/>
                  </a:cubicBezTo>
                  <a:cubicBezTo>
                    <a:pt x="156782" y="11621"/>
                    <a:pt x="179546" y="26575"/>
                    <a:pt x="200406" y="43339"/>
                  </a:cubicBezTo>
                  <a:cubicBezTo>
                    <a:pt x="245364" y="79915"/>
                    <a:pt x="284702" y="128016"/>
                    <a:pt x="292703" y="185357"/>
                  </a:cubicBezTo>
                  <a:close/>
                </a:path>
              </a:pathLst>
            </a:custGeom>
            <a:solidFill>
              <a:srgbClr val="ED2F27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8" name="Freeform: Shape 6097">
              <a:extLst>
                <a:ext uri="{FF2B5EF4-FFF2-40B4-BE49-F238E27FC236}">
                  <a16:creationId xmlns:a16="http://schemas.microsoft.com/office/drawing/2014/main" id="{DEBB21D2-CAAD-4B40-8452-B0B6507B2134}"/>
                </a:ext>
              </a:extLst>
            </p:cNvPr>
            <p:cNvSpPr/>
            <p:nvPr/>
          </p:nvSpPr>
          <p:spPr>
            <a:xfrm>
              <a:off x="1934591" y="1211657"/>
              <a:ext cx="505630" cy="538266"/>
            </a:xfrm>
            <a:custGeom>
              <a:avLst/>
              <a:gdLst>
                <a:gd name="connsiteX0" fmla="*/ 488841 w 505630"/>
                <a:gd name="connsiteY0" fmla="*/ 129721 h 538266"/>
                <a:gd name="connsiteX1" fmla="*/ 477411 w 505630"/>
                <a:gd name="connsiteY1" fmla="*/ 330889 h 538266"/>
                <a:gd name="connsiteX2" fmla="*/ 361968 w 505630"/>
                <a:gd name="connsiteY2" fmla="*/ 489670 h 538266"/>
                <a:gd name="connsiteX3" fmla="*/ 174992 w 505630"/>
                <a:gd name="connsiteY3" fmla="*/ 531961 h 538266"/>
                <a:gd name="connsiteX4" fmla="*/ 136987 w 505630"/>
                <a:gd name="connsiteY4" fmla="*/ 516721 h 538266"/>
                <a:gd name="connsiteX5" fmla="*/ 46500 w 505630"/>
                <a:gd name="connsiteY5" fmla="*/ 428234 h 538266"/>
                <a:gd name="connsiteX6" fmla="*/ 16782 w 505630"/>
                <a:gd name="connsiteY6" fmla="*/ 361845 h 538266"/>
                <a:gd name="connsiteX7" fmla="*/ 208 w 505630"/>
                <a:gd name="connsiteY7" fmla="*/ 281359 h 538266"/>
                <a:gd name="connsiteX8" fmla="*/ 19544 w 505630"/>
                <a:gd name="connsiteY8" fmla="*/ 200206 h 538266"/>
                <a:gd name="connsiteX9" fmla="*/ 55644 w 505630"/>
                <a:gd name="connsiteY9" fmla="*/ 118386 h 538266"/>
                <a:gd name="connsiteX10" fmla="*/ 170992 w 505630"/>
                <a:gd name="connsiteY10" fmla="*/ 13039 h 538266"/>
                <a:gd name="connsiteX11" fmla="*/ 305294 w 505630"/>
                <a:gd name="connsiteY11" fmla="*/ 7039 h 538266"/>
                <a:gd name="connsiteX12" fmla="*/ 357205 w 505630"/>
                <a:gd name="connsiteY12" fmla="*/ 22945 h 538266"/>
                <a:gd name="connsiteX13" fmla="*/ 488841 w 505630"/>
                <a:gd name="connsiteY13" fmla="*/ 129721 h 53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630" h="538266">
                  <a:moveTo>
                    <a:pt x="488841" y="129721"/>
                  </a:moveTo>
                  <a:cubicBezTo>
                    <a:pt x="519035" y="192014"/>
                    <a:pt x="504367" y="266976"/>
                    <a:pt x="477411" y="330889"/>
                  </a:cubicBezTo>
                  <a:cubicBezTo>
                    <a:pt x="451979" y="391944"/>
                    <a:pt x="414831" y="449856"/>
                    <a:pt x="361968" y="489670"/>
                  </a:cubicBezTo>
                  <a:cubicBezTo>
                    <a:pt x="309104" y="529485"/>
                    <a:pt x="238905" y="549297"/>
                    <a:pt x="174992" y="531961"/>
                  </a:cubicBezTo>
                  <a:cubicBezTo>
                    <a:pt x="161752" y="528342"/>
                    <a:pt x="148989" y="523198"/>
                    <a:pt x="136987" y="516721"/>
                  </a:cubicBezTo>
                  <a:cubicBezTo>
                    <a:pt x="99554" y="497005"/>
                    <a:pt x="68407" y="464810"/>
                    <a:pt x="46500" y="428234"/>
                  </a:cubicBezTo>
                  <a:cubicBezTo>
                    <a:pt x="34498" y="407755"/>
                    <a:pt x="24497" y="385276"/>
                    <a:pt x="16782" y="361845"/>
                  </a:cubicBezTo>
                  <a:cubicBezTo>
                    <a:pt x="8114" y="335651"/>
                    <a:pt x="2209" y="308124"/>
                    <a:pt x="208" y="281359"/>
                  </a:cubicBezTo>
                  <a:cubicBezTo>
                    <a:pt x="-1792" y="254974"/>
                    <a:pt x="11067" y="225256"/>
                    <a:pt x="19544" y="200206"/>
                  </a:cubicBezTo>
                  <a:cubicBezTo>
                    <a:pt x="29164" y="172012"/>
                    <a:pt x="40499" y="144199"/>
                    <a:pt x="55644" y="118386"/>
                  </a:cubicBezTo>
                  <a:cubicBezTo>
                    <a:pt x="82409" y="72571"/>
                    <a:pt x="121462" y="32185"/>
                    <a:pt x="170992" y="13039"/>
                  </a:cubicBezTo>
                  <a:cubicBezTo>
                    <a:pt x="213664" y="-3439"/>
                    <a:pt x="260431" y="-2963"/>
                    <a:pt x="305294" y="7039"/>
                  </a:cubicBezTo>
                  <a:cubicBezTo>
                    <a:pt x="322915" y="10944"/>
                    <a:pt x="340632" y="16373"/>
                    <a:pt x="357205" y="22945"/>
                  </a:cubicBezTo>
                  <a:cubicBezTo>
                    <a:pt x="411212" y="43900"/>
                    <a:pt x="463409" y="77619"/>
                    <a:pt x="488841" y="129721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9" name="Freeform: Shape 6098">
              <a:extLst>
                <a:ext uri="{FF2B5EF4-FFF2-40B4-BE49-F238E27FC236}">
                  <a16:creationId xmlns:a16="http://schemas.microsoft.com/office/drawing/2014/main" id="{283AE7A6-EC87-4FD4-976A-36CFB794CCDF}"/>
                </a:ext>
              </a:extLst>
            </p:cNvPr>
            <p:cNvSpPr/>
            <p:nvPr/>
          </p:nvSpPr>
          <p:spPr>
            <a:xfrm>
              <a:off x="851027" y="1510828"/>
              <a:ext cx="532780" cy="536547"/>
            </a:xfrm>
            <a:custGeom>
              <a:avLst/>
              <a:gdLst>
                <a:gd name="connsiteX0" fmla="*/ 531227 w 532780"/>
                <a:gd name="connsiteY0" fmla="*/ 278987 h 536547"/>
                <a:gd name="connsiteX1" fmla="*/ 393972 w 532780"/>
                <a:gd name="connsiteY1" fmla="*/ 485299 h 536547"/>
                <a:gd name="connsiteX2" fmla="*/ 243572 w 532780"/>
                <a:gd name="connsiteY2" fmla="*/ 535972 h 536547"/>
                <a:gd name="connsiteX3" fmla="*/ 181755 w 532780"/>
                <a:gd name="connsiteY3" fmla="*/ 532352 h 536547"/>
                <a:gd name="connsiteX4" fmla="*/ 22116 w 532780"/>
                <a:gd name="connsiteY4" fmla="*/ 401574 h 536547"/>
                <a:gd name="connsiteX5" fmla="*/ 73075 w 532780"/>
                <a:gd name="connsiteY5" fmla="*/ 88487 h 536547"/>
                <a:gd name="connsiteX6" fmla="*/ 273767 w 532780"/>
                <a:gd name="connsiteY6" fmla="*/ 0 h 536547"/>
                <a:gd name="connsiteX7" fmla="*/ 273957 w 532780"/>
                <a:gd name="connsiteY7" fmla="*/ 191 h 536547"/>
                <a:gd name="connsiteX8" fmla="*/ 373208 w 532780"/>
                <a:gd name="connsiteY8" fmla="*/ 18002 h 536547"/>
                <a:gd name="connsiteX9" fmla="*/ 531227 w 532780"/>
                <a:gd name="connsiteY9" fmla="*/ 278987 h 536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2780" h="536547">
                  <a:moveTo>
                    <a:pt x="531227" y="278987"/>
                  </a:moveTo>
                  <a:cubicBezTo>
                    <a:pt x="521321" y="363855"/>
                    <a:pt x="465695" y="439007"/>
                    <a:pt x="393972" y="485299"/>
                  </a:cubicBezTo>
                  <a:cubicBezTo>
                    <a:pt x="349205" y="514350"/>
                    <a:pt x="296817" y="532924"/>
                    <a:pt x="243572" y="535972"/>
                  </a:cubicBezTo>
                  <a:cubicBezTo>
                    <a:pt x="222998" y="537401"/>
                    <a:pt x="202329" y="536162"/>
                    <a:pt x="181755" y="532352"/>
                  </a:cubicBezTo>
                  <a:cubicBezTo>
                    <a:pt x="102317" y="517398"/>
                    <a:pt x="49548" y="466439"/>
                    <a:pt x="22116" y="401574"/>
                  </a:cubicBezTo>
                  <a:cubicBezTo>
                    <a:pt x="-19889" y="301752"/>
                    <a:pt x="-1601" y="169926"/>
                    <a:pt x="73075" y="88487"/>
                  </a:cubicBezTo>
                  <a:cubicBezTo>
                    <a:pt x="124129" y="33052"/>
                    <a:pt x="198995" y="1238"/>
                    <a:pt x="273767" y="0"/>
                  </a:cubicBezTo>
                  <a:lnTo>
                    <a:pt x="273957" y="191"/>
                  </a:lnTo>
                  <a:cubicBezTo>
                    <a:pt x="307771" y="-571"/>
                    <a:pt x="341585" y="5144"/>
                    <a:pt x="373208" y="18002"/>
                  </a:cubicBezTo>
                  <a:cubicBezTo>
                    <a:pt x="474744" y="58674"/>
                    <a:pt x="544181" y="170498"/>
                    <a:pt x="531227" y="278987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6099">
              <a:extLst>
                <a:ext uri="{FF2B5EF4-FFF2-40B4-BE49-F238E27FC236}">
                  <a16:creationId xmlns:a16="http://schemas.microsoft.com/office/drawing/2014/main" id="{6B6DB64B-FEC1-4329-A5EE-11EAE6B5A724}"/>
                </a:ext>
              </a:extLst>
            </p:cNvPr>
            <p:cNvSpPr/>
            <p:nvPr/>
          </p:nvSpPr>
          <p:spPr>
            <a:xfrm>
              <a:off x="1405685" y="1445264"/>
              <a:ext cx="546239" cy="516739"/>
            </a:xfrm>
            <a:custGeom>
              <a:avLst/>
              <a:gdLst>
                <a:gd name="connsiteX0" fmla="*/ 533305 w 546239"/>
                <a:gd name="connsiteY0" fmla="*/ 138620 h 516739"/>
                <a:gd name="connsiteX1" fmla="*/ 545117 w 546239"/>
                <a:gd name="connsiteY1" fmla="*/ 185197 h 516739"/>
                <a:gd name="connsiteX2" fmla="*/ 477203 w 546239"/>
                <a:gd name="connsiteY2" fmla="*/ 374555 h 516739"/>
                <a:gd name="connsiteX3" fmla="*/ 327661 w 546239"/>
                <a:gd name="connsiteY3" fmla="*/ 495236 h 516739"/>
                <a:gd name="connsiteX4" fmla="*/ 138589 w 546239"/>
                <a:gd name="connsiteY4" fmla="*/ 499904 h 516739"/>
                <a:gd name="connsiteX5" fmla="*/ 1620 w 546239"/>
                <a:gd name="connsiteY5" fmla="*/ 304260 h 516739"/>
                <a:gd name="connsiteX6" fmla="*/ 1810 w 546239"/>
                <a:gd name="connsiteY6" fmla="*/ 242919 h 516739"/>
                <a:gd name="connsiteX7" fmla="*/ 34100 w 546239"/>
                <a:gd name="connsiteY7" fmla="*/ 129381 h 516739"/>
                <a:gd name="connsiteX8" fmla="*/ 46197 w 546239"/>
                <a:gd name="connsiteY8" fmla="*/ 105664 h 516739"/>
                <a:gd name="connsiteX9" fmla="*/ 251842 w 546239"/>
                <a:gd name="connsiteY9" fmla="*/ 3556 h 516739"/>
                <a:gd name="connsiteX10" fmla="*/ 438532 w 546239"/>
                <a:gd name="connsiteY10" fmla="*/ 33369 h 516739"/>
                <a:gd name="connsiteX11" fmla="*/ 533305 w 546239"/>
                <a:gd name="connsiteY11" fmla="*/ 138620 h 51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39" h="516739">
                  <a:moveTo>
                    <a:pt x="533305" y="138620"/>
                  </a:moveTo>
                  <a:cubicBezTo>
                    <a:pt x="539211" y="153479"/>
                    <a:pt x="543307" y="169196"/>
                    <a:pt x="545117" y="185197"/>
                  </a:cubicBezTo>
                  <a:cubicBezTo>
                    <a:pt x="552832" y="253492"/>
                    <a:pt x="519780" y="320548"/>
                    <a:pt x="477203" y="374555"/>
                  </a:cubicBezTo>
                  <a:cubicBezTo>
                    <a:pt x="437293" y="425513"/>
                    <a:pt x="387192" y="469805"/>
                    <a:pt x="327661" y="495236"/>
                  </a:cubicBezTo>
                  <a:cubicBezTo>
                    <a:pt x="267939" y="520477"/>
                    <a:pt x="198216" y="525335"/>
                    <a:pt x="138589" y="499904"/>
                  </a:cubicBezTo>
                  <a:cubicBezTo>
                    <a:pt x="61913" y="467233"/>
                    <a:pt x="10669" y="387127"/>
                    <a:pt x="1620" y="304260"/>
                  </a:cubicBezTo>
                  <a:cubicBezTo>
                    <a:pt x="-571" y="283591"/>
                    <a:pt x="-571" y="263207"/>
                    <a:pt x="1810" y="242919"/>
                  </a:cubicBezTo>
                  <a:cubicBezTo>
                    <a:pt x="5525" y="203486"/>
                    <a:pt x="17050" y="165100"/>
                    <a:pt x="34100" y="129381"/>
                  </a:cubicBezTo>
                  <a:cubicBezTo>
                    <a:pt x="37910" y="121190"/>
                    <a:pt x="41911" y="113379"/>
                    <a:pt x="46197" y="105664"/>
                  </a:cubicBezTo>
                  <a:cubicBezTo>
                    <a:pt x="83440" y="38798"/>
                    <a:pt x="179642" y="13843"/>
                    <a:pt x="251842" y="3556"/>
                  </a:cubicBezTo>
                  <a:cubicBezTo>
                    <a:pt x="315183" y="-5493"/>
                    <a:pt x="382430" y="2127"/>
                    <a:pt x="438532" y="33369"/>
                  </a:cubicBezTo>
                  <a:cubicBezTo>
                    <a:pt x="480632" y="56800"/>
                    <a:pt x="515398" y="94615"/>
                    <a:pt x="533305" y="138620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6100">
              <a:extLst>
                <a:ext uri="{FF2B5EF4-FFF2-40B4-BE49-F238E27FC236}">
                  <a16:creationId xmlns:a16="http://schemas.microsoft.com/office/drawing/2014/main" id="{B77E0C34-D7CA-4A4F-9830-A8CD8FEDF183}"/>
                </a:ext>
              </a:extLst>
            </p:cNvPr>
            <p:cNvSpPr/>
            <p:nvPr/>
          </p:nvSpPr>
          <p:spPr>
            <a:xfrm>
              <a:off x="610134" y="1364238"/>
              <a:ext cx="1490597" cy="254933"/>
            </a:xfrm>
            <a:custGeom>
              <a:avLst/>
              <a:gdLst>
                <a:gd name="connsiteX0" fmla="*/ 1480114 w 1490597"/>
                <a:gd name="connsiteY0" fmla="*/ 110109 h 254933"/>
                <a:gd name="connsiteX1" fmla="*/ 1437823 w 1490597"/>
                <a:gd name="connsiteY1" fmla="*/ 101251 h 254933"/>
                <a:gd name="connsiteX2" fmla="*/ 1113687 w 1490597"/>
                <a:gd name="connsiteY2" fmla="*/ 53435 h 254933"/>
                <a:gd name="connsiteX3" fmla="*/ 1006245 w 1490597"/>
                <a:gd name="connsiteY3" fmla="*/ 51625 h 254933"/>
                <a:gd name="connsiteX4" fmla="*/ 987481 w 1490597"/>
                <a:gd name="connsiteY4" fmla="*/ 52864 h 254933"/>
                <a:gd name="connsiteX5" fmla="*/ 959097 w 1490597"/>
                <a:gd name="connsiteY5" fmla="*/ 55721 h 254933"/>
                <a:gd name="connsiteX6" fmla="*/ 660393 w 1490597"/>
                <a:gd name="connsiteY6" fmla="*/ 126111 h 254933"/>
                <a:gd name="connsiteX7" fmla="*/ 628103 w 1490597"/>
                <a:gd name="connsiteY7" fmla="*/ 133064 h 254933"/>
                <a:gd name="connsiteX8" fmla="*/ 306729 w 1490597"/>
                <a:gd name="connsiteY8" fmla="*/ 166973 h 254933"/>
                <a:gd name="connsiteX9" fmla="*/ 240245 w 1490597"/>
                <a:gd name="connsiteY9" fmla="*/ 184214 h 254933"/>
                <a:gd name="connsiteX10" fmla="*/ 211194 w 1490597"/>
                <a:gd name="connsiteY10" fmla="*/ 192596 h 254933"/>
                <a:gd name="connsiteX11" fmla="*/ 188619 w 1490597"/>
                <a:gd name="connsiteY11" fmla="*/ 199454 h 254933"/>
                <a:gd name="connsiteX12" fmla="*/ 29742 w 1490597"/>
                <a:gd name="connsiteY12" fmla="*/ 252222 h 254933"/>
                <a:gd name="connsiteX13" fmla="*/ 17931 w 1490597"/>
                <a:gd name="connsiteY13" fmla="*/ 215360 h 254933"/>
                <a:gd name="connsiteX14" fmla="*/ 305491 w 1490597"/>
                <a:gd name="connsiteY14" fmla="*/ 121348 h 254933"/>
                <a:gd name="connsiteX15" fmla="*/ 562761 w 1490597"/>
                <a:gd name="connsiteY15" fmla="*/ 91440 h 254933"/>
                <a:gd name="connsiteX16" fmla="*/ 858798 w 1490597"/>
                <a:gd name="connsiteY16" fmla="*/ 20955 h 254933"/>
                <a:gd name="connsiteX17" fmla="*/ 881277 w 1490597"/>
                <a:gd name="connsiteY17" fmla="*/ 16192 h 254933"/>
                <a:gd name="connsiteX18" fmla="*/ 912138 w 1490597"/>
                <a:gd name="connsiteY18" fmla="*/ 10763 h 254933"/>
                <a:gd name="connsiteX19" fmla="*/ 931188 w 1490597"/>
                <a:gd name="connsiteY19" fmla="*/ 7906 h 254933"/>
                <a:gd name="connsiteX20" fmla="*/ 1052823 w 1490597"/>
                <a:gd name="connsiteY20" fmla="*/ 0 h 254933"/>
                <a:gd name="connsiteX21" fmla="*/ 1149787 w 1490597"/>
                <a:gd name="connsiteY21" fmla="*/ 6287 h 254933"/>
                <a:gd name="connsiteX22" fmla="*/ 1403152 w 1490597"/>
                <a:gd name="connsiteY22" fmla="*/ 44101 h 254933"/>
                <a:gd name="connsiteX23" fmla="*/ 1482876 w 1490597"/>
                <a:gd name="connsiteY23" fmla="*/ 59627 h 254933"/>
                <a:gd name="connsiteX24" fmla="*/ 1480114 w 1490597"/>
                <a:gd name="connsiteY24" fmla="*/ 110109 h 25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90597" h="254933">
                  <a:moveTo>
                    <a:pt x="1480114" y="110109"/>
                  </a:moveTo>
                  <a:cubicBezTo>
                    <a:pt x="1480114" y="110109"/>
                    <a:pt x="1464874" y="106680"/>
                    <a:pt x="1437823" y="101251"/>
                  </a:cubicBezTo>
                  <a:cubicBezTo>
                    <a:pt x="1376673" y="88868"/>
                    <a:pt x="1254848" y="66866"/>
                    <a:pt x="1113687" y="53435"/>
                  </a:cubicBezTo>
                  <a:cubicBezTo>
                    <a:pt x="1076254" y="49911"/>
                    <a:pt x="1040631" y="49625"/>
                    <a:pt x="1006245" y="51625"/>
                  </a:cubicBezTo>
                  <a:cubicBezTo>
                    <a:pt x="999959" y="52102"/>
                    <a:pt x="993768" y="52388"/>
                    <a:pt x="987481" y="52864"/>
                  </a:cubicBezTo>
                  <a:cubicBezTo>
                    <a:pt x="978051" y="53721"/>
                    <a:pt x="968431" y="54769"/>
                    <a:pt x="959097" y="55721"/>
                  </a:cubicBezTo>
                  <a:cubicBezTo>
                    <a:pt x="842701" y="69533"/>
                    <a:pt x="743927" y="106585"/>
                    <a:pt x="660393" y="126111"/>
                  </a:cubicBezTo>
                  <a:cubicBezTo>
                    <a:pt x="649344" y="128873"/>
                    <a:pt x="638676" y="131064"/>
                    <a:pt x="628103" y="133064"/>
                  </a:cubicBezTo>
                  <a:cubicBezTo>
                    <a:pt x="504945" y="155543"/>
                    <a:pt x="396360" y="147447"/>
                    <a:pt x="306729" y="166973"/>
                  </a:cubicBezTo>
                  <a:cubicBezTo>
                    <a:pt x="287870" y="170879"/>
                    <a:pt x="264724" y="176975"/>
                    <a:pt x="240245" y="184214"/>
                  </a:cubicBezTo>
                  <a:cubicBezTo>
                    <a:pt x="230625" y="186785"/>
                    <a:pt x="221100" y="189738"/>
                    <a:pt x="211194" y="192596"/>
                  </a:cubicBezTo>
                  <a:cubicBezTo>
                    <a:pt x="203764" y="194786"/>
                    <a:pt x="196239" y="197167"/>
                    <a:pt x="188619" y="199454"/>
                  </a:cubicBezTo>
                  <a:cubicBezTo>
                    <a:pt x="108800" y="224409"/>
                    <a:pt x="29742" y="252222"/>
                    <a:pt x="29742" y="252222"/>
                  </a:cubicBezTo>
                  <a:cubicBezTo>
                    <a:pt x="-8548" y="265462"/>
                    <a:pt x="-6929" y="226504"/>
                    <a:pt x="17931" y="215360"/>
                  </a:cubicBezTo>
                  <a:cubicBezTo>
                    <a:pt x="42982" y="204311"/>
                    <a:pt x="225100" y="130778"/>
                    <a:pt x="305491" y="121348"/>
                  </a:cubicBezTo>
                  <a:cubicBezTo>
                    <a:pt x="385787" y="111728"/>
                    <a:pt x="503706" y="95726"/>
                    <a:pt x="562761" y="91440"/>
                  </a:cubicBezTo>
                  <a:cubicBezTo>
                    <a:pt x="621816" y="87249"/>
                    <a:pt x="764596" y="42958"/>
                    <a:pt x="858798" y="20955"/>
                  </a:cubicBezTo>
                  <a:cubicBezTo>
                    <a:pt x="866228" y="19336"/>
                    <a:pt x="873753" y="17621"/>
                    <a:pt x="881277" y="16192"/>
                  </a:cubicBezTo>
                  <a:cubicBezTo>
                    <a:pt x="891374" y="14097"/>
                    <a:pt x="901756" y="12192"/>
                    <a:pt x="912138" y="10763"/>
                  </a:cubicBezTo>
                  <a:cubicBezTo>
                    <a:pt x="918425" y="9716"/>
                    <a:pt x="924902" y="8763"/>
                    <a:pt x="931188" y="7906"/>
                  </a:cubicBezTo>
                  <a:cubicBezTo>
                    <a:pt x="971574" y="2572"/>
                    <a:pt x="1013294" y="0"/>
                    <a:pt x="1052823" y="0"/>
                  </a:cubicBezTo>
                  <a:cubicBezTo>
                    <a:pt x="1087494" y="0"/>
                    <a:pt x="1120545" y="2191"/>
                    <a:pt x="1149787" y="6287"/>
                  </a:cubicBezTo>
                  <a:cubicBezTo>
                    <a:pt x="1204842" y="14002"/>
                    <a:pt x="1323237" y="30861"/>
                    <a:pt x="1403152" y="44101"/>
                  </a:cubicBezTo>
                  <a:cubicBezTo>
                    <a:pt x="1445253" y="50864"/>
                    <a:pt x="1476495" y="56674"/>
                    <a:pt x="1482876" y="59627"/>
                  </a:cubicBezTo>
                  <a:cubicBezTo>
                    <a:pt x="1501736" y="68390"/>
                    <a:pt x="1480114" y="110109"/>
                    <a:pt x="1480114" y="110109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6101">
              <a:extLst>
                <a:ext uri="{FF2B5EF4-FFF2-40B4-BE49-F238E27FC236}">
                  <a16:creationId xmlns:a16="http://schemas.microsoft.com/office/drawing/2014/main" id="{E4EA5DB2-FA9B-4775-87B5-B5496775A604}"/>
                </a:ext>
              </a:extLst>
            </p:cNvPr>
            <p:cNvSpPr/>
            <p:nvPr/>
          </p:nvSpPr>
          <p:spPr>
            <a:xfrm>
              <a:off x="761987" y="1530259"/>
              <a:ext cx="234071" cy="308329"/>
            </a:xfrm>
            <a:custGeom>
              <a:avLst/>
              <a:gdLst>
                <a:gd name="connsiteX0" fmla="*/ 91250 w 234071"/>
                <a:gd name="connsiteY0" fmla="*/ 5906 h 308329"/>
                <a:gd name="connsiteX1" fmla="*/ 88201 w 234071"/>
                <a:gd name="connsiteY1" fmla="*/ 18193 h 308329"/>
                <a:gd name="connsiteX2" fmla="*/ 49530 w 234071"/>
                <a:gd name="connsiteY2" fmla="*/ 186881 h 308329"/>
                <a:gd name="connsiteX3" fmla="*/ 79724 w 234071"/>
                <a:gd name="connsiteY3" fmla="*/ 208312 h 308329"/>
                <a:gd name="connsiteX4" fmla="*/ 232886 w 234071"/>
                <a:gd name="connsiteY4" fmla="*/ 306610 h 308329"/>
                <a:gd name="connsiteX5" fmla="*/ 0 w 234071"/>
                <a:gd name="connsiteY5" fmla="*/ 175546 h 308329"/>
                <a:gd name="connsiteX6" fmla="*/ 36386 w 234071"/>
                <a:gd name="connsiteY6" fmla="*/ 33433 h 308329"/>
                <a:gd name="connsiteX7" fmla="*/ 50959 w 234071"/>
                <a:gd name="connsiteY7" fmla="*/ 0 h 308329"/>
                <a:gd name="connsiteX8" fmla="*/ 91250 w 234071"/>
                <a:gd name="connsiteY8" fmla="*/ 5906 h 30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071" h="308329">
                  <a:moveTo>
                    <a:pt x="91250" y="5906"/>
                  </a:moveTo>
                  <a:cubicBezTo>
                    <a:pt x="91916" y="6477"/>
                    <a:pt x="90583" y="10858"/>
                    <a:pt x="88201" y="18193"/>
                  </a:cubicBezTo>
                  <a:cubicBezTo>
                    <a:pt x="75438" y="55150"/>
                    <a:pt x="30385" y="164878"/>
                    <a:pt x="49530" y="186881"/>
                  </a:cubicBezTo>
                  <a:cubicBezTo>
                    <a:pt x="54102" y="192119"/>
                    <a:pt x="65151" y="199644"/>
                    <a:pt x="79724" y="208312"/>
                  </a:cubicBezTo>
                  <a:cubicBezTo>
                    <a:pt x="136398" y="242602"/>
                    <a:pt x="246698" y="295370"/>
                    <a:pt x="232886" y="306610"/>
                  </a:cubicBezTo>
                  <a:cubicBezTo>
                    <a:pt x="215456" y="320326"/>
                    <a:pt x="0" y="249746"/>
                    <a:pt x="0" y="175546"/>
                  </a:cubicBezTo>
                  <a:cubicBezTo>
                    <a:pt x="0" y="126968"/>
                    <a:pt x="21431" y="69247"/>
                    <a:pt x="36386" y="33433"/>
                  </a:cubicBezTo>
                  <a:cubicBezTo>
                    <a:pt x="44291" y="14764"/>
                    <a:pt x="50483" y="2096"/>
                    <a:pt x="50959" y="0"/>
                  </a:cubicBezTo>
                  <a:cubicBezTo>
                    <a:pt x="51149" y="95"/>
                    <a:pt x="87535" y="3048"/>
                    <a:pt x="91250" y="5906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6102">
              <a:extLst>
                <a:ext uri="{FF2B5EF4-FFF2-40B4-BE49-F238E27FC236}">
                  <a16:creationId xmlns:a16="http://schemas.microsoft.com/office/drawing/2014/main" id="{59306E18-FA03-4453-A053-F1F110763725}"/>
                </a:ext>
              </a:extLst>
            </p:cNvPr>
            <p:cNvSpPr/>
            <p:nvPr/>
          </p:nvSpPr>
          <p:spPr>
            <a:xfrm>
              <a:off x="1475409" y="1094985"/>
              <a:ext cx="168222" cy="323831"/>
            </a:xfrm>
            <a:custGeom>
              <a:avLst/>
              <a:gdLst>
                <a:gd name="connsiteX0" fmla="*/ 167545 w 168222"/>
                <a:gd name="connsiteY0" fmla="*/ 2553 h 323831"/>
                <a:gd name="connsiteX1" fmla="*/ 65913 w 168222"/>
                <a:gd name="connsiteY1" fmla="*/ 277159 h 323831"/>
                <a:gd name="connsiteX2" fmla="*/ 63913 w 168222"/>
                <a:gd name="connsiteY2" fmla="*/ 280873 h 323831"/>
                <a:gd name="connsiteX3" fmla="*/ 52197 w 168222"/>
                <a:gd name="connsiteY3" fmla="*/ 294780 h 323831"/>
                <a:gd name="connsiteX4" fmla="*/ 0 w 168222"/>
                <a:gd name="connsiteY4" fmla="*/ 323831 h 323831"/>
                <a:gd name="connsiteX5" fmla="*/ 15907 w 168222"/>
                <a:gd name="connsiteY5" fmla="*/ 285540 h 323831"/>
                <a:gd name="connsiteX6" fmla="*/ 119920 w 168222"/>
                <a:gd name="connsiteY6" fmla="*/ 45034 h 323831"/>
                <a:gd name="connsiteX7" fmla="*/ 132874 w 168222"/>
                <a:gd name="connsiteY7" fmla="*/ 22460 h 323831"/>
                <a:gd name="connsiteX8" fmla="*/ 167545 w 168222"/>
                <a:gd name="connsiteY8" fmla="*/ 2553 h 3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222" h="323831">
                  <a:moveTo>
                    <a:pt x="167545" y="2553"/>
                  </a:moveTo>
                  <a:cubicBezTo>
                    <a:pt x="176117" y="4267"/>
                    <a:pt x="101251" y="214484"/>
                    <a:pt x="65913" y="277159"/>
                  </a:cubicBezTo>
                  <a:cubicBezTo>
                    <a:pt x="65342" y="278397"/>
                    <a:pt x="64675" y="279730"/>
                    <a:pt x="63913" y="280873"/>
                  </a:cubicBezTo>
                  <a:cubicBezTo>
                    <a:pt x="59055" y="289255"/>
                    <a:pt x="54864" y="294208"/>
                    <a:pt x="52197" y="294780"/>
                  </a:cubicBezTo>
                  <a:cubicBezTo>
                    <a:pt x="46673" y="296018"/>
                    <a:pt x="0" y="323831"/>
                    <a:pt x="0" y="323831"/>
                  </a:cubicBezTo>
                  <a:cubicBezTo>
                    <a:pt x="0" y="323831"/>
                    <a:pt x="6096" y="308686"/>
                    <a:pt x="15907" y="285540"/>
                  </a:cubicBezTo>
                  <a:cubicBezTo>
                    <a:pt x="42863" y="219437"/>
                    <a:pt x="98012" y="87135"/>
                    <a:pt x="119920" y="45034"/>
                  </a:cubicBezTo>
                  <a:cubicBezTo>
                    <a:pt x="124777" y="35795"/>
                    <a:pt x="129064" y="28365"/>
                    <a:pt x="132874" y="22460"/>
                  </a:cubicBezTo>
                  <a:cubicBezTo>
                    <a:pt x="152305" y="-8020"/>
                    <a:pt x="159163" y="743"/>
                    <a:pt x="167545" y="2553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4" name="Freeform: Shape 6103">
              <a:extLst>
                <a:ext uri="{FF2B5EF4-FFF2-40B4-BE49-F238E27FC236}">
                  <a16:creationId xmlns:a16="http://schemas.microsoft.com/office/drawing/2014/main" id="{973E5FD3-5FE3-4EB0-878D-DA792B0D12C6}"/>
                </a:ext>
              </a:extLst>
            </p:cNvPr>
            <p:cNvSpPr/>
            <p:nvPr/>
          </p:nvSpPr>
          <p:spPr>
            <a:xfrm>
              <a:off x="1567992" y="1406910"/>
              <a:ext cx="142219" cy="291677"/>
            </a:xfrm>
            <a:custGeom>
              <a:avLst/>
              <a:gdLst>
                <a:gd name="connsiteX0" fmla="*/ 47911 w 142219"/>
                <a:gd name="connsiteY0" fmla="*/ 1810 h 291677"/>
                <a:gd name="connsiteX1" fmla="*/ 48387 w 142219"/>
                <a:gd name="connsiteY1" fmla="*/ 9049 h 291677"/>
                <a:gd name="connsiteX2" fmla="*/ 57150 w 142219"/>
                <a:gd name="connsiteY2" fmla="*/ 106775 h 291677"/>
                <a:gd name="connsiteX3" fmla="*/ 141542 w 142219"/>
                <a:gd name="connsiteY3" fmla="*/ 280035 h 291677"/>
                <a:gd name="connsiteX4" fmla="*/ 76771 w 142219"/>
                <a:gd name="connsiteY4" fmla="*/ 254698 h 291677"/>
                <a:gd name="connsiteX5" fmla="*/ 61722 w 142219"/>
                <a:gd name="connsiteY5" fmla="*/ 233267 h 291677"/>
                <a:gd name="connsiteX6" fmla="*/ 1238 w 142219"/>
                <a:gd name="connsiteY6" fmla="*/ 13240 h 291677"/>
                <a:gd name="connsiteX7" fmla="*/ 0 w 142219"/>
                <a:gd name="connsiteY7" fmla="*/ 0 h 291677"/>
                <a:gd name="connsiteX8" fmla="*/ 28670 w 142219"/>
                <a:gd name="connsiteY8" fmla="*/ 1048 h 291677"/>
                <a:gd name="connsiteX9" fmla="*/ 47911 w 142219"/>
                <a:gd name="connsiteY9" fmla="*/ 1810 h 29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219" h="291677">
                  <a:moveTo>
                    <a:pt x="47911" y="1810"/>
                  </a:moveTo>
                  <a:cubicBezTo>
                    <a:pt x="47911" y="1810"/>
                    <a:pt x="48101" y="4191"/>
                    <a:pt x="48387" y="9049"/>
                  </a:cubicBezTo>
                  <a:cubicBezTo>
                    <a:pt x="49435" y="21812"/>
                    <a:pt x="51816" y="52483"/>
                    <a:pt x="57150" y="106775"/>
                  </a:cubicBezTo>
                  <a:cubicBezTo>
                    <a:pt x="64389" y="181737"/>
                    <a:pt x="150686" y="266605"/>
                    <a:pt x="141542" y="280035"/>
                  </a:cubicBezTo>
                  <a:cubicBezTo>
                    <a:pt x="133445" y="292132"/>
                    <a:pt x="116396" y="306991"/>
                    <a:pt x="76771" y="254698"/>
                  </a:cubicBezTo>
                  <a:cubicBezTo>
                    <a:pt x="72009" y="248602"/>
                    <a:pt x="67151" y="241459"/>
                    <a:pt x="61722" y="233267"/>
                  </a:cubicBezTo>
                  <a:cubicBezTo>
                    <a:pt x="20098" y="169354"/>
                    <a:pt x="5144" y="52483"/>
                    <a:pt x="1238" y="13240"/>
                  </a:cubicBezTo>
                  <a:cubicBezTo>
                    <a:pt x="286" y="4858"/>
                    <a:pt x="0" y="0"/>
                    <a:pt x="0" y="0"/>
                  </a:cubicBezTo>
                  <a:lnTo>
                    <a:pt x="28670" y="1048"/>
                  </a:lnTo>
                  <a:lnTo>
                    <a:pt x="47911" y="1810"/>
                  </a:ln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5" name="Freeform: Shape 6104">
              <a:extLst>
                <a:ext uri="{FF2B5EF4-FFF2-40B4-BE49-F238E27FC236}">
                  <a16:creationId xmlns:a16="http://schemas.microsoft.com/office/drawing/2014/main" id="{F055FF32-91A9-4137-A832-5DFAB043EDA7}"/>
                </a:ext>
              </a:extLst>
            </p:cNvPr>
            <p:cNvSpPr/>
            <p:nvPr/>
          </p:nvSpPr>
          <p:spPr>
            <a:xfrm>
              <a:off x="944676" y="1131733"/>
              <a:ext cx="159727" cy="369665"/>
            </a:xfrm>
            <a:custGeom>
              <a:avLst/>
              <a:gdLst>
                <a:gd name="connsiteX0" fmla="*/ 0 w 159727"/>
                <a:gd name="connsiteY0" fmla="*/ 356426 h 369665"/>
                <a:gd name="connsiteX1" fmla="*/ 49244 w 159727"/>
                <a:gd name="connsiteY1" fmla="*/ 67818 h 369665"/>
                <a:gd name="connsiteX2" fmla="*/ 139065 w 159727"/>
                <a:gd name="connsiteY2" fmla="*/ 0 h 369665"/>
                <a:gd name="connsiteX3" fmla="*/ 152114 w 159727"/>
                <a:gd name="connsiteY3" fmla="*/ 29908 h 369665"/>
                <a:gd name="connsiteX4" fmla="*/ 68580 w 159727"/>
                <a:gd name="connsiteY4" fmla="*/ 128778 h 369665"/>
                <a:gd name="connsiteX5" fmla="*/ 49530 w 159727"/>
                <a:gd name="connsiteY5" fmla="*/ 369665 h 369665"/>
                <a:gd name="connsiteX6" fmla="*/ 0 w 159727"/>
                <a:gd name="connsiteY6" fmla="*/ 356426 h 36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727" h="369665">
                  <a:moveTo>
                    <a:pt x="0" y="356426"/>
                  </a:moveTo>
                  <a:cubicBezTo>
                    <a:pt x="0" y="356426"/>
                    <a:pt x="43625" y="132588"/>
                    <a:pt x="49244" y="67818"/>
                  </a:cubicBezTo>
                  <a:cubicBezTo>
                    <a:pt x="54864" y="3048"/>
                    <a:pt x="139065" y="0"/>
                    <a:pt x="139065" y="0"/>
                  </a:cubicBezTo>
                  <a:cubicBezTo>
                    <a:pt x="139065" y="0"/>
                    <a:pt x="174974" y="18098"/>
                    <a:pt x="152114" y="29908"/>
                  </a:cubicBezTo>
                  <a:cubicBezTo>
                    <a:pt x="129254" y="41720"/>
                    <a:pt x="73152" y="44863"/>
                    <a:pt x="68580" y="128778"/>
                  </a:cubicBezTo>
                  <a:cubicBezTo>
                    <a:pt x="64008" y="212693"/>
                    <a:pt x="49530" y="369665"/>
                    <a:pt x="49530" y="369665"/>
                  </a:cubicBezTo>
                  <a:lnTo>
                    <a:pt x="0" y="356426"/>
                  </a:ln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6" name="Freeform: Shape 6105">
              <a:extLst>
                <a:ext uri="{FF2B5EF4-FFF2-40B4-BE49-F238E27FC236}">
                  <a16:creationId xmlns:a16="http://schemas.microsoft.com/office/drawing/2014/main" id="{CADE765D-C854-4421-A33C-BD75B94F9A13}"/>
                </a:ext>
              </a:extLst>
            </p:cNvPr>
            <p:cNvSpPr/>
            <p:nvPr/>
          </p:nvSpPr>
          <p:spPr>
            <a:xfrm>
              <a:off x="747066" y="913771"/>
              <a:ext cx="492554" cy="429988"/>
            </a:xfrm>
            <a:custGeom>
              <a:avLst/>
              <a:gdLst>
                <a:gd name="connsiteX0" fmla="*/ 372298 w 492554"/>
                <a:gd name="connsiteY0" fmla="*/ 1839 h 429988"/>
                <a:gd name="connsiteX1" fmla="*/ 306099 w 492554"/>
                <a:gd name="connsiteY1" fmla="*/ 70896 h 429988"/>
                <a:gd name="connsiteX2" fmla="*/ 258760 w 492554"/>
                <a:gd name="connsiteY2" fmla="*/ 156811 h 429988"/>
                <a:gd name="connsiteX3" fmla="*/ 233614 w 492554"/>
                <a:gd name="connsiteY3" fmla="*/ 85469 h 429988"/>
                <a:gd name="connsiteX4" fmla="*/ 191133 w 492554"/>
                <a:gd name="connsiteY4" fmla="*/ 10126 h 429988"/>
                <a:gd name="connsiteX5" fmla="*/ 187704 w 492554"/>
                <a:gd name="connsiteY5" fmla="*/ 7554 h 429988"/>
                <a:gd name="connsiteX6" fmla="*/ 186084 w 492554"/>
                <a:gd name="connsiteY6" fmla="*/ 16317 h 429988"/>
                <a:gd name="connsiteX7" fmla="*/ 194181 w 492554"/>
                <a:gd name="connsiteY7" fmla="*/ 53941 h 429988"/>
                <a:gd name="connsiteX8" fmla="*/ 196848 w 492554"/>
                <a:gd name="connsiteY8" fmla="*/ 114520 h 429988"/>
                <a:gd name="connsiteX9" fmla="*/ 211897 w 492554"/>
                <a:gd name="connsiteY9" fmla="*/ 176718 h 429988"/>
                <a:gd name="connsiteX10" fmla="*/ 117600 w 492554"/>
                <a:gd name="connsiteY10" fmla="*/ 163288 h 429988"/>
                <a:gd name="connsiteX11" fmla="*/ 59307 w 492554"/>
                <a:gd name="connsiteY11" fmla="*/ 134237 h 429988"/>
                <a:gd name="connsiteX12" fmla="*/ 7110 w 492554"/>
                <a:gd name="connsiteY12" fmla="*/ 89946 h 429988"/>
                <a:gd name="connsiteX13" fmla="*/ 1109 w 492554"/>
                <a:gd name="connsiteY13" fmla="*/ 96423 h 429988"/>
                <a:gd name="connsiteX14" fmla="*/ 118552 w 492554"/>
                <a:gd name="connsiteY14" fmla="*/ 194816 h 429988"/>
                <a:gd name="connsiteX15" fmla="*/ 185132 w 492554"/>
                <a:gd name="connsiteY15" fmla="*/ 228439 h 429988"/>
                <a:gd name="connsiteX16" fmla="*/ 220660 w 492554"/>
                <a:gd name="connsiteY16" fmla="*/ 254347 h 429988"/>
                <a:gd name="connsiteX17" fmla="*/ 220184 w 492554"/>
                <a:gd name="connsiteY17" fmla="*/ 255109 h 429988"/>
                <a:gd name="connsiteX18" fmla="*/ 135316 w 492554"/>
                <a:gd name="connsiteY18" fmla="*/ 306925 h 429988"/>
                <a:gd name="connsiteX19" fmla="*/ 89215 w 492554"/>
                <a:gd name="connsiteY19" fmla="*/ 361503 h 429988"/>
                <a:gd name="connsiteX20" fmla="*/ 88929 w 492554"/>
                <a:gd name="connsiteY20" fmla="*/ 363885 h 429988"/>
                <a:gd name="connsiteX21" fmla="*/ 88739 w 492554"/>
                <a:gd name="connsiteY21" fmla="*/ 371981 h 429988"/>
                <a:gd name="connsiteX22" fmla="*/ 108741 w 492554"/>
                <a:gd name="connsiteY22" fmla="*/ 362742 h 429988"/>
                <a:gd name="connsiteX23" fmla="*/ 124743 w 492554"/>
                <a:gd name="connsiteY23" fmla="*/ 361122 h 429988"/>
                <a:gd name="connsiteX24" fmla="*/ 227042 w 492554"/>
                <a:gd name="connsiteY24" fmla="*/ 339310 h 429988"/>
                <a:gd name="connsiteX25" fmla="*/ 258284 w 492554"/>
                <a:gd name="connsiteY25" fmla="*/ 313878 h 429988"/>
                <a:gd name="connsiteX26" fmla="*/ 259332 w 492554"/>
                <a:gd name="connsiteY26" fmla="*/ 321213 h 429988"/>
                <a:gd name="connsiteX27" fmla="*/ 267237 w 492554"/>
                <a:gd name="connsiteY27" fmla="*/ 429988 h 429988"/>
                <a:gd name="connsiteX28" fmla="*/ 271143 w 492554"/>
                <a:gd name="connsiteY28" fmla="*/ 423130 h 429988"/>
                <a:gd name="connsiteX29" fmla="*/ 277810 w 492554"/>
                <a:gd name="connsiteY29" fmla="*/ 386840 h 429988"/>
                <a:gd name="connsiteX30" fmla="*/ 305147 w 492554"/>
                <a:gd name="connsiteY30" fmla="*/ 312450 h 429988"/>
                <a:gd name="connsiteX31" fmla="*/ 342771 w 492554"/>
                <a:gd name="connsiteY31" fmla="*/ 316926 h 429988"/>
                <a:gd name="connsiteX32" fmla="*/ 469263 w 492554"/>
                <a:gd name="connsiteY32" fmla="*/ 383982 h 429988"/>
                <a:gd name="connsiteX33" fmla="*/ 473073 w 492554"/>
                <a:gd name="connsiteY33" fmla="*/ 385316 h 429988"/>
                <a:gd name="connsiteX34" fmla="*/ 482121 w 492554"/>
                <a:gd name="connsiteY34" fmla="*/ 389983 h 429988"/>
                <a:gd name="connsiteX35" fmla="*/ 483360 w 492554"/>
                <a:gd name="connsiteY35" fmla="*/ 389983 h 429988"/>
                <a:gd name="connsiteX36" fmla="*/ 492504 w 492554"/>
                <a:gd name="connsiteY36" fmla="*/ 386173 h 429988"/>
                <a:gd name="connsiteX37" fmla="*/ 489456 w 492554"/>
                <a:gd name="connsiteY37" fmla="*/ 379887 h 429988"/>
                <a:gd name="connsiteX38" fmla="*/ 456499 w 492554"/>
                <a:gd name="connsiteY38" fmla="*/ 336738 h 429988"/>
                <a:gd name="connsiteX39" fmla="*/ 417923 w 492554"/>
                <a:gd name="connsiteY39" fmla="*/ 289971 h 429988"/>
                <a:gd name="connsiteX40" fmla="*/ 378585 w 492554"/>
                <a:gd name="connsiteY40" fmla="*/ 219200 h 429988"/>
                <a:gd name="connsiteX41" fmla="*/ 308195 w 492554"/>
                <a:gd name="connsiteY41" fmla="*/ 190530 h 429988"/>
                <a:gd name="connsiteX42" fmla="*/ 322006 w 492554"/>
                <a:gd name="connsiteY42" fmla="*/ 145381 h 429988"/>
                <a:gd name="connsiteX43" fmla="*/ 341913 w 492554"/>
                <a:gd name="connsiteY43" fmla="*/ 98804 h 429988"/>
                <a:gd name="connsiteX44" fmla="*/ 379061 w 492554"/>
                <a:gd name="connsiteY44" fmla="*/ 7935 h 429988"/>
                <a:gd name="connsiteX45" fmla="*/ 377632 w 492554"/>
                <a:gd name="connsiteY45" fmla="*/ 125 h 429988"/>
                <a:gd name="connsiteX46" fmla="*/ 372298 w 492554"/>
                <a:gd name="connsiteY46" fmla="*/ 1839 h 4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92554" h="429988">
                  <a:moveTo>
                    <a:pt x="372298" y="1839"/>
                  </a:moveTo>
                  <a:cubicBezTo>
                    <a:pt x="345247" y="19270"/>
                    <a:pt x="322482" y="43178"/>
                    <a:pt x="306099" y="70896"/>
                  </a:cubicBezTo>
                  <a:cubicBezTo>
                    <a:pt x="289526" y="99185"/>
                    <a:pt x="279810" y="131094"/>
                    <a:pt x="258760" y="156811"/>
                  </a:cubicBezTo>
                  <a:cubicBezTo>
                    <a:pt x="248664" y="133665"/>
                    <a:pt x="243520" y="108329"/>
                    <a:pt x="233614" y="85469"/>
                  </a:cubicBezTo>
                  <a:cubicBezTo>
                    <a:pt x="222279" y="59561"/>
                    <a:pt x="205039" y="34796"/>
                    <a:pt x="191133" y="10126"/>
                  </a:cubicBezTo>
                  <a:cubicBezTo>
                    <a:pt x="190275" y="8602"/>
                    <a:pt x="189418" y="7650"/>
                    <a:pt x="187704" y="7554"/>
                  </a:cubicBezTo>
                  <a:cubicBezTo>
                    <a:pt x="185894" y="10221"/>
                    <a:pt x="185989" y="12888"/>
                    <a:pt x="186084" y="16317"/>
                  </a:cubicBezTo>
                  <a:cubicBezTo>
                    <a:pt x="186275" y="29271"/>
                    <a:pt x="191895" y="41273"/>
                    <a:pt x="194181" y="53941"/>
                  </a:cubicBezTo>
                  <a:cubicBezTo>
                    <a:pt x="197895" y="74134"/>
                    <a:pt x="194847" y="94232"/>
                    <a:pt x="196848" y="114520"/>
                  </a:cubicBezTo>
                  <a:cubicBezTo>
                    <a:pt x="197705" y="122997"/>
                    <a:pt x="202848" y="174051"/>
                    <a:pt x="211897" y="176718"/>
                  </a:cubicBezTo>
                  <a:cubicBezTo>
                    <a:pt x="181036" y="167670"/>
                    <a:pt x="148461" y="172051"/>
                    <a:pt x="117600" y="163288"/>
                  </a:cubicBezTo>
                  <a:cubicBezTo>
                    <a:pt x="96549" y="157383"/>
                    <a:pt x="76642" y="147477"/>
                    <a:pt x="59307" y="134237"/>
                  </a:cubicBezTo>
                  <a:cubicBezTo>
                    <a:pt x="40923" y="120330"/>
                    <a:pt x="26922" y="102233"/>
                    <a:pt x="7110" y="89946"/>
                  </a:cubicBezTo>
                  <a:cubicBezTo>
                    <a:pt x="2919" y="87374"/>
                    <a:pt x="-2320" y="92517"/>
                    <a:pt x="1109" y="96423"/>
                  </a:cubicBezTo>
                  <a:cubicBezTo>
                    <a:pt x="34446" y="135761"/>
                    <a:pt x="73785" y="168908"/>
                    <a:pt x="118552" y="194816"/>
                  </a:cubicBezTo>
                  <a:cubicBezTo>
                    <a:pt x="139983" y="207198"/>
                    <a:pt x="164367" y="215199"/>
                    <a:pt x="185132" y="228439"/>
                  </a:cubicBezTo>
                  <a:cubicBezTo>
                    <a:pt x="197324" y="236154"/>
                    <a:pt x="207039" y="249013"/>
                    <a:pt x="220660" y="254347"/>
                  </a:cubicBezTo>
                  <a:cubicBezTo>
                    <a:pt x="220470" y="254633"/>
                    <a:pt x="220279" y="254823"/>
                    <a:pt x="220184" y="255109"/>
                  </a:cubicBezTo>
                  <a:cubicBezTo>
                    <a:pt x="205706" y="282446"/>
                    <a:pt x="161224" y="291971"/>
                    <a:pt x="135316" y="306925"/>
                  </a:cubicBezTo>
                  <a:cubicBezTo>
                    <a:pt x="115504" y="318355"/>
                    <a:pt x="91692" y="336929"/>
                    <a:pt x="89215" y="361503"/>
                  </a:cubicBezTo>
                  <a:cubicBezTo>
                    <a:pt x="89120" y="362170"/>
                    <a:pt x="88929" y="362742"/>
                    <a:pt x="88929" y="363885"/>
                  </a:cubicBezTo>
                  <a:cubicBezTo>
                    <a:pt x="88739" y="366647"/>
                    <a:pt x="88739" y="369314"/>
                    <a:pt x="88739" y="371981"/>
                  </a:cubicBezTo>
                  <a:cubicBezTo>
                    <a:pt x="89025" y="383506"/>
                    <a:pt x="104169" y="364075"/>
                    <a:pt x="108741" y="362742"/>
                  </a:cubicBezTo>
                  <a:cubicBezTo>
                    <a:pt x="113885" y="361122"/>
                    <a:pt x="119409" y="361218"/>
                    <a:pt x="124743" y="361122"/>
                  </a:cubicBezTo>
                  <a:cubicBezTo>
                    <a:pt x="158938" y="360551"/>
                    <a:pt x="196276" y="355026"/>
                    <a:pt x="227042" y="339310"/>
                  </a:cubicBezTo>
                  <a:cubicBezTo>
                    <a:pt x="232281" y="336643"/>
                    <a:pt x="259903" y="321498"/>
                    <a:pt x="258284" y="313878"/>
                  </a:cubicBezTo>
                  <a:cubicBezTo>
                    <a:pt x="258760" y="316355"/>
                    <a:pt x="259141" y="318831"/>
                    <a:pt x="259332" y="321213"/>
                  </a:cubicBezTo>
                  <a:cubicBezTo>
                    <a:pt x="261141" y="350550"/>
                    <a:pt x="239234" y="407795"/>
                    <a:pt x="267237" y="429988"/>
                  </a:cubicBezTo>
                  <a:cubicBezTo>
                    <a:pt x="269809" y="428274"/>
                    <a:pt x="270095" y="426083"/>
                    <a:pt x="271143" y="423130"/>
                  </a:cubicBezTo>
                  <a:cubicBezTo>
                    <a:pt x="275238" y="411891"/>
                    <a:pt x="274191" y="398651"/>
                    <a:pt x="277810" y="386840"/>
                  </a:cubicBezTo>
                  <a:cubicBezTo>
                    <a:pt x="279810" y="380363"/>
                    <a:pt x="297051" y="310926"/>
                    <a:pt x="305147" y="312450"/>
                  </a:cubicBezTo>
                  <a:cubicBezTo>
                    <a:pt x="315815" y="314355"/>
                    <a:pt x="327721" y="315307"/>
                    <a:pt x="342771" y="316926"/>
                  </a:cubicBezTo>
                  <a:cubicBezTo>
                    <a:pt x="395063" y="322641"/>
                    <a:pt x="424781" y="361599"/>
                    <a:pt x="469263" y="383982"/>
                  </a:cubicBezTo>
                  <a:cubicBezTo>
                    <a:pt x="470406" y="384554"/>
                    <a:pt x="471549" y="384840"/>
                    <a:pt x="473073" y="385316"/>
                  </a:cubicBezTo>
                  <a:cubicBezTo>
                    <a:pt x="476025" y="387126"/>
                    <a:pt x="478978" y="388554"/>
                    <a:pt x="482121" y="389983"/>
                  </a:cubicBezTo>
                  <a:cubicBezTo>
                    <a:pt x="482598" y="390174"/>
                    <a:pt x="482883" y="389983"/>
                    <a:pt x="483360" y="389983"/>
                  </a:cubicBezTo>
                  <a:cubicBezTo>
                    <a:pt x="487170" y="391793"/>
                    <a:pt x="493170" y="392555"/>
                    <a:pt x="492504" y="386173"/>
                  </a:cubicBezTo>
                  <a:cubicBezTo>
                    <a:pt x="492218" y="383792"/>
                    <a:pt x="490789" y="381792"/>
                    <a:pt x="489456" y="379887"/>
                  </a:cubicBezTo>
                  <a:cubicBezTo>
                    <a:pt x="478883" y="365218"/>
                    <a:pt x="468501" y="350454"/>
                    <a:pt x="456499" y="336738"/>
                  </a:cubicBezTo>
                  <a:cubicBezTo>
                    <a:pt x="443640" y="321975"/>
                    <a:pt x="431925" y="303306"/>
                    <a:pt x="417923" y="289971"/>
                  </a:cubicBezTo>
                  <a:cubicBezTo>
                    <a:pt x="402492" y="267682"/>
                    <a:pt x="396206" y="239393"/>
                    <a:pt x="378585" y="219200"/>
                  </a:cubicBezTo>
                  <a:cubicBezTo>
                    <a:pt x="360773" y="198912"/>
                    <a:pt x="334198" y="187767"/>
                    <a:pt x="308195" y="190530"/>
                  </a:cubicBezTo>
                  <a:cubicBezTo>
                    <a:pt x="309433" y="190434"/>
                    <a:pt x="320387" y="149572"/>
                    <a:pt x="322006" y="145381"/>
                  </a:cubicBezTo>
                  <a:cubicBezTo>
                    <a:pt x="328007" y="129570"/>
                    <a:pt x="334865" y="114139"/>
                    <a:pt x="341913" y="98804"/>
                  </a:cubicBezTo>
                  <a:cubicBezTo>
                    <a:pt x="355629" y="68800"/>
                    <a:pt x="368488" y="39177"/>
                    <a:pt x="379061" y="7935"/>
                  </a:cubicBezTo>
                  <a:cubicBezTo>
                    <a:pt x="380013" y="5173"/>
                    <a:pt x="380394" y="1077"/>
                    <a:pt x="377632" y="125"/>
                  </a:cubicBezTo>
                  <a:cubicBezTo>
                    <a:pt x="375918" y="-351"/>
                    <a:pt x="374203" y="601"/>
                    <a:pt x="372298" y="1839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7" name="Freeform: Shape 6106">
              <a:extLst>
                <a:ext uri="{FF2B5EF4-FFF2-40B4-BE49-F238E27FC236}">
                  <a16:creationId xmlns:a16="http://schemas.microsoft.com/office/drawing/2014/main" id="{5C8F0748-8483-4FBE-A0F5-0286897DE71D}"/>
                </a:ext>
              </a:extLst>
            </p:cNvPr>
            <p:cNvSpPr/>
            <p:nvPr/>
          </p:nvSpPr>
          <p:spPr>
            <a:xfrm>
              <a:off x="1100024" y="969518"/>
              <a:ext cx="156755" cy="192050"/>
            </a:xfrm>
            <a:custGeom>
              <a:avLst/>
              <a:gdLst>
                <a:gd name="connsiteX0" fmla="*/ 24103 w 156755"/>
                <a:gd name="connsiteY0" fmla="*/ 4671 h 192050"/>
                <a:gd name="connsiteX1" fmla="*/ 12197 w 156755"/>
                <a:gd name="connsiteY1" fmla="*/ 13815 h 192050"/>
                <a:gd name="connsiteX2" fmla="*/ 1148 w 156755"/>
                <a:gd name="connsiteY2" fmla="*/ 47248 h 192050"/>
                <a:gd name="connsiteX3" fmla="*/ 8101 w 156755"/>
                <a:gd name="connsiteY3" fmla="*/ 66774 h 192050"/>
                <a:gd name="connsiteX4" fmla="*/ 68966 w 156755"/>
                <a:gd name="connsiteY4" fmla="*/ 126591 h 192050"/>
                <a:gd name="connsiteX5" fmla="*/ 102780 w 156755"/>
                <a:gd name="connsiteY5" fmla="*/ 182789 h 192050"/>
                <a:gd name="connsiteX6" fmla="*/ 156215 w 156755"/>
                <a:gd name="connsiteY6" fmla="*/ 147070 h 192050"/>
                <a:gd name="connsiteX7" fmla="*/ 24103 w 156755"/>
                <a:gd name="connsiteY7" fmla="*/ 4671 h 19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755" h="192050">
                  <a:moveTo>
                    <a:pt x="24103" y="4671"/>
                  </a:moveTo>
                  <a:cubicBezTo>
                    <a:pt x="19245" y="6386"/>
                    <a:pt x="15150" y="9719"/>
                    <a:pt x="12197" y="13815"/>
                  </a:cubicBezTo>
                  <a:cubicBezTo>
                    <a:pt x="1815" y="21149"/>
                    <a:pt x="-2186" y="35151"/>
                    <a:pt x="1148" y="47248"/>
                  </a:cubicBezTo>
                  <a:cubicBezTo>
                    <a:pt x="-757" y="53915"/>
                    <a:pt x="576" y="61154"/>
                    <a:pt x="8101" y="66774"/>
                  </a:cubicBezTo>
                  <a:cubicBezTo>
                    <a:pt x="31056" y="83919"/>
                    <a:pt x="52107" y="103255"/>
                    <a:pt x="68966" y="126591"/>
                  </a:cubicBezTo>
                  <a:cubicBezTo>
                    <a:pt x="80872" y="143165"/>
                    <a:pt x="88111" y="168692"/>
                    <a:pt x="102780" y="182789"/>
                  </a:cubicBezTo>
                  <a:cubicBezTo>
                    <a:pt x="130307" y="209363"/>
                    <a:pt x="153643" y="172883"/>
                    <a:pt x="156215" y="147070"/>
                  </a:cubicBezTo>
                  <a:cubicBezTo>
                    <a:pt x="163073" y="78776"/>
                    <a:pt x="103827" y="-23047"/>
                    <a:pt x="24103" y="4671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8" name="Freeform: Shape 6107">
              <a:extLst>
                <a:ext uri="{FF2B5EF4-FFF2-40B4-BE49-F238E27FC236}">
                  <a16:creationId xmlns:a16="http://schemas.microsoft.com/office/drawing/2014/main" id="{671B5D49-1940-4D5F-AAC6-9A8F371C3550}"/>
                </a:ext>
              </a:extLst>
            </p:cNvPr>
            <p:cNvSpPr/>
            <p:nvPr/>
          </p:nvSpPr>
          <p:spPr>
            <a:xfrm>
              <a:off x="1534344" y="872161"/>
              <a:ext cx="82227" cy="89953"/>
            </a:xfrm>
            <a:custGeom>
              <a:avLst/>
              <a:gdLst>
                <a:gd name="connsiteX0" fmla="*/ 71176 w 82227"/>
                <a:gd name="connsiteY0" fmla="*/ 872 h 89953"/>
                <a:gd name="connsiteX1" fmla="*/ 37267 w 82227"/>
                <a:gd name="connsiteY1" fmla="*/ 15636 h 89953"/>
                <a:gd name="connsiteX2" fmla="*/ 10026 w 82227"/>
                <a:gd name="connsiteY2" fmla="*/ 48116 h 89953"/>
                <a:gd name="connsiteX3" fmla="*/ 1168 w 82227"/>
                <a:gd name="connsiteY3" fmla="*/ 65166 h 89953"/>
                <a:gd name="connsiteX4" fmla="*/ 10598 w 82227"/>
                <a:gd name="connsiteY4" fmla="*/ 89645 h 89953"/>
                <a:gd name="connsiteX5" fmla="*/ 38792 w 82227"/>
                <a:gd name="connsiteY5" fmla="*/ 72119 h 89953"/>
                <a:gd name="connsiteX6" fmla="*/ 70700 w 82227"/>
                <a:gd name="connsiteY6" fmla="*/ 41354 h 89953"/>
                <a:gd name="connsiteX7" fmla="*/ 75748 w 82227"/>
                <a:gd name="connsiteY7" fmla="*/ 36210 h 89953"/>
                <a:gd name="connsiteX8" fmla="*/ 77463 w 82227"/>
                <a:gd name="connsiteY8" fmla="*/ 33543 h 89953"/>
                <a:gd name="connsiteX9" fmla="*/ 78892 w 82227"/>
                <a:gd name="connsiteY9" fmla="*/ 31924 h 89953"/>
                <a:gd name="connsiteX10" fmla="*/ 81273 w 82227"/>
                <a:gd name="connsiteY10" fmla="*/ 24304 h 89953"/>
                <a:gd name="connsiteX11" fmla="*/ 71176 w 82227"/>
                <a:gd name="connsiteY11" fmla="*/ 872 h 8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27" h="89953">
                  <a:moveTo>
                    <a:pt x="71176" y="872"/>
                  </a:moveTo>
                  <a:cubicBezTo>
                    <a:pt x="58794" y="-3223"/>
                    <a:pt x="45745" y="8016"/>
                    <a:pt x="37267" y="15636"/>
                  </a:cubicBezTo>
                  <a:cubicBezTo>
                    <a:pt x="26980" y="24780"/>
                    <a:pt x="16408" y="35543"/>
                    <a:pt x="10026" y="48116"/>
                  </a:cubicBezTo>
                  <a:cubicBezTo>
                    <a:pt x="6121" y="52879"/>
                    <a:pt x="2978" y="58308"/>
                    <a:pt x="1168" y="65166"/>
                  </a:cubicBezTo>
                  <a:cubicBezTo>
                    <a:pt x="-1118" y="74215"/>
                    <a:pt x="-1023" y="87169"/>
                    <a:pt x="10598" y="89645"/>
                  </a:cubicBezTo>
                  <a:cubicBezTo>
                    <a:pt x="22313" y="92122"/>
                    <a:pt x="31648" y="79073"/>
                    <a:pt x="38792" y="72119"/>
                  </a:cubicBezTo>
                  <a:cubicBezTo>
                    <a:pt x="49459" y="61832"/>
                    <a:pt x="60604" y="52212"/>
                    <a:pt x="70700" y="41354"/>
                  </a:cubicBezTo>
                  <a:cubicBezTo>
                    <a:pt x="72415" y="39639"/>
                    <a:pt x="74224" y="38115"/>
                    <a:pt x="75748" y="36210"/>
                  </a:cubicBezTo>
                  <a:cubicBezTo>
                    <a:pt x="76415" y="35448"/>
                    <a:pt x="76892" y="34400"/>
                    <a:pt x="77463" y="33543"/>
                  </a:cubicBezTo>
                  <a:cubicBezTo>
                    <a:pt x="77939" y="32972"/>
                    <a:pt x="78415" y="32495"/>
                    <a:pt x="78892" y="31924"/>
                  </a:cubicBezTo>
                  <a:cubicBezTo>
                    <a:pt x="80797" y="29447"/>
                    <a:pt x="81368" y="26876"/>
                    <a:pt x="81273" y="24304"/>
                  </a:cubicBezTo>
                  <a:cubicBezTo>
                    <a:pt x="83749" y="14779"/>
                    <a:pt x="81749" y="4397"/>
                    <a:pt x="71176" y="872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9" name="Freeform: Shape 6108">
              <a:extLst>
                <a:ext uri="{FF2B5EF4-FFF2-40B4-BE49-F238E27FC236}">
                  <a16:creationId xmlns:a16="http://schemas.microsoft.com/office/drawing/2014/main" id="{E27DF62A-122E-4618-930B-EC5EEF2C0DE4}"/>
                </a:ext>
              </a:extLst>
            </p:cNvPr>
            <p:cNvSpPr/>
            <p:nvPr/>
          </p:nvSpPr>
          <p:spPr>
            <a:xfrm>
              <a:off x="1722134" y="835460"/>
              <a:ext cx="123119" cy="103109"/>
            </a:xfrm>
            <a:custGeom>
              <a:avLst/>
              <a:gdLst>
                <a:gd name="connsiteX0" fmla="*/ 5783 w 123119"/>
                <a:gd name="connsiteY0" fmla="*/ 5761 h 103109"/>
                <a:gd name="connsiteX1" fmla="*/ 7783 w 123119"/>
                <a:gd name="connsiteY1" fmla="*/ 25001 h 103109"/>
                <a:gd name="connsiteX2" fmla="*/ 23594 w 123119"/>
                <a:gd name="connsiteY2" fmla="*/ 42146 h 103109"/>
                <a:gd name="connsiteX3" fmla="*/ 28928 w 123119"/>
                <a:gd name="connsiteY3" fmla="*/ 48242 h 103109"/>
                <a:gd name="connsiteX4" fmla="*/ 35691 w 123119"/>
                <a:gd name="connsiteY4" fmla="*/ 51766 h 103109"/>
                <a:gd name="connsiteX5" fmla="*/ 49026 w 123119"/>
                <a:gd name="connsiteY5" fmla="*/ 62720 h 103109"/>
                <a:gd name="connsiteX6" fmla="*/ 76363 w 123119"/>
                <a:gd name="connsiteY6" fmla="*/ 94819 h 103109"/>
                <a:gd name="connsiteX7" fmla="*/ 122273 w 123119"/>
                <a:gd name="connsiteY7" fmla="*/ 80056 h 103109"/>
                <a:gd name="connsiteX8" fmla="*/ 5783 w 123119"/>
                <a:gd name="connsiteY8" fmla="*/ 5761 h 10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119" h="103109">
                  <a:moveTo>
                    <a:pt x="5783" y="5761"/>
                  </a:moveTo>
                  <a:cubicBezTo>
                    <a:pt x="-3933" y="10047"/>
                    <a:pt x="-123" y="21477"/>
                    <a:pt x="7783" y="25001"/>
                  </a:cubicBezTo>
                  <a:cubicBezTo>
                    <a:pt x="12355" y="31954"/>
                    <a:pt x="17689" y="37384"/>
                    <a:pt x="23594" y="42146"/>
                  </a:cubicBezTo>
                  <a:cubicBezTo>
                    <a:pt x="24261" y="44718"/>
                    <a:pt x="25880" y="47099"/>
                    <a:pt x="28928" y="48242"/>
                  </a:cubicBezTo>
                  <a:cubicBezTo>
                    <a:pt x="31405" y="49195"/>
                    <a:pt x="33405" y="50623"/>
                    <a:pt x="35691" y="51766"/>
                  </a:cubicBezTo>
                  <a:cubicBezTo>
                    <a:pt x="40168" y="55195"/>
                    <a:pt x="44644" y="58624"/>
                    <a:pt x="49026" y="62720"/>
                  </a:cubicBezTo>
                  <a:cubicBezTo>
                    <a:pt x="59313" y="72340"/>
                    <a:pt x="65600" y="85580"/>
                    <a:pt x="76363" y="94819"/>
                  </a:cubicBezTo>
                  <a:cubicBezTo>
                    <a:pt x="93984" y="109964"/>
                    <a:pt x="118273" y="103963"/>
                    <a:pt x="122273" y="80056"/>
                  </a:cubicBezTo>
                  <a:cubicBezTo>
                    <a:pt x="132179" y="21191"/>
                    <a:pt x="52741" y="-14623"/>
                    <a:pt x="5783" y="5761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0" name="Freeform: Shape 6109">
              <a:extLst>
                <a:ext uri="{FF2B5EF4-FFF2-40B4-BE49-F238E27FC236}">
                  <a16:creationId xmlns:a16="http://schemas.microsoft.com/office/drawing/2014/main" id="{8D99578B-651D-4C18-94AD-F0FE1EC50916}"/>
                </a:ext>
              </a:extLst>
            </p:cNvPr>
            <p:cNvSpPr/>
            <p:nvPr/>
          </p:nvSpPr>
          <p:spPr>
            <a:xfrm>
              <a:off x="915316" y="1555684"/>
              <a:ext cx="172609" cy="162631"/>
            </a:xfrm>
            <a:custGeom>
              <a:avLst/>
              <a:gdLst>
                <a:gd name="connsiteX0" fmla="*/ 164234 w 172609"/>
                <a:gd name="connsiteY0" fmla="*/ 8198 h 162631"/>
                <a:gd name="connsiteX1" fmla="*/ 158233 w 172609"/>
                <a:gd name="connsiteY1" fmla="*/ 7436 h 162631"/>
                <a:gd name="connsiteX2" fmla="*/ 140231 w 172609"/>
                <a:gd name="connsiteY2" fmla="*/ 483 h 162631"/>
                <a:gd name="connsiteX3" fmla="*/ 499 w 172609"/>
                <a:gd name="connsiteY3" fmla="*/ 146025 h 162631"/>
                <a:gd name="connsiteX4" fmla="*/ 2500 w 172609"/>
                <a:gd name="connsiteY4" fmla="*/ 151359 h 162631"/>
                <a:gd name="connsiteX5" fmla="*/ 2500 w 172609"/>
                <a:gd name="connsiteY5" fmla="*/ 151835 h 162631"/>
                <a:gd name="connsiteX6" fmla="*/ 21740 w 172609"/>
                <a:gd name="connsiteY6" fmla="*/ 159265 h 162631"/>
                <a:gd name="connsiteX7" fmla="*/ 84034 w 172609"/>
                <a:gd name="connsiteY7" fmla="*/ 84684 h 162631"/>
                <a:gd name="connsiteX8" fmla="*/ 118705 w 172609"/>
                <a:gd name="connsiteY8" fmla="*/ 53537 h 162631"/>
                <a:gd name="connsiteX9" fmla="*/ 152709 w 172609"/>
                <a:gd name="connsiteY9" fmla="*/ 37154 h 162631"/>
                <a:gd name="connsiteX10" fmla="*/ 159567 w 172609"/>
                <a:gd name="connsiteY10" fmla="*/ 30582 h 162631"/>
                <a:gd name="connsiteX11" fmla="*/ 161853 w 172609"/>
                <a:gd name="connsiteY11" fmla="*/ 30201 h 162631"/>
                <a:gd name="connsiteX12" fmla="*/ 164234 w 172609"/>
                <a:gd name="connsiteY12" fmla="*/ 8198 h 16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609" h="162631">
                  <a:moveTo>
                    <a:pt x="164234" y="8198"/>
                  </a:moveTo>
                  <a:cubicBezTo>
                    <a:pt x="162234" y="7817"/>
                    <a:pt x="160234" y="7722"/>
                    <a:pt x="158233" y="7436"/>
                  </a:cubicBezTo>
                  <a:cubicBezTo>
                    <a:pt x="154138" y="4007"/>
                    <a:pt x="148137" y="1340"/>
                    <a:pt x="140231" y="483"/>
                  </a:cubicBezTo>
                  <a:cubicBezTo>
                    <a:pt x="71937" y="-7328"/>
                    <a:pt x="-7025" y="81255"/>
                    <a:pt x="499" y="146025"/>
                  </a:cubicBezTo>
                  <a:cubicBezTo>
                    <a:pt x="785" y="148120"/>
                    <a:pt x="1547" y="149835"/>
                    <a:pt x="2500" y="151359"/>
                  </a:cubicBezTo>
                  <a:cubicBezTo>
                    <a:pt x="2500" y="151549"/>
                    <a:pt x="2500" y="151645"/>
                    <a:pt x="2500" y="151835"/>
                  </a:cubicBezTo>
                  <a:cubicBezTo>
                    <a:pt x="3547" y="161360"/>
                    <a:pt x="14501" y="166408"/>
                    <a:pt x="21740" y="159265"/>
                  </a:cubicBezTo>
                  <a:cubicBezTo>
                    <a:pt x="44695" y="136786"/>
                    <a:pt x="61745" y="108306"/>
                    <a:pt x="84034" y="84684"/>
                  </a:cubicBezTo>
                  <a:cubicBezTo>
                    <a:pt x="94797" y="73254"/>
                    <a:pt x="105370" y="62014"/>
                    <a:pt x="118705" y="53537"/>
                  </a:cubicBezTo>
                  <a:cubicBezTo>
                    <a:pt x="129277" y="46870"/>
                    <a:pt x="142708" y="44584"/>
                    <a:pt x="152709" y="37154"/>
                  </a:cubicBezTo>
                  <a:cubicBezTo>
                    <a:pt x="155566" y="35059"/>
                    <a:pt x="157757" y="32773"/>
                    <a:pt x="159567" y="30582"/>
                  </a:cubicBezTo>
                  <a:cubicBezTo>
                    <a:pt x="160329" y="30487"/>
                    <a:pt x="161091" y="30296"/>
                    <a:pt x="161853" y="30201"/>
                  </a:cubicBezTo>
                  <a:cubicBezTo>
                    <a:pt x="174235" y="29629"/>
                    <a:pt x="177093" y="10675"/>
                    <a:pt x="164234" y="8198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1" name="Freeform: Shape 6110">
              <a:extLst>
                <a:ext uri="{FF2B5EF4-FFF2-40B4-BE49-F238E27FC236}">
                  <a16:creationId xmlns:a16="http://schemas.microsoft.com/office/drawing/2014/main" id="{AAFE8457-3186-4812-89C4-F75DA05859FF}"/>
                </a:ext>
              </a:extLst>
            </p:cNvPr>
            <p:cNvSpPr/>
            <p:nvPr/>
          </p:nvSpPr>
          <p:spPr>
            <a:xfrm>
              <a:off x="872651" y="1839332"/>
              <a:ext cx="36652" cy="74027"/>
            </a:xfrm>
            <a:custGeom>
              <a:avLst/>
              <a:gdLst>
                <a:gd name="connsiteX0" fmla="*/ 20971 w 36652"/>
                <a:gd name="connsiteY0" fmla="*/ 3061 h 74027"/>
                <a:gd name="connsiteX1" fmla="*/ 3445 w 36652"/>
                <a:gd name="connsiteY1" fmla="*/ 5823 h 74027"/>
                <a:gd name="connsiteX2" fmla="*/ 302 w 36652"/>
                <a:gd name="connsiteY2" fmla="*/ 21825 h 74027"/>
                <a:gd name="connsiteX3" fmla="*/ 6588 w 36652"/>
                <a:gd name="connsiteY3" fmla="*/ 54496 h 74027"/>
                <a:gd name="connsiteX4" fmla="*/ 8207 w 36652"/>
                <a:gd name="connsiteY4" fmla="*/ 57068 h 74027"/>
                <a:gd name="connsiteX5" fmla="*/ 17732 w 36652"/>
                <a:gd name="connsiteY5" fmla="*/ 70688 h 74027"/>
                <a:gd name="connsiteX6" fmla="*/ 36211 w 36652"/>
                <a:gd name="connsiteY6" fmla="*/ 59544 h 74027"/>
                <a:gd name="connsiteX7" fmla="*/ 36116 w 36652"/>
                <a:gd name="connsiteY7" fmla="*/ 59163 h 74027"/>
                <a:gd name="connsiteX8" fmla="*/ 36592 w 36652"/>
                <a:gd name="connsiteY8" fmla="*/ 54877 h 74027"/>
                <a:gd name="connsiteX9" fmla="*/ 20971 w 36652"/>
                <a:gd name="connsiteY9" fmla="*/ 3061 h 74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52" h="74027">
                  <a:moveTo>
                    <a:pt x="20971" y="3061"/>
                  </a:moveTo>
                  <a:cubicBezTo>
                    <a:pt x="16208" y="-2083"/>
                    <a:pt x="6398" y="-463"/>
                    <a:pt x="3445" y="5823"/>
                  </a:cubicBezTo>
                  <a:cubicBezTo>
                    <a:pt x="778" y="11443"/>
                    <a:pt x="-79" y="16777"/>
                    <a:pt x="302" y="21825"/>
                  </a:cubicBezTo>
                  <a:cubicBezTo>
                    <a:pt x="-1127" y="32969"/>
                    <a:pt x="2778" y="44114"/>
                    <a:pt x="6588" y="54496"/>
                  </a:cubicBezTo>
                  <a:cubicBezTo>
                    <a:pt x="6969" y="55544"/>
                    <a:pt x="7636" y="56210"/>
                    <a:pt x="8207" y="57068"/>
                  </a:cubicBezTo>
                  <a:cubicBezTo>
                    <a:pt x="10684" y="61925"/>
                    <a:pt x="13637" y="66593"/>
                    <a:pt x="17732" y="70688"/>
                  </a:cubicBezTo>
                  <a:cubicBezTo>
                    <a:pt x="26305" y="79356"/>
                    <a:pt x="37735" y="69545"/>
                    <a:pt x="36211" y="59544"/>
                  </a:cubicBezTo>
                  <a:cubicBezTo>
                    <a:pt x="36211" y="59449"/>
                    <a:pt x="36116" y="59258"/>
                    <a:pt x="36116" y="59163"/>
                  </a:cubicBezTo>
                  <a:cubicBezTo>
                    <a:pt x="36497" y="57925"/>
                    <a:pt x="36782" y="56496"/>
                    <a:pt x="36592" y="54877"/>
                  </a:cubicBezTo>
                  <a:cubicBezTo>
                    <a:pt x="34782" y="37732"/>
                    <a:pt x="33163" y="16301"/>
                    <a:pt x="20971" y="3061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2" name="Freeform: Shape 6111">
              <a:extLst>
                <a:ext uri="{FF2B5EF4-FFF2-40B4-BE49-F238E27FC236}">
                  <a16:creationId xmlns:a16="http://schemas.microsoft.com/office/drawing/2014/main" id="{C1F7D2D8-1E0F-4306-95EF-80868B3D6131}"/>
                </a:ext>
              </a:extLst>
            </p:cNvPr>
            <p:cNvSpPr/>
            <p:nvPr/>
          </p:nvSpPr>
          <p:spPr>
            <a:xfrm>
              <a:off x="1466449" y="1547732"/>
              <a:ext cx="80353" cy="211734"/>
            </a:xfrm>
            <a:custGeom>
              <a:avLst/>
              <a:gdLst>
                <a:gd name="connsiteX0" fmla="*/ 42203 w 80353"/>
                <a:gd name="connsiteY0" fmla="*/ 8530 h 211734"/>
                <a:gd name="connsiteX1" fmla="*/ 8198 w 80353"/>
                <a:gd name="connsiteY1" fmla="*/ 195791 h 211734"/>
                <a:gd name="connsiteX2" fmla="*/ 16961 w 80353"/>
                <a:gd name="connsiteY2" fmla="*/ 203602 h 211734"/>
                <a:gd name="connsiteX3" fmla="*/ 19152 w 80353"/>
                <a:gd name="connsiteY3" fmla="*/ 206174 h 211734"/>
                <a:gd name="connsiteX4" fmla="*/ 50013 w 80353"/>
                <a:gd name="connsiteY4" fmla="*/ 196077 h 211734"/>
                <a:gd name="connsiteX5" fmla="*/ 59062 w 80353"/>
                <a:gd name="connsiteY5" fmla="*/ 95017 h 211734"/>
                <a:gd name="connsiteX6" fmla="*/ 79541 w 80353"/>
                <a:gd name="connsiteY6" fmla="*/ 15293 h 211734"/>
                <a:gd name="connsiteX7" fmla="*/ 42203 w 80353"/>
                <a:gd name="connsiteY7" fmla="*/ 8530 h 21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53" h="211734">
                  <a:moveTo>
                    <a:pt x="42203" y="8530"/>
                  </a:moveTo>
                  <a:cubicBezTo>
                    <a:pt x="-6565" y="49868"/>
                    <a:pt x="-5613" y="140261"/>
                    <a:pt x="8198" y="195791"/>
                  </a:cubicBezTo>
                  <a:cubicBezTo>
                    <a:pt x="9437" y="200840"/>
                    <a:pt x="13056" y="203221"/>
                    <a:pt x="16961" y="203602"/>
                  </a:cubicBezTo>
                  <a:cubicBezTo>
                    <a:pt x="17723" y="204459"/>
                    <a:pt x="18295" y="205412"/>
                    <a:pt x="19152" y="206174"/>
                  </a:cubicBezTo>
                  <a:cubicBezTo>
                    <a:pt x="32201" y="217223"/>
                    <a:pt x="44393" y="210746"/>
                    <a:pt x="50013" y="196077"/>
                  </a:cubicBezTo>
                  <a:cubicBezTo>
                    <a:pt x="61538" y="165692"/>
                    <a:pt x="52299" y="127021"/>
                    <a:pt x="59062" y="95017"/>
                  </a:cubicBezTo>
                  <a:cubicBezTo>
                    <a:pt x="63920" y="72252"/>
                    <a:pt x="84684" y="38915"/>
                    <a:pt x="79541" y="15293"/>
                  </a:cubicBezTo>
                  <a:cubicBezTo>
                    <a:pt x="75254" y="-5186"/>
                    <a:pt x="55347" y="-2614"/>
                    <a:pt x="42203" y="8530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3" name="Freeform: Shape 6112">
              <a:extLst>
                <a:ext uri="{FF2B5EF4-FFF2-40B4-BE49-F238E27FC236}">
                  <a16:creationId xmlns:a16="http://schemas.microsoft.com/office/drawing/2014/main" id="{8E078D60-CDF6-4535-8BF9-B52E44973284}"/>
                </a:ext>
              </a:extLst>
            </p:cNvPr>
            <p:cNvSpPr/>
            <p:nvPr/>
          </p:nvSpPr>
          <p:spPr>
            <a:xfrm>
              <a:off x="1650088" y="1485007"/>
              <a:ext cx="99796" cy="53343"/>
            </a:xfrm>
            <a:custGeom>
              <a:avLst/>
              <a:gdLst>
                <a:gd name="connsiteX0" fmla="*/ 76685 w 99796"/>
                <a:gd name="connsiteY0" fmla="*/ 960 h 53343"/>
                <a:gd name="connsiteX1" fmla="*/ 14678 w 99796"/>
                <a:gd name="connsiteY1" fmla="*/ 15057 h 53343"/>
                <a:gd name="connsiteX2" fmla="*/ 295 w 99796"/>
                <a:gd name="connsiteY2" fmla="*/ 40203 h 53343"/>
                <a:gd name="connsiteX3" fmla="*/ 22488 w 99796"/>
                <a:gd name="connsiteY3" fmla="*/ 53252 h 53343"/>
                <a:gd name="connsiteX4" fmla="*/ 30108 w 99796"/>
                <a:gd name="connsiteY4" fmla="*/ 51443 h 53343"/>
                <a:gd name="connsiteX5" fmla="*/ 60207 w 99796"/>
                <a:gd name="connsiteY5" fmla="*/ 48966 h 53343"/>
                <a:gd name="connsiteX6" fmla="*/ 90497 w 99796"/>
                <a:gd name="connsiteY6" fmla="*/ 39822 h 53343"/>
                <a:gd name="connsiteX7" fmla="*/ 76685 w 99796"/>
                <a:gd name="connsiteY7" fmla="*/ 960 h 5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796" h="53343">
                  <a:moveTo>
                    <a:pt x="76685" y="960"/>
                  </a:moveTo>
                  <a:cubicBezTo>
                    <a:pt x="56588" y="-2469"/>
                    <a:pt x="31442" y="3532"/>
                    <a:pt x="14678" y="15057"/>
                  </a:cubicBezTo>
                  <a:cubicBezTo>
                    <a:pt x="6010" y="21058"/>
                    <a:pt x="-1610" y="28773"/>
                    <a:pt x="295" y="40203"/>
                  </a:cubicBezTo>
                  <a:cubicBezTo>
                    <a:pt x="2390" y="52205"/>
                    <a:pt x="12868" y="52014"/>
                    <a:pt x="22488" y="53252"/>
                  </a:cubicBezTo>
                  <a:cubicBezTo>
                    <a:pt x="25536" y="53633"/>
                    <a:pt x="28013" y="52776"/>
                    <a:pt x="30108" y="51443"/>
                  </a:cubicBezTo>
                  <a:cubicBezTo>
                    <a:pt x="40205" y="51252"/>
                    <a:pt x="50206" y="50300"/>
                    <a:pt x="60207" y="48966"/>
                  </a:cubicBezTo>
                  <a:cubicBezTo>
                    <a:pt x="70875" y="47537"/>
                    <a:pt x="81734" y="46775"/>
                    <a:pt x="90497" y="39822"/>
                  </a:cubicBezTo>
                  <a:cubicBezTo>
                    <a:pt x="109356" y="25249"/>
                    <a:pt x="96878" y="4389"/>
                    <a:pt x="76685" y="960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4" name="Freeform: Shape 6113">
              <a:extLst>
                <a:ext uri="{FF2B5EF4-FFF2-40B4-BE49-F238E27FC236}">
                  <a16:creationId xmlns:a16="http://schemas.microsoft.com/office/drawing/2014/main" id="{0C1C1444-29E5-4500-A30B-5832E4D24368}"/>
                </a:ext>
              </a:extLst>
            </p:cNvPr>
            <p:cNvSpPr/>
            <p:nvPr/>
          </p:nvSpPr>
          <p:spPr>
            <a:xfrm>
              <a:off x="2096619" y="1227064"/>
              <a:ext cx="162512" cy="144675"/>
            </a:xfrm>
            <a:custGeom>
              <a:avLst/>
              <a:gdLst>
                <a:gd name="connsiteX0" fmla="*/ 76211 w 162512"/>
                <a:gd name="connsiteY0" fmla="*/ 5253 h 144675"/>
                <a:gd name="connsiteX1" fmla="*/ 5345 w 162512"/>
                <a:gd name="connsiteY1" fmla="*/ 21636 h 144675"/>
                <a:gd name="connsiteX2" fmla="*/ 4868 w 162512"/>
                <a:gd name="connsiteY2" fmla="*/ 22588 h 144675"/>
                <a:gd name="connsiteX3" fmla="*/ 4583 w 162512"/>
                <a:gd name="connsiteY3" fmla="*/ 22779 h 144675"/>
                <a:gd name="connsiteX4" fmla="*/ 6202 w 162512"/>
                <a:gd name="connsiteY4" fmla="*/ 42972 h 144675"/>
                <a:gd name="connsiteX5" fmla="*/ 15727 w 162512"/>
                <a:gd name="connsiteY5" fmla="*/ 47925 h 144675"/>
                <a:gd name="connsiteX6" fmla="*/ 131551 w 162512"/>
                <a:gd name="connsiteY6" fmla="*/ 139650 h 144675"/>
                <a:gd name="connsiteX7" fmla="*/ 143457 w 162512"/>
                <a:gd name="connsiteY7" fmla="*/ 144603 h 144675"/>
                <a:gd name="connsiteX8" fmla="*/ 154316 w 162512"/>
                <a:gd name="connsiteY8" fmla="*/ 133745 h 144675"/>
                <a:gd name="connsiteX9" fmla="*/ 154030 w 162512"/>
                <a:gd name="connsiteY9" fmla="*/ 131935 h 144675"/>
                <a:gd name="connsiteX10" fmla="*/ 162222 w 162512"/>
                <a:gd name="connsiteY10" fmla="*/ 104313 h 144675"/>
                <a:gd name="connsiteX11" fmla="*/ 76211 w 162512"/>
                <a:gd name="connsiteY11" fmla="*/ 5253 h 14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512" h="144675">
                  <a:moveTo>
                    <a:pt x="76211" y="5253"/>
                  </a:moveTo>
                  <a:cubicBezTo>
                    <a:pt x="54875" y="-4272"/>
                    <a:pt x="30681" y="-1986"/>
                    <a:pt x="5345" y="21636"/>
                  </a:cubicBezTo>
                  <a:cubicBezTo>
                    <a:pt x="5059" y="21921"/>
                    <a:pt x="5059" y="22302"/>
                    <a:pt x="4868" y="22588"/>
                  </a:cubicBezTo>
                  <a:cubicBezTo>
                    <a:pt x="4773" y="22683"/>
                    <a:pt x="4678" y="22683"/>
                    <a:pt x="4583" y="22779"/>
                  </a:cubicBezTo>
                  <a:cubicBezTo>
                    <a:pt x="-3132" y="28779"/>
                    <a:pt x="-84" y="39543"/>
                    <a:pt x="6202" y="42972"/>
                  </a:cubicBezTo>
                  <a:cubicBezTo>
                    <a:pt x="7917" y="46305"/>
                    <a:pt x="11155" y="48687"/>
                    <a:pt x="15727" y="47925"/>
                  </a:cubicBezTo>
                  <a:cubicBezTo>
                    <a:pt x="76211" y="38876"/>
                    <a:pt x="101738" y="98502"/>
                    <a:pt x="131551" y="139650"/>
                  </a:cubicBezTo>
                  <a:cubicBezTo>
                    <a:pt x="134123" y="143175"/>
                    <a:pt x="139076" y="145080"/>
                    <a:pt x="143457" y="144603"/>
                  </a:cubicBezTo>
                  <a:cubicBezTo>
                    <a:pt x="149363" y="144889"/>
                    <a:pt x="155173" y="141365"/>
                    <a:pt x="154316" y="133745"/>
                  </a:cubicBezTo>
                  <a:cubicBezTo>
                    <a:pt x="154221" y="133173"/>
                    <a:pt x="154125" y="132507"/>
                    <a:pt x="154030" y="131935"/>
                  </a:cubicBezTo>
                  <a:cubicBezTo>
                    <a:pt x="160221" y="126315"/>
                    <a:pt x="163555" y="114981"/>
                    <a:pt x="162222" y="104313"/>
                  </a:cubicBezTo>
                  <a:cubicBezTo>
                    <a:pt x="156126" y="56211"/>
                    <a:pt x="119454" y="14492"/>
                    <a:pt x="76211" y="5253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5" name="Freeform: Shape 6114">
              <a:extLst>
                <a:ext uri="{FF2B5EF4-FFF2-40B4-BE49-F238E27FC236}">
                  <a16:creationId xmlns:a16="http://schemas.microsoft.com/office/drawing/2014/main" id="{46914801-71DD-4E81-9400-5A893A9129E9}"/>
                </a:ext>
              </a:extLst>
            </p:cNvPr>
            <p:cNvSpPr/>
            <p:nvPr/>
          </p:nvSpPr>
          <p:spPr>
            <a:xfrm>
              <a:off x="1094600" y="1510951"/>
              <a:ext cx="289207" cy="535848"/>
            </a:xfrm>
            <a:custGeom>
              <a:avLst/>
              <a:gdLst>
                <a:gd name="connsiteX0" fmla="*/ 287655 w 289207"/>
                <a:gd name="connsiteY0" fmla="*/ 278864 h 535848"/>
                <a:gd name="connsiteX1" fmla="*/ 150400 w 289207"/>
                <a:gd name="connsiteY1" fmla="*/ 485175 h 535848"/>
                <a:gd name="connsiteX2" fmla="*/ 0 w 289207"/>
                <a:gd name="connsiteY2" fmla="*/ 535848 h 535848"/>
                <a:gd name="connsiteX3" fmla="*/ 159925 w 289207"/>
                <a:gd name="connsiteY3" fmla="*/ 380305 h 535848"/>
                <a:gd name="connsiteX4" fmla="*/ 44958 w 289207"/>
                <a:gd name="connsiteY4" fmla="*/ 8449 h 535848"/>
                <a:gd name="connsiteX5" fmla="*/ 30385 w 289207"/>
                <a:gd name="connsiteY5" fmla="*/ 67 h 535848"/>
                <a:gd name="connsiteX6" fmla="*/ 129635 w 289207"/>
                <a:gd name="connsiteY6" fmla="*/ 17879 h 535848"/>
                <a:gd name="connsiteX7" fmla="*/ 287655 w 289207"/>
                <a:gd name="connsiteY7" fmla="*/ 278864 h 53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207" h="535848">
                  <a:moveTo>
                    <a:pt x="287655" y="278864"/>
                  </a:moveTo>
                  <a:cubicBezTo>
                    <a:pt x="277749" y="363732"/>
                    <a:pt x="222123" y="438884"/>
                    <a:pt x="150400" y="485175"/>
                  </a:cubicBezTo>
                  <a:cubicBezTo>
                    <a:pt x="105632" y="514227"/>
                    <a:pt x="53245" y="532800"/>
                    <a:pt x="0" y="535848"/>
                  </a:cubicBezTo>
                  <a:cubicBezTo>
                    <a:pt x="61150" y="498701"/>
                    <a:pt x="128397" y="445742"/>
                    <a:pt x="159925" y="380305"/>
                  </a:cubicBezTo>
                  <a:cubicBezTo>
                    <a:pt x="225076" y="245241"/>
                    <a:pt x="126492" y="46359"/>
                    <a:pt x="44958" y="8449"/>
                  </a:cubicBezTo>
                  <a:cubicBezTo>
                    <a:pt x="38767" y="5592"/>
                    <a:pt x="33909" y="2829"/>
                    <a:pt x="30385" y="67"/>
                  </a:cubicBezTo>
                  <a:cubicBezTo>
                    <a:pt x="64198" y="-695"/>
                    <a:pt x="98012" y="5020"/>
                    <a:pt x="129635" y="17879"/>
                  </a:cubicBezTo>
                  <a:cubicBezTo>
                    <a:pt x="231172" y="58551"/>
                    <a:pt x="300609" y="170374"/>
                    <a:pt x="287655" y="278864"/>
                  </a:cubicBezTo>
                  <a:close/>
                </a:path>
              </a:pathLst>
            </a:custGeom>
            <a:solidFill>
              <a:srgbClr val="ED2F27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6" name="Freeform: Shape 6115">
              <a:extLst>
                <a:ext uri="{FF2B5EF4-FFF2-40B4-BE49-F238E27FC236}">
                  <a16:creationId xmlns:a16="http://schemas.microsoft.com/office/drawing/2014/main" id="{7B2C329F-2CE8-4E3F-832D-9DB6B35C0C82}"/>
                </a:ext>
              </a:extLst>
            </p:cNvPr>
            <p:cNvSpPr/>
            <p:nvPr/>
          </p:nvSpPr>
          <p:spPr>
            <a:xfrm>
              <a:off x="740397" y="1598014"/>
              <a:ext cx="429644" cy="519218"/>
            </a:xfrm>
            <a:custGeom>
              <a:avLst/>
              <a:gdLst>
                <a:gd name="connsiteX0" fmla="*/ 354679 w 429644"/>
                <a:gd name="connsiteY0" fmla="*/ 1301 h 519218"/>
                <a:gd name="connsiteX1" fmla="*/ 350774 w 429644"/>
                <a:gd name="connsiteY1" fmla="*/ 6445 h 519218"/>
                <a:gd name="connsiteX2" fmla="*/ 332486 w 429644"/>
                <a:gd name="connsiteY2" fmla="*/ 48450 h 519218"/>
                <a:gd name="connsiteX3" fmla="*/ 332295 w 429644"/>
                <a:gd name="connsiteY3" fmla="*/ 48641 h 519218"/>
                <a:gd name="connsiteX4" fmla="*/ 324008 w 429644"/>
                <a:gd name="connsiteY4" fmla="*/ 75120 h 519218"/>
                <a:gd name="connsiteX5" fmla="*/ 310673 w 429644"/>
                <a:gd name="connsiteY5" fmla="*/ 115792 h 519218"/>
                <a:gd name="connsiteX6" fmla="*/ 296672 w 429644"/>
                <a:gd name="connsiteY6" fmla="*/ 156083 h 519218"/>
                <a:gd name="connsiteX7" fmla="*/ 277050 w 429644"/>
                <a:gd name="connsiteY7" fmla="*/ 117982 h 519218"/>
                <a:gd name="connsiteX8" fmla="*/ 261715 w 429644"/>
                <a:gd name="connsiteY8" fmla="*/ 64643 h 519218"/>
                <a:gd name="connsiteX9" fmla="*/ 261524 w 429644"/>
                <a:gd name="connsiteY9" fmla="*/ 64452 h 519218"/>
                <a:gd name="connsiteX10" fmla="*/ 248951 w 429644"/>
                <a:gd name="connsiteY10" fmla="*/ 38449 h 519218"/>
                <a:gd name="connsiteX11" fmla="*/ 246665 w 429644"/>
                <a:gd name="connsiteY11" fmla="*/ 36925 h 519218"/>
                <a:gd name="connsiteX12" fmla="*/ 244094 w 429644"/>
                <a:gd name="connsiteY12" fmla="*/ 29305 h 519218"/>
                <a:gd name="connsiteX13" fmla="*/ 237807 w 429644"/>
                <a:gd name="connsiteY13" fmla="*/ 26638 h 519218"/>
                <a:gd name="connsiteX14" fmla="*/ 232473 w 429644"/>
                <a:gd name="connsiteY14" fmla="*/ 30734 h 519218"/>
                <a:gd name="connsiteX15" fmla="*/ 234759 w 429644"/>
                <a:gd name="connsiteY15" fmla="*/ 56070 h 519218"/>
                <a:gd name="connsiteX16" fmla="*/ 232949 w 429644"/>
                <a:gd name="connsiteY16" fmla="*/ 62166 h 519218"/>
                <a:gd name="connsiteX17" fmla="*/ 233997 w 429644"/>
                <a:gd name="connsiteY17" fmla="*/ 69595 h 519218"/>
                <a:gd name="connsiteX18" fmla="*/ 250856 w 429644"/>
                <a:gd name="connsiteY18" fmla="*/ 187610 h 519218"/>
                <a:gd name="connsiteX19" fmla="*/ 253904 w 429644"/>
                <a:gd name="connsiteY19" fmla="*/ 213995 h 519218"/>
                <a:gd name="connsiteX20" fmla="*/ 214090 w 429644"/>
                <a:gd name="connsiteY20" fmla="*/ 199421 h 519218"/>
                <a:gd name="connsiteX21" fmla="*/ 106838 w 429644"/>
                <a:gd name="connsiteY21" fmla="*/ 172180 h 519218"/>
                <a:gd name="connsiteX22" fmla="*/ 81311 w 429644"/>
                <a:gd name="connsiteY22" fmla="*/ 172942 h 519218"/>
                <a:gd name="connsiteX23" fmla="*/ 50069 w 429644"/>
                <a:gd name="connsiteY23" fmla="*/ 177133 h 519218"/>
                <a:gd name="connsiteX24" fmla="*/ 635 w 429644"/>
                <a:gd name="connsiteY24" fmla="*/ 197230 h 519218"/>
                <a:gd name="connsiteX25" fmla="*/ 20351 w 429644"/>
                <a:gd name="connsiteY25" fmla="*/ 207232 h 519218"/>
                <a:gd name="connsiteX26" fmla="*/ 109696 w 429644"/>
                <a:gd name="connsiteY26" fmla="*/ 219424 h 519218"/>
                <a:gd name="connsiteX27" fmla="*/ 136556 w 429644"/>
                <a:gd name="connsiteY27" fmla="*/ 229044 h 519218"/>
                <a:gd name="connsiteX28" fmla="*/ 204755 w 429644"/>
                <a:gd name="connsiteY28" fmla="*/ 276193 h 519218"/>
                <a:gd name="connsiteX29" fmla="*/ 210089 w 429644"/>
                <a:gd name="connsiteY29" fmla="*/ 281241 h 519218"/>
                <a:gd name="connsiteX30" fmla="*/ 214852 w 429644"/>
                <a:gd name="connsiteY30" fmla="*/ 286194 h 519218"/>
                <a:gd name="connsiteX31" fmla="*/ 199612 w 429644"/>
                <a:gd name="connsiteY31" fmla="*/ 332105 h 519218"/>
                <a:gd name="connsiteX32" fmla="*/ 198945 w 429644"/>
                <a:gd name="connsiteY32" fmla="*/ 333533 h 519218"/>
                <a:gd name="connsiteX33" fmla="*/ 169037 w 429644"/>
                <a:gd name="connsiteY33" fmla="*/ 477361 h 519218"/>
                <a:gd name="connsiteX34" fmla="*/ 173609 w 429644"/>
                <a:gd name="connsiteY34" fmla="*/ 481456 h 519218"/>
                <a:gd name="connsiteX35" fmla="*/ 181610 w 429644"/>
                <a:gd name="connsiteY35" fmla="*/ 480599 h 519218"/>
                <a:gd name="connsiteX36" fmla="*/ 272478 w 429644"/>
                <a:gd name="connsiteY36" fmla="*/ 334105 h 519218"/>
                <a:gd name="connsiteX37" fmla="*/ 306197 w 429644"/>
                <a:gd name="connsiteY37" fmla="*/ 386016 h 519218"/>
                <a:gd name="connsiteX38" fmla="*/ 324294 w 429644"/>
                <a:gd name="connsiteY38" fmla="*/ 421925 h 519218"/>
                <a:gd name="connsiteX39" fmla="*/ 333152 w 429644"/>
                <a:gd name="connsiteY39" fmla="*/ 467455 h 519218"/>
                <a:gd name="connsiteX40" fmla="*/ 329914 w 429644"/>
                <a:gd name="connsiteY40" fmla="*/ 484409 h 519218"/>
                <a:gd name="connsiteX41" fmla="*/ 326866 w 429644"/>
                <a:gd name="connsiteY41" fmla="*/ 509365 h 519218"/>
                <a:gd name="connsiteX42" fmla="*/ 336867 w 429644"/>
                <a:gd name="connsiteY42" fmla="*/ 519176 h 519218"/>
                <a:gd name="connsiteX43" fmla="*/ 344773 w 429644"/>
                <a:gd name="connsiteY43" fmla="*/ 516223 h 519218"/>
                <a:gd name="connsiteX44" fmla="*/ 383444 w 429644"/>
                <a:gd name="connsiteY44" fmla="*/ 408685 h 519218"/>
                <a:gd name="connsiteX45" fmla="*/ 381635 w 429644"/>
                <a:gd name="connsiteY45" fmla="*/ 374300 h 519218"/>
                <a:gd name="connsiteX46" fmla="*/ 335819 w 429644"/>
                <a:gd name="connsiteY46" fmla="*/ 289433 h 519218"/>
                <a:gd name="connsiteX47" fmla="*/ 341058 w 429644"/>
                <a:gd name="connsiteY47" fmla="*/ 289337 h 519218"/>
                <a:gd name="connsiteX48" fmla="*/ 348107 w 429644"/>
                <a:gd name="connsiteY48" fmla="*/ 285908 h 519218"/>
                <a:gd name="connsiteX49" fmla="*/ 372395 w 429644"/>
                <a:gd name="connsiteY49" fmla="*/ 276479 h 519218"/>
                <a:gd name="connsiteX50" fmla="*/ 423068 w 429644"/>
                <a:gd name="connsiteY50" fmla="*/ 248666 h 519218"/>
                <a:gd name="connsiteX51" fmla="*/ 424402 w 429644"/>
                <a:gd name="connsiteY51" fmla="*/ 247903 h 519218"/>
                <a:gd name="connsiteX52" fmla="*/ 424592 w 429644"/>
                <a:gd name="connsiteY52" fmla="*/ 247713 h 519218"/>
                <a:gd name="connsiteX53" fmla="*/ 429641 w 429644"/>
                <a:gd name="connsiteY53" fmla="*/ 242379 h 519218"/>
                <a:gd name="connsiteX54" fmla="*/ 429641 w 429644"/>
                <a:gd name="connsiteY54" fmla="*/ 241998 h 519218"/>
                <a:gd name="connsiteX55" fmla="*/ 409638 w 429644"/>
                <a:gd name="connsiteY55" fmla="*/ 239903 h 519218"/>
                <a:gd name="connsiteX56" fmla="*/ 371252 w 429644"/>
                <a:gd name="connsiteY56" fmla="*/ 240284 h 519218"/>
                <a:gd name="connsiteX57" fmla="*/ 354679 w 429644"/>
                <a:gd name="connsiteY57" fmla="*/ 235997 h 519218"/>
                <a:gd name="connsiteX58" fmla="*/ 335724 w 429644"/>
                <a:gd name="connsiteY58" fmla="*/ 229806 h 519218"/>
                <a:gd name="connsiteX59" fmla="*/ 365156 w 429644"/>
                <a:gd name="connsiteY59" fmla="*/ 143414 h 519218"/>
                <a:gd name="connsiteX60" fmla="*/ 362966 w 429644"/>
                <a:gd name="connsiteY60" fmla="*/ 78454 h 519218"/>
                <a:gd name="connsiteX61" fmla="*/ 361823 w 429644"/>
                <a:gd name="connsiteY61" fmla="*/ 74644 h 519218"/>
                <a:gd name="connsiteX62" fmla="*/ 356870 w 429644"/>
                <a:gd name="connsiteY62" fmla="*/ 33591 h 519218"/>
                <a:gd name="connsiteX63" fmla="*/ 354679 w 429644"/>
                <a:gd name="connsiteY63" fmla="*/ 1301 h 519218"/>
                <a:gd name="connsiteX64" fmla="*/ 319436 w 429644"/>
                <a:gd name="connsiteY64" fmla="*/ 367633 h 519218"/>
                <a:gd name="connsiteX65" fmla="*/ 286766 w 429644"/>
                <a:gd name="connsiteY65" fmla="*/ 316007 h 519218"/>
                <a:gd name="connsiteX66" fmla="*/ 288004 w 429644"/>
                <a:gd name="connsiteY66" fmla="*/ 316198 h 519218"/>
                <a:gd name="connsiteX67" fmla="*/ 297338 w 429644"/>
                <a:gd name="connsiteY67" fmla="*/ 329152 h 519218"/>
                <a:gd name="connsiteX68" fmla="*/ 314293 w 429644"/>
                <a:gd name="connsiteY68" fmla="*/ 353822 h 519218"/>
                <a:gd name="connsiteX69" fmla="*/ 319913 w 429644"/>
                <a:gd name="connsiteY69" fmla="*/ 364299 h 519218"/>
                <a:gd name="connsiteX70" fmla="*/ 326390 w 429644"/>
                <a:gd name="connsiteY70" fmla="*/ 380301 h 519218"/>
                <a:gd name="connsiteX71" fmla="*/ 319436 w 429644"/>
                <a:gd name="connsiteY71" fmla="*/ 367633 h 519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29644" h="519218">
                  <a:moveTo>
                    <a:pt x="354679" y="1301"/>
                  </a:moveTo>
                  <a:cubicBezTo>
                    <a:pt x="353536" y="2539"/>
                    <a:pt x="352298" y="4159"/>
                    <a:pt x="350774" y="6445"/>
                  </a:cubicBezTo>
                  <a:cubicBezTo>
                    <a:pt x="342773" y="19875"/>
                    <a:pt x="337153" y="33877"/>
                    <a:pt x="332486" y="48450"/>
                  </a:cubicBezTo>
                  <a:lnTo>
                    <a:pt x="332295" y="48641"/>
                  </a:lnTo>
                  <a:cubicBezTo>
                    <a:pt x="329533" y="57213"/>
                    <a:pt x="326771" y="66166"/>
                    <a:pt x="324008" y="75120"/>
                  </a:cubicBezTo>
                  <a:cubicBezTo>
                    <a:pt x="319817" y="88741"/>
                    <a:pt x="315245" y="102076"/>
                    <a:pt x="310673" y="115792"/>
                  </a:cubicBezTo>
                  <a:cubicBezTo>
                    <a:pt x="308673" y="121030"/>
                    <a:pt x="293909" y="152177"/>
                    <a:pt x="296672" y="156083"/>
                  </a:cubicBezTo>
                  <a:cubicBezTo>
                    <a:pt x="288766" y="144462"/>
                    <a:pt x="280860" y="132841"/>
                    <a:pt x="277050" y="117982"/>
                  </a:cubicBezTo>
                  <a:cubicBezTo>
                    <a:pt x="272288" y="99790"/>
                    <a:pt x="268192" y="81692"/>
                    <a:pt x="261715" y="64643"/>
                  </a:cubicBezTo>
                  <a:lnTo>
                    <a:pt x="261524" y="64452"/>
                  </a:lnTo>
                  <a:cubicBezTo>
                    <a:pt x="258191" y="55499"/>
                    <a:pt x="254190" y="46926"/>
                    <a:pt x="248951" y="38449"/>
                  </a:cubicBezTo>
                  <a:cubicBezTo>
                    <a:pt x="248189" y="37401"/>
                    <a:pt x="247523" y="37115"/>
                    <a:pt x="246665" y="36925"/>
                  </a:cubicBezTo>
                  <a:cubicBezTo>
                    <a:pt x="245713" y="34353"/>
                    <a:pt x="244951" y="31876"/>
                    <a:pt x="244094" y="29305"/>
                  </a:cubicBezTo>
                  <a:cubicBezTo>
                    <a:pt x="242951" y="26924"/>
                    <a:pt x="239998" y="26066"/>
                    <a:pt x="237807" y="26638"/>
                  </a:cubicBezTo>
                  <a:cubicBezTo>
                    <a:pt x="235331" y="26352"/>
                    <a:pt x="232568" y="27495"/>
                    <a:pt x="232473" y="30734"/>
                  </a:cubicBezTo>
                  <a:cubicBezTo>
                    <a:pt x="232283" y="39401"/>
                    <a:pt x="233045" y="47593"/>
                    <a:pt x="234759" y="56070"/>
                  </a:cubicBezTo>
                  <a:cubicBezTo>
                    <a:pt x="233616" y="57689"/>
                    <a:pt x="232759" y="59594"/>
                    <a:pt x="232949" y="62166"/>
                  </a:cubicBezTo>
                  <a:cubicBezTo>
                    <a:pt x="233330" y="64547"/>
                    <a:pt x="233616" y="67214"/>
                    <a:pt x="233997" y="69595"/>
                  </a:cubicBezTo>
                  <a:cubicBezTo>
                    <a:pt x="239045" y="109124"/>
                    <a:pt x="245237" y="148272"/>
                    <a:pt x="250856" y="187610"/>
                  </a:cubicBezTo>
                  <a:cubicBezTo>
                    <a:pt x="252095" y="196278"/>
                    <a:pt x="252857" y="205136"/>
                    <a:pt x="253904" y="213995"/>
                  </a:cubicBezTo>
                  <a:cubicBezTo>
                    <a:pt x="252857" y="215042"/>
                    <a:pt x="217233" y="201136"/>
                    <a:pt x="214090" y="199421"/>
                  </a:cubicBezTo>
                  <a:cubicBezTo>
                    <a:pt x="181324" y="181705"/>
                    <a:pt x="144272" y="172847"/>
                    <a:pt x="106838" y="172180"/>
                  </a:cubicBezTo>
                  <a:cubicBezTo>
                    <a:pt x="98266" y="171894"/>
                    <a:pt x="89789" y="172275"/>
                    <a:pt x="81311" y="172942"/>
                  </a:cubicBezTo>
                  <a:cubicBezTo>
                    <a:pt x="70929" y="173894"/>
                    <a:pt x="60452" y="175133"/>
                    <a:pt x="50069" y="177133"/>
                  </a:cubicBezTo>
                  <a:cubicBezTo>
                    <a:pt x="36353" y="179705"/>
                    <a:pt x="5683" y="181324"/>
                    <a:pt x="635" y="197230"/>
                  </a:cubicBezTo>
                  <a:cubicBezTo>
                    <a:pt x="-3271" y="209803"/>
                    <a:pt x="11779" y="207232"/>
                    <a:pt x="20351" y="207232"/>
                  </a:cubicBezTo>
                  <a:cubicBezTo>
                    <a:pt x="50069" y="206755"/>
                    <a:pt x="80740" y="210566"/>
                    <a:pt x="109696" y="219424"/>
                  </a:cubicBezTo>
                  <a:cubicBezTo>
                    <a:pt x="118840" y="221995"/>
                    <a:pt x="127889" y="225234"/>
                    <a:pt x="136556" y="229044"/>
                  </a:cubicBezTo>
                  <a:cubicBezTo>
                    <a:pt x="161512" y="239617"/>
                    <a:pt x="184467" y="256476"/>
                    <a:pt x="204755" y="276193"/>
                  </a:cubicBezTo>
                  <a:lnTo>
                    <a:pt x="210089" y="281241"/>
                  </a:lnTo>
                  <a:cubicBezTo>
                    <a:pt x="211709" y="282765"/>
                    <a:pt x="213328" y="284670"/>
                    <a:pt x="214852" y="286194"/>
                  </a:cubicBezTo>
                  <a:cubicBezTo>
                    <a:pt x="208756" y="301148"/>
                    <a:pt x="204089" y="316388"/>
                    <a:pt x="199612" y="332105"/>
                  </a:cubicBezTo>
                  <a:cubicBezTo>
                    <a:pt x="199421" y="332676"/>
                    <a:pt x="199136" y="332962"/>
                    <a:pt x="198945" y="333533"/>
                  </a:cubicBezTo>
                  <a:cubicBezTo>
                    <a:pt x="181991" y="375158"/>
                    <a:pt x="163512" y="432308"/>
                    <a:pt x="169037" y="477361"/>
                  </a:cubicBezTo>
                  <a:cubicBezTo>
                    <a:pt x="169227" y="479933"/>
                    <a:pt x="171608" y="481456"/>
                    <a:pt x="173609" y="481456"/>
                  </a:cubicBezTo>
                  <a:cubicBezTo>
                    <a:pt x="175609" y="484695"/>
                    <a:pt x="180467" y="484981"/>
                    <a:pt x="181610" y="480599"/>
                  </a:cubicBezTo>
                  <a:cubicBezTo>
                    <a:pt x="195040" y="424116"/>
                    <a:pt x="229044" y="372205"/>
                    <a:pt x="272478" y="334105"/>
                  </a:cubicBezTo>
                  <a:cubicBezTo>
                    <a:pt x="283337" y="351631"/>
                    <a:pt x="296195" y="368014"/>
                    <a:pt x="306197" y="386016"/>
                  </a:cubicBezTo>
                  <a:cubicBezTo>
                    <a:pt x="312388" y="397351"/>
                    <a:pt x="319055" y="409543"/>
                    <a:pt x="324294" y="421925"/>
                  </a:cubicBezTo>
                  <a:cubicBezTo>
                    <a:pt x="330676" y="436594"/>
                    <a:pt x="334772" y="451929"/>
                    <a:pt x="333152" y="467455"/>
                  </a:cubicBezTo>
                  <a:cubicBezTo>
                    <a:pt x="332581" y="473360"/>
                    <a:pt x="331152" y="478789"/>
                    <a:pt x="329914" y="484409"/>
                  </a:cubicBezTo>
                  <a:cubicBezTo>
                    <a:pt x="328009" y="492410"/>
                    <a:pt x="326104" y="500506"/>
                    <a:pt x="326866" y="509365"/>
                  </a:cubicBezTo>
                  <a:cubicBezTo>
                    <a:pt x="327342" y="515270"/>
                    <a:pt x="331914" y="518985"/>
                    <a:pt x="336867" y="519176"/>
                  </a:cubicBezTo>
                  <a:cubicBezTo>
                    <a:pt x="339629" y="519461"/>
                    <a:pt x="342392" y="518318"/>
                    <a:pt x="344773" y="516223"/>
                  </a:cubicBezTo>
                  <a:cubicBezTo>
                    <a:pt x="367252" y="493744"/>
                    <a:pt x="380587" y="439261"/>
                    <a:pt x="383444" y="408685"/>
                  </a:cubicBezTo>
                  <a:cubicBezTo>
                    <a:pt x="384683" y="396303"/>
                    <a:pt x="383921" y="385064"/>
                    <a:pt x="381635" y="374300"/>
                  </a:cubicBezTo>
                  <a:cubicBezTo>
                    <a:pt x="374777" y="342677"/>
                    <a:pt x="354774" y="317055"/>
                    <a:pt x="335819" y="289433"/>
                  </a:cubicBezTo>
                  <a:lnTo>
                    <a:pt x="341058" y="289337"/>
                  </a:lnTo>
                  <a:cubicBezTo>
                    <a:pt x="344201" y="289242"/>
                    <a:pt x="346392" y="288004"/>
                    <a:pt x="348107" y="285908"/>
                  </a:cubicBezTo>
                  <a:cubicBezTo>
                    <a:pt x="356584" y="283432"/>
                    <a:pt x="364490" y="280098"/>
                    <a:pt x="372395" y="276479"/>
                  </a:cubicBezTo>
                  <a:cubicBezTo>
                    <a:pt x="389921" y="268382"/>
                    <a:pt x="406590" y="258095"/>
                    <a:pt x="423068" y="248666"/>
                  </a:cubicBezTo>
                  <a:cubicBezTo>
                    <a:pt x="423545" y="248475"/>
                    <a:pt x="423926" y="248094"/>
                    <a:pt x="424402" y="247903"/>
                  </a:cubicBezTo>
                  <a:lnTo>
                    <a:pt x="424592" y="247713"/>
                  </a:lnTo>
                  <a:cubicBezTo>
                    <a:pt x="428212" y="245332"/>
                    <a:pt x="429736" y="243808"/>
                    <a:pt x="429641" y="242379"/>
                  </a:cubicBezTo>
                  <a:lnTo>
                    <a:pt x="429641" y="241998"/>
                  </a:lnTo>
                  <a:cubicBezTo>
                    <a:pt x="428498" y="238569"/>
                    <a:pt x="415163" y="239426"/>
                    <a:pt x="409638" y="239903"/>
                  </a:cubicBezTo>
                  <a:cubicBezTo>
                    <a:pt x="396779" y="240855"/>
                    <a:pt x="383825" y="242093"/>
                    <a:pt x="371252" y="240284"/>
                  </a:cubicBezTo>
                  <a:cubicBezTo>
                    <a:pt x="365537" y="239522"/>
                    <a:pt x="360108" y="238093"/>
                    <a:pt x="354679" y="235997"/>
                  </a:cubicBezTo>
                  <a:cubicBezTo>
                    <a:pt x="348202" y="233521"/>
                    <a:pt x="342011" y="231425"/>
                    <a:pt x="335724" y="229806"/>
                  </a:cubicBezTo>
                  <a:cubicBezTo>
                    <a:pt x="356965" y="210375"/>
                    <a:pt x="361537" y="166751"/>
                    <a:pt x="365156" y="143414"/>
                  </a:cubicBezTo>
                  <a:cubicBezTo>
                    <a:pt x="368585" y="120554"/>
                    <a:pt x="369728" y="100552"/>
                    <a:pt x="362966" y="78454"/>
                  </a:cubicBezTo>
                  <a:cubicBezTo>
                    <a:pt x="362585" y="77025"/>
                    <a:pt x="362204" y="76072"/>
                    <a:pt x="361823" y="74644"/>
                  </a:cubicBezTo>
                  <a:cubicBezTo>
                    <a:pt x="358013" y="61214"/>
                    <a:pt x="356298" y="47307"/>
                    <a:pt x="356870" y="33591"/>
                  </a:cubicBezTo>
                  <a:cubicBezTo>
                    <a:pt x="356965" y="29972"/>
                    <a:pt x="362299" y="-7366"/>
                    <a:pt x="354679" y="1301"/>
                  </a:cubicBezTo>
                  <a:close/>
                  <a:moveTo>
                    <a:pt x="319436" y="367633"/>
                  </a:moveTo>
                  <a:cubicBezTo>
                    <a:pt x="310769" y="352488"/>
                    <a:pt x="291719" y="334010"/>
                    <a:pt x="286766" y="316007"/>
                  </a:cubicBezTo>
                  <a:cubicBezTo>
                    <a:pt x="287147" y="316007"/>
                    <a:pt x="287623" y="316198"/>
                    <a:pt x="288004" y="316198"/>
                  </a:cubicBezTo>
                  <a:cubicBezTo>
                    <a:pt x="291052" y="320484"/>
                    <a:pt x="294100" y="324770"/>
                    <a:pt x="297338" y="329152"/>
                  </a:cubicBezTo>
                  <a:cubicBezTo>
                    <a:pt x="301910" y="337534"/>
                    <a:pt x="307244" y="345821"/>
                    <a:pt x="314293" y="353822"/>
                  </a:cubicBezTo>
                  <a:cubicBezTo>
                    <a:pt x="316103" y="357251"/>
                    <a:pt x="318103" y="360489"/>
                    <a:pt x="319913" y="364299"/>
                  </a:cubicBezTo>
                  <a:cubicBezTo>
                    <a:pt x="322294" y="369633"/>
                    <a:pt x="324294" y="374967"/>
                    <a:pt x="326390" y="380301"/>
                  </a:cubicBezTo>
                  <a:cubicBezTo>
                    <a:pt x="323913" y="376110"/>
                    <a:pt x="321722" y="371919"/>
                    <a:pt x="319436" y="367633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7" name="Freeform: Shape 6116">
              <a:extLst>
                <a:ext uri="{FF2B5EF4-FFF2-40B4-BE49-F238E27FC236}">
                  <a16:creationId xmlns:a16="http://schemas.microsoft.com/office/drawing/2014/main" id="{CDB99ABB-16A7-4145-B897-D2D40025E10D}"/>
                </a:ext>
              </a:extLst>
            </p:cNvPr>
            <p:cNvSpPr/>
            <p:nvPr/>
          </p:nvSpPr>
          <p:spPr>
            <a:xfrm>
              <a:off x="1405685" y="1583884"/>
              <a:ext cx="546239" cy="378118"/>
            </a:xfrm>
            <a:custGeom>
              <a:avLst/>
              <a:gdLst>
                <a:gd name="connsiteX0" fmla="*/ 533305 w 546239"/>
                <a:gd name="connsiteY0" fmla="*/ 0 h 378118"/>
                <a:gd name="connsiteX1" fmla="*/ 545117 w 546239"/>
                <a:gd name="connsiteY1" fmla="*/ 46577 h 378118"/>
                <a:gd name="connsiteX2" fmla="*/ 477203 w 546239"/>
                <a:gd name="connsiteY2" fmla="*/ 235934 h 378118"/>
                <a:gd name="connsiteX3" fmla="*/ 327661 w 546239"/>
                <a:gd name="connsiteY3" fmla="*/ 356616 h 378118"/>
                <a:gd name="connsiteX4" fmla="*/ 138589 w 546239"/>
                <a:gd name="connsiteY4" fmla="*/ 361283 h 378118"/>
                <a:gd name="connsiteX5" fmla="*/ 1620 w 546239"/>
                <a:gd name="connsiteY5" fmla="*/ 165640 h 378118"/>
                <a:gd name="connsiteX6" fmla="*/ 1810 w 546239"/>
                <a:gd name="connsiteY6" fmla="*/ 104299 h 378118"/>
                <a:gd name="connsiteX7" fmla="*/ 298609 w 546239"/>
                <a:gd name="connsiteY7" fmla="*/ 336518 h 378118"/>
                <a:gd name="connsiteX8" fmla="*/ 533305 w 546239"/>
                <a:gd name="connsiteY8" fmla="*/ 0 h 37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39" h="378118">
                  <a:moveTo>
                    <a:pt x="533305" y="0"/>
                  </a:moveTo>
                  <a:cubicBezTo>
                    <a:pt x="539211" y="14859"/>
                    <a:pt x="543307" y="30575"/>
                    <a:pt x="545117" y="46577"/>
                  </a:cubicBezTo>
                  <a:cubicBezTo>
                    <a:pt x="552832" y="114872"/>
                    <a:pt x="519780" y="181928"/>
                    <a:pt x="477203" y="235934"/>
                  </a:cubicBezTo>
                  <a:cubicBezTo>
                    <a:pt x="437293" y="286893"/>
                    <a:pt x="387192" y="331184"/>
                    <a:pt x="327661" y="356616"/>
                  </a:cubicBezTo>
                  <a:cubicBezTo>
                    <a:pt x="267939" y="381857"/>
                    <a:pt x="198216" y="386715"/>
                    <a:pt x="138589" y="361283"/>
                  </a:cubicBezTo>
                  <a:cubicBezTo>
                    <a:pt x="61913" y="328613"/>
                    <a:pt x="10669" y="248507"/>
                    <a:pt x="1620" y="165640"/>
                  </a:cubicBezTo>
                  <a:cubicBezTo>
                    <a:pt x="-571" y="144971"/>
                    <a:pt x="-571" y="124587"/>
                    <a:pt x="1810" y="104299"/>
                  </a:cubicBezTo>
                  <a:cubicBezTo>
                    <a:pt x="36005" y="168212"/>
                    <a:pt x="168498" y="395383"/>
                    <a:pt x="298609" y="336518"/>
                  </a:cubicBezTo>
                  <a:cubicBezTo>
                    <a:pt x="431102" y="276511"/>
                    <a:pt x="551117" y="111919"/>
                    <a:pt x="533305" y="0"/>
                  </a:cubicBezTo>
                  <a:close/>
                </a:path>
              </a:pathLst>
            </a:custGeom>
            <a:solidFill>
              <a:srgbClr val="ED2F27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8" name="Freeform: Shape 6117">
              <a:extLst>
                <a:ext uri="{FF2B5EF4-FFF2-40B4-BE49-F238E27FC236}">
                  <a16:creationId xmlns:a16="http://schemas.microsoft.com/office/drawing/2014/main" id="{FA0A830D-A414-4F24-9580-5FA52B936C04}"/>
                </a:ext>
              </a:extLst>
            </p:cNvPr>
            <p:cNvSpPr/>
            <p:nvPr/>
          </p:nvSpPr>
          <p:spPr>
            <a:xfrm>
              <a:off x="2071579" y="1218791"/>
              <a:ext cx="368642" cy="531132"/>
            </a:xfrm>
            <a:custGeom>
              <a:avLst/>
              <a:gdLst>
                <a:gd name="connsiteX0" fmla="*/ 351854 w 368642"/>
                <a:gd name="connsiteY0" fmla="*/ 122587 h 531132"/>
                <a:gd name="connsiteX1" fmla="*/ 340424 w 368642"/>
                <a:gd name="connsiteY1" fmla="*/ 323755 h 531132"/>
                <a:gd name="connsiteX2" fmla="*/ 224981 w 368642"/>
                <a:gd name="connsiteY2" fmla="*/ 482537 h 531132"/>
                <a:gd name="connsiteX3" fmla="*/ 38005 w 368642"/>
                <a:gd name="connsiteY3" fmla="*/ 524828 h 531132"/>
                <a:gd name="connsiteX4" fmla="*/ 0 w 368642"/>
                <a:gd name="connsiteY4" fmla="*/ 509588 h 531132"/>
                <a:gd name="connsiteX5" fmla="*/ 253651 w 368642"/>
                <a:gd name="connsiteY5" fmla="*/ 243173 h 531132"/>
                <a:gd name="connsiteX6" fmla="*/ 168307 w 368642"/>
                <a:gd name="connsiteY6" fmla="*/ 0 h 531132"/>
                <a:gd name="connsiteX7" fmla="*/ 220218 w 368642"/>
                <a:gd name="connsiteY7" fmla="*/ 15907 h 531132"/>
                <a:gd name="connsiteX8" fmla="*/ 351854 w 368642"/>
                <a:gd name="connsiteY8" fmla="*/ 122587 h 5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642" h="531132">
                  <a:moveTo>
                    <a:pt x="351854" y="122587"/>
                  </a:moveTo>
                  <a:cubicBezTo>
                    <a:pt x="382048" y="184880"/>
                    <a:pt x="367379" y="259842"/>
                    <a:pt x="340424" y="323755"/>
                  </a:cubicBezTo>
                  <a:cubicBezTo>
                    <a:pt x="314992" y="384810"/>
                    <a:pt x="277844" y="442722"/>
                    <a:pt x="224981" y="482537"/>
                  </a:cubicBezTo>
                  <a:cubicBezTo>
                    <a:pt x="172117" y="522351"/>
                    <a:pt x="101917" y="542163"/>
                    <a:pt x="38005" y="524828"/>
                  </a:cubicBezTo>
                  <a:cubicBezTo>
                    <a:pt x="24765" y="521208"/>
                    <a:pt x="12002" y="516065"/>
                    <a:pt x="0" y="509588"/>
                  </a:cubicBezTo>
                  <a:cubicBezTo>
                    <a:pt x="85820" y="479584"/>
                    <a:pt x="229934" y="405670"/>
                    <a:pt x="253651" y="243173"/>
                  </a:cubicBezTo>
                  <a:cubicBezTo>
                    <a:pt x="270034" y="130207"/>
                    <a:pt x="222123" y="51435"/>
                    <a:pt x="168307" y="0"/>
                  </a:cubicBezTo>
                  <a:cubicBezTo>
                    <a:pt x="185928" y="3905"/>
                    <a:pt x="203645" y="9334"/>
                    <a:pt x="220218" y="15907"/>
                  </a:cubicBezTo>
                  <a:cubicBezTo>
                    <a:pt x="274225" y="36767"/>
                    <a:pt x="326422" y="70485"/>
                    <a:pt x="351854" y="122587"/>
                  </a:cubicBezTo>
                  <a:close/>
                </a:path>
              </a:pathLst>
            </a:custGeom>
            <a:solidFill>
              <a:srgbClr val="ED2F27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9" name="Freeform: Shape 6118">
              <a:extLst>
                <a:ext uri="{FF2B5EF4-FFF2-40B4-BE49-F238E27FC236}">
                  <a16:creationId xmlns:a16="http://schemas.microsoft.com/office/drawing/2014/main" id="{0ECE2111-0A96-448F-8EB5-C427B9A81AAE}"/>
                </a:ext>
              </a:extLst>
            </p:cNvPr>
            <p:cNvSpPr/>
            <p:nvPr/>
          </p:nvSpPr>
          <p:spPr>
            <a:xfrm>
              <a:off x="798893" y="1490444"/>
              <a:ext cx="471538" cy="250627"/>
            </a:xfrm>
            <a:custGeom>
              <a:avLst/>
              <a:gdLst>
                <a:gd name="connsiteX0" fmla="*/ 471538 w 471538"/>
                <a:gd name="connsiteY0" fmla="*/ 0 h 250627"/>
                <a:gd name="connsiteX1" fmla="*/ 439248 w 471538"/>
                <a:gd name="connsiteY1" fmla="*/ 6953 h 250627"/>
                <a:gd name="connsiteX2" fmla="*/ 117875 w 471538"/>
                <a:gd name="connsiteY2" fmla="*/ 40862 h 250627"/>
                <a:gd name="connsiteX3" fmla="*/ 51390 w 471538"/>
                <a:gd name="connsiteY3" fmla="*/ 58102 h 250627"/>
                <a:gd name="connsiteX4" fmla="*/ 12719 w 471538"/>
                <a:gd name="connsiteY4" fmla="*/ 226790 h 250627"/>
                <a:gd name="connsiteX5" fmla="*/ 42913 w 471538"/>
                <a:gd name="connsiteY5" fmla="*/ 248221 h 250627"/>
                <a:gd name="connsiteX6" fmla="*/ 11004 w 471538"/>
                <a:gd name="connsiteY6" fmla="*/ 242506 h 250627"/>
                <a:gd name="connsiteX7" fmla="*/ 15100 w 471538"/>
                <a:gd name="connsiteY7" fmla="*/ 92773 h 250627"/>
                <a:gd name="connsiteX8" fmla="*/ 22244 w 471538"/>
                <a:gd name="connsiteY8" fmla="*/ 66485 h 250627"/>
                <a:gd name="connsiteX9" fmla="*/ 54343 w 471538"/>
                <a:gd name="connsiteY9" fmla="*/ 45815 h 250627"/>
                <a:gd name="connsiteX10" fmla="*/ 254844 w 471538"/>
                <a:gd name="connsiteY10" fmla="*/ 10001 h 250627"/>
                <a:gd name="connsiteX11" fmla="*/ 471538 w 471538"/>
                <a:gd name="connsiteY11" fmla="*/ 0 h 25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1538" h="250627">
                  <a:moveTo>
                    <a:pt x="471538" y="0"/>
                  </a:moveTo>
                  <a:cubicBezTo>
                    <a:pt x="460489" y="2762"/>
                    <a:pt x="449821" y="4953"/>
                    <a:pt x="439248" y="6953"/>
                  </a:cubicBezTo>
                  <a:cubicBezTo>
                    <a:pt x="316090" y="29432"/>
                    <a:pt x="207505" y="21336"/>
                    <a:pt x="117875" y="40862"/>
                  </a:cubicBezTo>
                  <a:cubicBezTo>
                    <a:pt x="99015" y="44767"/>
                    <a:pt x="75870" y="50864"/>
                    <a:pt x="51390" y="58102"/>
                  </a:cubicBezTo>
                  <a:cubicBezTo>
                    <a:pt x="38627" y="95060"/>
                    <a:pt x="-6426" y="204788"/>
                    <a:pt x="12719" y="226790"/>
                  </a:cubicBezTo>
                  <a:cubicBezTo>
                    <a:pt x="17291" y="232029"/>
                    <a:pt x="28340" y="239554"/>
                    <a:pt x="42913" y="248221"/>
                  </a:cubicBezTo>
                  <a:cubicBezTo>
                    <a:pt x="32912" y="251650"/>
                    <a:pt x="20053" y="252698"/>
                    <a:pt x="11004" y="242506"/>
                  </a:cubicBezTo>
                  <a:cubicBezTo>
                    <a:pt x="-6903" y="222694"/>
                    <a:pt x="-1092" y="137922"/>
                    <a:pt x="15100" y="92773"/>
                  </a:cubicBezTo>
                  <a:cubicBezTo>
                    <a:pt x="19577" y="80296"/>
                    <a:pt x="21387" y="72200"/>
                    <a:pt x="22244" y="66485"/>
                  </a:cubicBezTo>
                  <a:cubicBezTo>
                    <a:pt x="25101" y="52197"/>
                    <a:pt x="23292" y="55435"/>
                    <a:pt x="54343" y="45815"/>
                  </a:cubicBezTo>
                  <a:cubicBezTo>
                    <a:pt x="97491" y="32290"/>
                    <a:pt x="193884" y="5906"/>
                    <a:pt x="254844" y="10001"/>
                  </a:cubicBezTo>
                  <a:cubicBezTo>
                    <a:pt x="312090" y="13811"/>
                    <a:pt x="454012" y="1524"/>
                    <a:pt x="471538" y="0"/>
                  </a:cubicBezTo>
                  <a:close/>
                </a:path>
              </a:pathLst>
            </a:custGeom>
            <a:solidFill>
              <a:srgbClr val="537A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6119">
              <a:extLst>
                <a:ext uri="{FF2B5EF4-FFF2-40B4-BE49-F238E27FC236}">
                  <a16:creationId xmlns:a16="http://schemas.microsoft.com/office/drawing/2014/main" id="{14B71C87-ACF6-4810-BE57-D4EFE4F66AAC}"/>
                </a:ext>
              </a:extLst>
            </p:cNvPr>
            <p:cNvSpPr/>
            <p:nvPr/>
          </p:nvSpPr>
          <p:spPr>
            <a:xfrm>
              <a:off x="1520823" y="1094979"/>
              <a:ext cx="142133" cy="281026"/>
            </a:xfrm>
            <a:custGeom>
              <a:avLst/>
              <a:gdLst>
                <a:gd name="connsiteX0" fmla="*/ 20499 w 142133"/>
                <a:gd name="connsiteY0" fmla="*/ 277165 h 281026"/>
                <a:gd name="connsiteX1" fmla="*/ 142133 w 142133"/>
                <a:gd name="connsiteY1" fmla="*/ 269259 h 281026"/>
                <a:gd name="connsiteX2" fmla="*/ 18594 w 142133"/>
                <a:gd name="connsiteY2" fmla="*/ 280879 h 281026"/>
                <a:gd name="connsiteX3" fmla="*/ 1449 w 142133"/>
                <a:gd name="connsiteY3" fmla="*/ 280022 h 281026"/>
                <a:gd name="connsiteX4" fmla="*/ 83173 w 142133"/>
                <a:gd name="connsiteY4" fmla="*/ 81616 h 281026"/>
                <a:gd name="connsiteX5" fmla="*/ 87460 w 142133"/>
                <a:gd name="connsiteY5" fmla="*/ 22371 h 281026"/>
                <a:gd name="connsiteX6" fmla="*/ 122131 w 142133"/>
                <a:gd name="connsiteY6" fmla="*/ 2559 h 281026"/>
                <a:gd name="connsiteX7" fmla="*/ 20499 w 142133"/>
                <a:gd name="connsiteY7" fmla="*/ 277165 h 28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133" h="281026">
                  <a:moveTo>
                    <a:pt x="20499" y="277165"/>
                  </a:moveTo>
                  <a:cubicBezTo>
                    <a:pt x="60885" y="271831"/>
                    <a:pt x="102604" y="269259"/>
                    <a:pt x="142133" y="269259"/>
                  </a:cubicBezTo>
                  <a:cubicBezTo>
                    <a:pt x="97175" y="274593"/>
                    <a:pt x="45264" y="280022"/>
                    <a:pt x="18594" y="280879"/>
                  </a:cubicBezTo>
                  <a:cubicBezTo>
                    <a:pt x="9545" y="281260"/>
                    <a:pt x="3449" y="280879"/>
                    <a:pt x="1449" y="280022"/>
                  </a:cubicBezTo>
                  <a:cubicBezTo>
                    <a:pt x="-12172" y="273259"/>
                    <a:pt x="74506" y="120955"/>
                    <a:pt x="83173" y="81616"/>
                  </a:cubicBezTo>
                  <a:cubicBezTo>
                    <a:pt x="88793" y="56375"/>
                    <a:pt x="88412" y="34658"/>
                    <a:pt x="87460" y="22371"/>
                  </a:cubicBezTo>
                  <a:cubicBezTo>
                    <a:pt x="106795" y="-8014"/>
                    <a:pt x="113653" y="749"/>
                    <a:pt x="122131" y="2559"/>
                  </a:cubicBezTo>
                  <a:cubicBezTo>
                    <a:pt x="130703" y="4273"/>
                    <a:pt x="55932" y="214490"/>
                    <a:pt x="20499" y="277165"/>
                  </a:cubicBezTo>
                  <a:close/>
                </a:path>
              </a:pathLst>
            </a:custGeom>
            <a:solidFill>
              <a:srgbClr val="537A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1" name="Freeform: Shape 6120">
              <a:extLst>
                <a:ext uri="{FF2B5EF4-FFF2-40B4-BE49-F238E27FC236}">
                  <a16:creationId xmlns:a16="http://schemas.microsoft.com/office/drawing/2014/main" id="{65A22379-848E-4393-A5E2-A18C77328B2E}"/>
                </a:ext>
              </a:extLst>
            </p:cNvPr>
            <p:cNvSpPr/>
            <p:nvPr/>
          </p:nvSpPr>
          <p:spPr>
            <a:xfrm>
              <a:off x="1337306" y="696108"/>
              <a:ext cx="562352" cy="546073"/>
            </a:xfrm>
            <a:custGeom>
              <a:avLst/>
              <a:gdLst>
                <a:gd name="connsiteX0" fmla="*/ 338128 w 562352"/>
                <a:gd name="connsiteY0" fmla="*/ 4143 h 546073"/>
                <a:gd name="connsiteX1" fmla="*/ 332603 w 562352"/>
                <a:gd name="connsiteY1" fmla="*/ 53387 h 546073"/>
                <a:gd name="connsiteX2" fmla="*/ 324507 w 562352"/>
                <a:gd name="connsiteY2" fmla="*/ 113490 h 546073"/>
                <a:gd name="connsiteX3" fmla="*/ 309362 w 562352"/>
                <a:gd name="connsiteY3" fmla="*/ 201215 h 546073"/>
                <a:gd name="connsiteX4" fmla="*/ 301838 w 562352"/>
                <a:gd name="connsiteY4" fmla="*/ 239791 h 546073"/>
                <a:gd name="connsiteX5" fmla="*/ 295456 w 562352"/>
                <a:gd name="connsiteY5" fmla="*/ 280558 h 546073"/>
                <a:gd name="connsiteX6" fmla="*/ 285074 w 562352"/>
                <a:gd name="connsiteY6" fmla="*/ 311514 h 546073"/>
                <a:gd name="connsiteX7" fmla="*/ 284216 w 562352"/>
                <a:gd name="connsiteY7" fmla="*/ 312753 h 546073"/>
                <a:gd name="connsiteX8" fmla="*/ 282121 w 562352"/>
                <a:gd name="connsiteY8" fmla="*/ 314943 h 546073"/>
                <a:gd name="connsiteX9" fmla="*/ 220780 w 562352"/>
                <a:gd name="connsiteY9" fmla="*/ 285130 h 546073"/>
                <a:gd name="connsiteX10" fmla="*/ 117529 w 562352"/>
                <a:gd name="connsiteY10" fmla="*/ 249983 h 546073"/>
                <a:gd name="connsiteX11" fmla="*/ 30566 w 562352"/>
                <a:gd name="connsiteY11" fmla="*/ 245601 h 546073"/>
                <a:gd name="connsiteX12" fmla="*/ 5229 w 562352"/>
                <a:gd name="connsiteY12" fmla="*/ 247602 h 546073"/>
                <a:gd name="connsiteX13" fmla="*/ 12659 w 562352"/>
                <a:gd name="connsiteY13" fmla="*/ 263604 h 546073"/>
                <a:gd name="connsiteX14" fmla="*/ 56664 w 562352"/>
                <a:gd name="connsiteY14" fmla="*/ 269128 h 546073"/>
                <a:gd name="connsiteX15" fmla="*/ 99145 w 562352"/>
                <a:gd name="connsiteY15" fmla="*/ 290940 h 546073"/>
                <a:gd name="connsiteX16" fmla="*/ 181537 w 562352"/>
                <a:gd name="connsiteY16" fmla="*/ 370950 h 546073"/>
                <a:gd name="connsiteX17" fmla="*/ 256022 w 562352"/>
                <a:gd name="connsiteY17" fmla="*/ 386571 h 546073"/>
                <a:gd name="connsiteX18" fmla="*/ 185918 w 562352"/>
                <a:gd name="connsiteY18" fmla="*/ 479440 h 546073"/>
                <a:gd name="connsiteX19" fmla="*/ 196682 w 562352"/>
                <a:gd name="connsiteY19" fmla="*/ 497252 h 546073"/>
                <a:gd name="connsiteX20" fmla="*/ 282311 w 562352"/>
                <a:gd name="connsiteY20" fmla="*/ 430767 h 546073"/>
                <a:gd name="connsiteX21" fmla="*/ 293456 w 562352"/>
                <a:gd name="connsiteY21" fmla="*/ 419433 h 546073"/>
                <a:gd name="connsiteX22" fmla="*/ 305933 w 562352"/>
                <a:gd name="connsiteY22" fmla="*/ 458961 h 546073"/>
                <a:gd name="connsiteX23" fmla="*/ 311648 w 562352"/>
                <a:gd name="connsiteY23" fmla="*/ 538400 h 546073"/>
                <a:gd name="connsiteX24" fmla="*/ 331556 w 562352"/>
                <a:gd name="connsiteY24" fmla="*/ 540495 h 546073"/>
                <a:gd name="connsiteX25" fmla="*/ 353273 w 562352"/>
                <a:gd name="connsiteY25" fmla="*/ 404955 h 546073"/>
                <a:gd name="connsiteX26" fmla="*/ 393087 w 562352"/>
                <a:gd name="connsiteY26" fmla="*/ 436959 h 546073"/>
                <a:gd name="connsiteX27" fmla="*/ 535867 w 562352"/>
                <a:gd name="connsiteY27" fmla="*/ 504681 h 546073"/>
                <a:gd name="connsiteX28" fmla="*/ 540058 w 562352"/>
                <a:gd name="connsiteY28" fmla="*/ 503634 h 546073"/>
                <a:gd name="connsiteX29" fmla="*/ 558822 w 562352"/>
                <a:gd name="connsiteY29" fmla="*/ 495156 h 546073"/>
                <a:gd name="connsiteX30" fmla="*/ 478336 w 562352"/>
                <a:gd name="connsiteY30" fmla="*/ 442483 h 546073"/>
                <a:gd name="connsiteX31" fmla="*/ 431568 w 562352"/>
                <a:gd name="connsiteY31" fmla="*/ 400097 h 546073"/>
                <a:gd name="connsiteX32" fmla="*/ 390992 w 562352"/>
                <a:gd name="connsiteY32" fmla="*/ 361140 h 546073"/>
                <a:gd name="connsiteX33" fmla="*/ 426710 w 562352"/>
                <a:gd name="connsiteY33" fmla="*/ 347424 h 546073"/>
                <a:gd name="connsiteX34" fmla="*/ 503958 w 562352"/>
                <a:gd name="connsiteY34" fmla="*/ 222360 h 546073"/>
                <a:gd name="connsiteX35" fmla="*/ 495290 w 562352"/>
                <a:gd name="connsiteY35" fmla="*/ 222551 h 546073"/>
                <a:gd name="connsiteX36" fmla="*/ 479479 w 562352"/>
                <a:gd name="connsiteY36" fmla="*/ 263794 h 546073"/>
                <a:gd name="connsiteX37" fmla="*/ 384896 w 562352"/>
                <a:gd name="connsiteY37" fmla="*/ 304466 h 546073"/>
                <a:gd name="connsiteX38" fmla="*/ 383086 w 562352"/>
                <a:gd name="connsiteY38" fmla="*/ 304942 h 546073"/>
                <a:gd name="connsiteX39" fmla="*/ 366798 w 562352"/>
                <a:gd name="connsiteY39" fmla="*/ 225694 h 546073"/>
                <a:gd name="connsiteX40" fmla="*/ 350891 w 562352"/>
                <a:gd name="connsiteY40" fmla="*/ 12239 h 546073"/>
                <a:gd name="connsiteX41" fmla="*/ 347367 w 562352"/>
                <a:gd name="connsiteY41" fmla="*/ 3666 h 546073"/>
                <a:gd name="connsiteX42" fmla="*/ 338128 w 562352"/>
                <a:gd name="connsiteY42" fmla="*/ 4143 h 546073"/>
                <a:gd name="connsiteX43" fmla="*/ 250307 w 562352"/>
                <a:gd name="connsiteY43" fmla="*/ 324659 h 546073"/>
                <a:gd name="connsiteX44" fmla="*/ 250307 w 562352"/>
                <a:gd name="connsiteY44" fmla="*/ 324659 h 546073"/>
                <a:gd name="connsiteX45" fmla="*/ 250307 w 562352"/>
                <a:gd name="connsiteY45" fmla="*/ 324659 h 546073"/>
                <a:gd name="connsiteX46" fmla="*/ 247926 w 562352"/>
                <a:gd name="connsiteY46" fmla="*/ 325040 h 546073"/>
                <a:gd name="connsiteX47" fmla="*/ 193443 w 562352"/>
                <a:gd name="connsiteY47" fmla="*/ 294179 h 546073"/>
                <a:gd name="connsiteX48" fmla="*/ 255260 w 562352"/>
                <a:gd name="connsiteY48" fmla="*/ 323992 h 546073"/>
                <a:gd name="connsiteX49" fmla="*/ 250307 w 562352"/>
                <a:gd name="connsiteY49" fmla="*/ 324659 h 54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2352" h="546073">
                  <a:moveTo>
                    <a:pt x="338128" y="4143"/>
                  </a:moveTo>
                  <a:cubicBezTo>
                    <a:pt x="333175" y="18621"/>
                    <a:pt x="334508" y="38052"/>
                    <a:pt x="332603" y="53387"/>
                  </a:cubicBezTo>
                  <a:cubicBezTo>
                    <a:pt x="330222" y="73485"/>
                    <a:pt x="327460" y="93487"/>
                    <a:pt x="324507" y="113490"/>
                  </a:cubicBezTo>
                  <a:cubicBezTo>
                    <a:pt x="320126" y="142827"/>
                    <a:pt x="315077" y="172068"/>
                    <a:pt x="309362" y="201215"/>
                  </a:cubicBezTo>
                  <a:cubicBezTo>
                    <a:pt x="306886" y="214074"/>
                    <a:pt x="304314" y="226932"/>
                    <a:pt x="301838" y="239791"/>
                  </a:cubicBezTo>
                  <a:cubicBezTo>
                    <a:pt x="299647" y="251221"/>
                    <a:pt x="300314" y="270462"/>
                    <a:pt x="295456" y="280558"/>
                  </a:cubicBezTo>
                  <a:cubicBezTo>
                    <a:pt x="290598" y="290655"/>
                    <a:pt x="286502" y="300846"/>
                    <a:pt x="285074" y="311514"/>
                  </a:cubicBezTo>
                  <a:cubicBezTo>
                    <a:pt x="284788" y="311895"/>
                    <a:pt x="284502" y="312467"/>
                    <a:pt x="284216" y="312753"/>
                  </a:cubicBezTo>
                  <a:cubicBezTo>
                    <a:pt x="283550" y="313610"/>
                    <a:pt x="282788" y="314277"/>
                    <a:pt x="282121" y="314943"/>
                  </a:cubicBezTo>
                  <a:cubicBezTo>
                    <a:pt x="261547" y="306371"/>
                    <a:pt x="241544" y="293893"/>
                    <a:pt x="220780" y="285130"/>
                  </a:cubicBezTo>
                  <a:cubicBezTo>
                    <a:pt x="186395" y="270652"/>
                    <a:pt x="154772" y="255603"/>
                    <a:pt x="117529" y="249983"/>
                  </a:cubicBezTo>
                  <a:cubicBezTo>
                    <a:pt x="88763" y="245697"/>
                    <a:pt x="59617" y="244268"/>
                    <a:pt x="30566" y="245601"/>
                  </a:cubicBezTo>
                  <a:cubicBezTo>
                    <a:pt x="23041" y="245982"/>
                    <a:pt x="12087" y="243696"/>
                    <a:pt x="5229" y="247602"/>
                  </a:cubicBezTo>
                  <a:cubicBezTo>
                    <a:pt x="-6106" y="253983"/>
                    <a:pt x="3134" y="261603"/>
                    <a:pt x="12659" y="263604"/>
                  </a:cubicBezTo>
                  <a:cubicBezTo>
                    <a:pt x="27232" y="266652"/>
                    <a:pt x="41805" y="264270"/>
                    <a:pt x="56664" y="269128"/>
                  </a:cubicBezTo>
                  <a:cubicBezTo>
                    <a:pt x="71904" y="273986"/>
                    <a:pt x="86192" y="281606"/>
                    <a:pt x="99145" y="290940"/>
                  </a:cubicBezTo>
                  <a:cubicBezTo>
                    <a:pt x="130768" y="313705"/>
                    <a:pt x="151724" y="346662"/>
                    <a:pt x="181537" y="370950"/>
                  </a:cubicBezTo>
                  <a:cubicBezTo>
                    <a:pt x="205254" y="390286"/>
                    <a:pt x="229543" y="388857"/>
                    <a:pt x="256022" y="386571"/>
                  </a:cubicBezTo>
                  <a:cubicBezTo>
                    <a:pt x="235734" y="419623"/>
                    <a:pt x="209731" y="448674"/>
                    <a:pt x="185918" y="479440"/>
                  </a:cubicBezTo>
                  <a:cubicBezTo>
                    <a:pt x="180203" y="486774"/>
                    <a:pt x="185633" y="501919"/>
                    <a:pt x="196682" y="497252"/>
                  </a:cubicBezTo>
                  <a:cubicBezTo>
                    <a:pt x="229447" y="483536"/>
                    <a:pt x="255356" y="453342"/>
                    <a:pt x="282311" y="430767"/>
                  </a:cubicBezTo>
                  <a:cubicBezTo>
                    <a:pt x="286693" y="427148"/>
                    <a:pt x="290312" y="423338"/>
                    <a:pt x="293456" y="419433"/>
                  </a:cubicBezTo>
                  <a:cubicBezTo>
                    <a:pt x="298694" y="432577"/>
                    <a:pt x="304219" y="446103"/>
                    <a:pt x="305933" y="458961"/>
                  </a:cubicBezTo>
                  <a:cubicBezTo>
                    <a:pt x="309458" y="485631"/>
                    <a:pt x="306219" y="512016"/>
                    <a:pt x="311648" y="538400"/>
                  </a:cubicBezTo>
                  <a:cubicBezTo>
                    <a:pt x="313458" y="547163"/>
                    <a:pt x="328031" y="549163"/>
                    <a:pt x="331556" y="540495"/>
                  </a:cubicBezTo>
                  <a:cubicBezTo>
                    <a:pt x="347939" y="500205"/>
                    <a:pt x="356797" y="450484"/>
                    <a:pt x="353273" y="404955"/>
                  </a:cubicBezTo>
                  <a:cubicBezTo>
                    <a:pt x="353939" y="413718"/>
                    <a:pt x="386039" y="432006"/>
                    <a:pt x="393087" y="436959"/>
                  </a:cubicBezTo>
                  <a:cubicBezTo>
                    <a:pt x="431473" y="463724"/>
                    <a:pt x="486051" y="508491"/>
                    <a:pt x="535867" y="504681"/>
                  </a:cubicBezTo>
                  <a:cubicBezTo>
                    <a:pt x="537486" y="504586"/>
                    <a:pt x="538819" y="504205"/>
                    <a:pt x="540058" y="503634"/>
                  </a:cubicBezTo>
                  <a:cubicBezTo>
                    <a:pt x="543677" y="503634"/>
                    <a:pt x="572157" y="503443"/>
                    <a:pt x="558822" y="495156"/>
                  </a:cubicBezTo>
                  <a:cubicBezTo>
                    <a:pt x="531771" y="478297"/>
                    <a:pt x="502148" y="463914"/>
                    <a:pt x="478336" y="442483"/>
                  </a:cubicBezTo>
                  <a:cubicBezTo>
                    <a:pt x="462715" y="428386"/>
                    <a:pt x="447094" y="414289"/>
                    <a:pt x="431568" y="400097"/>
                  </a:cubicBezTo>
                  <a:cubicBezTo>
                    <a:pt x="427758" y="396668"/>
                    <a:pt x="394135" y="360378"/>
                    <a:pt x="390992" y="361140"/>
                  </a:cubicBezTo>
                  <a:cubicBezTo>
                    <a:pt x="403184" y="358187"/>
                    <a:pt x="415090" y="353805"/>
                    <a:pt x="426710" y="347424"/>
                  </a:cubicBezTo>
                  <a:cubicBezTo>
                    <a:pt x="469954" y="323706"/>
                    <a:pt x="522627" y="278367"/>
                    <a:pt x="503958" y="222360"/>
                  </a:cubicBezTo>
                  <a:cubicBezTo>
                    <a:pt x="502625" y="218265"/>
                    <a:pt x="496338" y="218074"/>
                    <a:pt x="495290" y="222551"/>
                  </a:cubicBezTo>
                  <a:cubicBezTo>
                    <a:pt x="491861" y="237886"/>
                    <a:pt x="490242" y="251888"/>
                    <a:pt x="479479" y="263794"/>
                  </a:cubicBezTo>
                  <a:cubicBezTo>
                    <a:pt x="455381" y="290559"/>
                    <a:pt x="418900" y="298465"/>
                    <a:pt x="384896" y="304466"/>
                  </a:cubicBezTo>
                  <a:cubicBezTo>
                    <a:pt x="384419" y="304561"/>
                    <a:pt x="383753" y="304752"/>
                    <a:pt x="383086" y="304942"/>
                  </a:cubicBezTo>
                  <a:cubicBezTo>
                    <a:pt x="380228" y="277415"/>
                    <a:pt x="368513" y="245220"/>
                    <a:pt x="366798" y="225694"/>
                  </a:cubicBezTo>
                  <a:cubicBezTo>
                    <a:pt x="360512" y="153876"/>
                    <a:pt x="368513" y="83105"/>
                    <a:pt x="350891" y="12239"/>
                  </a:cubicBezTo>
                  <a:cubicBezTo>
                    <a:pt x="350129" y="9191"/>
                    <a:pt x="349272" y="6143"/>
                    <a:pt x="347367" y="3666"/>
                  </a:cubicBezTo>
                  <a:cubicBezTo>
                    <a:pt x="342319" y="-2144"/>
                    <a:pt x="339652" y="-334"/>
                    <a:pt x="338128" y="4143"/>
                  </a:cubicBezTo>
                  <a:close/>
                  <a:moveTo>
                    <a:pt x="250307" y="324659"/>
                  </a:moveTo>
                  <a:cubicBezTo>
                    <a:pt x="250307" y="324659"/>
                    <a:pt x="250212" y="324659"/>
                    <a:pt x="250307" y="324659"/>
                  </a:cubicBezTo>
                  <a:lnTo>
                    <a:pt x="250307" y="324659"/>
                  </a:lnTo>
                  <a:cubicBezTo>
                    <a:pt x="249450" y="324754"/>
                    <a:pt x="248688" y="324849"/>
                    <a:pt x="247926" y="325040"/>
                  </a:cubicBezTo>
                  <a:cubicBezTo>
                    <a:pt x="230019" y="314086"/>
                    <a:pt x="212017" y="303799"/>
                    <a:pt x="193443" y="294179"/>
                  </a:cubicBezTo>
                  <a:cubicBezTo>
                    <a:pt x="215255" y="303323"/>
                    <a:pt x="236687" y="313705"/>
                    <a:pt x="255260" y="323992"/>
                  </a:cubicBezTo>
                  <a:cubicBezTo>
                    <a:pt x="253641" y="324183"/>
                    <a:pt x="252022" y="324373"/>
                    <a:pt x="250307" y="324659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2" name="Freeform: Shape 6121">
              <a:extLst>
                <a:ext uri="{FF2B5EF4-FFF2-40B4-BE49-F238E27FC236}">
                  <a16:creationId xmlns:a16="http://schemas.microsoft.com/office/drawing/2014/main" id="{C33EB1FC-9DA7-4973-BE12-8835D9A6F285}"/>
                </a:ext>
              </a:extLst>
            </p:cNvPr>
            <p:cNvSpPr/>
            <p:nvPr/>
          </p:nvSpPr>
          <p:spPr>
            <a:xfrm>
              <a:off x="1596380" y="1399143"/>
              <a:ext cx="457619" cy="299349"/>
            </a:xfrm>
            <a:custGeom>
              <a:avLst/>
              <a:gdLst>
                <a:gd name="connsiteX0" fmla="*/ 457482 w 457619"/>
                <a:gd name="connsiteY0" fmla="*/ 43295 h 299349"/>
                <a:gd name="connsiteX1" fmla="*/ 451577 w 457619"/>
                <a:gd name="connsiteY1" fmla="*/ 66345 h 299349"/>
                <a:gd name="connsiteX2" fmla="*/ 127441 w 457619"/>
                <a:gd name="connsiteY2" fmla="*/ 18530 h 299349"/>
                <a:gd name="connsiteX3" fmla="*/ 19999 w 457619"/>
                <a:gd name="connsiteY3" fmla="*/ 16720 h 299349"/>
                <a:gd name="connsiteX4" fmla="*/ 28762 w 457619"/>
                <a:gd name="connsiteY4" fmla="*/ 114447 h 299349"/>
                <a:gd name="connsiteX5" fmla="*/ 113153 w 457619"/>
                <a:gd name="connsiteY5" fmla="*/ 287707 h 299349"/>
                <a:gd name="connsiteX6" fmla="*/ 48383 w 457619"/>
                <a:gd name="connsiteY6" fmla="*/ 262370 h 299349"/>
                <a:gd name="connsiteX7" fmla="*/ 52003 w 457619"/>
                <a:gd name="connsiteY7" fmla="*/ 222556 h 299349"/>
                <a:gd name="connsiteX8" fmla="*/ 1235 w 457619"/>
                <a:gd name="connsiteY8" fmla="*/ 17959 h 299349"/>
                <a:gd name="connsiteX9" fmla="*/ 187 w 457619"/>
                <a:gd name="connsiteY9" fmla="*/ 8624 h 299349"/>
                <a:gd name="connsiteX10" fmla="*/ 1139 w 457619"/>
                <a:gd name="connsiteY10" fmla="*/ 528 h 299349"/>
                <a:gd name="connsiteX11" fmla="*/ 297653 w 457619"/>
                <a:gd name="connsiteY11" fmla="*/ 25769 h 299349"/>
                <a:gd name="connsiteX12" fmla="*/ 416810 w 457619"/>
                <a:gd name="connsiteY12" fmla="*/ 9100 h 299349"/>
                <a:gd name="connsiteX13" fmla="*/ 457482 w 457619"/>
                <a:gd name="connsiteY13" fmla="*/ 43295 h 29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7619" h="299349">
                  <a:moveTo>
                    <a:pt x="457482" y="43295"/>
                  </a:moveTo>
                  <a:cubicBezTo>
                    <a:pt x="458244" y="50248"/>
                    <a:pt x="455768" y="58059"/>
                    <a:pt x="451577" y="66345"/>
                  </a:cubicBezTo>
                  <a:cubicBezTo>
                    <a:pt x="390426" y="53963"/>
                    <a:pt x="268601" y="31960"/>
                    <a:pt x="127441" y="18530"/>
                  </a:cubicBezTo>
                  <a:cubicBezTo>
                    <a:pt x="90008" y="15006"/>
                    <a:pt x="54384" y="14720"/>
                    <a:pt x="19999" y="16720"/>
                  </a:cubicBezTo>
                  <a:cubicBezTo>
                    <a:pt x="21047" y="29484"/>
                    <a:pt x="23428" y="60154"/>
                    <a:pt x="28762" y="114447"/>
                  </a:cubicBezTo>
                  <a:cubicBezTo>
                    <a:pt x="36001" y="189409"/>
                    <a:pt x="122297" y="274276"/>
                    <a:pt x="113153" y="287707"/>
                  </a:cubicBezTo>
                  <a:cubicBezTo>
                    <a:pt x="105057" y="299803"/>
                    <a:pt x="88007" y="314662"/>
                    <a:pt x="48383" y="262370"/>
                  </a:cubicBezTo>
                  <a:cubicBezTo>
                    <a:pt x="54575" y="255893"/>
                    <a:pt x="59337" y="244082"/>
                    <a:pt x="52003" y="222556"/>
                  </a:cubicBezTo>
                  <a:cubicBezTo>
                    <a:pt x="40763" y="189885"/>
                    <a:pt x="7997" y="63964"/>
                    <a:pt x="1235" y="17959"/>
                  </a:cubicBezTo>
                  <a:cubicBezTo>
                    <a:pt x="854" y="14149"/>
                    <a:pt x="473" y="11005"/>
                    <a:pt x="187" y="8624"/>
                  </a:cubicBezTo>
                  <a:cubicBezTo>
                    <a:pt x="-289" y="3576"/>
                    <a:pt x="187" y="909"/>
                    <a:pt x="1139" y="528"/>
                  </a:cubicBezTo>
                  <a:cubicBezTo>
                    <a:pt x="10283" y="-2520"/>
                    <a:pt x="195068" y="7862"/>
                    <a:pt x="297653" y="25769"/>
                  </a:cubicBezTo>
                  <a:cubicBezTo>
                    <a:pt x="400237" y="43962"/>
                    <a:pt x="413191" y="7386"/>
                    <a:pt x="416810" y="9100"/>
                  </a:cubicBezTo>
                  <a:cubicBezTo>
                    <a:pt x="420525" y="10529"/>
                    <a:pt x="455006" y="19006"/>
                    <a:pt x="457482" y="43295"/>
                  </a:cubicBezTo>
                  <a:close/>
                </a:path>
              </a:pathLst>
            </a:custGeom>
            <a:solidFill>
              <a:srgbClr val="537A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3" name="Freeform: Shape 6122">
              <a:extLst>
                <a:ext uri="{FF2B5EF4-FFF2-40B4-BE49-F238E27FC236}">
                  <a16:creationId xmlns:a16="http://schemas.microsoft.com/office/drawing/2014/main" id="{B0F232D8-BA2F-4263-9328-B1D2C6719F85}"/>
                </a:ext>
              </a:extLst>
            </p:cNvPr>
            <p:cNvSpPr/>
            <p:nvPr/>
          </p:nvSpPr>
          <p:spPr>
            <a:xfrm>
              <a:off x="1534616" y="1468726"/>
              <a:ext cx="350560" cy="446221"/>
            </a:xfrm>
            <a:custGeom>
              <a:avLst/>
              <a:gdLst>
                <a:gd name="connsiteX0" fmla="*/ 273597 w 350560"/>
                <a:gd name="connsiteY0" fmla="*/ 2477 h 446221"/>
                <a:gd name="connsiteX1" fmla="*/ 269310 w 350560"/>
                <a:gd name="connsiteY1" fmla="*/ 1 h 446221"/>
                <a:gd name="connsiteX2" fmla="*/ 268739 w 350560"/>
                <a:gd name="connsiteY2" fmla="*/ 10859 h 446221"/>
                <a:gd name="connsiteX3" fmla="*/ 272168 w 350560"/>
                <a:gd name="connsiteY3" fmla="*/ 36005 h 446221"/>
                <a:gd name="connsiteX4" fmla="*/ 255404 w 350560"/>
                <a:gd name="connsiteY4" fmla="*/ 103728 h 446221"/>
                <a:gd name="connsiteX5" fmla="*/ 163202 w 350560"/>
                <a:gd name="connsiteY5" fmla="*/ 189548 h 446221"/>
                <a:gd name="connsiteX6" fmla="*/ 177965 w 350560"/>
                <a:gd name="connsiteY6" fmla="*/ 130207 h 446221"/>
                <a:gd name="connsiteX7" fmla="*/ 178251 w 350560"/>
                <a:gd name="connsiteY7" fmla="*/ 92774 h 446221"/>
                <a:gd name="connsiteX8" fmla="*/ 166726 w 350560"/>
                <a:gd name="connsiteY8" fmla="*/ 72486 h 446221"/>
                <a:gd name="connsiteX9" fmla="*/ 159011 w 350560"/>
                <a:gd name="connsiteY9" fmla="*/ 94774 h 446221"/>
                <a:gd name="connsiteX10" fmla="*/ 137579 w 350560"/>
                <a:gd name="connsiteY10" fmla="*/ 153734 h 446221"/>
                <a:gd name="connsiteX11" fmla="*/ 137579 w 350560"/>
                <a:gd name="connsiteY11" fmla="*/ 157354 h 446221"/>
                <a:gd name="connsiteX12" fmla="*/ 130626 w 350560"/>
                <a:gd name="connsiteY12" fmla="*/ 197454 h 446221"/>
                <a:gd name="connsiteX13" fmla="*/ 128816 w 350560"/>
                <a:gd name="connsiteY13" fmla="*/ 202883 h 446221"/>
                <a:gd name="connsiteX14" fmla="*/ 128721 w 350560"/>
                <a:gd name="connsiteY14" fmla="*/ 212599 h 446221"/>
                <a:gd name="connsiteX15" fmla="*/ 27851 w 350560"/>
                <a:gd name="connsiteY15" fmla="*/ 184691 h 446221"/>
                <a:gd name="connsiteX16" fmla="*/ 27089 w 350560"/>
                <a:gd name="connsiteY16" fmla="*/ 184976 h 446221"/>
                <a:gd name="connsiteX17" fmla="*/ 5468 w 350560"/>
                <a:gd name="connsiteY17" fmla="*/ 182214 h 446221"/>
                <a:gd name="connsiteX18" fmla="*/ 1372 w 350560"/>
                <a:gd name="connsiteY18" fmla="*/ 189834 h 446221"/>
                <a:gd name="connsiteX19" fmla="*/ 23660 w 350560"/>
                <a:gd name="connsiteY19" fmla="*/ 205074 h 446221"/>
                <a:gd name="connsiteX20" fmla="*/ 120530 w 350560"/>
                <a:gd name="connsiteY20" fmla="*/ 249556 h 446221"/>
                <a:gd name="connsiteX21" fmla="*/ 113100 w 350560"/>
                <a:gd name="connsiteY21" fmla="*/ 259462 h 446221"/>
                <a:gd name="connsiteX22" fmla="*/ 90240 w 350560"/>
                <a:gd name="connsiteY22" fmla="*/ 309373 h 446221"/>
                <a:gd name="connsiteX23" fmla="*/ 87859 w 350560"/>
                <a:gd name="connsiteY23" fmla="*/ 417386 h 446221"/>
                <a:gd name="connsiteX24" fmla="*/ 88716 w 350560"/>
                <a:gd name="connsiteY24" fmla="*/ 419482 h 446221"/>
                <a:gd name="connsiteX25" fmla="*/ 88240 w 350560"/>
                <a:gd name="connsiteY25" fmla="*/ 421768 h 446221"/>
                <a:gd name="connsiteX26" fmla="*/ 98908 w 350560"/>
                <a:gd name="connsiteY26" fmla="*/ 444247 h 446221"/>
                <a:gd name="connsiteX27" fmla="*/ 105385 w 350560"/>
                <a:gd name="connsiteY27" fmla="*/ 445104 h 446221"/>
                <a:gd name="connsiteX28" fmla="*/ 108052 w 350560"/>
                <a:gd name="connsiteY28" fmla="*/ 443104 h 446221"/>
                <a:gd name="connsiteX29" fmla="*/ 109195 w 350560"/>
                <a:gd name="connsiteY29" fmla="*/ 411957 h 446221"/>
                <a:gd name="connsiteX30" fmla="*/ 129674 w 350560"/>
                <a:gd name="connsiteY30" fmla="*/ 332233 h 446221"/>
                <a:gd name="connsiteX31" fmla="*/ 155867 w 350560"/>
                <a:gd name="connsiteY31" fmla="*/ 280988 h 446221"/>
                <a:gd name="connsiteX32" fmla="*/ 160154 w 350560"/>
                <a:gd name="connsiteY32" fmla="*/ 266129 h 446221"/>
                <a:gd name="connsiteX33" fmla="*/ 192253 w 350560"/>
                <a:gd name="connsiteY33" fmla="*/ 283274 h 446221"/>
                <a:gd name="connsiteX34" fmla="*/ 268739 w 350560"/>
                <a:gd name="connsiteY34" fmla="*/ 306515 h 446221"/>
                <a:gd name="connsiteX35" fmla="*/ 333509 w 350560"/>
                <a:gd name="connsiteY35" fmla="*/ 334043 h 446221"/>
                <a:gd name="connsiteX36" fmla="*/ 349511 w 350560"/>
                <a:gd name="connsiteY36" fmla="*/ 332042 h 446221"/>
                <a:gd name="connsiteX37" fmla="*/ 327413 w 350560"/>
                <a:gd name="connsiteY37" fmla="*/ 309659 h 446221"/>
                <a:gd name="connsiteX38" fmla="*/ 326365 w 350560"/>
                <a:gd name="connsiteY38" fmla="*/ 308611 h 446221"/>
                <a:gd name="connsiteX39" fmla="*/ 223019 w 350560"/>
                <a:gd name="connsiteY39" fmla="*/ 228506 h 446221"/>
                <a:gd name="connsiteX40" fmla="*/ 301409 w 350560"/>
                <a:gd name="connsiteY40" fmla="*/ 131636 h 446221"/>
                <a:gd name="connsiteX41" fmla="*/ 274644 w 350560"/>
                <a:gd name="connsiteY41" fmla="*/ 3811 h 446221"/>
                <a:gd name="connsiteX42" fmla="*/ 273597 w 350560"/>
                <a:gd name="connsiteY42" fmla="*/ 2477 h 446221"/>
                <a:gd name="connsiteX43" fmla="*/ 107861 w 350560"/>
                <a:gd name="connsiteY43" fmla="*/ 327851 h 446221"/>
                <a:gd name="connsiteX44" fmla="*/ 124435 w 350560"/>
                <a:gd name="connsiteY44" fmla="*/ 282608 h 446221"/>
                <a:gd name="connsiteX45" fmla="*/ 140818 w 350560"/>
                <a:gd name="connsiteY45" fmla="*/ 259557 h 446221"/>
                <a:gd name="connsiteX46" fmla="*/ 107861 w 350560"/>
                <a:gd name="connsiteY46" fmla="*/ 327851 h 4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0560" h="446221">
                  <a:moveTo>
                    <a:pt x="273597" y="2477"/>
                  </a:moveTo>
                  <a:cubicBezTo>
                    <a:pt x="272453" y="1144"/>
                    <a:pt x="271025" y="96"/>
                    <a:pt x="269310" y="1"/>
                  </a:cubicBezTo>
                  <a:cubicBezTo>
                    <a:pt x="263214" y="-95"/>
                    <a:pt x="268358" y="8764"/>
                    <a:pt x="268739" y="10859"/>
                  </a:cubicBezTo>
                  <a:cubicBezTo>
                    <a:pt x="269977" y="19337"/>
                    <a:pt x="271977" y="27338"/>
                    <a:pt x="272168" y="36005"/>
                  </a:cubicBezTo>
                  <a:cubicBezTo>
                    <a:pt x="272739" y="59627"/>
                    <a:pt x="264452" y="82297"/>
                    <a:pt x="255404" y="103728"/>
                  </a:cubicBezTo>
                  <a:cubicBezTo>
                    <a:pt x="234258" y="140685"/>
                    <a:pt x="202635" y="179452"/>
                    <a:pt x="163202" y="189548"/>
                  </a:cubicBezTo>
                  <a:cubicBezTo>
                    <a:pt x="165773" y="188882"/>
                    <a:pt x="177013" y="135922"/>
                    <a:pt x="177965" y="130207"/>
                  </a:cubicBezTo>
                  <a:cubicBezTo>
                    <a:pt x="180061" y="117825"/>
                    <a:pt x="179775" y="105157"/>
                    <a:pt x="178251" y="92774"/>
                  </a:cubicBezTo>
                  <a:cubicBezTo>
                    <a:pt x="177870" y="89917"/>
                    <a:pt x="170631" y="57818"/>
                    <a:pt x="166726" y="72486"/>
                  </a:cubicBezTo>
                  <a:cubicBezTo>
                    <a:pt x="164726" y="80201"/>
                    <a:pt x="161773" y="87440"/>
                    <a:pt x="159011" y="94774"/>
                  </a:cubicBezTo>
                  <a:cubicBezTo>
                    <a:pt x="147295" y="112872"/>
                    <a:pt x="146819" y="134589"/>
                    <a:pt x="137579" y="153734"/>
                  </a:cubicBezTo>
                  <a:cubicBezTo>
                    <a:pt x="137103" y="155068"/>
                    <a:pt x="137103" y="156306"/>
                    <a:pt x="137579" y="157354"/>
                  </a:cubicBezTo>
                  <a:cubicBezTo>
                    <a:pt x="134151" y="170403"/>
                    <a:pt x="131674" y="183643"/>
                    <a:pt x="130626" y="197454"/>
                  </a:cubicBezTo>
                  <a:cubicBezTo>
                    <a:pt x="129674" y="199168"/>
                    <a:pt x="129007" y="201074"/>
                    <a:pt x="128816" y="202883"/>
                  </a:cubicBezTo>
                  <a:cubicBezTo>
                    <a:pt x="128531" y="206408"/>
                    <a:pt x="128531" y="209551"/>
                    <a:pt x="128721" y="212599"/>
                  </a:cubicBezTo>
                  <a:cubicBezTo>
                    <a:pt x="97003" y="198407"/>
                    <a:pt x="61379" y="180404"/>
                    <a:pt x="27851" y="184691"/>
                  </a:cubicBezTo>
                  <a:cubicBezTo>
                    <a:pt x="27566" y="184691"/>
                    <a:pt x="27375" y="184976"/>
                    <a:pt x="27089" y="184976"/>
                  </a:cubicBezTo>
                  <a:cubicBezTo>
                    <a:pt x="19850" y="184024"/>
                    <a:pt x="12707" y="183262"/>
                    <a:pt x="5468" y="182214"/>
                  </a:cubicBezTo>
                  <a:cubicBezTo>
                    <a:pt x="1086" y="181547"/>
                    <a:pt x="-1867" y="186500"/>
                    <a:pt x="1372" y="189834"/>
                  </a:cubicBezTo>
                  <a:cubicBezTo>
                    <a:pt x="7373" y="196120"/>
                    <a:pt x="14897" y="202883"/>
                    <a:pt x="23660" y="205074"/>
                  </a:cubicBezTo>
                  <a:cubicBezTo>
                    <a:pt x="51759" y="223838"/>
                    <a:pt x="85478" y="247746"/>
                    <a:pt x="120530" y="249556"/>
                  </a:cubicBezTo>
                  <a:cubicBezTo>
                    <a:pt x="117767" y="252794"/>
                    <a:pt x="115196" y="256128"/>
                    <a:pt x="113100" y="259462"/>
                  </a:cubicBezTo>
                  <a:cubicBezTo>
                    <a:pt x="103480" y="274892"/>
                    <a:pt x="95574" y="291942"/>
                    <a:pt x="90240" y="309373"/>
                  </a:cubicBezTo>
                  <a:cubicBezTo>
                    <a:pt x="79191" y="345091"/>
                    <a:pt x="80810" y="381096"/>
                    <a:pt x="87859" y="417386"/>
                  </a:cubicBezTo>
                  <a:cubicBezTo>
                    <a:pt x="88049" y="418243"/>
                    <a:pt x="88430" y="418815"/>
                    <a:pt x="88716" y="419482"/>
                  </a:cubicBezTo>
                  <a:cubicBezTo>
                    <a:pt x="88430" y="420244"/>
                    <a:pt x="88049" y="420911"/>
                    <a:pt x="88240" y="421768"/>
                  </a:cubicBezTo>
                  <a:cubicBezTo>
                    <a:pt x="90050" y="430436"/>
                    <a:pt x="93574" y="437198"/>
                    <a:pt x="98908" y="444247"/>
                  </a:cubicBezTo>
                  <a:cubicBezTo>
                    <a:pt x="100908" y="446819"/>
                    <a:pt x="103670" y="446628"/>
                    <a:pt x="105385" y="445104"/>
                  </a:cubicBezTo>
                  <a:cubicBezTo>
                    <a:pt x="106433" y="444818"/>
                    <a:pt x="107385" y="444247"/>
                    <a:pt x="108052" y="443104"/>
                  </a:cubicBezTo>
                  <a:cubicBezTo>
                    <a:pt x="113005" y="433865"/>
                    <a:pt x="110243" y="422720"/>
                    <a:pt x="109195" y="411957"/>
                  </a:cubicBezTo>
                  <a:cubicBezTo>
                    <a:pt x="113957" y="384239"/>
                    <a:pt x="116434" y="358141"/>
                    <a:pt x="129674" y="332233"/>
                  </a:cubicBezTo>
                  <a:cubicBezTo>
                    <a:pt x="138341" y="315088"/>
                    <a:pt x="149105" y="299086"/>
                    <a:pt x="155867" y="280988"/>
                  </a:cubicBezTo>
                  <a:cubicBezTo>
                    <a:pt x="157772" y="275940"/>
                    <a:pt x="158915" y="270987"/>
                    <a:pt x="160154" y="266129"/>
                  </a:cubicBezTo>
                  <a:cubicBezTo>
                    <a:pt x="170917" y="271654"/>
                    <a:pt x="180918" y="278893"/>
                    <a:pt x="192253" y="283274"/>
                  </a:cubicBezTo>
                  <a:cubicBezTo>
                    <a:pt x="216827" y="292704"/>
                    <a:pt x="243688" y="297181"/>
                    <a:pt x="268739" y="306515"/>
                  </a:cubicBezTo>
                  <a:cubicBezTo>
                    <a:pt x="290741" y="314707"/>
                    <a:pt x="312363" y="323851"/>
                    <a:pt x="333509" y="334043"/>
                  </a:cubicBezTo>
                  <a:cubicBezTo>
                    <a:pt x="341224" y="337757"/>
                    <a:pt x="354368" y="345282"/>
                    <a:pt x="349511" y="332042"/>
                  </a:cubicBezTo>
                  <a:cubicBezTo>
                    <a:pt x="346463" y="323660"/>
                    <a:pt x="333890" y="315374"/>
                    <a:pt x="327413" y="309659"/>
                  </a:cubicBezTo>
                  <a:cubicBezTo>
                    <a:pt x="327032" y="309373"/>
                    <a:pt x="326841" y="308897"/>
                    <a:pt x="326365" y="308611"/>
                  </a:cubicBezTo>
                  <a:cubicBezTo>
                    <a:pt x="289503" y="282512"/>
                    <a:pt x="258833" y="252699"/>
                    <a:pt x="223019" y="228506"/>
                  </a:cubicBezTo>
                  <a:cubicBezTo>
                    <a:pt x="259785" y="207932"/>
                    <a:pt x="288170" y="171451"/>
                    <a:pt x="301409" y="131636"/>
                  </a:cubicBezTo>
                  <a:cubicBezTo>
                    <a:pt x="317411" y="83535"/>
                    <a:pt x="304648" y="43244"/>
                    <a:pt x="274644" y="3811"/>
                  </a:cubicBezTo>
                  <a:cubicBezTo>
                    <a:pt x="274358" y="3334"/>
                    <a:pt x="273977" y="2858"/>
                    <a:pt x="273597" y="2477"/>
                  </a:cubicBezTo>
                  <a:close/>
                  <a:moveTo>
                    <a:pt x="107861" y="327851"/>
                  </a:moveTo>
                  <a:cubicBezTo>
                    <a:pt x="111195" y="312611"/>
                    <a:pt x="116529" y="297562"/>
                    <a:pt x="124435" y="282608"/>
                  </a:cubicBezTo>
                  <a:cubicBezTo>
                    <a:pt x="128912" y="274035"/>
                    <a:pt x="134912" y="266796"/>
                    <a:pt x="140818" y="259557"/>
                  </a:cubicBezTo>
                  <a:cubicBezTo>
                    <a:pt x="136722" y="283846"/>
                    <a:pt x="117196" y="309659"/>
                    <a:pt x="107861" y="327851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6123">
              <a:extLst>
                <a:ext uri="{FF2B5EF4-FFF2-40B4-BE49-F238E27FC236}">
                  <a16:creationId xmlns:a16="http://schemas.microsoft.com/office/drawing/2014/main" id="{111F8899-A540-485B-9B68-4FCE45235B52}"/>
                </a:ext>
              </a:extLst>
            </p:cNvPr>
            <p:cNvSpPr/>
            <p:nvPr/>
          </p:nvSpPr>
          <p:spPr>
            <a:xfrm>
              <a:off x="1859935" y="1235590"/>
              <a:ext cx="376900" cy="482297"/>
            </a:xfrm>
            <a:custGeom>
              <a:avLst/>
              <a:gdLst>
                <a:gd name="connsiteX0" fmla="*/ 272604 w 376900"/>
                <a:gd name="connsiteY0" fmla="*/ 5014 h 482297"/>
                <a:gd name="connsiteX1" fmla="*/ 300417 w 376900"/>
                <a:gd name="connsiteY1" fmla="*/ 81214 h 482297"/>
                <a:gd name="connsiteX2" fmla="*/ 301274 w 376900"/>
                <a:gd name="connsiteY2" fmla="*/ 103121 h 482297"/>
                <a:gd name="connsiteX3" fmla="*/ 292892 w 376900"/>
                <a:gd name="connsiteY3" fmla="*/ 155699 h 482297"/>
                <a:gd name="connsiteX4" fmla="*/ 283367 w 376900"/>
                <a:gd name="connsiteY4" fmla="*/ 180655 h 482297"/>
                <a:gd name="connsiteX5" fmla="*/ 270794 w 376900"/>
                <a:gd name="connsiteY5" fmla="*/ 202372 h 482297"/>
                <a:gd name="connsiteX6" fmla="*/ 314133 w 376900"/>
                <a:gd name="connsiteY6" fmla="*/ 286573 h 482297"/>
                <a:gd name="connsiteX7" fmla="*/ 316609 w 376900"/>
                <a:gd name="connsiteY7" fmla="*/ 288954 h 482297"/>
                <a:gd name="connsiteX8" fmla="*/ 316800 w 376900"/>
                <a:gd name="connsiteY8" fmla="*/ 289144 h 482297"/>
                <a:gd name="connsiteX9" fmla="*/ 348137 w 376900"/>
                <a:gd name="connsiteY9" fmla="*/ 311242 h 482297"/>
                <a:gd name="connsiteX10" fmla="*/ 368235 w 376900"/>
                <a:gd name="connsiteY10" fmla="*/ 321529 h 482297"/>
                <a:gd name="connsiteX11" fmla="*/ 373759 w 376900"/>
                <a:gd name="connsiteY11" fmla="*/ 326482 h 482297"/>
                <a:gd name="connsiteX12" fmla="*/ 373950 w 376900"/>
                <a:gd name="connsiteY12" fmla="*/ 326673 h 482297"/>
                <a:gd name="connsiteX13" fmla="*/ 375950 w 376900"/>
                <a:gd name="connsiteY13" fmla="*/ 329626 h 482297"/>
                <a:gd name="connsiteX14" fmla="*/ 343851 w 376900"/>
                <a:gd name="connsiteY14" fmla="*/ 331912 h 482297"/>
                <a:gd name="connsiteX15" fmla="*/ 316800 w 376900"/>
                <a:gd name="connsiteY15" fmla="*/ 320005 h 482297"/>
                <a:gd name="connsiteX16" fmla="*/ 283653 w 376900"/>
                <a:gd name="connsiteY16" fmla="*/ 300289 h 482297"/>
                <a:gd name="connsiteX17" fmla="*/ 229836 w 376900"/>
                <a:gd name="connsiteY17" fmla="*/ 260474 h 482297"/>
                <a:gd name="connsiteX18" fmla="*/ 202595 w 376900"/>
                <a:gd name="connsiteY18" fmla="*/ 316767 h 482297"/>
                <a:gd name="connsiteX19" fmla="*/ 172020 w 376900"/>
                <a:gd name="connsiteY19" fmla="*/ 377346 h 482297"/>
                <a:gd name="connsiteX20" fmla="*/ 171353 w 376900"/>
                <a:gd name="connsiteY20" fmla="*/ 380108 h 482297"/>
                <a:gd name="connsiteX21" fmla="*/ 167448 w 376900"/>
                <a:gd name="connsiteY21" fmla="*/ 472882 h 482297"/>
                <a:gd name="connsiteX22" fmla="*/ 150017 w 376900"/>
                <a:gd name="connsiteY22" fmla="*/ 478311 h 482297"/>
                <a:gd name="connsiteX23" fmla="*/ 141254 w 376900"/>
                <a:gd name="connsiteY23" fmla="*/ 444402 h 482297"/>
                <a:gd name="connsiteX24" fmla="*/ 138873 w 376900"/>
                <a:gd name="connsiteY24" fmla="*/ 373536 h 482297"/>
                <a:gd name="connsiteX25" fmla="*/ 147159 w 376900"/>
                <a:gd name="connsiteY25" fmla="*/ 334198 h 482297"/>
                <a:gd name="connsiteX26" fmla="*/ 169734 w 376900"/>
                <a:gd name="connsiteY26" fmla="*/ 272476 h 482297"/>
                <a:gd name="connsiteX27" fmla="*/ 178306 w 376900"/>
                <a:gd name="connsiteY27" fmla="*/ 245329 h 482297"/>
                <a:gd name="connsiteX28" fmla="*/ 114774 w 376900"/>
                <a:gd name="connsiteY28" fmla="*/ 280858 h 482297"/>
                <a:gd name="connsiteX29" fmla="*/ 84866 w 376900"/>
                <a:gd name="connsiteY29" fmla="*/ 297241 h 482297"/>
                <a:gd name="connsiteX30" fmla="*/ 87438 w 376900"/>
                <a:gd name="connsiteY30" fmla="*/ 286763 h 482297"/>
                <a:gd name="connsiteX31" fmla="*/ 140301 w 376900"/>
                <a:gd name="connsiteY31" fmla="*/ 217897 h 482297"/>
                <a:gd name="connsiteX32" fmla="*/ 167829 w 376900"/>
                <a:gd name="connsiteY32" fmla="*/ 206467 h 482297"/>
                <a:gd name="connsiteX33" fmla="*/ 148493 w 376900"/>
                <a:gd name="connsiteY33" fmla="*/ 191418 h 482297"/>
                <a:gd name="connsiteX34" fmla="*/ 74769 w 376900"/>
                <a:gd name="connsiteY34" fmla="*/ 147603 h 482297"/>
                <a:gd name="connsiteX35" fmla="*/ 26382 w 376900"/>
                <a:gd name="connsiteY35" fmla="*/ 131315 h 482297"/>
                <a:gd name="connsiteX36" fmla="*/ 2284 w 376900"/>
                <a:gd name="connsiteY36" fmla="*/ 127029 h 482297"/>
                <a:gd name="connsiteX37" fmla="*/ 1236 w 376900"/>
                <a:gd name="connsiteY37" fmla="*/ 119885 h 482297"/>
                <a:gd name="connsiteX38" fmla="*/ 105916 w 376900"/>
                <a:gd name="connsiteY38" fmla="*/ 113122 h 482297"/>
                <a:gd name="connsiteX39" fmla="*/ 159923 w 376900"/>
                <a:gd name="connsiteY39" fmla="*/ 132077 h 482297"/>
                <a:gd name="connsiteX40" fmla="*/ 206310 w 376900"/>
                <a:gd name="connsiteY40" fmla="*/ 161795 h 482297"/>
                <a:gd name="connsiteX41" fmla="*/ 202309 w 376900"/>
                <a:gd name="connsiteY41" fmla="*/ 57687 h 482297"/>
                <a:gd name="connsiteX42" fmla="*/ 203833 w 376900"/>
                <a:gd name="connsiteY42" fmla="*/ 32255 h 482297"/>
                <a:gd name="connsiteX43" fmla="*/ 202976 w 376900"/>
                <a:gd name="connsiteY43" fmla="*/ 16444 h 482297"/>
                <a:gd name="connsiteX44" fmla="*/ 208977 w 376900"/>
                <a:gd name="connsiteY44" fmla="*/ 19111 h 482297"/>
                <a:gd name="connsiteX45" fmla="*/ 230979 w 376900"/>
                <a:gd name="connsiteY45" fmla="*/ 81214 h 482297"/>
                <a:gd name="connsiteX46" fmla="*/ 234885 w 376900"/>
                <a:gd name="connsiteY46" fmla="*/ 145126 h 482297"/>
                <a:gd name="connsiteX47" fmla="*/ 265936 w 376900"/>
                <a:gd name="connsiteY47" fmla="*/ 74165 h 482297"/>
                <a:gd name="connsiteX48" fmla="*/ 266222 w 376900"/>
                <a:gd name="connsiteY48" fmla="*/ 48257 h 482297"/>
                <a:gd name="connsiteX49" fmla="*/ 261269 w 376900"/>
                <a:gd name="connsiteY49" fmla="*/ 5776 h 482297"/>
                <a:gd name="connsiteX50" fmla="*/ 262888 w 376900"/>
                <a:gd name="connsiteY50" fmla="*/ 823 h 482297"/>
                <a:gd name="connsiteX51" fmla="*/ 272604 w 376900"/>
                <a:gd name="connsiteY51" fmla="*/ 5014 h 48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6900" h="482297">
                  <a:moveTo>
                    <a:pt x="272604" y="5014"/>
                  </a:moveTo>
                  <a:cubicBezTo>
                    <a:pt x="288987" y="27778"/>
                    <a:pt x="297559" y="53972"/>
                    <a:pt x="300417" y="81214"/>
                  </a:cubicBezTo>
                  <a:cubicBezTo>
                    <a:pt x="300893" y="88548"/>
                    <a:pt x="301464" y="95787"/>
                    <a:pt x="301274" y="103121"/>
                  </a:cubicBezTo>
                  <a:cubicBezTo>
                    <a:pt x="301179" y="121028"/>
                    <a:pt x="298321" y="138649"/>
                    <a:pt x="292892" y="155699"/>
                  </a:cubicBezTo>
                  <a:cubicBezTo>
                    <a:pt x="290511" y="164272"/>
                    <a:pt x="286986" y="172558"/>
                    <a:pt x="283367" y="180655"/>
                  </a:cubicBezTo>
                  <a:cubicBezTo>
                    <a:pt x="281748" y="183798"/>
                    <a:pt x="270032" y="199895"/>
                    <a:pt x="270794" y="202372"/>
                  </a:cubicBezTo>
                  <a:cubicBezTo>
                    <a:pt x="280986" y="234852"/>
                    <a:pt x="288129" y="261808"/>
                    <a:pt x="314133" y="286573"/>
                  </a:cubicBezTo>
                  <a:lnTo>
                    <a:pt x="316609" y="288954"/>
                  </a:lnTo>
                  <a:cubicBezTo>
                    <a:pt x="316800" y="289144"/>
                    <a:pt x="316800" y="289144"/>
                    <a:pt x="316800" y="289144"/>
                  </a:cubicBezTo>
                  <a:cubicBezTo>
                    <a:pt x="326229" y="297812"/>
                    <a:pt x="336516" y="305242"/>
                    <a:pt x="348137" y="311242"/>
                  </a:cubicBezTo>
                  <a:cubicBezTo>
                    <a:pt x="353757" y="314195"/>
                    <a:pt x="362043" y="317053"/>
                    <a:pt x="368235" y="321529"/>
                  </a:cubicBezTo>
                  <a:cubicBezTo>
                    <a:pt x="370521" y="323053"/>
                    <a:pt x="372140" y="324577"/>
                    <a:pt x="373759" y="326482"/>
                  </a:cubicBezTo>
                  <a:cubicBezTo>
                    <a:pt x="373950" y="326673"/>
                    <a:pt x="373950" y="326673"/>
                    <a:pt x="373950" y="326673"/>
                  </a:cubicBezTo>
                  <a:cubicBezTo>
                    <a:pt x="374712" y="327721"/>
                    <a:pt x="375188" y="328578"/>
                    <a:pt x="375950" y="329626"/>
                  </a:cubicBezTo>
                  <a:cubicBezTo>
                    <a:pt x="382998" y="342484"/>
                    <a:pt x="348708" y="333531"/>
                    <a:pt x="343851" y="331912"/>
                  </a:cubicBezTo>
                  <a:cubicBezTo>
                    <a:pt x="334707" y="328959"/>
                    <a:pt x="325563" y="324673"/>
                    <a:pt x="316800" y="320005"/>
                  </a:cubicBezTo>
                  <a:cubicBezTo>
                    <a:pt x="305179" y="314005"/>
                    <a:pt x="294035" y="306766"/>
                    <a:pt x="283653" y="300289"/>
                  </a:cubicBezTo>
                  <a:cubicBezTo>
                    <a:pt x="265460" y="288668"/>
                    <a:pt x="249172" y="269809"/>
                    <a:pt x="229836" y="260474"/>
                  </a:cubicBezTo>
                  <a:cubicBezTo>
                    <a:pt x="240028" y="274000"/>
                    <a:pt x="210024" y="305813"/>
                    <a:pt x="202595" y="316767"/>
                  </a:cubicBezTo>
                  <a:cubicBezTo>
                    <a:pt x="190117" y="335531"/>
                    <a:pt x="177925" y="355438"/>
                    <a:pt x="172020" y="377346"/>
                  </a:cubicBezTo>
                  <a:cubicBezTo>
                    <a:pt x="171829" y="378203"/>
                    <a:pt x="171543" y="379251"/>
                    <a:pt x="171353" y="380108"/>
                  </a:cubicBezTo>
                  <a:cubicBezTo>
                    <a:pt x="163733" y="410588"/>
                    <a:pt x="164590" y="442021"/>
                    <a:pt x="167448" y="472882"/>
                  </a:cubicBezTo>
                  <a:cubicBezTo>
                    <a:pt x="168400" y="483645"/>
                    <a:pt x="155732" y="484788"/>
                    <a:pt x="150017" y="478311"/>
                  </a:cubicBezTo>
                  <a:cubicBezTo>
                    <a:pt x="143921" y="471453"/>
                    <a:pt x="142778" y="453070"/>
                    <a:pt x="141254" y="444402"/>
                  </a:cubicBezTo>
                  <a:cubicBezTo>
                    <a:pt x="137063" y="421066"/>
                    <a:pt x="136301" y="397253"/>
                    <a:pt x="138873" y="373536"/>
                  </a:cubicBezTo>
                  <a:cubicBezTo>
                    <a:pt x="140301" y="359915"/>
                    <a:pt x="143254" y="346866"/>
                    <a:pt x="147159" y="334198"/>
                  </a:cubicBezTo>
                  <a:cubicBezTo>
                    <a:pt x="153255" y="313147"/>
                    <a:pt x="161733" y="293335"/>
                    <a:pt x="169734" y="272476"/>
                  </a:cubicBezTo>
                  <a:cubicBezTo>
                    <a:pt x="170686" y="269332"/>
                    <a:pt x="176115" y="247615"/>
                    <a:pt x="178306" y="245329"/>
                  </a:cubicBezTo>
                  <a:cubicBezTo>
                    <a:pt x="156113" y="255045"/>
                    <a:pt x="134682" y="266856"/>
                    <a:pt x="114774" y="280858"/>
                  </a:cubicBezTo>
                  <a:cubicBezTo>
                    <a:pt x="108488" y="285334"/>
                    <a:pt x="85533" y="316481"/>
                    <a:pt x="84866" y="297241"/>
                  </a:cubicBezTo>
                  <a:cubicBezTo>
                    <a:pt x="84580" y="293621"/>
                    <a:pt x="85914" y="290097"/>
                    <a:pt x="87438" y="286763"/>
                  </a:cubicBezTo>
                  <a:cubicBezTo>
                    <a:pt x="98201" y="261617"/>
                    <a:pt x="115917" y="231709"/>
                    <a:pt x="140301" y="217897"/>
                  </a:cubicBezTo>
                  <a:cubicBezTo>
                    <a:pt x="148588" y="213516"/>
                    <a:pt x="158018" y="209325"/>
                    <a:pt x="167829" y="206467"/>
                  </a:cubicBezTo>
                  <a:cubicBezTo>
                    <a:pt x="161447" y="200657"/>
                    <a:pt x="151350" y="193799"/>
                    <a:pt x="148493" y="191418"/>
                  </a:cubicBezTo>
                  <a:cubicBezTo>
                    <a:pt x="126204" y="173511"/>
                    <a:pt x="101154" y="159128"/>
                    <a:pt x="74769" y="147603"/>
                  </a:cubicBezTo>
                  <a:cubicBezTo>
                    <a:pt x="62482" y="142364"/>
                    <a:pt x="40479" y="130172"/>
                    <a:pt x="26382" y="131315"/>
                  </a:cubicBezTo>
                  <a:cubicBezTo>
                    <a:pt x="18096" y="132172"/>
                    <a:pt x="9999" y="131029"/>
                    <a:pt x="2284" y="127029"/>
                  </a:cubicBezTo>
                  <a:cubicBezTo>
                    <a:pt x="-2" y="125886"/>
                    <a:pt x="-954" y="121885"/>
                    <a:pt x="1236" y="119885"/>
                  </a:cubicBezTo>
                  <a:cubicBezTo>
                    <a:pt x="28573" y="97311"/>
                    <a:pt x="74293" y="105693"/>
                    <a:pt x="105916" y="113122"/>
                  </a:cubicBezTo>
                  <a:cubicBezTo>
                    <a:pt x="124585" y="117409"/>
                    <a:pt x="142683" y="123790"/>
                    <a:pt x="159923" y="132077"/>
                  </a:cubicBezTo>
                  <a:cubicBezTo>
                    <a:pt x="167448" y="135887"/>
                    <a:pt x="205262" y="152556"/>
                    <a:pt x="206310" y="161795"/>
                  </a:cubicBezTo>
                  <a:cubicBezTo>
                    <a:pt x="202690" y="126743"/>
                    <a:pt x="199833" y="92739"/>
                    <a:pt x="202309" y="57687"/>
                  </a:cubicBezTo>
                  <a:cubicBezTo>
                    <a:pt x="202785" y="49305"/>
                    <a:pt x="204024" y="40637"/>
                    <a:pt x="203833" y="32255"/>
                  </a:cubicBezTo>
                  <a:cubicBezTo>
                    <a:pt x="203738" y="28826"/>
                    <a:pt x="200690" y="18730"/>
                    <a:pt x="202976" y="16444"/>
                  </a:cubicBezTo>
                  <a:cubicBezTo>
                    <a:pt x="204500" y="14539"/>
                    <a:pt x="207643" y="16825"/>
                    <a:pt x="208977" y="19111"/>
                  </a:cubicBezTo>
                  <a:cubicBezTo>
                    <a:pt x="221264" y="37589"/>
                    <a:pt x="228503" y="59211"/>
                    <a:pt x="230979" y="81214"/>
                  </a:cubicBezTo>
                  <a:cubicBezTo>
                    <a:pt x="233361" y="102931"/>
                    <a:pt x="229551" y="123695"/>
                    <a:pt x="234885" y="145126"/>
                  </a:cubicBezTo>
                  <a:cubicBezTo>
                    <a:pt x="248410" y="121695"/>
                    <a:pt x="261840" y="101883"/>
                    <a:pt x="265936" y="74165"/>
                  </a:cubicBezTo>
                  <a:cubicBezTo>
                    <a:pt x="267460" y="65116"/>
                    <a:pt x="267079" y="56544"/>
                    <a:pt x="266222" y="48257"/>
                  </a:cubicBezTo>
                  <a:cubicBezTo>
                    <a:pt x="264888" y="34065"/>
                    <a:pt x="261364" y="20539"/>
                    <a:pt x="261269" y="5776"/>
                  </a:cubicBezTo>
                  <a:cubicBezTo>
                    <a:pt x="261174" y="3299"/>
                    <a:pt x="261650" y="1394"/>
                    <a:pt x="262888" y="823"/>
                  </a:cubicBezTo>
                  <a:cubicBezTo>
                    <a:pt x="266412" y="-1654"/>
                    <a:pt x="270508" y="1966"/>
                    <a:pt x="272604" y="5014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6124">
              <a:extLst>
                <a:ext uri="{FF2B5EF4-FFF2-40B4-BE49-F238E27FC236}">
                  <a16:creationId xmlns:a16="http://schemas.microsoft.com/office/drawing/2014/main" id="{10089794-5119-40E7-844B-7AA9676A416C}"/>
                </a:ext>
              </a:extLst>
            </p:cNvPr>
            <p:cNvSpPr/>
            <p:nvPr/>
          </p:nvSpPr>
          <p:spPr>
            <a:xfrm>
              <a:off x="740400" y="1771051"/>
              <a:ext cx="119996" cy="46482"/>
            </a:xfrm>
            <a:custGeom>
              <a:avLst/>
              <a:gdLst>
                <a:gd name="connsiteX0" fmla="*/ 113026 w 119996"/>
                <a:gd name="connsiteY0" fmla="*/ 24479 h 46482"/>
                <a:gd name="connsiteX1" fmla="*/ 109693 w 119996"/>
                <a:gd name="connsiteY1" fmla="*/ 46482 h 46482"/>
                <a:gd name="connsiteX2" fmla="*/ 20348 w 119996"/>
                <a:gd name="connsiteY2" fmla="*/ 34290 h 46482"/>
                <a:gd name="connsiteX3" fmla="*/ 631 w 119996"/>
                <a:gd name="connsiteY3" fmla="*/ 24289 h 46482"/>
                <a:gd name="connsiteX4" fmla="*/ 50066 w 119996"/>
                <a:gd name="connsiteY4" fmla="*/ 4191 h 46482"/>
                <a:gd name="connsiteX5" fmla="*/ 81308 w 119996"/>
                <a:gd name="connsiteY5" fmla="*/ 0 h 46482"/>
                <a:gd name="connsiteX6" fmla="*/ 113026 w 119996"/>
                <a:gd name="connsiteY6" fmla="*/ 24479 h 4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996" h="46482">
                  <a:moveTo>
                    <a:pt x="113026" y="24479"/>
                  </a:moveTo>
                  <a:cubicBezTo>
                    <a:pt x="124742" y="32861"/>
                    <a:pt x="120361" y="40291"/>
                    <a:pt x="109693" y="46482"/>
                  </a:cubicBezTo>
                  <a:cubicBezTo>
                    <a:pt x="80832" y="37624"/>
                    <a:pt x="50066" y="33814"/>
                    <a:pt x="20348" y="34290"/>
                  </a:cubicBezTo>
                  <a:cubicBezTo>
                    <a:pt x="11871" y="34290"/>
                    <a:pt x="-3274" y="36957"/>
                    <a:pt x="631" y="24289"/>
                  </a:cubicBezTo>
                  <a:cubicBezTo>
                    <a:pt x="5680" y="8382"/>
                    <a:pt x="36350" y="6763"/>
                    <a:pt x="50066" y="4191"/>
                  </a:cubicBezTo>
                  <a:cubicBezTo>
                    <a:pt x="60448" y="2191"/>
                    <a:pt x="70831" y="952"/>
                    <a:pt x="81308" y="0"/>
                  </a:cubicBezTo>
                  <a:cubicBezTo>
                    <a:pt x="90928" y="7810"/>
                    <a:pt x="101692" y="16383"/>
                    <a:pt x="113026" y="24479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6125">
              <a:extLst>
                <a:ext uri="{FF2B5EF4-FFF2-40B4-BE49-F238E27FC236}">
                  <a16:creationId xmlns:a16="http://schemas.microsoft.com/office/drawing/2014/main" id="{5DB883AC-38F0-4194-BA40-9E864798D58B}"/>
                </a:ext>
              </a:extLst>
            </p:cNvPr>
            <p:cNvSpPr/>
            <p:nvPr/>
          </p:nvSpPr>
          <p:spPr>
            <a:xfrm>
              <a:off x="972937" y="1624662"/>
              <a:ext cx="29778" cy="65648"/>
            </a:xfrm>
            <a:custGeom>
              <a:avLst/>
              <a:gdLst>
                <a:gd name="connsiteX0" fmla="*/ 14126 w 29778"/>
                <a:gd name="connsiteY0" fmla="*/ 10181 h 65648"/>
                <a:gd name="connsiteX1" fmla="*/ 16412 w 29778"/>
                <a:gd name="connsiteY1" fmla="*/ 11705 h 65648"/>
                <a:gd name="connsiteX2" fmla="*/ 28985 w 29778"/>
                <a:gd name="connsiteY2" fmla="*/ 37709 h 65648"/>
                <a:gd name="connsiteX3" fmla="*/ 29175 w 29778"/>
                <a:gd name="connsiteY3" fmla="*/ 37899 h 65648"/>
                <a:gd name="connsiteX4" fmla="*/ 29080 w 29778"/>
                <a:gd name="connsiteY4" fmla="*/ 61902 h 65648"/>
                <a:gd name="connsiteX5" fmla="*/ 20984 w 29778"/>
                <a:gd name="connsiteY5" fmla="*/ 64379 h 65648"/>
                <a:gd name="connsiteX6" fmla="*/ 1553 w 29778"/>
                <a:gd name="connsiteY6" fmla="*/ 43138 h 65648"/>
                <a:gd name="connsiteX7" fmla="*/ 505 w 29778"/>
                <a:gd name="connsiteY7" fmla="*/ 35708 h 65648"/>
                <a:gd name="connsiteX8" fmla="*/ 2315 w 29778"/>
                <a:gd name="connsiteY8" fmla="*/ 29612 h 65648"/>
                <a:gd name="connsiteX9" fmla="*/ 29 w 29778"/>
                <a:gd name="connsiteY9" fmla="*/ 4276 h 65648"/>
                <a:gd name="connsiteX10" fmla="*/ 5363 w 29778"/>
                <a:gd name="connsiteY10" fmla="*/ 180 h 65648"/>
                <a:gd name="connsiteX11" fmla="*/ 11649 w 29778"/>
                <a:gd name="connsiteY11" fmla="*/ 2847 h 65648"/>
                <a:gd name="connsiteX12" fmla="*/ 14126 w 29778"/>
                <a:gd name="connsiteY12" fmla="*/ 10181 h 6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778" h="65648">
                  <a:moveTo>
                    <a:pt x="14126" y="10181"/>
                  </a:moveTo>
                  <a:cubicBezTo>
                    <a:pt x="14983" y="10372"/>
                    <a:pt x="15745" y="10658"/>
                    <a:pt x="16412" y="11705"/>
                  </a:cubicBezTo>
                  <a:cubicBezTo>
                    <a:pt x="21650" y="20087"/>
                    <a:pt x="25651" y="28660"/>
                    <a:pt x="28985" y="37709"/>
                  </a:cubicBezTo>
                  <a:lnTo>
                    <a:pt x="29175" y="37899"/>
                  </a:lnTo>
                  <a:cubicBezTo>
                    <a:pt x="29747" y="45900"/>
                    <a:pt x="30223" y="53901"/>
                    <a:pt x="29080" y="61902"/>
                  </a:cubicBezTo>
                  <a:cubicBezTo>
                    <a:pt x="28508" y="65712"/>
                    <a:pt x="23460" y="66760"/>
                    <a:pt x="20984" y="64379"/>
                  </a:cubicBezTo>
                  <a:cubicBezTo>
                    <a:pt x="13840" y="57902"/>
                    <a:pt x="7744" y="50472"/>
                    <a:pt x="1553" y="43138"/>
                  </a:cubicBezTo>
                  <a:cubicBezTo>
                    <a:pt x="1172" y="40757"/>
                    <a:pt x="886" y="38090"/>
                    <a:pt x="505" y="35708"/>
                  </a:cubicBezTo>
                  <a:cubicBezTo>
                    <a:pt x="314" y="33137"/>
                    <a:pt x="1076" y="31136"/>
                    <a:pt x="2315" y="29612"/>
                  </a:cubicBezTo>
                  <a:cubicBezTo>
                    <a:pt x="600" y="21135"/>
                    <a:pt x="-162" y="12944"/>
                    <a:pt x="29" y="4276"/>
                  </a:cubicBezTo>
                  <a:cubicBezTo>
                    <a:pt x="124" y="942"/>
                    <a:pt x="2886" y="-106"/>
                    <a:pt x="5363" y="180"/>
                  </a:cubicBezTo>
                  <a:cubicBezTo>
                    <a:pt x="7649" y="-391"/>
                    <a:pt x="10601" y="371"/>
                    <a:pt x="11649" y="2847"/>
                  </a:cubicBezTo>
                  <a:cubicBezTo>
                    <a:pt x="12411" y="5228"/>
                    <a:pt x="13173" y="7610"/>
                    <a:pt x="14126" y="10181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6126">
              <a:extLst>
                <a:ext uri="{FF2B5EF4-FFF2-40B4-BE49-F238E27FC236}">
                  <a16:creationId xmlns:a16="http://schemas.microsoft.com/office/drawing/2014/main" id="{DE038D54-00D9-4B3C-BE19-0D85D27317AC}"/>
                </a:ext>
              </a:extLst>
            </p:cNvPr>
            <p:cNvSpPr/>
            <p:nvPr/>
          </p:nvSpPr>
          <p:spPr>
            <a:xfrm>
              <a:off x="1072787" y="1597945"/>
              <a:ext cx="29432" cy="90463"/>
            </a:xfrm>
            <a:custGeom>
              <a:avLst/>
              <a:gdLst>
                <a:gd name="connsiteX0" fmla="*/ 24479 w 29432"/>
                <a:gd name="connsiteY0" fmla="*/ 33660 h 90463"/>
                <a:gd name="connsiteX1" fmla="*/ 29432 w 29432"/>
                <a:gd name="connsiteY1" fmla="*/ 74712 h 90463"/>
                <a:gd name="connsiteX2" fmla="*/ 20193 w 29432"/>
                <a:gd name="connsiteY2" fmla="*/ 89000 h 90463"/>
                <a:gd name="connsiteX3" fmla="*/ 12001 w 29432"/>
                <a:gd name="connsiteY3" fmla="*/ 86905 h 90463"/>
                <a:gd name="connsiteX4" fmla="*/ 0 w 29432"/>
                <a:gd name="connsiteY4" fmla="*/ 48614 h 90463"/>
                <a:gd name="connsiteX5" fmla="*/ 191 w 29432"/>
                <a:gd name="connsiteY5" fmla="*/ 48424 h 90463"/>
                <a:gd name="connsiteX6" fmla="*/ 18478 w 29432"/>
                <a:gd name="connsiteY6" fmla="*/ 6418 h 90463"/>
                <a:gd name="connsiteX7" fmla="*/ 22384 w 29432"/>
                <a:gd name="connsiteY7" fmla="*/ 1275 h 90463"/>
                <a:gd name="connsiteX8" fmla="*/ 24479 w 29432"/>
                <a:gd name="connsiteY8" fmla="*/ 33660 h 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32" h="90463">
                  <a:moveTo>
                    <a:pt x="24479" y="33660"/>
                  </a:moveTo>
                  <a:cubicBezTo>
                    <a:pt x="23908" y="47376"/>
                    <a:pt x="25622" y="61282"/>
                    <a:pt x="29432" y="74712"/>
                  </a:cubicBezTo>
                  <a:cubicBezTo>
                    <a:pt x="27432" y="79951"/>
                    <a:pt x="24765" y="84904"/>
                    <a:pt x="20193" y="89000"/>
                  </a:cubicBezTo>
                  <a:cubicBezTo>
                    <a:pt x="17335" y="91667"/>
                    <a:pt x="13240" y="90524"/>
                    <a:pt x="12001" y="86905"/>
                  </a:cubicBezTo>
                  <a:cubicBezTo>
                    <a:pt x="7239" y="74522"/>
                    <a:pt x="2762" y="61759"/>
                    <a:pt x="0" y="48614"/>
                  </a:cubicBezTo>
                  <a:lnTo>
                    <a:pt x="191" y="48424"/>
                  </a:lnTo>
                  <a:cubicBezTo>
                    <a:pt x="4858" y="33850"/>
                    <a:pt x="10477" y="19849"/>
                    <a:pt x="18478" y="6418"/>
                  </a:cubicBezTo>
                  <a:cubicBezTo>
                    <a:pt x="20002" y="4132"/>
                    <a:pt x="21146" y="2513"/>
                    <a:pt x="22384" y="1275"/>
                  </a:cubicBezTo>
                  <a:cubicBezTo>
                    <a:pt x="29908" y="-7298"/>
                    <a:pt x="24574" y="30040"/>
                    <a:pt x="24479" y="33660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6127">
              <a:extLst>
                <a:ext uri="{FF2B5EF4-FFF2-40B4-BE49-F238E27FC236}">
                  <a16:creationId xmlns:a16="http://schemas.microsoft.com/office/drawing/2014/main" id="{DAD9C941-D9D6-4E73-A9C0-77F53FD0BC45}"/>
                </a:ext>
              </a:extLst>
            </p:cNvPr>
            <p:cNvSpPr/>
            <p:nvPr/>
          </p:nvSpPr>
          <p:spPr>
            <a:xfrm>
              <a:off x="1110793" y="1837581"/>
              <a:ext cx="59244" cy="37101"/>
            </a:xfrm>
            <a:custGeom>
              <a:avLst/>
              <a:gdLst>
                <a:gd name="connsiteX0" fmla="*/ 59244 w 59244"/>
                <a:gd name="connsiteY0" fmla="*/ 2621 h 37101"/>
                <a:gd name="connsiteX1" fmla="*/ 59244 w 59244"/>
                <a:gd name="connsiteY1" fmla="*/ 3002 h 37101"/>
                <a:gd name="connsiteX2" fmla="*/ 57054 w 59244"/>
                <a:gd name="connsiteY2" fmla="*/ 4621 h 37101"/>
                <a:gd name="connsiteX3" fmla="*/ 54958 w 59244"/>
                <a:gd name="connsiteY3" fmla="*/ 5383 h 37101"/>
                <a:gd name="connsiteX4" fmla="*/ 54196 w 59244"/>
                <a:gd name="connsiteY4" fmla="*/ 8336 h 37101"/>
                <a:gd name="connsiteX5" fmla="*/ 54006 w 59244"/>
                <a:gd name="connsiteY5" fmla="*/ 8527 h 37101"/>
                <a:gd name="connsiteX6" fmla="*/ 52672 w 59244"/>
                <a:gd name="connsiteY6" fmla="*/ 9289 h 37101"/>
                <a:gd name="connsiteX7" fmla="*/ 1999 w 59244"/>
                <a:gd name="connsiteY7" fmla="*/ 37102 h 37101"/>
                <a:gd name="connsiteX8" fmla="*/ 189 w 59244"/>
                <a:gd name="connsiteY8" fmla="*/ 21100 h 37101"/>
                <a:gd name="connsiteX9" fmla="*/ 761 w 59244"/>
                <a:gd name="connsiteY9" fmla="*/ 907 h 37101"/>
                <a:gd name="connsiteX10" fmla="*/ 39147 w 59244"/>
                <a:gd name="connsiteY10" fmla="*/ 526 h 37101"/>
                <a:gd name="connsiteX11" fmla="*/ 59244 w 59244"/>
                <a:gd name="connsiteY11" fmla="*/ 2621 h 3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244" h="37101">
                  <a:moveTo>
                    <a:pt x="59244" y="2621"/>
                  </a:moveTo>
                  <a:lnTo>
                    <a:pt x="59244" y="3002"/>
                  </a:lnTo>
                  <a:cubicBezTo>
                    <a:pt x="58768" y="3574"/>
                    <a:pt x="58101" y="4240"/>
                    <a:pt x="57054" y="4621"/>
                  </a:cubicBezTo>
                  <a:cubicBezTo>
                    <a:pt x="56196" y="4812"/>
                    <a:pt x="55530" y="5193"/>
                    <a:pt x="54958" y="5383"/>
                  </a:cubicBezTo>
                  <a:cubicBezTo>
                    <a:pt x="54958" y="6431"/>
                    <a:pt x="55054" y="7479"/>
                    <a:pt x="54196" y="8336"/>
                  </a:cubicBezTo>
                  <a:lnTo>
                    <a:pt x="54006" y="8527"/>
                  </a:lnTo>
                  <a:cubicBezTo>
                    <a:pt x="53530" y="8717"/>
                    <a:pt x="53148" y="9098"/>
                    <a:pt x="52672" y="9289"/>
                  </a:cubicBezTo>
                  <a:cubicBezTo>
                    <a:pt x="36194" y="18718"/>
                    <a:pt x="19525" y="29005"/>
                    <a:pt x="1999" y="37102"/>
                  </a:cubicBezTo>
                  <a:cubicBezTo>
                    <a:pt x="-573" y="32625"/>
                    <a:pt x="-1" y="25672"/>
                    <a:pt x="189" y="21100"/>
                  </a:cubicBezTo>
                  <a:cubicBezTo>
                    <a:pt x="189" y="14337"/>
                    <a:pt x="570" y="7479"/>
                    <a:pt x="761" y="907"/>
                  </a:cubicBezTo>
                  <a:cubicBezTo>
                    <a:pt x="13334" y="2716"/>
                    <a:pt x="26383" y="1573"/>
                    <a:pt x="39147" y="526"/>
                  </a:cubicBezTo>
                  <a:cubicBezTo>
                    <a:pt x="44766" y="-46"/>
                    <a:pt x="58197" y="-903"/>
                    <a:pt x="59244" y="2621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6128">
              <a:extLst>
                <a:ext uri="{FF2B5EF4-FFF2-40B4-BE49-F238E27FC236}">
                  <a16:creationId xmlns:a16="http://schemas.microsoft.com/office/drawing/2014/main" id="{E3913A38-0C65-485E-ADAF-6EF4C94B3D1A}"/>
                </a:ext>
              </a:extLst>
            </p:cNvPr>
            <p:cNvSpPr/>
            <p:nvPr/>
          </p:nvSpPr>
          <p:spPr>
            <a:xfrm>
              <a:off x="1064786" y="1972314"/>
              <a:ext cx="59644" cy="144918"/>
            </a:xfrm>
            <a:custGeom>
              <a:avLst/>
              <a:gdLst>
                <a:gd name="connsiteX0" fmla="*/ 54007 w 59644"/>
                <a:gd name="connsiteY0" fmla="*/ 1715 h 144918"/>
                <a:gd name="connsiteX1" fmla="*/ 25622 w 59644"/>
                <a:gd name="connsiteY1" fmla="*/ 51721 h 144918"/>
                <a:gd name="connsiteX2" fmla="*/ 0 w 59644"/>
                <a:gd name="connsiteY2" fmla="*/ 47625 h 144918"/>
                <a:gd name="connsiteX3" fmla="*/ 8858 w 59644"/>
                <a:gd name="connsiteY3" fmla="*/ 93154 h 144918"/>
                <a:gd name="connsiteX4" fmla="*/ 5620 w 59644"/>
                <a:gd name="connsiteY4" fmla="*/ 110109 h 144918"/>
                <a:gd name="connsiteX5" fmla="*/ 7239 w 59644"/>
                <a:gd name="connsiteY5" fmla="*/ 114395 h 144918"/>
                <a:gd name="connsiteX6" fmla="*/ 12478 w 59644"/>
                <a:gd name="connsiteY6" fmla="*/ 144875 h 144918"/>
                <a:gd name="connsiteX7" fmla="*/ 20383 w 59644"/>
                <a:gd name="connsiteY7" fmla="*/ 141923 h 144918"/>
                <a:gd name="connsiteX8" fmla="*/ 59055 w 59644"/>
                <a:gd name="connsiteY8" fmla="*/ 34385 h 144918"/>
                <a:gd name="connsiteX9" fmla="*/ 57245 w 59644"/>
                <a:gd name="connsiteY9" fmla="*/ 0 h 144918"/>
                <a:gd name="connsiteX10" fmla="*/ 54007 w 59644"/>
                <a:gd name="connsiteY10" fmla="*/ 1715 h 14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44" h="144918">
                  <a:moveTo>
                    <a:pt x="54007" y="1715"/>
                  </a:moveTo>
                  <a:cubicBezTo>
                    <a:pt x="40767" y="14573"/>
                    <a:pt x="39815" y="41529"/>
                    <a:pt x="25622" y="51721"/>
                  </a:cubicBezTo>
                  <a:cubicBezTo>
                    <a:pt x="17621" y="57626"/>
                    <a:pt x="8096" y="54388"/>
                    <a:pt x="0" y="47625"/>
                  </a:cubicBezTo>
                  <a:cubicBezTo>
                    <a:pt x="6382" y="62294"/>
                    <a:pt x="10477" y="77629"/>
                    <a:pt x="8858" y="93154"/>
                  </a:cubicBezTo>
                  <a:cubicBezTo>
                    <a:pt x="8287" y="99060"/>
                    <a:pt x="6858" y="104489"/>
                    <a:pt x="5620" y="110109"/>
                  </a:cubicBezTo>
                  <a:cubicBezTo>
                    <a:pt x="6191" y="111633"/>
                    <a:pt x="6763" y="112871"/>
                    <a:pt x="7239" y="114395"/>
                  </a:cubicBezTo>
                  <a:cubicBezTo>
                    <a:pt x="9049" y="124587"/>
                    <a:pt x="10477" y="134874"/>
                    <a:pt x="12478" y="144875"/>
                  </a:cubicBezTo>
                  <a:cubicBezTo>
                    <a:pt x="15240" y="145161"/>
                    <a:pt x="18002" y="144018"/>
                    <a:pt x="20383" y="141923"/>
                  </a:cubicBezTo>
                  <a:cubicBezTo>
                    <a:pt x="42863" y="119444"/>
                    <a:pt x="56198" y="64961"/>
                    <a:pt x="59055" y="34385"/>
                  </a:cubicBezTo>
                  <a:cubicBezTo>
                    <a:pt x="60293" y="22003"/>
                    <a:pt x="59531" y="10763"/>
                    <a:pt x="57245" y="0"/>
                  </a:cubicBezTo>
                  <a:cubicBezTo>
                    <a:pt x="56007" y="286"/>
                    <a:pt x="54864" y="857"/>
                    <a:pt x="54007" y="1715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0" name="Freeform: Shape 6129">
              <a:extLst>
                <a:ext uri="{FF2B5EF4-FFF2-40B4-BE49-F238E27FC236}">
                  <a16:creationId xmlns:a16="http://schemas.microsoft.com/office/drawing/2014/main" id="{61FDB759-D50C-4744-9396-93616D00096E}"/>
                </a:ext>
              </a:extLst>
            </p:cNvPr>
            <p:cNvSpPr/>
            <p:nvPr/>
          </p:nvSpPr>
          <p:spPr>
            <a:xfrm>
              <a:off x="1997421" y="1569597"/>
              <a:ext cx="33962" cy="148100"/>
            </a:xfrm>
            <a:custGeom>
              <a:avLst/>
              <a:gdLst>
                <a:gd name="connsiteX0" fmla="*/ 17294 w 33962"/>
                <a:gd name="connsiteY0" fmla="*/ 76486 h 148100"/>
                <a:gd name="connsiteX1" fmla="*/ 28629 w 33962"/>
                <a:gd name="connsiteY1" fmla="*/ 47911 h 148100"/>
                <a:gd name="connsiteX2" fmla="*/ 33963 w 33962"/>
                <a:gd name="connsiteY2" fmla="*/ 45910 h 148100"/>
                <a:gd name="connsiteX3" fmla="*/ 30058 w 33962"/>
                <a:gd name="connsiteY3" fmla="*/ 138684 h 148100"/>
                <a:gd name="connsiteX4" fmla="*/ 12627 w 33962"/>
                <a:gd name="connsiteY4" fmla="*/ 144113 h 148100"/>
                <a:gd name="connsiteX5" fmla="*/ 3864 w 33962"/>
                <a:gd name="connsiteY5" fmla="*/ 110204 h 148100"/>
                <a:gd name="connsiteX6" fmla="*/ 1483 w 33962"/>
                <a:gd name="connsiteY6" fmla="*/ 39338 h 148100"/>
                <a:gd name="connsiteX7" fmla="*/ 9769 w 33962"/>
                <a:gd name="connsiteY7" fmla="*/ 0 h 148100"/>
                <a:gd name="connsiteX8" fmla="*/ 17294 w 33962"/>
                <a:gd name="connsiteY8" fmla="*/ 76486 h 14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62" h="148100">
                  <a:moveTo>
                    <a:pt x="17294" y="76486"/>
                  </a:moveTo>
                  <a:cubicBezTo>
                    <a:pt x="21390" y="67151"/>
                    <a:pt x="23580" y="57055"/>
                    <a:pt x="28629" y="47911"/>
                  </a:cubicBezTo>
                  <a:cubicBezTo>
                    <a:pt x="29772" y="46006"/>
                    <a:pt x="32058" y="45434"/>
                    <a:pt x="33963" y="45910"/>
                  </a:cubicBezTo>
                  <a:cubicBezTo>
                    <a:pt x="26343" y="76391"/>
                    <a:pt x="27200" y="107823"/>
                    <a:pt x="30058" y="138684"/>
                  </a:cubicBezTo>
                  <a:cubicBezTo>
                    <a:pt x="31010" y="149447"/>
                    <a:pt x="18342" y="150590"/>
                    <a:pt x="12627" y="144113"/>
                  </a:cubicBezTo>
                  <a:cubicBezTo>
                    <a:pt x="6531" y="137255"/>
                    <a:pt x="5388" y="118872"/>
                    <a:pt x="3864" y="110204"/>
                  </a:cubicBezTo>
                  <a:cubicBezTo>
                    <a:pt x="-327" y="86868"/>
                    <a:pt x="-1089" y="63056"/>
                    <a:pt x="1483" y="39338"/>
                  </a:cubicBezTo>
                  <a:cubicBezTo>
                    <a:pt x="2911" y="25718"/>
                    <a:pt x="5864" y="12668"/>
                    <a:pt x="9769" y="0"/>
                  </a:cubicBezTo>
                  <a:cubicBezTo>
                    <a:pt x="15580" y="24575"/>
                    <a:pt x="9293" y="52864"/>
                    <a:pt x="17294" y="76486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1" name="Freeform: Shape 6130">
              <a:extLst>
                <a:ext uri="{FF2B5EF4-FFF2-40B4-BE49-F238E27FC236}">
                  <a16:creationId xmlns:a16="http://schemas.microsoft.com/office/drawing/2014/main" id="{9E00DE86-E32B-4AD7-9D00-F5E505D01514}"/>
                </a:ext>
              </a:extLst>
            </p:cNvPr>
            <p:cNvSpPr/>
            <p:nvPr/>
          </p:nvSpPr>
          <p:spPr>
            <a:xfrm>
              <a:off x="2176830" y="1524544"/>
              <a:ext cx="60101" cy="47307"/>
            </a:xfrm>
            <a:custGeom>
              <a:avLst/>
              <a:gdLst>
                <a:gd name="connsiteX0" fmla="*/ 56959 w 60101"/>
                <a:gd name="connsiteY0" fmla="*/ 37338 h 47307"/>
                <a:gd name="connsiteX1" fmla="*/ 57150 w 60101"/>
                <a:gd name="connsiteY1" fmla="*/ 37529 h 47307"/>
                <a:gd name="connsiteX2" fmla="*/ 59150 w 60101"/>
                <a:gd name="connsiteY2" fmla="*/ 40481 h 47307"/>
                <a:gd name="connsiteX3" fmla="*/ 27051 w 60101"/>
                <a:gd name="connsiteY3" fmla="*/ 42767 h 47307"/>
                <a:gd name="connsiteX4" fmla="*/ 0 w 60101"/>
                <a:gd name="connsiteY4" fmla="*/ 30861 h 47307"/>
                <a:gd name="connsiteX5" fmla="*/ 19336 w 60101"/>
                <a:gd name="connsiteY5" fmla="*/ 31623 h 47307"/>
                <a:gd name="connsiteX6" fmla="*/ 8954 w 60101"/>
                <a:gd name="connsiteY6" fmla="*/ 24384 h 47307"/>
                <a:gd name="connsiteX7" fmla="*/ 8572 w 60101"/>
                <a:gd name="connsiteY7" fmla="*/ 24384 h 47307"/>
                <a:gd name="connsiteX8" fmla="*/ 7715 w 60101"/>
                <a:gd name="connsiteY8" fmla="*/ 23527 h 47307"/>
                <a:gd name="connsiteX9" fmla="*/ 7049 w 60101"/>
                <a:gd name="connsiteY9" fmla="*/ 17431 h 47307"/>
                <a:gd name="connsiteX10" fmla="*/ 191 w 60101"/>
                <a:gd name="connsiteY10" fmla="*/ 0 h 47307"/>
                <a:gd name="connsiteX11" fmla="*/ 31528 w 60101"/>
                <a:gd name="connsiteY11" fmla="*/ 22098 h 47307"/>
                <a:gd name="connsiteX12" fmla="*/ 51625 w 60101"/>
                <a:gd name="connsiteY12" fmla="*/ 32385 h 47307"/>
                <a:gd name="connsiteX13" fmla="*/ 49911 w 60101"/>
                <a:gd name="connsiteY13" fmla="*/ 33814 h 47307"/>
                <a:gd name="connsiteX14" fmla="*/ 56959 w 60101"/>
                <a:gd name="connsiteY14" fmla="*/ 37338 h 4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101" h="47307">
                  <a:moveTo>
                    <a:pt x="56959" y="37338"/>
                  </a:moveTo>
                  <a:cubicBezTo>
                    <a:pt x="57150" y="37529"/>
                    <a:pt x="57150" y="37529"/>
                    <a:pt x="57150" y="37529"/>
                  </a:cubicBezTo>
                  <a:cubicBezTo>
                    <a:pt x="57912" y="38576"/>
                    <a:pt x="58388" y="39433"/>
                    <a:pt x="59150" y="40481"/>
                  </a:cubicBezTo>
                  <a:cubicBezTo>
                    <a:pt x="66199" y="53340"/>
                    <a:pt x="31909" y="44386"/>
                    <a:pt x="27051" y="42767"/>
                  </a:cubicBezTo>
                  <a:cubicBezTo>
                    <a:pt x="17907" y="39815"/>
                    <a:pt x="8763" y="35528"/>
                    <a:pt x="0" y="30861"/>
                  </a:cubicBezTo>
                  <a:cubicBezTo>
                    <a:pt x="6287" y="31432"/>
                    <a:pt x="12859" y="31623"/>
                    <a:pt x="19336" y="31623"/>
                  </a:cubicBezTo>
                  <a:cubicBezTo>
                    <a:pt x="15621" y="29432"/>
                    <a:pt x="12097" y="27051"/>
                    <a:pt x="8954" y="24384"/>
                  </a:cubicBezTo>
                  <a:lnTo>
                    <a:pt x="8572" y="24384"/>
                  </a:lnTo>
                  <a:lnTo>
                    <a:pt x="7715" y="23527"/>
                  </a:lnTo>
                  <a:cubicBezTo>
                    <a:pt x="5429" y="21622"/>
                    <a:pt x="5715" y="19240"/>
                    <a:pt x="7049" y="17431"/>
                  </a:cubicBezTo>
                  <a:cubicBezTo>
                    <a:pt x="3810" y="12287"/>
                    <a:pt x="1619" y="6763"/>
                    <a:pt x="191" y="0"/>
                  </a:cubicBezTo>
                  <a:cubicBezTo>
                    <a:pt x="9620" y="8668"/>
                    <a:pt x="19907" y="16097"/>
                    <a:pt x="31528" y="22098"/>
                  </a:cubicBezTo>
                  <a:cubicBezTo>
                    <a:pt x="37147" y="25051"/>
                    <a:pt x="45434" y="27908"/>
                    <a:pt x="51625" y="32385"/>
                  </a:cubicBezTo>
                  <a:cubicBezTo>
                    <a:pt x="51149" y="32956"/>
                    <a:pt x="50578" y="33433"/>
                    <a:pt x="49911" y="33814"/>
                  </a:cubicBezTo>
                  <a:cubicBezTo>
                    <a:pt x="52197" y="34861"/>
                    <a:pt x="54674" y="36195"/>
                    <a:pt x="56959" y="37338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2" name="Freeform: Shape 6131">
              <a:extLst>
                <a:ext uri="{FF2B5EF4-FFF2-40B4-BE49-F238E27FC236}">
                  <a16:creationId xmlns:a16="http://schemas.microsoft.com/office/drawing/2014/main" id="{A959A86A-CC0F-40C2-9F8A-323C28296009}"/>
                </a:ext>
              </a:extLst>
            </p:cNvPr>
            <p:cNvSpPr/>
            <p:nvPr/>
          </p:nvSpPr>
          <p:spPr>
            <a:xfrm>
              <a:off x="2121192" y="1235456"/>
              <a:ext cx="39159" cy="81347"/>
            </a:xfrm>
            <a:custGeom>
              <a:avLst/>
              <a:gdLst>
                <a:gd name="connsiteX0" fmla="*/ 11347 w 39159"/>
                <a:gd name="connsiteY0" fmla="*/ 5148 h 81347"/>
                <a:gd name="connsiteX1" fmla="*/ 39160 w 39159"/>
                <a:gd name="connsiteY1" fmla="*/ 81348 h 81347"/>
                <a:gd name="connsiteX2" fmla="*/ 4965 w 39159"/>
                <a:gd name="connsiteY2" fmla="*/ 48105 h 81347"/>
                <a:gd name="connsiteX3" fmla="*/ 12 w 39159"/>
                <a:gd name="connsiteY3" fmla="*/ 5624 h 81347"/>
                <a:gd name="connsiteX4" fmla="*/ 1631 w 39159"/>
                <a:gd name="connsiteY4" fmla="*/ 671 h 81347"/>
                <a:gd name="connsiteX5" fmla="*/ 11347 w 39159"/>
                <a:gd name="connsiteY5" fmla="*/ 5148 h 8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59" h="81347">
                  <a:moveTo>
                    <a:pt x="11347" y="5148"/>
                  </a:moveTo>
                  <a:cubicBezTo>
                    <a:pt x="27730" y="27912"/>
                    <a:pt x="36302" y="54106"/>
                    <a:pt x="39160" y="81348"/>
                  </a:cubicBezTo>
                  <a:cubicBezTo>
                    <a:pt x="29635" y="67155"/>
                    <a:pt x="19348" y="57630"/>
                    <a:pt x="4965" y="48105"/>
                  </a:cubicBezTo>
                  <a:cubicBezTo>
                    <a:pt x="3631" y="33913"/>
                    <a:pt x="107" y="20387"/>
                    <a:pt x="12" y="5624"/>
                  </a:cubicBezTo>
                  <a:cubicBezTo>
                    <a:pt x="-84" y="3147"/>
                    <a:pt x="393" y="1242"/>
                    <a:pt x="1631" y="671"/>
                  </a:cubicBezTo>
                  <a:cubicBezTo>
                    <a:pt x="5155" y="-1520"/>
                    <a:pt x="9251" y="2100"/>
                    <a:pt x="11347" y="5148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73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2238674" y="5255197"/>
            <a:ext cx="203337" cy="288070"/>
            <a:chOff x="5268698" y="2512751"/>
            <a:chExt cx="140411" cy="205146"/>
          </a:xfrm>
        </p:grpSpPr>
        <p:grpSp>
          <p:nvGrpSpPr>
            <p:cNvPr id="574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268698" y="2512751"/>
              <a:ext cx="140411" cy="205051"/>
              <a:chOff x="5268698" y="2512751"/>
              <a:chExt cx="140411" cy="205051"/>
            </a:xfrm>
          </p:grpSpPr>
          <p:sp>
            <p:nvSpPr>
              <p:cNvPr id="578" name="Freeform: Shape 5660">
                <a:extLst>
                  <a:ext uri="{FF2B5EF4-FFF2-40B4-BE49-F238E27FC236}">
                    <a16:creationId xmlns:a16="http://schemas.microsoft.com/office/drawing/2014/main" id="{DD9B4877-7C08-49E8-9815-C35F21E3B923}"/>
                  </a:ext>
                </a:extLst>
              </p:cNvPr>
              <p:cNvSpPr/>
              <p:nvPr/>
            </p:nvSpPr>
            <p:spPr>
              <a:xfrm>
                <a:off x="5341009" y="2512751"/>
                <a:ext cx="15888" cy="41054"/>
              </a:xfrm>
              <a:custGeom>
                <a:avLst/>
                <a:gdLst>
                  <a:gd name="connsiteX0" fmla="*/ 5468 w 15888"/>
                  <a:gd name="connsiteY0" fmla="*/ 40996 h 41054"/>
                  <a:gd name="connsiteX1" fmla="*/ 5468 w 15888"/>
                  <a:gd name="connsiteY1" fmla="*/ 40996 h 41054"/>
                  <a:gd name="connsiteX2" fmla="*/ 39 w 15888"/>
                  <a:gd name="connsiteY2" fmla="*/ 34138 h 41054"/>
                  <a:gd name="connsiteX3" fmla="*/ 3563 w 15888"/>
                  <a:gd name="connsiteY3" fmla="*/ 5468 h 41054"/>
                  <a:gd name="connsiteX4" fmla="*/ 10421 w 15888"/>
                  <a:gd name="connsiteY4" fmla="*/ 39 h 41054"/>
                  <a:gd name="connsiteX5" fmla="*/ 10421 w 15888"/>
                  <a:gd name="connsiteY5" fmla="*/ 39 h 41054"/>
                  <a:gd name="connsiteX6" fmla="*/ 15850 w 15888"/>
                  <a:gd name="connsiteY6" fmla="*/ 6897 h 41054"/>
                  <a:gd name="connsiteX7" fmla="*/ 12326 w 15888"/>
                  <a:gd name="connsiteY7" fmla="*/ 35567 h 41054"/>
                  <a:gd name="connsiteX8" fmla="*/ 5468 w 15888"/>
                  <a:gd name="connsiteY8" fmla="*/ 40996 h 4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88" h="41054">
                    <a:moveTo>
                      <a:pt x="5468" y="40996"/>
                    </a:moveTo>
                    <a:lnTo>
                      <a:pt x="5468" y="40996"/>
                    </a:lnTo>
                    <a:cubicBezTo>
                      <a:pt x="2134" y="40615"/>
                      <a:pt x="-342" y="37472"/>
                      <a:pt x="39" y="34138"/>
                    </a:cubicBezTo>
                    <a:lnTo>
                      <a:pt x="3563" y="5468"/>
                    </a:lnTo>
                    <a:cubicBezTo>
                      <a:pt x="3944" y="2134"/>
                      <a:pt x="7087" y="-342"/>
                      <a:pt x="10421" y="39"/>
                    </a:cubicBezTo>
                    <a:lnTo>
                      <a:pt x="10421" y="39"/>
                    </a:lnTo>
                    <a:cubicBezTo>
                      <a:pt x="13755" y="420"/>
                      <a:pt x="16231" y="3563"/>
                      <a:pt x="15850" y="6897"/>
                    </a:cubicBezTo>
                    <a:lnTo>
                      <a:pt x="12326" y="35567"/>
                    </a:lnTo>
                    <a:cubicBezTo>
                      <a:pt x="11945" y="38996"/>
                      <a:pt x="8897" y="41473"/>
                      <a:pt x="5468" y="4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9" name="Freeform: Shape 5661">
                <a:extLst>
                  <a:ext uri="{FF2B5EF4-FFF2-40B4-BE49-F238E27FC236}">
                    <a16:creationId xmlns:a16="http://schemas.microsoft.com/office/drawing/2014/main" id="{616E3381-A15F-4600-B21C-44772B9CBCE3}"/>
                  </a:ext>
                </a:extLst>
              </p:cNvPr>
              <p:cNvSpPr/>
              <p:nvPr/>
            </p:nvSpPr>
            <p:spPr>
              <a:xfrm>
                <a:off x="5268698" y="2535997"/>
                <a:ext cx="140411" cy="181806"/>
              </a:xfrm>
              <a:custGeom>
                <a:avLst/>
                <a:gdLst>
                  <a:gd name="connsiteX0" fmla="*/ 81398 w 140411"/>
                  <a:gd name="connsiteY0" fmla="*/ 415 h 181806"/>
                  <a:gd name="connsiteX1" fmla="*/ 139500 w 140411"/>
                  <a:gd name="connsiteY1" fmla="*/ 99475 h 181806"/>
                  <a:gd name="connsiteX2" fmla="*/ 59014 w 140411"/>
                  <a:gd name="connsiteY2" fmla="*/ 181390 h 181806"/>
                  <a:gd name="connsiteX3" fmla="*/ 912 w 140411"/>
                  <a:gd name="connsiteY3" fmla="*/ 82330 h 181806"/>
                  <a:gd name="connsiteX4" fmla="*/ 81398 w 140411"/>
                  <a:gd name="connsiteY4" fmla="*/ 415 h 18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411" h="181806">
                    <a:moveTo>
                      <a:pt x="81398" y="415"/>
                    </a:moveTo>
                    <a:cubicBezTo>
                      <a:pt x="119688" y="5178"/>
                      <a:pt x="145692" y="49469"/>
                      <a:pt x="139500" y="99475"/>
                    </a:cubicBezTo>
                    <a:cubicBezTo>
                      <a:pt x="133309" y="149481"/>
                      <a:pt x="97305" y="186153"/>
                      <a:pt x="59014" y="181390"/>
                    </a:cubicBezTo>
                    <a:cubicBezTo>
                      <a:pt x="20724" y="176628"/>
                      <a:pt x="-5280" y="132336"/>
                      <a:pt x="912" y="82330"/>
                    </a:cubicBezTo>
                    <a:cubicBezTo>
                      <a:pt x="7103" y="32419"/>
                      <a:pt x="43107" y="-4347"/>
                      <a:pt x="81398" y="41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75" name="Freeform: Shape 5662">
              <a:extLst>
                <a:ext uri="{FF2B5EF4-FFF2-40B4-BE49-F238E27FC236}">
                  <a16:creationId xmlns:a16="http://schemas.microsoft.com/office/drawing/2014/main" id="{6C822B93-F718-4577-8524-7E56A959703C}"/>
                </a:ext>
              </a:extLst>
            </p:cNvPr>
            <p:cNvSpPr/>
            <p:nvPr/>
          </p:nvSpPr>
          <p:spPr>
            <a:xfrm>
              <a:off x="5312942" y="2681739"/>
              <a:ext cx="37733" cy="30148"/>
            </a:xfrm>
            <a:custGeom>
              <a:avLst/>
              <a:gdLst>
                <a:gd name="connsiteX0" fmla="*/ 37726 w 37733"/>
                <a:gd name="connsiteY0" fmla="*/ 15836 h 30148"/>
                <a:gd name="connsiteX1" fmla="*/ 18295 w 37733"/>
                <a:gd name="connsiteY1" fmla="*/ 30124 h 30148"/>
                <a:gd name="connsiteX2" fmla="*/ 7 w 37733"/>
                <a:gd name="connsiteY2" fmla="*/ 14312 h 30148"/>
                <a:gd name="connsiteX3" fmla="*/ 19438 w 37733"/>
                <a:gd name="connsiteY3" fmla="*/ 25 h 30148"/>
                <a:gd name="connsiteX4" fmla="*/ 37726 w 37733"/>
                <a:gd name="connsiteY4" fmla="*/ 15836 h 3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33" h="30148">
                  <a:moveTo>
                    <a:pt x="37726" y="15836"/>
                  </a:moveTo>
                  <a:cubicBezTo>
                    <a:pt x="37345" y="24123"/>
                    <a:pt x="28678" y="30600"/>
                    <a:pt x="18295" y="30124"/>
                  </a:cubicBezTo>
                  <a:cubicBezTo>
                    <a:pt x="7913" y="29743"/>
                    <a:pt x="-278" y="22599"/>
                    <a:pt x="7" y="14312"/>
                  </a:cubicBezTo>
                  <a:cubicBezTo>
                    <a:pt x="388" y="6025"/>
                    <a:pt x="9056" y="-452"/>
                    <a:pt x="19438" y="25"/>
                  </a:cubicBezTo>
                  <a:cubicBezTo>
                    <a:pt x="29916" y="406"/>
                    <a:pt x="38012" y="7549"/>
                    <a:pt x="37726" y="15836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663">
              <a:extLst>
                <a:ext uri="{FF2B5EF4-FFF2-40B4-BE49-F238E27FC236}">
                  <a16:creationId xmlns:a16="http://schemas.microsoft.com/office/drawing/2014/main" id="{57645A4F-1889-416F-816A-BF2C23B86B5F}"/>
                </a:ext>
              </a:extLst>
            </p:cNvPr>
            <p:cNvSpPr/>
            <p:nvPr/>
          </p:nvSpPr>
          <p:spPr>
            <a:xfrm>
              <a:off x="5315520" y="2536221"/>
              <a:ext cx="93589" cy="181675"/>
            </a:xfrm>
            <a:custGeom>
              <a:avLst/>
              <a:gdLst>
                <a:gd name="connsiteX0" fmla="*/ 0 w 93589"/>
                <a:gd name="connsiteY0" fmla="*/ 178213 h 181675"/>
                <a:gd name="connsiteX1" fmla="*/ 12192 w 93589"/>
                <a:gd name="connsiteY1" fmla="*/ 181261 h 181675"/>
                <a:gd name="connsiteX2" fmla="*/ 92678 w 93589"/>
                <a:gd name="connsiteY2" fmla="*/ 99346 h 181675"/>
                <a:gd name="connsiteX3" fmla="*/ 34576 w 93589"/>
                <a:gd name="connsiteY3" fmla="*/ 286 h 181675"/>
                <a:gd name="connsiteX4" fmla="*/ 29432 w 93589"/>
                <a:gd name="connsiteY4" fmla="*/ 0 h 181675"/>
                <a:gd name="connsiteX5" fmla="*/ 62865 w 93589"/>
                <a:gd name="connsiteY5" fmla="*/ 88678 h 181675"/>
                <a:gd name="connsiteX6" fmla="*/ 0 w 93589"/>
                <a:gd name="connsiteY6" fmla="*/ 178213 h 1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89" h="181675">
                  <a:moveTo>
                    <a:pt x="0" y="178213"/>
                  </a:moveTo>
                  <a:cubicBezTo>
                    <a:pt x="3905" y="179642"/>
                    <a:pt x="8001" y="180784"/>
                    <a:pt x="12192" y="181261"/>
                  </a:cubicBezTo>
                  <a:cubicBezTo>
                    <a:pt x="50483" y="186023"/>
                    <a:pt x="86487" y="149257"/>
                    <a:pt x="92678" y="99346"/>
                  </a:cubicBezTo>
                  <a:cubicBezTo>
                    <a:pt x="98870" y="49339"/>
                    <a:pt x="72866" y="4953"/>
                    <a:pt x="34576" y="286"/>
                  </a:cubicBezTo>
                  <a:cubicBezTo>
                    <a:pt x="32861" y="95"/>
                    <a:pt x="31147" y="0"/>
                    <a:pt x="29432" y="0"/>
                  </a:cubicBezTo>
                  <a:cubicBezTo>
                    <a:pt x="43910" y="14668"/>
                    <a:pt x="64579" y="40196"/>
                    <a:pt x="62865" y="88678"/>
                  </a:cubicBezTo>
                  <a:cubicBezTo>
                    <a:pt x="60579" y="150400"/>
                    <a:pt x="21812" y="171736"/>
                    <a:pt x="0" y="17821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664">
              <a:extLst>
                <a:ext uri="{FF2B5EF4-FFF2-40B4-BE49-F238E27FC236}">
                  <a16:creationId xmlns:a16="http://schemas.microsoft.com/office/drawing/2014/main" id="{8C412802-362A-4020-9777-29489A9D84EF}"/>
                </a:ext>
              </a:extLst>
            </p:cNvPr>
            <p:cNvSpPr/>
            <p:nvPr/>
          </p:nvSpPr>
          <p:spPr>
            <a:xfrm>
              <a:off x="5283798" y="2602229"/>
              <a:ext cx="30484" cy="62770"/>
            </a:xfrm>
            <a:custGeom>
              <a:avLst/>
              <a:gdLst>
                <a:gd name="connsiteX0" fmla="*/ 14958 w 30484"/>
                <a:gd name="connsiteY0" fmla="*/ 0 h 62770"/>
                <a:gd name="connsiteX1" fmla="*/ 30484 w 30484"/>
                <a:gd name="connsiteY1" fmla="*/ 31242 h 62770"/>
                <a:gd name="connsiteX2" fmla="*/ 15530 w 30484"/>
                <a:gd name="connsiteY2" fmla="*/ 62770 h 62770"/>
                <a:gd name="connsiteX3" fmla="*/ 4 w 30484"/>
                <a:gd name="connsiteY3" fmla="*/ 31528 h 62770"/>
                <a:gd name="connsiteX4" fmla="*/ 14958 w 30484"/>
                <a:gd name="connsiteY4" fmla="*/ 0 h 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4" h="62770">
                  <a:moveTo>
                    <a:pt x="14958" y="0"/>
                  </a:moveTo>
                  <a:cubicBezTo>
                    <a:pt x="23340" y="-95"/>
                    <a:pt x="30293" y="13907"/>
                    <a:pt x="30484" y="31242"/>
                  </a:cubicBezTo>
                  <a:cubicBezTo>
                    <a:pt x="30579" y="48578"/>
                    <a:pt x="23912" y="62675"/>
                    <a:pt x="15530" y="62770"/>
                  </a:cubicBezTo>
                  <a:cubicBezTo>
                    <a:pt x="7148" y="62866"/>
                    <a:pt x="194" y="48864"/>
                    <a:pt x="4" y="31528"/>
                  </a:cubicBezTo>
                  <a:cubicBezTo>
                    <a:pt x="-187" y="14193"/>
                    <a:pt x="6576" y="96"/>
                    <a:pt x="14958" y="0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80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42938" y="3094956"/>
            <a:ext cx="203337" cy="288070"/>
            <a:chOff x="5268698" y="2512751"/>
            <a:chExt cx="140411" cy="205146"/>
          </a:xfrm>
        </p:grpSpPr>
        <p:grpSp>
          <p:nvGrpSpPr>
            <p:cNvPr id="581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268698" y="2512751"/>
              <a:ext cx="140411" cy="205051"/>
              <a:chOff x="5268698" y="2512751"/>
              <a:chExt cx="140411" cy="205051"/>
            </a:xfrm>
          </p:grpSpPr>
          <p:sp>
            <p:nvSpPr>
              <p:cNvPr id="585" name="Freeform: Shape 5660">
                <a:extLst>
                  <a:ext uri="{FF2B5EF4-FFF2-40B4-BE49-F238E27FC236}">
                    <a16:creationId xmlns:a16="http://schemas.microsoft.com/office/drawing/2014/main" id="{DD9B4877-7C08-49E8-9815-C35F21E3B923}"/>
                  </a:ext>
                </a:extLst>
              </p:cNvPr>
              <p:cNvSpPr/>
              <p:nvPr/>
            </p:nvSpPr>
            <p:spPr>
              <a:xfrm>
                <a:off x="5341009" y="2512751"/>
                <a:ext cx="15888" cy="41054"/>
              </a:xfrm>
              <a:custGeom>
                <a:avLst/>
                <a:gdLst>
                  <a:gd name="connsiteX0" fmla="*/ 5468 w 15888"/>
                  <a:gd name="connsiteY0" fmla="*/ 40996 h 41054"/>
                  <a:gd name="connsiteX1" fmla="*/ 5468 w 15888"/>
                  <a:gd name="connsiteY1" fmla="*/ 40996 h 41054"/>
                  <a:gd name="connsiteX2" fmla="*/ 39 w 15888"/>
                  <a:gd name="connsiteY2" fmla="*/ 34138 h 41054"/>
                  <a:gd name="connsiteX3" fmla="*/ 3563 w 15888"/>
                  <a:gd name="connsiteY3" fmla="*/ 5468 h 41054"/>
                  <a:gd name="connsiteX4" fmla="*/ 10421 w 15888"/>
                  <a:gd name="connsiteY4" fmla="*/ 39 h 41054"/>
                  <a:gd name="connsiteX5" fmla="*/ 10421 w 15888"/>
                  <a:gd name="connsiteY5" fmla="*/ 39 h 41054"/>
                  <a:gd name="connsiteX6" fmla="*/ 15850 w 15888"/>
                  <a:gd name="connsiteY6" fmla="*/ 6897 h 41054"/>
                  <a:gd name="connsiteX7" fmla="*/ 12326 w 15888"/>
                  <a:gd name="connsiteY7" fmla="*/ 35567 h 41054"/>
                  <a:gd name="connsiteX8" fmla="*/ 5468 w 15888"/>
                  <a:gd name="connsiteY8" fmla="*/ 40996 h 4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88" h="41054">
                    <a:moveTo>
                      <a:pt x="5468" y="40996"/>
                    </a:moveTo>
                    <a:lnTo>
                      <a:pt x="5468" y="40996"/>
                    </a:lnTo>
                    <a:cubicBezTo>
                      <a:pt x="2134" y="40615"/>
                      <a:pt x="-342" y="37472"/>
                      <a:pt x="39" y="34138"/>
                    </a:cubicBezTo>
                    <a:lnTo>
                      <a:pt x="3563" y="5468"/>
                    </a:lnTo>
                    <a:cubicBezTo>
                      <a:pt x="3944" y="2134"/>
                      <a:pt x="7087" y="-342"/>
                      <a:pt x="10421" y="39"/>
                    </a:cubicBezTo>
                    <a:lnTo>
                      <a:pt x="10421" y="39"/>
                    </a:lnTo>
                    <a:cubicBezTo>
                      <a:pt x="13755" y="420"/>
                      <a:pt x="16231" y="3563"/>
                      <a:pt x="15850" y="6897"/>
                    </a:cubicBezTo>
                    <a:lnTo>
                      <a:pt x="12326" y="35567"/>
                    </a:lnTo>
                    <a:cubicBezTo>
                      <a:pt x="11945" y="38996"/>
                      <a:pt x="8897" y="41473"/>
                      <a:pt x="5468" y="4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6" name="Freeform: Shape 5661">
                <a:extLst>
                  <a:ext uri="{FF2B5EF4-FFF2-40B4-BE49-F238E27FC236}">
                    <a16:creationId xmlns:a16="http://schemas.microsoft.com/office/drawing/2014/main" id="{616E3381-A15F-4600-B21C-44772B9CBCE3}"/>
                  </a:ext>
                </a:extLst>
              </p:cNvPr>
              <p:cNvSpPr/>
              <p:nvPr/>
            </p:nvSpPr>
            <p:spPr>
              <a:xfrm>
                <a:off x="5268698" y="2535997"/>
                <a:ext cx="140411" cy="181806"/>
              </a:xfrm>
              <a:custGeom>
                <a:avLst/>
                <a:gdLst>
                  <a:gd name="connsiteX0" fmla="*/ 81398 w 140411"/>
                  <a:gd name="connsiteY0" fmla="*/ 415 h 181806"/>
                  <a:gd name="connsiteX1" fmla="*/ 139500 w 140411"/>
                  <a:gd name="connsiteY1" fmla="*/ 99475 h 181806"/>
                  <a:gd name="connsiteX2" fmla="*/ 59014 w 140411"/>
                  <a:gd name="connsiteY2" fmla="*/ 181390 h 181806"/>
                  <a:gd name="connsiteX3" fmla="*/ 912 w 140411"/>
                  <a:gd name="connsiteY3" fmla="*/ 82330 h 181806"/>
                  <a:gd name="connsiteX4" fmla="*/ 81398 w 140411"/>
                  <a:gd name="connsiteY4" fmla="*/ 415 h 18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411" h="181806">
                    <a:moveTo>
                      <a:pt x="81398" y="415"/>
                    </a:moveTo>
                    <a:cubicBezTo>
                      <a:pt x="119688" y="5178"/>
                      <a:pt x="145692" y="49469"/>
                      <a:pt x="139500" y="99475"/>
                    </a:cubicBezTo>
                    <a:cubicBezTo>
                      <a:pt x="133309" y="149481"/>
                      <a:pt x="97305" y="186153"/>
                      <a:pt x="59014" y="181390"/>
                    </a:cubicBezTo>
                    <a:cubicBezTo>
                      <a:pt x="20724" y="176628"/>
                      <a:pt x="-5280" y="132336"/>
                      <a:pt x="912" y="82330"/>
                    </a:cubicBezTo>
                    <a:cubicBezTo>
                      <a:pt x="7103" y="32419"/>
                      <a:pt x="43107" y="-4347"/>
                      <a:pt x="81398" y="41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82" name="Freeform: Shape 5662">
              <a:extLst>
                <a:ext uri="{FF2B5EF4-FFF2-40B4-BE49-F238E27FC236}">
                  <a16:creationId xmlns:a16="http://schemas.microsoft.com/office/drawing/2014/main" id="{6C822B93-F718-4577-8524-7E56A959703C}"/>
                </a:ext>
              </a:extLst>
            </p:cNvPr>
            <p:cNvSpPr/>
            <p:nvPr/>
          </p:nvSpPr>
          <p:spPr>
            <a:xfrm>
              <a:off x="5312942" y="2681739"/>
              <a:ext cx="37733" cy="30148"/>
            </a:xfrm>
            <a:custGeom>
              <a:avLst/>
              <a:gdLst>
                <a:gd name="connsiteX0" fmla="*/ 37726 w 37733"/>
                <a:gd name="connsiteY0" fmla="*/ 15836 h 30148"/>
                <a:gd name="connsiteX1" fmla="*/ 18295 w 37733"/>
                <a:gd name="connsiteY1" fmla="*/ 30124 h 30148"/>
                <a:gd name="connsiteX2" fmla="*/ 7 w 37733"/>
                <a:gd name="connsiteY2" fmla="*/ 14312 h 30148"/>
                <a:gd name="connsiteX3" fmla="*/ 19438 w 37733"/>
                <a:gd name="connsiteY3" fmla="*/ 25 h 30148"/>
                <a:gd name="connsiteX4" fmla="*/ 37726 w 37733"/>
                <a:gd name="connsiteY4" fmla="*/ 15836 h 3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33" h="30148">
                  <a:moveTo>
                    <a:pt x="37726" y="15836"/>
                  </a:moveTo>
                  <a:cubicBezTo>
                    <a:pt x="37345" y="24123"/>
                    <a:pt x="28678" y="30600"/>
                    <a:pt x="18295" y="30124"/>
                  </a:cubicBezTo>
                  <a:cubicBezTo>
                    <a:pt x="7913" y="29743"/>
                    <a:pt x="-278" y="22599"/>
                    <a:pt x="7" y="14312"/>
                  </a:cubicBezTo>
                  <a:cubicBezTo>
                    <a:pt x="388" y="6025"/>
                    <a:pt x="9056" y="-452"/>
                    <a:pt x="19438" y="25"/>
                  </a:cubicBezTo>
                  <a:cubicBezTo>
                    <a:pt x="29916" y="406"/>
                    <a:pt x="38012" y="7549"/>
                    <a:pt x="37726" y="15836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663">
              <a:extLst>
                <a:ext uri="{FF2B5EF4-FFF2-40B4-BE49-F238E27FC236}">
                  <a16:creationId xmlns:a16="http://schemas.microsoft.com/office/drawing/2014/main" id="{57645A4F-1889-416F-816A-BF2C23B86B5F}"/>
                </a:ext>
              </a:extLst>
            </p:cNvPr>
            <p:cNvSpPr/>
            <p:nvPr/>
          </p:nvSpPr>
          <p:spPr>
            <a:xfrm>
              <a:off x="5315520" y="2536221"/>
              <a:ext cx="93589" cy="181675"/>
            </a:xfrm>
            <a:custGeom>
              <a:avLst/>
              <a:gdLst>
                <a:gd name="connsiteX0" fmla="*/ 0 w 93589"/>
                <a:gd name="connsiteY0" fmla="*/ 178213 h 181675"/>
                <a:gd name="connsiteX1" fmla="*/ 12192 w 93589"/>
                <a:gd name="connsiteY1" fmla="*/ 181261 h 181675"/>
                <a:gd name="connsiteX2" fmla="*/ 92678 w 93589"/>
                <a:gd name="connsiteY2" fmla="*/ 99346 h 181675"/>
                <a:gd name="connsiteX3" fmla="*/ 34576 w 93589"/>
                <a:gd name="connsiteY3" fmla="*/ 286 h 181675"/>
                <a:gd name="connsiteX4" fmla="*/ 29432 w 93589"/>
                <a:gd name="connsiteY4" fmla="*/ 0 h 181675"/>
                <a:gd name="connsiteX5" fmla="*/ 62865 w 93589"/>
                <a:gd name="connsiteY5" fmla="*/ 88678 h 181675"/>
                <a:gd name="connsiteX6" fmla="*/ 0 w 93589"/>
                <a:gd name="connsiteY6" fmla="*/ 178213 h 1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89" h="181675">
                  <a:moveTo>
                    <a:pt x="0" y="178213"/>
                  </a:moveTo>
                  <a:cubicBezTo>
                    <a:pt x="3905" y="179642"/>
                    <a:pt x="8001" y="180784"/>
                    <a:pt x="12192" y="181261"/>
                  </a:cubicBezTo>
                  <a:cubicBezTo>
                    <a:pt x="50483" y="186023"/>
                    <a:pt x="86487" y="149257"/>
                    <a:pt x="92678" y="99346"/>
                  </a:cubicBezTo>
                  <a:cubicBezTo>
                    <a:pt x="98870" y="49339"/>
                    <a:pt x="72866" y="4953"/>
                    <a:pt x="34576" y="286"/>
                  </a:cubicBezTo>
                  <a:cubicBezTo>
                    <a:pt x="32861" y="95"/>
                    <a:pt x="31147" y="0"/>
                    <a:pt x="29432" y="0"/>
                  </a:cubicBezTo>
                  <a:cubicBezTo>
                    <a:pt x="43910" y="14668"/>
                    <a:pt x="64579" y="40196"/>
                    <a:pt x="62865" y="88678"/>
                  </a:cubicBezTo>
                  <a:cubicBezTo>
                    <a:pt x="60579" y="150400"/>
                    <a:pt x="21812" y="171736"/>
                    <a:pt x="0" y="17821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5664">
              <a:extLst>
                <a:ext uri="{FF2B5EF4-FFF2-40B4-BE49-F238E27FC236}">
                  <a16:creationId xmlns:a16="http://schemas.microsoft.com/office/drawing/2014/main" id="{8C412802-362A-4020-9777-29489A9D84EF}"/>
                </a:ext>
              </a:extLst>
            </p:cNvPr>
            <p:cNvSpPr/>
            <p:nvPr/>
          </p:nvSpPr>
          <p:spPr>
            <a:xfrm>
              <a:off x="5283798" y="2602229"/>
              <a:ext cx="30484" cy="62770"/>
            </a:xfrm>
            <a:custGeom>
              <a:avLst/>
              <a:gdLst>
                <a:gd name="connsiteX0" fmla="*/ 14958 w 30484"/>
                <a:gd name="connsiteY0" fmla="*/ 0 h 62770"/>
                <a:gd name="connsiteX1" fmla="*/ 30484 w 30484"/>
                <a:gd name="connsiteY1" fmla="*/ 31242 h 62770"/>
                <a:gd name="connsiteX2" fmla="*/ 15530 w 30484"/>
                <a:gd name="connsiteY2" fmla="*/ 62770 h 62770"/>
                <a:gd name="connsiteX3" fmla="*/ 4 w 30484"/>
                <a:gd name="connsiteY3" fmla="*/ 31528 h 62770"/>
                <a:gd name="connsiteX4" fmla="*/ 14958 w 30484"/>
                <a:gd name="connsiteY4" fmla="*/ 0 h 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4" h="62770">
                  <a:moveTo>
                    <a:pt x="14958" y="0"/>
                  </a:moveTo>
                  <a:cubicBezTo>
                    <a:pt x="23340" y="-95"/>
                    <a:pt x="30293" y="13907"/>
                    <a:pt x="30484" y="31242"/>
                  </a:cubicBezTo>
                  <a:cubicBezTo>
                    <a:pt x="30579" y="48578"/>
                    <a:pt x="23912" y="62675"/>
                    <a:pt x="15530" y="62770"/>
                  </a:cubicBezTo>
                  <a:cubicBezTo>
                    <a:pt x="7148" y="62866"/>
                    <a:pt x="194" y="48864"/>
                    <a:pt x="4" y="31528"/>
                  </a:cubicBezTo>
                  <a:cubicBezTo>
                    <a:pt x="-187" y="14193"/>
                    <a:pt x="6576" y="96"/>
                    <a:pt x="14958" y="0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8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710993" y="3964037"/>
            <a:ext cx="217074" cy="199287"/>
            <a:chOff x="4534957" y="3056947"/>
            <a:chExt cx="149897" cy="141920"/>
          </a:xfrm>
        </p:grpSpPr>
        <p:sp>
          <p:nvSpPr>
            <p:cNvPr id="588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0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1863121" y="5692229"/>
            <a:ext cx="217074" cy="199287"/>
            <a:chOff x="4534957" y="3056947"/>
            <a:chExt cx="149897" cy="141920"/>
          </a:xfrm>
        </p:grpSpPr>
        <p:sp>
          <p:nvSpPr>
            <p:cNvPr id="591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3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3788969" y="5700605"/>
            <a:ext cx="105520" cy="96874"/>
            <a:chOff x="4534957" y="3056947"/>
            <a:chExt cx="149897" cy="141920"/>
          </a:xfrm>
        </p:grpSpPr>
        <p:sp>
          <p:nvSpPr>
            <p:cNvPr id="594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6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4936838" y="6227877"/>
            <a:ext cx="173232" cy="159037"/>
            <a:chOff x="4534957" y="3056947"/>
            <a:chExt cx="149897" cy="141920"/>
          </a:xfrm>
        </p:grpSpPr>
        <p:sp>
          <p:nvSpPr>
            <p:cNvPr id="597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9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472342" y="2195429"/>
            <a:ext cx="173232" cy="159037"/>
            <a:chOff x="4534957" y="3056947"/>
            <a:chExt cx="149897" cy="141920"/>
          </a:xfrm>
        </p:grpSpPr>
        <p:sp>
          <p:nvSpPr>
            <p:cNvPr id="600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02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-108537" y="5332190"/>
            <a:ext cx="217074" cy="199287"/>
            <a:chOff x="4534957" y="3056947"/>
            <a:chExt cx="149897" cy="141920"/>
          </a:xfrm>
        </p:grpSpPr>
        <p:sp>
          <p:nvSpPr>
            <p:cNvPr id="603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05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7391923" y="776836"/>
            <a:ext cx="85937" cy="83324"/>
            <a:chOff x="5850668" y="2570556"/>
            <a:chExt cx="134605" cy="134595"/>
          </a:xfrm>
        </p:grpSpPr>
        <p:sp>
          <p:nvSpPr>
            <p:cNvPr id="606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8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09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5303690" y="200774"/>
            <a:ext cx="85937" cy="83324"/>
            <a:chOff x="5850668" y="2570556"/>
            <a:chExt cx="134605" cy="134595"/>
          </a:xfrm>
        </p:grpSpPr>
        <p:sp>
          <p:nvSpPr>
            <p:cNvPr id="610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2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13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544050" y="12134"/>
            <a:ext cx="85937" cy="83324"/>
            <a:chOff x="5850668" y="2570556"/>
            <a:chExt cx="134605" cy="134595"/>
          </a:xfrm>
        </p:grpSpPr>
        <p:sp>
          <p:nvSpPr>
            <p:cNvPr id="614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1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184011" y="2433022"/>
            <a:ext cx="85937" cy="83324"/>
            <a:chOff x="5850668" y="2570556"/>
            <a:chExt cx="134605" cy="134595"/>
          </a:xfrm>
        </p:grpSpPr>
        <p:sp>
          <p:nvSpPr>
            <p:cNvPr id="618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621" name="pole tekstowe 620"/>
          <p:cNvSpPr txBox="1"/>
          <p:nvPr/>
        </p:nvSpPr>
        <p:spPr>
          <a:xfrm>
            <a:off x="3059832" y="4365104"/>
            <a:ext cx="29523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dirty="0">
                <a:solidFill>
                  <a:srgbClr val="1C6F05"/>
                </a:solidFill>
              </a:rPr>
              <a:t>Klaudia Pietrzak </a:t>
            </a:r>
          </a:p>
          <a:p>
            <a:pPr algn="ctr"/>
            <a:r>
              <a:rPr lang="pl-PL" dirty="0">
                <a:solidFill>
                  <a:srgbClr val="1C6F05"/>
                </a:solidFill>
              </a:rPr>
              <a:t>Daria </a:t>
            </a:r>
            <a:r>
              <a:rPr lang="pl-PL" dirty="0" err="1">
                <a:solidFill>
                  <a:srgbClr val="1C6F05"/>
                </a:solidFill>
              </a:rPr>
              <a:t>Kościewicz</a:t>
            </a:r>
            <a:endParaRPr lang="pl-PL" dirty="0">
              <a:solidFill>
                <a:srgbClr val="1C6F05"/>
              </a:solidFill>
            </a:endParaRPr>
          </a:p>
        </p:txBody>
      </p:sp>
      <p:cxnSp>
        <p:nvCxnSpPr>
          <p:cNvPr id="623" name="Łącznik prosty 622"/>
          <p:cNvCxnSpPr/>
          <p:nvPr/>
        </p:nvCxnSpPr>
        <p:spPr>
          <a:xfrm>
            <a:off x="2915816" y="4221088"/>
            <a:ext cx="3312368" cy="0"/>
          </a:xfrm>
          <a:prstGeom prst="line">
            <a:avLst/>
          </a:prstGeom>
          <a:ln w="28575"/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24" name="pole tekstowe 623"/>
          <p:cNvSpPr txBox="1"/>
          <p:nvPr/>
        </p:nvSpPr>
        <p:spPr>
          <a:xfrm>
            <a:off x="5436096" y="6093296"/>
            <a:ext cx="37079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200" dirty="0">
                <a:solidFill>
                  <a:srgbClr val="1C6F05"/>
                </a:solidFill>
              </a:rPr>
              <a:t>Szkoła zdrowia 2022/2023</a:t>
            </a:r>
          </a:p>
          <a:p>
            <a:pPr algn="ctr"/>
            <a:r>
              <a:rPr lang="pl-PL" sz="12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2588 -0.11551 L -4.44444E-6 -4.07407E-6 " pathEditMode="relative" ptsTypes="AA">
                                      <p:cBhvr>
                                        <p:cTn id="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302 -0.13635 L -1.66667E-6 -8.14815E-6 " pathEditMode="relative" ptsTypes="AA">
                                      <p:cBhvr>
                                        <p:cTn id="8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746 -0.18889 L -1.11111E-6 -2.22222E-6 " pathEditMode="relative" ptsTypes="AA"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226 -0.12593 L 1.11111E-6 4.07407E-6 " pathEditMode="relative" ptsTypes="AA">
                                      <p:cBhvr>
                                        <p:cTn id="12" dur="10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1268 -0.17454 L 8.33333E-7 2.96296E-6 " pathEditMode="relative" ptsTypes="AA">
                                      <p:cBhvr>
                                        <p:cTn id="14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1268 -0.02083 L -5E-6 8.14815E-6 " pathEditMode="relative" ptsTypes="AA">
                                      <p:cBhvr>
                                        <p:cTn id="16" dur="10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566 -0.03148 L 0 5.92593E-6 " pathEditMode="relative" ptsTypes="AA">
                                      <p:cBhvr>
                                        <p:cTn id="18" dur="1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184 -0.15764 L 3.33333E-6 3.7037E-6 " pathEditMode="relative" ptsTypes="AA">
                                      <p:cBhvr>
                                        <p:cTn id="20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365 -3.7037E-6 L 0 -3.7037E-6 " pathEditMode="relative" ptsTypes="AA">
                                      <p:cBhvr>
                                        <p:cTn id="22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99 0.19954 L -4.16667E-6 7.03704E-6 " pathEditMode="relative" ptsTypes="AA">
                                      <p:cBhvr>
                                        <p:cTn id="24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386 0.12593 L 3.88889E-6 2.22222E-6 " pathEditMode="relative" ptsTypes="AA">
                                      <p:cBhvr>
                                        <p:cTn id="26" dur="10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1892 0.08148 L -1.11111E-6 3.33333E-6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0" y="-410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35 -0.00347 L 4.16667E-6 1.48148E-6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00" y="20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58 0.17847 L 3.05556E-6 4.81481E-6 " pathEditMode="relative" ptsTypes="AA">
                                      <p:cBhvr>
                                        <p:cTn id="32" dur="10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802 0.15579 L -2.77778E-6 -2.59259E-6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0" y="-780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504 7.03704E-6 L 5.55556E-7 7.03704E-6 " pathEditMode="relative" ptsTypes="AA">
                                      <p:cBhvr>
                                        <p:cTn id="36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747 0.05255 L 1.38778E-17 5.18519E-6 " pathEditMode="relative" ptsTypes="AA">
                                      <p:cBhvr>
                                        <p:cTn id="38" dur="20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6007 0.27732 L 2.77778E-6 -3.33333E-6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0" y="-1390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0.25208 L -2.77778E-6 -2.96296E-6 " pathEditMode="relative" ptsTypes="AA">
                                      <p:cBhvr>
                                        <p:cTn id="42" dur="2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361 0.06296 L 2.22222E-6 -8.51852E-6 " pathEditMode="relative" ptsTypes="AA">
                                      <p:cBhvr>
                                        <p:cTn id="44" dur="2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941 -0.06296 L 3.05556E-6 -4.07407E-6 " pathEditMode="relative" ptsTypes="AA">
                                      <p:cBhvr>
                                        <p:cTn id="46" dur="2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243 -0.15741 L -4.44444E-6 -7.40741E-7 " pathEditMode="relative" ptsTypes="AA">
                                      <p:cBhvr>
                                        <p:cTn id="48" dur="2000" fill="hold"/>
                                        <p:tgtEl>
                                          <p:spTgt spid="4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084 -0.11551 L -5.55556E-7 -7.40741E-7 " pathEditMode="relative" ptsTypes="AA">
                                      <p:cBhvr>
                                        <p:cTn id="50" dur="2000" fill="hold"/>
                                        <p:tgtEl>
                                          <p:spTgt spid="4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45 -0.07361 L 3.05556E-6 -2.22222E-6 " pathEditMode="relative" ptsTypes="AA">
                                      <p:cBhvr>
                                        <p:cTn id="52" dur="20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226 -5.18519E-6 L 5.55556E-7 -5.18519E-6 " pathEditMode="relative" ptsTypes="AA">
                                      <p:cBhvr>
                                        <p:cTn id="54" dur="2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157 0.02361 L -0.0059 0.00255 " pathEditMode="relative" ptsTypes="AA">
                                      <p:cBhvr>
                                        <p:cTn id="56" dur="20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8923 -0.08542 L 3.33333E-6 4.44444E-6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4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00" y="430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91 -0.06435 L 0.00191 -0.00787 " pathEditMode="relative" ptsTypes="AA">
                                      <p:cBhvr>
                                        <p:cTn id="60" dur="20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302 -0.16805 L 2.77778E-7 2.22222E-6 " pathEditMode="relative" ptsTypes="AA">
                                      <p:cBhvr>
                                        <p:cTn id="62" dur="20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8663 0.18912 L 8.33333E-7 -4.44444E-6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0" y="-9500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528 0.17847 L 1.94444E-6 4.81481E-6 " pathEditMode="relative" ptsTypes="AA">
                                      <p:cBhvr>
                                        <p:cTn id="66" dur="2000" fill="hold"/>
                                        <p:tgtEl>
                                          <p:spTgt spid="5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34 0.05255 L 0 -3.33333E-6 " pathEditMode="relative" ptsTypes="AA">
                                      <p:cBhvr>
                                        <p:cTn id="68" dur="20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6303 0.22038 L 1.94444E-6 6.66667E-6 " pathEditMode="relative" ptsTypes="AA">
                                      <p:cBhvr>
                                        <p:cTn id="70" dur="2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1146 0.20787 L 1.11111E-6 -4.44444E-6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5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0" y="-1040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2049 0.10509 L -6.66667E-6 -1.48148E-6 " pathEditMode="relative" ptsTypes="AA">
                                      <p:cBhvr>
                                        <p:cTn id="74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361 0.17847 L -3.05556E-6 7.40741E-7 " pathEditMode="relative" ptsTypes="AA">
                                      <p:cBhvr>
                                        <p:cTn id="76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 animBg="1"/>
      <p:bldP spid="379" grpId="0" animBg="1"/>
      <p:bldP spid="378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-53727" y="-1"/>
            <a:ext cx="9197727" cy="6858001"/>
          </a:xfrm>
          <a:prstGeom prst="rect">
            <a:avLst/>
          </a:prstGeom>
          <a:noFill/>
        </p:spPr>
      </p:pic>
      <p:sp>
        <p:nvSpPr>
          <p:cNvPr id="2" name="Prostokąt 1"/>
          <p:cNvSpPr/>
          <p:nvPr/>
        </p:nvSpPr>
        <p:spPr>
          <a:xfrm>
            <a:off x="827584" y="476672"/>
            <a:ext cx="7398568" cy="5909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pl-PL" sz="3600" dirty="0">
                <a:solidFill>
                  <a:srgbClr val="000000"/>
                </a:solidFill>
                <a:latin typeface="Calibri Light" pitchFamily="34" charset="0"/>
                <a:cs typeface="Calibri Light" pitchFamily="34" charset="0"/>
              </a:rPr>
              <a:t>Jeśli ktoś był świadkiem walki bliskiego krewnego z problemem alkoholowym może powstrzymywać się przed piciem, ale kaloryczne, smaczne </a:t>
            </a:r>
            <a:r>
              <a:rPr lang="pl-PL" sz="3600" b="1" dirty="0">
                <a:ln w="1905"/>
                <a:solidFill>
                  <a:srgbClr val="92E242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jedzenie może oddziaływać na te same obszary w mózgu</a:t>
            </a:r>
            <a:r>
              <a:rPr lang="pl-PL" sz="3600" dirty="0">
                <a:solidFill>
                  <a:srgbClr val="000000"/>
                </a:solidFill>
                <a:latin typeface="Calibri Light" pitchFamily="34" charset="0"/>
                <a:cs typeface="Calibri Light" pitchFamily="34" charset="0"/>
              </a:rPr>
              <a:t> i powodować te same efekty, co alkohol</a:t>
            </a:r>
            <a:r>
              <a:rPr lang="pl-PL" dirty="0">
                <a:solidFill>
                  <a:srgbClr val="000000"/>
                </a:solidFill>
                <a:latin typeface="Calibri Light" pitchFamily="34" charset="0"/>
                <a:cs typeface="Calibri Light" pitchFamily="34" charset="0"/>
              </a:rPr>
              <a:t>.</a:t>
            </a:r>
            <a:endParaRPr lang="pl-PL" dirty="0">
              <a:latin typeface="Calibri Light" pitchFamily="34" charset="0"/>
              <a:cs typeface="Calibri Light" pitchFamily="34" charset="0"/>
            </a:endParaRPr>
          </a:p>
        </p:txBody>
      </p:sp>
      <p:sp>
        <p:nvSpPr>
          <p:cNvPr id="4" name="Prostokąt 3"/>
          <p:cNvSpPr/>
          <p:nvPr/>
        </p:nvSpPr>
        <p:spPr>
          <a:xfrm rot="5400000">
            <a:off x="-1512676" y="9009620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5" name="Prostokąt 4"/>
          <p:cNvSpPr/>
          <p:nvPr/>
        </p:nvSpPr>
        <p:spPr>
          <a:xfrm rot="5400000">
            <a:off x="6840252" y="-2151620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" name="pole tekstowe 5"/>
          <p:cNvSpPr txBox="1"/>
          <p:nvPr/>
        </p:nvSpPr>
        <p:spPr>
          <a:xfrm>
            <a:off x="5868144" y="6165304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1.48148E-6 L 0.00399 -1.13403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" y="-567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1.48148E-6 L -3.05556E-6 1.17615 " pathEditMode="relative" ptsTypes="AA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pic>
        <p:nvPicPr>
          <p:cNvPr id="4" name="Picture 8" descr="Working Out GIF by eyedesyn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796136" y="3933056"/>
            <a:ext cx="3131840" cy="234888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pole tekstowe 6">
            <a:extLst>
              <a:ext uri="{FF2B5EF4-FFF2-40B4-BE49-F238E27FC236}">
                <a16:creationId xmlns:a16="http://schemas.microsoft.com/office/drawing/2014/main" id="{AB8853B8-74CB-4D99-B96A-2E731D4DF35F}"/>
              </a:ext>
            </a:extLst>
          </p:cNvPr>
          <p:cNvSpPr txBox="1"/>
          <p:nvPr/>
        </p:nvSpPr>
        <p:spPr>
          <a:xfrm>
            <a:off x="467544" y="1340768"/>
            <a:ext cx="8317432" cy="11430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l-PL" sz="2400" dirty="0">
                <a:latin typeface="Calibri Light" pitchFamily="34" charset="0"/>
                <a:cs typeface="Calibri Light" pitchFamily="34" charset="0"/>
              </a:rPr>
              <a:t>Głównym sposobem zapobiegania nadwadze i otyłości, jak i chorób towarzyszących jest</a:t>
            </a:r>
          </a:p>
        </p:txBody>
      </p:sp>
      <p:sp>
        <p:nvSpPr>
          <p:cNvPr id="3" name="Prostokąt 2"/>
          <p:cNvSpPr/>
          <p:nvPr/>
        </p:nvSpPr>
        <p:spPr>
          <a:xfrm>
            <a:off x="107504" y="260648"/>
            <a:ext cx="653897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LEPIEJ  ZAPOBIEGAĆ  NIŻ  LECZYĆ </a:t>
            </a:r>
          </a:p>
        </p:txBody>
      </p:sp>
      <p:sp>
        <p:nvSpPr>
          <p:cNvPr id="9" name="Prostokąt 8"/>
          <p:cNvSpPr/>
          <p:nvPr/>
        </p:nvSpPr>
        <p:spPr>
          <a:xfrm>
            <a:off x="6948264" y="476672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0" name="Prostokąt 9"/>
          <p:cNvSpPr/>
          <p:nvPr/>
        </p:nvSpPr>
        <p:spPr>
          <a:xfrm>
            <a:off x="467544" y="3861048"/>
            <a:ext cx="5256584" cy="22510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l-PL" sz="2400" dirty="0">
                <a:latin typeface="Calibri Light" pitchFamily="34" charset="0"/>
                <a:cs typeface="Calibri Light" pitchFamily="34" charset="0"/>
              </a:rPr>
              <a:t>Badania kliniczne dowodzą, że redukcja masy ciała o 10% u osób z otyłością powoduje znaczną </a:t>
            </a:r>
            <a:r>
              <a:rPr lang="pl-PL" sz="2400" u="sng" dirty="0">
                <a:latin typeface="Calibri Light" pitchFamily="34" charset="0"/>
                <a:cs typeface="Calibri Light" pitchFamily="34" charset="0"/>
              </a:rPr>
              <a:t>poprawę zaburzeń metabolicznych.</a:t>
            </a:r>
          </a:p>
        </p:txBody>
      </p:sp>
      <p:sp>
        <p:nvSpPr>
          <p:cNvPr id="8" name="Prostokąt 7"/>
          <p:cNvSpPr/>
          <p:nvPr/>
        </p:nvSpPr>
        <p:spPr>
          <a:xfrm>
            <a:off x="2843808" y="2924944"/>
            <a:ext cx="35269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l-PL" sz="3200" b="1" dirty="0">
                <a:ln w="10541" cmpd="sng">
                  <a:solidFill>
                    <a:srgbClr val="88C826"/>
                  </a:solidFill>
                  <a:prstDash val="solid"/>
                </a:ln>
                <a:solidFill>
                  <a:srgbClr val="88C826"/>
                </a:solidFill>
              </a:rPr>
              <a:t> zmiana stylu życia. </a:t>
            </a:r>
          </a:p>
        </p:txBody>
      </p:sp>
      <p:sp>
        <p:nvSpPr>
          <p:cNvPr id="11" name="pole tekstowe 10"/>
          <p:cNvSpPr txBox="1"/>
          <p:nvPr/>
        </p:nvSpPr>
        <p:spPr>
          <a:xfrm>
            <a:off x="5724128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938 -7.40741E-6 L 8.05556E-6 -7.40741E-6 " pathEditMode="relative" ptsTypes="AA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allAtOnce"/>
      <p:bldP spid="3" grpId="0"/>
      <p:bldP spid="9" grpId="0" animBg="1"/>
      <p:bldP spid="10" grpId="0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755576" y="2708920"/>
            <a:ext cx="7848872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dirty="0">
                <a:latin typeface="Calibri Light" pitchFamily="34" charset="0"/>
                <a:cs typeface="Calibri Light" pitchFamily="34" charset="0"/>
              </a:rPr>
              <a:t>      Aktywność ruchowa (w domu, rekreacyjna, sportowa) powoduje nie tylko zmniejszenie tkanki tłuszczowej, ale też zwiększa wytrzymałość mięśni i poprawia krążenie.</a:t>
            </a:r>
          </a:p>
          <a:p>
            <a:pPr algn="ctr"/>
            <a:r>
              <a:rPr lang="pl-PL" sz="2000" dirty="0">
                <a:latin typeface="Calibri Light" pitchFamily="34" charset="0"/>
                <a:cs typeface="Calibri Light" pitchFamily="34" charset="0"/>
              </a:rPr>
              <a:t>       W profilaktyce, leczeniu i rehabilitacji nadwagi i otyłości stosuje się aktywności fizyczne dostosowane do wagi, stanu zdrowia, kondycji pacjenta.</a:t>
            </a:r>
          </a:p>
        </p:txBody>
      </p:sp>
      <p:sp>
        <p:nvSpPr>
          <p:cNvPr id="4" name="Prostokąt 3"/>
          <p:cNvSpPr/>
          <p:nvPr/>
        </p:nvSpPr>
        <p:spPr>
          <a:xfrm>
            <a:off x="2051720" y="188640"/>
            <a:ext cx="529927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3200" b="1" dirty="0">
                <a:ln>
                  <a:solidFill>
                    <a:srgbClr val="88C826"/>
                  </a:solidFill>
                </a:ln>
                <a:solidFill>
                  <a:srgbClr val="88C826"/>
                </a:solidFill>
              </a:rPr>
              <a:t> </a:t>
            </a:r>
            <a:r>
              <a:rPr lang="pl-PL" sz="3200" b="1" dirty="0">
                <a:solidFill>
                  <a:srgbClr val="92D050"/>
                </a:solidFill>
                <a:latin typeface="Garamond" pitchFamily="18" charset="0"/>
              </a:rPr>
              <a:t>Zdrowy styl życia polega na: </a:t>
            </a:r>
          </a:p>
        </p:txBody>
      </p:sp>
      <p:grpSp>
        <p:nvGrpSpPr>
          <p:cNvPr id="163" name="Graphic 379">
            <a:extLst>
              <a:ext uri="{FF2B5EF4-FFF2-40B4-BE49-F238E27FC236}">
                <a16:creationId xmlns:a16="http://schemas.microsoft.com/office/drawing/2014/main" id="{5B8EE34E-2773-487D-9D77-AD5DB8320138}"/>
              </a:ext>
            </a:extLst>
          </p:cNvPr>
          <p:cNvGrpSpPr/>
          <p:nvPr/>
        </p:nvGrpSpPr>
        <p:grpSpPr>
          <a:xfrm>
            <a:off x="3635896" y="4923016"/>
            <a:ext cx="2016224" cy="1758363"/>
            <a:chOff x="5490186" y="3059630"/>
            <a:chExt cx="1882831" cy="1615142"/>
          </a:xfrm>
        </p:grpSpPr>
        <p:sp>
          <p:nvSpPr>
            <p:cNvPr id="164" name="Freeform: Shape 332">
              <a:extLst>
                <a:ext uri="{FF2B5EF4-FFF2-40B4-BE49-F238E27FC236}">
                  <a16:creationId xmlns:a16="http://schemas.microsoft.com/office/drawing/2014/main" id="{C61279EE-7ACE-4688-B710-0C0B24D1904D}"/>
                </a:ext>
              </a:extLst>
            </p:cNvPr>
            <p:cNvSpPr/>
            <p:nvPr/>
          </p:nvSpPr>
          <p:spPr>
            <a:xfrm>
              <a:off x="5494874" y="3481822"/>
              <a:ext cx="1836592" cy="424518"/>
            </a:xfrm>
            <a:custGeom>
              <a:avLst/>
              <a:gdLst>
                <a:gd name="connsiteX0" fmla="*/ 1819568 w 1836592"/>
                <a:gd name="connsiteY0" fmla="*/ 214923 h 424518"/>
                <a:gd name="connsiteX1" fmla="*/ 1609351 w 1836592"/>
                <a:gd name="connsiteY1" fmla="*/ 90050 h 424518"/>
                <a:gd name="connsiteX2" fmla="*/ 1178059 w 1836592"/>
                <a:gd name="connsiteY2" fmla="*/ 7564 h 424518"/>
                <a:gd name="connsiteX3" fmla="*/ 603892 w 1836592"/>
                <a:gd name="connsiteY3" fmla="*/ 20518 h 424518"/>
                <a:gd name="connsiteX4" fmla="*/ 338145 w 1836592"/>
                <a:gd name="connsiteY4" fmla="*/ 51569 h 424518"/>
                <a:gd name="connsiteX5" fmla="*/ 126404 w 1836592"/>
                <a:gd name="connsiteY5" fmla="*/ 96337 h 424518"/>
                <a:gd name="connsiteX6" fmla="*/ 53538 w 1836592"/>
                <a:gd name="connsiteY6" fmla="*/ 124816 h 424518"/>
                <a:gd name="connsiteX7" fmla="*/ 9913 w 1836592"/>
                <a:gd name="connsiteY7" fmla="*/ 157868 h 424518"/>
                <a:gd name="connsiteX8" fmla="*/ 41727 w 1836592"/>
                <a:gd name="connsiteY8" fmla="*/ 261405 h 424518"/>
                <a:gd name="connsiteX9" fmla="*/ 198223 w 1836592"/>
                <a:gd name="connsiteY9" fmla="*/ 341034 h 424518"/>
                <a:gd name="connsiteX10" fmla="*/ 391104 w 1836592"/>
                <a:gd name="connsiteY10" fmla="*/ 380563 h 424518"/>
                <a:gd name="connsiteX11" fmla="*/ 464827 w 1836592"/>
                <a:gd name="connsiteY11" fmla="*/ 391612 h 424518"/>
                <a:gd name="connsiteX12" fmla="*/ 844303 w 1836592"/>
                <a:gd name="connsiteY12" fmla="*/ 421330 h 424518"/>
                <a:gd name="connsiteX13" fmla="*/ 1281691 w 1836592"/>
                <a:gd name="connsiteY13" fmla="*/ 420091 h 424518"/>
                <a:gd name="connsiteX14" fmla="*/ 1620305 w 1836592"/>
                <a:gd name="connsiteY14" fmla="*/ 389802 h 424518"/>
                <a:gd name="connsiteX15" fmla="*/ 1781754 w 1836592"/>
                <a:gd name="connsiteY15" fmla="*/ 329509 h 424518"/>
                <a:gd name="connsiteX16" fmla="*/ 1834332 w 1836592"/>
                <a:gd name="connsiteY16" fmla="*/ 275597 h 424518"/>
                <a:gd name="connsiteX17" fmla="*/ 1819568 w 1836592"/>
                <a:gd name="connsiteY17" fmla="*/ 214923 h 424518"/>
                <a:gd name="connsiteX18" fmla="*/ 1797470 w 1836592"/>
                <a:gd name="connsiteY18" fmla="*/ 274645 h 424518"/>
                <a:gd name="connsiteX19" fmla="*/ 1716127 w 1836592"/>
                <a:gd name="connsiteY19" fmla="*/ 325699 h 424518"/>
                <a:gd name="connsiteX20" fmla="*/ 1630021 w 1836592"/>
                <a:gd name="connsiteY20" fmla="*/ 356750 h 424518"/>
                <a:gd name="connsiteX21" fmla="*/ 1508482 w 1836592"/>
                <a:gd name="connsiteY21" fmla="*/ 376753 h 424518"/>
                <a:gd name="connsiteX22" fmla="*/ 1335793 w 1836592"/>
                <a:gd name="connsiteY22" fmla="*/ 390373 h 424518"/>
                <a:gd name="connsiteX23" fmla="*/ 914503 w 1836592"/>
                <a:gd name="connsiteY23" fmla="*/ 397231 h 424518"/>
                <a:gd name="connsiteX24" fmla="*/ 520263 w 1836592"/>
                <a:gd name="connsiteY24" fmla="*/ 375324 h 424518"/>
                <a:gd name="connsiteX25" fmla="*/ 445682 w 1836592"/>
                <a:gd name="connsiteY25" fmla="*/ 365418 h 424518"/>
                <a:gd name="connsiteX26" fmla="*/ 282709 w 1836592"/>
                <a:gd name="connsiteY26" fmla="*/ 335033 h 424518"/>
                <a:gd name="connsiteX27" fmla="*/ 97829 w 1836592"/>
                <a:gd name="connsiteY27" fmla="*/ 263596 h 424518"/>
                <a:gd name="connsiteX28" fmla="*/ 55252 w 1836592"/>
                <a:gd name="connsiteY28" fmla="*/ 197587 h 424518"/>
                <a:gd name="connsiteX29" fmla="*/ 105640 w 1836592"/>
                <a:gd name="connsiteY29" fmla="*/ 143295 h 424518"/>
                <a:gd name="connsiteX30" fmla="*/ 279852 w 1836592"/>
                <a:gd name="connsiteY30" fmla="*/ 91384 h 424518"/>
                <a:gd name="connsiteX31" fmla="*/ 521787 w 1836592"/>
                <a:gd name="connsiteY31" fmla="*/ 57094 h 424518"/>
                <a:gd name="connsiteX32" fmla="*/ 788963 w 1836592"/>
                <a:gd name="connsiteY32" fmla="*/ 34043 h 424518"/>
                <a:gd name="connsiteX33" fmla="*/ 1080809 w 1836592"/>
                <a:gd name="connsiteY33" fmla="*/ 27185 h 424518"/>
                <a:gd name="connsiteX34" fmla="*/ 1546391 w 1836592"/>
                <a:gd name="connsiteY34" fmla="*/ 92241 h 424518"/>
                <a:gd name="connsiteX35" fmla="*/ 1697934 w 1836592"/>
                <a:gd name="connsiteY35" fmla="*/ 141580 h 424518"/>
                <a:gd name="connsiteX36" fmla="*/ 1791565 w 1836592"/>
                <a:gd name="connsiteY36" fmla="*/ 212256 h 424518"/>
                <a:gd name="connsiteX37" fmla="*/ 1797470 w 1836592"/>
                <a:gd name="connsiteY37" fmla="*/ 274645 h 42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6592" h="424518">
                  <a:moveTo>
                    <a:pt x="1819568" y="214923"/>
                  </a:moveTo>
                  <a:cubicBezTo>
                    <a:pt x="1772038" y="144343"/>
                    <a:pt x="1686599" y="115387"/>
                    <a:pt x="1609351" y="90050"/>
                  </a:cubicBezTo>
                  <a:cubicBezTo>
                    <a:pt x="1470096" y="44425"/>
                    <a:pt x="1323887" y="19756"/>
                    <a:pt x="1178059" y="7564"/>
                  </a:cubicBezTo>
                  <a:cubicBezTo>
                    <a:pt x="986416" y="-8438"/>
                    <a:pt x="794964" y="3373"/>
                    <a:pt x="603892" y="20518"/>
                  </a:cubicBezTo>
                  <a:cubicBezTo>
                    <a:pt x="515119" y="28519"/>
                    <a:pt x="426346" y="38044"/>
                    <a:pt x="338145" y="51569"/>
                  </a:cubicBezTo>
                  <a:cubicBezTo>
                    <a:pt x="266993" y="62428"/>
                    <a:pt x="195365" y="75096"/>
                    <a:pt x="126404" y="96337"/>
                  </a:cubicBezTo>
                  <a:cubicBezTo>
                    <a:pt x="101544" y="103957"/>
                    <a:pt x="76684" y="112815"/>
                    <a:pt x="53538" y="124816"/>
                  </a:cubicBezTo>
                  <a:cubicBezTo>
                    <a:pt x="37536" y="133198"/>
                    <a:pt x="21058" y="143295"/>
                    <a:pt x="9913" y="157868"/>
                  </a:cubicBezTo>
                  <a:cubicBezTo>
                    <a:pt x="-16947" y="193015"/>
                    <a:pt x="16581" y="235973"/>
                    <a:pt x="41727" y="261405"/>
                  </a:cubicBezTo>
                  <a:cubicBezTo>
                    <a:pt x="83256" y="303505"/>
                    <a:pt x="142501" y="324937"/>
                    <a:pt x="198223" y="341034"/>
                  </a:cubicBezTo>
                  <a:cubicBezTo>
                    <a:pt x="261278" y="359322"/>
                    <a:pt x="326239" y="370657"/>
                    <a:pt x="391104" y="380563"/>
                  </a:cubicBezTo>
                  <a:cubicBezTo>
                    <a:pt x="415678" y="384277"/>
                    <a:pt x="440253" y="387802"/>
                    <a:pt x="464827" y="391612"/>
                  </a:cubicBezTo>
                  <a:cubicBezTo>
                    <a:pt x="590081" y="411233"/>
                    <a:pt x="717716" y="417329"/>
                    <a:pt x="844303" y="421330"/>
                  </a:cubicBezTo>
                  <a:cubicBezTo>
                    <a:pt x="990036" y="425902"/>
                    <a:pt x="1135959" y="425616"/>
                    <a:pt x="1281691" y="420091"/>
                  </a:cubicBezTo>
                  <a:cubicBezTo>
                    <a:pt x="1394372" y="415805"/>
                    <a:pt x="1509244" y="411138"/>
                    <a:pt x="1620305" y="389802"/>
                  </a:cubicBezTo>
                  <a:cubicBezTo>
                    <a:pt x="1676407" y="379039"/>
                    <a:pt x="1732795" y="358846"/>
                    <a:pt x="1781754" y="329509"/>
                  </a:cubicBezTo>
                  <a:cubicBezTo>
                    <a:pt x="1802709" y="316936"/>
                    <a:pt x="1826521" y="300076"/>
                    <a:pt x="1834332" y="275597"/>
                  </a:cubicBezTo>
                  <a:cubicBezTo>
                    <a:pt x="1841095" y="253880"/>
                    <a:pt x="1831665" y="232925"/>
                    <a:pt x="1819568" y="214923"/>
                  </a:cubicBezTo>
                  <a:close/>
                  <a:moveTo>
                    <a:pt x="1797470" y="274645"/>
                  </a:moveTo>
                  <a:cubicBezTo>
                    <a:pt x="1775848" y="298171"/>
                    <a:pt x="1744987" y="313030"/>
                    <a:pt x="1716127" y="325699"/>
                  </a:cubicBezTo>
                  <a:cubicBezTo>
                    <a:pt x="1688314" y="337891"/>
                    <a:pt x="1659453" y="349225"/>
                    <a:pt x="1630021" y="356750"/>
                  </a:cubicBezTo>
                  <a:cubicBezTo>
                    <a:pt x="1590301" y="366942"/>
                    <a:pt x="1549153" y="372181"/>
                    <a:pt x="1508482" y="376753"/>
                  </a:cubicBezTo>
                  <a:cubicBezTo>
                    <a:pt x="1451141" y="383230"/>
                    <a:pt x="1393420" y="387325"/>
                    <a:pt x="1335793" y="390373"/>
                  </a:cubicBezTo>
                  <a:cubicBezTo>
                    <a:pt x="1195490" y="397898"/>
                    <a:pt x="1054901" y="399613"/>
                    <a:pt x="914503" y="397231"/>
                  </a:cubicBezTo>
                  <a:cubicBezTo>
                    <a:pt x="782962" y="395041"/>
                    <a:pt x="651041" y="389897"/>
                    <a:pt x="520263" y="375324"/>
                  </a:cubicBezTo>
                  <a:cubicBezTo>
                    <a:pt x="495307" y="372562"/>
                    <a:pt x="470447" y="369323"/>
                    <a:pt x="445682" y="365418"/>
                  </a:cubicBezTo>
                  <a:cubicBezTo>
                    <a:pt x="390532" y="356750"/>
                    <a:pt x="336811" y="348749"/>
                    <a:pt x="282709" y="335033"/>
                  </a:cubicBezTo>
                  <a:cubicBezTo>
                    <a:pt x="215653" y="317983"/>
                    <a:pt x="150979" y="299029"/>
                    <a:pt x="97829" y="263596"/>
                  </a:cubicBezTo>
                  <a:cubicBezTo>
                    <a:pt x="67063" y="243022"/>
                    <a:pt x="53347" y="222067"/>
                    <a:pt x="55252" y="197587"/>
                  </a:cubicBezTo>
                  <a:cubicBezTo>
                    <a:pt x="57443" y="170251"/>
                    <a:pt x="77827" y="154915"/>
                    <a:pt x="105640" y="143295"/>
                  </a:cubicBezTo>
                  <a:cubicBezTo>
                    <a:pt x="163171" y="119387"/>
                    <a:pt x="218892" y="102814"/>
                    <a:pt x="279852" y="91384"/>
                  </a:cubicBezTo>
                  <a:cubicBezTo>
                    <a:pt x="359957" y="76334"/>
                    <a:pt x="440824" y="65857"/>
                    <a:pt x="521787" y="57094"/>
                  </a:cubicBezTo>
                  <a:cubicBezTo>
                    <a:pt x="610655" y="47473"/>
                    <a:pt x="699809" y="40139"/>
                    <a:pt x="788963" y="34043"/>
                  </a:cubicBezTo>
                  <a:cubicBezTo>
                    <a:pt x="886213" y="27376"/>
                    <a:pt x="983368" y="23851"/>
                    <a:pt x="1080809" y="27185"/>
                  </a:cubicBezTo>
                  <a:cubicBezTo>
                    <a:pt x="1237495" y="32519"/>
                    <a:pt x="1394658" y="52236"/>
                    <a:pt x="1546391" y="92241"/>
                  </a:cubicBezTo>
                  <a:cubicBezTo>
                    <a:pt x="1597731" y="105766"/>
                    <a:pt x="1648690" y="121673"/>
                    <a:pt x="1697934" y="141580"/>
                  </a:cubicBezTo>
                  <a:cubicBezTo>
                    <a:pt x="1727938" y="153772"/>
                    <a:pt x="1771753" y="180633"/>
                    <a:pt x="1791565" y="212256"/>
                  </a:cubicBezTo>
                  <a:cubicBezTo>
                    <a:pt x="1802995" y="230734"/>
                    <a:pt x="1811567" y="259309"/>
                    <a:pt x="1797470" y="27464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65" name="Graphic 379">
              <a:extLst>
                <a:ext uri="{FF2B5EF4-FFF2-40B4-BE49-F238E27FC236}">
                  <a16:creationId xmlns:a16="http://schemas.microsoft.com/office/drawing/2014/main" id="{0443408E-E9AF-4EA2-B804-0C461BDB6B13}"/>
                </a:ext>
              </a:extLst>
            </p:cNvPr>
            <p:cNvGrpSpPr/>
            <p:nvPr/>
          </p:nvGrpSpPr>
          <p:grpSpPr>
            <a:xfrm>
              <a:off x="5490186" y="3479838"/>
              <a:ext cx="1855900" cy="1194934"/>
              <a:chOff x="5490186" y="3479838"/>
              <a:chExt cx="1855900" cy="1194934"/>
            </a:xfrm>
          </p:grpSpPr>
          <p:sp>
            <p:nvSpPr>
              <p:cNvPr id="332" name="Freeform: Shape 500">
                <a:extLst>
                  <a:ext uri="{FF2B5EF4-FFF2-40B4-BE49-F238E27FC236}">
                    <a16:creationId xmlns:a16="http://schemas.microsoft.com/office/drawing/2014/main" id="{81C681FC-E7C8-418E-94A0-080ADFD47E98}"/>
                  </a:ext>
                </a:extLst>
              </p:cNvPr>
              <p:cNvSpPr/>
              <p:nvPr/>
            </p:nvSpPr>
            <p:spPr>
              <a:xfrm>
                <a:off x="5698241" y="4318346"/>
                <a:ext cx="1398841" cy="356425"/>
              </a:xfrm>
              <a:custGeom>
                <a:avLst/>
                <a:gdLst>
                  <a:gd name="connsiteX0" fmla="*/ 1398842 w 1398841"/>
                  <a:gd name="connsiteY0" fmla="*/ 178213 h 356425"/>
                  <a:gd name="connsiteX1" fmla="*/ 699421 w 1398841"/>
                  <a:gd name="connsiteY1" fmla="*/ 356426 h 356425"/>
                  <a:gd name="connsiteX2" fmla="*/ 0 w 1398841"/>
                  <a:gd name="connsiteY2" fmla="*/ 178213 h 356425"/>
                  <a:gd name="connsiteX3" fmla="*/ 699421 w 1398841"/>
                  <a:gd name="connsiteY3" fmla="*/ 0 h 356425"/>
                  <a:gd name="connsiteX4" fmla="*/ 1398842 w 1398841"/>
                  <a:gd name="connsiteY4" fmla="*/ 178213 h 35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841" h="356425">
                    <a:moveTo>
                      <a:pt x="1398842" y="178213"/>
                    </a:moveTo>
                    <a:cubicBezTo>
                      <a:pt x="1398842" y="276637"/>
                      <a:pt x="1085700" y="356426"/>
                      <a:pt x="699421" y="356426"/>
                    </a:cubicBezTo>
                    <a:cubicBezTo>
                      <a:pt x="313141" y="356426"/>
                      <a:pt x="0" y="276637"/>
                      <a:pt x="0" y="178213"/>
                    </a:cubicBezTo>
                    <a:cubicBezTo>
                      <a:pt x="0" y="79789"/>
                      <a:pt x="313141" y="0"/>
                      <a:pt x="699421" y="0"/>
                    </a:cubicBezTo>
                    <a:cubicBezTo>
                      <a:pt x="1085700" y="0"/>
                      <a:pt x="1398842" y="79789"/>
                      <a:pt x="1398842" y="178213"/>
                    </a:cubicBezTo>
                    <a:close/>
                  </a:path>
                </a:pathLst>
              </a:custGeom>
              <a:solidFill>
                <a:srgbClr val="9E956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501">
                <a:extLst>
                  <a:ext uri="{FF2B5EF4-FFF2-40B4-BE49-F238E27FC236}">
                    <a16:creationId xmlns:a16="http://schemas.microsoft.com/office/drawing/2014/main" id="{6D9484F0-7600-46A4-9DD8-0CFBC5A6B011}"/>
                  </a:ext>
                </a:extLst>
              </p:cNvPr>
              <p:cNvSpPr/>
              <p:nvPr/>
            </p:nvSpPr>
            <p:spPr>
              <a:xfrm>
                <a:off x="6123722" y="4392356"/>
                <a:ext cx="523494" cy="168782"/>
              </a:xfrm>
              <a:custGeom>
                <a:avLst/>
                <a:gdLst>
                  <a:gd name="connsiteX0" fmla="*/ 523494 w 523494"/>
                  <a:gd name="connsiteY0" fmla="*/ 84391 h 168782"/>
                  <a:gd name="connsiteX1" fmla="*/ 261747 w 523494"/>
                  <a:gd name="connsiteY1" fmla="*/ 168783 h 168782"/>
                  <a:gd name="connsiteX2" fmla="*/ 0 w 523494"/>
                  <a:gd name="connsiteY2" fmla="*/ 84391 h 168782"/>
                  <a:gd name="connsiteX3" fmla="*/ 261747 w 523494"/>
                  <a:gd name="connsiteY3" fmla="*/ 0 h 168782"/>
                  <a:gd name="connsiteX4" fmla="*/ 523494 w 523494"/>
                  <a:gd name="connsiteY4" fmla="*/ 84391 h 16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494" h="168782">
                    <a:moveTo>
                      <a:pt x="523494" y="84391"/>
                    </a:moveTo>
                    <a:cubicBezTo>
                      <a:pt x="523494" y="131000"/>
                      <a:pt x="406306" y="168783"/>
                      <a:pt x="261747" y="168783"/>
                    </a:cubicBezTo>
                    <a:cubicBezTo>
                      <a:pt x="117188" y="168783"/>
                      <a:pt x="0" y="131000"/>
                      <a:pt x="0" y="84391"/>
                    </a:cubicBezTo>
                    <a:cubicBezTo>
                      <a:pt x="0" y="37783"/>
                      <a:pt x="117188" y="0"/>
                      <a:pt x="261747" y="0"/>
                    </a:cubicBezTo>
                    <a:cubicBezTo>
                      <a:pt x="406306" y="0"/>
                      <a:pt x="523494" y="37783"/>
                      <a:pt x="523494" y="84391"/>
                    </a:cubicBezTo>
                    <a:close/>
                  </a:path>
                </a:pathLst>
              </a:custGeom>
              <a:solidFill>
                <a:srgbClr val="5D7F5E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502">
                <a:extLst>
                  <a:ext uri="{FF2B5EF4-FFF2-40B4-BE49-F238E27FC236}">
                    <a16:creationId xmlns:a16="http://schemas.microsoft.com/office/drawing/2014/main" id="{7D78FA0A-1395-4D51-AF18-10DC92AC758E}"/>
                  </a:ext>
                </a:extLst>
              </p:cNvPr>
              <p:cNvSpPr/>
              <p:nvPr/>
            </p:nvSpPr>
            <p:spPr>
              <a:xfrm>
                <a:off x="5490186" y="3479838"/>
                <a:ext cx="1855900" cy="1135094"/>
              </a:xfrm>
              <a:custGeom>
                <a:avLst/>
                <a:gdLst>
                  <a:gd name="connsiteX0" fmla="*/ 1831305 w 1855900"/>
                  <a:gd name="connsiteY0" fmla="*/ 198524 h 1135094"/>
                  <a:gd name="connsiteX1" fmla="*/ 1743484 w 1855900"/>
                  <a:gd name="connsiteY1" fmla="*/ 142803 h 1135094"/>
                  <a:gd name="connsiteX2" fmla="*/ 1463640 w 1855900"/>
                  <a:gd name="connsiteY2" fmla="*/ 56411 h 1135094"/>
                  <a:gd name="connsiteX3" fmla="*/ 1167317 w 1855900"/>
                  <a:gd name="connsiteY3" fmla="*/ 5262 h 1135094"/>
                  <a:gd name="connsiteX4" fmla="*/ 615915 w 1855900"/>
                  <a:gd name="connsiteY4" fmla="*/ 23073 h 1135094"/>
                  <a:gd name="connsiteX5" fmla="*/ 265776 w 1855900"/>
                  <a:gd name="connsiteY5" fmla="*/ 69270 h 1135094"/>
                  <a:gd name="connsiteX6" fmla="*/ 79753 w 1855900"/>
                  <a:gd name="connsiteY6" fmla="*/ 119181 h 1135094"/>
                  <a:gd name="connsiteX7" fmla="*/ 7934 w 1855900"/>
                  <a:gd name="connsiteY7" fmla="*/ 160614 h 1135094"/>
                  <a:gd name="connsiteX8" fmla="*/ 6124 w 1855900"/>
                  <a:gd name="connsiteY8" fmla="*/ 242910 h 1135094"/>
                  <a:gd name="connsiteX9" fmla="*/ 50511 w 1855900"/>
                  <a:gd name="connsiteY9" fmla="*/ 424076 h 1135094"/>
                  <a:gd name="connsiteX10" fmla="*/ 305590 w 1855900"/>
                  <a:gd name="connsiteY10" fmla="*/ 886229 h 1135094"/>
                  <a:gd name="connsiteX11" fmla="*/ 598103 w 1855900"/>
                  <a:gd name="connsiteY11" fmla="*/ 1076919 h 1135094"/>
                  <a:gd name="connsiteX12" fmla="*/ 922048 w 1855900"/>
                  <a:gd name="connsiteY12" fmla="*/ 1134736 h 1135094"/>
                  <a:gd name="connsiteX13" fmla="*/ 1489357 w 1855900"/>
                  <a:gd name="connsiteY13" fmla="*/ 927282 h 1135094"/>
                  <a:gd name="connsiteX14" fmla="*/ 1685287 w 1855900"/>
                  <a:gd name="connsiteY14" fmla="*/ 729257 h 1135094"/>
                  <a:gd name="connsiteX15" fmla="*/ 1817875 w 1855900"/>
                  <a:gd name="connsiteY15" fmla="*/ 475797 h 1135094"/>
                  <a:gd name="connsiteX16" fmla="*/ 1852260 w 1855900"/>
                  <a:gd name="connsiteY16" fmla="*/ 311681 h 1135094"/>
                  <a:gd name="connsiteX17" fmla="*/ 1831305 w 1855900"/>
                  <a:gd name="connsiteY17" fmla="*/ 198524 h 1135094"/>
                  <a:gd name="connsiteX18" fmla="*/ 1559461 w 1855900"/>
                  <a:gd name="connsiteY18" fmla="*/ 811553 h 1135094"/>
                  <a:gd name="connsiteX19" fmla="*/ 1340005 w 1855900"/>
                  <a:gd name="connsiteY19" fmla="*/ 977859 h 1135094"/>
                  <a:gd name="connsiteX20" fmla="*/ 1059780 w 1855900"/>
                  <a:gd name="connsiteY20" fmla="*/ 1089397 h 1135094"/>
                  <a:gd name="connsiteX21" fmla="*/ 748217 w 1855900"/>
                  <a:gd name="connsiteY21" fmla="*/ 1103589 h 1135094"/>
                  <a:gd name="connsiteX22" fmla="*/ 447322 w 1855900"/>
                  <a:gd name="connsiteY22" fmla="*/ 982717 h 1135094"/>
                  <a:gd name="connsiteX23" fmla="*/ 244440 w 1855900"/>
                  <a:gd name="connsiteY23" fmla="*/ 776596 h 1135094"/>
                  <a:gd name="connsiteX24" fmla="*/ 125663 w 1855900"/>
                  <a:gd name="connsiteY24" fmla="*/ 541805 h 1135094"/>
                  <a:gd name="connsiteX25" fmla="*/ 38414 w 1855900"/>
                  <a:gd name="connsiteY25" fmla="*/ 209382 h 1135094"/>
                  <a:gd name="connsiteX26" fmla="*/ 36985 w 1855900"/>
                  <a:gd name="connsiteY26" fmla="*/ 199191 h 1135094"/>
                  <a:gd name="connsiteX27" fmla="*/ 36985 w 1855900"/>
                  <a:gd name="connsiteY27" fmla="*/ 198810 h 1135094"/>
                  <a:gd name="connsiteX28" fmla="*/ 38700 w 1855900"/>
                  <a:gd name="connsiteY28" fmla="*/ 193095 h 1135094"/>
                  <a:gd name="connsiteX29" fmla="*/ 71466 w 1855900"/>
                  <a:gd name="connsiteY29" fmla="*/ 162900 h 1135094"/>
                  <a:gd name="connsiteX30" fmla="*/ 187766 w 1855900"/>
                  <a:gd name="connsiteY30" fmla="*/ 117561 h 1135094"/>
                  <a:gd name="connsiteX31" fmla="*/ 440464 w 1855900"/>
                  <a:gd name="connsiteY31" fmla="*/ 68698 h 1135094"/>
                  <a:gd name="connsiteX32" fmla="*/ 814416 w 1855900"/>
                  <a:gd name="connsiteY32" fmla="*/ 31932 h 1135094"/>
                  <a:gd name="connsiteX33" fmla="*/ 1083783 w 1855900"/>
                  <a:gd name="connsiteY33" fmla="*/ 23073 h 1135094"/>
                  <a:gd name="connsiteX34" fmla="*/ 1384678 w 1855900"/>
                  <a:gd name="connsiteY34" fmla="*/ 54315 h 1135094"/>
                  <a:gd name="connsiteX35" fmla="*/ 1592037 w 1855900"/>
                  <a:gd name="connsiteY35" fmla="*/ 104988 h 1135094"/>
                  <a:gd name="connsiteX36" fmla="*/ 1725196 w 1855900"/>
                  <a:gd name="connsiteY36" fmla="*/ 148518 h 1135094"/>
                  <a:gd name="connsiteX37" fmla="*/ 1748057 w 1855900"/>
                  <a:gd name="connsiteY37" fmla="*/ 158043 h 1135094"/>
                  <a:gd name="connsiteX38" fmla="*/ 1758724 w 1855900"/>
                  <a:gd name="connsiteY38" fmla="*/ 163091 h 1135094"/>
                  <a:gd name="connsiteX39" fmla="*/ 1764820 w 1855900"/>
                  <a:gd name="connsiteY39" fmla="*/ 166139 h 1135094"/>
                  <a:gd name="connsiteX40" fmla="*/ 1767297 w 1855900"/>
                  <a:gd name="connsiteY40" fmla="*/ 167377 h 1135094"/>
                  <a:gd name="connsiteX41" fmla="*/ 1769011 w 1855900"/>
                  <a:gd name="connsiteY41" fmla="*/ 168330 h 1135094"/>
                  <a:gd name="connsiteX42" fmla="*/ 1777679 w 1855900"/>
                  <a:gd name="connsiteY42" fmla="*/ 173378 h 1135094"/>
                  <a:gd name="connsiteX43" fmla="*/ 1778536 w 1855900"/>
                  <a:gd name="connsiteY43" fmla="*/ 173854 h 1135094"/>
                  <a:gd name="connsiteX44" fmla="*/ 1779394 w 1855900"/>
                  <a:gd name="connsiteY44" fmla="*/ 174426 h 1135094"/>
                  <a:gd name="connsiteX45" fmla="*/ 1783680 w 1855900"/>
                  <a:gd name="connsiteY45" fmla="*/ 177474 h 1135094"/>
                  <a:gd name="connsiteX46" fmla="*/ 1784728 w 1855900"/>
                  <a:gd name="connsiteY46" fmla="*/ 178236 h 1135094"/>
                  <a:gd name="connsiteX47" fmla="*/ 1785204 w 1855900"/>
                  <a:gd name="connsiteY47" fmla="*/ 178617 h 1135094"/>
                  <a:gd name="connsiteX48" fmla="*/ 1788157 w 1855900"/>
                  <a:gd name="connsiteY48" fmla="*/ 181093 h 1135094"/>
                  <a:gd name="connsiteX49" fmla="*/ 1792824 w 1855900"/>
                  <a:gd name="connsiteY49" fmla="*/ 185856 h 1135094"/>
                  <a:gd name="connsiteX50" fmla="*/ 1799682 w 1855900"/>
                  <a:gd name="connsiteY50" fmla="*/ 290250 h 1135094"/>
                  <a:gd name="connsiteX51" fmla="*/ 1799491 w 1855900"/>
                  <a:gd name="connsiteY51" fmla="*/ 291774 h 1135094"/>
                  <a:gd name="connsiteX52" fmla="*/ 1718148 w 1855900"/>
                  <a:gd name="connsiteY52" fmla="*/ 584191 h 1135094"/>
                  <a:gd name="connsiteX53" fmla="*/ 1559461 w 1855900"/>
                  <a:gd name="connsiteY53" fmla="*/ 811553 h 113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855900" h="1135094">
                    <a:moveTo>
                      <a:pt x="1831305" y="198524"/>
                    </a:moveTo>
                    <a:cubicBezTo>
                      <a:pt x="1809778" y="171854"/>
                      <a:pt x="1774060" y="156233"/>
                      <a:pt x="1743484" y="142803"/>
                    </a:cubicBezTo>
                    <a:cubicBezTo>
                      <a:pt x="1654330" y="103560"/>
                      <a:pt x="1558033" y="79271"/>
                      <a:pt x="1463640" y="56411"/>
                    </a:cubicBezTo>
                    <a:cubicBezTo>
                      <a:pt x="1365818" y="32694"/>
                      <a:pt x="1267901" y="12501"/>
                      <a:pt x="1167317" y="5262"/>
                    </a:cubicBezTo>
                    <a:cubicBezTo>
                      <a:pt x="983961" y="-7978"/>
                      <a:pt x="798509" y="5928"/>
                      <a:pt x="615915" y="23073"/>
                    </a:cubicBezTo>
                    <a:cubicBezTo>
                      <a:pt x="498757" y="34122"/>
                      <a:pt x="381409" y="46981"/>
                      <a:pt x="265776" y="69270"/>
                    </a:cubicBezTo>
                    <a:cubicBezTo>
                      <a:pt x="202911" y="81366"/>
                      <a:pt x="139379" y="95463"/>
                      <a:pt x="79753" y="119181"/>
                    </a:cubicBezTo>
                    <a:cubicBezTo>
                      <a:pt x="54607" y="129182"/>
                      <a:pt x="27365" y="141183"/>
                      <a:pt x="7934" y="160614"/>
                    </a:cubicBezTo>
                    <a:cubicBezTo>
                      <a:pt x="-6925" y="175473"/>
                      <a:pt x="3076" y="226527"/>
                      <a:pt x="6124" y="242910"/>
                    </a:cubicBezTo>
                    <a:cubicBezTo>
                      <a:pt x="17459" y="304061"/>
                      <a:pt x="32413" y="364640"/>
                      <a:pt x="50511" y="424076"/>
                    </a:cubicBezTo>
                    <a:cubicBezTo>
                      <a:pt x="101755" y="592573"/>
                      <a:pt x="180051" y="760023"/>
                      <a:pt x="305590" y="886229"/>
                    </a:cubicBezTo>
                    <a:cubicBezTo>
                      <a:pt x="387696" y="968811"/>
                      <a:pt x="490280" y="1033771"/>
                      <a:pt x="598103" y="1076919"/>
                    </a:cubicBezTo>
                    <a:cubicBezTo>
                      <a:pt x="700783" y="1118068"/>
                      <a:pt x="811368" y="1138070"/>
                      <a:pt x="922048" y="1134736"/>
                    </a:cubicBezTo>
                    <a:cubicBezTo>
                      <a:pt x="1125598" y="1128545"/>
                      <a:pt x="1326861" y="1048249"/>
                      <a:pt x="1489357" y="927282"/>
                    </a:cubicBezTo>
                    <a:cubicBezTo>
                      <a:pt x="1564224" y="871560"/>
                      <a:pt x="1631185" y="805362"/>
                      <a:pt x="1685287" y="729257"/>
                    </a:cubicBezTo>
                    <a:cubicBezTo>
                      <a:pt x="1742246" y="649057"/>
                      <a:pt x="1791586" y="570475"/>
                      <a:pt x="1817875" y="475797"/>
                    </a:cubicBezTo>
                    <a:cubicBezTo>
                      <a:pt x="1831877" y="425314"/>
                      <a:pt x="1846259" y="363783"/>
                      <a:pt x="1852260" y="311681"/>
                    </a:cubicBezTo>
                    <a:cubicBezTo>
                      <a:pt x="1860166" y="245958"/>
                      <a:pt x="1856070" y="229290"/>
                      <a:pt x="1831305" y="198524"/>
                    </a:cubicBezTo>
                    <a:close/>
                    <a:moveTo>
                      <a:pt x="1559461" y="811553"/>
                    </a:moveTo>
                    <a:cubicBezTo>
                      <a:pt x="1494977" y="877466"/>
                      <a:pt x="1420206" y="932616"/>
                      <a:pt x="1340005" y="977859"/>
                    </a:cubicBezTo>
                    <a:cubicBezTo>
                      <a:pt x="1252185" y="1027389"/>
                      <a:pt x="1157983" y="1066347"/>
                      <a:pt x="1059780" y="1089397"/>
                    </a:cubicBezTo>
                    <a:cubicBezTo>
                      <a:pt x="958053" y="1113305"/>
                      <a:pt x="851754" y="1119877"/>
                      <a:pt x="748217" y="1103589"/>
                    </a:cubicBezTo>
                    <a:cubicBezTo>
                      <a:pt x="639918" y="1086635"/>
                      <a:pt x="537619" y="1044820"/>
                      <a:pt x="447322" y="982717"/>
                    </a:cubicBezTo>
                    <a:cubicBezTo>
                      <a:pt x="366455" y="927091"/>
                      <a:pt x="299113" y="857940"/>
                      <a:pt x="244440" y="776596"/>
                    </a:cubicBezTo>
                    <a:cubicBezTo>
                      <a:pt x="195386" y="703635"/>
                      <a:pt x="156905" y="623815"/>
                      <a:pt x="125663" y="541805"/>
                    </a:cubicBezTo>
                    <a:cubicBezTo>
                      <a:pt x="84896" y="435030"/>
                      <a:pt x="54607" y="322730"/>
                      <a:pt x="38414" y="209382"/>
                    </a:cubicBezTo>
                    <a:cubicBezTo>
                      <a:pt x="37938" y="205953"/>
                      <a:pt x="37366" y="202620"/>
                      <a:pt x="36985" y="199191"/>
                    </a:cubicBezTo>
                    <a:cubicBezTo>
                      <a:pt x="36985" y="199000"/>
                      <a:pt x="36985" y="199000"/>
                      <a:pt x="36985" y="198810"/>
                    </a:cubicBezTo>
                    <a:cubicBezTo>
                      <a:pt x="37271" y="196809"/>
                      <a:pt x="37843" y="195000"/>
                      <a:pt x="38700" y="193095"/>
                    </a:cubicBezTo>
                    <a:cubicBezTo>
                      <a:pt x="45177" y="178998"/>
                      <a:pt x="59274" y="170235"/>
                      <a:pt x="71466" y="162900"/>
                    </a:cubicBezTo>
                    <a:cubicBezTo>
                      <a:pt x="107089" y="141564"/>
                      <a:pt x="147952" y="128706"/>
                      <a:pt x="187766" y="117561"/>
                    </a:cubicBezTo>
                    <a:cubicBezTo>
                      <a:pt x="270443" y="94416"/>
                      <a:pt x="355597" y="80319"/>
                      <a:pt x="440464" y="68698"/>
                    </a:cubicBezTo>
                    <a:cubicBezTo>
                      <a:pt x="564480" y="51648"/>
                      <a:pt x="689448" y="40218"/>
                      <a:pt x="814416" y="31932"/>
                    </a:cubicBezTo>
                    <a:cubicBezTo>
                      <a:pt x="904046" y="25931"/>
                      <a:pt x="993962" y="22026"/>
                      <a:pt x="1083783" y="23073"/>
                    </a:cubicBezTo>
                    <a:cubicBezTo>
                      <a:pt x="1186367" y="24216"/>
                      <a:pt x="1284761" y="32979"/>
                      <a:pt x="1384678" y="54315"/>
                    </a:cubicBezTo>
                    <a:cubicBezTo>
                      <a:pt x="1454305" y="69174"/>
                      <a:pt x="1523552" y="85653"/>
                      <a:pt x="1592037" y="104988"/>
                    </a:cubicBezTo>
                    <a:cubicBezTo>
                      <a:pt x="1636995" y="117657"/>
                      <a:pt x="1681762" y="131277"/>
                      <a:pt x="1725196" y="148518"/>
                    </a:cubicBezTo>
                    <a:cubicBezTo>
                      <a:pt x="1732816" y="151566"/>
                      <a:pt x="1743484" y="156042"/>
                      <a:pt x="1748057" y="158043"/>
                    </a:cubicBezTo>
                    <a:cubicBezTo>
                      <a:pt x="1751676" y="159662"/>
                      <a:pt x="1755200" y="161376"/>
                      <a:pt x="1758724" y="163091"/>
                    </a:cubicBezTo>
                    <a:cubicBezTo>
                      <a:pt x="1760725" y="164043"/>
                      <a:pt x="1762725" y="165091"/>
                      <a:pt x="1764820" y="166139"/>
                    </a:cubicBezTo>
                    <a:cubicBezTo>
                      <a:pt x="1765678" y="166520"/>
                      <a:pt x="1766440" y="166996"/>
                      <a:pt x="1767297" y="167377"/>
                    </a:cubicBezTo>
                    <a:cubicBezTo>
                      <a:pt x="1767487" y="167472"/>
                      <a:pt x="1767964" y="167758"/>
                      <a:pt x="1769011" y="168330"/>
                    </a:cubicBezTo>
                    <a:cubicBezTo>
                      <a:pt x="1771869" y="169949"/>
                      <a:pt x="1774822" y="171663"/>
                      <a:pt x="1777679" y="173378"/>
                    </a:cubicBezTo>
                    <a:cubicBezTo>
                      <a:pt x="1778060" y="173664"/>
                      <a:pt x="1778251" y="173759"/>
                      <a:pt x="1778536" y="173854"/>
                    </a:cubicBezTo>
                    <a:cubicBezTo>
                      <a:pt x="1778822" y="174045"/>
                      <a:pt x="1779013" y="174140"/>
                      <a:pt x="1779394" y="174426"/>
                    </a:cubicBezTo>
                    <a:cubicBezTo>
                      <a:pt x="1780823" y="175378"/>
                      <a:pt x="1782251" y="176426"/>
                      <a:pt x="1783680" y="177474"/>
                    </a:cubicBezTo>
                    <a:cubicBezTo>
                      <a:pt x="1784156" y="177855"/>
                      <a:pt x="1784537" y="178045"/>
                      <a:pt x="1784728" y="178236"/>
                    </a:cubicBezTo>
                    <a:cubicBezTo>
                      <a:pt x="1784918" y="178331"/>
                      <a:pt x="1785013" y="178426"/>
                      <a:pt x="1785204" y="178617"/>
                    </a:cubicBezTo>
                    <a:cubicBezTo>
                      <a:pt x="1786157" y="179474"/>
                      <a:pt x="1787204" y="180236"/>
                      <a:pt x="1788157" y="181093"/>
                    </a:cubicBezTo>
                    <a:cubicBezTo>
                      <a:pt x="1791205" y="183665"/>
                      <a:pt x="1790252" y="182617"/>
                      <a:pt x="1792824" y="185856"/>
                    </a:cubicBezTo>
                    <a:cubicBezTo>
                      <a:pt x="1816160" y="215002"/>
                      <a:pt x="1819113" y="258150"/>
                      <a:pt x="1799682" y="290250"/>
                    </a:cubicBezTo>
                    <a:cubicBezTo>
                      <a:pt x="1799396" y="290726"/>
                      <a:pt x="1799396" y="291202"/>
                      <a:pt x="1799491" y="291774"/>
                    </a:cubicBezTo>
                    <a:cubicBezTo>
                      <a:pt x="1787680" y="392739"/>
                      <a:pt x="1761773" y="492084"/>
                      <a:pt x="1718148" y="584191"/>
                    </a:cubicBezTo>
                    <a:cubicBezTo>
                      <a:pt x="1678333" y="668392"/>
                      <a:pt x="1624422" y="745259"/>
                      <a:pt x="1559461" y="8115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503">
                <a:extLst>
                  <a:ext uri="{FF2B5EF4-FFF2-40B4-BE49-F238E27FC236}">
                    <a16:creationId xmlns:a16="http://schemas.microsoft.com/office/drawing/2014/main" id="{EDA86DF1-5873-4E55-80D4-3B49AD05E8AB}"/>
                  </a:ext>
                </a:extLst>
              </p:cNvPr>
              <p:cNvSpPr/>
              <p:nvPr/>
            </p:nvSpPr>
            <p:spPr>
              <a:xfrm>
                <a:off x="5506788" y="3494434"/>
                <a:ext cx="1813940" cy="409743"/>
              </a:xfrm>
              <a:custGeom>
                <a:avLst/>
                <a:gdLst>
                  <a:gd name="connsiteX0" fmla="*/ 1415034 w 1813940"/>
                  <a:gd name="connsiteY0" fmla="*/ 394811 h 409743"/>
                  <a:gd name="connsiteX1" fmla="*/ 1799939 w 1813940"/>
                  <a:gd name="connsiteY1" fmla="*/ 265748 h 409743"/>
                  <a:gd name="connsiteX2" fmla="*/ 1813941 w 1813940"/>
                  <a:gd name="connsiteY2" fmla="*/ 232315 h 409743"/>
                  <a:gd name="connsiteX3" fmla="*/ 1795844 w 1813940"/>
                  <a:gd name="connsiteY3" fmla="*/ 178213 h 409743"/>
                  <a:gd name="connsiteX4" fmla="*/ 977360 w 1813940"/>
                  <a:gd name="connsiteY4" fmla="*/ 0 h 409743"/>
                  <a:gd name="connsiteX5" fmla="*/ 0 w 1813940"/>
                  <a:gd name="connsiteY5" fmla="*/ 175165 h 409743"/>
                  <a:gd name="connsiteX6" fmla="*/ 1619 w 1813940"/>
                  <a:gd name="connsiteY6" fmla="*/ 187261 h 409743"/>
                  <a:gd name="connsiteX7" fmla="*/ 194310 w 1813940"/>
                  <a:gd name="connsiteY7" fmla="*/ 318421 h 409743"/>
                  <a:gd name="connsiteX8" fmla="*/ 1415034 w 1813940"/>
                  <a:gd name="connsiteY8" fmla="*/ 394811 h 40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3940" h="409743">
                    <a:moveTo>
                      <a:pt x="1415034" y="394811"/>
                    </a:moveTo>
                    <a:cubicBezTo>
                      <a:pt x="1664494" y="370332"/>
                      <a:pt x="1761935" y="315087"/>
                      <a:pt x="1799939" y="265748"/>
                    </a:cubicBezTo>
                    <a:lnTo>
                      <a:pt x="1813941" y="232315"/>
                    </a:lnTo>
                    <a:lnTo>
                      <a:pt x="1795844" y="178213"/>
                    </a:lnTo>
                    <a:cubicBezTo>
                      <a:pt x="1593247" y="1143"/>
                      <a:pt x="977360" y="0"/>
                      <a:pt x="977360" y="0"/>
                    </a:cubicBezTo>
                    <a:cubicBezTo>
                      <a:pt x="48101" y="16478"/>
                      <a:pt x="0" y="175165"/>
                      <a:pt x="0" y="175165"/>
                    </a:cubicBezTo>
                    <a:cubicBezTo>
                      <a:pt x="0" y="175165"/>
                      <a:pt x="476" y="179451"/>
                      <a:pt x="1619" y="187261"/>
                    </a:cubicBezTo>
                    <a:cubicBezTo>
                      <a:pt x="39053" y="242792"/>
                      <a:pt x="98870" y="295465"/>
                      <a:pt x="194310" y="318421"/>
                    </a:cubicBezTo>
                    <a:cubicBezTo>
                      <a:pt x="437960" y="377190"/>
                      <a:pt x="966026" y="438817"/>
                      <a:pt x="1415034" y="394811"/>
                    </a:cubicBezTo>
                    <a:close/>
                  </a:path>
                </a:pathLst>
              </a:custGeom>
              <a:solidFill>
                <a:srgbClr val="FFFFFF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66" name="Graphic 379">
              <a:extLst>
                <a:ext uri="{FF2B5EF4-FFF2-40B4-BE49-F238E27FC236}">
                  <a16:creationId xmlns:a16="http://schemas.microsoft.com/office/drawing/2014/main" id="{56DFC630-E16F-4500-A87D-5C1DDF1C6698}"/>
                </a:ext>
              </a:extLst>
            </p:cNvPr>
            <p:cNvGrpSpPr/>
            <p:nvPr/>
          </p:nvGrpSpPr>
          <p:grpSpPr>
            <a:xfrm>
              <a:off x="5540095" y="3059630"/>
              <a:ext cx="1832922" cy="1455336"/>
              <a:chOff x="5540095" y="3059630"/>
              <a:chExt cx="1832922" cy="1455336"/>
            </a:xfrm>
          </p:grpSpPr>
          <p:grpSp>
            <p:nvGrpSpPr>
              <p:cNvPr id="170" name="Graphic 379">
                <a:extLst>
                  <a:ext uri="{FF2B5EF4-FFF2-40B4-BE49-F238E27FC236}">
                    <a16:creationId xmlns:a16="http://schemas.microsoft.com/office/drawing/2014/main" id="{88B3CCE0-DD03-4A4A-A290-1E11D762ADA4}"/>
                  </a:ext>
                </a:extLst>
              </p:cNvPr>
              <p:cNvGrpSpPr/>
              <p:nvPr/>
            </p:nvGrpSpPr>
            <p:grpSpPr>
              <a:xfrm>
                <a:off x="5540095" y="3059630"/>
                <a:ext cx="1832922" cy="1455336"/>
                <a:chOff x="5540095" y="3059630"/>
                <a:chExt cx="1832922" cy="1455336"/>
              </a:xfrm>
            </p:grpSpPr>
            <p:grpSp>
              <p:nvGrpSpPr>
                <p:cNvPr id="323" name="Graphic 379">
                  <a:extLst>
                    <a:ext uri="{FF2B5EF4-FFF2-40B4-BE49-F238E27FC236}">
                      <a16:creationId xmlns:a16="http://schemas.microsoft.com/office/drawing/2014/main" id="{7B622475-1FAC-4E5B-8711-621AE856B4BB}"/>
                    </a:ext>
                  </a:extLst>
                </p:cNvPr>
                <p:cNvGrpSpPr/>
                <p:nvPr/>
              </p:nvGrpSpPr>
              <p:grpSpPr>
                <a:xfrm>
                  <a:off x="5540095" y="3059630"/>
                  <a:ext cx="1001148" cy="983486"/>
                  <a:chOff x="5540095" y="3059630"/>
                  <a:chExt cx="1001148" cy="983486"/>
                </a:xfrm>
                <a:solidFill>
                  <a:srgbClr val="4D6D0F"/>
                </a:solidFill>
              </p:grpSpPr>
              <p:sp>
                <p:nvSpPr>
                  <p:cNvPr id="328" name="Freeform: Shape 496">
                    <a:extLst>
                      <a:ext uri="{FF2B5EF4-FFF2-40B4-BE49-F238E27FC236}">
                        <a16:creationId xmlns:a16="http://schemas.microsoft.com/office/drawing/2014/main" id="{F0E2941B-0A53-4831-90B5-BE401807DE72}"/>
                      </a:ext>
                    </a:extLst>
                  </p:cNvPr>
                  <p:cNvSpPr/>
                  <p:nvPr/>
                </p:nvSpPr>
                <p:spPr>
                  <a:xfrm>
                    <a:off x="6027083" y="3059630"/>
                    <a:ext cx="378662" cy="399866"/>
                  </a:xfrm>
                  <a:custGeom>
                    <a:avLst/>
                    <a:gdLst>
                      <a:gd name="connsiteX0" fmla="*/ 354004 w 378662"/>
                      <a:gd name="connsiteY0" fmla="*/ 133052 h 399866"/>
                      <a:gd name="connsiteX1" fmla="*/ 316857 w 378662"/>
                      <a:gd name="connsiteY1" fmla="*/ 11894 h 399866"/>
                      <a:gd name="connsiteX2" fmla="*/ 189603 w 378662"/>
                      <a:gd name="connsiteY2" fmla="*/ 43422 h 399866"/>
                      <a:gd name="connsiteX3" fmla="*/ 152837 w 378662"/>
                      <a:gd name="connsiteY3" fmla="*/ 102381 h 399866"/>
                      <a:gd name="connsiteX4" fmla="*/ 104926 w 378662"/>
                      <a:gd name="connsiteY4" fmla="*/ 94571 h 399866"/>
                      <a:gd name="connsiteX5" fmla="*/ 63778 w 378662"/>
                      <a:gd name="connsiteY5" fmla="*/ 100762 h 399866"/>
                      <a:gd name="connsiteX6" fmla="*/ 34345 w 378662"/>
                      <a:gd name="connsiteY6" fmla="*/ 185439 h 399866"/>
                      <a:gd name="connsiteX7" fmla="*/ 4151 w 378662"/>
                      <a:gd name="connsiteY7" fmla="*/ 238113 h 399866"/>
                      <a:gd name="connsiteX8" fmla="*/ 27678 w 378662"/>
                      <a:gd name="connsiteY8" fmla="*/ 262401 h 399866"/>
                      <a:gd name="connsiteX9" fmla="*/ 53205 w 378662"/>
                      <a:gd name="connsiteY9" fmla="*/ 307359 h 399866"/>
                      <a:gd name="connsiteX10" fmla="*/ 166457 w 378662"/>
                      <a:gd name="connsiteY10" fmla="*/ 399752 h 399866"/>
                      <a:gd name="connsiteX11" fmla="*/ 247420 w 378662"/>
                      <a:gd name="connsiteY11" fmla="*/ 376511 h 399866"/>
                      <a:gd name="connsiteX12" fmla="*/ 312761 w 378662"/>
                      <a:gd name="connsiteY12" fmla="*/ 325457 h 399866"/>
                      <a:gd name="connsiteX13" fmla="*/ 378388 w 378662"/>
                      <a:gd name="connsiteY13" fmla="*/ 259068 h 399866"/>
                      <a:gd name="connsiteX14" fmla="*/ 294568 w 378662"/>
                      <a:gd name="connsiteY14" fmla="*/ 199536 h 399866"/>
                      <a:gd name="connsiteX15" fmla="*/ 282472 w 378662"/>
                      <a:gd name="connsiteY15" fmla="*/ 193536 h 399866"/>
                      <a:gd name="connsiteX16" fmla="*/ 307141 w 378662"/>
                      <a:gd name="connsiteY16" fmla="*/ 180105 h 399866"/>
                      <a:gd name="connsiteX17" fmla="*/ 354004 w 378662"/>
                      <a:gd name="connsiteY17" fmla="*/ 133052 h 399866"/>
                      <a:gd name="connsiteX18" fmla="*/ 281424 w 378662"/>
                      <a:gd name="connsiteY18" fmla="*/ 193631 h 399866"/>
                      <a:gd name="connsiteX19" fmla="*/ 280471 w 378662"/>
                      <a:gd name="connsiteY19" fmla="*/ 192297 h 399866"/>
                      <a:gd name="connsiteX20" fmla="*/ 281424 w 378662"/>
                      <a:gd name="connsiteY20" fmla="*/ 193631 h 399866"/>
                      <a:gd name="connsiteX21" fmla="*/ 95115 w 378662"/>
                      <a:gd name="connsiteY21" fmla="*/ 189440 h 399866"/>
                      <a:gd name="connsiteX22" fmla="*/ 95115 w 378662"/>
                      <a:gd name="connsiteY22" fmla="*/ 189440 h 399866"/>
                      <a:gd name="connsiteX23" fmla="*/ 93972 w 378662"/>
                      <a:gd name="connsiteY23" fmla="*/ 188773 h 399866"/>
                      <a:gd name="connsiteX24" fmla="*/ 94258 w 378662"/>
                      <a:gd name="connsiteY24" fmla="*/ 187916 h 399866"/>
                      <a:gd name="connsiteX25" fmla="*/ 95115 w 378662"/>
                      <a:gd name="connsiteY25" fmla="*/ 189440 h 399866"/>
                      <a:gd name="connsiteX26" fmla="*/ 282186 w 378662"/>
                      <a:gd name="connsiteY26" fmla="*/ 193440 h 399866"/>
                      <a:gd name="connsiteX27" fmla="*/ 281424 w 378662"/>
                      <a:gd name="connsiteY27" fmla="*/ 192964 h 399866"/>
                      <a:gd name="connsiteX28" fmla="*/ 280471 w 378662"/>
                      <a:gd name="connsiteY28" fmla="*/ 192297 h 399866"/>
                      <a:gd name="connsiteX29" fmla="*/ 282186 w 378662"/>
                      <a:gd name="connsiteY29" fmla="*/ 193440 h 39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378662" h="399866">
                        <a:moveTo>
                          <a:pt x="354004" y="133052"/>
                        </a:moveTo>
                        <a:cubicBezTo>
                          <a:pt x="373340" y="89237"/>
                          <a:pt x="360767" y="35421"/>
                          <a:pt x="316857" y="11894"/>
                        </a:cubicBezTo>
                        <a:cubicBezTo>
                          <a:pt x="274566" y="-10680"/>
                          <a:pt x="213701" y="-1632"/>
                          <a:pt x="189603" y="43422"/>
                        </a:cubicBezTo>
                        <a:cubicBezTo>
                          <a:pt x="178363" y="64377"/>
                          <a:pt x="185507" y="101048"/>
                          <a:pt x="152837" y="102381"/>
                        </a:cubicBezTo>
                        <a:cubicBezTo>
                          <a:pt x="136835" y="103048"/>
                          <a:pt x="120833" y="96381"/>
                          <a:pt x="104926" y="94571"/>
                        </a:cubicBezTo>
                        <a:cubicBezTo>
                          <a:pt x="90924" y="93047"/>
                          <a:pt x="76541" y="94857"/>
                          <a:pt x="63778" y="100762"/>
                        </a:cubicBezTo>
                        <a:cubicBezTo>
                          <a:pt x="30916" y="116002"/>
                          <a:pt x="29678" y="154102"/>
                          <a:pt x="34345" y="185439"/>
                        </a:cubicBezTo>
                        <a:cubicBezTo>
                          <a:pt x="36441" y="199536"/>
                          <a:pt x="-14613" y="194583"/>
                          <a:pt x="4151" y="238113"/>
                        </a:cubicBezTo>
                        <a:cubicBezTo>
                          <a:pt x="4342" y="239541"/>
                          <a:pt x="27392" y="260973"/>
                          <a:pt x="27678" y="262401"/>
                        </a:cubicBezTo>
                        <a:cubicBezTo>
                          <a:pt x="24630" y="288214"/>
                          <a:pt x="45013" y="282499"/>
                          <a:pt x="53205" y="307359"/>
                        </a:cubicBezTo>
                        <a:cubicBezTo>
                          <a:pt x="69493" y="357080"/>
                          <a:pt x="112831" y="397180"/>
                          <a:pt x="166457" y="399752"/>
                        </a:cubicBezTo>
                        <a:cubicBezTo>
                          <a:pt x="194937" y="401085"/>
                          <a:pt x="223131" y="390608"/>
                          <a:pt x="247420" y="376511"/>
                        </a:cubicBezTo>
                        <a:cubicBezTo>
                          <a:pt x="270756" y="362985"/>
                          <a:pt x="294854" y="345745"/>
                          <a:pt x="312761" y="325457"/>
                        </a:cubicBezTo>
                        <a:cubicBezTo>
                          <a:pt x="331240" y="304597"/>
                          <a:pt x="382865" y="287262"/>
                          <a:pt x="378388" y="259068"/>
                        </a:cubicBezTo>
                        <a:cubicBezTo>
                          <a:pt x="374388" y="233636"/>
                          <a:pt x="365720" y="199917"/>
                          <a:pt x="294568" y="199536"/>
                        </a:cubicBezTo>
                        <a:cubicBezTo>
                          <a:pt x="290092" y="199536"/>
                          <a:pt x="286282" y="195917"/>
                          <a:pt x="282472" y="193536"/>
                        </a:cubicBezTo>
                        <a:cubicBezTo>
                          <a:pt x="289711" y="187059"/>
                          <a:pt x="297902" y="184106"/>
                          <a:pt x="307141" y="180105"/>
                        </a:cubicBezTo>
                        <a:cubicBezTo>
                          <a:pt x="328096" y="170866"/>
                          <a:pt x="344765" y="154102"/>
                          <a:pt x="354004" y="133052"/>
                        </a:cubicBezTo>
                        <a:close/>
                        <a:moveTo>
                          <a:pt x="281424" y="193631"/>
                        </a:moveTo>
                        <a:cubicBezTo>
                          <a:pt x="277423" y="194488"/>
                          <a:pt x="278757" y="193155"/>
                          <a:pt x="280471" y="192297"/>
                        </a:cubicBezTo>
                        <a:cubicBezTo>
                          <a:pt x="280852" y="192678"/>
                          <a:pt x="281805" y="193536"/>
                          <a:pt x="281424" y="193631"/>
                        </a:cubicBezTo>
                        <a:close/>
                        <a:moveTo>
                          <a:pt x="95115" y="189440"/>
                        </a:moveTo>
                        <a:cubicBezTo>
                          <a:pt x="95115" y="189440"/>
                          <a:pt x="95115" y="189535"/>
                          <a:pt x="95115" y="189440"/>
                        </a:cubicBezTo>
                        <a:cubicBezTo>
                          <a:pt x="94734" y="189249"/>
                          <a:pt x="94353" y="188964"/>
                          <a:pt x="93972" y="188773"/>
                        </a:cubicBezTo>
                        <a:cubicBezTo>
                          <a:pt x="94067" y="188487"/>
                          <a:pt x="94162" y="188202"/>
                          <a:pt x="94258" y="187916"/>
                        </a:cubicBezTo>
                        <a:cubicBezTo>
                          <a:pt x="95115" y="188487"/>
                          <a:pt x="95591" y="189154"/>
                          <a:pt x="95115" y="189440"/>
                        </a:cubicBezTo>
                        <a:close/>
                        <a:moveTo>
                          <a:pt x="282186" y="193440"/>
                        </a:moveTo>
                        <a:cubicBezTo>
                          <a:pt x="281900" y="193250"/>
                          <a:pt x="281614" y="193155"/>
                          <a:pt x="281424" y="192964"/>
                        </a:cubicBezTo>
                        <a:cubicBezTo>
                          <a:pt x="280948" y="192583"/>
                          <a:pt x="280662" y="192393"/>
                          <a:pt x="280471" y="192297"/>
                        </a:cubicBezTo>
                        <a:cubicBezTo>
                          <a:pt x="282091" y="191440"/>
                          <a:pt x="284091" y="191059"/>
                          <a:pt x="282186" y="193440"/>
                        </a:cubicBezTo>
                        <a:close/>
                      </a:path>
                    </a:pathLst>
                  </a:custGeom>
                  <a:solidFill>
                    <a:srgbClr val="4D6D0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9" name="Freeform: Shape 497">
                    <a:extLst>
                      <a:ext uri="{FF2B5EF4-FFF2-40B4-BE49-F238E27FC236}">
                        <a16:creationId xmlns:a16="http://schemas.microsoft.com/office/drawing/2014/main" id="{05F629FD-3AD1-428D-84D5-ACF8846EE655}"/>
                      </a:ext>
                    </a:extLst>
                  </p:cNvPr>
                  <p:cNvSpPr/>
                  <p:nvPr/>
                </p:nvSpPr>
                <p:spPr>
                  <a:xfrm>
                    <a:off x="5540095" y="3326846"/>
                    <a:ext cx="1001148" cy="716270"/>
                  </a:xfrm>
                  <a:custGeom>
                    <a:avLst/>
                    <a:gdLst>
                      <a:gd name="connsiteX0" fmla="*/ 164242 w 1001148"/>
                      <a:gd name="connsiteY0" fmla="*/ 368089 h 716270"/>
                      <a:gd name="connsiteX1" fmla="*/ 1078 w 1001148"/>
                      <a:gd name="connsiteY1" fmla="*/ 307700 h 716270"/>
                      <a:gd name="connsiteX2" fmla="*/ 40321 w 1001148"/>
                      <a:gd name="connsiteY2" fmla="*/ 197115 h 716270"/>
                      <a:gd name="connsiteX3" fmla="*/ 133381 w 1001148"/>
                      <a:gd name="connsiteY3" fmla="*/ 33190 h 716270"/>
                      <a:gd name="connsiteX4" fmla="*/ 247681 w 1001148"/>
                      <a:gd name="connsiteY4" fmla="*/ 33190 h 716270"/>
                      <a:gd name="connsiteX5" fmla="*/ 432561 w 1001148"/>
                      <a:gd name="connsiteY5" fmla="*/ 53192 h 716270"/>
                      <a:gd name="connsiteX6" fmla="*/ 614965 w 1001148"/>
                      <a:gd name="connsiteY6" fmla="*/ 163111 h 716270"/>
                      <a:gd name="connsiteX7" fmla="*/ 784986 w 1001148"/>
                      <a:gd name="connsiteY7" fmla="*/ 303509 h 716270"/>
                      <a:gd name="connsiteX8" fmla="*/ 884141 w 1001148"/>
                      <a:gd name="connsiteY8" fmla="*/ 275982 h 716270"/>
                      <a:gd name="connsiteX9" fmla="*/ 986440 w 1001148"/>
                      <a:gd name="connsiteY9" fmla="*/ 501439 h 716270"/>
                      <a:gd name="connsiteX10" fmla="*/ 775556 w 1001148"/>
                      <a:gd name="connsiteY10" fmla="*/ 671555 h 716270"/>
                      <a:gd name="connsiteX11" fmla="*/ 374649 w 1001148"/>
                      <a:gd name="connsiteY11" fmla="*/ 667174 h 716270"/>
                      <a:gd name="connsiteX12" fmla="*/ 164242 w 1001148"/>
                      <a:gd name="connsiteY12" fmla="*/ 368089 h 71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01148" h="716270">
                        <a:moveTo>
                          <a:pt x="164242" y="368089"/>
                        </a:moveTo>
                        <a:cubicBezTo>
                          <a:pt x="164242" y="368089"/>
                          <a:pt x="17176" y="402093"/>
                          <a:pt x="1078" y="307700"/>
                        </a:cubicBezTo>
                        <a:cubicBezTo>
                          <a:pt x="-11876" y="232167"/>
                          <a:pt x="97281" y="275220"/>
                          <a:pt x="40321" y="197115"/>
                        </a:cubicBezTo>
                        <a:cubicBezTo>
                          <a:pt x="-24353" y="108247"/>
                          <a:pt x="75659" y="8234"/>
                          <a:pt x="133381" y="33190"/>
                        </a:cubicBezTo>
                        <a:cubicBezTo>
                          <a:pt x="191197" y="58145"/>
                          <a:pt x="194436" y="62146"/>
                          <a:pt x="247681" y="33190"/>
                        </a:cubicBezTo>
                        <a:cubicBezTo>
                          <a:pt x="300925" y="4234"/>
                          <a:pt x="410653" y="-32437"/>
                          <a:pt x="432561" y="53192"/>
                        </a:cubicBezTo>
                        <a:cubicBezTo>
                          <a:pt x="454468" y="138917"/>
                          <a:pt x="514952" y="162254"/>
                          <a:pt x="614965" y="163111"/>
                        </a:cubicBezTo>
                        <a:cubicBezTo>
                          <a:pt x="714977" y="163968"/>
                          <a:pt x="816514" y="222737"/>
                          <a:pt x="784986" y="303509"/>
                        </a:cubicBezTo>
                        <a:cubicBezTo>
                          <a:pt x="753458" y="384281"/>
                          <a:pt x="813370" y="272934"/>
                          <a:pt x="884141" y="275982"/>
                        </a:cubicBezTo>
                        <a:cubicBezTo>
                          <a:pt x="954912" y="279030"/>
                          <a:pt x="1034636" y="403808"/>
                          <a:pt x="986440" y="501439"/>
                        </a:cubicBezTo>
                        <a:cubicBezTo>
                          <a:pt x="938338" y="599165"/>
                          <a:pt x="841945" y="601451"/>
                          <a:pt x="775556" y="671555"/>
                        </a:cubicBezTo>
                        <a:cubicBezTo>
                          <a:pt x="709167" y="741659"/>
                          <a:pt x="400462" y="720895"/>
                          <a:pt x="374649" y="667174"/>
                        </a:cubicBezTo>
                        <a:cubicBezTo>
                          <a:pt x="348836" y="613453"/>
                          <a:pt x="145001" y="495057"/>
                          <a:pt x="164242" y="368089"/>
                        </a:cubicBezTo>
                        <a:close/>
                      </a:path>
                    </a:pathLst>
                  </a:custGeom>
                  <a:solidFill>
                    <a:srgbClr val="4D6D0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0" name="Freeform: Shape 498">
                    <a:extLst>
                      <a:ext uri="{FF2B5EF4-FFF2-40B4-BE49-F238E27FC236}">
                        <a16:creationId xmlns:a16="http://schemas.microsoft.com/office/drawing/2014/main" id="{0D38B949-A619-463A-8CF7-9FA0B885CF20}"/>
                      </a:ext>
                    </a:extLst>
                  </p:cNvPr>
                  <p:cNvSpPr/>
                  <p:nvPr/>
                </p:nvSpPr>
                <p:spPr>
                  <a:xfrm>
                    <a:off x="5771502" y="3157486"/>
                    <a:ext cx="131899" cy="161816"/>
                  </a:xfrm>
                  <a:custGeom>
                    <a:avLst/>
                    <a:gdLst>
                      <a:gd name="connsiteX0" fmla="*/ 131430 w 131899"/>
                      <a:gd name="connsiteY0" fmla="*/ 73963 h 161816"/>
                      <a:gd name="connsiteX1" fmla="*/ 99903 w 131899"/>
                      <a:gd name="connsiteY1" fmla="*/ 8431 h 161816"/>
                      <a:gd name="connsiteX2" fmla="*/ 35895 w 131899"/>
                      <a:gd name="connsiteY2" fmla="*/ 10145 h 161816"/>
                      <a:gd name="connsiteX3" fmla="*/ 81 w 131899"/>
                      <a:gd name="connsiteY3" fmla="*/ 72153 h 161816"/>
                      <a:gd name="connsiteX4" fmla="*/ 22941 w 131899"/>
                      <a:gd name="connsiteY4" fmla="*/ 128351 h 161816"/>
                      <a:gd name="connsiteX5" fmla="*/ 47610 w 131899"/>
                      <a:gd name="connsiteY5" fmla="*/ 157783 h 161816"/>
                      <a:gd name="connsiteX6" fmla="*/ 112857 w 131899"/>
                      <a:gd name="connsiteY6" fmla="*/ 137209 h 161816"/>
                      <a:gd name="connsiteX7" fmla="*/ 131430 w 131899"/>
                      <a:gd name="connsiteY7" fmla="*/ 73963 h 161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1899" h="161816">
                        <a:moveTo>
                          <a:pt x="131430" y="73963"/>
                        </a:moveTo>
                        <a:cubicBezTo>
                          <a:pt x="128954" y="50055"/>
                          <a:pt x="120667" y="22718"/>
                          <a:pt x="99903" y="8431"/>
                        </a:cubicBezTo>
                        <a:cubicBezTo>
                          <a:pt x="81234" y="-4333"/>
                          <a:pt x="54278" y="-1666"/>
                          <a:pt x="35895" y="10145"/>
                        </a:cubicBezTo>
                        <a:cubicBezTo>
                          <a:pt x="14654" y="23766"/>
                          <a:pt x="1319" y="46912"/>
                          <a:pt x="81" y="72153"/>
                        </a:cubicBezTo>
                        <a:cubicBezTo>
                          <a:pt x="-967" y="93775"/>
                          <a:pt x="8272" y="113396"/>
                          <a:pt x="22941" y="128351"/>
                        </a:cubicBezTo>
                        <a:cubicBezTo>
                          <a:pt x="27132" y="140828"/>
                          <a:pt x="34656" y="151877"/>
                          <a:pt x="47610" y="157783"/>
                        </a:cubicBezTo>
                        <a:cubicBezTo>
                          <a:pt x="71042" y="168641"/>
                          <a:pt x="97712" y="156164"/>
                          <a:pt x="112857" y="137209"/>
                        </a:cubicBezTo>
                        <a:cubicBezTo>
                          <a:pt x="127049" y="119397"/>
                          <a:pt x="133812" y="96823"/>
                          <a:pt x="131430" y="73963"/>
                        </a:cubicBezTo>
                        <a:close/>
                      </a:path>
                    </a:pathLst>
                  </a:custGeom>
                  <a:solidFill>
                    <a:srgbClr val="4D6D0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31" name="Freeform: Shape 499">
                    <a:extLst>
                      <a:ext uri="{FF2B5EF4-FFF2-40B4-BE49-F238E27FC236}">
                        <a16:creationId xmlns:a16="http://schemas.microsoft.com/office/drawing/2014/main" id="{EBDD4DCF-CC6B-40C3-9525-6D6F11E59799}"/>
                      </a:ext>
                    </a:extLst>
                  </p:cNvPr>
                  <p:cNvSpPr/>
                  <p:nvPr/>
                </p:nvSpPr>
                <p:spPr>
                  <a:xfrm>
                    <a:off x="6437404" y="3194206"/>
                    <a:ext cx="63255" cy="69151"/>
                  </a:xfrm>
                  <a:custGeom>
                    <a:avLst/>
                    <a:gdLst>
                      <a:gd name="connsiteX0" fmla="*/ 61984 w 63255"/>
                      <a:gd name="connsiteY0" fmla="*/ 29813 h 69151"/>
                      <a:gd name="connsiteX1" fmla="*/ 61603 w 63255"/>
                      <a:gd name="connsiteY1" fmla="*/ 28575 h 69151"/>
                      <a:gd name="connsiteX2" fmla="*/ 58936 w 63255"/>
                      <a:gd name="connsiteY2" fmla="*/ 22384 h 69151"/>
                      <a:gd name="connsiteX3" fmla="*/ 58364 w 63255"/>
                      <a:gd name="connsiteY3" fmla="*/ 21431 h 69151"/>
                      <a:gd name="connsiteX4" fmla="*/ 54269 w 63255"/>
                      <a:gd name="connsiteY4" fmla="*/ 16002 h 69151"/>
                      <a:gd name="connsiteX5" fmla="*/ 51030 w 63255"/>
                      <a:gd name="connsiteY5" fmla="*/ 12954 h 69151"/>
                      <a:gd name="connsiteX6" fmla="*/ 47506 w 63255"/>
                      <a:gd name="connsiteY6" fmla="*/ 9049 h 69151"/>
                      <a:gd name="connsiteX7" fmla="*/ 40838 w 63255"/>
                      <a:gd name="connsiteY7" fmla="*/ 4096 h 69151"/>
                      <a:gd name="connsiteX8" fmla="*/ 33314 w 63255"/>
                      <a:gd name="connsiteY8" fmla="*/ 952 h 69151"/>
                      <a:gd name="connsiteX9" fmla="*/ 29885 w 63255"/>
                      <a:gd name="connsiteY9" fmla="*/ 476 h 69151"/>
                      <a:gd name="connsiteX10" fmla="*/ 26170 w 63255"/>
                      <a:gd name="connsiteY10" fmla="*/ 0 h 69151"/>
                      <a:gd name="connsiteX11" fmla="*/ 19312 w 63255"/>
                      <a:gd name="connsiteY11" fmla="*/ 857 h 69151"/>
                      <a:gd name="connsiteX12" fmla="*/ 18645 w 63255"/>
                      <a:gd name="connsiteY12" fmla="*/ 1048 h 69151"/>
                      <a:gd name="connsiteX13" fmla="*/ 13311 w 63255"/>
                      <a:gd name="connsiteY13" fmla="*/ 3239 h 69151"/>
                      <a:gd name="connsiteX14" fmla="*/ 12930 w 63255"/>
                      <a:gd name="connsiteY14" fmla="*/ 3429 h 69151"/>
                      <a:gd name="connsiteX15" fmla="*/ 7596 w 63255"/>
                      <a:gd name="connsiteY15" fmla="*/ 7620 h 69151"/>
                      <a:gd name="connsiteX16" fmla="*/ 3405 w 63255"/>
                      <a:gd name="connsiteY16" fmla="*/ 13240 h 69151"/>
                      <a:gd name="connsiteX17" fmla="*/ 71 w 63255"/>
                      <a:gd name="connsiteY17" fmla="*/ 25717 h 69151"/>
                      <a:gd name="connsiteX18" fmla="*/ 71 w 63255"/>
                      <a:gd name="connsiteY18" fmla="*/ 27432 h 69151"/>
                      <a:gd name="connsiteX19" fmla="*/ 1119 w 63255"/>
                      <a:gd name="connsiteY19" fmla="*/ 35052 h 69151"/>
                      <a:gd name="connsiteX20" fmla="*/ 1881 w 63255"/>
                      <a:gd name="connsiteY20" fmla="*/ 37910 h 69151"/>
                      <a:gd name="connsiteX21" fmla="*/ 2834 w 63255"/>
                      <a:gd name="connsiteY21" fmla="*/ 44291 h 69151"/>
                      <a:gd name="connsiteX22" fmla="*/ 5786 w 63255"/>
                      <a:gd name="connsiteY22" fmla="*/ 51149 h 69151"/>
                      <a:gd name="connsiteX23" fmla="*/ 17693 w 63255"/>
                      <a:gd name="connsiteY23" fmla="*/ 63437 h 69151"/>
                      <a:gd name="connsiteX24" fmla="*/ 19883 w 63255"/>
                      <a:gd name="connsiteY24" fmla="*/ 64865 h 69151"/>
                      <a:gd name="connsiteX25" fmla="*/ 27789 w 63255"/>
                      <a:gd name="connsiteY25" fmla="*/ 68104 h 69151"/>
                      <a:gd name="connsiteX26" fmla="*/ 31790 w 63255"/>
                      <a:gd name="connsiteY26" fmla="*/ 68675 h 69151"/>
                      <a:gd name="connsiteX27" fmla="*/ 35695 w 63255"/>
                      <a:gd name="connsiteY27" fmla="*/ 69151 h 69151"/>
                      <a:gd name="connsiteX28" fmla="*/ 39124 w 63255"/>
                      <a:gd name="connsiteY28" fmla="*/ 68675 h 69151"/>
                      <a:gd name="connsiteX29" fmla="*/ 42553 w 63255"/>
                      <a:gd name="connsiteY29" fmla="*/ 68199 h 69151"/>
                      <a:gd name="connsiteX30" fmla="*/ 48839 w 63255"/>
                      <a:gd name="connsiteY30" fmla="*/ 65627 h 69151"/>
                      <a:gd name="connsiteX31" fmla="*/ 53983 w 63255"/>
                      <a:gd name="connsiteY31" fmla="*/ 61722 h 69151"/>
                      <a:gd name="connsiteX32" fmla="*/ 54173 w 63255"/>
                      <a:gd name="connsiteY32" fmla="*/ 61532 h 69151"/>
                      <a:gd name="connsiteX33" fmla="*/ 58364 w 63255"/>
                      <a:gd name="connsiteY33" fmla="*/ 56483 h 69151"/>
                      <a:gd name="connsiteX34" fmla="*/ 59031 w 63255"/>
                      <a:gd name="connsiteY34" fmla="*/ 55340 h 69151"/>
                      <a:gd name="connsiteX35" fmla="*/ 61698 w 63255"/>
                      <a:gd name="connsiteY35" fmla="*/ 49054 h 69151"/>
                      <a:gd name="connsiteX36" fmla="*/ 62365 w 63255"/>
                      <a:gd name="connsiteY36" fmla="*/ 46482 h 69151"/>
                      <a:gd name="connsiteX37" fmla="*/ 63222 w 63255"/>
                      <a:gd name="connsiteY37" fmla="*/ 38195 h 69151"/>
                      <a:gd name="connsiteX38" fmla="*/ 61984 w 63255"/>
                      <a:gd name="connsiteY38" fmla="*/ 29813 h 69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63255" h="69151">
                        <a:moveTo>
                          <a:pt x="61984" y="29813"/>
                        </a:moveTo>
                        <a:cubicBezTo>
                          <a:pt x="61889" y="29432"/>
                          <a:pt x="61698" y="28956"/>
                          <a:pt x="61603" y="28575"/>
                        </a:cubicBezTo>
                        <a:cubicBezTo>
                          <a:pt x="60841" y="26479"/>
                          <a:pt x="59984" y="24289"/>
                          <a:pt x="58936" y="22384"/>
                        </a:cubicBezTo>
                        <a:cubicBezTo>
                          <a:pt x="58745" y="22003"/>
                          <a:pt x="58555" y="21717"/>
                          <a:pt x="58364" y="21431"/>
                        </a:cubicBezTo>
                        <a:cubicBezTo>
                          <a:pt x="57126" y="19526"/>
                          <a:pt x="55697" y="17716"/>
                          <a:pt x="54269" y="16002"/>
                        </a:cubicBezTo>
                        <a:cubicBezTo>
                          <a:pt x="53316" y="14859"/>
                          <a:pt x="52173" y="13907"/>
                          <a:pt x="51030" y="12954"/>
                        </a:cubicBezTo>
                        <a:cubicBezTo>
                          <a:pt x="49982" y="11525"/>
                          <a:pt x="48839" y="10096"/>
                          <a:pt x="47506" y="9049"/>
                        </a:cubicBezTo>
                        <a:cubicBezTo>
                          <a:pt x="45506" y="7334"/>
                          <a:pt x="43315" y="5429"/>
                          <a:pt x="40838" y="4096"/>
                        </a:cubicBezTo>
                        <a:cubicBezTo>
                          <a:pt x="38457" y="2858"/>
                          <a:pt x="35885" y="1524"/>
                          <a:pt x="33314" y="952"/>
                        </a:cubicBezTo>
                        <a:cubicBezTo>
                          <a:pt x="32171" y="667"/>
                          <a:pt x="30837" y="571"/>
                          <a:pt x="29885" y="476"/>
                        </a:cubicBezTo>
                        <a:cubicBezTo>
                          <a:pt x="28932" y="381"/>
                          <a:pt x="27408" y="0"/>
                          <a:pt x="26170" y="0"/>
                        </a:cubicBezTo>
                        <a:cubicBezTo>
                          <a:pt x="23884" y="0"/>
                          <a:pt x="21503" y="286"/>
                          <a:pt x="19312" y="857"/>
                        </a:cubicBezTo>
                        <a:cubicBezTo>
                          <a:pt x="19121" y="952"/>
                          <a:pt x="18836" y="952"/>
                          <a:pt x="18645" y="1048"/>
                        </a:cubicBezTo>
                        <a:cubicBezTo>
                          <a:pt x="16835" y="1810"/>
                          <a:pt x="15121" y="2572"/>
                          <a:pt x="13311" y="3239"/>
                        </a:cubicBezTo>
                        <a:cubicBezTo>
                          <a:pt x="13216" y="3334"/>
                          <a:pt x="13025" y="3334"/>
                          <a:pt x="12930" y="3429"/>
                        </a:cubicBezTo>
                        <a:cubicBezTo>
                          <a:pt x="11025" y="4572"/>
                          <a:pt x="9215" y="6001"/>
                          <a:pt x="7596" y="7620"/>
                        </a:cubicBezTo>
                        <a:cubicBezTo>
                          <a:pt x="5977" y="9239"/>
                          <a:pt x="4453" y="11144"/>
                          <a:pt x="3405" y="13240"/>
                        </a:cubicBezTo>
                        <a:cubicBezTo>
                          <a:pt x="929" y="18098"/>
                          <a:pt x="548" y="20288"/>
                          <a:pt x="71" y="25717"/>
                        </a:cubicBezTo>
                        <a:cubicBezTo>
                          <a:pt x="-24" y="26289"/>
                          <a:pt x="-24" y="26861"/>
                          <a:pt x="71" y="27432"/>
                        </a:cubicBezTo>
                        <a:cubicBezTo>
                          <a:pt x="262" y="30004"/>
                          <a:pt x="643" y="32575"/>
                          <a:pt x="1119" y="35052"/>
                        </a:cubicBezTo>
                        <a:cubicBezTo>
                          <a:pt x="1310" y="36004"/>
                          <a:pt x="1691" y="36957"/>
                          <a:pt x="1881" y="37910"/>
                        </a:cubicBezTo>
                        <a:cubicBezTo>
                          <a:pt x="2072" y="39719"/>
                          <a:pt x="2262" y="42291"/>
                          <a:pt x="2834" y="44291"/>
                        </a:cubicBezTo>
                        <a:cubicBezTo>
                          <a:pt x="3500" y="46482"/>
                          <a:pt x="4548" y="49054"/>
                          <a:pt x="5786" y="51149"/>
                        </a:cubicBezTo>
                        <a:cubicBezTo>
                          <a:pt x="9025" y="56483"/>
                          <a:pt x="12835" y="59817"/>
                          <a:pt x="17693" y="63437"/>
                        </a:cubicBezTo>
                        <a:cubicBezTo>
                          <a:pt x="18359" y="63913"/>
                          <a:pt x="19121" y="64389"/>
                          <a:pt x="19883" y="64865"/>
                        </a:cubicBezTo>
                        <a:cubicBezTo>
                          <a:pt x="22360" y="66199"/>
                          <a:pt x="25027" y="67437"/>
                          <a:pt x="27789" y="68104"/>
                        </a:cubicBezTo>
                        <a:cubicBezTo>
                          <a:pt x="29027" y="68389"/>
                          <a:pt x="30551" y="68485"/>
                          <a:pt x="31790" y="68675"/>
                        </a:cubicBezTo>
                        <a:cubicBezTo>
                          <a:pt x="32933" y="68866"/>
                          <a:pt x="34457" y="69151"/>
                          <a:pt x="35695" y="69151"/>
                        </a:cubicBezTo>
                        <a:cubicBezTo>
                          <a:pt x="36838" y="69056"/>
                          <a:pt x="38267" y="68866"/>
                          <a:pt x="39124" y="68675"/>
                        </a:cubicBezTo>
                        <a:cubicBezTo>
                          <a:pt x="39886" y="68580"/>
                          <a:pt x="41505" y="68485"/>
                          <a:pt x="42553" y="68199"/>
                        </a:cubicBezTo>
                        <a:cubicBezTo>
                          <a:pt x="44744" y="67627"/>
                          <a:pt x="46934" y="66770"/>
                          <a:pt x="48839" y="65627"/>
                        </a:cubicBezTo>
                        <a:cubicBezTo>
                          <a:pt x="50649" y="64484"/>
                          <a:pt x="52459" y="63151"/>
                          <a:pt x="53983" y="61722"/>
                        </a:cubicBezTo>
                        <a:cubicBezTo>
                          <a:pt x="54078" y="61627"/>
                          <a:pt x="54078" y="61532"/>
                          <a:pt x="54173" y="61532"/>
                        </a:cubicBezTo>
                        <a:cubicBezTo>
                          <a:pt x="55793" y="60008"/>
                          <a:pt x="57221" y="58388"/>
                          <a:pt x="58364" y="56483"/>
                        </a:cubicBezTo>
                        <a:cubicBezTo>
                          <a:pt x="58555" y="56102"/>
                          <a:pt x="58841" y="55721"/>
                          <a:pt x="59031" y="55340"/>
                        </a:cubicBezTo>
                        <a:cubicBezTo>
                          <a:pt x="59984" y="53340"/>
                          <a:pt x="60936" y="51149"/>
                          <a:pt x="61698" y="49054"/>
                        </a:cubicBezTo>
                        <a:cubicBezTo>
                          <a:pt x="61984" y="48197"/>
                          <a:pt x="62174" y="47339"/>
                          <a:pt x="62365" y="46482"/>
                        </a:cubicBezTo>
                        <a:cubicBezTo>
                          <a:pt x="62746" y="44101"/>
                          <a:pt x="63413" y="40862"/>
                          <a:pt x="63222" y="38195"/>
                        </a:cubicBezTo>
                        <a:cubicBezTo>
                          <a:pt x="63032" y="35338"/>
                          <a:pt x="62746" y="32480"/>
                          <a:pt x="61984" y="29813"/>
                        </a:cubicBezTo>
                        <a:close/>
                      </a:path>
                    </a:pathLst>
                  </a:custGeom>
                  <a:solidFill>
                    <a:srgbClr val="4D6D0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24" name="Freeform: Shape 492">
                  <a:extLst>
                    <a:ext uri="{FF2B5EF4-FFF2-40B4-BE49-F238E27FC236}">
                      <a16:creationId xmlns:a16="http://schemas.microsoft.com/office/drawing/2014/main" id="{5143835A-2607-4F7A-A2E7-3B16053C0A1C}"/>
                    </a:ext>
                  </a:extLst>
                </p:cNvPr>
                <p:cNvSpPr/>
                <p:nvPr/>
              </p:nvSpPr>
              <p:spPr>
                <a:xfrm>
                  <a:off x="6770119" y="3352412"/>
                  <a:ext cx="602897" cy="713477"/>
                </a:xfrm>
                <a:custGeom>
                  <a:avLst/>
                  <a:gdLst>
                    <a:gd name="connsiteX0" fmla="*/ 226950 w 602897"/>
                    <a:gd name="connsiteY0" fmla="*/ 650657 h 713477"/>
                    <a:gd name="connsiteX1" fmla="*/ 292768 w 602897"/>
                    <a:gd name="connsiteY1" fmla="*/ 713236 h 713477"/>
                    <a:gd name="connsiteX2" fmla="*/ 368111 w 602897"/>
                    <a:gd name="connsiteY2" fmla="*/ 660754 h 713477"/>
                    <a:gd name="connsiteX3" fmla="*/ 433357 w 602897"/>
                    <a:gd name="connsiteY3" fmla="*/ 645133 h 713477"/>
                    <a:gd name="connsiteX4" fmla="*/ 425642 w 602897"/>
                    <a:gd name="connsiteY4" fmla="*/ 538453 h 713477"/>
                    <a:gd name="connsiteX5" fmla="*/ 437453 w 602897"/>
                    <a:gd name="connsiteY5" fmla="*/ 461205 h 713477"/>
                    <a:gd name="connsiteX6" fmla="*/ 425642 w 602897"/>
                    <a:gd name="connsiteY6" fmla="*/ 367193 h 713477"/>
                    <a:gd name="connsiteX7" fmla="*/ 468028 w 602897"/>
                    <a:gd name="connsiteY7" fmla="*/ 332617 h 713477"/>
                    <a:gd name="connsiteX8" fmla="*/ 573279 w 602897"/>
                    <a:gd name="connsiteY8" fmla="*/ 167930 h 713477"/>
                    <a:gd name="connsiteX9" fmla="*/ 426975 w 602897"/>
                    <a:gd name="connsiteY9" fmla="*/ 134212 h 713477"/>
                    <a:gd name="connsiteX10" fmla="*/ 437453 w 602897"/>
                    <a:gd name="connsiteY10" fmla="*/ 37152 h 713477"/>
                    <a:gd name="connsiteX11" fmla="*/ 261716 w 602897"/>
                    <a:gd name="connsiteY11" fmla="*/ 137641 h 713477"/>
                    <a:gd name="connsiteX12" fmla="*/ 3970 w 602897"/>
                    <a:gd name="connsiteY12" fmla="*/ 480064 h 713477"/>
                    <a:gd name="connsiteX13" fmla="*/ 226950 w 602897"/>
                    <a:gd name="connsiteY13" fmla="*/ 650657 h 713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2897" h="713477">
                      <a:moveTo>
                        <a:pt x="226950" y="650657"/>
                      </a:moveTo>
                      <a:cubicBezTo>
                        <a:pt x="226950" y="650657"/>
                        <a:pt x="238856" y="717999"/>
                        <a:pt x="292768" y="713236"/>
                      </a:cubicBezTo>
                      <a:cubicBezTo>
                        <a:pt x="346679" y="708474"/>
                        <a:pt x="344203" y="673708"/>
                        <a:pt x="368111" y="660754"/>
                      </a:cubicBezTo>
                      <a:cubicBezTo>
                        <a:pt x="392018" y="647800"/>
                        <a:pt x="416021" y="662659"/>
                        <a:pt x="433357" y="645133"/>
                      </a:cubicBezTo>
                      <a:cubicBezTo>
                        <a:pt x="450692" y="627607"/>
                        <a:pt x="473838" y="564932"/>
                        <a:pt x="425642" y="538453"/>
                      </a:cubicBezTo>
                      <a:cubicBezTo>
                        <a:pt x="377540" y="512068"/>
                        <a:pt x="380493" y="464634"/>
                        <a:pt x="437453" y="461205"/>
                      </a:cubicBezTo>
                      <a:cubicBezTo>
                        <a:pt x="494412" y="457776"/>
                        <a:pt x="503651" y="368241"/>
                        <a:pt x="425642" y="367193"/>
                      </a:cubicBezTo>
                      <a:cubicBezTo>
                        <a:pt x="361253" y="366336"/>
                        <a:pt x="432023" y="321092"/>
                        <a:pt x="468028" y="332617"/>
                      </a:cubicBezTo>
                      <a:cubicBezTo>
                        <a:pt x="589662" y="371289"/>
                        <a:pt x="639859" y="244035"/>
                        <a:pt x="573279" y="167930"/>
                      </a:cubicBezTo>
                      <a:cubicBezTo>
                        <a:pt x="512891" y="98874"/>
                        <a:pt x="474029" y="168883"/>
                        <a:pt x="426975" y="134212"/>
                      </a:cubicBezTo>
                      <a:cubicBezTo>
                        <a:pt x="379922" y="99541"/>
                        <a:pt x="461360" y="88587"/>
                        <a:pt x="437453" y="37152"/>
                      </a:cubicBezTo>
                      <a:cubicBezTo>
                        <a:pt x="411640" y="-18379"/>
                        <a:pt x="292292" y="-30857"/>
                        <a:pt x="261716" y="137641"/>
                      </a:cubicBezTo>
                      <a:cubicBezTo>
                        <a:pt x="231141" y="306043"/>
                        <a:pt x="-35464" y="316139"/>
                        <a:pt x="3970" y="480064"/>
                      </a:cubicBezTo>
                      <a:cubicBezTo>
                        <a:pt x="43403" y="643894"/>
                        <a:pt x="226950" y="650657"/>
                        <a:pt x="226950" y="650657"/>
                      </a:cubicBezTo>
                      <a:close/>
                    </a:path>
                  </a:pathLst>
                </a:custGeom>
                <a:solidFill>
                  <a:srgbClr val="4D6D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5" name="Freeform: Shape 493">
                  <a:extLst>
                    <a:ext uri="{FF2B5EF4-FFF2-40B4-BE49-F238E27FC236}">
                      <a16:creationId xmlns:a16="http://schemas.microsoft.com/office/drawing/2014/main" id="{6163C388-D252-49EC-924D-292CB3E3BAF5}"/>
                    </a:ext>
                  </a:extLst>
                </p:cNvPr>
                <p:cNvSpPr/>
                <p:nvPr/>
              </p:nvSpPr>
              <p:spPr>
                <a:xfrm>
                  <a:off x="6271072" y="3813566"/>
                  <a:ext cx="837886" cy="670426"/>
                </a:xfrm>
                <a:custGeom>
                  <a:avLst/>
                  <a:gdLst>
                    <a:gd name="connsiteX0" fmla="*/ 173262 w 837886"/>
                    <a:gd name="connsiteY0" fmla="*/ 580981 h 670426"/>
                    <a:gd name="connsiteX1" fmla="*/ 280227 w 837886"/>
                    <a:gd name="connsiteY1" fmla="*/ 665277 h 670426"/>
                    <a:gd name="connsiteX2" fmla="*/ 415482 w 837886"/>
                    <a:gd name="connsiteY2" fmla="*/ 620890 h 670426"/>
                    <a:gd name="connsiteX3" fmla="*/ 528735 w 837886"/>
                    <a:gd name="connsiteY3" fmla="*/ 561740 h 670426"/>
                    <a:gd name="connsiteX4" fmla="*/ 661037 w 837886"/>
                    <a:gd name="connsiteY4" fmla="*/ 514210 h 670426"/>
                    <a:gd name="connsiteX5" fmla="*/ 745428 w 837886"/>
                    <a:gd name="connsiteY5" fmla="*/ 416198 h 670426"/>
                    <a:gd name="connsiteX6" fmla="*/ 779814 w 837886"/>
                    <a:gd name="connsiteY6" fmla="*/ 355238 h 670426"/>
                    <a:gd name="connsiteX7" fmla="*/ 831153 w 837886"/>
                    <a:gd name="connsiteY7" fmla="*/ 257797 h 670426"/>
                    <a:gd name="connsiteX8" fmla="*/ 458345 w 837886"/>
                    <a:gd name="connsiteY8" fmla="*/ 21006 h 670426"/>
                    <a:gd name="connsiteX9" fmla="*/ 190883 w 837886"/>
                    <a:gd name="connsiteY9" fmla="*/ 26721 h 670426"/>
                    <a:gd name="connsiteX10" fmla="*/ 2 w 837886"/>
                    <a:gd name="connsiteY10" fmla="*/ 239224 h 670426"/>
                    <a:gd name="connsiteX11" fmla="*/ 173262 w 837886"/>
                    <a:gd name="connsiteY11" fmla="*/ 580981 h 670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7886" h="670426">
                      <a:moveTo>
                        <a:pt x="173262" y="580981"/>
                      </a:moveTo>
                      <a:cubicBezTo>
                        <a:pt x="173262" y="580981"/>
                        <a:pt x="197550" y="695757"/>
                        <a:pt x="280227" y="665277"/>
                      </a:cubicBezTo>
                      <a:cubicBezTo>
                        <a:pt x="362904" y="634797"/>
                        <a:pt x="358428" y="568217"/>
                        <a:pt x="415482" y="620890"/>
                      </a:cubicBezTo>
                      <a:cubicBezTo>
                        <a:pt x="472537" y="673564"/>
                        <a:pt x="526544" y="617271"/>
                        <a:pt x="528735" y="561740"/>
                      </a:cubicBezTo>
                      <a:cubicBezTo>
                        <a:pt x="530925" y="506305"/>
                        <a:pt x="591409" y="495256"/>
                        <a:pt x="661037" y="514210"/>
                      </a:cubicBezTo>
                      <a:cubicBezTo>
                        <a:pt x="730665" y="533261"/>
                        <a:pt x="757811" y="444583"/>
                        <a:pt x="745428" y="416198"/>
                      </a:cubicBezTo>
                      <a:cubicBezTo>
                        <a:pt x="733046" y="387814"/>
                        <a:pt x="745905" y="353905"/>
                        <a:pt x="779814" y="355238"/>
                      </a:cubicBezTo>
                      <a:cubicBezTo>
                        <a:pt x="813723" y="356572"/>
                        <a:pt x="854109" y="327139"/>
                        <a:pt x="831153" y="257797"/>
                      </a:cubicBezTo>
                      <a:cubicBezTo>
                        <a:pt x="808198" y="188551"/>
                        <a:pt x="533116" y="23864"/>
                        <a:pt x="458345" y="21006"/>
                      </a:cubicBezTo>
                      <a:cubicBezTo>
                        <a:pt x="383574" y="18148"/>
                        <a:pt x="266892" y="-28238"/>
                        <a:pt x="190883" y="26721"/>
                      </a:cubicBezTo>
                      <a:cubicBezTo>
                        <a:pt x="114873" y="81680"/>
                        <a:pt x="2" y="239224"/>
                        <a:pt x="2" y="239224"/>
                      </a:cubicBezTo>
                      <a:cubicBezTo>
                        <a:pt x="2" y="239224"/>
                        <a:pt x="-2475" y="618033"/>
                        <a:pt x="173262" y="580981"/>
                      </a:cubicBezTo>
                      <a:close/>
                    </a:path>
                  </a:pathLst>
                </a:custGeom>
                <a:solidFill>
                  <a:srgbClr val="4D6D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6" name="Freeform: Shape 494">
                  <a:extLst>
                    <a:ext uri="{FF2B5EF4-FFF2-40B4-BE49-F238E27FC236}">
                      <a16:creationId xmlns:a16="http://schemas.microsoft.com/office/drawing/2014/main" id="{FCD4CD9F-06CC-4880-80E8-32ABA5CB7381}"/>
                    </a:ext>
                  </a:extLst>
                </p:cNvPr>
                <p:cNvSpPr/>
                <p:nvPr/>
              </p:nvSpPr>
              <p:spPr>
                <a:xfrm>
                  <a:off x="6170781" y="3208963"/>
                  <a:ext cx="958073" cy="829326"/>
                </a:xfrm>
                <a:custGeom>
                  <a:avLst/>
                  <a:gdLst>
                    <a:gd name="connsiteX0" fmla="*/ 100293 w 958073"/>
                    <a:gd name="connsiteY0" fmla="*/ 441681 h 829326"/>
                    <a:gd name="connsiteX1" fmla="*/ 8948 w 958073"/>
                    <a:gd name="connsiteY1" fmla="*/ 307474 h 829326"/>
                    <a:gd name="connsiteX2" fmla="*/ 112294 w 958073"/>
                    <a:gd name="connsiteY2" fmla="*/ 216320 h 829326"/>
                    <a:gd name="connsiteX3" fmla="*/ 112294 w 958073"/>
                    <a:gd name="connsiteY3" fmla="*/ 128690 h 829326"/>
                    <a:gd name="connsiteX4" fmla="*/ 307461 w 958073"/>
                    <a:gd name="connsiteY4" fmla="*/ 88685 h 829326"/>
                    <a:gd name="connsiteX5" fmla="*/ 454051 w 958073"/>
                    <a:gd name="connsiteY5" fmla="*/ 36678 h 829326"/>
                    <a:gd name="connsiteX6" fmla="*/ 547206 w 958073"/>
                    <a:gd name="connsiteY6" fmla="*/ 109640 h 829326"/>
                    <a:gd name="connsiteX7" fmla="*/ 667506 w 958073"/>
                    <a:gd name="connsiteY7" fmla="*/ 578 h 829326"/>
                    <a:gd name="connsiteX8" fmla="*/ 761328 w 958073"/>
                    <a:gd name="connsiteY8" fmla="*/ 124784 h 829326"/>
                    <a:gd name="connsiteX9" fmla="*/ 936111 w 958073"/>
                    <a:gd name="connsiteY9" fmla="*/ 161837 h 829326"/>
                    <a:gd name="connsiteX10" fmla="*/ 900297 w 958073"/>
                    <a:gd name="connsiteY10" fmla="*/ 301473 h 829326"/>
                    <a:gd name="connsiteX11" fmla="*/ 945065 w 958073"/>
                    <a:gd name="connsiteY11" fmla="*/ 466637 h 829326"/>
                    <a:gd name="connsiteX12" fmla="*/ 841147 w 958073"/>
                    <a:gd name="connsiteY12" fmla="*/ 636467 h 829326"/>
                    <a:gd name="connsiteX13" fmla="*/ 696462 w 958073"/>
                    <a:gd name="connsiteY13" fmla="*/ 813061 h 829326"/>
                    <a:gd name="connsiteX14" fmla="*/ 517678 w 958073"/>
                    <a:gd name="connsiteY14" fmla="*/ 784962 h 829326"/>
                    <a:gd name="connsiteX15" fmla="*/ 301270 w 958073"/>
                    <a:gd name="connsiteY15" fmla="*/ 687045 h 829326"/>
                    <a:gd name="connsiteX16" fmla="*/ 100293 w 958073"/>
                    <a:gd name="connsiteY16" fmla="*/ 441681 h 82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58073" h="829326">
                      <a:moveTo>
                        <a:pt x="100293" y="441681"/>
                      </a:moveTo>
                      <a:cubicBezTo>
                        <a:pt x="100293" y="441681"/>
                        <a:pt x="-35534" y="385103"/>
                        <a:pt x="8948" y="307474"/>
                      </a:cubicBezTo>
                      <a:cubicBezTo>
                        <a:pt x="53430" y="229845"/>
                        <a:pt x="117152" y="276041"/>
                        <a:pt x="112294" y="216320"/>
                      </a:cubicBezTo>
                      <a:cubicBezTo>
                        <a:pt x="107436" y="156693"/>
                        <a:pt x="81719" y="227654"/>
                        <a:pt x="112294" y="128690"/>
                      </a:cubicBezTo>
                      <a:cubicBezTo>
                        <a:pt x="141631" y="33916"/>
                        <a:pt x="225737" y="20200"/>
                        <a:pt x="307461" y="88685"/>
                      </a:cubicBezTo>
                      <a:cubicBezTo>
                        <a:pt x="393472" y="160789"/>
                        <a:pt x="390519" y="55442"/>
                        <a:pt x="454051" y="36678"/>
                      </a:cubicBezTo>
                      <a:cubicBezTo>
                        <a:pt x="517583" y="17914"/>
                        <a:pt x="553397" y="65158"/>
                        <a:pt x="547206" y="109640"/>
                      </a:cubicBezTo>
                      <a:cubicBezTo>
                        <a:pt x="541014" y="154121"/>
                        <a:pt x="580543" y="-10947"/>
                        <a:pt x="667506" y="578"/>
                      </a:cubicBezTo>
                      <a:cubicBezTo>
                        <a:pt x="754470" y="12104"/>
                        <a:pt x="673888" y="123451"/>
                        <a:pt x="761328" y="124784"/>
                      </a:cubicBezTo>
                      <a:cubicBezTo>
                        <a:pt x="848767" y="126118"/>
                        <a:pt x="925062" y="46013"/>
                        <a:pt x="936111" y="161837"/>
                      </a:cubicBezTo>
                      <a:cubicBezTo>
                        <a:pt x="942207" y="226130"/>
                        <a:pt x="884486" y="222511"/>
                        <a:pt x="900297" y="301473"/>
                      </a:cubicBezTo>
                      <a:cubicBezTo>
                        <a:pt x="916204" y="380435"/>
                        <a:pt x="986784" y="389198"/>
                        <a:pt x="945065" y="466637"/>
                      </a:cubicBezTo>
                      <a:cubicBezTo>
                        <a:pt x="903345" y="544075"/>
                        <a:pt x="786283" y="568078"/>
                        <a:pt x="841147" y="636467"/>
                      </a:cubicBezTo>
                      <a:cubicBezTo>
                        <a:pt x="896011" y="704857"/>
                        <a:pt x="750279" y="883832"/>
                        <a:pt x="696462" y="813061"/>
                      </a:cubicBezTo>
                      <a:cubicBezTo>
                        <a:pt x="642646" y="742385"/>
                        <a:pt x="535585" y="717716"/>
                        <a:pt x="517678" y="784962"/>
                      </a:cubicBezTo>
                      <a:cubicBezTo>
                        <a:pt x="499771" y="852209"/>
                        <a:pt x="305747" y="796487"/>
                        <a:pt x="301270" y="687045"/>
                      </a:cubicBezTo>
                      <a:cubicBezTo>
                        <a:pt x="296889" y="577603"/>
                        <a:pt x="233452" y="358147"/>
                        <a:pt x="100293" y="441681"/>
                      </a:cubicBezTo>
                      <a:close/>
                    </a:path>
                  </a:pathLst>
                </a:custGeom>
                <a:solidFill>
                  <a:srgbClr val="6089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7" name="Freeform: Shape 495">
                  <a:extLst>
                    <a:ext uri="{FF2B5EF4-FFF2-40B4-BE49-F238E27FC236}">
                      <a16:creationId xmlns:a16="http://schemas.microsoft.com/office/drawing/2014/main" id="{7C1C4A49-5FDD-4386-9ED5-48C90FD1EA92}"/>
                    </a:ext>
                  </a:extLst>
                </p:cNvPr>
                <p:cNvSpPr/>
                <p:nvPr/>
              </p:nvSpPr>
              <p:spPr>
                <a:xfrm>
                  <a:off x="5580403" y="3675551"/>
                  <a:ext cx="1038343" cy="839415"/>
                </a:xfrm>
                <a:custGeom>
                  <a:avLst/>
                  <a:gdLst>
                    <a:gd name="connsiteX0" fmla="*/ 112313 w 1038343"/>
                    <a:gd name="connsiteY0" fmla="*/ 13574 h 839415"/>
                    <a:gd name="connsiteX1" fmla="*/ 39827 w 1038343"/>
                    <a:gd name="connsiteY1" fmla="*/ 15384 h 839415"/>
                    <a:gd name="connsiteX2" fmla="*/ 25635 w 1038343"/>
                    <a:gd name="connsiteY2" fmla="*/ 121778 h 839415"/>
                    <a:gd name="connsiteX3" fmla="*/ 68307 w 1038343"/>
                    <a:gd name="connsiteY3" fmla="*/ 207408 h 839415"/>
                    <a:gd name="connsiteX4" fmla="*/ 123838 w 1038343"/>
                    <a:gd name="connsiteY4" fmla="*/ 281988 h 839415"/>
                    <a:gd name="connsiteX5" fmla="*/ 123838 w 1038343"/>
                    <a:gd name="connsiteY5" fmla="*/ 346568 h 839415"/>
                    <a:gd name="connsiteX6" fmla="*/ 232232 w 1038343"/>
                    <a:gd name="connsiteY6" fmla="*/ 390002 h 839415"/>
                    <a:gd name="connsiteX7" fmla="*/ 242329 w 1038343"/>
                    <a:gd name="connsiteY7" fmla="*/ 508969 h 839415"/>
                    <a:gd name="connsiteX8" fmla="*/ 293383 w 1038343"/>
                    <a:gd name="connsiteY8" fmla="*/ 636890 h 839415"/>
                    <a:gd name="connsiteX9" fmla="*/ 501504 w 1038343"/>
                    <a:gd name="connsiteY9" fmla="*/ 661084 h 839415"/>
                    <a:gd name="connsiteX10" fmla="*/ 561131 w 1038343"/>
                    <a:gd name="connsiteY10" fmla="*/ 832343 h 839415"/>
                    <a:gd name="connsiteX11" fmla="*/ 672002 w 1038343"/>
                    <a:gd name="connsiteY11" fmla="*/ 810721 h 839415"/>
                    <a:gd name="connsiteX12" fmla="*/ 728485 w 1038343"/>
                    <a:gd name="connsiteY12" fmla="*/ 810721 h 839415"/>
                    <a:gd name="connsiteX13" fmla="*/ 774872 w 1038343"/>
                    <a:gd name="connsiteY13" fmla="*/ 774621 h 839415"/>
                    <a:gd name="connsiteX14" fmla="*/ 912984 w 1038343"/>
                    <a:gd name="connsiteY14" fmla="*/ 733664 h 839415"/>
                    <a:gd name="connsiteX15" fmla="*/ 1013568 w 1038343"/>
                    <a:gd name="connsiteY15" fmla="*/ 498968 h 839415"/>
                    <a:gd name="connsiteX16" fmla="*/ 953275 w 1038343"/>
                    <a:gd name="connsiteY16" fmla="*/ 417529 h 839415"/>
                    <a:gd name="connsiteX17" fmla="*/ 892220 w 1038343"/>
                    <a:gd name="connsiteY17" fmla="*/ 265034 h 839415"/>
                    <a:gd name="connsiteX18" fmla="*/ 720674 w 1038343"/>
                    <a:gd name="connsiteY18" fmla="*/ 347806 h 839415"/>
                    <a:gd name="connsiteX19" fmla="*/ 748202 w 1038343"/>
                    <a:gd name="connsiteY19" fmla="*/ 219219 h 839415"/>
                    <a:gd name="connsiteX20" fmla="*/ 551225 w 1038343"/>
                    <a:gd name="connsiteY20" fmla="*/ 80249 h 839415"/>
                    <a:gd name="connsiteX21" fmla="*/ 331673 w 1038343"/>
                    <a:gd name="connsiteY21" fmla="*/ 108157 h 839415"/>
                    <a:gd name="connsiteX22" fmla="*/ 112313 w 1038343"/>
                    <a:gd name="connsiteY22" fmla="*/ 13574 h 83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343" h="839415">
                      <a:moveTo>
                        <a:pt x="112313" y="13574"/>
                      </a:moveTo>
                      <a:cubicBezTo>
                        <a:pt x="112313" y="13574"/>
                        <a:pt x="91739" y="-9286"/>
                        <a:pt x="39827" y="15384"/>
                      </a:cubicBezTo>
                      <a:cubicBezTo>
                        <a:pt x="-21323" y="44530"/>
                        <a:pt x="-368" y="102633"/>
                        <a:pt x="25635" y="121778"/>
                      </a:cubicBezTo>
                      <a:cubicBezTo>
                        <a:pt x="51734" y="140828"/>
                        <a:pt x="82118" y="139399"/>
                        <a:pt x="68307" y="207408"/>
                      </a:cubicBezTo>
                      <a:cubicBezTo>
                        <a:pt x="54496" y="275511"/>
                        <a:pt x="74403" y="294371"/>
                        <a:pt x="123838" y="281988"/>
                      </a:cubicBezTo>
                      <a:cubicBezTo>
                        <a:pt x="173177" y="269606"/>
                        <a:pt x="133458" y="315516"/>
                        <a:pt x="123838" y="346568"/>
                      </a:cubicBezTo>
                      <a:cubicBezTo>
                        <a:pt x="114218" y="377524"/>
                        <a:pt x="129934" y="431531"/>
                        <a:pt x="232232" y="390002"/>
                      </a:cubicBezTo>
                      <a:cubicBezTo>
                        <a:pt x="334531" y="348473"/>
                        <a:pt x="259474" y="477251"/>
                        <a:pt x="242329" y="508969"/>
                      </a:cubicBezTo>
                      <a:cubicBezTo>
                        <a:pt x="225184" y="540687"/>
                        <a:pt x="220326" y="624888"/>
                        <a:pt x="293383" y="636890"/>
                      </a:cubicBezTo>
                      <a:cubicBezTo>
                        <a:pt x="366440" y="648987"/>
                        <a:pt x="496075" y="605743"/>
                        <a:pt x="501504" y="661084"/>
                      </a:cubicBezTo>
                      <a:cubicBezTo>
                        <a:pt x="507029" y="716328"/>
                        <a:pt x="483978" y="820913"/>
                        <a:pt x="561131" y="832343"/>
                      </a:cubicBezTo>
                      <a:cubicBezTo>
                        <a:pt x="638283" y="843773"/>
                        <a:pt x="652571" y="844440"/>
                        <a:pt x="672002" y="810721"/>
                      </a:cubicBezTo>
                      <a:cubicBezTo>
                        <a:pt x="691433" y="777003"/>
                        <a:pt x="703434" y="793386"/>
                        <a:pt x="728485" y="810721"/>
                      </a:cubicBezTo>
                      <a:cubicBezTo>
                        <a:pt x="753536" y="828057"/>
                        <a:pt x="771252" y="805959"/>
                        <a:pt x="774872" y="774621"/>
                      </a:cubicBezTo>
                      <a:cubicBezTo>
                        <a:pt x="778491" y="743284"/>
                        <a:pt x="833736" y="776050"/>
                        <a:pt x="912984" y="733664"/>
                      </a:cubicBezTo>
                      <a:cubicBezTo>
                        <a:pt x="992327" y="691278"/>
                        <a:pt x="1083101" y="489538"/>
                        <a:pt x="1013568" y="498968"/>
                      </a:cubicBezTo>
                      <a:cubicBezTo>
                        <a:pt x="944131" y="508398"/>
                        <a:pt x="916223" y="463440"/>
                        <a:pt x="953275" y="417529"/>
                      </a:cubicBezTo>
                      <a:cubicBezTo>
                        <a:pt x="990327" y="371619"/>
                        <a:pt x="961657" y="266272"/>
                        <a:pt x="892220" y="265034"/>
                      </a:cubicBezTo>
                      <a:cubicBezTo>
                        <a:pt x="822782" y="263796"/>
                        <a:pt x="784206" y="298943"/>
                        <a:pt x="720674" y="347806"/>
                      </a:cubicBezTo>
                      <a:cubicBezTo>
                        <a:pt x="657143" y="396669"/>
                        <a:pt x="745154" y="313040"/>
                        <a:pt x="748202" y="219219"/>
                      </a:cubicBezTo>
                      <a:cubicBezTo>
                        <a:pt x="751250" y="125302"/>
                        <a:pt x="642474" y="10812"/>
                        <a:pt x="551225" y="80249"/>
                      </a:cubicBezTo>
                      <a:cubicBezTo>
                        <a:pt x="447402" y="159211"/>
                        <a:pt x="337388" y="144352"/>
                        <a:pt x="331673" y="108157"/>
                      </a:cubicBezTo>
                      <a:cubicBezTo>
                        <a:pt x="326149" y="72057"/>
                        <a:pt x="138792" y="-38147"/>
                        <a:pt x="112313" y="13574"/>
                      </a:cubicBezTo>
                      <a:close/>
                    </a:path>
                  </a:pathLst>
                </a:custGeom>
                <a:solidFill>
                  <a:srgbClr val="6089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71" name="Graphic 379">
                <a:extLst>
                  <a:ext uri="{FF2B5EF4-FFF2-40B4-BE49-F238E27FC236}">
                    <a16:creationId xmlns:a16="http://schemas.microsoft.com/office/drawing/2014/main" id="{0A6DE348-B3C9-40A4-868E-0EBAD9B15D14}"/>
                  </a:ext>
                </a:extLst>
              </p:cNvPr>
              <p:cNvGrpSpPr/>
              <p:nvPr/>
            </p:nvGrpSpPr>
            <p:grpSpPr>
              <a:xfrm>
                <a:off x="5620271" y="3348606"/>
                <a:ext cx="1486469" cy="1092957"/>
                <a:chOff x="5620271" y="3348606"/>
                <a:chExt cx="1486469" cy="1092957"/>
              </a:xfrm>
            </p:grpSpPr>
            <p:grpSp>
              <p:nvGrpSpPr>
                <p:cNvPr id="308" name="Graphic 379">
                  <a:extLst>
                    <a:ext uri="{FF2B5EF4-FFF2-40B4-BE49-F238E27FC236}">
                      <a16:creationId xmlns:a16="http://schemas.microsoft.com/office/drawing/2014/main" id="{EE6B41D0-296E-4E52-9291-05902D6A6880}"/>
                    </a:ext>
                  </a:extLst>
                </p:cNvPr>
                <p:cNvGrpSpPr/>
                <p:nvPr/>
              </p:nvGrpSpPr>
              <p:grpSpPr>
                <a:xfrm>
                  <a:off x="5945700" y="3770343"/>
                  <a:ext cx="539499" cy="391541"/>
                  <a:chOff x="5945700" y="3770343"/>
                  <a:chExt cx="539499" cy="391541"/>
                </a:xfrm>
              </p:grpSpPr>
              <p:sp>
                <p:nvSpPr>
                  <p:cNvPr id="321" name="Freeform: Shape 489">
                    <a:extLst>
                      <a:ext uri="{FF2B5EF4-FFF2-40B4-BE49-F238E27FC236}">
                        <a16:creationId xmlns:a16="http://schemas.microsoft.com/office/drawing/2014/main" id="{D7772EFF-36A8-4F7D-8E2E-A602F306CB03}"/>
                      </a:ext>
                    </a:extLst>
                  </p:cNvPr>
                  <p:cNvSpPr/>
                  <p:nvPr/>
                </p:nvSpPr>
                <p:spPr>
                  <a:xfrm>
                    <a:off x="5945700" y="3770343"/>
                    <a:ext cx="539499" cy="391541"/>
                  </a:xfrm>
                  <a:custGeom>
                    <a:avLst/>
                    <a:gdLst>
                      <a:gd name="connsiteX0" fmla="*/ 0 w 539499"/>
                      <a:gd name="connsiteY0" fmla="*/ 211200 h 391541"/>
                      <a:gd name="connsiteX1" fmla="*/ 476 w 539499"/>
                      <a:gd name="connsiteY1" fmla="*/ 178434 h 391541"/>
                      <a:gd name="connsiteX2" fmla="*/ 153352 w 539499"/>
                      <a:gd name="connsiteY2" fmla="*/ 112140 h 391541"/>
                      <a:gd name="connsiteX3" fmla="*/ 295275 w 539499"/>
                      <a:gd name="connsiteY3" fmla="*/ 134523 h 391541"/>
                      <a:gd name="connsiteX4" fmla="*/ 393478 w 539499"/>
                      <a:gd name="connsiteY4" fmla="*/ 7555 h 391541"/>
                      <a:gd name="connsiteX5" fmla="*/ 413385 w 539499"/>
                      <a:gd name="connsiteY5" fmla="*/ 3936 h 391541"/>
                      <a:gd name="connsiteX6" fmla="*/ 521970 w 539499"/>
                      <a:gd name="connsiteY6" fmla="*/ 16223 h 391541"/>
                      <a:gd name="connsiteX7" fmla="*/ 444722 w 539499"/>
                      <a:gd name="connsiteY7" fmla="*/ 249300 h 391541"/>
                      <a:gd name="connsiteX8" fmla="*/ 251079 w 539499"/>
                      <a:gd name="connsiteY8" fmla="*/ 390936 h 391541"/>
                      <a:gd name="connsiteX9" fmla="*/ 0 w 539499"/>
                      <a:gd name="connsiteY9" fmla="*/ 211200 h 391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9499" h="391541">
                        <a:moveTo>
                          <a:pt x="0" y="211200"/>
                        </a:moveTo>
                        <a:lnTo>
                          <a:pt x="476" y="178434"/>
                        </a:lnTo>
                        <a:lnTo>
                          <a:pt x="153352" y="112140"/>
                        </a:lnTo>
                        <a:cubicBezTo>
                          <a:pt x="153352" y="112140"/>
                          <a:pt x="214027" y="177100"/>
                          <a:pt x="295275" y="134523"/>
                        </a:cubicBezTo>
                        <a:cubicBezTo>
                          <a:pt x="376523" y="91947"/>
                          <a:pt x="393478" y="7555"/>
                          <a:pt x="393478" y="7555"/>
                        </a:cubicBezTo>
                        <a:cubicBezTo>
                          <a:pt x="393478" y="7555"/>
                          <a:pt x="399860" y="6126"/>
                          <a:pt x="413385" y="3936"/>
                        </a:cubicBezTo>
                        <a:cubicBezTo>
                          <a:pt x="453485" y="-2827"/>
                          <a:pt x="509683" y="-2160"/>
                          <a:pt x="521970" y="16223"/>
                        </a:cubicBezTo>
                        <a:cubicBezTo>
                          <a:pt x="580263" y="103186"/>
                          <a:pt x="477203" y="191197"/>
                          <a:pt x="444722" y="249300"/>
                        </a:cubicBezTo>
                        <a:cubicBezTo>
                          <a:pt x="412242" y="307497"/>
                          <a:pt x="327374" y="399890"/>
                          <a:pt x="251079" y="390936"/>
                        </a:cubicBezTo>
                        <a:cubicBezTo>
                          <a:pt x="174784" y="382078"/>
                          <a:pt x="57626" y="387698"/>
                          <a:pt x="0" y="211200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2" name="Freeform: Shape 490">
                    <a:extLst>
                      <a:ext uri="{FF2B5EF4-FFF2-40B4-BE49-F238E27FC236}">
                        <a16:creationId xmlns:a16="http://schemas.microsoft.com/office/drawing/2014/main" id="{AB9E8543-349E-431B-84AA-B43319CADDA8}"/>
                      </a:ext>
                    </a:extLst>
                  </p:cNvPr>
                  <p:cNvSpPr/>
                  <p:nvPr/>
                </p:nvSpPr>
                <p:spPr>
                  <a:xfrm>
                    <a:off x="6066096" y="3774374"/>
                    <a:ext cx="292893" cy="217268"/>
                  </a:xfrm>
                  <a:custGeom>
                    <a:avLst/>
                    <a:gdLst>
                      <a:gd name="connsiteX0" fmla="*/ 171545 w 292893"/>
                      <a:gd name="connsiteY0" fmla="*/ 207645 h 217268"/>
                      <a:gd name="connsiteX1" fmla="*/ 292894 w 292893"/>
                      <a:gd name="connsiteY1" fmla="*/ 0 h 217268"/>
                      <a:gd name="connsiteX2" fmla="*/ 272987 w 292893"/>
                      <a:gd name="connsiteY2" fmla="*/ 3619 h 217268"/>
                      <a:gd name="connsiteX3" fmla="*/ 174784 w 292893"/>
                      <a:gd name="connsiteY3" fmla="*/ 130588 h 217268"/>
                      <a:gd name="connsiteX4" fmla="*/ 32861 w 292893"/>
                      <a:gd name="connsiteY4" fmla="*/ 108204 h 217268"/>
                      <a:gd name="connsiteX5" fmla="*/ 0 w 292893"/>
                      <a:gd name="connsiteY5" fmla="*/ 122492 h 217268"/>
                      <a:gd name="connsiteX6" fmla="*/ 171545 w 292893"/>
                      <a:gd name="connsiteY6" fmla="*/ 207645 h 217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2893" h="217268">
                        <a:moveTo>
                          <a:pt x="171545" y="207645"/>
                        </a:moveTo>
                        <a:cubicBezTo>
                          <a:pt x="268224" y="167259"/>
                          <a:pt x="289560" y="60103"/>
                          <a:pt x="292894" y="0"/>
                        </a:cubicBezTo>
                        <a:cubicBezTo>
                          <a:pt x="280702" y="2191"/>
                          <a:pt x="272987" y="3619"/>
                          <a:pt x="272987" y="3619"/>
                        </a:cubicBezTo>
                        <a:cubicBezTo>
                          <a:pt x="272987" y="3619"/>
                          <a:pt x="256032" y="88106"/>
                          <a:pt x="174784" y="130588"/>
                        </a:cubicBezTo>
                        <a:cubicBezTo>
                          <a:pt x="93536" y="173165"/>
                          <a:pt x="32861" y="108204"/>
                          <a:pt x="32861" y="108204"/>
                        </a:cubicBezTo>
                        <a:lnTo>
                          <a:pt x="0" y="122492"/>
                        </a:lnTo>
                        <a:cubicBezTo>
                          <a:pt x="31718" y="176975"/>
                          <a:pt x="88964" y="242125"/>
                          <a:pt x="171545" y="207645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09" name="Graphic 379">
                  <a:extLst>
                    <a:ext uri="{FF2B5EF4-FFF2-40B4-BE49-F238E27FC236}">
                      <a16:creationId xmlns:a16="http://schemas.microsoft.com/office/drawing/2014/main" id="{170FE7EF-C214-417C-B1F2-75D4FFF01B5B}"/>
                    </a:ext>
                  </a:extLst>
                </p:cNvPr>
                <p:cNvGrpSpPr/>
                <p:nvPr/>
              </p:nvGrpSpPr>
              <p:grpSpPr>
                <a:xfrm>
                  <a:off x="5620271" y="3380038"/>
                  <a:ext cx="336287" cy="560793"/>
                  <a:chOff x="5620271" y="3380038"/>
                  <a:chExt cx="336287" cy="560793"/>
                </a:xfrm>
              </p:grpSpPr>
              <p:sp>
                <p:nvSpPr>
                  <p:cNvPr id="319" name="Freeform: Shape 487">
                    <a:extLst>
                      <a:ext uri="{FF2B5EF4-FFF2-40B4-BE49-F238E27FC236}">
                        <a16:creationId xmlns:a16="http://schemas.microsoft.com/office/drawing/2014/main" id="{0B1193C7-BA30-4069-A7F6-909CB381031B}"/>
                      </a:ext>
                    </a:extLst>
                  </p:cNvPr>
                  <p:cNvSpPr/>
                  <p:nvPr/>
                </p:nvSpPr>
                <p:spPr>
                  <a:xfrm>
                    <a:off x="5620271" y="3380038"/>
                    <a:ext cx="336287" cy="560793"/>
                  </a:xfrm>
                  <a:custGeom>
                    <a:avLst/>
                    <a:gdLst>
                      <a:gd name="connsiteX0" fmla="*/ 249801 w 336287"/>
                      <a:gd name="connsiteY0" fmla="*/ 0 h 560793"/>
                      <a:gd name="connsiteX1" fmla="*/ 281138 w 336287"/>
                      <a:gd name="connsiteY1" fmla="*/ 9525 h 560793"/>
                      <a:gd name="connsiteX2" fmla="*/ 302379 w 336287"/>
                      <a:gd name="connsiteY2" fmla="*/ 174784 h 560793"/>
                      <a:gd name="connsiteX3" fmla="*/ 241514 w 336287"/>
                      <a:gd name="connsiteY3" fmla="*/ 304991 h 560793"/>
                      <a:gd name="connsiteX4" fmla="*/ 336288 w 336287"/>
                      <a:gd name="connsiteY4" fmla="*/ 434531 h 560793"/>
                      <a:gd name="connsiteX5" fmla="*/ 334287 w 336287"/>
                      <a:gd name="connsiteY5" fmla="*/ 454628 h 560793"/>
                      <a:gd name="connsiteX6" fmla="*/ 292377 w 336287"/>
                      <a:gd name="connsiteY6" fmla="*/ 555593 h 560793"/>
                      <a:gd name="connsiteX7" fmla="*/ 89876 w 336287"/>
                      <a:gd name="connsiteY7" fmla="*/ 416719 h 560793"/>
                      <a:gd name="connsiteX8" fmla="*/ 7485 w 336287"/>
                      <a:gd name="connsiteY8" fmla="*/ 191453 h 560793"/>
                      <a:gd name="connsiteX9" fmla="*/ 249801 w 336287"/>
                      <a:gd name="connsiteY9" fmla="*/ 0 h 560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6287" h="560793">
                        <a:moveTo>
                          <a:pt x="249801" y="0"/>
                        </a:moveTo>
                        <a:lnTo>
                          <a:pt x="281138" y="9525"/>
                        </a:lnTo>
                        <a:lnTo>
                          <a:pt x="302379" y="174784"/>
                        </a:lnTo>
                        <a:cubicBezTo>
                          <a:pt x="302379" y="174784"/>
                          <a:pt x="223131" y="215075"/>
                          <a:pt x="241514" y="304991"/>
                        </a:cubicBezTo>
                        <a:cubicBezTo>
                          <a:pt x="259897" y="394811"/>
                          <a:pt x="336288" y="434531"/>
                          <a:pt x="336288" y="434531"/>
                        </a:cubicBezTo>
                        <a:cubicBezTo>
                          <a:pt x="336288" y="434531"/>
                          <a:pt x="335811" y="441103"/>
                          <a:pt x="334287" y="454628"/>
                        </a:cubicBezTo>
                        <a:cubicBezTo>
                          <a:pt x="329620" y="495110"/>
                          <a:pt x="313523" y="548831"/>
                          <a:pt x="292377" y="555593"/>
                        </a:cubicBezTo>
                        <a:cubicBezTo>
                          <a:pt x="192651" y="587502"/>
                          <a:pt x="136739" y="464058"/>
                          <a:pt x="89876" y="416719"/>
                        </a:cubicBezTo>
                        <a:cubicBezTo>
                          <a:pt x="43013" y="369380"/>
                          <a:pt x="-22233" y="262223"/>
                          <a:pt x="7485" y="191453"/>
                        </a:cubicBezTo>
                        <a:cubicBezTo>
                          <a:pt x="37203" y="120587"/>
                          <a:pt x="64254" y="6382"/>
                          <a:pt x="249801" y="0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20" name="Freeform: Shape 488">
                    <a:extLst>
                      <a:ext uri="{FF2B5EF4-FFF2-40B4-BE49-F238E27FC236}">
                        <a16:creationId xmlns:a16="http://schemas.microsoft.com/office/drawing/2014/main" id="{9B8E2B06-F014-457C-A7AF-B63150003F35}"/>
                      </a:ext>
                    </a:extLst>
                  </p:cNvPr>
                  <p:cNvSpPr/>
                  <p:nvPr/>
                </p:nvSpPr>
                <p:spPr>
                  <a:xfrm>
                    <a:off x="5787812" y="3519199"/>
                    <a:ext cx="168746" cy="315372"/>
                  </a:xfrm>
                  <a:custGeom>
                    <a:avLst/>
                    <a:gdLst>
                      <a:gd name="connsiteX0" fmla="*/ 916 w 168746"/>
                      <a:gd name="connsiteY0" fmla="*/ 141161 h 315372"/>
                      <a:gd name="connsiteX1" fmla="*/ 166746 w 168746"/>
                      <a:gd name="connsiteY1" fmla="*/ 315373 h 315372"/>
                      <a:gd name="connsiteX2" fmla="*/ 168746 w 168746"/>
                      <a:gd name="connsiteY2" fmla="*/ 295275 h 315372"/>
                      <a:gd name="connsiteX3" fmla="*/ 73973 w 168746"/>
                      <a:gd name="connsiteY3" fmla="*/ 165735 h 315372"/>
                      <a:gd name="connsiteX4" fmla="*/ 134837 w 168746"/>
                      <a:gd name="connsiteY4" fmla="*/ 35528 h 315372"/>
                      <a:gd name="connsiteX5" fmla="*/ 130265 w 168746"/>
                      <a:gd name="connsiteY5" fmla="*/ 0 h 315372"/>
                      <a:gd name="connsiteX6" fmla="*/ 916 w 168746"/>
                      <a:gd name="connsiteY6" fmla="*/ 141161 h 315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746" h="315372">
                        <a:moveTo>
                          <a:pt x="916" y="141161"/>
                        </a:moveTo>
                        <a:cubicBezTo>
                          <a:pt x="12917" y="245269"/>
                          <a:pt x="109882" y="295465"/>
                          <a:pt x="166746" y="315373"/>
                        </a:cubicBezTo>
                        <a:cubicBezTo>
                          <a:pt x="168080" y="303086"/>
                          <a:pt x="168746" y="295275"/>
                          <a:pt x="168746" y="295275"/>
                        </a:cubicBezTo>
                        <a:cubicBezTo>
                          <a:pt x="168746" y="295275"/>
                          <a:pt x="92261" y="255651"/>
                          <a:pt x="73973" y="165735"/>
                        </a:cubicBezTo>
                        <a:cubicBezTo>
                          <a:pt x="55685" y="75819"/>
                          <a:pt x="134837" y="35528"/>
                          <a:pt x="134837" y="35528"/>
                        </a:cubicBezTo>
                        <a:lnTo>
                          <a:pt x="130265" y="0"/>
                        </a:lnTo>
                        <a:cubicBezTo>
                          <a:pt x="69115" y="15240"/>
                          <a:pt x="-9371" y="52197"/>
                          <a:pt x="916" y="141161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0" name="Graphic 379">
                  <a:extLst>
                    <a:ext uri="{FF2B5EF4-FFF2-40B4-BE49-F238E27FC236}">
                      <a16:creationId xmlns:a16="http://schemas.microsoft.com/office/drawing/2014/main" id="{E4B4F855-03A1-4463-AFB4-15812F975B7D}"/>
                    </a:ext>
                  </a:extLst>
                </p:cNvPr>
                <p:cNvGrpSpPr/>
                <p:nvPr/>
              </p:nvGrpSpPr>
              <p:grpSpPr>
                <a:xfrm>
                  <a:off x="5873872" y="4053456"/>
                  <a:ext cx="535528" cy="388107"/>
                  <a:chOff x="5873872" y="4053456"/>
                  <a:chExt cx="535528" cy="388107"/>
                </a:xfrm>
              </p:grpSpPr>
              <p:sp>
                <p:nvSpPr>
                  <p:cNvPr id="317" name="Freeform: Shape 485">
                    <a:extLst>
                      <a:ext uri="{FF2B5EF4-FFF2-40B4-BE49-F238E27FC236}">
                        <a16:creationId xmlns:a16="http://schemas.microsoft.com/office/drawing/2014/main" id="{94B7B36B-055B-4F0F-9B67-D3DAB80D590D}"/>
                      </a:ext>
                    </a:extLst>
                  </p:cNvPr>
                  <p:cNvSpPr/>
                  <p:nvPr/>
                </p:nvSpPr>
                <p:spPr>
                  <a:xfrm>
                    <a:off x="5873872" y="4053456"/>
                    <a:ext cx="535528" cy="388107"/>
                  </a:xfrm>
                  <a:custGeom>
                    <a:avLst/>
                    <a:gdLst>
                      <a:gd name="connsiteX0" fmla="*/ 44111 w 535528"/>
                      <a:gd name="connsiteY0" fmla="*/ 21241 h 388107"/>
                      <a:gd name="connsiteX1" fmla="*/ 69066 w 535528"/>
                      <a:gd name="connsiteY1" fmla="*/ 0 h 388107"/>
                      <a:gd name="connsiteX2" fmla="*/ 219656 w 535528"/>
                      <a:gd name="connsiteY2" fmla="*/ 71438 h 388107"/>
                      <a:gd name="connsiteX3" fmla="*/ 296333 w 535528"/>
                      <a:gd name="connsiteY3" fmla="*/ 193167 h 388107"/>
                      <a:gd name="connsiteX4" fmla="*/ 456734 w 535528"/>
                      <a:gd name="connsiteY4" fmla="*/ 183452 h 388107"/>
                      <a:gd name="connsiteX5" fmla="*/ 472545 w 535528"/>
                      <a:gd name="connsiteY5" fmla="*/ 196025 h 388107"/>
                      <a:gd name="connsiteX6" fmla="*/ 534934 w 535528"/>
                      <a:gd name="connsiteY6" fmla="*/ 285941 h 388107"/>
                      <a:gd name="connsiteX7" fmla="*/ 308429 w 535528"/>
                      <a:gd name="connsiteY7" fmla="*/ 381381 h 388107"/>
                      <a:gd name="connsiteX8" fmla="*/ 74114 w 535528"/>
                      <a:gd name="connsiteY8" fmla="*/ 328898 h 388107"/>
                      <a:gd name="connsiteX9" fmla="*/ 44111 w 535528"/>
                      <a:gd name="connsiteY9" fmla="*/ 21241 h 38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5528" h="388107">
                        <a:moveTo>
                          <a:pt x="44111" y="21241"/>
                        </a:moveTo>
                        <a:lnTo>
                          <a:pt x="69066" y="0"/>
                        </a:lnTo>
                        <a:lnTo>
                          <a:pt x="219656" y="71438"/>
                        </a:lnTo>
                        <a:cubicBezTo>
                          <a:pt x="219656" y="71438"/>
                          <a:pt x="210703" y="160020"/>
                          <a:pt x="296333" y="193167"/>
                        </a:cubicBezTo>
                        <a:cubicBezTo>
                          <a:pt x="381962" y="226314"/>
                          <a:pt x="456734" y="183452"/>
                          <a:pt x="456734" y="183452"/>
                        </a:cubicBezTo>
                        <a:cubicBezTo>
                          <a:pt x="456734" y="183452"/>
                          <a:pt x="461972" y="187357"/>
                          <a:pt x="472545" y="196025"/>
                        </a:cubicBezTo>
                        <a:cubicBezTo>
                          <a:pt x="504073" y="221837"/>
                          <a:pt x="540649" y="264509"/>
                          <a:pt x="534934" y="285941"/>
                        </a:cubicBezTo>
                        <a:cubicBezTo>
                          <a:pt x="507883" y="387191"/>
                          <a:pt x="373676" y="367475"/>
                          <a:pt x="308429" y="381381"/>
                        </a:cubicBezTo>
                        <a:cubicBezTo>
                          <a:pt x="243183" y="395192"/>
                          <a:pt x="117644" y="392240"/>
                          <a:pt x="74114" y="328898"/>
                        </a:cubicBezTo>
                        <a:cubicBezTo>
                          <a:pt x="30585" y="265462"/>
                          <a:pt x="-50854" y="180880"/>
                          <a:pt x="44111" y="21241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8" name="Freeform: Shape 486">
                    <a:extLst>
                      <a:ext uri="{FF2B5EF4-FFF2-40B4-BE49-F238E27FC236}">
                        <a16:creationId xmlns:a16="http://schemas.microsoft.com/office/drawing/2014/main" id="{78395EDB-8E8D-4FCD-B994-07A12EE28D7B}"/>
                      </a:ext>
                    </a:extLst>
                  </p:cNvPr>
                  <p:cNvSpPr/>
                  <p:nvPr/>
                </p:nvSpPr>
                <p:spPr>
                  <a:xfrm>
                    <a:off x="6046466" y="4109463"/>
                    <a:ext cx="299950" cy="203081"/>
                  </a:xfrm>
                  <a:custGeom>
                    <a:avLst/>
                    <a:gdLst>
                      <a:gd name="connsiteX0" fmla="*/ 63540 w 299950"/>
                      <a:gd name="connsiteY0" fmla="*/ 185356 h 203081"/>
                      <a:gd name="connsiteX1" fmla="*/ 299950 w 299950"/>
                      <a:gd name="connsiteY1" fmla="*/ 139922 h 203081"/>
                      <a:gd name="connsiteX2" fmla="*/ 284139 w 299950"/>
                      <a:gd name="connsiteY2" fmla="*/ 127349 h 203081"/>
                      <a:gd name="connsiteX3" fmla="*/ 123738 w 299950"/>
                      <a:gd name="connsiteY3" fmla="*/ 137065 h 203081"/>
                      <a:gd name="connsiteX4" fmla="*/ 47062 w 299950"/>
                      <a:gd name="connsiteY4" fmla="*/ 15335 h 203081"/>
                      <a:gd name="connsiteX5" fmla="*/ 14677 w 299950"/>
                      <a:gd name="connsiteY5" fmla="*/ 0 h 203081"/>
                      <a:gd name="connsiteX6" fmla="*/ 63540 w 299950"/>
                      <a:gd name="connsiteY6" fmla="*/ 185356 h 203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9950" h="203081">
                        <a:moveTo>
                          <a:pt x="63540" y="185356"/>
                        </a:moveTo>
                        <a:cubicBezTo>
                          <a:pt x="157742" y="231553"/>
                          <a:pt x="252516" y="177070"/>
                          <a:pt x="299950" y="139922"/>
                        </a:cubicBezTo>
                        <a:cubicBezTo>
                          <a:pt x="290330" y="132112"/>
                          <a:pt x="284139" y="127349"/>
                          <a:pt x="284139" y="127349"/>
                        </a:cubicBezTo>
                        <a:cubicBezTo>
                          <a:pt x="284139" y="127349"/>
                          <a:pt x="209368" y="170212"/>
                          <a:pt x="123738" y="137065"/>
                        </a:cubicBezTo>
                        <a:cubicBezTo>
                          <a:pt x="38108" y="103918"/>
                          <a:pt x="47062" y="15335"/>
                          <a:pt x="47062" y="15335"/>
                        </a:cubicBezTo>
                        <a:lnTo>
                          <a:pt x="14677" y="0"/>
                        </a:lnTo>
                        <a:cubicBezTo>
                          <a:pt x="-5516" y="59817"/>
                          <a:pt x="-16851" y="145923"/>
                          <a:pt x="63540" y="185356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1" name="Graphic 379">
                  <a:extLst>
                    <a:ext uri="{FF2B5EF4-FFF2-40B4-BE49-F238E27FC236}">
                      <a16:creationId xmlns:a16="http://schemas.microsoft.com/office/drawing/2014/main" id="{FE919D6D-F97A-4947-8F35-66421C204691}"/>
                    </a:ext>
                  </a:extLst>
                </p:cNvPr>
                <p:cNvGrpSpPr/>
                <p:nvPr/>
              </p:nvGrpSpPr>
              <p:grpSpPr>
                <a:xfrm>
                  <a:off x="6283079" y="3348606"/>
                  <a:ext cx="420931" cy="385440"/>
                  <a:chOff x="6283079" y="3348606"/>
                  <a:chExt cx="420931" cy="385440"/>
                </a:xfrm>
              </p:grpSpPr>
              <p:sp>
                <p:nvSpPr>
                  <p:cNvPr id="315" name="Freeform: Shape 483">
                    <a:extLst>
                      <a:ext uri="{FF2B5EF4-FFF2-40B4-BE49-F238E27FC236}">
                        <a16:creationId xmlns:a16="http://schemas.microsoft.com/office/drawing/2014/main" id="{4896AE6B-5F1A-4B53-8C4C-BE4029E7BF56}"/>
                      </a:ext>
                    </a:extLst>
                  </p:cNvPr>
                  <p:cNvSpPr/>
                  <p:nvPr/>
                </p:nvSpPr>
                <p:spPr>
                  <a:xfrm>
                    <a:off x="6283079" y="3348606"/>
                    <a:ext cx="420931" cy="385440"/>
                  </a:xfrm>
                  <a:custGeom>
                    <a:avLst/>
                    <a:gdLst>
                      <a:gd name="connsiteX0" fmla="*/ 73339 w 420931"/>
                      <a:gd name="connsiteY0" fmla="*/ 11811 h 385440"/>
                      <a:gd name="connsiteX1" fmla="*/ 98771 w 420931"/>
                      <a:gd name="connsiteY1" fmla="*/ 0 h 385440"/>
                      <a:gd name="connsiteX2" fmla="*/ 206880 w 420931"/>
                      <a:gd name="connsiteY2" fmla="*/ 92964 h 385440"/>
                      <a:gd name="connsiteX3" fmla="*/ 242598 w 420931"/>
                      <a:gd name="connsiteY3" fmla="*/ 210693 h 385440"/>
                      <a:gd name="connsiteX4" fmla="*/ 377091 w 420931"/>
                      <a:gd name="connsiteY4" fmla="*/ 238887 h 385440"/>
                      <a:gd name="connsiteX5" fmla="*/ 387378 w 420931"/>
                      <a:gd name="connsiteY5" fmla="*/ 252794 h 385440"/>
                      <a:gd name="connsiteX6" fmla="*/ 418525 w 420931"/>
                      <a:gd name="connsiteY6" fmla="*/ 340995 h 385440"/>
                      <a:gd name="connsiteX7" fmla="*/ 210118 w 420931"/>
                      <a:gd name="connsiteY7" fmla="*/ 368522 h 385440"/>
                      <a:gd name="connsiteX8" fmla="*/ 28762 w 420931"/>
                      <a:gd name="connsiteY8" fmla="*/ 272320 h 385440"/>
                      <a:gd name="connsiteX9" fmla="*/ 73339 w 420931"/>
                      <a:gd name="connsiteY9" fmla="*/ 11811 h 38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0931" h="385440">
                        <a:moveTo>
                          <a:pt x="73339" y="11811"/>
                        </a:moveTo>
                        <a:lnTo>
                          <a:pt x="98771" y="0"/>
                        </a:lnTo>
                        <a:lnTo>
                          <a:pt x="206880" y="92964"/>
                        </a:lnTo>
                        <a:cubicBezTo>
                          <a:pt x="206880" y="92964"/>
                          <a:pt x="179543" y="164021"/>
                          <a:pt x="242598" y="210693"/>
                        </a:cubicBezTo>
                        <a:cubicBezTo>
                          <a:pt x="305749" y="257366"/>
                          <a:pt x="377091" y="238887"/>
                          <a:pt x="377091" y="238887"/>
                        </a:cubicBezTo>
                        <a:cubicBezTo>
                          <a:pt x="377091" y="238887"/>
                          <a:pt x="380520" y="243269"/>
                          <a:pt x="387378" y="252794"/>
                        </a:cubicBezTo>
                        <a:cubicBezTo>
                          <a:pt x="407571" y="281178"/>
                          <a:pt x="428050" y="324707"/>
                          <a:pt x="418525" y="340995"/>
                        </a:cubicBezTo>
                        <a:cubicBezTo>
                          <a:pt x="373281" y="418433"/>
                          <a:pt x="267078" y="371856"/>
                          <a:pt x="210118" y="368522"/>
                        </a:cubicBezTo>
                        <a:cubicBezTo>
                          <a:pt x="153159" y="365189"/>
                          <a:pt x="50384" y="334423"/>
                          <a:pt x="28762" y="272320"/>
                        </a:cubicBezTo>
                        <a:cubicBezTo>
                          <a:pt x="7045" y="210217"/>
                          <a:pt x="-41056" y="122111"/>
                          <a:pt x="73339" y="11811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6" name="Freeform: Shape 484">
                    <a:extLst>
                      <a:ext uri="{FF2B5EF4-FFF2-40B4-BE49-F238E27FC236}">
                        <a16:creationId xmlns:a16="http://schemas.microsoft.com/office/drawing/2014/main" id="{A9451ADC-D723-401B-AD7A-DCA9ED44C018}"/>
                      </a:ext>
                    </a:extLst>
                  </p:cNvPr>
                  <p:cNvSpPr/>
                  <p:nvPr/>
                </p:nvSpPr>
                <p:spPr>
                  <a:xfrm>
                    <a:off x="6432095" y="3421472"/>
                    <a:ext cx="238266" cy="201701"/>
                  </a:xfrm>
                  <a:custGeom>
                    <a:avLst/>
                    <a:gdLst>
                      <a:gd name="connsiteX0" fmla="*/ 33003 w 238266"/>
                      <a:gd name="connsiteY0" fmla="*/ 163925 h 201701"/>
                      <a:gd name="connsiteX1" fmla="*/ 238267 w 238266"/>
                      <a:gd name="connsiteY1" fmla="*/ 179832 h 201701"/>
                      <a:gd name="connsiteX2" fmla="*/ 227980 w 238266"/>
                      <a:gd name="connsiteY2" fmla="*/ 165925 h 201701"/>
                      <a:gd name="connsiteX3" fmla="*/ 93487 w 238266"/>
                      <a:gd name="connsiteY3" fmla="*/ 137731 h 201701"/>
                      <a:gd name="connsiteX4" fmla="*/ 57768 w 238266"/>
                      <a:gd name="connsiteY4" fmla="*/ 20002 h 201701"/>
                      <a:gd name="connsiteX5" fmla="*/ 34527 w 238266"/>
                      <a:gd name="connsiteY5" fmla="*/ 0 h 201701"/>
                      <a:gd name="connsiteX6" fmla="*/ 33003 w 238266"/>
                      <a:gd name="connsiteY6" fmla="*/ 163925 h 20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8266" h="201701">
                        <a:moveTo>
                          <a:pt x="33003" y="163925"/>
                        </a:moveTo>
                        <a:cubicBezTo>
                          <a:pt x="100249" y="223361"/>
                          <a:pt x="190737" y="199739"/>
                          <a:pt x="238267" y="179832"/>
                        </a:cubicBezTo>
                        <a:cubicBezTo>
                          <a:pt x="232075" y="171260"/>
                          <a:pt x="227980" y="165925"/>
                          <a:pt x="227980" y="165925"/>
                        </a:cubicBezTo>
                        <a:cubicBezTo>
                          <a:pt x="227980" y="165925"/>
                          <a:pt x="156637" y="184404"/>
                          <a:pt x="93487" y="137731"/>
                        </a:cubicBezTo>
                        <a:cubicBezTo>
                          <a:pt x="30336" y="91059"/>
                          <a:pt x="57768" y="20002"/>
                          <a:pt x="57768" y="20002"/>
                        </a:cubicBezTo>
                        <a:lnTo>
                          <a:pt x="34527" y="0"/>
                        </a:lnTo>
                        <a:cubicBezTo>
                          <a:pt x="4428" y="44767"/>
                          <a:pt x="-24433" y="113157"/>
                          <a:pt x="33003" y="163925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12" name="Graphic 379">
                  <a:extLst>
                    <a:ext uri="{FF2B5EF4-FFF2-40B4-BE49-F238E27FC236}">
                      <a16:creationId xmlns:a16="http://schemas.microsoft.com/office/drawing/2014/main" id="{BB3F9F13-ED01-4CFF-A3F5-90019B4DF189}"/>
                    </a:ext>
                  </a:extLst>
                </p:cNvPr>
                <p:cNvGrpSpPr/>
                <p:nvPr/>
              </p:nvGrpSpPr>
              <p:grpSpPr>
                <a:xfrm>
                  <a:off x="6622737" y="3663350"/>
                  <a:ext cx="484003" cy="462997"/>
                  <a:chOff x="6622737" y="3663350"/>
                  <a:chExt cx="484003" cy="462997"/>
                </a:xfrm>
              </p:grpSpPr>
              <p:sp>
                <p:nvSpPr>
                  <p:cNvPr id="313" name="Freeform: Shape 481">
                    <a:extLst>
                      <a:ext uri="{FF2B5EF4-FFF2-40B4-BE49-F238E27FC236}">
                        <a16:creationId xmlns:a16="http://schemas.microsoft.com/office/drawing/2014/main" id="{D32EA564-B7E3-4FB5-8640-E371613BC393}"/>
                      </a:ext>
                    </a:extLst>
                  </p:cNvPr>
                  <p:cNvSpPr/>
                  <p:nvPr/>
                </p:nvSpPr>
                <p:spPr>
                  <a:xfrm>
                    <a:off x="6622737" y="3663350"/>
                    <a:ext cx="484003" cy="462997"/>
                  </a:xfrm>
                  <a:custGeom>
                    <a:avLst/>
                    <a:gdLst>
                      <a:gd name="connsiteX0" fmla="*/ 9811 w 484003"/>
                      <a:gd name="connsiteY0" fmla="*/ 353530 h 462997"/>
                      <a:gd name="connsiteX1" fmla="*/ 0 w 484003"/>
                      <a:gd name="connsiteY1" fmla="*/ 322288 h 462997"/>
                      <a:gd name="connsiteX2" fmla="*/ 124397 w 484003"/>
                      <a:gd name="connsiteY2" fmla="*/ 211512 h 462997"/>
                      <a:gd name="connsiteX3" fmla="*/ 266224 w 484003"/>
                      <a:gd name="connsiteY3" fmla="*/ 188366 h 462997"/>
                      <a:gd name="connsiteX4" fmla="*/ 319754 w 484003"/>
                      <a:gd name="connsiteY4" fmla="*/ 37014 h 462997"/>
                      <a:gd name="connsiteX5" fmla="*/ 337471 w 484003"/>
                      <a:gd name="connsiteY5" fmla="*/ 27298 h 462997"/>
                      <a:gd name="connsiteX6" fmla="*/ 444436 w 484003"/>
                      <a:gd name="connsiteY6" fmla="*/ 4915 h 462997"/>
                      <a:gd name="connsiteX7" fmla="*/ 443960 w 484003"/>
                      <a:gd name="connsiteY7" fmla="*/ 250469 h 462997"/>
                      <a:gd name="connsiteX8" fmla="*/ 304419 w 484003"/>
                      <a:gd name="connsiteY8" fmla="*/ 445541 h 462997"/>
                      <a:gd name="connsiteX9" fmla="*/ 9811 w 484003"/>
                      <a:gd name="connsiteY9" fmla="*/ 353530 h 462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4003" h="462997">
                        <a:moveTo>
                          <a:pt x="9811" y="353530"/>
                        </a:moveTo>
                        <a:lnTo>
                          <a:pt x="0" y="322288"/>
                        </a:lnTo>
                        <a:lnTo>
                          <a:pt x="124397" y="211512"/>
                        </a:lnTo>
                        <a:cubicBezTo>
                          <a:pt x="124397" y="211512"/>
                          <a:pt x="202406" y="254279"/>
                          <a:pt x="266224" y="188366"/>
                        </a:cubicBezTo>
                        <a:cubicBezTo>
                          <a:pt x="330041" y="122548"/>
                          <a:pt x="319754" y="37014"/>
                          <a:pt x="319754" y="37014"/>
                        </a:cubicBezTo>
                        <a:cubicBezTo>
                          <a:pt x="319754" y="37014"/>
                          <a:pt x="325374" y="33680"/>
                          <a:pt x="337471" y="27298"/>
                        </a:cubicBezTo>
                        <a:cubicBezTo>
                          <a:pt x="373475" y="8344"/>
                          <a:pt x="427006" y="-8706"/>
                          <a:pt x="444436" y="4915"/>
                        </a:cubicBezTo>
                        <a:cubicBezTo>
                          <a:pt x="527018" y="69304"/>
                          <a:pt x="456724" y="185032"/>
                          <a:pt x="443960" y="250469"/>
                        </a:cubicBezTo>
                        <a:cubicBezTo>
                          <a:pt x="431292" y="315906"/>
                          <a:pt x="379666" y="430206"/>
                          <a:pt x="304419" y="445541"/>
                        </a:cubicBezTo>
                        <a:cubicBezTo>
                          <a:pt x="229362" y="461067"/>
                          <a:pt x="119824" y="503167"/>
                          <a:pt x="9811" y="353530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4" name="Freeform: Shape 482">
                    <a:extLst>
                      <a:ext uri="{FF2B5EF4-FFF2-40B4-BE49-F238E27FC236}">
                        <a16:creationId xmlns:a16="http://schemas.microsoft.com/office/drawing/2014/main" id="{A12634CF-3A21-48B6-A62E-A400513944EE}"/>
                      </a:ext>
                    </a:extLst>
                  </p:cNvPr>
                  <p:cNvSpPr/>
                  <p:nvPr/>
                </p:nvSpPr>
                <p:spPr>
                  <a:xfrm>
                    <a:off x="6720464" y="3690649"/>
                    <a:ext cx="251716" cy="263634"/>
                  </a:xfrm>
                  <a:custGeom>
                    <a:avLst/>
                    <a:gdLst>
                      <a:gd name="connsiteX0" fmla="*/ 189547 w 251716"/>
                      <a:gd name="connsiteY0" fmla="*/ 235267 h 263634"/>
                      <a:gd name="connsiteX1" fmla="*/ 239839 w 251716"/>
                      <a:gd name="connsiteY1" fmla="*/ 0 h 263634"/>
                      <a:gd name="connsiteX2" fmla="*/ 222123 w 251716"/>
                      <a:gd name="connsiteY2" fmla="*/ 9715 h 263634"/>
                      <a:gd name="connsiteX3" fmla="*/ 168592 w 251716"/>
                      <a:gd name="connsiteY3" fmla="*/ 161068 h 263634"/>
                      <a:gd name="connsiteX4" fmla="*/ 26765 w 251716"/>
                      <a:gd name="connsiteY4" fmla="*/ 184213 h 263634"/>
                      <a:gd name="connsiteX5" fmla="*/ 0 w 251716"/>
                      <a:gd name="connsiteY5" fmla="*/ 208026 h 263634"/>
                      <a:gd name="connsiteX6" fmla="*/ 189547 w 251716"/>
                      <a:gd name="connsiteY6" fmla="*/ 235267 h 263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1716" h="263634">
                        <a:moveTo>
                          <a:pt x="189547" y="235267"/>
                        </a:moveTo>
                        <a:cubicBezTo>
                          <a:pt x="268796" y="166592"/>
                          <a:pt x="255460" y="58198"/>
                          <a:pt x="239839" y="0"/>
                        </a:cubicBezTo>
                        <a:cubicBezTo>
                          <a:pt x="228886" y="5810"/>
                          <a:pt x="222123" y="9715"/>
                          <a:pt x="222123" y="9715"/>
                        </a:cubicBezTo>
                        <a:cubicBezTo>
                          <a:pt x="222123" y="9715"/>
                          <a:pt x="232505" y="95250"/>
                          <a:pt x="168592" y="161068"/>
                        </a:cubicBezTo>
                        <a:cubicBezTo>
                          <a:pt x="104680" y="226886"/>
                          <a:pt x="26765" y="184213"/>
                          <a:pt x="26765" y="184213"/>
                        </a:cubicBezTo>
                        <a:lnTo>
                          <a:pt x="0" y="208026"/>
                        </a:lnTo>
                        <a:cubicBezTo>
                          <a:pt x="47149" y="249936"/>
                          <a:pt x="121825" y="293942"/>
                          <a:pt x="189547" y="235267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72" name="Graphic 379">
                <a:extLst>
                  <a:ext uri="{FF2B5EF4-FFF2-40B4-BE49-F238E27FC236}">
                    <a16:creationId xmlns:a16="http://schemas.microsoft.com/office/drawing/2014/main" id="{2D724400-993E-40FF-AE01-74B7CC74EFA8}"/>
                  </a:ext>
                </a:extLst>
              </p:cNvPr>
              <p:cNvGrpSpPr/>
              <p:nvPr/>
            </p:nvGrpSpPr>
            <p:grpSpPr>
              <a:xfrm>
                <a:off x="6583208" y="3244079"/>
                <a:ext cx="613887" cy="545752"/>
                <a:chOff x="6583208" y="3244079"/>
                <a:chExt cx="613887" cy="545752"/>
              </a:xfrm>
            </p:grpSpPr>
            <p:grpSp>
              <p:nvGrpSpPr>
                <p:cNvPr id="298" name="Graphic 379">
                  <a:extLst>
                    <a:ext uri="{FF2B5EF4-FFF2-40B4-BE49-F238E27FC236}">
                      <a16:creationId xmlns:a16="http://schemas.microsoft.com/office/drawing/2014/main" id="{BCE70D28-33A5-48E3-84B8-C0A19AAC855D}"/>
                    </a:ext>
                  </a:extLst>
                </p:cNvPr>
                <p:cNvGrpSpPr/>
                <p:nvPr/>
              </p:nvGrpSpPr>
              <p:grpSpPr>
                <a:xfrm>
                  <a:off x="6987833" y="3623865"/>
                  <a:ext cx="209262" cy="165965"/>
                  <a:chOff x="6987833" y="3623865"/>
                  <a:chExt cx="209262" cy="165965"/>
                </a:xfrm>
              </p:grpSpPr>
              <p:sp>
                <p:nvSpPr>
                  <p:cNvPr id="304" name="Freeform: Shape 472">
                    <a:extLst>
                      <a:ext uri="{FF2B5EF4-FFF2-40B4-BE49-F238E27FC236}">
                        <a16:creationId xmlns:a16="http://schemas.microsoft.com/office/drawing/2014/main" id="{40C05F98-2F83-4D12-B337-51DB54FEC879}"/>
                      </a:ext>
                    </a:extLst>
                  </p:cNvPr>
                  <p:cNvSpPr/>
                  <p:nvPr/>
                </p:nvSpPr>
                <p:spPr>
                  <a:xfrm>
                    <a:off x="6987833" y="3623865"/>
                    <a:ext cx="209262" cy="165965"/>
                  </a:xfrm>
                  <a:custGeom>
                    <a:avLst/>
                    <a:gdLst>
                      <a:gd name="connsiteX0" fmla="*/ 10380 w 209262"/>
                      <a:gd name="connsiteY0" fmla="*/ 94120 h 165965"/>
                      <a:gd name="connsiteX1" fmla="*/ 42860 w 209262"/>
                      <a:gd name="connsiteY1" fmla="*/ 6014 h 165965"/>
                      <a:gd name="connsiteX2" fmla="*/ 209261 w 209262"/>
                      <a:gd name="connsiteY2" fmla="*/ 102692 h 165965"/>
                      <a:gd name="connsiteX3" fmla="*/ 115631 w 209262"/>
                      <a:gd name="connsiteY3" fmla="*/ 164700 h 165965"/>
                      <a:gd name="connsiteX4" fmla="*/ 10380 w 209262"/>
                      <a:gd name="connsiteY4" fmla="*/ 94120 h 165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262" h="165965">
                        <a:moveTo>
                          <a:pt x="10380" y="94120"/>
                        </a:moveTo>
                        <a:cubicBezTo>
                          <a:pt x="10380" y="94120"/>
                          <a:pt x="-28006" y="34494"/>
                          <a:pt x="42860" y="6014"/>
                        </a:cubicBezTo>
                        <a:cubicBezTo>
                          <a:pt x="113821" y="-22466"/>
                          <a:pt x="209071" y="56973"/>
                          <a:pt x="209261" y="102692"/>
                        </a:cubicBezTo>
                        <a:cubicBezTo>
                          <a:pt x="209452" y="148413"/>
                          <a:pt x="168114" y="171844"/>
                          <a:pt x="115631" y="164700"/>
                        </a:cubicBezTo>
                        <a:cubicBezTo>
                          <a:pt x="63243" y="157652"/>
                          <a:pt x="13142" y="99073"/>
                          <a:pt x="10380" y="94120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05" name="Graphic 379">
                    <a:extLst>
                      <a:ext uri="{FF2B5EF4-FFF2-40B4-BE49-F238E27FC236}">
                        <a16:creationId xmlns:a16="http://schemas.microsoft.com/office/drawing/2014/main" id="{AD38D9C8-7F07-4032-A06B-9671C9F69C7C}"/>
                      </a:ext>
                    </a:extLst>
                  </p:cNvPr>
                  <p:cNvGrpSpPr/>
                  <p:nvPr/>
                </p:nvGrpSpPr>
                <p:grpSpPr>
                  <a:xfrm>
                    <a:off x="7142010" y="3727347"/>
                    <a:ext cx="42168" cy="37811"/>
                    <a:chOff x="7142010" y="3727347"/>
                    <a:chExt cx="42168" cy="37811"/>
                  </a:xfrm>
                  <a:solidFill>
                    <a:srgbClr val="7C596B"/>
                  </a:solidFill>
                </p:grpSpPr>
                <p:sp>
                  <p:nvSpPr>
                    <p:cNvPr id="306" name="Freeform: Shape 474">
                      <a:extLst>
                        <a:ext uri="{FF2B5EF4-FFF2-40B4-BE49-F238E27FC236}">
                          <a16:creationId xmlns:a16="http://schemas.microsoft.com/office/drawing/2014/main" id="{385BEA50-5EB6-4E86-8A98-C016A49FB8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2010" y="3727457"/>
                      <a:ext cx="42168" cy="32792"/>
                    </a:xfrm>
                    <a:custGeom>
                      <a:avLst/>
                      <a:gdLst>
                        <a:gd name="connsiteX0" fmla="*/ 33367 w 42168"/>
                        <a:gd name="connsiteY0" fmla="*/ 2626 h 32792"/>
                        <a:gd name="connsiteX1" fmla="*/ 33367 w 42168"/>
                        <a:gd name="connsiteY1" fmla="*/ 2626 h 32792"/>
                        <a:gd name="connsiteX2" fmla="*/ 31843 w 42168"/>
                        <a:gd name="connsiteY2" fmla="*/ 4912 h 32792"/>
                        <a:gd name="connsiteX3" fmla="*/ 25843 w 42168"/>
                        <a:gd name="connsiteY3" fmla="*/ 11960 h 32792"/>
                        <a:gd name="connsiteX4" fmla="*/ 25461 w 42168"/>
                        <a:gd name="connsiteY4" fmla="*/ 12341 h 32792"/>
                        <a:gd name="connsiteX5" fmla="*/ 24319 w 42168"/>
                        <a:gd name="connsiteY5" fmla="*/ 13389 h 32792"/>
                        <a:gd name="connsiteX6" fmla="*/ 22128 w 42168"/>
                        <a:gd name="connsiteY6" fmla="*/ 15294 h 32792"/>
                        <a:gd name="connsiteX7" fmla="*/ 16603 w 42168"/>
                        <a:gd name="connsiteY7" fmla="*/ 19104 h 32792"/>
                        <a:gd name="connsiteX8" fmla="*/ 15841 w 42168"/>
                        <a:gd name="connsiteY8" fmla="*/ 19580 h 32792"/>
                        <a:gd name="connsiteX9" fmla="*/ 15651 w 42168"/>
                        <a:gd name="connsiteY9" fmla="*/ 19675 h 32792"/>
                        <a:gd name="connsiteX10" fmla="*/ 14412 w 42168"/>
                        <a:gd name="connsiteY10" fmla="*/ 20342 h 32792"/>
                        <a:gd name="connsiteX11" fmla="*/ 10793 w 42168"/>
                        <a:gd name="connsiteY11" fmla="*/ 21961 h 32792"/>
                        <a:gd name="connsiteX12" fmla="*/ 3935 w 42168"/>
                        <a:gd name="connsiteY12" fmla="*/ 23866 h 32792"/>
                        <a:gd name="connsiteX13" fmla="*/ 30 w 42168"/>
                        <a:gd name="connsiteY13" fmla="*/ 28819 h 32792"/>
                        <a:gd name="connsiteX14" fmla="*/ 4983 w 42168"/>
                        <a:gd name="connsiteY14" fmla="*/ 32725 h 32792"/>
                        <a:gd name="connsiteX15" fmla="*/ 41749 w 42168"/>
                        <a:gd name="connsiteY15" fmla="*/ 6245 h 32792"/>
                        <a:gd name="connsiteX16" fmla="*/ 39463 w 42168"/>
                        <a:gd name="connsiteY16" fmla="*/ 340 h 32792"/>
                        <a:gd name="connsiteX17" fmla="*/ 33367 w 42168"/>
                        <a:gd name="connsiteY17" fmla="*/ 2626 h 32792"/>
                        <a:gd name="connsiteX18" fmla="*/ 33367 w 42168"/>
                        <a:gd name="connsiteY18" fmla="*/ 2626 h 327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42168" h="32792">
                          <a:moveTo>
                            <a:pt x="33367" y="2626"/>
                          </a:moveTo>
                          <a:cubicBezTo>
                            <a:pt x="32796" y="3673"/>
                            <a:pt x="34129" y="1578"/>
                            <a:pt x="33367" y="2626"/>
                          </a:cubicBezTo>
                          <a:cubicBezTo>
                            <a:pt x="32891" y="3388"/>
                            <a:pt x="32319" y="4150"/>
                            <a:pt x="31843" y="4912"/>
                          </a:cubicBezTo>
                          <a:cubicBezTo>
                            <a:pt x="30034" y="7388"/>
                            <a:pt x="28033" y="9769"/>
                            <a:pt x="25843" y="11960"/>
                          </a:cubicBezTo>
                          <a:cubicBezTo>
                            <a:pt x="25081" y="12722"/>
                            <a:pt x="26033" y="11770"/>
                            <a:pt x="25461" y="12341"/>
                          </a:cubicBezTo>
                          <a:cubicBezTo>
                            <a:pt x="25081" y="12722"/>
                            <a:pt x="24699" y="13103"/>
                            <a:pt x="24319" y="13389"/>
                          </a:cubicBezTo>
                          <a:cubicBezTo>
                            <a:pt x="23556" y="14056"/>
                            <a:pt x="22890" y="14627"/>
                            <a:pt x="22128" y="15294"/>
                          </a:cubicBezTo>
                          <a:cubicBezTo>
                            <a:pt x="20413" y="16723"/>
                            <a:pt x="18508" y="17961"/>
                            <a:pt x="16603" y="19104"/>
                          </a:cubicBezTo>
                          <a:cubicBezTo>
                            <a:pt x="16318" y="19294"/>
                            <a:pt x="16032" y="19390"/>
                            <a:pt x="15841" y="19580"/>
                          </a:cubicBezTo>
                          <a:cubicBezTo>
                            <a:pt x="16127" y="19390"/>
                            <a:pt x="16127" y="19485"/>
                            <a:pt x="15651" y="19675"/>
                          </a:cubicBezTo>
                          <a:cubicBezTo>
                            <a:pt x="15270" y="19866"/>
                            <a:pt x="14794" y="20152"/>
                            <a:pt x="14412" y="20342"/>
                          </a:cubicBezTo>
                          <a:cubicBezTo>
                            <a:pt x="13269" y="20914"/>
                            <a:pt x="12031" y="21485"/>
                            <a:pt x="10793" y="21961"/>
                          </a:cubicBezTo>
                          <a:cubicBezTo>
                            <a:pt x="8316" y="22914"/>
                            <a:pt x="6411" y="23390"/>
                            <a:pt x="3935" y="23866"/>
                          </a:cubicBezTo>
                          <a:cubicBezTo>
                            <a:pt x="1554" y="24247"/>
                            <a:pt x="-256" y="26248"/>
                            <a:pt x="30" y="28819"/>
                          </a:cubicBezTo>
                          <a:cubicBezTo>
                            <a:pt x="315" y="31105"/>
                            <a:pt x="2602" y="33201"/>
                            <a:pt x="4983" y="32725"/>
                          </a:cubicBezTo>
                          <a:cubicBezTo>
                            <a:pt x="20223" y="30058"/>
                            <a:pt x="34224" y="19675"/>
                            <a:pt x="41749" y="6245"/>
                          </a:cubicBezTo>
                          <a:cubicBezTo>
                            <a:pt x="42892" y="4150"/>
                            <a:pt x="41559" y="1292"/>
                            <a:pt x="39463" y="340"/>
                          </a:cubicBezTo>
                          <a:cubicBezTo>
                            <a:pt x="36891" y="-613"/>
                            <a:pt x="34606" y="530"/>
                            <a:pt x="33367" y="2626"/>
                          </a:cubicBezTo>
                          <a:lnTo>
                            <a:pt x="33367" y="2626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7" name="Freeform: Shape 475">
                      <a:extLst>
                        <a:ext uri="{FF2B5EF4-FFF2-40B4-BE49-F238E27FC236}">
                          <a16:creationId xmlns:a16="http://schemas.microsoft.com/office/drawing/2014/main" id="{B33915C1-AAED-4E2E-B50C-40CC7FDCC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9687" y="3727347"/>
                      <a:ext cx="29037" cy="37811"/>
                    </a:xfrm>
                    <a:custGeom>
                      <a:avLst/>
                      <a:gdLst>
                        <a:gd name="connsiteX0" fmla="*/ 831 w 29037"/>
                        <a:gd name="connsiteY0" fmla="*/ 7212 h 37811"/>
                        <a:gd name="connsiteX1" fmla="*/ 18166 w 29037"/>
                        <a:gd name="connsiteY1" fmla="*/ 30834 h 37811"/>
                        <a:gd name="connsiteX2" fmla="*/ 20166 w 29037"/>
                        <a:gd name="connsiteY2" fmla="*/ 33978 h 37811"/>
                        <a:gd name="connsiteX3" fmla="*/ 19976 w 29037"/>
                        <a:gd name="connsiteY3" fmla="*/ 33692 h 37811"/>
                        <a:gd name="connsiteX4" fmla="*/ 20262 w 29037"/>
                        <a:gd name="connsiteY4" fmla="*/ 34168 h 37811"/>
                        <a:gd name="connsiteX5" fmla="*/ 20548 w 29037"/>
                        <a:gd name="connsiteY5" fmla="*/ 35025 h 37811"/>
                        <a:gd name="connsiteX6" fmla="*/ 26358 w 29037"/>
                        <a:gd name="connsiteY6" fmla="*/ 37502 h 37811"/>
                        <a:gd name="connsiteX7" fmla="*/ 28834 w 29037"/>
                        <a:gd name="connsiteY7" fmla="*/ 31692 h 37811"/>
                        <a:gd name="connsiteX8" fmla="*/ 26072 w 29037"/>
                        <a:gd name="connsiteY8" fmla="*/ 26548 h 37811"/>
                        <a:gd name="connsiteX9" fmla="*/ 21214 w 29037"/>
                        <a:gd name="connsiteY9" fmla="*/ 19404 h 37811"/>
                        <a:gd name="connsiteX10" fmla="*/ 10546 w 29037"/>
                        <a:gd name="connsiteY10" fmla="*/ 5022 h 37811"/>
                        <a:gd name="connsiteX11" fmla="*/ 8070 w 29037"/>
                        <a:gd name="connsiteY11" fmla="*/ 1783 h 37811"/>
                        <a:gd name="connsiteX12" fmla="*/ 1783 w 29037"/>
                        <a:gd name="connsiteY12" fmla="*/ 831 h 37811"/>
                        <a:gd name="connsiteX13" fmla="*/ 831 w 29037"/>
                        <a:gd name="connsiteY13" fmla="*/ 7212 h 37811"/>
                        <a:gd name="connsiteX14" fmla="*/ 831 w 29037"/>
                        <a:gd name="connsiteY14" fmla="*/ 7212 h 37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9037" h="37811">
                          <a:moveTo>
                            <a:pt x="831" y="7212"/>
                          </a:moveTo>
                          <a:cubicBezTo>
                            <a:pt x="6831" y="14928"/>
                            <a:pt x="12737" y="22738"/>
                            <a:pt x="18166" y="30834"/>
                          </a:cubicBezTo>
                          <a:cubicBezTo>
                            <a:pt x="18833" y="31882"/>
                            <a:pt x="19500" y="32930"/>
                            <a:pt x="20166" y="33978"/>
                          </a:cubicBezTo>
                          <a:cubicBezTo>
                            <a:pt x="20643" y="34835"/>
                            <a:pt x="19785" y="33121"/>
                            <a:pt x="19976" y="33692"/>
                          </a:cubicBezTo>
                          <a:cubicBezTo>
                            <a:pt x="20071" y="33883"/>
                            <a:pt x="20166" y="33978"/>
                            <a:pt x="20262" y="34168"/>
                          </a:cubicBezTo>
                          <a:cubicBezTo>
                            <a:pt x="20357" y="34454"/>
                            <a:pt x="20548" y="34740"/>
                            <a:pt x="20548" y="35025"/>
                          </a:cubicBezTo>
                          <a:cubicBezTo>
                            <a:pt x="21119" y="37407"/>
                            <a:pt x="24357" y="38359"/>
                            <a:pt x="26358" y="37502"/>
                          </a:cubicBezTo>
                          <a:cubicBezTo>
                            <a:pt x="28834" y="36550"/>
                            <a:pt x="29406" y="34073"/>
                            <a:pt x="28834" y="31692"/>
                          </a:cubicBezTo>
                          <a:cubicBezTo>
                            <a:pt x="28358" y="29882"/>
                            <a:pt x="27024" y="28167"/>
                            <a:pt x="26072" y="26548"/>
                          </a:cubicBezTo>
                          <a:cubicBezTo>
                            <a:pt x="24548" y="24167"/>
                            <a:pt x="22833" y="21786"/>
                            <a:pt x="21214" y="19404"/>
                          </a:cubicBezTo>
                          <a:cubicBezTo>
                            <a:pt x="17690" y="14547"/>
                            <a:pt x="14166" y="9784"/>
                            <a:pt x="10546" y="5022"/>
                          </a:cubicBezTo>
                          <a:cubicBezTo>
                            <a:pt x="9689" y="3974"/>
                            <a:pt x="8927" y="2831"/>
                            <a:pt x="8070" y="1783"/>
                          </a:cubicBezTo>
                          <a:cubicBezTo>
                            <a:pt x="6641" y="-122"/>
                            <a:pt x="3783" y="-598"/>
                            <a:pt x="1783" y="831"/>
                          </a:cubicBezTo>
                          <a:cubicBezTo>
                            <a:pt x="-122" y="2450"/>
                            <a:pt x="-598" y="5308"/>
                            <a:pt x="831" y="7212"/>
                          </a:cubicBezTo>
                          <a:lnTo>
                            <a:pt x="831" y="7212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99" name="Graphic 379">
                  <a:extLst>
                    <a:ext uri="{FF2B5EF4-FFF2-40B4-BE49-F238E27FC236}">
                      <a16:creationId xmlns:a16="http://schemas.microsoft.com/office/drawing/2014/main" id="{AFEF9EB7-3A11-4B8A-80CB-0BCB8CFDE546}"/>
                    </a:ext>
                  </a:extLst>
                </p:cNvPr>
                <p:cNvGrpSpPr/>
                <p:nvPr/>
              </p:nvGrpSpPr>
              <p:grpSpPr>
                <a:xfrm>
                  <a:off x="6583208" y="3244079"/>
                  <a:ext cx="206773" cy="201314"/>
                  <a:chOff x="6583208" y="3244079"/>
                  <a:chExt cx="206773" cy="201314"/>
                </a:xfrm>
              </p:grpSpPr>
              <p:sp>
                <p:nvSpPr>
                  <p:cNvPr id="300" name="Freeform: Shape 468">
                    <a:extLst>
                      <a:ext uri="{FF2B5EF4-FFF2-40B4-BE49-F238E27FC236}">
                        <a16:creationId xmlns:a16="http://schemas.microsoft.com/office/drawing/2014/main" id="{558C6D54-8E6B-480A-B2F4-F78F5720E925}"/>
                      </a:ext>
                    </a:extLst>
                  </p:cNvPr>
                  <p:cNvSpPr/>
                  <p:nvPr/>
                </p:nvSpPr>
                <p:spPr>
                  <a:xfrm>
                    <a:off x="6583208" y="3244079"/>
                    <a:ext cx="206773" cy="201314"/>
                  </a:xfrm>
                  <a:custGeom>
                    <a:avLst/>
                    <a:gdLst>
                      <a:gd name="connsiteX0" fmla="*/ 75629 w 206773"/>
                      <a:gd name="connsiteY0" fmla="*/ 200349 h 201314"/>
                      <a:gd name="connsiteX1" fmla="*/ 0 w 206773"/>
                      <a:gd name="connsiteY1" fmla="*/ 131673 h 201314"/>
                      <a:gd name="connsiteX2" fmla="*/ 165259 w 206773"/>
                      <a:gd name="connsiteY2" fmla="*/ 3181 h 201314"/>
                      <a:gd name="connsiteX3" fmla="*/ 189738 w 206773"/>
                      <a:gd name="connsiteY3" fmla="*/ 122815 h 201314"/>
                      <a:gd name="connsiteX4" fmla="*/ 75629 w 206773"/>
                      <a:gd name="connsiteY4" fmla="*/ 200349 h 201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773" h="201314">
                        <a:moveTo>
                          <a:pt x="75629" y="200349"/>
                        </a:moveTo>
                        <a:cubicBezTo>
                          <a:pt x="75629" y="200349"/>
                          <a:pt x="-190" y="214827"/>
                          <a:pt x="0" y="131673"/>
                        </a:cubicBezTo>
                        <a:cubicBezTo>
                          <a:pt x="191" y="48520"/>
                          <a:pt x="119063" y="-15202"/>
                          <a:pt x="165259" y="3181"/>
                        </a:cubicBezTo>
                        <a:cubicBezTo>
                          <a:pt x="211455" y="21660"/>
                          <a:pt x="218313" y="72904"/>
                          <a:pt x="189738" y="122815"/>
                        </a:cubicBezTo>
                        <a:cubicBezTo>
                          <a:pt x="161163" y="172821"/>
                          <a:pt x="81725" y="199587"/>
                          <a:pt x="75629" y="200349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01" name="Graphic 379">
                    <a:extLst>
                      <a:ext uri="{FF2B5EF4-FFF2-40B4-BE49-F238E27FC236}">
                        <a16:creationId xmlns:a16="http://schemas.microsoft.com/office/drawing/2014/main" id="{B695F88E-D2EC-496F-B864-DA3FAA66279F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25" y="3262547"/>
                    <a:ext cx="47045" cy="52884"/>
                    <a:chOff x="6731425" y="3262547"/>
                    <a:chExt cx="47045" cy="52884"/>
                  </a:xfrm>
                  <a:solidFill>
                    <a:srgbClr val="7C596B"/>
                  </a:solidFill>
                </p:grpSpPr>
                <p:sp>
                  <p:nvSpPr>
                    <p:cNvPr id="302" name="Freeform: Shape 470">
                      <a:extLst>
                        <a:ext uri="{FF2B5EF4-FFF2-40B4-BE49-F238E27FC236}">
                          <a16:creationId xmlns:a16="http://schemas.microsoft.com/office/drawing/2014/main" id="{946AF837-913F-406C-8F6E-1A44B20FD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41809" y="3262547"/>
                      <a:ext cx="21141" cy="52884"/>
                    </a:xfrm>
                    <a:custGeom>
                      <a:avLst/>
                      <a:gdLst>
                        <a:gd name="connsiteX0" fmla="*/ 1324 w 21141"/>
                        <a:gd name="connsiteY0" fmla="*/ 8050 h 52884"/>
                        <a:gd name="connsiteX1" fmla="*/ 1324 w 21141"/>
                        <a:gd name="connsiteY1" fmla="*/ 8050 h 52884"/>
                        <a:gd name="connsiteX2" fmla="*/ 3038 w 21141"/>
                        <a:gd name="connsiteY2" fmla="*/ 10526 h 52884"/>
                        <a:gd name="connsiteX3" fmla="*/ 7706 w 21141"/>
                        <a:gd name="connsiteY3" fmla="*/ 19480 h 52884"/>
                        <a:gd name="connsiteX4" fmla="*/ 7991 w 21141"/>
                        <a:gd name="connsiteY4" fmla="*/ 20051 h 52884"/>
                        <a:gd name="connsiteX5" fmla="*/ 8563 w 21141"/>
                        <a:gd name="connsiteY5" fmla="*/ 21670 h 52884"/>
                        <a:gd name="connsiteX6" fmla="*/ 9515 w 21141"/>
                        <a:gd name="connsiteY6" fmla="*/ 24718 h 52884"/>
                        <a:gd name="connsiteX7" fmla="*/ 11135 w 21141"/>
                        <a:gd name="connsiteY7" fmla="*/ 31862 h 52884"/>
                        <a:gd name="connsiteX8" fmla="*/ 11325 w 21141"/>
                        <a:gd name="connsiteY8" fmla="*/ 32910 h 52884"/>
                        <a:gd name="connsiteX9" fmla="*/ 11325 w 21141"/>
                        <a:gd name="connsiteY9" fmla="*/ 33196 h 52884"/>
                        <a:gd name="connsiteX10" fmla="*/ 11420 w 21141"/>
                        <a:gd name="connsiteY10" fmla="*/ 34720 h 52884"/>
                        <a:gd name="connsiteX11" fmla="*/ 11516 w 21141"/>
                        <a:gd name="connsiteY11" fmla="*/ 39006 h 52884"/>
                        <a:gd name="connsiteX12" fmla="*/ 10658 w 21141"/>
                        <a:gd name="connsiteY12" fmla="*/ 46721 h 52884"/>
                        <a:gd name="connsiteX13" fmla="*/ 13992 w 21141"/>
                        <a:gd name="connsiteY13" fmla="*/ 52722 h 52884"/>
                        <a:gd name="connsiteX14" fmla="*/ 19993 w 21141"/>
                        <a:gd name="connsiteY14" fmla="*/ 49388 h 52884"/>
                        <a:gd name="connsiteX15" fmla="*/ 8182 w 21141"/>
                        <a:gd name="connsiteY15" fmla="*/ 1477 h 52884"/>
                        <a:gd name="connsiteX16" fmla="*/ 1324 w 21141"/>
                        <a:gd name="connsiteY16" fmla="*/ 1382 h 52884"/>
                        <a:gd name="connsiteX17" fmla="*/ 1324 w 21141"/>
                        <a:gd name="connsiteY17" fmla="*/ 8050 h 52884"/>
                        <a:gd name="connsiteX18" fmla="*/ 1324 w 21141"/>
                        <a:gd name="connsiteY18" fmla="*/ 8050 h 528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1141" h="52884">
                          <a:moveTo>
                            <a:pt x="1324" y="8050"/>
                          </a:moveTo>
                          <a:cubicBezTo>
                            <a:pt x="2181" y="9097"/>
                            <a:pt x="562" y="6907"/>
                            <a:pt x="1324" y="8050"/>
                          </a:cubicBezTo>
                          <a:cubicBezTo>
                            <a:pt x="1895" y="8812"/>
                            <a:pt x="2467" y="9669"/>
                            <a:pt x="3038" y="10526"/>
                          </a:cubicBezTo>
                          <a:cubicBezTo>
                            <a:pt x="4848" y="13384"/>
                            <a:pt x="6372" y="16336"/>
                            <a:pt x="7706" y="19480"/>
                          </a:cubicBezTo>
                          <a:cubicBezTo>
                            <a:pt x="8182" y="20527"/>
                            <a:pt x="7610" y="19194"/>
                            <a:pt x="7991" y="20051"/>
                          </a:cubicBezTo>
                          <a:cubicBezTo>
                            <a:pt x="8182" y="20623"/>
                            <a:pt x="8372" y="21099"/>
                            <a:pt x="8563" y="21670"/>
                          </a:cubicBezTo>
                          <a:cubicBezTo>
                            <a:pt x="8944" y="22623"/>
                            <a:pt x="9230" y="23671"/>
                            <a:pt x="9515" y="24718"/>
                          </a:cubicBezTo>
                          <a:cubicBezTo>
                            <a:pt x="10182" y="27004"/>
                            <a:pt x="10754" y="29386"/>
                            <a:pt x="11135" y="31862"/>
                          </a:cubicBezTo>
                          <a:cubicBezTo>
                            <a:pt x="11230" y="32243"/>
                            <a:pt x="11230" y="32529"/>
                            <a:pt x="11325" y="32910"/>
                          </a:cubicBezTo>
                          <a:cubicBezTo>
                            <a:pt x="11230" y="32529"/>
                            <a:pt x="11325" y="32624"/>
                            <a:pt x="11325" y="33196"/>
                          </a:cubicBezTo>
                          <a:cubicBezTo>
                            <a:pt x="11420" y="33672"/>
                            <a:pt x="11420" y="34243"/>
                            <a:pt x="11420" y="34720"/>
                          </a:cubicBezTo>
                          <a:cubicBezTo>
                            <a:pt x="11516" y="36148"/>
                            <a:pt x="11611" y="37577"/>
                            <a:pt x="11516" y="39006"/>
                          </a:cubicBezTo>
                          <a:cubicBezTo>
                            <a:pt x="11420" y="41863"/>
                            <a:pt x="11230" y="44054"/>
                            <a:pt x="10658" y="46721"/>
                          </a:cubicBezTo>
                          <a:cubicBezTo>
                            <a:pt x="10087" y="49293"/>
                            <a:pt x="11420" y="51960"/>
                            <a:pt x="13992" y="52722"/>
                          </a:cubicBezTo>
                          <a:cubicBezTo>
                            <a:pt x="16373" y="53389"/>
                            <a:pt x="19421" y="51960"/>
                            <a:pt x="19993" y="49388"/>
                          </a:cubicBezTo>
                          <a:cubicBezTo>
                            <a:pt x="23517" y="32910"/>
                            <a:pt x="18755" y="14622"/>
                            <a:pt x="8182" y="1477"/>
                          </a:cubicBezTo>
                          <a:cubicBezTo>
                            <a:pt x="6563" y="-618"/>
                            <a:pt x="3038" y="-332"/>
                            <a:pt x="1324" y="1382"/>
                          </a:cubicBezTo>
                          <a:cubicBezTo>
                            <a:pt x="-581" y="3192"/>
                            <a:pt x="-295" y="6049"/>
                            <a:pt x="1324" y="8050"/>
                          </a:cubicBezTo>
                          <a:lnTo>
                            <a:pt x="1324" y="8050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3" name="Freeform: Shape 471">
                      <a:extLst>
                        <a:ext uri="{FF2B5EF4-FFF2-40B4-BE49-F238E27FC236}">
                          <a16:creationId xmlns:a16="http://schemas.microsoft.com/office/drawing/2014/main" id="{F1A7D868-5C45-4027-83AF-72245E4BEB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1425" y="3279004"/>
                      <a:ext cx="47045" cy="18692"/>
                    </a:xfrm>
                    <a:custGeom>
                      <a:avLst/>
                      <a:gdLst>
                        <a:gd name="connsiteX0" fmla="*/ 6183 w 47045"/>
                        <a:gd name="connsiteY0" fmla="*/ 18548 h 18692"/>
                        <a:gd name="connsiteX1" fmla="*/ 37044 w 47045"/>
                        <a:gd name="connsiteY1" fmla="*/ 10642 h 18692"/>
                        <a:gd name="connsiteX2" fmla="*/ 41045 w 47045"/>
                        <a:gd name="connsiteY2" fmla="*/ 9880 h 18692"/>
                        <a:gd name="connsiteX3" fmla="*/ 40664 w 47045"/>
                        <a:gd name="connsiteY3" fmla="*/ 9880 h 18692"/>
                        <a:gd name="connsiteX4" fmla="*/ 41235 w 47045"/>
                        <a:gd name="connsiteY4" fmla="*/ 9785 h 18692"/>
                        <a:gd name="connsiteX5" fmla="*/ 42188 w 47045"/>
                        <a:gd name="connsiteY5" fmla="*/ 9785 h 18692"/>
                        <a:gd name="connsiteX6" fmla="*/ 47046 w 47045"/>
                        <a:gd name="connsiteY6" fmla="*/ 4927 h 18692"/>
                        <a:gd name="connsiteX7" fmla="*/ 42188 w 47045"/>
                        <a:gd name="connsiteY7" fmla="*/ 69 h 18692"/>
                        <a:gd name="connsiteX8" fmla="*/ 35901 w 47045"/>
                        <a:gd name="connsiteY8" fmla="*/ 831 h 18692"/>
                        <a:gd name="connsiteX9" fmla="*/ 26757 w 47045"/>
                        <a:gd name="connsiteY9" fmla="*/ 2927 h 18692"/>
                        <a:gd name="connsiteX10" fmla="*/ 7898 w 47045"/>
                        <a:gd name="connsiteY10" fmla="*/ 7880 h 18692"/>
                        <a:gd name="connsiteX11" fmla="*/ 3612 w 47045"/>
                        <a:gd name="connsiteY11" fmla="*/ 9023 h 18692"/>
                        <a:gd name="connsiteX12" fmla="*/ 183 w 47045"/>
                        <a:gd name="connsiteY12" fmla="*/ 14928 h 18692"/>
                        <a:gd name="connsiteX13" fmla="*/ 6183 w 47045"/>
                        <a:gd name="connsiteY13" fmla="*/ 18548 h 18692"/>
                        <a:gd name="connsiteX14" fmla="*/ 6183 w 47045"/>
                        <a:gd name="connsiteY14" fmla="*/ 18548 h 186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7045" h="18692">
                          <a:moveTo>
                            <a:pt x="6183" y="18548"/>
                          </a:moveTo>
                          <a:cubicBezTo>
                            <a:pt x="16375" y="15690"/>
                            <a:pt x="26662" y="12833"/>
                            <a:pt x="37044" y="10642"/>
                          </a:cubicBezTo>
                          <a:cubicBezTo>
                            <a:pt x="38378" y="10356"/>
                            <a:pt x="39711" y="10166"/>
                            <a:pt x="41045" y="9880"/>
                          </a:cubicBezTo>
                          <a:cubicBezTo>
                            <a:pt x="42093" y="9689"/>
                            <a:pt x="39997" y="9975"/>
                            <a:pt x="40664" y="9880"/>
                          </a:cubicBezTo>
                          <a:cubicBezTo>
                            <a:pt x="40854" y="9880"/>
                            <a:pt x="41045" y="9880"/>
                            <a:pt x="41235" y="9785"/>
                          </a:cubicBezTo>
                          <a:cubicBezTo>
                            <a:pt x="41521" y="9785"/>
                            <a:pt x="41902" y="9785"/>
                            <a:pt x="42188" y="9785"/>
                          </a:cubicBezTo>
                          <a:cubicBezTo>
                            <a:pt x="44760" y="10166"/>
                            <a:pt x="47046" y="7308"/>
                            <a:pt x="47046" y="4927"/>
                          </a:cubicBezTo>
                          <a:cubicBezTo>
                            <a:pt x="47046" y="1974"/>
                            <a:pt x="44855" y="450"/>
                            <a:pt x="42188" y="69"/>
                          </a:cubicBezTo>
                          <a:cubicBezTo>
                            <a:pt x="40188" y="-217"/>
                            <a:pt x="37902" y="450"/>
                            <a:pt x="35901" y="831"/>
                          </a:cubicBezTo>
                          <a:cubicBezTo>
                            <a:pt x="32853" y="1403"/>
                            <a:pt x="29805" y="2165"/>
                            <a:pt x="26757" y="2927"/>
                          </a:cubicBezTo>
                          <a:cubicBezTo>
                            <a:pt x="20471" y="4451"/>
                            <a:pt x="14184" y="6165"/>
                            <a:pt x="7898" y="7880"/>
                          </a:cubicBezTo>
                          <a:cubicBezTo>
                            <a:pt x="6469" y="8261"/>
                            <a:pt x="5040" y="8642"/>
                            <a:pt x="3612" y="9023"/>
                          </a:cubicBezTo>
                          <a:cubicBezTo>
                            <a:pt x="1135" y="9689"/>
                            <a:pt x="-579" y="12356"/>
                            <a:pt x="183" y="14928"/>
                          </a:cubicBezTo>
                          <a:cubicBezTo>
                            <a:pt x="849" y="17500"/>
                            <a:pt x="3612" y="19214"/>
                            <a:pt x="6183" y="18548"/>
                          </a:cubicBezTo>
                          <a:lnTo>
                            <a:pt x="6183" y="18548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73" name="Graphic 379">
                <a:extLst>
                  <a:ext uri="{FF2B5EF4-FFF2-40B4-BE49-F238E27FC236}">
                    <a16:creationId xmlns:a16="http://schemas.microsoft.com/office/drawing/2014/main" id="{A7CE2925-70FA-4435-9F95-49C6062409EB}"/>
                  </a:ext>
                </a:extLst>
              </p:cNvPr>
              <p:cNvGrpSpPr/>
              <p:nvPr/>
            </p:nvGrpSpPr>
            <p:grpSpPr>
              <a:xfrm>
                <a:off x="5753616" y="3284848"/>
                <a:ext cx="1348716" cy="1165468"/>
                <a:chOff x="5753616" y="3284848"/>
                <a:chExt cx="1348716" cy="1165468"/>
              </a:xfrm>
            </p:grpSpPr>
            <p:grpSp>
              <p:nvGrpSpPr>
                <p:cNvPr id="254" name="Graphic 379">
                  <a:extLst>
                    <a:ext uri="{FF2B5EF4-FFF2-40B4-BE49-F238E27FC236}">
                      <a16:creationId xmlns:a16="http://schemas.microsoft.com/office/drawing/2014/main" id="{D3422ECD-7DD6-459A-AABD-92340C05062A}"/>
                    </a:ext>
                  </a:extLst>
                </p:cNvPr>
                <p:cNvGrpSpPr/>
                <p:nvPr/>
              </p:nvGrpSpPr>
              <p:grpSpPr>
                <a:xfrm>
                  <a:off x="5753616" y="3700831"/>
                  <a:ext cx="467166" cy="523267"/>
                  <a:chOff x="5753616" y="3700831"/>
                  <a:chExt cx="467166" cy="523267"/>
                </a:xfrm>
              </p:grpSpPr>
              <p:sp>
                <p:nvSpPr>
                  <p:cNvPr id="288" name="Freeform: Shape 456">
                    <a:extLst>
                      <a:ext uri="{FF2B5EF4-FFF2-40B4-BE49-F238E27FC236}">
                        <a16:creationId xmlns:a16="http://schemas.microsoft.com/office/drawing/2014/main" id="{A2A326CB-6CD6-48BB-9FA5-903BEFE31873}"/>
                      </a:ext>
                    </a:extLst>
                  </p:cNvPr>
                  <p:cNvSpPr/>
                  <p:nvPr/>
                </p:nvSpPr>
                <p:spPr>
                  <a:xfrm>
                    <a:off x="5753616" y="3700831"/>
                    <a:ext cx="467166" cy="523267"/>
                  </a:xfrm>
                  <a:custGeom>
                    <a:avLst/>
                    <a:gdLst>
                      <a:gd name="connsiteX0" fmla="*/ 143697 w 467166"/>
                      <a:gd name="connsiteY0" fmla="*/ 14774 h 523267"/>
                      <a:gd name="connsiteX1" fmla="*/ 7109 w 467166"/>
                      <a:gd name="connsiteY1" fmla="*/ 166030 h 523267"/>
                      <a:gd name="connsiteX2" fmla="*/ 54543 w 467166"/>
                      <a:gd name="connsiteY2" fmla="*/ 404155 h 523267"/>
                      <a:gd name="connsiteX3" fmla="*/ 284096 w 467166"/>
                      <a:gd name="connsiteY3" fmla="*/ 522266 h 523267"/>
                      <a:gd name="connsiteX4" fmla="*/ 467166 w 467166"/>
                      <a:gd name="connsiteY4" fmla="*/ 447875 h 523267"/>
                      <a:gd name="connsiteX5" fmla="*/ 174558 w 467166"/>
                      <a:gd name="connsiteY5" fmla="*/ 295 h 523267"/>
                      <a:gd name="connsiteX6" fmla="*/ 143697 w 467166"/>
                      <a:gd name="connsiteY6" fmla="*/ 14774 h 523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7166" h="523267">
                        <a:moveTo>
                          <a:pt x="143697" y="14774"/>
                        </a:moveTo>
                        <a:cubicBezTo>
                          <a:pt x="143697" y="14774"/>
                          <a:pt x="22920" y="76495"/>
                          <a:pt x="7109" y="166030"/>
                        </a:cubicBezTo>
                        <a:cubicBezTo>
                          <a:pt x="-8703" y="255566"/>
                          <a:pt x="-321" y="313858"/>
                          <a:pt x="54543" y="404155"/>
                        </a:cubicBezTo>
                        <a:cubicBezTo>
                          <a:pt x="109407" y="494453"/>
                          <a:pt x="197704" y="511121"/>
                          <a:pt x="284096" y="522266"/>
                        </a:cubicBezTo>
                        <a:cubicBezTo>
                          <a:pt x="370487" y="533410"/>
                          <a:pt x="467166" y="447875"/>
                          <a:pt x="467166" y="447875"/>
                        </a:cubicBezTo>
                        <a:lnTo>
                          <a:pt x="174558" y="295"/>
                        </a:lnTo>
                        <a:cubicBezTo>
                          <a:pt x="174558" y="295"/>
                          <a:pt x="169700" y="-3324"/>
                          <a:pt x="143697" y="14774"/>
                        </a:cubicBezTo>
                        <a:close/>
                      </a:path>
                    </a:pathLst>
                  </a:custGeom>
                  <a:solidFill>
                    <a:srgbClr val="D61D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89" name="Graphic 379">
                    <a:extLst>
                      <a:ext uri="{FF2B5EF4-FFF2-40B4-BE49-F238E27FC236}">
                        <a16:creationId xmlns:a16="http://schemas.microsoft.com/office/drawing/2014/main" id="{A0A44A0B-A9C0-413C-925D-725B9204F0B6}"/>
                      </a:ext>
                    </a:extLst>
                  </p:cNvPr>
                  <p:cNvGrpSpPr/>
                  <p:nvPr/>
                </p:nvGrpSpPr>
                <p:grpSpPr>
                  <a:xfrm>
                    <a:off x="5911434" y="3840322"/>
                    <a:ext cx="170599" cy="264612"/>
                    <a:chOff x="5911434" y="3840322"/>
                    <a:chExt cx="170599" cy="264612"/>
                  </a:xfrm>
                  <a:solidFill>
                    <a:srgbClr val="F36C2B"/>
                  </a:solidFill>
                </p:grpSpPr>
                <p:sp>
                  <p:nvSpPr>
                    <p:cNvPr id="292" name="Freeform: Shape 460">
                      <a:extLst>
                        <a:ext uri="{FF2B5EF4-FFF2-40B4-BE49-F238E27FC236}">
                          <a16:creationId xmlns:a16="http://schemas.microsoft.com/office/drawing/2014/main" id="{4B64EE74-FA0D-4D24-9E09-867A7EFF8A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263" y="4034215"/>
                      <a:ext cx="37687" cy="37196"/>
                    </a:xfrm>
                    <a:custGeom>
                      <a:avLst/>
                      <a:gdLst>
                        <a:gd name="connsiteX0" fmla="*/ 37688 w 37687"/>
                        <a:gd name="connsiteY0" fmla="*/ 0 h 37196"/>
                        <a:gd name="connsiteX1" fmla="*/ 540 w 37687"/>
                        <a:gd name="connsiteY1" fmla="*/ 27146 h 37196"/>
                        <a:gd name="connsiteX2" fmla="*/ 37688 w 37687"/>
                        <a:gd name="connsiteY2" fmla="*/ 0 h 37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7687" h="37196">
                          <a:moveTo>
                            <a:pt x="37688" y="0"/>
                          </a:moveTo>
                          <a:cubicBezTo>
                            <a:pt x="37688" y="0"/>
                            <a:pt x="-5270" y="8382"/>
                            <a:pt x="540" y="27146"/>
                          </a:cubicBezTo>
                          <a:cubicBezTo>
                            <a:pt x="6351" y="45910"/>
                            <a:pt x="33116" y="39243"/>
                            <a:pt x="37688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3" name="Freeform: Shape 461">
                      <a:extLst>
                        <a:ext uri="{FF2B5EF4-FFF2-40B4-BE49-F238E27FC236}">
                          <a16:creationId xmlns:a16="http://schemas.microsoft.com/office/drawing/2014/main" id="{CDA6EEE1-0B13-4923-A49F-08B498995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676" y="3988115"/>
                      <a:ext cx="44556" cy="34066"/>
                    </a:xfrm>
                    <a:custGeom>
                      <a:avLst/>
                      <a:gdLst>
                        <a:gd name="connsiteX0" fmla="*/ 44557 w 44556"/>
                        <a:gd name="connsiteY0" fmla="*/ 0 h 34066"/>
                        <a:gd name="connsiteX1" fmla="*/ 75 w 44556"/>
                        <a:gd name="connsiteY1" fmla="*/ 20860 h 34066"/>
                        <a:gd name="connsiteX2" fmla="*/ 44557 w 44556"/>
                        <a:gd name="connsiteY2" fmla="*/ 0 h 340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4556" h="34066">
                          <a:moveTo>
                            <a:pt x="44557" y="0"/>
                          </a:moveTo>
                          <a:cubicBezTo>
                            <a:pt x="44557" y="0"/>
                            <a:pt x="-2116" y="0"/>
                            <a:pt x="75" y="20860"/>
                          </a:cubicBezTo>
                          <a:cubicBezTo>
                            <a:pt x="2361" y="41624"/>
                            <a:pt x="31698" y="40195"/>
                            <a:pt x="44557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4" name="Freeform: Shape 462">
                      <a:extLst>
                        <a:ext uri="{FF2B5EF4-FFF2-40B4-BE49-F238E27FC236}">
                          <a16:creationId xmlns:a16="http://schemas.microsoft.com/office/drawing/2014/main" id="{8FD44661-98D3-4525-8FD0-B96ADC86FE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7108" y="3947005"/>
                      <a:ext cx="43358" cy="27959"/>
                    </a:xfrm>
                    <a:custGeom>
                      <a:avLst/>
                      <a:gdLst>
                        <a:gd name="connsiteX0" fmla="*/ 43359 w 43358"/>
                        <a:gd name="connsiteY0" fmla="*/ 1009 h 27959"/>
                        <a:gd name="connsiteX1" fmla="*/ 20 w 43358"/>
                        <a:gd name="connsiteY1" fmla="*/ 13963 h 27959"/>
                        <a:gd name="connsiteX2" fmla="*/ 43359 w 43358"/>
                        <a:gd name="connsiteY2" fmla="*/ 1009 h 27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3358" h="27959">
                          <a:moveTo>
                            <a:pt x="43359" y="1009"/>
                          </a:moveTo>
                          <a:cubicBezTo>
                            <a:pt x="43359" y="1009"/>
                            <a:pt x="782" y="-5373"/>
                            <a:pt x="20" y="13963"/>
                          </a:cubicBezTo>
                          <a:cubicBezTo>
                            <a:pt x="-837" y="33204"/>
                            <a:pt x="26214" y="35871"/>
                            <a:pt x="43359" y="1009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5" name="Freeform: Shape 463">
                      <a:extLst>
                        <a:ext uri="{FF2B5EF4-FFF2-40B4-BE49-F238E27FC236}">
                          <a16:creationId xmlns:a16="http://schemas.microsoft.com/office/drawing/2014/main" id="{E8AFB122-0EB4-48B4-99AE-CE3B7F4992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1434" y="3893247"/>
                      <a:ext cx="45124" cy="25112"/>
                    </a:xfrm>
                    <a:custGeom>
                      <a:avLst/>
                      <a:gdLst>
                        <a:gd name="connsiteX0" fmla="*/ 45125 w 45124"/>
                        <a:gd name="connsiteY0" fmla="*/ 8761 h 25112"/>
                        <a:gd name="connsiteX1" fmla="*/ 1119 w 45124"/>
                        <a:gd name="connsiteY1" fmla="*/ 7523 h 25112"/>
                        <a:gd name="connsiteX2" fmla="*/ 45125 w 45124"/>
                        <a:gd name="connsiteY2" fmla="*/ 8761 h 25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5124" h="25112">
                          <a:moveTo>
                            <a:pt x="45125" y="8761"/>
                          </a:moveTo>
                          <a:cubicBezTo>
                            <a:pt x="45125" y="8761"/>
                            <a:pt x="7692" y="-10098"/>
                            <a:pt x="1119" y="7523"/>
                          </a:cubicBezTo>
                          <a:cubicBezTo>
                            <a:pt x="-5548" y="25049"/>
                            <a:pt x="18645" y="35717"/>
                            <a:pt x="45125" y="8761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6" name="Freeform: Shape 464">
                      <a:extLst>
                        <a:ext uri="{FF2B5EF4-FFF2-40B4-BE49-F238E27FC236}">
                          <a16:creationId xmlns:a16="http://schemas.microsoft.com/office/drawing/2014/main" id="{71F7B813-AF7E-4A16-AE1A-56E2A8578A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777" y="3840322"/>
                      <a:ext cx="44544" cy="26534"/>
                    </a:xfrm>
                    <a:custGeom>
                      <a:avLst/>
                      <a:gdLst>
                        <a:gd name="connsiteX0" fmla="*/ 44544 w 44544"/>
                        <a:gd name="connsiteY0" fmla="*/ 20539 h 26534"/>
                        <a:gd name="connsiteX1" fmla="*/ 3872 w 44544"/>
                        <a:gd name="connsiteY1" fmla="*/ 3679 h 26534"/>
                        <a:gd name="connsiteX2" fmla="*/ 44544 w 44544"/>
                        <a:gd name="connsiteY2" fmla="*/ 20539 h 26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4544" h="26534">
                          <a:moveTo>
                            <a:pt x="44544" y="20539"/>
                          </a:moveTo>
                          <a:cubicBezTo>
                            <a:pt x="44544" y="20539"/>
                            <a:pt x="16350" y="-10418"/>
                            <a:pt x="3872" y="3679"/>
                          </a:cubicBezTo>
                          <a:cubicBezTo>
                            <a:pt x="-8605" y="17681"/>
                            <a:pt x="10159" y="36255"/>
                            <a:pt x="44544" y="20539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7" name="Freeform: Shape 465">
                      <a:extLst>
                        <a:ext uri="{FF2B5EF4-FFF2-40B4-BE49-F238E27FC236}">
                          <a16:creationId xmlns:a16="http://schemas.microsoft.com/office/drawing/2014/main" id="{EBEAEDFB-D5B4-4EF1-89CE-354C7A1DF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282" y="4065648"/>
                      <a:ext cx="25751" cy="39286"/>
                    </a:xfrm>
                    <a:custGeom>
                      <a:avLst/>
                      <a:gdLst>
                        <a:gd name="connsiteX0" fmla="*/ 23244 w 25751"/>
                        <a:gd name="connsiteY0" fmla="*/ 0 h 39286"/>
                        <a:gd name="connsiteX1" fmla="*/ 2289 w 25751"/>
                        <a:gd name="connsiteY1" fmla="*/ 34385 h 39286"/>
                        <a:gd name="connsiteX2" fmla="*/ 23244 w 25751"/>
                        <a:gd name="connsiteY2" fmla="*/ 0 h 39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5751" h="39286">
                          <a:moveTo>
                            <a:pt x="23244" y="0"/>
                          </a:moveTo>
                          <a:cubicBezTo>
                            <a:pt x="23244" y="0"/>
                            <a:pt x="-8664" y="21145"/>
                            <a:pt x="2289" y="34385"/>
                          </a:cubicBezTo>
                          <a:cubicBezTo>
                            <a:pt x="13243" y="47625"/>
                            <a:pt x="32674" y="33338"/>
                            <a:pt x="23244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90" name="Freeform: Shape 458">
                    <a:extLst>
                      <a:ext uri="{FF2B5EF4-FFF2-40B4-BE49-F238E27FC236}">
                        <a16:creationId xmlns:a16="http://schemas.microsoft.com/office/drawing/2014/main" id="{38BC377A-3682-477C-8748-133192E79459}"/>
                      </a:ext>
                    </a:extLst>
                  </p:cNvPr>
                  <p:cNvSpPr/>
                  <p:nvPr/>
                </p:nvSpPr>
                <p:spPr>
                  <a:xfrm>
                    <a:off x="5812807" y="3722176"/>
                    <a:ext cx="385972" cy="432977"/>
                  </a:xfrm>
                  <a:custGeom>
                    <a:avLst/>
                    <a:gdLst>
                      <a:gd name="connsiteX0" fmla="*/ 273196 w 385972"/>
                      <a:gd name="connsiteY0" fmla="*/ 431197 h 432977"/>
                      <a:gd name="connsiteX1" fmla="*/ 385972 w 385972"/>
                      <a:gd name="connsiteY1" fmla="*/ 392811 h 432977"/>
                      <a:gd name="connsiteX2" fmla="*/ 361207 w 385972"/>
                      <a:gd name="connsiteY2" fmla="*/ 354902 h 432977"/>
                      <a:gd name="connsiteX3" fmla="*/ 234239 w 385972"/>
                      <a:gd name="connsiteY3" fmla="*/ 392144 h 432977"/>
                      <a:gd name="connsiteX4" fmla="*/ 124416 w 385972"/>
                      <a:gd name="connsiteY4" fmla="*/ 330613 h 432977"/>
                      <a:gd name="connsiteX5" fmla="*/ 73457 w 385972"/>
                      <a:gd name="connsiteY5" fmla="*/ 178403 h 432977"/>
                      <a:gd name="connsiteX6" fmla="*/ 162135 w 385972"/>
                      <a:gd name="connsiteY6" fmla="*/ 50292 h 432977"/>
                      <a:gd name="connsiteX7" fmla="*/ 129274 w 385972"/>
                      <a:gd name="connsiteY7" fmla="*/ 0 h 432977"/>
                      <a:gd name="connsiteX8" fmla="*/ 39072 w 385972"/>
                      <a:gd name="connsiteY8" fmla="*/ 74295 h 432977"/>
                      <a:gd name="connsiteX9" fmla="*/ 19 w 385972"/>
                      <a:gd name="connsiteY9" fmla="*/ 216503 h 432977"/>
                      <a:gd name="connsiteX10" fmla="*/ 78982 w 385972"/>
                      <a:gd name="connsiteY10" fmla="*/ 363093 h 432977"/>
                      <a:gd name="connsiteX11" fmla="*/ 273196 w 385972"/>
                      <a:gd name="connsiteY11" fmla="*/ 431197 h 432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85972" h="432977">
                        <a:moveTo>
                          <a:pt x="273196" y="431197"/>
                        </a:moveTo>
                        <a:cubicBezTo>
                          <a:pt x="307201" y="425101"/>
                          <a:pt x="359969" y="403860"/>
                          <a:pt x="385972" y="392811"/>
                        </a:cubicBezTo>
                        <a:lnTo>
                          <a:pt x="361207" y="354902"/>
                        </a:lnTo>
                        <a:cubicBezTo>
                          <a:pt x="325298" y="370332"/>
                          <a:pt x="261576" y="395383"/>
                          <a:pt x="234239" y="392144"/>
                        </a:cubicBezTo>
                        <a:cubicBezTo>
                          <a:pt x="195187" y="387477"/>
                          <a:pt x="170993" y="380048"/>
                          <a:pt x="124416" y="330613"/>
                        </a:cubicBezTo>
                        <a:cubicBezTo>
                          <a:pt x="77743" y="281178"/>
                          <a:pt x="76315" y="227648"/>
                          <a:pt x="73457" y="178403"/>
                        </a:cubicBezTo>
                        <a:cubicBezTo>
                          <a:pt x="71076" y="136303"/>
                          <a:pt x="141466" y="69056"/>
                          <a:pt x="162135" y="50292"/>
                        </a:cubicBezTo>
                        <a:lnTo>
                          <a:pt x="129274" y="0"/>
                        </a:lnTo>
                        <a:cubicBezTo>
                          <a:pt x="106128" y="15621"/>
                          <a:pt x="64789" y="45434"/>
                          <a:pt x="39072" y="74295"/>
                        </a:cubicBezTo>
                        <a:cubicBezTo>
                          <a:pt x="1924" y="116110"/>
                          <a:pt x="972" y="183928"/>
                          <a:pt x="19" y="216503"/>
                        </a:cubicBezTo>
                        <a:cubicBezTo>
                          <a:pt x="-933" y="249079"/>
                          <a:pt x="33452" y="307562"/>
                          <a:pt x="78982" y="363093"/>
                        </a:cubicBezTo>
                        <a:cubicBezTo>
                          <a:pt x="124511" y="418624"/>
                          <a:pt x="226714" y="439579"/>
                          <a:pt x="273196" y="431197"/>
                        </a:cubicBez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1" name="Freeform: Shape 459">
                    <a:extLst>
                      <a:ext uri="{FF2B5EF4-FFF2-40B4-BE49-F238E27FC236}">
                        <a16:creationId xmlns:a16="http://schemas.microsoft.com/office/drawing/2014/main" id="{1B6BE09A-D566-4B15-8925-5F2850F2BCC4}"/>
                      </a:ext>
                    </a:extLst>
                  </p:cNvPr>
                  <p:cNvSpPr/>
                  <p:nvPr/>
                </p:nvSpPr>
                <p:spPr>
                  <a:xfrm>
                    <a:off x="5912267" y="3755990"/>
                    <a:ext cx="267557" cy="362902"/>
                  </a:xfrm>
                  <a:custGeom>
                    <a:avLst/>
                    <a:gdLst>
                      <a:gd name="connsiteX0" fmla="*/ 51721 w 267557"/>
                      <a:gd name="connsiteY0" fmla="*/ 0 h 362902"/>
                      <a:gd name="connsiteX1" fmla="*/ 0 w 267557"/>
                      <a:gd name="connsiteY1" fmla="*/ 27908 h 362902"/>
                      <a:gd name="connsiteX2" fmla="*/ 33338 w 267557"/>
                      <a:gd name="connsiteY2" fmla="*/ 74962 h 362902"/>
                      <a:gd name="connsiteX3" fmla="*/ 102108 w 267557"/>
                      <a:gd name="connsiteY3" fmla="*/ 218123 h 362902"/>
                      <a:gd name="connsiteX4" fmla="*/ 174593 w 267557"/>
                      <a:gd name="connsiteY4" fmla="*/ 303657 h 362902"/>
                      <a:gd name="connsiteX5" fmla="*/ 216027 w 267557"/>
                      <a:gd name="connsiteY5" fmla="*/ 362903 h 362902"/>
                      <a:gd name="connsiteX6" fmla="*/ 267557 w 267557"/>
                      <a:gd name="connsiteY6" fmla="*/ 330232 h 362902"/>
                      <a:gd name="connsiteX7" fmla="*/ 51721 w 267557"/>
                      <a:gd name="connsiteY7" fmla="*/ 0 h 362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67557" h="362902">
                        <a:moveTo>
                          <a:pt x="51721" y="0"/>
                        </a:moveTo>
                        <a:lnTo>
                          <a:pt x="0" y="27908"/>
                        </a:lnTo>
                        <a:cubicBezTo>
                          <a:pt x="7620" y="44863"/>
                          <a:pt x="18669" y="63722"/>
                          <a:pt x="33338" y="74962"/>
                        </a:cubicBezTo>
                        <a:cubicBezTo>
                          <a:pt x="64960" y="99155"/>
                          <a:pt x="57531" y="195739"/>
                          <a:pt x="102108" y="218123"/>
                        </a:cubicBezTo>
                        <a:cubicBezTo>
                          <a:pt x="146685" y="240411"/>
                          <a:pt x="150400" y="286893"/>
                          <a:pt x="174593" y="303657"/>
                        </a:cubicBezTo>
                        <a:cubicBezTo>
                          <a:pt x="183070" y="309563"/>
                          <a:pt x="198977" y="333851"/>
                          <a:pt x="216027" y="362903"/>
                        </a:cubicBezTo>
                        <a:cubicBezTo>
                          <a:pt x="230695" y="353759"/>
                          <a:pt x="250793" y="340995"/>
                          <a:pt x="267557" y="330232"/>
                        </a:cubicBezTo>
                        <a:lnTo>
                          <a:pt x="51721" y="0"/>
                        </a:ln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55" name="Graphic 379">
                  <a:extLst>
                    <a:ext uri="{FF2B5EF4-FFF2-40B4-BE49-F238E27FC236}">
                      <a16:creationId xmlns:a16="http://schemas.microsoft.com/office/drawing/2014/main" id="{1B3EB7C1-D4D7-45CF-913C-FF748919D852}"/>
                    </a:ext>
                  </a:extLst>
                </p:cNvPr>
                <p:cNvGrpSpPr/>
                <p:nvPr/>
              </p:nvGrpSpPr>
              <p:grpSpPr>
                <a:xfrm>
                  <a:off x="6627522" y="3290599"/>
                  <a:ext cx="474810" cy="525790"/>
                  <a:chOff x="6627522" y="3290599"/>
                  <a:chExt cx="474810" cy="525790"/>
                </a:xfrm>
              </p:grpSpPr>
              <p:sp>
                <p:nvSpPr>
                  <p:cNvPr id="278" name="Freeform: Shape 446">
                    <a:extLst>
                      <a:ext uri="{FF2B5EF4-FFF2-40B4-BE49-F238E27FC236}">
                        <a16:creationId xmlns:a16="http://schemas.microsoft.com/office/drawing/2014/main" id="{0D284E1C-5BBE-4808-8699-DCFACC21D33C}"/>
                      </a:ext>
                    </a:extLst>
                  </p:cNvPr>
                  <p:cNvSpPr/>
                  <p:nvPr/>
                </p:nvSpPr>
                <p:spPr>
                  <a:xfrm>
                    <a:off x="6627522" y="3290599"/>
                    <a:ext cx="474810" cy="525790"/>
                  </a:xfrm>
                  <a:custGeom>
                    <a:avLst/>
                    <a:gdLst>
                      <a:gd name="connsiteX0" fmla="*/ 23314 w 474810"/>
                      <a:gd name="connsiteY0" fmla="*/ 441484 h 525790"/>
                      <a:gd name="connsiteX1" fmla="*/ 209337 w 474810"/>
                      <a:gd name="connsiteY1" fmla="*/ 524637 h 525790"/>
                      <a:gd name="connsiteX2" fmla="*/ 421173 w 474810"/>
                      <a:gd name="connsiteY2" fmla="*/ 405956 h 525790"/>
                      <a:gd name="connsiteX3" fmla="*/ 462607 w 474810"/>
                      <a:gd name="connsiteY3" fmla="*/ 151162 h 525790"/>
                      <a:gd name="connsiteX4" fmla="*/ 335353 w 474810"/>
                      <a:gd name="connsiteY4" fmla="*/ 0 h 525790"/>
                      <a:gd name="connsiteX5" fmla="*/ 73 w 474810"/>
                      <a:gd name="connsiteY5" fmla="*/ 416623 h 525790"/>
                      <a:gd name="connsiteX6" fmla="*/ 23314 w 474810"/>
                      <a:gd name="connsiteY6" fmla="*/ 441484 h 525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4810" h="525790">
                        <a:moveTo>
                          <a:pt x="23314" y="441484"/>
                        </a:moveTo>
                        <a:cubicBezTo>
                          <a:pt x="23314" y="441484"/>
                          <a:pt x="119326" y="537305"/>
                          <a:pt x="209337" y="524637"/>
                        </a:cubicBezTo>
                        <a:cubicBezTo>
                          <a:pt x="299348" y="511969"/>
                          <a:pt x="352212" y="486061"/>
                          <a:pt x="421173" y="405956"/>
                        </a:cubicBezTo>
                        <a:cubicBezTo>
                          <a:pt x="490039" y="325946"/>
                          <a:pt x="478704" y="236792"/>
                          <a:pt x="462607" y="151162"/>
                        </a:cubicBezTo>
                        <a:cubicBezTo>
                          <a:pt x="446510" y="65532"/>
                          <a:pt x="335353" y="0"/>
                          <a:pt x="335353" y="0"/>
                        </a:cubicBezTo>
                        <a:lnTo>
                          <a:pt x="73" y="416623"/>
                        </a:lnTo>
                        <a:cubicBezTo>
                          <a:pt x="-22" y="416623"/>
                          <a:pt x="-2023" y="422338"/>
                          <a:pt x="23314" y="441484"/>
                        </a:cubicBezTo>
                        <a:close/>
                      </a:path>
                    </a:pathLst>
                  </a:custGeom>
                  <a:solidFill>
                    <a:srgbClr val="D61D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79" name="Graphic 379">
                    <a:extLst>
                      <a:ext uri="{FF2B5EF4-FFF2-40B4-BE49-F238E27FC236}">
                        <a16:creationId xmlns:a16="http://schemas.microsoft.com/office/drawing/2014/main" id="{E452A55E-6750-4808-B778-F0B7CD211592}"/>
                      </a:ext>
                    </a:extLst>
                  </p:cNvPr>
                  <p:cNvGrpSpPr/>
                  <p:nvPr/>
                </p:nvGrpSpPr>
                <p:grpSpPr>
                  <a:xfrm>
                    <a:off x="6761891" y="3441167"/>
                    <a:ext cx="209441" cy="232323"/>
                    <a:chOff x="6761891" y="3441167"/>
                    <a:chExt cx="209441" cy="232323"/>
                  </a:xfrm>
                  <a:solidFill>
                    <a:srgbClr val="F36C2B"/>
                  </a:solidFill>
                </p:grpSpPr>
                <p:sp>
                  <p:nvSpPr>
                    <p:cNvPr id="282" name="Freeform: Shape 450">
                      <a:extLst>
                        <a:ext uri="{FF2B5EF4-FFF2-40B4-BE49-F238E27FC236}">
                          <a16:creationId xmlns:a16="http://schemas.microsoft.com/office/drawing/2014/main" id="{A53902FB-5D97-46ED-B3C2-A4A69C5B6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8773" y="3485913"/>
                      <a:ext cx="43645" cy="30592"/>
                    </a:xfrm>
                    <a:custGeom>
                      <a:avLst/>
                      <a:gdLst>
                        <a:gd name="connsiteX0" fmla="*/ 0 w 43645"/>
                        <a:gd name="connsiteY0" fmla="*/ 1567 h 30592"/>
                        <a:gd name="connsiteX1" fmla="*/ 37243 w 43645"/>
                        <a:gd name="connsiteY1" fmla="*/ 28523 h 30592"/>
                        <a:gd name="connsiteX2" fmla="*/ 0 w 43645"/>
                        <a:gd name="connsiteY2" fmla="*/ 1567 h 305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3645" h="30592">
                          <a:moveTo>
                            <a:pt x="0" y="1567"/>
                          </a:moveTo>
                          <a:cubicBezTo>
                            <a:pt x="0" y="1567"/>
                            <a:pt x="21241" y="39763"/>
                            <a:pt x="37243" y="28523"/>
                          </a:cubicBezTo>
                          <a:cubicBezTo>
                            <a:pt x="53245" y="17093"/>
                            <a:pt x="38672" y="-6243"/>
                            <a:pt x="0" y="1567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3" name="Freeform: Shape 451">
                      <a:extLst>
                        <a:ext uri="{FF2B5EF4-FFF2-40B4-BE49-F238E27FC236}">
                          <a16:creationId xmlns:a16="http://schemas.microsoft.com/office/drawing/2014/main" id="{B6C86898-449F-4F52-B758-5EF09923F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5245" y="3533771"/>
                      <a:ext cx="42780" cy="36914"/>
                    </a:xfrm>
                    <a:custGeom>
                      <a:avLst/>
                      <a:gdLst>
                        <a:gd name="connsiteX0" fmla="*/ 0 w 42780"/>
                        <a:gd name="connsiteY0" fmla="*/ 1 h 36914"/>
                        <a:gd name="connsiteX1" fmla="*/ 33528 w 42780"/>
                        <a:gd name="connsiteY1" fmla="*/ 35815 h 36914"/>
                        <a:gd name="connsiteX2" fmla="*/ 0 w 42780"/>
                        <a:gd name="connsiteY2" fmla="*/ 1 h 36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2780" h="36914">
                          <a:moveTo>
                            <a:pt x="0" y="1"/>
                          </a:moveTo>
                          <a:cubicBezTo>
                            <a:pt x="0" y="1"/>
                            <a:pt x="14383" y="44387"/>
                            <a:pt x="33528" y="35815"/>
                          </a:cubicBezTo>
                          <a:cubicBezTo>
                            <a:pt x="52768" y="27338"/>
                            <a:pt x="42196" y="-19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4" name="Freeform: Shape 452">
                      <a:extLst>
                        <a:ext uri="{FF2B5EF4-FFF2-40B4-BE49-F238E27FC236}">
                          <a16:creationId xmlns:a16="http://schemas.microsoft.com/office/drawing/2014/main" id="{3CB886A0-B219-4503-A193-7365143FD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8480" y="3581111"/>
                      <a:ext cx="35975" cy="37690"/>
                    </a:xfrm>
                    <a:custGeom>
                      <a:avLst/>
                      <a:gdLst>
                        <a:gd name="connsiteX0" fmla="*/ 0 w 35975"/>
                        <a:gd name="connsiteY0" fmla="*/ 0 h 37690"/>
                        <a:gd name="connsiteX1" fmla="*/ 25717 w 35975"/>
                        <a:gd name="connsiteY1" fmla="*/ 37243 h 37690"/>
                        <a:gd name="connsiteX2" fmla="*/ 0 w 35975"/>
                        <a:gd name="connsiteY2" fmla="*/ 0 h 376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975" h="37690">
                          <a:moveTo>
                            <a:pt x="0" y="0"/>
                          </a:moveTo>
                          <a:cubicBezTo>
                            <a:pt x="0" y="0"/>
                            <a:pt x="7144" y="42481"/>
                            <a:pt x="25717" y="37243"/>
                          </a:cubicBezTo>
                          <a:cubicBezTo>
                            <a:pt x="44386" y="32099"/>
                            <a:pt x="38576" y="562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5" name="Freeform: Shape 453">
                      <a:extLst>
                        <a:ext uri="{FF2B5EF4-FFF2-40B4-BE49-F238E27FC236}">
                          <a16:creationId xmlns:a16="http://schemas.microsoft.com/office/drawing/2014/main" id="{A95C0717-A6D4-40DC-B611-C4E148536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1048" y="3618068"/>
                      <a:ext cx="27195" cy="42311"/>
                    </a:xfrm>
                    <a:custGeom>
                      <a:avLst/>
                      <a:gdLst>
                        <a:gd name="connsiteX0" fmla="*/ 1046 w 27195"/>
                        <a:gd name="connsiteY0" fmla="*/ 0 h 42311"/>
                        <a:gd name="connsiteX1" fmla="*/ 13428 w 27195"/>
                        <a:gd name="connsiteY1" fmla="*/ 42291 h 42311"/>
                        <a:gd name="connsiteX2" fmla="*/ 1046 w 27195"/>
                        <a:gd name="connsiteY2" fmla="*/ 0 h 423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7195" h="42311">
                          <a:moveTo>
                            <a:pt x="1046" y="0"/>
                          </a:moveTo>
                          <a:cubicBezTo>
                            <a:pt x="1046" y="0"/>
                            <a:pt x="-5336" y="41434"/>
                            <a:pt x="13428" y="42291"/>
                          </a:cubicBezTo>
                          <a:cubicBezTo>
                            <a:pt x="32288" y="43148"/>
                            <a:pt x="34955" y="16859"/>
                            <a:pt x="1046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6" name="Freeform: Shape 454">
                      <a:extLst>
                        <a:ext uri="{FF2B5EF4-FFF2-40B4-BE49-F238E27FC236}">
                          <a16:creationId xmlns:a16="http://schemas.microsoft.com/office/drawing/2014/main" id="{355A23C1-C5D9-4069-9390-64E6BC4DDC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1891" y="3628165"/>
                      <a:ext cx="25110" cy="45325"/>
                    </a:xfrm>
                    <a:custGeom>
                      <a:avLst/>
                      <a:gdLst>
                        <a:gd name="connsiteX0" fmla="*/ 10293 w 25110"/>
                        <a:gd name="connsiteY0" fmla="*/ 0 h 45325"/>
                        <a:gd name="connsiteX1" fmla="*/ 6864 w 25110"/>
                        <a:gd name="connsiteY1" fmla="*/ 43910 h 45325"/>
                        <a:gd name="connsiteX2" fmla="*/ 10293 w 25110"/>
                        <a:gd name="connsiteY2" fmla="*/ 0 h 45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5110" h="45325">
                          <a:moveTo>
                            <a:pt x="10293" y="0"/>
                          </a:moveTo>
                          <a:cubicBezTo>
                            <a:pt x="10293" y="0"/>
                            <a:pt x="-10376" y="36385"/>
                            <a:pt x="6864" y="43910"/>
                          </a:cubicBezTo>
                          <a:cubicBezTo>
                            <a:pt x="24009" y="51435"/>
                            <a:pt x="35916" y="27813"/>
                            <a:pt x="10293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7" name="Freeform: Shape 455">
                      <a:extLst>
                        <a:ext uri="{FF2B5EF4-FFF2-40B4-BE49-F238E27FC236}">
                          <a16:creationId xmlns:a16="http://schemas.microsoft.com/office/drawing/2014/main" id="{EC47D822-9565-4C97-B694-2273ABB71F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9823" y="3441167"/>
                      <a:ext cx="41508" cy="23455"/>
                    </a:xfrm>
                    <a:custGeom>
                      <a:avLst/>
                      <a:gdLst>
                        <a:gd name="connsiteX0" fmla="*/ 0 w 41508"/>
                        <a:gd name="connsiteY0" fmla="*/ 9452 h 23455"/>
                        <a:gd name="connsiteX1" fmla="*/ 39243 w 41508"/>
                        <a:gd name="connsiteY1" fmla="*/ 18786 h 23455"/>
                        <a:gd name="connsiteX2" fmla="*/ 0 w 41508"/>
                        <a:gd name="connsiteY2" fmla="*/ 9452 h 234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508" h="23455">
                          <a:moveTo>
                            <a:pt x="0" y="9452"/>
                          </a:moveTo>
                          <a:cubicBezTo>
                            <a:pt x="0" y="9452"/>
                            <a:pt x="30004" y="33264"/>
                            <a:pt x="39243" y="18786"/>
                          </a:cubicBezTo>
                          <a:cubicBezTo>
                            <a:pt x="48387" y="4118"/>
                            <a:pt x="28766" y="-9884"/>
                            <a:pt x="0" y="9452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80" name="Freeform: Shape 448">
                    <a:extLst>
                      <a:ext uri="{FF2B5EF4-FFF2-40B4-BE49-F238E27FC236}">
                        <a16:creationId xmlns:a16="http://schemas.microsoft.com/office/drawing/2014/main" id="{5BECABD2-F58C-4D2D-89F0-FF8F2B41C1A2}"/>
                      </a:ext>
                    </a:extLst>
                  </p:cNvPr>
                  <p:cNvSpPr/>
                  <p:nvPr/>
                </p:nvSpPr>
                <p:spPr>
                  <a:xfrm>
                    <a:off x="6645692" y="3321936"/>
                    <a:ext cx="386143" cy="438658"/>
                  </a:xfrm>
                  <a:custGeom>
                    <a:avLst/>
                    <a:gdLst>
                      <a:gd name="connsiteX0" fmla="*/ 365570 w 386143"/>
                      <a:gd name="connsiteY0" fmla="*/ 95345 h 438658"/>
                      <a:gd name="connsiteX1" fmla="*/ 294227 w 386143"/>
                      <a:gd name="connsiteY1" fmla="*/ 0 h 438658"/>
                      <a:gd name="connsiteX2" fmla="*/ 265843 w 386143"/>
                      <a:gd name="connsiteY2" fmla="*/ 35338 h 438658"/>
                      <a:gd name="connsiteX3" fmla="*/ 340519 w 386143"/>
                      <a:gd name="connsiteY3" fmla="*/ 144590 h 438658"/>
                      <a:gd name="connsiteX4" fmla="*/ 315944 w 386143"/>
                      <a:gd name="connsiteY4" fmla="*/ 268129 h 438658"/>
                      <a:gd name="connsiteX5" fmla="*/ 186880 w 386143"/>
                      <a:gd name="connsiteY5" fmla="*/ 363569 h 438658"/>
                      <a:gd name="connsiteX6" fmla="*/ 37624 w 386143"/>
                      <a:gd name="connsiteY6" fmla="*/ 318802 h 438658"/>
                      <a:gd name="connsiteX7" fmla="*/ 0 w 386143"/>
                      <a:gd name="connsiteY7" fmla="*/ 365569 h 438658"/>
                      <a:gd name="connsiteX8" fmla="*/ 98488 w 386143"/>
                      <a:gd name="connsiteY8" fmla="*/ 428434 h 438658"/>
                      <a:gd name="connsiteX9" fmla="*/ 245745 w 386143"/>
                      <a:gd name="connsiteY9" fmla="*/ 421577 h 438658"/>
                      <a:gd name="connsiteX10" fmla="*/ 360712 w 386143"/>
                      <a:gd name="connsiteY10" fmla="*/ 301181 h 438658"/>
                      <a:gd name="connsiteX11" fmla="*/ 365570 w 386143"/>
                      <a:gd name="connsiteY11" fmla="*/ 95345 h 43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86143" h="438658">
                        <a:moveTo>
                          <a:pt x="365570" y="95345"/>
                        </a:moveTo>
                        <a:cubicBezTo>
                          <a:pt x="349282" y="64865"/>
                          <a:pt x="312706" y="21241"/>
                          <a:pt x="294227" y="0"/>
                        </a:cubicBezTo>
                        <a:lnTo>
                          <a:pt x="265843" y="35338"/>
                        </a:lnTo>
                        <a:cubicBezTo>
                          <a:pt x="291560" y="64675"/>
                          <a:pt x="335185" y="117539"/>
                          <a:pt x="340519" y="144590"/>
                        </a:cubicBezTo>
                        <a:cubicBezTo>
                          <a:pt x="348139" y="183166"/>
                          <a:pt x="348520" y="208407"/>
                          <a:pt x="315944" y="268129"/>
                        </a:cubicBezTo>
                        <a:cubicBezTo>
                          <a:pt x="283274" y="327755"/>
                          <a:pt x="232886" y="345758"/>
                          <a:pt x="186880" y="363569"/>
                        </a:cubicBezTo>
                        <a:cubicBezTo>
                          <a:pt x="147638" y="378809"/>
                          <a:pt x="61913" y="332708"/>
                          <a:pt x="37624" y="318802"/>
                        </a:cubicBezTo>
                        <a:lnTo>
                          <a:pt x="0" y="365569"/>
                        </a:lnTo>
                        <a:cubicBezTo>
                          <a:pt x="22098" y="382810"/>
                          <a:pt x="63151" y="412909"/>
                          <a:pt x="98488" y="428434"/>
                        </a:cubicBezTo>
                        <a:cubicBezTo>
                          <a:pt x="149733" y="450818"/>
                          <a:pt x="214598" y="430816"/>
                          <a:pt x="245745" y="421577"/>
                        </a:cubicBezTo>
                        <a:cubicBezTo>
                          <a:pt x="276987" y="412432"/>
                          <a:pt x="322040" y="361569"/>
                          <a:pt x="360712" y="301181"/>
                        </a:cubicBezTo>
                        <a:cubicBezTo>
                          <a:pt x="399574" y="240697"/>
                          <a:pt x="387858" y="136969"/>
                          <a:pt x="365570" y="95345"/>
                        </a:cubicBez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1" name="Freeform: Shape 449">
                    <a:extLst>
                      <a:ext uri="{FF2B5EF4-FFF2-40B4-BE49-F238E27FC236}">
                        <a16:creationId xmlns:a16="http://schemas.microsoft.com/office/drawing/2014/main" id="{AA7692EE-FB75-4FD3-BAA2-26D71E1D770B}"/>
                      </a:ext>
                    </a:extLst>
                  </p:cNvPr>
                  <p:cNvSpPr/>
                  <p:nvPr/>
                </p:nvSpPr>
                <p:spPr>
                  <a:xfrm>
                    <a:off x="6670933" y="3348987"/>
                    <a:ext cx="294322" cy="347757"/>
                  </a:xfrm>
                  <a:custGeom>
                    <a:avLst/>
                    <a:gdLst>
                      <a:gd name="connsiteX0" fmla="*/ 0 w 294322"/>
                      <a:gd name="connsiteY0" fmla="*/ 307181 h 347757"/>
                      <a:gd name="connsiteX1" fmla="*/ 42481 w 294322"/>
                      <a:gd name="connsiteY1" fmla="*/ 347758 h 347757"/>
                      <a:gd name="connsiteX2" fmla="*/ 76962 w 294322"/>
                      <a:gd name="connsiteY2" fmla="*/ 301466 h 347757"/>
                      <a:gd name="connsiteX3" fmla="*/ 191834 w 294322"/>
                      <a:gd name="connsiteY3" fmla="*/ 191834 h 347757"/>
                      <a:gd name="connsiteX4" fmla="*/ 250793 w 294322"/>
                      <a:gd name="connsiteY4" fmla="*/ 96488 h 347757"/>
                      <a:gd name="connsiteX5" fmla="*/ 294323 w 294322"/>
                      <a:gd name="connsiteY5" fmla="*/ 38862 h 347757"/>
                      <a:gd name="connsiteX6" fmla="*/ 247269 w 294322"/>
                      <a:gd name="connsiteY6" fmla="*/ 0 h 347757"/>
                      <a:gd name="connsiteX7" fmla="*/ 0 w 294322"/>
                      <a:gd name="connsiteY7" fmla="*/ 307181 h 347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4322" h="347757">
                        <a:moveTo>
                          <a:pt x="0" y="307181"/>
                        </a:moveTo>
                        <a:lnTo>
                          <a:pt x="42481" y="347758"/>
                        </a:lnTo>
                        <a:cubicBezTo>
                          <a:pt x="56293" y="335280"/>
                          <a:pt x="70771" y="318897"/>
                          <a:pt x="76962" y="301466"/>
                        </a:cubicBezTo>
                        <a:cubicBezTo>
                          <a:pt x="90202" y="263938"/>
                          <a:pt x="184404" y="241173"/>
                          <a:pt x="191834" y="191834"/>
                        </a:cubicBezTo>
                        <a:cubicBezTo>
                          <a:pt x="199263" y="142494"/>
                          <a:pt x="242316" y="124587"/>
                          <a:pt x="250793" y="96488"/>
                        </a:cubicBezTo>
                        <a:cubicBezTo>
                          <a:pt x="253746" y="86582"/>
                          <a:pt x="272034" y="63913"/>
                          <a:pt x="294323" y="38862"/>
                        </a:cubicBezTo>
                        <a:cubicBezTo>
                          <a:pt x="281083" y="27718"/>
                          <a:pt x="262699" y="12573"/>
                          <a:pt x="247269" y="0"/>
                        </a:cubicBezTo>
                        <a:lnTo>
                          <a:pt x="0" y="307181"/>
                        </a:ln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56" name="Graphic 379">
                  <a:extLst>
                    <a:ext uri="{FF2B5EF4-FFF2-40B4-BE49-F238E27FC236}">
                      <a16:creationId xmlns:a16="http://schemas.microsoft.com/office/drawing/2014/main" id="{52EA6364-A3EE-4374-9D0E-91A4E84F8F6D}"/>
                    </a:ext>
                  </a:extLst>
                </p:cNvPr>
                <p:cNvGrpSpPr/>
                <p:nvPr/>
              </p:nvGrpSpPr>
              <p:grpSpPr>
                <a:xfrm>
                  <a:off x="5855212" y="3284848"/>
                  <a:ext cx="539132" cy="470780"/>
                  <a:chOff x="5855212" y="3284848"/>
                  <a:chExt cx="539132" cy="470780"/>
                </a:xfrm>
              </p:grpSpPr>
              <p:sp>
                <p:nvSpPr>
                  <p:cNvPr id="268" name="Freeform: Shape 436">
                    <a:extLst>
                      <a:ext uri="{FF2B5EF4-FFF2-40B4-BE49-F238E27FC236}">
                        <a16:creationId xmlns:a16="http://schemas.microsoft.com/office/drawing/2014/main" id="{3DA38B2D-C001-4E72-9926-81A155418BE0}"/>
                      </a:ext>
                    </a:extLst>
                  </p:cNvPr>
                  <p:cNvSpPr/>
                  <p:nvPr/>
                </p:nvSpPr>
                <p:spPr>
                  <a:xfrm>
                    <a:off x="5855212" y="3284848"/>
                    <a:ext cx="539132" cy="470780"/>
                  </a:xfrm>
                  <a:custGeom>
                    <a:avLst/>
                    <a:gdLst>
                      <a:gd name="connsiteX0" fmla="*/ 463296 w 539132"/>
                      <a:gd name="connsiteY0" fmla="*/ 445806 h 470780"/>
                      <a:gd name="connsiteX1" fmla="*/ 536829 w 539132"/>
                      <a:gd name="connsiteY1" fmla="*/ 253305 h 470780"/>
                      <a:gd name="connsiteX2" fmla="*/ 405098 w 539132"/>
                      <a:gd name="connsiteY2" fmla="*/ 46137 h 470780"/>
                      <a:gd name="connsiteX3" fmla="*/ 145447 w 539132"/>
                      <a:gd name="connsiteY3" fmla="*/ 18705 h 470780"/>
                      <a:gd name="connsiteX4" fmla="*/ 0 w 539132"/>
                      <a:gd name="connsiteY4" fmla="*/ 155769 h 470780"/>
                      <a:gd name="connsiteX5" fmla="*/ 439484 w 539132"/>
                      <a:gd name="connsiteY5" fmla="*/ 470761 h 470780"/>
                      <a:gd name="connsiteX6" fmla="*/ 463296 w 539132"/>
                      <a:gd name="connsiteY6" fmla="*/ 445806 h 47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9132" h="470780">
                        <a:moveTo>
                          <a:pt x="463296" y="445806"/>
                        </a:moveTo>
                        <a:cubicBezTo>
                          <a:pt x="463296" y="445806"/>
                          <a:pt x="554641" y="343412"/>
                          <a:pt x="536829" y="253305"/>
                        </a:cubicBezTo>
                        <a:cubicBezTo>
                          <a:pt x="519017" y="163199"/>
                          <a:pt x="489775" y="111192"/>
                          <a:pt x="405098" y="46137"/>
                        </a:cubicBezTo>
                        <a:cubicBezTo>
                          <a:pt x="320421" y="-18919"/>
                          <a:pt x="231077" y="-2346"/>
                          <a:pt x="145447" y="18705"/>
                        </a:cubicBezTo>
                        <a:cubicBezTo>
                          <a:pt x="59817" y="39850"/>
                          <a:pt x="0" y="155769"/>
                          <a:pt x="0" y="155769"/>
                        </a:cubicBezTo>
                        <a:lnTo>
                          <a:pt x="439484" y="470761"/>
                        </a:lnTo>
                        <a:cubicBezTo>
                          <a:pt x="439484" y="470761"/>
                          <a:pt x="445389" y="472380"/>
                          <a:pt x="463296" y="445806"/>
                        </a:cubicBezTo>
                        <a:close/>
                      </a:path>
                    </a:pathLst>
                  </a:custGeom>
                  <a:solidFill>
                    <a:srgbClr val="D61D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69" name="Graphic 379">
                    <a:extLst>
                      <a:ext uri="{FF2B5EF4-FFF2-40B4-BE49-F238E27FC236}">
                        <a16:creationId xmlns:a16="http://schemas.microsoft.com/office/drawing/2014/main" id="{5EB465D5-41C5-4A04-9E76-4D0E4C757AEA}"/>
                      </a:ext>
                    </a:extLst>
                  </p:cNvPr>
                  <p:cNvGrpSpPr/>
                  <p:nvPr/>
                </p:nvGrpSpPr>
                <p:grpSpPr>
                  <a:xfrm>
                    <a:off x="6007678" y="3425354"/>
                    <a:ext cx="244788" cy="199796"/>
                    <a:chOff x="6007678" y="3425354"/>
                    <a:chExt cx="244788" cy="199796"/>
                  </a:xfrm>
                  <a:solidFill>
                    <a:srgbClr val="F36C2B"/>
                  </a:solidFill>
                </p:grpSpPr>
                <p:sp>
                  <p:nvSpPr>
                    <p:cNvPr id="272" name="Freeform: Shape 440">
                      <a:extLst>
                        <a:ext uri="{FF2B5EF4-FFF2-40B4-BE49-F238E27FC236}">
                          <a16:creationId xmlns:a16="http://schemas.microsoft.com/office/drawing/2014/main" id="{CC8F412C-629C-42AB-AAAD-5C86338D1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4629" y="3441506"/>
                      <a:ext cx="30075" cy="45021"/>
                    </a:xfrm>
                    <a:custGeom>
                      <a:avLst/>
                      <a:gdLst>
                        <a:gd name="connsiteX0" fmla="*/ 2513 w 30075"/>
                        <a:gd name="connsiteY0" fmla="*/ 45022 h 45021"/>
                        <a:gd name="connsiteX1" fmla="*/ 27564 w 30075"/>
                        <a:gd name="connsiteY1" fmla="*/ 5874 h 45021"/>
                        <a:gd name="connsiteX2" fmla="*/ 2513 w 30075"/>
                        <a:gd name="connsiteY2" fmla="*/ 45022 h 450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0075" h="45021">
                          <a:moveTo>
                            <a:pt x="2513" y="45022"/>
                          </a:moveTo>
                          <a:cubicBezTo>
                            <a:pt x="2513" y="45022"/>
                            <a:pt x="39947" y="21400"/>
                            <a:pt x="27564" y="5874"/>
                          </a:cubicBezTo>
                          <a:cubicBezTo>
                            <a:pt x="15182" y="-9652"/>
                            <a:pt x="-7583" y="6350"/>
                            <a:pt x="2513" y="45022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3" name="Freeform: Shape 441">
                      <a:extLst>
                        <a:ext uri="{FF2B5EF4-FFF2-40B4-BE49-F238E27FC236}">
                          <a16:creationId xmlns:a16="http://schemas.microsoft.com/office/drawing/2014/main" id="{5AF426AF-6EDF-4E28-BD08-FE8080F93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5644" y="3473198"/>
                      <a:ext cx="35861" cy="44476"/>
                    </a:xfrm>
                    <a:custGeom>
                      <a:avLst/>
                      <a:gdLst>
                        <a:gd name="connsiteX0" fmla="*/ 171 w 35861"/>
                        <a:gd name="connsiteY0" fmla="*/ 44477 h 44476"/>
                        <a:gd name="connsiteX1" fmla="*/ 34461 w 35861"/>
                        <a:gd name="connsiteY1" fmla="*/ 8568 h 44476"/>
                        <a:gd name="connsiteX2" fmla="*/ 171 w 35861"/>
                        <a:gd name="connsiteY2" fmla="*/ 44477 h 4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861" h="44476">
                          <a:moveTo>
                            <a:pt x="171" y="44477"/>
                          </a:moveTo>
                          <a:cubicBezTo>
                            <a:pt x="171" y="44477"/>
                            <a:pt x="44176" y="27427"/>
                            <a:pt x="34461" y="8568"/>
                          </a:cubicBezTo>
                          <a:cubicBezTo>
                            <a:pt x="24745" y="-10197"/>
                            <a:pt x="-2401" y="1900"/>
                            <a:pt x="171" y="44477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4" name="Freeform: Shape 442">
                      <a:extLst>
                        <a:ext uri="{FF2B5EF4-FFF2-40B4-BE49-F238E27FC236}">
                          <a16:creationId xmlns:a16="http://schemas.microsoft.com/office/drawing/2014/main" id="{10F3194D-15A6-42E5-BA96-8055534A2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5060" y="3504302"/>
                      <a:ext cx="36829" cy="37756"/>
                    </a:xfrm>
                    <a:custGeom>
                      <a:avLst/>
                      <a:gdLst>
                        <a:gd name="connsiteX0" fmla="*/ 0 w 36829"/>
                        <a:gd name="connsiteY0" fmla="*/ 37757 h 37756"/>
                        <a:gd name="connsiteX1" fmla="*/ 36195 w 36829"/>
                        <a:gd name="connsiteY1" fmla="*/ 9658 h 37756"/>
                        <a:gd name="connsiteX2" fmla="*/ 0 w 36829"/>
                        <a:gd name="connsiteY2" fmla="*/ 37757 h 377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6829" h="37756">
                          <a:moveTo>
                            <a:pt x="0" y="37757"/>
                          </a:moveTo>
                          <a:cubicBezTo>
                            <a:pt x="0" y="37757"/>
                            <a:pt x="42481" y="28136"/>
                            <a:pt x="36195" y="9658"/>
                          </a:cubicBezTo>
                          <a:cubicBezTo>
                            <a:pt x="29908" y="-8821"/>
                            <a:pt x="3524" y="-1486"/>
                            <a:pt x="0" y="37757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5" name="Freeform: Shape 443">
                      <a:extLst>
                        <a:ext uri="{FF2B5EF4-FFF2-40B4-BE49-F238E27FC236}">
                          <a16:creationId xmlns:a16="http://schemas.microsoft.com/office/drawing/2014/main" id="{6FBDA6DA-6C50-483D-B703-C8508467FE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4493" y="3548563"/>
                      <a:ext cx="41911" cy="28536"/>
                    </a:xfrm>
                    <a:custGeom>
                      <a:avLst/>
                      <a:gdLst>
                        <a:gd name="connsiteX0" fmla="*/ 0 w 41911"/>
                        <a:gd name="connsiteY0" fmla="*/ 28167 h 28536"/>
                        <a:gd name="connsiteX1" fmla="*/ 41910 w 41911"/>
                        <a:gd name="connsiteY1" fmla="*/ 13212 h 28536"/>
                        <a:gd name="connsiteX2" fmla="*/ 0 w 41911"/>
                        <a:gd name="connsiteY2" fmla="*/ 28167 h 285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11" h="28536">
                          <a:moveTo>
                            <a:pt x="0" y="28167"/>
                          </a:moveTo>
                          <a:cubicBezTo>
                            <a:pt x="0" y="28167"/>
                            <a:pt x="42196" y="32262"/>
                            <a:pt x="41910" y="13212"/>
                          </a:cubicBezTo>
                          <a:cubicBezTo>
                            <a:pt x="41719" y="-5838"/>
                            <a:pt x="15049" y="-7076"/>
                            <a:pt x="0" y="28167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6" name="Freeform: Shape 444">
                      <a:extLst>
                        <a:ext uri="{FF2B5EF4-FFF2-40B4-BE49-F238E27FC236}">
                          <a16:creationId xmlns:a16="http://schemas.microsoft.com/office/drawing/2014/main" id="{4F92804C-AAC7-4232-AEAA-1DE2EE8B2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06875" y="3599730"/>
                      <a:ext cx="45590" cy="25420"/>
                    </a:xfrm>
                    <a:custGeom>
                      <a:avLst/>
                      <a:gdLst>
                        <a:gd name="connsiteX0" fmla="*/ 0 w 45590"/>
                        <a:gd name="connsiteY0" fmla="*/ 16719 h 25420"/>
                        <a:gd name="connsiteX1" fmla="*/ 44482 w 45590"/>
                        <a:gd name="connsiteY1" fmla="*/ 17767 h 25420"/>
                        <a:gd name="connsiteX2" fmla="*/ 0 w 45590"/>
                        <a:gd name="connsiteY2" fmla="*/ 16719 h 25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5590" h="25420">
                          <a:moveTo>
                            <a:pt x="0" y="16719"/>
                          </a:moveTo>
                          <a:cubicBezTo>
                            <a:pt x="0" y="16719"/>
                            <a:pt x="37910" y="35579"/>
                            <a:pt x="44482" y="17767"/>
                          </a:cubicBezTo>
                          <a:cubicBezTo>
                            <a:pt x="51149" y="-45"/>
                            <a:pt x="26670" y="-10713"/>
                            <a:pt x="0" y="16719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7" name="Freeform: Shape 445">
                      <a:extLst>
                        <a:ext uri="{FF2B5EF4-FFF2-40B4-BE49-F238E27FC236}">
                          <a16:creationId xmlns:a16="http://schemas.microsoft.com/office/drawing/2014/main" id="{86A5DBCB-D4FE-457E-9F3E-8AFE661F6F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678" y="3425354"/>
                      <a:ext cx="23441" cy="42028"/>
                    </a:xfrm>
                    <a:custGeom>
                      <a:avLst/>
                      <a:gdLst>
                        <a:gd name="connsiteX0" fmla="*/ 10984 w 23441"/>
                        <a:gd name="connsiteY0" fmla="*/ 42029 h 42028"/>
                        <a:gd name="connsiteX1" fmla="*/ 18127 w 23441"/>
                        <a:gd name="connsiteY1" fmla="*/ 1929 h 42028"/>
                        <a:gd name="connsiteX2" fmla="*/ 10984 w 23441"/>
                        <a:gd name="connsiteY2" fmla="*/ 42029 h 420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3441" h="42028">
                          <a:moveTo>
                            <a:pt x="10984" y="42029"/>
                          </a:moveTo>
                          <a:cubicBezTo>
                            <a:pt x="10984" y="42029"/>
                            <a:pt x="33367" y="10406"/>
                            <a:pt x="18127" y="1929"/>
                          </a:cubicBezTo>
                          <a:cubicBezTo>
                            <a:pt x="2983" y="-6549"/>
                            <a:pt x="-10067" y="14025"/>
                            <a:pt x="10984" y="42029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70" name="Freeform: Shape 438">
                    <a:extLst>
                      <a:ext uri="{FF2B5EF4-FFF2-40B4-BE49-F238E27FC236}">
                        <a16:creationId xmlns:a16="http://schemas.microsoft.com/office/drawing/2014/main" id="{91337271-4C63-407D-BF87-2F54F23FB58B}"/>
                      </a:ext>
                    </a:extLst>
                  </p:cNvPr>
                  <p:cNvSpPr/>
                  <p:nvPr/>
                </p:nvSpPr>
                <p:spPr>
                  <a:xfrm>
                    <a:off x="5888359" y="3359934"/>
                    <a:ext cx="450932" cy="380720"/>
                  </a:xfrm>
                  <a:custGeom>
                    <a:avLst/>
                    <a:gdLst>
                      <a:gd name="connsiteX0" fmla="*/ 92202 w 450932"/>
                      <a:gd name="connsiteY0" fmla="*/ 27057 h 380720"/>
                      <a:gd name="connsiteX1" fmla="*/ 0 w 450932"/>
                      <a:gd name="connsiteY1" fmla="*/ 104400 h 380720"/>
                      <a:gd name="connsiteX2" fmla="*/ 37243 w 450932"/>
                      <a:gd name="connsiteY2" fmla="*/ 131070 h 380720"/>
                      <a:gd name="connsiteX3" fmla="*/ 143256 w 450932"/>
                      <a:gd name="connsiteY3" fmla="*/ 49536 h 380720"/>
                      <a:gd name="connsiteX4" fmla="*/ 269367 w 450932"/>
                      <a:gd name="connsiteY4" fmla="*/ 67348 h 380720"/>
                      <a:gd name="connsiteX5" fmla="*/ 372999 w 450932"/>
                      <a:gd name="connsiteY5" fmla="*/ 192221 h 380720"/>
                      <a:gd name="connsiteX6" fmla="*/ 336233 w 450932"/>
                      <a:gd name="connsiteY6" fmla="*/ 345383 h 380720"/>
                      <a:gd name="connsiteX7" fmla="*/ 385572 w 450932"/>
                      <a:gd name="connsiteY7" fmla="*/ 380721 h 380720"/>
                      <a:gd name="connsiteX8" fmla="*/ 443389 w 450932"/>
                      <a:gd name="connsiteY8" fmla="*/ 277755 h 380720"/>
                      <a:gd name="connsiteX9" fmla="*/ 428149 w 450932"/>
                      <a:gd name="connsiteY9" fmla="*/ 129451 h 380720"/>
                      <a:gd name="connsiteX10" fmla="*/ 300038 w 450932"/>
                      <a:gd name="connsiteY10" fmla="*/ 20104 h 380720"/>
                      <a:gd name="connsiteX11" fmla="*/ 92202 w 450932"/>
                      <a:gd name="connsiteY11" fmla="*/ 27057 h 380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50932" h="380720">
                        <a:moveTo>
                          <a:pt x="92202" y="27057"/>
                        </a:moveTo>
                        <a:cubicBezTo>
                          <a:pt x="62389" y="45250"/>
                          <a:pt x="20383" y="84588"/>
                          <a:pt x="0" y="104400"/>
                        </a:cubicBezTo>
                        <a:lnTo>
                          <a:pt x="37243" y="131070"/>
                        </a:lnTo>
                        <a:cubicBezTo>
                          <a:pt x="65437" y="103448"/>
                          <a:pt x="116396" y="56394"/>
                          <a:pt x="143256" y="49536"/>
                        </a:cubicBezTo>
                        <a:cubicBezTo>
                          <a:pt x="181737" y="39630"/>
                          <a:pt x="207264" y="37821"/>
                          <a:pt x="269367" y="67348"/>
                        </a:cubicBezTo>
                        <a:cubicBezTo>
                          <a:pt x="331470" y="96876"/>
                          <a:pt x="352425" y="146787"/>
                          <a:pt x="372999" y="192221"/>
                        </a:cubicBezTo>
                        <a:cubicBezTo>
                          <a:pt x="390620" y="230988"/>
                          <a:pt x="348901" y="320142"/>
                          <a:pt x="336233" y="345383"/>
                        </a:cubicBezTo>
                        <a:lnTo>
                          <a:pt x="385572" y="380721"/>
                        </a:lnTo>
                        <a:cubicBezTo>
                          <a:pt x="401669" y="357480"/>
                          <a:pt x="429768" y="314331"/>
                          <a:pt x="443389" y="277755"/>
                        </a:cubicBezTo>
                        <a:cubicBezTo>
                          <a:pt x="463106" y="224701"/>
                          <a:pt x="439198" y="160407"/>
                          <a:pt x="428149" y="129451"/>
                        </a:cubicBezTo>
                        <a:cubicBezTo>
                          <a:pt x="417100" y="98400"/>
                          <a:pt x="363284" y="55823"/>
                          <a:pt x="300038" y="20104"/>
                        </a:cubicBezTo>
                        <a:cubicBezTo>
                          <a:pt x="236982" y="-15519"/>
                          <a:pt x="132874" y="2197"/>
                          <a:pt x="92202" y="27057"/>
                        </a:cubicBez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1" name="Freeform: Shape 439">
                    <a:extLst>
                      <a:ext uri="{FF2B5EF4-FFF2-40B4-BE49-F238E27FC236}">
                        <a16:creationId xmlns:a16="http://schemas.microsoft.com/office/drawing/2014/main" id="{44282975-403C-4B25-9355-7DB8D7830977}"/>
                      </a:ext>
                    </a:extLst>
                  </p:cNvPr>
                  <p:cNvSpPr/>
                  <p:nvPr/>
                </p:nvSpPr>
                <p:spPr>
                  <a:xfrm>
                    <a:off x="5916744" y="3434998"/>
                    <a:ext cx="362712" cy="282035"/>
                  </a:xfrm>
                  <a:custGeom>
                    <a:avLst/>
                    <a:gdLst>
                      <a:gd name="connsiteX0" fmla="*/ 324136 w 362712"/>
                      <a:gd name="connsiteY0" fmla="*/ 282035 h 282035"/>
                      <a:gd name="connsiteX1" fmla="*/ 362712 w 362712"/>
                      <a:gd name="connsiteY1" fmla="*/ 236791 h 282035"/>
                      <a:gd name="connsiteX2" fmla="*/ 314039 w 362712"/>
                      <a:gd name="connsiteY2" fmla="*/ 204597 h 282035"/>
                      <a:gd name="connsiteX3" fmla="*/ 196882 w 362712"/>
                      <a:gd name="connsiteY3" fmla="*/ 94869 h 282035"/>
                      <a:gd name="connsiteX4" fmla="*/ 97250 w 362712"/>
                      <a:gd name="connsiteY4" fmla="*/ 40767 h 282035"/>
                      <a:gd name="connsiteX5" fmla="*/ 36576 w 362712"/>
                      <a:gd name="connsiteY5" fmla="*/ 0 h 282035"/>
                      <a:gd name="connsiteX6" fmla="*/ 0 w 362712"/>
                      <a:gd name="connsiteY6" fmla="*/ 49625 h 282035"/>
                      <a:gd name="connsiteX7" fmla="*/ 324136 w 362712"/>
                      <a:gd name="connsiteY7" fmla="*/ 282035 h 282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2712" h="282035">
                        <a:moveTo>
                          <a:pt x="324136" y="282035"/>
                        </a:moveTo>
                        <a:lnTo>
                          <a:pt x="362712" y="236791"/>
                        </a:lnTo>
                        <a:cubicBezTo>
                          <a:pt x="349282" y="223552"/>
                          <a:pt x="332042" y="209836"/>
                          <a:pt x="314039" y="204597"/>
                        </a:cubicBezTo>
                        <a:cubicBezTo>
                          <a:pt x="275368" y="193358"/>
                          <a:pt x="247079" y="99536"/>
                          <a:pt x="196882" y="94869"/>
                        </a:cubicBezTo>
                        <a:cubicBezTo>
                          <a:pt x="146685" y="90202"/>
                          <a:pt x="126206" y="47720"/>
                          <a:pt x="97250" y="40767"/>
                        </a:cubicBezTo>
                        <a:cubicBezTo>
                          <a:pt x="87058" y="38291"/>
                          <a:pt x="63246" y="21241"/>
                          <a:pt x="36576" y="0"/>
                        </a:cubicBezTo>
                        <a:cubicBezTo>
                          <a:pt x="26099" y="14002"/>
                          <a:pt x="11811" y="33433"/>
                          <a:pt x="0" y="49625"/>
                        </a:cubicBezTo>
                        <a:lnTo>
                          <a:pt x="324136" y="282035"/>
                        </a:ln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57" name="Graphic 379">
                  <a:extLst>
                    <a:ext uri="{FF2B5EF4-FFF2-40B4-BE49-F238E27FC236}">
                      <a16:creationId xmlns:a16="http://schemas.microsoft.com/office/drawing/2014/main" id="{300B3A4F-9A39-4507-9F2A-AC4BDB05F2C4}"/>
                    </a:ext>
                  </a:extLst>
                </p:cNvPr>
                <p:cNvGrpSpPr/>
                <p:nvPr/>
              </p:nvGrpSpPr>
              <p:grpSpPr>
                <a:xfrm>
                  <a:off x="6325084" y="3974780"/>
                  <a:ext cx="599443" cy="475537"/>
                  <a:chOff x="6325084" y="3974780"/>
                  <a:chExt cx="599443" cy="475537"/>
                </a:xfrm>
              </p:grpSpPr>
              <p:sp>
                <p:nvSpPr>
                  <p:cNvPr id="258" name="Freeform: Shape 426">
                    <a:extLst>
                      <a:ext uri="{FF2B5EF4-FFF2-40B4-BE49-F238E27FC236}">
                        <a16:creationId xmlns:a16="http://schemas.microsoft.com/office/drawing/2014/main" id="{2837D21B-107E-40FC-BF80-5787C12837CB}"/>
                      </a:ext>
                    </a:extLst>
                  </p:cNvPr>
                  <p:cNvSpPr/>
                  <p:nvPr/>
                </p:nvSpPr>
                <p:spPr>
                  <a:xfrm>
                    <a:off x="6325084" y="3974780"/>
                    <a:ext cx="599443" cy="475537"/>
                  </a:xfrm>
                  <a:custGeom>
                    <a:avLst/>
                    <a:gdLst>
                      <a:gd name="connsiteX0" fmla="*/ 10760 w 599443"/>
                      <a:gd name="connsiteY0" fmla="*/ 271558 h 475537"/>
                      <a:gd name="connsiteX1" fmla="*/ 150302 w 599443"/>
                      <a:gd name="connsiteY1" fmla="*/ 449866 h 475537"/>
                      <a:gd name="connsiteX2" fmla="*/ 419955 w 599443"/>
                      <a:gd name="connsiteY2" fmla="*/ 443293 h 475537"/>
                      <a:gd name="connsiteX3" fmla="*/ 592928 w 599443"/>
                      <a:gd name="connsiteY3" fmla="*/ 214503 h 475537"/>
                      <a:gd name="connsiteX4" fmla="*/ 546351 w 599443"/>
                      <a:gd name="connsiteY4" fmla="*/ 0 h 475537"/>
                      <a:gd name="connsiteX5" fmla="*/ 759 w 599443"/>
                      <a:gd name="connsiteY5" fmla="*/ 235172 h 475537"/>
                      <a:gd name="connsiteX6" fmla="*/ 10760 w 599443"/>
                      <a:gd name="connsiteY6" fmla="*/ 271558 h 475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9443" h="475537">
                        <a:moveTo>
                          <a:pt x="10760" y="271558"/>
                        </a:moveTo>
                        <a:cubicBezTo>
                          <a:pt x="10760" y="271558"/>
                          <a:pt x="55337" y="415576"/>
                          <a:pt x="150302" y="449866"/>
                        </a:cubicBezTo>
                        <a:cubicBezTo>
                          <a:pt x="245266" y="484156"/>
                          <a:pt x="310703" y="486156"/>
                          <a:pt x="419955" y="443293"/>
                        </a:cubicBezTo>
                        <a:cubicBezTo>
                          <a:pt x="529206" y="400431"/>
                          <a:pt x="564258" y="306991"/>
                          <a:pt x="592928" y="214503"/>
                        </a:cubicBezTo>
                        <a:cubicBezTo>
                          <a:pt x="621599" y="122015"/>
                          <a:pt x="546351" y="0"/>
                          <a:pt x="546351" y="0"/>
                        </a:cubicBezTo>
                        <a:lnTo>
                          <a:pt x="759" y="235172"/>
                        </a:lnTo>
                        <a:cubicBezTo>
                          <a:pt x="759" y="235077"/>
                          <a:pt x="-4098" y="239649"/>
                          <a:pt x="10760" y="271558"/>
                        </a:cubicBezTo>
                        <a:close/>
                      </a:path>
                    </a:pathLst>
                  </a:custGeom>
                  <a:solidFill>
                    <a:srgbClr val="D61D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59" name="Graphic 379">
                    <a:extLst>
                      <a:ext uri="{FF2B5EF4-FFF2-40B4-BE49-F238E27FC236}">
                        <a16:creationId xmlns:a16="http://schemas.microsoft.com/office/drawing/2014/main" id="{E567DAAA-DAC5-4A81-96A1-06F6F4EF995E}"/>
                      </a:ext>
                    </a:extLst>
                  </p:cNvPr>
                  <p:cNvGrpSpPr/>
                  <p:nvPr/>
                </p:nvGrpSpPr>
                <p:grpSpPr>
                  <a:xfrm>
                    <a:off x="6477776" y="4113018"/>
                    <a:ext cx="316819" cy="154297"/>
                    <a:chOff x="6477776" y="4113018"/>
                    <a:chExt cx="316819" cy="154297"/>
                  </a:xfrm>
                  <a:solidFill>
                    <a:srgbClr val="F36C2B"/>
                  </a:solidFill>
                </p:grpSpPr>
                <p:sp>
                  <p:nvSpPr>
                    <p:cNvPr id="262" name="Freeform: Shape 430">
                      <a:extLst>
                        <a:ext uri="{FF2B5EF4-FFF2-40B4-BE49-F238E27FC236}">
                          <a16:creationId xmlns:a16="http://schemas.microsoft.com/office/drawing/2014/main" id="{32FE5321-405B-46A3-81E4-4081AAB4D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13796" y="4138705"/>
                      <a:ext cx="36155" cy="45928"/>
                    </a:xfrm>
                    <a:custGeom>
                      <a:avLst/>
                      <a:gdLst>
                        <a:gd name="connsiteX0" fmla="*/ 0 w 36155"/>
                        <a:gd name="connsiteY0" fmla="*/ 0 h 45928"/>
                        <a:gd name="connsiteX1" fmla="*/ 22669 w 36155"/>
                        <a:gd name="connsiteY1" fmla="*/ 45815 h 45928"/>
                        <a:gd name="connsiteX2" fmla="*/ 0 w 36155"/>
                        <a:gd name="connsiteY2" fmla="*/ 0 h 45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6155" h="45928">
                          <a:moveTo>
                            <a:pt x="0" y="0"/>
                          </a:moveTo>
                          <a:cubicBezTo>
                            <a:pt x="0" y="0"/>
                            <a:pt x="1048" y="48577"/>
                            <a:pt x="22669" y="45815"/>
                          </a:cubicBezTo>
                          <a:cubicBezTo>
                            <a:pt x="44291" y="43053"/>
                            <a:pt x="42100" y="1247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3" name="Freeform: Shape 431">
                      <a:extLst>
                        <a:ext uri="{FF2B5EF4-FFF2-40B4-BE49-F238E27FC236}">
                          <a16:creationId xmlns:a16="http://schemas.microsoft.com/office/drawing/2014/main" id="{715BA4FE-6110-46BD-AC18-EA198CF64B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5274" y="4166899"/>
                      <a:ext cx="33259" cy="52718"/>
                    </a:xfrm>
                    <a:custGeom>
                      <a:avLst/>
                      <a:gdLst>
                        <a:gd name="connsiteX0" fmla="*/ 1657 w 33259"/>
                        <a:gd name="connsiteY0" fmla="*/ 0 h 52718"/>
                        <a:gd name="connsiteX1" fmla="*/ 16040 w 33259"/>
                        <a:gd name="connsiteY1" fmla="*/ 52673 h 52718"/>
                        <a:gd name="connsiteX2" fmla="*/ 1657 w 33259"/>
                        <a:gd name="connsiteY2" fmla="*/ 0 h 52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3259" h="52718">
                          <a:moveTo>
                            <a:pt x="1657" y="0"/>
                          </a:moveTo>
                          <a:cubicBezTo>
                            <a:pt x="1657" y="0"/>
                            <a:pt x="-7201" y="51149"/>
                            <a:pt x="16040" y="52673"/>
                          </a:cubicBezTo>
                          <a:cubicBezTo>
                            <a:pt x="39186" y="54102"/>
                            <a:pt x="43186" y="21717"/>
                            <a:pt x="1657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4" name="Freeform: Shape 432">
                      <a:extLst>
                        <a:ext uri="{FF2B5EF4-FFF2-40B4-BE49-F238E27FC236}">
                          <a16:creationId xmlns:a16="http://schemas.microsoft.com/office/drawing/2014/main" id="{76CDF4A5-CB84-43C8-888B-9990616F4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0742" y="4199474"/>
                      <a:ext cx="29193" cy="50408"/>
                    </a:xfrm>
                    <a:custGeom>
                      <a:avLst/>
                      <a:gdLst>
                        <a:gd name="connsiteX0" fmla="*/ 5231 w 29193"/>
                        <a:gd name="connsiteY0" fmla="*/ 0 h 50408"/>
                        <a:gd name="connsiteX1" fmla="*/ 11136 w 29193"/>
                        <a:gd name="connsiteY1" fmla="*/ 49911 h 50408"/>
                        <a:gd name="connsiteX2" fmla="*/ 5231 w 29193"/>
                        <a:gd name="connsiteY2" fmla="*/ 0 h 504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9193" h="50408">
                          <a:moveTo>
                            <a:pt x="5231" y="0"/>
                          </a:moveTo>
                          <a:cubicBezTo>
                            <a:pt x="5231" y="0"/>
                            <a:pt x="-9819" y="45434"/>
                            <a:pt x="11136" y="49911"/>
                          </a:cubicBezTo>
                          <a:cubicBezTo>
                            <a:pt x="32187" y="54578"/>
                            <a:pt x="40188" y="25527"/>
                            <a:pt x="5231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5" name="Freeform: Shape 433">
                      <a:extLst>
                        <a:ext uri="{FF2B5EF4-FFF2-40B4-BE49-F238E27FC236}">
                          <a16:creationId xmlns:a16="http://schemas.microsoft.com/office/drawing/2014/main" id="{A0264E4B-AD48-4987-B0E3-4CBC5E9C2D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5315" y="4216905"/>
                      <a:ext cx="28233" cy="50410"/>
                    </a:xfrm>
                    <a:custGeom>
                      <a:avLst/>
                      <a:gdLst>
                        <a:gd name="connsiteX0" fmla="*/ 15794 w 28233"/>
                        <a:gd name="connsiteY0" fmla="*/ 0 h 50410"/>
                        <a:gd name="connsiteX1" fmla="*/ 6079 w 28233"/>
                        <a:gd name="connsiteY1" fmla="*/ 47911 h 50410"/>
                        <a:gd name="connsiteX2" fmla="*/ 15794 w 28233"/>
                        <a:gd name="connsiteY2" fmla="*/ 0 h 50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8233" h="50410">
                          <a:moveTo>
                            <a:pt x="15794" y="0"/>
                          </a:moveTo>
                          <a:cubicBezTo>
                            <a:pt x="15794" y="0"/>
                            <a:pt x="-11924" y="37338"/>
                            <a:pt x="6079" y="47911"/>
                          </a:cubicBezTo>
                          <a:cubicBezTo>
                            <a:pt x="24081" y="58483"/>
                            <a:pt x="40273" y="34195"/>
                            <a:pt x="15794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6" name="Freeform: Shape 434">
                      <a:extLst>
                        <a:ext uri="{FF2B5EF4-FFF2-40B4-BE49-F238E27FC236}">
                          <a16:creationId xmlns:a16="http://schemas.microsoft.com/office/drawing/2014/main" id="{8E23B9FF-C365-497E-B7FB-3BAD039572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7776" y="4206047"/>
                      <a:ext cx="31526" cy="47471"/>
                    </a:xfrm>
                    <a:custGeom>
                      <a:avLst/>
                      <a:gdLst>
                        <a:gd name="connsiteX0" fmla="*/ 28852 w 31526"/>
                        <a:gd name="connsiteY0" fmla="*/ 0 h 47471"/>
                        <a:gd name="connsiteX1" fmla="*/ 2658 w 31526"/>
                        <a:gd name="connsiteY1" fmla="*/ 41338 h 47471"/>
                        <a:gd name="connsiteX2" fmla="*/ 28852 w 31526"/>
                        <a:gd name="connsiteY2" fmla="*/ 0 h 474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1526" h="47471">
                          <a:moveTo>
                            <a:pt x="28852" y="0"/>
                          </a:moveTo>
                          <a:cubicBezTo>
                            <a:pt x="28852" y="0"/>
                            <a:pt x="-10391" y="25051"/>
                            <a:pt x="2658" y="41338"/>
                          </a:cubicBezTo>
                          <a:cubicBezTo>
                            <a:pt x="15707" y="57626"/>
                            <a:pt x="39520" y="40672"/>
                            <a:pt x="28852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7" name="Freeform: Shape 435">
                      <a:extLst>
                        <a:ext uri="{FF2B5EF4-FFF2-40B4-BE49-F238E27FC236}">
                          <a16:creationId xmlns:a16="http://schemas.microsoft.com/office/drawing/2014/main" id="{FD9DDD92-5CD8-4082-80F6-8BB6E8574B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3610" y="4113018"/>
                      <a:ext cx="40984" cy="31445"/>
                    </a:xfrm>
                    <a:custGeom>
                      <a:avLst/>
                      <a:gdLst>
                        <a:gd name="connsiteX0" fmla="*/ 0 w 40984"/>
                        <a:gd name="connsiteY0" fmla="*/ 446 h 31445"/>
                        <a:gd name="connsiteX1" fmla="*/ 33718 w 40984"/>
                        <a:gd name="connsiteY1" fmla="*/ 29973 h 31445"/>
                        <a:gd name="connsiteX2" fmla="*/ 0 w 40984"/>
                        <a:gd name="connsiteY2" fmla="*/ 446 h 31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984" h="31445">
                          <a:moveTo>
                            <a:pt x="0" y="446"/>
                          </a:moveTo>
                          <a:cubicBezTo>
                            <a:pt x="0" y="446"/>
                            <a:pt x="17145" y="39403"/>
                            <a:pt x="33718" y="29973"/>
                          </a:cubicBezTo>
                          <a:cubicBezTo>
                            <a:pt x="50292" y="20448"/>
                            <a:pt x="38291" y="-3555"/>
                            <a:pt x="0" y="446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60" name="Freeform: Shape 428">
                    <a:extLst>
                      <a:ext uri="{FF2B5EF4-FFF2-40B4-BE49-F238E27FC236}">
                        <a16:creationId xmlns:a16="http://schemas.microsoft.com/office/drawing/2014/main" id="{91BCA8D2-AB28-4C62-B0DC-B49D351741F6}"/>
                      </a:ext>
                    </a:extLst>
                  </p:cNvPr>
                  <p:cNvSpPr/>
                  <p:nvPr/>
                </p:nvSpPr>
                <p:spPr>
                  <a:xfrm>
                    <a:off x="6351560" y="3992401"/>
                    <a:ext cx="499397" cy="390000"/>
                  </a:xfrm>
                  <a:custGeom>
                    <a:avLst/>
                    <a:gdLst>
                      <a:gd name="connsiteX0" fmla="*/ 499396 w 499397"/>
                      <a:gd name="connsiteY0" fmla="*/ 130683 h 390000"/>
                      <a:gd name="connsiteX1" fmla="*/ 478822 w 499397"/>
                      <a:gd name="connsiteY1" fmla="*/ 0 h 390000"/>
                      <a:gd name="connsiteX2" fmla="*/ 432530 w 499397"/>
                      <a:gd name="connsiteY2" fmla="*/ 19907 h 390000"/>
                      <a:gd name="connsiteX3" fmla="*/ 449199 w 499397"/>
                      <a:gd name="connsiteY3" fmla="*/ 165925 h 390000"/>
                      <a:gd name="connsiteX4" fmla="*/ 360902 w 499397"/>
                      <a:gd name="connsiteY4" fmla="*/ 274511 h 390000"/>
                      <a:gd name="connsiteX5" fmla="*/ 184594 w 499397"/>
                      <a:gd name="connsiteY5" fmla="*/ 301276 h 390000"/>
                      <a:gd name="connsiteX6" fmla="*/ 61246 w 499397"/>
                      <a:gd name="connsiteY6" fmla="*/ 179832 h 390000"/>
                      <a:gd name="connsiteX7" fmla="*/ 0 w 499397"/>
                      <a:gd name="connsiteY7" fmla="*/ 206216 h 390000"/>
                      <a:gd name="connsiteX8" fmla="*/ 64103 w 499397"/>
                      <a:gd name="connsiteY8" fmla="*/ 319087 h 390000"/>
                      <a:gd name="connsiteX9" fmla="*/ 212312 w 499397"/>
                      <a:gd name="connsiteY9" fmla="*/ 388811 h 390000"/>
                      <a:gd name="connsiteX10" fmla="*/ 387763 w 499397"/>
                      <a:gd name="connsiteY10" fmla="*/ 330232 h 390000"/>
                      <a:gd name="connsiteX11" fmla="*/ 499396 w 499397"/>
                      <a:gd name="connsiteY11" fmla="*/ 130683 h 39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99397" h="390000">
                        <a:moveTo>
                          <a:pt x="499396" y="130683"/>
                        </a:moveTo>
                        <a:cubicBezTo>
                          <a:pt x="499205" y="92297"/>
                          <a:pt x="485965" y="30480"/>
                          <a:pt x="478822" y="0"/>
                        </a:cubicBezTo>
                        <a:lnTo>
                          <a:pt x="432530" y="19907"/>
                        </a:lnTo>
                        <a:cubicBezTo>
                          <a:pt x="442532" y="62103"/>
                          <a:pt x="457962" y="136684"/>
                          <a:pt x="449199" y="165925"/>
                        </a:cubicBezTo>
                        <a:cubicBezTo>
                          <a:pt x="436721" y="207740"/>
                          <a:pt x="423958" y="232791"/>
                          <a:pt x="360902" y="274511"/>
                        </a:cubicBezTo>
                        <a:cubicBezTo>
                          <a:pt x="297847" y="316135"/>
                          <a:pt x="239077" y="307657"/>
                          <a:pt x="184594" y="301276"/>
                        </a:cubicBezTo>
                        <a:cubicBezTo>
                          <a:pt x="138113" y="295847"/>
                          <a:pt x="77915" y="206026"/>
                          <a:pt x="61246" y="179832"/>
                        </a:cubicBezTo>
                        <a:lnTo>
                          <a:pt x="0" y="206216"/>
                        </a:lnTo>
                        <a:cubicBezTo>
                          <a:pt x="12763" y="234601"/>
                          <a:pt x="37433" y="285464"/>
                          <a:pt x="64103" y="319087"/>
                        </a:cubicBezTo>
                        <a:cubicBezTo>
                          <a:pt x="102775" y="367760"/>
                          <a:pt x="176879" y="381667"/>
                          <a:pt x="212312" y="388811"/>
                        </a:cubicBezTo>
                        <a:cubicBezTo>
                          <a:pt x="247745" y="396049"/>
                          <a:pt x="318325" y="369475"/>
                          <a:pt x="387763" y="330232"/>
                        </a:cubicBezTo>
                        <a:cubicBezTo>
                          <a:pt x="457295" y="291084"/>
                          <a:pt x="499682" y="183166"/>
                          <a:pt x="499396" y="130683"/>
                        </a:cubicBez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1" name="Freeform: Shape 429">
                    <a:extLst>
                      <a:ext uri="{FF2B5EF4-FFF2-40B4-BE49-F238E27FC236}">
                        <a16:creationId xmlns:a16="http://schemas.microsoft.com/office/drawing/2014/main" id="{BDE91523-6AB7-460F-B56E-4B386AAF49AA}"/>
                      </a:ext>
                    </a:extLst>
                  </p:cNvPr>
                  <p:cNvSpPr/>
                  <p:nvPr/>
                </p:nvSpPr>
                <p:spPr>
                  <a:xfrm>
                    <a:off x="6392708" y="4007641"/>
                    <a:ext cx="428244" cy="235362"/>
                  </a:xfrm>
                  <a:custGeom>
                    <a:avLst/>
                    <a:gdLst>
                      <a:gd name="connsiteX0" fmla="*/ 0 w 428244"/>
                      <a:gd name="connsiteY0" fmla="*/ 173450 h 235362"/>
                      <a:gd name="connsiteX1" fmla="*/ 20669 w 428244"/>
                      <a:gd name="connsiteY1" fmla="*/ 235363 h 235362"/>
                      <a:gd name="connsiteX2" fmla="*/ 78486 w 428244"/>
                      <a:gd name="connsiteY2" fmla="*/ 207740 h 235362"/>
                      <a:gd name="connsiteX3" fmla="*/ 248221 w 428244"/>
                      <a:gd name="connsiteY3" fmla="*/ 159639 h 235362"/>
                      <a:gd name="connsiteX4" fmla="*/ 355568 w 428244"/>
                      <a:gd name="connsiteY4" fmla="*/ 96583 h 235362"/>
                      <a:gd name="connsiteX5" fmla="*/ 428244 w 428244"/>
                      <a:gd name="connsiteY5" fmla="*/ 62579 h 235362"/>
                      <a:gd name="connsiteX6" fmla="*/ 402241 w 428244"/>
                      <a:gd name="connsiteY6" fmla="*/ 0 h 235362"/>
                      <a:gd name="connsiteX7" fmla="*/ 0 w 428244"/>
                      <a:gd name="connsiteY7" fmla="*/ 173450 h 235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244" h="235362">
                        <a:moveTo>
                          <a:pt x="0" y="173450"/>
                        </a:moveTo>
                        <a:lnTo>
                          <a:pt x="20669" y="235363"/>
                        </a:lnTo>
                        <a:cubicBezTo>
                          <a:pt x="40672" y="230219"/>
                          <a:pt x="63437" y="221742"/>
                          <a:pt x="78486" y="207740"/>
                        </a:cubicBezTo>
                        <a:cubicBezTo>
                          <a:pt x="110966" y="177737"/>
                          <a:pt x="215360" y="204216"/>
                          <a:pt x="248221" y="159639"/>
                        </a:cubicBezTo>
                        <a:cubicBezTo>
                          <a:pt x="281083" y="115062"/>
                          <a:pt x="332708" y="119825"/>
                          <a:pt x="355568" y="96583"/>
                        </a:cubicBezTo>
                        <a:cubicBezTo>
                          <a:pt x="363664" y="88392"/>
                          <a:pt x="393287" y="75629"/>
                          <a:pt x="428244" y="62579"/>
                        </a:cubicBezTo>
                        <a:cubicBezTo>
                          <a:pt x="421005" y="44768"/>
                          <a:pt x="410813" y="20383"/>
                          <a:pt x="402241" y="0"/>
                        </a:cubicBezTo>
                        <a:lnTo>
                          <a:pt x="0" y="173450"/>
                        </a:ln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74" name="Graphic 379">
                <a:extLst>
                  <a:ext uri="{FF2B5EF4-FFF2-40B4-BE49-F238E27FC236}">
                    <a16:creationId xmlns:a16="http://schemas.microsoft.com/office/drawing/2014/main" id="{BAEC2592-7C3E-4C4E-8B8F-7127AF887B8D}"/>
                  </a:ext>
                </a:extLst>
              </p:cNvPr>
              <p:cNvGrpSpPr/>
              <p:nvPr/>
            </p:nvGrpSpPr>
            <p:grpSpPr>
              <a:xfrm>
                <a:off x="5797176" y="3480860"/>
                <a:ext cx="1358598" cy="881362"/>
                <a:chOff x="5797176" y="3480860"/>
                <a:chExt cx="1358598" cy="881362"/>
              </a:xfrm>
            </p:grpSpPr>
            <p:grpSp>
              <p:nvGrpSpPr>
                <p:cNvPr id="234" name="Graphic 379">
                  <a:extLst>
                    <a:ext uri="{FF2B5EF4-FFF2-40B4-BE49-F238E27FC236}">
                      <a16:creationId xmlns:a16="http://schemas.microsoft.com/office/drawing/2014/main" id="{044671F3-9318-41E7-BCA9-FF07E8296203}"/>
                    </a:ext>
                  </a:extLst>
                </p:cNvPr>
                <p:cNvGrpSpPr/>
                <p:nvPr/>
              </p:nvGrpSpPr>
              <p:grpSpPr>
                <a:xfrm>
                  <a:off x="6425175" y="3761739"/>
                  <a:ext cx="176376" cy="224722"/>
                  <a:chOff x="6425175" y="3761739"/>
                  <a:chExt cx="176376" cy="224722"/>
                </a:xfrm>
              </p:grpSpPr>
              <p:sp>
                <p:nvSpPr>
                  <p:cNvPr id="250" name="Freeform: Shape 418">
                    <a:extLst>
                      <a:ext uri="{FF2B5EF4-FFF2-40B4-BE49-F238E27FC236}">
                        <a16:creationId xmlns:a16="http://schemas.microsoft.com/office/drawing/2014/main" id="{C5900A7D-9B14-4711-B442-338BE41413D2}"/>
                      </a:ext>
                    </a:extLst>
                  </p:cNvPr>
                  <p:cNvSpPr/>
                  <p:nvPr/>
                </p:nvSpPr>
                <p:spPr>
                  <a:xfrm>
                    <a:off x="6425175" y="3761739"/>
                    <a:ext cx="176376" cy="224722"/>
                  </a:xfrm>
                  <a:custGeom>
                    <a:avLst/>
                    <a:gdLst>
                      <a:gd name="connsiteX0" fmla="*/ 176226 w 176376"/>
                      <a:gd name="connsiteY0" fmla="*/ 166844 h 224722"/>
                      <a:gd name="connsiteX1" fmla="*/ 89168 w 176376"/>
                      <a:gd name="connsiteY1" fmla="*/ 220279 h 224722"/>
                      <a:gd name="connsiteX2" fmla="*/ 12110 w 176376"/>
                      <a:gd name="connsiteY2" fmla="*/ 25588 h 224722"/>
                      <a:gd name="connsiteX3" fmla="*/ 133840 w 176376"/>
                      <a:gd name="connsiteY3" fmla="*/ 35589 h 224722"/>
                      <a:gd name="connsiteX4" fmla="*/ 176226 w 176376"/>
                      <a:gd name="connsiteY4" fmla="*/ 166844 h 22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376" h="224722">
                        <a:moveTo>
                          <a:pt x="176226" y="166844"/>
                        </a:moveTo>
                        <a:cubicBezTo>
                          <a:pt x="176226" y="166844"/>
                          <a:pt x="168892" y="243711"/>
                          <a:pt x="89168" y="220279"/>
                        </a:cubicBezTo>
                        <a:cubicBezTo>
                          <a:pt x="9443" y="196848"/>
                          <a:pt x="-18465" y="64831"/>
                          <a:pt x="12110" y="25588"/>
                        </a:cubicBezTo>
                        <a:cubicBezTo>
                          <a:pt x="42781" y="-13655"/>
                          <a:pt x="93835" y="-5749"/>
                          <a:pt x="133840" y="35589"/>
                        </a:cubicBezTo>
                        <a:cubicBezTo>
                          <a:pt x="173845" y="76928"/>
                          <a:pt x="177274" y="160653"/>
                          <a:pt x="176226" y="166844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51" name="Graphic 379">
                    <a:extLst>
                      <a:ext uri="{FF2B5EF4-FFF2-40B4-BE49-F238E27FC236}">
                        <a16:creationId xmlns:a16="http://schemas.microsoft.com/office/drawing/2014/main" id="{9E3F9CF6-9F3D-4BF6-B84F-3EBDDF8386D5}"/>
                      </a:ext>
                    </a:extLst>
                  </p:cNvPr>
                  <p:cNvGrpSpPr/>
                  <p:nvPr/>
                </p:nvGrpSpPr>
                <p:grpSpPr>
                  <a:xfrm>
                    <a:off x="6451050" y="3768625"/>
                    <a:ext cx="54094" cy="47944"/>
                    <a:chOff x="6451050" y="3768625"/>
                    <a:chExt cx="54094" cy="47944"/>
                  </a:xfrm>
                  <a:solidFill>
                    <a:srgbClr val="7C596B"/>
                  </a:solidFill>
                </p:grpSpPr>
                <p:sp>
                  <p:nvSpPr>
                    <p:cNvPr id="252" name="Freeform: Shape 420">
                      <a:extLst>
                        <a:ext uri="{FF2B5EF4-FFF2-40B4-BE49-F238E27FC236}">
                          <a16:creationId xmlns:a16="http://schemas.microsoft.com/office/drawing/2014/main" id="{40E70E59-3AB2-4D7D-9545-E97744BB17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1050" y="3785853"/>
                      <a:ext cx="54094" cy="15380"/>
                    </a:xfrm>
                    <a:custGeom>
                      <a:avLst/>
                      <a:gdLst>
                        <a:gd name="connsiteX0" fmla="*/ 7190 w 54094"/>
                        <a:gd name="connsiteY0" fmla="*/ 13000 h 15380"/>
                        <a:gd name="connsiteX1" fmla="*/ 7190 w 54094"/>
                        <a:gd name="connsiteY1" fmla="*/ 13000 h 15380"/>
                        <a:gd name="connsiteX2" fmla="*/ 10047 w 54094"/>
                        <a:gd name="connsiteY2" fmla="*/ 12048 h 15380"/>
                        <a:gd name="connsiteX3" fmla="*/ 19858 w 54094"/>
                        <a:gd name="connsiteY3" fmla="*/ 10047 h 15380"/>
                        <a:gd name="connsiteX4" fmla="*/ 20525 w 54094"/>
                        <a:gd name="connsiteY4" fmla="*/ 9952 h 15380"/>
                        <a:gd name="connsiteX5" fmla="*/ 22239 w 54094"/>
                        <a:gd name="connsiteY5" fmla="*/ 9857 h 15380"/>
                        <a:gd name="connsiteX6" fmla="*/ 25383 w 54094"/>
                        <a:gd name="connsiteY6" fmla="*/ 9762 h 15380"/>
                        <a:gd name="connsiteX7" fmla="*/ 32622 w 54094"/>
                        <a:gd name="connsiteY7" fmla="*/ 10238 h 15380"/>
                        <a:gd name="connsiteX8" fmla="*/ 33669 w 54094"/>
                        <a:gd name="connsiteY8" fmla="*/ 10333 h 15380"/>
                        <a:gd name="connsiteX9" fmla="*/ 33955 w 54094"/>
                        <a:gd name="connsiteY9" fmla="*/ 10428 h 15380"/>
                        <a:gd name="connsiteX10" fmla="*/ 35479 w 54094"/>
                        <a:gd name="connsiteY10" fmla="*/ 10714 h 15380"/>
                        <a:gd name="connsiteX11" fmla="*/ 39575 w 54094"/>
                        <a:gd name="connsiteY11" fmla="*/ 11762 h 15380"/>
                        <a:gd name="connsiteX12" fmla="*/ 46719 w 54094"/>
                        <a:gd name="connsiteY12" fmla="*/ 14715 h 15380"/>
                        <a:gd name="connsiteX13" fmla="*/ 53386 w 54094"/>
                        <a:gd name="connsiteY13" fmla="*/ 13191 h 15380"/>
                        <a:gd name="connsiteX14" fmla="*/ 51862 w 54094"/>
                        <a:gd name="connsiteY14" fmla="*/ 6523 h 15380"/>
                        <a:gd name="connsiteX15" fmla="*/ 2523 w 54094"/>
                        <a:gd name="connsiteY15" fmla="*/ 4428 h 15380"/>
                        <a:gd name="connsiteX16" fmla="*/ 522 w 54094"/>
                        <a:gd name="connsiteY16" fmla="*/ 11000 h 15380"/>
                        <a:gd name="connsiteX17" fmla="*/ 7190 w 54094"/>
                        <a:gd name="connsiteY17" fmla="*/ 13000 h 15380"/>
                        <a:gd name="connsiteX18" fmla="*/ 7190 w 54094"/>
                        <a:gd name="connsiteY18" fmla="*/ 13000 h 15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4094" h="15380">
                          <a:moveTo>
                            <a:pt x="7190" y="13000"/>
                          </a:moveTo>
                          <a:cubicBezTo>
                            <a:pt x="8428" y="12524"/>
                            <a:pt x="5856" y="13476"/>
                            <a:pt x="7190" y="13000"/>
                          </a:cubicBezTo>
                          <a:cubicBezTo>
                            <a:pt x="8142" y="12714"/>
                            <a:pt x="9095" y="12333"/>
                            <a:pt x="10047" y="12048"/>
                          </a:cubicBezTo>
                          <a:cubicBezTo>
                            <a:pt x="13286" y="11095"/>
                            <a:pt x="16524" y="10524"/>
                            <a:pt x="19858" y="10047"/>
                          </a:cubicBezTo>
                          <a:cubicBezTo>
                            <a:pt x="21001" y="9857"/>
                            <a:pt x="19572" y="10047"/>
                            <a:pt x="20525" y="9952"/>
                          </a:cubicBezTo>
                          <a:cubicBezTo>
                            <a:pt x="21096" y="9857"/>
                            <a:pt x="21668" y="9857"/>
                            <a:pt x="22239" y="9857"/>
                          </a:cubicBezTo>
                          <a:cubicBezTo>
                            <a:pt x="23287" y="9762"/>
                            <a:pt x="24335" y="9762"/>
                            <a:pt x="25383" y="9762"/>
                          </a:cubicBezTo>
                          <a:cubicBezTo>
                            <a:pt x="27859" y="9762"/>
                            <a:pt x="30240" y="9857"/>
                            <a:pt x="32622" y="10238"/>
                          </a:cubicBezTo>
                          <a:cubicBezTo>
                            <a:pt x="33003" y="10238"/>
                            <a:pt x="33288" y="10333"/>
                            <a:pt x="33669" y="10333"/>
                          </a:cubicBezTo>
                          <a:cubicBezTo>
                            <a:pt x="33288" y="10238"/>
                            <a:pt x="33384" y="10238"/>
                            <a:pt x="33955" y="10428"/>
                          </a:cubicBezTo>
                          <a:cubicBezTo>
                            <a:pt x="34431" y="10524"/>
                            <a:pt x="35003" y="10619"/>
                            <a:pt x="35479" y="10714"/>
                          </a:cubicBezTo>
                          <a:cubicBezTo>
                            <a:pt x="36908" y="11000"/>
                            <a:pt x="38241" y="11381"/>
                            <a:pt x="39575" y="11762"/>
                          </a:cubicBezTo>
                          <a:cubicBezTo>
                            <a:pt x="42337" y="12619"/>
                            <a:pt x="44337" y="13476"/>
                            <a:pt x="46719" y="14715"/>
                          </a:cubicBezTo>
                          <a:cubicBezTo>
                            <a:pt x="49005" y="15953"/>
                            <a:pt x="51957" y="15477"/>
                            <a:pt x="53386" y="13191"/>
                          </a:cubicBezTo>
                          <a:cubicBezTo>
                            <a:pt x="54720" y="11095"/>
                            <a:pt x="54148" y="7761"/>
                            <a:pt x="51862" y="6523"/>
                          </a:cubicBezTo>
                          <a:cubicBezTo>
                            <a:pt x="37098" y="-1478"/>
                            <a:pt x="18144" y="-2049"/>
                            <a:pt x="2523" y="4428"/>
                          </a:cubicBezTo>
                          <a:cubicBezTo>
                            <a:pt x="141" y="5380"/>
                            <a:pt x="-621" y="8809"/>
                            <a:pt x="522" y="11000"/>
                          </a:cubicBezTo>
                          <a:cubicBezTo>
                            <a:pt x="1951" y="13476"/>
                            <a:pt x="4809" y="14048"/>
                            <a:pt x="7190" y="13000"/>
                          </a:cubicBezTo>
                          <a:lnTo>
                            <a:pt x="7190" y="13000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3" name="Freeform: Shape 421">
                      <a:extLst>
                        <a:ext uri="{FF2B5EF4-FFF2-40B4-BE49-F238E27FC236}">
                          <a16:creationId xmlns:a16="http://schemas.microsoft.com/office/drawing/2014/main" id="{28CA9E22-361E-4E0C-B0CF-8843D0274F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2718" y="3768625"/>
                      <a:ext cx="11811" cy="47944"/>
                    </a:xfrm>
                    <a:custGeom>
                      <a:avLst/>
                      <a:gdLst>
                        <a:gd name="connsiteX0" fmla="*/ 9811 w 11811"/>
                        <a:gd name="connsiteY0" fmla="*/ 43182 h 47944"/>
                        <a:gd name="connsiteX1" fmla="*/ 10858 w 11811"/>
                        <a:gd name="connsiteY1" fmla="*/ 11368 h 47944"/>
                        <a:gd name="connsiteX2" fmla="*/ 11240 w 11811"/>
                        <a:gd name="connsiteY2" fmla="*/ 7368 h 47944"/>
                        <a:gd name="connsiteX3" fmla="*/ 11144 w 11811"/>
                        <a:gd name="connsiteY3" fmla="*/ 7749 h 47944"/>
                        <a:gd name="connsiteX4" fmla="*/ 11240 w 11811"/>
                        <a:gd name="connsiteY4" fmla="*/ 7177 h 47944"/>
                        <a:gd name="connsiteX5" fmla="*/ 11525 w 11811"/>
                        <a:gd name="connsiteY5" fmla="*/ 6225 h 47944"/>
                        <a:gd name="connsiteX6" fmla="*/ 8287 w 11811"/>
                        <a:gd name="connsiteY6" fmla="*/ 224 h 47944"/>
                        <a:gd name="connsiteX7" fmla="*/ 2286 w 11811"/>
                        <a:gd name="connsiteY7" fmla="*/ 3463 h 47944"/>
                        <a:gd name="connsiteX8" fmla="*/ 1238 w 11811"/>
                        <a:gd name="connsiteY8" fmla="*/ 9749 h 47944"/>
                        <a:gd name="connsiteX9" fmla="*/ 667 w 11811"/>
                        <a:gd name="connsiteY9" fmla="*/ 19084 h 47944"/>
                        <a:gd name="connsiteX10" fmla="*/ 95 w 11811"/>
                        <a:gd name="connsiteY10" fmla="*/ 38610 h 47944"/>
                        <a:gd name="connsiteX11" fmla="*/ 0 w 11811"/>
                        <a:gd name="connsiteY11" fmla="*/ 42991 h 47944"/>
                        <a:gd name="connsiteX12" fmla="*/ 4763 w 11811"/>
                        <a:gd name="connsiteY12" fmla="*/ 47944 h 47944"/>
                        <a:gd name="connsiteX13" fmla="*/ 9811 w 11811"/>
                        <a:gd name="connsiteY13" fmla="*/ 43182 h 47944"/>
                        <a:gd name="connsiteX14" fmla="*/ 9811 w 11811"/>
                        <a:gd name="connsiteY14" fmla="*/ 43182 h 479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1811" h="47944">
                          <a:moveTo>
                            <a:pt x="9811" y="43182"/>
                          </a:moveTo>
                          <a:cubicBezTo>
                            <a:pt x="9906" y="32609"/>
                            <a:pt x="10001" y="21941"/>
                            <a:pt x="10858" y="11368"/>
                          </a:cubicBezTo>
                          <a:cubicBezTo>
                            <a:pt x="10954" y="10035"/>
                            <a:pt x="11144" y="8701"/>
                            <a:pt x="11240" y="7368"/>
                          </a:cubicBezTo>
                          <a:cubicBezTo>
                            <a:pt x="11335" y="6320"/>
                            <a:pt x="11049" y="8320"/>
                            <a:pt x="11144" y="7749"/>
                          </a:cubicBezTo>
                          <a:cubicBezTo>
                            <a:pt x="11240" y="7558"/>
                            <a:pt x="11240" y="7368"/>
                            <a:pt x="11240" y="7177"/>
                          </a:cubicBezTo>
                          <a:cubicBezTo>
                            <a:pt x="11335" y="6892"/>
                            <a:pt x="11430" y="6511"/>
                            <a:pt x="11525" y="6225"/>
                          </a:cubicBezTo>
                          <a:cubicBezTo>
                            <a:pt x="12573" y="3844"/>
                            <a:pt x="10573" y="891"/>
                            <a:pt x="8287" y="224"/>
                          </a:cubicBezTo>
                          <a:cubicBezTo>
                            <a:pt x="5525" y="-633"/>
                            <a:pt x="3334" y="1081"/>
                            <a:pt x="2286" y="3463"/>
                          </a:cubicBezTo>
                          <a:cubicBezTo>
                            <a:pt x="1429" y="5368"/>
                            <a:pt x="1429" y="7654"/>
                            <a:pt x="1238" y="9749"/>
                          </a:cubicBezTo>
                          <a:cubicBezTo>
                            <a:pt x="952" y="12892"/>
                            <a:pt x="762" y="16036"/>
                            <a:pt x="667" y="19084"/>
                          </a:cubicBezTo>
                          <a:cubicBezTo>
                            <a:pt x="381" y="25561"/>
                            <a:pt x="190" y="32133"/>
                            <a:pt x="95" y="38610"/>
                          </a:cubicBezTo>
                          <a:cubicBezTo>
                            <a:pt x="95" y="40039"/>
                            <a:pt x="95" y="41563"/>
                            <a:pt x="0" y="42991"/>
                          </a:cubicBezTo>
                          <a:cubicBezTo>
                            <a:pt x="0" y="45658"/>
                            <a:pt x="2096" y="47944"/>
                            <a:pt x="4763" y="47944"/>
                          </a:cubicBezTo>
                          <a:cubicBezTo>
                            <a:pt x="7429" y="47944"/>
                            <a:pt x="9811" y="45849"/>
                            <a:pt x="9811" y="43182"/>
                          </a:cubicBezTo>
                          <a:lnTo>
                            <a:pt x="9811" y="43182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35" name="Graphic 379">
                  <a:extLst>
                    <a:ext uri="{FF2B5EF4-FFF2-40B4-BE49-F238E27FC236}">
                      <a16:creationId xmlns:a16="http://schemas.microsoft.com/office/drawing/2014/main" id="{39F92A66-07F0-4BFD-B578-6BB918AF402A}"/>
                    </a:ext>
                  </a:extLst>
                </p:cNvPr>
                <p:cNvGrpSpPr/>
                <p:nvPr/>
              </p:nvGrpSpPr>
              <p:grpSpPr>
                <a:xfrm>
                  <a:off x="6962064" y="3957597"/>
                  <a:ext cx="193711" cy="216052"/>
                  <a:chOff x="6962064" y="3957597"/>
                  <a:chExt cx="193711" cy="216052"/>
                </a:xfrm>
              </p:grpSpPr>
              <p:sp>
                <p:nvSpPr>
                  <p:cNvPr id="246" name="Freeform: Shape 414">
                    <a:extLst>
                      <a:ext uri="{FF2B5EF4-FFF2-40B4-BE49-F238E27FC236}">
                        <a16:creationId xmlns:a16="http://schemas.microsoft.com/office/drawing/2014/main" id="{6FE9C28C-9299-400B-BC79-2E3AB99FED47}"/>
                      </a:ext>
                    </a:extLst>
                  </p:cNvPr>
                  <p:cNvSpPr/>
                  <p:nvPr/>
                </p:nvSpPr>
                <p:spPr>
                  <a:xfrm>
                    <a:off x="6962064" y="3957597"/>
                    <a:ext cx="193711" cy="216052"/>
                  </a:xfrm>
                  <a:custGeom>
                    <a:avLst/>
                    <a:gdLst>
                      <a:gd name="connsiteX0" fmla="*/ 88822 w 193711"/>
                      <a:gd name="connsiteY0" fmla="*/ 211206 h 216052"/>
                      <a:gd name="connsiteX1" fmla="*/ 1573 w 193711"/>
                      <a:gd name="connsiteY1" fmla="*/ 158152 h 216052"/>
                      <a:gd name="connsiteX2" fmla="*/ 139590 w 193711"/>
                      <a:gd name="connsiteY2" fmla="*/ 704 h 216052"/>
                      <a:gd name="connsiteX3" fmla="*/ 186263 w 193711"/>
                      <a:gd name="connsiteY3" fmla="*/ 113575 h 216052"/>
                      <a:gd name="connsiteX4" fmla="*/ 88822 w 193711"/>
                      <a:gd name="connsiteY4" fmla="*/ 211206 h 216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711" h="216052">
                        <a:moveTo>
                          <a:pt x="88822" y="211206"/>
                        </a:moveTo>
                        <a:cubicBezTo>
                          <a:pt x="88822" y="211206"/>
                          <a:pt x="17099" y="239781"/>
                          <a:pt x="1573" y="158152"/>
                        </a:cubicBezTo>
                        <a:cubicBezTo>
                          <a:pt x="-14048" y="76523"/>
                          <a:pt x="90632" y="-8631"/>
                          <a:pt x="139590" y="704"/>
                        </a:cubicBezTo>
                        <a:cubicBezTo>
                          <a:pt x="188454" y="10038"/>
                          <a:pt x="204837" y="59092"/>
                          <a:pt x="186263" y="113575"/>
                        </a:cubicBezTo>
                        <a:cubicBezTo>
                          <a:pt x="167689" y="168058"/>
                          <a:pt x="94728" y="209397"/>
                          <a:pt x="88822" y="211206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47" name="Graphic 379">
                    <a:extLst>
                      <a:ext uri="{FF2B5EF4-FFF2-40B4-BE49-F238E27FC236}">
                        <a16:creationId xmlns:a16="http://schemas.microsoft.com/office/drawing/2014/main" id="{F5C9757D-10BB-47D9-9684-2AE8D87CAFAC}"/>
                      </a:ext>
                    </a:extLst>
                  </p:cNvPr>
                  <p:cNvGrpSpPr/>
                  <p:nvPr/>
                </p:nvGrpSpPr>
                <p:grpSpPr>
                  <a:xfrm>
                    <a:off x="7093475" y="3973384"/>
                    <a:ext cx="44715" cy="50271"/>
                    <a:chOff x="7093475" y="3973384"/>
                    <a:chExt cx="44715" cy="50271"/>
                  </a:xfrm>
                  <a:solidFill>
                    <a:srgbClr val="7C596B"/>
                  </a:solidFill>
                </p:grpSpPr>
                <p:sp>
                  <p:nvSpPr>
                    <p:cNvPr id="248" name="Freeform: Shape 416">
                      <a:extLst>
                        <a:ext uri="{FF2B5EF4-FFF2-40B4-BE49-F238E27FC236}">
                          <a16:creationId xmlns:a16="http://schemas.microsoft.com/office/drawing/2014/main" id="{9F1952AA-2C69-4204-9046-341A82A0B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98875" y="3973384"/>
                      <a:ext cx="28413" cy="50271"/>
                    </a:xfrm>
                    <a:custGeom>
                      <a:avLst/>
                      <a:gdLst>
                        <a:gd name="connsiteX0" fmla="*/ 2017 w 28413"/>
                        <a:gd name="connsiteY0" fmla="*/ 8825 h 50271"/>
                        <a:gd name="connsiteX1" fmla="*/ 2017 w 28413"/>
                        <a:gd name="connsiteY1" fmla="*/ 8825 h 50271"/>
                        <a:gd name="connsiteX2" fmla="*/ 4113 w 28413"/>
                        <a:gd name="connsiteY2" fmla="*/ 10921 h 50271"/>
                        <a:gd name="connsiteX3" fmla="*/ 10399 w 28413"/>
                        <a:gd name="connsiteY3" fmla="*/ 18826 h 50271"/>
                        <a:gd name="connsiteX4" fmla="*/ 10780 w 28413"/>
                        <a:gd name="connsiteY4" fmla="*/ 19398 h 50271"/>
                        <a:gd name="connsiteX5" fmla="*/ 11732 w 28413"/>
                        <a:gd name="connsiteY5" fmla="*/ 20922 h 50271"/>
                        <a:gd name="connsiteX6" fmla="*/ 13256 w 28413"/>
                        <a:gd name="connsiteY6" fmla="*/ 23684 h 50271"/>
                        <a:gd name="connsiteX7" fmla="*/ 16209 w 28413"/>
                        <a:gd name="connsiteY7" fmla="*/ 30352 h 50271"/>
                        <a:gd name="connsiteX8" fmla="*/ 16590 w 28413"/>
                        <a:gd name="connsiteY8" fmla="*/ 31304 h 50271"/>
                        <a:gd name="connsiteX9" fmla="*/ 16685 w 28413"/>
                        <a:gd name="connsiteY9" fmla="*/ 31590 h 50271"/>
                        <a:gd name="connsiteX10" fmla="*/ 17162 w 28413"/>
                        <a:gd name="connsiteY10" fmla="*/ 33114 h 50271"/>
                        <a:gd name="connsiteX11" fmla="*/ 18114 w 28413"/>
                        <a:gd name="connsiteY11" fmla="*/ 37305 h 50271"/>
                        <a:gd name="connsiteX12" fmla="*/ 18686 w 28413"/>
                        <a:gd name="connsiteY12" fmla="*/ 45020 h 50271"/>
                        <a:gd name="connsiteX13" fmla="*/ 23163 w 28413"/>
                        <a:gd name="connsiteY13" fmla="*/ 50259 h 50271"/>
                        <a:gd name="connsiteX14" fmla="*/ 28401 w 28413"/>
                        <a:gd name="connsiteY14" fmla="*/ 45782 h 50271"/>
                        <a:gd name="connsiteX15" fmla="*/ 7827 w 28413"/>
                        <a:gd name="connsiteY15" fmla="*/ 919 h 50271"/>
                        <a:gd name="connsiteX16" fmla="*/ 1064 w 28413"/>
                        <a:gd name="connsiteY16" fmla="*/ 2062 h 50271"/>
                        <a:gd name="connsiteX17" fmla="*/ 2017 w 28413"/>
                        <a:gd name="connsiteY17" fmla="*/ 8825 h 50271"/>
                        <a:gd name="connsiteX18" fmla="*/ 2017 w 28413"/>
                        <a:gd name="connsiteY18" fmla="*/ 8825 h 502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8413" h="50271">
                          <a:moveTo>
                            <a:pt x="2017" y="8825"/>
                          </a:moveTo>
                          <a:cubicBezTo>
                            <a:pt x="2969" y="9682"/>
                            <a:pt x="969" y="7873"/>
                            <a:pt x="2017" y="8825"/>
                          </a:cubicBezTo>
                          <a:cubicBezTo>
                            <a:pt x="2684" y="9492"/>
                            <a:pt x="3446" y="10254"/>
                            <a:pt x="4113" y="10921"/>
                          </a:cubicBezTo>
                          <a:cubicBezTo>
                            <a:pt x="6398" y="13397"/>
                            <a:pt x="8494" y="16064"/>
                            <a:pt x="10399" y="18826"/>
                          </a:cubicBezTo>
                          <a:cubicBezTo>
                            <a:pt x="11066" y="19779"/>
                            <a:pt x="10304" y="18540"/>
                            <a:pt x="10780" y="19398"/>
                          </a:cubicBezTo>
                          <a:cubicBezTo>
                            <a:pt x="11066" y="19874"/>
                            <a:pt x="11351" y="20350"/>
                            <a:pt x="11732" y="20922"/>
                          </a:cubicBezTo>
                          <a:cubicBezTo>
                            <a:pt x="12304" y="21874"/>
                            <a:pt x="12780" y="22732"/>
                            <a:pt x="13256" y="23684"/>
                          </a:cubicBezTo>
                          <a:cubicBezTo>
                            <a:pt x="14399" y="25875"/>
                            <a:pt x="15352" y="28065"/>
                            <a:pt x="16209" y="30352"/>
                          </a:cubicBezTo>
                          <a:cubicBezTo>
                            <a:pt x="16305" y="30637"/>
                            <a:pt x="16400" y="31018"/>
                            <a:pt x="16590" y="31304"/>
                          </a:cubicBezTo>
                          <a:cubicBezTo>
                            <a:pt x="16495" y="30923"/>
                            <a:pt x="16495" y="31018"/>
                            <a:pt x="16685" y="31590"/>
                          </a:cubicBezTo>
                          <a:cubicBezTo>
                            <a:pt x="16876" y="32066"/>
                            <a:pt x="16971" y="32542"/>
                            <a:pt x="17162" y="33114"/>
                          </a:cubicBezTo>
                          <a:cubicBezTo>
                            <a:pt x="17543" y="34447"/>
                            <a:pt x="17828" y="35876"/>
                            <a:pt x="18114" y="37305"/>
                          </a:cubicBezTo>
                          <a:cubicBezTo>
                            <a:pt x="18590" y="40162"/>
                            <a:pt x="18781" y="42353"/>
                            <a:pt x="18686" y="45020"/>
                          </a:cubicBezTo>
                          <a:cubicBezTo>
                            <a:pt x="18590" y="47687"/>
                            <a:pt x="20400" y="50068"/>
                            <a:pt x="23163" y="50259"/>
                          </a:cubicBezTo>
                          <a:cubicBezTo>
                            <a:pt x="25639" y="50449"/>
                            <a:pt x="28306" y="48449"/>
                            <a:pt x="28401" y="45782"/>
                          </a:cubicBezTo>
                          <a:cubicBezTo>
                            <a:pt x="28782" y="28923"/>
                            <a:pt x="20591" y="11873"/>
                            <a:pt x="7827" y="919"/>
                          </a:cubicBezTo>
                          <a:cubicBezTo>
                            <a:pt x="5827" y="-795"/>
                            <a:pt x="2493" y="62"/>
                            <a:pt x="1064" y="2062"/>
                          </a:cubicBezTo>
                          <a:cubicBezTo>
                            <a:pt x="-840" y="4348"/>
                            <a:pt x="17" y="7111"/>
                            <a:pt x="2017" y="8825"/>
                          </a:cubicBezTo>
                          <a:lnTo>
                            <a:pt x="2017" y="8825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9" name="Freeform: Shape 417">
                      <a:extLst>
                        <a:ext uri="{FF2B5EF4-FFF2-40B4-BE49-F238E27FC236}">
                          <a16:creationId xmlns:a16="http://schemas.microsoft.com/office/drawing/2014/main" id="{DA1A551B-6868-4218-ACA0-24F295A95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93475" y="3984775"/>
                      <a:ext cx="44715" cy="25405"/>
                    </a:xfrm>
                    <a:custGeom>
                      <a:avLst/>
                      <a:gdLst>
                        <a:gd name="connsiteX0" fmla="*/ 6941 w 44715"/>
                        <a:gd name="connsiteY0" fmla="*/ 24961 h 25405"/>
                        <a:gd name="connsiteX1" fmla="*/ 35802 w 44715"/>
                        <a:gd name="connsiteY1" fmla="*/ 11340 h 25405"/>
                        <a:gd name="connsiteX2" fmla="*/ 39612 w 44715"/>
                        <a:gd name="connsiteY2" fmla="*/ 9911 h 25405"/>
                        <a:gd name="connsiteX3" fmla="*/ 39231 w 44715"/>
                        <a:gd name="connsiteY3" fmla="*/ 10007 h 25405"/>
                        <a:gd name="connsiteX4" fmla="*/ 39802 w 44715"/>
                        <a:gd name="connsiteY4" fmla="*/ 9816 h 25405"/>
                        <a:gd name="connsiteX5" fmla="*/ 40755 w 44715"/>
                        <a:gd name="connsiteY5" fmla="*/ 9626 h 25405"/>
                        <a:gd name="connsiteX6" fmla="*/ 44660 w 44715"/>
                        <a:gd name="connsiteY6" fmla="*/ 3911 h 25405"/>
                        <a:gd name="connsiteX7" fmla="*/ 38945 w 44715"/>
                        <a:gd name="connsiteY7" fmla="*/ 5 h 25405"/>
                        <a:gd name="connsiteX8" fmla="*/ 32944 w 44715"/>
                        <a:gd name="connsiteY8" fmla="*/ 1911 h 25405"/>
                        <a:gd name="connsiteX9" fmla="*/ 24372 w 44715"/>
                        <a:gd name="connsiteY9" fmla="*/ 5625 h 25405"/>
                        <a:gd name="connsiteX10" fmla="*/ 6750 w 44715"/>
                        <a:gd name="connsiteY10" fmla="*/ 14007 h 25405"/>
                        <a:gd name="connsiteX11" fmla="*/ 2750 w 44715"/>
                        <a:gd name="connsiteY11" fmla="*/ 16007 h 25405"/>
                        <a:gd name="connsiteX12" fmla="*/ 464 w 44715"/>
                        <a:gd name="connsiteY12" fmla="*/ 22484 h 25405"/>
                        <a:gd name="connsiteX13" fmla="*/ 6941 w 44715"/>
                        <a:gd name="connsiteY13" fmla="*/ 24961 h 25405"/>
                        <a:gd name="connsiteX14" fmla="*/ 6941 w 44715"/>
                        <a:gd name="connsiteY14" fmla="*/ 24961 h 254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4715" h="25405">
                          <a:moveTo>
                            <a:pt x="6941" y="24961"/>
                          </a:moveTo>
                          <a:cubicBezTo>
                            <a:pt x="16466" y="20198"/>
                            <a:pt x="25991" y="15436"/>
                            <a:pt x="35802" y="11340"/>
                          </a:cubicBezTo>
                          <a:cubicBezTo>
                            <a:pt x="37040" y="10864"/>
                            <a:pt x="38278" y="10388"/>
                            <a:pt x="39612" y="9911"/>
                          </a:cubicBezTo>
                          <a:cubicBezTo>
                            <a:pt x="40564" y="9530"/>
                            <a:pt x="38659" y="10197"/>
                            <a:pt x="39231" y="10007"/>
                          </a:cubicBezTo>
                          <a:cubicBezTo>
                            <a:pt x="39421" y="10007"/>
                            <a:pt x="39612" y="9911"/>
                            <a:pt x="39802" y="9816"/>
                          </a:cubicBezTo>
                          <a:cubicBezTo>
                            <a:pt x="40088" y="9721"/>
                            <a:pt x="40469" y="9626"/>
                            <a:pt x="40755" y="9626"/>
                          </a:cubicBezTo>
                          <a:cubicBezTo>
                            <a:pt x="43422" y="9530"/>
                            <a:pt x="45041" y="6292"/>
                            <a:pt x="44660" y="3911"/>
                          </a:cubicBezTo>
                          <a:cubicBezTo>
                            <a:pt x="44088" y="1053"/>
                            <a:pt x="41612" y="-90"/>
                            <a:pt x="38945" y="5"/>
                          </a:cubicBezTo>
                          <a:cubicBezTo>
                            <a:pt x="36945" y="101"/>
                            <a:pt x="34754" y="1148"/>
                            <a:pt x="32944" y="1911"/>
                          </a:cubicBezTo>
                          <a:cubicBezTo>
                            <a:pt x="29991" y="3053"/>
                            <a:pt x="27229" y="4387"/>
                            <a:pt x="24372" y="5625"/>
                          </a:cubicBezTo>
                          <a:cubicBezTo>
                            <a:pt x="18466" y="8292"/>
                            <a:pt x="12561" y="11150"/>
                            <a:pt x="6750" y="14007"/>
                          </a:cubicBezTo>
                          <a:cubicBezTo>
                            <a:pt x="5417" y="14674"/>
                            <a:pt x="4083" y="15341"/>
                            <a:pt x="2750" y="16007"/>
                          </a:cubicBezTo>
                          <a:cubicBezTo>
                            <a:pt x="369" y="17150"/>
                            <a:pt x="-679" y="20103"/>
                            <a:pt x="464" y="22484"/>
                          </a:cubicBezTo>
                          <a:cubicBezTo>
                            <a:pt x="1607" y="24961"/>
                            <a:pt x="4655" y="26104"/>
                            <a:pt x="6941" y="24961"/>
                          </a:cubicBezTo>
                          <a:lnTo>
                            <a:pt x="6941" y="24961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36" name="Graphic 379">
                  <a:extLst>
                    <a:ext uri="{FF2B5EF4-FFF2-40B4-BE49-F238E27FC236}">
                      <a16:creationId xmlns:a16="http://schemas.microsoft.com/office/drawing/2014/main" id="{A7A1891A-2CC4-44C1-A1A2-A4148E5C5450}"/>
                    </a:ext>
                  </a:extLst>
                </p:cNvPr>
                <p:cNvGrpSpPr/>
                <p:nvPr/>
              </p:nvGrpSpPr>
              <p:grpSpPr>
                <a:xfrm>
                  <a:off x="5975413" y="4144829"/>
                  <a:ext cx="187509" cy="217393"/>
                  <a:chOff x="5975413" y="4144829"/>
                  <a:chExt cx="187509" cy="217393"/>
                </a:xfrm>
              </p:grpSpPr>
              <p:sp>
                <p:nvSpPr>
                  <p:cNvPr id="242" name="Freeform: Shape 410">
                    <a:extLst>
                      <a:ext uri="{FF2B5EF4-FFF2-40B4-BE49-F238E27FC236}">
                        <a16:creationId xmlns:a16="http://schemas.microsoft.com/office/drawing/2014/main" id="{5ED80276-1B02-457D-BD50-E67AE351DA24}"/>
                      </a:ext>
                    </a:extLst>
                  </p:cNvPr>
                  <p:cNvSpPr/>
                  <p:nvPr/>
                </p:nvSpPr>
                <p:spPr>
                  <a:xfrm>
                    <a:off x="5975413" y="4144829"/>
                    <a:ext cx="187509" cy="217393"/>
                  </a:xfrm>
                  <a:custGeom>
                    <a:avLst/>
                    <a:gdLst>
                      <a:gd name="connsiteX0" fmla="*/ 5 w 187509"/>
                      <a:gd name="connsiteY0" fmla="*/ 65218 h 217393"/>
                      <a:gd name="connsiteX1" fmla="*/ 79920 w 187509"/>
                      <a:gd name="connsiteY1" fmla="*/ 1591 h 217393"/>
                      <a:gd name="connsiteX2" fmla="*/ 180218 w 187509"/>
                      <a:gd name="connsiteY2" fmla="*/ 185328 h 217393"/>
                      <a:gd name="connsiteX3" fmla="*/ 58203 w 187509"/>
                      <a:gd name="connsiteY3" fmla="*/ 190281 h 217393"/>
                      <a:gd name="connsiteX4" fmla="*/ 5 w 187509"/>
                      <a:gd name="connsiteY4" fmla="*/ 65218 h 217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509" h="217393">
                        <a:moveTo>
                          <a:pt x="5" y="65218"/>
                        </a:moveTo>
                        <a:cubicBezTo>
                          <a:pt x="5" y="65218"/>
                          <a:pt x="-2091" y="-11934"/>
                          <a:pt x="79920" y="1591"/>
                        </a:cubicBezTo>
                        <a:cubicBezTo>
                          <a:pt x="161930" y="15117"/>
                          <a:pt x="205840" y="142656"/>
                          <a:pt x="180218" y="185328"/>
                        </a:cubicBezTo>
                        <a:cubicBezTo>
                          <a:pt x="154596" y="228000"/>
                          <a:pt x="102875" y="226476"/>
                          <a:pt x="58203" y="190281"/>
                        </a:cubicBezTo>
                        <a:cubicBezTo>
                          <a:pt x="13435" y="154182"/>
                          <a:pt x="-281" y="71409"/>
                          <a:pt x="5" y="65218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43" name="Graphic 379">
                    <a:extLst>
                      <a:ext uri="{FF2B5EF4-FFF2-40B4-BE49-F238E27FC236}">
                        <a16:creationId xmlns:a16="http://schemas.microsoft.com/office/drawing/2014/main" id="{5E2F9A6F-1FAC-4D42-BF34-A800C1AF46C1}"/>
                      </a:ext>
                    </a:extLst>
                  </p:cNvPr>
                  <p:cNvGrpSpPr/>
                  <p:nvPr/>
                </p:nvGrpSpPr>
                <p:grpSpPr>
                  <a:xfrm>
                    <a:off x="6087011" y="4306128"/>
                    <a:ext cx="53987" cy="47914"/>
                    <a:chOff x="6087011" y="4306128"/>
                    <a:chExt cx="53987" cy="47914"/>
                  </a:xfrm>
                  <a:solidFill>
                    <a:srgbClr val="7C596B"/>
                  </a:solidFill>
                </p:grpSpPr>
                <p:sp>
                  <p:nvSpPr>
                    <p:cNvPr id="244" name="Freeform: Shape 412">
                      <a:extLst>
                        <a:ext uri="{FF2B5EF4-FFF2-40B4-BE49-F238E27FC236}">
                          <a16:creationId xmlns:a16="http://schemas.microsoft.com/office/drawing/2014/main" id="{E46F7202-9273-44D1-B002-2A3B0000A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7011" y="4320452"/>
                      <a:ext cx="53987" cy="16398"/>
                    </a:xfrm>
                    <a:custGeom>
                      <a:avLst/>
                      <a:gdLst>
                        <a:gd name="connsiteX0" fmla="*/ 46426 w 53987"/>
                        <a:gd name="connsiteY0" fmla="*/ 752 h 16398"/>
                        <a:gd name="connsiteX1" fmla="*/ 46426 w 53987"/>
                        <a:gd name="connsiteY1" fmla="*/ 752 h 16398"/>
                        <a:gd name="connsiteX2" fmla="*/ 43664 w 53987"/>
                        <a:gd name="connsiteY2" fmla="*/ 1990 h 16398"/>
                        <a:gd name="connsiteX3" fmla="*/ 34139 w 53987"/>
                        <a:gd name="connsiteY3" fmla="*/ 5133 h 16398"/>
                        <a:gd name="connsiteX4" fmla="*/ 33472 w 53987"/>
                        <a:gd name="connsiteY4" fmla="*/ 5324 h 16398"/>
                        <a:gd name="connsiteX5" fmla="*/ 31758 w 53987"/>
                        <a:gd name="connsiteY5" fmla="*/ 5705 h 16398"/>
                        <a:gd name="connsiteX6" fmla="*/ 28615 w 53987"/>
                        <a:gd name="connsiteY6" fmla="*/ 6181 h 16398"/>
                        <a:gd name="connsiteX7" fmla="*/ 21376 w 53987"/>
                        <a:gd name="connsiteY7" fmla="*/ 6657 h 16398"/>
                        <a:gd name="connsiteX8" fmla="*/ 20328 w 53987"/>
                        <a:gd name="connsiteY8" fmla="*/ 6657 h 16398"/>
                        <a:gd name="connsiteX9" fmla="*/ 20042 w 53987"/>
                        <a:gd name="connsiteY9" fmla="*/ 6657 h 16398"/>
                        <a:gd name="connsiteX10" fmla="*/ 18518 w 53987"/>
                        <a:gd name="connsiteY10" fmla="*/ 6562 h 16398"/>
                        <a:gd name="connsiteX11" fmla="*/ 14327 w 53987"/>
                        <a:gd name="connsiteY11" fmla="*/ 5990 h 16398"/>
                        <a:gd name="connsiteX12" fmla="*/ 6898 w 53987"/>
                        <a:gd name="connsiteY12" fmla="*/ 3895 h 16398"/>
                        <a:gd name="connsiteX13" fmla="*/ 421 w 53987"/>
                        <a:gd name="connsiteY13" fmla="*/ 6276 h 16398"/>
                        <a:gd name="connsiteX14" fmla="*/ 2802 w 53987"/>
                        <a:gd name="connsiteY14" fmla="*/ 12753 h 16398"/>
                        <a:gd name="connsiteX15" fmla="*/ 51951 w 53987"/>
                        <a:gd name="connsiteY15" fmla="*/ 8848 h 16398"/>
                        <a:gd name="connsiteX16" fmla="*/ 53189 w 53987"/>
                        <a:gd name="connsiteY16" fmla="*/ 2085 h 16398"/>
                        <a:gd name="connsiteX17" fmla="*/ 46426 w 53987"/>
                        <a:gd name="connsiteY17" fmla="*/ 752 h 16398"/>
                        <a:gd name="connsiteX18" fmla="*/ 46426 w 53987"/>
                        <a:gd name="connsiteY18" fmla="*/ 752 h 16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3987" h="16398">
                          <a:moveTo>
                            <a:pt x="46426" y="752"/>
                          </a:moveTo>
                          <a:cubicBezTo>
                            <a:pt x="45283" y="1418"/>
                            <a:pt x="47665" y="180"/>
                            <a:pt x="46426" y="752"/>
                          </a:cubicBezTo>
                          <a:cubicBezTo>
                            <a:pt x="45569" y="1133"/>
                            <a:pt x="44617" y="1609"/>
                            <a:pt x="43664" y="1990"/>
                          </a:cubicBezTo>
                          <a:cubicBezTo>
                            <a:pt x="40521" y="3323"/>
                            <a:pt x="37378" y="4276"/>
                            <a:pt x="34139" y="5133"/>
                          </a:cubicBezTo>
                          <a:cubicBezTo>
                            <a:pt x="32996" y="5419"/>
                            <a:pt x="34425" y="5133"/>
                            <a:pt x="33472" y="5324"/>
                          </a:cubicBezTo>
                          <a:cubicBezTo>
                            <a:pt x="32901" y="5419"/>
                            <a:pt x="32329" y="5514"/>
                            <a:pt x="31758" y="5705"/>
                          </a:cubicBezTo>
                          <a:cubicBezTo>
                            <a:pt x="30710" y="5895"/>
                            <a:pt x="29662" y="6086"/>
                            <a:pt x="28615" y="6181"/>
                          </a:cubicBezTo>
                          <a:cubicBezTo>
                            <a:pt x="26233" y="6467"/>
                            <a:pt x="23757" y="6657"/>
                            <a:pt x="21376" y="6657"/>
                          </a:cubicBezTo>
                          <a:cubicBezTo>
                            <a:pt x="20995" y="6657"/>
                            <a:pt x="20709" y="6657"/>
                            <a:pt x="20328" y="6657"/>
                          </a:cubicBezTo>
                          <a:cubicBezTo>
                            <a:pt x="20709" y="6657"/>
                            <a:pt x="20614" y="6657"/>
                            <a:pt x="20042" y="6657"/>
                          </a:cubicBezTo>
                          <a:cubicBezTo>
                            <a:pt x="19566" y="6657"/>
                            <a:pt x="18994" y="6562"/>
                            <a:pt x="18518" y="6562"/>
                          </a:cubicBezTo>
                          <a:cubicBezTo>
                            <a:pt x="17089" y="6467"/>
                            <a:pt x="15661" y="6276"/>
                            <a:pt x="14327" y="5990"/>
                          </a:cubicBezTo>
                          <a:cubicBezTo>
                            <a:pt x="11470" y="5514"/>
                            <a:pt x="9374" y="4847"/>
                            <a:pt x="6898" y="3895"/>
                          </a:cubicBezTo>
                          <a:cubicBezTo>
                            <a:pt x="4421" y="2942"/>
                            <a:pt x="1564" y="3800"/>
                            <a:pt x="421" y="6276"/>
                          </a:cubicBezTo>
                          <a:cubicBezTo>
                            <a:pt x="-627" y="8562"/>
                            <a:pt x="325" y="11801"/>
                            <a:pt x="2802" y="12753"/>
                          </a:cubicBezTo>
                          <a:cubicBezTo>
                            <a:pt x="18423" y="18849"/>
                            <a:pt x="37378" y="17135"/>
                            <a:pt x="51951" y="8848"/>
                          </a:cubicBezTo>
                          <a:cubicBezTo>
                            <a:pt x="54237" y="7514"/>
                            <a:pt x="54523" y="4085"/>
                            <a:pt x="53189" y="2085"/>
                          </a:cubicBezTo>
                          <a:cubicBezTo>
                            <a:pt x="51570" y="-296"/>
                            <a:pt x="48712" y="-487"/>
                            <a:pt x="46426" y="752"/>
                          </a:cubicBezTo>
                          <a:lnTo>
                            <a:pt x="46426" y="752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5" name="Freeform: Shape 413">
                      <a:extLst>
                        <a:ext uri="{FF2B5EF4-FFF2-40B4-BE49-F238E27FC236}">
                          <a16:creationId xmlns:a16="http://schemas.microsoft.com/office/drawing/2014/main" id="{45E94655-D485-4281-AA59-C81488AAA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7694" y="4306128"/>
                      <a:ext cx="12765" cy="47914"/>
                    </a:xfrm>
                    <a:custGeom>
                      <a:avLst/>
                      <a:gdLst>
                        <a:gd name="connsiteX0" fmla="*/ 26 w 12765"/>
                        <a:gd name="connsiteY0" fmla="*/ 5265 h 47914"/>
                        <a:gd name="connsiteX1" fmla="*/ 2884 w 12765"/>
                        <a:gd name="connsiteY1" fmla="*/ 36983 h 47914"/>
                        <a:gd name="connsiteX2" fmla="*/ 2979 w 12765"/>
                        <a:gd name="connsiteY2" fmla="*/ 41079 h 47914"/>
                        <a:gd name="connsiteX3" fmla="*/ 2979 w 12765"/>
                        <a:gd name="connsiteY3" fmla="*/ 40698 h 47914"/>
                        <a:gd name="connsiteX4" fmla="*/ 2979 w 12765"/>
                        <a:gd name="connsiteY4" fmla="*/ 41269 h 47914"/>
                        <a:gd name="connsiteX5" fmla="*/ 2788 w 12765"/>
                        <a:gd name="connsiteY5" fmla="*/ 42222 h 47914"/>
                        <a:gd name="connsiteX6" fmla="*/ 6789 w 12765"/>
                        <a:gd name="connsiteY6" fmla="*/ 47842 h 47914"/>
                        <a:gd name="connsiteX7" fmla="*/ 12409 w 12765"/>
                        <a:gd name="connsiteY7" fmla="*/ 43841 h 47914"/>
                        <a:gd name="connsiteX8" fmla="*/ 12694 w 12765"/>
                        <a:gd name="connsiteY8" fmla="*/ 37555 h 47914"/>
                        <a:gd name="connsiteX9" fmla="*/ 12123 w 12765"/>
                        <a:gd name="connsiteY9" fmla="*/ 28220 h 47914"/>
                        <a:gd name="connsiteX10" fmla="*/ 10313 w 12765"/>
                        <a:gd name="connsiteY10" fmla="*/ 8789 h 47914"/>
                        <a:gd name="connsiteX11" fmla="*/ 9837 w 12765"/>
                        <a:gd name="connsiteY11" fmla="*/ 4408 h 47914"/>
                        <a:gd name="connsiteX12" fmla="*/ 4503 w 12765"/>
                        <a:gd name="connsiteY12" fmla="*/ 26 h 47914"/>
                        <a:gd name="connsiteX13" fmla="*/ 26 w 12765"/>
                        <a:gd name="connsiteY13" fmla="*/ 5265 h 47914"/>
                        <a:gd name="connsiteX14" fmla="*/ 26 w 12765"/>
                        <a:gd name="connsiteY14" fmla="*/ 5265 h 47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2765" h="47914">
                          <a:moveTo>
                            <a:pt x="26" y="5265"/>
                          </a:moveTo>
                          <a:cubicBezTo>
                            <a:pt x="1264" y="15838"/>
                            <a:pt x="2407" y="26410"/>
                            <a:pt x="2884" y="36983"/>
                          </a:cubicBezTo>
                          <a:cubicBezTo>
                            <a:pt x="2979" y="38317"/>
                            <a:pt x="2979" y="39650"/>
                            <a:pt x="2979" y="41079"/>
                          </a:cubicBezTo>
                          <a:cubicBezTo>
                            <a:pt x="2979" y="42127"/>
                            <a:pt x="3074" y="40031"/>
                            <a:pt x="2979" y="40698"/>
                          </a:cubicBezTo>
                          <a:cubicBezTo>
                            <a:pt x="2979" y="40888"/>
                            <a:pt x="2979" y="41079"/>
                            <a:pt x="2979" y="41269"/>
                          </a:cubicBezTo>
                          <a:cubicBezTo>
                            <a:pt x="2979" y="41555"/>
                            <a:pt x="2884" y="41936"/>
                            <a:pt x="2788" y="42222"/>
                          </a:cubicBezTo>
                          <a:cubicBezTo>
                            <a:pt x="2026" y="44698"/>
                            <a:pt x="4408" y="47461"/>
                            <a:pt x="6789" y="47842"/>
                          </a:cubicBezTo>
                          <a:cubicBezTo>
                            <a:pt x="9646" y="48318"/>
                            <a:pt x="11647" y="46413"/>
                            <a:pt x="12409" y="43841"/>
                          </a:cubicBezTo>
                          <a:cubicBezTo>
                            <a:pt x="12980" y="41936"/>
                            <a:pt x="12694" y="39555"/>
                            <a:pt x="12694" y="37555"/>
                          </a:cubicBezTo>
                          <a:cubicBezTo>
                            <a:pt x="12599" y="34411"/>
                            <a:pt x="12409" y="31268"/>
                            <a:pt x="12123" y="28220"/>
                          </a:cubicBezTo>
                          <a:cubicBezTo>
                            <a:pt x="11647" y="21743"/>
                            <a:pt x="10980" y="15266"/>
                            <a:pt x="10313" y="8789"/>
                          </a:cubicBezTo>
                          <a:cubicBezTo>
                            <a:pt x="10123" y="7360"/>
                            <a:pt x="10027" y="5836"/>
                            <a:pt x="9837" y="4408"/>
                          </a:cubicBezTo>
                          <a:cubicBezTo>
                            <a:pt x="9551" y="1836"/>
                            <a:pt x="7170" y="-260"/>
                            <a:pt x="4503" y="26"/>
                          </a:cubicBezTo>
                          <a:cubicBezTo>
                            <a:pt x="1836" y="217"/>
                            <a:pt x="-260" y="2693"/>
                            <a:pt x="26" y="5265"/>
                          </a:cubicBezTo>
                          <a:lnTo>
                            <a:pt x="26" y="5265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237" name="Graphic 379">
                  <a:extLst>
                    <a:ext uri="{FF2B5EF4-FFF2-40B4-BE49-F238E27FC236}">
                      <a16:creationId xmlns:a16="http://schemas.microsoft.com/office/drawing/2014/main" id="{95B6F051-FFB2-4ED1-833D-75328F44661F}"/>
                    </a:ext>
                  </a:extLst>
                </p:cNvPr>
                <p:cNvGrpSpPr/>
                <p:nvPr/>
              </p:nvGrpSpPr>
              <p:grpSpPr>
                <a:xfrm>
                  <a:off x="5797176" y="3480860"/>
                  <a:ext cx="215277" cy="190334"/>
                  <a:chOff x="5797176" y="3480860"/>
                  <a:chExt cx="215277" cy="190334"/>
                </a:xfrm>
              </p:grpSpPr>
              <p:sp>
                <p:nvSpPr>
                  <p:cNvPr id="238" name="Freeform: Shape 406">
                    <a:extLst>
                      <a:ext uri="{FF2B5EF4-FFF2-40B4-BE49-F238E27FC236}">
                        <a16:creationId xmlns:a16="http://schemas.microsoft.com/office/drawing/2014/main" id="{D79BEA74-712F-48B9-91D9-27AE44E4C483}"/>
                      </a:ext>
                    </a:extLst>
                  </p:cNvPr>
                  <p:cNvSpPr/>
                  <p:nvPr/>
                </p:nvSpPr>
                <p:spPr>
                  <a:xfrm>
                    <a:off x="5797176" y="3480860"/>
                    <a:ext cx="215277" cy="190334"/>
                  </a:xfrm>
                  <a:custGeom>
                    <a:avLst/>
                    <a:gdLst>
                      <a:gd name="connsiteX0" fmla="*/ 147952 w 215277"/>
                      <a:gd name="connsiteY0" fmla="*/ 48 h 190334"/>
                      <a:gd name="connsiteX1" fmla="*/ 214246 w 215277"/>
                      <a:gd name="connsiteY1" fmla="*/ 77772 h 190334"/>
                      <a:gd name="connsiteX2" fmla="*/ 33938 w 215277"/>
                      <a:gd name="connsiteY2" fmla="*/ 184071 h 190334"/>
                      <a:gd name="connsiteX3" fmla="*/ 24984 w 215277"/>
                      <a:gd name="connsiteY3" fmla="*/ 62247 h 190334"/>
                      <a:gd name="connsiteX4" fmla="*/ 147952 w 215277"/>
                      <a:gd name="connsiteY4" fmla="*/ 48 h 190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77" h="190334">
                        <a:moveTo>
                          <a:pt x="147952" y="48"/>
                        </a:moveTo>
                        <a:cubicBezTo>
                          <a:pt x="147952" y="48"/>
                          <a:pt x="225009" y="-4619"/>
                          <a:pt x="214246" y="77772"/>
                        </a:cubicBezTo>
                        <a:cubicBezTo>
                          <a:pt x="203483" y="160164"/>
                          <a:pt x="77372" y="208265"/>
                          <a:pt x="33938" y="184071"/>
                        </a:cubicBezTo>
                        <a:cubicBezTo>
                          <a:pt x="-9591" y="159878"/>
                          <a:pt x="-9782" y="108157"/>
                          <a:pt x="24984" y="62247"/>
                        </a:cubicBezTo>
                        <a:cubicBezTo>
                          <a:pt x="59465" y="16431"/>
                          <a:pt x="141666" y="48"/>
                          <a:pt x="147952" y="48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39" name="Graphic 379">
                    <a:extLst>
                      <a:ext uri="{FF2B5EF4-FFF2-40B4-BE49-F238E27FC236}">
                        <a16:creationId xmlns:a16="http://schemas.microsoft.com/office/drawing/2014/main" id="{7E3F1A92-0A7B-4CB1-A918-7BE34F5D2EE0}"/>
                      </a:ext>
                    </a:extLst>
                  </p:cNvPr>
                  <p:cNvGrpSpPr/>
                  <p:nvPr/>
                </p:nvGrpSpPr>
                <p:grpSpPr>
                  <a:xfrm>
                    <a:off x="5805826" y="3596289"/>
                    <a:ext cx="47813" cy="53911"/>
                    <a:chOff x="5805826" y="3596289"/>
                    <a:chExt cx="47813" cy="53911"/>
                  </a:xfrm>
                  <a:solidFill>
                    <a:srgbClr val="7C596B"/>
                  </a:solidFill>
                </p:grpSpPr>
                <p:sp>
                  <p:nvSpPr>
                    <p:cNvPr id="240" name="Freeform: Shape 408">
                      <a:extLst>
                        <a:ext uri="{FF2B5EF4-FFF2-40B4-BE49-F238E27FC236}">
                          <a16:creationId xmlns:a16="http://schemas.microsoft.com/office/drawing/2014/main" id="{75CF23B3-5924-44B2-90F0-83808056B5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841" y="3596289"/>
                      <a:ext cx="17237" cy="53911"/>
                    </a:xfrm>
                    <a:custGeom>
                      <a:avLst/>
                      <a:gdLst>
                        <a:gd name="connsiteX0" fmla="*/ 16370 w 17237"/>
                        <a:gd name="connsiteY0" fmla="*/ 46259 h 53911"/>
                        <a:gd name="connsiteX1" fmla="*/ 16370 w 17237"/>
                        <a:gd name="connsiteY1" fmla="*/ 46259 h 53911"/>
                        <a:gd name="connsiteX2" fmla="*/ 15036 w 17237"/>
                        <a:gd name="connsiteY2" fmla="*/ 43592 h 53911"/>
                        <a:gd name="connsiteX3" fmla="*/ 11512 w 17237"/>
                        <a:gd name="connsiteY3" fmla="*/ 34162 h 53911"/>
                        <a:gd name="connsiteX4" fmla="*/ 11321 w 17237"/>
                        <a:gd name="connsiteY4" fmla="*/ 33495 h 53911"/>
                        <a:gd name="connsiteX5" fmla="*/ 10940 w 17237"/>
                        <a:gd name="connsiteY5" fmla="*/ 31781 h 53911"/>
                        <a:gd name="connsiteX6" fmla="*/ 10369 w 17237"/>
                        <a:gd name="connsiteY6" fmla="*/ 28638 h 53911"/>
                        <a:gd name="connsiteX7" fmla="*/ 9702 w 17237"/>
                        <a:gd name="connsiteY7" fmla="*/ 21399 h 53911"/>
                        <a:gd name="connsiteX8" fmla="*/ 9702 w 17237"/>
                        <a:gd name="connsiteY8" fmla="*/ 20351 h 53911"/>
                        <a:gd name="connsiteX9" fmla="*/ 9702 w 17237"/>
                        <a:gd name="connsiteY9" fmla="*/ 20065 h 53911"/>
                        <a:gd name="connsiteX10" fmla="*/ 9797 w 17237"/>
                        <a:gd name="connsiteY10" fmla="*/ 18541 h 53911"/>
                        <a:gd name="connsiteX11" fmla="*/ 10178 w 17237"/>
                        <a:gd name="connsiteY11" fmla="*/ 14255 h 53911"/>
                        <a:gd name="connsiteX12" fmla="*/ 11988 w 17237"/>
                        <a:gd name="connsiteY12" fmla="*/ 6730 h 53911"/>
                        <a:gd name="connsiteX13" fmla="*/ 9416 w 17237"/>
                        <a:gd name="connsiteY13" fmla="*/ 348 h 53911"/>
                        <a:gd name="connsiteX14" fmla="*/ 3035 w 17237"/>
                        <a:gd name="connsiteY14" fmla="*/ 2920 h 53911"/>
                        <a:gd name="connsiteX15" fmla="*/ 8559 w 17237"/>
                        <a:gd name="connsiteY15" fmla="*/ 51974 h 53911"/>
                        <a:gd name="connsiteX16" fmla="*/ 15322 w 17237"/>
                        <a:gd name="connsiteY16" fmla="*/ 52926 h 53911"/>
                        <a:gd name="connsiteX17" fmla="*/ 16370 w 17237"/>
                        <a:gd name="connsiteY17" fmla="*/ 46259 h 53911"/>
                        <a:gd name="connsiteX18" fmla="*/ 16370 w 17237"/>
                        <a:gd name="connsiteY18" fmla="*/ 46259 h 539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7237" h="53911">
                          <a:moveTo>
                            <a:pt x="16370" y="46259"/>
                          </a:moveTo>
                          <a:cubicBezTo>
                            <a:pt x="15703" y="45116"/>
                            <a:pt x="17036" y="47497"/>
                            <a:pt x="16370" y="46259"/>
                          </a:cubicBezTo>
                          <a:cubicBezTo>
                            <a:pt x="15893" y="45402"/>
                            <a:pt x="15417" y="44449"/>
                            <a:pt x="15036" y="43592"/>
                          </a:cubicBezTo>
                          <a:cubicBezTo>
                            <a:pt x="13607" y="40544"/>
                            <a:pt x="12464" y="37401"/>
                            <a:pt x="11512" y="34162"/>
                          </a:cubicBezTo>
                          <a:cubicBezTo>
                            <a:pt x="11131" y="33019"/>
                            <a:pt x="11607" y="34448"/>
                            <a:pt x="11321" y="33495"/>
                          </a:cubicBezTo>
                          <a:cubicBezTo>
                            <a:pt x="11226" y="32924"/>
                            <a:pt x="11036" y="32352"/>
                            <a:pt x="10940" y="31781"/>
                          </a:cubicBezTo>
                          <a:cubicBezTo>
                            <a:pt x="10750" y="30733"/>
                            <a:pt x="10464" y="29685"/>
                            <a:pt x="10369" y="28638"/>
                          </a:cubicBezTo>
                          <a:cubicBezTo>
                            <a:pt x="9988" y="26256"/>
                            <a:pt x="9702" y="23780"/>
                            <a:pt x="9702" y="21399"/>
                          </a:cubicBezTo>
                          <a:cubicBezTo>
                            <a:pt x="9702" y="21018"/>
                            <a:pt x="9702" y="20732"/>
                            <a:pt x="9702" y="20351"/>
                          </a:cubicBezTo>
                          <a:cubicBezTo>
                            <a:pt x="9702" y="20732"/>
                            <a:pt x="9702" y="20637"/>
                            <a:pt x="9702" y="20065"/>
                          </a:cubicBezTo>
                          <a:cubicBezTo>
                            <a:pt x="9702" y="19589"/>
                            <a:pt x="9702" y="19017"/>
                            <a:pt x="9797" y="18541"/>
                          </a:cubicBezTo>
                          <a:cubicBezTo>
                            <a:pt x="9893" y="17112"/>
                            <a:pt x="9988" y="15684"/>
                            <a:pt x="10178" y="14255"/>
                          </a:cubicBezTo>
                          <a:cubicBezTo>
                            <a:pt x="10559" y="11397"/>
                            <a:pt x="11131" y="9302"/>
                            <a:pt x="11988" y="6730"/>
                          </a:cubicBezTo>
                          <a:cubicBezTo>
                            <a:pt x="12845" y="4254"/>
                            <a:pt x="11893" y="1396"/>
                            <a:pt x="9416" y="348"/>
                          </a:cubicBezTo>
                          <a:cubicBezTo>
                            <a:pt x="7130" y="-604"/>
                            <a:pt x="3892" y="444"/>
                            <a:pt x="3035" y="2920"/>
                          </a:cubicBezTo>
                          <a:cubicBezTo>
                            <a:pt x="-2585" y="18827"/>
                            <a:pt x="-204" y="37591"/>
                            <a:pt x="8559" y="51974"/>
                          </a:cubicBezTo>
                          <a:cubicBezTo>
                            <a:pt x="9893" y="54260"/>
                            <a:pt x="13417" y="54450"/>
                            <a:pt x="15322" y="52926"/>
                          </a:cubicBezTo>
                          <a:cubicBezTo>
                            <a:pt x="17608" y="51307"/>
                            <a:pt x="17703" y="48450"/>
                            <a:pt x="16370" y="46259"/>
                          </a:cubicBezTo>
                          <a:lnTo>
                            <a:pt x="16370" y="46259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1" name="Freeform: Shape 409">
                      <a:extLst>
                        <a:ext uri="{FF2B5EF4-FFF2-40B4-BE49-F238E27FC236}">
                          <a16:creationId xmlns:a16="http://schemas.microsoft.com/office/drawing/2014/main" id="{80932383-8956-435F-BC52-2619EA1F97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5826" y="3616498"/>
                      <a:ext cx="47813" cy="13975"/>
                    </a:xfrm>
                    <a:custGeom>
                      <a:avLst/>
                      <a:gdLst>
                        <a:gd name="connsiteX0" fmla="*/ 42338 w 47813"/>
                        <a:gd name="connsiteY0" fmla="*/ 47 h 13975"/>
                        <a:gd name="connsiteX1" fmla="*/ 10715 w 47813"/>
                        <a:gd name="connsiteY1" fmla="*/ 3952 h 13975"/>
                        <a:gd name="connsiteX2" fmla="*/ 6619 w 47813"/>
                        <a:gd name="connsiteY2" fmla="*/ 4142 h 13975"/>
                        <a:gd name="connsiteX3" fmla="*/ 7000 w 47813"/>
                        <a:gd name="connsiteY3" fmla="*/ 4142 h 13975"/>
                        <a:gd name="connsiteX4" fmla="*/ 6428 w 47813"/>
                        <a:gd name="connsiteY4" fmla="*/ 4142 h 13975"/>
                        <a:gd name="connsiteX5" fmla="*/ 5476 w 47813"/>
                        <a:gd name="connsiteY5" fmla="*/ 4047 h 13975"/>
                        <a:gd name="connsiteX6" fmla="*/ 47 w 47813"/>
                        <a:gd name="connsiteY6" fmla="*/ 8238 h 13975"/>
                        <a:gd name="connsiteX7" fmla="*/ 4238 w 47813"/>
                        <a:gd name="connsiteY7" fmla="*/ 13667 h 13975"/>
                        <a:gd name="connsiteX8" fmla="*/ 10524 w 47813"/>
                        <a:gd name="connsiteY8" fmla="*/ 13763 h 13975"/>
                        <a:gd name="connsiteX9" fmla="*/ 19859 w 47813"/>
                        <a:gd name="connsiteY9" fmla="*/ 12905 h 13975"/>
                        <a:gd name="connsiteX10" fmla="*/ 39194 w 47813"/>
                        <a:gd name="connsiteY10" fmla="*/ 10429 h 13975"/>
                        <a:gd name="connsiteX11" fmla="*/ 43576 w 47813"/>
                        <a:gd name="connsiteY11" fmla="*/ 9762 h 13975"/>
                        <a:gd name="connsiteX12" fmla="*/ 47767 w 47813"/>
                        <a:gd name="connsiteY12" fmla="*/ 4333 h 13975"/>
                        <a:gd name="connsiteX13" fmla="*/ 42338 w 47813"/>
                        <a:gd name="connsiteY13" fmla="*/ 47 h 13975"/>
                        <a:gd name="connsiteX14" fmla="*/ 42338 w 47813"/>
                        <a:gd name="connsiteY14" fmla="*/ 47 h 139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7813" h="13975">
                          <a:moveTo>
                            <a:pt x="42338" y="47"/>
                          </a:moveTo>
                          <a:cubicBezTo>
                            <a:pt x="31860" y="1571"/>
                            <a:pt x="21287" y="3095"/>
                            <a:pt x="10715" y="3952"/>
                          </a:cubicBezTo>
                          <a:cubicBezTo>
                            <a:pt x="9381" y="4047"/>
                            <a:pt x="8048" y="4142"/>
                            <a:pt x="6619" y="4142"/>
                          </a:cubicBezTo>
                          <a:cubicBezTo>
                            <a:pt x="5571" y="4142"/>
                            <a:pt x="7667" y="4238"/>
                            <a:pt x="7000" y="4142"/>
                          </a:cubicBezTo>
                          <a:cubicBezTo>
                            <a:pt x="6809" y="4142"/>
                            <a:pt x="6619" y="4142"/>
                            <a:pt x="6428" y="4142"/>
                          </a:cubicBezTo>
                          <a:cubicBezTo>
                            <a:pt x="6143" y="4142"/>
                            <a:pt x="5762" y="4047"/>
                            <a:pt x="5476" y="4047"/>
                          </a:cubicBezTo>
                          <a:cubicBezTo>
                            <a:pt x="2904" y="3380"/>
                            <a:pt x="332" y="5857"/>
                            <a:pt x="47" y="8238"/>
                          </a:cubicBezTo>
                          <a:cubicBezTo>
                            <a:pt x="-334" y="11096"/>
                            <a:pt x="1666" y="13001"/>
                            <a:pt x="4238" y="13667"/>
                          </a:cubicBezTo>
                          <a:cubicBezTo>
                            <a:pt x="6238" y="14239"/>
                            <a:pt x="8524" y="13858"/>
                            <a:pt x="10524" y="13763"/>
                          </a:cubicBezTo>
                          <a:cubicBezTo>
                            <a:pt x="13667" y="13572"/>
                            <a:pt x="16715" y="13286"/>
                            <a:pt x="19859" y="12905"/>
                          </a:cubicBezTo>
                          <a:cubicBezTo>
                            <a:pt x="26336" y="12143"/>
                            <a:pt x="32813" y="11286"/>
                            <a:pt x="39194" y="10429"/>
                          </a:cubicBezTo>
                          <a:cubicBezTo>
                            <a:pt x="40623" y="10238"/>
                            <a:pt x="42147" y="10048"/>
                            <a:pt x="43576" y="9762"/>
                          </a:cubicBezTo>
                          <a:cubicBezTo>
                            <a:pt x="46148" y="9381"/>
                            <a:pt x="48148" y="7000"/>
                            <a:pt x="47767" y="4333"/>
                          </a:cubicBezTo>
                          <a:cubicBezTo>
                            <a:pt x="47481" y="1666"/>
                            <a:pt x="44909" y="-334"/>
                            <a:pt x="42338" y="47"/>
                          </a:cubicBezTo>
                          <a:lnTo>
                            <a:pt x="42338" y="47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75" name="Graphic 379">
                <a:extLst>
                  <a:ext uri="{FF2B5EF4-FFF2-40B4-BE49-F238E27FC236}">
                    <a16:creationId xmlns:a16="http://schemas.microsoft.com/office/drawing/2014/main" id="{5B66ED86-1F41-474E-ADB8-CFF4A9E365BD}"/>
                  </a:ext>
                </a:extLst>
              </p:cNvPr>
              <p:cNvGrpSpPr/>
              <p:nvPr/>
            </p:nvGrpSpPr>
            <p:grpSpPr>
              <a:xfrm>
                <a:off x="5552048" y="3126170"/>
                <a:ext cx="1770233" cy="1339137"/>
                <a:chOff x="5552048" y="3126170"/>
                <a:chExt cx="1770233" cy="1339137"/>
              </a:xfrm>
            </p:grpSpPr>
            <p:grpSp>
              <p:nvGrpSpPr>
                <p:cNvPr id="210" name="Graphic 379">
                  <a:extLst>
                    <a:ext uri="{FF2B5EF4-FFF2-40B4-BE49-F238E27FC236}">
                      <a16:creationId xmlns:a16="http://schemas.microsoft.com/office/drawing/2014/main" id="{98A7E63E-34F0-4D57-B096-B54BC3283DA1}"/>
                    </a:ext>
                  </a:extLst>
                </p:cNvPr>
                <p:cNvGrpSpPr/>
                <p:nvPr/>
              </p:nvGrpSpPr>
              <p:grpSpPr>
                <a:xfrm>
                  <a:off x="6858702" y="3487423"/>
                  <a:ext cx="463579" cy="193186"/>
                  <a:chOff x="6858702" y="3487423"/>
                  <a:chExt cx="463579" cy="193186"/>
                </a:xfrm>
              </p:grpSpPr>
              <p:sp>
                <p:nvSpPr>
                  <p:cNvPr id="232" name="Freeform: Shape 400">
                    <a:extLst>
                      <a:ext uri="{FF2B5EF4-FFF2-40B4-BE49-F238E27FC236}">
                        <a16:creationId xmlns:a16="http://schemas.microsoft.com/office/drawing/2014/main" id="{648E81DB-C568-46B0-83B6-A618A946BE44}"/>
                      </a:ext>
                    </a:extLst>
                  </p:cNvPr>
                  <p:cNvSpPr/>
                  <p:nvPr/>
                </p:nvSpPr>
                <p:spPr>
                  <a:xfrm>
                    <a:off x="6858702" y="3600177"/>
                    <a:ext cx="324000" cy="80432"/>
                  </a:xfrm>
                  <a:custGeom>
                    <a:avLst/>
                    <a:gdLst>
                      <a:gd name="connsiteX0" fmla="*/ 11304 w 324000"/>
                      <a:gd name="connsiteY0" fmla="*/ 77708 h 80432"/>
                      <a:gd name="connsiteX1" fmla="*/ 103411 w 324000"/>
                      <a:gd name="connsiteY1" fmla="*/ 11890 h 80432"/>
                      <a:gd name="connsiteX2" fmla="*/ 141511 w 324000"/>
                      <a:gd name="connsiteY2" fmla="*/ 32083 h 80432"/>
                      <a:gd name="connsiteX3" fmla="*/ 183040 w 324000"/>
                      <a:gd name="connsiteY3" fmla="*/ 65516 h 80432"/>
                      <a:gd name="connsiteX4" fmla="*/ 267241 w 324000"/>
                      <a:gd name="connsiteY4" fmla="*/ 62944 h 80432"/>
                      <a:gd name="connsiteX5" fmla="*/ 323629 w 324000"/>
                      <a:gd name="connsiteY5" fmla="*/ 10176 h 80432"/>
                      <a:gd name="connsiteX6" fmla="*/ 312104 w 324000"/>
                      <a:gd name="connsiteY6" fmla="*/ 7032 h 80432"/>
                      <a:gd name="connsiteX7" fmla="*/ 256478 w 324000"/>
                      <a:gd name="connsiteY7" fmla="*/ 54562 h 80432"/>
                      <a:gd name="connsiteX8" fmla="*/ 163228 w 324000"/>
                      <a:gd name="connsiteY8" fmla="*/ 38084 h 80432"/>
                      <a:gd name="connsiteX9" fmla="*/ 127128 w 324000"/>
                      <a:gd name="connsiteY9" fmla="*/ 6080 h 80432"/>
                      <a:gd name="connsiteX10" fmla="*/ 93696 w 324000"/>
                      <a:gd name="connsiteY10" fmla="*/ 460 h 80432"/>
                      <a:gd name="connsiteX11" fmla="*/ 33117 w 324000"/>
                      <a:gd name="connsiteY11" fmla="*/ 33798 h 80432"/>
                      <a:gd name="connsiteX12" fmla="*/ 1017 w 324000"/>
                      <a:gd name="connsiteY12" fmla="*/ 71707 h 80432"/>
                      <a:gd name="connsiteX13" fmla="*/ 11304 w 324000"/>
                      <a:gd name="connsiteY13" fmla="*/ 77708 h 80432"/>
                      <a:gd name="connsiteX14" fmla="*/ 11304 w 324000"/>
                      <a:gd name="connsiteY14" fmla="*/ 77708 h 80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24000" h="80432">
                        <a:moveTo>
                          <a:pt x="11304" y="77708"/>
                        </a:moveTo>
                        <a:cubicBezTo>
                          <a:pt x="30545" y="48561"/>
                          <a:pt x="65502" y="10080"/>
                          <a:pt x="103411" y="11890"/>
                        </a:cubicBezTo>
                        <a:cubicBezTo>
                          <a:pt x="118651" y="12652"/>
                          <a:pt x="131415" y="21225"/>
                          <a:pt x="141511" y="32083"/>
                        </a:cubicBezTo>
                        <a:cubicBezTo>
                          <a:pt x="153894" y="45609"/>
                          <a:pt x="165990" y="57991"/>
                          <a:pt x="183040" y="65516"/>
                        </a:cubicBezTo>
                        <a:cubicBezTo>
                          <a:pt x="210186" y="77613"/>
                          <a:pt x="240571" y="74850"/>
                          <a:pt x="267241" y="62944"/>
                        </a:cubicBezTo>
                        <a:cubicBezTo>
                          <a:pt x="289911" y="52752"/>
                          <a:pt x="315057" y="34560"/>
                          <a:pt x="323629" y="10176"/>
                        </a:cubicBezTo>
                        <a:cubicBezTo>
                          <a:pt x="326201" y="2937"/>
                          <a:pt x="314676" y="-207"/>
                          <a:pt x="312104" y="7032"/>
                        </a:cubicBezTo>
                        <a:cubicBezTo>
                          <a:pt x="304198" y="29607"/>
                          <a:pt x="277623" y="46466"/>
                          <a:pt x="256478" y="54562"/>
                        </a:cubicBezTo>
                        <a:cubicBezTo>
                          <a:pt x="223998" y="67040"/>
                          <a:pt x="189041" y="62277"/>
                          <a:pt x="163228" y="38084"/>
                        </a:cubicBezTo>
                        <a:cubicBezTo>
                          <a:pt x="151227" y="26844"/>
                          <a:pt x="142273" y="13509"/>
                          <a:pt x="127128" y="6080"/>
                        </a:cubicBezTo>
                        <a:cubicBezTo>
                          <a:pt x="116746" y="936"/>
                          <a:pt x="105221" y="-969"/>
                          <a:pt x="93696" y="460"/>
                        </a:cubicBezTo>
                        <a:cubicBezTo>
                          <a:pt x="70264" y="3318"/>
                          <a:pt x="49785" y="17986"/>
                          <a:pt x="33117" y="33798"/>
                        </a:cubicBezTo>
                        <a:cubicBezTo>
                          <a:pt x="21210" y="45132"/>
                          <a:pt x="10066" y="57896"/>
                          <a:pt x="1017" y="71707"/>
                        </a:cubicBezTo>
                        <a:cubicBezTo>
                          <a:pt x="-3269" y="78089"/>
                          <a:pt x="7113" y="84090"/>
                          <a:pt x="11304" y="77708"/>
                        </a:cubicBezTo>
                        <a:lnTo>
                          <a:pt x="11304" y="77708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3" name="Freeform: Shape 401">
                    <a:extLst>
                      <a:ext uri="{FF2B5EF4-FFF2-40B4-BE49-F238E27FC236}">
                        <a16:creationId xmlns:a16="http://schemas.microsoft.com/office/drawing/2014/main" id="{680EF2D7-C5D8-4DEC-BEB0-802BA7B65054}"/>
                      </a:ext>
                    </a:extLst>
                  </p:cNvPr>
                  <p:cNvSpPr/>
                  <p:nvPr/>
                </p:nvSpPr>
                <p:spPr>
                  <a:xfrm>
                    <a:off x="7140794" y="3487423"/>
                    <a:ext cx="181487" cy="163420"/>
                  </a:xfrm>
                  <a:custGeom>
                    <a:avLst/>
                    <a:gdLst>
                      <a:gd name="connsiteX0" fmla="*/ 24392 w 181487"/>
                      <a:gd name="connsiteY0" fmla="*/ 142361 h 163420"/>
                      <a:gd name="connsiteX1" fmla="*/ 22678 w 181487"/>
                      <a:gd name="connsiteY1" fmla="*/ 724 h 163420"/>
                      <a:gd name="connsiteX2" fmla="*/ 50776 w 181487"/>
                      <a:gd name="connsiteY2" fmla="*/ 116929 h 163420"/>
                      <a:gd name="connsiteX3" fmla="*/ 174316 w 181487"/>
                      <a:gd name="connsiteY3" fmla="*/ 98070 h 163420"/>
                      <a:gd name="connsiteX4" fmla="*/ 24392 w 181487"/>
                      <a:gd name="connsiteY4" fmla="*/ 142361 h 163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487" h="163420">
                        <a:moveTo>
                          <a:pt x="24392" y="142361"/>
                        </a:moveTo>
                        <a:cubicBezTo>
                          <a:pt x="24392" y="142361"/>
                          <a:pt x="-29329" y="12154"/>
                          <a:pt x="22678" y="724"/>
                        </a:cubicBezTo>
                        <a:cubicBezTo>
                          <a:pt x="74589" y="-10706"/>
                          <a:pt x="50776" y="116929"/>
                          <a:pt x="50776" y="116929"/>
                        </a:cubicBezTo>
                        <a:cubicBezTo>
                          <a:pt x="50776" y="116929"/>
                          <a:pt x="144121" y="62161"/>
                          <a:pt x="174316" y="98070"/>
                        </a:cubicBezTo>
                        <a:cubicBezTo>
                          <a:pt x="204415" y="134074"/>
                          <a:pt x="136978" y="196177"/>
                          <a:pt x="24392" y="142361"/>
                        </a:cubicBezTo>
                        <a:close/>
                      </a:path>
                    </a:pathLst>
                  </a:custGeom>
                  <a:solidFill>
                    <a:srgbClr val="E2FFA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1" name="Graphic 379">
                  <a:extLst>
                    <a:ext uri="{FF2B5EF4-FFF2-40B4-BE49-F238E27FC236}">
                      <a16:creationId xmlns:a16="http://schemas.microsoft.com/office/drawing/2014/main" id="{40E3A649-C0B9-4C51-BBAC-34D54FFDEC39}"/>
                    </a:ext>
                  </a:extLst>
                </p:cNvPr>
                <p:cNvGrpSpPr/>
                <p:nvPr/>
              </p:nvGrpSpPr>
              <p:grpSpPr>
                <a:xfrm>
                  <a:off x="6347459" y="4010731"/>
                  <a:ext cx="193604" cy="454576"/>
                  <a:chOff x="6347459" y="4010731"/>
                  <a:chExt cx="193604" cy="454576"/>
                </a:xfrm>
              </p:grpSpPr>
              <p:sp>
                <p:nvSpPr>
                  <p:cNvPr id="230" name="Freeform: Shape 398">
                    <a:extLst>
                      <a:ext uri="{FF2B5EF4-FFF2-40B4-BE49-F238E27FC236}">
                        <a16:creationId xmlns:a16="http://schemas.microsoft.com/office/drawing/2014/main" id="{E4E42E5E-C35E-41E2-80FA-6E9A564F675C}"/>
                      </a:ext>
                    </a:extLst>
                  </p:cNvPr>
                  <p:cNvSpPr/>
                  <p:nvPr/>
                </p:nvSpPr>
                <p:spPr>
                  <a:xfrm>
                    <a:off x="6361601" y="4142094"/>
                    <a:ext cx="131096" cy="323213"/>
                  </a:xfrm>
                  <a:custGeom>
                    <a:avLst/>
                    <a:gdLst>
                      <a:gd name="connsiteX0" fmla="*/ 40537 w 131096"/>
                      <a:gd name="connsiteY0" fmla="*/ 314460 h 323213"/>
                      <a:gd name="connsiteX1" fmla="*/ 21106 w 131096"/>
                      <a:gd name="connsiteY1" fmla="*/ 197302 h 323213"/>
                      <a:gd name="connsiteX2" fmla="*/ 64635 w 131096"/>
                      <a:gd name="connsiteY2" fmla="*/ 172347 h 323213"/>
                      <a:gd name="connsiteX3" fmla="*/ 103592 w 131096"/>
                      <a:gd name="connsiteY3" fmla="*/ 147963 h 323213"/>
                      <a:gd name="connsiteX4" fmla="*/ 131024 w 131096"/>
                      <a:gd name="connsiteY4" fmla="*/ 70334 h 323213"/>
                      <a:gd name="connsiteX5" fmla="*/ 106259 w 131096"/>
                      <a:gd name="connsiteY5" fmla="*/ 1659 h 323213"/>
                      <a:gd name="connsiteX6" fmla="*/ 97877 w 131096"/>
                      <a:gd name="connsiteY6" fmla="*/ 10041 h 323213"/>
                      <a:gd name="connsiteX7" fmla="*/ 119213 w 131096"/>
                      <a:gd name="connsiteY7" fmla="*/ 72525 h 323213"/>
                      <a:gd name="connsiteX8" fmla="*/ 82828 w 131096"/>
                      <a:gd name="connsiteY8" fmla="*/ 149963 h 323213"/>
                      <a:gd name="connsiteX9" fmla="*/ 6818 w 131096"/>
                      <a:gd name="connsiteY9" fmla="*/ 198255 h 323213"/>
                      <a:gd name="connsiteX10" fmla="*/ 7485 w 131096"/>
                      <a:gd name="connsiteY10" fmla="*/ 271216 h 323213"/>
                      <a:gd name="connsiteX11" fmla="*/ 30345 w 131096"/>
                      <a:gd name="connsiteY11" fmla="*/ 320365 h 323213"/>
                      <a:gd name="connsiteX12" fmla="*/ 40537 w 131096"/>
                      <a:gd name="connsiteY12" fmla="*/ 314460 h 323213"/>
                      <a:gd name="connsiteX13" fmla="*/ 40537 w 131096"/>
                      <a:gd name="connsiteY13" fmla="*/ 314460 h 323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31096" h="323213">
                        <a:moveTo>
                          <a:pt x="40537" y="314460"/>
                        </a:moveTo>
                        <a:cubicBezTo>
                          <a:pt x="21106" y="283884"/>
                          <a:pt x="-2612" y="230925"/>
                          <a:pt x="21106" y="197302"/>
                        </a:cubicBezTo>
                        <a:cubicBezTo>
                          <a:pt x="31774" y="182253"/>
                          <a:pt x="48347" y="178347"/>
                          <a:pt x="64635" y="172347"/>
                        </a:cubicBezTo>
                        <a:cubicBezTo>
                          <a:pt x="79113" y="167013"/>
                          <a:pt x="92734" y="159107"/>
                          <a:pt x="103592" y="147963"/>
                        </a:cubicBezTo>
                        <a:cubicBezTo>
                          <a:pt x="123595" y="127389"/>
                          <a:pt x="131977" y="98528"/>
                          <a:pt x="131024" y="70334"/>
                        </a:cubicBezTo>
                        <a:cubicBezTo>
                          <a:pt x="130262" y="47093"/>
                          <a:pt x="124071" y="18232"/>
                          <a:pt x="106259" y="1659"/>
                        </a:cubicBezTo>
                        <a:cubicBezTo>
                          <a:pt x="100639" y="-3580"/>
                          <a:pt x="92257" y="4802"/>
                          <a:pt x="97877" y="10041"/>
                        </a:cubicBezTo>
                        <a:cubicBezTo>
                          <a:pt x="113784" y="24900"/>
                          <a:pt x="118832" y="51665"/>
                          <a:pt x="119213" y="72525"/>
                        </a:cubicBezTo>
                        <a:cubicBezTo>
                          <a:pt x="119785" y="102719"/>
                          <a:pt x="108355" y="132532"/>
                          <a:pt x="82828" y="149963"/>
                        </a:cubicBezTo>
                        <a:cubicBezTo>
                          <a:pt x="56920" y="167584"/>
                          <a:pt x="22249" y="166822"/>
                          <a:pt x="6818" y="198255"/>
                        </a:cubicBezTo>
                        <a:cubicBezTo>
                          <a:pt x="-4326" y="221019"/>
                          <a:pt x="-135" y="248166"/>
                          <a:pt x="7485" y="271216"/>
                        </a:cubicBezTo>
                        <a:cubicBezTo>
                          <a:pt x="13105" y="288266"/>
                          <a:pt x="20725" y="305220"/>
                          <a:pt x="30345" y="320365"/>
                        </a:cubicBezTo>
                        <a:cubicBezTo>
                          <a:pt x="34345" y="326937"/>
                          <a:pt x="44632" y="320937"/>
                          <a:pt x="40537" y="314460"/>
                        </a:cubicBezTo>
                        <a:lnTo>
                          <a:pt x="40537" y="314460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1" name="Freeform: Shape 399">
                    <a:extLst>
                      <a:ext uri="{FF2B5EF4-FFF2-40B4-BE49-F238E27FC236}">
                        <a16:creationId xmlns:a16="http://schemas.microsoft.com/office/drawing/2014/main" id="{80C16D1E-3E4B-4BA6-AD04-9D1630549DC8}"/>
                      </a:ext>
                    </a:extLst>
                  </p:cNvPr>
                  <p:cNvSpPr/>
                  <p:nvPr/>
                </p:nvSpPr>
                <p:spPr>
                  <a:xfrm>
                    <a:off x="6347459" y="4010731"/>
                    <a:ext cx="193604" cy="156167"/>
                  </a:xfrm>
                  <a:custGeom>
                    <a:avLst/>
                    <a:gdLst>
                      <a:gd name="connsiteX0" fmla="*/ 130689 w 193604"/>
                      <a:gd name="connsiteY0" fmla="*/ 156168 h 156167"/>
                      <a:gd name="connsiteX1" fmla="*/ 577 w 193604"/>
                      <a:gd name="connsiteY1" fmla="*/ 100066 h 156167"/>
                      <a:gd name="connsiteX2" fmla="*/ 118116 w 193604"/>
                      <a:gd name="connsiteY2" fmla="*/ 121783 h 156167"/>
                      <a:gd name="connsiteX3" fmla="*/ 151263 w 193604"/>
                      <a:gd name="connsiteY3" fmla="*/ 1291 h 156167"/>
                      <a:gd name="connsiteX4" fmla="*/ 130689 w 193604"/>
                      <a:gd name="connsiteY4" fmla="*/ 156168 h 156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604" h="156167">
                        <a:moveTo>
                          <a:pt x="130689" y="156168"/>
                        </a:moveTo>
                        <a:cubicBezTo>
                          <a:pt x="130689" y="156168"/>
                          <a:pt x="-10091" y="152167"/>
                          <a:pt x="577" y="100066"/>
                        </a:cubicBezTo>
                        <a:cubicBezTo>
                          <a:pt x="11245" y="47964"/>
                          <a:pt x="118116" y="121783"/>
                          <a:pt x="118116" y="121783"/>
                        </a:cubicBezTo>
                        <a:cubicBezTo>
                          <a:pt x="118116" y="121783"/>
                          <a:pt x="106114" y="14245"/>
                          <a:pt x="151263" y="1291"/>
                        </a:cubicBezTo>
                        <a:cubicBezTo>
                          <a:pt x="196411" y="-11663"/>
                          <a:pt x="225748" y="75205"/>
                          <a:pt x="130689" y="156168"/>
                        </a:cubicBezTo>
                        <a:close/>
                      </a:path>
                    </a:pathLst>
                  </a:custGeom>
                  <a:solidFill>
                    <a:srgbClr val="F9FF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2" name="Graphic 379">
                  <a:extLst>
                    <a:ext uri="{FF2B5EF4-FFF2-40B4-BE49-F238E27FC236}">
                      <a16:creationId xmlns:a16="http://schemas.microsoft.com/office/drawing/2014/main" id="{43F00A9E-B887-44B1-9FE9-1074F3D31881}"/>
                    </a:ext>
                  </a:extLst>
                </p:cNvPr>
                <p:cNvGrpSpPr/>
                <p:nvPr/>
              </p:nvGrpSpPr>
              <p:grpSpPr>
                <a:xfrm>
                  <a:off x="5552048" y="3566673"/>
                  <a:ext cx="323858" cy="311498"/>
                  <a:chOff x="5552048" y="3566673"/>
                  <a:chExt cx="323858" cy="311498"/>
                </a:xfrm>
              </p:grpSpPr>
              <p:sp>
                <p:nvSpPr>
                  <p:cNvPr id="228" name="Freeform: Shape 396">
                    <a:extLst>
                      <a:ext uri="{FF2B5EF4-FFF2-40B4-BE49-F238E27FC236}">
                        <a16:creationId xmlns:a16="http://schemas.microsoft.com/office/drawing/2014/main" id="{CD0552C3-BF06-4452-ACA6-E768B422EC94}"/>
                      </a:ext>
                    </a:extLst>
                  </p:cNvPr>
                  <p:cNvSpPr/>
                  <p:nvPr/>
                </p:nvSpPr>
                <p:spPr>
                  <a:xfrm>
                    <a:off x="5658350" y="3653449"/>
                    <a:ext cx="217556" cy="224722"/>
                  </a:xfrm>
                  <a:custGeom>
                    <a:avLst/>
                    <a:gdLst>
                      <a:gd name="connsiteX0" fmla="*/ 217532 w 217556"/>
                      <a:gd name="connsiteY0" fmla="*/ 218936 h 224722"/>
                      <a:gd name="connsiteX1" fmla="*/ 189338 w 217556"/>
                      <a:gd name="connsiteY1" fmla="*/ 121781 h 224722"/>
                      <a:gd name="connsiteX2" fmla="*/ 123330 w 217556"/>
                      <a:gd name="connsiteY2" fmla="*/ 105684 h 224722"/>
                      <a:gd name="connsiteX3" fmla="*/ 36747 w 217556"/>
                      <a:gd name="connsiteY3" fmla="*/ 80348 h 224722"/>
                      <a:gd name="connsiteX4" fmla="*/ 13411 w 217556"/>
                      <a:gd name="connsiteY4" fmla="*/ 7386 h 224722"/>
                      <a:gd name="connsiteX5" fmla="*/ 1886 w 217556"/>
                      <a:gd name="connsiteY5" fmla="*/ 4243 h 224722"/>
                      <a:gd name="connsiteX6" fmla="*/ 14173 w 217556"/>
                      <a:gd name="connsiteY6" fmla="*/ 68156 h 224722"/>
                      <a:gd name="connsiteX7" fmla="*/ 77324 w 217556"/>
                      <a:gd name="connsiteY7" fmla="*/ 119400 h 224722"/>
                      <a:gd name="connsiteX8" fmla="*/ 126378 w 217556"/>
                      <a:gd name="connsiteY8" fmla="*/ 117209 h 224722"/>
                      <a:gd name="connsiteX9" fmla="*/ 165525 w 217556"/>
                      <a:gd name="connsiteY9" fmla="*/ 118352 h 224722"/>
                      <a:gd name="connsiteX10" fmla="*/ 200101 w 217556"/>
                      <a:gd name="connsiteY10" fmla="*/ 172550 h 224722"/>
                      <a:gd name="connsiteX11" fmla="*/ 205435 w 217556"/>
                      <a:gd name="connsiteY11" fmla="*/ 218936 h 224722"/>
                      <a:gd name="connsiteX12" fmla="*/ 217532 w 217556"/>
                      <a:gd name="connsiteY12" fmla="*/ 218936 h 224722"/>
                      <a:gd name="connsiteX13" fmla="*/ 217532 w 217556"/>
                      <a:gd name="connsiteY13" fmla="*/ 218936 h 22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17556" h="224722">
                        <a:moveTo>
                          <a:pt x="217532" y="218936"/>
                        </a:moveTo>
                        <a:cubicBezTo>
                          <a:pt x="218008" y="186361"/>
                          <a:pt x="211531" y="146927"/>
                          <a:pt x="189338" y="121781"/>
                        </a:cubicBezTo>
                        <a:cubicBezTo>
                          <a:pt x="172193" y="102255"/>
                          <a:pt x="147428" y="99398"/>
                          <a:pt x="123330" y="105684"/>
                        </a:cubicBezTo>
                        <a:cubicBezTo>
                          <a:pt x="90468" y="114257"/>
                          <a:pt x="59036" y="106732"/>
                          <a:pt x="36747" y="80348"/>
                        </a:cubicBezTo>
                        <a:cubicBezTo>
                          <a:pt x="21507" y="62345"/>
                          <a:pt x="6839" y="31580"/>
                          <a:pt x="13411" y="7386"/>
                        </a:cubicBezTo>
                        <a:cubicBezTo>
                          <a:pt x="15411" y="-43"/>
                          <a:pt x="3981" y="-3187"/>
                          <a:pt x="1886" y="4243"/>
                        </a:cubicBezTo>
                        <a:cubicBezTo>
                          <a:pt x="-3829" y="25198"/>
                          <a:pt x="4362" y="49772"/>
                          <a:pt x="14173" y="68156"/>
                        </a:cubicBezTo>
                        <a:cubicBezTo>
                          <a:pt x="27318" y="92730"/>
                          <a:pt x="49511" y="113304"/>
                          <a:pt x="77324" y="119400"/>
                        </a:cubicBezTo>
                        <a:cubicBezTo>
                          <a:pt x="93802" y="123020"/>
                          <a:pt x="110185" y="121400"/>
                          <a:pt x="126378" y="117209"/>
                        </a:cubicBezTo>
                        <a:cubicBezTo>
                          <a:pt x="139332" y="113876"/>
                          <a:pt x="153048" y="112447"/>
                          <a:pt x="165525" y="118352"/>
                        </a:cubicBezTo>
                        <a:cubicBezTo>
                          <a:pt x="186004" y="128068"/>
                          <a:pt x="195243" y="151880"/>
                          <a:pt x="200101" y="172550"/>
                        </a:cubicBezTo>
                        <a:cubicBezTo>
                          <a:pt x="203721" y="187599"/>
                          <a:pt x="205626" y="203411"/>
                          <a:pt x="205435" y="218936"/>
                        </a:cubicBezTo>
                        <a:cubicBezTo>
                          <a:pt x="205435" y="226652"/>
                          <a:pt x="217341" y="226652"/>
                          <a:pt x="217532" y="218936"/>
                        </a:cubicBezTo>
                        <a:lnTo>
                          <a:pt x="217532" y="218936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9" name="Freeform: Shape 397">
                    <a:extLst>
                      <a:ext uri="{FF2B5EF4-FFF2-40B4-BE49-F238E27FC236}">
                        <a16:creationId xmlns:a16="http://schemas.microsoft.com/office/drawing/2014/main" id="{CEA059CC-3C4D-4F2B-ACBF-DD370C5AABB8}"/>
                      </a:ext>
                    </a:extLst>
                  </p:cNvPr>
                  <p:cNvSpPr/>
                  <p:nvPr/>
                </p:nvSpPr>
                <p:spPr>
                  <a:xfrm>
                    <a:off x="5552048" y="3566673"/>
                    <a:ext cx="193529" cy="114545"/>
                  </a:xfrm>
                  <a:custGeom>
                    <a:avLst/>
                    <a:gdLst>
                      <a:gd name="connsiteX0" fmla="*/ 111808 w 193529"/>
                      <a:gd name="connsiteY0" fmla="*/ 114546 h 114545"/>
                      <a:gd name="connsiteX1" fmla="*/ 187055 w 193529"/>
                      <a:gd name="connsiteY1" fmla="*/ 7199 h 114545"/>
                      <a:gd name="connsiteX2" fmla="*/ 104950 w 193529"/>
                      <a:gd name="connsiteY2" fmla="*/ 81399 h 114545"/>
                      <a:gd name="connsiteX3" fmla="*/ 20368 w 193529"/>
                      <a:gd name="connsiteY3" fmla="*/ 2532 h 114545"/>
                      <a:gd name="connsiteX4" fmla="*/ 111808 w 193529"/>
                      <a:gd name="connsiteY4" fmla="*/ 114546 h 114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529" h="114545">
                        <a:moveTo>
                          <a:pt x="111808" y="114546"/>
                        </a:moveTo>
                        <a:cubicBezTo>
                          <a:pt x="111808" y="114546"/>
                          <a:pt x="220774" y="43013"/>
                          <a:pt x="187055" y="7199"/>
                        </a:cubicBezTo>
                        <a:cubicBezTo>
                          <a:pt x="153337" y="-28710"/>
                          <a:pt x="104950" y="81399"/>
                          <a:pt x="104950" y="81399"/>
                        </a:cubicBezTo>
                        <a:cubicBezTo>
                          <a:pt x="104950" y="81399"/>
                          <a:pt x="62182" y="-9184"/>
                          <a:pt x="20368" y="2532"/>
                        </a:cubicBezTo>
                        <a:cubicBezTo>
                          <a:pt x="-21542" y="14343"/>
                          <a:pt x="-2397" y="97020"/>
                          <a:pt x="111808" y="114546"/>
                        </a:cubicBezTo>
                        <a:close/>
                      </a:path>
                    </a:pathLst>
                  </a:custGeom>
                  <a:solidFill>
                    <a:srgbClr val="F9FF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3" name="Graphic 379">
                  <a:extLst>
                    <a:ext uri="{FF2B5EF4-FFF2-40B4-BE49-F238E27FC236}">
                      <a16:creationId xmlns:a16="http://schemas.microsoft.com/office/drawing/2014/main" id="{459C7051-7441-48C4-B123-1EFC57D4201D}"/>
                    </a:ext>
                  </a:extLst>
                </p:cNvPr>
                <p:cNvGrpSpPr/>
                <p:nvPr/>
              </p:nvGrpSpPr>
              <p:grpSpPr>
                <a:xfrm>
                  <a:off x="6094381" y="3126170"/>
                  <a:ext cx="344267" cy="289305"/>
                  <a:chOff x="6094381" y="3126170"/>
                  <a:chExt cx="344267" cy="289305"/>
                </a:xfrm>
              </p:grpSpPr>
              <p:sp>
                <p:nvSpPr>
                  <p:cNvPr id="226" name="Freeform: Shape 394">
                    <a:extLst>
                      <a:ext uri="{FF2B5EF4-FFF2-40B4-BE49-F238E27FC236}">
                        <a16:creationId xmlns:a16="http://schemas.microsoft.com/office/drawing/2014/main" id="{5FE89FE7-C184-4BE2-A1B5-3F3209A0DBB7}"/>
                      </a:ext>
                    </a:extLst>
                  </p:cNvPr>
                  <p:cNvSpPr/>
                  <p:nvPr/>
                </p:nvSpPr>
                <p:spPr>
                  <a:xfrm>
                    <a:off x="6094381" y="3222012"/>
                    <a:ext cx="248384" cy="193463"/>
                  </a:xfrm>
                  <a:custGeom>
                    <a:avLst/>
                    <a:gdLst>
                      <a:gd name="connsiteX0" fmla="*/ 4290 w 248384"/>
                      <a:gd name="connsiteY0" fmla="*/ 191174 h 193463"/>
                      <a:gd name="connsiteX1" fmla="*/ 106589 w 248384"/>
                      <a:gd name="connsiteY1" fmla="*/ 174410 h 193463"/>
                      <a:gd name="connsiteX2" fmla="*/ 128782 w 248384"/>
                      <a:gd name="connsiteY2" fmla="*/ 109068 h 193463"/>
                      <a:gd name="connsiteX3" fmla="*/ 166120 w 248384"/>
                      <a:gd name="connsiteY3" fmla="*/ 28868 h 193463"/>
                      <a:gd name="connsiteX4" fmla="*/ 241272 w 248384"/>
                      <a:gd name="connsiteY4" fmla="*/ 15628 h 193463"/>
                      <a:gd name="connsiteX5" fmla="*/ 244415 w 248384"/>
                      <a:gd name="connsiteY5" fmla="*/ 4103 h 193463"/>
                      <a:gd name="connsiteX6" fmla="*/ 181074 w 248384"/>
                      <a:gd name="connsiteY6" fmla="*/ 8294 h 193463"/>
                      <a:gd name="connsiteX7" fmla="*/ 123067 w 248384"/>
                      <a:gd name="connsiteY7" fmla="*/ 60681 h 193463"/>
                      <a:gd name="connsiteX8" fmla="*/ 116590 w 248384"/>
                      <a:gd name="connsiteY8" fmla="*/ 106782 h 193463"/>
                      <a:gd name="connsiteX9" fmla="*/ 113066 w 248384"/>
                      <a:gd name="connsiteY9" fmla="*/ 149549 h 193463"/>
                      <a:gd name="connsiteX10" fmla="*/ 55154 w 248384"/>
                      <a:gd name="connsiteY10" fmla="*/ 179934 h 193463"/>
                      <a:gd name="connsiteX11" fmla="*/ 21340 w 248384"/>
                      <a:gd name="connsiteY11" fmla="*/ 180887 h 193463"/>
                      <a:gd name="connsiteX12" fmla="*/ 10767 w 248384"/>
                      <a:gd name="connsiteY12" fmla="*/ 180125 h 193463"/>
                      <a:gd name="connsiteX13" fmla="*/ 7338 w 248384"/>
                      <a:gd name="connsiteY13" fmla="*/ 179744 h 193463"/>
                      <a:gd name="connsiteX14" fmla="*/ 4290 w 248384"/>
                      <a:gd name="connsiteY14" fmla="*/ 191174 h 193463"/>
                      <a:gd name="connsiteX15" fmla="*/ 4290 w 248384"/>
                      <a:gd name="connsiteY15" fmla="*/ 191174 h 193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48384" h="193463">
                        <a:moveTo>
                          <a:pt x="4290" y="191174"/>
                        </a:moveTo>
                        <a:cubicBezTo>
                          <a:pt x="37247" y="195841"/>
                          <a:pt x="78776" y="194793"/>
                          <a:pt x="106589" y="174410"/>
                        </a:cubicBezTo>
                        <a:cubicBezTo>
                          <a:pt x="128496" y="158408"/>
                          <a:pt x="131830" y="134405"/>
                          <a:pt x="128782" y="109068"/>
                        </a:cubicBezTo>
                        <a:cubicBezTo>
                          <a:pt x="124877" y="76302"/>
                          <a:pt x="137831" y="46489"/>
                          <a:pt x="166120" y="28868"/>
                        </a:cubicBezTo>
                        <a:cubicBezTo>
                          <a:pt x="186313" y="16199"/>
                          <a:pt x="217841" y="6008"/>
                          <a:pt x="241272" y="15628"/>
                        </a:cubicBezTo>
                        <a:cubicBezTo>
                          <a:pt x="248321" y="18581"/>
                          <a:pt x="251464" y="7055"/>
                          <a:pt x="244415" y="4103"/>
                        </a:cubicBezTo>
                        <a:cubicBezTo>
                          <a:pt x="224984" y="-3898"/>
                          <a:pt x="199934" y="1055"/>
                          <a:pt x="181074" y="8294"/>
                        </a:cubicBezTo>
                        <a:cubicBezTo>
                          <a:pt x="155928" y="17819"/>
                          <a:pt x="133735" y="35535"/>
                          <a:pt x="123067" y="60681"/>
                        </a:cubicBezTo>
                        <a:cubicBezTo>
                          <a:pt x="116971" y="75159"/>
                          <a:pt x="115066" y="91161"/>
                          <a:pt x="116590" y="106782"/>
                        </a:cubicBezTo>
                        <a:cubicBezTo>
                          <a:pt x="118019" y="121451"/>
                          <a:pt x="120305" y="135833"/>
                          <a:pt x="113066" y="149549"/>
                        </a:cubicBezTo>
                        <a:cubicBezTo>
                          <a:pt x="102112" y="170219"/>
                          <a:pt x="76775" y="177362"/>
                          <a:pt x="55154" y="179934"/>
                        </a:cubicBezTo>
                        <a:cubicBezTo>
                          <a:pt x="44009" y="181268"/>
                          <a:pt x="32579" y="181458"/>
                          <a:pt x="21340" y="180887"/>
                        </a:cubicBezTo>
                        <a:cubicBezTo>
                          <a:pt x="17816" y="180696"/>
                          <a:pt x="14291" y="180410"/>
                          <a:pt x="10767" y="180125"/>
                        </a:cubicBezTo>
                        <a:cubicBezTo>
                          <a:pt x="9815" y="180029"/>
                          <a:pt x="4862" y="179458"/>
                          <a:pt x="7338" y="179744"/>
                        </a:cubicBezTo>
                        <a:cubicBezTo>
                          <a:pt x="4" y="178601"/>
                          <a:pt x="-3235" y="190126"/>
                          <a:pt x="4290" y="191174"/>
                        </a:cubicBezTo>
                        <a:lnTo>
                          <a:pt x="4290" y="191174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7" name="Freeform: Shape 395">
                    <a:extLst>
                      <a:ext uri="{FF2B5EF4-FFF2-40B4-BE49-F238E27FC236}">
                        <a16:creationId xmlns:a16="http://schemas.microsoft.com/office/drawing/2014/main" id="{50081982-8AED-4BCC-B680-681239C1130B}"/>
                      </a:ext>
                    </a:extLst>
                  </p:cNvPr>
                  <p:cNvSpPr/>
                  <p:nvPr/>
                </p:nvSpPr>
                <p:spPr>
                  <a:xfrm>
                    <a:off x="6315746" y="3126170"/>
                    <a:ext cx="122902" cy="193417"/>
                  </a:xfrm>
                  <a:custGeom>
                    <a:avLst/>
                    <a:gdLst>
                      <a:gd name="connsiteX0" fmla="*/ 0 w 122902"/>
                      <a:gd name="connsiteY0" fmla="*/ 100706 h 193417"/>
                      <a:gd name="connsiteX1" fmla="*/ 97155 w 122902"/>
                      <a:gd name="connsiteY1" fmla="*/ 188813 h 193417"/>
                      <a:gd name="connsiteX2" fmla="*/ 33814 w 122902"/>
                      <a:gd name="connsiteY2" fmla="*/ 98135 h 193417"/>
                      <a:gd name="connsiteX3" fmla="*/ 122587 w 122902"/>
                      <a:gd name="connsiteY3" fmla="*/ 24030 h 193417"/>
                      <a:gd name="connsiteX4" fmla="*/ 0 w 122902"/>
                      <a:gd name="connsiteY4" fmla="*/ 100706 h 19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2" h="193417">
                        <a:moveTo>
                          <a:pt x="0" y="100706"/>
                        </a:moveTo>
                        <a:cubicBezTo>
                          <a:pt x="0" y="100706"/>
                          <a:pt x="57341" y="217769"/>
                          <a:pt x="97155" y="188813"/>
                        </a:cubicBezTo>
                        <a:cubicBezTo>
                          <a:pt x="136970" y="159857"/>
                          <a:pt x="33814" y="98135"/>
                          <a:pt x="33814" y="98135"/>
                        </a:cubicBezTo>
                        <a:cubicBezTo>
                          <a:pt x="33814" y="98135"/>
                          <a:pt x="129064" y="66988"/>
                          <a:pt x="122587" y="24030"/>
                        </a:cubicBezTo>
                        <a:cubicBezTo>
                          <a:pt x="116110" y="-19023"/>
                          <a:pt x="31718" y="-10355"/>
                          <a:pt x="0" y="100706"/>
                        </a:cubicBezTo>
                        <a:close/>
                      </a:path>
                    </a:pathLst>
                  </a:custGeom>
                  <a:solidFill>
                    <a:srgbClr val="F9FF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4" name="Graphic 379">
                  <a:extLst>
                    <a:ext uri="{FF2B5EF4-FFF2-40B4-BE49-F238E27FC236}">
                      <a16:creationId xmlns:a16="http://schemas.microsoft.com/office/drawing/2014/main" id="{7FD3A903-374D-49C2-AF8B-18D701CDD1DF}"/>
                    </a:ext>
                  </a:extLst>
                </p:cNvPr>
                <p:cNvGrpSpPr/>
                <p:nvPr/>
              </p:nvGrpSpPr>
              <p:grpSpPr>
                <a:xfrm>
                  <a:off x="6053603" y="3706332"/>
                  <a:ext cx="224107" cy="273989"/>
                  <a:chOff x="6053603" y="3706332"/>
                  <a:chExt cx="224107" cy="273989"/>
                </a:xfrm>
              </p:grpSpPr>
              <p:sp>
                <p:nvSpPr>
                  <p:cNvPr id="224" name="Freeform: Shape 392">
                    <a:extLst>
                      <a:ext uri="{FF2B5EF4-FFF2-40B4-BE49-F238E27FC236}">
                        <a16:creationId xmlns:a16="http://schemas.microsoft.com/office/drawing/2014/main" id="{4A5F51C1-806C-4109-A4B4-D873774CB630}"/>
                      </a:ext>
                    </a:extLst>
                  </p:cNvPr>
                  <p:cNvSpPr/>
                  <p:nvPr/>
                </p:nvSpPr>
                <p:spPr>
                  <a:xfrm>
                    <a:off x="6117137" y="3777707"/>
                    <a:ext cx="160573" cy="202613"/>
                  </a:xfrm>
                  <a:custGeom>
                    <a:avLst/>
                    <a:gdLst>
                      <a:gd name="connsiteX0" fmla="*/ 7538 w 160573"/>
                      <a:gd name="connsiteY0" fmla="*/ 13144 h 202613"/>
                      <a:gd name="connsiteX1" fmla="*/ 8585 w 160573"/>
                      <a:gd name="connsiteY1" fmla="*/ 13049 h 202613"/>
                      <a:gd name="connsiteX2" fmla="*/ 14681 w 160573"/>
                      <a:gd name="connsiteY2" fmla="*/ 12478 h 202613"/>
                      <a:gd name="connsiteX3" fmla="*/ 34303 w 160573"/>
                      <a:gd name="connsiteY3" fmla="*/ 12192 h 202613"/>
                      <a:gd name="connsiteX4" fmla="*/ 80213 w 160573"/>
                      <a:gd name="connsiteY4" fmla="*/ 24765 h 202613"/>
                      <a:gd name="connsiteX5" fmla="*/ 90786 w 160573"/>
                      <a:gd name="connsiteY5" fmla="*/ 80296 h 202613"/>
                      <a:gd name="connsiteX6" fmla="*/ 96692 w 160573"/>
                      <a:gd name="connsiteY6" fmla="*/ 150400 h 202613"/>
                      <a:gd name="connsiteX7" fmla="*/ 153365 w 160573"/>
                      <a:gd name="connsiteY7" fmla="*/ 202216 h 202613"/>
                      <a:gd name="connsiteX8" fmla="*/ 156509 w 160573"/>
                      <a:gd name="connsiteY8" fmla="*/ 190691 h 202613"/>
                      <a:gd name="connsiteX9" fmla="*/ 105359 w 160573"/>
                      <a:gd name="connsiteY9" fmla="*/ 138303 h 202613"/>
                      <a:gd name="connsiteX10" fmla="*/ 103835 w 160573"/>
                      <a:gd name="connsiteY10" fmla="*/ 62865 h 202613"/>
                      <a:gd name="connsiteX11" fmla="*/ 86119 w 160573"/>
                      <a:gd name="connsiteY11" fmla="*/ 14383 h 202613"/>
                      <a:gd name="connsiteX12" fmla="*/ 38589 w 160573"/>
                      <a:gd name="connsiteY12" fmla="*/ 381 h 202613"/>
                      <a:gd name="connsiteX13" fmla="*/ 4204 w 160573"/>
                      <a:gd name="connsiteY13" fmla="*/ 1524 h 202613"/>
                      <a:gd name="connsiteX14" fmla="*/ 7538 w 160573"/>
                      <a:gd name="connsiteY14" fmla="*/ 13144 h 202613"/>
                      <a:gd name="connsiteX15" fmla="*/ 7538 w 160573"/>
                      <a:gd name="connsiteY15" fmla="*/ 13144 h 202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60573" h="202613">
                        <a:moveTo>
                          <a:pt x="7538" y="13144"/>
                        </a:moveTo>
                        <a:cubicBezTo>
                          <a:pt x="4204" y="13621"/>
                          <a:pt x="7823" y="13144"/>
                          <a:pt x="8585" y="13049"/>
                        </a:cubicBezTo>
                        <a:cubicBezTo>
                          <a:pt x="10586" y="12859"/>
                          <a:pt x="12681" y="12668"/>
                          <a:pt x="14681" y="12478"/>
                        </a:cubicBezTo>
                        <a:cubicBezTo>
                          <a:pt x="21254" y="12002"/>
                          <a:pt x="27826" y="11906"/>
                          <a:pt x="34303" y="12192"/>
                        </a:cubicBezTo>
                        <a:cubicBezTo>
                          <a:pt x="49829" y="12764"/>
                          <a:pt x="67450" y="15050"/>
                          <a:pt x="80213" y="24765"/>
                        </a:cubicBezTo>
                        <a:cubicBezTo>
                          <a:pt x="97930" y="38195"/>
                          <a:pt x="92024" y="61150"/>
                          <a:pt x="90786" y="80296"/>
                        </a:cubicBezTo>
                        <a:cubicBezTo>
                          <a:pt x="89357" y="103442"/>
                          <a:pt x="88500" y="128206"/>
                          <a:pt x="96692" y="150400"/>
                        </a:cubicBezTo>
                        <a:cubicBezTo>
                          <a:pt x="106407" y="176689"/>
                          <a:pt x="127743" y="192691"/>
                          <a:pt x="153365" y="202216"/>
                        </a:cubicBezTo>
                        <a:cubicBezTo>
                          <a:pt x="160604" y="204883"/>
                          <a:pt x="163652" y="193358"/>
                          <a:pt x="156509" y="190691"/>
                        </a:cubicBezTo>
                        <a:cubicBezTo>
                          <a:pt x="131458" y="181356"/>
                          <a:pt x="112122" y="164783"/>
                          <a:pt x="105359" y="138303"/>
                        </a:cubicBezTo>
                        <a:cubicBezTo>
                          <a:pt x="99168" y="113919"/>
                          <a:pt x="101930" y="87725"/>
                          <a:pt x="103835" y="62865"/>
                        </a:cubicBezTo>
                        <a:cubicBezTo>
                          <a:pt x="105359" y="43720"/>
                          <a:pt x="102692" y="26289"/>
                          <a:pt x="86119" y="14383"/>
                        </a:cubicBezTo>
                        <a:cubicBezTo>
                          <a:pt x="72498" y="4572"/>
                          <a:pt x="54972" y="1429"/>
                          <a:pt x="38589" y="381"/>
                        </a:cubicBezTo>
                        <a:cubicBezTo>
                          <a:pt x="27159" y="-381"/>
                          <a:pt x="15539" y="0"/>
                          <a:pt x="4204" y="1524"/>
                        </a:cubicBezTo>
                        <a:cubicBezTo>
                          <a:pt x="-3226" y="2762"/>
                          <a:pt x="13" y="14192"/>
                          <a:pt x="7538" y="13144"/>
                        </a:cubicBezTo>
                        <a:lnTo>
                          <a:pt x="7538" y="13144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" name="Freeform: Shape 393">
                    <a:extLst>
                      <a:ext uri="{FF2B5EF4-FFF2-40B4-BE49-F238E27FC236}">
                        <a16:creationId xmlns:a16="http://schemas.microsoft.com/office/drawing/2014/main" id="{E5516C04-7212-497D-B16A-F75FCA2CF87E}"/>
                      </a:ext>
                    </a:extLst>
                  </p:cNvPr>
                  <p:cNvSpPr/>
                  <p:nvPr/>
                </p:nvSpPr>
                <p:spPr>
                  <a:xfrm>
                    <a:off x="6053603" y="3706332"/>
                    <a:ext cx="104409" cy="165043"/>
                  </a:xfrm>
                  <a:custGeom>
                    <a:avLst/>
                    <a:gdLst>
                      <a:gd name="connsiteX0" fmla="*/ 104409 w 104409"/>
                      <a:gd name="connsiteY0" fmla="*/ 77567 h 165043"/>
                      <a:gd name="connsiteX1" fmla="*/ 66690 w 104409"/>
                      <a:gd name="connsiteY1" fmla="*/ 158434 h 165043"/>
                      <a:gd name="connsiteX2" fmla="*/ 6111 w 104409"/>
                      <a:gd name="connsiteY2" fmla="*/ 138813 h 165043"/>
                      <a:gd name="connsiteX3" fmla="*/ 62880 w 104409"/>
                      <a:gd name="connsiteY3" fmla="*/ 77567 h 165043"/>
                      <a:gd name="connsiteX4" fmla="*/ 206 w 104409"/>
                      <a:gd name="connsiteY4" fmla="*/ 24608 h 165043"/>
                      <a:gd name="connsiteX5" fmla="*/ 104409 w 104409"/>
                      <a:gd name="connsiteY5" fmla="*/ 77567 h 165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409" h="165043">
                        <a:moveTo>
                          <a:pt x="104409" y="77567"/>
                        </a:moveTo>
                        <a:cubicBezTo>
                          <a:pt x="104409" y="77567"/>
                          <a:pt x="96599" y="141765"/>
                          <a:pt x="66690" y="158434"/>
                        </a:cubicBezTo>
                        <a:cubicBezTo>
                          <a:pt x="36877" y="175008"/>
                          <a:pt x="9731" y="157386"/>
                          <a:pt x="6111" y="138813"/>
                        </a:cubicBezTo>
                        <a:cubicBezTo>
                          <a:pt x="2492" y="120239"/>
                          <a:pt x="21256" y="82615"/>
                          <a:pt x="62880" y="77567"/>
                        </a:cubicBezTo>
                        <a:cubicBezTo>
                          <a:pt x="62880" y="77567"/>
                          <a:pt x="-4176" y="58136"/>
                          <a:pt x="206" y="24608"/>
                        </a:cubicBezTo>
                        <a:cubicBezTo>
                          <a:pt x="5445" y="-15016"/>
                          <a:pt x="89645" y="-13111"/>
                          <a:pt x="104409" y="77567"/>
                        </a:cubicBezTo>
                        <a:close/>
                      </a:path>
                    </a:pathLst>
                  </a:custGeom>
                  <a:solidFill>
                    <a:srgbClr val="DEFF9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5" name="Graphic 379">
                  <a:extLst>
                    <a:ext uri="{FF2B5EF4-FFF2-40B4-BE49-F238E27FC236}">
                      <a16:creationId xmlns:a16="http://schemas.microsoft.com/office/drawing/2014/main" id="{1CD0CCD4-0358-47F8-9CDF-C370A010A6B9}"/>
                    </a:ext>
                  </a:extLst>
                </p:cNvPr>
                <p:cNvGrpSpPr/>
                <p:nvPr/>
              </p:nvGrpSpPr>
              <p:grpSpPr>
                <a:xfrm>
                  <a:off x="5765672" y="4115935"/>
                  <a:ext cx="308164" cy="186103"/>
                  <a:chOff x="5765672" y="4115935"/>
                  <a:chExt cx="308164" cy="186103"/>
                </a:xfrm>
              </p:grpSpPr>
              <p:sp>
                <p:nvSpPr>
                  <p:cNvPr id="222" name="Freeform: Shape 390">
                    <a:extLst>
                      <a:ext uri="{FF2B5EF4-FFF2-40B4-BE49-F238E27FC236}">
                        <a16:creationId xmlns:a16="http://schemas.microsoft.com/office/drawing/2014/main" id="{517BAD32-7E7E-4A06-9247-E2089C98C4D6}"/>
                      </a:ext>
                    </a:extLst>
                  </p:cNvPr>
                  <p:cNvSpPr/>
                  <p:nvPr/>
                </p:nvSpPr>
                <p:spPr>
                  <a:xfrm>
                    <a:off x="5845382" y="4184829"/>
                    <a:ext cx="228455" cy="117209"/>
                  </a:xfrm>
                  <a:custGeom>
                    <a:avLst/>
                    <a:gdLst>
                      <a:gd name="connsiteX0" fmla="*/ 20 w 228455"/>
                      <a:gd name="connsiteY0" fmla="*/ 5691 h 117209"/>
                      <a:gd name="connsiteX1" fmla="*/ 23261 w 228455"/>
                      <a:gd name="connsiteY1" fmla="*/ 75510 h 117209"/>
                      <a:gd name="connsiteX2" fmla="*/ 64790 w 228455"/>
                      <a:gd name="connsiteY2" fmla="*/ 93798 h 117209"/>
                      <a:gd name="connsiteX3" fmla="*/ 100699 w 228455"/>
                      <a:gd name="connsiteY3" fmla="*/ 84082 h 117209"/>
                      <a:gd name="connsiteX4" fmla="*/ 140990 w 228455"/>
                      <a:gd name="connsiteY4" fmla="*/ 75795 h 117209"/>
                      <a:gd name="connsiteX5" fmla="*/ 217190 w 228455"/>
                      <a:gd name="connsiteY5" fmla="*/ 114467 h 117209"/>
                      <a:gd name="connsiteX6" fmla="*/ 227477 w 228455"/>
                      <a:gd name="connsiteY6" fmla="*/ 108466 h 117209"/>
                      <a:gd name="connsiteX7" fmla="*/ 172041 w 228455"/>
                      <a:gd name="connsiteY7" fmla="*/ 65508 h 117209"/>
                      <a:gd name="connsiteX8" fmla="*/ 101842 w 228455"/>
                      <a:gd name="connsiteY8" fmla="*/ 71414 h 117209"/>
                      <a:gd name="connsiteX9" fmla="*/ 41454 w 228455"/>
                      <a:gd name="connsiteY9" fmla="*/ 76938 h 117209"/>
                      <a:gd name="connsiteX10" fmla="*/ 17832 w 228455"/>
                      <a:gd name="connsiteY10" fmla="*/ 36838 h 117209"/>
                      <a:gd name="connsiteX11" fmla="*/ 11926 w 228455"/>
                      <a:gd name="connsiteY11" fmla="*/ 5882 h 117209"/>
                      <a:gd name="connsiteX12" fmla="*/ 20 w 228455"/>
                      <a:gd name="connsiteY12" fmla="*/ 5691 h 117209"/>
                      <a:gd name="connsiteX13" fmla="*/ 20 w 228455"/>
                      <a:gd name="connsiteY13" fmla="*/ 5691 h 117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8455" h="117209">
                        <a:moveTo>
                          <a:pt x="20" y="5691"/>
                        </a:moveTo>
                        <a:cubicBezTo>
                          <a:pt x="1830" y="29599"/>
                          <a:pt x="8307" y="56364"/>
                          <a:pt x="23261" y="75510"/>
                        </a:cubicBezTo>
                        <a:cubicBezTo>
                          <a:pt x="33453" y="88464"/>
                          <a:pt x="48121" y="95798"/>
                          <a:pt x="64790" y="93798"/>
                        </a:cubicBezTo>
                        <a:cubicBezTo>
                          <a:pt x="76982" y="92274"/>
                          <a:pt x="88888" y="87321"/>
                          <a:pt x="100699" y="84082"/>
                        </a:cubicBezTo>
                        <a:cubicBezTo>
                          <a:pt x="113844" y="80367"/>
                          <a:pt x="127274" y="77034"/>
                          <a:pt x="140990" y="75795"/>
                        </a:cubicBezTo>
                        <a:cubicBezTo>
                          <a:pt x="174137" y="72747"/>
                          <a:pt x="199378" y="86654"/>
                          <a:pt x="217190" y="114467"/>
                        </a:cubicBezTo>
                        <a:cubicBezTo>
                          <a:pt x="221286" y="120849"/>
                          <a:pt x="231668" y="114943"/>
                          <a:pt x="227477" y="108466"/>
                        </a:cubicBezTo>
                        <a:cubicBezTo>
                          <a:pt x="214332" y="87987"/>
                          <a:pt x="196425" y="70938"/>
                          <a:pt x="172041" y="65508"/>
                        </a:cubicBezTo>
                        <a:cubicBezTo>
                          <a:pt x="148705" y="60365"/>
                          <a:pt x="124512" y="65318"/>
                          <a:pt x="101842" y="71414"/>
                        </a:cubicBezTo>
                        <a:cubicBezTo>
                          <a:pt x="83268" y="76367"/>
                          <a:pt x="59551" y="89416"/>
                          <a:pt x="41454" y="76938"/>
                        </a:cubicBezTo>
                        <a:cubicBezTo>
                          <a:pt x="28500" y="67890"/>
                          <a:pt x="22023" y="51411"/>
                          <a:pt x="17832" y="36838"/>
                        </a:cubicBezTo>
                        <a:cubicBezTo>
                          <a:pt x="14974" y="26742"/>
                          <a:pt x="12688" y="16264"/>
                          <a:pt x="11926" y="5882"/>
                        </a:cubicBezTo>
                        <a:cubicBezTo>
                          <a:pt x="11355" y="-1929"/>
                          <a:pt x="-552" y="-1929"/>
                          <a:pt x="20" y="5691"/>
                        </a:cubicBezTo>
                        <a:lnTo>
                          <a:pt x="20" y="5691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3" name="Freeform: Shape 391">
                    <a:extLst>
                      <a:ext uri="{FF2B5EF4-FFF2-40B4-BE49-F238E27FC236}">
                        <a16:creationId xmlns:a16="http://schemas.microsoft.com/office/drawing/2014/main" id="{779A7174-85FA-4F56-A5B5-A4469751414E}"/>
                      </a:ext>
                    </a:extLst>
                  </p:cNvPr>
                  <p:cNvSpPr/>
                  <p:nvPr/>
                </p:nvSpPr>
                <p:spPr>
                  <a:xfrm>
                    <a:off x="5765672" y="4115935"/>
                    <a:ext cx="165261" cy="109170"/>
                  </a:xfrm>
                  <a:custGeom>
                    <a:avLst/>
                    <a:gdLst>
                      <a:gd name="connsiteX0" fmla="*/ 91826 w 165261"/>
                      <a:gd name="connsiteY0" fmla="*/ 108971 h 109170"/>
                      <a:gd name="connsiteX1" fmla="*/ 162883 w 165261"/>
                      <a:gd name="connsiteY1" fmla="*/ 55059 h 109170"/>
                      <a:gd name="connsiteX2" fmla="*/ 130879 w 165261"/>
                      <a:gd name="connsiteY2" fmla="*/ 5 h 109170"/>
                      <a:gd name="connsiteX3" fmla="*/ 83063 w 165261"/>
                      <a:gd name="connsiteY3" fmla="*/ 68394 h 109170"/>
                      <a:gd name="connsiteX4" fmla="*/ 18008 w 165261"/>
                      <a:gd name="connsiteY4" fmla="*/ 18388 h 109170"/>
                      <a:gd name="connsiteX5" fmla="*/ 91826 w 165261"/>
                      <a:gd name="connsiteY5" fmla="*/ 108971 h 109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261" h="109170">
                        <a:moveTo>
                          <a:pt x="91826" y="108971"/>
                        </a:moveTo>
                        <a:cubicBezTo>
                          <a:pt x="91826" y="108971"/>
                          <a:pt x="152977" y="87730"/>
                          <a:pt x="162883" y="55059"/>
                        </a:cubicBezTo>
                        <a:cubicBezTo>
                          <a:pt x="172789" y="22388"/>
                          <a:pt x="149738" y="-376"/>
                          <a:pt x="130879" y="5"/>
                        </a:cubicBezTo>
                        <a:cubicBezTo>
                          <a:pt x="112019" y="386"/>
                          <a:pt x="79158" y="26675"/>
                          <a:pt x="83063" y="68394"/>
                        </a:cubicBezTo>
                        <a:cubicBezTo>
                          <a:pt x="83063" y="68394"/>
                          <a:pt x="49821" y="6958"/>
                          <a:pt x="18008" y="18388"/>
                        </a:cubicBezTo>
                        <a:cubicBezTo>
                          <a:pt x="-19616" y="31818"/>
                          <a:pt x="196" y="113733"/>
                          <a:pt x="91826" y="108971"/>
                        </a:cubicBezTo>
                        <a:close/>
                      </a:path>
                    </a:pathLst>
                  </a:custGeom>
                  <a:solidFill>
                    <a:srgbClr val="DEFF9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6" name="Graphic 379">
                  <a:extLst>
                    <a:ext uri="{FF2B5EF4-FFF2-40B4-BE49-F238E27FC236}">
                      <a16:creationId xmlns:a16="http://schemas.microsoft.com/office/drawing/2014/main" id="{E6D256E7-5A48-4309-A013-B17A588B2F71}"/>
                    </a:ext>
                  </a:extLst>
                </p:cNvPr>
                <p:cNvGrpSpPr/>
                <p:nvPr/>
              </p:nvGrpSpPr>
              <p:grpSpPr>
                <a:xfrm>
                  <a:off x="6753996" y="4084488"/>
                  <a:ext cx="335534" cy="141862"/>
                  <a:chOff x="6753996" y="4084488"/>
                  <a:chExt cx="335534" cy="141862"/>
                </a:xfrm>
              </p:grpSpPr>
              <p:sp>
                <p:nvSpPr>
                  <p:cNvPr id="220" name="Freeform: Shape 388">
                    <a:extLst>
                      <a:ext uri="{FF2B5EF4-FFF2-40B4-BE49-F238E27FC236}">
                        <a16:creationId xmlns:a16="http://schemas.microsoft.com/office/drawing/2014/main" id="{D657E3AD-91CD-4C2D-92B2-C6E27A1392CD}"/>
                      </a:ext>
                    </a:extLst>
                  </p:cNvPr>
                  <p:cNvSpPr/>
                  <p:nvPr/>
                </p:nvSpPr>
                <p:spPr>
                  <a:xfrm>
                    <a:off x="6753996" y="4123796"/>
                    <a:ext cx="248776" cy="102555"/>
                  </a:xfrm>
                  <a:custGeom>
                    <a:avLst/>
                    <a:gdLst>
                      <a:gd name="connsiteX0" fmla="*/ 238883 w 248776"/>
                      <a:gd name="connsiteY0" fmla="*/ 48818 h 102555"/>
                      <a:gd name="connsiteX1" fmla="*/ 147443 w 248776"/>
                      <a:gd name="connsiteY1" fmla="*/ 76917 h 102555"/>
                      <a:gd name="connsiteX2" fmla="*/ 86292 w 248776"/>
                      <a:gd name="connsiteY2" fmla="*/ 12433 h 102555"/>
                      <a:gd name="connsiteX3" fmla="*/ 3996 w 248776"/>
                      <a:gd name="connsiteY3" fmla="*/ 8146 h 102555"/>
                      <a:gd name="connsiteX4" fmla="*/ 7140 w 248776"/>
                      <a:gd name="connsiteY4" fmla="*/ 19672 h 102555"/>
                      <a:gd name="connsiteX5" fmla="*/ 96675 w 248776"/>
                      <a:gd name="connsiteY5" fmla="*/ 35769 h 102555"/>
                      <a:gd name="connsiteX6" fmla="*/ 129345 w 248776"/>
                      <a:gd name="connsiteY6" fmla="*/ 73202 h 102555"/>
                      <a:gd name="connsiteX7" fmla="*/ 157539 w 248776"/>
                      <a:gd name="connsiteY7" fmla="*/ 99396 h 102555"/>
                      <a:gd name="connsiteX8" fmla="*/ 247265 w 248776"/>
                      <a:gd name="connsiteY8" fmla="*/ 57295 h 102555"/>
                      <a:gd name="connsiteX9" fmla="*/ 238883 w 248776"/>
                      <a:gd name="connsiteY9" fmla="*/ 48818 h 102555"/>
                      <a:gd name="connsiteX10" fmla="*/ 238883 w 248776"/>
                      <a:gd name="connsiteY10" fmla="*/ 48818 h 102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776" h="102555">
                        <a:moveTo>
                          <a:pt x="238883" y="48818"/>
                        </a:moveTo>
                        <a:cubicBezTo>
                          <a:pt x="218690" y="73012"/>
                          <a:pt x="175446" y="109969"/>
                          <a:pt x="147443" y="76917"/>
                        </a:cubicBezTo>
                        <a:cubicBezTo>
                          <a:pt x="128202" y="54247"/>
                          <a:pt x="111915" y="28625"/>
                          <a:pt x="86292" y="12433"/>
                        </a:cubicBezTo>
                        <a:cubicBezTo>
                          <a:pt x="60575" y="-3855"/>
                          <a:pt x="31619" y="-2903"/>
                          <a:pt x="3996" y="8146"/>
                        </a:cubicBezTo>
                        <a:cubicBezTo>
                          <a:pt x="-3052" y="10909"/>
                          <a:pt x="-4" y="22434"/>
                          <a:pt x="7140" y="19672"/>
                        </a:cubicBezTo>
                        <a:cubicBezTo>
                          <a:pt x="40572" y="6337"/>
                          <a:pt x="70386" y="11099"/>
                          <a:pt x="96675" y="35769"/>
                        </a:cubicBezTo>
                        <a:cubicBezTo>
                          <a:pt x="108771" y="47104"/>
                          <a:pt x="119154" y="60153"/>
                          <a:pt x="129345" y="73202"/>
                        </a:cubicBezTo>
                        <a:cubicBezTo>
                          <a:pt x="137442" y="83584"/>
                          <a:pt x="144871" y="94348"/>
                          <a:pt x="157539" y="99396"/>
                        </a:cubicBezTo>
                        <a:cubicBezTo>
                          <a:pt x="190686" y="112731"/>
                          <a:pt x="227548" y="81013"/>
                          <a:pt x="247265" y="57295"/>
                        </a:cubicBezTo>
                        <a:cubicBezTo>
                          <a:pt x="252218" y="51390"/>
                          <a:pt x="243836" y="42913"/>
                          <a:pt x="238883" y="48818"/>
                        </a:cubicBezTo>
                        <a:lnTo>
                          <a:pt x="238883" y="48818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1" name="Freeform: Shape 389">
                    <a:extLst>
                      <a:ext uri="{FF2B5EF4-FFF2-40B4-BE49-F238E27FC236}">
                        <a16:creationId xmlns:a16="http://schemas.microsoft.com/office/drawing/2014/main" id="{01D32CC3-3CA6-40CE-99F8-E7F340A53EB9}"/>
                      </a:ext>
                    </a:extLst>
                  </p:cNvPr>
                  <p:cNvSpPr/>
                  <p:nvPr/>
                </p:nvSpPr>
                <p:spPr>
                  <a:xfrm>
                    <a:off x="6943567" y="4084488"/>
                    <a:ext cx="145963" cy="141413"/>
                  </a:xfrm>
                  <a:custGeom>
                    <a:avLst/>
                    <a:gdLst>
                      <a:gd name="connsiteX0" fmla="*/ 28642 w 145963"/>
                      <a:gd name="connsiteY0" fmla="*/ 116796 h 141413"/>
                      <a:gd name="connsiteX1" fmla="*/ 1972 w 145963"/>
                      <a:gd name="connsiteY1" fmla="*/ 31737 h 141413"/>
                      <a:gd name="connsiteX2" fmla="*/ 59884 w 145963"/>
                      <a:gd name="connsiteY2" fmla="*/ 5448 h 141413"/>
                      <a:gd name="connsiteX3" fmla="*/ 59217 w 145963"/>
                      <a:gd name="connsiteY3" fmla="*/ 88887 h 141413"/>
                      <a:gd name="connsiteX4" fmla="*/ 141227 w 145963"/>
                      <a:gd name="connsiteY4" fmla="*/ 85744 h 141413"/>
                      <a:gd name="connsiteX5" fmla="*/ 28642 w 145963"/>
                      <a:gd name="connsiteY5" fmla="*/ 116796 h 141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963" h="141413">
                        <a:moveTo>
                          <a:pt x="28642" y="116796"/>
                        </a:moveTo>
                        <a:cubicBezTo>
                          <a:pt x="28642" y="116796"/>
                          <a:pt x="-8887" y="64122"/>
                          <a:pt x="1972" y="31737"/>
                        </a:cubicBezTo>
                        <a:cubicBezTo>
                          <a:pt x="12830" y="-648"/>
                          <a:pt x="44739" y="-5886"/>
                          <a:pt x="59884" y="5448"/>
                        </a:cubicBezTo>
                        <a:cubicBezTo>
                          <a:pt x="75029" y="16688"/>
                          <a:pt x="86554" y="57074"/>
                          <a:pt x="59217" y="88887"/>
                        </a:cubicBezTo>
                        <a:cubicBezTo>
                          <a:pt x="59217" y="88887"/>
                          <a:pt x="121796" y="58026"/>
                          <a:pt x="141227" y="85744"/>
                        </a:cubicBezTo>
                        <a:cubicBezTo>
                          <a:pt x="164087" y="118415"/>
                          <a:pt x="100556" y="173755"/>
                          <a:pt x="28642" y="116796"/>
                        </a:cubicBezTo>
                        <a:close/>
                      </a:path>
                    </a:pathLst>
                  </a:custGeom>
                  <a:solidFill>
                    <a:srgbClr val="DEFF9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17" name="Graphic 379">
                  <a:extLst>
                    <a:ext uri="{FF2B5EF4-FFF2-40B4-BE49-F238E27FC236}">
                      <a16:creationId xmlns:a16="http://schemas.microsoft.com/office/drawing/2014/main" id="{930CED4F-DEB0-4710-A959-12E3D658CFA9}"/>
                    </a:ext>
                  </a:extLst>
                </p:cNvPr>
                <p:cNvGrpSpPr/>
                <p:nvPr/>
              </p:nvGrpSpPr>
              <p:grpSpPr>
                <a:xfrm>
                  <a:off x="6790652" y="3716020"/>
                  <a:ext cx="230451" cy="268987"/>
                  <a:chOff x="6790652" y="3716020"/>
                  <a:chExt cx="230451" cy="268987"/>
                </a:xfrm>
              </p:grpSpPr>
              <p:sp>
                <p:nvSpPr>
                  <p:cNvPr id="218" name="Freeform: Shape 386">
                    <a:extLst>
                      <a:ext uri="{FF2B5EF4-FFF2-40B4-BE49-F238E27FC236}">
                        <a16:creationId xmlns:a16="http://schemas.microsoft.com/office/drawing/2014/main" id="{E3D296A1-F52F-4AE7-A4F7-A515788582A8}"/>
                      </a:ext>
                    </a:extLst>
                  </p:cNvPr>
                  <p:cNvSpPr/>
                  <p:nvPr/>
                </p:nvSpPr>
                <p:spPr>
                  <a:xfrm>
                    <a:off x="6790652" y="3716020"/>
                    <a:ext cx="165573" cy="199006"/>
                  </a:xfrm>
                  <a:custGeom>
                    <a:avLst/>
                    <a:gdLst>
                      <a:gd name="connsiteX0" fmla="*/ 158125 w 165573"/>
                      <a:gd name="connsiteY0" fmla="*/ 185417 h 199006"/>
                      <a:gd name="connsiteX1" fmla="*/ 85069 w 165573"/>
                      <a:gd name="connsiteY1" fmla="*/ 175797 h 199006"/>
                      <a:gd name="connsiteX2" fmla="*/ 72972 w 165573"/>
                      <a:gd name="connsiteY2" fmla="*/ 120171 h 199006"/>
                      <a:gd name="connsiteX3" fmla="*/ 65257 w 165573"/>
                      <a:gd name="connsiteY3" fmla="*/ 51019 h 199006"/>
                      <a:gd name="connsiteX4" fmla="*/ 7249 w 165573"/>
                      <a:gd name="connsiteY4" fmla="*/ 346 h 199006"/>
                      <a:gd name="connsiteX5" fmla="*/ 4106 w 165573"/>
                      <a:gd name="connsiteY5" fmla="*/ 11872 h 199006"/>
                      <a:gd name="connsiteX6" fmla="*/ 56684 w 165573"/>
                      <a:gd name="connsiteY6" fmla="*/ 62735 h 199006"/>
                      <a:gd name="connsiteX7" fmla="*/ 60208 w 165573"/>
                      <a:gd name="connsiteY7" fmla="*/ 138269 h 199006"/>
                      <a:gd name="connsiteX8" fmla="*/ 79068 w 165573"/>
                      <a:gd name="connsiteY8" fmla="*/ 186084 h 199006"/>
                      <a:gd name="connsiteX9" fmla="*/ 126693 w 165573"/>
                      <a:gd name="connsiteY9" fmla="*/ 198848 h 199006"/>
                      <a:gd name="connsiteX10" fmla="*/ 161364 w 165573"/>
                      <a:gd name="connsiteY10" fmla="*/ 196847 h 199006"/>
                      <a:gd name="connsiteX11" fmla="*/ 158125 w 165573"/>
                      <a:gd name="connsiteY11" fmla="*/ 185417 h 199006"/>
                      <a:gd name="connsiteX12" fmla="*/ 158125 w 165573"/>
                      <a:gd name="connsiteY12" fmla="*/ 185417 h 199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5573" h="199006">
                        <a:moveTo>
                          <a:pt x="158125" y="185417"/>
                        </a:moveTo>
                        <a:cubicBezTo>
                          <a:pt x="137170" y="188846"/>
                          <a:pt x="104595" y="189799"/>
                          <a:pt x="85069" y="175797"/>
                        </a:cubicBezTo>
                        <a:cubicBezTo>
                          <a:pt x="66780" y="162748"/>
                          <a:pt x="72305" y="139412"/>
                          <a:pt x="72972" y="120171"/>
                        </a:cubicBezTo>
                        <a:cubicBezTo>
                          <a:pt x="73734" y="97121"/>
                          <a:pt x="73829" y="72832"/>
                          <a:pt x="65257" y="51019"/>
                        </a:cubicBezTo>
                        <a:cubicBezTo>
                          <a:pt x="54970" y="24921"/>
                          <a:pt x="33157" y="9205"/>
                          <a:pt x="7249" y="346"/>
                        </a:cubicBezTo>
                        <a:cubicBezTo>
                          <a:pt x="10" y="-2130"/>
                          <a:pt x="-3133" y="9395"/>
                          <a:pt x="4106" y="11872"/>
                        </a:cubicBezTo>
                        <a:cubicBezTo>
                          <a:pt x="29347" y="20444"/>
                          <a:pt x="49254" y="36446"/>
                          <a:pt x="56684" y="62735"/>
                        </a:cubicBezTo>
                        <a:cubicBezTo>
                          <a:pt x="63637" y="87024"/>
                          <a:pt x="61542" y="113313"/>
                          <a:pt x="60208" y="138269"/>
                        </a:cubicBezTo>
                        <a:cubicBezTo>
                          <a:pt x="59256" y="157414"/>
                          <a:pt x="62304" y="174559"/>
                          <a:pt x="79068" y="186084"/>
                        </a:cubicBezTo>
                        <a:cubicBezTo>
                          <a:pt x="92784" y="195514"/>
                          <a:pt x="110405" y="198181"/>
                          <a:pt x="126693" y="198848"/>
                        </a:cubicBezTo>
                        <a:cubicBezTo>
                          <a:pt x="138218" y="199324"/>
                          <a:pt x="149934" y="198752"/>
                          <a:pt x="161364" y="196847"/>
                        </a:cubicBezTo>
                        <a:cubicBezTo>
                          <a:pt x="168793" y="195609"/>
                          <a:pt x="165555" y="184179"/>
                          <a:pt x="158125" y="185417"/>
                        </a:cubicBezTo>
                        <a:lnTo>
                          <a:pt x="158125" y="185417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9" name="Freeform: Shape 387">
                    <a:extLst>
                      <a:ext uri="{FF2B5EF4-FFF2-40B4-BE49-F238E27FC236}">
                        <a16:creationId xmlns:a16="http://schemas.microsoft.com/office/drawing/2014/main" id="{370D714A-F655-4571-A3EE-99CEC46D35A3}"/>
                      </a:ext>
                    </a:extLst>
                  </p:cNvPr>
                  <p:cNvSpPr/>
                  <p:nvPr/>
                </p:nvSpPr>
                <p:spPr>
                  <a:xfrm>
                    <a:off x="6915440" y="3820230"/>
                    <a:ext cx="105663" cy="164776"/>
                  </a:xfrm>
                  <a:custGeom>
                    <a:avLst/>
                    <a:gdLst>
                      <a:gd name="connsiteX0" fmla="*/ 0 w 105663"/>
                      <a:gd name="connsiteY0" fmla="*/ 89112 h 164776"/>
                      <a:gd name="connsiteX1" fmla="*/ 35433 w 105663"/>
                      <a:gd name="connsiteY1" fmla="*/ 7293 h 164776"/>
                      <a:gd name="connsiteX2" fmla="*/ 96488 w 105663"/>
                      <a:gd name="connsiteY2" fmla="*/ 25295 h 164776"/>
                      <a:gd name="connsiteX3" fmla="*/ 41434 w 105663"/>
                      <a:gd name="connsiteY3" fmla="*/ 88065 h 164776"/>
                      <a:gd name="connsiteX4" fmla="*/ 105537 w 105663"/>
                      <a:gd name="connsiteY4" fmla="*/ 139309 h 164776"/>
                      <a:gd name="connsiteX5" fmla="*/ 0 w 105663"/>
                      <a:gd name="connsiteY5" fmla="*/ 89112 h 164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663" h="164776">
                        <a:moveTo>
                          <a:pt x="0" y="89112"/>
                        </a:moveTo>
                        <a:cubicBezTo>
                          <a:pt x="0" y="89112"/>
                          <a:pt x="6096" y="24723"/>
                          <a:pt x="35433" y="7293"/>
                        </a:cubicBezTo>
                        <a:cubicBezTo>
                          <a:pt x="64865" y="-10138"/>
                          <a:pt x="92392" y="6816"/>
                          <a:pt x="96488" y="25295"/>
                        </a:cubicBezTo>
                        <a:cubicBezTo>
                          <a:pt x="100584" y="43678"/>
                          <a:pt x="82867" y="81873"/>
                          <a:pt x="41434" y="88065"/>
                        </a:cubicBezTo>
                        <a:cubicBezTo>
                          <a:pt x="41434" y="88065"/>
                          <a:pt x="108966" y="105686"/>
                          <a:pt x="105537" y="139309"/>
                        </a:cubicBezTo>
                        <a:cubicBezTo>
                          <a:pt x="101441" y="179028"/>
                          <a:pt x="17145" y="179314"/>
                          <a:pt x="0" y="89112"/>
                        </a:cubicBezTo>
                        <a:close/>
                      </a:path>
                    </a:pathLst>
                  </a:custGeom>
                  <a:solidFill>
                    <a:srgbClr val="F9FF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76" name="Graphic 379">
                <a:extLst>
                  <a:ext uri="{FF2B5EF4-FFF2-40B4-BE49-F238E27FC236}">
                    <a16:creationId xmlns:a16="http://schemas.microsoft.com/office/drawing/2014/main" id="{120B4805-C2C2-4F63-9A85-C39111CBAD9E}"/>
                  </a:ext>
                </a:extLst>
              </p:cNvPr>
              <p:cNvGrpSpPr/>
              <p:nvPr/>
            </p:nvGrpSpPr>
            <p:grpSpPr>
              <a:xfrm>
                <a:off x="6480322" y="3304239"/>
                <a:ext cx="234715" cy="368968"/>
                <a:chOff x="6480322" y="3304239"/>
                <a:chExt cx="234715" cy="368968"/>
              </a:xfrm>
            </p:grpSpPr>
            <p:sp>
              <p:nvSpPr>
                <p:cNvPr id="208" name="Freeform: Shape 376">
                  <a:extLst>
                    <a:ext uri="{FF2B5EF4-FFF2-40B4-BE49-F238E27FC236}">
                      <a16:creationId xmlns:a16="http://schemas.microsoft.com/office/drawing/2014/main" id="{358C0AAD-8082-4E59-BC25-059AB7C427A3}"/>
                    </a:ext>
                  </a:extLst>
                </p:cNvPr>
                <p:cNvSpPr/>
                <p:nvPr/>
              </p:nvSpPr>
              <p:spPr>
                <a:xfrm>
                  <a:off x="6480322" y="3429517"/>
                  <a:ext cx="163569" cy="243691"/>
                </a:xfrm>
                <a:custGeom>
                  <a:avLst/>
                  <a:gdLst>
                    <a:gd name="connsiteX0" fmla="*/ 11923 w 163569"/>
                    <a:gd name="connsiteY0" fmla="*/ 239701 h 243691"/>
                    <a:gd name="connsiteX1" fmla="*/ 40498 w 163569"/>
                    <a:gd name="connsiteY1" fmla="*/ 194743 h 243691"/>
                    <a:gd name="connsiteX2" fmla="*/ 78979 w 163569"/>
                    <a:gd name="connsiteY2" fmla="*/ 169502 h 243691"/>
                    <a:gd name="connsiteX3" fmla="*/ 123937 w 163569"/>
                    <a:gd name="connsiteY3" fmla="*/ 167978 h 243691"/>
                    <a:gd name="connsiteX4" fmla="*/ 160989 w 163569"/>
                    <a:gd name="connsiteY4" fmla="*/ 53201 h 243691"/>
                    <a:gd name="connsiteX5" fmla="*/ 153274 w 163569"/>
                    <a:gd name="connsiteY5" fmla="*/ 4243 h 243691"/>
                    <a:gd name="connsiteX6" fmla="*/ 141749 w 163569"/>
                    <a:gd name="connsiteY6" fmla="*/ 7386 h 243691"/>
                    <a:gd name="connsiteX7" fmla="*/ 148988 w 163569"/>
                    <a:gd name="connsiteY7" fmla="*/ 119876 h 243691"/>
                    <a:gd name="connsiteX8" fmla="*/ 137939 w 163569"/>
                    <a:gd name="connsiteY8" fmla="*/ 147785 h 243691"/>
                    <a:gd name="connsiteX9" fmla="*/ 110792 w 163569"/>
                    <a:gd name="connsiteY9" fmla="*/ 155500 h 243691"/>
                    <a:gd name="connsiteX10" fmla="*/ 32021 w 163569"/>
                    <a:gd name="connsiteY10" fmla="*/ 186266 h 243691"/>
                    <a:gd name="connsiteX11" fmla="*/ 398 w 163569"/>
                    <a:gd name="connsiteY11" fmla="*/ 236462 h 243691"/>
                    <a:gd name="connsiteX12" fmla="*/ 11923 w 163569"/>
                    <a:gd name="connsiteY12" fmla="*/ 239701 h 243691"/>
                    <a:gd name="connsiteX13" fmla="*/ 11923 w 163569"/>
                    <a:gd name="connsiteY13" fmla="*/ 239701 h 24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3569" h="243691">
                      <a:moveTo>
                        <a:pt x="11923" y="239701"/>
                      </a:moveTo>
                      <a:cubicBezTo>
                        <a:pt x="17828" y="224175"/>
                        <a:pt x="28592" y="207411"/>
                        <a:pt x="40498" y="194743"/>
                      </a:cubicBezTo>
                      <a:cubicBezTo>
                        <a:pt x="51071" y="183408"/>
                        <a:pt x="64025" y="173978"/>
                        <a:pt x="78979" y="169502"/>
                      </a:cubicBezTo>
                      <a:cubicBezTo>
                        <a:pt x="94409" y="164930"/>
                        <a:pt x="108602" y="169787"/>
                        <a:pt x="123937" y="167978"/>
                      </a:cubicBezTo>
                      <a:cubicBezTo>
                        <a:pt x="171657" y="162358"/>
                        <a:pt x="164513" y="85967"/>
                        <a:pt x="160989" y="53201"/>
                      </a:cubicBezTo>
                      <a:cubicBezTo>
                        <a:pt x="159275" y="36818"/>
                        <a:pt x="156798" y="20340"/>
                        <a:pt x="153274" y="4243"/>
                      </a:cubicBezTo>
                      <a:cubicBezTo>
                        <a:pt x="151655" y="-3187"/>
                        <a:pt x="140129" y="-43"/>
                        <a:pt x="141749" y="7386"/>
                      </a:cubicBezTo>
                      <a:cubicBezTo>
                        <a:pt x="149750" y="43105"/>
                        <a:pt x="155465" y="83586"/>
                        <a:pt x="148988" y="119876"/>
                      </a:cubicBezTo>
                      <a:cubicBezTo>
                        <a:pt x="147273" y="129592"/>
                        <a:pt x="144511" y="140165"/>
                        <a:pt x="137939" y="147785"/>
                      </a:cubicBezTo>
                      <a:cubicBezTo>
                        <a:pt x="130700" y="156357"/>
                        <a:pt x="121175" y="156738"/>
                        <a:pt x="110792" y="155500"/>
                      </a:cubicBezTo>
                      <a:cubicBezTo>
                        <a:pt x="80312" y="151785"/>
                        <a:pt x="52785" y="164168"/>
                        <a:pt x="32021" y="186266"/>
                      </a:cubicBezTo>
                      <a:cubicBezTo>
                        <a:pt x="18590" y="200553"/>
                        <a:pt x="7351" y="218079"/>
                        <a:pt x="398" y="236462"/>
                      </a:cubicBezTo>
                      <a:cubicBezTo>
                        <a:pt x="-2269" y="243701"/>
                        <a:pt x="9256" y="246749"/>
                        <a:pt x="11923" y="239701"/>
                      </a:cubicBezTo>
                      <a:lnTo>
                        <a:pt x="11923" y="239701"/>
                      </a:lnTo>
                      <a:close/>
                    </a:path>
                  </a:pathLst>
                </a:custGeom>
                <a:solidFill>
                  <a:srgbClr val="EDFFD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" name="Freeform: Shape 377">
                  <a:extLst>
                    <a:ext uri="{FF2B5EF4-FFF2-40B4-BE49-F238E27FC236}">
                      <a16:creationId xmlns:a16="http://schemas.microsoft.com/office/drawing/2014/main" id="{DCF39E00-9ACA-42E7-84DF-B6588D4E0EC2}"/>
                    </a:ext>
                  </a:extLst>
                </p:cNvPr>
                <p:cNvSpPr/>
                <p:nvPr/>
              </p:nvSpPr>
              <p:spPr>
                <a:xfrm>
                  <a:off x="6490990" y="3304239"/>
                  <a:ext cx="224047" cy="154952"/>
                </a:xfrm>
                <a:custGeom>
                  <a:avLst/>
                  <a:gdLst>
                    <a:gd name="connsiteX0" fmla="*/ 141462 w 224047"/>
                    <a:gd name="connsiteY0" fmla="*/ 154952 h 154952"/>
                    <a:gd name="connsiteX1" fmla="*/ 8970 w 224047"/>
                    <a:gd name="connsiteY1" fmla="*/ 59035 h 154952"/>
                    <a:gd name="connsiteX2" fmla="*/ 135652 w 224047"/>
                    <a:gd name="connsiteY2" fmla="*/ 123615 h 154952"/>
                    <a:gd name="connsiteX3" fmla="*/ 170037 w 224047"/>
                    <a:gd name="connsiteY3" fmla="*/ 266 h 154952"/>
                    <a:gd name="connsiteX4" fmla="*/ 141462 w 224047"/>
                    <a:gd name="connsiteY4" fmla="*/ 154952 h 15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047" h="154952">
                      <a:moveTo>
                        <a:pt x="141462" y="154952"/>
                      </a:moveTo>
                      <a:cubicBezTo>
                        <a:pt x="141462" y="154952"/>
                        <a:pt x="-42084" y="134950"/>
                        <a:pt x="8970" y="59035"/>
                      </a:cubicBezTo>
                      <a:cubicBezTo>
                        <a:pt x="64310" y="-23261"/>
                        <a:pt x="135652" y="123615"/>
                        <a:pt x="135652" y="123615"/>
                      </a:cubicBezTo>
                      <a:cubicBezTo>
                        <a:pt x="135652" y="123615"/>
                        <a:pt x="113459" y="4743"/>
                        <a:pt x="170037" y="266"/>
                      </a:cubicBezTo>
                      <a:cubicBezTo>
                        <a:pt x="231283" y="-4592"/>
                        <a:pt x="262335" y="57416"/>
                        <a:pt x="141462" y="154952"/>
                      </a:cubicBezTo>
                      <a:close/>
                    </a:path>
                  </a:pathLst>
                </a:custGeom>
                <a:solidFill>
                  <a:srgbClr val="DEFF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77" name="Freeform: Shape 345">
                <a:extLst>
                  <a:ext uri="{FF2B5EF4-FFF2-40B4-BE49-F238E27FC236}">
                    <a16:creationId xmlns:a16="http://schemas.microsoft.com/office/drawing/2014/main" id="{CAD51BDC-43ED-4764-BFCC-65A33B855C63}"/>
                  </a:ext>
                </a:extLst>
              </p:cNvPr>
              <p:cNvSpPr/>
              <p:nvPr/>
            </p:nvSpPr>
            <p:spPr>
              <a:xfrm>
                <a:off x="6262883" y="4052884"/>
                <a:ext cx="16573" cy="16573"/>
              </a:xfrm>
              <a:custGeom>
                <a:avLst/>
                <a:gdLst>
                  <a:gd name="connsiteX0" fmla="*/ 16573 w 16573"/>
                  <a:gd name="connsiteY0" fmla="*/ 8287 h 16573"/>
                  <a:gd name="connsiteX1" fmla="*/ 8287 w 16573"/>
                  <a:gd name="connsiteY1" fmla="*/ 16573 h 16573"/>
                  <a:gd name="connsiteX2" fmla="*/ 0 w 16573"/>
                  <a:gd name="connsiteY2" fmla="*/ 8287 h 16573"/>
                  <a:gd name="connsiteX3" fmla="*/ 8287 w 16573"/>
                  <a:gd name="connsiteY3" fmla="*/ 0 h 16573"/>
                  <a:gd name="connsiteX4" fmla="*/ 16573 w 16573"/>
                  <a:gd name="connsiteY4" fmla="*/ 8287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73" h="16573">
                    <a:moveTo>
                      <a:pt x="16573" y="8287"/>
                    </a:moveTo>
                    <a:cubicBezTo>
                      <a:pt x="16573" y="12859"/>
                      <a:pt x="12859" y="16573"/>
                      <a:pt x="8287" y="16573"/>
                    </a:cubicBezTo>
                    <a:cubicBezTo>
                      <a:pt x="3715" y="16573"/>
                      <a:pt x="0" y="12859"/>
                      <a:pt x="0" y="8287"/>
                    </a:cubicBezTo>
                    <a:cubicBezTo>
                      <a:pt x="0" y="3715"/>
                      <a:pt x="3715" y="0"/>
                      <a:pt x="8287" y="0"/>
                    </a:cubicBezTo>
                    <a:cubicBezTo>
                      <a:pt x="12859" y="0"/>
                      <a:pt x="16573" y="3620"/>
                      <a:pt x="16573" y="8287"/>
                    </a:cubicBezTo>
                    <a:close/>
                  </a:path>
                </a:pathLst>
              </a:custGeom>
              <a:solidFill>
                <a:srgbClr val="F8AB1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" name="Freeform: Shape 346">
                <a:extLst>
                  <a:ext uri="{FF2B5EF4-FFF2-40B4-BE49-F238E27FC236}">
                    <a16:creationId xmlns:a16="http://schemas.microsoft.com/office/drawing/2014/main" id="{C80C92E4-27A8-4BEB-8C71-87B3B34E0FC0}"/>
                  </a:ext>
                </a:extLst>
              </p:cNvPr>
              <p:cNvSpPr/>
              <p:nvPr/>
            </p:nvSpPr>
            <p:spPr>
              <a:xfrm>
                <a:off x="5829781" y="4013165"/>
                <a:ext cx="41909" cy="41910"/>
              </a:xfrm>
              <a:custGeom>
                <a:avLst/>
                <a:gdLst>
                  <a:gd name="connsiteX0" fmla="*/ 41910 w 41909"/>
                  <a:gd name="connsiteY0" fmla="*/ 20955 h 41910"/>
                  <a:gd name="connsiteX1" fmla="*/ 20955 w 41909"/>
                  <a:gd name="connsiteY1" fmla="*/ 41910 h 41910"/>
                  <a:gd name="connsiteX2" fmla="*/ 0 w 41909"/>
                  <a:gd name="connsiteY2" fmla="*/ 20955 h 41910"/>
                  <a:gd name="connsiteX3" fmla="*/ 20955 w 41909"/>
                  <a:gd name="connsiteY3" fmla="*/ 0 h 41910"/>
                  <a:gd name="connsiteX4" fmla="*/ 41910 w 41909"/>
                  <a:gd name="connsiteY4" fmla="*/ 20955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41910">
                    <a:moveTo>
                      <a:pt x="41910" y="20955"/>
                    </a:moveTo>
                    <a:cubicBezTo>
                      <a:pt x="41910" y="32575"/>
                      <a:pt x="32480" y="41910"/>
                      <a:pt x="20955" y="41910"/>
                    </a:cubicBezTo>
                    <a:cubicBezTo>
                      <a:pt x="9334" y="41910"/>
                      <a:pt x="0" y="32480"/>
                      <a:pt x="0" y="20955"/>
                    </a:cubicBezTo>
                    <a:cubicBezTo>
                      <a:pt x="0" y="9334"/>
                      <a:pt x="9430" y="0"/>
                      <a:pt x="20955" y="0"/>
                    </a:cubicBezTo>
                    <a:cubicBezTo>
                      <a:pt x="32480" y="0"/>
                      <a:pt x="41910" y="9334"/>
                      <a:pt x="41910" y="20955"/>
                    </a:cubicBezTo>
                    <a:close/>
                  </a:path>
                </a:pathLst>
              </a:custGeom>
              <a:solidFill>
                <a:srgbClr val="F8AB1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79" name="Graphic 379">
                <a:extLst>
                  <a:ext uri="{FF2B5EF4-FFF2-40B4-BE49-F238E27FC236}">
                    <a16:creationId xmlns:a16="http://schemas.microsoft.com/office/drawing/2014/main" id="{1062B42A-56F6-4C15-91D7-548BA6C6127C}"/>
                  </a:ext>
                </a:extLst>
              </p:cNvPr>
              <p:cNvGrpSpPr/>
              <p:nvPr/>
            </p:nvGrpSpPr>
            <p:grpSpPr>
              <a:xfrm>
                <a:off x="5620326" y="3128674"/>
                <a:ext cx="1666875" cy="1379410"/>
                <a:chOff x="5620326" y="3128674"/>
                <a:chExt cx="1666875" cy="1379410"/>
              </a:xfrm>
              <a:solidFill>
                <a:srgbClr val="F8AB1D"/>
              </a:solidFill>
            </p:grpSpPr>
            <p:sp>
              <p:nvSpPr>
                <p:cNvPr id="180" name="Freeform: Shape 348">
                  <a:extLst>
                    <a:ext uri="{FF2B5EF4-FFF2-40B4-BE49-F238E27FC236}">
                      <a16:creationId xmlns:a16="http://schemas.microsoft.com/office/drawing/2014/main" id="{5AAFA50C-3939-493D-9B1F-F87EBA09BCDF}"/>
                    </a:ext>
                  </a:extLst>
                </p:cNvPr>
                <p:cNvSpPr/>
                <p:nvPr/>
              </p:nvSpPr>
              <p:spPr>
                <a:xfrm>
                  <a:off x="6703985" y="3966207"/>
                  <a:ext cx="27813" cy="27812"/>
                </a:xfrm>
                <a:custGeom>
                  <a:avLst/>
                  <a:gdLst>
                    <a:gd name="connsiteX0" fmla="*/ 27813 w 27813"/>
                    <a:gd name="connsiteY0" fmla="*/ 13906 h 27812"/>
                    <a:gd name="connsiteX1" fmla="*/ 13906 w 27813"/>
                    <a:gd name="connsiteY1" fmla="*/ 27813 h 27812"/>
                    <a:gd name="connsiteX2" fmla="*/ 0 w 27813"/>
                    <a:gd name="connsiteY2" fmla="*/ 13906 h 27812"/>
                    <a:gd name="connsiteX3" fmla="*/ 13906 w 27813"/>
                    <a:gd name="connsiteY3" fmla="*/ 0 h 27812"/>
                    <a:gd name="connsiteX4" fmla="*/ 27813 w 27813"/>
                    <a:gd name="connsiteY4" fmla="*/ 13906 h 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" h="27812">
                      <a:moveTo>
                        <a:pt x="27813" y="13906"/>
                      </a:moveTo>
                      <a:cubicBezTo>
                        <a:pt x="27813" y="21587"/>
                        <a:pt x="21587" y="27813"/>
                        <a:pt x="13906" y="27813"/>
                      </a:cubicBezTo>
                      <a:cubicBezTo>
                        <a:pt x="6226" y="27813"/>
                        <a:pt x="0" y="21587"/>
                        <a:pt x="0" y="13906"/>
                      </a:cubicBezTo>
                      <a:cubicBezTo>
                        <a:pt x="0" y="6226"/>
                        <a:pt x="6226" y="0"/>
                        <a:pt x="13906" y="0"/>
                      </a:cubicBezTo>
                      <a:cubicBezTo>
                        <a:pt x="21587" y="0"/>
                        <a:pt x="27813" y="6226"/>
                        <a:pt x="27813" y="13906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1" name="Freeform: Shape 349">
                  <a:extLst>
                    <a:ext uri="{FF2B5EF4-FFF2-40B4-BE49-F238E27FC236}">
                      <a16:creationId xmlns:a16="http://schemas.microsoft.com/office/drawing/2014/main" id="{4A8B0F67-37FC-4AC3-ACC7-932312995DDD}"/>
                    </a:ext>
                  </a:extLst>
                </p:cNvPr>
                <p:cNvSpPr/>
                <p:nvPr/>
              </p:nvSpPr>
              <p:spPr>
                <a:xfrm>
                  <a:off x="6778566" y="4354065"/>
                  <a:ext cx="42481" cy="42481"/>
                </a:xfrm>
                <a:custGeom>
                  <a:avLst/>
                  <a:gdLst>
                    <a:gd name="connsiteX0" fmla="*/ 42482 w 42481"/>
                    <a:gd name="connsiteY0" fmla="*/ 21241 h 42481"/>
                    <a:gd name="connsiteX1" fmla="*/ 21241 w 42481"/>
                    <a:gd name="connsiteY1" fmla="*/ 42482 h 42481"/>
                    <a:gd name="connsiteX2" fmla="*/ 0 w 42481"/>
                    <a:gd name="connsiteY2" fmla="*/ 21241 h 42481"/>
                    <a:gd name="connsiteX3" fmla="*/ 21241 w 42481"/>
                    <a:gd name="connsiteY3" fmla="*/ 0 h 42481"/>
                    <a:gd name="connsiteX4" fmla="*/ 42482 w 42481"/>
                    <a:gd name="connsiteY4" fmla="*/ 21241 h 42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81" h="42481">
                      <a:moveTo>
                        <a:pt x="42482" y="21241"/>
                      </a:moveTo>
                      <a:cubicBezTo>
                        <a:pt x="42482" y="32957"/>
                        <a:pt x="32957" y="42482"/>
                        <a:pt x="21241" y="42482"/>
                      </a:cubicBezTo>
                      <a:cubicBezTo>
                        <a:pt x="9525" y="42482"/>
                        <a:pt x="0" y="32957"/>
                        <a:pt x="0" y="21241"/>
                      </a:cubicBezTo>
                      <a:cubicBezTo>
                        <a:pt x="0" y="9525"/>
                        <a:pt x="9525" y="0"/>
                        <a:pt x="21241" y="0"/>
                      </a:cubicBezTo>
                      <a:cubicBezTo>
                        <a:pt x="32957" y="0"/>
                        <a:pt x="42482" y="9525"/>
                        <a:pt x="42482" y="2124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2" name="Freeform: Shape 350">
                  <a:extLst>
                    <a:ext uri="{FF2B5EF4-FFF2-40B4-BE49-F238E27FC236}">
                      <a16:creationId xmlns:a16="http://schemas.microsoft.com/office/drawing/2014/main" id="{24CF5D12-9439-4640-9B54-ECD331E47866}"/>
                    </a:ext>
                  </a:extLst>
                </p:cNvPr>
                <p:cNvSpPr/>
                <p:nvPr/>
              </p:nvSpPr>
              <p:spPr>
                <a:xfrm>
                  <a:off x="6924489" y="4296153"/>
                  <a:ext cx="7620" cy="7619"/>
                </a:xfrm>
                <a:custGeom>
                  <a:avLst/>
                  <a:gdLst>
                    <a:gd name="connsiteX0" fmla="*/ 7620 w 7620"/>
                    <a:gd name="connsiteY0" fmla="*/ 3810 h 7619"/>
                    <a:gd name="connsiteX1" fmla="*/ 3810 w 7620"/>
                    <a:gd name="connsiteY1" fmla="*/ 7620 h 7619"/>
                    <a:gd name="connsiteX2" fmla="*/ 0 w 7620"/>
                    <a:gd name="connsiteY2" fmla="*/ 3810 h 7619"/>
                    <a:gd name="connsiteX3" fmla="*/ 3810 w 7620"/>
                    <a:gd name="connsiteY3" fmla="*/ 0 h 7619"/>
                    <a:gd name="connsiteX4" fmla="*/ 7620 w 7620"/>
                    <a:gd name="connsiteY4" fmla="*/ 381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619">
                      <a:moveTo>
                        <a:pt x="7620" y="3810"/>
                      </a:moveTo>
                      <a:cubicBezTo>
                        <a:pt x="7620" y="5905"/>
                        <a:pt x="5905" y="7620"/>
                        <a:pt x="3810" y="7620"/>
                      </a:cubicBezTo>
                      <a:cubicBezTo>
                        <a:pt x="1714" y="7620"/>
                        <a:pt x="0" y="5905"/>
                        <a:pt x="0" y="3810"/>
                      </a:cubicBezTo>
                      <a:cubicBezTo>
                        <a:pt x="0" y="1714"/>
                        <a:pt x="1714" y="0"/>
                        <a:pt x="3810" y="0"/>
                      </a:cubicBezTo>
                      <a:cubicBezTo>
                        <a:pt x="5905" y="0"/>
                        <a:pt x="7620" y="1714"/>
                        <a:pt x="7620" y="3810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3" name="Freeform: Shape 351">
                  <a:extLst>
                    <a:ext uri="{FF2B5EF4-FFF2-40B4-BE49-F238E27FC236}">
                      <a16:creationId xmlns:a16="http://schemas.microsoft.com/office/drawing/2014/main" id="{61CB5D2B-6D14-49DC-A7A0-585F6344BAC5}"/>
                    </a:ext>
                  </a:extLst>
                </p:cNvPr>
                <p:cNvSpPr/>
                <p:nvPr/>
              </p:nvSpPr>
              <p:spPr>
                <a:xfrm>
                  <a:off x="7183950" y="3879053"/>
                  <a:ext cx="23621" cy="23622"/>
                </a:xfrm>
                <a:custGeom>
                  <a:avLst/>
                  <a:gdLst>
                    <a:gd name="connsiteX0" fmla="*/ 23622 w 23621"/>
                    <a:gd name="connsiteY0" fmla="*/ 11811 h 23622"/>
                    <a:gd name="connsiteX1" fmla="*/ 11811 w 23621"/>
                    <a:gd name="connsiteY1" fmla="*/ 23622 h 23622"/>
                    <a:gd name="connsiteX2" fmla="*/ 0 w 23621"/>
                    <a:gd name="connsiteY2" fmla="*/ 11811 h 23622"/>
                    <a:gd name="connsiteX3" fmla="*/ 11811 w 23621"/>
                    <a:gd name="connsiteY3" fmla="*/ 0 h 23622"/>
                    <a:gd name="connsiteX4" fmla="*/ 23622 w 23621"/>
                    <a:gd name="connsiteY4" fmla="*/ 11811 h 23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621" h="23622">
                      <a:moveTo>
                        <a:pt x="23622" y="11811"/>
                      </a:moveTo>
                      <a:cubicBezTo>
                        <a:pt x="23622" y="18288"/>
                        <a:pt x="18383" y="23622"/>
                        <a:pt x="11811" y="23622"/>
                      </a:cubicBezTo>
                      <a:cubicBezTo>
                        <a:pt x="5334" y="23622"/>
                        <a:pt x="0" y="18383"/>
                        <a:pt x="0" y="11811"/>
                      </a:cubicBezTo>
                      <a:cubicBezTo>
                        <a:pt x="0" y="5239"/>
                        <a:pt x="5239" y="0"/>
                        <a:pt x="11811" y="0"/>
                      </a:cubicBezTo>
                      <a:cubicBezTo>
                        <a:pt x="18383" y="0"/>
                        <a:pt x="23622" y="5239"/>
                        <a:pt x="23622" y="1181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4" name="Freeform: Shape 352">
                  <a:extLst>
                    <a:ext uri="{FF2B5EF4-FFF2-40B4-BE49-F238E27FC236}">
                      <a16:creationId xmlns:a16="http://schemas.microsoft.com/office/drawing/2014/main" id="{C32A53C4-237E-436D-AE5F-54DDA129E779}"/>
                    </a:ext>
                  </a:extLst>
                </p:cNvPr>
                <p:cNvSpPr/>
                <p:nvPr/>
              </p:nvSpPr>
              <p:spPr>
                <a:xfrm>
                  <a:off x="6717987" y="3440999"/>
                  <a:ext cx="23050" cy="23050"/>
                </a:xfrm>
                <a:custGeom>
                  <a:avLst/>
                  <a:gdLst>
                    <a:gd name="connsiteX0" fmla="*/ 23051 w 23050"/>
                    <a:gd name="connsiteY0" fmla="*/ 11525 h 23050"/>
                    <a:gd name="connsiteX1" fmla="*/ 11525 w 23050"/>
                    <a:gd name="connsiteY1" fmla="*/ 23050 h 23050"/>
                    <a:gd name="connsiteX2" fmla="*/ 0 w 23050"/>
                    <a:gd name="connsiteY2" fmla="*/ 11525 h 23050"/>
                    <a:gd name="connsiteX3" fmla="*/ 11525 w 23050"/>
                    <a:gd name="connsiteY3" fmla="*/ 0 h 23050"/>
                    <a:gd name="connsiteX4" fmla="*/ 23051 w 23050"/>
                    <a:gd name="connsiteY4" fmla="*/ 1152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0" h="23050">
                      <a:moveTo>
                        <a:pt x="23051" y="11525"/>
                      </a:moveTo>
                      <a:cubicBezTo>
                        <a:pt x="23051" y="17890"/>
                        <a:pt x="17891" y="23050"/>
                        <a:pt x="11525" y="23050"/>
                      </a:cubicBezTo>
                      <a:cubicBezTo>
                        <a:pt x="5160" y="23050"/>
                        <a:pt x="0" y="17890"/>
                        <a:pt x="0" y="11525"/>
                      </a:cubicBezTo>
                      <a:cubicBezTo>
                        <a:pt x="0" y="5160"/>
                        <a:pt x="5160" y="0"/>
                        <a:pt x="11525" y="0"/>
                      </a:cubicBezTo>
                      <a:cubicBezTo>
                        <a:pt x="17890" y="0"/>
                        <a:pt x="23051" y="5160"/>
                        <a:pt x="23051" y="11525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5" name="Freeform: Shape 353">
                  <a:extLst>
                    <a:ext uri="{FF2B5EF4-FFF2-40B4-BE49-F238E27FC236}">
                      <a16:creationId xmlns:a16="http://schemas.microsoft.com/office/drawing/2014/main" id="{90752BA3-23A4-4111-9693-0B0C95BEA815}"/>
                    </a:ext>
                  </a:extLst>
                </p:cNvPr>
                <p:cNvSpPr/>
                <p:nvPr/>
              </p:nvSpPr>
              <p:spPr>
                <a:xfrm>
                  <a:off x="7058887" y="3566729"/>
                  <a:ext cx="24383" cy="24383"/>
                </a:xfrm>
                <a:custGeom>
                  <a:avLst/>
                  <a:gdLst>
                    <a:gd name="connsiteX0" fmla="*/ 24384 w 24383"/>
                    <a:gd name="connsiteY0" fmla="*/ 12192 h 24383"/>
                    <a:gd name="connsiteX1" fmla="*/ 12192 w 24383"/>
                    <a:gd name="connsiteY1" fmla="*/ 24384 h 24383"/>
                    <a:gd name="connsiteX2" fmla="*/ 0 w 24383"/>
                    <a:gd name="connsiteY2" fmla="*/ 12192 h 24383"/>
                    <a:gd name="connsiteX3" fmla="*/ 12192 w 24383"/>
                    <a:gd name="connsiteY3" fmla="*/ 0 h 24383"/>
                    <a:gd name="connsiteX4" fmla="*/ 24384 w 24383"/>
                    <a:gd name="connsiteY4" fmla="*/ 12192 h 24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383" h="24383">
                      <a:moveTo>
                        <a:pt x="24384" y="12192"/>
                      </a:moveTo>
                      <a:cubicBezTo>
                        <a:pt x="24384" y="18955"/>
                        <a:pt x="18955" y="24384"/>
                        <a:pt x="12192" y="24384"/>
                      </a:cubicBezTo>
                      <a:cubicBezTo>
                        <a:pt x="5429" y="24384"/>
                        <a:pt x="0" y="18955"/>
                        <a:pt x="0" y="12192"/>
                      </a:cubicBezTo>
                      <a:cubicBezTo>
                        <a:pt x="0" y="5429"/>
                        <a:pt x="5429" y="0"/>
                        <a:pt x="12192" y="0"/>
                      </a:cubicBezTo>
                      <a:cubicBezTo>
                        <a:pt x="18955" y="0"/>
                        <a:pt x="24384" y="5429"/>
                        <a:pt x="24384" y="12192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6" name="Freeform: Shape 354">
                  <a:extLst>
                    <a:ext uri="{FF2B5EF4-FFF2-40B4-BE49-F238E27FC236}">
                      <a16:creationId xmlns:a16="http://schemas.microsoft.com/office/drawing/2014/main" id="{8BC4BC70-E8CB-4966-8DA9-BB81FBE920FE}"/>
                    </a:ext>
                  </a:extLst>
                </p:cNvPr>
                <p:cNvSpPr/>
                <p:nvPr/>
              </p:nvSpPr>
              <p:spPr>
                <a:xfrm>
                  <a:off x="6559110" y="3797329"/>
                  <a:ext cx="35052" cy="35052"/>
                </a:xfrm>
                <a:custGeom>
                  <a:avLst/>
                  <a:gdLst>
                    <a:gd name="connsiteX0" fmla="*/ 35052 w 35052"/>
                    <a:gd name="connsiteY0" fmla="*/ 17526 h 35052"/>
                    <a:gd name="connsiteX1" fmla="*/ 17526 w 35052"/>
                    <a:gd name="connsiteY1" fmla="*/ 35052 h 35052"/>
                    <a:gd name="connsiteX2" fmla="*/ 0 w 35052"/>
                    <a:gd name="connsiteY2" fmla="*/ 17526 h 35052"/>
                    <a:gd name="connsiteX3" fmla="*/ 17526 w 35052"/>
                    <a:gd name="connsiteY3" fmla="*/ 0 h 35052"/>
                    <a:gd name="connsiteX4" fmla="*/ 35052 w 35052"/>
                    <a:gd name="connsiteY4" fmla="*/ 17526 h 35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52" h="35052">
                      <a:moveTo>
                        <a:pt x="35052" y="17526"/>
                      </a:moveTo>
                      <a:cubicBezTo>
                        <a:pt x="35052" y="27242"/>
                        <a:pt x="27242" y="35052"/>
                        <a:pt x="17526" y="35052"/>
                      </a:cubicBezTo>
                      <a:cubicBezTo>
                        <a:pt x="7810" y="35052"/>
                        <a:pt x="0" y="27242"/>
                        <a:pt x="0" y="17526"/>
                      </a:cubicBezTo>
                      <a:cubicBezTo>
                        <a:pt x="0" y="7810"/>
                        <a:pt x="7810" y="0"/>
                        <a:pt x="17526" y="0"/>
                      </a:cubicBezTo>
                      <a:cubicBezTo>
                        <a:pt x="27146" y="0"/>
                        <a:pt x="35052" y="7810"/>
                        <a:pt x="35052" y="17526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7" name="Freeform: Shape 355">
                  <a:extLst>
                    <a:ext uri="{FF2B5EF4-FFF2-40B4-BE49-F238E27FC236}">
                      <a16:creationId xmlns:a16="http://schemas.microsoft.com/office/drawing/2014/main" id="{A8A6268D-5734-43B2-A43B-B60F69DC1E51}"/>
                    </a:ext>
                  </a:extLst>
                </p:cNvPr>
                <p:cNvSpPr/>
                <p:nvPr/>
              </p:nvSpPr>
              <p:spPr>
                <a:xfrm>
                  <a:off x="6583208" y="4036881"/>
                  <a:ext cx="19812" cy="19813"/>
                </a:xfrm>
                <a:custGeom>
                  <a:avLst/>
                  <a:gdLst>
                    <a:gd name="connsiteX0" fmla="*/ 19812 w 19812"/>
                    <a:gd name="connsiteY0" fmla="*/ 9908 h 19813"/>
                    <a:gd name="connsiteX1" fmla="*/ 9906 w 19812"/>
                    <a:gd name="connsiteY1" fmla="*/ 19814 h 19813"/>
                    <a:gd name="connsiteX2" fmla="*/ 0 w 19812"/>
                    <a:gd name="connsiteY2" fmla="*/ 9908 h 19813"/>
                    <a:gd name="connsiteX3" fmla="*/ 9906 w 19812"/>
                    <a:gd name="connsiteY3" fmla="*/ 1 h 19813"/>
                    <a:gd name="connsiteX4" fmla="*/ 19812 w 19812"/>
                    <a:gd name="connsiteY4" fmla="*/ 9908 h 1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12" h="19813">
                      <a:moveTo>
                        <a:pt x="19812" y="9908"/>
                      </a:moveTo>
                      <a:cubicBezTo>
                        <a:pt x="19812" y="15432"/>
                        <a:pt x="15335" y="19814"/>
                        <a:pt x="9906" y="19814"/>
                      </a:cubicBezTo>
                      <a:cubicBezTo>
                        <a:pt x="4381" y="19814"/>
                        <a:pt x="0" y="15337"/>
                        <a:pt x="0" y="9908"/>
                      </a:cubicBezTo>
                      <a:cubicBezTo>
                        <a:pt x="0" y="4383"/>
                        <a:pt x="4477" y="1"/>
                        <a:pt x="9906" y="1"/>
                      </a:cubicBezTo>
                      <a:cubicBezTo>
                        <a:pt x="15335" y="-94"/>
                        <a:pt x="19812" y="4383"/>
                        <a:pt x="19812" y="990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" name="Freeform: Shape 356">
                  <a:extLst>
                    <a:ext uri="{FF2B5EF4-FFF2-40B4-BE49-F238E27FC236}">
                      <a16:creationId xmlns:a16="http://schemas.microsoft.com/office/drawing/2014/main" id="{45901D9E-2D1D-45DA-87DB-F73B2C9953E1}"/>
                    </a:ext>
                  </a:extLst>
                </p:cNvPr>
                <p:cNvSpPr/>
                <p:nvPr/>
              </p:nvSpPr>
              <p:spPr>
                <a:xfrm>
                  <a:off x="6337178" y="4174709"/>
                  <a:ext cx="36385" cy="36385"/>
                </a:xfrm>
                <a:custGeom>
                  <a:avLst/>
                  <a:gdLst>
                    <a:gd name="connsiteX0" fmla="*/ 36385 w 36385"/>
                    <a:gd name="connsiteY0" fmla="*/ 18193 h 36385"/>
                    <a:gd name="connsiteX1" fmla="*/ 18193 w 36385"/>
                    <a:gd name="connsiteY1" fmla="*/ 36386 h 36385"/>
                    <a:gd name="connsiteX2" fmla="*/ 0 w 36385"/>
                    <a:gd name="connsiteY2" fmla="*/ 18193 h 36385"/>
                    <a:gd name="connsiteX3" fmla="*/ 18193 w 36385"/>
                    <a:gd name="connsiteY3" fmla="*/ 0 h 36385"/>
                    <a:gd name="connsiteX4" fmla="*/ 36385 w 36385"/>
                    <a:gd name="connsiteY4" fmla="*/ 18193 h 3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85" h="36385">
                      <a:moveTo>
                        <a:pt x="36385" y="18193"/>
                      </a:moveTo>
                      <a:cubicBezTo>
                        <a:pt x="36385" y="28240"/>
                        <a:pt x="28240" y="36386"/>
                        <a:pt x="18193" y="36386"/>
                      </a:cubicBezTo>
                      <a:cubicBezTo>
                        <a:pt x="8145" y="36386"/>
                        <a:pt x="0" y="28240"/>
                        <a:pt x="0" y="18193"/>
                      </a:cubicBezTo>
                      <a:cubicBezTo>
                        <a:pt x="0" y="8145"/>
                        <a:pt x="8145" y="0"/>
                        <a:pt x="18193" y="0"/>
                      </a:cubicBezTo>
                      <a:cubicBezTo>
                        <a:pt x="28240" y="0"/>
                        <a:pt x="36385" y="8145"/>
                        <a:pt x="36385" y="18193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9" name="Freeform: Shape 357">
                  <a:extLst>
                    <a:ext uri="{FF2B5EF4-FFF2-40B4-BE49-F238E27FC236}">
                      <a16:creationId xmlns:a16="http://schemas.microsoft.com/office/drawing/2014/main" id="{9A1D6398-94BD-4E4A-B39C-C354973C070E}"/>
                    </a:ext>
                  </a:extLst>
                </p:cNvPr>
                <p:cNvSpPr/>
                <p:nvPr/>
              </p:nvSpPr>
              <p:spPr>
                <a:xfrm>
                  <a:off x="6191921" y="3667598"/>
                  <a:ext cx="38671" cy="38671"/>
                </a:xfrm>
                <a:custGeom>
                  <a:avLst/>
                  <a:gdLst>
                    <a:gd name="connsiteX0" fmla="*/ 38672 w 38671"/>
                    <a:gd name="connsiteY0" fmla="*/ 19336 h 38671"/>
                    <a:gd name="connsiteX1" fmla="*/ 19336 w 38671"/>
                    <a:gd name="connsiteY1" fmla="*/ 38671 h 38671"/>
                    <a:gd name="connsiteX2" fmla="*/ 0 w 38671"/>
                    <a:gd name="connsiteY2" fmla="*/ 19336 h 38671"/>
                    <a:gd name="connsiteX3" fmla="*/ 19336 w 38671"/>
                    <a:gd name="connsiteY3" fmla="*/ 0 h 38671"/>
                    <a:gd name="connsiteX4" fmla="*/ 38672 w 38671"/>
                    <a:gd name="connsiteY4" fmla="*/ 19336 h 3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71" h="38671">
                      <a:moveTo>
                        <a:pt x="38672" y="19336"/>
                      </a:moveTo>
                      <a:cubicBezTo>
                        <a:pt x="38672" y="30004"/>
                        <a:pt x="30004" y="38671"/>
                        <a:pt x="19336" y="38671"/>
                      </a:cubicBezTo>
                      <a:cubicBezTo>
                        <a:pt x="8668" y="38671"/>
                        <a:pt x="0" y="30004"/>
                        <a:pt x="0" y="19336"/>
                      </a:cubicBezTo>
                      <a:cubicBezTo>
                        <a:pt x="0" y="8668"/>
                        <a:pt x="8668" y="0"/>
                        <a:pt x="19336" y="0"/>
                      </a:cubicBezTo>
                      <a:cubicBezTo>
                        <a:pt x="30004" y="0"/>
                        <a:pt x="38672" y="8668"/>
                        <a:pt x="38672" y="19336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0" name="Freeform: Shape 358">
                  <a:extLst>
                    <a:ext uri="{FF2B5EF4-FFF2-40B4-BE49-F238E27FC236}">
                      <a16:creationId xmlns:a16="http://schemas.microsoft.com/office/drawing/2014/main" id="{4CFCCD97-213C-459A-9276-23A1B938805D}"/>
                    </a:ext>
                  </a:extLst>
                </p:cNvPr>
                <p:cNvSpPr/>
                <p:nvPr/>
              </p:nvSpPr>
              <p:spPr>
                <a:xfrm>
                  <a:off x="5956463" y="3660359"/>
                  <a:ext cx="30670" cy="30670"/>
                </a:xfrm>
                <a:custGeom>
                  <a:avLst/>
                  <a:gdLst>
                    <a:gd name="connsiteX0" fmla="*/ 30670 w 30670"/>
                    <a:gd name="connsiteY0" fmla="*/ 15335 h 30670"/>
                    <a:gd name="connsiteX1" fmla="*/ 15335 w 30670"/>
                    <a:gd name="connsiteY1" fmla="*/ 30671 h 30670"/>
                    <a:gd name="connsiteX2" fmla="*/ 0 w 30670"/>
                    <a:gd name="connsiteY2" fmla="*/ 15335 h 30670"/>
                    <a:gd name="connsiteX3" fmla="*/ 15335 w 30670"/>
                    <a:gd name="connsiteY3" fmla="*/ 0 h 30670"/>
                    <a:gd name="connsiteX4" fmla="*/ 30670 w 30670"/>
                    <a:gd name="connsiteY4" fmla="*/ 15335 h 30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70" h="30670">
                      <a:moveTo>
                        <a:pt x="30670" y="15335"/>
                      </a:moveTo>
                      <a:cubicBezTo>
                        <a:pt x="30670" y="23813"/>
                        <a:pt x="23813" y="30671"/>
                        <a:pt x="15335" y="30671"/>
                      </a:cubicBezTo>
                      <a:cubicBezTo>
                        <a:pt x="6858" y="30671"/>
                        <a:pt x="0" y="23813"/>
                        <a:pt x="0" y="15335"/>
                      </a:cubicBezTo>
                      <a:cubicBezTo>
                        <a:pt x="0" y="6858"/>
                        <a:pt x="6858" y="0"/>
                        <a:pt x="15335" y="0"/>
                      </a:cubicBezTo>
                      <a:cubicBezTo>
                        <a:pt x="23813" y="0"/>
                        <a:pt x="30670" y="6858"/>
                        <a:pt x="30670" y="15335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1" name="Freeform: Shape 359">
                  <a:extLst>
                    <a:ext uri="{FF2B5EF4-FFF2-40B4-BE49-F238E27FC236}">
                      <a16:creationId xmlns:a16="http://schemas.microsoft.com/office/drawing/2014/main" id="{C3050708-258E-4160-BC11-D05610FBC08E}"/>
                    </a:ext>
                  </a:extLst>
                </p:cNvPr>
                <p:cNvSpPr/>
                <p:nvPr/>
              </p:nvSpPr>
              <p:spPr>
                <a:xfrm>
                  <a:off x="5704336" y="3974970"/>
                  <a:ext cx="32575" cy="32575"/>
                </a:xfrm>
                <a:custGeom>
                  <a:avLst/>
                  <a:gdLst>
                    <a:gd name="connsiteX0" fmla="*/ 32576 w 32575"/>
                    <a:gd name="connsiteY0" fmla="*/ 16288 h 32575"/>
                    <a:gd name="connsiteX1" fmla="*/ 16288 w 32575"/>
                    <a:gd name="connsiteY1" fmla="*/ 32575 h 32575"/>
                    <a:gd name="connsiteX2" fmla="*/ 0 w 32575"/>
                    <a:gd name="connsiteY2" fmla="*/ 16288 h 32575"/>
                    <a:gd name="connsiteX3" fmla="*/ 16288 w 32575"/>
                    <a:gd name="connsiteY3" fmla="*/ 0 h 32575"/>
                    <a:gd name="connsiteX4" fmla="*/ 32576 w 32575"/>
                    <a:gd name="connsiteY4" fmla="*/ 16288 h 32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75" h="32575">
                      <a:moveTo>
                        <a:pt x="32576" y="16288"/>
                      </a:moveTo>
                      <a:cubicBezTo>
                        <a:pt x="32576" y="25337"/>
                        <a:pt x="25241" y="32575"/>
                        <a:pt x="16288" y="32575"/>
                      </a:cubicBezTo>
                      <a:cubicBezTo>
                        <a:pt x="7239" y="32575"/>
                        <a:pt x="0" y="25241"/>
                        <a:pt x="0" y="16288"/>
                      </a:cubicBezTo>
                      <a:cubicBezTo>
                        <a:pt x="0" y="7239"/>
                        <a:pt x="7334" y="0"/>
                        <a:pt x="16288" y="0"/>
                      </a:cubicBezTo>
                      <a:cubicBezTo>
                        <a:pt x="25336" y="0"/>
                        <a:pt x="32576" y="7334"/>
                        <a:pt x="32576" y="1628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" name="Freeform: Shape 360">
                  <a:extLst>
                    <a:ext uri="{FF2B5EF4-FFF2-40B4-BE49-F238E27FC236}">
                      <a16:creationId xmlns:a16="http://schemas.microsoft.com/office/drawing/2014/main" id="{2E890596-EFD5-4AE3-8ADF-04ADF7E61674}"/>
                    </a:ext>
                  </a:extLst>
                </p:cNvPr>
                <p:cNvSpPr/>
                <p:nvPr/>
              </p:nvSpPr>
              <p:spPr>
                <a:xfrm>
                  <a:off x="5620326" y="3816473"/>
                  <a:ext cx="23812" cy="23813"/>
                </a:xfrm>
                <a:custGeom>
                  <a:avLst/>
                  <a:gdLst>
                    <a:gd name="connsiteX0" fmla="*/ 23813 w 23812"/>
                    <a:gd name="connsiteY0" fmla="*/ 11908 h 23813"/>
                    <a:gd name="connsiteX1" fmla="*/ 11906 w 23812"/>
                    <a:gd name="connsiteY1" fmla="*/ 23814 h 23813"/>
                    <a:gd name="connsiteX2" fmla="*/ 0 w 23812"/>
                    <a:gd name="connsiteY2" fmla="*/ 11908 h 23813"/>
                    <a:gd name="connsiteX3" fmla="*/ 11906 w 23812"/>
                    <a:gd name="connsiteY3" fmla="*/ 1 h 23813"/>
                    <a:gd name="connsiteX4" fmla="*/ 23813 w 23812"/>
                    <a:gd name="connsiteY4" fmla="*/ 11908 h 2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12" h="23813">
                      <a:moveTo>
                        <a:pt x="23813" y="11908"/>
                      </a:moveTo>
                      <a:cubicBezTo>
                        <a:pt x="23813" y="18480"/>
                        <a:pt x="18479" y="23814"/>
                        <a:pt x="11906" y="23814"/>
                      </a:cubicBezTo>
                      <a:cubicBezTo>
                        <a:pt x="5334" y="23814"/>
                        <a:pt x="0" y="18480"/>
                        <a:pt x="0" y="11908"/>
                      </a:cubicBezTo>
                      <a:cubicBezTo>
                        <a:pt x="0" y="5335"/>
                        <a:pt x="5334" y="1"/>
                        <a:pt x="11906" y="1"/>
                      </a:cubicBezTo>
                      <a:cubicBezTo>
                        <a:pt x="18479" y="-94"/>
                        <a:pt x="23813" y="5240"/>
                        <a:pt x="23813" y="1190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361">
                  <a:extLst>
                    <a:ext uri="{FF2B5EF4-FFF2-40B4-BE49-F238E27FC236}">
                      <a16:creationId xmlns:a16="http://schemas.microsoft.com/office/drawing/2014/main" id="{E57C957E-BD48-4610-BA1F-EBF1E9E1C3E0}"/>
                    </a:ext>
                  </a:extLst>
                </p:cNvPr>
                <p:cNvSpPr/>
                <p:nvPr/>
              </p:nvSpPr>
              <p:spPr>
                <a:xfrm>
                  <a:off x="5737007" y="3671311"/>
                  <a:ext cx="18097" cy="18099"/>
                </a:xfrm>
                <a:custGeom>
                  <a:avLst/>
                  <a:gdLst>
                    <a:gd name="connsiteX0" fmla="*/ 18097 w 18097"/>
                    <a:gd name="connsiteY0" fmla="*/ 9050 h 18099"/>
                    <a:gd name="connsiteX1" fmla="*/ 9049 w 18097"/>
                    <a:gd name="connsiteY1" fmla="*/ 18099 h 18099"/>
                    <a:gd name="connsiteX2" fmla="*/ 0 w 18097"/>
                    <a:gd name="connsiteY2" fmla="*/ 9050 h 18099"/>
                    <a:gd name="connsiteX3" fmla="*/ 9049 w 18097"/>
                    <a:gd name="connsiteY3" fmla="*/ 2 h 18099"/>
                    <a:gd name="connsiteX4" fmla="*/ 18097 w 18097"/>
                    <a:gd name="connsiteY4" fmla="*/ 9050 h 18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97" h="18099">
                      <a:moveTo>
                        <a:pt x="18097" y="9050"/>
                      </a:moveTo>
                      <a:cubicBezTo>
                        <a:pt x="18097" y="14099"/>
                        <a:pt x="14002" y="18099"/>
                        <a:pt x="9049" y="18099"/>
                      </a:cubicBezTo>
                      <a:cubicBezTo>
                        <a:pt x="4001" y="18099"/>
                        <a:pt x="0" y="14003"/>
                        <a:pt x="0" y="9050"/>
                      </a:cubicBezTo>
                      <a:cubicBezTo>
                        <a:pt x="0" y="4002"/>
                        <a:pt x="4096" y="2"/>
                        <a:pt x="9049" y="2"/>
                      </a:cubicBezTo>
                      <a:cubicBezTo>
                        <a:pt x="14002" y="-94"/>
                        <a:pt x="18097" y="4002"/>
                        <a:pt x="18097" y="9050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362">
                  <a:extLst>
                    <a:ext uri="{FF2B5EF4-FFF2-40B4-BE49-F238E27FC236}">
                      <a16:creationId xmlns:a16="http://schemas.microsoft.com/office/drawing/2014/main" id="{6EED19EF-EB2F-46BF-B3EF-99927D22B5E8}"/>
                    </a:ext>
                  </a:extLst>
                </p:cNvPr>
                <p:cNvSpPr/>
                <p:nvPr/>
              </p:nvSpPr>
              <p:spPr>
                <a:xfrm>
                  <a:off x="6229735" y="4409405"/>
                  <a:ext cx="50101" cy="50101"/>
                </a:xfrm>
                <a:custGeom>
                  <a:avLst/>
                  <a:gdLst>
                    <a:gd name="connsiteX0" fmla="*/ 50102 w 50101"/>
                    <a:gd name="connsiteY0" fmla="*/ 25051 h 50101"/>
                    <a:gd name="connsiteX1" fmla="*/ 25051 w 50101"/>
                    <a:gd name="connsiteY1" fmla="*/ 50101 h 50101"/>
                    <a:gd name="connsiteX2" fmla="*/ 0 w 50101"/>
                    <a:gd name="connsiteY2" fmla="*/ 25051 h 50101"/>
                    <a:gd name="connsiteX3" fmla="*/ 25051 w 50101"/>
                    <a:gd name="connsiteY3" fmla="*/ 0 h 50101"/>
                    <a:gd name="connsiteX4" fmla="*/ 50102 w 50101"/>
                    <a:gd name="connsiteY4" fmla="*/ 25051 h 5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101" h="50101">
                      <a:moveTo>
                        <a:pt x="50102" y="25051"/>
                      </a:moveTo>
                      <a:cubicBezTo>
                        <a:pt x="50102" y="38862"/>
                        <a:pt x="38862" y="50101"/>
                        <a:pt x="25051" y="50101"/>
                      </a:cubicBezTo>
                      <a:cubicBezTo>
                        <a:pt x="11240" y="50101"/>
                        <a:pt x="0" y="38862"/>
                        <a:pt x="0" y="25051"/>
                      </a:cubicBezTo>
                      <a:cubicBezTo>
                        <a:pt x="0" y="11239"/>
                        <a:pt x="11240" y="0"/>
                        <a:pt x="25051" y="0"/>
                      </a:cubicBezTo>
                      <a:cubicBezTo>
                        <a:pt x="38862" y="0"/>
                        <a:pt x="50102" y="11239"/>
                        <a:pt x="50102" y="2505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363">
                  <a:extLst>
                    <a:ext uri="{FF2B5EF4-FFF2-40B4-BE49-F238E27FC236}">
                      <a16:creationId xmlns:a16="http://schemas.microsoft.com/office/drawing/2014/main" id="{F12BC2F1-611A-4BCB-8401-84598B47C72D}"/>
                    </a:ext>
                  </a:extLst>
                </p:cNvPr>
                <p:cNvSpPr/>
                <p:nvPr/>
              </p:nvSpPr>
              <p:spPr>
                <a:xfrm>
                  <a:off x="6451097" y="4486367"/>
                  <a:ext cx="21717" cy="21716"/>
                </a:xfrm>
                <a:custGeom>
                  <a:avLst/>
                  <a:gdLst>
                    <a:gd name="connsiteX0" fmla="*/ 21717 w 21717"/>
                    <a:gd name="connsiteY0" fmla="*/ 10858 h 21716"/>
                    <a:gd name="connsiteX1" fmla="*/ 10859 w 21717"/>
                    <a:gd name="connsiteY1" fmla="*/ 21717 h 21716"/>
                    <a:gd name="connsiteX2" fmla="*/ 0 w 21717"/>
                    <a:gd name="connsiteY2" fmla="*/ 10858 h 21716"/>
                    <a:gd name="connsiteX3" fmla="*/ 10859 w 21717"/>
                    <a:gd name="connsiteY3" fmla="*/ 0 h 21716"/>
                    <a:gd name="connsiteX4" fmla="*/ 21717 w 21717"/>
                    <a:gd name="connsiteY4" fmla="*/ 10858 h 21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7" h="21716">
                      <a:moveTo>
                        <a:pt x="21717" y="10858"/>
                      </a:moveTo>
                      <a:cubicBezTo>
                        <a:pt x="21717" y="16855"/>
                        <a:pt x="16855" y="21717"/>
                        <a:pt x="10859" y="21717"/>
                      </a:cubicBezTo>
                      <a:cubicBezTo>
                        <a:pt x="4862" y="21717"/>
                        <a:pt x="0" y="16855"/>
                        <a:pt x="0" y="10858"/>
                      </a:cubicBezTo>
                      <a:cubicBezTo>
                        <a:pt x="0" y="4861"/>
                        <a:pt x="4862" y="0"/>
                        <a:pt x="10859" y="0"/>
                      </a:cubicBezTo>
                      <a:cubicBezTo>
                        <a:pt x="16856" y="0"/>
                        <a:pt x="21717" y="4861"/>
                        <a:pt x="21717" y="1085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364">
                  <a:extLst>
                    <a:ext uri="{FF2B5EF4-FFF2-40B4-BE49-F238E27FC236}">
                      <a16:creationId xmlns:a16="http://schemas.microsoft.com/office/drawing/2014/main" id="{8404085C-64A3-464B-B416-CC379E74D6F7}"/>
                    </a:ext>
                  </a:extLst>
                </p:cNvPr>
                <p:cNvSpPr/>
                <p:nvPr/>
              </p:nvSpPr>
              <p:spPr>
                <a:xfrm>
                  <a:off x="6084765" y="4459602"/>
                  <a:ext cx="13335" cy="13335"/>
                </a:xfrm>
                <a:custGeom>
                  <a:avLst/>
                  <a:gdLst>
                    <a:gd name="connsiteX0" fmla="*/ 13335 w 13335"/>
                    <a:gd name="connsiteY0" fmla="*/ 6667 h 13335"/>
                    <a:gd name="connsiteX1" fmla="*/ 6668 w 13335"/>
                    <a:gd name="connsiteY1" fmla="*/ 13335 h 13335"/>
                    <a:gd name="connsiteX2" fmla="*/ 0 w 13335"/>
                    <a:gd name="connsiteY2" fmla="*/ 6667 h 13335"/>
                    <a:gd name="connsiteX3" fmla="*/ 6668 w 13335"/>
                    <a:gd name="connsiteY3" fmla="*/ 0 h 13335"/>
                    <a:gd name="connsiteX4" fmla="*/ 13335 w 13335"/>
                    <a:gd name="connsiteY4" fmla="*/ 6667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3335">
                      <a:moveTo>
                        <a:pt x="13335" y="6667"/>
                      </a:moveTo>
                      <a:cubicBezTo>
                        <a:pt x="13335" y="10382"/>
                        <a:pt x="10287" y="13335"/>
                        <a:pt x="6668" y="13335"/>
                      </a:cubicBezTo>
                      <a:cubicBezTo>
                        <a:pt x="2953" y="13335"/>
                        <a:pt x="0" y="10287"/>
                        <a:pt x="0" y="6667"/>
                      </a:cubicBezTo>
                      <a:cubicBezTo>
                        <a:pt x="0" y="2953"/>
                        <a:pt x="3048" y="0"/>
                        <a:pt x="6668" y="0"/>
                      </a:cubicBezTo>
                      <a:cubicBezTo>
                        <a:pt x="10287" y="0"/>
                        <a:pt x="13335" y="2953"/>
                        <a:pt x="13335" y="6667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7" name="Freeform: Shape 365">
                  <a:extLst>
                    <a:ext uri="{FF2B5EF4-FFF2-40B4-BE49-F238E27FC236}">
                      <a16:creationId xmlns:a16="http://schemas.microsoft.com/office/drawing/2014/main" id="{06FB488A-3056-4965-8D39-34FA5999C740}"/>
                    </a:ext>
                  </a:extLst>
                </p:cNvPr>
                <p:cNvSpPr/>
                <p:nvPr/>
              </p:nvSpPr>
              <p:spPr>
                <a:xfrm>
                  <a:off x="5720624" y="3871338"/>
                  <a:ext cx="34670" cy="34670"/>
                </a:xfrm>
                <a:custGeom>
                  <a:avLst/>
                  <a:gdLst>
                    <a:gd name="connsiteX0" fmla="*/ 34671 w 34670"/>
                    <a:gd name="connsiteY0" fmla="*/ 17335 h 34670"/>
                    <a:gd name="connsiteX1" fmla="*/ 17335 w 34670"/>
                    <a:gd name="connsiteY1" fmla="*/ 34671 h 34670"/>
                    <a:gd name="connsiteX2" fmla="*/ 0 w 34670"/>
                    <a:gd name="connsiteY2" fmla="*/ 17335 h 34670"/>
                    <a:gd name="connsiteX3" fmla="*/ 17335 w 34670"/>
                    <a:gd name="connsiteY3" fmla="*/ 0 h 34670"/>
                    <a:gd name="connsiteX4" fmla="*/ 34671 w 34670"/>
                    <a:gd name="connsiteY4" fmla="*/ 17335 h 34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70" h="34670">
                      <a:moveTo>
                        <a:pt x="34671" y="17335"/>
                      </a:moveTo>
                      <a:cubicBezTo>
                        <a:pt x="34671" y="26860"/>
                        <a:pt x="26956" y="34671"/>
                        <a:pt x="17335" y="34671"/>
                      </a:cubicBezTo>
                      <a:cubicBezTo>
                        <a:pt x="7810" y="34671"/>
                        <a:pt x="0" y="26956"/>
                        <a:pt x="0" y="17335"/>
                      </a:cubicBezTo>
                      <a:cubicBezTo>
                        <a:pt x="0" y="7715"/>
                        <a:pt x="7715" y="0"/>
                        <a:pt x="17335" y="0"/>
                      </a:cubicBezTo>
                      <a:cubicBezTo>
                        <a:pt x="26860" y="0"/>
                        <a:pt x="34671" y="7715"/>
                        <a:pt x="34671" y="17335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8" name="Freeform: Shape 366">
                  <a:extLst>
                    <a:ext uri="{FF2B5EF4-FFF2-40B4-BE49-F238E27FC236}">
                      <a16:creationId xmlns:a16="http://schemas.microsoft.com/office/drawing/2014/main" id="{0455623F-6B43-4B7A-9429-036FB8ED957C}"/>
                    </a:ext>
                  </a:extLst>
                </p:cNvPr>
                <p:cNvSpPr/>
                <p:nvPr/>
              </p:nvSpPr>
              <p:spPr>
                <a:xfrm>
                  <a:off x="6713796" y="3562823"/>
                  <a:ext cx="33527" cy="33527"/>
                </a:xfrm>
                <a:custGeom>
                  <a:avLst/>
                  <a:gdLst>
                    <a:gd name="connsiteX0" fmla="*/ 33528 w 33527"/>
                    <a:gd name="connsiteY0" fmla="*/ 16764 h 33527"/>
                    <a:gd name="connsiteX1" fmla="*/ 16764 w 33527"/>
                    <a:gd name="connsiteY1" fmla="*/ 33528 h 33527"/>
                    <a:gd name="connsiteX2" fmla="*/ 0 w 33527"/>
                    <a:gd name="connsiteY2" fmla="*/ 16764 h 33527"/>
                    <a:gd name="connsiteX3" fmla="*/ 16764 w 33527"/>
                    <a:gd name="connsiteY3" fmla="*/ 0 h 33527"/>
                    <a:gd name="connsiteX4" fmla="*/ 33528 w 33527"/>
                    <a:gd name="connsiteY4" fmla="*/ 16764 h 3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7" h="33527">
                      <a:moveTo>
                        <a:pt x="33528" y="16764"/>
                      </a:moveTo>
                      <a:cubicBezTo>
                        <a:pt x="33528" y="26003"/>
                        <a:pt x="26003" y="33528"/>
                        <a:pt x="16764" y="33528"/>
                      </a:cubicBezTo>
                      <a:cubicBezTo>
                        <a:pt x="7525" y="33528"/>
                        <a:pt x="0" y="26003"/>
                        <a:pt x="0" y="16764"/>
                      </a:cubicBezTo>
                      <a:cubicBezTo>
                        <a:pt x="0" y="7525"/>
                        <a:pt x="7525" y="0"/>
                        <a:pt x="16764" y="0"/>
                      </a:cubicBezTo>
                      <a:cubicBezTo>
                        <a:pt x="26003" y="0"/>
                        <a:pt x="33528" y="7525"/>
                        <a:pt x="33528" y="16764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" name="Freeform: Shape 367">
                  <a:extLst>
                    <a:ext uri="{FF2B5EF4-FFF2-40B4-BE49-F238E27FC236}">
                      <a16:creationId xmlns:a16="http://schemas.microsoft.com/office/drawing/2014/main" id="{6A566027-D240-46C9-BED2-9F0CC02896DE}"/>
                    </a:ext>
                  </a:extLst>
                </p:cNvPr>
                <p:cNvSpPr/>
                <p:nvPr/>
              </p:nvSpPr>
              <p:spPr>
                <a:xfrm>
                  <a:off x="7260340" y="3707127"/>
                  <a:ext cx="26860" cy="26860"/>
                </a:xfrm>
                <a:custGeom>
                  <a:avLst/>
                  <a:gdLst>
                    <a:gd name="connsiteX0" fmla="*/ 26861 w 26860"/>
                    <a:gd name="connsiteY0" fmla="*/ 13430 h 26860"/>
                    <a:gd name="connsiteX1" fmla="*/ 13430 w 26860"/>
                    <a:gd name="connsiteY1" fmla="*/ 26860 h 26860"/>
                    <a:gd name="connsiteX2" fmla="*/ 0 w 26860"/>
                    <a:gd name="connsiteY2" fmla="*/ 13430 h 26860"/>
                    <a:gd name="connsiteX3" fmla="*/ 13430 w 26860"/>
                    <a:gd name="connsiteY3" fmla="*/ 0 h 26860"/>
                    <a:gd name="connsiteX4" fmla="*/ 26861 w 26860"/>
                    <a:gd name="connsiteY4" fmla="*/ 1343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60" h="26860">
                      <a:moveTo>
                        <a:pt x="26861" y="13430"/>
                      </a:moveTo>
                      <a:cubicBezTo>
                        <a:pt x="26861" y="20860"/>
                        <a:pt x="20860" y="26860"/>
                        <a:pt x="13430" y="26860"/>
                      </a:cubicBezTo>
                      <a:cubicBezTo>
                        <a:pt x="6001" y="26860"/>
                        <a:pt x="0" y="20860"/>
                        <a:pt x="0" y="13430"/>
                      </a:cubicBezTo>
                      <a:cubicBezTo>
                        <a:pt x="0" y="6001"/>
                        <a:pt x="6001" y="0"/>
                        <a:pt x="13430" y="0"/>
                      </a:cubicBezTo>
                      <a:cubicBezTo>
                        <a:pt x="20860" y="0"/>
                        <a:pt x="26861" y="6001"/>
                        <a:pt x="26861" y="13430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0" name="Freeform: Shape 368">
                  <a:extLst>
                    <a:ext uri="{FF2B5EF4-FFF2-40B4-BE49-F238E27FC236}">
                      <a16:creationId xmlns:a16="http://schemas.microsoft.com/office/drawing/2014/main" id="{EA5B8437-7D8F-4851-8344-8983FDB72A53}"/>
                    </a:ext>
                  </a:extLst>
                </p:cNvPr>
                <p:cNvSpPr/>
                <p:nvPr/>
              </p:nvSpPr>
              <p:spPr>
                <a:xfrm>
                  <a:off x="5930841" y="3209636"/>
                  <a:ext cx="44577" cy="44577"/>
                </a:xfrm>
                <a:custGeom>
                  <a:avLst/>
                  <a:gdLst>
                    <a:gd name="connsiteX0" fmla="*/ 44577 w 44577"/>
                    <a:gd name="connsiteY0" fmla="*/ 22289 h 44577"/>
                    <a:gd name="connsiteX1" fmla="*/ 22289 w 44577"/>
                    <a:gd name="connsiteY1" fmla="*/ 44577 h 44577"/>
                    <a:gd name="connsiteX2" fmla="*/ 0 w 44577"/>
                    <a:gd name="connsiteY2" fmla="*/ 22289 h 44577"/>
                    <a:gd name="connsiteX3" fmla="*/ 22289 w 44577"/>
                    <a:gd name="connsiteY3" fmla="*/ 0 h 44577"/>
                    <a:gd name="connsiteX4" fmla="*/ 44577 w 44577"/>
                    <a:gd name="connsiteY4" fmla="*/ 22289 h 44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577" h="44577">
                      <a:moveTo>
                        <a:pt x="44577" y="22289"/>
                      </a:moveTo>
                      <a:cubicBezTo>
                        <a:pt x="44577" y="34576"/>
                        <a:pt x="34576" y="44577"/>
                        <a:pt x="22289" y="44577"/>
                      </a:cubicBezTo>
                      <a:cubicBezTo>
                        <a:pt x="10001" y="44577"/>
                        <a:pt x="0" y="34576"/>
                        <a:pt x="0" y="22289"/>
                      </a:cubicBezTo>
                      <a:cubicBezTo>
                        <a:pt x="0" y="10001"/>
                        <a:pt x="10001" y="0"/>
                        <a:pt x="22289" y="0"/>
                      </a:cubicBezTo>
                      <a:cubicBezTo>
                        <a:pt x="34671" y="0"/>
                        <a:pt x="44577" y="10001"/>
                        <a:pt x="44577" y="22289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1" name="Freeform: Shape 369">
                  <a:extLst>
                    <a:ext uri="{FF2B5EF4-FFF2-40B4-BE49-F238E27FC236}">
                      <a16:creationId xmlns:a16="http://schemas.microsoft.com/office/drawing/2014/main" id="{F7366AC6-A55F-40EA-B4F8-58CC65F29648}"/>
                    </a:ext>
                  </a:extLst>
                </p:cNvPr>
                <p:cNvSpPr/>
                <p:nvPr/>
              </p:nvSpPr>
              <p:spPr>
                <a:xfrm>
                  <a:off x="5620326" y="3435093"/>
                  <a:ext cx="17335" cy="17335"/>
                </a:xfrm>
                <a:custGeom>
                  <a:avLst/>
                  <a:gdLst>
                    <a:gd name="connsiteX0" fmla="*/ 17335 w 17335"/>
                    <a:gd name="connsiteY0" fmla="*/ 8668 h 17335"/>
                    <a:gd name="connsiteX1" fmla="*/ 8668 w 17335"/>
                    <a:gd name="connsiteY1" fmla="*/ 17336 h 17335"/>
                    <a:gd name="connsiteX2" fmla="*/ 0 w 17335"/>
                    <a:gd name="connsiteY2" fmla="*/ 8668 h 17335"/>
                    <a:gd name="connsiteX3" fmla="*/ 8668 w 17335"/>
                    <a:gd name="connsiteY3" fmla="*/ 0 h 17335"/>
                    <a:gd name="connsiteX4" fmla="*/ 17335 w 17335"/>
                    <a:gd name="connsiteY4" fmla="*/ 8668 h 17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35" h="17335">
                      <a:moveTo>
                        <a:pt x="17335" y="8668"/>
                      </a:moveTo>
                      <a:cubicBezTo>
                        <a:pt x="17335" y="13430"/>
                        <a:pt x="13430" y="17336"/>
                        <a:pt x="8668" y="17336"/>
                      </a:cubicBezTo>
                      <a:cubicBezTo>
                        <a:pt x="3905" y="17336"/>
                        <a:pt x="0" y="13430"/>
                        <a:pt x="0" y="8668"/>
                      </a:cubicBezTo>
                      <a:cubicBezTo>
                        <a:pt x="0" y="3905"/>
                        <a:pt x="3905" y="0"/>
                        <a:pt x="8668" y="0"/>
                      </a:cubicBezTo>
                      <a:cubicBezTo>
                        <a:pt x="13430" y="0"/>
                        <a:pt x="17335" y="3905"/>
                        <a:pt x="17335" y="866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2" name="Freeform: Shape 370">
                  <a:extLst>
                    <a:ext uri="{FF2B5EF4-FFF2-40B4-BE49-F238E27FC236}">
                      <a16:creationId xmlns:a16="http://schemas.microsoft.com/office/drawing/2014/main" id="{53787745-CD1C-4C5D-8E71-CE8EA1B416C5}"/>
                    </a:ext>
                  </a:extLst>
                </p:cNvPr>
                <p:cNvSpPr/>
                <p:nvPr/>
              </p:nvSpPr>
              <p:spPr>
                <a:xfrm>
                  <a:off x="6513390" y="3128674"/>
                  <a:ext cx="48577" cy="48577"/>
                </a:xfrm>
                <a:custGeom>
                  <a:avLst/>
                  <a:gdLst>
                    <a:gd name="connsiteX0" fmla="*/ 48577 w 48577"/>
                    <a:gd name="connsiteY0" fmla="*/ 24289 h 48577"/>
                    <a:gd name="connsiteX1" fmla="*/ 24289 w 48577"/>
                    <a:gd name="connsiteY1" fmla="*/ 48578 h 48577"/>
                    <a:gd name="connsiteX2" fmla="*/ 0 w 48577"/>
                    <a:gd name="connsiteY2" fmla="*/ 24289 h 48577"/>
                    <a:gd name="connsiteX3" fmla="*/ 24289 w 48577"/>
                    <a:gd name="connsiteY3" fmla="*/ 0 h 48577"/>
                    <a:gd name="connsiteX4" fmla="*/ 48577 w 48577"/>
                    <a:gd name="connsiteY4" fmla="*/ 24289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48577">
                      <a:moveTo>
                        <a:pt x="48577" y="24289"/>
                      </a:moveTo>
                      <a:cubicBezTo>
                        <a:pt x="48577" y="37719"/>
                        <a:pt x="37719" y="48578"/>
                        <a:pt x="24289" y="48578"/>
                      </a:cubicBezTo>
                      <a:cubicBezTo>
                        <a:pt x="10858" y="48578"/>
                        <a:pt x="0" y="37719"/>
                        <a:pt x="0" y="24289"/>
                      </a:cubicBezTo>
                      <a:cubicBezTo>
                        <a:pt x="0" y="10859"/>
                        <a:pt x="10858" y="0"/>
                        <a:pt x="24289" y="0"/>
                      </a:cubicBezTo>
                      <a:cubicBezTo>
                        <a:pt x="37719" y="0"/>
                        <a:pt x="48577" y="10859"/>
                        <a:pt x="48577" y="24289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" name="Freeform: Shape 371">
                  <a:extLst>
                    <a:ext uri="{FF2B5EF4-FFF2-40B4-BE49-F238E27FC236}">
                      <a16:creationId xmlns:a16="http://schemas.microsoft.com/office/drawing/2014/main" id="{2B4384AA-8E46-48D5-9677-BC02A04C5400}"/>
                    </a:ext>
                  </a:extLst>
                </p:cNvPr>
                <p:cNvSpPr/>
                <p:nvPr/>
              </p:nvSpPr>
              <p:spPr>
                <a:xfrm>
                  <a:off x="6576636" y="3222876"/>
                  <a:ext cx="15430" cy="15430"/>
                </a:xfrm>
                <a:custGeom>
                  <a:avLst/>
                  <a:gdLst>
                    <a:gd name="connsiteX0" fmla="*/ 15431 w 15430"/>
                    <a:gd name="connsiteY0" fmla="*/ 7715 h 15430"/>
                    <a:gd name="connsiteX1" fmla="*/ 7715 w 15430"/>
                    <a:gd name="connsiteY1" fmla="*/ 15431 h 15430"/>
                    <a:gd name="connsiteX2" fmla="*/ 0 w 15430"/>
                    <a:gd name="connsiteY2" fmla="*/ 7715 h 15430"/>
                    <a:gd name="connsiteX3" fmla="*/ 7715 w 15430"/>
                    <a:gd name="connsiteY3" fmla="*/ 0 h 15430"/>
                    <a:gd name="connsiteX4" fmla="*/ 15431 w 15430"/>
                    <a:gd name="connsiteY4" fmla="*/ 7715 h 15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0" h="15430">
                      <a:moveTo>
                        <a:pt x="15431" y="7715"/>
                      </a:moveTo>
                      <a:cubicBezTo>
                        <a:pt x="15431" y="12002"/>
                        <a:pt x="12002" y="15431"/>
                        <a:pt x="7715" y="15431"/>
                      </a:cubicBezTo>
                      <a:cubicBezTo>
                        <a:pt x="3429" y="15431"/>
                        <a:pt x="0" y="12002"/>
                        <a:pt x="0" y="7715"/>
                      </a:cubicBezTo>
                      <a:cubicBezTo>
                        <a:pt x="0" y="3429"/>
                        <a:pt x="3429" y="0"/>
                        <a:pt x="7715" y="0"/>
                      </a:cubicBezTo>
                      <a:cubicBezTo>
                        <a:pt x="12002" y="0"/>
                        <a:pt x="15431" y="3429"/>
                        <a:pt x="15431" y="7715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4" name="Freeform: Shape 372">
                  <a:extLst>
                    <a:ext uri="{FF2B5EF4-FFF2-40B4-BE49-F238E27FC236}">
                      <a16:creationId xmlns:a16="http://schemas.microsoft.com/office/drawing/2014/main" id="{AA00E7D1-C749-4339-8CB8-45AC73EE2F5D}"/>
                    </a:ext>
                  </a:extLst>
                </p:cNvPr>
                <p:cNvSpPr/>
                <p:nvPr/>
              </p:nvSpPr>
              <p:spPr>
                <a:xfrm>
                  <a:off x="6392708" y="3243736"/>
                  <a:ext cx="31622" cy="31622"/>
                </a:xfrm>
                <a:custGeom>
                  <a:avLst/>
                  <a:gdLst>
                    <a:gd name="connsiteX0" fmla="*/ 31623 w 31622"/>
                    <a:gd name="connsiteY0" fmla="*/ 15811 h 31622"/>
                    <a:gd name="connsiteX1" fmla="*/ 15812 w 31622"/>
                    <a:gd name="connsiteY1" fmla="*/ 31623 h 31622"/>
                    <a:gd name="connsiteX2" fmla="*/ 0 w 31622"/>
                    <a:gd name="connsiteY2" fmla="*/ 15811 h 31622"/>
                    <a:gd name="connsiteX3" fmla="*/ 15812 w 31622"/>
                    <a:gd name="connsiteY3" fmla="*/ 0 h 31622"/>
                    <a:gd name="connsiteX4" fmla="*/ 31623 w 31622"/>
                    <a:gd name="connsiteY4" fmla="*/ 15811 h 3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22" h="31622">
                      <a:moveTo>
                        <a:pt x="31623" y="15811"/>
                      </a:moveTo>
                      <a:cubicBezTo>
                        <a:pt x="31623" y="24575"/>
                        <a:pt x="24575" y="31623"/>
                        <a:pt x="15812" y="31623"/>
                      </a:cubicBezTo>
                      <a:cubicBezTo>
                        <a:pt x="7048" y="31623"/>
                        <a:pt x="0" y="24575"/>
                        <a:pt x="0" y="15811"/>
                      </a:cubicBezTo>
                      <a:cubicBezTo>
                        <a:pt x="0" y="7048"/>
                        <a:pt x="7048" y="0"/>
                        <a:pt x="15812" y="0"/>
                      </a:cubicBezTo>
                      <a:cubicBezTo>
                        <a:pt x="24479" y="0"/>
                        <a:pt x="31623" y="7048"/>
                        <a:pt x="31623" y="1581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373">
                  <a:extLst>
                    <a:ext uri="{FF2B5EF4-FFF2-40B4-BE49-F238E27FC236}">
                      <a16:creationId xmlns:a16="http://schemas.microsoft.com/office/drawing/2014/main" id="{CEDAB221-0CE5-462C-874C-1FCC4213250D}"/>
                    </a:ext>
                  </a:extLst>
                </p:cNvPr>
                <p:cNvSpPr/>
                <p:nvPr/>
              </p:nvSpPr>
              <p:spPr>
                <a:xfrm>
                  <a:off x="6878293" y="3231925"/>
                  <a:ext cx="27622" cy="27622"/>
                </a:xfrm>
                <a:custGeom>
                  <a:avLst/>
                  <a:gdLst>
                    <a:gd name="connsiteX0" fmla="*/ 27623 w 27622"/>
                    <a:gd name="connsiteY0" fmla="*/ 13811 h 27622"/>
                    <a:gd name="connsiteX1" fmla="*/ 13811 w 27622"/>
                    <a:gd name="connsiteY1" fmla="*/ 27622 h 27622"/>
                    <a:gd name="connsiteX2" fmla="*/ 0 w 27622"/>
                    <a:gd name="connsiteY2" fmla="*/ 13811 h 27622"/>
                    <a:gd name="connsiteX3" fmla="*/ 13811 w 27622"/>
                    <a:gd name="connsiteY3" fmla="*/ 0 h 27622"/>
                    <a:gd name="connsiteX4" fmla="*/ 27623 w 27622"/>
                    <a:gd name="connsiteY4" fmla="*/ 13811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" h="27622">
                      <a:moveTo>
                        <a:pt x="27623" y="13811"/>
                      </a:moveTo>
                      <a:cubicBezTo>
                        <a:pt x="27623" y="21431"/>
                        <a:pt x="21431" y="27622"/>
                        <a:pt x="13811" y="27622"/>
                      </a:cubicBezTo>
                      <a:cubicBezTo>
                        <a:pt x="6191" y="27622"/>
                        <a:pt x="0" y="21431"/>
                        <a:pt x="0" y="13811"/>
                      </a:cubicBezTo>
                      <a:cubicBezTo>
                        <a:pt x="0" y="6191"/>
                        <a:pt x="6191" y="0"/>
                        <a:pt x="13811" y="0"/>
                      </a:cubicBezTo>
                      <a:cubicBezTo>
                        <a:pt x="21431" y="0"/>
                        <a:pt x="27623" y="6191"/>
                        <a:pt x="27623" y="1381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374">
                  <a:extLst>
                    <a:ext uri="{FF2B5EF4-FFF2-40B4-BE49-F238E27FC236}">
                      <a16:creationId xmlns:a16="http://schemas.microsoft.com/office/drawing/2014/main" id="{10779E3D-7FE8-469A-BAD8-24E497AAD293}"/>
                    </a:ext>
                  </a:extLst>
                </p:cNvPr>
                <p:cNvSpPr/>
                <p:nvPr/>
              </p:nvSpPr>
              <p:spPr>
                <a:xfrm>
                  <a:off x="7169715" y="3467435"/>
                  <a:ext cx="45064" cy="45044"/>
                </a:xfrm>
                <a:custGeom>
                  <a:avLst/>
                  <a:gdLst>
                    <a:gd name="connsiteX0" fmla="*/ 42048 w 45064"/>
                    <a:gd name="connsiteY0" fmla="*/ 33762 h 45044"/>
                    <a:gd name="connsiteX1" fmla="*/ 11283 w 45064"/>
                    <a:gd name="connsiteY1" fmla="*/ 42048 h 45044"/>
                    <a:gd name="connsiteX2" fmla="*/ 2996 w 45064"/>
                    <a:gd name="connsiteY2" fmla="*/ 11283 h 45044"/>
                    <a:gd name="connsiteX3" fmla="*/ 33762 w 45064"/>
                    <a:gd name="connsiteY3" fmla="*/ 2996 h 45044"/>
                    <a:gd name="connsiteX4" fmla="*/ 42048 w 45064"/>
                    <a:gd name="connsiteY4" fmla="*/ 33762 h 4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64" h="45044">
                      <a:moveTo>
                        <a:pt x="42048" y="33762"/>
                      </a:moveTo>
                      <a:cubicBezTo>
                        <a:pt x="35857" y="44525"/>
                        <a:pt x="22046" y="48240"/>
                        <a:pt x="11283" y="42048"/>
                      </a:cubicBezTo>
                      <a:cubicBezTo>
                        <a:pt x="519" y="35857"/>
                        <a:pt x="-3195" y="22046"/>
                        <a:pt x="2996" y="11283"/>
                      </a:cubicBezTo>
                      <a:cubicBezTo>
                        <a:pt x="9187" y="519"/>
                        <a:pt x="22998" y="-3195"/>
                        <a:pt x="33762" y="2996"/>
                      </a:cubicBezTo>
                      <a:cubicBezTo>
                        <a:pt x="44620" y="9187"/>
                        <a:pt x="48240" y="22998"/>
                        <a:pt x="42048" y="33762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375">
                  <a:extLst>
                    <a:ext uri="{FF2B5EF4-FFF2-40B4-BE49-F238E27FC236}">
                      <a16:creationId xmlns:a16="http://schemas.microsoft.com/office/drawing/2014/main" id="{2F14E2EE-3FC9-4FDB-8E1C-27EE402775DE}"/>
                    </a:ext>
                  </a:extLst>
                </p:cNvPr>
                <p:cNvSpPr/>
                <p:nvPr/>
              </p:nvSpPr>
              <p:spPr>
                <a:xfrm>
                  <a:off x="7260245" y="3541963"/>
                  <a:ext cx="13525" cy="13525"/>
                </a:xfrm>
                <a:custGeom>
                  <a:avLst/>
                  <a:gdLst>
                    <a:gd name="connsiteX0" fmla="*/ 13525 w 13525"/>
                    <a:gd name="connsiteY0" fmla="*/ 6763 h 13525"/>
                    <a:gd name="connsiteX1" fmla="*/ 6763 w 13525"/>
                    <a:gd name="connsiteY1" fmla="*/ 13526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5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5" y="6763"/>
                      </a:moveTo>
                      <a:cubicBezTo>
                        <a:pt x="13525" y="10478"/>
                        <a:pt x="10477" y="13526"/>
                        <a:pt x="6763" y="13526"/>
                      </a:cubicBezTo>
                      <a:cubicBezTo>
                        <a:pt x="3048" y="13526"/>
                        <a:pt x="0" y="10478"/>
                        <a:pt x="0" y="6763"/>
                      </a:cubicBezTo>
                      <a:cubicBezTo>
                        <a:pt x="0" y="3048"/>
                        <a:pt x="3048" y="0"/>
                        <a:pt x="6763" y="0"/>
                      </a:cubicBezTo>
                      <a:cubicBezTo>
                        <a:pt x="10477" y="95"/>
                        <a:pt x="13525" y="3143"/>
                        <a:pt x="13525" y="6763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67" name="Graphic 379">
              <a:extLst>
                <a:ext uri="{FF2B5EF4-FFF2-40B4-BE49-F238E27FC236}">
                  <a16:creationId xmlns:a16="http://schemas.microsoft.com/office/drawing/2014/main" id="{DF42F1A6-87CC-40A1-890D-78F8CCDC61F4}"/>
                </a:ext>
              </a:extLst>
            </p:cNvPr>
            <p:cNvGrpSpPr/>
            <p:nvPr/>
          </p:nvGrpSpPr>
          <p:grpSpPr>
            <a:xfrm>
              <a:off x="5495160" y="3636737"/>
              <a:ext cx="1836438" cy="967063"/>
              <a:chOff x="5495160" y="3636737"/>
              <a:chExt cx="1836438" cy="967063"/>
            </a:xfrm>
            <a:solidFill>
              <a:srgbClr val="FFFFFF"/>
            </a:solidFill>
          </p:grpSpPr>
          <p:sp>
            <p:nvSpPr>
              <p:cNvPr id="168" name="Freeform: Shape 336">
                <a:extLst>
                  <a:ext uri="{FF2B5EF4-FFF2-40B4-BE49-F238E27FC236}">
                    <a16:creationId xmlns:a16="http://schemas.microsoft.com/office/drawing/2014/main" id="{8F49B653-73C7-43D9-91B0-3497868B3DCA}"/>
                  </a:ext>
                </a:extLst>
              </p:cNvPr>
              <p:cNvSpPr/>
              <p:nvPr/>
            </p:nvSpPr>
            <p:spPr>
              <a:xfrm>
                <a:off x="5508502" y="3681789"/>
                <a:ext cx="1798320" cy="922011"/>
              </a:xfrm>
              <a:custGeom>
                <a:avLst/>
                <a:gdLst>
                  <a:gd name="connsiteX0" fmla="*/ 1413320 w 1798320"/>
                  <a:gd name="connsiteY0" fmla="*/ 207454 h 922011"/>
                  <a:gd name="connsiteX1" fmla="*/ 192691 w 1798320"/>
                  <a:gd name="connsiteY1" fmla="*/ 131159 h 922011"/>
                  <a:gd name="connsiteX2" fmla="*/ 0 w 1798320"/>
                  <a:gd name="connsiteY2" fmla="*/ 0 h 922011"/>
                  <a:gd name="connsiteX3" fmla="*/ 353663 w 1798320"/>
                  <a:gd name="connsiteY3" fmla="*/ 733235 h 922011"/>
                  <a:gd name="connsiteX4" fmla="*/ 1269111 w 1798320"/>
                  <a:gd name="connsiteY4" fmla="*/ 824198 h 922011"/>
                  <a:gd name="connsiteX5" fmla="*/ 1794224 w 1798320"/>
                  <a:gd name="connsiteY5" fmla="*/ 88106 h 922011"/>
                  <a:gd name="connsiteX6" fmla="*/ 1798320 w 1798320"/>
                  <a:gd name="connsiteY6" fmla="*/ 78391 h 922011"/>
                  <a:gd name="connsiteX7" fmla="*/ 1413320 w 1798320"/>
                  <a:gd name="connsiteY7" fmla="*/ 207454 h 922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8320" h="922011">
                    <a:moveTo>
                      <a:pt x="1413320" y="207454"/>
                    </a:moveTo>
                    <a:cubicBezTo>
                      <a:pt x="964406" y="251460"/>
                      <a:pt x="436245" y="189833"/>
                      <a:pt x="192691" y="131159"/>
                    </a:cubicBezTo>
                    <a:cubicBezTo>
                      <a:pt x="97155" y="108109"/>
                      <a:pt x="37433" y="55531"/>
                      <a:pt x="0" y="0"/>
                    </a:cubicBezTo>
                    <a:cubicBezTo>
                      <a:pt x="11239" y="77915"/>
                      <a:pt x="84487" y="512064"/>
                      <a:pt x="353663" y="733235"/>
                    </a:cubicBezTo>
                    <a:cubicBezTo>
                      <a:pt x="649986" y="976789"/>
                      <a:pt x="987457" y="959168"/>
                      <a:pt x="1269111" y="824198"/>
                    </a:cubicBezTo>
                    <a:cubicBezTo>
                      <a:pt x="1550765" y="689229"/>
                      <a:pt x="1752981" y="449485"/>
                      <a:pt x="1794224" y="88106"/>
                    </a:cubicBezTo>
                    <a:lnTo>
                      <a:pt x="1798320" y="78391"/>
                    </a:lnTo>
                    <a:cubicBezTo>
                      <a:pt x="1760220" y="127730"/>
                      <a:pt x="1662779" y="182975"/>
                      <a:pt x="1413320" y="207454"/>
                    </a:cubicBezTo>
                    <a:close/>
                  </a:path>
                </a:pathLst>
              </a:custGeom>
              <a:solidFill>
                <a:srgbClr val="FFFFFF">
                  <a:alpha val="37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9" name="Freeform: Shape 337">
                <a:extLst>
                  <a:ext uri="{FF2B5EF4-FFF2-40B4-BE49-F238E27FC236}">
                    <a16:creationId xmlns:a16="http://schemas.microsoft.com/office/drawing/2014/main" id="{663D6750-FA37-49E7-BAA1-4657CCAB11FB}"/>
                  </a:ext>
                </a:extLst>
              </p:cNvPr>
              <p:cNvSpPr/>
              <p:nvPr/>
            </p:nvSpPr>
            <p:spPr>
              <a:xfrm>
                <a:off x="5495160" y="3636737"/>
                <a:ext cx="1836438" cy="269698"/>
              </a:xfrm>
              <a:custGeom>
                <a:avLst/>
                <a:gdLst>
                  <a:gd name="connsiteX0" fmla="*/ 1819282 w 1836438"/>
                  <a:gd name="connsiteY0" fmla="*/ 60007 h 269698"/>
                  <a:gd name="connsiteX1" fmla="*/ 1813282 w 1836438"/>
                  <a:gd name="connsiteY1" fmla="*/ 51721 h 269698"/>
                  <a:gd name="connsiteX2" fmla="*/ 1800137 w 1836438"/>
                  <a:gd name="connsiteY2" fmla="*/ 76200 h 269698"/>
                  <a:gd name="connsiteX3" fmla="*/ 1797280 w 1836438"/>
                  <a:gd name="connsiteY3" fmla="*/ 119634 h 269698"/>
                  <a:gd name="connsiteX4" fmla="*/ 1715936 w 1836438"/>
                  <a:gd name="connsiteY4" fmla="*/ 170688 h 269698"/>
                  <a:gd name="connsiteX5" fmla="*/ 1629830 w 1836438"/>
                  <a:gd name="connsiteY5" fmla="*/ 201739 h 269698"/>
                  <a:gd name="connsiteX6" fmla="*/ 1508291 w 1836438"/>
                  <a:gd name="connsiteY6" fmla="*/ 221742 h 269698"/>
                  <a:gd name="connsiteX7" fmla="*/ 1335603 w 1836438"/>
                  <a:gd name="connsiteY7" fmla="*/ 235363 h 269698"/>
                  <a:gd name="connsiteX8" fmla="*/ 914312 w 1836438"/>
                  <a:gd name="connsiteY8" fmla="*/ 242221 h 269698"/>
                  <a:gd name="connsiteX9" fmla="*/ 520072 w 1836438"/>
                  <a:gd name="connsiteY9" fmla="*/ 220313 h 269698"/>
                  <a:gd name="connsiteX10" fmla="*/ 445492 w 1836438"/>
                  <a:gd name="connsiteY10" fmla="*/ 210407 h 269698"/>
                  <a:gd name="connsiteX11" fmla="*/ 282519 w 1836438"/>
                  <a:gd name="connsiteY11" fmla="*/ 180022 h 269698"/>
                  <a:gd name="connsiteX12" fmla="*/ 97639 w 1836438"/>
                  <a:gd name="connsiteY12" fmla="*/ 108585 h 269698"/>
                  <a:gd name="connsiteX13" fmla="*/ 57443 w 1836438"/>
                  <a:gd name="connsiteY13" fmla="*/ 62770 h 269698"/>
                  <a:gd name="connsiteX14" fmla="*/ 39060 w 1836438"/>
                  <a:gd name="connsiteY14" fmla="*/ 49339 h 269698"/>
                  <a:gd name="connsiteX15" fmla="*/ 13152 w 1836438"/>
                  <a:gd name="connsiteY15" fmla="*/ 1238 h 269698"/>
                  <a:gd name="connsiteX16" fmla="*/ 12676 w 1836438"/>
                  <a:gd name="connsiteY16" fmla="*/ 0 h 269698"/>
                  <a:gd name="connsiteX17" fmla="*/ 9913 w 1836438"/>
                  <a:gd name="connsiteY17" fmla="*/ 3048 h 269698"/>
                  <a:gd name="connsiteX18" fmla="*/ 41727 w 1836438"/>
                  <a:gd name="connsiteY18" fmla="*/ 106585 h 269698"/>
                  <a:gd name="connsiteX19" fmla="*/ 198223 w 1836438"/>
                  <a:gd name="connsiteY19" fmla="*/ 186214 h 269698"/>
                  <a:gd name="connsiteX20" fmla="*/ 391104 w 1836438"/>
                  <a:gd name="connsiteY20" fmla="*/ 225743 h 269698"/>
                  <a:gd name="connsiteX21" fmla="*/ 464827 w 1836438"/>
                  <a:gd name="connsiteY21" fmla="*/ 236791 h 269698"/>
                  <a:gd name="connsiteX22" fmla="*/ 844303 w 1836438"/>
                  <a:gd name="connsiteY22" fmla="*/ 266510 h 269698"/>
                  <a:gd name="connsiteX23" fmla="*/ 1281691 w 1836438"/>
                  <a:gd name="connsiteY23" fmla="*/ 265271 h 269698"/>
                  <a:gd name="connsiteX24" fmla="*/ 1620305 w 1836438"/>
                  <a:gd name="connsiteY24" fmla="*/ 234982 h 269698"/>
                  <a:gd name="connsiteX25" fmla="*/ 1781754 w 1836438"/>
                  <a:gd name="connsiteY25" fmla="*/ 174689 h 269698"/>
                  <a:gd name="connsiteX26" fmla="*/ 1834332 w 1836438"/>
                  <a:gd name="connsiteY26" fmla="*/ 120777 h 269698"/>
                  <a:gd name="connsiteX27" fmla="*/ 1819282 w 1836438"/>
                  <a:gd name="connsiteY27" fmla="*/ 60007 h 26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36438" h="269698">
                    <a:moveTo>
                      <a:pt x="1819282" y="60007"/>
                    </a:moveTo>
                    <a:cubicBezTo>
                      <a:pt x="1817377" y="57150"/>
                      <a:pt x="1815282" y="54388"/>
                      <a:pt x="1813282" y="51721"/>
                    </a:cubicBezTo>
                    <a:cubicBezTo>
                      <a:pt x="1809853" y="60293"/>
                      <a:pt x="1805376" y="68485"/>
                      <a:pt x="1800137" y="76200"/>
                    </a:cubicBezTo>
                    <a:cubicBezTo>
                      <a:pt x="1805757" y="91821"/>
                      <a:pt x="1807090" y="108966"/>
                      <a:pt x="1797280" y="119634"/>
                    </a:cubicBezTo>
                    <a:cubicBezTo>
                      <a:pt x="1775658" y="143161"/>
                      <a:pt x="1744797" y="158020"/>
                      <a:pt x="1715936" y="170688"/>
                    </a:cubicBezTo>
                    <a:cubicBezTo>
                      <a:pt x="1688123" y="182880"/>
                      <a:pt x="1659262" y="194215"/>
                      <a:pt x="1629830" y="201739"/>
                    </a:cubicBezTo>
                    <a:cubicBezTo>
                      <a:pt x="1590111" y="211931"/>
                      <a:pt x="1548963" y="217170"/>
                      <a:pt x="1508291" y="221742"/>
                    </a:cubicBezTo>
                    <a:cubicBezTo>
                      <a:pt x="1450951" y="228219"/>
                      <a:pt x="1393229" y="232315"/>
                      <a:pt x="1335603" y="235363"/>
                    </a:cubicBezTo>
                    <a:cubicBezTo>
                      <a:pt x="1195300" y="242887"/>
                      <a:pt x="1054711" y="244602"/>
                      <a:pt x="914312" y="242221"/>
                    </a:cubicBezTo>
                    <a:cubicBezTo>
                      <a:pt x="782772" y="240030"/>
                      <a:pt x="650851" y="234887"/>
                      <a:pt x="520072" y="220313"/>
                    </a:cubicBezTo>
                    <a:cubicBezTo>
                      <a:pt x="495117" y="217551"/>
                      <a:pt x="470257" y="214312"/>
                      <a:pt x="445492" y="210407"/>
                    </a:cubicBezTo>
                    <a:cubicBezTo>
                      <a:pt x="390342" y="201739"/>
                      <a:pt x="336621" y="193739"/>
                      <a:pt x="282519" y="180022"/>
                    </a:cubicBezTo>
                    <a:cubicBezTo>
                      <a:pt x="215463" y="162973"/>
                      <a:pt x="150788" y="144018"/>
                      <a:pt x="97639" y="108585"/>
                    </a:cubicBezTo>
                    <a:cubicBezTo>
                      <a:pt x="75636" y="93916"/>
                      <a:pt x="62491" y="78962"/>
                      <a:pt x="57443" y="62770"/>
                    </a:cubicBezTo>
                    <a:cubicBezTo>
                      <a:pt x="50585" y="58103"/>
                      <a:pt x="41822" y="51911"/>
                      <a:pt x="39060" y="49339"/>
                    </a:cubicBezTo>
                    <a:cubicBezTo>
                      <a:pt x="25725" y="36766"/>
                      <a:pt x="19915" y="17812"/>
                      <a:pt x="13152" y="1238"/>
                    </a:cubicBezTo>
                    <a:cubicBezTo>
                      <a:pt x="12961" y="857"/>
                      <a:pt x="12866" y="381"/>
                      <a:pt x="12676" y="0"/>
                    </a:cubicBezTo>
                    <a:cubicBezTo>
                      <a:pt x="11818" y="1048"/>
                      <a:pt x="10771" y="1905"/>
                      <a:pt x="9913" y="3048"/>
                    </a:cubicBezTo>
                    <a:cubicBezTo>
                      <a:pt x="-16947" y="38195"/>
                      <a:pt x="16581" y="81153"/>
                      <a:pt x="41727" y="106585"/>
                    </a:cubicBezTo>
                    <a:cubicBezTo>
                      <a:pt x="83256" y="148685"/>
                      <a:pt x="142501" y="170116"/>
                      <a:pt x="198223" y="186214"/>
                    </a:cubicBezTo>
                    <a:cubicBezTo>
                      <a:pt x="261278" y="204502"/>
                      <a:pt x="326239" y="215837"/>
                      <a:pt x="391104" y="225743"/>
                    </a:cubicBezTo>
                    <a:cubicBezTo>
                      <a:pt x="415678" y="229457"/>
                      <a:pt x="440253" y="232982"/>
                      <a:pt x="464827" y="236791"/>
                    </a:cubicBezTo>
                    <a:cubicBezTo>
                      <a:pt x="590081" y="256413"/>
                      <a:pt x="717716" y="262509"/>
                      <a:pt x="844303" y="266510"/>
                    </a:cubicBezTo>
                    <a:cubicBezTo>
                      <a:pt x="990036" y="271082"/>
                      <a:pt x="1135959" y="270796"/>
                      <a:pt x="1281691" y="265271"/>
                    </a:cubicBezTo>
                    <a:cubicBezTo>
                      <a:pt x="1394372" y="260985"/>
                      <a:pt x="1509244" y="256318"/>
                      <a:pt x="1620305" y="234982"/>
                    </a:cubicBezTo>
                    <a:cubicBezTo>
                      <a:pt x="1676407" y="224218"/>
                      <a:pt x="1732795" y="204026"/>
                      <a:pt x="1781754" y="174689"/>
                    </a:cubicBezTo>
                    <a:cubicBezTo>
                      <a:pt x="1802709" y="162116"/>
                      <a:pt x="1826521" y="145256"/>
                      <a:pt x="1834332" y="120777"/>
                    </a:cubicBezTo>
                    <a:cubicBezTo>
                      <a:pt x="1840809" y="98965"/>
                      <a:pt x="1831379" y="78010"/>
                      <a:pt x="1819282" y="600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14" name="Graphic 216">
            <a:extLst>
              <a:ext uri="{FF2B5EF4-FFF2-40B4-BE49-F238E27FC236}">
                <a16:creationId xmlns:a16="http://schemas.microsoft.com/office/drawing/2014/main" id="{7FD9A49A-8BB9-4E64-B574-3E6117F9BA37}"/>
              </a:ext>
            </a:extLst>
          </p:cNvPr>
          <p:cNvGrpSpPr/>
          <p:nvPr/>
        </p:nvGrpSpPr>
        <p:grpSpPr>
          <a:xfrm>
            <a:off x="467544" y="4869160"/>
            <a:ext cx="2035868" cy="1781444"/>
            <a:chOff x="5167283" y="2590800"/>
            <a:chExt cx="1855900" cy="1678876"/>
          </a:xfrm>
        </p:grpSpPr>
        <p:sp>
          <p:nvSpPr>
            <p:cNvPr id="415" name="Freeform: Shape 505">
              <a:extLst>
                <a:ext uri="{FF2B5EF4-FFF2-40B4-BE49-F238E27FC236}">
                  <a16:creationId xmlns:a16="http://schemas.microsoft.com/office/drawing/2014/main" id="{792186E9-3C1C-4529-862E-C8F1F1560C99}"/>
                </a:ext>
              </a:extLst>
            </p:cNvPr>
            <p:cNvSpPr/>
            <p:nvPr/>
          </p:nvSpPr>
          <p:spPr>
            <a:xfrm>
              <a:off x="5172067" y="3076726"/>
              <a:ext cx="1836541" cy="424613"/>
            </a:xfrm>
            <a:custGeom>
              <a:avLst/>
              <a:gdLst>
                <a:gd name="connsiteX0" fmla="*/ 1819473 w 1836541"/>
                <a:gd name="connsiteY0" fmla="*/ 214923 h 424613"/>
                <a:gd name="connsiteX1" fmla="*/ 1609256 w 1836541"/>
                <a:gd name="connsiteY1" fmla="*/ 90050 h 424613"/>
                <a:gd name="connsiteX2" fmla="*/ 1177964 w 1836541"/>
                <a:gd name="connsiteY2" fmla="*/ 7564 h 424613"/>
                <a:gd name="connsiteX3" fmla="*/ 603797 w 1836541"/>
                <a:gd name="connsiteY3" fmla="*/ 20518 h 424613"/>
                <a:gd name="connsiteX4" fmla="*/ 338050 w 1836541"/>
                <a:gd name="connsiteY4" fmla="*/ 51569 h 424613"/>
                <a:gd name="connsiteX5" fmla="*/ 126309 w 1836541"/>
                <a:gd name="connsiteY5" fmla="*/ 96337 h 424613"/>
                <a:gd name="connsiteX6" fmla="*/ 53443 w 1836541"/>
                <a:gd name="connsiteY6" fmla="*/ 124816 h 424613"/>
                <a:gd name="connsiteX7" fmla="*/ 9913 w 1836541"/>
                <a:gd name="connsiteY7" fmla="*/ 157963 h 424613"/>
                <a:gd name="connsiteX8" fmla="*/ 41727 w 1836541"/>
                <a:gd name="connsiteY8" fmla="*/ 261500 h 424613"/>
                <a:gd name="connsiteX9" fmla="*/ 198223 w 1836541"/>
                <a:gd name="connsiteY9" fmla="*/ 341129 h 424613"/>
                <a:gd name="connsiteX10" fmla="*/ 391104 w 1836541"/>
                <a:gd name="connsiteY10" fmla="*/ 380658 h 424613"/>
                <a:gd name="connsiteX11" fmla="*/ 464827 w 1836541"/>
                <a:gd name="connsiteY11" fmla="*/ 391707 h 424613"/>
                <a:gd name="connsiteX12" fmla="*/ 844303 w 1836541"/>
                <a:gd name="connsiteY12" fmla="*/ 421425 h 424613"/>
                <a:gd name="connsiteX13" fmla="*/ 1281691 w 1836541"/>
                <a:gd name="connsiteY13" fmla="*/ 420187 h 424613"/>
                <a:gd name="connsiteX14" fmla="*/ 1620305 w 1836541"/>
                <a:gd name="connsiteY14" fmla="*/ 389897 h 424613"/>
                <a:gd name="connsiteX15" fmla="*/ 1781754 w 1836541"/>
                <a:gd name="connsiteY15" fmla="*/ 329604 h 424613"/>
                <a:gd name="connsiteX16" fmla="*/ 1834332 w 1836541"/>
                <a:gd name="connsiteY16" fmla="*/ 275692 h 424613"/>
                <a:gd name="connsiteX17" fmla="*/ 1819473 w 1836541"/>
                <a:gd name="connsiteY17" fmla="*/ 214923 h 424613"/>
                <a:gd name="connsiteX18" fmla="*/ 1797375 w 1836541"/>
                <a:gd name="connsiteY18" fmla="*/ 274645 h 424613"/>
                <a:gd name="connsiteX19" fmla="*/ 1716031 w 1836541"/>
                <a:gd name="connsiteY19" fmla="*/ 325699 h 424613"/>
                <a:gd name="connsiteX20" fmla="*/ 1629925 w 1836541"/>
                <a:gd name="connsiteY20" fmla="*/ 356750 h 424613"/>
                <a:gd name="connsiteX21" fmla="*/ 1508386 w 1836541"/>
                <a:gd name="connsiteY21" fmla="*/ 376753 h 424613"/>
                <a:gd name="connsiteX22" fmla="*/ 1335698 w 1836541"/>
                <a:gd name="connsiteY22" fmla="*/ 390373 h 424613"/>
                <a:gd name="connsiteX23" fmla="*/ 914407 w 1836541"/>
                <a:gd name="connsiteY23" fmla="*/ 397231 h 424613"/>
                <a:gd name="connsiteX24" fmla="*/ 520168 w 1836541"/>
                <a:gd name="connsiteY24" fmla="*/ 375324 h 424613"/>
                <a:gd name="connsiteX25" fmla="*/ 445587 w 1836541"/>
                <a:gd name="connsiteY25" fmla="*/ 365418 h 424613"/>
                <a:gd name="connsiteX26" fmla="*/ 282614 w 1836541"/>
                <a:gd name="connsiteY26" fmla="*/ 335033 h 424613"/>
                <a:gd name="connsiteX27" fmla="*/ 97734 w 1836541"/>
                <a:gd name="connsiteY27" fmla="*/ 263596 h 424613"/>
                <a:gd name="connsiteX28" fmla="*/ 55157 w 1836541"/>
                <a:gd name="connsiteY28" fmla="*/ 197587 h 424613"/>
                <a:gd name="connsiteX29" fmla="*/ 105544 w 1836541"/>
                <a:gd name="connsiteY29" fmla="*/ 143295 h 424613"/>
                <a:gd name="connsiteX30" fmla="*/ 279757 w 1836541"/>
                <a:gd name="connsiteY30" fmla="*/ 91384 h 424613"/>
                <a:gd name="connsiteX31" fmla="*/ 521692 w 1836541"/>
                <a:gd name="connsiteY31" fmla="*/ 57094 h 424613"/>
                <a:gd name="connsiteX32" fmla="*/ 788868 w 1836541"/>
                <a:gd name="connsiteY32" fmla="*/ 34043 h 424613"/>
                <a:gd name="connsiteX33" fmla="*/ 1080714 w 1836541"/>
                <a:gd name="connsiteY33" fmla="*/ 27185 h 424613"/>
                <a:gd name="connsiteX34" fmla="*/ 1546296 w 1836541"/>
                <a:gd name="connsiteY34" fmla="*/ 92241 h 424613"/>
                <a:gd name="connsiteX35" fmla="*/ 1697839 w 1836541"/>
                <a:gd name="connsiteY35" fmla="*/ 141580 h 424613"/>
                <a:gd name="connsiteX36" fmla="*/ 1791469 w 1836541"/>
                <a:gd name="connsiteY36" fmla="*/ 212256 h 424613"/>
                <a:gd name="connsiteX37" fmla="*/ 1797375 w 1836541"/>
                <a:gd name="connsiteY37" fmla="*/ 274645 h 42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6541" h="424613">
                  <a:moveTo>
                    <a:pt x="1819473" y="214923"/>
                  </a:moveTo>
                  <a:cubicBezTo>
                    <a:pt x="1771943" y="144343"/>
                    <a:pt x="1686504" y="115387"/>
                    <a:pt x="1609256" y="90050"/>
                  </a:cubicBezTo>
                  <a:cubicBezTo>
                    <a:pt x="1470001" y="44425"/>
                    <a:pt x="1323792" y="19756"/>
                    <a:pt x="1177964" y="7564"/>
                  </a:cubicBezTo>
                  <a:cubicBezTo>
                    <a:pt x="986321" y="-8438"/>
                    <a:pt x="794869" y="3373"/>
                    <a:pt x="603797" y="20518"/>
                  </a:cubicBezTo>
                  <a:cubicBezTo>
                    <a:pt x="515024" y="28519"/>
                    <a:pt x="426251" y="38044"/>
                    <a:pt x="338050" y="51569"/>
                  </a:cubicBezTo>
                  <a:cubicBezTo>
                    <a:pt x="266898" y="62428"/>
                    <a:pt x="195270" y="75096"/>
                    <a:pt x="126309" y="96337"/>
                  </a:cubicBezTo>
                  <a:cubicBezTo>
                    <a:pt x="101449" y="103957"/>
                    <a:pt x="76588" y="112815"/>
                    <a:pt x="53443" y="124816"/>
                  </a:cubicBezTo>
                  <a:cubicBezTo>
                    <a:pt x="37441" y="133198"/>
                    <a:pt x="20962" y="143390"/>
                    <a:pt x="9913" y="157963"/>
                  </a:cubicBezTo>
                  <a:cubicBezTo>
                    <a:pt x="-16947" y="193111"/>
                    <a:pt x="16581" y="236068"/>
                    <a:pt x="41727" y="261500"/>
                  </a:cubicBezTo>
                  <a:cubicBezTo>
                    <a:pt x="83256" y="303601"/>
                    <a:pt x="142501" y="325032"/>
                    <a:pt x="198223" y="341129"/>
                  </a:cubicBezTo>
                  <a:cubicBezTo>
                    <a:pt x="261278" y="359322"/>
                    <a:pt x="326239" y="370752"/>
                    <a:pt x="391104" y="380658"/>
                  </a:cubicBezTo>
                  <a:cubicBezTo>
                    <a:pt x="415678" y="384373"/>
                    <a:pt x="440253" y="387897"/>
                    <a:pt x="464827" y="391707"/>
                  </a:cubicBezTo>
                  <a:cubicBezTo>
                    <a:pt x="590081" y="411328"/>
                    <a:pt x="717716" y="417424"/>
                    <a:pt x="844303" y="421425"/>
                  </a:cubicBezTo>
                  <a:cubicBezTo>
                    <a:pt x="990036" y="425997"/>
                    <a:pt x="1135959" y="425711"/>
                    <a:pt x="1281691" y="420187"/>
                  </a:cubicBezTo>
                  <a:cubicBezTo>
                    <a:pt x="1394372" y="415900"/>
                    <a:pt x="1509244" y="411233"/>
                    <a:pt x="1620305" y="389897"/>
                  </a:cubicBezTo>
                  <a:cubicBezTo>
                    <a:pt x="1676407" y="379134"/>
                    <a:pt x="1732795" y="358941"/>
                    <a:pt x="1781754" y="329604"/>
                  </a:cubicBezTo>
                  <a:cubicBezTo>
                    <a:pt x="1802709" y="317031"/>
                    <a:pt x="1826521" y="300172"/>
                    <a:pt x="1834332" y="275692"/>
                  </a:cubicBezTo>
                  <a:cubicBezTo>
                    <a:pt x="1840999" y="253880"/>
                    <a:pt x="1831570" y="232925"/>
                    <a:pt x="1819473" y="214923"/>
                  </a:cubicBezTo>
                  <a:close/>
                  <a:moveTo>
                    <a:pt x="1797375" y="274645"/>
                  </a:moveTo>
                  <a:cubicBezTo>
                    <a:pt x="1775753" y="298171"/>
                    <a:pt x="1744892" y="313030"/>
                    <a:pt x="1716031" y="325699"/>
                  </a:cubicBezTo>
                  <a:cubicBezTo>
                    <a:pt x="1688218" y="337891"/>
                    <a:pt x="1659358" y="349225"/>
                    <a:pt x="1629925" y="356750"/>
                  </a:cubicBezTo>
                  <a:cubicBezTo>
                    <a:pt x="1590206" y="366942"/>
                    <a:pt x="1549058" y="372181"/>
                    <a:pt x="1508386" y="376753"/>
                  </a:cubicBezTo>
                  <a:cubicBezTo>
                    <a:pt x="1451046" y="383230"/>
                    <a:pt x="1393324" y="387325"/>
                    <a:pt x="1335698" y="390373"/>
                  </a:cubicBezTo>
                  <a:cubicBezTo>
                    <a:pt x="1195395" y="397898"/>
                    <a:pt x="1054806" y="399613"/>
                    <a:pt x="914407" y="397231"/>
                  </a:cubicBezTo>
                  <a:cubicBezTo>
                    <a:pt x="782867" y="395041"/>
                    <a:pt x="650946" y="389897"/>
                    <a:pt x="520168" y="375324"/>
                  </a:cubicBezTo>
                  <a:cubicBezTo>
                    <a:pt x="495212" y="372562"/>
                    <a:pt x="470352" y="369323"/>
                    <a:pt x="445587" y="365418"/>
                  </a:cubicBezTo>
                  <a:cubicBezTo>
                    <a:pt x="390437" y="356750"/>
                    <a:pt x="336716" y="348749"/>
                    <a:pt x="282614" y="335033"/>
                  </a:cubicBezTo>
                  <a:cubicBezTo>
                    <a:pt x="215558" y="317983"/>
                    <a:pt x="150883" y="299029"/>
                    <a:pt x="97734" y="263596"/>
                  </a:cubicBezTo>
                  <a:cubicBezTo>
                    <a:pt x="66968" y="243022"/>
                    <a:pt x="53252" y="222067"/>
                    <a:pt x="55157" y="197587"/>
                  </a:cubicBezTo>
                  <a:cubicBezTo>
                    <a:pt x="57348" y="170251"/>
                    <a:pt x="77731" y="154915"/>
                    <a:pt x="105544" y="143295"/>
                  </a:cubicBezTo>
                  <a:cubicBezTo>
                    <a:pt x="163075" y="119387"/>
                    <a:pt x="218797" y="102814"/>
                    <a:pt x="279757" y="91384"/>
                  </a:cubicBezTo>
                  <a:cubicBezTo>
                    <a:pt x="359862" y="76334"/>
                    <a:pt x="440729" y="65857"/>
                    <a:pt x="521692" y="57094"/>
                  </a:cubicBezTo>
                  <a:cubicBezTo>
                    <a:pt x="610560" y="47473"/>
                    <a:pt x="699714" y="40139"/>
                    <a:pt x="788868" y="34043"/>
                  </a:cubicBezTo>
                  <a:cubicBezTo>
                    <a:pt x="886118" y="27376"/>
                    <a:pt x="983273" y="23851"/>
                    <a:pt x="1080714" y="27185"/>
                  </a:cubicBezTo>
                  <a:cubicBezTo>
                    <a:pt x="1237400" y="32519"/>
                    <a:pt x="1394563" y="52236"/>
                    <a:pt x="1546296" y="92241"/>
                  </a:cubicBezTo>
                  <a:cubicBezTo>
                    <a:pt x="1597636" y="105766"/>
                    <a:pt x="1648594" y="121673"/>
                    <a:pt x="1697839" y="141580"/>
                  </a:cubicBezTo>
                  <a:cubicBezTo>
                    <a:pt x="1727842" y="153772"/>
                    <a:pt x="1771657" y="180633"/>
                    <a:pt x="1791469" y="212256"/>
                  </a:cubicBezTo>
                  <a:cubicBezTo>
                    <a:pt x="1802899" y="230639"/>
                    <a:pt x="1811472" y="259309"/>
                    <a:pt x="1797375" y="27464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16" name="Graphic 216">
              <a:extLst>
                <a:ext uri="{FF2B5EF4-FFF2-40B4-BE49-F238E27FC236}">
                  <a16:creationId xmlns:a16="http://schemas.microsoft.com/office/drawing/2014/main" id="{BC66FB42-9F8A-4264-9DB6-09DF1AD63492}"/>
                </a:ext>
              </a:extLst>
            </p:cNvPr>
            <p:cNvGrpSpPr/>
            <p:nvPr/>
          </p:nvGrpSpPr>
          <p:grpSpPr>
            <a:xfrm>
              <a:off x="5167283" y="3074742"/>
              <a:ext cx="1855900" cy="1194934"/>
              <a:chOff x="5167283" y="3074742"/>
              <a:chExt cx="1855900" cy="1194934"/>
            </a:xfrm>
          </p:grpSpPr>
          <p:sp>
            <p:nvSpPr>
              <p:cNvPr id="568" name="Freeform: Shape 658">
                <a:extLst>
                  <a:ext uri="{FF2B5EF4-FFF2-40B4-BE49-F238E27FC236}">
                    <a16:creationId xmlns:a16="http://schemas.microsoft.com/office/drawing/2014/main" id="{93D3656D-191E-423B-AC84-D1A900FA1903}"/>
                  </a:ext>
                </a:extLst>
              </p:cNvPr>
              <p:cNvSpPr/>
              <p:nvPr/>
            </p:nvSpPr>
            <p:spPr>
              <a:xfrm>
                <a:off x="5375338" y="3913251"/>
                <a:ext cx="1398841" cy="356425"/>
              </a:xfrm>
              <a:custGeom>
                <a:avLst/>
                <a:gdLst>
                  <a:gd name="connsiteX0" fmla="*/ 1398842 w 1398841"/>
                  <a:gd name="connsiteY0" fmla="*/ 178213 h 356425"/>
                  <a:gd name="connsiteX1" fmla="*/ 699421 w 1398841"/>
                  <a:gd name="connsiteY1" fmla="*/ 356426 h 356425"/>
                  <a:gd name="connsiteX2" fmla="*/ 0 w 1398841"/>
                  <a:gd name="connsiteY2" fmla="*/ 178213 h 356425"/>
                  <a:gd name="connsiteX3" fmla="*/ 699421 w 1398841"/>
                  <a:gd name="connsiteY3" fmla="*/ 0 h 356425"/>
                  <a:gd name="connsiteX4" fmla="*/ 1398842 w 1398841"/>
                  <a:gd name="connsiteY4" fmla="*/ 178213 h 35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841" h="356425">
                    <a:moveTo>
                      <a:pt x="1398842" y="178213"/>
                    </a:moveTo>
                    <a:cubicBezTo>
                      <a:pt x="1398842" y="276637"/>
                      <a:pt x="1085700" y="356426"/>
                      <a:pt x="699421" y="356426"/>
                    </a:cubicBezTo>
                    <a:cubicBezTo>
                      <a:pt x="313141" y="356426"/>
                      <a:pt x="0" y="276637"/>
                      <a:pt x="0" y="178213"/>
                    </a:cubicBezTo>
                    <a:cubicBezTo>
                      <a:pt x="0" y="79789"/>
                      <a:pt x="313141" y="0"/>
                      <a:pt x="699421" y="0"/>
                    </a:cubicBezTo>
                    <a:cubicBezTo>
                      <a:pt x="1085700" y="0"/>
                      <a:pt x="1398842" y="79789"/>
                      <a:pt x="1398842" y="178213"/>
                    </a:cubicBezTo>
                    <a:close/>
                  </a:path>
                </a:pathLst>
              </a:custGeom>
              <a:solidFill>
                <a:srgbClr val="9E956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569" name="Freeform: Shape 659">
                <a:extLst>
                  <a:ext uri="{FF2B5EF4-FFF2-40B4-BE49-F238E27FC236}">
                    <a16:creationId xmlns:a16="http://schemas.microsoft.com/office/drawing/2014/main" id="{687E4A4C-9D8A-45FF-8905-B4230F5976DE}"/>
                  </a:ext>
                </a:extLst>
              </p:cNvPr>
              <p:cNvSpPr/>
              <p:nvPr/>
            </p:nvSpPr>
            <p:spPr>
              <a:xfrm>
                <a:off x="5800819" y="3987260"/>
                <a:ext cx="523494" cy="168782"/>
              </a:xfrm>
              <a:custGeom>
                <a:avLst/>
                <a:gdLst>
                  <a:gd name="connsiteX0" fmla="*/ 523494 w 523494"/>
                  <a:gd name="connsiteY0" fmla="*/ 84392 h 168782"/>
                  <a:gd name="connsiteX1" fmla="*/ 261747 w 523494"/>
                  <a:gd name="connsiteY1" fmla="*/ 168783 h 168782"/>
                  <a:gd name="connsiteX2" fmla="*/ 0 w 523494"/>
                  <a:gd name="connsiteY2" fmla="*/ 84392 h 168782"/>
                  <a:gd name="connsiteX3" fmla="*/ 261747 w 523494"/>
                  <a:gd name="connsiteY3" fmla="*/ 0 h 168782"/>
                  <a:gd name="connsiteX4" fmla="*/ 523494 w 523494"/>
                  <a:gd name="connsiteY4" fmla="*/ 84392 h 16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494" h="168782">
                    <a:moveTo>
                      <a:pt x="523494" y="84392"/>
                    </a:moveTo>
                    <a:cubicBezTo>
                      <a:pt x="523494" y="131000"/>
                      <a:pt x="406306" y="168783"/>
                      <a:pt x="261747" y="168783"/>
                    </a:cubicBezTo>
                    <a:cubicBezTo>
                      <a:pt x="117188" y="168783"/>
                      <a:pt x="0" y="131000"/>
                      <a:pt x="0" y="84392"/>
                    </a:cubicBezTo>
                    <a:cubicBezTo>
                      <a:pt x="0" y="37783"/>
                      <a:pt x="117188" y="0"/>
                      <a:pt x="261747" y="0"/>
                    </a:cubicBezTo>
                    <a:cubicBezTo>
                      <a:pt x="406306" y="0"/>
                      <a:pt x="523494" y="37783"/>
                      <a:pt x="523494" y="84392"/>
                    </a:cubicBezTo>
                    <a:close/>
                  </a:path>
                </a:pathLst>
              </a:custGeom>
              <a:solidFill>
                <a:srgbClr val="5D7F5E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0" name="Freeform: Shape 660">
                <a:extLst>
                  <a:ext uri="{FF2B5EF4-FFF2-40B4-BE49-F238E27FC236}">
                    <a16:creationId xmlns:a16="http://schemas.microsoft.com/office/drawing/2014/main" id="{D07BB079-93A1-40DE-A7C3-88C88AAE1ADD}"/>
                  </a:ext>
                </a:extLst>
              </p:cNvPr>
              <p:cNvSpPr/>
              <p:nvPr/>
            </p:nvSpPr>
            <p:spPr>
              <a:xfrm>
                <a:off x="5167283" y="3074742"/>
                <a:ext cx="1855900" cy="1135094"/>
              </a:xfrm>
              <a:custGeom>
                <a:avLst/>
                <a:gdLst>
                  <a:gd name="connsiteX0" fmla="*/ 1831305 w 1855900"/>
                  <a:gd name="connsiteY0" fmla="*/ 198524 h 1135094"/>
                  <a:gd name="connsiteX1" fmla="*/ 1743484 w 1855900"/>
                  <a:gd name="connsiteY1" fmla="*/ 142803 h 1135094"/>
                  <a:gd name="connsiteX2" fmla="*/ 1463640 w 1855900"/>
                  <a:gd name="connsiteY2" fmla="*/ 56411 h 1135094"/>
                  <a:gd name="connsiteX3" fmla="*/ 1167317 w 1855900"/>
                  <a:gd name="connsiteY3" fmla="*/ 5262 h 1135094"/>
                  <a:gd name="connsiteX4" fmla="*/ 615915 w 1855900"/>
                  <a:gd name="connsiteY4" fmla="*/ 23073 h 1135094"/>
                  <a:gd name="connsiteX5" fmla="*/ 265776 w 1855900"/>
                  <a:gd name="connsiteY5" fmla="*/ 69270 h 1135094"/>
                  <a:gd name="connsiteX6" fmla="*/ 79753 w 1855900"/>
                  <a:gd name="connsiteY6" fmla="*/ 119181 h 1135094"/>
                  <a:gd name="connsiteX7" fmla="*/ 7934 w 1855900"/>
                  <a:gd name="connsiteY7" fmla="*/ 160614 h 1135094"/>
                  <a:gd name="connsiteX8" fmla="*/ 6124 w 1855900"/>
                  <a:gd name="connsiteY8" fmla="*/ 242910 h 1135094"/>
                  <a:gd name="connsiteX9" fmla="*/ 50511 w 1855900"/>
                  <a:gd name="connsiteY9" fmla="*/ 424076 h 1135094"/>
                  <a:gd name="connsiteX10" fmla="*/ 305590 w 1855900"/>
                  <a:gd name="connsiteY10" fmla="*/ 886229 h 1135094"/>
                  <a:gd name="connsiteX11" fmla="*/ 598103 w 1855900"/>
                  <a:gd name="connsiteY11" fmla="*/ 1076919 h 1135094"/>
                  <a:gd name="connsiteX12" fmla="*/ 922048 w 1855900"/>
                  <a:gd name="connsiteY12" fmla="*/ 1134736 h 1135094"/>
                  <a:gd name="connsiteX13" fmla="*/ 1489357 w 1855900"/>
                  <a:gd name="connsiteY13" fmla="*/ 927282 h 1135094"/>
                  <a:gd name="connsiteX14" fmla="*/ 1685287 w 1855900"/>
                  <a:gd name="connsiteY14" fmla="*/ 729257 h 1135094"/>
                  <a:gd name="connsiteX15" fmla="*/ 1817875 w 1855900"/>
                  <a:gd name="connsiteY15" fmla="*/ 475797 h 1135094"/>
                  <a:gd name="connsiteX16" fmla="*/ 1852260 w 1855900"/>
                  <a:gd name="connsiteY16" fmla="*/ 311681 h 1135094"/>
                  <a:gd name="connsiteX17" fmla="*/ 1831305 w 1855900"/>
                  <a:gd name="connsiteY17" fmla="*/ 198524 h 1135094"/>
                  <a:gd name="connsiteX18" fmla="*/ 1559461 w 1855900"/>
                  <a:gd name="connsiteY18" fmla="*/ 811553 h 1135094"/>
                  <a:gd name="connsiteX19" fmla="*/ 1340005 w 1855900"/>
                  <a:gd name="connsiteY19" fmla="*/ 977859 h 1135094"/>
                  <a:gd name="connsiteX20" fmla="*/ 1059780 w 1855900"/>
                  <a:gd name="connsiteY20" fmla="*/ 1089397 h 1135094"/>
                  <a:gd name="connsiteX21" fmla="*/ 748217 w 1855900"/>
                  <a:gd name="connsiteY21" fmla="*/ 1103589 h 1135094"/>
                  <a:gd name="connsiteX22" fmla="*/ 447322 w 1855900"/>
                  <a:gd name="connsiteY22" fmla="*/ 982717 h 1135094"/>
                  <a:gd name="connsiteX23" fmla="*/ 244440 w 1855900"/>
                  <a:gd name="connsiteY23" fmla="*/ 776596 h 1135094"/>
                  <a:gd name="connsiteX24" fmla="*/ 125663 w 1855900"/>
                  <a:gd name="connsiteY24" fmla="*/ 541805 h 1135094"/>
                  <a:gd name="connsiteX25" fmla="*/ 38414 w 1855900"/>
                  <a:gd name="connsiteY25" fmla="*/ 209382 h 1135094"/>
                  <a:gd name="connsiteX26" fmla="*/ 36985 w 1855900"/>
                  <a:gd name="connsiteY26" fmla="*/ 199191 h 1135094"/>
                  <a:gd name="connsiteX27" fmla="*/ 36985 w 1855900"/>
                  <a:gd name="connsiteY27" fmla="*/ 198810 h 1135094"/>
                  <a:gd name="connsiteX28" fmla="*/ 38700 w 1855900"/>
                  <a:gd name="connsiteY28" fmla="*/ 193095 h 1135094"/>
                  <a:gd name="connsiteX29" fmla="*/ 71466 w 1855900"/>
                  <a:gd name="connsiteY29" fmla="*/ 162900 h 1135094"/>
                  <a:gd name="connsiteX30" fmla="*/ 187766 w 1855900"/>
                  <a:gd name="connsiteY30" fmla="*/ 117561 h 1135094"/>
                  <a:gd name="connsiteX31" fmla="*/ 440464 w 1855900"/>
                  <a:gd name="connsiteY31" fmla="*/ 68698 h 1135094"/>
                  <a:gd name="connsiteX32" fmla="*/ 814416 w 1855900"/>
                  <a:gd name="connsiteY32" fmla="*/ 31932 h 1135094"/>
                  <a:gd name="connsiteX33" fmla="*/ 1083783 w 1855900"/>
                  <a:gd name="connsiteY33" fmla="*/ 23073 h 1135094"/>
                  <a:gd name="connsiteX34" fmla="*/ 1384678 w 1855900"/>
                  <a:gd name="connsiteY34" fmla="*/ 54315 h 1135094"/>
                  <a:gd name="connsiteX35" fmla="*/ 1592037 w 1855900"/>
                  <a:gd name="connsiteY35" fmla="*/ 104988 h 1135094"/>
                  <a:gd name="connsiteX36" fmla="*/ 1725196 w 1855900"/>
                  <a:gd name="connsiteY36" fmla="*/ 148518 h 1135094"/>
                  <a:gd name="connsiteX37" fmla="*/ 1748057 w 1855900"/>
                  <a:gd name="connsiteY37" fmla="*/ 158043 h 1135094"/>
                  <a:gd name="connsiteX38" fmla="*/ 1758724 w 1855900"/>
                  <a:gd name="connsiteY38" fmla="*/ 163091 h 1135094"/>
                  <a:gd name="connsiteX39" fmla="*/ 1764820 w 1855900"/>
                  <a:gd name="connsiteY39" fmla="*/ 166139 h 1135094"/>
                  <a:gd name="connsiteX40" fmla="*/ 1767297 w 1855900"/>
                  <a:gd name="connsiteY40" fmla="*/ 167377 h 1135094"/>
                  <a:gd name="connsiteX41" fmla="*/ 1769011 w 1855900"/>
                  <a:gd name="connsiteY41" fmla="*/ 168330 h 1135094"/>
                  <a:gd name="connsiteX42" fmla="*/ 1777679 w 1855900"/>
                  <a:gd name="connsiteY42" fmla="*/ 173378 h 1135094"/>
                  <a:gd name="connsiteX43" fmla="*/ 1778536 w 1855900"/>
                  <a:gd name="connsiteY43" fmla="*/ 173854 h 1135094"/>
                  <a:gd name="connsiteX44" fmla="*/ 1779394 w 1855900"/>
                  <a:gd name="connsiteY44" fmla="*/ 174426 h 1135094"/>
                  <a:gd name="connsiteX45" fmla="*/ 1783680 w 1855900"/>
                  <a:gd name="connsiteY45" fmla="*/ 177474 h 1135094"/>
                  <a:gd name="connsiteX46" fmla="*/ 1784728 w 1855900"/>
                  <a:gd name="connsiteY46" fmla="*/ 178236 h 1135094"/>
                  <a:gd name="connsiteX47" fmla="*/ 1785204 w 1855900"/>
                  <a:gd name="connsiteY47" fmla="*/ 178617 h 1135094"/>
                  <a:gd name="connsiteX48" fmla="*/ 1788157 w 1855900"/>
                  <a:gd name="connsiteY48" fmla="*/ 181093 h 1135094"/>
                  <a:gd name="connsiteX49" fmla="*/ 1792824 w 1855900"/>
                  <a:gd name="connsiteY49" fmla="*/ 185856 h 1135094"/>
                  <a:gd name="connsiteX50" fmla="*/ 1799682 w 1855900"/>
                  <a:gd name="connsiteY50" fmla="*/ 290250 h 1135094"/>
                  <a:gd name="connsiteX51" fmla="*/ 1799491 w 1855900"/>
                  <a:gd name="connsiteY51" fmla="*/ 291774 h 1135094"/>
                  <a:gd name="connsiteX52" fmla="*/ 1718148 w 1855900"/>
                  <a:gd name="connsiteY52" fmla="*/ 584191 h 1135094"/>
                  <a:gd name="connsiteX53" fmla="*/ 1559461 w 1855900"/>
                  <a:gd name="connsiteY53" fmla="*/ 811553 h 113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855900" h="1135094">
                    <a:moveTo>
                      <a:pt x="1831305" y="198524"/>
                    </a:moveTo>
                    <a:cubicBezTo>
                      <a:pt x="1809778" y="171854"/>
                      <a:pt x="1774060" y="156233"/>
                      <a:pt x="1743484" y="142803"/>
                    </a:cubicBezTo>
                    <a:cubicBezTo>
                      <a:pt x="1654330" y="103560"/>
                      <a:pt x="1558033" y="79271"/>
                      <a:pt x="1463640" y="56411"/>
                    </a:cubicBezTo>
                    <a:cubicBezTo>
                      <a:pt x="1365818" y="32694"/>
                      <a:pt x="1267901" y="12501"/>
                      <a:pt x="1167317" y="5262"/>
                    </a:cubicBezTo>
                    <a:cubicBezTo>
                      <a:pt x="983961" y="-7978"/>
                      <a:pt x="798509" y="5928"/>
                      <a:pt x="615915" y="23073"/>
                    </a:cubicBezTo>
                    <a:cubicBezTo>
                      <a:pt x="498757" y="34122"/>
                      <a:pt x="381409" y="46981"/>
                      <a:pt x="265776" y="69270"/>
                    </a:cubicBezTo>
                    <a:cubicBezTo>
                      <a:pt x="202911" y="81366"/>
                      <a:pt x="139379" y="95463"/>
                      <a:pt x="79753" y="119181"/>
                    </a:cubicBezTo>
                    <a:cubicBezTo>
                      <a:pt x="54607" y="129182"/>
                      <a:pt x="27365" y="141183"/>
                      <a:pt x="7934" y="160614"/>
                    </a:cubicBezTo>
                    <a:cubicBezTo>
                      <a:pt x="-6925" y="175473"/>
                      <a:pt x="3076" y="226527"/>
                      <a:pt x="6124" y="242910"/>
                    </a:cubicBezTo>
                    <a:cubicBezTo>
                      <a:pt x="17459" y="304061"/>
                      <a:pt x="32413" y="364545"/>
                      <a:pt x="50511" y="424076"/>
                    </a:cubicBezTo>
                    <a:cubicBezTo>
                      <a:pt x="101755" y="592573"/>
                      <a:pt x="180051" y="760023"/>
                      <a:pt x="305590" y="886229"/>
                    </a:cubicBezTo>
                    <a:cubicBezTo>
                      <a:pt x="387696" y="968811"/>
                      <a:pt x="490280" y="1033771"/>
                      <a:pt x="598103" y="1076919"/>
                    </a:cubicBezTo>
                    <a:cubicBezTo>
                      <a:pt x="700783" y="1118068"/>
                      <a:pt x="811368" y="1138070"/>
                      <a:pt x="922048" y="1134736"/>
                    </a:cubicBezTo>
                    <a:cubicBezTo>
                      <a:pt x="1125598" y="1128545"/>
                      <a:pt x="1326861" y="1048249"/>
                      <a:pt x="1489357" y="927282"/>
                    </a:cubicBezTo>
                    <a:cubicBezTo>
                      <a:pt x="1564224" y="871560"/>
                      <a:pt x="1631185" y="805362"/>
                      <a:pt x="1685287" y="729257"/>
                    </a:cubicBezTo>
                    <a:cubicBezTo>
                      <a:pt x="1742246" y="649056"/>
                      <a:pt x="1791586" y="570475"/>
                      <a:pt x="1817875" y="475797"/>
                    </a:cubicBezTo>
                    <a:cubicBezTo>
                      <a:pt x="1831877" y="425314"/>
                      <a:pt x="1846259" y="363783"/>
                      <a:pt x="1852260" y="311681"/>
                    </a:cubicBezTo>
                    <a:cubicBezTo>
                      <a:pt x="1860166" y="245958"/>
                      <a:pt x="1856070" y="229290"/>
                      <a:pt x="1831305" y="198524"/>
                    </a:cubicBezTo>
                    <a:close/>
                    <a:moveTo>
                      <a:pt x="1559461" y="811553"/>
                    </a:moveTo>
                    <a:cubicBezTo>
                      <a:pt x="1494977" y="877466"/>
                      <a:pt x="1420206" y="932616"/>
                      <a:pt x="1340005" y="977859"/>
                    </a:cubicBezTo>
                    <a:cubicBezTo>
                      <a:pt x="1252185" y="1027389"/>
                      <a:pt x="1157983" y="1066347"/>
                      <a:pt x="1059780" y="1089397"/>
                    </a:cubicBezTo>
                    <a:cubicBezTo>
                      <a:pt x="958053" y="1113305"/>
                      <a:pt x="851754" y="1119877"/>
                      <a:pt x="748217" y="1103589"/>
                    </a:cubicBezTo>
                    <a:cubicBezTo>
                      <a:pt x="639918" y="1086635"/>
                      <a:pt x="537619" y="1044820"/>
                      <a:pt x="447322" y="982717"/>
                    </a:cubicBezTo>
                    <a:cubicBezTo>
                      <a:pt x="366455" y="927091"/>
                      <a:pt x="299113" y="857940"/>
                      <a:pt x="244440" y="776596"/>
                    </a:cubicBezTo>
                    <a:cubicBezTo>
                      <a:pt x="195481" y="703635"/>
                      <a:pt x="156905" y="623815"/>
                      <a:pt x="125663" y="541805"/>
                    </a:cubicBezTo>
                    <a:cubicBezTo>
                      <a:pt x="84896" y="435030"/>
                      <a:pt x="54607" y="322730"/>
                      <a:pt x="38414" y="209382"/>
                    </a:cubicBezTo>
                    <a:cubicBezTo>
                      <a:pt x="37938" y="205953"/>
                      <a:pt x="37366" y="202620"/>
                      <a:pt x="36985" y="199191"/>
                    </a:cubicBezTo>
                    <a:cubicBezTo>
                      <a:pt x="36985" y="199000"/>
                      <a:pt x="36985" y="199000"/>
                      <a:pt x="36985" y="198810"/>
                    </a:cubicBezTo>
                    <a:cubicBezTo>
                      <a:pt x="37271" y="196809"/>
                      <a:pt x="37843" y="195000"/>
                      <a:pt x="38700" y="193095"/>
                    </a:cubicBezTo>
                    <a:cubicBezTo>
                      <a:pt x="45177" y="178998"/>
                      <a:pt x="59274" y="170235"/>
                      <a:pt x="71466" y="162900"/>
                    </a:cubicBezTo>
                    <a:cubicBezTo>
                      <a:pt x="107089" y="141564"/>
                      <a:pt x="147952" y="128706"/>
                      <a:pt x="187766" y="117561"/>
                    </a:cubicBezTo>
                    <a:cubicBezTo>
                      <a:pt x="270443" y="94416"/>
                      <a:pt x="355597" y="80319"/>
                      <a:pt x="440464" y="68698"/>
                    </a:cubicBezTo>
                    <a:cubicBezTo>
                      <a:pt x="564480" y="51648"/>
                      <a:pt x="689448" y="40218"/>
                      <a:pt x="814416" y="31932"/>
                    </a:cubicBezTo>
                    <a:cubicBezTo>
                      <a:pt x="904046" y="25931"/>
                      <a:pt x="993962" y="22026"/>
                      <a:pt x="1083783" y="23073"/>
                    </a:cubicBezTo>
                    <a:cubicBezTo>
                      <a:pt x="1186367" y="24216"/>
                      <a:pt x="1284761" y="32979"/>
                      <a:pt x="1384678" y="54315"/>
                    </a:cubicBezTo>
                    <a:cubicBezTo>
                      <a:pt x="1454305" y="69174"/>
                      <a:pt x="1523552" y="85653"/>
                      <a:pt x="1592037" y="104988"/>
                    </a:cubicBezTo>
                    <a:cubicBezTo>
                      <a:pt x="1636995" y="117657"/>
                      <a:pt x="1681762" y="131277"/>
                      <a:pt x="1725196" y="148518"/>
                    </a:cubicBezTo>
                    <a:cubicBezTo>
                      <a:pt x="1732816" y="151566"/>
                      <a:pt x="1743484" y="156042"/>
                      <a:pt x="1748057" y="158043"/>
                    </a:cubicBezTo>
                    <a:cubicBezTo>
                      <a:pt x="1751676" y="159662"/>
                      <a:pt x="1755200" y="161376"/>
                      <a:pt x="1758724" y="163091"/>
                    </a:cubicBezTo>
                    <a:cubicBezTo>
                      <a:pt x="1760725" y="164043"/>
                      <a:pt x="1762725" y="165091"/>
                      <a:pt x="1764820" y="166139"/>
                    </a:cubicBezTo>
                    <a:cubicBezTo>
                      <a:pt x="1765678" y="166520"/>
                      <a:pt x="1766440" y="166996"/>
                      <a:pt x="1767297" y="167377"/>
                    </a:cubicBezTo>
                    <a:cubicBezTo>
                      <a:pt x="1767487" y="167472"/>
                      <a:pt x="1767964" y="167758"/>
                      <a:pt x="1769011" y="168330"/>
                    </a:cubicBezTo>
                    <a:cubicBezTo>
                      <a:pt x="1771869" y="169949"/>
                      <a:pt x="1774822" y="171663"/>
                      <a:pt x="1777679" y="173378"/>
                    </a:cubicBezTo>
                    <a:cubicBezTo>
                      <a:pt x="1778060" y="173664"/>
                      <a:pt x="1778251" y="173759"/>
                      <a:pt x="1778536" y="173854"/>
                    </a:cubicBezTo>
                    <a:cubicBezTo>
                      <a:pt x="1778822" y="174045"/>
                      <a:pt x="1779013" y="174140"/>
                      <a:pt x="1779394" y="174426"/>
                    </a:cubicBezTo>
                    <a:cubicBezTo>
                      <a:pt x="1780823" y="175378"/>
                      <a:pt x="1782251" y="176426"/>
                      <a:pt x="1783680" y="177474"/>
                    </a:cubicBezTo>
                    <a:cubicBezTo>
                      <a:pt x="1784156" y="177855"/>
                      <a:pt x="1784537" y="178045"/>
                      <a:pt x="1784728" y="178236"/>
                    </a:cubicBezTo>
                    <a:cubicBezTo>
                      <a:pt x="1784918" y="178331"/>
                      <a:pt x="1785013" y="178426"/>
                      <a:pt x="1785204" y="178617"/>
                    </a:cubicBezTo>
                    <a:cubicBezTo>
                      <a:pt x="1786157" y="179474"/>
                      <a:pt x="1787204" y="180236"/>
                      <a:pt x="1788157" y="181093"/>
                    </a:cubicBezTo>
                    <a:cubicBezTo>
                      <a:pt x="1791205" y="183665"/>
                      <a:pt x="1790252" y="182617"/>
                      <a:pt x="1792824" y="185856"/>
                    </a:cubicBezTo>
                    <a:cubicBezTo>
                      <a:pt x="1816160" y="215002"/>
                      <a:pt x="1819113" y="258150"/>
                      <a:pt x="1799682" y="290250"/>
                    </a:cubicBezTo>
                    <a:cubicBezTo>
                      <a:pt x="1799396" y="290726"/>
                      <a:pt x="1799396" y="291202"/>
                      <a:pt x="1799491" y="291774"/>
                    </a:cubicBezTo>
                    <a:cubicBezTo>
                      <a:pt x="1787680" y="392739"/>
                      <a:pt x="1761773" y="492084"/>
                      <a:pt x="1718148" y="584191"/>
                    </a:cubicBezTo>
                    <a:cubicBezTo>
                      <a:pt x="1678333" y="668392"/>
                      <a:pt x="1624422" y="745164"/>
                      <a:pt x="1559461" y="8115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1" name="Freeform: Shape 661">
                <a:extLst>
                  <a:ext uri="{FF2B5EF4-FFF2-40B4-BE49-F238E27FC236}">
                    <a16:creationId xmlns:a16="http://schemas.microsoft.com/office/drawing/2014/main" id="{FA01901D-255E-437E-B9F5-114D35189F93}"/>
                  </a:ext>
                </a:extLst>
              </p:cNvPr>
              <p:cNvSpPr/>
              <p:nvPr/>
            </p:nvSpPr>
            <p:spPr>
              <a:xfrm>
                <a:off x="5183885" y="3089338"/>
                <a:ext cx="1813940" cy="409743"/>
              </a:xfrm>
              <a:custGeom>
                <a:avLst/>
                <a:gdLst>
                  <a:gd name="connsiteX0" fmla="*/ 1415034 w 1813940"/>
                  <a:gd name="connsiteY0" fmla="*/ 394811 h 409743"/>
                  <a:gd name="connsiteX1" fmla="*/ 1799939 w 1813940"/>
                  <a:gd name="connsiteY1" fmla="*/ 265747 h 409743"/>
                  <a:gd name="connsiteX2" fmla="*/ 1813941 w 1813940"/>
                  <a:gd name="connsiteY2" fmla="*/ 232315 h 409743"/>
                  <a:gd name="connsiteX3" fmla="*/ 1795844 w 1813940"/>
                  <a:gd name="connsiteY3" fmla="*/ 178213 h 409743"/>
                  <a:gd name="connsiteX4" fmla="*/ 977360 w 1813940"/>
                  <a:gd name="connsiteY4" fmla="*/ 0 h 409743"/>
                  <a:gd name="connsiteX5" fmla="*/ 0 w 1813940"/>
                  <a:gd name="connsiteY5" fmla="*/ 175165 h 409743"/>
                  <a:gd name="connsiteX6" fmla="*/ 1619 w 1813940"/>
                  <a:gd name="connsiteY6" fmla="*/ 187262 h 409743"/>
                  <a:gd name="connsiteX7" fmla="*/ 194310 w 1813940"/>
                  <a:gd name="connsiteY7" fmla="*/ 318421 h 409743"/>
                  <a:gd name="connsiteX8" fmla="*/ 1415034 w 1813940"/>
                  <a:gd name="connsiteY8" fmla="*/ 394811 h 40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3940" h="409743">
                    <a:moveTo>
                      <a:pt x="1415034" y="394811"/>
                    </a:moveTo>
                    <a:cubicBezTo>
                      <a:pt x="1664494" y="370332"/>
                      <a:pt x="1761935" y="315087"/>
                      <a:pt x="1799939" y="265747"/>
                    </a:cubicBezTo>
                    <a:lnTo>
                      <a:pt x="1813941" y="232315"/>
                    </a:lnTo>
                    <a:lnTo>
                      <a:pt x="1795844" y="178213"/>
                    </a:lnTo>
                    <a:cubicBezTo>
                      <a:pt x="1593247" y="1143"/>
                      <a:pt x="977360" y="0"/>
                      <a:pt x="977360" y="0"/>
                    </a:cubicBezTo>
                    <a:cubicBezTo>
                      <a:pt x="48101" y="16478"/>
                      <a:pt x="0" y="175165"/>
                      <a:pt x="0" y="175165"/>
                    </a:cubicBezTo>
                    <a:cubicBezTo>
                      <a:pt x="0" y="175165"/>
                      <a:pt x="476" y="179451"/>
                      <a:pt x="1619" y="187262"/>
                    </a:cubicBezTo>
                    <a:cubicBezTo>
                      <a:pt x="39053" y="242792"/>
                      <a:pt x="98870" y="295370"/>
                      <a:pt x="194310" y="318421"/>
                    </a:cubicBezTo>
                    <a:cubicBezTo>
                      <a:pt x="437960" y="377190"/>
                      <a:pt x="966026" y="438817"/>
                      <a:pt x="1415034" y="394811"/>
                    </a:cubicBezTo>
                    <a:close/>
                  </a:path>
                </a:pathLst>
              </a:custGeom>
              <a:solidFill>
                <a:srgbClr val="FFFFFF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17" name="Graphic 216">
              <a:extLst>
                <a:ext uri="{FF2B5EF4-FFF2-40B4-BE49-F238E27FC236}">
                  <a16:creationId xmlns:a16="http://schemas.microsoft.com/office/drawing/2014/main" id="{070B86CB-0B77-4812-9FE6-C76B924E1B8D}"/>
                </a:ext>
              </a:extLst>
            </p:cNvPr>
            <p:cNvGrpSpPr/>
            <p:nvPr/>
          </p:nvGrpSpPr>
          <p:grpSpPr>
            <a:xfrm>
              <a:off x="5204769" y="2590800"/>
              <a:ext cx="1751970" cy="1537081"/>
              <a:chOff x="5204769" y="2590800"/>
              <a:chExt cx="1751970" cy="1537081"/>
            </a:xfrm>
          </p:grpSpPr>
          <p:grpSp>
            <p:nvGrpSpPr>
              <p:cNvPr id="423" name="Graphic 216">
                <a:extLst>
                  <a:ext uri="{FF2B5EF4-FFF2-40B4-BE49-F238E27FC236}">
                    <a16:creationId xmlns:a16="http://schemas.microsoft.com/office/drawing/2014/main" id="{3DC1E616-8062-470A-9BBA-494916250DD0}"/>
                  </a:ext>
                </a:extLst>
              </p:cNvPr>
              <p:cNvGrpSpPr/>
              <p:nvPr/>
            </p:nvGrpSpPr>
            <p:grpSpPr>
              <a:xfrm>
                <a:off x="5795091" y="3733418"/>
                <a:ext cx="498837" cy="293978"/>
                <a:chOff x="5795091" y="3733418"/>
                <a:chExt cx="498837" cy="293978"/>
              </a:xfrm>
            </p:grpSpPr>
            <p:sp>
              <p:nvSpPr>
                <p:cNvPr id="562" name="Freeform: Shape 652">
                  <a:extLst>
                    <a:ext uri="{FF2B5EF4-FFF2-40B4-BE49-F238E27FC236}">
                      <a16:creationId xmlns:a16="http://schemas.microsoft.com/office/drawing/2014/main" id="{5FB32D9A-FB38-4FF4-98C5-54DB4776ED83}"/>
                    </a:ext>
                  </a:extLst>
                </p:cNvPr>
                <p:cNvSpPr/>
                <p:nvPr/>
              </p:nvSpPr>
              <p:spPr>
                <a:xfrm>
                  <a:off x="5795091" y="3733418"/>
                  <a:ext cx="498837" cy="293978"/>
                </a:xfrm>
                <a:custGeom>
                  <a:avLst/>
                  <a:gdLst>
                    <a:gd name="connsiteX0" fmla="*/ 394 w 498837"/>
                    <a:gd name="connsiteY0" fmla="*/ 60293 h 293978"/>
                    <a:gd name="connsiteX1" fmla="*/ 498838 w 498837"/>
                    <a:gd name="connsiteY1" fmla="*/ 0 h 293978"/>
                    <a:gd name="connsiteX2" fmla="*/ 350343 w 498837"/>
                    <a:gd name="connsiteY2" fmla="*/ 276987 h 293978"/>
                    <a:gd name="connsiteX3" fmla="*/ 62116 w 498837"/>
                    <a:gd name="connsiteY3" fmla="*/ 220027 h 293978"/>
                    <a:gd name="connsiteX4" fmla="*/ 394 w 498837"/>
                    <a:gd name="connsiteY4" fmla="*/ 60293 h 293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837" h="293978">
                      <a:moveTo>
                        <a:pt x="394" y="60293"/>
                      </a:moveTo>
                      <a:cubicBezTo>
                        <a:pt x="3538" y="61627"/>
                        <a:pt x="498838" y="0"/>
                        <a:pt x="498838" y="0"/>
                      </a:cubicBezTo>
                      <a:cubicBezTo>
                        <a:pt x="498838" y="0"/>
                        <a:pt x="474263" y="222885"/>
                        <a:pt x="350343" y="276987"/>
                      </a:cubicBezTo>
                      <a:cubicBezTo>
                        <a:pt x="226518" y="331089"/>
                        <a:pt x="84310" y="240506"/>
                        <a:pt x="62116" y="220027"/>
                      </a:cubicBezTo>
                      <a:cubicBezTo>
                        <a:pt x="-8845" y="154591"/>
                        <a:pt x="394" y="60293"/>
                        <a:pt x="394" y="60293"/>
                      </a:cubicBezTo>
                      <a:close/>
                    </a:path>
                  </a:pathLst>
                </a:custGeom>
                <a:solidFill>
                  <a:srgbClr val="84195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563" name="Graphic 216">
                  <a:extLst>
                    <a:ext uri="{FF2B5EF4-FFF2-40B4-BE49-F238E27FC236}">
                      <a16:creationId xmlns:a16="http://schemas.microsoft.com/office/drawing/2014/main" id="{EABCB330-9377-4FCC-9F60-EE78B74B5453}"/>
                    </a:ext>
                  </a:extLst>
                </p:cNvPr>
                <p:cNvGrpSpPr/>
                <p:nvPr/>
              </p:nvGrpSpPr>
              <p:grpSpPr>
                <a:xfrm>
                  <a:off x="5827299" y="3737610"/>
                  <a:ext cx="431958" cy="252909"/>
                  <a:chOff x="5827299" y="3737610"/>
                  <a:chExt cx="431958" cy="252909"/>
                </a:xfrm>
                <a:solidFill>
                  <a:srgbClr val="F5AFD4"/>
                </a:solidFill>
              </p:grpSpPr>
              <p:sp>
                <p:nvSpPr>
                  <p:cNvPr id="564" name="Freeform: Shape 654">
                    <a:extLst>
                      <a:ext uri="{FF2B5EF4-FFF2-40B4-BE49-F238E27FC236}">
                        <a16:creationId xmlns:a16="http://schemas.microsoft.com/office/drawing/2014/main" id="{69FFE8FC-23B8-48BF-B447-2670DF14AA11}"/>
                      </a:ext>
                    </a:extLst>
                  </p:cNvPr>
                  <p:cNvSpPr/>
                  <p:nvPr/>
                </p:nvSpPr>
                <p:spPr>
                  <a:xfrm>
                    <a:off x="5827299" y="3737610"/>
                    <a:ext cx="431958" cy="252909"/>
                  </a:xfrm>
                  <a:custGeom>
                    <a:avLst/>
                    <a:gdLst>
                      <a:gd name="connsiteX0" fmla="*/ 431959 w 431958"/>
                      <a:gd name="connsiteY0" fmla="*/ 0 h 252909"/>
                      <a:gd name="connsiteX1" fmla="*/ 420719 w 431958"/>
                      <a:gd name="connsiteY1" fmla="*/ 1429 h 252909"/>
                      <a:gd name="connsiteX2" fmla="*/ 339090 w 431958"/>
                      <a:gd name="connsiteY2" fmla="*/ 176498 h 252909"/>
                      <a:gd name="connsiteX3" fmla="*/ 157925 w 431958"/>
                      <a:gd name="connsiteY3" fmla="*/ 209740 h 252909"/>
                      <a:gd name="connsiteX4" fmla="*/ 122587 w 431958"/>
                      <a:gd name="connsiteY4" fmla="*/ 192786 h 252909"/>
                      <a:gd name="connsiteX5" fmla="*/ 10763 w 431958"/>
                      <a:gd name="connsiteY5" fmla="*/ 51530 h 252909"/>
                      <a:gd name="connsiteX6" fmla="*/ 0 w 431958"/>
                      <a:gd name="connsiteY6" fmla="*/ 52769 h 252909"/>
                      <a:gd name="connsiteX7" fmla="*/ 118205 w 431958"/>
                      <a:gd name="connsiteY7" fmla="*/ 202216 h 252909"/>
                      <a:gd name="connsiteX8" fmla="*/ 153352 w 431958"/>
                      <a:gd name="connsiteY8" fmla="*/ 219075 h 252909"/>
                      <a:gd name="connsiteX9" fmla="*/ 347853 w 431958"/>
                      <a:gd name="connsiteY9" fmla="*/ 182118 h 252909"/>
                      <a:gd name="connsiteX10" fmla="*/ 402907 w 431958"/>
                      <a:gd name="connsiteY10" fmla="*/ 78486 h 252909"/>
                      <a:gd name="connsiteX11" fmla="*/ 431959 w 431958"/>
                      <a:gd name="connsiteY11" fmla="*/ 0 h 252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31958" h="252909">
                        <a:moveTo>
                          <a:pt x="431959" y="0"/>
                        </a:moveTo>
                        <a:cubicBezTo>
                          <a:pt x="428434" y="476"/>
                          <a:pt x="424720" y="857"/>
                          <a:pt x="420719" y="1429"/>
                        </a:cubicBezTo>
                        <a:cubicBezTo>
                          <a:pt x="409099" y="38957"/>
                          <a:pt x="384429" y="105347"/>
                          <a:pt x="339090" y="176498"/>
                        </a:cubicBezTo>
                        <a:cubicBezTo>
                          <a:pt x="279940" y="269462"/>
                          <a:pt x="236601" y="248317"/>
                          <a:pt x="157925" y="209740"/>
                        </a:cubicBezTo>
                        <a:cubicBezTo>
                          <a:pt x="146780" y="204311"/>
                          <a:pt x="135065" y="198501"/>
                          <a:pt x="122587" y="192786"/>
                        </a:cubicBezTo>
                        <a:cubicBezTo>
                          <a:pt x="56102" y="162115"/>
                          <a:pt x="24289" y="92488"/>
                          <a:pt x="10763" y="51530"/>
                        </a:cubicBezTo>
                        <a:cubicBezTo>
                          <a:pt x="6953" y="52006"/>
                          <a:pt x="3334" y="52388"/>
                          <a:pt x="0" y="52769"/>
                        </a:cubicBezTo>
                        <a:cubicBezTo>
                          <a:pt x="13430" y="95060"/>
                          <a:pt x="46292" y="169069"/>
                          <a:pt x="118205" y="202216"/>
                        </a:cubicBezTo>
                        <a:cubicBezTo>
                          <a:pt x="130588" y="207931"/>
                          <a:pt x="142304" y="213646"/>
                          <a:pt x="153352" y="219075"/>
                        </a:cubicBezTo>
                        <a:cubicBezTo>
                          <a:pt x="231838" y="257556"/>
                          <a:pt x="283655" y="282893"/>
                          <a:pt x="347853" y="182118"/>
                        </a:cubicBezTo>
                        <a:cubicBezTo>
                          <a:pt x="371284" y="145256"/>
                          <a:pt x="389287" y="109633"/>
                          <a:pt x="402907" y="78486"/>
                        </a:cubicBezTo>
                        <a:cubicBezTo>
                          <a:pt x="416909" y="46292"/>
                          <a:pt x="426244" y="19050"/>
                          <a:pt x="431959" y="0"/>
                        </a:cubicBezTo>
                        <a:close/>
                      </a:path>
                    </a:pathLst>
                  </a:custGeom>
                  <a:solidFill>
                    <a:srgbClr val="F5AFD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5" name="Freeform: Shape 655">
                    <a:extLst>
                      <a:ext uri="{FF2B5EF4-FFF2-40B4-BE49-F238E27FC236}">
                        <a16:creationId xmlns:a16="http://schemas.microsoft.com/office/drawing/2014/main" id="{09A724BF-DBB1-45D3-929A-0C71F6780AC5}"/>
                      </a:ext>
                    </a:extLst>
                  </p:cNvPr>
                  <p:cNvSpPr/>
                  <p:nvPr/>
                </p:nvSpPr>
                <p:spPr>
                  <a:xfrm>
                    <a:off x="5892640" y="3743325"/>
                    <a:ext cx="321087" cy="179727"/>
                  </a:xfrm>
                  <a:custGeom>
                    <a:avLst/>
                    <a:gdLst>
                      <a:gd name="connsiteX0" fmla="*/ 109156 w 321087"/>
                      <a:gd name="connsiteY0" fmla="*/ 170593 h 179727"/>
                      <a:gd name="connsiteX1" fmla="*/ 275463 w 321087"/>
                      <a:gd name="connsiteY1" fmla="*/ 105346 h 179727"/>
                      <a:gd name="connsiteX2" fmla="*/ 302323 w 321087"/>
                      <a:gd name="connsiteY2" fmla="*/ 51340 h 179727"/>
                      <a:gd name="connsiteX3" fmla="*/ 321088 w 321087"/>
                      <a:gd name="connsiteY3" fmla="*/ 0 h 179727"/>
                      <a:gd name="connsiteX4" fmla="*/ 309944 w 321087"/>
                      <a:gd name="connsiteY4" fmla="*/ 1429 h 179727"/>
                      <a:gd name="connsiteX5" fmla="*/ 266509 w 321087"/>
                      <a:gd name="connsiteY5" fmla="*/ 100298 h 179727"/>
                      <a:gd name="connsiteX6" fmla="*/ 112395 w 321087"/>
                      <a:gd name="connsiteY6" fmla="*/ 160782 h 179727"/>
                      <a:gd name="connsiteX7" fmla="*/ 10382 w 321087"/>
                      <a:gd name="connsiteY7" fmla="*/ 38195 h 179727"/>
                      <a:gd name="connsiteX8" fmla="*/ 0 w 321087"/>
                      <a:gd name="connsiteY8" fmla="*/ 39433 h 179727"/>
                      <a:gd name="connsiteX9" fmla="*/ 109156 w 321087"/>
                      <a:gd name="connsiteY9" fmla="*/ 170593 h 179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1087" h="179727">
                        <a:moveTo>
                          <a:pt x="109156" y="170593"/>
                        </a:moveTo>
                        <a:cubicBezTo>
                          <a:pt x="207836" y="201359"/>
                          <a:pt x="251269" y="148018"/>
                          <a:pt x="275463" y="105346"/>
                        </a:cubicBezTo>
                        <a:cubicBezTo>
                          <a:pt x="284607" y="89059"/>
                          <a:pt x="294132" y="70104"/>
                          <a:pt x="302323" y="51340"/>
                        </a:cubicBezTo>
                        <a:cubicBezTo>
                          <a:pt x="310229" y="33242"/>
                          <a:pt x="316897" y="15240"/>
                          <a:pt x="321088" y="0"/>
                        </a:cubicBezTo>
                        <a:cubicBezTo>
                          <a:pt x="317468" y="476"/>
                          <a:pt x="313753" y="952"/>
                          <a:pt x="309944" y="1429"/>
                        </a:cubicBezTo>
                        <a:cubicBezTo>
                          <a:pt x="301180" y="31147"/>
                          <a:pt x="282988" y="71057"/>
                          <a:pt x="266509" y="100298"/>
                        </a:cubicBezTo>
                        <a:cubicBezTo>
                          <a:pt x="242316" y="143256"/>
                          <a:pt x="202882" y="188976"/>
                          <a:pt x="112395" y="160782"/>
                        </a:cubicBezTo>
                        <a:cubicBezTo>
                          <a:pt x="63532" y="145542"/>
                          <a:pt x="29242" y="104299"/>
                          <a:pt x="10382" y="38195"/>
                        </a:cubicBezTo>
                        <a:cubicBezTo>
                          <a:pt x="6858" y="38576"/>
                          <a:pt x="3429" y="39052"/>
                          <a:pt x="0" y="39433"/>
                        </a:cubicBezTo>
                        <a:cubicBezTo>
                          <a:pt x="19621" y="110014"/>
                          <a:pt x="56293" y="154114"/>
                          <a:pt x="109156" y="170593"/>
                        </a:cubicBezTo>
                        <a:close/>
                      </a:path>
                    </a:pathLst>
                  </a:custGeom>
                  <a:solidFill>
                    <a:srgbClr val="F5AFD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6" name="Freeform: Shape 656">
                    <a:extLst>
                      <a:ext uri="{FF2B5EF4-FFF2-40B4-BE49-F238E27FC236}">
                        <a16:creationId xmlns:a16="http://schemas.microsoft.com/office/drawing/2014/main" id="{19A5B265-1E00-423F-A669-88CB77575D5C}"/>
                      </a:ext>
                    </a:extLst>
                  </p:cNvPr>
                  <p:cNvSpPr/>
                  <p:nvPr/>
                </p:nvSpPr>
                <p:spPr>
                  <a:xfrm>
                    <a:off x="5986557" y="3755993"/>
                    <a:ext cx="124967" cy="60294"/>
                  </a:xfrm>
                  <a:custGeom>
                    <a:avLst/>
                    <a:gdLst>
                      <a:gd name="connsiteX0" fmla="*/ 48101 w 124967"/>
                      <a:gd name="connsiteY0" fmla="*/ 59055 h 60294"/>
                      <a:gd name="connsiteX1" fmla="*/ 118110 w 124967"/>
                      <a:gd name="connsiteY1" fmla="*/ 21336 h 60294"/>
                      <a:gd name="connsiteX2" fmla="*/ 124968 w 124967"/>
                      <a:gd name="connsiteY2" fmla="*/ 0 h 60294"/>
                      <a:gd name="connsiteX3" fmla="*/ 113919 w 124967"/>
                      <a:gd name="connsiteY3" fmla="*/ 1333 h 60294"/>
                      <a:gd name="connsiteX4" fmla="*/ 49816 w 124967"/>
                      <a:gd name="connsiteY4" fmla="*/ 48863 h 60294"/>
                      <a:gd name="connsiteX5" fmla="*/ 10954 w 124967"/>
                      <a:gd name="connsiteY5" fmla="*/ 14002 h 60294"/>
                      <a:gd name="connsiteX6" fmla="*/ 0 w 124967"/>
                      <a:gd name="connsiteY6" fmla="*/ 15335 h 60294"/>
                      <a:gd name="connsiteX7" fmla="*/ 48101 w 124967"/>
                      <a:gd name="connsiteY7" fmla="*/ 59055 h 60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67" h="60294">
                        <a:moveTo>
                          <a:pt x="48101" y="59055"/>
                        </a:moveTo>
                        <a:cubicBezTo>
                          <a:pt x="81534" y="64484"/>
                          <a:pt x="104680" y="52102"/>
                          <a:pt x="118110" y="21336"/>
                        </a:cubicBezTo>
                        <a:cubicBezTo>
                          <a:pt x="120872" y="15050"/>
                          <a:pt x="123063" y="7810"/>
                          <a:pt x="124968" y="0"/>
                        </a:cubicBezTo>
                        <a:cubicBezTo>
                          <a:pt x="121253" y="476"/>
                          <a:pt x="117634" y="952"/>
                          <a:pt x="113919" y="1333"/>
                        </a:cubicBezTo>
                        <a:cubicBezTo>
                          <a:pt x="103537" y="38862"/>
                          <a:pt x="83058" y="54197"/>
                          <a:pt x="49816" y="48863"/>
                        </a:cubicBezTo>
                        <a:cubicBezTo>
                          <a:pt x="32004" y="46006"/>
                          <a:pt x="19431" y="30480"/>
                          <a:pt x="10954" y="14002"/>
                        </a:cubicBezTo>
                        <a:cubicBezTo>
                          <a:pt x="7239" y="14478"/>
                          <a:pt x="3619" y="14859"/>
                          <a:pt x="0" y="15335"/>
                        </a:cubicBezTo>
                        <a:cubicBezTo>
                          <a:pt x="9525" y="35242"/>
                          <a:pt x="24860" y="55245"/>
                          <a:pt x="48101" y="59055"/>
                        </a:cubicBezTo>
                        <a:close/>
                      </a:path>
                    </a:pathLst>
                  </a:custGeom>
                  <a:solidFill>
                    <a:srgbClr val="F5AFD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7" name="Freeform: Shape 657">
                    <a:extLst>
                      <a:ext uri="{FF2B5EF4-FFF2-40B4-BE49-F238E27FC236}">
                        <a16:creationId xmlns:a16="http://schemas.microsoft.com/office/drawing/2014/main" id="{F5D0D209-AD9F-4890-9883-7F5D7EB226A5}"/>
                      </a:ext>
                    </a:extLst>
                  </p:cNvPr>
                  <p:cNvSpPr/>
                  <p:nvPr/>
                </p:nvSpPr>
                <p:spPr>
                  <a:xfrm>
                    <a:off x="5943599" y="3749897"/>
                    <a:ext cx="216979" cy="122372"/>
                  </a:xfrm>
                  <a:custGeom>
                    <a:avLst/>
                    <a:gdLst>
                      <a:gd name="connsiteX0" fmla="*/ 76962 w 216979"/>
                      <a:gd name="connsiteY0" fmla="*/ 120396 h 122372"/>
                      <a:gd name="connsiteX1" fmla="*/ 192881 w 216979"/>
                      <a:gd name="connsiteY1" fmla="*/ 47339 h 122372"/>
                      <a:gd name="connsiteX2" fmla="*/ 210502 w 216979"/>
                      <a:gd name="connsiteY2" fmla="*/ 12478 h 122372"/>
                      <a:gd name="connsiteX3" fmla="*/ 216979 w 216979"/>
                      <a:gd name="connsiteY3" fmla="*/ 0 h 122372"/>
                      <a:gd name="connsiteX4" fmla="*/ 204502 w 216979"/>
                      <a:gd name="connsiteY4" fmla="*/ 1524 h 122372"/>
                      <a:gd name="connsiteX5" fmla="*/ 201359 w 216979"/>
                      <a:gd name="connsiteY5" fmla="*/ 7525 h 122372"/>
                      <a:gd name="connsiteX6" fmla="*/ 183452 w 216979"/>
                      <a:gd name="connsiteY6" fmla="*/ 42958 h 122372"/>
                      <a:gd name="connsiteX7" fmla="*/ 78391 w 216979"/>
                      <a:gd name="connsiteY7" fmla="*/ 110109 h 122372"/>
                      <a:gd name="connsiteX8" fmla="*/ 10477 w 216979"/>
                      <a:gd name="connsiteY8" fmla="*/ 25336 h 122372"/>
                      <a:gd name="connsiteX9" fmla="*/ 0 w 216979"/>
                      <a:gd name="connsiteY9" fmla="*/ 26575 h 122372"/>
                      <a:gd name="connsiteX10" fmla="*/ 76962 w 216979"/>
                      <a:gd name="connsiteY10" fmla="*/ 120396 h 12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6979" h="122372">
                        <a:moveTo>
                          <a:pt x="76962" y="120396"/>
                        </a:moveTo>
                        <a:cubicBezTo>
                          <a:pt x="154496" y="130778"/>
                          <a:pt x="168878" y="99346"/>
                          <a:pt x="192881" y="47339"/>
                        </a:cubicBezTo>
                        <a:cubicBezTo>
                          <a:pt x="199263" y="33433"/>
                          <a:pt x="205454" y="21812"/>
                          <a:pt x="210502" y="12478"/>
                        </a:cubicBezTo>
                        <a:cubicBezTo>
                          <a:pt x="212884" y="8001"/>
                          <a:pt x="215075" y="3905"/>
                          <a:pt x="216979" y="0"/>
                        </a:cubicBezTo>
                        <a:cubicBezTo>
                          <a:pt x="212884" y="476"/>
                          <a:pt x="208693" y="1048"/>
                          <a:pt x="204502" y="1524"/>
                        </a:cubicBezTo>
                        <a:cubicBezTo>
                          <a:pt x="203454" y="3429"/>
                          <a:pt x="202502" y="5334"/>
                          <a:pt x="201359" y="7525"/>
                        </a:cubicBezTo>
                        <a:cubicBezTo>
                          <a:pt x="196310" y="16954"/>
                          <a:pt x="189929" y="28765"/>
                          <a:pt x="183452" y="42958"/>
                        </a:cubicBezTo>
                        <a:cubicBezTo>
                          <a:pt x="160020" y="93917"/>
                          <a:pt x="148304" y="119443"/>
                          <a:pt x="78391" y="110109"/>
                        </a:cubicBezTo>
                        <a:cubicBezTo>
                          <a:pt x="34195" y="104204"/>
                          <a:pt x="17145" y="57531"/>
                          <a:pt x="10477" y="25336"/>
                        </a:cubicBezTo>
                        <a:cubicBezTo>
                          <a:pt x="6953" y="25813"/>
                          <a:pt x="3429" y="26194"/>
                          <a:pt x="0" y="26575"/>
                        </a:cubicBezTo>
                        <a:cubicBezTo>
                          <a:pt x="6763" y="61531"/>
                          <a:pt x="25622" y="113538"/>
                          <a:pt x="76962" y="120396"/>
                        </a:cubicBezTo>
                        <a:close/>
                      </a:path>
                    </a:pathLst>
                  </a:custGeom>
                  <a:solidFill>
                    <a:srgbClr val="F5AFD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424" name="Freeform: Shape 514">
                <a:extLst>
                  <a:ext uri="{FF2B5EF4-FFF2-40B4-BE49-F238E27FC236}">
                    <a16:creationId xmlns:a16="http://schemas.microsoft.com/office/drawing/2014/main" id="{CCC3E96E-3367-4258-96AE-67F1A69B8FBA}"/>
                  </a:ext>
                </a:extLst>
              </p:cNvPr>
              <p:cNvSpPr/>
              <p:nvPr/>
            </p:nvSpPr>
            <p:spPr>
              <a:xfrm>
                <a:off x="5572721" y="3807047"/>
                <a:ext cx="191865" cy="177147"/>
              </a:xfrm>
              <a:custGeom>
                <a:avLst/>
                <a:gdLst>
                  <a:gd name="connsiteX0" fmla="*/ 71602 w 191865"/>
                  <a:gd name="connsiteY0" fmla="*/ 175927 h 177147"/>
                  <a:gd name="connsiteX1" fmla="*/ 546 w 191865"/>
                  <a:gd name="connsiteY1" fmla="*/ 106489 h 177147"/>
                  <a:gd name="connsiteX2" fmla="*/ 71602 w 191865"/>
                  <a:gd name="connsiteY2" fmla="*/ 0 h 177147"/>
                  <a:gd name="connsiteX3" fmla="*/ 190950 w 191865"/>
                  <a:gd name="connsiteY3" fmla="*/ 71723 h 177147"/>
                  <a:gd name="connsiteX4" fmla="*/ 71602 w 191865"/>
                  <a:gd name="connsiteY4" fmla="*/ 175927 h 17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65" h="177147">
                    <a:moveTo>
                      <a:pt x="71602" y="175927"/>
                    </a:moveTo>
                    <a:cubicBezTo>
                      <a:pt x="71602" y="175927"/>
                      <a:pt x="5594" y="173641"/>
                      <a:pt x="546" y="106489"/>
                    </a:cubicBezTo>
                    <a:cubicBezTo>
                      <a:pt x="-4503" y="39338"/>
                      <a:pt x="25977" y="0"/>
                      <a:pt x="71602" y="0"/>
                    </a:cubicBezTo>
                    <a:cubicBezTo>
                      <a:pt x="117322" y="0"/>
                      <a:pt x="183711" y="11621"/>
                      <a:pt x="190950" y="71723"/>
                    </a:cubicBezTo>
                    <a:cubicBezTo>
                      <a:pt x="195999" y="113443"/>
                      <a:pt x="183330" y="187547"/>
                      <a:pt x="71602" y="1759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25" name="Graphic 216">
                <a:extLst>
                  <a:ext uri="{FF2B5EF4-FFF2-40B4-BE49-F238E27FC236}">
                    <a16:creationId xmlns:a16="http://schemas.microsoft.com/office/drawing/2014/main" id="{0F9B095C-354F-44A3-BA8A-36E976AF9197}"/>
                  </a:ext>
                </a:extLst>
              </p:cNvPr>
              <p:cNvGrpSpPr/>
              <p:nvPr/>
            </p:nvGrpSpPr>
            <p:grpSpPr>
              <a:xfrm>
                <a:off x="5387302" y="2821342"/>
                <a:ext cx="1569436" cy="1234614"/>
                <a:chOff x="5387302" y="2821342"/>
                <a:chExt cx="1569436" cy="1234614"/>
              </a:xfrm>
            </p:grpSpPr>
            <p:grpSp>
              <p:nvGrpSpPr>
                <p:cNvPr id="520" name="Graphic 216">
                  <a:extLst>
                    <a:ext uri="{FF2B5EF4-FFF2-40B4-BE49-F238E27FC236}">
                      <a16:creationId xmlns:a16="http://schemas.microsoft.com/office/drawing/2014/main" id="{E2FA5462-417F-47FF-9A77-731054940273}"/>
                    </a:ext>
                  </a:extLst>
                </p:cNvPr>
                <p:cNvGrpSpPr/>
                <p:nvPr/>
              </p:nvGrpSpPr>
              <p:grpSpPr>
                <a:xfrm>
                  <a:off x="5430478" y="3577642"/>
                  <a:ext cx="567265" cy="328597"/>
                  <a:chOff x="5430478" y="3577642"/>
                  <a:chExt cx="567265" cy="328597"/>
                </a:xfrm>
              </p:grpSpPr>
              <p:sp>
                <p:nvSpPr>
                  <p:cNvPr id="556" name="Freeform: Shape 646">
                    <a:extLst>
                      <a:ext uri="{FF2B5EF4-FFF2-40B4-BE49-F238E27FC236}">
                        <a16:creationId xmlns:a16="http://schemas.microsoft.com/office/drawing/2014/main" id="{BF887293-4528-422E-A9A7-429117AF51A1}"/>
                      </a:ext>
                    </a:extLst>
                  </p:cNvPr>
                  <p:cNvSpPr/>
                  <p:nvPr/>
                </p:nvSpPr>
                <p:spPr>
                  <a:xfrm>
                    <a:off x="5430478" y="3577642"/>
                    <a:ext cx="567265" cy="328597"/>
                  </a:xfrm>
                  <a:custGeom>
                    <a:avLst/>
                    <a:gdLst>
                      <a:gd name="connsiteX0" fmla="*/ 560556 w 567265"/>
                      <a:gd name="connsiteY0" fmla="*/ 149299 h 328597"/>
                      <a:gd name="connsiteX1" fmla="*/ 406537 w 567265"/>
                      <a:gd name="connsiteY1" fmla="*/ 146251 h 328597"/>
                      <a:gd name="connsiteX2" fmla="*/ 312334 w 567265"/>
                      <a:gd name="connsiteY2" fmla="*/ 101008 h 328597"/>
                      <a:gd name="connsiteX3" fmla="*/ 250422 w 567265"/>
                      <a:gd name="connsiteY3" fmla="*/ 69194 h 328597"/>
                      <a:gd name="connsiteX4" fmla="*/ 226133 w 567265"/>
                      <a:gd name="connsiteY4" fmla="*/ 16997 h 328597"/>
                      <a:gd name="connsiteX5" fmla="*/ 193462 w 567265"/>
                      <a:gd name="connsiteY5" fmla="*/ 48811 h 328597"/>
                      <a:gd name="connsiteX6" fmla="*/ 152219 w 567265"/>
                      <a:gd name="connsiteY6" fmla="*/ 43 h 328597"/>
                      <a:gd name="connsiteX7" fmla="*/ 128692 w 567265"/>
                      <a:gd name="connsiteY7" fmla="*/ 33190 h 328597"/>
                      <a:gd name="connsiteX8" fmla="*/ 79543 w 567265"/>
                      <a:gd name="connsiteY8" fmla="*/ 16711 h 328597"/>
                      <a:gd name="connsiteX9" fmla="*/ 78305 w 567265"/>
                      <a:gd name="connsiteY9" fmla="*/ 63479 h 328597"/>
                      <a:gd name="connsiteX10" fmla="*/ 26203 w 567265"/>
                      <a:gd name="connsiteY10" fmla="*/ 63193 h 328597"/>
                      <a:gd name="connsiteX11" fmla="*/ 54112 w 567265"/>
                      <a:gd name="connsiteY11" fmla="*/ 104056 h 328597"/>
                      <a:gd name="connsiteX12" fmla="*/ 772 w 567265"/>
                      <a:gd name="connsiteY12" fmla="*/ 125201 h 328597"/>
                      <a:gd name="connsiteX13" fmla="*/ 49444 w 567265"/>
                      <a:gd name="connsiteY13" fmla="*/ 144727 h 328597"/>
                      <a:gd name="connsiteX14" fmla="*/ 3439 w 567265"/>
                      <a:gd name="connsiteY14" fmla="*/ 193876 h 328597"/>
                      <a:gd name="connsiteX15" fmla="*/ 67542 w 567265"/>
                      <a:gd name="connsiteY15" fmla="*/ 198163 h 328597"/>
                      <a:gd name="connsiteX16" fmla="*/ 43253 w 567265"/>
                      <a:gd name="connsiteY16" fmla="*/ 247502 h 328597"/>
                      <a:gd name="connsiteX17" fmla="*/ 104118 w 567265"/>
                      <a:gd name="connsiteY17" fmla="*/ 243502 h 328597"/>
                      <a:gd name="connsiteX18" fmla="*/ 97736 w 567265"/>
                      <a:gd name="connsiteY18" fmla="*/ 287698 h 328597"/>
                      <a:gd name="connsiteX19" fmla="*/ 153553 w 567265"/>
                      <a:gd name="connsiteY19" fmla="*/ 272267 h 328597"/>
                      <a:gd name="connsiteX20" fmla="*/ 168031 w 567265"/>
                      <a:gd name="connsiteY20" fmla="*/ 316082 h 328597"/>
                      <a:gd name="connsiteX21" fmla="*/ 230229 w 567265"/>
                      <a:gd name="connsiteY21" fmla="*/ 284078 h 328597"/>
                      <a:gd name="connsiteX22" fmla="*/ 230991 w 567265"/>
                      <a:gd name="connsiteY22" fmla="*/ 318654 h 328597"/>
                      <a:gd name="connsiteX23" fmla="*/ 292141 w 567265"/>
                      <a:gd name="connsiteY23" fmla="*/ 292746 h 328597"/>
                      <a:gd name="connsiteX24" fmla="*/ 294618 w 567265"/>
                      <a:gd name="connsiteY24" fmla="*/ 323798 h 328597"/>
                      <a:gd name="connsiteX25" fmla="*/ 388153 w 567265"/>
                      <a:gd name="connsiteY25" fmla="*/ 285793 h 328597"/>
                      <a:gd name="connsiteX26" fmla="*/ 560556 w 567265"/>
                      <a:gd name="connsiteY26" fmla="*/ 149299 h 328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567265" h="328597">
                        <a:moveTo>
                          <a:pt x="560556" y="149299"/>
                        </a:moveTo>
                        <a:cubicBezTo>
                          <a:pt x="560556" y="149299"/>
                          <a:pt x="456924" y="194162"/>
                          <a:pt x="406537" y="146251"/>
                        </a:cubicBezTo>
                        <a:cubicBezTo>
                          <a:pt x="356149" y="98245"/>
                          <a:pt x="341671" y="58717"/>
                          <a:pt x="312334" y="101008"/>
                        </a:cubicBezTo>
                        <a:cubicBezTo>
                          <a:pt x="312334" y="101008"/>
                          <a:pt x="298714" y="14616"/>
                          <a:pt x="250422" y="69194"/>
                        </a:cubicBezTo>
                        <a:cubicBezTo>
                          <a:pt x="250422" y="69194"/>
                          <a:pt x="261185" y="21474"/>
                          <a:pt x="226133" y="16997"/>
                        </a:cubicBezTo>
                        <a:cubicBezTo>
                          <a:pt x="195463" y="13092"/>
                          <a:pt x="193462" y="48811"/>
                          <a:pt x="193462" y="48811"/>
                        </a:cubicBezTo>
                        <a:cubicBezTo>
                          <a:pt x="193462" y="48811"/>
                          <a:pt x="188986" y="-1672"/>
                          <a:pt x="152219" y="43"/>
                        </a:cubicBezTo>
                        <a:cubicBezTo>
                          <a:pt x="118405" y="1567"/>
                          <a:pt x="128692" y="33190"/>
                          <a:pt x="128692" y="33190"/>
                        </a:cubicBezTo>
                        <a:cubicBezTo>
                          <a:pt x="128692" y="33190"/>
                          <a:pt x="103356" y="-10721"/>
                          <a:pt x="79543" y="16711"/>
                        </a:cubicBezTo>
                        <a:cubicBezTo>
                          <a:pt x="55636" y="44143"/>
                          <a:pt x="78305" y="63479"/>
                          <a:pt x="78305" y="63479"/>
                        </a:cubicBezTo>
                        <a:cubicBezTo>
                          <a:pt x="78305" y="63479"/>
                          <a:pt x="42872" y="28713"/>
                          <a:pt x="26203" y="63193"/>
                        </a:cubicBezTo>
                        <a:cubicBezTo>
                          <a:pt x="9535" y="97674"/>
                          <a:pt x="54112" y="104056"/>
                          <a:pt x="54112" y="104056"/>
                        </a:cubicBezTo>
                        <a:cubicBezTo>
                          <a:pt x="54112" y="104056"/>
                          <a:pt x="3153" y="88911"/>
                          <a:pt x="772" y="125201"/>
                        </a:cubicBezTo>
                        <a:cubicBezTo>
                          <a:pt x="-1610" y="161491"/>
                          <a:pt x="49444" y="144727"/>
                          <a:pt x="49444" y="144727"/>
                        </a:cubicBezTo>
                        <a:cubicBezTo>
                          <a:pt x="49444" y="144727"/>
                          <a:pt x="-15421" y="158824"/>
                          <a:pt x="3439" y="193876"/>
                        </a:cubicBezTo>
                        <a:cubicBezTo>
                          <a:pt x="22393" y="229024"/>
                          <a:pt x="67542" y="198163"/>
                          <a:pt x="67542" y="198163"/>
                        </a:cubicBezTo>
                        <a:cubicBezTo>
                          <a:pt x="67542" y="198163"/>
                          <a:pt x="18583" y="221499"/>
                          <a:pt x="43253" y="247502"/>
                        </a:cubicBezTo>
                        <a:cubicBezTo>
                          <a:pt x="68018" y="273506"/>
                          <a:pt x="104118" y="243502"/>
                          <a:pt x="104118" y="243502"/>
                        </a:cubicBezTo>
                        <a:cubicBezTo>
                          <a:pt x="104118" y="243502"/>
                          <a:pt x="69447" y="264266"/>
                          <a:pt x="97736" y="287698"/>
                        </a:cubicBezTo>
                        <a:cubicBezTo>
                          <a:pt x="126025" y="311034"/>
                          <a:pt x="153553" y="272267"/>
                          <a:pt x="153553" y="272267"/>
                        </a:cubicBezTo>
                        <a:cubicBezTo>
                          <a:pt x="153553" y="272267"/>
                          <a:pt x="139837" y="311606"/>
                          <a:pt x="168031" y="316082"/>
                        </a:cubicBezTo>
                        <a:cubicBezTo>
                          <a:pt x="196129" y="320654"/>
                          <a:pt x="230229" y="284078"/>
                          <a:pt x="230229" y="284078"/>
                        </a:cubicBezTo>
                        <a:cubicBezTo>
                          <a:pt x="230229" y="284078"/>
                          <a:pt x="213846" y="301033"/>
                          <a:pt x="230991" y="318654"/>
                        </a:cubicBezTo>
                        <a:cubicBezTo>
                          <a:pt x="248041" y="336275"/>
                          <a:pt x="292141" y="292746"/>
                          <a:pt x="292141" y="292746"/>
                        </a:cubicBezTo>
                        <a:cubicBezTo>
                          <a:pt x="292141" y="292746"/>
                          <a:pt x="267186" y="307510"/>
                          <a:pt x="294618" y="323798"/>
                        </a:cubicBezTo>
                        <a:cubicBezTo>
                          <a:pt x="322145" y="340181"/>
                          <a:pt x="351006" y="311415"/>
                          <a:pt x="388153" y="285793"/>
                        </a:cubicBezTo>
                        <a:cubicBezTo>
                          <a:pt x="423682" y="261218"/>
                          <a:pt x="603990" y="174922"/>
                          <a:pt x="560556" y="149299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57" name="Graphic 216">
                    <a:extLst>
                      <a:ext uri="{FF2B5EF4-FFF2-40B4-BE49-F238E27FC236}">
                        <a16:creationId xmlns:a16="http://schemas.microsoft.com/office/drawing/2014/main" id="{581F0AEB-04EF-48C6-96AE-435B61FC8012}"/>
                      </a:ext>
                    </a:extLst>
                  </p:cNvPr>
                  <p:cNvGrpSpPr/>
                  <p:nvPr/>
                </p:nvGrpSpPr>
                <p:grpSpPr>
                  <a:xfrm>
                    <a:off x="5507873" y="3646039"/>
                    <a:ext cx="483870" cy="200824"/>
                    <a:chOff x="5507873" y="3646039"/>
                    <a:chExt cx="483870" cy="200824"/>
                  </a:xfrm>
                  <a:solidFill>
                    <a:srgbClr val="9DCE6E"/>
                  </a:solidFill>
                </p:grpSpPr>
                <p:sp>
                  <p:nvSpPr>
                    <p:cNvPr id="558" name="Freeform: Shape 648">
                      <a:extLst>
                        <a:ext uri="{FF2B5EF4-FFF2-40B4-BE49-F238E27FC236}">
                          <a16:creationId xmlns:a16="http://schemas.microsoft.com/office/drawing/2014/main" id="{0554892E-8E9A-43A0-B1A5-31E283E9D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7873" y="3702035"/>
                      <a:ext cx="483870" cy="79290"/>
                    </a:xfrm>
                    <a:custGeom>
                      <a:avLst/>
                      <a:gdLst>
                        <a:gd name="connsiteX0" fmla="*/ 1862 w 483870"/>
                        <a:gd name="connsiteY0" fmla="*/ 6523 h 79290"/>
                        <a:gd name="connsiteX1" fmla="*/ 116257 w 483870"/>
                        <a:gd name="connsiteY1" fmla="*/ 47004 h 79290"/>
                        <a:gd name="connsiteX2" fmla="*/ 353334 w 483870"/>
                        <a:gd name="connsiteY2" fmla="*/ 78056 h 79290"/>
                        <a:gd name="connsiteX3" fmla="*/ 482112 w 483870"/>
                        <a:gd name="connsiteY3" fmla="*/ 42909 h 79290"/>
                        <a:gd name="connsiteX4" fmla="*/ 478493 w 483870"/>
                        <a:gd name="connsiteY4" fmla="*/ 36717 h 79290"/>
                        <a:gd name="connsiteX5" fmla="*/ 239320 w 483870"/>
                        <a:gd name="connsiteY5" fmla="*/ 66245 h 79290"/>
                        <a:gd name="connsiteX6" fmla="*/ 44343 w 483870"/>
                        <a:gd name="connsiteY6" fmla="*/ 15858 h 79290"/>
                        <a:gd name="connsiteX7" fmla="*/ 5481 w 483870"/>
                        <a:gd name="connsiteY7" fmla="*/ 332 h 79290"/>
                        <a:gd name="connsiteX8" fmla="*/ 1862 w 483870"/>
                        <a:gd name="connsiteY8" fmla="*/ 6523 h 79290"/>
                        <a:gd name="connsiteX9" fmla="*/ 1862 w 483870"/>
                        <a:gd name="connsiteY9" fmla="*/ 6523 h 79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83870" h="79290">
                          <a:moveTo>
                            <a:pt x="1862" y="6523"/>
                          </a:moveTo>
                          <a:cubicBezTo>
                            <a:pt x="38724" y="23001"/>
                            <a:pt x="77490" y="35860"/>
                            <a:pt x="116257" y="47004"/>
                          </a:cubicBezTo>
                          <a:cubicBezTo>
                            <a:pt x="192648" y="69007"/>
                            <a:pt x="273515" y="83771"/>
                            <a:pt x="353334" y="78056"/>
                          </a:cubicBezTo>
                          <a:cubicBezTo>
                            <a:pt x="398102" y="74817"/>
                            <a:pt x="442488" y="64530"/>
                            <a:pt x="482112" y="42909"/>
                          </a:cubicBezTo>
                          <a:cubicBezTo>
                            <a:pt x="486113" y="40718"/>
                            <a:pt x="482589" y="34527"/>
                            <a:pt x="478493" y="36717"/>
                          </a:cubicBezTo>
                          <a:cubicBezTo>
                            <a:pt x="406198" y="76151"/>
                            <a:pt x="319044" y="77198"/>
                            <a:pt x="239320" y="66245"/>
                          </a:cubicBezTo>
                          <a:cubicBezTo>
                            <a:pt x="172740" y="57101"/>
                            <a:pt x="107208" y="39194"/>
                            <a:pt x="44343" y="15858"/>
                          </a:cubicBezTo>
                          <a:cubicBezTo>
                            <a:pt x="31294" y="11000"/>
                            <a:pt x="18150" y="6047"/>
                            <a:pt x="5481" y="332"/>
                          </a:cubicBezTo>
                          <a:cubicBezTo>
                            <a:pt x="1290" y="-1478"/>
                            <a:pt x="-2329" y="4618"/>
                            <a:pt x="1862" y="6523"/>
                          </a:cubicBezTo>
                          <a:lnTo>
                            <a:pt x="1862" y="6523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9" name="Freeform: Shape 649">
                      <a:extLst>
                        <a:ext uri="{FF2B5EF4-FFF2-40B4-BE49-F238E27FC236}">
                          <a16:creationId xmlns:a16="http://schemas.microsoft.com/office/drawing/2014/main" id="{AB32D494-975D-4090-AD63-3EE7A5CFD4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7996" y="3646039"/>
                      <a:ext cx="112589" cy="160839"/>
                    </a:xfrm>
                    <a:custGeom>
                      <a:avLst/>
                      <a:gdLst>
                        <a:gd name="connsiteX0" fmla="*/ 5359 w 112589"/>
                        <a:gd name="connsiteY0" fmla="*/ 160341 h 160839"/>
                        <a:gd name="connsiteX1" fmla="*/ 110801 w 112589"/>
                        <a:gd name="connsiteY1" fmla="*/ 100238 h 160839"/>
                        <a:gd name="connsiteX2" fmla="*/ 112420 w 112589"/>
                        <a:gd name="connsiteY2" fmla="*/ 96237 h 160839"/>
                        <a:gd name="connsiteX3" fmla="*/ 75939 w 112589"/>
                        <a:gd name="connsiteY3" fmla="*/ 2416 h 160839"/>
                        <a:gd name="connsiteX4" fmla="*/ 69081 w 112589"/>
                        <a:gd name="connsiteY4" fmla="*/ 4321 h 160839"/>
                        <a:gd name="connsiteX5" fmla="*/ 105562 w 112589"/>
                        <a:gd name="connsiteY5" fmla="*/ 98142 h 160839"/>
                        <a:gd name="connsiteX6" fmla="*/ 107181 w 112589"/>
                        <a:gd name="connsiteY6" fmla="*/ 94142 h 160839"/>
                        <a:gd name="connsiteX7" fmla="*/ 1739 w 112589"/>
                        <a:gd name="connsiteY7" fmla="*/ 154245 h 160839"/>
                        <a:gd name="connsiteX8" fmla="*/ 5359 w 112589"/>
                        <a:gd name="connsiteY8" fmla="*/ 160341 h 160839"/>
                        <a:gd name="connsiteX9" fmla="*/ 5359 w 112589"/>
                        <a:gd name="connsiteY9" fmla="*/ 160341 h 1608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2589" h="160839">
                          <a:moveTo>
                            <a:pt x="5359" y="160341"/>
                          </a:moveTo>
                          <a:cubicBezTo>
                            <a:pt x="40506" y="140338"/>
                            <a:pt x="75653" y="120336"/>
                            <a:pt x="110801" y="100238"/>
                          </a:cubicBezTo>
                          <a:cubicBezTo>
                            <a:pt x="112039" y="99476"/>
                            <a:pt x="112991" y="97666"/>
                            <a:pt x="112420" y="96237"/>
                          </a:cubicBezTo>
                          <a:cubicBezTo>
                            <a:pt x="100323" y="64995"/>
                            <a:pt x="88131" y="33753"/>
                            <a:pt x="75939" y="2416"/>
                          </a:cubicBezTo>
                          <a:cubicBezTo>
                            <a:pt x="74320" y="-1870"/>
                            <a:pt x="67367" y="35"/>
                            <a:pt x="69081" y="4321"/>
                          </a:cubicBezTo>
                          <a:cubicBezTo>
                            <a:pt x="81273" y="35563"/>
                            <a:pt x="93370" y="66805"/>
                            <a:pt x="105562" y="98142"/>
                          </a:cubicBezTo>
                          <a:cubicBezTo>
                            <a:pt x="106133" y="96809"/>
                            <a:pt x="106610" y="95475"/>
                            <a:pt x="107181" y="94142"/>
                          </a:cubicBezTo>
                          <a:cubicBezTo>
                            <a:pt x="72034" y="114144"/>
                            <a:pt x="36887" y="134147"/>
                            <a:pt x="1739" y="154245"/>
                          </a:cubicBezTo>
                          <a:cubicBezTo>
                            <a:pt x="-2261" y="156435"/>
                            <a:pt x="1358" y="162627"/>
                            <a:pt x="5359" y="160341"/>
                          </a:cubicBezTo>
                          <a:lnTo>
                            <a:pt x="5359" y="16034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0" name="Freeform: Shape 650">
                      <a:extLst>
                        <a:ext uri="{FF2B5EF4-FFF2-40B4-BE49-F238E27FC236}">
                          <a16:creationId xmlns:a16="http://schemas.microsoft.com/office/drawing/2014/main" id="{B2176C84-AC7E-49EE-BBC8-663D73FA0A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34806" y="3695447"/>
                      <a:ext cx="90840" cy="137249"/>
                    </a:xfrm>
                    <a:custGeom>
                      <a:avLst/>
                      <a:gdLst>
                        <a:gd name="connsiteX0" fmla="*/ 5136 w 90840"/>
                        <a:gd name="connsiteY0" fmla="*/ 136555 h 137249"/>
                        <a:gd name="connsiteX1" fmla="*/ 89051 w 90840"/>
                        <a:gd name="connsiteY1" fmla="*/ 75595 h 137249"/>
                        <a:gd name="connsiteX2" fmla="*/ 90671 w 90840"/>
                        <a:gd name="connsiteY2" fmla="*/ 71595 h 137249"/>
                        <a:gd name="connsiteX3" fmla="*/ 66572 w 90840"/>
                        <a:gd name="connsiteY3" fmla="*/ 2443 h 137249"/>
                        <a:gd name="connsiteX4" fmla="*/ 59714 w 90840"/>
                        <a:gd name="connsiteY4" fmla="*/ 4348 h 137249"/>
                        <a:gd name="connsiteX5" fmla="*/ 83813 w 90840"/>
                        <a:gd name="connsiteY5" fmla="*/ 73500 h 137249"/>
                        <a:gd name="connsiteX6" fmla="*/ 85432 w 90840"/>
                        <a:gd name="connsiteY6" fmla="*/ 69499 h 137249"/>
                        <a:gd name="connsiteX7" fmla="*/ 1517 w 90840"/>
                        <a:gd name="connsiteY7" fmla="*/ 130459 h 137249"/>
                        <a:gd name="connsiteX8" fmla="*/ 5136 w 90840"/>
                        <a:gd name="connsiteY8" fmla="*/ 136555 h 137249"/>
                        <a:gd name="connsiteX9" fmla="*/ 5136 w 90840"/>
                        <a:gd name="connsiteY9" fmla="*/ 136555 h 1372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840" h="137249">
                          <a:moveTo>
                            <a:pt x="5136" y="136555"/>
                          </a:moveTo>
                          <a:cubicBezTo>
                            <a:pt x="33140" y="116267"/>
                            <a:pt x="61048" y="95979"/>
                            <a:pt x="89051" y="75595"/>
                          </a:cubicBezTo>
                          <a:cubicBezTo>
                            <a:pt x="90290" y="74738"/>
                            <a:pt x="91242" y="73119"/>
                            <a:pt x="90671" y="71595"/>
                          </a:cubicBezTo>
                          <a:cubicBezTo>
                            <a:pt x="82670" y="48544"/>
                            <a:pt x="74573" y="25494"/>
                            <a:pt x="66572" y="2443"/>
                          </a:cubicBezTo>
                          <a:cubicBezTo>
                            <a:pt x="65048" y="-1843"/>
                            <a:pt x="58190" y="-33"/>
                            <a:pt x="59714" y="4348"/>
                          </a:cubicBezTo>
                          <a:cubicBezTo>
                            <a:pt x="67715" y="27399"/>
                            <a:pt x="75812" y="50449"/>
                            <a:pt x="83813" y="73500"/>
                          </a:cubicBezTo>
                          <a:cubicBezTo>
                            <a:pt x="84384" y="72166"/>
                            <a:pt x="84860" y="70833"/>
                            <a:pt x="85432" y="69499"/>
                          </a:cubicBezTo>
                          <a:cubicBezTo>
                            <a:pt x="57428" y="89787"/>
                            <a:pt x="29520" y="110076"/>
                            <a:pt x="1517" y="130459"/>
                          </a:cubicBezTo>
                          <a:cubicBezTo>
                            <a:pt x="-2103" y="133126"/>
                            <a:pt x="1421" y="139317"/>
                            <a:pt x="5136" y="136555"/>
                          </a:cubicBezTo>
                          <a:lnTo>
                            <a:pt x="5136" y="136555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1" name="Freeform: Shape 651">
                      <a:extLst>
                        <a:ext uri="{FF2B5EF4-FFF2-40B4-BE49-F238E27FC236}">
                          <a16:creationId xmlns:a16="http://schemas.microsoft.com/office/drawing/2014/main" id="{0B44CD16-2236-40DB-B2ED-E15F8BFB2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67681" y="3731824"/>
                      <a:ext cx="64964" cy="115039"/>
                    </a:xfrm>
                    <a:custGeom>
                      <a:avLst/>
                      <a:gdLst>
                        <a:gd name="connsiteX0" fmla="*/ 5992 w 64964"/>
                        <a:gd name="connsiteY0" fmla="*/ 113894 h 115039"/>
                        <a:gd name="connsiteX1" fmla="*/ 63904 w 64964"/>
                        <a:gd name="connsiteY1" fmla="*/ 48362 h 115039"/>
                        <a:gd name="connsiteX2" fmla="*/ 64475 w 64964"/>
                        <a:gd name="connsiteY2" fmla="*/ 44076 h 115039"/>
                        <a:gd name="connsiteX3" fmla="*/ 31709 w 64964"/>
                        <a:gd name="connsiteY3" fmla="*/ 1499 h 115039"/>
                        <a:gd name="connsiteX4" fmla="*/ 25518 w 64964"/>
                        <a:gd name="connsiteY4" fmla="*/ 5119 h 115039"/>
                        <a:gd name="connsiteX5" fmla="*/ 58284 w 64964"/>
                        <a:gd name="connsiteY5" fmla="*/ 47696 h 115039"/>
                        <a:gd name="connsiteX6" fmla="*/ 58856 w 64964"/>
                        <a:gd name="connsiteY6" fmla="*/ 43409 h 115039"/>
                        <a:gd name="connsiteX7" fmla="*/ 944 w 64964"/>
                        <a:gd name="connsiteY7" fmla="*/ 108941 h 115039"/>
                        <a:gd name="connsiteX8" fmla="*/ 5992 w 64964"/>
                        <a:gd name="connsiteY8" fmla="*/ 113894 h 115039"/>
                        <a:gd name="connsiteX9" fmla="*/ 5992 w 64964"/>
                        <a:gd name="connsiteY9" fmla="*/ 113894 h 115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964" h="115039">
                          <a:moveTo>
                            <a:pt x="5992" y="113894"/>
                          </a:moveTo>
                          <a:cubicBezTo>
                            <a:pt x="25328" y="92082"/>
                            <a:pt x="44663" y="70175"/>
                            <a:pt x="63904" y="48362"/>
                          </a:cubicBezTo>
                          <a:cubicBezTo>
                            <a:pt x="64856" y="47315"/>
                            <a:pt x="65428" y="45314"/>
                            <a:pt x="64475" y="44076"/>
                          </a:cubicBezTo>
                          <a:cubicBezTo>
                            <a:pt x="53522" y="29884"/>
                            <a:pt x="42663" y="15692"/>
                            <a:pt x="31709" y="1499"/>
                          </a:cubicBezTo>
                          <a:cubicBezTo>
                            <a:pt x="28947" y="-2120"/>
                            <a:pt x="22756" y="1499"/>
                            <a:pt x="25518" y="5119"/>
                          </a:cubicBezTo>
                          <a:cubicBezTo>
                            <a:pt x="36472" y="19311"/>
                            <a:pt x="47330" y="33503"/>
                            <a:pt x="58284" y="47696"/>
                          </a:cubicBezTo>
                          <a:cubicBezTo>
                            <a:pt x="58475" y="46267"/>
                            <a:pt x="58665" y="44838"/>
                            <a:pt x="58856" y="43409"/>
                          </a:cubicBezTo>
                          <a:cubicBezTo>
                            <a:pt x="39520" y="65222"/>
                            <a:pt x="20184" y="87129"/>
                            <a:pt x="944" y="108941"/>
                          </a:cubicBezTo>
                          <a:cubicBezTo>
                            <a:pt x="-2104" y="112275"/>
                            <a:pt x="2944" y="117323"/>
                            <a:pt x="5992" y="113894"/>
                          </a:cubicBezTo>
                          <a:lnTo>
                            <a:pt x="5992" y="113894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21" name="Graphic 216">
                  <a:extLst>
                    <a:ext uri="{FF2B5EF4-FFF2-40B4-BE49-F238E27FC236}">
                      <a16:creationId xmlns:a16="http://schemas.microsoft.com/office/drawing/2014/main" id="{06B93D73-ADAA-41F4-8E7D-7ADC05481E0A}"/>
                    </a:ext>
                  </a:extLst>
                </p:cNvPr>
                <p:cNvGrpSpPr/>
                <p:nvPr/>
              </p:nvGrpSpPr>
              <p:grpSpPr>
                <a:xfrm>
                  <a:off x="5387302" y="2982231"/>
                  <a:ext cx="556554" cy="365151"/>
                  <a:chOff x="5387302" y="2982231"/>
                  <a:chExt cx="556554" cy="365151"/>
                </a:xfrm>
              </p:grpSpPr>
              <p:sp>
                <p:nvSpPr>
                  <p:cNvPr id="550" name="Freeform: Shape 640">
                    <a:extLst>
                      <a:ext uri="{FF2B5EF4-FFF2-40B4-BE49-F238E27FC236}">
                        <a16:creationId xmlns:a16="http://schemas.microsoft.com/office/drawing/2014/main" id="{860C3CB0-42F6-4F01-B5C3-E3F1F0D6DB42}"/>
                      </a:ext>
                    </a:extLst>
                  </p:cNvPr>
                  <p:cNvSpPr/>
                  <p:nvPr/>
                </p:nvSpPr>
                <p:spPr>
                  <a:xfrm>
                    <a:off x="5387302" y="2982231"/>
                    <a:ext cx="556554" cy="365151"/>
                  </a:xfrm>
                  <a:custGeom>
                    <a:avLst/>
                    <a:gdLst>
                      <a:gd name="connsiteX0" fmla="*/ 552201 w 556554"/>
                      <a:gd name="connsiteY0" fmla="*/ 250839 h 365151"/>
                      <a:gd name="connsiteX1" fmla="*/ 403611 w 556554"/>
                      <a:gd name="connsiteY1" fmla="*/ 210453 h 365151"/>
                      <a:gd name="connsiteX2" fmla="*/ 323220 w 556554"/>
                      <a:gd name="connsiteY2" fmla="*/ 143683 h 365151"/>
                      <a:gd name="connsiteX3" fmla="*/ 270833 w 556554"/>
                      <a:gd name="connsiteY3" fmla="*/ 97677 h 365151"/>
                      <a:gd name="connsiteX4" fmla="*/ 259974 w 556554"/>
                      <a:gd name="connsiteY4" fmla="*/ 41194 h 365151"/>
                      <a:gd name="connsiteX5" fmla="*/ 220541 w 556554"/>
                      <a:gd name="connsiteY5" fmla="*/ 64054 h 365151"/>
                      <a:gd name="connsiteX6" fmla="*/ 192347 w 556554"/>
                      <a:gd name="connsiteY6" fmla="*/ 6713 h 365151"/>
                      <a:gd name="connsiteX7" fmla="*/ 161486 w 556554"/>
                      <a:gd name="connsiteY7" fmla="*/ 33097 h 365151"/>
                      <a:gd name="connsiteX8" fmla="*/ 117766 w 556554"/>
                      <a:gd name="connsiteY8" fmla="*/ 5189 h 365151"/>
                      <a:gd name="connsiteX9" fmla="*/ 105193 w 556554"/>
                      <a:gd name="connsiteY9" fmla="*/ 50338 h 365151"/>
                      <a:gd name="connsiteX10" fmla="*/ 54806 w 556554"/>
                      <a:gd name="connsiteY10" fmla="*/ 37384 h 365151"/>
                      <a:gd name="connsiteX11" fmla="*/ 71951 w 556554"/>
                      <a:gd name="connsiteY11" fmla="*/ 83770 h 365151"/>
                      <a:gd name="connsiteX12" fmla="*/ 15086 w 556554"/>
                      <a:gd name="connsiteY12" fmla="*/ 91295 h 365151"/>
                      <a:gd name="connsiteX13" fmla="*/ 57568 w 556554"/>
                      <a:gd name="connsiteY13" fmla="*/ 122061 h 365151"/>
                      <a:gd name="connsiteX14" fmla="*/ 989 w 556554"/>
                      <a:gd name="connsiteY14" fmla="*/ 158542 h 365151"/>
                      <a:gd name="connsiteX15" fmla="*/ 62140 w 556554"/>
                      <a:gd name="connsiteY15" fmla="*/ 178354 h 365151"/>
                      <a:gd name="connsiteX16" fmla="*/ 26612 w 556554"/>
                      <a:gd name="connsiteY16" fmla="*/ 220264 h 365151"/>
                      <a:gd name="connsiteX17" fmla="*/ 86619 w 556554"/>
                      <a:gd name="connsiteY17" fmla="*/ 231122 h 365151"/>
                      <a:gd name="connsiteX18" fmla="*/ 69665 w 556554"/>
                      <a:gd name="connsiteY18" fmla="*/ 272365 h 365151"/>
                      <a:gd name="connsiteX19" fmla="*/ 127577 w 556554"/>
                      <a:gd name="connsiteY19" fmla="*/ 270937 h 365151"/>
                      <a:gd name="connsiteX20" fmla="*/ 130910 w 556554"/>
                      <a:gd name="connsiteY20" fmla="*/ 316942 h 365151"/>
                      <a:gd name="connsiteX21" fmla="*/ 199014 w 556554"/>
                      <a:gd name="connsiteY21" fmla="*/ 301036 h 365151"/>
                      <a:gd name="connsiteX22" fmla="*/ 191299 w 556554"/>
                      <a:gd name="connsiteY22" fmla="*/ 334754 h 365151"/>
                      <a:gd name="connsiteX23" fmla="*/ 256926 w 556554"/>
                      <a:gd name="connsiteY23" fmla="*/ 324467 h 365151"/>
                      <a:gd name="connsiteX24" fmla="*/ 251783 w 556554"/>
                      <a:gd name="connsiteY24" fmla="*/ 355233 h 365151"/>
                      <a:gd name="connsiteX25" fmla="*/ 351700 w 556554"/>
                      <a:gd name="connsiteY25" fmla="*/ 341136 h 365151"/>
                      <a:gd name="connsiteX26" fmla="*/ 552201 w 556554"/>
                      <a:gd name="connsiteY26" fmla="*/ 250839 h 365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556554" h="365151">
                        <a:moveTo>
                          <a:pt x="552201" y="250839"/>
                        </a:moveTo>
                        <a:cubicBezTo>
                          <a:pt x="552201" y="250839"/>
                          <a:pt x="440759" y="269222"/>
                          <a:pt x="403611" y="210453"/>
                        </a:cubicBezTo>
                        <a:cubicBezTo>
                          <a:pt x="366368" y="151684"/>
                          <a:pt x="361987" y="109774"/>
                          <a:pt x="323220" y="143683"/>
                        </a:cubicBezTo>
                        <a:cubicBezTo>
                          <a:pt x="323220" y="143683"/>
                          <a:pt x="331031" y="56624"/>
                          <a:pt x="270833" y="97677"/>
                        </a:cubicBezTo>
                        <a:cubicBezTo>
                          <a:pt x="270833" y="97677"/>
                          <a:pt x="292835" y="54052"/>
                          <a:pt x="259974" y="41194"/>
                        </a:cubicBezTo>
                        <a:cubicBezTo>
                          <a:pt x="231209" y="29954"/>
                          <a:pt x="220541" y="64054"/>
                          <a:pt x="220541" y="64054"/>
                        </a:cubicBezTo>
                        <a:cubicBezTo>
                          <a:pt x="220541" y="64054"/>
                          <a:pt x="228446" y="13952"/>
                          <a:pt x="192347" y="6713"/>
                        </a:cubicBezTo>
                        <a:cubicBezTo>
                          <a:pt x="159200" y="46"/>
                          <a:pt x="161486" y="33097"/>
                          <a:pt x="161486" y="33097"/>
                        </a:cubicBezTo>
                        <a:cubicBezTo>
                          <a:pt x="161486" y="33097"/>
                          <a:pt x="147579" y="-15671"/>
                          <a:pt x="117766" y="5189"/>
                        </a:cubicBezTo>
                        <a:cubicBezTo>
                          <a:pt x="87953" y="25954"/>
                          <a:pt x="105193" y="50338"/>
                          <a:pt x="105193" y="50338"/>
                        </a:cubicBezTo>
                        <a:cubicBezTo>
                          <a:pt x="105193" y="50338"/>
                          <a:pt x="79285" y="7951"/>
                          <a:pt x="54806" y="37384"/>
                        </a:cubicBezTo>
                        <a:cubicBezTo>
                          <a:pt x="30326" y="66816"/>
                          <a:pt x="71951" y="83770"/>
                          <a:pt x="71951" y="83770"/>
                        </a:cubicBezTo>
                        <a:cubicBezTo>
                          <a:pt x="71951" y="83770"/>
                          <a:pt x="26231" y="56624"/>
                          <a:pt x="15086" y="91295"/>
                        </a:cubicBezTo>
                        <a:cubicBezTo>
                          <a:pt x="3942" y="125966"/>
                          <a:pt x="57568" y="122061"/>
                          <a:pt x="57568" y="122061"/>
                        </a:cubicBezTo>
                        <a:cubicBezTo>
                          <a:pt x="57568" y="122061"/>
                          <a:pt x="-8821" y="119965"/>
                          <a:pt x="989" y="158542"/>
                        </a:cubicBezTo>
                        <a:cubicBezTo>
                          <a:pt x="10800" y="197213"/>
                          <a:pt x="62140" y="178354"/>
                          <a:pt x="62140" y="178354"/>
                        </a:cubicBezTo>
                        <a:cubicBezTo>
                          <a:pt x="62140" y="178354"/>
                          <a:pt x="8895" y="189117"/>
                          <a:pt x="26612" y="220264"/>
                        </a:cubicBezTo>
                        <a:cubicBezTo>
                          <a:pt x="44328" y="251410"/>
                          <a:pt x="86619" y="231122"/>
                          <a:pt x="86619" y="231122"/>
                        </a:cubicBezTo>
                        <a:cubicBezTo>
                          <a:pt x="86619" y="231122"/>
                          <a:pt x="47948" y="242838"/>
                          <a:pt x="69665" y="272365"/>
                        </a:cubicBezTo>
                        <a:cubicBezTo>
                          <a:pt x="91382" y="301893"/>
                          <a:pt x="127577" y="270937"/>
                          <a:pt x="127577" y="270937"/>
                        </a:cubicBezTo>
                        <a:cubicBezTo>
                          <a:pt x="127577" y="270937"/>
                          <a:pt x="104717" y="305703"/>
                          <a:pt x="130910" y="316942"/>
                        </a:cubicBezTo>
                        <a:cubicBezTo>
                          <a:pt x="157104" y="328182"/>
                          <a:pt x="199014" y="301036"/>
                          <a:pt x="199014" y="301036"/>
                        </a:cubicBezTo>
                        <a:cubicBezTo>
                          <a:pt x="199014" y="301036"/>
                          <a:pt x="179012" y="313513"/>
                          <a:pt x="191299" y="334754"/>
                        </a:cubicBezTo>
                        <a:cubicBezTo>
                          <a:pt x="203586" y="355995"/>
                          <a:pt x="256926" y="324467"/>
                          <a:pt x="256926" y="324467"/>
                        </a:cubicBezTo>
                        <a:cubicBezTo>
                          <a:pt x="256926" y="324467"/>
                          <a:pt x="229113" y="332659"/>
                          <a:pt x="251783" y="355233"/>
                        </a:cubicBezTo>
                        <a:cubicBezTo>
                          <a:pt x="274452" y="377807"/>
                          <a:pt x="309504" y="356947"/>
                          <a:pt x="351700" y="341136"/>
                        </a:cubicBezTo>
                        <a:cubicBezTo>
                          <a:pt x="392276" y="326086"/>
                          <a:pt x="588015" y="286272"/>
                          <a:pt x="552201" y="250839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51" name="Graphic 216">
                    <a:extLst>
                      <a:ext uri="{FF2B5EF4-FFF2-40B4-BE49-F238E27FC236}">
                        <a16:creationId xmlns:a16="http://schemas.microsoft.com/office/drawing/2014/main" id="{5423B092-979A-4EBC-B184-00113981526E}"/>
                      </a:ext>
                    </a:extLst>
                  </p:cNvPr>
                  <p:cNvGrpSpPr/>
                  <p:nvPr/>
                </p:nvGrpSpPr>
                <p:grpSpPr>
                  <a:xfrm>
                    <a:off x="5452380" y="3054607"/>
                    <a:ext cx="484151" cy="241409"/>
                    <a:chOff x="5452380" y="3054607"/>
                    <a:chExt cx="484151" cy="241409"/>
                  </a:xfrm>
                  <a:solidFill>
                    <a:srgbClr val="9DCE6E"/>
                  </a:solidFill>
                </p:grpSpPr>
                <p:sp>
                  <p:nvSpPr>
                    <p:cNvPr id="552" name="Freeform: Shape 642">
                      <a:extLst>
                        <a:ext uri="{FF2B5EF4-FFF2-40B4-BE49-F238E27FC236}">
                          <a16:creationId xmlns:a16="http://schemas.microsoft.com/office/drawing/2014/main" id="{397142F5-A0F6-4559-A4E7-4C2C4F7B44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5828" y="3092252"/>
                      <a:ext cx="460703" cy="166448"/>
                    </a:xfrm>
                    <a:custGeom>
                      <a:avLst/>
                      <a:gdLst>
                        <a:gd name="connsiteX0" fmla="*/ 1237 w 460703"/>
                        <a:gd name="connsiteY0" fmla="*/ 5849 h 166448"/>
                        <a:gd name="connsiteX1" fmla="*/ 102297 w 460703"/>
                        <a:gd name="connsiteY1" fmla="*/ 72905 h 166448"/>
                        <a:gd name="connsiteX2" fmla="*/ 324610 w 460703"/>
                        <a:gd name="connsiteY2" fmla="*/ 160631 h 166448"/>
                        <a:gd name="connsiteX3" fmla="*/ 458151 w 460703"/>
                        <a:gd name="connsiteY3" fmla="*/ 157868 h 166448"/>
                        <a:gd name="connsiteX4" fmla="*/ 456246 w 460703"/>
                        <a:gd name="connsiteY4" fmla="*/ 151010 h 166448"/>
                        <a:gd name="connsiteX5" fmla="*/ 219073 w 460703"/>
                        <a:gd name="connsiteY5" fmla="*/ 122340 h 166448"/>
                        <a:gd name="connsiteX6" fmla="*/ 40194 w 460703"/>
                        <a:gd name="connsiteY6" fmla="*/ 25280 h 166448"/>
                        <a:gd name="connsiteX7" fmla="*/ 6190 w 460703"/>
                        <a:gd name="connsiteY7" fmla="*/ 801 h 166448"/>
                        <a:gd name="connsiteX8" fmla="*/ 1237 w 460703"/>
                        <a:gd name="connsiteY8" fmla="*/ 5849 h 166448"/>
                        <a:gd name="connsiteX9" fmla="*/ 1237 w 460703"/>
                        <a:gd name="connsiteY9" fmla="*/ 5849 h 166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60703" h="166448">
                          <a:moveTo>
                            <a:pt x="1237" y="5849"/>
                          </a:moveTo>
                          <a:cubicBezTo>
                            <a:pt x="32955" y="30805"/>
                            <a:pt x="67435" y="52712"/>
                            <a:pt x="102297" y="72905"/>
                          </a:cubicBezTo>
                          <a:cubicBezTo>
                            <a:pt x="171067" y="112815"/>
                            <a:pt x="245934" y="146819"/>
                            <a:pt x="324610" y="160631"/>
                          </a:cubicBezTo>
                          <a:cubicBezTo>
                            <a:pt x="368902" y="168441"/>
                            <a:pt x="414431" y="169203"/>
                            <a:pt x="458151" y="157868"/>
                          </a:cubicBezTo>
                          <a:cubicBezTo>
                            <a:pt x="462628" y="156725"/>
                            <a:pt x="460723" y="149867"/>
                            <a:pt x="456246" y="151010"/>
                          </a:cubicBezTo>
                          <a:cubicBezTo>
                            <a:pt x="377093" y="171584"/>
                            <a:pt x="293273" y="151772"/>
                            <a:pt x="219073" y="122340"/>
                          </a:cubicBezTo>
                          <a:cubicBezTo>
                            <a:pt x="156018" y="97289"/>
                            <a:pt x="96106" y="63571"/>
                            <a:pt x="40194" y="25280"/>
                          </a:cubicBezTo>
                          <a:cubicBezTo>
                            <a:pt x="28859" y="17565"/>
                            <a:pt x="16477" y="8802"/>
                            <a:pt x="6190" y="801"/>
                          </a:cubicBezTo>
                          <a:cubicBezTo>
                            <a:pt x="2761" y="-1961"/>
                            <a:pt x="-2383" y="3087"/>
                            <a:pt x="1237" y="5849"/>
                          </a:cubicBezTo>
                          <a:lnTo>
                            <a:pt x="1237" y="584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3" name="Freeform: Shape 643">
                      <a:extLst>
                        <a:ext uri="{FF2B5EF4-FFF2-40B4-BE49-F238E27FC236}">
                          <a16:creationId xmlns:a16="http://schemas.microsoft.com/office/drawing/2014/main" id="{916D64E2-921E-4B13-8FDA-7C10C2435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2380" y="3054607"/>
                      <a:ext cx="123951" cy="139463"/>
                    </a:xfrm>
                    <a:custGeom>
                      <a:avLst/>
                      <a:gdLst>
                        <a:gd name="connsiteX0" fmla="*/ 4396 w 123951"/>
                        <a:gd name="connsiteY0" fmla="*/ 139315 h 139463"/>
                        <a:gd name="connsiteX1" fmla="*/ 106695 w 123951"/>
                        <a:gd name="connsiteY1" fmla="*/ 110740 h 139463"/>
                        <a:gd name="connsiteX2" fmla="*/ 121268 w 123951"/>
                        <a:gd name="connsiteY2" fmla="*/ 106644 h 139463"/>
                        <a:gd name="connsiteX3" fmla="*/ 123935 w 123951"/>
                        <a:gd name="connsiteY3" fmla="*/ 103215 h 139463"/>
                        <a:gd name="connsiteX4" fmla="*/ 111362 w 123951"/>
                        <a:gd name="connsiteY4" fmla="*/ 3393 h 139463"/>
                        <a:gd name="connsiteX5" fmla="*/ 104218 w 123951"/>
                        <a:gd name="connsiteY5" fmla="*/ 3393 h 139463"/>
                        <a:gd name="connsiteX6" fmla="*/ 116791 w 123951"/>
                        <a:gd name="connsiteY6" fmla="*/ 103215 h 139463"/>
                        <a:gd name="connsiteX7" fmla="*/ 119458 w 123951"/>
                        <a:gd name="connsiteY7" fmla="*/ 99786 h 139463"/>
                        <a:gd name="connsiteX8" fmla="*/ 17160 w 123951"/>
                        <a:gd name="connsiteY8" fmla="*/ 128361 h 139463"/>
                        <a:gd name="connsiteX9" fmla="*/ 2586 w 123951"/>
                        <a:gd name="connsiteY9" fmla="*/ 132457 h 139463"/>
                        <a:gd name="connsiteX10" fmla="*/ 4396 w 123951"/>
                        <a:gd name="connsiteY10" fmla="*/ 139315 h 139463"/>
                        <a:gd name="connsiteX11" fmla="*/ 4396 w 123951"/>
                        <a:gd name="connsiteY11" fmla="*/ 139315 h 139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3951" h="139463">
                          <a:moveTo>
                            <a:pt x="4396" y="139315"/>
                          </a:moveTo>
                          <a:cubicBezTo>
                            <a:pt x="38496" y="129790"/>
                            <a:pt x="72595" y="120265"/>
                            <a:pt x="106695" y="110740"/>
                          </a:cubicBezTo>
                          <a:cubicBezTo>
                            <a:pt x="111552" y="109407"/>
                            <a:pt x="116410" y="107978"/>
                            <a:pt x="121268" y="106644"/>
                          </a:cubicBezTo>
                          <a:cubicBezTo>
                            <a:pt x="122601" y="106263"/>
                            <a:pt x="124125" y="104739"/>
                            <a:pt x="123935" y="103215"/>
                          </a:cubicBezTo>
                          <a:cubicBezTo>
                            <a:pt x="119744" y="69973"/>
                            <a:pt x="115553" y="36636"/>
                            <a:pt x="111362" y="3393"/>
                          </a:cubicBezTo>
                          <a:cubicBezTo>
                            <a:pt x="110790" y="-1083"/>
                            <a:pt x="103647" y="-1179"/>
                            <a:pt x="104218" y="3393"/>
                          </a:cubicBezTo>
                          <a:cubicBezTo>
                            <a:pt x="108409" y="36636"/>
                            <a:pt x="112600" y="69973"/>
                            <a:pt x="116791" y="103215"/>
                          </a:cubicBezTo>
                          <a:cubicBezTo>
                            <a:pt x="117648" y="102072"/>
                            <a:pt x="118506" y="100929"/>
                            <a:pt x="119458" y="99786"/>
                          </a:cubicBezTo>
                          <a:cubicBezTo>
                            <a:pt x="85359" y="109311"/>
                            <a:pt x="51259" y="118836"/>
                            <a:pt x="17160" y="128361"/>
                          </a:cubicBezTo>
                          <a:cubicBezTo>
                            <a:pt x="12302" y="129695"/>
                            <a:pt x="7444" y="131124"/>
                            <a:pt x="2586" y="132457"/>
                          </a:cubicBezTo>
                          <a:cubicBezTo>
                            <a:pt x="-1890" y="133695"/>
                            <a:pt x="-81" y="140553"/>
                            <a:pt x="4396" y="139315"/>
                          </a:cubicBezTo>
                          <a:lnTo>
                            <a:pt x="4396" y="139315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4" name="Freeform: Shape 644">
                      <a:extLst>
                        <a:ext uri="{FF2B5EF4-FFF2-40B4-BE49-F238E27FC236}">
                          <a16:creationId xmlns:a16="http://schemas.microsoft.com/office/drawing/2014/main" id="{A42B380A-419F-4CFC-B3B6-305A92046B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69103" y="3131153"/>
                      <a:ext cx="103228" cy="118760"/>
                    </a:xfrm>
                    <a:custGeom>
                      <a:avLst/>
                      <a:gdLst>
                        <a:gd name="connsiteX0" fmla="*/ 4259 w 103228"/>
                        <a:gd name="connsiteY0" fmla="*/ 118491 h 118760"/>
                        <a:gd name="connsiteX1" fmla="*/ 88460 w 103228"/>
                        <a:gd name="connsiteY1" fmla="*/ 84677 h 118760"/>
                        <a:gd name="connsiteX2" fmla="*/ 100557 w 103228"/>
                        <a:gd name="connsiteY2" fmla="*/ 79820 h 118760"/>
                        <a:gd name="connsiteX3" fmla="*/ 103224 w 103228"/>
                        <a:gd name="connsiteY3" fmla="*/ 76390 h 118760"/>
                        <a:gd name="connsiteX4" fmla="*/ 96651 w 103228"/>
                        <a:gd name="connsiteY4" fmla="*/ 3429 h 118760"/>
                        <a:gd name="connsiteX5" fmla="*/ 89508 w 103228"/>
                        <a:gd name="connsiteY5" fmla="*/ 3429 h 118760"/>
                        <a:gd name="connsiteX6" fmla="*/ 96080 w 103228"/>
                        <a:gd name="connsiteY6" fmla="*/ 76390 h 118760"/>
                        <a:gd name="connsiteX7" fmla="*/ 98747 w 103228"/>
                        <a:gd name="connsiteY7" fmla="*/ 72961 h 118760"/>
                        <a:gd name="connsiteX8" fmla="*/ 14546 w 103228"/>
                        <a:gd name="connsiteY8" fmla="*/ 106775 h 118760"/>
                        <a:gd name="connsiteX9" fmla="*/ 2449 w 103228"/>
                        <a:gd name="connsiteY9" fmla="*/ 111633 h 118760"/>
                        <a:gd name="connsiteX10" fmla="*/ 4259 w 103228"/>
                        <a:gd name="connsiteY10" fmla="*/ 118491 h 118760"/>
                        <a:gd name="connsiteX11" fmla="*/ 4259 w 103228"/>
                        <a:gd name="connsiteY11" fmla="*/ 118491 h 118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3228" h="118760">
                          <a:moveTo>
                            <a:pt x="4259" y="118491"/>
                          </a:moveTo>
                          <a:cubicBezTo>
                            <a:pt x="32358" y="107251"/>
                            <a:pt x="60361" y="95917"/>
                            <a:pt x="88460" y="84677"/>
                          </a:cubicBezTo>
                          <a:cubicBezTo>
                            <a:pt x="92460" y="83058"/>
                            <a:pt x="96461" y="81439"/>
                            <a:pt x="100557" y="79820"/>
                          </a:cubicBezTo>
                          <a:cubicBezTo>
                            <a:pt x="101890" y="79248"/>
                            <a:pt x="103319" y="78010"/>
                            <a:pt x="103224" y="76390"/>
                          </a:cubicBezTo>
                          <a:cubicBezTo>
                            <a:pt x="101033" y="52102"/>
                            <a:pt x="98842" y="27718"/>
                            <a:pt x="96651" y="3429"/>
                          </a:cubicBezTo>
                          <a:cubicBezTo>
                            <a:pt x="96270" y="-1143"/>
                            <a:pt x="89127" y="-1143"/>
                            <a:pt x="89508" y="3429"/>
                          </a:cubicBezTo>
                          <a:cubicBezTo>
                            <a:pt x="91698" y="27718"/>
                            <a:pt x="93889" y="52102"/>
                            <a:pt x="96080" y="76390"/>
                          </a:cubicBezTo>
                          <a:cubicBezTo>
                            <a:pt x="96937" y="75247"/>
                            <a:pt x="97794" y="74105"/>
                            <a:pt x="98747" y="72961"/>
                          </a:cubicBezTo>
                          <a:cubicBezTo>
                            <a:pt x="70648" y="84201"/>
                            <a:pt x="42645" y="95536"/>
                            <a:pt x="14546" y="106775"/>
                          </a:cubicBezTo>
                          <a:cubicBezTo>
                            <a:pt x="10545" y="108395"/>
                            <a:pt x="6545" y="110014"/>
                            <a:pt x="2449" y="111633"/>
                          </a:cubicBezTo>
                          <a:cubicBezTo>
                            <a:pt x="-1837" y="113252"/>
                            <a:pt x="-27" y="120205"/>
                            <a:pt x="4259" y="118491"/>
                          </a:cubicBezTo>
                          <a:lnTo>
                            <a:pt x="4259" y="11849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55" name="Freeform: Shape 645">
                      <a:extLst>
                        <a:ext uri="{FF2B5EF4-FFF2-40B4-BE49-F238E27FC236}">
                          <a16:creationId xmlns:a16="http://schemas.microsoft.com/office/drawing/2014/main" id="{15935B9E-B50F-4DB5-A904-69F02188EC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94488" y="3189965"/>
                      <a:ext cx="79054" cy="106052"/>
                    </a:xfrm>
                    <a:custGeom>
                      <a:avLst/>
                      <a:gdLst>
                        <a:gd name="connsiteX0" fmla="*/ 5271 w 79054"/>
                        <a:gd name="connsiteY0" fmla="*/ 105399 h 106052"/>
                        <a:gd name="connsiteX1" fmla="*/ 68326 w 79054"/>
                        <a:gd name="connsiteY1" fmla="*/ 62155 h 106052"/>
                        <a:gd name="connsiteX2" fmla="*/ 77375 w 79054"/>
                        <a:gd name="connsiteY2" fmla="*/ 55964 h 106052"/>
                        <a:gd name="connsiteX3" fmla="*/ 78613 w 79054"/>
                        <a:gd name="connsiteY3" fmla="*/ 51106 h 106052"/>
                        <a:gd name="connsiteX4" fmla="*/ 57182 w 79054"/>
                        <a:gd name="connsiteY4" fmla="*/ 1862 h 106052"/>
                        <a:gd name="connsiteX5" fmla="*/ 50991 w 79054"/>
                        <a:gd name="connsiteY5" fmla="*/ 5481 h 106052"/>
                        <a:gd name="connsiteX6" fmla="*/ 72422 w 79054"/>
                        <a:gd name="connsiteY6" fmla="*/ 54726 h 106052"/>
                        <a:gd name="connsiteX7" fmla="*/ 73660 w 79054"/>
                        <a:gd name="connsiteY7" fmla="*/ 49868 h 106052"/>
                        <a:gd name="connsiteX8" fmla="*/ 10605 w 79054"/>
                        <a:gd name="connsiteY8" fmla="*/ 93111 h 106052"/>
                        <a:gd name="connsiteX9" fmla="*/ 1556 w 79054"/>
                        <a:gd name="connsiteY9" fmla="*/ 99303 h 106052"/>
                        <a:gd name="connsiteX10" fmla="*/ 5271 w 79054"/>
                        <a:gd name="connsiteY10" fmla="*/ 105399 h 106052"/>
                        <a:gd name="connsiteX11" fmla="*/ 5271 w 79054"/>
                        <a:gd name="connsiteY11" fmla="*/ 105399 h 1060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79054" h="106052">
                          <a:moveTo>
                            <a:pt x="5271" y="105399"/>
                          </a:moveTo>
                          <a:cubicBezTo>
                            <a:pt x="26321" y="91016"/>
                            <a:pt x="47276" y="76538"/>
                            <a:pt x="68326" y="62155"/>
                          </a:cubicBezTo>
                          <a:cubicBezTo>
                            <a:pt x="71374" y="60060"/>
                            <a:pt x="74422" y="57964"/>
                            <a:pt x="77375" y="55964"/>
                          </a:cubicBezTo>
                          <a:cubicBezTo>
                            <a:pt x="79090" y="54821"/>
                            <a:pt x="79471" y="52916"/>
                            <a:pt x="78613" y="51106"/>
                          </a:cubicBezTo>
                          <a:cubicBezTo>
                            <a:pt x="71470" y="34723"/>
                            <a:pt x="64326" y="18245"/>
                            <a:pt x="57182" y="1862"/>
                          </a:cubicBezTo>
                          <a:cubicBezTo>
                            <a:pt x="55372" y="-2329"/>
                            <a:pt x="49181" y="1290"/>
                            <a:pt x="50991" y="5481"/>
                          </a:cubicBezTo>
                          <a:cubicBezTo>
                            <a:pt x="58135" y="21864"/>
                            <a:pt x="65278" y="38343"/>
                            <a:pt x="72422" y="54726"/>
                          </a:cubicBezTo>
                          <a:cubicBezTo>
                            <a:pt x="72803" y="53106"/>
                            <a:pt x="73279" y="51487"/>
                            <a:pt x="73660" y="49868"/>
                          </a:cubicBezTo>
                          <a:cubicBezTo>
                            <a:pt x="52610" y="64251"/>
                            <a:pt x="31655" y="78729"/>
                            <a:pt x="10605" y="93111"/>
                          </a:cubicBezTo>
                          <a:cubicBezTo>
                            <a:pt x="7557" y="95207"/>
                            <a:pt x="4509" y="97302"/>
                            <a:pt x="1556" y="99303"/>
                          </a:cubicBezTo>
                          <a:cubicBezTo>
                            <a:pt x="-2159" y="101874"/>
                            <a:pt x="1461" y="108066"/>
                            <a:pt x="5271" y="105399"/>
                          </a:cubicBezTo>
                          <a:lnTo>
                            <a:pt x="5271" y="10539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22" name="Graphic 216">
                  <a:extLst>
                    <a:ext uri="{FF2B5EF4-FFF2-40B4-BE49-F238E27FC236}">
                      <a16:creationId xmlns:a16="http://schemas.microsoft.com/office/drawing/2014/main" id="{B94763B4-C9B0-42FC-B8F1-2A91B6B8BDC7}"/>
                    </a:ext>
                  </a:extLst>
                </p:cNvPr>
                <p:cNvGrpSpPr/>
                <p:nvPr/>
              </p:nvGrpSpPr>
              <p:grpSpPr>
                <a:xfrm>
                  <a:off x="5733818" y="2821342"/>
                  <a:ext cx="625085" cy="605805"/>
                  <a:chOff x="5733818" y="2821342"/>
                  <a:chExt cx="625085" cy="605805"/>
                </a:xfrm>
              </p:grpSpPr>
              <p:sp>
                <p:nvSpPr>
                  <p:cNvPr id="544" name="Freeform: Shape 634">
                    <a:extLst>
                      <a:ext uri="{FF2B5EF4-FFF2-40B4-BE49-F238E27FC236}">
                        <a16:creationId xmlns:a16="http://schemas.microsoft.com/office/drawing/2014/main" id="{582A6435-F480-4349-AB14-075D9CE29CDC}"/>
                      </a:ext>
                    </a:extLst>
                  </p:cNvPr>
                  <p:cNvSpPr/>
                  <p:nvPr/>
                </p:nvSpPr>
                <p:spPr>
                  <a:xfrm>
                    <a:off x="5733818" y="2821342"/>
                    <a:ext cx="625085" cy="605805"/>
                  </a:xfrm>
                  <a:custGeom>
                    <a:avLst/>
                    <a:gdLst>
                      <a:gd name="connsiteX0" fmla="*/ 623833 w 625085"/>
                      <a:gd name="connsiteY0" fmla="*/ 578797 h 605805"/>
                      <a:gd name="connsiteX1" fmla="*/ 467433 w 625085"/>
                      <a:gd name="connsiteY1" fmla="*/ 435636 h 605805"/>
                      <a:gd name="connsiteX2" fmla="*/ 411140 w 625085"/>
                      <a:gd name="connsiteY2" fmla="*/ 303239 h 605805"/>
                      <a:gd name="connsiteX3" fmla="*/ 376088 w 625085"/>
                      <a:gd name="connsiteY3" fmla="*/ 213990 h 605805"/>
                      <a:gd name="connsiteX4" fmla="*/ 398377 w 625085"/>
                      <a:gd name="connsiteY4" fmla="*/ 137980 h 605805"/>
                      <a:gd name="connsiteX5" fmla="*/ 335702 w 625085"/>
                      <a:gd name="connsiteY5" fmla="*/ 141123 h 605805"/>
                      <a:gd name="connsiteX6" fmla="*/ 337417 w 625085"/>
                      <a:gd name="connsiteY6" fmla="*/ 53112 h 605805"/>
                      <a:gd name="connsiteX7" fmla="*/ 282933 w 625085"/>
                      <a:gd name="connsiteY7" fmla="*/ 65971 h 605805"/>
                      <a:gd name="connsiteX8" fmla="*/ 247024 w 625085"/>
                      <a:gd name="connsiteY8" fmla="*/ 4249 h 605805"/>
                      <a:gd name="connsiteX9" fmla="*/ 203209 w 625085"/>
                      <a:gd name="connsiteY9" fmla="*/ 51493 h 605805"/>
                      <a:gd name="connsiteX10" fmla="*/ 149679 w 625085"/>
                      <a:gd name="connsiteY10" fmla="*/ 3868 h 605805"/>
                      <a:gd name="connsiteX11" fmla="*/ 141487 w 625085"/>
                      <a:gd name="connsiteY11" fmla="*/ 71496 h 605805"/>
                      <a:gd name="connsiteX12" fmla="*/ 67192 w 625085"/>
                      <a:gd name="connsiteY12" fmla="*/ 44921 h 605805"/>
                      <a:gd name="connsiteX13" fmla="*/ 99768 w 625085"/>
                      <a:gd name="connsiteY13" fmla="*/ 109405 h 605805"/>
                      <a:gd name="connsiteX14" fmla="*/ 7566 w 625085"/>
                      <a:gd name="connsiteY14" fmla="*/ 118454 h 605805"/>
                      <a:gd name="connsiteX15" fmla="*/ 69954 w 625085"/>
                      <a:gd name="connsiteY15" fmla="*/ 181224 h 605805"/>
                      <a:gd name="connsiteX16" fmla="*/ 41 w 625085"/>
                      <a:gd name="connsiteY16" fmla="*/ 210180 h 605805"/>
                      <a:gd name="connsiteX17" fmla="*/ 66621 w 625085"/>
                      <a:gd name="connsiteY17" fmla="*/ 261329 h 605805"/>
                      <a:gd name="connsiteX18" fmla="*/ 19853 w 625085"/>
                      <a:gd name="connsiteY18" fmla="*/ 301143 h 605805"/>
                      <a:gd name="connsiteX19" fmla="*/ 91576 w 625085"/>
                      <a:gd name="connsiteY19" fmla="*/ 335910 h 605805"/>
                      <a:gd name="connsiteX20" fmla="*/ 66621 w 625085"/>
                      <a:gd name="connsiteY20" fmla="*/ 394393 h 605805"/>
                      <a:gd name="connsiteX21" fmla="*/ 159966 w 625085"/>
                      <a:gd name="connsiteY21" fmla="*/ 417825 h 605805"/>
                      <a:gd name="connsiteX22" fmla="*/ 129295 w 625085"/>
                      <a:gd name="connsiteY22" fmla="*/ 454210 h 605805"/>
                      <a:gd name="connsiteX23" fmla="*/ 216068 w 625085"/>
                      <a:gd name="connsiteY23" fmla="*/ 483071 h 605805"/>
                      <a:gd name="connsiteX24" fmla="*/ 190446 w 625085"/>
                      <a:gd name="connsiteY24" fmla="*/ 517456 h 605805"/>
                      <a:gd name="connsiteX25" fmla="*/ 321605 w 625085"/>
                      <a:gd name="connsiteY25" fmla="*/ 563176 h 605805"/>
                      <a:gd name="connsiteX26" fmla="*/ 623833 w 625085"/>
                      <a:gd name="connsiteY26" fmla="*/ 578797 h 605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25085" h="605805">
                        <a:moveTo>
                          <a:pt x="623833" y="578797"/>
                        </a:moveTo>
                        <a:cubicBezTo>
                          <a:pt x="623833" y="578797"/>
                          <a:pt x="475910" y="531077"/>
                          <a:pt x="467433" y="435636"/>
                        </a:cubicBezTo>
                        <a:cubicBezTo>
                          <a:pt x="458956" y="340196"/>
                          <a:pt x="480006" y="286189"/>
                          <a:pt x="411140" y="303239"/>
                        </a:cubicBezTo>
                        <a:cubicBezTo>
                          <a:pt x="411140" y="303239"/>
                          <a:pt x="475529" y="201607"/>
                          <a:pt x="376088" y="213990"/>
                        </a:cubicBezTo>
                        <a:cubicBezTo>
                          <a:pt x="376088" y="213990"/>
                          <a:pt x="430571" y="174461"/>
                          <a:pt x="398377" y="137980"/>
                        </a:cubicBezTo>
                        <a:cubicBezTo>
                          <a:pt x="370182" y="106071"/>
                          <a:pt x="335702" y="141123"/>
                          <a:pt x="335702" y="141123"/>
                        </a:cubicBezTo>
                        <a:cubicBezTo>
                          <a:pt x="335702" y="141123"/>
                          <a:pt x="376945" y="84831"/>
                          <a:pt x="337417" y="53112"/>
                        </a:cubicBezTo>
                        <a:cubicBezTo>
                          <a:pt x="301126" y="23966"/>
                          <a:pt x="282933" y="65971"/>
                          <a:pt x="282933" y="65971"/>
                        </a:cubicBezTo>
                        <a:cubicBezTo>
                          <a:pt x="282933" y="65971"/>
                          <a:pt x="296650" y="-2418"/>
                          <a:pt x="247024" y="4249"/>
                        </a:cubicBezTo>
                        <a:cubicBezTo>
                          <a:pt x="197399" y="10917"/>
                          <a:pt x="203209" y="51493"/>
                          <a:pt x="203209" y="51493"/>
                        </a:cubicBezTo>
                        <a:cubicBezTo>
                          <a:pt x="203209" y="51493"/>
                          <a:pt x="198161" y="-16706"/>
                          <a:pt x="149679" y="3868"/>
                        </a:cubicBezTo>
                        <a:cubicBezTo>
                          <a:pt x="101196" y="24442"/>
                          <a:pt x="141487" y="71496"/>
                          <a:pt x="141487" y="71496"/>
                        </a:cubicBezTo>
                        <a:cubicBezTo>
                          <a:pt x="141487" y="71496"/>
                          <a:pt x="102625" y="9488"/>
                          <a:pt x="67192" y="44921"/>
                        </a:cubicBezTo>
                        <a:cubicBezTo>
                          <a:pt x="31759" y="80354"/>
                          <a:pt x="99768" y="109405"/>
                          <a:pt x="99768" y="109405"/>
                        </a:cubicBezTo>
                        <a:cubicBezTo>
                          <a:pt x="99768" y="109405"/>
                          <a:pt x="19853" y="64923"/>
                          <a:pt x="7566" y="118454"/>
                        </a:cubicBezTo>
                        <a:cubicBezTo>
                          <a:pt x="-4817" y="171984"/>
                          <a:pt x="69954" y="181224"/>
                          <a:pt x="69954" y="181224"/>
                        </a:cubicBezTo>
                        <a:cubicBezTo>
                          <a:pt x="69954" y="181224"/>
                          <a:pt x="-1959" y="160840"/>
                          <a:pt x="41" y="210180"/>
                        </a:cubicBezTo>
                        <a:cubicBezTo>
                          <a:pt x="2041" y="259519"/>
                          <a:pt x="66621" y="261329"/>
                          <a:pt x="66621" y="261329"/>
                        </a:cubicBezTo>
                        <a:cubicBezTo>
                          <a:pt x="66621" y="261329"/>
                          <a:pt x="11947" y="251328"/>
                          <a:pt x="19853" y="301143"/>
                        </a:cubicBezTo>
                        <a:cubicBezTo>
                          <a:pt x="27854" y="350959"/>
                          <a:pt x="91576" y="335910"/>
                          <a:pt x="91576" y="335910"/>
                        </a:cubicBezTo>
                        <a:cubicBezTo>
                          <a:pt x="91576" y="335910"/>
                          <a:pt x="41665" y="364104"/>
                          <a:pt x="66621" y="394393"/>
                        </a:cubicBezTo>
                        <a:cubicBezTo>
                          <a:pt x="91576" y="424683"/>
                          <a:pt x="159966" y="417825"/>
                          <a:pt x="159966" y="417825"/>
                        </a:cubicBezTo>
                        <a:cubicBezTo>
                          <a:pt x="159966" y="417825"/>
                          <a:pt x="127676" y="420492"/>
                          <a:pt x="129295" y="454210"/>
                        </a:cubicBezTo>
                        <a:cubicBezTo>
                          <a:pt x="130914" y="487929"/>
                          <a:pt x="216068" y="483071"/>
                          <a:pt x="216068" y="483071"/>
                        </a:cubicBezTo>
                        <a:cubicBezTo>
                          <a:pt x="216068" y="483071"/>
                          <a:pt x="176825" y="475546"/>
                          <a:pt x="190446" y="517456"/>
                        </a:cubicBezTo>
                        <a:cubicBezTo>
                          <a:pt x="203971" y="559366"/>
                          <a:pt x="259978" y="555937"/>
                          <a:pt x="321605" y="563176"/>
                        </a:cubicBezTo>
                        <a:cubicBezTo>
                          <a:pt x="380755" y="570129"/>
                          <a:pt x="645455" y="644710"/>
                          <a:pt x="623833" y="578797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45" name="Graphic 216">
                    <a:extLst>
                      <a:ext uri="{FF2B5EF4-FFF2-40B4-BE49-F238E27FC236}">
                        <a16:creationId xmlns:a16="http://schemas.microsoft.com/office/drawing/2014/main" id="{7F736999-3374-4F13-8CAC-6E0D3024C046}"/>
                      </a:ext>
                    </a:extLst>
                  </p:cNvPr>
                  <p:cNvGrpSpPr/>
                  <p:nvPr/>
                </p:nvGrpSpPr>
                <p:grpSpPr>
                  <a:xfrm>
                    <a:off x="5789027" y="2938429"/>
                    <a:ext cx="555650" cy="477992"/>
                    <a:chOff x="5789027" y="2938429"/>
                    <a:chExt cx="555650" cy="477992"/>
                  </a:xfrm>
                  <a:solidFill>
                    <a:srgbClr val="9DCE6E"/>
                  </a:solidFill>
                </p:grpSpPr>
                <p:sp>
                  <p:nvSpPr>
                    <p:cNvPr id="546" name="Freeform: Shape 636">
                      <a:extLst>
                        <a:ext uri="{FF2B5EF4-FFF2-40B4-BE49-F238E27FC236}">
                          <a16:creationId xmlns:a16="http://schemas.microsoft.com/office/drawing/2014/main" id="{31CFAC23-1E3E-44A1-93D6-EFEDF4482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7993" y="2938429"/>
                      <a:ext cx="466684" cy="477992"/>
                    </a:xfrm>
                    <a:custGeom>
                      <a:avLst/>
                      <a:gdLst>
                        <a:gd name="connsiteX0" fmla="*/ 360 w 466684"/>
                        <a:gd name="connsiteY0" fmla="*/ 5462 h 477992"/>
                        <a:gd name="connsiteX1" fmla="*/ 81322 w 466684"/>
                        <a:gd name="connsiteY1" fmla="*/ 150242 h 477992"/>
                        <a:gd name="connsiteX2" fmla="*/ 296016 w 466684"/>
                        <a:gd name="connsiteY2" fmla="*/ 395987 h 477992"/>
                        <a:gd name="connsiteX3" fmla="*/ 462227 w 466684"/>
                        <a:gd name="connsiteY3" fmla="*/ 477902 h 477992"/>
                        <a:gd name="connsiteX4" fmla="*/ 464132 w 466684"/>
                        <a:gd name="connsiteY4" fmla="*/ 471044 h 477992"/>
                        <a:gd name="connsiteX5" fmla="*/ 190574 w 466684"/>
                        <a:gd name="connsiteY5" fmla="*/ 285592 h 477992"/>
                        <a:gd name="connsiteX6" fmla="*/ 32269 w 466684"/>
                        <a:gd name="connsiteY6" fmla="*/ 52897 h 477992"/>
                        <a:gd name="connsiteX7" fmla="*/ 6456 w 466684"/>
                        <a:gd name="connsiteY7" fmla="*/ 1843 h 477992"/>
                        <a:gd name="connsiteX8" fmla="*/ 360 w 466684"/>
                        <a:gd name="connsiteY8" fmla="*/ 5462 h 477992"/>
                        <a:gd name="connsiteX9" fmla="*/ 360 w 466684"/>
                        <a:gd name="connsiteY9" fmla="*/ 5462 h 4779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66684" h="477992">
                          <a:moveTo>
                            <a:pt x="360" y="5462"/>
                          </a:moveTo>
                          <a:cubicBezTo>
                            <a:pt x="23315" y="55659"/>
                            <a:pt x="51604" y="103855"/>
                            <a:pt x="81322" y="150242"/>
                          </a:cubicBezTo>
                          <a:cubicBezTo>
                            <a:pt x="139901" y="241682"/>
                            <a:pt x="209338" y="329503"/>
                            <a:pt x="296016" y="395987"/>
                          </a:cubicBezTo>
                          <a:cubicBezTo>
                            <a:pt x="345355" y="433897"/>
                            <a:pt x="401172" y="464281"/>
                            <a:pt x="462227" y="477902"/>
                          </a:cubicBezTo>
                          <a:cubicBezTo>
                            <a:pt x="466704" y="478855"/>
                            <a:pt x="468609" y="471997"/>
                            <a:pt x="464132" y="471044"/>
                          </a:cubicBezTo>
                          <a:cubicBezTo>
                            <a:pt x="353833" y="446470"/>
                            <a:pt x="263059" y="368746"/>
                            <a:pt x="190574" y="285592"/>
                          </a:cubicBezTo>
                          <a:cubicBezTo>
                            <a:pt x="128947" y="214822"/>
                            <a:pt x="76655" y="135478"/>
                            <a:pt x="32269" y="52897"/>
                          </a:cubicBezTo>
                          <a:cubicBezTo>
                            <a:pt x="23220" y="36133"/>
                            <a:pt x="14362" y="19178"/>
                            <a:pt x="6456" y="1843"/>
                          </a:cubicBezTo>
                          <a:cubicBezTo>
                            <a:pt x="4646" y="-2348"/>
                            <a:pt x="-1545" y="1366"/>
                            <a:pt x="360" y="5462"/>
                          </a:cubicBezTo>
                          <a:lnTo>
                            <a:pt x="360" y="546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47" name="Freeform: Shape 637">
                      <a:extLst>
                        <a:ext uri="{FF2B5EF4-FFF2-40B4-BE49-F238E27FC236}">
                          <a16:creationId xmlns:a16="http://schemas.microsoft.com/office/drawing/2014/main" id="{5E7603B4-620C-469D-9961-44FCECC104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9027" y="2943475"/>
                      <a:ext cx="218441" cy="136991"/>
                    </a:xfrm>
                    <a:custGeom>
                      <a:avLst/>
                      <a:gdLst>
                        <a:gd name="connsiteX0" fmla="*/ 2553 w 218441"/>
                        <a:gd name="connsiteY0" fmla="*/ 103191 h 136991"/>
                        <a:gd name="connsiteX1" fmla="*/ 166192 w 218441"/>
                        <a:gd name="connsiteY1" fmla="*/ 136909 h 136991"/>
                        <a:gd name="connsiteX2" fmla="*/ 170574 w 218441"/>
                        <a:gd name="connsiteY2" fmla="*/ 134433 h 136991"/>
                        <a:gd name="connsiteX3" fmla="*/ 218199 w 218441"/>
                        <a:gd name="connsiteY3" fmla="*/ 4321 h 136991"/>
                        <a:gd name="connsiteX4" fmla="*/ 211341 w 218441"/>
                        <a:gd name="connsiteY4" fmla="*/ 2416 h 136991"/>
                        <a:gd name="connsiteX5" fmla="*/ 163716 w 218441"/>
                        <a:gd name="connsiteY5" fmla="*/ 132528 h 136991"/>
                        <a:gd name="connsiteX6" fmla="*/ 168097 w 218441"/>
                        <a:gd name="connsiteY6" fmla="*/ 130051 h 136991"/>
                        <a:gd name="connsiteX7" fmla="*/ 4458 w 218441"/>
                        <a:gd name="connsiteY7" fmla="*/ 96333 h 136991"/>
                        <a:gd name="connsiteX8" fmla="*/ 2553 w 218441"/>
                        <a:gd name="connsiteY8" fmla="*/ 103191 h 136991"/>
                        <a:gd name="connsiteX9" fmla="*/ 2553 w 218441"/>
                        <a:gd name="connsiteY9" fmla="*/ 103191 h 136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18441" h="136991">
                          <a:moveTo>
                            <a:pt x="2553" y="103191"/>
                          </a:moveTo>
                          <a:cubicBezTo>
                            <a:pt x="57131" y="114430"/>
                            <a:pt x="111614" y="125670"/>
                            <a:pt x="166192" y="136909"/>
                          </a:cubicBezTo>
                          <a:cubicBezTo>
                            <a:pt x="168193" y="137290"/>
                            <a:pt x="169907" y="136338"/>
                            <a:pt x="170574" y="134433"/>
                          </a:cubicBezTo>
                          <a:cubicBezTo>
                            <a:pt x="186481" y="91094"/>
                            <a:pt x="202292" y="47660"/>
                            <a:pt x="218199" y="4321"/>
                          </a:cubicBezTo>
                          <a:cubicBezTo>
                            <a:pt x="219818" y="35"/>
                            <a:pt x="212865" y="-1870"/>
                            <a:pt x="211341" y="2416"/>
                          </a:cubicBezTo>
                          <a:cubicBezTo>
                            <a:pt x="195434" y="45755"/>
                            <a:pt x="179622" y="89189"/>
                            <a:pt x="163716" y="132528"/>
                          </a:cubicBezTo>
                          <a:cubicBezTo>
                            <a:pt x="165145" y="131670"/>
                            <a:pt x="166668" y="130908"/>
                            <a:pt x="168097" y="130051"/>
                          </a:cubicBezTo>
                          <a:cubicBezTo>
                            <a:pt x="113519" y="118812"/>
                            <a:pt x="59036" y="107572"/>
                            <a:pt x="4458" y="96333"/>
                          </a:cubicBezTo>
                          <a:cubicBezTo>
                            <a:pt x="-19" y="95380"/>
                            <a:pt x="-1924" y="102333"/>
                            <a:pt x="2553" y="103191"/>
                          </a:cubicBezTo>
                          <a:lnTo>
                            <a:pt x="2553" y="10319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48" name="Freeform: Shape 638">
                      <a:extLst>
                        <a:ext uri="{FF2B5EF4-FFF2-40B4-BE49-F238E27FC236}">
                          <a16:creationId xmlns:a16="http://schemas.microsoft.com/office/drawing/2014/main" id="{3ACAA79F-CA6B-49EA-8F47-C994EF5F7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6736" y="3101346"/>
                      <a:ext cx="187343" cy="100404"/>
                    </a:xfrm>
                    <a:custGeom>
                      <a:avLst/>
                      <a:gdLst>
                        <a:gd name="connsiteX0" fmla="*/ 3429 w 187343"/>
                        <a:gd name="connsiteY0" fmla="*/ 87052 h 100404"/>
                        <a:gd name="connsiteX1" fmla="*/ 145637 w 187343"/>
                        <a:gd name="connsiteY1" fmla="*/ 100387 h 100404"/>
                        <a:gd name="connsiteX2" fmla="*/ 149066 w 187343"/>
                        <a:gd name="connsiteY2" fmla="*/ 97720 h 100404"/>
                        <a:gd name="connsiteX3" fmla="*/ 187071 w 187343"/>
                        <a:gd name="connsiteY3" fmla="*/ 4280 h 100404"/>
                        <a:gd name="connsiteX4" fmla="*/ 180213 w 187343"/>
                        <a:gd name="connsiteY4" fmla="*/ 2375 h 100404"/>
                        <a:gd name="connsiteX5" fmla="*/ 142208 w 187343"/>
                        <a:gd name="connsiteY5" fmla="*/ 95815 h 100404"/>
                        <a:gd name="connsiteX6" fmla="*/ 145637 w 187343"/>
                        <a:gd name="connsiteY6" fmla="*/ 93148 h 100404"/>
                        <a:gd name="connsiteX7" fmla="*/ 3429 w 187343"/>
                        <a:gd name="connsiteY7" fmla="*/ 79813 h 100404"/>
                        <a:gd name="connsiteX8" fmla="*/ 3429 w 187343"/>
                        <a:gd name="connsiteY8" fmla="*/ 87052 h 100404"/>
                        <a:gd name="connsiteX9" fmla="*/ 3429 w 187343"/>
                        <a:gd name="connsiteY9" fmla="*/ 87052 h 1004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87343" h="100404">
                          <a:moveTo>
                            <a:pt x="3429" y="87052"/>
                          </a:moveTo>
                          <a:cubicBezTo>
                            <a:pt x="50863" y="91529"/>
                            <a:pt x="98203" y="95910"/>
                            <a:pt x="145637" y="100387"/>
                          </a:cubicBezTo>
                          <a:cubicBezTo>
                            <a:pt x="147352" y="100578"/>
                            <a:pt x="148495" y="99149"/>
                            <a:pt x="149066" y="97720"/>
                          </a:cubicBezTo>
                          <a:cubicBezTo>
                            <a:pt x="161734" y="66573"/>
                            <a:pt x="174403" y="35426"/>
                            <a:pt x="187071" y="4280"/>
                          </a:cubicBezTo>
                          <a:cubicBezTo>
                            <a:pt x="188786" y="-7"/>
                            <a:pt x="181928" y="-1816"/>
                            <a:pt x="180213" y="2375"/>
                          </a:cubicBezTo>
                          <a:cubicBezTo>
                            <a:pt x="167545" y="33521"/>
                            <a:pt x="154876" y="64668"/>
                            <a:pt x="142208" y="95815"/>
                          </a:cubicBezTo>
                          <a:cubicBezTo>
                            <a:pt x="143351" y="94958"/>
                            <a:pt x="144494" y="94100"/>
                            <a:pt x="145637" y="93148"/>
                          </a:cubicBezTo>
                          <a:cubicBezTo>
                            <a:pt x="98203" y="88671"/>
                            <a:pt x="50863" y="84290"/>
                            <a:pt x="3429" y="79813"/>
                          </a:cubicBezTo>
                          <a:cubicBezTo>
                            <a:pt x="-1143" y="79527"/>
                            <a:pt x="-1143" y="86671"/>
                            <a:pt x="3429" y="87052"/>
                          </a:cubicBezTo>
                          <a:lnTo>
                            <a:pt x="3429" y="8705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49" name="Freeform: Shape 639">
                      <a:extLst>
                        <a:ext uri="{FF2B5EF4-FFF2-40B4-BE49-F238E27FC236}">
                          <a16:creationId xmlns:a16="http://schemas.microsoft.com/office/drawing/2014/main" id="{281E09D0-5D84-4059-BB75-55019F69CB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1275" y="3228117"/>
                      <a:ext cx="131215" cy="95949"/>
                    </a:xfrm>
                    <a:custGeom>
                      <a:avLst/>
                      <a:gdLst>
                        <a:gd name="connsiteX0" fmla="*/ 3382 w 131215"/>
                        <a:gd name="connsiteY0" fmla="*/ 95917 h 95949"/>
                        <a:gd name="connsiteX1" fmla="*/ 107680 w 131215"/>
                        <a:gd name="connsiteY1" fmla="*/ 82772 h 95949"/>
                        <a:gd name="connsiteX2" fmla="*/ 122825 w 131215"/>
                        <a:gd name="connsiteY2" fmla="*/ 80867 h 95949"/>
                        <a:gd name="connsiteX3" fmla="*/ 126445 w 131215"/>
                        <a:gd name="connsiteY3" fmla="*/ 77248 h 95949"/>
                        <a:gd name="connsiteX4" fmla="*/ 131207 w 131215"/>
                        <a:gd name="connsiteY4" fmla="*/ 3429 h 95949"/>
                        <a:gd name="connsiteX5" fmla="*/ 124064 w 131215"/>
                        <a:gd name="connsiteY5" fmla="*/ 3429 h 95949"/>
                        <a:gd name="connsiteX6" fmla="*/ 119301 w 131215"/>
                        <a:gd name="connsiteY6" fmla="*/ 77248 h 95949"/>
                        <a:gd name="connsiteX7" fmla="*/ 122920 w 131215"/>
                        <a:gd name="connsiteY7" fmla="*/ 73628 h 95949"/>
                        <a:gd name="connsiteX8" fmla="*/ 18622 w 131215"/>
                        <a:gd name="connsiteY8" fmla="*/ 86773 h 95949"/>
                        <a:gd name="connsiteX9" fmla="*/ 3477 w 131215"/>
                        <a:gd name="connsiteY9" fmla="*/ 88678 h 95949"/>
                        <a:gd name="connsiteX10" fmla="*/ 3382 w 131215"/>
                        <a:gd name="connsiteY10" fmla="*/ 95917 h 95949"/>
                        <a:gd name="connsiteX11" fmla="*/ 3382 w 131215"/>
                        <a:gd name="connsiteY11" fmla="*/ 95917 h 95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31215" h="95949">
                          <a:moveTo>
                            <a:pt x="3382" y="95917"/>
                          </a:moveTo>
                          <a:cubicBezTo>
                            <a:pt x="38148" y="91535"/>
                            <a:pt x="72914" y="87154"/>
                            <a:pt x="107680" y="82772"/>
                          </a:cubicBezTo>
                          <a:cubicBezTo>
                            <a:pt x="112729" y="82105"/>
                            <a:pt x="117777" y="81534"/>
                            <a:pt x="122825" y="80867"/>
                          </a:cubicBezTo>
                          <a:cubicBezTo>
                            <a:pt x="124826" y="80582"/>
                            <a:pt x="126254" y="79439"/>
                            <a:pt x="126445" y="77248"/>
                          </a:cubicBezTo>
                          <a:cubicBezTo>
                            <a:pt x="128064" y="52673"/>
                            <a:pt x="129588" y="28099"/>
                            <a:pt x="131207" y="3429"/>
                          </a:cubicBezTo>
                          <a:cubicBezTo>
                            <a:pt x="131493" y="-1143"/>
                            <a:pt x="124349" y="-1143"/>
                            <a:pt x="124064" y="3429"/>
                          </a:cubicBezTo>
                          <a:cubicBezTo>
                            <a:pt x="122444" y="28003"/>
                            <a:pt x="120920" y="52578"/>
                            <a:pt x="119301" y="77248"/>
                          </a:cubicBezTo>
                          <a:cubicBezTo>
                            <a:pt x="120539" y="76009"/>
                            <a:pt x="121682" y="74866"/>
                            <a:pt x="122920" y="73628"/>
                          </a:cubicBezTo>
                          <a:cubicBezTo>
                            <a:pt x="88154" y="78010"/>
                            <a:pt x="53388" y="82391"/>
                            <a:pt x="18622" y="86773"/>
                          </a:cubicBezTo>
                          <a:cubicBezTo>
                            <a:pt x="13574" y="87439"/>
                            <a:pt x="8525" y="88011"/>
                            <a:pt x="3477" y="88678"/>
                          </a:cubicBezTo>
                          <a:cubicBezTo>
                            <a:pt x="-1095" y="89345"/>
                            <a:pt x="-1190" y="96488"/>
                            <a:pt x="3382" y="95917"/>
                          </a:cubicBezTo>
                          <a:lnTo>
                            <a:pt x="3382" y="95917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23" name="Graphic 216">
                  <a:extLst>
                    <a:ext uri="{FF2B5EF4-FFF2-40B4-BE49-F238E27FC236}">
                      <a16:creationId xmlns:a16="http://schemas.microsoft.com/office/drawing/2014/main" id="{6EE221AA-8BE2-42DE-AD50-E9B5212BADC0}"/>
                    </a:ext>
                  </a:extLst>
                </p:cNvPr>
                <p:cNvGrpSpPr/>
                <p:nvPr/>
              </p:nvGrpSpPr>
              <p:grpSpPr>
                <a:xfrm>
                  <a:off x="6087606" y="3587912"/>
                  <a:ext cx="628902" cy="468045"/>
                  <a:chOff x="6087606" y="3587912"/>
                  <a:chExt cx="628902" cy="468045"/>
                </a:xfrm>
              </p:grpSpPr>
              <p:sp>
                <p:nvSpPr>
                  <p:cNvPr id="538" name="Freeform: Shape 628">
                    <a:extLst>
                      <a:ext uri="{FF2B5EF4-FFF2-40B4-BE49-F238E27FC236}">
                        <a16:creationId xmlns:a16="http://schemas.microsoft.com/office/drawing/2014/main" id="{1E688C96-A603-4504-A553-7229C88CF618}"/>
                      </a:ext>
                    </a:extLst>
                  </p:cNvPr>
                  <p:cNvSpPr/>
                  <p:nvPr/>
                </p:nvSpPr>
                <p:spPr>
                  <a:xfrm>
                    <a:off x="6087606" y="3587912"/>
                    <a:ext cx="628902" cy="468045"/>
                  </a:xfrm>
                  <a:custGeom>
                    <a:avLst/>
                    <a:gdLst>
                      <a:gd name="connsiteX0" fmla="*/ 611420 w 628902"/>
                      <a:gd name="connsiteY0" fmla="*/ 60 h 468045"/>
                      <a:gd name="connsiteX1" fmla="*/ 450734 w 628902"/>
                      <a:gd name="connsiteY1" fmla="*/ 105216 h 468045"/>
                      <a:gd name="connsiteX2" fmla="*/ 321860 w 628902"/>
                      <a:gd name="connsiteY2" fmla="*/ 124933 h 468045"/>
                      <a:gd name="connsiteX3" fmla="*/ 235659 w 628902"/>
                      <a:gd name="connsiteY3" fmla="*/ 135696 h 468045"/>
                      <a:gd name="connsiteX4" fmla="*/ 173937 w 628902"/>
                      <a:gd name="connsiteY4" fmla="*/ 99120 h 468045"/>
                      <a:gd name="connsiteX5" fmla="*/ 162698 w 628902"/>
                      <a:gd name="connsiteY5" fmla="*/ 154842 h 468045"/>
                      <a:gd name="connsiteX6" fmla="*/ 85831 w 628902"/>
                      <a:gd name="connsiteY6" fmla="*/ 133601 h 468045"/>
                      <a:gd name="connsiteX7" fmla="*/ 84878 w 628902"/>
                      <a:gd name="connsiteY7" fmla="*/ 184274 h 468045"/>
                      <a:gd name="connsiteX8" fmla="*/ 22680 w 628902"/>
                      <a:gd name="connsiteY8" fmla="*/ 201895 h 468045"/>
                      <a:gd name="connsiteX9" fmla="*/ 54398 w 628902"/>
                      <a:gd name="connsiteY9" fmla="*/ 250949 h 468045"/>
                      <a:gd name="connsiteX10" fmla="*/ 582 w 628902"/>
                      <a:gd name="connsiteY10" fmla="*/ 287239 h 468045"/>
                      <a:gd name="connsiteX11" fmla="*/ 58113 w 628902"/>
                      <a:gd name="connsiteY11" fmla="*/ 309623 h 468045"/>
                      <a:gd name="connsiteX12" fmla="*/ 18108 w 628902"/>
                      <a:gd name="connsiteY12" fmla="*/ 368868 h 468045"/>
                      <a:gd name="connsiteX13" fmla="*/ 82021 w 628902"/>
                      <a:gd name="connsiteY13" fmla="*/ 354676 h 468045"/>
                      <a:gd name="connsiteX14" fmla="*/ 69257 w 628902"/>
                      <a:gd name="connsiteY14" fmla="*/ 437639 h 468045"/>
                      <a:gd name="connsiteX15" fmla="*/ 138314 w 628902"/>
                      <a:gd name="connsiteY15" fmla="*/ 396967 h 468045"/>
                      <a:gd name="connsiteX16" fmla="*/ 148029 w 628902"/>
                      <a:gd name="connsiteY16" fmla="*/ 464785 h 468045"/>
                      <a:gd name="connsiteX17" fmla="*/ 207846 w 628902"/>
                      <a:gd name="connsiteY17" fmla="*/ 417827 h 468045"/>
                      <a:gd name="connsiteX18" fmla="*/ 232325 w 628902"/>
                      <a:gd name="connsiteY18" fmla="*/ 467833 h 468045"/>
                      <a:gd name="connsiteX19" fmla="*/ 278903 w 628902"/>
                      <a:gd name="connsiteY19" fmla="*/ 412683 h 468045"/>
                      <a:gd name="connsiteX20" fmla="*/ 324623 w 628902"/>
                      <a:gd name="connsiteY20" fmla="*/ 447640 h 468045"/>
                      <a:gd name="connsiteX21" fmla="*/ 366056 w 628902"/>
                      <a:gd name="connsiteY21" fmla="*/ 370964 h 468045"/>
                      <a:gd name="connsiteX22" fmla="*/ 391107 w 628902"/>
                      <a:gd name="connsiteY22" fmla="*/ 406016 h 468045"/>
                      <a:gd name="connsiteX23" fmla="*/ 435875 w 628902"/>
                      <a:gd name="connsiteY23" fmla="*/ 336293 h 468045"/>
                      <a:gd name="connsiteX24" fmla="*/ 460354 w 628902"/>
                      <a:gd name="connsiteY24" fmla="*/ 366487 h 468045"/>
                      <a:gd name="connsiteX25" fmla="*/ 529886 w 628902"/>
                      <a:gd name="connsiteY25" fmla="*/ 261617 h 468045"/>
                      <a:gd name="connsiteX26" fmla="*/ 611420 w 628902"/>
                      <a:gd name="connsiteY26" fmla="*/ 60 h 46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28902" h="468045">
                        <a:moveTo>
                          <a:pt x="611420" y="60"/>
                        </a:moveTo>
                        <a:cubicBezTo>
                          <a:pt x="611420" y="60"/>
                          <a:pt x="536363" y="119218"/>
                          <a:pt x="450734" y="105216"/>
                        </a:cubicBezTo>
                        <a:cubicBezTo>
                          <a:pt x="365104" y="91310"/>
                          <a:pt x="322337" y="60639"/>
                          <a:pt x="321860" y="124933"/>
                        </a:cubicBezTo>
                        <a:cubicBezTo>
                          <a:pt x="321860" y="124933"/>
                          <a:pt x="247089" y="45590"/>
                          <a:pt x="235659" y="135696"/>
                        </a:cubicBezTo>
                        <a:cubicBezTo>
                          <a:pt x="235659" y="135696"/>
                          <a:pt x="213180" y="79023"/>
                          <a:pt x="173937" y="99120"/>
                        </a:cubicBezTo>
                        <a:cubicBezTo>
                          <a:pt x="139647" y="116646"/>
                          <a:pt x="162698" y="154842"/>
                          <a:pt x="162698" y="154842"/>
                        </a:cubicBezTo>
                        <a:cubicBezTo>
                          <a:pt x="162698" y="154842"/>
                          <a:pt x="122502" y="105978"/>
                          <a:pt x="85831" y="133601"/>
                        </a:cubicBezTo>
                        <a:cubicBezTo>
                          <a:pt x="52112" y="158937"/>
                          <a:pt x="84878" y="184274"/>
                          <a:pt x="84878" y="184274"/>
                        </a:cubicBezTo>
                        <a:cubicBezTo>
                          <a:pt x="84878" y="184274"/>
                          <a:pt x="27919" y="156842"/>
                          <a:pt x="22680" y="201895"/>
                        </a:cubicBezTo>
                        <a:cubicBezTo>
                          <a:pt x="17346" y="246948"/>
                          <a:pt x="54398" y="250949"/>
                          <a:pt x="54398" y="250949"/>
                        </a:cubicBezTo>
                        <a:cubicBezTo>
                          <a:pt x="54398" y="250949"/>
                          <a:pt x="-6562" y="240090"/>
                          <a:pt x="582" y="287239"/>
                        </a:cubicBezTo>
                        <a:cubicBezTo>
                          <a:pt x="7726" y="334483"/>
                          <a:pt x="58113" y="309623"/>
                          <a:pt x="58113" y="309623"/>
                        </a:cubicBezTo>
                        <a:cubicBezTo>
                          <a:pt x="58113" y="309623"/>
                          <a:pt x="-5038" y="329816"/>
                          <a:pt x="18108" y="368868"/>
                        </a:cubicBezTo>
                        <a:cubicBezTo>
                          <a:pt x="41254" y="407921"/>
                          <a:pt x="82021" y="354676"/>
                          <a:pt x="82021" y="354676"/>
                        </a:cubicBezTo>
                        <a:cubicBezTo>
                          <a:pt x="82021" y="354676"/>
                          <a:pt x="25061" y="414779"/>
                          <a:pt x="69257" y="437639"/>
                        </a:cubicBezTo>
                        <a:cubicBezTo>
                          <a:pt x="113453" y="460499"/>
                          <a:pt x="138314" y="396967"/>
                          <a:pt x="138314" y="396967"/>
                        </a:cubicBezTo>
                        <a:cubicBezTo>
                          <a:pt x="138314" y="396967"/>
                          <a:pt x="104309" y="455451"/>
                          <a:pt x="148029" y="464785"/>
                        </a:cubicBezTo>
                        <a:cubicBezTo>
                          <a:pt x="191749" y="474120"/>
                          <a:pt x="207846" y="417827"/>
                          <a:pt x="207846" y="417827"/>
                        </a:cubicBezTo>
                        <a:cubicBezTo>
                          <a:pt x="207846" y="417827"/>
                          <a:pt x="186796" y="463642"/>
                          <a:pt x="232325" y="467833"/>
                        </a:cubicBezTo>
                        <a:cubicBezTo>
                          <a:pt x="277855" y="472024"/>
                          <a:pt x="278903" y="412683"/>
                          <a:pt x="278903" y="412683"/>
                        </a:cubicBezTo>
                        <a:cubicBezTo>
                          <a:pt x="278903" y="412683"/>
                          <a:pt x="292428" y="462785"/>
                          <a:pt x="324623" y="447640"/>
                        </a:cubicBezTo>
                        <a:cubicBezTo>
                          <a:pt x="356817" y="432495"/>
                          <a:pt x="366056" y="370964"/>
                          <a:pt x="366056" y="370964"/>
                        </a:cubicBezTo>
                        <a:cubicBezTo>
                          <a:pt x="366056" y="370964"/>
                          <a:pt x="361199" y="399920"/>
                          <a:pt x="391107" y="406016"/>
                        </a:cubicBezTo>
                        <a:cubicBezTo>
                          <a:pt x="421016" y="412112"/>
                          <a:pt x="435875" y="336293"/>
                          <a:pt x="435875" y="336293"/>
                        </a:cubicBezTo>
                        <a:cubicBezTo>
                          <a:pt x="435875" y="336293"/>
                          <a:pt x="420539" y="369059"/>
                          <a:pt x="460354" y="366487"/>
                        </a:cubicBezTo>
                        <a:cubicBezTo>
                          <a:pt x="500168" y="364010"/>
                          <a:pt x="509693" y="314100"/>
                          <a:pt x="529886" y="261617"/>
                        </a:cubicBezTo>
                        <a:cubicBezTo>
                          <a:pt x="549222" y="211515"/>
                          <a:pt x="674190" y="-4131"/>
                          <a:pt x="611420" y="60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39" name="Graphic 216">
                    <a:extLst>
                      <a:ext uri="{FF2B5EF4-FFF2-40B4-BE49-F238E27FC236}">
                        <a16:creationId xmlns:a16="http://schemas.microsoft.com/office/drawing/2014/main" id="{B2FB5F44-521A-4F5B-99B3-5B37FC881930}"/>
                      </a:ext>
                    </a:extLst>
                  </p:cNvPr>
                  <p:cNvGrpSpPr/>
                  <p:nvPr/>
                </p:nvGrpSpPr>
                <p:grpSpPr>
                  <a:xfrm>
                    <a:off x="6186675" y="3601697"/>
                    <a:ext cx="523351" cy="405844"/>
                    <a:chOff x="6186675" y="3601697"/>
                    <a:chExt cx="523351" cy="405844"/>
                  </a:xfrm>
                  <a:solidFill>
                    <a:srgbClr val="9DCE6E"/>
                  </a:solidFill>
                </p:grpSpPr>
                <p:sp>
                  <p:nvSpPr>
                    <p:cNvPr id="540" name="Freeform: Shape 630">
                      <a:extLst>
                        <a:ext uri="{FF2B5EF4-FFF2-40B4-BE49-F238E27FC236}">
                          <a16:creationId xmlns:a16="http://schemas.microsoft.com/office/drawing/2014/main" id="{5F8ABC14-39CF-4242-9A30-63270A2D48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6675" y="3601697"/>
                      <a:ext cx="523351" cy="305040"/>
                    </a:xfrm>
                    <a:custGeom>
                      <a:avLst/>
                      <a:gdLst>
                        <a:gd name="connsiteX0" fmla="*/ 4479 w 523351"/>
                        <a:gd name="connsiteY0" fmla="*/ 304981 h 305040"/>
                        <a:gd name="connsiteX1" fmla="*/ 149449 w 523351"/>
                        <a:gd name="connsiteY1" fmla="*/ 266500 h 305040"/>
                        <a:gd name="connsiteX2" fmla="*/ 413958 w 523351"/>
                        <a:gd name="connsiteY2" fmla="*/ 132769 h 305040"/>
                        <a:gd name="connsiteX3" fmla="*/ 522924 w 523351"/>
                        <a:gd name="connsiteY3" fmla="*/ 5420 h 305040"/>
                        <a:gd name="connsiteX4" fmla="*/ 516733 w 523351"/>
                        <a:gd name="connsiteY4" fmla="*/ 1800 h 305040"/>
                        <a:gd name="connsiteX5" fmla="*/ 291848 w 523351"/>
                        <a:gd name="connsiteY5" fmla="*/ 200587 h 305040"/>
                        <a:gd name="connsiteX6" fmla="*/ 52866 w 523351"/>
                        <a:gd name="connsiteY6" fmla="*/ 286884 h 305040"/>
                        <a:gd name="connsiteX7" fmla="*/ 2478 w 523351"/>
                        <a:gd name="connsiteY7" fmla="*/ 298028 h 305040"/>
                        <a:gd name="connsiteX8" fmla="*/ 4479 w 523351"/>
                        <a:gd name="connsiteY8" fmla="*/ 304981 h 305040"/>
                        <a:gd name="connsiteX9" fmla="*/ 4479 w 523351"/>
                        <a:gd name="connsiteY9" fmla="*/ 304981 h 305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23351" h="305040">
                          <a:moveTo>
                            <a:pt x="4479" y="304981"/>
                          </a:moveTo>
                          <a:cubicBezTo>
                            <a:pt x="53628" y="296123"/>
                            <a:pt x="102205" y="282121"/>
                            <a:pt x="149449" y="266500"/>
                          </a:cubicBezTo>
                          <a:cubicBezTo>
                            <a:pt x="243175" y="235544"/>
                            <a:pt x="336044" y="194110"/>
                            <a:pt x="413958" y="132769"/>
                          </a:cubicBezTo>
                          <a:cubicBezTo>
                            <a:pt x="458154" y="98003"/>
                            <a:pt x="497302" y="55902"/>
                            <a:pt x="522924" y="5420"/>
                          </a:cubicBezTo>
                          <a:cubicBezTo>
                            <a:pt x="525020" y="1324"/>
                            <a:pt x="518829" y="-2295"/>
                            <a:pt x="516733" y="1800"/>
                          </a:cubicBezTo>
                          <a:cubicBezTo>
                            <a:pt x="470251" y="93336"/>
                            <a:pt x="381478" y="155629"/>
                            <a:pt x="291848" y="200587"/>
                          </a:cubicBezTo>
                          <a:cubicBezTo>
                            <a:pt x="216124" y="238592"/>
                            <a:pt x="135066" y="266595"/>
                            <a:pt x="52866" y="286884"/>
                          </a:cubicBezTo>
                          <a:cubicBezTo>
                            <a:pt x="36197" y="290979"/>
                            <a:pt x="19433" y="294980"/>
                            <a:pt x="2478" y="298028"/>
                          </a:cubicBezTo>
                          <a:cubicBezTo>
                            <a:pt x="-1903" y="298885"/>
                            <a:pt x="2" y="305743"/>
                            <a:pt x="4479" y="304981"/>
                          </a:cubicBezTo>
                          <a:lnTo>
                            <a:pt x="4479" y="30498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41" name="Freeform: Shape 631">
                      <a:extLst>
                        <a:ext uri="{FF2B5EF4-FFF2-40B4-BE49-F238E27FC236}">
                          <a16:creationId xmlns:a16="http://schemas.microsoft.com/office/drawing/2014/main" id="{0C8AF071-4836-4197-ABD4-EA52C26CB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8438" y="3793289"/>
                      <a:ext cx="110390" cy="214252"/>
                    </a:xfrm>
                    <a:custGeom>
                      <a:avLst/>
                      <a:gdLst>
                        <a:gd name="connsiteX0" fmla="*/ 43677 w 110390"/>
                        <a:gd name="connsiteY0" fmla="*/ 212449 h 214252"/>
                        <a:gd name="connsiteX1" fmla="*/ 109971 w 110390"/>
                        <a:gd name="connsiteY1" fmla="*/ 76432 h 214252"/>
                        <a:gd name="connsiteX2" fmla="*/ 108733 w 110390"/>
                        <a:gd name="connsiteY2" fmla="*/ 71574 h 214252"/>
                        <a:gd name="connsiteX3" fmla="*/ 5196 w 110390"/>
                        <a:gd name="connsiteY3" fmla="*/ 613 h 214252"/>
                        <a:gd name="connsiteX4" fmla="*/ 1576 w 110390"/>
                        <a:gd name="connsiteY4" fmla="*/ 6804 h 214252"/>
                        <a:gd name="connsiteX5" fmla="*/ 105113 w 110390"/>
                        <a:gd name="connsiteY5" fmla="*/ 77766 h 214252"/>
                        <a:gd name="connsiteX6" fmla="*/ 103875 w 110390"/>
                        <a:gd name="connsiteY6" fmla="*/ 72908 h 214252"/>
                        <a:gd name="connsiteX7" fmla="*/ 37581 w 110390"/>
                        <a:gd name="connsiteY7" fmla="*/ 208925 h 214252"/>
                        <a:gd name="connsiteX8" fmla="*/ 43677 w 110390"/>
                        <a:gd name="connsiteY8" fmla="*/ 212449 h 214252"/>
                        <a:gd name="connsiteX9" fmla="*/ 43677 w 110390"/>
                        <a:gd name="connsiteY9" fmla="*/ 212449 h 214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0390" h="214252">
                          <a:moveTo>
                            <a:pt x="43677" y="212449"/>
                          </a:moveTo>
                          <a:cubicBezTo>
                            <a:pt x="65775" y="167110"/>
                            <a:pt x="87873" y="121771"/>
                            <a:pt x="109971" y="76432"/>
                          </a:cubicBezTo>
                          <a:cubicBezTo>
                            <a:pt x="110828" y="74622"/>
                            <a:pt x="110352" y="72717"/>
                            <a:pt x="108733" y="71574"/>
                          </a:cubicBezTo>
                          <a:cubicBezTo>
                            <a:pt x="74252" y="47952"/>
                            <a:pt x="39772" y="24330"/>
                            <a:pt x="5196" y="613"/>
                          </a:cubicBezTo>
                          <a:cubicBezTo>
                            <a:pt x="1386" y="-1959"/>
                            <a:pt x="-2138" y="4232"/>
                            <a:pt x="1576" y="6804"/>
                          </a:cubicBezTo>
                          <a:cubicBezTo>
                            <a:pt x="36057" y="30426"/>
                            <a:pt x="70538" y="54048"/>
                            <a:pt x="105113" y="77766"/>
                          </a:cubicBezTo>
                          <a:cubicBezTo>
                            <a:pt x="104732" y="76146"/>
                            <a:pt x="104256" y="74527"/>
                            <a:pt x="103875" y="72908"/>
                          </a:cubicBezTo>
                          <a:cubicBezTo>
                            <a:pt x="81777" y="118247"/>
                            <a:pt x="59679" y="163586"/>
                            <a:pt x="37581" y="208925"/>
                          </a:cubicBezTo>
                          <a:cubicBezTo>
                            <a:pt x="35581" y="212925"/>
                            <a:pt x="41677" y="216545"/>
                            <a:pt x="43677" y="212449"/>
                          </a:cubicBezTo>
                          <a:lnTo>
                            <a:pt x="43677" y="21244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42" name="Freeform: Shape 632">
                      <a:extLst>
                        <a:ext uri="{FF2B5EF4-FFF2-40B4-BE49-F238E27FC236}">
                          <a16:creationId xmlns:a16="http://schemas.microsoft.com/office/drawing/2014/main" id="{159DF008-D66C-4DD8-A81B-30E52CB2D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4232" y="3761395"/>
                      <a:ext cx="80458" cy="183233"/>
                    </a:xfrm>
                    <a:custGeom>
                      <a:avLst/>
                      <a:gdLst>
                        <a:gd name="connsiteX0" fmla="*/ 36759 w 80458"/>
                        <a:gd name="connsiteY0" fmla="*/ 180812 h 183233"/>
                        <a:gd name="connsiteX1" fmla="*/ 80288 w 80458"/>
                        <a:gd name="connsiteY1" fmla="*/ 58987 h 183233"/>
                        <a:gd name="connsiteX2" fmla="*/ 78669 w 80458"/>
                        <a:gd name="connsiteY2" fmla="*/ 54986 h 183233"/>
                        <a:gd name="connsiteX3" fmla="*/ 5136 w 80458"/>
                        <a:gd name="connsiteY3" fmla="*/ 694 h 183233"/>
                        <a:gd name="connsiteX4" fmla="*/ 1517 w 80458"/>
                        <a:gd name="connsiteY4" fmla="*/ 6885 h 183233"/>
                        <a:gd name="connsiteX5" fmla="*/ 75050 w 80458"/>
                        <a:gd name="connsiteY5" fmla="*/ 61178 h 183233"/>
                        <a:gd name="connsiteX6" fmla="*/ 73430 w 80458"/>
                        <a:gd name="connsiteY6" fmla="*/ 57177 h 183233"/>
                        <a:gd name="connsiteX7" fmla="*/ 29901 w 80458"/>
                        <a:gd name="connsiteY7" fmla="*/ 179002 h 183233"/>
                        <a:gd name="connsiteX8" fmla="*/ 36759 w 80458"/>
                        <a:gd name="connsiteY8" fmla="*/ 180812 h 183233"/>
                        <a:gd name="connsiteX9" fmla="*/ 36759 w 80458"/>
                        <a:gd name="connsiteY9" fmla="*/ 180812 h 183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458" h="183233">
                          <a:moveTo>
                            <a:pt x="36759" y="180812"/>
                          </a:moveTo>
                          <a:cubicBezTo>
                            <a:pt x="51237" y="140235"/>
                            <a:pt x="65810" y="99659"/>
                            <a:pt x="80288" y="58987"/>
                          </a:cubicBezTo>
                          <a:cubicBezTo>
                            <a:pt x="80860" y="57368"/>
                            <a:pt x="79908" y="55844"/>
                            <a:pt x="78669" y="54986"/>
                          </a:cubicBezTo>
                          <a:cubicBezTo>
                            <a:pt x="54190" y="36889"/>
                            <a:pt x="29711" y="18791"/>
                            <a:pt x="5136" y="694"/>
                          </a:cubicBezTo>
                          <a:cubicBezTo>
                            <a:pt x="1421" y="-2068"/>
                            <a:pt x="-2103" y="4123"/>
                            <a:pt x="1517" y="6885"/>
                          </a:cubicBezTo>
                          <a:cubicBezTo>
                            <a:pt x="25996" y="24983"/>
                            <a:pt x="50475" y="43080"/>
                            <a:pt x="75050" y="61178"/>
                          </a:cubicBezTo>
                          <a:cubicBezTo>
                            <a:pt x="74478" y="59844"/>
                            <a:pt x="74002" y="58511"/>
                            <a:pt x="73430" y="57177"/>
                          </a:cubicBezTo>
                          <a:cubicBezTo>
                            <a:pt x="58952" y="97754"/>
                            <a:pt x="44379" y="138330"/>
                            <a:pt x="29901" y="179002"/>
                          </a:cubicBezTo>
                          <a:cubicBezTo>
                            <a:pt x="28282" y="183193"/>
                            <a:pt x="35140" y="185098"/>
                            <a:pt x="36759" y="180812"/>
                          </a:cubicBezTo>
                          <a:lnTo>
                            <a:pt x="36759" y="18081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43" name="Freeform: Shape 633">
                      <a:extLst>
                        <a:ext uri="{FF2B5EF4-FFF2-40B4-BE49-F238E27FC236}">
                          <a16:creationId xmlns:a16="http://schemas.microsoft.com/office/drawing/2014/main" id="{84DFB693-A748-4B33-918B-23752A0C3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0708" y="3729795"/>
                      <a:ext cx="70795" cy="135949"/>
                    </a:xfrm>
                    <a:custGeom>
                      <a:avLst/>
                      <a:gdLst>
                        <a:gd name="connsiteX0" fmla="*/ 57253 w 70795"/>
                        <a:gd name="connsiteY0" fmla="*/ 132592 h 135949"/>
                        <a:gd name="connsiteX1" fmla="*/ 70779 w 70795"/>
                        <a:gd name="connsiteY1" fmla="*/ 24388 h 135949"/>
                        <a:gd name="connsiteX2" fmla="*/ 68112 w 70795"/>
                        <a:gd name="connsiteY2" fmla="*/ 20959 h 135949"/>
                        <a:gd name="connsiteX3" fmla="*/ 4389 w 70795"/>
                        <a:gd name="connsiteY3" fmla="*/ 195 h 135949"/>
                        <a:gd name="connsiteX4" fmla="*/ 2484 w 70795"/>
                        <a:gd name="connsiteY4" fmla="*/ 7053 h 135949"/>
                        <a:gd name="connsiteX5" fmla="*/ 66207 w 70795"/>
                        <a:gd name="connsiteY5" fmla="*/ 27817 h 135949"/>
                        <a:gd name="connsiteX6" fmla="*/ 63540 w 70795"/>
                        <a:gd name="connsiteY6" fmla="*/ 24388 h 135949"/>
                        <a:gd name="connsiteX7" fmla="*/ 50014 w 70795"/>
                        <a:gd name="connsiteY7" fmla="*/ 132592 h 135949"/>
                        <a:gd name="connsiteX8" fmla="*/ 57253 w 70795"/>
                        <a:gd name="connsiteY8" fmla="*/ 132592 h 135949"/>
                        <a:gd name="connsiteX9" fmla="*/ 57253 w 70795"/>
                        <a:gd name="connsiteY9" fmla="*/ 132592 h 135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795" h="135949">
                          <a:moveTo>
                            <a:pt x="57253" y="132592"/>
                          </a:moveTo>
                          <a:cubicBezTo>
                            <a:pt x="61730" y="96492"/>
                            <a:pt x="66302" y="60488"/>
                            <a:pt x="70779" y="24388"/>
                          </a:cubicBezTo>
                          <a:cubicBezTo>
                            <a:pt x="70969" y="22769"/>
                            <a:pt x="69540" y="21435"/>
                            <a:pt x="68112" y="20959"/>
                          </a:cubicBezTo>
                          <a:cubicBezTo>
                            <a:pt x="46871" y="14006"/>
                            <a:pt x="25630" y="7148"/>
                            <a:pt x="4389" y="195"/>
                          </a:cubicBezTo>
                          <a:cubicBezTo>
                            <a:pt x="8" y="-1234"/>
                            <a:pt x="-1897" y="5624"/>
                            <a:pt x="2484" y="7053"/>
                          </a:cubicBezTo>
                          <a:cubicBezTo>
                            <a:pt x="23725" y="14006"/>
                            <a:pt x="44966" y="20864"/>
                            <a:pt x="66207" y="27817"/>
                          </a:cubicBezTo>
                          <a:cubicBezTo>
                            <a:pt x="65349" y="26674"/>
                            <a:pt x="64492" y="25531"/>
                            <a:pt x="63540" y="24388"/>
                          </a:cubicBezTo>
                          <a:cubicBezTo>
                            <a:pt x="59063" y="60488"/>
                            <a:pt x="54491" y="96492"/>
                            <a:pt x="50014" y="132592"/>
                          </a:cubicBezTo>
                          <a:cubicBezTo>
                            <a:pt x="49538" y="137069"/>
                            <a:pt x="56682" y="137069"/>
                            <a:pt x="57253" y="132592"/>
                          </a:cubicBezTo>
                          <a:lnTo>
                            <a:pt x="57253" y="13259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24" name="Graphic 216">
                  <a:extLst>
                    <a:ext uri="{FF2B5EF4-FFF2-40B4-BE49-F238E27FC236}">
                      <a16:creationId xmlns:a16="http://schemas.microsoft.com/office/drawing/2014/main" id="{D3635BD2-EBD6-4355-96A0-309D7AABBF44}"/>
                    </a:ext>
                  </a:extLst>
                </p:cNvPr>
                <p:cNvGrpSpPr/>
                <p:nvPr/>
              </p:nvGrpSpPr>
              <p:grpSpPr>
                <a:xfrm>
                  <a:off x="6330203" y="3058073"/>
                  <a:ext cx="626535" cy="493265"/>
                  <a:chOff x="6330203" y="3058073"/>
                  <a:chExt cx="626535" cy="493265"/>
                </a:xfrm>
              </p:grpSpPr>
              <p:sp>
                <p:nvSpPr>
                  <p:cNvPr id="532" name="Freeform: Shape 622">
                    <a:extLst>
                      <a:ext uri="{FF2B5EF4-FFF2-40B4-BE49-F238E27FC236}">
                        <a16:creationId xmlns:a16="http://schemas.microsoft.com/office/drawing/2014/main" id="{574FA270-29C7-49F3-B979-253C15853F9D}"/>
                      </a:ext>
                    </a:extLst>
                  </p:cNvPr>
                  <p:cNvSpPr/>
                  <p:nvPr/>
                </p:nvSpPr>
                <p:spPr>
                  <a:xfrm>
                    <a:off x="6330203" y="3058073"/>
                    <a:ext cx="626535" cy="493265"/>
                  </a:xfrm>
                  <a:custGeom>
                    <a:avLst/>
                    <a:gdLst>
                      <a:gd name="connsiteX0" fmla="*/ 2492 w 626535"/>
                      <a:gd name="connsiteY0" fmla="*/ 453604 h 493265"/>
                      <a:gd name="connsiteX1" fmla="*/ 165179 w 626535"/>
                      <a:gd name="connsiteY1" fmla="*/ 351210 h 493265"/>
                      <a:gd name="connsiteX2" fmla="*/ 236807 w 626535"/>
                      <a:gd name="connsiteY2" fmla="*/ 242244 h 493265"/>
                      <a:gd name="connsiteX3" fmla="*/ 282527 w 626535"/>
                      <a:gd name="connsiteY3" fmla="*/ 168330 h 493265"/>
                      <a:gd name="connsiteX4" fmla="*/ 274907 w 626535"/>
                      <a:gd name="connsiteY4" fmla="*/ 96893 h 493265"/>
                      <a:gd name="connsiteX5" fmla="*/ 330247 w 626535"/>
                      <a:gd name="connsiteY5" fmla="*/ 109847 h 493265"/>
                      <a:gd name="connsiteX6" fmla="*/ 342916 w 626535"/>
                      <a:gd name="connsiteY6" fmla="*/ 31075 h 493265"/>
                      <a:gd name="connsiteX7" fmla="*/ 389398 w 626535"/>
                      <a:gd name="connsiteY7" fmla="*/ 51268 h 493265"/>
                      <a:gd name="connsiteX8" fmla="*/ 431403 w 626535"/>
                      <a:gd name="connsiteY8" fmla="*/ 2024 h 493265"/>
                      <a:gd name="connsiteX9" fmla="*/ 462835 w 626535"/>
                      <a:gd name="connsiteY9" fmla="*/ 51268 h 493265"/>
                      <a:gd name="connsiteX10" fmla="*/ 518271 w 626535"/>
                      <a:gd name="connsiteY10" fmla="*/ 17454 h 493265"/>
                      <a:gd name="connsiteX11" fmla="*/ 514651 w 626535"/>
                      <a:gd name="connsiteY11" fmla="*/ 79081 h 493265"/>
                      <a:gd name="connsiteX12" fmla="*/ 585232 w 626535"/>
                      <a:gd name="connsiteY12" fmla="*/ 67365 h 493265"/>
                      <a:gd name="connsiteX13" fmla="*/ 545703 w 626535"/>
                      <a:gd name="connsiteY13" fmla="*/ 119562 h 493265"/>
                      <a:gd name="connsiteX14" fmla="*/ 626475 w 626535"/>
                      <a:gd name="connsiteY14" fmla="*/ 142517 h 493265"/>
                      <a:gd name="connsiteX15" fmla="*/ 560657 w 626535"/>
                      <a:gd name="connsiteY15" fmla="*/ 188428 h 493265"/>
                      <a:gd name="connsiteX16" fmla="*/ 618283 w 626535"/>
                      <a:gd name="connsiteY16" fmla="*/ 225480 h 493265"/>
                      <a:gd name="connsiteX17" fmla="*/ 550656 w 626535"/>
                      <a:gd name="connsiteY17" fmla="*/ 260342 h 493265"/>
                      <a:gd name="connsiteX18" fmla="*/ 585898 w 626535"/>
                      <a:gd name="connsiteY18" fmla="*/ 303395 h 493265"/>
                      <a:gd name="connsiteX19" fmla="*/ 516271 w 626535"/>
                      <a:gd name="connsiteY19" fmla="*/ 322826 h 493265"/>
                      <a:gd name="connsiteX20" fmla="*/ 529034 w 626535"/>
                      <a:gd name="connsiteY20" fmla="*/ 379023 h 493265"/>
                      <a:gd name="connsiteX21" fmla="*/ 441976 w 626535"/>
                      <a:gd name="connsiteY21" fmla="*/ 384833 h 493265"/>
                      <a:gd name="connsiteX22" fmla="*/ 463502 w 626535"/>
                      <a:gd name="connsiteY22" fmla="*/ 422267 h 493265"/>
                      <a:gd name="connsiteX23" fmla="*/ 381397 w 626535"/>
                      <a:gd name="connsiteY23" fmla="*/ 433982 h 493265"/>
                      <a:gd name="connsiteX24" fmla="*/ 398732 w 626535"/>
                      <a:gd name="connsiteY24" fmla="*/ 468844 h 493265"/>
                      <a:gd name="connsiteX25" fmla="*/ 274336 w 626535"/>
                      <a:gd name="connsiteY25" fmla="*/ 488465 h 493265"/>
                      <a:gd name="connsiteX26" fmla="*/ 2492 w 626535"/>
                      <a:gd name="connsiteY26" fmla="*/ 453604 h 493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26535" h="493265">
                        <a:moveTo>
                          <a:pt x="2492" y="453604"/>
                        </a:moveTo>
                        <a:cubicBezTo>
                          <a:pt x="2492" y="453604"/>
                          <a:pt x="142129" y="434935"/>
                          <a:pt x="165179" y="351210"/>
                        </a:cubicBezTo>
                        <a:cubicBezTo>
                          <a:pt x="188134" y="267485"/>
                          <a:pt x="178133" y="215860"/>
                          <a:pt x="236807" y="242244"/>
                        </a:cubicBezTo>
                        <a:cubicBezTo>
                          <a:pt x="236807" y="242244"/>
                          <a:pt x="195754" y="141184"/>
                          <a:pt x="282527" y="168330"/>
                        </a:cubicBezTo>
                        <a:cubicBezTo>
                          <a:pt x="282527" y="168330"/>
                          <a:pt x="240331" y="124229"/>
                          <a:pt x="274907" y="96893"/>
                        </a:cubicBezTo>
                        <a:cubicBezTo>
                          <a:pt x="305197" y="72985"/>
                          <a:pt x="330247" y="109847"/>
                          <a:pt x="330247" y="109847"/>
                        </a:cubicBezTo>
                        <a:cubicBezTo>
                          <a:pt x="330247" y="109847"/>
                          <a:pt x="302530" y="52982"/>
                          <a:pt x="342916" y="31075"/>
                        </a:cubicBezTo>
                        <a:cubicBezTo>
                          <a:pt x="380063" y="10977"/>
                          <a:pt x="389398" y="51268"/>
                          <a:pt x="389398" y="51268"/>
                        </a:cubicBezTo>
                        <a:cubicBezTo>
                          <a:pt x="389398" y="51268"/>
                          <a:pt x="388159" y="-11978"/>
                          <a:pt x="431403" y="2024"/>
                        </a:cubicBezTo>
                        <a:cubicBezTo>
                          <a:pt x="474646" y="15930"/>
                          <a:pt x="462835" y="51268"/>
                          <a:pt x="462835" y="51268"/>
                        </a:cubicBezTo>
                        <a:cubicBezTo>
                          <a:pt x="462835" y="51268"/>
                          <a:pt x="478361" y="-8740"/>
                          <a:pt x="518271" y="17454"/>
                        </a:cubicBezTo>
                        <a:cubicBezTo>
                          <a:pt x="558276" y="43553"/>
                          <a:pt x="514651" y="79081"/>
                          <a:pt x="514651" y="79081"/>
                        </a:cubicBezTo>
                        <a:cubicBezTo>
                          <a:pt x="514651" y="79081"/>
                          <a:pt x="559324" y="30122"/>
                          <a:pt x="585232" y="67365"/>
                        </a:cubicBezTo>
                        <a:cubicBezTo>
                          <a:pt x="611140" y="104703"/>
                          <a:pt x="545703" y="119562"/>
                          <a:pt x="545703" y="119562"/>
                        </a:cubicBezTo>
                        <a:cubicBezTo>
                          <a:pt x="545703" y="119562"/>
                          <a:pt x="624094" y="92797"/>
                          <a:pt x="626475" y="142517"/>
                        </a:cubicBezTo>
                        <a:cubicBezTo>
                          <a:pt x="628856" y="192238"/>
                          <a:pt x="560657" y="188428"/>
                          <a:pt x="560657" y="188428"/>
                        </a:cubicBezTo>
                        <a:cubicBezTo>
                          <a:pt x="560657" y="188428"/>
                          <a:pt x="628094" y="181856"/>
                          <a:pt x="618283" y="225480"/>
                        </a:cubicBezTo>
                        <a:cubicBezTo>
                          <a:pt x="608568" y="269105"/>
                          <a:pt x="550656" y="260342"/>
                          <a:pt x="550656" y="260342"/>
                        </a:cubicBezTo>
                        <a:cubicBezTo>
                          <a:pt x="550656" y="260342"/>
                          <a:pt x="601043" y="260246"/>
                          <a:pt x="585898" y="303395"/>
                        </a:cubicBezTo>
                        <a:cubicBezTo>
                          <a:pt x="570754" y="346543"/>
                          <a:pt x="516271" y="322826"/>
                          <a:pt x="516271" y="322826"/>
                        </a:cubicBezTo>
                        <a:cubicBezTo>
                          <a:pt x="516271" y="322826"/>
                          <a:pt x="556180" y="356068"/>
                          <a:pt x="529034" y="379023"/>
                        </a:cubicBezTo>
                        <a:cubicBezTo>
                          <a:pt x="501888" y="401978"/>
                          <a:pt x="441976" y="384833"/>
                          <a:pt x="441976" y="384833"/>
                        </a:cubicBezTo>
                        <a:cubicBezTo>
                          <a:pt x="441976" y="384833"/>
                          <a:pt x="470360" y="392453"/>
                          <a:pt x="463502" y="422267"/>
                        </a:cubicBezTo>
                        <a:cubicBezTo>
                          <a:pt x="456549" y="452080"/>
                          <a:pt x="381397" y="433982"/>
                          <a:pt x="381397" y="433982"/>
                        </a:cubicBezTo>
                        <a:cubicBezTo>
                          <a:pt x="381397" y="433982"/>
                          <a:pt x="417592" y="433697"/>
                          <a:pt x="398732" y="468844"/>
                        </a:cubicBezTo>
                        <a:cubicBezTo>
                          <a:pt x="379873" y="503991"/>
                          <a:pt x="330438" y="491894"/>
                          <a:pt x="274336" y="488465"/>
                        </a:cubicBezTo>
                        <a:cubicBezTo>
                          <a:pt x="220710" y="485132"/>
                          <a:pt x="-27416" y="508944"/>
                          <a:pt x="2492" y="453604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33" name="Graphic 216">
                    <a:extLst>
                      <a:ext uri="{FF2B5EF4-FFF2-40B4-BE49-F238E27FC236}">
                        <a16:creationId xmlns:a16="http://schemas.microsoft.com/office/drawing/2014/main" id="{6C164FB7-A9F7-4E78-8CA8-C1B843B3FCA7}"/>
                      </a:ext>
                    </a:extLst>
                  </p:cNvPr>
                  <p:cNvGrpSpPr/>
                  <p:nvPr/>
                </p:nvGrpSpPr>
                <p:grpSpPr>
                  <a:xfrm>
                    <a:off x="6341744" y="3161176"/>
                    <a:ext cx="556069" cy="368125"/>
                    <a:chOff x="6341744" y="3161176"/>
                    <a:chExt cx="556069" cy="368125"/>
                  </a:xfrm>
                  <a:solidFill>
                    <a:srgbClr val="9DCE6E"/>
                  </a:solidFill>
                </p:grpSpPr>
                <p:sp>
                  <p:nvSpPr>
                    <p:cNvPr id="534" name="Freeform: Shape 624">
                      <a:extLst>
                        <a:ext uri="{FF2B5EF4-FFF2-40B4-BE49-F238E27FC236}">
                          <a16:creationId xmlns:a16="http://schemas.microsoft.com/office/drawing/2014/main" id="{DB4137FC-52E1-46BA-8B3D-6BD0E1F1E4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1744" y="3176743"/>
                      <a:ext cx="493381" cy="352558"/>
                    </a:xfrm>
                    <a:custGeom>
                      <a:avLst/>
                      <a:gdLst>
                        <a:gd name="connsiteX0" fmla="*/ 486537 w 493381"/>
                        <a:gd name="connsiteY0" fmla="*/ 1559 h 352558"/>
                        <a:gd name="connsiteX1" fmla="*/ 394430 w 493381"/>
                        <a:gd name="connsiteY1" fmla="*/ 113668 h 352558"/>
                        <a:gd name="connsiteX2" fmla="*/ 165830 w 493381"/>
                        <a:gd name="connsiteY2" fmla="*/ 298072 h 352558"/>
                        <a:gd name="connsiteX3" fmla="*/ 3429 w 493381"/>
                        <a:gd name="connsiteY3" fmla="*/ 345411 h 352558"/>
                        <a:gd name="connsiteX4" fmla="*/ 3429 w 493381"/>
                        <a:gd name="connsiteY4" fmla="*/ 352555 h 352558"/>
                        <a:gd name="connsiteX5" fmla="*/ 277177 w 493381"/>
                        <a:gd name="connsiteY5" fmla="*/ 233111 h 352558"/>
                        <a:gd name="connsiteX6" fmla="*/ 460534 w 493381"/>
                        <a:gd name="connsiteY6" fmla="*/ 47660 h 352558"/>
                        <a:gd name="connsiteX7" fmla="*/ 492728 w 493381"/>
                        <a:gd name="connsiteY7" fmla="*/ 5178 h 352558"/>
                        <a:gd name="connsiteX8" fmla="*/ 486537 w 493381"/>
                        <a:gd name="connsiteY8" fmla="*/ 1559 h 352558"/>
                        <a:gd name="connsiteX9" fmla="*/ 486537 w 493381"/>
                        <a:gd name="connsiteY9" fmla="*/ 1559 h 3525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3381" h="352558">
                          <a:moveTo>
                            <a:pt x="486537" y="1559"/>
                          </a:moveTo>
                          <a:cubicBezTo>
                            <a:pt x="459010" y="41183"/>
                            <a:pt x="427196" y="78235"/>
                            <a:pt x="394430" y="113668"/>
                          </a:cubicBezTo>
                          <a:cubicBezTo>
                            <a:pt x="328136" y="185486"/>
                            <a:pt x="252889" y="252447"/>
                            <a:pt x="165830" y="298072"/>
                          </a:cubicBezTo>
                          <a:cubicBezTo>
                            <a:pt x="115538" y="324456"/>
                            <a:pt x="60579" y="343030"/>
                            <a:pt x="3429" y="345411"/>
                          </a:cubicBezTo>
                          <a:cubicBezTo>
                            <a:pt x="-1143" y="345602"/>
                            <a:pt x="-1143" y="352745"/>
                            <a:pt x="3429" y="352555"/>
                          </a:cubicBezTo>
                          <a:cubicBezTo>
                            <a:pt x="105537" y="348364"/>
                            <a:pt x="198787" y="295024"/>
                            <a:pt x="277177" y="233111"/>
                          </a:cubicBezTo>
                          <a:cubicBezTo>
                            <a:pt x="345472" y="179200"/>
                            <a:pt x="406337" y="115573"/>
                            <a:pt x="460534" y="47660"/>
                          </a:cubicBezTo>
                          <a:cubicBezTo>
                            <a:pt x="471583" y="33753"/>
                            <a:pt x="482537" y="19751"/>
                            <a:pt x="492728" y="5178"/>
                          </a:cubicBezTo>
                          <a:cubicBezTo>
                            <a:pt x="495395" y="1463"/>
                            <a:pt x="489204" y="-2156"/>
                            <a:pt x="486537" y="1559"/>
                          </a:cubicBezTo>
                          <a:lnTo>
                            <a:pt x="486537" y="155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35" name="Freeform: Shape 625">
                      <a:extLst>
                        <a:ext uri="{FF2B5EF4-FFF2-40B4-BE49-F238E27FC236}">
                          <a16:creationId xmlns:a16="http://schemas.microsoft.com/office/drawing/2014/main" id="{E7521E50-E351-49B9-B49D-BC4669781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18099" y="3161176"/>
                      <a:ext cx="179714" cy="130854"/>
                    </a:xfrm>
                    <a:custGeom>
                      <a:avLst/>
                      <a:gdLst>
                        <a:gd name="connsiteX0" fmla="*/ 176286 w 179714"/>
                        <a:gd name="connsiteY0" fmla="*/ 119996 h 130854"/>
                        <a:gd name="connsiteX1" fmla="*/ 44269 w 179714"/>
                        <a:gd name="connsiteY1" fmla="*/ 123139 h 130854"/>
                        <a:gd name="connsiteX2" fmla="*/ 24933 w 179714"/>
                        <a:gd name="connsiteY2" fmla="*/ 123616 h 130854"/>
                        <a:gd name="connsiteX3" fmla="*/ 28362 w 179714"/>
                        <a:gd name="connsiteY3" fmla="*/ 126282 h 130854"/>
                        <a:gd name="connsiteX4" fmla="*/ 6931 w 179714"/>
                        <a:gd name="connsiteY4" fmla="*/ 2553 h 130854"/>
                        <a:gd name="connsiteX5" fmla="*/ 73 w 179714"/>
                        <a:gd name="connsiteY5" fmla="*/ 4458 h 130854"/>
                        <a:gd name="connsiteX6" fmla="*/ 21504 w 179714"/>
                        <a:gd name="connsiteY6" fmla="*/ 128187 h 130854"/>
                        <a:gd name="connsiteX7" fmla="*/ 24933 w 179714"/>
                        <a:gd name="connsiteY7" fmla="*/ 130855 h 130854"/>
                        <a:gd name="connsiteX8" fmla="*/ 156950 w 179714"/>
                        <a:gd name="connsiteY8" fmla="*/ 127711 h 130854"/>
                        <a:gd name="connsiteX9" fmla="*/ 176286 w 179714"/>
                        <a:gd name="connsiteY9" fmla="*/ 127235 h 130854"/>
                        <a:gd name="connsiteX10" fmla="*/ 176286 w 179714"/>
                        <a:gd name="connsiteY10" fmla="*/ 119996 h 130854"/>
                        <a:gd name="connsiteX11" fmla="*/ 176286 w 179714"/>
                        <a:gd name="connsiteY11" fmla="*/ 119996 h 130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9714" h="130854">
                          <a:moveTo>
                            <a:pt x="176286" y="119996"/>
                          </a:moveTo>
                          <a:cubicBezTo>
                            <a:pt x="132280" y="121044"/>
                            <a:pt x="88275" y="122091"/>
                            <a:pt x="44269" y="123139"/>
                          </a:cubicBezTo>
                          <a:cubicBezTo>
                            <a:pt x="37792" y="123330"/>
                            <a:pt x="31410" y="123425"/>
                            <a:pt x="24933" y="123616"/>
                          </a:cubicBezTo>
                          <a:cubicBezTo>
                            <a:pt x="26076" y="124473"/>
                            <a:pt x="27219" y="125330"/>
                            <a:pt x="28362" y="126282"/>
                          </a:cubicBezTo>
                          <a:cubicBezTo>
                            <a:pt x="21218" y="85039"/>
                            <a:pt x="14075" y="43796"/>
                            <a:pt x="6931" y="2553"/>
                          </a:cubicBezTo>
                          <a:cubicBezTo>
                            <a:pt x="6169" y="-1924"/>
                            <a:pt x="-784" y="-19"/>
                            <a:pt x="73" y="4458"/>
                          </a:cubicBezTo>
                          <a:cubicBezTo>
                            <a:pt x="7217" y="45701"/>
                            <a:pt x="14361" y="86944"/>
                            <a:pt x="21504" y="128187"/>
                          </a:cubicBezTo>
                          <a:cubicBezTo>
                            <a:pt x="21790" y="129712"/>
                            <a:pt x="23505" y="130855"/>
                            <a:pt x="24933" y="130855"/>
                          </a:cubicBezTo>
                          <a:cubicBezTo>
                            <a:pt x="68939" y="129807"/>
                            <a:pt x="112944" y="128759"/>
                            <a:pt x="156950" y="127711"/>
                          </a:cubicBezTo>
                          <a:cubicBezTo>
                            <a:pt x="163427" y="127521"/>
                            <a:pt x="169809" y="127426"/>
                            <a:pt x="176286" y="127235"/>
                          </a:cubicBezTo>
                          <a:cubicBezTo>
                            <a:pt x="180858" y="127045"/>
                            <a:pt x="180858" y="119901"/>
                            <a:pt x="176286" y="119996"/>
                          </a:cubicBezTo>
                          <a:lnTo>
                            <a:pt x="176286" y="119996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36" name="Freeform: Shape 626">
                      <a:extLst>
                        <a:ext uri="{FF2B5EF4-FFF2-40B4-BE49-F238E27FC236}">
                          <a16:creationId xmlns:a16="http://schemas.microsoft.com/office/drawing/2014/main" id="{A5B61117-FB06-483C-BC8F-3C83C97F5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24260" y="3289573"/>
                      <a:ext cx="154645" cy="107717"/>
                    </a:xfrm>
                    <a:custGeom>
                      <a:avLst/>
                      <a:gdLst>
                        <a:gd name="connsiteX0" fmla="*/ 151252 w 154645"/>
                        <a:gd name="connsiteY0" fmla="*/ 100470 h 107717"/>
                        <a:gd name="connsiteX1" fmla="*/ 38762 w 154645"/>
                        <a:gd name="connsiteY1" fmla="*/ 90754 h 107717"/>
                        <a:gd name="connsiteX2" fmla="*/ 22284 w 154645"/>
                        <a:gd name="connsiteY2" fmla="*/ 89325 h 107717"/>
                        <a:gd name="connsiteX3" fmla="*/ 25713 w 154645"/>
                        <a:gd name="connsiteY3" fmla="*/ 91992 h 107717"/>
                        <a:gd name="connsiteX4" fmla="*/ 6949 w 154645"/>
                        <a:gd name="connsiteY4" fmla="*/ 2553 h 107717"/>
                        <a:gd name="connsiteX5" fmla="*/ 91 w 154645"/>
                        <a:gd name="connsiteY5" fmla="*/ 4458 h 107717"/>
                        <a:gd name="connsiteX6" fmla="*/ 18855 w 154645"/>
                        <a:gd name="connsiteY6" fmla="*/ 93898 h 107717"/>
                        <a:gd name="connsiteX7" fmla="*/ 22284 w 154645"/>
                        <a:gd name="connsiteY7" fmla="*/ 96564 h 107717"/>
                        <a:gd name="connsiteX8" fmla="*/ 134774 w 154645"/>
                        <a:gd name="connsiteY8" fmla="*/ 106280 h 107717"/>
                        <a:gd name="connsiteX9" fmla="*/ 151252 w 154645"/>
                        <a:gd name="connsiteY9" fmla="*/ 107709 h 107717"/>
                        <a:gd name="connsiteX10" fmla="*/ 151252 w 154645"/>
                        <a:gd name="connsiteY10" fmla="*/ 100470 h 107717"/>
                        <a:gd name="connsiteX11" fmla="*/ 151252 w 154645"/>
                        <a:gd name="connsiteY11" fmla="*/ 100470 h 107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4645" h="107717">
                          <a:moveTo>
                            <a:pt x="151252" y="100470"/>
                          </a:moveTo>
                          <a:cubicBezTo>
                            <a:pt x="113724" y="97231"/>
                            <a:pt x="76291" y="93993"/>
                            <a:pt x="38762" y="90754"/>
                          </a:cubicBezTo>
                          <a:cubicBezTo>
                            <a:pt x="33237" y="90278"/>
                            <a:pt x="27808" y="89802"/>
                            <a:pt x="22284" y="89325"/>
                          </a:cubicBezTo>
                          <a:cubicBezTo>
                            <a:pt x="23427" y="90183"/>
                            <a:pt x="24570" y="91040"/>
                            <a:pt x="25713" y="91992"/>
                          </a:cubicBezTo>
                          <a:cubicBezTo>
                            <a:pt x="19426" y="62179"/>
                            <a:pt x="13235" y="32366"/>
                            <a:pt x="6949" y="2553"/>
                          </a:cubicBezTo>
                          <a:cubicBezTo>
                            <a:pt x="5996" y="-1924"/>
                            <a:pt x="-862" y="-19"/>
                            <a:pt x="91" y="4458"/>
                          </a:cubicBezTo>
                          <a:cubicBezTo>
                            <a:pt x="6377" y="34271"/>
                            <a:pt x="12568" y="64084"/>
                            <a:pt x="18855" y="93898"/>
                          </a:cubicBezTo>
                          <a:cubicBezTo>
                            <a:pt x="19236" y="95517"/>
                            <a:pt x="20760" y="96374"/>
                            <a:pt x="22284" y="96564"/>
                          </a:cubicBezTo>
                          <a:cubicBezTo>
                            <a:pt x="59812" y="99803"/>
                            <a:pt x="97245" y="103042"/>
                            <a:pt x="134774" y="106280"/>
                          </a:cubicBezTo>
                          <a:cubicBezTo>
                            <a:pt x="140299" y="106756"/>
                            <a:pt x="145728" y="107233"/>
                            <a:pt x="151252" y="107709"/>
                          </a:cubicBezTo>
                          <a:cubicBezTo>
                            <a:pt x="155824" y="107994"/>
                            <a:pt x="155729" y="100851"/>
                            <a:pt x="151252" y="100470"/>
                          </a:cubicBezTo>
                          <a:lnTo>
                            <a:pt x="151252" y="100470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37" name="Freeform: Shape 627">
                      <a:extLst>
                        <a:ext uri="{FF2B5EF4-FFF2-40B4-BE49-F238E27FC236}">
                          <a16:creationId xmlns:a16="http://schemas.microsoft.com/office/drawing/2014/main" id="{E774ED79-96F5-4155-9B93-35BB33ED58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4894" y="3391697"/>
                      <a:ext cx="111092" cy="106360"/>
                    </a:xfrm>
                    <a:custGeom>
                      <a:avLst/>
                      <a:gdLst>
                        <a:gd name="connsiteX0" fmla="*/ 108602 w 111092"/>
                        <a:gd name="connsiteY0" fmla="*/ 99310 h 106360"/>
                        <a:gd name="connsiteX1" fmla="*/ 17543 w 111092"/>
                        <a:gd name="connsiteY1" fmla="*/ 70640 h 106360"/>
                        <a:gd name="connsiteX2" fmla="*/ 4494 w 111092"/>
                        <a:gd name="connsiteY2" fmla="*/ 66544 h 106360"/>
                        <a:gd name="connsiteX3" fmla="*/ 7161 w 111092"/>
                        <a:gd name="connsiteY3" fmla="*/ 69973 h 106360"/>
                        <a:gd name="connsiteX4" fmla="*/ 14781 w 111092"/>
                        <a:gd name="connsiteY4" fmla="*/ 3393 h 106360"/>
                        <a:gd name="connsiteX5" fmla="*/ 7637 w 111092"/>
                        <a:gd name="connsiteY5" fmla="*/ 3393 h 106360"/>
                        <a:gd name="connsiteX6" fmla="*/ 17 w 111092"/>
                        <a:gd name="connsiteY6" fmla="*/ 69973 h 106360"/>
                        <a:gd name="connsiteX7" fmla="*/ 2684 w 111092"/>
                        <a:gd name="connsiteY7" fmla="*/ 73402 h 106360"/>
                        <a:gd name="connsiteX8" fmla="*/ 93743 w 111092"/>
                        <a:gd name="connsiteY8" fmla="*/ 102072 h 106360"/>
                        <a:gd name="connsiteX9" fmla="*/ 106792 w 111092"/>
                        <a:gd name="connsiteY9" fmla="*/ 106168 h 106360"/>
                        <a:gd name="connsiteX10" fmla="*/ 108602 w 111092"/>
                        <a:gd name="connsiteY10" fmla="*/ 99310 h 106360"/>
                        <a:gd name="connsiteX11" fmla="*/ 108602 w 111092"/>
                        <a:gd name="connsiteY11" fmla="*/ 99310 h 10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11092" h="106360">
                          <a:moveTo>
                            <a:pt x="108602" y="99310"/>
                          </a:moveTo>
                          <a:cubicBezTo>
                            <a:pt x="78217" y="89785"/>
                            <a:pt x="47928" y="80260"/>
                            <a:pt x="17543" y="70640"/>
                          </a:cubicBezTo>
                          <a:cubicBezTo>
                            <a:pt x="13162" y="69306"/>
                            <a:pt x="8875" y="67878"/>
                            <a:pt x="4494" y="66544"/>
                          </a:cubicBezTo>
                          <a:cubicBezTo>
                            <a:pt x="5351" y="67687"/>
                            <a:pt x="6208" y="68830"/>
                            <a:pt x="7161" y="69973"/>
                          </a:cubicBezTo>
                          <a:cubicBezTo>
                            <a:pt x="9733" y="47780"/>
                            <a:pt x="12304" y="25587"/>
                            <a:pt x="14781" y="3393"/>
                          </a:cubicBezTo>
                          <a:cubicBezTo>
                            <a:pt x="15352" y="-1179"/>
                            <a:pt x="8113" y="-1083"/>
                            <a:pt x="7637" y="3393"/>
                          </a:cubicBezTo>
                          <a:cubicBezTo>
                            <a:pt x="5065" y="25587"/>
                            <a:pt x="2494" y="47780"/>
                            <a:pt x="17" y="69973"/>
                          </a:cubicBezTo>
                          <a:cubicBezTo>
                            <a:pt x="-173" y="71592"/>
                            <a:pt x="1255" y="73021"/>
                            <a:pt x="2684" y="73402"/>
                          </a:cubicBezTo>
                          <a:cubicBezTo>
                            <a:pt x="33069" y="82927"/>
                            <a:pt x="63358" y="92452"/>
                            <a:pt x="93743" y="102072"/>
                          </a:cubicBezTo>
                          <a:cubicBezTo>
                            <a:pt x="98125" y="103406"/>
                            <a:pt x="102411" y="104835"/>
                            <a:pt x="106792" y="106168"/>
                          </a:cubicBezTo>
                          <a:cubicBezTo>
                            <a:pt x="111079" y="107597"/>
                            <a:pt x="112984" y="100644"/>
                            <a:pt x="108602" y="99310"/>
                          </a:cubicBezTo>
                          <a:lnTo>
                            <a:pt x="108602" y="99310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525" name="Graphic 216">
                  <a:extLst>
                    <a:ext uri="{FF2B5EF4-FFF2-40B4-BE49-F238E27FC236}">
                      <a16:creationId xmlns:a16="http://schemas.microsoft.com/office/drawing/2014/main" id="{E801F576-123E-421E-859B-248E63027A52}"/>
                    </a:ext>
                  </a:extLst>
                </p:cNvPr>
                <p:cNvGrpSpPr/>
                <p:nvPr/>
              </p:nvGrpSpPr>
              <p:grpSpPr>
                <a:xfrm>
                  <a:off x="5763513" y="3345697"/>
                  <a:ext cx="492408" cy="368910"/>
                  <a:chOff x="5763513" y="3345697"/>
                  <a:chExt cx="492408" cy="368910"/>
                </a:xfrm>
              </p:grpSpPr>
              <p:sp>
                <p:nvSpPr>
                  <p:cNvPr id="526" name="Freeform: Shape 616">
                    <a:extLst>
                      <a:ext uri="{FF2B5EF4-FFF2-40B4-BE49-F238E27FC236}">
                        <a16:creationId xmlns:a16="http://schemas.microsoft.com/office/drawing/2014/main" id="{B470885C-CA5A-416B-883F-3BD2FBEF511F}"/>
                      </a:ext>
                    </a:extLst>
                  </p:cNvPr>
                  <p:cNvSpPr/>
                  <p:nvPr/>
                </p:nvSpPr>
                <p:spPr>
                  <a:xfrm>
                    <a:off x="5763513" y="3345697"/>
                    <a:ext cx="492408" cy="368910"/>
                  </a:xfrm>
                  <a:custGeom>
                    <a:avLst/>
                    <a:gdLst>
                      <a:gd name="connsiteX0" fmla="*/ 13779 w 492408"/>
                      <a:gd name="connsiteY0" fmla="*/ 54 h 368910"/>
                      <a:gd name="connsiteX1" fmla="*/ 139414 w 492408"/>
                      <a:gd name="connsiteY1" fmla="*/ 83303 h 368910"/>
                      <a:gd name="connsiteX2" fmla="*/ 240379 w 492408"/>
                      <a:gd name="connsiteY2" fmla="*/ 99305 h 368910"/>
                      <a:gd name="connsiteX3" fmla="*/ 308007 w 492408"/>
                      <a:gd name="connsiteY3" fmla="*/ 108163 h 368910"/>
                      <a:gd name="connsiteX4" fmla="*/ 356584 w 492408"/>
                      <a:gd name="connsiteY4" fmla="*/ 79683 h 368910"/>
                      <a:gd name="connsiteX5" fmla="*/ 365157 w 492408"/>
                      <a:gd name="connsiteY5" fmla="*/ 123403 h 368910"/>
                      <a:gd name="connsiteX6" fmla="*/ 425545 w 492408"/>
                      <a:gd name="connsiteY6" fmla="*/ 107115 h 368910"/>
                      <a:gd name="connsiteX7" fmla="*/ 426117 w 492408"/>
                      <a:gd name="connsiteY7" fmla="*/ 146834 h 368910"/>
                      <a:gd name="connsiteX8" fmla="*/ 474885 w 492408"/>
                      <a:gd name="connsiteY8" fmla="*/ 160931 h 368910"/>
                      <a:gd name="connsiteX9" fmla="*/ 449834 w 492408"/>
                      <a:gd name="connsiteY9" fmla="*/ 199317 h 368910"/>
                      <a:gd name="connsiteX10" fmla="*/ 491934 w 492408"/>
                      <a:gd name="connsiteY10" fmla="*/ 228083 h 368910"/>
                      <a:gd name="connsiteX11" fmla="*/ 446691 w 492408"/>
                      <a:gd name="connsiteY11" fmla="*/ 245418 h 368910"/>
                      <a:gd name="connsiteX12" fmla="*/ 477838 w 492408"/>
                      <a:gd name="connsiteY12" fmla="*/ 292091 h 368910"/>
                      <a:gd name="connsiteX13" fmla="*/ 427736 w 492408"/>
                      <a:gd name="connsiteY13" fmla="*/ 280661 h 368910"/>
                      <a:gd name="connsiteX14" fmla="*/ 437356 w 492408"/>
                      <a:gd name="connsiteY14" fmla="*/ 345812 h 368910"/>
                      <a:gd name="connsiteX15" fmla="*/ 383349 w 492408"/>
                      <a:gd name="connsiteY15" fmla="*/ 313617 h 368910"/>
                      <a:gd name="connsiteX16" fmla="*/ 375444 w 492408"/>
                      <a:gd name="connsiteY16" fmla="*/ 366767 h 368910"/>
                      <a:gd name="connsiteX17" fmla="*/ 328771 w 492408"/>
                      <a:gd name="connsiteY17" fmla="*/ 329714 h 368910"/>
                      <a:gd name="connsiteX18" fmla="*/ 309340 w 492408"/>
                      <a:gd name="connsiteY18" fmla="*/ 368767 h 368910"/>
                      <a:gd name="connsiteX19" fmla="*/ 273050 w 492408"/>
                      <a:gd name="connsiteY19" fmla="*/ 325333 h 368910"/>
                      <a:gd name="connsiteX20" fmla="*/ 237046 w 492408"/>
                      <a:gd name="connsiteY20" fmla="*/ 352574 h 368910"/>
                      <a:gd name="connsiteX21" fmla="*/ 204851 w 492408"/>
                      <a:gd name="connsiteY21" fmla="*/ 292186 h 368910"/>
                      <a:gd name="connsiteX22" fmla="*/ 185039 w 492408"/>
                      <a:gd name="connsiteY22" fmla="*/ 319618 h 368910"/>
                      <a:gd name="connsiteX23" fmla="*/ 150177 w 492408"/>
                      <a:gd name="connsiteY23" fmla="*/ 264754 h 368910"/>
                      <a:gd name="connsiteX24" fmla="*/ 130842 w 492408"/>
                      <a:gd name="connsiteY24" fmla="*/ 288376 h 368910"/>
                      <a:gd name="connsiteX25" fmla="*/ 76740 w 492408"/>
                      <a:gd name="connsiteY25" fmla="*/ 205794 h 368910"/>
                      <a:gd name="connsiteX26" fmla="*/ 13779 w 492408"/>
                      <a:gd name="connsiteY26" fmla="*/ 54 h 368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92408" h="368910">
                        <a:moveTo>
                          <a:pt x="13779" y="54"/>
                        </a:moveTo>
                        <a:cubicBezTo>
                          <a:pt x="13779" y="54"/>
                          <a:pt x="72168" y="93875"/>
                          <a:pt x="139414" y="83303"/>
                        </a:cubicBezTo>
                        <a:cubicBezTo>
                          <a:pt x="206661" y="72730"/>
                          <a:pt x="240379" y="48917"/>
                          <a:pt x="240379" y="99305"/>
                        </a:cubicBezTo>
                        <a:cubicBezTo>
                          <a:pt x="240379" y="99305"/>
                          <a:pt x="299434" y="37392"/>
                          <a:pt x="308007" y="108163"/>
                        </a:cubicBezTo>
                        <a:cubicBezTo>
                          <a:pt x="308007" y="108163"/>
                          <a:pt x="325914" y="63776"/>
                          <a:pt x="356584" y="79683"/>
                        </a:cubicBezTo>
                        <a:cubicBezTo>
                          <a:pt x="383445" y="93590"/>
                          <a:pt x="365157" y="123403"/>
                          <a:pt x="365157" y="123403"/>
                        </a:cubicBezTo>
                        <a:cubicBezTo>
                          <a:pt x="365157" y="123403"/>
                          <a:pt x="396875" y="85303"/>
                          <a:pt x="425545" y="107115"/>
                        </a:cubicBezTo>
                        <a:cubicBezTo>
                          <a:pt x="451834" y="127118"/>
                          <a:pt x="426117" y="146834"/>
                          <a:pt x="426117" y="146834"/>
                        </a:cubicBezTo>
                        <a:cubicBezTo>
                          <a:pt x="426117" y="146834"/>
                          <a:pt x="470884" y="125594"/>
                          <a:pt x="474885" y="160931"/>
                        </a:cubicBezTo>
                        <a:cubicBezTo>
                          <a:pt x="478885" y="196269"/>
                          <a:pt x="449834" y="199317"/>
                          <a:pt x="449834" y="199317"/>
                        </a:cubicBezTo>
                        <a:cubicBezTo>
                          <a:pt x="449834" y="199317"/>
                          <a:pt x="497649" y="191030"/>
                          <a:pt x="491934" y="228083"/>
                        </a:cubicBezTo>
                        <a:cubicBezTo>
                          <a:pt x="486219" y="265135"/>
                          <a:pt x="446691" y="245418"/>
                          <a:pt x="446691" y="245418"/>
                        </a:cubicBezTo>
                        <a:cubicBezTo>
                          <a:pt x="446691" y="245418"/>
                          <a:pt x="496125" y="261611"/>
                          <a:pt x="477838" y="292091"/>
                        </a:cubicBezTo>
                        <a:cubicBezTo>
                          <a:pt x="459549" y="322571"/>
                          <a:pt x="427736" y="280661"/>
                          <a:pt x="427736" y="280661"/>
                        </a:cubicBezTo>
                        <a:cubicBezTo>
                          <a:pt x="427736" y="280661"/>
                          <a:pt x="472123" y="328095"/>
                          <a:pt x="437356" y="345812"/>
                        </a:cubicBezTo>
                        <a:cubicBezTo>
                          <a:pt x="402590" y="363528"/>
                          <a:pt x="383349" y="313617"/>
                          <a:pt x="383349" y="313617"/>
                        </a:cubicBezTo>
                        <a:cubicBezTo>
                          <a:pt x="383349" y="313617"/>
                          <a:pt x="409829" y="359718"/>
                          <a:pt x="375444" y="366767"/>
                        </a:cubicBezTo>
                        <a:cubicBezTo>
                          <a:pt x="341059" y="373910"/>
                          <a:pt x="328771" y="329714"/>
                          <a:pt x="328771" y="329714"/>
                        </a:cubicBezTo>
                        <a:cubicBezTo>
                          <a:pt x="328771" y="329714"/>
                          <a:pt x="345059" y="365719"/>
                          <a:pt x="309340" y="368767"/>
                        </a:cubicBezTo>
                        <a:cubicBezTo>
                          <a:pt x="273621" y="371815"/>
                          <a:pt x="273050" y="325333"/>
                          <a:pt x="273050" y="325333"/>
                        </a:cubicBezTo>
                        <a:cubicBezTo>
                          <a:pt x="273050" y="325333"/>
                          <a:pt x="262192" y="364576"/>
                          <a:pt x="237046" y="352574"/>
                        </a:cubicBezTo>
                        <a:cubicBezTo>
                          <a:pt x="211899" y="340573"/>
                          <a:pt x="204851" y="292186"/>
                          <a:pt x="204851" y="292186"/>
                        </a:cubicBezTo>
                        <a:cubicBezTo>
                          <a:pt x="204851" y="292186"/>
                          <a:pt x="208566" y="314951"/>
                          <a:pt x="185039" y="319618"/>
                        </a:cubicBezTo>
                        <a:cubicBezTo>
                          <a:pt x="161512" y="324285"/>
                          <a:pt x="150177" y="264754"/>
                          <a:pt x="150177" y="264754"/>
                        </a:cubicBezTo>
                        <a:cubicBezTo>
                          <a:pt x="150177" y="264754"/>
                          <a:pt x="162084" y="290471"/>
                          <a:pt x="130842" y="288376"/>
                        </a:cubicBezTo>
                        <a:cubicBezTo>
                          <a:pt x="99600" y="286185"/>
                          <a:pt x="92361" y="247037"/>
                          <a:pt x="76740" y="205794"/>
                        </a:cubicBezTo>
                        <a:cubicBezTo>
                          <a:pt x="61595" y="166170"/>
                          <a:pt x="-35370" y="-3470"/>
                          <a:pt x="13779" y="54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27" name="Graphic 216">
                    <a:extLst>
                      <a:ext uri="{FF2B5EF4-FFF2-40B4-BE49-F238E27FC236}">
                        <a16:creationId xmlns:a16="http://schemas.microsoft.com/office/drawing/2014/main" id="{DB7A219C-610C-491E-8F41-B462D6AC33C1}"/>
                      </a:ext>
                    </a:extLst>
                  </p:cNvPr>
                  <p:cNvGrpSpPr/>
                  <p:nvPr/>
                </p:nvGrpSpPr>
                <p:grpSpPr>
                  <a:xfrm>
                    <a:off x="5767751" y="3355666"/>
                    <a:ext cx="410845" cy="321957"/>
                    <a:chOff x="5767751" y="3355666"/>
                    <a:chExt cx="410845" cy="321957"/>
                  </a:xfrm>
                  <a:solidFill>
                    <a:srgbClr val="9DCE6E"/>
                  </a:solidFill>
                </p:grpSpPr>
                <p:sp>
                  <p:nvSpPr>
                    <p:cNvPr id="528" name="Freeform: Shape 618">
                      <a:extLst>
                        <a:ext uri="{FF2B5EF4-FFF2-40B4-BE49-F238E27FC236}">
                          <a16:creationId xmlns:a16="http://schemas.microsoft.com/office/drawing/2014/main" id="{407E79FA-226E-4025-8E93-30ECFA26B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67751" y="3355666"/>
                      <a:ext cx="410845" cy="243142"/>
                    </a:xfrm>
                    <a:custGeom>
                      <a:avLst/>
                      <a:gdLst>
                        <a:gd name="connsiteX0" fmla="*/ 408258 w 410845"/>
                        <a:gd name="connsiteY0" fmla="*/ 236211 h 243142"/>
                        <a:gd name="connsiteX1" fmla="*/ 299197 w 410845"/>
                        <a:gd name="connsiteY1" fmla="*/ 206874 h 243142"/>
                        <a:gd name="connsiteX2" fmla="*/ 92695 w 410845"/>
                        <a:gd name="connsiteY2" fmla="*/ 102670 h 243142"/>
                        <a:gd name="connsiteX3" fmla="*/ 6589 w 410845"/>
                        <a:gd name="connsiteY3" fmla="*/ 1800 h 243142"/>
                        <a:gd name="connsiteX4" fmla="*/ 397 w 410845"/>
                        <a:gd name="connsiteY4" fmla="*/ 5420 h 243142"/>
                        <a:gd name="connsiteX5" fmla="*/ 175562 w 410845"/>
                        <a:gd name="connsiteY5" fmla="*/ 163344 h 243142"/>
                        <a:gd name="connsiteX6" fmla="*/ 365300 w 410845"/>
                        <a:gd name="connsiteY6" fmla="*/ 233734 h 243142"/>
                        <a:gd name="connsiteX7" fmla="*/ 406258 w 410845"/>
                        <a:gd name="connsiteY7" fmla="*/ 243069 h 243142"/>
                        <a:gd name="connsiteX8" fmla="*/ 408258 w 410845"/>
                        <a:gd name="connsiteY8" fmla="*/ 236211 h 243142"/>
                        <a:gd name="connsiteX9" fmla="*/ 408258 w 410845"/>
                        <a:gd name="connsiteY9" fmla="*/ 236211 h 2431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10845" h="243142">
                          <a:moveTo>
                            <a:pt x="408258" y="236211"/>
                          </a:moveTo>
                          <a:cubicBezTo>
                            <a:pt x="371301" y="229353"/>
                            <a:pt x="334820" y="218685"/>
                            <a:pt x="299197" y="206874"/>
                          </a:cubicBezTo>
                          <a:cubicBezTo>
                            <a:pt x="226140" y="182680"/>
                            <a:pt x="153559" y="150390"/>
                            <a:pt x="92695" y="102670"/>
                          </a:cubicBezTo>
                          <a:cubicBezTo>
                            <a:pt x="57643" y="75143"/>
                            <a:pt x="26686" y="41901"/>
                            <a:pt x="6589" y="1800"/>
                          </a:cubicBezTo>
                          <a:cubicBezTo>
                            <a:pt x="4493" y="-2295"/>
                            <a:pt x="-1603" y="1324"/>
                            <a:pt x="397" y="5420"/>
                          </a:cubicBezTo>
                          <a:cubicBezTo>
                            <a:pt x="36592" y="77429"/>
                            <a:pt x="105458" y="127245"/>
                            <a:pt x="175562" y="163344"/>
                          </a:cubicBezTo>
                          <a:cubicBezTo>
                            <a:pt x="235570" y="194205"/>
                            <a:pt x="299959" y="217065"/>
                            <a:pt x="365300" y="233734"/>
                          </a:cubicBezTo>
                          <a:cubicBezTo>
                            <a:pt x="378826" y="237163"/>
                            <a:pt x="392542" y="240592"/>
                            <a:pt x="406258" y="243069"/>
                          </a:cubicBezTo>
                          <a:cubicBezTo>
                            <a:pt x="410830" y="243926"/>
                            <a:pt x="412830" y="237068"/>
                            <a:pt x="408258" y="236211"/>
                          </a:cubicBezTo>
                          <a:lnTo>
                            <a:pt x="408258" y="23621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29" name="Freeform: Shape 619">
                      <a:extLst>
                        <a:ext uri="{FF2B5EF4-FFF2-40B4-BE49-F238E27FC236}">
                          <a16:creationId xmlns:a16="http://schemas.microsoft.com/office/drawing/2014/main" id="{C64C1169-93B8-448C-B3C7-19F3E3B29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5702" y="3508111"/>
                      <a:ext cx="88493" cy="169512"/>
                    </a:xfrm>
                    <a:custGeom>
                      <a:avLst/>
                      <a:gdLst>
                        <a:gd name="connsiteX0" fmla="*/ 58015 w 88493"/>
                        <a:gd name="connsiteY0" fmla="*/ 164062 h 169512"/>
                        <a:gd name="connsiteX1" fmla="*/ 6580 w 88493"/>
                        <a:gd name="connsiteY1" fmla="*/ 57096 h 169512"/>
                        <a:gd name="connsiteX2" fmla="*/ 5341 w 88493"/>
                        <a:gd name="connsiteY2" fmla="*/ 61954 h 169512"/>
                        <a:gd name="connsiteX3" fmla="*/ 86875 w 88493"/>
                        <a:gd name="connsiteY3" fmla="*/ 6804 h 169512"/>
                        <a:gd name="connsiteX4" fmla="*/ 83256 w 88493"/>
                        <a:gd name="connsiteY4" fmla="*/ 613 h 169512"/>
                        <a:gd name="connsiteX5" fmla="*/ 1722 w 88493"/>
                        <a:gd name="connsiteY5" fmla="*/ 55763 h 169512"/>
                        <a:gd name="connsiteX6" fmla="*/ 484 w 88493"/>
                        <a:gd name="connsiteY6" fmla="*/ 60620 h 169512"/>
                        <a:gd name="connsiteX7" fmla="*/ 51919 w 88493"/>
                        <a:gd name="connsiteY7" fmla="*/ 167586 h 169512"/>
                        <a:gd name="connsiteX8" fmla="*/ 58015 w 88493"/>
                        <a:gd name="connsiteY8" fmla="*/ 164062 h 169512"/>
                        <a:gd name="connsiteX9" fmla="*/ 58015 w 88493"/>
                        <a:gd name="connsiteY9" fmla="*/ 164062 h 1695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8493" h="169512">
                          <a:moveTo>
                            <a:pt x="58015" y="164062"/>
                          </a:moveTo>
                          <a:cubicBezTo>
                            <a:pt x="40870" y="128438"/>
                            <a:pt x="23725" y="92720"/>
                            <a:pt x="6580" y="57096"/>
                          </a:cubicBezTo>
                          <a:cubicBezTo>
                            <a:pt x="6199" y="58715"/>
                            <a:pt x="5722" y="60335"/>
                            <a:pt x="5341" y="61954"/>
                          </a:cubicBezTo>
                          <a:cubicBezTo>
                            <a:pt x="32488" y="43571"/>
                            <a:pt x="59729" y="25187"/>
                            <a:pt x="86875" y="6804"/>
                          </a:cubicBezTo>
                          <a:cubicBezTo>
                            <a:pt x="90685" y="4232"/>
                            <a:pt x="87066" y="-1959"/>
                            <a:pt x="83256" y="613"/>
                          </a:cubicBezTo>
                          <a:cubicBezTo>
                            <a:pt x="56110" y="18996"/>
                            <a:pt x="28868" y="37379"/>
                            <a:pt x="1722" y="55763"/>
                          </a:cubicBezTo>
                          <a:cubicBezTo>
                            <a:pt x="7" y="56906"/>
                            <a:pt x="-469" y="58811"/>
                            <a:pt x="484" y="60620"/>
                          </a:cubicBezTo>
                          <a:cubicBezTo>
                            <a:pt x="17629" y="96244"/>
                            <a:pt x="34774" y="131963"/>
                            <a:pt x="51919" y="167586"/>
                          </a:cubicBezTo>
                          <a:cubicBezTo>
                            <a:pt x="53824" y="171872"/>
                            <a:pt x="60015" y="168253"/>
                            <a:pt x="58015" y="164062"/>
                          </a:cubicBezTo>
                          <a:lnTo>
                            <a:pt x="58015" y="16406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30" name="Freeform: Shape 620">
                      <a:extLst>
                        <a:ext uri="{FF2B5EF4-FFF2-40B4-BE49-F238E27FC236}">
                          <a16:creationId xmlns:a16="http://schemas.microsoft.com/office/drawing/2014/main" id="{FC8F40B6-3744-410D-A522-3E0F61762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7242" y="3482353"/>
                      <a:ext cx="64879" cy="145188"/>
                    </a:xfrm>
                    <a:custGeom>
                      <a:avLst/>
                      <a:gdLst>
                        <a:gd name="connsiteX0" fmla="*/ 40651 w 64879"/>
                        <a:gd name="connsiteY0" fmla="*/ 140861 h 145188"/>
                        <a:gd name="connsiteX1" fmla="*/ 7028 w 64879"/>
                        <a:gd name="connsiteY1" fmla="*/ 45135 h 145188"/>
                        <a:gd name="connsiteX2" fmla="*/ 5409 w 64879"/>
                        <a:gd name="connsiteY2" fmla="*/ 49135 h 145188"/>
                        <a:gd name="connsiteX3" fmla="*/ 63321 w 64879"/>
                        <a:gd name="connsiteY3" fmla="*/ 6844 h 145188"/>
                        <a:gd name="connsiteX4" fmla="*/ 59701 w 64879"/>
                        <a:gd name="connsiteY4" fmla="*/ 653 h 145188"/>
                        <a:gd name="connsiteX5" fmla="*/ 1789 w 64879"/>
                        <a:gd name="connsiteY5" fmla="*/ 42944 h 145188"/>
                        <a:gd name="connsiteX6" fmla="*/ 170 w 64879"/>
                        <a:gd name="connsiteY6" fmla="*/ 46945 h 145188"/>
                        <a:gd name="connsiteX7" fmla="*/ 33793 w 64879"/>
                        <a:gd name="connsiteY7" fmla="*/ 142671 h 145188"/>
                        <a:gd name="connsiteX8" fmla="*/ 40651 w 64879"/>
                        <a:gd name="connsiteY8" fmla="*/ 140861 h 145188"/>
                        <a:gd name="connsiteX9" fmla="*/ 40651 w 64879"/>
                        <a:gd name="connsiteY9" fmla="*/ 140861 h 1451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879" h="145188">
                          <a:moveTo>
                            <a:pt x="40651" y="140861"/>
                          </a:moveTo>
                          <a:cubicBezTo>
                            <a:pt x="29412" y="108952"/>
                            <a:pt x="18268" y="77044"/>
                            <a:pt x="7028" y="45135"/>
                          </a:cubicBezTo>
                          <a:cubicBezTo>
                            <a:pt x="6457" y="46468"/>
                            <a:pt x="5980" y="47802"/>
                            <a:pt x="5409" y="49135"/>
                          </a:cubicBezTo>
                          <a:cubicBezTo>
                            <a:pt x="24745" y="35038"/>
                            <a:pt x="43985" y="20941"/>
                            <a:pt x="63321" y="6844"/>
                          </a:cubicBezTo>
                          <a:cubicBezTo>
                            <a:pt x="67035" y="4177"/>
                            <a:pt x="63416" y="-2014"/>
                            <a:pt x="59701" y="653"/>
                          </a:cubicBezTo>
                          <a:cubicBezTo>
                            <a:pt x="40366" y="14750"/>
                            <a:pt x="21125" y="28847"/>
                            <a:pt x="1789" y="42944"/>
                          </a:cubicBezTo>
                          <a:cubicBezTo>
                            <a:pt x="551" y="43801"/>
                            <a:pt x="-401" y="45421"/>
                            <a:pt x="170" y="46945"/>
                          </a:cubicBezTo>
                          <a:cubicBezTo>
                            <a:pt x="11409" y="78853"/>
                            <a:pt x="22554" y="110762"/>
                            <a:pt x="33793" y="142671"/>
                          </a:cubicBezTo>
                          <a:cubicBezTo>
                            <a:pt x="35317" y="147052"/>
                            <a:pt x="42175" y="145243"/>
                            <a:pt x="40651" y="140861"/>
                          </a:cubicBezTo>
                          <a:lnTo>
                            <a:pt x="40651" y="14086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31" name="Freeform: Shape 621">
                      <a:extLst>
                        <a:ext uri="{FF2B5EF4-FFF2-40B4-BE49-F238E27FC236}">
                          <a16:creationId xmlns:a16="http://schemas.microsoft.com/office/drawing/2014/main" id="{94D82776-000D-4AD9-BECF-B20F32C88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5670" y="3456999"/>
                      <a:ext cx="57174" cy="108017"/>
                    </a:xfrm>
                    <a:custGeom>
                      <a:avLst/>
                      <a:gdLst>
                        <a:gd name="connsiteX0" fmla="*/ 17447 w 57174"/>
                        <a:gd name="connsiteY0" fmla="*/ 104589 h 108017"/>
                        <a:gd name="connsiteX1" fmla="*/ 7255 w 57174"/>
                        <a:gd name="connsiteY1" fmla="*/ 19626 h 108017"/>
                        <a:gd name="connsiteX2" fmla="*/ 4588 w 57174"/>
                        <a:gd name="connsiteY2" fmla="*/ 23055 h 108017"/>
                        <a:gd name="connsiteX3" fmla="*/ 54690 w 57174"/>
                        <a:gd name="connsiteY3" fmla="*/ 7053 h 108017"/>
                        <a:gd name="connsiteX4" fmla="*/ 52785 w 57174"/>
                        <a:gd name="connsiteY4" fmla="*/ 195 h 108017"/>
                        <a:gd name="connsiteX5" fmla="*/ 2683 w 57174"/>
                        <a:gd name="connsiteY5" fmla="*/ 16197 h 108017"/>
                        <a:gd name="connsiteX6" fmla="*/ 16 w 57174"/>
                        <a:gd name="connsiteY6" fmla="*/ 19626 h 108017"/>
                        <a:gd name="connsiteX7" fmla="*/ 10208 w 57174"/>
                        <a:gd name="connsiteY7" fmla="*/ 104589 h 108017"/>
                        <a:gd name="connsiteX8" fmla="*/ 17447 w 57174"/>
                        <a:gd name="connsiteY8" fmla="*/ 104589 h 108017"/>
                        <a:gd name="connsiteX9" fmla="*/ 17447 w 57174"/>
                        <a:gd name="connsiteY9" fmla="*/ 104589 h 1080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7174" h="108017">
                          <a:moveTo>
                            <a:pt x="17447" y="104589"/>
                          </a:moveTo>
                          <a:cubicBezTo>
                            <a:pt x="14018" y="76299"/>
                            <a:pt x="10684" y="47915"/>
                            <a:pt x="7255" y="19626"/>
                          </a:cubicBezTo>
                          <a:cubicBezTo>
                            <a:pt x="6398" y="20769"/>
                            <a:pt x="5541" y="21912"/>
                            <a:pt x="4588" y="23055"/>
                          </a:cubicBezTo>
                          <a:cubicBezTo>
                            <a:pt x="21257" y="17721"/>
                            <a:pt x="37926" y="12387"/>
                            <a:pt x="54690" y="7053"/>
                          </a:cubicBezTo>
                          <a:cubicBezTo>
                            <a:pt x="59071" y="5624"/>
                            <a:pt x="57166" y="-1234"/>
                            <a:pt x="52785" y="195"/>
                          </a:cubicBezTo>
                          <a:cubicBezTo>
                            <a:pt x="36116" y="5529"/>
                            <a:pt x="19447" y="10863"/>
                            <a:pt x="2683" y="16197"/>
                          </a:cubicBezTo>
                          <a:cubicBezTo>
                            <a:pt x="1350" y="16673"/>
                            <a:pt x="-174" y="18102"/>
                            <a:pt x="16" y="19626"/>
                          </a:cubicBezTo>
                          <a:cubicBezTo>
                            <a:pt x="3445" y="47915"/>
                            <a:pt x="6779" y="76299"/>
                            <a:pt x="10208" y="104589"/>
                          </a:cubicBezTo>
                          <a:cubicBezTo>
                            <a:pt x="10875" y="109161"/>
                            <a:pt x="18018" y="109161"/>
                            <a:pt x="17447" y="104589"/>
                          </a:cubicBezTo>
                          <a:lnTo>
                            <a:pt x="17447" y="10458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426" name="Freeform: Shape 516">
                <a:extLst>
                  <a:ext uri="{FF2B5EF4-FFF2-40B4-BE49-F238E27FC236}">
                    <a16:creationId xmlns:a16="http://schemas.microsoft.com/office/drawing/2014/main" id="{64C89E64-48D1-45E7-94DF-C2A632D4F0E6}"/>
                  </a:ext>
                </a:extLst>
              </p:cNvPr>
              <p:cNvSpPr/>
              <p:nvPr/>
            </p:nvSpPr>
            <p:spPr>
              <a:xfrm>
                <a:off x="6377950" y="3609784"/>
                <a:ext cx="193399" cy="178474"/>
              </a:xfrm>
              <a:custGeom>
                <a:avLst/>
                <a:gdLst>
                  <a:gd name="connsiteX0" fmla="*/ 72188 w 193399"/>
                  <a:gd name="connsiteY0" fmla="*/ 177260 h 178474"/>
                  <a:gd name="connsiteX1" fmla="*/ 560 w 193399"/>
                  <a:gd name="connsiteY1" fmla="*/ 107251 h 178474"/>
                  <a:gd name="connsiteX2" fmla="*/ 72188 w 193399"/>
                  <a:gd name="connsiteY2" fmla="*/ 0 h 178474"/>
                  <a:gd name="connsiteX3" fmla="*/ 192489 w 193399"/>
                  <a:gd name="connsiteY3" fmla="*/ 72295 h 178474"/>
                  <a:gd name="connsiteX4" fmla="*/ 72188 w 193399"/>
                  <a:gd name="connsiteY4" fmla="*/ 177260 h 178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399" h="178474">
                    <a:moveTo>
                      <a:pt x="72188" y="177260"/>
                    </a:moveTo>
                    <a:cubicBezTo>
                      <a:pt x="72188" y="177260"/>
                      <a:pt x="5704" y="174974"/>
                      <a:pt x="560" y="107251"/>
                    </a:cubicBezTo>
                    <a:cubicBezTo>
                      <a:pt x="-4583" y="39624"/>
                      <a:pt x="26183" y="0"/>
                      <a:pt x="72188" y="0"/>
                    </a:cubicBezTo>
                    <a:cubicBezTo>
                      <a:pt x="118289" y="0"/>
                      <a:pt x="185155" y="11716"/>
                      <a:pt x="192489" y="72295"/>
                    </a:cubicBezTo>
                    <a:cubicBezTo>
                      <a:pt x="197537" y="114300"/>
                      <a:pt x="184774" y="188881"/>
                      <a:pt x="72188" y="1772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517">
                <a:extLst>
                  <a:ext uri="{FF2B5EF4-FFF2-40B4-BE49-F238E27FC236}">
                    <a16:creationId xmlns:a16="http://schemas.microsoft.com/office/drawing/2014/main" id="{8403EE5D-8D66-441F-9FA6-6315763D43CD}"/>
                  </a:ext>
                </a:extLst>
              </p:cNvPr>
              <p:cNvSpPr/>
              <p:nvPr/>
            </p:nvSpPr>
            <p:spPr>
              <a:xfrm>
                <a:off x="5893542" y="3662838"/>
                <a:ext cx="152792" cy="140987"/>
              </a:xfrm>
              <a:custGeom>
                <a:avLst/>
                <a:gdLst>
                  <a:gd name="connsiteX0" fmla="*/ 57010 w 152792"/>
                  <a:gd name="connsiteY0" fmla="*/ 140017 h 140987"/>
                  <a:gd name="connsiteX1" fmla="*/ 432 w 152792"/>
                  <a:gd name="connsiteY1" fmla="*/ 84772 h 140987"/>
                  <a:gd name="connsiteX2" fmla="*/ 57010 w 152792"/>
                  <a:gd name="connsiteY2" fmla="*/ 0 h 140987"/>
                  <a:gd name="connsiteX3" fmla="*/ 152070 w 152792"/>
                  <a:gd name="connsiteY3" fmla="*/ 57150 h 140987"/>
                  <a:gd name="connsiteX4" fmla="*/ 57010 w 152792"/>
                  <a:gd name="connsiteY4" fmla="*/ 140017 h 140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792" h="140987">
                    <a:moveTo>
                      <a:pt x="57010" y="140017"/>
                    </a:moveTo>
                    <a:cubicBezTo>
                      <a:pt x="57010" y="140017"/>
                      <a:pt x="4432" y="138208"/>
                      <a:pt x="432" y="84772"/>
                    </a:cubicBezTo>
                    <a:cubicBezTo>
                      <a:pt x="-3569" y="31337"/>
                      <a:pt x="20625" y="0"/>
                      <a:pt x="57010" y="0"/>
                    </a:cubicBezTo>
                    <a:cubicBezTo>
                      <a:pt x="93396" y="0"/>
                      <a:pt x="146259" y="9239"/>
                      <a:pt x="152070" y="57150"/>
                    </a:cubicBezTo>
                    <a:cubicBezTo>
                      <a:pt x="156070" y="90297"/>
                      <a:pt x="145974" y="149257"/>
                      <a:pt x="57010" y="1400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28" name="Graphic 216">
                <a:extLst>
                  <a:ext uri="{FF2B5EF4-FFF2-40B4-BE49-F238E27FC236}">
                    <a16:creationId xmlns:a16="http://schemas.microsoft.com/office/drawing/2014/main" id="{2523D2B6-6DF8-49F4-8444-F9E393D7D3DD}"/>
                  </a:ext>
                </a:extLst>
              </p:cNvPr>
              <p:cNvGrpSpPr/>
              <p:nvPr/>
            </p:nvGrpSpPr>
            <p:grpSpPr>
              <a:xfrm>
                <a:off x="5444617" y="2947326"/>
                <a:ext cx="1409952" cy="1116704"/>
                <a:chOff x="5444617" y="2947326"/>
                <a:chExt cx="1409952" cy="1116704"/>
              </a:xfrm>
              <a:solidFill>
                <a:srgbClr val="ED712B"/>
              </a:solidFill>
            </p:grpSpPr>
            <p:sp>
              <p:nvSpPr>
                <p:cNvPr id="513" name="Freeform: Shape 603">
                  <a:extLst>
                    <a:ext uri="{FF2B5EF4-FFF2-40B4-BE49-F238E27FC236}">
                      <a16:creationId xmlns:a16="http://schemas.microsoft.com/office/drawing/2014/main" id="{CB8C98E6-9733-42B0-A144-3041C3E38FB9}"/>
                    </a:ext>
                  </a:extLst>
                </p:cNvPr>
                <p:cNvSpPr/>
                <p:nvPr/>
              </p:nvSpPr>
              <p:spPr>
                <a:xfrm>
                  <a:off x="6267428" y="2947326"/>
                  <a:ext cx="135486" cy="135297"/>
                </a:xfrm>
                <a:custGeom>
                  <a:avLst/>
                  <a:gdLst>
                    <a:gd name="connsiteX0" fmla="*/ 21 w 135486"/>
                    <a:gd name="connsiteY0" fmla="*/ 48000 h 135297"/>
                    <a:gd name="connsiteX1" fmla="*/ 36025 w 135486"/>
                    <a:gd name="connsiteY1" fmla="*/ 17806 h 135297"/>
                    <a:gd name="connsiteX2" fmla="*/ 107653 w 135486"/>
                    <a:gd name="connsiteY2" fmla="*/ 15805 h 135297"/>
                    <a:gd name="connsiteX3" fmla="*/ 123655 w 135486"/>
                    <a:gd name="connsiteY3" fmla="*/ 102864 h 135297"/>
                    <a:gd name="connsiteX4" fmla="*/ 50884 w 135486"/>
                    <a:gd name="connsiteY4" fmla="*/ 134296 h 135297"/>
                    <a:gd name="connsiteX5" fmla="*/ 21 w 135486"/>
                    <a:gd name="connsiteY5" fmla="*/ 48000 h 135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86" h="135297">
                      <a:moveTo>
                        <a:pt x="21" y="48000"/>
                      </a:moveTo>
                      <a:cubicBezTo>
                        <a:pt x="21" y="48000"/>
                        <a:pt x="-2075" y="39523"/>
                        <a:pt x="36025" y="17806"/>
                      </a:cubicBezTo>
                      <a:cubicBezTo>
                        <a:pt x="74220" y="-4007"/>
                        <a:pt x="94794" y="-7055"/>
                        <a:pt x="107653" y="15805"/>
                      </a:cubicBezTo>
                      <a:cubicBezTo>
                        <a:pt x="120512" y="38570"/>
                        <a:pt x="152802" y="83623"/>
                        <a:pt x="123655" y="102864"/>
                      </a:cubicBezTo>
                      <a:cubicBezTo>
                        <a:pt x="94413" y="122200"/>
                        <a:pt x="59933" y="139726"/>
                        <a:pt x="50884" y="134296"/>
                      </a:cubicBezTo>
                      <a:cubicBezTo>
                        <a:pt x="41835" y="128772"/>
                        <a:pt x="11165" y="86290"/>
                        <a:pt x="21" y="48000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4" name="Freeform: Shape 604">
                  <a:extLst>
                    <a:ext uri="{FF2B5EF4-FFF2-40B4-BE49-F238E27FC236}">
                      <a16:creationId xmlns:a16="http://schemas.microsoft.com/office/drawing/2014/main" id="{98540917-C449-4DB4-92D4-685DFDAEA175}"/>
                    </a:ext>
                  </a:extLst>
                </p:cNvPr>
                <p:cNvSpPr/>
                <p:nvPr/>
              </p:nvSpPr>
              <p:spPr>
                <a:xfrm>
                  <a:off x="5942628" y="3516605"/>
                  <a:ext cx="122171" cy="121913"/>
                </a:xfrm>
                <a:custGeom>
                  <a:avLst/>
                  <a:gdLst>
                    <a:gd name="connsiteX0" fmla="*/ 19 w 122171"/>
                    <a:gd name="connsiteY0" fmla="*/ 43268 h 121913"/>
                    <a:gd name="connsiteX1" fmla="*/ 32499 w 122171"/>
                    <a:gd name="connsiteY1" fmla="*/ 16027 h 121913"/>
                    <a:gd name="connsiteX2" fmla="*/ 97079 w 122171"/>
                    <a:gd name="connsiteY2" fmla="*/ 14217 h 121913"/>
                    <a:gd name="connsiteX3" fmla="*/ 111461 w 122171"/>
                    <a:gd name="connsiteY3" fmla="*/ 92703 h 121913"/>
                    <a:gd name="connsiteX4" fmla="*/ 45834 w 122171"/>
                    <a:gd name="connsiteY4" fmla="*/ 120992 h 121913"/>
                    <a:gd name="connsiteX5" fmla="*/ 19 w 122171"/>
                    <a:gd name="connsiteY5" fmla="*/ 43268 h 121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171" h="121913">
                      <a:moveTo>
                        <a:pt x="19" y="43268"/>
                      </a:moveTo>
                      <a:cubicBezTo>
                        <a:pt x="19" y="43268"/>
                        <a:pt x="-1886" y="35648"/>
                        <a:pt x="32499" y="16027"/>
                      </a:cubicBezTo>
                      <a:cubicBezTo>
                        <a:pt x="66884" y="-3595"/>
                        <a:pt x="85553" y="-6357"/>
                        <a:pt x="97079" y="14217"/>
                      </a:cubicBezTo>
                      <a:cubicBezTo>
                        <a:pt x="108604" y="34791"/>
                        <a:pt x="137846" y="75368"/>
                        <a:pt x="111461" y="92703"/>
                      </a:cubicBezTo>
                      <a:cubicBezTo>
                        <a:pt x="85077" y="110134"/>
                        <a:pt x="54026" y="125945"/>
                        <a:pt x="45834" y="120992"/>
                      </a:cubicBezTo>
                      <a:cubicBezTo>
                        <a:pt x="37738" y="116135"/>
                        <a:pt x="10115" y="77844"/>
                        <a:pt x="19" y="43268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5" name="Freeform: Shape 605">
                  <a:extLst>
                    <a:ext uri="{FF2B5EF4-FFF2-40B4-BE49-F238E27FC236}">
                      <a16:creationId xmlns:a16="http://schemas.microsoft.com/office/drawing/2014/main" id="{7BE5E0CE-7D70-49B5-A939-A41DF8EDE146}"/>
                    </a:ext>
                  </a:extLst>
                </p:cNvPr>
                <p:cNvSpPr/>
                <p:nvPr/>
              </p:nvSpPr>
              <p:spPr>
                <a:xfrm>
                  <a:off x="5444617" y="3387887"/>
                  <a:ext cx="222351" cy="217401"/>
                </a:xfrm>
                <a:custGeom>
                  <a:avLst/>
                  <a:gdLst>
                    <a:gd name="connsiteX0" fmla="*/ 32543 w 222351"/>
                    <a:gd name="connsiteY0" fmla="*/ 216373 h 217401"/>
                    <a:gd name="connsiteX1" fmla="*/ 4825 w 222351"/>
                    <a:gd name="connsiteY1" fmla="*/ 134648 h 217401"/>
                    <a:gd name="connsiteX2" fmla="*/ 48926 w 222351"/>
                    <a:gd name="connsiteY2" fmla="*/ 10823 h 217401"/>
                    <a:gd name="connsiteX3" fmla="*/ 208374 w 222351"/>
                    <a:gd name="connsiteY3" fmla="*/ 41399 h 217401"/>
                    <a:gd name="connsiteX4" fmla="*/ 213708 w 222351"/>
                    <a:gd name="connsiteY4" fmla="*/ 186750 h 217401"/>
                    <a:gd name="connsiteX5" fmla="*/ 32543 w 222351"/>
                    <a:gd name="connsiteY5" fmla="*/ 216373 h 217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2351" h="217401">
                      <a:moveTo>
                        <a:pt x="32543" y="216373"/>
                      </a:moveTo>
                      <a:cubicBezTo>
                        <a:pt x="32543" y="216373"/>
                        <a:pt x="16731" y="214373"/>
                        <a:pt x="4825" y="134648"/>
                      </a:cubicBezTo>
                      <a:cubicBezTo>
                        <a:pt x="-7081" y="54924"/>
                        <a:pt x="1396" y="17586"/>
                        <a:pt x="48926" y="10823"/>
                      </a:cubicBezTo>
                      <a:cubicBezTo>
                        <a:pt x="96456" y="4061"/>
                        <a:pt x="194849" y="-21371"/>
                        <a:pt x="208374" y="41399"/>
                      </a:cubicBezTo>
                      <a:cubicBezTo>
                        <a:pt x="221900" y="104168"/>
                        <a:pt x="229044" y="174844"/>
                        <a:pt x="213708" y="186750"/>
                      </a:cubicBezTo>
                      <a:cubicBezTo>
                        <a:pt x="198468" y="198561"/>
                        <a:pt x="105409" y="222659"/>
                        <a:pt x="32543" y="216373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6" name="Freeform: Shape 606">
                  <a:extLst>
                    <a:ext uri="{FF2B5EF4-FFF2-40B4-BE49-F238E27FC236}">
                      <a16:creationId xmlns:a16="http://schemas.microsoft.com/office/drawing/2014/main" id="{E6A9DF61-0601-4C76-A1EE-F03B385D87ED}"/>
                    </a:ext>
                  </a:extLst>
                </p:cNvPr>
                <p:cNvSpPr/>
                <p:nvPr/>
              </p:nvSpPr>
              <p:spPr>
                <a:xfrm>
                  <a:off x="5588285" y="3063700"/>
                  <a:ext cx="251595" cy="248363"/>
                </a:xfrm>
                <a:custGeom>
                  <a:avLst/>
                  <a:gdLst>
                    <a:gd name="connsiteX0" fmla="*/ 984 w 251595"/>
                    <a:gd name="connsiteY0" fmla="*/ 148892 h 248363"/>
                    <a:gd name="connsiteX1" fmla="*/ 35369 w 251595"/>
                    <a:gd name="connsiteY1" fmla="*/ 71358 h 248363"/>
                    <a:gd name="connsiteX2" fmla="*/ 149765 w 251595"/>
                    <a:gd name="connsiteY2" fmla="*/ 11255 h 248363"/>
                    <a:gd name="connsiteX3" fmla="*/ 244729 w 251595"/>
                    <a:gd name="connsiteY3" fmla="*/ 139652 h 248363"/>
                    <a:gd name="connsiteX4" fmla="*/ 151765 w 251595"/>
                    <a:gd name="connsiteY4" fmla="*/ 248333 h 248363"/>
                    <a:gd name="connsiteX5" fmla="*/ 984 w 251595"/>
                    <a:gd name="connsiteY5" fmla="*/ 148892 h 248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595" h="248363">
                      <a:moveTo>
                        <a:pt x="984" y="148892"/>
                      </a:moveTo>
                      <a:cubicBezTo>
                        <a:pt x="984" y="148892"/>
                        <a:pt x="-9112" y="136890"/>
                        <a:pt x="35369" y="71358"/>
                      </a:cubicBezTo>
                      <a:cubicBezTo>
                        <a:pt x="79851" y="5826"/>
                        <a:pt x="110903" y="-15510"/>
                        <a:pt x="149765" y="11255"/>
                      </a:cubicBezTo>
                      <a:cubicBezTo>
                        <a:pt x="188627" y="38021"/>
                        <a:pt x="276733" y="85169"/>
                        <a:pt x="244729" y="139652"/>
                      </a:cubicBezTo>
                      <a:cubicBezTo>
                        <a:pt x="212725" y="194040"/>
                        <a:pt x="170720" y="249857"/>
                        <a:pt x="151765" y="248333"/>
                      </a:cubicBezTo>
                      <a:cubicBezTo>
                        <a:pt x="132906" y="246618"/>
                        <a:pt x="49562" y="202041"/>
                        <a:pt x="984" y="148892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7" name="Freeform: Shape 607">
                  <a:extLst>
                    <a:ext uri="{FF2B5EF4-FFF2-40B4-BE49-F238E27FC236}">
                      <a16:creationId xmlns:a16="http://schemas.microsoft.com/office/drawing/2014/main" id="{6A362CE9-F869-41AF-91F2-0B5750EF3FF8}"/>
                    </a:ext>
                  </a:extLst>
                </p:cNvPr>
                <p:cNvSpPr/>
                <p:nvPr/>
              </p:nvSpPr>
              <p:spPr>
                <a:xfrm>
                  <a:off x="5799634" y="3838751"/>
                  <a:ext cx="230014" cy="225280"/>
                </a:xfrm>
                <a:custGeom>
                  <a:avLst/>
                  <a:gdLst>
                    <a:gd name="connsiteX0" fmla="*/ 2614 w 230014"/>
                    <a:gd name="connsiteY0" fmla="*/ 164987 h 225280"/>
                    <a:gd name="connsiteX1" fmla="*/ 18044 w 230014"/>
                    <a:gd name="connsiteY1" fmla="*/ 85358 h 225280"/>
                    <a:gd name="connsiteX2" fmla="*/ 111675 w 230014"/>
                    <a:gd name="connsiteY2" fmla="*/ 4777 h 225280"/>
                    <a:gd name="connsiteX3" fmla="*/ 227689 w 230014"/>
                    <a:gd name="connsiteY3" fmla="*/ 103932 h 225280"/>
                    <a:gd name="connsiteX4" fmla="*/ 164443 w 230014"/>
                    <a:gd name="connsiteY4" fmla="*/ 225090 h 225280"/>
                    <a:gd name="connsiteX5" fmla="*/ 2614 w 230014"/>
                    <a:gd name="connsiteY5" fmla="*/ 164987 h 22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0014" h="225280">
                      <a:moveTo>
                        <a:pt x="2614" y="164987"/>
                      </a:moveTo>
                      <a:cubicBezTo>
                        <a:pt x="2614" y="164987"/>
                        <a:pt x="-9388" y="156034"/>
                        <a:pt x="18044" y="85358"/>
                      </a:cubicBezTo>
                      <a:cubicBezTo>
                        <a:pt x="45476" y="14683"/>
                        <a:pt x="69765" y="-11797"/>
                        <a:pt x="111675" y="4777"/>
                      </a:cubicBezTo>
                      <a:cubicBezTo>
                        <a:pt x="153585" y="21350"/>
                        <a:pt x="245787" y="46306"/>
                        <a:pt x="227689" y="103932"/>
                      </a:cubicBezTo>
                      <a:cubicBezTo>
                        <a:pt x="209592" y="161463"/>
                        <a:pt x="182446" y="222518"/>
                        <a:pt x="164443" y="225090"/>
                      </a:cubicBezTo>
                      <a:cubicBezTo>
                        <a:pt x="146441" y="227662"/>
                        <a:pt x="59192" y="204040"/>
                        <a:pt x="2614" y="164987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8" name="Freeform: Shape 608">
                  <a:extLst>
                    <a:ext uri="{FF2B5EF4-FFF2-40B4-BE49-F238E27FC236}">
                      <a16:creationId xmlns:a16="http://schemas.microsoft.com/office/drawing/2014/main" id="{6A8E29D0-D943-4ACA-BCD8-33F97EE6DC12}"/>
                    </a:ext>
                  </a:extLst>
                </p:cNvPr>
                <p:cNvSpPr/>
                <p:nvPr/>
              </p:nvSpPr>
              <p:spPr>
                <a:xfrm>
                  <a:off x="6692091" y="3360399"/>
                  <a:ext cx="162478" cy="166628"/>
                </a:xfrm>
                <a:custGeom>
                  <a:avLst/>
                  <a:gdLst>
                    <a:gd name="connsiteX0" fmla="*/ 2935 w 162478"/>
                    <a:gd name="connsiteY0" fmla="*/ 17737 h 166628"/>
                    <a:gd name="connsiteX1" fmla="*/ 66753 w 162478"/>
                    <a:gd name="connsiteY1" fmla="*/ 1164 h 166628"/>
                    <a:gd name="connsiteX2" fmla="*/ 158669 w 162478"/>
                    <a:gd name="connsiteY2" fmla="*/ 41550 h 166628"/>
                    <a:gd name="connsiteX3" fmla="*/ 126665 w 162478"/>
                    <a:gd name="connsiteY3" fmla="*/ 161374 h 166628"/>
                    <a:gd name="connsiteX4" fmla="*/ 15603 w 162478"/>
                    <a:gd name="connsiteY4" fmla="*/ 157469 h 166628"/>
                    <a:gd name="connsiteX5" fmla="*/ 2935 w 162478"/>
                    <a:gd name="connsiteY5" fmla="*/ 17737 h 166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478" h="166628">
                      <a:moveTo>
                        <a:pt x="2935" y="17737"/>
                      </a:moveTo>
                      <a:cubicBezTo>
                        <a:pt x="2935" y="17737"/>
                        <a:pt x="5316" y="5736"/>
                        <a:pt x="66753" y="1164"/>
                      </a:cubicBezTo>
                      <a:cubicBezTo>
                        <a:pt x="128189" y="-3504"/>
                        <a:pt x="156097" y="5069"/>
                        <a:pt x="158669" y="41550"/>
                      </a:cubicBezTo>
                      <a:cubicBezTo>
                        <a:pt x="161241" y="78126"/>
                        <a:pt x="175147" y="154516"/>
                        <a:pt x="126665" y="161374"/>
                      </a:cubicBezTo>
                      <a:cubicBezTo>
                        <a:pt x="78087" y="168232"/>
                        <a:pt x="23890" y="169756"/>
                        <a:pt x="15603" y="157469"/>
                      </a:cubicBezTo>
                      <a:cubicBezTo>
                        <a:pt x="7317" y="145182"/>
                        <a:pt x="-5923" y="72982"/>
                        <a:pt x="2935" y="17737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9" name="Freeform: Shape 609">
                  <a:extLst>
                    <a:ext uri="{FF2B5EF4-FFF2-40B4-BE49-F238E27FC236}">
                      <a16:creationId xmlns:a16="http://schemas.microsoft.com/office/drawing/2014/main" id="{FACDF595-F0C3-48D7-8FC8-1DD93633A102}"/>
                    </a:ext>
                  </a:extLst>
                </p:cNvPr>
                <p:cNvSpPr/>
                <p:nvPr/>
              </p:nvSpPr>
              <p:spPr>
                <a:xfrm>
                  <a:off x="5870650" y="3271974"/>
                  <a:ext cx="180998" cy="176917"/>
                </a:xfrm>
                <a:custGeom>
                  <a:avLst/>
                  <a:gdLst>
                    <a:gd name="connsiteX0" fmla="*/ 26467 w 180998"/>
                    <a:gd name="connsiteY0" fmla="*/ 176075 h 176917"/>
                    <a:gd name="connsiteX1" fmla="*/ 3892 w 180998"/>
                    <a:gd name="connsiteY1" fmla="*/ 109591 h 176917"/>
                    <a:gd name="connsiteX2" fmla="*/ 39802 w 180998"/>
                    <a:gd name="connsiteY2" fmla="*/ 8816 h 176917"/>
                    <a:gd name="connsiteX3" fmla="*/ 169628 w 180998"/>
                    <a:gd name="connsiteY3" fmla="*/ 33677 h 176917"/>
                    <a:gd name="connsiteX4" fmla="*/ 174009 w 180998"/>
                    <a:gd name="connsiteY4" fmla="*/ 151977 h 176917"/>
                    <a:gd name="connsiteX5" fmla="*/ 26467 w 180998"/>
                    <a:gd name="connsiteY5" fmla="*/ 176075 h 17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0998" h="176917">
                      <a:moveTo>
                        <a:pt x="26467" y="176075"/>
                      </a:moveTo>
                      <a:cubicBezTo>
                        <a:pt x="26467" y="176075"/>
                        <a:pt x="13608" y="174456"/>
                        <a:pt x="3892" y="109591"/>
                      </a:cubicBezTo>
                      <a:cubicBezTo>
                        <a:pt x="-5728" y="44726"/>
                        <a:pt x="1130" y="14341"/>
                        <a:pt x="39802" y="8816"/>
                      </a:cubicBezTo>
                      <a:cubicBezTo>
                        <a:pt x="78473" y="3292"/>
                        <a:pt x="158578" y="-17377"/>
                        <a:pt x="169628" y="33677"/>
                      </a:cubicBezTo>
                      <a:cubicBezTo>
                        <a:pt x="180676" y="84731"/>
                        <a:pt x="186392" y="142262"/>
                        <a:pt x="174009" y="151977"/>
                      </a:cubicBezTo>
                      <a:cubicBezTo>
                        <a:pt x="161531" y="161502"/>
                        <a:pt x="85807" y="181219"/>
                        <a:pt x="26467" y="176075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29" name="Freeform: Shape 519">
                <a:extLst>
                  <a:ext uri="{FF2B5EF4-FFF2-40B4-BE49-F238E27FC236}">
                    <a16:creationId xmlns:a16="http://schemas.microsoft.com/office/drawing/2014/main" id="{B7AE865E-CB95-433F-8013-BBD2A41E5DB7}"/>
                  </a:ext>
                </a:extLst>
              </p:cNvPr>
              <p:cNvSpPr/>
              <p:nvPr/>
            </p:nvSpPr>
            <p:spPr>
              <a:xfrm>
                <a:off x="5889069" y="3952312"/>
                <a:ext cx="228426" cy="175569"/>
              </a:xfrm>
              <a:custGeom>
                <a:avLst/>
                <a:gdLst>
                  <a:gd name="connsiteX0" fmla="*/ 80438 w 228426"/>
                  <a:gd name="connsiteY0" fmla="*/ 125435 h 175569"/>
                  <a:gd name="connsiteX1" fmla="*/ 79772 w 228426"/>
                  <a:gd name="connsiteY1" fmla="*/ 125150 h 175569"/>
                  <a:gd name="connsiteX2" fmla="*/ 75200 w 228426"/>
                  <a:gd name="connsiteY2" fmla="*/ 121625 h 175569"/>
                  <a:gd name="connsiteX3" fmla="*/ 68056 w 228426"/>
                  <a:gd name="connsiteY3" fmla="*/ 115148 h 175569"/>
                  <a:gd name="connsiteX4" fmla="*/ 56054 w 228426"/>
                  <a:gd name="connsiteY4" fmla="*/ 99623 h 175569"/>
                  <a:gd name="connsiteX5" fmla="*/ 48720 w 228426"/>
                  <a:gd name="connsiteY5" fmla="*/ 83430 h 175569"/>
                  <a:gd name="connsiteX6" fmla="*/ 47672 w 228426"/>
                  <a:gd name="connsiteY6" fmla="*/ 70667 h 175569"/>
                  <a:gd name="connsiteX7" fmla="*/ 67294 w 228426"/>
                  <a:gd name="connsiteY7" fmla="*/ 47997 h 175569"/>
                  <a:gd name="connsiteX8" fmla="*/ 76152 w 228426"/>
                  <a:gd name="connsiteY8" fmla="*/ 43901 h 175569"/>
                  <a:gd name="connsiteX9" fmla="*/ 78629 w 228426"/>
                  <a:gd name="connsiteY9" fmla="*/ 43330 h 175569"/>
                  <a:gd name="connsiteX10" fmla="*/ 83391 w 228426"/>
                  <a:gd name="connsiteY10" fmla="*/ 42187 h 175569"/>
                  <a:gd name="connsiteX11" fmla="*/ 86344 w 228426"/>
                  <a:gd name="connsiteY11" fmla="*/ 41615 h 175569"/>
                  <a:gd name="connsiteX12" fmla="*/ 89297 w 228426"/>
                  <a:gd name="connsiteY12" fmla="*/ 41520 h 175569"/>
                  <a:gd name="connsiteX13" fmla="*/ 95393 w 228426"/>
                  <a:gd name="connsiteY13" fmla="*/ 41615 h 175569"/>
                  <a:gd name="connsiteX14" fmla="*/ 97869 w 228426"/>
                  <a:gd name="connsiteY14" fmla="*/ 41996 h 175569"/>
                  <a:gd name="connsiteX15" fmla="*/ 153781 w 228426"/>
                  <a:gd name="connsiteY15" fmla="*/ 52283 h 175569"/>
                  <a:gd name="connsiteX16" fmla="*/ 179879 w 228426"/>
                  <a:gd name="connsiteY16" fmla="*/ 45997 h 175569"/>
                  <a:gd name="connsiteX17" fmla="*/ 185404 w 228426"/>
                  <a:gd name="connsiteY17" fmla="*/ 44663 h 175569"/>
                  <a:gd name="connsiteX18" fmla="*/ 179975 w 228426"/>
                  <a:gd name="connsiteY18" fmla="*/ 43997 h 175569"/>
                  <a:gd name="connsiteX19" fmla="*/ 177879 w 228426"/>
                  <a:gd name="connsiteY19" fmla="*/ 41711 h 175569"/>
                  <a:gd name="connsiteX20" fmla="*/ 178641 w 228426"/>
                  <a:gd name="connsiteY20" fmla="*/ 42187 h 175569"/>
                  <a:gd name="connsiteX21" fmla="*/ 179403 w 228426"/>
                  <a:gd name="connsiteY21" fmla="*/ 44282 h 175569"/>
                  <a:gd name="connsiteX22" fmla="*/ 180260 w 228426"/>
                  <a:gd name="connsiteY22" fmla="*/ 58760 h 175569"/>
                  <a:gd name="connsiteX23" fmla="*/ 174260 w 228426"/>
                  <a:gd name="connsiteY23" fmla="*/ 78477 h 175569"/>
                  <a:gd name="connsiteX24" fmla="*/ 153114 w 228426"/>
                  <a:gd name="connsiteY24" fmla="*/ 108767 h 175569"/>
                  <a:gd name="connsiteX25" fmla="*/ 119205 w 228426"/>
                  <a:gd name="connsiteY25" fmla="*/ 129722 h 175569"/>
                  <a:gd name="connsiteX26" fmla="*/ 107204 w 228426"/>
                  <a:gd name="connsiteY26" fmla="*/ 132674 h 175569"/>
                  <a:gd name="connsiteX27" fmla="*/ 106061 w 228426"/>
                  <a:gd name="connsiteY27" fmla="*/ 132960 h 175569"/>
                  <a:gd name="connsiteX28" fmla="*/ 98345 w 228426"/>
                  <a:gd name="connsiteY28" fmla="*/ 133246 h 175569"/>
                  <a:gd name="connsiteX29" fmla="*/ 93202 w 228426"/>
                  <a:gd name="connsiteY29" fmla="*/ 132960 h 175569"/>
                  <a:gd name="connsiteX30" fmla="*/ 90821 w 228426"/>
                  <a:gd name="connsiteY30" fmla="*/ 132198 h 175569"/>
                  <a:gd name="connsiteX31" fmla="*/ 88439 w 228426"/>
                  <a:gd name="connsiteY31" fmla="*/ 131150 h 175569"/>
                  <a:gd name="connsiteX32" fmla="*/ 85296 w 228426"/>
                  <a:gd name="connsiteY32" fmla="*/ 128579 h 175569"/>
                  <a:gd name="connsiteX33" fmla="*/ 51482 w 228426"/>
                  <a:gd name="connsiteY33" fmla="*/ 158106 h 175569"/>
                  <a:gd name="connsiteX34" fmla="*/ 175403 w 228426"/>
                  <a:gd name="connsiteY34" fmla="*/ 148010 h 175569"/>
                  <a:gd name="connsiteX35" fmla="*/ 228171 w 228426"/>
                  <a:gd name="connsiteY35" fmla="*/ 47711 h 175569"/>
                  <a:gd name="connsiteX36" fmla="*/ 182070 w 228426"/>
                  <a:gd name="connsiteY36" fmla="*/ 3134 h 175569"/>
                  <a:gd name="connsiteX37" fmla="*/ 151019 w 228426"/>
                  <a:gd name="connsiteY37" fmla="*/ 10564 h 175569"/>
                  <a:gd name="connsiteX38" fmla="*/ 119872 w 228426"/>
                  <a:gd name="connsiteY38" fmla="*/ 3706 h 175569"/>
                  <a:gd name="connsiteX39" fmla="*/ 7477 w 228426"/>
                  <a:gd name="connsiteY39" fmla="*/ 46092 h 175569"/>
                  <a:gd name="connsiteX40" fmla="*/ 56245 w 228426"/>
                  <a:gd name="connsiteY40" fmla="*/ 161345 h 175569"/>
                  <a:gd name="connsiteX41" fmla="*/ 88820 w 228426"/>
                  <a:gd name="connsiteY41" fmla="*/ 153915 h 175569"/>
                  <a:gd name="connsiteX42" fmla="*/ 80438 w 228426"/>
                  <a:gd name="connsiteY42" fmla="*/ 125435 h 175569"/>
                  <a:gd name="connsiteX43" fmla="*/ 80438 w 228426"/>
                  <a:gd name="connsiteY43" fmla="*/ 125435 h 17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28426" h="175569">
                    <a:moveTo>
                      <a:pt x="80438" y="125435"/>
                    </a:moveTo>
                    <a:cubicBezTo>
                      <a:pt x="76724" y="123149"/>
                      <a:pt x="79010" y="124578"/>
                      <a:pt x="79772" y="125150"/>
                    </a:cubicBezTo>
                    <a:cubicBezTo>
                      <a:pt x="78152" y="124102"/>
                      <a:pt x="76724" y="122864"/>
                      <a:pt x="75200" y="121625"/>
                    </a:cubicBezTo>
                    <a:cubicBezTo>
                      <a:pt x="72723" y="119530"/>
                      <a:pt x="70342" y="117434"/>
                      <a:pt x="68056" y="115148"/>
                    </a:cubicBezTo>
                    <a:cubicBezTo>
                      <a:pt x="63293" y="110386"/>
                      <a:pt x="60150" y="106195"/>
                      <a:pt x="56054" y="99623"/>
                    </a:cubicBezTo>
                    <a:cubicBezTo>
                      <a:pt x="52340" y="93717"/>
                      <a:pt x="50720" y="90479"/>
                      <a:pt x="48720" y="83430"/>
                    </a:cubicBezTo>
                    <a:cubicBezTo>
                      <a:pt x="47482" y="79049"/>
                      <a:pt x="47006" y="73238"/>
                      <a:pt x="47672" y="70667"/>
                    </a:cubicBezTo>
                    <a:cubicBezTo>
                      <a:pt x="50149" y="61523"/>
                      <a:pt x="58912" y="52569"/>
                      <a:pt x="67294" y="47997"/>
                    </a:cubicBezTo>
                    <a:cubicBezTo>
                      <a:pt x="70151" y="46473"/>
                      <a:pt x="73104" y="44949"/>
                      <a:pt x="76152" y="43901"/>
                    </a:cubicBezTo>
                    <a:cubicBezTo>
                      <a:pt x="72914" y="45044"/>
                      <a:pt x="77867" y="43520"/>
                      <a:pt x="78629" y="43330"/>
                    </a:cubicBezTo>
                    <a:cubicBezTo>
                      <a:pt x="80248" y="42949"/>
                      <a:pt x="81772" y="42568"/>
                      <a:pt x="83391" y="42187"/>
                    </a:cubicBezTo>
                    <a:cubicBezTo>
                      <a:pt x="83963" y="42092"/>
                      <a:pt x="88916" y="41425"/>
                      <a:pt x="86344" y="41615"/>
                    </a:cubicBezTo>
                    <a:cubicBezTo>
                      <a:pt x="83772" y="41901"/>
                      <a:pt x="88725" y="41520"/>
                      <a:pt x="89297" y="41520"/>
                    </a:cubicBezTo>
                    <a:cubicBezTo>
                      <a:pt x="91392" y="41425"/>
                      <a:pt x="93392" y="41520"/>
                      <a:pt x="95393" y="41615"/>
                    </a:cubicBezTo>
                    <a:cubicBezTo>
                      <a:pt x="99774" y="41806"/>
                      <a:pt x="94726" y="41330"/>
                      <a:pt x="97869" y="41996"/>
                    </a:cubicBezTo>
                    <a:cubicBezTo>
                      <a:pt x="116443" y="45997"/>
                      <a:pt x="134350" y="53903"/>
                      <a:pt x="153781" y="52283"/>
                    </a:cubicBezTo>
                    <a:cubicBezTo>
                      <a:pt x="163115" y="51521"/>
                      <a:pt x="170926" y="48473"/>
                      <a:pt x="179879" y="45997"/>
                    </a:cubicBezTo>
                    <a:cubicBezTo>
                      <a:pt x="179403" y="46092"/>
                      <a:pt x="185404" y="44663"/>
                      <a:pt x="185404" y="44663"/>
                    </a:cubicBezTo>
                    <a:cubicBezTo>
                      <a:pt x="185404" y="45616"/>
                      <a:pt x="180356" y="44092"/>
                      <a:pt x="179975" y="43997"/>
                    </a:cubicBezTo>
                    <a:cubicBezTo>
                      <a:pt x="178736" y="43616"/>
                      <a:pt x="178736" y="41996"/>
                      <a:pt x="177879" y="41711"/>
                    </a:cubicBezTo>
                    <a:cubicBezTo>
                      <a:pt x="179117" y="43901"/>
                      <a:pt x="179403" y="43997"/>
                      <a:pt x="178641" y="42187"/>
                    </a:cubicBezTo>
                    <a:cubicBezTo>
                      <a:pt x="178927" y="42854"/>
                      <a:pt x="179117" y="43520"/>
                      <a:pt x="179403" y="44282"/>
                    </a:cubicBezTo>
                    <a:cubicBezTo>
                      <a:pt x="180927" y="48378"/>
                      <a:pt x="181022" y="53807"/>
                      <a:pt x="180260" y="58760"/>
                    </a:cubicBezTo>
                    <a:cubicBezTo>
                      <a:pt x="179498" y="63809"/>
                      <a:pt x="176736" y="72476"/>
                      <a:pt x="174260" y="78477"/>
                    </a:cubicBezTo>
                    <a:cubicBezTo>
                      <a:pt x="170069" y="88669"/>
                      <a:pt x="161210" y="101147"/>
                      <a:pt x="153114" y="108767"/>
                    </a:cubicBezTo>
                    <a:cubicBezTo>
                      <a:pt x="142922" y="118387"/>
                      <a:pt x="130064" y="126674"/>
                      <a:pt x="119205" y="129722"/>
                    </a:cubicBezTo>
                    <a:cubicBezTo>
                      <a:pt x="115205" y="130865"/>
                      <a:pt x="111204" y="131817"/>
                      <a:pt x="107204" y="132674"/>
                    </a:cubicBezTo>
                    <a:cubicBezTo>
                      <a:pt x="106823" y="132770"/>
                      <a:pt x="102632" y="133341"/>
                      <a:pt x="106061" y="132960"/>
                    </a:cubicBezTo>
                    <a:cubicBezTo>
                      <a:pt x="103489" y="133246"/>
                      <a:pt x="100917" y="133341"/>
                      <a:pt x="98345" y="133246"/>
                    </a:cubicBezTo>
                    <a:cubicBezTo>
                      <a:pt x="96631" y="133246"/>
                      <a:pt x="94821" y="133246"/>
                      <a:pt x="93202" y="132960"/>
                    </a:cubicBezTo>
                    <a:cubicBezTo>
                      <a:pt x="96345" y="133436"/>
                      <a:pt x="91868" y="132484"/>
                      <a:pt x="90821" y="132198"/>
                    </a:cubicBezTo>
                    <a:cubicBezTo>
                      <a:pt x="87487" y="131246"/>
                      <a:pt x="93583" y="134579"/>
                      <a:pt x="88439" y="131150"/>
                    </a:cubicBezTo>
                    <a:cubicBezTo>
                      <a:pt x="85106" y="128960"/>
                      <a:pt x="88535" y="131531"/>
                      <a:pt x="85296" y="128579"/>
                    </a:cubicBezTo>
                    <a:cubicBezTo>
                      <a:pt x="65484" y="110005"/>
                      <a:pt x="29384" y="137342"/>
                      <a:pt x="51482" y="158106"/>
                    </a:cubicBezTo>
                    <a:cubicBezTo>
                      <a:pt x="85868" y="190396"/>
                      <a:pt x="142160" y="172489"/>
                      <a:pt x="175403" y="148010"/>
                    </a:cubicBezTo>
                    <a:cubicBezTo>
                      <a:pt x="204930" y="126293"/>
                      <a:pt x="231314" y="85811"/>
                      <a:pt x="228171" y="47711"/>
                    </a:cubicBezTo>
                    <a:cubicBezTo>
                      <a:pt x="226076" y="22565"/>
                      <a:pt x="208835" y="2563"/>
                      <a:pt x="182070" y="3134"/>
                    </a:cubicBezTo>
                    <a:cubicBezTo>
                      <a:pt x="171116" y="3420"/>
                      <a:pt x="160544" y="9421"/>
                      <a:pt x="151019" y="10564"/>
                    </a:cubicBezTo>
                    <a:cubicBezTo>
                      <a:pt x="141303" y="11707"/>
                      <a:pt x="129873" y="6468"/>
                      <a:pt x="119872" y="3706"/>
                    </a:cubicBezTo>
                    <a:cubicBezTo>
                      <a:pt x="78533" y="-7534"/>
                      <a:pt x="29003" y="6849"/>
                      <a:pt x="7477" y="46092"/>
                    </a:cubicBezTo>
                    <a:cubicBezTo>
                      <a:pt x="-15955" y="88859"/>
                      <a:pt x="19955" y="139151"/>
                      <a:pt x="56245" y="161345"/>
                    </a:cubicBezTo>
                    <a:cubicBezTo>
                      <a:pt x="66437" y="167631"/>
                      <a:pt x="82343" y="163821"/>
                      <a:pt x="88820" y="153915"/>
                    </a:cubicBezTo>
                    <a:cubicBezTo>
                      <a:pt x="96059" y="143342"/>
                      <a:pt x="90440" y="131531"/>
                      <a:pt x="80438" y="125435"/>
                    </a:cubicBezTo>
                    <a:lnTo>
                      <a:pt x="80438" y="125435"/>
                    </a:lnTo>
                    <a:close/>
                  </a:path>
                </a:pathLst>
              </a:custGeom>
              <a:solidFill>
                <a:srgbClr val="3360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30" name="Graphic 216">
                <a:extLst>
                  <a:ext uri="{FF2B5EF4-FFF2-40B4-BE49-F238E27FC236}">
                    <a16:creationId xmlns:a16="http://schemas.microsoft.com/office/drawing/2014/main" id="{6BA520AC-3C3F-4F73-86DA-1F25E55F1B3F}"/>
                  </a:ext>
                </a:extLst>
              </p:cNvPr>
              <p:cNvGrpSpPr/>
              <p:nvPr/>
            </p:nvGrpSpPr>
            <p:grpSpPr>
              <a:xfrm>
                <a:off x="5484613" y="2627008"/>
                <a:ext cx="1297066" cy="1460624"/>
                <a:chOff x="5484613" y="2627008"/>
                <a:chExt cx="1297066" cy="1460624"/>
              </a:xfrm>
              <a:solidFill>
                <a:srgbClr val="33600D"/>
              </a:solidFill>
            </p:grpSpPr>
            <p:sp>
              <p:nvSpPr>
                <p:cNvPr id="501" name="Freeform: Shape 591">
                  <a:extLst>
                    <a:ext uri="{FF2B5EF4-FFF2-40B4-BE49-F238E27FC236}">
                      <a16:creationId xmlns:a16="http://schemas.microsoft.com/office/drawing/2014/main" id="{D898EC9B-2EA9-4925-823D-AA5822F666F2}"/>
                    </a:ext>
                  </a:extLst>
                </p:cNvPr>
                <p:cNvSpPr/>
                <p:nvPr/>
              </p:nvSpPr>
              <p:spPr>
                <a:xfrm>
                  <a:off x="5675768" y="3943274"/>
                  <a:ext cx="72599" cy="69162"/>
                </a:xfrm>
                <a:custGeom>
                  <a:avLst/>
                  <a:gdLst>
                    <a:gd name="connsiteX0" fmla="*/ 34564 w 72599"/>
                    <a:gd name="connsiteY0" fmla="*/ 69132 h 69162"/>
                    <a:gd name="connsiteX1" fmla="*/ 369 w 72599"/>
                    <a:gd name="connsiteY1" fmla="*/ 37795 h 69162"/>
                    <a:gd name="connsiteX2" fmla="*/ 39326 w 72599"/>
                    <a:gd name="connsiteY2" fmla="*/ 2648 h 69162"/>
                    <a:gd name="connsiteX3" fmla="*/ 72569 w 72599"/>
                    <a:gd name="connsiteY3" fmla="*/ 34556 h 69162"/>
                    <a:gd name="connsiteX4" fmla="*/ 34564 w 72599"/>
                    <a:gd name="connsiteY4" fmla="*/ 69132 h 69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599" h="69162">
                      <a:moveTo>
                        <a:pt x="34564" y="69132"/>
                      </a:moveTo>
                      <a:cubicBezTo>
                        <a:pt x="34564" y="69132"/>
                        <a:pt x="4179" y="69227"/>
                        <a:pt x="369" y="37795"/>
                      </a:cubicBezTo>
                      <a:cubicBezTo>
                        <a:pt x="-3441" y="6458"/>
                        <a:pt x="23134" y="-5925"/>
                        <a:pt x="39326" y="2648"/>
                      </a:cubicBezTo>
                      <a:cubicBezTo>
                        <a:pt x="55519" y="11220"/>
                        <a:pt x="71616" y="20936"/>
                        <a:pt x="72569" y="34556"/>
                      </a:cubicBezTo>
                      <a:cubicBezTo>
                        <a:pt x="73426" y="48272"/>
                        <a:pt x="56376" y="70085"/>
                        <a:pt x="34564" y="69132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2" name="Freeform: Shape 592">
                  <a:extLst>
                    <a:ext uri="{FF2B5EF4-FFF2-40B4-BE49-F238E27FC236}">
                      <a16:creationId xmlns:a16="http://schemas.microsoft.com/office/drawing/2014/main" id="{B012C8CD-CEF1-45BF-A80E-504E766E4F3B}"/>
                    </a:ext>
                  </a:extLst>
                </p:cNvPr>
                <p:cNvSpPr/>
                <p:nvPr/>
              </p:nvSpPr>
              <p:spPr>
                <a:xfrm>
                  <a:off x="6257627" y="2627008"/>
                  <a:ext cx="57762" cy="54969"/>
                </a:xfrm>
                <a:custGeom>
                  <a:avLst/>
                  <a:gdLst>
                    <a:gd name="connsiteX0" fmla="*/ 27443 w 57762"/>
                    <a:gd name="connsiteY0" fmla="*/ 54946 h 54969"/>
                    <a:gd name="connsiteX1" fmla="*/ 297 w 57762"/>
                    <a:gd name="connsiteY1" fmla="*/ 30085 h 54969"/>
                    <a:gd name="connsiteX2" fmla="*/ 31253 w 57762"/>
                    <a:gd name="connsiteY2" fmla="*/ 2082 h 54969"/>
                    <a:gd name="connsiteX3" fmla="*/ 57732 w 57762"/>
                    <a:gd name="connsiteY3" fmla="*/ 27514 h 54969"/>
                    <a:gd name="connsiteX4" fmla="*/ 27443 w 57762"/>
                    <a:gd name="connsiteY4" fmla="*/ 54946 h 54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762" h="54969">
                      <a:moveTo>
                        <a:pt x="27443" y="54946"/>
                      </a:moveTo>
                      <a:cubicBezTo>
                        <a:pt x="27443" y="54946"/>
                        <a:pt x="3249" y="54946"/>
                        <a:pt x="297" y="30085"/>
                      </a:cubicBezTo>
                      <a:cubicBezTo>
                        <a:pt x="-2751" y="5130"/>
                        <a:pt x="18394" y="-4681"/>
                        <a:pt x="31253" y="2082"/>
                      </a:cubicBezTo>
                      <a:cubicBezTo>
                        <a:pt x="44112" y="8845"/>
                        <a:pt x="56970" y="16560"/>
                        <a:pt x="57732" y="27514"/>
                      </a:cubicBezTo>
                      <a:cubicBezTo>
                        <a:pt x="58494" y="38372"/>
                        <a:pt x="44874" y="55708"/>
                        <a:pt x="27443" y="54946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3" name="Freeform: Shape 593">
                  <a:extLst>
                    <a:ext uri="{FF2B5EF4-FFF2-40B4-BE49-F238E27FC236}">
                      <a16:creationId xmlns:a16="http://schemas.microsoft.com/office/drawing/2014/main" id="{ADF7D4D2-5EDA-4833-BD4E-35BBF06833C4}"/>
                    </a:ext>
                  </a:extLst>
                </p:cNvPr>
                <p:cNvSpPr/>
                <p:nvPr/>
              </p:nvSpPr>
              <p:spPr>
                <a:xfrm>
                  <a:off x="6124636" y="2676989"/>
                  <a:ext cx="35906" cy="32137"/>
                </a:xfrm>
                <a:custGeom>
                  <a:avLst/>
                  <a:gdLst>
                    <a:gd name="connsiteX0" fmla="*/ 8225 w 35906"/>
                    <a:gd name="connsiteY0" fmla="*/ 2965 h 32137"/>
                    <a:gd name="connsiteX1" fmla="*/ 30894 w 35906"/>
                    <a:gd name="connsiteY1" fmla="*/ 6203 h 32137"/>
                    <a:gd name="connsiteX2" fmla="*/ 24894 w 35906"/>
                    <a:gd name="connsiteY2" fmla="*/ 31444 h 32137"/>
                    <a:gd name="connsiteX3" fmla="*/ 2415 w 35906"/>
                    <a:gd name="connsiteY3" fmla="*/ 27730 h 32137"/>
                    <a:gd name="connsiteX4" fmla="*/ 8225 w 35906"/>
                    <a:gd name="connsiteY4" fmla="*/ 2965 h 32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906" h="32137">
                      <a:moveTo>
                        <a:pt x="8225" y="2965"/>
                      </a:moveTo>
                      <a:cubicBezTo>
                        <a:pt x="8225" y="2965"/>
                        <a:pt x="20607" y="-5513"/>
                        <a:pt x="30894" y="6203"/>
                      </a:cubicBezTo>
                      <a:cubicBezTo>
                        <a:pt x="41181" y="17919"/>
                        <a:pt x="33847" y="30397"/>
                        <a:pt x="24894" y="31444"/>
                      </a:cubicBezTo>
                      <a:cubicBezTo>
                        <a:pt x="15940" y="32492"/>
                        <a:pt x="6606" y="33064"/>
                        <a:pt x="2415" y="27730"/>
                      </a:cubicBezTo>
                      <a:cubicBezTo>
                        <a:pt x="-1776" y="22396"/>
                        <a:pt x="-919" y="8680"/>
                        <a:pt x="8225" y="2965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4" name="Freeform: Shape 594">
                  <a:extLst>
                    <a:ext uri="{FF2B5EF4-FFF2-40B4-BE49-F238E27FC236}">
                      <a16:creationId xmlns:a16="http://schemas.microsoft.com/office/drawing/2014/main" id="{0229FC5E-F738-4F92-B64F-DDC205DEA710}"/>
                    </a:ext>
                  </a:extLst>
                </p:cNvPr>
                <p:cNvSpPr/>
                <p:nvPr/>
              </p:nvSpPr>
              <p:spPr>
                <a:xfrm>
                  <a:off x="6459039" y="3082871"/>
                  <a:ext cx="112260" cy="121811"/>
                </a:xfrm>
                <a:custGeom>
                  <a:avLst/>
                  <a:gdLst>
                    <a:gd name="connsiteX0" fmla="*/ 110639 w 112260"/>
                    <a:gd name="connsiteY0" fmla="*/ 50948 h 121811"/>
                    <a:gd name="connsiteX1" fmla="*/ 100923 w 112260"/>
                    <a:gd name="connsiteY1" fmla="*/ 30279 h 121811"/>
                    <a:gd name="connsiteX2" fmla="*/ 86636 w 112260"/>
                    <a:gd name="connsiteY2" fmla="*/ 12848 h 121811"/>
                    <a:gd name="connsiteX3" fmla="*/ 65014 w 112260"/>
                    <a:gd name="connsiteY3" fmla="*/ 752 h 121811"/>
                    <a:gd name="connsiteX4" fmla="*/ 34915 w 112260"/>
                    <a:gd name="connsiteY4" fmla="*/ 6657 h 121811"/>
                    <a:gd name="connsiteX5" fmla="*/ 4149 w 112260"/>
                    <a:gd name="connsiteY5" fmla="*/ 38661 h 121811"/>
                    <a:gd name="connsiteX6" fmla="*/ 43868 w 112260"/>
                    <a:gd name="connsiteY6" fmla="*/ 120386 h 121811"/>
                    <a:gd name="connsiteX7" fmla="*/ 91208 w 112260"/>
                    <a:gd name="connsiteY7" fmla="*/ 101431 h 121811"/>
                    <a:gd name="connsiteX8" fmla="*/ 109877 w 112260"/>
                    <a:gd name="connsiteY8" fmla="*/ 78095 h 121811"/>
                    <a:gd name="connsiteX9" fmla="*/ 110639 w 112260"/>
                    <a:gd name="connsiteY9" fmla="*/ 50948 h 121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260" h="121811">
                      <a:moveTo>
                        <a:pt x="110639" y="50948"/>
                      </a:moveTo>
                      <a:cubicBezTo>
                        <a:pt x="108829" y="43614"/>
                        <a:pt x="105209" y="36470"/>
                        <a:pt x="100923" y="30279"/>
                      </a:cubicBezTo>
                      <a:cubicBezTo>
                        <a:pt x="96732" y="24183"/>
                        <a:pt x="92160" y="17897"/>
                        <a:pt x="86636" y="12848"/>
                      </a:cubicBezTo>
                      <a:cubicBezTo>
                        <a:pt x="80635" y="7324"/>
                        <a:pt x="73205" y="2276"/>
                        <a:pt x="65014" y="752"/>
                      </a:cubicBezTo>
                      <a:cubicBezTo>
                        <a:pt x="54346" y="-1249"/>
                        <a:pt x="44059" y="752"/>
                        <a:pt x="34915" y="6657"/>
                      </a:cubicBezTo>
                      <a:cubicBezTo>
                        <a:pt x="22532" y="14658"/>
                        <a:pt x="10055" y="24755"/>
                        <a:pt x="4149" y="38661"/>
                      </a:cubicBezTo>
                      <a:cubicBezTo>
                        <a:pt x="-8900" y="69617"/>
                        <a:pt x="10055" y="113528"/>
                        <a:pt x="43868" y="120386"/>
                      </a:cubicBezTo>
                      <a:cubicBezTo>
                        <a:pt x="79301" y="127529"/>
                        <a:pt x="85112" y="105717"/>
                        <a:pt x="91208" y="101431"/>
                      </a:cubicBezTo>
                      <a:cubicBezTo>
                        <a:pt x="99971" y="95335"/>
                        <a:pt x="106162" y="88191"/>
                        <a:pt x="109877" y="78095"/>
                      </a:cubicBezTo>
                      <a:cubicBezTo>
                        <a:pt x="113115" y="69617"/>
                        <a:pt x="112734" y="59711"/>
                        <a:pt x="110639" y="50948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5" name="Freeform: Shape 595">
                  <a:extLst>
                    <a:ext uri="{FF2B5EF4-FFF2-40B4-BE49-F238E27FC236}">
                      <a16:creationId xmlns:a16="http://schemas.microsoft.com/office/drawing/2014/main" id="{09A1BC68-22A0-4F26-A9E1-6D684C375FE5}"/>
                    </a:ext>
                  </a:extLst>
                </p:cNvPr>
                <p:cNvSpPr/>
                <p:nvPr/>
              </p:nvSpPr>
              <p:spPr>
                <a:xfrm>
                  <a:off x="6730174" y="2979229"/>
                  <a:ext cx="47974" cy="48378"/>
                </a:xfrm>
                <a:custGeom>
                  <a:avLst/>
                  <a:gdLst>
                    <a:gd name="connsiteX0" fmla="*/ 47720 w 47974"/>
                    <a:gd name="connsiteY0" fmla="*/ 21241 h 48378"/>
                    <a:gd name="connsiteX1" fmla="*/ 47149 w 47974"/>
                    <a:gd name="connsiteY1" fmla="*/ 17717 h 48378"/>
                    <a:gd name="connsiteX2" fmla="*/ 47054 w 47974"/>
                    <a:gd name="connsiteY2" fmla="*/ 17526 h 48378"/>
                    <a:gd name="connsiteX3" fmla="*/ 44863 w 47974"/>
                    <a:gd name="connsiteY3" fmla="*/ 12287 h 48378"/>
                    <a:gd name="connsiteX4" fmla="*/ 44863 w 47974"/>
                    <a:gd name="connsiteY4" fmla="*/ 12192 h 48378"/>
                    <a:gd name="connsiteX5" fmla="*/ 44672 w 47974"/>
                    <a:gd name="connsiteY5" fmla="*/ 11906 h 48378"/>
                    <a:gd name="connsiteX6" fmla="*/ 41053 w 47974"/>
                    <a:gd name="connsiteY6" fmla="*/ 7239 h 48378"/>
                    <a:gd name="connsiteX7" fmla="*/ 40862 w 47974"/>
                    <a:gd name="connsiteY7" fmla="*/ 6953 h 48378"/>
                    <a:gd name="connsiteX8" fmla="*/ 40767 w 47974"/>
                    <a:gd name="connsiteY8" fmla="*/ 6858 h 48378"/>
                    <a:gd name="connsiteX9" fmla="*/ 36290 w 47974"/>
                    <a:gd name="connsiteY9" fmla="*/ 3429 h 48378"/>
                    <a:gd name="connsiteX10" fmla="*/ 36195 w 47974"/>
                    <a:gd name="connsiteY10" fmla="*/ 3334 h 48378"/>
                    <a:gd name="connsiteX11" fmla="*/ 35909 w 47974"/>
                    <a:gd name="connsiteY11" fmla="*/ 3143 h 48378"/>
                    <a:gd name="connsiteX12" fmla="*/ 30385 w 47974"/>
                    <a:gd name="connsiteY12" fmla="*/ 857 h 48378"/>
                    <a:gd name="connsiteX13" fmla="*/ 30194 w 47974"/>
                    <a:gd name="connsiteY13" fmla="*/ 857 h 48378"/>
                    <a:gd name="connsiteX14" fmla="*/ 26956 w 47974"/>
                    <a:gd name="connsiteY14" fmla="*/ 381 h 48378"/>
                    <a:gd name="connsiteX15" fmla="*/ 24289 w 47974"/>
                    <a:gd name="connsiteY15" fmla="*/ 0 h 48378"/>
                    <a:gd name="connsiteX16" fmla="*/ 23908 w 47974"/>
                    <a:gd name="connsiteY16" fmla="*/ 0 h 48378"/>
                    <a:gd name="connsiteX17" fmla="*/ 21336 w 47974"/>
                    <a:gd name="connsiteY17" fmla="*/ 286 h 48378"/>
                    <a:gd name="connsiteX18" fmla="*/ 17907 w 47974"/>
                    <a:gd name="connsiteY18" fmla="*/ 762 h 48378"/>
                    <a:gd name="connsiteX19" fmla="*/ 17717 w 47974"/>
                    <a:gd name="connsiteY19" fmla="*/ 762 h 48378"/>
                    <a:gd name="connsiteX20" fmla="*/ 12192 w 47974"/>
                    <a:gd name="connsiteY20" fmla="*/ 3048 h 48378"/>
                    <a:gd name="connsiteX21" fmla="*/ 11906 w 47974"/>
                    <a:gd name="connsiteY21" fmla="*/ 3239 h 48378"/>
                    <a:gd name="connsiteX22" fmla="*/ 11811 w 47974"/>
                    <a:gd name="connsiteY22" fmla="*/ 3334 h 48378"/>
                    <a:gd name="connsiteX23" fmla="*/ 7334 w 47974"/>
                    <a:gd name="connsiteY23" fmla="*/ 6763 h 48378"/>
                    <a:gd name="connsiteX24" fmla="*/ 7239 w 47974"/>
                    <a:gd name="connsiteY24" fmla="*/ 6858 h 48378"/>
                    <a:gd name="connsiteX25" fmla="*/ 7049 w 47974"/>
                    <a:gd name="connsiteY25" fmla="*/ 7144 h 48378"/>
                    <a:gd name="connsiteX26" fmla="*/ 3429 w 47974"/>
                    <a:gd name="connsiteY26" fmla="*/ 11811 h 48378"/>
                    <a:gd name="connsiteX27" fmla="*/ 3238 w 47974"/>
                    <a:gd name="connsiteY27" fmla="*/ 12097 h 48378"/>
                    <a:gd name="connsiteX28" fmla="*/ 1048 w 47974"/>
                    <a:gd name="connsiteY28" fmla="*/ 17335 h 48378"/>
                    <a:gd name="connsiteX29" fmla="*/ 1048 w 47974"/>
                    <a:gd name="connsiteY29" fmla="*/ 17431 h 48378"/>
                    <a:gd name="connsiteX30" fmla="*/ 952 w 47974"/>
                    <a:gd name="connsiteY30" fmla="*/ 17621 h 48378"/>
                    <a:gd name="connsiteX31" fmla="*/ 857 w 47974"/>
                    <a:gd name="connsiteY31" fmla="*/ 18002 h 48378"/>
                    <a:gd name="connsiteX32" fmla="*/ 0 w 47974"/>
                    <a:gd name="connsiteY32" fmla="*/ 24479 h 48378"/>
                    <a:gd name="connsiteX33" fmla="*/ 0 w 47974"/>
                    <a:gd name="connsiteY33" fmla="*/ 24860 h 48378"/>
                    <a:gd name="connsiteX34" fmla="*/ 381 w 47974"/>
                    <a:gd name="connsiteY34" fmla="*/ 27813 h 48378"/>
                    <a:gd name="connsiteX35" fmla="*/ 762 w 47974"/>
                    <a:gd name="connsiteY35" fmla="*/ 30766 h 48378"/>
                    <a:gd name="connsiteX36" fmla="*/ 762 w 47974"/>
                    <a:gd name="connsiteY36" fmla="*/ 30956 h 48378"/>
                    <a:gd name="connsiteX37" fmla="*/ 857 w 47974"/>
                    <a:gd name="connsiteY37" fmla="*/ 31337 h 48378"/>
                    <a:gd name="connsiteX38" fmla="*/ 3048 w 47974"/>
                    <a:gd name="connsiteY38" fmla="*/ 36576 h 48378"/>
                    <a:gd name="connsiteX39" fmla="*/ 3048 w 47974"/>
                    <a:gd name="connsiteY39" fmla="*/ 36671 h 48378"/>
                    <a:gd name="connsiteX40" fmla="*/ 3143 w 47974"/>
                    <a:gd name="connsiteY40" fmla="*/ 36862 h 48378"/>
                    <a:gd name="connsiteX41" fmla="*/ 3238 w 47974"/>
                    <a:gd name="connsiteY41" fmla="*/ 36957 h 48378"/>
                    <a:gd name="connsiteX42" fmla="*/ 6667 w 47974"/>
                    <a:gd name="connsiteY42" fmla="*/ 41434 h 48378"/>
                    <a:gd name="connsiteX43" fmla="*/ 6763 w 47974"/>
                    <a:gd name="connsiteY43" fmla="*/ 41529 h 48378"/>
                    <a:gd name="connsiteX44" fmla="*/ 7049 w 47974"/>
                    <a:gd name="connsiteY44" fmla="*/ 41815 h 48378"/>
                    <a:gd name="connsiteX45" fmla="*/ 11430 w 47974"/>
                    <a:gd name="connsiteY45" fmla="*/ 45244 h 48378"/>
                    <a:gd name="connsiteX46" fmla="*/ 11430 w 47974"/>
                    <a:gd name="connsiteY46" fmla="*/ 45244 h 48378"/>
                    <a:gd name="connsiteX47" fmla="*/ 11525 w 47974"/>
                    <a:gd name="connsiteY47" fmla="*/ 45339 h 48378"/>
                    <a:gd name="connsiteX48" fmla="*/ 11716 w 47974"/>
                    <a:gd name="connsiteY48" fmla="*/ 45434 h 48378"/>
                    <a:gd name="connsiteX49" fmla="*/ 11811 w 47974"/>
                    <a:gd name="connsiteY49" fmla="*/ 45434 h 48378"/>
                    <a:gd name="connsiteX50" fmla="*/ 11906 w 47974"/>
                    <a:gd name="connsiteY50" fmla="*/ 45434 h 48378"/>
                    <a:gd name="connsiteX51" fmla="*/ 17145 w 47974"/>
                    <a:gd name="connsiteY51" fmla="*/ 47625 h 48378"/>
                    <a:gd name="connsiteX52" fmla="*/ 17335 w 47974"/>
                    <a:gd name="connsiteY52" fmla="*/ 47720 h 48378"/>
                    <a:gd name="connsiteX53" fmla="*/ 23527 w 47974"/>
                    <a:gd name="connsiteY53" fmla="*/ 48292 h 48378"/>
                    <a:gd name="connsiteX54" fmla="*/ 30385 w 47974"/>
                    <a:gd name="connsiteY54" fmla="*/ 47625 h 48378"/>
                    <a:gd name="connsiteX55" fmla="*/ 30575 w 47974"/>
                    <a:gd name="connsiteY55" fmla="*/ 47530 h 48378"/>
                    <a:gd name="connsiteX56" fmla="*/ 35814 w 47974"/>
                    <a:gd name="connsiteY56" fmla="*/ 45339 h 48378"/>
                    <a:gd name="connsiteX57" fmla="*/ 35909 w 47974"/>
                    <a:gd name="connsiteY57" fmla="*/ 45339 h 48378"/>
                    <a:gd name="connsiteX58" fmla="*/ 38386 w 47974"/>
                    <a:gd name="connsiteY58" fmla="*/ 43434 h 48378"/>
                    <a:gd name="connsiteX59" fmla="*/ 40862 w 47974"/>
                    <a:gd name="connsiteY59" fmla="*/ 41529 h 48378"/>
                    <a:gd name="connsiteX60" fmla="*/ 40958 w 47974"/>
                    <a:gd name="connsiteY60" fmla="*/ 41434 h 48378"/>
                    <a:gd name="connsiteX61" fmla="*/ 44387 w 47974"/>
                    <a:gd name="connsiteY61" fmla="*/ 36957 h 48378"/>
                    <a:gd name="connsiteX62" fmla="*/ 44482 w 47974"/>
                    <a:gd name="connsiteY62" fmla="*/ 36862 h 48378"/>
                    <a:gd name="connsiteX63" fmla="*/ 44672 w 47974"/>
                    <a:gd name="connsiteY63" fmla="*/ 36576 h 48378"/>
                    <a:gd name="connsiteX64" fmla="*/ 44672 w 47974"/>
                    <a:gd name="connsiteY64" fmla="*/ 36481 h 48378"/>
                    <a:gd name="connsiteX65" fmla="*/ 46863 w 47974"/>
                    <a:gd name="connsiteY65" fmla="*/ 31242 h 48378"/>
                    <a:gd name="connsiteX66" fmla="*/ 46958 w 47974"/>
                    <a:gd name="connsiteY66" fmla="*/ 31052 h 48378"/>
                    <a:gd name="connsiteX67" fmla="*/ 47054 w 47974"/>
                    <a:gd name="connsiteY67" fmla="*/ 30766 h 48378"/>
                    <a:gd name="connsiteX68" fmla="*/ 47911 w 47974"/>
                    <a:gd name="connsiteY68" fmla="*/ 24670 h 48378"/>
                    <a:gd name="connsiteX69" fmla="*/ 47911 w 47974"/>
                    <a:gd name="connsiteY69" fmla="*/ 24289 h 48378"/>
                    <a:gd name="connsiteX70" fmla="*/ 47720 w 47974"/>
                    <a:gd name="connsiteY70" fmla="*/ 21241 h 48378"/>
                    <a:gd name="connsiteX71" fmla="*/ 13811 w 47974"/>
                    <a:gd name="connsiteY71" fmla="*/ 8096 h 48378"/>
                    <a:gd name="connsiteX72" fmla="*/ 14288 w 47974"/>
                    <a:gd name="connsiteY72" fmla="*/ 7715 h 48378"/>
                    <a:gd name="connsiteX73" fmla="*/ 14383 w 47974"/>
                    <a:gd name="connsiteY73" fmla="*/ 7620 h 48378"/>
                    <a:gd name="connsiteX74" fmla="*/ 13811 w 47974"/>
                    <a:gd name="connsiteY74" fmla="*/ 8096 h 4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47974" h="48378">
                      <a:moveTo>
                        <a:pt x="47720" y="21241"/>
                      </a:moveTo>
                      <a:cubicBezTo>
                        <a:pt x="47625" y="20574"/>
                        <a:pt x="47530" y="18764"/>
                        <a:pt x="47149" y="17717"/>
                      </a:cubicBezTo>
                      <a:cubicBezTo>
                        <a:pt x="47149" y="17621"/>
                        <a:pt x="47149" y="17621"/>
                        <a:pt x="47054" y="17526"/>
                      </a:cubicBezTo>
                      <a:cubicBezTo>
                        <a:pt x="46863" y="16955"/>
                        <a:pt x="45053" y="12859"/>
                        <a:pt x="44863" y="12287"/>
                      </a:cubicBezTo>
                      <a:cubicBezTo>
                        <a:pt x="44863" y="12287"/>
                        <a:pt x="44863" y="12192"/>
                        <a:pt x="44863" y="12192"/>
                      </a:cubicBezTo>
                      <a:cubicBezTo>
                        <a:pt x="44767" y="12097"/>
                        <a:pt x="44767" y="12002"/>
                        <a:pt x="44672" y="11906"/>
                      </a:cubicBezTo>
                      <a:cubicBezTo>
                        <a:pt x="43625" y="10287"/>
                        <a:pt x="42291" y="8763"/>
                        <a:pt x="41053" y="7239"/>
                      </a:cubicBezTo>
                      <a:cubicBezTo>
                        <a:pt x="40958" y="7144"/>
                        <a:pt x="40862" y="7049"/>
                        <a:pt x="40862" y="6953"/>
                      </a:cubicBezTo>
                      <a:cubicBezTo>
                        <a:pt x="40862" y="6953"/>
                        <a:pt x="40767" y="6858"/>
                        <a:pt x="40767" y="6858"/>
                      </a:cubicBezTo>
                      <a:cubicBezTo>
                        <a:pt x="40481" y="6668"/>
                        <a:pt x="36576" y="3620"/>
                        <a:pt x="36290" y="3429"/>
                      </a:cubicBezTo>
                      <a:cubicBezTo>
                        <a:pt x="36290" y="3429"/>
                        <a:pt x="36290" y="3429"/>
                        <a:pt x="36195" y="3334"/>
                      </a:cubicBezTo>
                      <a:cubicBezTo>
                        <a:pt x="36100" y="3239"/>
                        <a:pt x="36004" y="3239"/>
                        <a:pt x="35909" y="3143"/>
                      </a:cubicBezTo>
                      <a:cubicBezTo>
                        <a:pt x="34385" y="2477"/>
                        <a:pt x="32290" y="1333"/>
                        <a:pt x="30385" y="857"/>
                      </a:cubicBezTo>
                      <a:cubicBezTo>
                        <a:pt x="30289" y="857"/>
                        <a:pt x="30289" y="857"/>
                        <a:pt x="30194" y="857"/>
                      </a:cubicBezTo>
                      <a:cubicBezTo>
                        <a:pt x="29527" y="762"/>
                        <a:pt x="27527" y="476"/>
                        <a:pt x="26956" y="381"/>
                      </a:cubicBezTo>
                      <a:cubicBezTo>
                        <a:pt x="26384" y="286"/>
                        <a:pt x="24955" y="95"/>
                        <a:pt x="24289" y="0"/>
                      </a:cubicBezTo>
                      <a:cubicBezTo>
                        <a:pt x="24193" y="0"/>
                        <a:pt x="24098" y="0"/>
                        <a:pt x="23908" y="0"/>
                      </a:cubicBezTo>
                      <a:cubicBezTo>
                        <a:pt x="23336" y="95"/>
                        <a:pt x="22098" y="191"/>
                        <a:pt x="21336" y="286"/>
                      </a:cubicBezTo>
                      <a:cubicBezTo>
                        <a:pt x="20669" y="381"/>
                        <a:pt x="18574" y="667"/>
                        <a:pt x="17907" y="762"/>
                      </a:cubicBezTo>
                      <a:cubicBezTo>
                        <a:pt x="17812" y="762"/>
                        <a:pt x="17812" y="762"/>
                        <a:pt x="17717" y="762"/>
                      </a:cubicBezTo>
                      <a:cubicBezTo>
                        <a:pt x="15812" y="1333"/>
                        <a:pt x="14002" y="2191"/>
                        <a:pt x="12192" y="3048"/>
                      </a:cubicBezTo>
                      <a:cubicBezTo>
                        <a:pt x="12097" y="3143"/>
                        <a:pt x="12001" y="3143"/>
                        <a:pt x="11906" y="3239"/>
                      </a:cubicBezTo>
                      <a:cubicBezTo>
                        <a:pt x="11906" y="3239"/>
                        <a:pt x="11906" y="3239"/>
                        <a:pt x="11811" y="3334"/>
                      </a:cubicBezTo>
                      <a:cubicBezTo>
                        <a:pt x="11239" y="3715"/>
                        <a:pt x="7810" y="6382"/>
                        <a:pt x="7334" y="6763"/>
                      </a:cubicBezTo>
                      <a:cubicBezTo>
                        <a:pt x="7334" y="6763"/>
                        <a:pt x="7239" y="6858"/>
                        <a:pt x="7239" y="6858"/>
                      </a:cubicBezTo>
                      <a:cubicBezTo>
                        <a:pt x="7144" y="6953"/>
                        <a:pt x="7049" y="7049"/>
                        <a:pt x="7049" y="7144"/>
                      </a:cubicBezTo>
                      <a:cubicBezTo>
                        <a:pt x="5905" y="8477"/>
                        <a:pt x="4477" y="10097"/>
                        <a:pt x="3429" y="11811"/>
                      </a:cubicBezTo>
                      <a:cubicBezTo>
                        <a:pt x="3334" y="11906"/>
                        <a:pt x="3334" y="12002"/>
                        <a:pt x="3238" y="12097"/>
                      </a:cubicBezTo>
                      <a:cubicBezTo>
                        <a:pt x="2762" y="13049"/>
                        <a:pt x="1429" y="16383"/>
                        <a:pt x="1048" y="17335"/>
                      </a:cubicBezTo>
                      <a:cubicBezTo>
                        <a:pt x="1048" y="17335"/>
                        <a:pt x="1048" y="17431"/>
                        <a:pt x="1048" y="17431"/>
                      </a:cubicBezTo>
                      <a:cubicBezTo>
                        <a:pt x="1048" y="17526"/>
                        <a:pt x="1048" y="17526"/>
                        <a:pt x="952" y="17621"/>
                      </a:cubicBezTo>
                      <a:cubicBezTo>
                        <a:pt x="952" y="17717"/>
                        <a:pt x="857" y="17812"/>
                        <a:pt x="857" y="18002"/>
                      </a:cubicBezTo>
                      <a:cubicBezTo>
                        <a:pt x="381" y="20098"/>
                        <a:pt x="0" y="22289"/>
                        <a:pt x="0" y="24479"/>
                      </a:cubicBezTo>
                      <a:cubicBezTo>
                        <a:pt x="0" y="24575"/>
                        <a:pt x="0" y="24765"/>
                        <a:pt x="0" y="24860"/>
                      </a:cubicBezTo>
                      <a:cubicBezTo>
                        <a:pt x="95" y="25813"/>
                        <a:pt x="381" y="27813"/>
                        <a:pt x="381" y="27813"/>
                      </a:cubicBezTo>
                      <a:cubicBezTo>
                        <a:pt x="476" y="28289"/>
                        <a:pt x="571" y="29813"/>
                        <a:pt x="762" y="30766"/>
                      </a:cubicBezTo>
                      <a:cubicBezTo>
                        <a:pt x="762" y="30861"/>
                        <a:pt x="762" y="30861"/>
                        <a:pt x="762" y="30956"/>
                      </a:cubicBezTo>
                      <a:cubicBezTo>
                        <a:pt x="762" y="31052"/>
                        <a:pt x="857" y="31147"/>
                        <a:pt x="857" y="31337"/>
                      </a:cubicBezTo>
                      <a:cubicBezTo>
                        <a:pt x="1143" y="32195"/>
                        <a:pt x="2667" y="35814"/>
                        <a:pt x="3048" y="36576"/>
                      </a:cubicBezTo>
                      <a:cubicBezTo>
                        <a:pt x="3048" y="36576"/>
                        <a:pt x="3048" y="36671"/>
                        <a:pt x="3048" y="36671"/>
                      </a:cubicBezTo>
                      <a:cubicBezTo>
                        <a:pt x="3048" y="36767"/>
                        <a:pt x="3143" y="36767"/>
                        <a:pt x="3143" y="36862"/>
                      </a:cubicBezTo>
                      <a:cubicBezTo>
                        <a:pt x="3143" y="36957"/>
                        <a:pt x="3238" y="36957"/>
                        <a:pt x="3238" y="36957"/>
                      </a:cubicBezTo>
                      <a:cubicBezTo>
                        <a:pt x="3620" y="37529"/>
                        <a:pt x="6191" y="40862"/>
                        <a:pt x="6667" y="41434"/>
                      </a:cubicBezTo>
                      <a:cubicBezTo>
                        <a:pt x="6667" y="41434"/>
                        <a:pt x="6667" y="41529"/>
                        <a:pt x="6763" y="41529"/>
                      </a:cubicBezTo>
                      <a:cubicBezTo>
                        <a:pt x="6858" y="41624"/>
                        <a:pt x="6953" y="41720"/>
                        <a:pt x="7049" y="41815"/>
                      </a:cubicBezTo>
                      <a:cubicBezTo>
                        <a:pt x="8477" y="42958"/>
                        <a:pt x="10001" y="44101"/>
                        <a:pt x="11430" y="45244"/>
                      </a:cubicBezTo>
                      <a:cubicBezTo>
                        <a:pt x="11430" y="45244"/>
                        <a:pt x="11430" y="45244"/>
                        <a:pt x="11430" y="45244"/>
                      </a:cubicBezTo>
                      <a:cubicBezTo>
                        <a:pt x="11430" y="45244"/>
                        <a:pt x="11525" y="45244"/>
                        <a:pt x="11525" y="45339"/>
                      </a:cubicBezTo>
                      <a:cubicBezTo>
                        <a:pt x="11621" y="45339"/>
                        <a:pt x="11621" y="45434"/>
                        <a:pt x="11716" y="45434"/>
                      </a:cubicBezTo>
                      <a:cubicBezTo>
                        <a:pt x="11716" y="45434"/>
                        <a:pt x="11716" y="45434"/>
                        <a:pt x="11811" y="45434"/>
                      </a:cubicBezTo>
                      <a:cubicBezTo>
                        <a:pt x="11811" y="45434"/>
                        <a:pt x="11811" y="45434"/>
                        <a:pt x="11906" y="45434"/>
                      </a:cubicBezTo>
                      <a:cubicBezTo>
                        <a:pt x="13621" y="46196"/>
                        <a:pt x="15430" y="46863"/>
                        <a:pt x="17145" y="47625"/>
                      </a:cubicBezTo>
                      <a:cubicBezTo>
                        <a:pt x="17240" y="47625"/>
                        <a:pt x="17240" y="47720"/>
                        <a:pt x="17335" y="47720"/>
                      </a:cubicBezTo>
                      <a:cubicBezTo>
                        <a:pt x="19431" y="48387"/>
                        <a:pt x="21431" y="48482"/>
                        <a:pt x="23527" y="48292"/>
                      </a:cubicBezTo>
                      <a:cubicBezTo>
                        <a:pt x="25813" y="48387"/>
                        <a:pt x="28099" y="48292"/>
                        <a:pt x="30385" y="47625"/>
                      </a:cubicBezTo>
                      <a:cubicBezTo>
                        <a:pt x="30480" y="47625"/>
                        <a:pt x="30480" y="47625"/>
                        <a:pt x="30575" y="47530"/>
                      </a:cubicBezTo>
                      <a:cubicBezTo>
                        <a:pt x="31147" y="47339"/>
                        <a:pt x="35338" y="45530"/>
                        <a:pt x="35814" y="45339"/>
                      </a:cubicBezTo>
                      <a:cubicBezTo>
                        <a:pt x="35814" y="45339"/>
                        <a:pt x="35814" y="45339"/>
                        <a:pt x="35909" y="45339"/>
                      </a:cubicBezTo>
                      <a:cubicBezTo>
                        <a:pt x="36767" y="44863"/>
                        <a:pt x="38386" y="43434"/>
                        <a:pt x="38386" y="43434"/>
                      </a:cubicBezTo>
                      <a:cubicBezTo>
                        <a:pt x="38481" y="43339"/>
                        <a:pt x="40196" y="42196"/>
                        <a:pt x="40862" y="41529"/>
                      </a:cubicBezTo>
                      <a:cubicBezTo>
                        <a:pt x="40862" y="41529"/>
                        <a:pt x="40958" y="41434"/>
                        <a:pt x="40958" y="41434"/>
                      </a:cubicBezTo>
                      <a:cubicBezTo>
                        <a:pt x="41148" y="41243"/>
                        <a:pt x="44196" y="37243"/>
                        <a:pt x="44387" y="36957"/>
                      </a:cubicBezTo>
                      <a:cubicBezTo>
                        <a:pt x="44387" y="36957"/>
                        <a:pt x="44387" y="36862"/>
                        <a:pt x="44482" y="36862"/>
                      </a:cubicBezTo>
                      <a:cubicBezTo>
                        <a:pt x="44577" y="36767"/>
                        <a:pt x="44577" y="36671"/>
                        <a:pt x="44672" y="36576"/>
                      </a:cubicBezTo>
                      <a:cubicBezTo>
                        <a:pt x="44672" y="36576"/>
                        <a:pt x="44672" y="36481"/>
                        <a:pt x="44672" y="36481"/>
                      </a:cubicBezTo>
                      <a:cubicBezTo>
                        <a:pt x="44767" y="36195"/>
                        <a:pt x="46768" y="31528"/>
                        <a:pt x="46863" y="31242"/>
                      </a:cubicBezTo>
                      <a:cubicBezTo>
                        <a:pt x="46863" y="31147"/>
                        <a:pt x="46863" y="31147"/>
                        <a:pt x="46958" y="31052"/>
                      </a:cubicBezTo>
                      <a:cubicBezTo>
                        <a:pt x="46958" y="30956"/>
                        <a:pt x="47054" y="30861"/>
                        <a:pt x="47054" y="30766"/>
                      </a:cubicBezTo>
                      <a:cubicBezTo>
                        <a:pt x="47434" y="28766"/>
                        <a:pt x="47720" y="26670"/>
                        <a:pt x="47911" y="24670"/>
                      </a:cubicBezTo>
                      <a:cubicBezTo>
                        <a:pt x="47911" y="24575"/>
                        <a:pt x="47911" y="24479"/>
                        <a:pt x="47911" y="24289"/>
                      </a:cubicBezTo>
                      <a:cubicBezTo>
                        <a:pt x="48101" y="23432"/>
                        <a:pt x="47816" y="21908"/>
                        <a:pt x="47720" y="21241"/>
                      </a:cubicBezTo>
                      <a:close/>
                      <a:moveTo>
                        <a:pt x="13811" y="8096"/>
                      </a:moveTo>
                      <a:cubicBezTo>
                        <a:pt x="14002" y="8001"/>
                        <a:pt x="14192" y="7810"/>
                        <a:pt x="14288" y="7715"/>
                      </a:cubicBezTo>
                      <a:cubicBezTo>
                        <a:pt x="14288" y="7715"/>
                        <a:pt x="14383" y="7715"/>
                        <a:pt x="14383" y="7620"/>
                      </a:cubicBezTo>
                      <a:cubicBezTo>
                        <a:pt x="14192" y="7715"/>
                        <a:pt x="14002" y="7906"/>
                        <a:pt x="13811" y="8096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6" name="Freeform: Shape 596">
                  <a:extLst>
                    <a:ext uri="{FF2B5EF4-FFF2-40B4-BE49-F238E27FC236}">
                      <a16:creationId xmlns:a16="http://schemas.microsoft.com/office/drawing/2014/main" id="{CEE47F82-85A2-46A8-B7AE-82B093A88349}"/>
                    </a:ext>
                  </a:extLst>
                </p:cNvPr>
                <p:cNvSpPr/>
                <p:nvPr/>
              </p:nvSpPr>
              <p:spPr>
                <a:xfrm>
                  <a:off x="6183343" y="3929050"/>
                  <a:ext cx="42100" cy="46696"/>
                </a:xfrm>
                <a:custGeom>
                  <a:avLst/>
                  <a:gdLst>
                    <a:gd name="connsiteX0" fmla="*/ 42100 w 42100"/>
                    <a:gd name="connsiteY0" fmla="*/ 19539 h 46696"/>
                    <a:gd name="connsiteX1" fmla="*/ 41815 w 42100"/>
                    <a:gd name="connsiteY1" fmla="*/ 17062 h 46696"/>
                    <a:gd name="connsiteX2" fmla="*/ 41434 w 42100"/>
                    <a:gd name="connsiteY2" fmla="*/ 14586 h 46696"/>
                    <a:gd name="connsiteX3" fmla="*/ 41339 w 42100"/>
                    <a:gd name="connsiteY3" fmla="*/ 14300 h 46696"/>
                    <a:gd name="connsiteX4" fmla="*/ 40386 w 42100"/>
                    <a:gd name="connsiteY4" fmla="*/ 12109 h 46696"/>
                    <a:gd name="connsiteX5" fmla="*/ 39433 w 42100"/>
                    <a:gd name="connsiteY5" fmla="*/ 9918 h 46696"/>
                    <a:gd name="connsiteX6" fmla="*/ 36481 w 42100"/>
                    <a:gd name="connsiteY6" fmla="*/ 6108 h 46696"/>
                    <a:gd name="connsiteX7" fmla="*/ 27813 w 42100"/>
                    <a:gd name="connsiteY7" fmla="*/ 870 h 46696"/>
                    <a:gd name="connsiteX8" fmla="*/ 27146 w 42100"/>
                    <a:gd name="connsiteY8" fmla="*/ 679 h 46696"/>
                    <a:gd name="connsiteX9" fmla="*/ 21717 w 42100"/>
                    <a:gd name="connsiteY9" fmla="*/ 12 h 46696"/>
                    <a:gd name="connsiteX10" fmla="*/ 16383 w 42100"/>
                    <a:gd name="connsiteY10" fmla="*/ 679 h 46696"/>
                    <a:gd name="connsiteX11" fmla="*/ 15526 w 42100"/>
                    <a:gd name="connsiteY11" fmla="*/ 870 h 46696"/>
                    <a:gd name="connsiteX12" fmla="*/ 15335 w 42100"/>
                    <a:gd name="connsiteY12" fmla="*/ 965 h 46696"/>
                    <a:gd name="connsiteX13" fmla="*/ 11049 w 42100"/>
                    <a:gd name="connsiteY13" fmla="*/ 2775 h 46696"/>
                    <a:gd name="connsiteX14" fmla="*/ 10668 w 42100"/>
                    <a:gd name="connsiteY14" fmla="*/ 2965 h 46696"/>
                    <a:gd name="connsiteX15" fmla="*/ 6477 w 42100"/>
                    <a:gd name="connsiteY15" fmla="*/ 6108 h 46696"/>
                    <a:gd name="connsiteX16" fmla="*/ 5906 w 42100"/>
                    <a:gd name="connsiteY16" fmla="*/ 6680 h 46696"/>
                    <a:gd name="connsiteX17" fmla="*/ 3143 w 42100"/>
                    <a:gd name="connsiteY17" fmla="*/ 10299 h 46696"/>
                    <a:gd name="connsiteX18" fmla="*/ 3048 w 42100"/>
                    <a:gd name="connsiteY18" fmla="*/ 10490 h 46696"/>
                    <a:gd name="connsiteX19" fmla="*/ 2762 w 42100"/>
                    <a:gd name="connsiteY19" fmla="*/ 10871 h 46696"/>
                    <a:gd name="connsiteX20" fmla="*/ 762 w 42100"/>
                    <a:gd name="connsiteY20" fmla="*/ 15729 h 46696"/>
                    <a:gd name="connsiteX21" fmla="*/ 667 w 42100"/>
                    <a:gd name="connsiteY21" fmla="*/ 16014 h 46696"/>
                    <a:gd name="connsiteX22" fmla="*/ 0 w 42100"/>
                    <a:gd name="connsiteY22" fmla="*/ 20777 h 46696"/>
                    <a:gd name="connsiteX23" fmla="*/ 0 w 42100"/>
                    <a:gd name="connsiteY23" fmla="*/ 21539 h 46696"/>
                    <a:gd name="connsiteX24" fmla="*/ 762 w 42100"/>
                    <a:gd name="connsiteY24" fmla="*/ 27349 h 46696"/>
                    <a:gd name="connsiteX25" fmla="*/ 2953 w 42100"/>
                    <a:gd name="connsiteY25" fmla="*/ 32778 h 46696"/>
                    <a:gd name="connsiteX26" fmla="*/ 7334 w 42100"/>
                    <a:gd name="connsiteY26" fmla="*/ 38970 h 46696"/>
                    <a:gd name="connsiteX27" fmla="*/ 9525 w 42100"/>
                    <a:gd name="connsiteY27" fmla="*/ 41446 h 46696"/>
                    <a:gd name="connsiteX28" fmla="*/ 13049 w 42100"/>
                    <a:gd name="connsiteY28" fmla="*/ 44208 h 46696"/>
                    <a:gd name="connsiteX29" fmla="*/ 17240 w 42100"/>
                    <a:gd name="connsiteY29" fmla="*/ 46018 h 46696"/>
                    <a:gd name="connsiteX30" fmla="*/ 21908 w 42100"/>
                    <a:gd name="connsiteY30" fmla="*/ 46685 h 46696"/>
                    <a:gd name="connsiteX31" fmla="*/ 28670 w 42100"/>
                    <a:gd name="connsiteY31" fmla="*/ 45161 h 46696"/>
                    <a:gd name="connsiteX32" fmla="*/ 32575 w 42100"/>
                    <a:gd name="connsiteY32" fmla="*/ 42875 h 46696"/>
                    <a:gd name="connsiteX33" fmla="*/ 35719 w 42100"/>
                    <a:gd name="connsiteY33" fmla="*/ 39732 h 46696"/>
                    <a:gd name="connsiteX34" fmla="*/ 38005 w 42100"/>
                    <a:gd name="connsiteY34" fmla="*/ 35826 h 46696"/>
                    <a:gd name="connsiteX35" fmla="*/ 39529 w 42100"/>
                    <a:gd name="connsiteY35" fmla="*/ 29064 h 46696"/>
                    <a:gd name="connsiteX36" fmla="*/ 39529 w 42100"/>
                    <a:gd name="connsiteY36" fmla="*/ 28683 h 46696"/>
                    <a:gd name="connsiteX37" fmla="*/ 39815 w 42100"/>
                    <a:gd name="connsiteY37" fmla="*/ 28397 h 46696"/>
                    <a:gd name="connsiteX38" fmla="*/ 42100 w 42100"/>
                    <a:gd name="connsiteY38" fmla="*/ 19539 h 46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42100" h="46696">
                      <a:moveTo>
                        <a:pt x="42100" y="19539"/>
                      </a:moveTo>
                      <a:cubicBezTo>
                        <a:pt x="42005" y="18681"/>
                        <a:pt x="41910" y="17729"/>
                        <a:pt x="41815" y="17062"/>
                      </a:cubicBezTo>
                      <a:cubicBezTo>
                        <a:pt x="41815" y="17253"/>
                        <a:pt x="41624" y="15348"/>
                        <a:pt x="41434" y="14586"/>
                      </a:cubicBezTo>
                      <a:cubicBezTo>
                        <a:pt x="41434" y="14490"/>
                        <a:pt x="41339" y="14395"/>
                        <a:pt x="41339" y="14300"/>
                      </a:cubicBezTo>
                      <a:cubicBezTo>
                        <a:pt x="41148" y="13633"/>
                        <a:pt x="40291" y="11728"/>
                        <a:pt x="40386" y="12109"/>
                      </a:cubicBezTo>
                      <a:cubicBezTo>
                        <a:pt x="40767" y="12966"/>
                        <a:pt x="39815" y="10490"/>
                        <a:pt x="39433" y="9918"/>
                      </a:cubicBezTo>
                      <a:cubicBezTo>
                        <a:pt x="38672" y="8585"/>
                        <a:pt x="36862" y="6489"/>
                        <a:pt x="36481" y="6108"/>
                      </a:cubicBezTo>
                      <a:cubicBezTo>
                        <a:pt x="34195" y="3441"/>
                        <a:pt x="30956" y="2013"/>
                        <a:pt x="27813" y="870"/>
                      </a:cubicBezTo>
                      <a:cubicBezTo>
                        <a:pt x="27623" y="774"/>
                        <a:pt x="27337" y="774"/>
                        <a:pt x="27146" y="679"/>
                      </a:cubicBezTo>
                      <a:cubicBezTo>
                        <a:pt x="25718" y="393"/>
                        <a:pt x="23527" y="-83"/>
                        <a:pt x="21717" y="12"/>
                      </a:cubicBezTo>
                      <a:cubicBezTo>
                        <a:pt x="19907" y="108"/>
                        <a:pt x="18098" y="393"/>
                        <a:pt x="16383" y="679"/>
                      </a:cubicBezTo>
                      <a:cubicBezTo>
                        <a:pt x="16097" y="774"/>
                        <a:pt x="15812" y="774"/>
                        <a:pt x="15526" y="870"/>
                      </a:cubicBezTo>
                      <a:cubicBezTo>
                        <a:pt x="15431" y="870"/>
                        <a:pt x="15431" y="965"/>
                        <a:pt x="15335" y="965"/>
                      </a:cubicBezTo>
                      <a:cubicBezTo>
                        <a:pt x="14097" y="1441"/>
                        <a:pt x="12287" y="2203"/>
                        <a:pt x="11049" y="2775"/>
                      </a:cubicBezTo>
                      <a:cubicBezTo>
                        <a:pt x="10954" y="2870"/>
                        <a:pt x="10763" y="2870"/>
                        <a:pt x="10668" y="2965"/>
                      </a:cubicBezTo>
                      <a:cubicBezTo>
                        <a:pt x="9144" y="3822"/>
                        <a:pt x="7715" y="5156"/>
                        <a:pt x="6477" y="6108"/>
                      </a:cubicBezTo>
                      <a:cubicBezTo>
                        <a:pt x="6287" y="6299"/>
                        <a:pt x="6096" y="6489"/>
                        <a:pt x="5906" y="6680"/>
                      </a:cubicBezTo>
                      <a:cubicBezTo>
                        <a:pt x="5144" y="7537"/>
                        <a:pt x="3810" y="9347"/>
                        <a:pt x="3143" y="10299"/>
                      </a:cubicBezTo>
                      <a:cubicBezTo>
                        <a:pt x="3143" y="10395"/>
                        <a:pt x="3048" y="10395"/>
                        <a:pt x="3048" y="10490"/>
                      </a:cubicBezTo>
                      <a:cubicBezTo>
                        <a:pt x="2953" y="10585"/>
                        <a:pt x="2858" y="10776"/>
                        <a:pt x="2762" y="10871"/>
                      </a:cubicBezTo>
                      <a:cubicBezTo>
                        <a:pt x="2096" y="12204"/>
                        <a:pt x="1143" y="14014"/>
                        <a:pt x="762" y="15729"/>
                      </a:cubicBezTo>
                      <a:cubicBezTo>
                        <a:pt x="762" y="15824"/>
                        <a:pt x="762" y="15919"/>
                        <a:pt x="667" y="16014"/>
                      </a:cubicBezTo>
                      <a:cubicBezTo>
                        <a:pt x="381" y="17538"/>
                        <a:pt x="191" y="19348"/>
                        <a:pt x="0" y="20777"/>
                      </a:cubicBezTo>
                      <a:cubicBezTo>
                        <a:pt x="0" y="21063"/>
                        <a:pt x="0" y="21253"/>
                        <a:pt x="0" y="21539"/>
                      </a:cubicBezTo>
                      <a:cubicBezTo>
                        <a:pt x="0" y="23444"/>
                        <a:pt x="381" y="25444"/>
                        <a:pt x="762" y="27349"/>
                      </a:cubicBezTo>
                      <a:cubicBezTo>
                        <a:pt x="1143" y="29159"/>
                        <a:pt x="2381" y="31540"/>
                        <a:pt x="2953" y="32778"/>
                      </a:cubicBezTo>
                      <a:cubicBezTo>
                        <a:pt x="4000" y="35064"/>
                        <a:pt x="5810" y="37065"/>
                        <a:pt x="7334" y="38970"/>
                      </a:cubicBezTo>
                      <a:cubicBezTo>
                        <a:pt x="8001" y="39827"/>
                        <a:pt x="8763" y="40684"/>
                        <a:pt x="9525" y="41446"/>
                      </a:cubicBezTo>
                      <a:cubicBezTo>
                        <a:pt x="10668" y="42399"/>
                        <a:pt x="11906" y="43256"/>
                        <a:pt x="13049" y="44208"/>
                      </a:cubicBezTo>
                      <a:cubicBezTo>
                        <a:pt x="14478" y="44780"/>
                        <a:pt x="15812" y="45351"/>
                        <a:pt x="17240" y="46018"/>
                      </a:cubicBezTo>
                      <a:cubicBezTo>
                        <a:pt x="18764" y="46209"/>
                        <a:pt x="20383" y="46399"/>
                        <a:pt x="21908" y="46685"/>
                      </a:cubicBezTo>
                      <a:cubicBezTo>
                        <a:pt x="24289" y="46780"/>
                        <a:pt x="26575" y="46304"/>
                        <a:pt x="28670" y="45161"/>
                      </a:cubicBezTo>
                      <a:cubicBezTo>
                        <a:pt x="30194" y="44780"/>
                        <a:pt x="31433" y="44018"/>
                        <a:pt x="32575" y="42875"/>
                      </a:cubicBezTo>
                      <a:cubicBezTo>
                        <a:pt x="33909" y="42113"/>
                        <a:pt x="34957" y="41065"/>
                        <a:pt x="35719" y="39732"/>
                      </a:cubicBezTo>
                      <a:cubicBezTo>
                        <a:pt x="36767" y="38684"/>
                        <a:pt x="37529" y="37350"/>
                        <a:pt x="38005" y="35826"/>
                      </a:cubicBezTo>
                      <a:cubicBezTo>
                        <a:pt x="39052" y="33731"/>
                        <a:pt x="39624" y="31540"/>
                        <a:pt x="39529" y="29064"/>
                      </a:cubicBezTo>
                      <a:cubicBezTo>
                        <a:pt x="39529" y="28968"/>
                        <a:pt x="39529" y="28778"/>
                        <a:pt x="39529" y="28683"/>
                      </a:cubicBezTo>
                      <a:cubicBezTo>
                        <a:pt x="39624" y="28587"/>
                        <a:pt x="39719" y="28492"/>
                        <a:pt x="39815" y="28397"/>
                      </a:cubicBezTo>
                      <a:cubicBezTo>
                        <a:pt x="41339" y="25635"/>
                        <a:pt x="42100" y="22682"/>
                        <a:pt x="42100" y="19539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7" name="Freeform: Shape 597">
                  <a:extLst>
                    <a:ext uri="{FF2B5EF4-FFF2-40B4-BE49-F238E27FC236}">
                      <a16:creationId xmlns:a16="http://schemas.microsoft.com/office/drawing/2014/main" id="{E714B218-14CC-4F03-988E-E2F6B12F4DB5}"/>
                    </a:ext>
                  </a:extLst>
                </p:cNvPr>
                <p:cNvSpPr/>
                <p:nvPr/>
              </p:nvSpPr>
              <p:spPr>
                <a:xfrm>
                  <a:off x="6217722" y="3999945"/>
                  <a:ext cx="91641" cy="87688"/>
                </a:xfrm>
                <a:custGeom>
                  <a:avLst/>
                  <a:gdLst>
                    <a:gd name="connsiteX0" fmla="*/ 87446 w 91641"/>
                    <a:gd name="connsiteY0" fmla="*/ 25320 h 87688"/>
                    <a:gd name="connsiteX1" fmla="*/ 72396 w 91641"/>
                    <a:gd name="connsiteY1" fmla="*/ 7413 h 87688"/>
                    <a:gd name="connsiteX2" fmla="*/ 27438 w 91641"/>
                    <a:gd name="connsiteY2" fmla="*/ 4841 h 87688"/>
                    <a:gd name="connsiteX3" fmla="*/ 6 w 91641"/>
                    <a:gd name="connsiteY3" fmla="*/ 47323 h 87688"/>
                    <a:gd name="connsiteX4" fmla="*/ 11532 w 91641"/>
                    <a:gd name="connsiteY4" fmla="*/ 75802 h 87688"/>
                    <a:gd name="connsiteX5" fmla="*/ 38011 w 91641"/>
                    <a:gd name="connsiteY5" fmla="*/ 86375 h 87688"/>
                    <a:gd name="connsiteX6" fmla="*/ 60966 w 91641"/>
                    <a:gd name="connsiteY6" fmla="*/ 85613 h 87688"/>
                    <a:gd name="connsiteX7" fmla="*/ 91065 w 91641"/>
                    <a:gd name="connsiteY7" fmla="*/ 52085 h 87688"/>
                    <a:gd name="connsiteX8" fmla="*/ 87446 w 91641"/>
                    <a:gd name="connsiteY8" fmla="*/ 25320 h 8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41" h="87688">
                      <a:moveTo>
                        <a:pt x="87446" y="25320"/>
                      </a:moveTo>
                      <a:cubicBezTo>
                        <a:pt x="84207" y="17985"/>
                        <a:pt x="78778" y="12175"/>
                        <a:pt x="72396" y="7413"/>
                      </a:cubicBezTo>
                      <a:cubicBezTo>
                        <a:pt x="59252" y="-2398"/>
                        <a:pt x="41726" y="-1636"/>
                        <a:pt x="27438" y="4841"/>
                      </a:cubicBezTo>
                      <a:cubicBezTo>
                        <a:pt x="11151" y="12175"/>
                        <a:pt x="292" y="29606"/>
                        <a:pt x="6" y="47323"/>
                      </a:cubicBezTo>
                      <a:cubicBezTo>
                        <a:pt x="-184" y="57800"/>
                        <a:pt x="3912" y="68468"/>
                        <a:pt x="11532" y="75802"/>
                      </a:cubicBezTo>
                      <a:cubicBezTo>
                        <a:pt x="18390" y="82374"/>
                        <a:pt x="28296" y="87042"/>
                        <a:pt x="38011" y="86375"/>
                      </a:cubicBezTo>
                      <a:cubicBezTo>
                        <a:pt x="45631" y="88280"/>
                        <a:pt x="53727" y="88185"/>
                        <a:pt x="60966" y="85613"/>
                      </a:cubicBezTo>
                      <a:cubicBezTo>
                        <a:pt x="75635" y="80374"/>
                        <a:pt x="88589" y="67992"/>
                        <a:pt x="91065" y="52085"/>
                      </a:cubicBezTo>
                      <a:cubicBezTo>
                        <a:pt x="92494" y="42655"/>
                        <a:pt x="91256" y="34083"/>
                        <a:pt x="87446" y="25320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8" name="Freeform: Shape 598">
                  <a:extLst>
                    <a:ext uri="{FF2B5EF4-FFF2-40B4-BE49-F238E27FC236}">
                      <a16:creationId xmlns:a16="http://schemas.microsoft.com/office/drawing/2014/main" id="{54AD5B6F-58D8-4A86-A320-6704338F779F}"/>
                    </a:ext>
                  </a:extLst>
                </p:cNvPr>
                <p:cNvSpPr/>
                <p:nvPr/>
              </p:nvSpPr>
              <p:spPr>
                <a:xfrm>
                  <a:off x="6385368" y="3602438"/>
                  <a:ext cx="39147" cy="40874"/>
                </a:xfrm>
                <a:custGeom>
                  <a:avLst/>
                  <a:gdLst>
                    <a:gd name="connsiteX0" fmla="*/ 38957 w 39147"/>
                    <a:gd name="connsiteY0" fmla="*/ 19919 h 40874"/>
                    <a:gd name="connsiteX1" fmla="*/ 39148 w 39147"/>
                    <a:gd name="connsiteY1" fmla="*/ 18205 h 40874"/>
                    <a:gd name="connsiteX2" fmla="*/ 38481 w 39147"/>
                    <a:gd name="connsiteY2" fmla="*/ 13537 h 40874"/>
                    <a:gd name="connsiteX3" fmla="*/ 34004 w 39147"/>
                    <a:gd name="connsiteY3" fmla="*/ 5822 h 40874"/>
                    <a:gd name="connsiteX4" fmla="*/ 30099 w 39147"/>
                    <a:gd name="connsiteY4" fmla="*/ 2774 h 40874"/>
                    <a:gd name="connsiteX5" fmla="*/ 29909 w 39147"/>
                    <a:gd name="connsiteY5" fmla="*/ 2679 h 40874"/>
                    <a:gd name="connsiteX6" fmla="*/ 29813 w 39147"/>
                    <a:gd name="connsiteY6" fmla="*/ 2584 h 40874"/>
                    <a:gd name="connsiteX7" fmla="*/ 25527 w 39147"/>
                    <a:gd name="connsiteY7" fmla="*/ 774 h 40874"/>
                    <a:gd name="connsiteX8" fmla="*/ 22860 w 39147"/>
                    <a:gd name="connsiteY8" fmla="*/ 393 h 40874"/>
                    <a:gd name="connsiteX9" fmla="*/ 20098 w 39147"/>
                    <a:gd name="connsiteY9" fmla="*/ 107 h 40874"/>
                    <a:gd name="connsiteX10" fmla="*/ 19907 w 39147"/>
                    <a:gd name="connsiteY10" fmla="*/ 107 h 40874"/>
                    <a:gd name="connsiteX11" fmla="*/ 19145 w 39147"/>
                    <a:gd name="connsiteY11" fmla="*/ 12 h 40874"/>
                    <a:gd name="connsiteX12" fmla="*/ 12382 w 39147"/>
                    <a:gd name="connsiteY12" fmla="*/ 1536 h 40874"/>
                    <a:gd name="connsiteX13" fmla="*/ 6763 w 39147"/>
                    <a:gd name="connsiteY13" fmla="*/ 5155 h 40874"/>
                    <a:gd name="connsiteX14" fmla="*/ 4001 w 39147"/>
                    <a:gd name="connsiteY14" fmla="*/ 9061 h 40874"/>
                    <a:gd name="connsiteX15" fmla="*/ 3334 w 39147"/>
                    <a:gd name="connsiteY15" fmla="*/ 9918 h 40874"/>
                    <a:gd name="connsiteX16" fmla="*/ 3143 w 39147"/>
                    <a:gd name="connsiteY16" fmla="*/ 10108 h 40874"/>
                    <a:gd name="connsiteX17" fmla="*/ 2667 w 39147"/>
                    <a:gd name="connsiteY17" fmla="*/ 10966 h 40874"/>
                    <a:gd name="connsiteX18" fmla="*/ 762 w 39147"/>
                    <a:gd name="connsiteY18" fmla="*/ 15538 h 40874"/>
                    <a:gd name="connsiteX19" fmla="*/ 667 w 39147"/>
                    <a:gd name="connsiteY19" fmla="*/ 16014 h 40874"/>
                    <a:gd name="connsiteX20" fmla="*/ 0 w 39147"/>
                    <a:gd name="connsiteY20" fmla="*/ 21062 h 40874"/>
                    <a:gd name="connsiteX21" fmla="*/ 0 w 39147"/>
                    <a:gd name="connsiteY21" fmla="*/ 21538 h 40874"/>
                    <a:gd name="connsiteX22" fmla="*/ 0 w 39147"/>
                    <a:gd name="connsiteY22" fmla="*/ 21729 h 40874"/>
                    <a:gd name="connsiteX23" fmla="*/ 0 w 39147"/>
                    <a:gd name="connsiteY23" fmla="*/ 21824 h 40874"/>
                    <a:gd name="connsiteX24" fmla="*/ 667 w 39147"/>
                    <a:gd name="connsiteY24" fmla="*/ 26491 h 40874"/>
                    <a:gd name="connsiteX25" fmla="*/ 762 w 39147"/>
                    <a:gd name="connsiteY25" fmla="*/ 26872 h 40874"/>
                    <a:gd name="connsiteX26" fmla="*/ 762 w 39147"/>
                    <a:gd name="connsiteY26" fmla="*/ 26968 h 40874"/>
                    <a:gd name="connsiteX27" fmla="*/ 2572 w 39147"/>
                    <a:gd name="connsiteY27" fmla="*/ 31159 h 40874"/>
                    <a:gd name="connsiteX28" fmla="*/ 2667 w 39147"/>
                    <a:gd name="connsiteY28" fmla="*/ 31349 h 40874"/>
                    <a:gd name="connsiteX29" fmla="*/ 5620 w 39147"/>
                    <a:gd name="connsiteY29" fmla="*/ 35159 h 40874"/>
                    <a:gd name="connsiteX30" fmla="*/ 13906 w 39147"/>
                    <a:gd name="connsiteY30" fmla="*/ 40112 h 40874"/>
                    <a:gd name="connsiteX31" fmla="*/ 14288 w 39147"/>
                    <a:gd name="connsiteY31" fmla="*/ 40207 h 40874"/>
                    <a:gd name="connsiteX32" fmla="*/ 14478 w 39147"/>
                    <a:gd name="connsiteY32" fmla="*/ 40207 h 40874"/>
                    <a:gd name="connsiteX33" fmla="*/ 19145 w 39147"/>
                    <a:gd name="connsiteY33" fmla="*/ 40874 h 40874"/>
                    <a:gd name="connsiteX34" fmla="*/ 24003 w 39147"/>
                    <a:gd name="connsiteY34" fmla="*/ 40207 h 40874"/>
                    <a:gd name="connsiteX35" fmla="*/ 24479 w 39147"/>
                    <a:gd name="connsiteY35" fmla="*/ 40112 h 40874"/>
                    <a:gd name="connsiteX36" fmla="*/ 28670 w 39147"/>
                    <a:gd name="connsiteY36" fmla="*/ 38302 h 40874"/>
                    <a:gd name="connsiteX37" fmla="*/ 28765 w 39147"/>
                    <a:gd name="connsiteY37" fmla="*/ 38207 h 40874"/>
                    <a:gd name="connsiteX38" fmla="*/ 28956 w 39147"/>
                    <a:gd name="connsiteY38" fmla="*/ 38112 h 40874"/>
                    <a:gd name="connsiteX39" fmla="*/ 35814 w 39147"/>
                    <a:gd name="connsiteY39" fmla="*/ 31254 h 40874"/>
                    <a:gd name="connsiteX40" fmla="*/ 36005 w 39147"/>
                    <a:gd name="connsiteY40" fmla="*/ 30873 h 40874"/>
                    <a:gd name="connsiteX41" fmla="*/ 37910 w 39147"/>
                    <a:gd name="connsiteY41" fmla="*/ 26206 h 40874"/>
                    <a:gd name="connsiteX42" fmla="*/ 38005 w 39147"/>
                    <a:gd name="connsiteY42" fmla="*/ 25729 h 40874"/>
                    <a:gd name="connsiteX43" fmla="*/ 38672 w 39147"/>
                    <a:gd name="connsiteY43" fmla="*/ 20586 h 40874"/>
                    <a:gd name="connsiteX44" fmla="*/ 38672 w 39147"/>
                    <a:gd name="connsiteY44" fmla="*/ 20014 h 40874"/>
                    <a:gd name="connsiteX45" fmla="*/ 38957 w 39147"/>
                    <a:gd name="connsiteY45" fmla="*/ 19919 h 40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39147" h="40874">
                      <a:moveTo>
                        <a:pt x="38957" y="19919"/>
                      </a:moveTo>
                      <a:cubicBezTo>
                        <a:pt x="39052" y="19348"/>
                        <a:pt x="39148" y="18776"/>
                        <a:pt x="39148" y="18205"/>
                      </a:cubicBezTo>
                      <a:cubicBezTo>
                        <a:pt x="38957" y="16681"/>
                        <a:pt x="38767" y="15061"/>
                        <a:pt x="38481" y="13537"/>
                      </a:cubicBezTo>
                      <a:cubicBezTo>
                        <a:pt x="37624" y="10585"/>
                        <a:pt x="36195" y="8013"/>
                        <a:pt x="34004" y="5822"/>
                      </a:cubicBezTo>
                      <a:cubicBezTo>
                        <a:pt x="32766" y="4679"/>
                        <a:pt x="31528" y="3727"/>
                        <a:pt x="30099" y="2774"/>
                      </a:cubicBezTo>
                      <a:cubicBezTo>
                        <a:pt x="30004" y="2774"/>
                        <a:pt x="30004" y="2679"/>
                        <a:pt x="29909" y="2679"/>
                      </a:cubicBezTo>
                      <a:cubicBezTo>
                        <a:pt x="29909" y="2679"/>
                        <a:pt x="29813" y="2679"/>
                        <a:pt x="29813" y="2584"/>
                      </a:cubicBezTo>
                      <a:cubicBezTo>
                        <a:pt x="29147" y="2298"/>
                        <a:pt x="26194" y="1060"/>
                        <a:pt x="25527" y="774"/>
                      </a:cubicBezTo>
                      <a:cubicBezTo>
                        <a:pt x="24670" y="488"/>
                        <a:pt x="23431" y="488"/>
                        <a:pt x="22860" y="393"/>
                      </a:cubicBezTo>
                      <a:cubicBezTo>
                        <a:pt x="22289" y="298"/>
                        <a:pt x="21050" y="12"/>
                        <a:pt x="20098" y="107"/>
                      </a:cubicBezTo>
                      <a:cubicBezTo>
                        <a:pt x="20002" y="107"/>
                        <a:pt x="20002" y="107"/>
                        <a:pt x="19907" y="107"/>
                      </a:cubicBezTo>
                      <a:cubicBezTo>
                        <a:pt x="19622" y="107"/>
                        <a:pt x="19336" y="12"/>
                        <a:pt x="19145" y="12"/>
                      </a:cubicBezTo>
                      <a:cubicBezTo>
                        <a:pt x="16764" y="-83"/>
                        <a:pt x="14478" y="393"/>
                        <a:pt x="12382" y="1536"/>
                      </a:cubicBezTo>
                      <a:cubicBezTo>
                        <a:pt x="10192" y="2203"/>
                        <a:pt x="8382" y="3441"/>
                        <a:pt x="6763" y="5155"/>
                      </a:cubicBezTo>
                      <a:cubicBezTo>
                        <a:pt x="5525" y="6298"/>
                        <a:pt x="4667" y="7632"/>
                        <a:pt x="4001" y="9061"/>
                      </a:cubicBezTo>
                      <a:cubicBezTo>
                        <a:pt x="3810" y="9346"/>
                        <a:pt x="3524" y="9727"/>
                        <a:pt x="3334" y="9918"/>
                      </a:cubicBezTo>
                      <a:cubicBezTo>
                        <a:pt x="3239" y="10013"/>
                        <a:pt x="3239" y="10108"/>
                        <a:pt x="3143" y="10108"/>
                      </a:cubicBezTo>
                      <a:cubicBezTo>
                        <a:pt x="2953" y="10394"/>
                        <a:pt x="2857" y="10680"/>
                        <a:pt x="2667" y="10966"/>
                      </a:cubicBezTo>
                      <a:cubicBezTo>
                        <a:pt x="2096" y="12299"/>
                        <a:pt x="1238" y="14014"/>
                        <a:pt x="762" y="15538"/>
                      </a:cubicBezTo>
                      <a:cubicBezTo>
                        <a:pt x="667" y="15728"/>
                        <a:pt x="667" y="15823"/>
                        <a:pt x="667" y="16014"/>
                      </a:cubicBezTo>
                      <a:cubicBezTo>
                        <a:pt x="286" y="17633"/>
                        <a:pt x="191" y="19348"/>
                        <a:pt x="0" y="21062"/>
                      </a:cubicBezTo>
                      <a:cubicBezTo>
                        <a:pt x="0" y="21253"/>
                        <a:pt x="0" y="21348"/>
                        <a:pt x="0" y="21538"/>
                      </a:cubicBezTo>
                      <a:cubicBezTo>
                        <a:pt x="0" y="21634"/>
                        <a:pt x="0" y="21634"/>
                        <a:pt x="0" y="21729"/>
                      </a:cubicBezTo>
                      <a:cubicBezTo>
                        <a:pt x="0" y="21729"/>
                        <a:pt x="0" y="21824"/>
                        <a:pt x="0" y="21824"/>
                      </a:cubicBezTo>
                      <a:cubicBezTo>
                        <a:pt x="95" y="22681"/>
                        <a:pt x="476" y="25634"/>
                        <a:pt x="667" y="26491"/>
                      </a:cubicBezTo>
                      <a:cubicBezTo>
                        <a:pt x="667" y="26587"/>
                        <a:pt x="762" y="26777"/>
                        <a:pt x="762" y="26872"/>
                      </a:cubicBezTo>
                      <a:cubicBezTo>
                        <a:pt x="762" y="26872"/>
                        <a:pt x="762" y="26968"/>
                        <a:pt x="762" y="26968"/>
                      </a:cubicBezTo>
                      <a:cubicBezTo>
                        <a:pt x="953" y="27539"/>
                        <a:pt x="2286" y="30587"/>
                        <a:pt x="2572" y="31159"/>
                      </a:cubicBezTo>
                      <a:cubicBezTo>
                        <a:pt x="2572" y="31254"/>
                        <a:pt x="2667" y="31254"/>
                        <a:pt x="2667" y="31349"/>
                      </a:cubicBezTo>
                      <a:cubicBezTo>
                        <a:pt x="3429" y="32778"/>
                        <a:pt x="4477" y="34016"/>
                        <a:pt x="5620" y="35159"/>
                      </a:cubicBezTo>
                      <a:cubicBezTo>
                        <a:pt x="8096" y="37826"/>
                        <a:pt x="10573" y="38874"/>
                        <a:pt x="13906" y="40112"/>
                      </a:cubicBezTo>
                      <a:cubicBezTo>
                        <a:pt x="14002" y="40207"/>
                        <a:pt x="14192" y="40207"/>
                        <a:pt x="14288" y="40207"/>
                      </a:cubicBezTo>
                      <a:cubicBezTo>
                        <a:pt x="14383" y="40207"/>
                        <a:pt x="14383" y="40207"/>
                        <a:pt x="14478" y="40207"/>
                      </a:cubicBezTo>
                      <a:cubicBezTo>
                        <a:pt x="14859" y="40303"/>
                        <a:pt x="18764" y="40874"/>
                        <a:pt x="19145" y="40874"/>
                      </a:cubicBezTo>
                      <a:cubicBezTo>
                        <a:pt x="20765" y="40874"/>
                        <a:pt x="22479" y="40493"/>
                        <a:pt x="24003" y="40207"/>
                      </a:cubicBezTo>
                      <a:cubicBezTo>
                        <a:pt x="24194" y="40207"/>
                        <a:pt x="24289" y="40112"/>
                        <a:pt x="24479" y="40112"/>
                      </a:cubicBezTo>
                      <a:cubicBezTo>
                        <a:pt x="25146" y="39922"/>
                        <a:pt x="28099" y="38588"/>
                        <a:pt x="28670" y="38302"/>
                      </a:cubicBezTo>
                      <a:cubicBezTo>
                        <a:pt x="28670" y="38302"/>
                        <a:pt x="28765" y="38302"/>
                        <a:pt x="28765" y="38207"/>
                      </a:cubicBezTo>
                      <a:cubicBezTo>
                        <a:pt x="28861" y="38207"/>
                        <a:pt x="28861" y="38112"/>
                        <a:pt x="28956" y="38112"/>
                      </a:cubicBezTo>
                      <a:cubicBezTo>
                        <a:pt x="32480" y="35731"/>
                        <a:pt x="33528" y="34683"/>
                        <a:pt x="35814" y="31254"/>
                      </a:cubicBezTo>
                      <a:cubicBezTo>
                        <a:pt x="35909" y="31159"/>
                        <a:pt x="36005" y="30968"/>
                        <a:pt x="36005" y="30873"/>
                      </a:cubicBezTo>
                      <a:cubicBezTo>
                        <a:pt x="36767" y="29349"/>
                        <a:pt x="37529" y="27825"/>
                        <a:pt x="37910" y="26206"/>
                      </a:cubicBezTo>
                      <a:cubicBezTo>
                        <a:pt x="37910" y="26015"/>
                        <a:pt x="38005" y="25920"/>
                        <a:pt x="38005" y="25729"/>
                      </a:cubicBezTo>
                      <a:cubicBezTo>
                        <a:pt x="38290" y="24205"/>
                        <a:pt x="38576" y="22300"/>
                        <a:pt x="38672" y="20586"/>
                      </a:cubicBezTo>
                      <a:cubicBezTo>
                        <a:pt x="38672" y="20395"/>
                        <a:pt x="38672" y="20205"/>
                        <a:pt x="38672" y="20014"/>
                      </a:cubicBezTo>
                      <a:cubicBezTo>
                        <a:pt x="38957" y="20014"/>
                        <a:pt x="38957" y="20014"/>
                        <a:pt x="38957" y="19919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9" name="Freeform: Shape 599">
                  <a:extLst>
                    <a:ext uri="{FF2B5EF4-FFF2-40B4-BE49-F238E27FC236}">
                      <a16:creationId xmlns:a16="http://schemas.microsoft.com/office/drawing/2014/main" id="{0EFB66B3-62C0-481C-A506-8EE6CF680AA2}"/>
                    </a:ext>
                  </a:extLst>
                </p:cNvPr>
                <p:cNvSpPr/>
                <p:nvPr/>
              </p:nvSpPr>
              <p:spPr>
                <a:xfrm>
                  <a:off x="6703233" y="3696004"/>
                  <a:ext cx="78445" cy="78276"/>
                </a:xfrm>
                <a:custGeom>
                  <a:avLst/>
                  <a:gdLst>
                    <a:gd name="connsiteX0" fmla="*/ 77423 w 78445"/>
                    <a:gd name="connsiteY0" fmla="*/ 29890 h 78276"/>
                    <a:gd name="connsiteX1" fmla="*/ 57515 w 78445"/>
                    <a:gd name="connsiteY1" fmla="*/ 5791 h 78276"/>
                    <a:gd name="connsiteX2" fmla="*/ 45705 w 78445"/>
                    <a:gd name="connsiteY2" fmla="*/ 1886 h 78276"/>
                    <a:gd name="connsiteX3" fmla="*/ 45133 w 78445"/>
                    <a:gd name="connsiteY3" fmla="*/ 1600 h 78276"/>
                    <a:gd name="connsiteX4" fmla="*/ 6271 w 78445"/>
                    <a:gd name="connsiteY4" fmla="*/ 17602 h 78276"/>
                    <a:gd name="connsiteX5" fmla="*/ 175 w 78445"/>
                    <a:gd name="connsiteY5" fmla="*/ 36367 h 78276"/>
                    <a:gd name="connsiteX6" fmla="*/ 3985 w 78445"/>
                    <a:gd name="connsiteY6" fmla="*/ 55988 h 78276"/>
                    <a:gd name="connsiteX7" fmla="*/ 13700 w 78445"/>
                    <a:gd name="connsiteY7" fmla="*/ 68561 h 78276"/>
                    <a:gd name="connsiteX8" fmla="*/ 31036 w 78445"/>
                    <a:gd name="connsiteY8" fmla="*/ 77419 h 78276"/>
                    <a:gd name="connsiteX9" fmla="*/ 50562 w 78445"/>
                    <a:gd name="connsiteY9" fmla="*/ 76467 h 78276"/>
                    <a:gd name="connsiteX10" fmla="*/ 67136 w 78445"/>
                    <a:gd name="connsiteY10" fmla="*/ 66180 h 78276"/>
                    <a:gd name="connsiteX11" fmla="*/ 77423 w 78445"/>
                    <a:gd name="connsiteY11" fmla="*/ 29890 h 7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8445" h="78276">
                      <a:moveTo>
                        <a:pt x="77423" y="29890"/>
                      </a:moveTo>
                      <a:cubicBezTo>
                        <a:pt x="74946" y="19698"/>
                        <a:pt x="67040" y="10173"/>
                        <a:pt x="57515" y="5791"/>
                      </a:cubicBezTo>
                      <a:cubicBezTo>
                        <a:pt x="53515" y="3886"/>
                        <a:pt x="49705" y="2648"/>
                        <a:pt x="45705" y="1886"/>
                      </a:cubicBezTo>
                      <a:cubicBezTo>
                        <a:pt x="45514" y="1791"/>
                        <a:pt x="45323" y="1696"/>
                        <a:pt x="45133" y="1600"/>
                      </a:cubicBezTo>
                      <a:cubicBezTo>
                        <a:pt x="30179" y="-3829"/>
                        <a:pt x="14367" y="5315"/>
                        <a:pt x="6271" y="17602"/>
                      </a:cubicBezTo>
                      <a:cubicBezTo>
                        <a:pt x="2461" y="23222"/>
                        <a:pt x="937" y="29699"/>
                        <a:pt x="175" y="36367"/>
                      </a:cubicBezTo>
                      <a:cubicBezTo>
                        <a:pt x="-587" y="43225"/>
                        <a:pt x="1223" y="49797"/>
                        <a:pt x="3985" y="55988"/>
                      </a:cubicBezTo>
                      <a:cubicBezTo>
                        <a:pt x="6080" y="60751"/>
                        <a:pt x="9605" y="65323"/>
                        <a:pt x="13700" y="68561"/>
                      </a:cubicBezTo>
                      <a:cubicBezTo>
                        <a:pt x="18749" y="72657"/>
                        <a:pt x="24464" y="76276"/>
                        <a:pt x="31036" y="77419"/>
                      </a:cubicBezTo>
                      <a:cubicBezTo>
                        <a:pt x="37513" y="78562"/>
                        <a:pt x="44276" y="78848"/>
                        <a:pt x="50562" y="76467"/>
                      </a:cubicBezTo>
                      <a:cubicBezTo>
                        <a:pt x="56849" y="74181"/>
                        <a:pt x="62468" y="70942"/>
                        <a:pt x="67136" y="66180"/>
                      </a:cubicBezTo>
                      <a:cubicBezTo>
                        <a:pt x="76280" y="56560"/>
                        <a:pt x="80566" y="43034"/>
                        <a:pt x="77423" y="29890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0" name="Freeform: Shape 600">
                  <a:extLst>
                    <a:ext uri="{FF2B5EF4-FFF2-40B4-BE49-F238E27FC236}">
                      <a16:creationId xmlns:a16="http://schemas.microsoft.com/office/drawing/2014/main" id="{16C5046E-594F-4383-853B-37CBFF52E635}"/>
                    </a:ext>
                  </a:extLst>
                </p:cNvPr>
                <p:cNvSpPr/>
                <p:nvPr/>
              </p:nvSpPr>
              <p:spPr>
                <a:xfrm>
                  <a:off x="5594807" y="2835091"/>
                  <a:ext cx="85383" cy="82486"/>
                </a:xfrm>
                <a:custGeom>
                  <a:avLst/>
                  <a:gdLst>
                    <a:gd name="connsiteX0" fmla="*/ 79425 w 85383"/>
                    <a:gd name="connsiteY0" fmla="*/ 21646 h 82486"/>
                    <a:gd name="connsiteX1" fmla="*/ 44754 w 85383"/>
                    <a:gd name="connsiteY1" fmla="*/ 120 h 82486"/>
                    <a:gd name="connsiteX2" fmla="*/ 23513 w 85383"/>
                    <a:gd name="connsiteY2" fmla="*/ 4977 h 82486"/>
                    <a:gd name="connsiteX3" fmla="*/ 7987 w 85383"/>
                    <a:gd name="connsiteY3" fmla="*/ 19455 h 82486"/>
                    <a:gd name="connsiteX4" fmla="*/ 2177 w 85383"/>
                    <a:gd name="connsiteY4" fmla="*/ 57936 h 82486"/>
                    <a:gd name="connsiteX5" fmla="*/ 10178 w 85383"/>
                    <a:gd name="connsiteY5" fmla="*/ 68414 h 82486"/>
                    <a:gd name="connsiteX6" fmla="*/ 15036 w 85383"/>
                    <a:gd name="connsiteY6" fmla="*/ 70224 h 82486"/>
                    <a:gd name="connsiteX7" fmla="*/ 17798 w 85383"/>
                    <a:gd name="connsiteY7" fmla="*/ 72986 h 82486"/>
                    <a:gd name="connsiteX8" fmla="*/ 53993 w 85383"/>
                    <a:gd name="connsiteY8" fmla="*/ 81273 h 82486"/>
                    <a:gd name="connsiteX9" fmla="*/ 80853 w 85383"/>
                    <a:gd name="connsiteY9" fmla="*/ 61270 h 82486"/>
                    <a:gd name="connsiteX10" fmla="*/ 79425 w 85383"/>
                    <a:gd name="connsiteY10" fmla="*/ 21646 h 82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383" h="82486">
                      <a:moveTo>
                        <a:pt x="79425" y="21646"/>
                      </a:moveTo>
                      <a:cubicBezTo>
                        <a:pt x="71805" y="9264"/>
                        <a:pt x="59136" y="1453"/>
                        <a:pt x="44754" y="120"/>
                      </a:cubicBezTo>
                      <a:cubicBezTo>
                        <a:pt x="37419" y="-547"/>
                        <a:pt x="29895" y="1644"/>
                        <a:pt x="23513" y="4977"/>
                      </a:cubicBezTo>
                      <a:cubicBezTo>
                        <a:pt x="17036" y="8406"/>
                        <a:pt x="12178" y="13645"/>
                        <a:pt x="7987" y="19455"/>
                      </a:cubicBezTo>
                      <a:cubicBezTo>
                        <a:pt x="367" y="30028"/>
                        <a:pt x="-2300" y="45649"/>
                        <a:pt x="2177" y="57936"/>
                      </a:cubicBezTo>
                      <a:cubicBezTo>
                        <a:pt x="3701" y="62318"/>
                        <a:pt x="6082" y="66033"/>
                        <a:pt x="10178" y="68414"/>
                      </a:cubicBezTo>
                      <a:cubicBezTo>
                        <a:pt x="11607" y="69271"/>
                        <a:pt x="13226" y="69843"/>
                        <a:pt x="15036" y="70224"/>
                      </a:cubicBezTo>
                      <a:cubicBezTo>
                        <a:pt x="15893" y="71176"/>
                        <a:pt x="16845" y="72129"/>
                        <a:pt x="17798" y="72986"/>
                      </a:cubicBezTo>
                      <a:cubicBezTo>
                        <a:pt x="27990" y="81654"/>
                        <a:pt x="40944" y="84321"/>
                        <a:pt x="53993" y="81273"/>
                      </a:cubicBezTo>
                      <a:cubicBezTo>
                        <a:pt x="64947" y="78701"/>
                        <a:pt x="75519" y="71176"/>
                        <a:pt x="80853" y="61270"/>
                      </a:cubicBezTo>
                      <a:cubicBezTo>
                        <a:pt x="87426" y="48792"/>
                        <a:pt x="86759" y="33648"/>
                        <a:pt x="79425" y="21646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1" name="Freeform: Shape 601">
                  <a:extLst>
                    <a:ext uri="{FF2B5EF4-FFF2-40B4-BE49-F238E27FC236}">
                      <a16:creationId xmlns:a16="http://schemas.microsoft.com/office/drawing/2014/main" id="{182A92F4-F483-4BFB-B195-C1673DBD2AE0}"/>
                    </a:ext>
                  </a:extLst>
                </p:cNvPr>
                <p:cNvSpPr/>
                <p:nvPr/>
              </p:nvSpPr>
              <p:spPr>
                <a:xfrm>
                  <a:off x="5612117" y="2949975"/>
                  <a:ext cx="35075" cy="37933"/>
                </a:xfrm>
                <a:custGeom>
                  <a:avLst/>
                  <a:gdLst>
                    <a:gd name="connsiteX0" fmla="*/ 29920 w 35075"/>
                    <a:gd name="connsiteY0" fmla="*/ 5155 h 37933"/>
                    <a:gd name="connsiteX1" fmla="*/ 24301 w 35075"/>
                    <a:gd name="connsiteY1" fmla="*/ 1536 h 37933"/>
                    <a:gd name="connsiteX2" fmla="*/ 17538 w 35075"/>
                    <a:gd name="connsiteY2" fmla="*/ 12 h 37933"/>
                    <a:gd name="connsiteX3" fmla="*/ 12871 w 35075"/>
                    <a:gd name="connsiteY3" fmla="*/ 679 h 37933"/>
                    <a:gd name="connsiteX4" fmla="*/ 5155 w 35075"/>
                    <a:gd name="connsiteY4" fmla="*/ 5155 h 37933"/>
                    <a:gd name="connsiteX5" fmla="*/ 2393 w 35075"/>
                    <a:gd name="connsiteY5" fmla="*/ 8680 h 37933"/>
                    <a:gd name="connsiteX6" fmla="*/ 12 w 35075"/>
                    <a:gd name="connsiteY6" fmla="*/ 17538 h 37933"/>
                    <a:gd name="connsiteX7" fmla="*/ 12 w 35075"/>
                    <a:gd name="connsiteY7" fmla="*/ 20395 h 37933"/>
                    <a:gd name="connsiteX8" fmla="*/ 1536 w 35075"/>
                    <a:gd name="connsiteY8" fmla="*/ 27158 h 37933"/>
                    <a:gd name="connsiteX9" fmla="*/ 5155 w 35075"/>
                    <a:gd name="connsiteY9" fmla="*/ 32778 h 37933"/>
                    <a:gd name="connsiteX10" fmla="*/ 10775 w 35075"/>
                    <a:gd name="connsiteY10" fmla="*/ 36397 h 37933"/>
                    <a:gd name="connsiteX11" fmla="*/ 17538 w 35075"/>
                    <a:gd name="connsiteY11" fmla="*/ 37921 h 37933"/>
                    <a:gd name="connsiteX12" fmla="*/ 22205 w 35075"/>
                    <a:gd name="connsiteY12" fmla="*/ 37255 h 37933"/>
                    <a:gd name="connsiteX13" fmla="*/ 29920 w 35075"/>
                    <a:gd name="connsiteY13" fmla="*/ 32778 h 37933"/>
                    <a:gd name="connsiteX14" fmla="*/ 32683 w 35075"/>
                    <a:gd name="connsiteY14" fmla="*/ 29254 h 37933"/>
                    <a:gd name="connsiteX15" fmla="*/ 35064 w 35075"/>
                    <a:gd name="connsiteY15" fmla="*/ 20395 h 37933"/>
                    <a:gd name="connsiteX16" fmla="*/ 35064 w 35075"/>
                    <a:gd name="connsiteY16" fmla="*/ 17538 h 37933"/>
                    <a:gd name="connsiteX17" fmla="*/ 33540 w 35075"/>
                    <a:gd name="connsiteY17" fmla="*/ 10775 h 37933"/>
                    <a:gd name="connsiteX18" fmla="*/ 29920 w 35075"/>
                    <a:gd name="connsiteY18" fmla="*/ 5155 h 37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075" h="37933">
                      <a:moveTo>
                        <a:pt x="29920" y="5155"/>
                      </a:moveTo>
                      <a:cubicBezTo>
                        <a:pt x="28301" y="3441"/>
                        <a:pt x="26491" y="2203"/>
                        <a:pt x="24301" y="1536"/>
                      </a:cubicBezTo>
                      <a:cubicBezTo>
                        <a:pt x="22205" y="393"/>
                        <a:pt x="20014" y="-83"/>
                        <a:pt x="17538" y="12"/>
                      </a:cubicBezTo>
                      <a:cubicBezTo>
                        <a:pt x="16014" y="202"/>
                        <a:pt x="14395" y="393"/>
                        <a:pt x="12871" y="679"/>
                      </a:cubicBezTo>
                      <a:cubicBezTo>
                        <a:pt x="9918" y="1536"/>
                        <a:pt x="7346" y="2965"/>
                        <a:pt x="5155" y="5155"/>
                      </a:cubicBezTo>
                      <a:cubicBezTo>
                        <a:pt x="4203" y="6298"/>
                        <a:pt x="3346" y="7537"/>
                        <a:pt x="2393" y="8680"/>
                      </a:cubicBezTo>
                      <a:cubicBezTo>
                        <a:pt x="774" y="11442"/>
                        <a:pt x="12" y="14395"/>
                        <a:pt x="12" y="17538"/>
                      </a:cubicBezTo>
                      <a:cubicBezTo>
                        <a:pt x="12" y="18490"/>
                        <a:pt x="12" y="19443"/>
                        <a:pt x="12" y="20395"/>
                      </a:cubicBezTo>
                      <a:cubicBezTo>
                        <a:pt x="-83" y="22777"/>
                        <a:pt x="393" y="25063"/>
                        <a:pt x="1536" y="27158"/>
                      </a:cubicBezTo>
                      <a:cubicBezTo>
                        <a:pt x="2203" y="29349"/>
                        <a:pt x="3441" y="31159"/>
                        <a:pt x="5155" y="32778"/>
                      </a:cubicBezTo>
                      <a:cubicBezTo>
                        <a:pt x="6775" y="34492"/>
                        <a:pt x="8584" y="35731"/>
                        <a:pt x="10775" y="36397"/>
                      </a:cubicBezTo>
                      <a:cubicBezTo>
                        <a:pt x="12871" y="37540"/>
                        <a:pt x="15061" y="38017"/>
                        <a:pt x="17538" y="37921"/>
                      </a:cubicBezTo>
                      <a:cubicBezTo>
                        <a:pt x="19062" y="37731"/>
                        <a:pt x="20681" y="37540"/>
                        <a:pt x="22205" y="37255"/>
                      </a:cubicBezTo>
                      <a:cubicBezTo>
                        <a:pt x="25158" y="36397"/>
                        <a:pt x="27730" y="34969"/>
                        <a:pt x="29920" y="32778"/>
                      </a:cubicBezTo>
                      <a:cubicBezTo>
                        <a:pt x="30873" y="31635"/>
                        <a:pt x="31730" y="30397"/>
                        <a:pt x="32683" y="29254"/>
                      </a:cubicBezTo>
                      <a:cubicBezTo>
                        <a:pt x="34302" y="26491"/>
                        <a:pt x="35064" y="23539"/>
                        <a:pt x="35064" y="20395"/>
                      </a:cubicBezTo>
                      <a:cubicBezTo>
                        <a:pt x="35064" y="19443"/>
                        <a:pt x="35064" y="18490"/>
                        <a:pt x="35064" y="17538"/>
                      </a:cubicBezTo>
                      <a:cubicBezTo>
                        <a:pt x="35159" y="15157"/>
                        <a:pt x="34683" y="12871"/>
                        <a:pt x="33540" y="10775"/>
                      </a:cubicBezTo>
                      <a:cubicBezTo>
                        <a:pt x="32778" y="8584"/>
                        <a:pt x="31635" y="6775"/>
                        <a:pt x="29920" y="5155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2" name="Freeform: Shape 602">
                  <a:extLst>
                    <a:ext uri="{FF2B5EF4-FFF2-40B4-BE49-F238E27FC236}">
                      <a16:creationId xmlns:a16="http://schemas.microsoft.com/office/drawing/2014/main" id="{95FFE98E-E426-4ACC-9396-976503F68F4C}"/>
                    </a:ext>
                  </a:extLst>
                </p:cNvPr>
                <p:cNvSpPr/>
                <p:nvPr/>
              </p:nvSpPr>
              <p:spPr>
                <a:xfrm>
                  <a:off x="5484613" y="2884551"/>
                  <a:ext cx="47696" cy="43243"/>
                </a:xfrm>
                <a:custGeom>
                  <a:avLst/>
                  <a:gdLst>
                    <a:gd name="connsiteX0" fmla="*/ 46934 w 47696"/>
                    <a:gd name="connsiteY0" fmla="*/ 20574 h 43243"/>
                    <a:gd name="connsiteX1" fmla="*/ 47030 w 47696"/>
                    <a:gd name="connsiteY1" fmla="*/ 19622 h 43243"/>
                    <a:gd name="connsiteX2" fmla="*/ 46744 w 47696"/>
                    <a:gd name="connsiteY2" fmla="*/ 16859 h 43243"/>
                    <a:gd name="connsiteX3" fmla="*/ 46458 w 47696"/>
                    <a:gd name="connsiteY3" fmla="*/ 14573 h 43243"/>
                    <a:gd name="connsiteX4" fmla="*/ 44648 w 47696"/>
                    <a:gd name="connsiteY4" fmla="*/ 10382 h 43243"/>
                    <a:gd name="connsiteX5" fmla="*/ 43315 w 47696"/>
                    <a:gd name="connsiteY5" fmla="*/ 8572 h 43243"/>
                    <a:gd name="connsiteX6" fmla="*/ 41886 w 47696"/>
                    <a:gd name="connsiteY6" fmla="*/ 6668 h 43243"/>
                    <a:gd name="connsiteX7" fmla="*/ 41600 w 47696"/>
                    <a:gd name="connsiteY7" fmla="*/ 6382 h 43243"/>
                    <a:gd name="connsiteX8" fmla="*/ 37886 w 47696"/>
                    <a:gd name="connsiteY8" fmla="*/ 3429 h 43243"/>
                    <a:gd name="connsiteX9" fmla="*/ 37505 w 47696"/>
                    <a:gd name="connsiteY9" fmla="*/ 3143 h 43243"/>
                    <a:gd name="connsiteX10" fmla="*/ 34838 w 47696"/>
                    <a:gd name="connsiteY10" fmla="*/ 1905 h 43243"/>
                    <a:gd name="connsiteX11" fmla="*/ 32075 w 47696"/>
                    <a:gd name="connsiteY11" fmla="*/ 762 h 43243"/>
                    <a:gd name="connsiteX12" fmla="*/ 29408 w 47696"/>
                    <a:gd name="connsiteY12" fmla="*/ 381 h 43243"/>
                    <a:gd name="connsiteX13" fmla="*/ 26741 w 47696"/>
                    <a:gd name="connsiteY13" fmla="*/ 0 h 43243"/>
                    <a:gd name="connsiteX14" fmla="*/ 25884 w 47696"/>
                    <a:gd name="connsiteY14" fmla="*/ 0 h 43243"/>
                    <a:gd name="connsiteX15" fmla="*/ 21026 w 47696"/>
                    <a:gd name="connsiteY15" fmla="*/ 667 h 43243"/>
                    <a:gd name="connsiteX16" fmla="*/ 20645 w 47696"/>
                    <a:gd name="connsiteY16" fmla="*/ 762 h 43243"/>
                    <a:gd name="connsiteX17" fmla="*/ 19788 w 47696"/>
                    <a:gd name="connsiteY17" fmla="*/ 1048 h 43243"/>
                    <a:gd name="connsiteX18" fmla="*/ 15026 w 47696"/>
                    <a:gd name="connsiteY18" fmla="*/ 3048 h 43243"/>
                    <a:gd name="connsiteX19" fmla="*/ 14264 w 47696"/>
                    <a:gd name="connsiteY19" fmla="*/ 3429 h 43243"/>
                    <a:gd name="connsiteX20" fmla="*/ 13597 w 47696"/>
                    <a:gd name="connsiteY20" fmla="*/ 3905 h 43243"/>
                    <a:gd name="connsiteX21" fmla="*/ 11882 w 47696"/>
                    <a:gd name="connsiteY21" fmla="*/ 5239 h 43243"/>
                    <a:gd name="connsiteX22" fmla="*/ 11120 w 47696"/>
                    <a:gd name="connsiteY22" fmla="*/ 5524 h 43243"/>
                    <a:gd name="connsiteX23" fmla="*/ 10263 w 47696"/>
                    <a:gd name="connsiteY23" fmla="*/ 6001 h 43243"/>
                    <a:gd name="connsiteX24" fmla="*/ 6453 w 47696"/>
                    <a:gd name="connsiteY24" fmla="*/ 8954 h 43243"/>
                    <a:gd name="connsiteX25" fmla="*/ 6072 w 47696"/>
                    <a:gd name="connsiteY25" fmla="*/ 9334 h 43243"/>
                    <a:gd name="connsiteX26" fmla="*/ 5786 w 47696"/>
                    <a:gd name="connsiteY26" fmla="*/ 9716 h 43243"/>
                    <a:gd name="connsiteX27" fmla="*/ 2834 w 47696"/>
                    <a:gd name="connsiteY27" fmla="*/ 13525 h 43243"/>
                    <a:gd name="connsiteX28" fmla="*/ 2548 w 47696"/>
                    <a:gd name="connsiteY28" fmla="*/ 14002 h 43243"/>
                    <a:gd name="connsiteX29" fmla="*/ 643 w 47696"/>
                    <a:gd name="connsiteY29" fmla="*/ 18574 h 43243"/>
                    <a:gd name="connsiteX30" fmla="*/ 643 w 47696"/>
                    <a:gd name="connsiteY30" fmla="*/ 27908 h 43243"/>
                    <a:gd name="connsiteX31" fmla="*/ 5120 w 47696"/>
                    <a:gd name="connsiteY31" fmla="*/ 35624 h 43243"/>
                    <a:gd name="connsiteX32" fmla="*/ 5691 w 47696"/>
                    <a:gd name="connsiteY32" fmla="*/ 36195 h 43243"/>
                    <a:gd name="connsiteX33" fmla="*/ 9406 w 47696"/>
                    <a:gd name="connsiteY33" fmla="*/ 39148 h 43243"/>
                    <a:gd name="connsiteX34" fmla="*/ 9406 w 47696"/>
                    <a:gd name="connsiteY34" fmla="*/ 39148 h 43243"/>
                    <a:gd name="connsiteX35" fmla="*/ 9596 w 47696"/>
                    <a:gd name="connsiteY35" fmla="*/ 39338 h 43243"/>
                    <a:gd name="connsiteX36" fmla="*/ 15502 w 47696"/>
                    <a:gd name="connsiteY36" fmla="*/ 42481 h 43243"/>
                    <a:gd name="connsiteX37" fmla="*/ 22455 w 47696"/>
                    <a:gd name="connsiteY37" fmla="*/ 42767 h 43243"/>
                    <a:gd name="connsiteX38" fmla="*/ 23122 w 47696"/>
                    <a:gd name="connsiteY38" fmla="*/ 42672 h 43243"/>
                    <a:gd name="connsiteX39" fmla="*/ 25313 w 47696"/>
                    <a:gd name="connsiteY39" fmla="*/ 42386 h 43243"/>
                    <a:gd name="connsiteX40" fmla="*/ 30170 w 47696"/>
                    <a:gd name="connsiteY40" fmla="*/ 43244 h 43243"/>
                    <a:gd name="connsiteX41" fmla="*/ 34838 w 47696"/>
                    <a:gd name="connsiteY41" fmla="*/ 42577 h 43243"/>
                    <a:gd name="connsiteX42" fmla="*/ 42553 w 47696"/>
                    <a:gd name="connsiteY42" fmla="*/ 38100 h 43243"/>
                    <a:gd name="connsiteX43" fmla="*/ 45315 w 47696"/>
                    <a:gd name="connsiteY43" fmla="*/ 34576 h 43243"/>
                    <a:gd name="connsiteX44" fmla="*/ 47696 w 47696"/>
                    <a:gd name="connsiteY44" fmla="*/ 25718 h 43243"/>
                    <a:gd name="connsiteX45" fmla="*/ 47696 w 47696"/>
                    <a:gd name="connsiteY45" fmla="*/ 25241 h 43243"/>
                    <a:gd name="connsiteX46" fmla="*/ 46934 w 47696"/>
                    <a:gd name="connsiteY46" fmla="*/ 20574 h 4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7696" h="43243">
                      <a:moveTo>
                        <a:pt x="46934" y="20574"/>
                      </a:moveTo>
                      <a:cubicBezTo>
                        <a:pt x="46934" y="20288"/>
                        <a:pt x="47030" y="19907"/>
                        <a:pt x="47030" y="19622"/>
                      </a:cubicBezTo>
                      <a:cubicBezTo>
                        <a:pt x="47125" y="18669"/>
                        <a:pt x="46934" y="18193"/>
                        <a:pt x="46744" y="16859"/>
                      </a:cubicBezTo>
                      <a:cubicBezTo>
                        <a:pt x="46649" y="16097"/>
                        <a:pt x="46553" y="15335"/>
                        <a:pt x="46458" y="14573"/>
                      </a:cubicBezTo>
                      <a:cubicBezTo>
                        <a:pt x="45887" y="13145"/>
                        <a:pt x="45315" y="11811"/>
                        <a:pt x="44648" y="10382"/>
                      </a:cubicBezTo>
                      <a:cubicBezTo>
                        <a:pt x="44172" y="9811"/>
                        <a:pt x="43696" y="9239"/>
                        <a:pt x="43315" y="8572"/>
                      </a:cubicBezTo>
                      <a:cubicBezTo>
                        <a:pt x="42839" y="7906"/>
                        <a:pt x="42362" y="7239"/>
                        <a:pt x="41886" y="6668"/>
                      </a:cubicBezTo>
                      <a:cubicBezTo>
                        <a:pt x="41791" y="6572"/>
                        <a:pt x="41696" y="6477"/>
                        <a:pt x="41600" y="6382"/>
                      </a:cubicBezTo>
                      <a:cubicBezTo>
                        <a:pt x="40457" y="5334"/>
                        <a:pt x="39124" y="4381"/>
                        <a:pt x="37886" y="3429"/>
                      </a:cubicBezTo>
                      <a:cubicBezTo>
                        <a:pt x="37790" y="3334"/>
                        <a:pt x="37600" y="3239"/>
                        <a:pt x="37505" y="3143"/>
                      </a:cubicBezTo>
                      <a:cubicBezTo>
                        <a:pt x="36743" y="2667"/>
                        <a:pt x="35504" y="2286"/>
                        <a:pt x="34838" y="1905"/>
                      </a:cubicBezTo>
                      <a:cubicBezTo>
                        <a:pt x="34076" y="1524"/>
                        <a:pt x="33028" y="1048"/>
                        <a:pt x="32075" y="762"/>
                      </a:cubicBezTo>
                      <a:cubicBezTo>
                        <a:pt x="31218" y="571"/>
                        <a:pt x="30075" y="476"/>
                        <a:pt x="29408" y="381"/>
                      </a:cubicBezTo>
                      <a:cubicBezTo>
                        <a:pt x="28646" y="286"/>
                        <a:pt x="27599" y="95"/>
                        <a:pt x="26741" y="0"/>
                      </a:cubicBezTo>
                      <a:cubicBezTo>
                        <a:pt x="26456" y="0"/>
                        <a:pt x="26170" y="0"/>
                        <a:pt x="25884" y="0"/>
                      </a:cubicBezTo>
                      <a:cubicBezTo>
                        <a:pt x="24265" y="95"/>
                        <a:pt x="22550" y="381"/>
                        <a:pt x="21026" y="667"/>
                      </a:cubicBezTo>
                      <a:cubicBezTo>
                        <a:pt x="20931" y="667"/>
                        <a:pt x="20741" y="667"/>
                        <a:pt x="20645" y="762"/>
                      </a:cubicBezTo>
                      <a:cubicBezTo>
                        <a:pt x="20360" y="857"/>
                        <a:pt x="20074" y="857"/>
                        <a:pt x="19788" y="1048"/>
                      </a:cubicBezTo>
                      <a:cubicBezTo>
                        <a:pt x="18169" y="1619"/>
                        <a:pt x="16550" y="2381"/>
                        <a:pt x="15026" y="3048"/>
                      </a:cubicBezTo>
                      <a:cubicBezTo>
                        <a:pt x="14740" y="3143"/>
                        <a:pt x="14454" y="3334"/>
                        <a:pt x="14264" y="3429"/>
                      </a:cubicBezTo>
                      <a:cubicBezTo>
                        <a:pt x="14073" y="3524"/>
                        <a:pt x="13787" y="3715"/>
                        <a:pt x="13597" y="3905"/>
                      </a:cubicBezTo>
                      <a:cubicBezTo>
                        <a:pt x="13025" y="4286"/>
                        <a:pt x="12454" y="4763"/>
                        <a:pt x="11882" y="5239"/>
                      </a:cubicBezTo>
                      <a:cubicBezTo>
                        <a:pt x="11597" y="5334"/>
                        <a:pt x="11406" y="5429"/>
                        <a:pt x="11120" y="5524"/>
                      </a:cubicBezTo>
                      <a:cubicBezTo>
                        <a:pt x="10835" y="5715"/>
                        <a:pt x="10549" y="5810"/>
                        <a:pt x="10263" y="6001"/>
                      </a:cubicBezTo>
                      <a:cubicBezTo>
                        <a:pt x="9025" y="6953"/>
                        <a:pt x="7596" y="7906"/>
                        <a:pt x="6453" y="8954"/>
                      </a:cubicBezTo>
                      <a:cubicBezTo>
                        <a:pt x="6358" y="9049"/>
                        <a:pt x="6167" y="9144"/>
                        <a:pt x="6072" y="9334"/>
                      </a:cubicBezTo>
                      <a:cubicBezTo>
                        <a:pt x="5977" y="9430"/>
                        <a:pt x="5882" y="9620"/>
                        <a:pt x="5786" y="9716"/>
                      </a:cubicBezTo>
                      <a:cubicBezTo>
                        <a:pt x="4834" y="10954"/>
                        <a:pt x="3691" y="12192"/>
                        <a:pt x="2834" y="13525"/>
                      </a:cubicBezTo>
                      <a:cubicBezTo>
                        <a:pt x="2738" y="13716"/>
                        <a:pt x="2643" y="13811"/>
                        <a:pt x="2548" y="14002"/>
                      </a:cubicBezTo>
                      <a:cubicBezTo>
                        <a:pt x="1786" y="15430"/>
                        <a:pt x="1214" y="17050"/>
                        <a:pt x="643" y="18574"/>
                      </a:cubicBezTo>
                      <a:cubicBezTo>
                        <a:pt x="-214" y="21717"/>
                        <a:pt x="-214" y="24765"/>
                        <a:pt x="643" y="27908"/>
                      </a:cubicBezTo>
                      <a:cubicBezTo>
                        <a:pt x="1500" y="30861"/>
                        <a:pt x="2929" y="33433"/>
                        <a:pt x="5120" y="35624"/>
                      </a:cubicBezTo>
                      <a:cubicBezTo>
                        <a:pt x="5310" y="35814"/>
                        <a:pt x="5501" y="36004"/>
                        <a:pt x="5691" y="36195"/>
                      </a:cubicBezTo>
                      <a:cubicBezTo>
                        <a:pt x="6834" y="37243"/>
                        <a:pt x="8168" y="38195"/>
                        <a:pt x="9406" y="39148"/>
                      </a:cubicBezTo>
                      <a:cubicBezTo>
                        <a:pt x="9406" y="39148"/>
                        <a:pt x="9406" y="39148"/>
                        <a:pt x="9406" y="39148"/>
                      </a:cubicBezTo>
                      <a:cubicBezTo>
                        <a:pt x="9501" y="39243"/>
                        <a:pt x="9501" y="39243"/>
                        <a:pt x="9596" y="39338"/>
                      </a:cubicBezTo>
                      <a:cubicBezTo>
                        <a:pt x="11311" y="40862"/>
                        <a:pt x="13311" y="41910"/>
                        <a:pt x="15502" y="42481"/>
                      </a:cubicBezTo>
                      <a:cubicBezTo>
                        <a:pt x="17788" y="43244"/>
                        <a:pt x="20169" y="43339"/>
                        <a:pt x="22455" y="42767"/>
                      </a:cubicBezTo>
                      <a:cubicBezTo>
                        <a:pt x="22646" y="42767"/>
                        <a:pt x="22836" y="42672"/>
                        <a:pt x="23122" y="42672"/>
                      </a:cubicBezTo>
                      <a:cubicBezTo>
                        <a:pt x="23884" y="42577"/>
                        <a:pt x="24646" y="42481"/>
                        <a:pt x="25313" y="42386"/>
                      </a:cubicBezTo>
                      <a:cubicBezTo>
                        <a:pt x="26837" y="42958"/>
                        <a:pt x="28456" y="43244"/>
                        <a:pt x="30170" y="43244"/>
                      </a:cubicBezTo>
                      <a:cubicBezTo>
                        <a:pt x="31694" y="43053"/>
                        <a:pt x="33314" y="42863"/>
                        <a:pt x="34838" y="42577"/>
                      </a:cubicBezTo>
                      <a:cubicBezTo>
                        <a:pt x="37790" y="41720"/>
                        <a:pt x="40362" y="40291"/>
                        <a:pt x="42553" y="38100"/>
                      </a:cubicBezTo>
                      <a:cubicBezTo>
                        <a:pt x="43505" y="36957"/>
                        <a:pt x="44363" y="35719"/>
                        <a:pt x="45315" y="34576"/>
                      </a:cubicBezTo>
                      <a:cubicBezTo>
                        <a:pt x="46934" y="31814"/>
                        <a:pt x="47696" y="28861"/>
                        <a:pt x="47696" y="25718"/>
                      </a:cubicBezTo>
                      <a:cubicBezTo>
                        <a:pt x="47696" y="25527"/>
                        <a:pt x="47696" y="25432"/>
                        <a:pt x="47696" y="25241"/>
                      </a:cubicBezTo>
                      <a:cubicBezTo>
                        <a:pt x="47506" y="24003"/>
                        <a:pt x="47220" y="22098"/>
                        <a:pt x="46934" y="20574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1" name="Graphic 216">
                <a:extLst>
                  <a:ext uri="{FF2B5EF4-FFF2-40B4-BE49-F238E27FC236}">
                    <a16:creationId xmlns:a16="http://schemas.microsoft.com/office/drawing/2014/main" id="{5D9F587C-A323-4384-9C0E-BA5BB3B3D9A3}"/>
                  </a:ext>
                </a:extLst>
              </p:cNvPr>
              <p:cNvGrpSpPr/>
              <p:nvPr/>
            </p:nvGrpSpPr>
            <p:grpSpPr>
              <a:xfrm>
                <a:off x="5204769" y="2720478"/>
                <a:ext cx="1673114" cy="1191000"/>
                <a:chOff x="5204769" y="2720478"/>
                <a:chExt cx="1673114" cy="1191000"/>
              </a:xfrm>
              <a:solidFill>
                <a:srgbClr val="33600D"/>
              </a:solidFill>
            </p:grpSpPr>
            <p:sp>
              <p:nvSpPr>
                <p:cNvPr id="497" name="Freeform: Shape 587">
                  <a:extLst>
                    <a:ext uri="{FF2B5EF4-FFF2-40B4-BE49-F238E27FC236}">
                      <a16:creationId xmlns:a16="http://schemas.microsoft.com/office/drawing/2014/main" id="{80F6EFA3-A9D5-4430-859D-7B85B17095EE}"/>
                    </a:ext>
                  </a:extLst>
                </p:cNvPr>
                <p:cNvSpPr/>
                <p:nvPr/>
              </p:nvSpPr>
              <p:spPr>
                <a:xfrm>
                  <a:off x="5204769" y="3088081"/>
                  <a:ext cx="493867" cy="454870"/>
                </a:xfrm>
                <a:custGeom>
                  <a:avLst/>
                  <a:gdLst>
                    <a:gd name="connsiteX0" fmla="*/ 176474 w 493867"/>
                    <a:gd name="connsiteY0" fmla="*/ 424358 h 454870"/>
                    <a:gd name="connsiteX1" fmla="*/ 158567 w 493867"/>
                    <a:gd name="connsiteY1" fmla="*/ 420738 h 454870"/>
                    <a:gd name="connsiteX2" fmla="*/ 152376 w 493867"/>
                    <a:gd name="connsiteY2" fmla="*/ 418166 h 454870"/>
                    <a:gd name="connsiteX3" fmla="*/ 157043 w 493867"/>
                    <a:gd name="connsiteY3" fmla="*/ 421691 h 454870"/>
                    <a:gd name="connsiteX4" fmla="*/ 147423 w 493867"/>
                    <a:gd name="connsiteY4" fmla="*/ 383114 h 454870"/>
                    <a:gd name="connsiteX5" fmla="*/ 165806 w 493867"/>
                    <a:gd name="connsiteY5" fmla="*/ 356825 h 454870"/>
                    <a:gd name="connsiteX6" fmla="*/ 182284 w 493867"/>
                    <a:gd name="connsiteY6" fmla="*/ 322916 h 454870"/>
                    <a:gd name="connsiteX7" fmla="*/ 187523 w 493867"/>
                    <a:gd name="connsiteY7" fmla="*/ 290912 h 454870"/>
                    <a:gd name="connsiteX8" fmla="*/ 161901 w 493867"/>
                    <a:gd name="connsiteY8" fmla="*/ 261099 h 454870"/>
                    <a:gd name="connsiteX9" fmla="*/ 134183 w 493867"/>
                    <a:gd name="connsiteY9" fmla="*/ 250907 h 454870"/>
                    <a:gd name="connsiteX10" fmla="*/ 94178 w 493867"/>
                    <a:gd name="connsiteY10" fmla="*/ 242335 h 454870"/>
                    <a:gd name="connsiteX11" fmla="*/ 56173 w 493867"/>
                    <a:gd name="connsiteY11" fmla="*/ 192233 h 454870"/>
                    <a:gd name="connsiteX12" fmla="*/ 37504 w 493867"/>
                    <a:gd name="connsiteY12" fmla="*/ 115081 h 454870"/>
                    <a:gd name="connsiteX13" fmla="*/ 73414 w 493867"/>
                    <a:gd name="connsiteY13" fmla="*/ 53740 h 454870"/>
                    <a:gd name="connsiteX14" fmla="*/ 135898 w 493867"/>
                    <a:gd name="connsiteY14" fmla="*/ 32785 h 454870"/>
                    <a:gd name="connsiteX15" fmla="*/ 143232 w 493867"/>
                    <a:gd name="connsiteY15" fmla="*/ 36023 h 454870"/>
                    <a:gd name="connsiteX16" fmla="*/ 141136 w 493867"/>
                    <a:gd name="connsiteY16" fmla="*/ 35261 h 454870"/>
                    <a:gd name="connsiteX17" fmla="*/ 152566 w 493867"/>
                    <a:gd name="connsiteY17" fmla="*/ 49644 h 454870"/>
                    <a:gd name="connsiteX18" fmla="*/ 174569 w 493867"/>
                    <a:gd name="connsiteY18" fmla="*/ 81362 h 454870"/>
                    <a:gd name="connsiteX19" fmla="*/ 204954 w 493867"/>
                    <a:gd name="connsiteY19" fmla="*/ 110223 h 454870"/>
                    <a:gd name="connsiteX20" fmla="*/ 236672 w 493867"/>
                    <a:gd name="connsiteY20" fmla="*/ 122415 h 454870"/>
                    <a:gd name="connsiteX21" fmla="*/ 260008 w 493867"/>
                    <a:gd name="connsiteY21" fmla="*/ 107651 h 454870"/>
                    <a:gd name="connsiteX22" fmla="*/ 296299 w 493867"/>
                    <a:gd name="connsiteY22" fmla="*/ 92792 h 454870"/>
                    <a:gd name="connsiteX23" fmla="*/ 363164 w 493867"/>
                    <a:gd name="connsiteY23" fmla="*/ 65265 h 454870"/>
                    <a:gd name="connsiteX24" fmla="*/ 366212 w 493867"/>
                    <a:gd name="connsiteY24" fmla="*/ 62884 h 454870"/>
                    <a:gd name="connsiteX25" fmla="*/ 366974 w 493867"/>
                    <a:gd name="connsiteY25" fmla="*/ 64884 h 454870"/>
                    <a:gd name="connsiteX26" fmla="*/ 378595 w 493867"/>
                    <a:gd name="connsiteY26" fmla="*/ 78029 h 454870"/>
                    <a:gd name="connsiteX27" fmla="*/ 406979 w 493867"/>
                    <a:gd name="connsiteY27" fmla="*/ 110128 h 454870"/>
                    <a:gd name="connsiteX28" fmla="*/ 447175 w 493867"/>
                    <a:gd name="connsiteY28" fmla="*/ 168611 h 454870"/>
                    <a:gd name="connsiteX29" fmla="*/ 420314 w 493867"/>
                    <a:gd name="connsiteY29" fmla="*/ 315201 h 454870"/>
                    <a:gd name="connsiteX30" fmla="*/ 361926 w 493867"/>
                    <a:gd name="connsiteY30" fmla="*/ 366827 h 454870"/>
                    <a:gd name="connsiteX31" fmla="*/ 276963 w 493867"/>
                    <a:gd name="connsiteY31" fmla="*/ 381209 h 454870"/>
                    <a:gd name="connsiteX32" fmla="*/ 243244 w 493867"/>
                    <a:gd name="connsiteY32" fmla="*/ 376066 h 454870"/>
                    <a:gd name="connsiteX33" fmla="*/ 225909 w 493867"/>
                    <a:gd name="connsiteY33" fmla="*/ 400545 h 454870"/>
                    <a:gd name="connsiteX34" fmla="*/ 176474 w 493867"/>
                    <a:gd name="connsiteY34" fmla="*/ 424358 h 454870"/>
                    <a:gd name="connsiteX35" fmla="*/ 186666 w 493867"/>
                    <a:gd name="connsiteY35" fmla="*/ 438359 h 454870"/>
                    <a:gd name="connsiteX36" fmla="*/ 211526 w 493867"/>
                    <a:gd name="connsiteY36" fmla="*/ 454171 h 454870"/>
                    <a:gd name="connsiteX37" fmla="*/ 258294 w 493867"/>
                    <a:gd name="connsiteY37" fmla="*/ 441788 h 454870"/>
                    <a:gd name="connsiteX38" fmla="*/ 266676 w 493867"/>
                    <a:gd name="connsiteY38" fmla="*/ 416452 h 454870"/>
                    <a:gd name="connsiteX39" fmla="*/ 291822 w 493867"/>
                    <a:gd name="connsiteY39" fmla="*/ 404927 h 454870"/>
                    <a:gd name="connsiteX40" fmla="*/ 324683 w 493867"/>
                    <a:gd name="connsiteY40" fmla="*/ 414547 h 454870"/>
                    <a:gd name="connsiteX41" fmla="*/ 359830 w 493867"/>
                    <a:gd name="connsiteY41" fmla="*/ 410546 h 454870"/>
                    <a:gd name="connsiteX42" fmla="*/ 425553 w 493867"/>
                    <a:gd name="connsiteY42" fmla="*/ 382067 h 454870"/>
                    <a:gd name="connsiteX43" fmla="*/ 466987 w 493867"/>
                    <a:gd name="connsiteY43" fmla="*/ 326917 h 454870"/>
                    <a:gd name="connsiteX44" fmla="*/ 492704 w 493867"/>
                    <a:gd name="connsiteY44" fmla="*/ 254717 h 454870"/>
                    <a:gd name="connsiteX45" fmla="*/ 442317 w 493867"/>
                    <a:gd name="connsiteY45" fmla="*/ 132226 h 454870"/>
                    <a:gd name="connsiteX46" fmla="*/ 393549 w 493867"/>
                    <a:gd name="connsiteY46" fmla="*/ 76981 h 454870"/>
                    <a:gd name="connsiteX47" fmla="*/ 330208 w 493867"/>
                    <a:gd name="connsiteY47" fmla="*/ 35738 h 454870"/>
                    <a:gd name="connsiteX48" fmla="*/ 267819 w 493867"/>
                    <a:gd name="connsiteY48" fmla="*/ 58693 h 454870"/>
                    <a:gd name="connsiteX49" fmla="*/ 237053 w 493867"/>
                    <a:gd name="connsiteY49" fmla="*/ 72695 h 454870"/>
                    <a:gd name="connsiteX50" fmla="*/ 206764 w 493867"/>
                    <a:gd name="connsiteY50" fmla="*/ 89459 h 454870"/>
                    <a:gd name="connsiteX51" fmla="*/ 200382 w 493867"/>
                    <a:gd name="connsiteY51" fmla="*/ 92697 h 454870"/>
                    <a:gd name="connsiteX52" fmla="*/ 212098 w 493867"/>
                    <a:gd name="connsiteY52" fmla="*/ 106413 h 454870"/>
                    <a:gd name="connsiteX53" fmla="*/ 202858 w 493867"/>
                    <a:gd name="connsiteY53" fmla="*/ 93554 h 454870"/>
                    <a:gd name="connsiteX54" fmla="*/ 181808 w 493867"/>
                    <a:gd name="connsiteY54" fmla="*/ 63741 h 454870"/>
                    <a:gd name="connsiteX55" fmla="*/ 121324 w 493867"/>
                    <a:gd name="connsiteY55" fmla="*/ 11735 h 454870"/>
                    <a:gd name="connsiteX56" fmla="*/ 62079 w 493867"/>
                    <a:gd name="connsiteY56" fmla="*/ 3924 h 454870"/>
                    <a:gd name="connsiteX57" fmla="*/ 14168 w 493867"/>
                    <a:gd name="connsiteY57" fmla="*/ 52978 h 454870"/>
                    <a:gd name="connsiteX58" fmla="*/ 39028 w 493867"/>
                    <a:gd name="connsiteY58" fmla="*/ 198806 h 454870"/>
                    <a:gd name="connsiteX59" fmla="*/ 104941 w 493867"/>
                    <a:gd name="connsiteY59" fmla="*/ 259956 h 454870"/>
                    <a:gd name="connsiteX60" fmla="*/ 140946 w 493867"/>
                    <a:gd name="connsiteY60" fmla="*/ 276815 h 454870"/>
                    <a:gd name="connsiteX61" fmla="*/ 159710 w 493867"/>
                    <a:gd name="connsiteY61" fmla="*/ 280435 h 454870"/>
                    <a:gd name="connsiteX62" fmla="*/ 167616 w 493867"/>
                    <a:gd name="connsiteY62" fmla="*/ 280721 h 454870"/>
                    <a:gd name="connsiteX63" fmla="*/ 168854 w 493867"/>
                    <a:gd name="connsiteY63" fmla="*/ 275672 h 454870"/>
                    <a:gd name="connsiteX64" fmla="*/ 148661 w 493867"/>
                    <a:gd name="connsiteY64" fmla="*/ 257765 h 454870"/>
                    <a:gd name="connsiteX65" fmla="*/ 145518 w 493867"/>
                    <a:gd name="connsiteY65" fmla="*/ 291865 h 454870"/>
                    <a:gd name="connsiteX66" fmla="*/ 131707 w 493867"/>
                    <a:gd name="connsiteY66" fmla="*/ 322631 h 454870"/>
                    <a:gd name="connsiteX67" fmla="*/ 110085 w 493867"/>
                    <a:gd name="connsiteY67" fmla="*/ 378447 h 454870"/>
                    <a:gd name="connsiteX68" fmla="*/ 151519 w 493867"/>
                    <a:gd name="connsiteY68" fmla="*/ 427120 h 454870"/>
                    <a:gd name="connsiteX69" fmla="*/ 211717 w 493867"/>
                    <a:gd name="connsiteY69" fmla="*/ 453980 h 454870"/>
                    <a:gd name="connsiteX70" fmla="*/ 201525 w 493867"/>
                    <a:gd name="connsiteY70" fmla="*/ 439979 h 454870"/>
                    <a:gd name="connsiteX71" fmla="*/ 176474 w 493867"/>
                    <a:gd name="connsiteY71" fmla="*/ 424358 h 454870"/>
                    <a:gd name="connsiteX72" fmla="*/ 176474 w 493867"/>
                    <a:gd name="connsiteY72" fmla="*/ 424358 h 454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493867" h="454870">
                      <a:moveTo>
                        <a:pt x="176474" y="424358"/>
                      </a:moveTo>
                      <a:cubicBezTo>
                        <a:pt x="170283" y="423786"/>
                        <a:pt x="164377" y="422834"/>
                        <a:pt x="158567" y="420738"/>
                      </a:cubicBezTo>
                      <a:cubicBezTo>
                        <a:pt x="157519" y="420357"/>
                        <a:pt x="153043" y="417976"/>
                        <a:pt x="152376" y="418166"/>
                      </a:cubicBezTo>
                      <a:cubicBezTo>
                        <a:pt x="153900" y="417785"/>
                        <a:pt x="160377" y="427215"/>
                        <a:pt x="157043" y="421691"/>
                      </a:cubicBezTo>
                      <a:cubicBezTo>
                        <a:pt x="149709" y="409403"/>
                        <a:pt x="141422" y="398069"/>
                        <a:pt x="147423" y="383114"/>
                      </a:cubicBezTo>
                      <a:cubicBezTo>
                        <a:pt x="151423" y="373208"/>
                        <a:pt x="159805" y="365493"/>
                        <a:pt x="165806" y="356825"/>
                      </a:cubicBezTo>
                      <a:cubicBezTo>
                        <a:pt x="173045" y="346443"/>
                        <a:pt x="178570" y="335013"/>
                        <a:pt x="182284" y="322916"/>
                      </a:cubicBezTo>
                      <a:cubicBezTo>
                        <a:pt x="185332" y="313010"/>
                        <a:pt x="188285" y="301390"/>
                        <a:pt x="187523" y="290912"/>
                      </a:cubicBezTo>
                      <a:cubicBezTo>
                        <a:pt x="186571" y="277482"/>
                        <a:pt x="171807" y="268052"/>
                        <a:pt x="161901" y="261099"/>
                      </a:cubicBezTo>
                      <a:cubicBezTo>
                        <a:pt x="152662" y="254527"/>
                        <a:pt x="145423" y="251003"/>
                        <a:pt x="134183" y="250907"/>
                      </a:cubicBezTo>
                      <a:cubicBezTo>
                        <a:pt x="120277" y="250907"/>
                        <a:pt x="106751" y="248621"/>
                        <a:pt x="94178" y="242335"/>
                      </a:cubicBezTo>
                      <a:cubicBezTo>
                        <a:pt x="78367" y="234429"/>
                        <a:pt x="65127" y="209093"/>
                        <a:pt x="56173" y="192233"/>
                      </a:cubicBezTo>
                      <a:cubicBezTo>
                        <a:pt x="43791" y="168897"/>
                        <a:pt x="32742" y="141941"/>
                        <a:pt x="37504" y="115081"/>
                      </a:cubicBezTo>
                      <a:cubicBezTo>
                        <a:pt x="41695" y="91364"/>
                        <a:pt x="57793" y="71266"/>
                        <a:pt x="73414" y="53740"/>
                      </a:cubicBezTo>
                      <a:cubicBezTo>
                        <a:pt x="89987" y="34976"/>
                        <a:pt x="110847" y="23927"/>
                        <a:pt x="135898" y="32785"/>
                      </a:cubicBezTo>
                      <a:cubicBezTo>
                        <a:pt x="136945" y="33166"/>
                        <a:pt x="143232" y="35071"/>
                        <a:pt x="143232" y="36023"/>
                      </a:cubicBezTo>
                      <a:cubicBezTo>
                        <a:pt x="143137" y="37262"/>
                        <a:pt x="135421" y="27356"/>
                        <a:pt x="141136" y="35261"/>
                      </a:cubicBezTo>
                      <a:cubicBezTo>
                        <a:pt x="144756" y="40214"/>
                        <a:pt x="148947" y="44691"/>
                        <a:pt x="152566" y="49644"/>
                      </a:cubicBezTo>
                      <a:cubicBezTo>
                        <a:pt x="160091" y="60026"/>
                        <a:pt x="166854" y="71075"/>
                        <a:pt x="174569" y="81362"/>
                      </a:cubicBezTo>
                      <a:cubicBezTo>
                        <a:pt x="183046" y="92602"/>
                        <a:pt x="193524" y="102032"/>
                        <a:pt x="204954" y="110223"/>
                      </a:cubicBezTo>
                      <a:cubicBezTo>
                        <a:pt x="213431" y="116224"/>
                        <a:pt x="225433" y="125368"/>
                        <a:pt x="236672" y="122415"/>
                      </a:cubicBezTo>
                      <a:cubicBezTo>
                        <a:pt x="245340" y="120129"/>
                        <a:pt x="252007" y="111652"/>
                        <a:pt x="260008" y="107651"/>
                      </a:cubicBezTo>
                      <a:cubicBezTo>
                        <a:pt x="271724" y="101841"/>
                        <a:pt x="284678" y="98888"/>
                        <a:pt x="296299" y="92792"/>
                      </a:cubicBezTo>
                      <a:cubicBezTo>
                        <a:pt x="317444" y="81839"/>
                        <a:pt x="337732" y="63455"/>
                        <a:pt x="363164" y="65265"/>
                      </a:cubicBezTo>
                      <a:cubicBezTo>
                        <a:pt x="367831" y="65551"/>
                        <a:pt x="374213" y="69551"/>
                        <a:pt x="366212" y="62884"/>
                      </a:cubicBezTo>
                      <a:cubicBezTo>
                        <a:pt x="356401" y="54788"/>
                        <a:pt x="365164" y="62884"/>
                        <a:pt x="366974" y="64884"/>
                      </a:cubicBezTo>
                      <a:cubicBezTo>
                        <a:pt x="370879" y="69266"/>
                        <a:pt x="374689" y="73647"/>
                        <a:pt x="378595" y="78029"/>
                      </a:cubicBezTo>
                      <a:cubicBezTo>
                        <a:pt x="388024" y="88697"/>
                        <a:pt x="397549" y="99365"/>
                        <a:pt x="406979" y="110128"/>
                      </a:cubicBezTo>
                      <a:cubicBezTo>
                        <a:pt x="422505" y="127940"/>
                        <a:pt x="437840" y="146704"/>
                        <a:pt x="447175" y="168611"/>
                      </a:cubicBezTo>
                      <a:cubicBezTo>
                        <a:pt x="468225" y="218046"/>
                        <a:pt x="444793" y="271386"/>
                        <a:pt x="420314" y="315201"/>
                      </a:cubicBezTo>
                      <a:cubicBezTo>
                        <a:pt x="406693" y="339585"/>
                        <a:pt x="387453" y="355778"/>
                        <a:pt x="361926" y="366827"/>
                      </a:cubicBezTo>
                      <a:cubicBezTo>
                        <a:pt x="335161" y="378352"/>
                        <a:pt x="305824" y="391115"/>
                        <a:pt x="276963" y="381209"/>
                      </a:cubicBezTo>
                      <a:cubicBezTo>
                        <a:pt x="266009" y="377495"/>
                        <a:pt x="254960" y="373018"/>
                        <a:pt x="243244" y="376066"/>
                      </a:cubicBezTo>
                      <a:cubicBezTo>
                        <a:pt x="230290" y="379400"/>
                        <a:pt x="228290" y="388829"/>
                        <a:pt x="225909" y="400545"/>
                      </a:cubicBezTo>
                      <a:cubicBezTo>
                        <a:pt x="221623" y="422167"/>
                        <a:pt x="195619" y="427025"/>
                        <a:pt x="176474" y="424358"/>
                      </a:cubicBezTo>
                      <a:cubicBezTo>
                        <a:pt x="171521" y="423691"/>
                        <a:pt x="185999" y="437693"/>
                        <a:pt x="186666" y="438359"/>
                      </a:cubicBezTo>
                      <a:cubicBezTo>
                        <a:pt x="193143" y="443789"/>
                        <a:pt x="202573" y="452837"/>
                        <a:pt x="211526" y="454171"/>
                      </a:cubicBezTo>
                      <a:cubicBezTo>
                        <a:pt x="226671" y="456266"/>
                        <a:pt x="247531" y="454076"/>
                        <a:pt x="258294" y="441788"/>
                      </a:cubicBezTo>
                      <a:cubicBezTo>
                        <a:pt x="264771" y="434359"/>
                        <a:pt x="262866" y="424834"/>
                        <a:pt x="266676" y="416452"/>
                      </a:cubicBezTo>
                      <a:cubicBezTo>
                        <a:pt x="271057" y="406546"/>
                        <a:pt x="281725" y="403593"/>
                        <a:pt x="291822" y="404927"/>
                      </a:cubicBezTo>
                      <a:cubicBezTo>
                        <a:pt x="303157" y="406451"/>
                        <a:pt x="313444" y="412642"/>
                        <a:pt x="324683" y="414547"/>
                      </a:cubicBezTo>
                      <a:cubicBezTo>
                        <a:pt x="336494" y="416547"/>
                        <a:pt x="348496" y="413975"/>
                        <a:pt x="359830" y="410546"/>
                      </a:cubicBezTo>
                      <a:cubicBezTo>
                        <a:pt x="382309" y="403784"/>
                        <a:pt x="406217" y="395592"/>
                        <a:pt x="425553" y="382067"/>
                      </a:cubicBezTo>
                      <a:cubicBezTo>
                        <a:pt x="445174" y="368351"/>
                        <a:pt x="456890" y="348158"/>
                        <a:pt x="466987" y="326917"/>
                      </a:cubicBezTo>
                      <a:cubicBezTo>
                        <a:pt x="477845" y="303962"/>
                        <a:pt x="488894" y="280054"/>
                        <a:pt x="492704" y="254717"/>
                      </a:cubicBezTo>
                      <a:cubicBezTo>
                        <a:pt x="499943" y="206521"/>
                        <a:pt x="472225" y="166992"/>
                        <a:pt x="442317" y="132226"/>
                      </a:cubicBezTo>
                      <a:cubicBezTo>
                        <a:pt x="426315" y="113652"/>
                        <a:pt x="410122" y="94983"/>
                        <a:pt x="393549" y="76981"/>
                      </a:cubicBezTo>
                      <a:cubicBezTo>
                        <a:pt x="377642" y="59741"/>
                        <a:pt x="354687" y="38405"/>
                        <a:pt x="330208" y="35738"/>
                      </a:cubicBezTo>
                      <a:cubicBezTo>
                        <a:pt x="306871" y="33261"/>
                        <a:pt x="286774" y="47549"/>
                        <a:pt x="267819" y="58693"/>
                      </a:cubicBezTo>
                      <a:cubicBezTo>
                        <a:pt x="257913" y="64503"/>
                        <a:pt x="247816" y="68789"/>
                        <a:pt x="237053" y="72695"/>
                      </a:cubicBezTo>
                      <a:cubicBezTo>
                        <a:pt x="225337" y="76981"/>
                        <a:pt x="217051" y="82886"/>
                        <a:pt x="206764" y="89459"/>
                      </a:cubicBezTo>
                      <a:cubicBezTo>
                        <a:pt x="204573" y="90887"/>
                        <a:pt x="202954" y="92030"/>
                        <a:pt x="200382" y="92697"/>
                      </a:cubicBezTo>
                      <a:cubicBezTo>
                        <a:pt x="186380" y="96317"/>
                        <a:pt x="199906" y="81458"/>
                        <a:pt x="212098" y="106413"/>
                      </a:cubicBezTo>
                      <a:cubicBezTo>
                        <a:pt x="209907" y="101936"/>
                        <a:pt x="205716" y="97650"/>
                        <a:pt x="202858" y="93554"/>
                      </a:cubicBezTo>
                      <a:cubicBezTo>
                        <a:pt x="196000" y="83553"/>
                        <a:pt x="189333" y="73266"/>
                        <a:pt x="181808" y="63741"/>
                      </a:cubicBezTo>
                      <a:cubicBezTo>
                        <a:pt x="165235" y="42881"/>
                        <a:pt x="144565" y="24784"/>
                        <a:pt x="121324" y="11735"/>
                      </a:cubicBezTo>
                      <a:cubicBezTo>
                        <a:pt x="103417" y="1733"/>
                        <a:pt x="81891" y="-4458"/>
                        <a:pt x="62079" y="3924"/>
                      </a:cubicBezTo>
                      <a:cubicBezTo>
                        <a:pt x="41886" y="12497"/>
                        <a:pt x="25693" y="35166"/>
                        <a:pt x="14168" y="52978"/>
                      </a:cubicBezTo>
                      <a:cubicBezTo>
                        <a:pt x="-17074" y="101365"/>
                        <a:pt x="8834" y="156610"/>
                        <a:pt x="39028" y="198806"/>
                      </a:cubicBezTo>
                      <a:cubicBezTo>
                        <a:pt x="56554" y="223285"/>
                        <a:pt x="79510" y="244049"/>
                        <a:pt x="104941" y="259956"/>
                      </a:cubicBezTo>
                      <a:cubicBezTo>
                        <a:pt x="116181" y="267005"/>
                        <a:pt x="128182" y="273101"/>
                        <a:pt x="140946" y="276815"/>
                      </a:cubicBezTo>
                      <a:cubicBezTo>
                        <a:pt x="147042" y="278625"/>
                        <a:pt x="153328" y="279959"/>
                        <a:pt x="159710" y="280435"/>
                      </a:cubicBezTo>
                      <a:cubicBezTo>
                        <a:pt x="162377" y="280625"/>
                        <a:pt x="164949" y="280721"/>
                        <a:pt x="167616" y="280721"/>
                      </a:cubicBezTo>
                      <a:cubicBezTo>
                        <a:pt x="174569" y="280721"/>
                        <a:pt x="179713" y="283483"/>
                        <a:pt x="168854" y="275672"/>
                      </a:cubicBezTo>
                      <a:cubicBezTo>
                        <a:pt x="162091" y="269672"/>
                        <a:pt x="155424" y="263766"/>
                        <a:pt x="148661" y="257765"/>
                      </a:cubicBezTo>
                      <a:cubicBezTo>
                        <a:pt x="154090" y="265671"/>
                        <a:pt x="147994" y="283483"/>
                        <a:pt x="145518" y="291865"/>
                      </a:cubicBezTo>
                      <a:cubicBezTo>
                        <a:pt x="142375" y="302723"/>
                        <a:pt x="137707" y="313106"/>
                        <a:pt x="131707" y="322631"/>
                      </a:cubicBezTo>
                      <a:cubicBezTo>
                        <a:pt x="120372" y="340823"/>
                        <a:pt x="101798" y="354920"/>
                        <a:pt x="110085" y="378447"/>
                      </a:cubicBezTo>
                      <a:cubicBezTo>
                        <a:pt x="117133" y="398640"/>
                        <a:pt x="135040" y="414547"/>
                        <a:pt x="151519" y="427120"/>
                      </a:cubicBezTo>
                      <a:cubicBezTo>
                        <a:pt x="169330" y="440741"/>
                        <a:pt x="189047" y="451980"/>
                        <a:pt x="211717" y="453980"/>
                      </a:cubicBezTo>
                      <a:cubicBezTo>
                        <a:pt x="216765" y="454457"/>
                        <a:pt x="202192" y="440645"/>
                        <a:pt x="201525" y="439979"/>
                      </a:cubicBezTo>
                      <a:cubicBezTo>
                        <a:pt x="195143" y="434930"/>
                        <a:pt x="185142" y="425120"/>
                        <a:pt x="176474" y="424358"/>
                      </a:cubicBezTo>
                      <a:lnTo>
                        <a:pt x="176474" y="424358"/>
                      </a:ln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8" name="Freeform: Shape 588">
                  <a:extLst>
                    <a:ext uri="{FF2B5EF4-FFF2-40B4-BE49-F238E27FC236}">
                      <a16:creationId xmlns:a16="http://schemas.microsoft.com/office/drawing/2014/main" id="{0B03F6E7-3B6F-4D53-9B52-5A496B098B02}"/>
                    </a:ext>
                  </a:extLst>
                </p:cNvPr>
                <p:cNvSpPr/>
                <p:nvPr/>
              </p:nvSpPr>
              <p:spPr>
                <a:xfrm>
                  <a:off x="5692788" y="3371397"/>
                  <a:ext cx="452853" cy="540081"/>
                </a:xfrm>
                <a:custGeom>
                  <a:avLst/>
                  <a:gdLst>
                    <a:gd name="connsiteX0" fmla="*/ 206996 w 452853"/>
                    <a:gd name="connsiteY0" fmla="*/ 525185 h 540081"/>
                    <a:gd name="connsiteX1" fmla="*/ 212330 w 452853"/>
                    <a:gd name="connsiteY1" fmla="*/ 524709 h 540081"/>
                    <a:gd name="connsiteX2" fmla="*/ 202709 w 452853"/>
                    <a:gd name="connsiteY2" fmla="*/ 524614 h 540081"/>
                    <a:gd name="connsiteX3" fmla="*/ 173849 w 452853"/>
                    <a:gd name="connsiteY3" fmla="*/ 518137 h 540081"/>
                    <a:gd name="connsiteX4" fmla="*/ 140892 w 452853"/>
                    <a:gd name="connsiteY4" fmla="*/ 478608 h 540081"/>
                    <a:gd name="connsiteX5" fmla="*/ 114603 w 452853"/>
                    <a:gd name="connsiteY5" fmla="*/ 423172 h 540081"/>
                    <a:gd name="connsiteX6" fmla="*/ 55929 w 452853"/>
                    <a:gd name="connsiteY6" fmla="*/ 409171 h 540081"/>
                    <a:gd name="connsiteX7" fmla="*/ 57263 w 452853"/>
                    <a:gd name="connsiteY7" fmla="*/ 345639 h 540081"/>
                    <a:gd name="connsiteX8" fmla="*/ 101268 w 452853"/>
                    <a:gd name="connsiteY8" fmla="*/ 298776 h 540081"/>
                    <a:gd name="connsiteX9" fmla="*/ 107936 w 452853"/>
                    <a:gd name="connsiteY9" fmla="*/ 246674 h 540081"/>
                    <a:gd name="connsiteX10" fmla="*/ 67169 w 452853"/>
                    <a:gd name="connsiteY10" fmla="*/ 204193 h 540081"/>
                    <a:gd name="connsiteX11" fmla="*/ 55643 w 452853"/>
                    <a:gd name="connsiteY11" fmla="*/ 142280 h 540081"/>
                    <a:gd name="connsiteX12" fmla="*/ 117175 w 452853"/>
                    <a:gd name="connsiteY12" fmla="*/ 80939 h 540081"/>
                    <a:gd name="connsiteX13" fmla="*/ 158990 w 452853"/>
                    <a:gd name="connsiteY13" fmla="*/ 19789 h 540081"/>
                    <a:gd name="connsiteX14" fmla="*/ 167181 w 452853"/>
                    <a:gd name="connsiteY14" fmla="*/ 13312 h 540081"/>
                    <a:gd name="connsiteX15" fmla="*/ 158132 w 452853"/>
                    <a:gd name="connsiteY15" fmla="*/ 15026 h 540081"/>
                    <a:gd name="connsiteX16" fmla="*/ 180135 w 452853"/>
                    <a:gd name="connsiteY16" fmla="*/ 18741 h 540081"/>
                    <a:gd name="connsiteX17" fmla="*/ 218140 w 452853"/>
                    <a:gd name="connsiteY17" fmla="*/ 38458 h 540081"/>
                    <a:gd name="connsiteX18" fmla="*/ 280148 w 452853"/>
                    <a:gd name="connsiteY18" fmla="*/ 96560 h 540081"/>
                    <a:gd name="connsiteX19" fmla="*/ 291387 w 452853"/>
                    <a:gd name="connsiteY19" fmla="*/ 177237 h 540081"/>
                    <a:gd name="connsiteX20" fmla="*/ 310247 w 452853"/>
                    <a:gd name="connsiteY20" fmla="*/ 249151 h 540081"/>
                    <a:gd name="connsiteX21" fmla="*/ 364730 w 452853"/>
                    <a:gd name="connsiteY21" fmla="*/ 295728 h 540081"/>
                    <a:gd name="connsiteX22" fmla="*/ 407688 w 452853"/>
                    <a:gd name="connsiteY22" fmla="*/ 378119 h 540081"/>
                    <a:gd name="connsiteX23" fmla="*/ 372159 w 452853"/>
                    <a:gd name="connsiteY23" fmla="*/ 459844 h 540081"/>
                    <a:gd name="connsiteX24" fmla="*/ 344632 w 452853"/>
                    <a:gd name="connsiteY24" fmla="*/ 497277 h 540081"/>
                    <a:gd name="connsiteX25" fmla="*/ 326820 w 452853"/>
                    <a:gd name="connsiteY25" fmla="*/ 512136 h 540081"/>
                    <a:gd name="connsiteX26" fmla="*/ 320629 w 452853"/>
                    <a:gd name="connsiteY26" fmla="*/ 515756 h 540081"/>
                    <a:gd name="connsiteX27" fmla="*/ 318629 w 452853"/>
                    <a:gd name="connsiteY27" fmla="*/ 517184 h 540081"/>
                    <a:gd name="connsiteX28" fmla="*/ 272432 w 452853"/>
                    <a:gd name="connsiteY28" fmla="*/ 510993 h 540081"/>
                    <a:gd name="connsiteX29" fmla="*/ 214616 w 452853"/>
                    <a:gd name="connsiteY29" fmla="*/ 521280 h 540081"/>
                    <a:gd name="connsiteX30" fmla="*/ 208044 w 452853"/>
                    <a:gd name="connsiteY30" fmla="*/ 529757 h 540081"/>
                    <a:gd name="connsiteX31" fmla="*/ 240048 w 452853"/>
                    <a:gd name="connsiteY31" fmla="*/ 523185 h 540081"/>
                    <a:gd name="connsiteX32" fmla="*/ 237761 w 452853"/>
                    <a:gd name="connsiteY32" fmla="*/ 526424 h 540081"/>
                    <a:gd name="connsiteX33" fmla="*/ 250811 w 452853"/>
                    <a:gd name="connsiteY33" fmla="*/ 528710 h 540081"/>
                    <a:gd name="connsiteX34" fmla="*/ 273004 w 452853"/>
                    <a:gd name="connsiteY34" fmla="*/ 532234 h 540081"/>
                    <a:gd name="connsiteX35" fmla="*/ 328249 w 452853"/>
                    <a:gd name="connsiteY35" fmla="*/ 524519 h 540081"/>
                    <a:gd name="connsiteX36" fmla="*/ 402163 w 452853"/>
                    <a:gd name="connsiteY36" fmla="*/ 472607 h 540081"/>
                    <a:gd name="connsiteX37" fmla="*/ 447978 w 452853"/>
                    <a:gd name="connsiteY37" fmla="*/ 394407 h 540081"/>
                    <a:gd name="connsiteX38" fmla="*/ 432262 w 452853"/>
                    <a:gd name="connsiteY38" fmla="*/ 311159 h 540081"/>
                    <a:gd name="connsiteX39" fmla="*/ 375207 w 452853"/>
                    <a:gd name="connsiteY39" fmla="*/ 252389 h 540081"/>
                    <a:gd name="connsiteX40" fmla="*/ 335012 w 452853"/>
                    <a:gd name="connsiteY40" fmla="*/ 181618 h 540081"/>
                    <a:gd name="connsiteX41" fmla="*/ 341584 w 452853"/>
                    <a:gd name="connsiteY41" fmla="*/ 136661 h 540081"/>
                    <a:gd name="connsiteX42" fmla="*/ 330059 w 452853"/>
                    <a:gd name="connsiteY42" fmla="*/ 90750 h 540081"/>
                    <a:gd name="connsiteX43" fmla="*/ 265098 w 452853"/>
                    <a:gd name="connsiteY43" fmla="*/ 26742 h 540081"/>
                    <a:gd name="connsiteX44" fmla="*/ 180516 w 452853"/>
                    <a:gd name="connsiteY44" fmla="*/ 739 h 540081"/>
                    <a:gd name="connsiteX45" fmla="*/ 99554 w 452853"/>
                    <a:gd name="connsiteY45" fmla="*/ 46935 h 540081"/>
                    <a:gd name="connsiteX46" fmla="*/ 80123 w 452853"/>
                    <a:gd name="connsiteY46" fmla="*/ 79130 h 540081"/>
                    <a:gd name="connsiteX47" fmla="*/ 44404 w 452853"/>
                    <a:gd name="connsiteY47" fmla="*/ 115324 h 540081"/>
                    <a:gd name="connsiteX48" fmla="*/ 4494 w 452853"/>
                    <a:gd name="connsiteY48" fmla="*/ 190001 h 540081"/>
                    <a:gd name="connsiteX49" fmla="*/ 63740 w 452853"/>
                    <a:gd name="connsiteY49" fmla="*/ 296490 h 540081"/>
                    <a:gd name="connsiteX50" fmla="*/ 16972 w 452853"/>
                    <a:gd name="connsiteY50" fmla="*/ 347544 h 540081"/>
                    <a:gd name="connsiteX51" fmla="*/ 5351 w 452853"/>
                    <a:gd name="connsiteY51" fmla="*/ 416219 h 540081"/>
                    <a:gd name="connsiteX52" fmla="*/ 73265 w 452853"/>
                    <a:gd name="connsiteY52" fmla="*/ 437841 h 540081"/>
                    <a:gd name="connsiteX53" fmla="*/ 101649 w 452853"/>
                    <a:gd name="connsiteY53" fmla="*/ 512136 h 540081"/>
                    <a:gd name="connsiteX54" fmla="*/ 161371 w 452853"/>
                    <a:gd name="connsiteY54" fmla="*/ 539473 h 540081"/>
                    <a:gd name="connsiteX55" fmla="*/ 247953 w 452853"/>
                    <a:gd name="connsiteY55" fmla="*/ 519566 h 540081"/>
                    <a:gd name="connsiteX56" fmla="*/ 238047 w 452853"/>
                    <a:gd name="connsiteY56" fmla="*/ 515374 h 540081"/>
                    <a:gd name="connsiteX57" fmla="*/ 206996 w 452853"/>
                    <a:gd name="connsiteY57" fmla="*/ 525185 h 540081"/>
                    <a:gd name="connsiteX58" fmla="*/ 206996 w 452853"/>
                    <a:gd name="connsiteY58" fmla="*/ 525185 h 540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452853" h="540081">
                      <a:moveTo>
                        <a:pt x="206996" y="525185"/>
                      </a:moveTo>
                      <a:cubicBezTo>
                        <a:pt x="197852" y="531662"/>
                        <a:pt x="212520" y="523852"/>
                        <a:pt x="212330" y="524709"/>
                      </a:cubicBezTo>
                      <a:cubicBezTo>
                        <a:pt x="212234" y="525376"/>
                        <a:pt x="203186" y="524709"/>
                        <a:pt x="202709" y="524614"/>
                      </a:cubicBezTo>
                      <a:cubicBezTo>
                        <a:pt x="192804" y="523947"/>
                        <a:pt x="183088" y="521756"/>
                        <a:pt x="173849" y="518137"/>
                      </a:cubicBezTo>
                      <a:cubicBezTo>
                        <a:pt x="155465" y="510898"/>
                        <a:pt x="142321" y="499087"/>
                        <a:pt x="140892" y="478608"/>
                      </a:cubicBezTo>
                      <a:cubicBezTo>
                        <a:pt x="139368" y="455081"/>
                        <a:pt x="142226" y="430507"/>
                        <a:pt x="114603" y="423172"/>
                      </a:cubicBezTo>
                      <a:cubicBezTo>
                        <a:pt x="96030" y="418220"/>
                        <a:pt x="71741" y="421839"/>
                        <a:pt x="55929" y="409171"/>
                      </a:cubicBezTo>
                      <a:cubicBezTo>
                        <a:pt x="38594" y="395264"/>
                        <a:pt x="47928" y="361546"/>
                        <a:pt x="57263" y="345639"/>
                      </a:cubicBezTo>
                      <a:cubicBezTo>
                        <a:pt x="68217" y="326875"/>
                        <a:pt x="87648" y="315254"/>
                        <a:pt x="101268" y="298776"/>
                      </a:cubicBezTo>
                      <a:cubicBezTo>
                        <a:pt x="113746" y="283631"/>
                        <a:pt x="118223" y="264295"/>
                        <a:pt x="107936" y="246674"/>
                      </a:cubicBezTo>
                      <a:cubicBezTo>
                        <a:pt x="98030" y="229624"/>
                        <a:pt x="80599" y="218290"/>
                        <a:pt x="67169" y="204193"/>
                      </a:cubicBezTo>
                      <a:cubicBezTo>
                        <a:pt x="50500" y="186572"/>
                        <a:pt x="43166" y="164950"/>
                        <a:pt x="55643" y="142280"/>
                      </a:cubicBezTo>
                      <a:cubicBezTo>
                        <a:pt x="70026" y="116182"/>
                        <a:pt x="98506" y="103228"/>
                        <a:pt x="117175" y="80939"/>
                      </a:cubicBezTo>
                      <a:cubicBezTo>
                        <a:pt x="133082" y="61984"/>
                        <a:pt x="140988" y="36934"/>
                        <a:pt x="158990" y="19789"/>
                      </a:cubicBezTo>
                      <a:cubicBezTo>
                        <a:pt x="161085" y="17788"/>
                        <a:pt x="165657" y="15598"/>
                        <a:pt x="167181" y="13312"/>
                      </a:cubicBezTo>
                      <a:cubicBezTo>
                        <a:pt x="171658" y="6454"/>
                        <a:pt x="157180" y="17788"/>
                        <a:pt x="158132" y="15026"/>
                      </a:cubicBezTo>
                      <a:cubicBezTo>
                        <a:pt x="158990" y="12550"/>
                        <a:pt x="178135" y="18074"/>
                        <a:pt x="180135" y="18741"/>
                      </a:cubicBezTo>
                      <a:cubicBezTo>
                        <a:pt x="193756" y="23218"/>
                        <a:pt x="206329" y="30457"/>
                        <a:pt x="218140" y="38458"/>
                      </a:cubicBezTo>
                      <a:cubicBezTo>
                        <a:pt x="241095" y="54174"/>
                        <a:pt x="264336" y="73510"/>
                        <a:pt x="280148" y="96560"/>
                      </a:cubicBezTo>
                      <a:cubicBezTo>
                        <a:pt x="297864" y="122373"/>
                        <a:pt x="296531" y="147614"/>
                        <a:pt x="291387" y="177237"/>
                      </a:cubicBezTo>
                      <a:cubicBezTo>
                        <a:pt x="286530" y="205336"/>
                        <a:pt x="288720" y="228863"/>
                        <a:pt x="310247" y="249151"/>
                      </a:cubicBezTo>
                      <a:cubicBezTo>
                        <a:pt x="327773" y="265629"/>
                        <a:pt x="349109" y="277059"/>
                        <a:pt x="364730" y="295728"/>
                      </a:cubicBezTo>
                      <a:cubicBezTo>
                        <a:pt x="384161" y="318778"/>
                        <a:pt x="407783" y="346115"/>
                        <a:pt x="407688" y="378119"/>
                      </a:cubicBezTo>
                      <a:cubicBezTo>
                        <a:pt x="407592" y="407837"/>
                        <a:pt x="388161" y="436126"/>
                        <a:pt x="372159" y="459844"/>
                      </a:cubicBezTo>
                      <a:cubicBezTo>
                        <a:pt x="363587" y="472607"/>
                        <a:pt x="355205" y="486133"/>
                        <a:pt x="344632" y="497277"/>
                      </a:cubicBezTo>
                      <a:cubicBezTo>
                        <a:pt x="339298" y="502897"/>
                        <a:pt x="333392" y="507945"/>
                        <a:pt x="326820" y="512136"/>
                      </a:cubicBezTo>
                      <a:cubicBezTo>
                        <a:pt x="324820" y="513470"/>
                        <a:pt x="322820" y="514708"/>
                        <a:pt x="320629" y="515756"/>
                      </a:cubicBezTo>
                      <a:cubicBezTo>
                        <a:pt x="315676" y="518327"/>
                        <a:pt x="313580" y="516994"/>
                        <a:pt x="318629" y="517184"/>
                      </a:cubicBezTo>
                      <a:cubicBezTo>
                        <a:pt x="303008" y="516517"/>
                        <a:pt x="288054" y="512231"/>
                        <a:pt x="272432" y="510993"/>
                      </a:cubicBezTo>
                      <a:cubicBezTo>
                        <a:pt x="252906" y="509374"/>
                        <a:pt x="232523" y="513660"/>
                        <a:pt x="214616" y="521280"/>
                      </a:cubicBezTo>
                      <a:cubicBezTo>
                        <a:pt x="210139" y="523185"/>
                        <a:pt x="200042" y="526614"/>
                        <a:pt x="208044" y="529757"/>
                      </a:cubicBezTo>
                      <a:cubicBezTo>
                        <a:pt x="215473" y="532710"/>
                        <a:pt x="233190" y="526138"/>
                        <a:pt x="240048" y="523185"/>
                      </a:cubicBezTo>
                      <a:cubicBezTo>
                        <a:pt x="226617" y="528995"/>
                        <a:pt x="228998" y="525281"/>
                        <a:pt x="237761" y="526424"/>
                      </a:cubicBezTo>
                      <a:cubicBezTo>
                        <a:pt x="242143" y="526995"/>
                        <a:pt x="246429" y="527852"/>
                        <a:pt x="250811" y="528710"/>
                      </a:cubicBezTo>
                      <a:cubicBezTo>
                        <a:pt x="258145" y="530138"/>
                        <a:pt x="265479" y="531662"/>
                        <a:pt x="273004" y="532234"/>
                      </a:cubicBezTo>
                      <a:cubicBezTo>
                        <a:pt x="291578" y="533567"/>
                        <a:pt x="310532" y="529948"/>
                        <a:pt x="328249" y="524519"/>
                      </a:cubicBezTo>
                      <a:cubicBezTo>
                        <a:pt x="358253" y="515279"/>
                        <a:pt x="384065" y="498611"/>
                        <a:pt x="402163" y="472607"/>
                      </a:cubicBezTo>
                      <a:cubicBezTo>
                        <a:pt x="419308" y="447937"/>
                        <a:pt x="437786" y="422982"/>
                        <a:pt x="447978" y="394407"/>
                      </a:cubicBezTo>
                      <a:cubicBezTo>
                        <a:pt x="458932" y="363737"/>
                        <a:pt x="450455" y="336971"/>
                        <a:pt x="432262" y="311159"/>
                      </a:cubicBezTo>
                      <a:cubicBezTo>
                        <a:pt x="415974" y="288108"/>
                        <a:pt x="397782" y="269153"/>
                        <a:pt x="375207" y="252389"/>
                      </a:cubicBezTo>
                      <a:cubicBezTo>
                        <a:pt x="350252" y="233911"/>
                        <a:pt x="331964" y="214766"/>
                        <a:pt x="335012" y="181618"/>
                      </a:cubicBezTo>
                      <a:cubicBezTo>
                        <a:pt x="336345" y="166569"/>
                        <a:pt x="340727" y="151805"/>
                        <a:pt x="341584" y="136661"/>
                      </a:cubicBezTo>
                      <a:cubicBezTo>
                        <a:pt x="342536" y="120278"/>
                        <a:pt x="338441" y="104847"/>
                        <a:pt x="330059" y="90750"/>
                      </a:cubicBezTo>
                      <a:cubicBezTo>
                        <a:pt x="314819" y="65032"/>
                        <a:pt x="289197" y="43887"/>
                        <a:pt x="265098" y="26742"/>
                      </a:cubicBezTo>
                      <a:cubicBezTo>
                        <a:pt x="239857" y="8835"/>
                        <a:pt x="211949" y="-3166"/>
                        <a:pt x="180516" y="739"/>
                      </a:cubicBezTo>
                      <a:cubicBezTo>
                        <a:pt x="147179" y="4930"/>
                        <a:pt x="117937" y="18455"/>
                        <a:pt x="99554" y="46935"/>
                      </a:cubicBezTo>
                      <a:cubicBezTo>
                        <a:pt x="92696" y="57413"/>
                        <a:pt x="87076" y="68652"/>
                        <a:pt x="80123" y="79130"/>
                      </a:cubicBezTo>
                      <a:cubicBezTo>
                        <a:pt x="70407" y="93607"/>
                        <a:pt x="57739" y="104371"/>
                        <a:pt x="44404" y="115324"/>
                      </a:cubicBezTo>
                      <a:cubicBezTo>
                        <a:pt x="22782" y="133041"/>
                        <a:pt x="-4555" y="158663"/>
                        <a:pt x="4494" y="190001"/>
                      </a:cubicBezTo>
                      <a:cubicBezTo>
                        <a:pt x="15353" y="227243"/>
                        <a:pt x="86886" y="250675"/>
                        <a:pt x="63740" y="296490"/>
                      </a:cubicBezTo>
                      <a:cubicBezTo>
                        <a:pt x="53262" y="317350"/>
                        <a:pt x="30878" y="329351"/>
                        <a:pt x="16972" y="347544"/>
                      </a:cubicBezTo>
                      <a:cubicBezTo>
                        <a:pt x="4494" y="363832"/>
                        <a:pt x="-7126" y="397265"/>
                        <a:pt x="5351" y="416219"/>
                      </a:cubicBezTo>
                      <a:cubicBezTo>
                        <a:pt x="19353" y="437555"/>
                        <a:pt x="52310" y="431269"/>
                        <a:pt x="73265" y="437841"/>
                      </a:cubicBezTo>
                      <a:cubicBezTo>
                        <a:pt x="107364" y="448604"/>
                        <a:pt x="84980" y="489466"/>
                        <a:pt x="101649" y="512136"/>
                      </a:cubicBezTo>
                      <a:cubicBezTo>
                        <a:pt x="114984" y="530138"/>
                        <a:pt x="140130" y="537473"/>
                        <a:pt x="161371" y="539473"/>
                      </a:cubicBezTo>
                      <a:cubicBezTo>
                        <a:pt x="189565" y="542140"/>
                        <a:pt x="224522" y="536139"/>
                        <a:pt x="247953" y="519566"/>
                      </a:cubicBezTo>
                      <a:cubicBezTo>
                        <a:pt x="256050" y="513850"/>
                        <a:pt x="240619" y="514994"/>
                        <a:pt x="238047" y="515374"/>
                      </a:cubicBezTo>
                      <a:cubicBezTo>
                        <a:pt x="228141" y="516613"/>
                        <a:pt x="215473" y="519185"/>
                        <a:pt x="206996" y="525185"/>
                      </a:cubicBezTo>
                      <a:lnTo>
                        <a:pt x="206996" y="525185"/>
                      </a:ln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9" name="Freeform: Shape 589">
                  <a:extLst>
                    <a:ext uri="{FF2B5EF4-FFF2-40B4-BE49-F238E27FC236}">
                      <a16:creationId xmlns:a16="http://schemas.microsoft.com/office/drawing/2014/main" id="{0BE3724A-9569-4542-8845-DEA087F695E8}"/>
                    </a:ext>
                  </a:extLst>
                </p:cNvPr>
                <p:cNvSpPr/>
                <p:nvPr/>
              </p:nvSpPr>
              <p:spPr>
                <a:xfrm>
                  <a:off x="5893931" y="2720478"/>
                  <a:ext cx="484968" cy="639263"/>
                </a:xfrm>
                <a:custGeom>
                  <a:avLst/>
                  <a:gdLst>
                    <a:gd name="connsiteX0" fmla="*/ 97674 w 484968"/>
                    <a:gd name="connsiteY0" fmla="*/ 361812 h 639263"/>
                    <a:gd name="connsiteX1" fmla="*/ 43001 w 484968"/>
                    <a:gd name="connsiteY1" fmla="*/ 298661 h 639263"/>
                    <a:gd name="connsiteX2" fmla="*/ 55097 w 484968"/>
                    <a:gd name="connsiteY2" fmla="*/ 237034 h 639263"/>
                    <a:gd name="connsiteX3" fmla="*/ 113009 w 484968"/>
                    <a:gd name="connsiteY3" fmla="*/ 204649 h 639263"/>
                    <a:gd name="connsiteX4" fmla="*/ 152919 w 484968"/>
                    <a:gd name="connsiteY4" fmla="*/ 139879 h 639263"/>
                    <a:gd name="connsiteX5" fmla="*/ 177779 w 484968"/>
                    <a:gd name="connsiteY5" fmla="*/ 75014 h 639263"/>
                    <a:gd name="connsiteX6" fmla="*/ 245788 w 484968"/>
                    <a:gd name="connsiteY6" fmla="*/ 41105 h 639263"/>
                    <a:gd name="connsiteX7" fmla="*/ 385424 w 484968"/>
                    <a:gd name="connsiteY7" fmla="*/ 81205 h 639263"/>
                    <a:gd name="connsiteX8" fmla="*/ 426001 w 484968"/>
                    <a:gd name="connsiteY8" fmla="*/ 212555 h 639263"/>
                    <a:gd name="connsiteX9" fmla="*/ 415428 w 484968"/>
                    <a:gd name="connsiteY9" fmla="*/ 254179 h 639263"/>
                    <a:gd name="connsiteX10" fmla="*/ 417143 w 484968"/>
                    <a:gd name="connsiteY10" fmla="*/ 300756 h 639263"/>
                    <a:gd name="connsiteX11" fmla="*/ 443812 w 484968"/>
                    <a:gd name="connsiteY11" fmla="*/ 386481 h 639263"/>
                    <a:gd name="connsiteX12" fmla="*/ 442955 w 484968"/>
                    <a:gd name="connsiteY12" fmla="*/ 480684 h 639263"/>
                    <a:gd name="connsiteX13" fmla="*/ 436288 w 484968"/>
                    <a:gd name="connsiteY13" fmla="*/ 523165 h 639263"/>
                    <a:gd name="connsiteX14" fmla="*/ 424858 w 484968"/>
                    <a:gd name="connsiteY14" fmla="*/ 558598 h 639263"/>
                    <a:gd name="connsiteX15" fmla="*/ 394283 w 484968"/>
                    <a:gd name="connsiteY15" fmla="*/ 574219 h 639263"/>
                    <a:gd name="connsiteX16" fmla="*/ 347896 w 484968"/>
                    <a:gd name="connsiteY16" fmla="*/ 581363 h 639263"/>
                    <a:gd name="connsiteX17" fmla="*/ 253693 w 484968"/>
                    <a:gd name="connsiteY17" fmla="*/ 598698 h 639263"/>
                    <a:gd name="connsiteX18" fmla="*/ 100341 w 484968"/>
                    <a:gd name="connsiteY18" fmla="*/ 555455 h 639263"/>
                    <a:gd name="connsiteX19" fmla="*/ 114343 w 484968"/>
                    <a:gd name="connsiteY19" fmla="*/ 389529 h 639263"/>
                    <a:gd name="connsiteX20" fmla="*/ 81481 w 484968"/>
                    <a:gd name="connsiteY20" fmla="*/ 370289 h 639263"/>
                    <a:gd name="connsiteX21" fmla="*/ 55574 w 484968"/>
                    <a:gd name="connsiteY21" fmla="*/ 555169 h 639263"/>
                    <a:gd name="connsiteX22" fmla="*/ 194162 w 484968"/>
                    <a:gd name="connsiteY22" fmla="*/ 638227 h 639263"/>
                    <a:gd name="connsiteX23" fmla="*/ 294080 w 484968"/>
                    <a:gd name="connsiteY23" fmla="*/ 630607 h 639263"/>
                    <a:gd name="connsiteX24" fmla="*/ 400379 w 484968"/>
                    <a:gd name="connsiteY24" fmla="*/ 611557 h 639263"/>
                    <a:gd name="connsiteX25" fmla="*/ 468101 w 484968"/>
                    <a:gd name="connsiteY25" fmla="*/ 554217 h 639263"/>
                    <a:gd name="connsiteX26" fmla="*/ 483818 w 484968"/>
                    <a:gd name="connsiteY26" fmla="*/ 454490 h 639263"/>
                    <a:gd name="connsiteX27" fmla="*/ 473340 w 484968"/>
                    <a:gd name="connsiteY27" fmla="*/ 349429 h 639263"/>
                    <a:gd name="connsiteX28" fmla="*/ 453814 w 484968"/>
                    <a:gd name="connsiteY28" fmla="*/ 255798 h 639263"/>
                    <a:gd name="connsiteX29" fmla="*/ 465244 w 484968"/>
                    <a:gd name="connsiteY29" fmla="*/ 207411 h 639263"/>
                    <a:gd name="connsiteX30" fmla="*/ 465530 w 484968"/>
                    <a:gd name="connsiteY30" fmla="*/ 165978 h 639263"/>
                    <a:gd name="connsiteX31" fmla="*/ 435145 w 484968"/>
                    <a:gd name="connsiteY31" fmla="*/ 82253 h 639263"/>
                    <a:gd name="connsiteX32" fmla="*/ 284745 w 484968"/>
                    <a:gd name="connsiteY32" fmla="*/ 147 h 639263"/>
                    <a:gd name="connsiteX33" fmla="*/ 130726 w 484968"/>
                    <a:gd name="connsiteY33" fmla="*/ 80253 h 639263"/>
                    <a:gd name="connsiteX34" fmla="*/ 101865 w 484968"/>
                    <a:gd name="connsiteY34" fmla="*/ 163596 h 639263"/>
                    <a:gd name="connsiteX35" fmla="*/ 28237 w 484968"/>
                    <a:gd name="connsiteY35" fmla="*/ 210078 h 639263"/>
                    <a:gd name="connsiteX36" fmla="*/ 4043 w 484968"/>
                    <a:gd name="connsiteY36" fmla="*/ 301804 h 639263"/>
                    <a:gd name="connsiteX37" fmla="*/ 70814 w 484968"/>
                    <a:gd name="connsiteY37" fmla="*/ 388767 h 639263"/>
                    <a:gd name="connsiteX38" fmla="*/ 97674 w 484968"/>
                    <a:gd name="connsiteY38" fmla="*/ 361812 h 639263"/>
                    <a:gd name="connsiteX39" fmla="*/ 97674 w 484968"/>
                    <a:gd name="connsiteY39" fmla="*/ 361812 h 639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484968" h="639263">
                      <a:moveTo>
                        <a:pt x="97674" y="361812"/>
                      </a:moveTo>
                      <a:cubicBezTo>
                        <a:pt x="77100" y="343809"/>
                        <a:pt x="53573" y="324664"/>
                        <a:pt x="43001" y="298661"/>
                      </a:cubicBezTo>
                      <a:cubicBezTo>
                        <a:pt x="34333" y="277230"/>
                        <a:pt x="35666" y="251893"/>
                        <a:pt x="55097" y="237034"/>
                      </a:cubicBezTo>
                      <a:cubicBezTo>
                        <a:pt x="72718" y="223509"/>
                        <a:pt x="95197" y="217889"/>
                        <a:pt x="113009" y="204649"/>
                      </a:cubicBezTo>
                      <a:cubicBezTo>
                        <a:pt x="134822" y="188457"/>
                        <a:pt x="146061" y="165692"/>
                        <a:pt x="152919" y="139879"/>
                      </a:cubicBezTo>
                      <a:cubicBezTo>
                        <a:pt x="158824" y="117781"/>
                        <a:pt x="161777" y="92540"/>
                        <a:pt x="177779" y="75014"/>
                      </a:cubicBezTo>
                      <a:cubicBezTo>
                        <a:pt x="194924" y="56154"/>
                        <a:pt x="221404" y="46153"/>
                        <a:pt x="245788" y="41105"/>
                      </a:cubicBezTo>
                      <a:cubicBezTo>
                        <a:pt x="295032" y="31104"/>
                        <a:pt x="349706" y="45201"/>
                        <a:pt x="385424" y="81205"/>
                      </a:cubicBezTo>
                      <a:cubicBezTo>
                        <a:pt x="418666" y="114733"/>
                        <a:pt x="436097" y="165978"/>
                        <a:pt x="426001" y="212555"/>
                      </a:cubicBezTo>
                      <a:cubicBezTo>
                        <a:pt x="422953" y="226557"/>
                        <a:pt x="417619" y="239987"/>
                        <a:pt x="415428" y="254179"/>
                      </a:cubicBezTo>
                      <a:cubicBezTo>
                        <a:pt x="412952" y="269895"/>
                        <a:pt x="413809" y="285231"/>
                        <a:pt x="417143" y="300756"/>
                      </a:cubicBezTo>
                      <a:cubicBezTo>
                        <a:pt x="423429" y="330093"/>
                        <a:pt x="438193" y="356859"/>
                        <a:pt x="443812" y="386481"/>
                      </a:cubicBezTo>
                      <a:cubicBezTo>
                        <a:pt x="449623" y="417342"/>
                        <a:pt x="447146" y="449727"/>
                        <a:pt x="442955" y="480684"/>
                      </a:cubicBezTo>
                      <a:cubicBezTo>
                        <a:pt x="441050" y="494876"/>
                        <a:pt x="438860" y="509068"/>
                        <a:pt x="436288" y="523165"/>
                      </a:cubicBezTo>
                      <a:cubicBezTo>
                        <a:pt x="434097" y="535167"/>
                        <a:pt x="431811" y="548311"/>
                        <a:pt x="424858" y="558598"/>
                      </a:cubicBezTo>
                      <a:cubicBezTo>
                        <a:pt x="417714" y="569076"/>
                        <a:pt x="406189" y="572124"/>
                        <a:pt x="394283" y="574219"/>
                      </a:cubicBezTo>
                      <a:cubicBezTo>
                        <a:pt x="378852" y="576981"/>
                        <a:pt x="363326" y="578601"/>
                        <a:pt x="347896" y="581363"/>
                      </a:cubicBezTo>
                      <a:cubicBezTo>
                        <a:pt x="316558" y="587078"/>
                        <a:pt x="285412" y="594793"/>
                        <a:pt x="253693" y="598698"/>
                      </a:cubicBezTo>
                      <a:cubicBezTo>
                        <a:pt x="201116" y="605175"/>
                        <a:pt x="136155" y="600127"/>
                        <a:pt x="100341" y="555455"/>
                      </a:cubicBezTo>
                      <a:cubicBezTo>
                        <a:pt x="61003" y="506401"/>
                        <a:pt x="85863" y="437154"/>
                        <a:pt x="114343" y="389529"/>
                      </a:cubicBezTo>
                      <a:cubicBezTo>
                        <a:pt x="127011" y="368479"/>
                        <a:pt x="94055" y="349239"/>
                        <a:pt x="81481" y="370289"/>
                      </a:cubicBezTo>
                      <a:cubicBezTo>
                        <a:pt x="48906" y="424677"/>
                        <a:pt x="26808" y="494495"/>
                        <a:pt x="55574" y="555169"/>
                      </a:cubicBezTo>
                      <a:cubicBezTo>
                        <a:pt x="80624" y="607938"/>
                        <a:pt x="138917" y="632798"/>
                        <a:pt x="194162" y="638227"/>
                      </a:cubicBezTo>
                      <a:cubicBezTo>
                        <a:pt x="227500" y="641466"/>
                        <a:pt x="261314" y="636608"/>
                        <a:pt x="294080" y="630607"/>
                      </a:cubicBezTo>
                      <a:cubicBezTo>
                        <a:pt x="329608" y="624130"/>
                        <a:pt x="364755" y="617177"/>
                        <a:pt x="400379" y="611557"/>
                      </a:cubicBezTo>
                      <a:cubicBezTo>
                        <a:pt x="434383" y="606223"/>
                        <a:pt x="457719" y="587173"/>
                        <a:pt x="468101" y="554217"/>
                      </a:cubicBezTo>
                      <a:cubicBezTo>
                        <a:pt x="477912" y="522784"/>
                        <a:pt x="481151" y="487161"/>
                        <a:pt x="483818" y="454490"/>
                      </a:cubicBezTo>
                      <a:cubicBezTo>
                        <a:pt x="486675" y="419057"/>
                        <a:pt x="484580" y="383338"/>
                        <a:pt x="473340" y="349429"/>
                      </a:cubicBezTo>
                      <a:cubicBezTo>
                        <a:pt x="463339" y="319330"/>
                        <a:pt x="446384" y="288374"/>
                        <a:pt x="453814" y="255798"/>
                      </a:cubicBezTo>
                      <a:cubicBezTo>
                        <a:pt x="457529" y="239511"/>
                        <a:pt x="463148" y="224080"/>
                        <a:pt x="465244" y="207411"/>
                      </a:cubicBezTo>
                      <a:cubicBezTo>
                        <a:pt x="467054" y="193600"/>
                        <a:pt x="467244" y="179789"/>
                        <a:pt x="465530" y="165978"/>
                      </a:cubicBezTo>
                      <a:cubicBezTo>
                        <a:pt x="461910" y="136164"/>
                        <a:pt x="451909" y="107208"/>
                        <a:pt x="435145" y="82253"/>
                      </a:cubicBezTo>
                      <a:cubicBezTo>
                        <a:pt x="401236" y="31770"/>
                        <a:pt x="345229" y="2529"/>
                        <a:pt x="284745" y="147"/>
                      </a:cubicBezTo>
                      <a:cubicBezTo>
                        <a:pt x="225785" y="-2139"/>
                        <a:pt x="154729" y="22055"/>
                        <a:pt x="130726" y="80253"/>
                      </a:cubicBezTo>
                      <a:cubicBezTo>
                        <a:pt x="119772" y="106732"/>
                        <a:pt x="119867" y="140451"/>
                        <a:pt x="101865" y="163596"/>
                      </a:cubicBezTo>
                      <a:cubicBezTo>
                        <a:pt x="84053" y="186456"/>
                        <a:pt x="50239" y="191790"/>
                        <a:pt x="28237" y="210078"/>
                      </a:cubicBezTo>
                      <a:cubicBezTo>
                        <a:pt x="1281" y="232462"/>
                        <a:pt x="-5386" y="269133"/>
                        <a:pt x="4043" y="301804"/>
                      </a:cubicBezTo>
                      <a:cubicBezTo>
                        <a:pt x="14521" y="338190"/>
                        <a:pt x="43191" y="364669"/>
                        <a:pt x="70814" y="388767"/>
                      </a:cubicBezTo>
                      <a:cubicBezTo>
                        <a:pt x="89197" y="404769"/>
                        <a:pt x="116248" y="377909"/>
                        <a:pt x="97674" y="361812"/>
                      </a:cubicBezTo>
                      <a:lnTo>
                        <a:pt x="97674" y="361812"/>
                      </a:ln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0" name="Freeform: Shape 590">
                  <a:extLst>
                    <a:ext uri="{FF2B5EF4-FFF2-40B4-BE49-F238E27FC236}">
                      <a16:creationId xmlns:a16="http://schemas.microsoft.com/office/drawing/2014/main" id="{70E8C7AC-0761-47B2-AEBF-30E5E731A8D5}"/>
                    </a:ext>
                  </a:extLst>
                </p:cNvPr>
                <p:cNvSpPr/>
                <p:nvPr/>
              </p:nvSpPr>
              <p:spPr>
                <a:xfrm>
                  <a:off x="6468040" y="3387638"/>
                  <a:ext cx="409843" cy="317810"/>
                </a:xfrm>
                <a:custGeom>
                  <a:avLst/>
                  <a:gdLst>
                    <a:gd name="connsiteX0" fmla="*/ 172694 w 409843"/>
                    <a:gd name="connsiteY0" fmla="*/ 286439 h 317810"/>
                    <a:gd name="connsiteX1" fmla="*/ 145072 w 409843"/>
                    <a:gd name="connsiteY1" fmla="*/ 290535 h 317810"/>
                    <a:gd name="connsiteX2" fmla="*/ 134499 w 409843"/>
                    <a:gd name="connsiteY2" fmla="*/ 289297 h 317810"/>
                    <a:gd name="connsiteX3" fmla="*/ 128784 w 409843"/>
                    <a:gd name="connsiteY3" fmla="*/ 285963 h 317810"/>
                    <a:gd name="connsiteX4" fmla="*/ 117163 w 409843"/>
                    <a:gd name="connsiteY4" fmla="*/ 276629 h 317810"/>
                    <a:gd name="connsiteX5" fmla="*/ 53155 w 409843"/>
                    <a:gd name="connsiteY5" fmla="*/ 194333 h 317810"/>
                    <a:gd name="connsiteX6" fmla="*/ 72015 w 409843"/>
                    <a:gd name="connsiteY6" fmla="*/ 94701 h 317810"/>
                    <a:gd name="connsiteX7" fmla="*/ 129070 w 409843"/>
                    <a:gd name="connsiteY7" fmla="*/ 30122 h 317810"/>
                    <a:gd name="connsiteX8" fmla="*/ 199078 w 409843"/>
                    <a:gd name="connsiteY8" fmla="*/ 66507 h 317810"/>
                    <a:gd name="connsiteX9" fmla="*/ 245751 w 409843"/>
                    <a:gd name="connsiteY9" fmla="*/ 94415 h 317810"/>
                    <a:gd name="connsiteX10" fmla="*/ 302520 w 409843"/>
                    <a:gd name="connsiteY10" fmla="*/ 81366 h 317810"/>
                    <a:gd name="connsiteX11" fmla="*/ 343477 w 409843"/>
                    <a:gd name="connsiteY11" fmla="*/ 54791 h 317810"/>
                    <a:gd name="connsiteX12" fmla="*/ 348049 w 409843"/>
                    <a:gd name="connsiteY12" fmla="*/ 53744 h 317810"/>
                    <a:gd name="connsiteX13" fmla="*/ 349097 w 409843"/>
                    <a:gd name="connsiteY13" fmla="*/ 57458 h 317810"/>
                    <a:gd name="connsiteX14" fmla="*/ 359098 w 409843"/>
                    <a:gd name="connsiteY14" fmla="*/ 82890 h 317810"/>
                    <a:gd name="connsiteX15" fmla="*/ 347097 w 409843"/>
                    <a:gd name="connsiteY15" fmla="*/ 188903 h 317810"/>
                    <a:gd name="connsiteX16" fmla="*/ 319570 w 409843"/>
                    <a:gd name="connsiteY16" fmla="*/ 247768 h 317810"/>
                    <a:gd name="connsiteX17" fmla="*/ 304996 w 409843"/>
                    <a:gd name="connsiteY17" fmla="*/ 268532 h 317810"/>
                    <a:gd name="connsiteX18" fmla="*/ 287280 w 409843"/>
                    <a:gd name="connsiteY18" fmla="*/ 265961 h 317810"/>
                    <a:gd name="connsiteX19" fmla="*/ 168789 w 409843"/>
                    <a:gd name="connsiteY19" fmla="*/ 289202 h 317810"/>
                    <a:gd name="connsiteX20" fmla="*/ 177361 w 409843"/>
                    <a:gd name="connsiteY20" fmla="*/ 307871 h 317810"/>
                    <a:gd name="connsiteX21" fmla="*/ 209937 w 409843"/>
                    <a:gd name="connsiteY21" fmla="*/ 302918 h 317810"/>
                    <a:gd name="connsiteX22" fmla="*/ 255181 w 409843"/>
                    <a:gd name="connsiteY22" fmla="*/ 287773 h 317810"/>
                    <a:gd name="connsiteX23" fmla="*/ 322427 w 409843"/>
                    <a:gd name="connsiteY23" fmla="*/ 294631 h 317810"/>
                    <a:gd name="connsiteX24" fmla="*/ 364432 w 409843"/>
                    <a:gd name="connsiteY24" fmla="*/ 256721 h 317810"/>
                    <a:gd name="connsiteX25" fmla="*/ 393007 w 409843"/>
                    <a:gd name="connsiteY25" fmla="*/ 196047 h 317810"/>
                    <a:gd name="connsiteX26" fmla="*/ 404533 w 409843"/>
                    <a:gd name="connsiteY26" fmla="*/ 73365 h 317810"/>
                    <a:gd name="connsiteX27" fmla="*/ 366433 w 409843"/>
                    <a:gd name="connsiteY27" fmla="*/ 28979 h 317810"/>
                    <a:gd name="connsiteX28" fmla="*/ 303187 w 409843"/>
                    <a:gd name="connsiteY28" fmla="*/ 38408 h 317810"/>
                    <a:gd name="connsiteX29" fmla="*/ 280327 w 409843"/>
                    <a:gd name="connsiteY29" fmla="*/ 54124 h 317810"/>
                    <a:gd name="connsiteX30" fmla="*/ 257562 w 409843"/>
                    <a:gd name="connsiteY30" fmla="*/ 67841 h 317810"/>
                    <a:gd name="connsiteX31" fmla="*/ 252609 w 409843"/>
                    <a:gd name="connsiteY31" fmla="*/ 64507 h 317810"/>
                    <a:gd name="connsiteX32" fmla="*/ 241560 w 409843"/>
                    <a:gd name="connsiteY32" fmla="*/ 53839 h 317810"/>
                    <a:gd name="connsiteX33" fmla="*/ 219938 w 409843"/>
                    <a:gd name="connsiteY33" fmla="*/ 32693 h 317810"/>
                    <a:gd name="connsiteX34" fmla="*/ 104114 w 409843"/>
                    <a:gd name="connsiteY34" fmla="*/ 6785 h 317810"/>
                    <a:gd name="connsiteX35" fmla="*/ 27914 w 409843"/>
                    <a:gd name="connsiteY35" fmla="*/ 84319 h 317810"/>
                    <a:gd name="connsiteX36" fmla="*/ 6007 w 409843"/>
                    <a:gd name="connsiteY36" fmla="*/ 198047 h 317810"/>
                    <a:gd name="connsiteX37" fmla="*/ 43821 w 409843"/>
                    <a:gd name="connsiteY37" fmla="*/ 256245 h 317810"/>
                    <a:gd name="connsiteX38" fmla="*/ 93541 w 409843"/>
                    <a:gd name="connsiteY38" fmla="*/ 304156 h 317810"/>
                    <a:gd name="connsiteX39" fmla="*/ 149644 w 409843"/>
                    <a:gd name="connsiteY39" fmla="*/ 317777 h 317810"/>
                    <a:gd name="connsiteX40" fmla="*/ 206317 w 409843"/>
                    <a:gd name="connsiteY40" fmla="*/ 305585 h 317810"/>
                    <a:gd name="connsiteX41" fmla="*/ 206317 w 409843"/>
                    <a:gd name="connsiteY41" fmla="*/ 286249 h 317810"/>
                    <a:gd name="connsiteX42" fmla="*/ 172694 w 409843"/>
                    <a:gd name="connsiteY42" fmla="*/ 286439 h 317810"/>
                    <a:gd name="connsiteX43" fmla="*/ 172694 w 409843"/>
                    <a:gd name="connsiteY43" fmla="*/ 286439 h 317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409843" h="317810">
                      <a:moveTo>
                        <a:pt x="172694" y="286439"/>
                      </a:moveTo>
                      <a:cubicBezTo>
                        <a:pt x="167265" y="289392"/>
                        <a:pt x="154597" y="290630"/>
                        <a:pt x="145072" y="290535"/>
                      </a:cubicBezTo>
                      <a:cubicBezTo>
                        <a:pt x="140595" y="290440"/>
                        <a:pt x="137452" y="290345"/>
                        <a:pt x="134499" y="289297"/>
                      </a:cubicBezTo>
                      <a:cubicBezTo>
                        <a:pt x="137071" y="290249"/>
                        <a:pt x="130022" y="286725"/>
                        <a:pt x="128784" y="285963"/>
                      </a:cubicBezTo>
                      <a:cubicBezTo>
                        <a:pt x="124593" y="283201"/>
                        <a:pt x="120878" y="279962"/>
                        <a:pt x="117163" y="276629"/>
                      </a:cubicBezTo>
                      <a:cubicBezTo>
                        <a:pt x="92398" y="253864"/>
                        <a:pt x="66109" y="225860"/>
                        <a:pt x="53155" y="194333"/>
                      </a:cubicBezTo>
                      <a:cubicBezTo>
                        <a:pt x="38392" y="158233"/>
                        <a:pt x="54013" y="126134"/>
                        <a:pt x="72015" y="94701"/>
                      </a:cubicBezTo>
                      <a:cubicBezTo>
                        <a:pt x="85540" y="70889"/>
                        <a:pt x="102685" y="41456"/>
                        <a:pt x="129070" y="30122"/>
                      </a:cubicBezTo>
                      <a:cubicBezTo>
                        <a:pt x="155644" y="18692"/>
                        <a:pt x="182981" y="49553"/>
                        <a:pt x="199078" y="66507"/>
                      </a:cubicBezTo>
                      <a:cubicBezTo>
                        <a:pt x="212128" y="80223"/>
                        <a:pt x="226415" y="91558"/>
                        <a:pt x="245751" y="94415"/>
                      </a:cubicBezTo>
                      <a:cubicBezTo>
                        <a:pt x="265658" y="97463"/>
                        <a:pt x="285565" y="91748"/>
                        <a:pt x="302520" y="81366"/>
                      </a:cubicBezTo>
                      <a:cubicBezTo>
                        <a:pt x="316426" y="72794"/>
                        <a:pt x="328142" y="60697"/>
                        <a:pt x="343477" y="54791"/>
                      </a:cubicBezTo>
                      <a:cubicBezTo>
                        <a:pt x="344906" y="54220"/>
                        <a:pt x="346525" y="53553"/>
                        <a:pt x="348049" y="53744"/>
                      </a:cubicBezTo>
                      <a:cubicBezTo>
                        <a:pt x="343573" y="53172"/>
                        <a:pt x="347383" y="55172"/>
                        <a:pt x="349097" y="57458"/>
                      </a:cubicBezTo>
                      <a:cubicBezTo>
                        <a:pt x="354336" y="64412"/>
                        <a:pt x="357098" y="74508"/>
                        <a:pt x="359098" y="82890"/>
                      </a:cubicBezTo>
                      <a:cubicBezTo>
                        <a:pt x="367576" y="118323"/>
                        <a:pt x="359670" y="155566"/>
                        <a:pt x="347097" y="188903"/>
                      </a:cubicBezTo>
                      <a:cubicBezTo>
                        <a:pt x="339382" y="209192"/>
                        <a:pt x="329857" y="228718"/>
                        <a:pt x="319570" y="247768"/>
                      </a:cubicBezTo>
                      <a:cubicBezTo>
                        <a:pt x="315950" y="254531"/>
                        <a:pt x="311759" y="264246"/>
                        <a:pt x="304996" y="268532"/>
                      </a:cubicBezTo>
                      <a:cubicBezTo>
                        <a:pt x="300996" y="271104"/>
                        <a:pt x="293852" y="267770"/>
                        <a:pt x="287280" y="265961"/>
                      </a:cubicBezTo>
                      <a:cubicBezTo>
                        <a:pt x="245656" y="254626"/>
                        <a:pt x="202031" y="260150"/>
                        <a:pt x="168789" y="289202"/>
                      </a:cubicBezTo>
                      <a:cubicBezTo>
                        <a:pt x="160407" y="296536"/>
                        <a:pt x="170027" y="305394"/>
                        <a:pt x="177361" y="307871"/>
                      </a:cubicBezTo>
                      <a:cubicBezTo>
                        <a:pt x="187744" y="311395"/>
                        <a:pt x="201460" y="310347"/>
                        <a:pt x="209937" y="302918"/>
                      </a:cubicBezTo>
                      <a:cubicBezTo>
                        <a:pt x="222319" y="292059"/>
                        <a:pt x="238607" y="285106"/>
                        <a:pt x="255181" y="287773"/>
                      </a:cubicBezTo>
                      <a:cubicBezTo>
                        <a:pt x="278326" y="291488"/>
                        <a:pt x="298519" y="301013"/>
                        <a:pt x="322427" y="294631"/>
                      </a:cubicBezTo>
                      <a:cubicBezTo>
                        <a:pt x="342811" y="289202"/>
                        <a:pt x="354622" y="274533"/>
                        <a:pt x="364432" y="256721"/>
                      </a:cubicBezTo>
                      <a:cubicBezTo>
                        <a:pt x="375196" y="237100"/>
                        <a:pt x="385006" y="217002"/>
                        <a:pt x="393007" y="196047"/>
                      </a:cubicBezTo>
                      <a:cubicBezTo>
                        <a:pt x="407866" y="156899"/>
                        <a:pt x="415772" y="114513"/>
                        <a:pt x="404533" y="73365"/>
                      </a:cubicBezTo>
                      <a:cubicBezTo>
                        <a:pt x="398818" y="52505"/>
                        <a:pt x="388150" y="35265"/>
                        <a:pt x="366433" y="28979"/>
                      </a:cubicBezTo>
                      <a:cubicBezTo>
                        <a:pt x="345192" y="22787"/>
                        <a:pt x="322237" y="28217"/>
                        <a:pt x="303187" y="38408"/>
                      </a:cubicBezTo>
                      <a:cubicBezTo>
                        <a:pt x="294995" y="42790"/>
                        <a:pt x="287851" y="48695"/>
                        <a:pt x="280327" y="54124"/>
                      </a:cubicBezTo>
                      <a:cubicBezTo>
                        <a:pt x="275183" y="57935"/>
                        <a:pt x="261562" y="68317"/>
                        <a:pt x="257562" y="67841"/>
                      </a:cubicBezTo>
                      <a:cubicBezTo>
                        <a:pt x="260515" y="68222"/>
                        <a:pt x="253561" y="65269"/>
                        <a:pt x="252609" y="64507"/>
                      </a:cubicBezTo>
                      <a:cubicBezTo>
                        <a:pt x="248608" y="61459"/>
                        <a:pt x="244989" y="57458"/>
                        <a:pt x="241560" y="53839"/>
                      </a:cubicBezTo>
                      <a:cubicBezTo>
                        <a:pt x="234511" y="46505"/>
                        <a:pt x="227558" y="39266"/>
                        <a:pt x="219938" y="32693"/>
                      </a:cubicBezTo>
                      <a:cubicBezTo>
                        <a:pt x="187934" y="5261"/>
                        <a:pt x="145072" y="-9502"/>
                        <a:pt x="104114" y="6785"/>
                      </a:cubicBezTo>
                      <a:cubicBezTo>
                        <a:pt x="68872" y="20787"/>
                        <a:pt x="46202" y="52696"/>
                        <a:pt x="27914" y="84319"/>
                      </a:cubicBezTo>
                      <a:cubicBezTo>
                        <a:pt x="7150" y="120133"/>
                        <a:pt x="-9329" y="156709"/>
                        <a:pt x="6007" y="198047"/>
                      </a:cubicBezTo>
                      <a:cubicBezTo>
                        <a:pt x="14103" y="219764"/>
                        <a:pt x="28771" y="238910"/>
                        <a:pt x="43821" y="256245"/>
                      </a:cubicBezTo>
                      <a:cubicBezTo>
                        <a:pt x="58775" y="273485"/>
                        <a:pt x="74491" y="291202"/>
                        <a:pt x="93541" y="304156"/>
                      </a:cubicBezTo>
                      <a:cubicBezTo>
                        <a:pt x="110210" y="315395"/>
                        <a:pt x="129927" y="318158"/>
                        <a:pt x="149644" y="317777"/>
                      </a:cubicBezTo>
                      <a:cubicBezTo>
                        <a:pt x="168694" y="317396"/>
                        <a:pt x="189363" y="314919"/>
                        <a:pt x="206317" y="305585"/>
                      </a:cubicBezTo>
                      <a:cubicBezTo>
                        <a:pt x="215271" y="300632"/>
                        <a:pt x="214509" y="291297"/>
                        <a:pt x="206317" y="286249"/>
                      </a:cubicBezTo>
                      <a:cubicBezTo>
                        <a:pt x="196888" y="280439"/>
                        <a:pt x="182314" y="281201"/>
                        <a:pt x="172694" y="286439"/>
                      </a:cubicBezTo>
                      <a:lnTo>
                        <a:pt x="172694" y="286439"/>
                      </a:ln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2" name="Graphic 216">
                <a:extLst>
                  <a:ext uri="{FF2B5EF4-FFF2-40B4-BE49-F238E27FC236}">
                    <a16:creationId xmlns:a16="http://schemas.microsoft.com/office/drawing/2014/main" id="{7838809A-70BC-4D42-ACB7-3D807122A28B}"/>
                  </a:ext>
                </a:extLst>
              </p:cNvPr>
              <p:cNvGrpSpPr/>
              <p:nvPr/>
            </p:nvGrpSpPr>
            <p:grpSpPr>
              <a:xfrm>
                <a:off x="5303398" y="2881192"/>
                <a:ext cx="1502596" cy="1024603"/>
                <a:chOff x="5303398" y="2881192"/>
                <a:chExt cx="1502596" cy="1024603"/>
              </a:xfrm>
              <a:solidFill>
                <a:srgbClr val="ED712B"/>
              </a:solidFill>
            </p:grpSpPr>
            <p:sp>
              <p:nvSpPr>
                <p:cNvPr id="487" name="Freeform: Shape 577">
                  <a:extLst>
                    <a:ext uri="{FF2B5EF4-FFF2-40B4-BE49-F238E27FC236}">
                      <a16:creationId xmlns:a16="http://schemas.microsoft.com/office/drawing/2014/main" id="{15CE9B3E-0E34-46F7-9B59-F1592012024F}"/>
                    </a:ext>
                  </a:extLst>
                </p:cNvPr>
                <p:cNvSpPr/>
                <p:nvPr/>
              </p:nvSpPr>
              <p:spPr>
                <a:xfrm>
                  <a:off x="6616225" y="3077201"/>
                  <a:ext cx="189769" cy="189344"/>
                </a:xfrm>
                <a:custGeom>
                  <a:avLst/>
                  <a:gdLst>
                    <a:gd name="connsiteX0" fmla="*/ 29 w 189769"/>
                    <a:gd name="connsiteY0" fmla="*/ 67192 h 189344"/>
                    <a:gd name="connsiteX1" fmla="*/ 50512 w 189769"/>
                    <a:gd name="connsiteY1" fmla="*/ 24901 h 189344"/>
                    <a:gd name="connsiteX2" fmla="*/ 150810 w 189769"/>
                    <a:gd name="connsiteY2" fmla="*/ 22043 h 189344"/>
                    <a:gd name="connsiteX3" fmla="*/ 173194 w 189769"/>
                    <a:gd name="connsiteY3" fmla="*/ 143963 h 189344"/>
                    <a:gd name="connsiteX4" fmla="*/ 71276 w 189769"/>
                    <a:gd name="connsiteY4" fmla="*/ 187969 h 189344"/>
                    <a:gd name="connsiteX5" fmla="*/ 29 w 189769"/>
                    <a:gd name="connsiteY5" fmla="*/ 67192 h 18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9769" h="189344">
                      <a:moveTo>
                        <a:pt x="29" y="67192"/>
                      </a:moveTo>
                      <a:cubicBezTo>
                        <a:pt x="29" y="67192"/>
                        <a:pt x="-2923" y="55381"/>
                        <a:pt x="50512" y="24901"/>
                      </a:cubicBezTo>
                      <a:cubicBezTo>
                        <a:pt x="103947" y="-5579"/>
                        <a:pt x="132808" y="-9865"/>
                        <a:pt x="150810" y="22043"/>
                      </a:cubicBezTo>
                      <a:cubicBezTo>
                        <a:pt x="168717" y="53952"/>
                        <a:pt x="214056" y="116912"/>
                        <a:pt x="173194" y="143963"/>
                      </a:cubicBezTo>
                      <a:cubicBezTo>
                        <a:pt x="132331" y="170919"/>
                        <a:pt x="83944" y="195494"/>
                        <a:pt x="71276" y="187969"/>
                      </a:cubicBezTo>
                      <a:cubicBezTo>
                        <a:pt x="58608" y="180254"/>
                        <a:pt x="15746" y="120818"/>
                        <a:pt x="29" y="67192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8" name="Freeform: Shape 578">
                  <a:extLst>
                    <a:ext uri="{FF2B5EF4-FFF2-40B4-BE49-F238E27FC236}">
                      <a16:creationId xmlns:a16="http://schemas.microsoft.com/office/drawing/2014/main" id="{6FDC28DD-F759-4C36-986D-E2182321DD81}"/>
                    </a:ext>
                  </a:extLst>
                </p:cNvPr>
                <p:cNvSpPr/>
                <p:nvPr/>
              </p:nvSpPr>
              <p:spPr>
                <a:xfrm>
                  <a:off x="5504501" y="3741886"/>
                  <a:ext cx="152021" cy="153849"/>
                </a:xfrm>
                <a:custGeom>
                  <a:avLst/>
                  <a:gdLst>
                    <a:gd name="connsiteX0" fmla="*/ 68099 w 152021"/>
                    <a:gd name="connsiteY0" fmla="*/ 391 h 153849"/>
                    <a:gd name="connsiteX1" fmla="*/ 113152 w 152021"/>
                    <a:gd name="connsiteY1" fmla="*/ 25347 h 153849"/>
                    <a:gd name="connsiteX2" fmla="*/ 143442 w 152021"/>
                    <a:gd name="connsiteY2" fmla="*/ 97737 h 153849"/>
                    <a:gd name="connsiteX3" fmla="*/ 60860 w 152021"/>
                    <a:gd name="connsiteY3" fmla="*/ 148314 h 153849"/>
                    <a:gd name="connsiteX4" fmla="*/ 90 w 152021"/>
                    <a:gd name="connsiteY4" fmla="*/ 86307 h 153849"/>
                    <a:gd name="connsiteX5" fmla="*/ 68099 w 152021"/>
                    <a:gd name="connsiteY5" fmla="*/ 391 h 153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021" h="153849">
                      <a:moveTo>
                        <a:pt x="68099" y="391"/>
                      </a:moveTo>
                      <a:cubicBezTo>
                        <a:pt x="68099" y="391"/>
                        <a:pt x="75909" y="-5133"/>
                        <a:pt x="113152" y="25347"/>
                      </a:cubicBezTo>
                      <a:cubicBezTo>
                        <a:pt x="150395" y="55731"/>
                        <a:pt x="161730" y="75639"/>
                        <a:pt x="143442" y="97737"/>
                      </a:cubicBezTo>
                      <a:cubicBezTo>
                        <a:pt x="125249" y="119834"/>
                        <a:pt x="92007" y="170603"/>
                        <a:pt x="60860" y="148314"/>
                      </a:cubicBezTo>
                      <a:cubicBezTo>
                        <a:pt x="29618" y="126121"/>
                        <a:pt x="-1910" y="97737"/>
                        <a:pt x="90" y="86307"/>
                      </a:cubicBezTo>
                      <a:cubicBezTo>
                        <a:pt x="2091" y="74877"/>
                        <a:pt x="33428" y="26871"/>
                        <a:pt x="68099" y="391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9" name="Freeform: Shape 579">
                  <a:extLst>
                    <a:ext uri="{FF2B5EF4-FFF2-40B4-BE49-F238E27FC236}">
                      <a16:creationId xmlns:a16="http://schemas.microsoft.com/office/drawing/2014/main" id="{0D90F6A9-85E2-4986-97CD-18935E40D7F0}"/>
                    </a:ext>
                  </a:extLst>
                </p:cNvPr>
                <p:cNvSpPr/>
                <p:nvPr/>
              </p:nvSpPr>
              <p:spPr>
                <a:xfrm>
                  <a:off x="6044542" y="3025017"/>
                  <a:ext cx="220805" cy="218952"/>
                </a:xfrm>
                <a:custGeom>
                  <a:avLst/>
                  <a:gdLst>
                    <a:gd name="connsiteX0" fmla="*/ 212 w 220805"/>
                    <a:gd name="connsiteY0" fmla="*/ 102040 h 218952"/>
                    <a:gd name="connsiteX1" fmla="*/ 46027 w 220805"/>
                    <a:gd name="connsiteY1" fmla="*/ 43747 h 218952"/>
                    <a:gd name="connsiteX2" fmla="*/ 155851 w 220805"/>
                    <a:gd name="connsiteY2" fmla="*/ 17362 h 218952"/>
                    <a:gd name="connsiteX3" fmla="*/ 208714 w 220805"/>
                    <a:gd name="connsiteY3" fmla="*/ 146426 h 218952"/>
                    <a:gd name="connsiteX4" fmla="*/ 106606 w 220805"/>
                    <a:gd name="connsiteY4" fmla="*/ 218435 h 218952"/>
                    <a:gd name="connsiteX5" fmla="*/ 212 w 220805"/>
                    <a:gd name="connsiteY5" fmla="*/ 102040 h 218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0805" h="218952">
                      <a:moveTo>
                        <a:pt x="212" y="102040"/>
                      </a:moveTo>
                      <a:cubicBezTo>
                        <a:pt x="212" y="102040"/>
                        <a:pt x="-5789" y="89752"/>
                        <a:pt x="46027" y="43747"/>
                      </a:cubicBezTo>
                      <a:cubicBezTo>
                        <a:pt x="97843" y="-2164"/>
                        <a:pt x="128704" y="-13594"/>
                        <a:pt x="155851" y="17362"/>
                      </a:cubicBezTo>
                      <a:cubicBezTo>
                        <a:pt x="182997" y="48319"/>
                        <a:pt x="247481" y="107183"/>
                        <a:pt x="208714" y="146426"/>
                      </a:cubicBezTo>
                      <a:cubicBezTo>
                        <a:pt x="169948" y="185669"/>
                        <a:pt x="122323" y="223864"/>
                        <a:pt x="106606" y="218435"/>
                      </a:cubicBezTo>
                      <a:cubicBezTo>
                        <a:pt x="90890" y="213101"/>
                        <a:pt x="29835" y="157475"/>
                        <a:pt x="212" y="102040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0" name="Freeform: Shape 580">
                  <a:extLst>
                    <a:ext uri="{FF2B5EF4-FFF2-40B4-BE49-F238E27FC236}">
                      <a16:creationId xmlns:a16="http://schemas.microsoft.com/office/drawing/2014/main" id="{1AD190C6-A1E0-4ED9-8057-6A01A7D0A473}"/>
                    </a:ext>
                  </a:extLst>
                </p:cNvPr>
                <p:cNvSpPr/>
                <p:nvPr/>
              </p:nvSpPr>
              <p:spPr>
                <a:xfrm>
                  <a:off x="6518948" y="3752062"/>
                  <a:ext cx="157202" cy="153733"/>
                </a:xfrm>
                <a:custGeom>
                  <a:avLst/>
                  <a:gdLst>
                    <a:gd name="connsiteX0" fmla="*/ 23012 w 157202"/>
                    <a:gd name="connsiteY0" fmla="*/ 152997 h 153733"/>
                    <a:gd name="connsiteX1" fmla="*/ 3390 w 157202"/>
                    <a:gd name="connsiteY1" fmla="*/ 95180 h 153733"/>
                    <a:gd name="connsiteX2" fmla="*/ 34537 w 157202"/>
                    <a:gd name="connsiteY2" fmla="*/ 7645 h 153733"/>
                    <a:gd name="connsiteX3" fmla="*/ 147313 w 157202"/>
                    <a:gd name="connsiteY3" fmla="*/ 29267 h 153733"/>
                    <a:gd name="connsiteX4" fmla="*/ 151123 w 157202"/>
                    <a:gd name="connsiteY4" fmla="*/ 132042 h 153733"/>
                    <a:gd name="connsiteX5" fmla="*/ 23012 w 157202"/>
                    <a:gd name="connsiteY5" fmla="*/ 152997 h 153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202" h="153733">
                      <a:moveTo>
                        <a:pt x="23012" y="152997"/>
                      </a:moveTo>
                      <a:cubicBezTo>
                        <a:pt x="23012" y="152997"/>
                        <a:pt x="11772" y="151568"/>
                        <a:pt x="3390" y="95180"/>
                      </a:cubicBezTo>
                      <a:cubicBezTo>
                        <a:pt x="-4992" y="38792"/>
                        <a:pt x="1009" y="12408"/>
                        <a:pt x="34537" y="7645"/>
                      </a:cubicBezTo>
                      <a:cubicBezTo>
                        <a:pt x="68160" y="2883"/>
                        <a:pt x="137693" y="-15119"/>
                        <a:pt x="147313" y="29267"/>
                      </a:cubicBezTo>
                      <a:cubicBezTo>
                        <a:pt x="156933" y="73654"/>
                        <a:pt x="161886" y="123660"/>
                        <a:pt x="151123" y="132042"/>
                      </a:cubicBezTo>
                      <a:cubicBezTo>
                        <a:pt x="140360" y="140424"/>
                        <a:pt x="74542" y="157474"/>
                        <a:pt x="23012" y="152997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1" name="Freeform: Shape 581">
                  <a:extLst>
                    <a:ext uri="{FF2B5EF4-FFF2-40B4-BE49-F238E27FC236}">
                      <a16:creationId xmlns:a16="http://schemas.microsoft.com/office/drawing/2014/main" id="{AE6B360F-C3A1-49FB-8CD6-EDE417B7B546}"/>
                    </a:ext>
                  </a:extLst>
                </p:cNvPr>
                <p:cNvSpPr/>
                <p:nvPr/>
              </p:nvSpPr>
              <p:spPr>
                <a:xfrm>
                  <a:off x="6500433" y="3513395"/>
                  <a:ext cx="106817" cy="109588"/>
                </a:xfrm>
                <a:custGeom>
                  <a:avLst/>
                  <a:gdLst>
                    <a:gd name="connsiteX0" fmla="*/ 1903 w 106817"/>
                    <a:gd name="connsiteY0" fmla="*/ 11711 h 109588"/>
                    <a:gd name="connsiteX1" fmla="*/ 43813 w 106817"/>
                    <a:gd name="connsiteY1" fmla="*/ 758 h 109588"/>
                    <a:gd name="connsiteX2" fmla="*/ 104296 w 106817"/>
                    <a:gd name="connsiteY2" fmla="*/ 27332 h 109588"/>
                    <a:gd name="connsiteX3" fmla="*/ 83246 w 106817"/>
                    <a:gd name="connsiteY3" fmla="*/ 106104 h 109588"/>
                    <a:gd name="connsiteX4" fmla="*/ 10284 w 106817"/>
                    <a:gd name="connsiteY4" fmla="*/ 103532 h 109588"/>
                    <a:gd name="connsiteX5" fmla="*/ 1903 w 106817"/>
                    <a:gd name="connsiteY5" fmla="*/ 11711 h 109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17" h="109588">
                      <a:moveTo>
                        <a:pt x="1903" y="11711"/>
                      </a:moveTo>
                      <a:cubicBezTo>
                        <a:pt x="1903" y="11711"/>
                        <a:pt x="3427" y="3806"/>
                        <a:pt x="43813" y="758"/>
                      </a:cubicBezTo>
                      <a:cubicBezTo>
                        <a:pt x="84199" y="-2290"/>
                        <a:pt x="102582" y="3329"/>
                        <a:pt x="104296" y="27332"/>
                      </a:cubicBezTo>
                      <a:cubicBezTo>
                        <a:pt x="106011" y="51335"/>
                        <a:pt x="115155" y="101627"/>
                        <a:pt x="83246" y="106104"/>
                      </a:cubicBezTo>
                      <a:cubicBezTo>
                        <a:pt x="51337" y="110676"/>
                        <a:pt x="15619" y="111629"/>
                        <a:pt x="10284" y="103532"/>
                      </a:cubicBezTo>
                      <a:cubicBezTo>
                        <a:pt x="4951" y="95436"/>
                        <a:pt x="-3908" y="48002"/>
                        <a:pt x="1903" y="11711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2" name="Freeform: Shape 582">
                  <a:extLst>
                    <a:ext uri="{FF2B5EF4-FFF2-40B4-BE49-F238E27FC236}">
                      <a16:creationId xmlns:a16="http://schemas.microsoft.com/office/drawing/2014/main" id="{028252B6-2406-40EC-A45D-395239E949E6}"/>
                    </a:ext>
                  </a:extLst>
                </p:cNvPr>
                <p:cNvSpPr/>
                <p:nvPr/>
              </p:nvSpPr>
              <p:spPr>
                <a:xfrm>
                  <a:off x="5712020" y="3589570"/>
                  <a:ext cx="168635" cy="165946"/>
                </a:xfrm>
                <a:custGeom>
                  <a:avLst/>
                  <a:gdLst>
                    <a:gd name="connsiteX0" fmla="*/ 979 w 168635"/>
                    <a:gd name="connsiteY0" fmla="*/ 106892 h 165946"/>
                    <a:gd name="connsiteX1" fmla="*/ 20124 w 168635"/>
                    <a:gd name="connsiteY1" fmla="*/ 52694 h 165946"/>
                    <a:gd name="connsiteX2" fmla="*/ 94229 w 168635"/>
                    <a:gd name="connsiteY2" fmla="*/ 6022 h 165946"/>
                    <a:gd name="connsiteX3" fmla="*/ 165190 w 168635"/>
                    <a:gd name="connsiteY3" fmla="*/ 87651 h 165946"/>
                    <a:gd name="connsiteX4" fmla="*/ 108231 w 168635"/>
                    <a:gd name="connsiteY4" fmla="*/ 165947 h 165946"/>
                    <a:gd name="connsiteX5" fmla="*/ 979 w 168635"/>
                    <a:gd name="connsiteY5" fmla="*/ 106892 h 165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8635" h="165946">
                      <a:moveTo>
                        <a:pt x="979" y="106892"/>
                      </a:moveTo>
                      <a:cubicBezTo>
                        <a:pt x="979" y="106892"/>
                        <a:pt x="-6546" y="99367"/>
                        <a:pt x="20124" y="52694"/>
                      </a:cubicBezTo>
                      <a:cubicBezTo>
                        <a:pt x="46699" y="6022"/>
                        <a:pt x="66511" y="-9980"/>
                        <a:pt x="94229" y="6022"/>
                      </a:cubicBezTo>
                      <a:cubicBezTo>
                        <a:pt x="121851" y="22024"/>
                        <a:pt x="183859" y="49170"/>
                        <a:pt x="165190" y="87651"/>
                      </a:cubicBezTo>
                      <a:cubicBezTo>
                        <a:pt x="146521" y="126132"/>
                        <a:pt x="121089" y="166042"/>
                        <a:pt x="108231" y="165947"/>
                      </a:cubicBezTo>
                      <a:cubicBezTo>
                        <a:pt x="95181" y="165851"/>
                        <a:pt x="36603" y="140229"/>
                        <a:pt x="979" y="106892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3" name="Freeform: Shape 583">
                  <a:extLst>
                    <a:ext uri="{FF2B5EF4-FFF2-40B4-BE49-F238E27FC236}">
                      <a16:creationId xmlns:a16="http://schemas.microsoft.com/office/drawing/2014/main" id="{2C04EEBD-152E-428A-8749-CB66695F88E0}"/>
                    </a:ext>
                  </a:extLst>
                </p:cNvPr>
                <p:cNvSpPr/>
                <p:nvPr/>
              </p:nvSpPr>
              <p:spPr>
                <a:xfrm>
                  <a:off x="5843282" y="2881192"/>
                  <a:ext cx="122171" cy="121913"/>
                </a:xfrm>
                <a:custGeom>
                  <a:avLst/>
                  <a:gdLst>
                    <a:gd name="connsiteX0" fmla="*/ 19 w 122171"/>
                    <a:gd name="connsiteY0" fmla="*/ 43268 h 121913"/>
                    <a:gd name="connsiteX1" fmla="*/ 32499 w 122171"/>
                    <a:gd name="connsiteY1" fmla="*/ 16027 h 121913"/>
                    <a:gd name="connsiteX2" fmla="*/ 97079 w 122171"/>
                    <a:gd name="connsiteY2" fmla="*/ 14217 h 121913"/>
                    <a:gd name="connsiteX3" fmla="*/ 111461 w 122171"/>
                    <a:gd name="connsiteY3" fmla="*/ 92703 h 121913"/>
                    <a:gd name="connsiteX4" fmla="*/ 45834 w 122171"/>
                    <a:gd name="connsiteY4" fmla="*/ 120992 h 121913"/>
                    <a:gd name="connsiteX5" fmla="*/ 19 w 122171"/>
                    <a:gd name="connsiteY5" fmla="*/ 43268 h 121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171" h="121913">
                      <a:moveTo>
                        <a:pt x="19" y="43268"/>
                      </a:moveTo>
                      <a:cubicBezTo>
                        <a:pt x="19" y="43268"/>
                        <a:pt x="-1886" y="35648"/>
                        <a:pt x="32499" y="16027"/>
                      </a:cubicBezTo>
                      <a:cubicBezTo>
                        <a:pt x="66884" y="-3595"/>
                        <a:pt x="85553" y="-6357"/>
                        <a:pt x="97079" y="14217"/>
                      </a:cubicBezTo>
                      <a:cubicBezTo>
                        <a:pt x="108604" y="34791"/>
                        <a:pt x="137846" y="75368"/>
                        <a:pt x="111461" y="92703"/>
                      </a:cubicBezTo>
                      <a:cubicBezTo>
                        <a:pt x="85077" y="110134"/>
                        <a:pt x="54026" y="125945"/>
                        <a:pt x="45834" y="120992"/>
                      </a:cubicBezTo>
                      <a:cubicBezTo>
                        <a:pt x="37738" y="116135"/>
                        <a:pt x="10115" y="77749"/>
                        <a:pt x="19" y="43268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4" name="Freeform: Shape 584">
                  <a:extLst>
                    <a:ext uri="{FF2B5EF4-FFF2-40B4-BE49-F238E27FC236}">
                      <a16:creationId xmlns:a16="http://schemas.microsoft.com/office/drawing/2014/main" id="{E916B595-FC5F-4CD3-8E63-8F9376387395}"/>
                    </a:ext>
                  </a:extLst>
                </p:cNvPr>
                <p:cNvSpPr/>
                <p:nvPr/>
              </p:nvSpPr>
              <p:spPr>
                <a:xfrm>
                  <a:off x="5303398" y="3126917"/>
                  <a:ext cx="172977" cy="172681"/>
                </a:xfrm>
                <a:custGeom>
                  <a:avLst/>
                  <a:gdLst>
                    <a:gd name="connsiteX0" fmla="*/ 26 w 172977"/>
                    <a:gd name="connsiteY0" fmla="*/ 61291 h 172681"/>
                    <a:gd name="connsiteX1" fmla="*/ 46032 w 172977"/>
                    <a:gd name="connsiteY1" fmla="*/ 22715 h 172681"/>
                    <a:gd name="connsiteX2" fmla="*/ 137472 w 172977"/>
                    <a:gd name="connsiteY2" fmla="*/ 20143 h 172681"/>
                    <a:gd name="connsiteX3" fmla="*/ 157855 w 172977"/>
                    <a:gd name="connsiteY3" fmla="*/ 131300 h 172681"/>
                    <a:gd name="connsiteX4" fmla="*/ 64987 w 172977"/>
                    <a:gd name="connsiteY4" fmla="*/ 171400 h 172681"/>
                    <a:gd name="connsiteX5" fmla="*/ 26 w 172977"/>
                    <a:gd name="connsiteY5" fmla="*/ 61291 h 172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977" h="172681">
                      <a:moveTo>
                        <a:pt x="26" y="61291"/>
                      </a:moveTo>
                      <a:cubicBezTo>
                        <a:pt x="26" y="61291"/>
                        <a:pt x="-2641" y="50528"/>
                        <a:pt x="46032" y="22715"/>
                      </a:cubicBezTo>
                      <a:cubicBezTo>
                        <a:pt x="94800" y="-5098"/>
                        <a:pt x="121089" y="-9004"/>
                        <a:pt x="137472" y="20143"/>
                      </a:cubicBezTo>
                      <a:cubicBezTo>
                        <a:pt x="153855" y="49194"/>
                        <a:pt x="195098" y="106630"/>
                        <a:pt x="157855" y="131300"/>
                      </a:cubicBezTo>
                      <a:cubicBezTo>
                        <a:pt x="120517" y="155874"/>
                        <a:pt x="76512" y="178353"/>
                        <a:pt x="64987" y="171400"/>
                      </a:cubicBezTo>
                      <a:cubicBezTo>
                        <a:pt x="53366" y="164447"/>
                        <a:pt x="14314" y="110249"/>
                        <a:pt x="26" y="61291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5" name="Freeform: Shape 585">
                  <a:extLst>
                    <a:ext uri="{FF2B5EF4-FFF2-40B4-BE49-F238E27FC236}">
                      <a16:creationId xmlns:a16="http://schemas.microsoft.com/office/drawing/2014/main" id="{31170235-6E16-4AF3-B704-7F9B7C6F49C8}"/>
                    </a:ext>
                  </a:extLst>
                </p:cNvPr>
                <p:cNvSpPr/>
                <p:nvPr/>
              </p:nvSpPr>
              <p:spPr>
                <a:xfrm>
                  <a:off x="6084773" y="3547688"/>
                  <a:ext cx="250424" cy="246792"/>
                </a:xfrm>
                <a:custGeom>
                  <a:avLst/>
                  <a:gdLst>
                    <a:gd name="connsiteX0" fmla="*/ 1225 w 250424"/>
                    <a:gd name="connsiteY0" fmla="*/ 154202 h 246792"/>
                    <a:gd name="connsiteX1" fmla="*/ 32181 w 250424"/>
                    <a:gd name="connsiteY1" fmla="*/ 75145 h 246792"/>
                    <a:gd name="connsiteX2" fmla="*/ 143910 w 250424"/>
                    <a:gd name="connsiteY2" fmla="*/ 9899 h 246792"/>
                    <a:gd name="connsiteX3" fmla="*/ 244589 w 250424"/>
                    <a:gd name="connsiteY3" fmla="*/ 134009 h 246792"/>
                    <a:gd name="connsiteX4" fmla="*/ 156483 w 250424"/>
                    <a:gd name="connsiteY4" fmla="*/ 246785 h 246792"/>
                    <a:gd name="connsiteX5" fmla="*/ 1225 w 250424"/>
                    <a:gd name="connsiteY5" fmla="*/ 154202 h 24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0424" h="246792">
                      <a:moveTo>
                        <a:pt x="1225" y="154202"/>
                      </a:moveTo>
                      <a:cubicBezTo>
                        <a:pt x="1225" y="154202"/>
                        <a:pt x="-9443" y="142677"/>
                        <a:pt x="32181" y="75145"/>
                      </a:cubicBezTo>
                      <a:cubicBezTo>
                        <a:pt x="73806" y="7613"/>
                        <a:pt x="103809" y="-15152"/>
                        <a:pt x="143910" y="9899"/>
                      </a:cubicBezTo>
                      <a:cubicBezTo>
                        <a:pt x="184010" y="34854"/>
                        <a:pt x="274116" y="78098"/>
                        <a:pt x="244589" y="134009"/>
                      </a:cubicBezTo>
                      <a:cubicBezTo>
                        <a:pt x="215061" y="189826"/>
                        <a:pt x="175533" y="247547"/>
                        <a:pt x="156483" y="246785"/>
                      </a:cubicBezTo>
                      <a:cubicBezTo>
                        <a:pt x="137433" y="246023"/>
                        <a:pt x="52184" y="205161"/>
                        <a:pt x="1225" y="154202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6" name="Freeform: Shape 586">
                  <a:extLst>
                    <a:ext uri="{FF2B5EF4-FFF2-40B4-BE49-F238E27FC236}">
                      <a16:creationId xmlns:a16="http://schemas.microsoft.com/office/drawing/2014/main" id="{8FE5CA3A-C2D0-4C28-9208-D2EF82C75453}"/>
                    </a:ext>
                  </a:extLst>
                </p:cNvPr>
                <p:cNvSpPr/>
                <p:nvPr/>
              </p:nvSpPr>
              <p:spPr>
                <a:xfrm>
                  <a:off x="6240698" y="3227615"/>
                  <a:ext cx="236636" cy="231359"/>
                </a:xfrm>
                <a:custGeom>
                  <a:avLst/>
                  <a:gdLst>
                    <a:gd name="connsiteX0" fmla="*/ 34561 w 236636"/>
                    <a:gd name="connsiteY0" fmla="*/ 230245 h 231359"/>
                    <a:gd name="connsiteX1" fmla="*/ 5129 w 236636"/>
                    <a:gd name="connsiteY1" fmla="*/ 143282 h 231359"/>
                    <a:gd name="connsiteX2" fmla="*/ 52087 w 236636"/>
                    <a:gd name="connsiteY2" fmla="*/ 11551 h 231359"/>
                    <a:gd name="connsiteX3" fmla="*/ 221727 w 236636"/>
                    <a:gd name="connsiteY3" fmla="*/ 44032 h 231359"/>
                    <a:gd name="connsiteX4" fmla="*/ 227442 w 236636"/>
                    <a:gd name="connsiteY4" fmla="*/ 198622 h 231359"/>
                    <a:gd name="connsiteX5" fmla="*/ 34561 w 236636"/>
                    <a:gd name="connsiteY5" fmla="*/ 230245 h 23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6636" h="231359">
                      <a:moveTo>
                        <a:pt x="34561" y="230245"/>
                      </a:moveTo>
                      <a:cubicBezTo>
                        <a:pt x="34561" y="230245"/>
                        <a:pt x="17702" y="228150"/>
                        <a:pt x="5129" y="143282"/>
                      </a:cubicBezTo>
                      <a:cubicBezTo>
                        <a:pt x="-7539" y="58414"/>
                        <a:pt x="1509" y="18790"/>
                        <a:pt x="52087" y="11551"/>
                      </a:cubicBezTo>
                      <a:cubicBezTo>
                        <a:pt x="102665" y="4312"/>
                        <a:pt x="207345" y="-22739"/>
                        <a:pt x="221727" y="44032"/>
                      </a:cubicBezTo>
                      <a:cubicBezTo>
                        <a:pt x="236205" y="110802"/>
                        <a:pt x="243730" y="186049"/>
                        <a:pt x="227442" y="198622"/>
                      </a:cubicBezTo>
                      <a:cubicBezTo>
                        <a:pt x="211059" y="211291"/>
                        <a:pt x="112095" y="237008"/>
                        <a:pt x="34561" y="230245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3" name="Graphic 216">
                <a:extLst>
                  <a:ext uri="{FF2B5EF4-FFF2-40B4-BE49-F238E27FC236}">
                    <a16:creationId xmlns:a16="http://schemas.microsoft.com/office/drawing/2014/main" id="{FE2848F9-F4F2-432B-BCAE-8CF904AFD528}"/>
                  </a:ext>
                </a:extLst>
              </p:cNvPr>
              <p:cNvGrpSpPr/>
              <p:nvPr/>
            </p:nvGrpSpPr>
            <p:grpSpPr>
              <a:xfrm>
                <a:off x="6253992" y="2825769"/>
                <a:ext cx="440621" cy="240278"/>
                <a:chOff x="6253992" y="2825769"/>
                <a:chExt cx="440621" cy="240278"/>
              </a:xfrm>
            </p:grpSpPr>
            <p:sp>
              <p:nvSpPr>
                <p:cNvPr id="481" name="Freeform: Shape 571">
                  <a:extLst>
                    <a:ext uri="{FF2B5EF4-FFF2-40B4-BE49-F238E27FC236}">
                      <a16:creationId xmlns:a16="http://schemas.microsoft.com/office/drawing/2014/main" id="{ACB4DEA7-0C3D-4857-8DB3-6EC0F3E4A5B0}"/>
                    </a:ext>
                  </a:extLst>
                </p:cNvPr>
                <p:cNvSpPr/>
                <p:nvPr/>
              </p:nvSpPr>
              <p:spPr>
                <a:xfrm>
                  <a:off x="6253992" y="2825769"/>
                  <a:ext cx="440621" cy="240278"/>
                </a:xfrm>
                <a:custGeom>
                  <a:avLst/>
                  <a:gdLst>
                    <a:gd name="connsiteX0" fmla="*/ 7170 w 440621"/>
                    <a:gd name="connsiteY0" fmla="*/ 43732 h 240278"/>
                    <a:gd name="connsiteX1" fmla="*/ 125661 w 440621"/>
                    <a:gd name="connsiteY1" fmla="*/ 68402 h 240278"/>
                    <a:gd name="connsiteX2" fmla="*/ 205766 w 440621"/>
                    <a:gd name="connsiteY2" fmla="*/ 50304 h 240278"/>
                    <a:gd name="connsiteX3" fmla="*/ 258821 w 440621"/>
                    <a:gd name="connsiteY3" fmla="*/ 36779 h 240278"/>
                    <a:gd name="connsiteX4" fmla="*/ 286634 w 440621"/>
                    <a:gd name="connsiteY4" fmla="*/ 1060 h 240278"/>
                    <a:gd name="connsiteX5" fmla="*/ 306065 w 440621"/>
                    <a:gd name="connsiteY5" fmla="*/ 31159 h 240278"/>
                    <a:gd name="connsiteX6" fmla="*/ 346260 w 440621"/>
                    <a:gd name="connsiteY6" fmla="*/ 1060 h 240278"/>
                    <a:gd name="connsiteX7" fmla="*/ 358452 w 440621"/>
                    <a:gd name="connsiteY7" fmla="*/ 30588 h 240278"/>
                    <a:gd name="connsiteX8" fmla="*/ 399029 w 440621"/>
                    <a:gd name="connsiteY8" fmla="*/ 26587 h 240278"/>
                    <a:gd name="connsiteX9" fmla="*/ 391790 w 440621"/>
                    <a:gd name="connsiteY9" fmla="*/ 62687 h 240278"/>
                    <a:gd name="connsiteX10" fmla="*/ 431699 w 440621"/>
                    <a:gd name="connsiteY10" fmla="*/ 71640 h 240278"/>
                    <a:gd name="connsiteX11" fmla="*/ 403124 w 440621"/>
                    <a:gd name="connsiteY11" fmla="*/ 98025 h 240278"/>
                    <a:gd name="connsiteX12" fmla="*/ 440272 w 440621"/>
                    <a:gd name="connsiteY12" fmla="*/ 123552 h 240278"/>
                    <a:gd name="connsiteX13" fmla="*/ 399505 w 440621"/>
                    <a:gd name="connsiteY13" fmla="*/ 129933 h 240278"/>
                    <a:gd name="connsiteX14" fmla="*/ 426080 w 440621"/>
                    <a:gd name="connsiteY14" fmla="*/ 175653 h 240278"/>
                    <a:gd name="connsiteX15" fmla="*/ 376169 w 440621"/>
                    <a:gd name="connsiteY15" fmla="*/ 167652 h 240278"/>
                    <a:gd name="connsiteX16" fmla="*/ 386075 w 440621"/>
                    <a:gd name="connsiteY16" fmla="*/ 209658 h 240278"/>
                    <a:gd name="connsiteX17" fmla="*/ 340164 w 440621"/>
                    <a:gd name="connsiteY17" fmla="*/ 195846 h 240278"/>
                    <a:gd name="connsiteX18" fmla="*/ 337307 w 440621"/>
                    <a:gd name="connsiteY18" fmla="*/ 230803 h 240278"/>
                    <a:gd name="connsiteX19" fmla="*/ 297302 w 440621"/>
                    <a:gd name="connsiteY19" fmla="*/ 209181 h 240278"/>
                    <a:gd name="connsiteX20" fmla="*/ 278537 w 440621"/>
                    <a:gd name="connsiteY20" fmla="*/ 240233 h 240278"/>
                    <a:gd name="connsiteX21" fmla="*/ 236532 w 440621"/>
                    <a:gd name="connsiteY21" fmla="*/ 204800 h 240278"/>
                    <a:gd name="connsiteX22" fmla="*/ 229865 w 440621"/>
                    <a:gd name="connsiteY22" fmla="*/ 231184 h 240278"/>
                    <a:gd name="connsiteX23" fmla="*/ 187574 w 440621"/>
                    <a:gd name="connsiteY23" fmla="*/ 200609 h 240278"/>
                    <a:gd name="connsiteX24" fmla="*/ 180144 w 440621"/>
                    <a:gd name="connsiteY24" fmla="*/ 223945 h 240278"/>
                    <a:gd name="connsiteX25" fmla="*/ 115184 w 440621"/>
                    <a:gd name="connsiteY25" fmla="*/ 178416 h 240278"/>
                    <a:gd name="connsiteX26" fmla="*/ 7170 w 440621"/>
                    <a:gd name="connsiteY26" fmla="*/ 43732 h 24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40621" h="240278">
                      <a:moveTo>
                        <a:pt x="7170" y="43732"/>
                      </a:moveTo>
                      <a:cubicBezTo>
                        <a:pt x="7170" y="43732"/>
                        <a:pt x="78703" y="96310"/>
                        <a:pt x="125661" y="68402"/>
                      </a:cubicBezTo>
                      <a:cubicBezTo>
                        <a:pt x="172715" y="40494"/>
                        <a:pt x="190717" y="12681"/>
                        <a:pt x="205766" y="50304"/>
                      </a:cubicBezTo>
                      <a:cubicBezTo>
                        <a:pt x="205766" y="50304"/>
                        <a:pt x="231389" y="-13513"/>
                        <a:pt x="258821" y="36779"/>
                      </a:cubicBezTo>
                      <a:cubicBezTo>
                        <a:pt x="258821" y="36779"/>
                        <a:pt x="258916" y="-1702"/>
                        <a:pt x="286634" y="1060"/>
                      </a:cubicBezTo>
                      <a:cubicBezTo>
                        <a:pt x="310827" y="3441"/>
                        <a:pt x="306065" y="31159"/>
                        <a:pt x="306065" y="31159"/>
                      </a:cubicBezTo>
                      <a:cubicBezTo>
                        <a:pt x="306065" y="31159"/>
                        <a:pt x="318352" y="-6750"/>
                        <a:pt x="346260" y="1060"/>
                      </a:cubicBezTo>
                      <a:cubicBezTo>
                        <a:pt x="371882" y="8204"/>
                        <a:pt x="358452" y="30588"/>
                        <a:pt x="358452" y="30588"/>
                      </a:cubicBezTo>
                      <a:cubicBezTo>
                        <a:pt x="358452" y="30588"/>
                        <a:pt x="385503" y="1441"/>
                        <a:pt x="399029" y="26587"/>
                      </a:cubicBezTo>
                      <a:cubicBezTo>
                        <a:pt x="412554" y="51733"/>
                        <a:pt x="391790" y="62687"/>
                        <a:pt x="391790" y="62687"/>
                      </a:cubicBezTo>
                      <a:cubicBezTo>
                        <a:pt x="391790" y="62687"/>
                        <a:pt x="425032" y="42303"/>
                        <a:pt x="431699" y="71640"/>
                      </a:cubicBezTo>
                      <a:cubicBezTo>
                        <a:pt x="438367" y="100977"/>
                        <a:pt x="403124" y="98025"/>
                        <a:pt x="403124" y="98025"/>
                      </a:cubicBezTo>
                      <a:cubicBezTo>
                        <a:pt x="403124" y="98025"/>
                        <a:pt x="444844" y="95358"/>
                        <a:pt x="440272" y="123552"/>
                      </a:cubicBezTo>
                      <a:cubicBezTo>
                        <a:pt x="435700" y="151746"/>
                        <a:pt x="399505" y="129933"/>
                        <a:pt x="399505" y="129933"/>
                      </a:cubicBezTo>
                      <a:cubicBezTo>
                        <a:pt x="399505" y="129933"/>
                        <a:pt x="446749" y="152127"/>
                        <a:pt x="426080" y="175653"/>
                      </a:cubicBezTo>
                      <a:cubicBezTo>
                        <a:pt x="405410" y="199275"/>
                        <a:pt x="376169" y="167652"/>
                        <a:pt x="376169" y="167652"/>
                      </a:cubicBezTo>
                      <a:cubicBezTo>
                        <a:pt x="376169" y="167652"/>
                        <a:pt x="409601" y="194132"/>
                        <a:pt x="386075" y="209658"/>
                      </a:cubicBezTo>
                      <a:cubicBezTo>
                        <a:pt x="362548" y="225183"/>
                        <a:pt x="340164" y="195846"/>
                        <a:pt x="340164" y="195846"/>
                      </a:cubicBezTo>
                      <a:cubicBezTo>
                        <a:pt x="340164" y="195846"/>
                        <a:pt x="363024" y="217849"/>
                        <a:pt x="337307" y="230803"/>
                      </a:cubicBezTo>
                      <a:cubicBezTo>
                        <a:pt x="311589" y="243757"/>
                        <a:pt x="297302" y="209181"/>
                        <a:pt x="297302" y="209181"/>
                      </a:cubicBezTo>
                      <a:cubicBezTo>
                        <a:pt x="297302" y="209181"/>
                        <a:pt x="300921" y="241662"/>
                        <a:pt x="278537" y="240233"/>
                      </a:cubicBezTo>
                      <a:cubicBezTo>
                        <a:pt x="256154" y="238804"/>
                        <a:pt x="236532" y="204800"/>
                        <a:pt x="236532" y="204800"/>
                      </a:cubicBezTo>
                      <a:cubicBezTo>
                        <a:pt x="236532" y="204800"/>
                        <a:pt x="246057" y="220707"/>
                        <a:pt x="229865" y="231184"/>
                      </a:cubicBezTo>
                      <a:cubicBezTo>
                        <a:pt x="213672" y="241662"/>
                        <a:pt x="187574" y="200609"/>
                        <a:pt x="187574" y="200609"/>
                      </a:cubicBezTo>
                      <a:cubicBezTo>
                        <a:pt x="187574" y="200609"/>
                        <a:pt x="204147" y="216325"/>
                        <a:pt x="180144" y="223945"/>
                      </a:cubicBezTo>
                      <a:cubicBezTo>
                        <a:pt x="156236" y="231660"/>
                        <a:pt x="139091" y="204514"/>
                        <a:pt x="115184" y="178416"/>
                      </a:cubicBezTo>
                      <a:cubicBezTo>
                        <a:pt x="92324" y="153460"/>
                        <a:pt x="-30644" y="55734"/>
                        <a:pt x="7170" y="43732"/>
                      </a:cubicBezTo>
                      <a:close/>
                    </a:path>
                  </a:pathLst>
                </a:custGeom>
                <a:solidFill>
                  <a:srgbClr val="2E89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482" name="Graphic 216">
                  <a:extLst>
                    <a:ext uri="{FF2B5EF4-FFF2-40B4-BE49-F238E27FC236}">
                      <a16:creationId xmlns:a16="http://schemas.microsoft.com/office/drawing/2014/main" id="{3E793617-63CD-4335-82B2-767481586D68}"/>
                    </a:ext>
                  </a:extLst>
                </p:cNvPr>
                <p:cNvGrpSpPr/>
                <p:nvPr/>
              </p:nvGrpSpPr>
              <p:grpSpPr>
                <a:xfrm>
                  <a:off x="6257161" y="2877892"/>
                  <a:ext cx="378696" cy="137763"/>
                  <a:chOff x="6257161" y="2877892"/>
                  <a:chExt cx="378696" cy="137763"/>
                </a:xfrm>
                <a:solidFill>
                  <a:srgbClr val="9DCE6E"/>
                </a:solidFill>
              </p:grpSpPr>
              <p:sp>
                <p:nvSpPr>
                  <p:cNvPr id="483" name="Freeform: Shape 573">
                    <a:extLst>
                      <a:ext uri="{FF2B5EF4-FFF2-40B4-BE49-F238E27FC236}">
                        <a16:creationId xmlns:a16="http://schemas.microsoft.com/office/drawing/2014/main" id="{037EF6E2-3A29-4FBE-871E-E84D52EAB3AA}"/>
                      </a:ext>
                    </a:extLst>
                  </p:cNvPr>
                  <p:cNvSpPr/>
                  <p:nvPr/>
                </p:nvSpPr>
                <p:spPr>
                  <a:xfrm>
                    <a:off x="6257161" y="2877892"/>
                    <a:ext cx="378696" cy="74990"/>
                  </a:xfrm>
                  <a:custGeom>
                    <a:avLst/>
                    <a:gdLst>
                      <a:gd name="connsiteX0" fmla="*/ 374238 w 378696"/>
                      <a:gd name="connsiteY0" fmla="*/ 55903 h 74990"/>
                      <a:gd name="connsiteX1" fmla="*/ 283846 w 378696"/>
                      <a:gd name="connsiteY1" fmla="*/ 66380 h 74990"/>
                      <a:gd name="connsiteX2" fmla="*/ 100776 w 378696"/>
                      <a:gd name="connsiteY2" fmla="*/ 50378 h 74990"/>
                      <a:gd name="connsiteX3" fmla="*/ 6192 w 378696"/>
                      <a:gd name="connsiteY3" fmla="*/ 944 h 74990"/>
                      <a:gd name="connsiteX4" fmla="*/ 1144 w 378696"/>
                      <a:gd name="connsiteY4" fmla="*/ 5992 h 74990"/>
                      <a:gd name="connsiteX5" fmla="*/ 176499 w 378696"/>
                      <a:gd name="connsiteY5" fmla="*/ 71810 h 74990"/>
                      <a:gd name="connsiteX6" fmla="*/ 342710 w 378696"/>
                      <a:gd name="connsiteY6" fmla="*/ 68095 h 74990"/>
                      <a:gd name="connsiteX7" fmla="*/ 376143 w 378696"/>
                      <a:gd name="connsiteY7" fmla="*/ 62856 h 74990"/>
                      <a:gd name="connsiteX8" fmla="*/ 374238 w 378696"/>
                      <a:gd name="connsiteY8" fmla="*/ 55903 h 74990"/>
                      <a:gd name="connsiteX9" fmla="*/ 374238 w 378696"/>
                      <a:gd name="connsiteY9" fmla="*/ 55903 h 74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78696" h="74990">
                        <a:moveTo>
                          <a:pt x="374238" y="55903"/>
                        </a:moveTo>
                        <a:cubicBezTo>
                          <a:pt x="344520" y="61808"/>
                          <a:pt x="314040" y="64666"/>
                          <a:pt x="283846" y="66380"/>
                        </a:cubicBezTo>
                        <a:cubicBezTo>
                          <a:pt x="222791" y="69905"/>
                          <a:pt x="159830" y="67428"/>
                          <a:pt x="100776" y="50378"/>
                        </a:cubicBezTo>
                        <a:cubicBezTo>
                          <a:pt x="66295" y="40377"/>
                          <a:pt x="33243" y="24851"/>
                          <a:pt x="6192" y="944"/>
                        </a:cubicBezTo>
                        <a:cubicBezTo>
                          <a:pt x="2763" y="-2104"/>
                          <a:pt x="-2285" y="2944"/>
                          <a:pt x="1144" y="5992"/>
                        </a:cubicBezTo>
                        <a:cubicBezTo>
                          <a:pt x="49245" y="48473"/>
                          <a:pt x="114015" y="65333"/>
                          <a:pt x="176499" y="71810"/>
                        </a:cubicBezTo>
                        <a:cubicBezTo>
                          <a:pt x="231649" y="77429"/>
                          <a:pt x="287751" y="75239"/>
                          <a:pt x="342710" y="68095"/>
                        </a:cubicBezTo>
                        <a:cubicBezTo>
                          <a:pt x="353855" y="66666"/>
                          <a:pt x="365094" y="65047"/>
                          <a:pt x="376143" y="62856"/>
                        </a:cubicBezTo>
                        <a:cubicBezTo>
                          <a:pt x="380620" y="61904"/>
                          <a:pt x="378715" y="55046"/>
                          <a:pt x="374238" y="55903"/>
                        </a:cubicBezTo>
                        <a:lnTo>
                          <a:pt x="374238" y="55903"/>
                        </a:lnTo>
                        <a:close/>
                      </a:path>
                    </a:pathLst>
                  </a:custGeom>
                  <a:solidFill>
                    <a:srgbClr val="9DCE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4" name="Freeform: Shape 574">
                    <a:extLst>
                      <a:ext uri="{FF2B5EF4-FFF2-40B4-BE49-F238E27FC236}">
                        <a16:creationId xmlns:a16="http://schemas.microsoft.com/office/drawing/2014/main" id="{CB7C6C97-C6BA-4080-8843-09BD35B5C3B6}"/>
                      </a:ext>
                    </a:extLst>
                  </p:cNvPr>
                  <p:cNvSpPr/>
                  <p:nvPr/>
                </p:nvSpPr>
                <p:spPr>
                  <a:xfrm>
                    <a:off x="6541271" y="2878741"/>
                    <a:ext cx="77461" cy="136914"/>
                  </a:xfrm>
                  <a:custGeom>
                    <a:avLst/>
                    <a:gdLst>
                      <a:gd name="connsiteX0" fmla="*/ 76317 w 77461"/>
                      <a:gd name="connsiteY0" fmla="*/ 130968 h 136914"/>
                      <a:gd name="connsiteX1" fmla="*/ 6118 w 77461"/>
                      <a:gd name="connsiteY1" fmla="*/ 66389 h 136914"/>
                      <a:gd name="connsiteX2" fmla="*/ 6690 w 77461"/>
                      <a:gd name="connsiteY2" fmla="*/ 70675 h 136914"/>
                      <a:gd name="connsiteX3" fmla="*/ 51076 w 77461"/>
                      <a:gd name="connsiteY3" fmla="*/ 5238 h 136914"/>
                      <a:gd name="connsiteX4" fmla="*/ 44885 w 77461"/>
                      <a:gd name="connsiteY4" fmla="*/ 1618 h 136914"/>
                      <a:gd name="connsiteX5" fmla="*/ 498 w 77461"/>
                      <a:gd name="connsiteY5" fmla="*/ 67055 h 136914"/>
                      <a:gd name="connsiteX6" fmla="*/ 1070 w 77461"/>
                      <a:gd name="connsiteY6" fmla="*/ 71342 h 136914"/>
                      <a:gd name="connsiteX7" fmla="*/ 71269 w 77461"/>
                      <a:gd name="connsiteY7" fmla="*/ 135921 h 136914"/>
                      <a:gd name="connsiteX8" fmla="*/ 76317 w 77461"/>
                      <a:gd name="connsiteY8" fmla="*/ 130968 h 136914"/>
                      <a:gd name="connsiteX9" fmla="*/ 76317 w 77461"/>
                      <a:gd name="connsiteY9" fmla="*/ 130968 h 136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7461" h="136914">
                        <a:moveTo>
                          <a:pt x="76317" y="130968"/>
                        </a:moveTo>
                        <a:cubicBezTo>
                          <a:pt x="52886" y="109442"/>
                          <a:pt x="29550" y="87915"/>
                          <a:pt x="6118" y="66389"/>
                        </a:cubicBezTo>
                        <a:cubicBezTo>
                          <a:pt x="6309" y="67817"/>
                          <a:pt x="6499" y="69246"/>
                          <a:pt x="6690" y="70675"/>
                        </a:cubicBezTo>
                        <a:cubicBezTo>
                          <a:pt x="21453" y="48863"/>
                          <a:pt x="36312" y="27050"/>
                          <a:pt x="51076" y="5238"/>
                        </a:cubicBezTo>
                        <a:cubicBezTo>
                          <a:pt x="53648" y="1428"/>
                          <a:pt x="47457" y="-2192"/>
                          <a:pt x="44885" y="1618"/>
                        </a:cubicBezTo>
                        <a:cubicBezTo>
                          <a:pt x="30121" y="23431"/>
                          <a:pt x="15262" y="45243"/>
                          <a:pt x="498" y="67055"/>
                        </a:cubicBezTo>
                        <a:cubicBezTo>
                          <a:pt x="-359" y="68294"/>
                          <a:pt x="-73" y="70389"/>
                          <a:pt x="1070" y="71342"/>
                        </a:cubicBezTo>
                        <a:cubicBezTo>
                          <a:pt x="24501" y="92868"/>
                          <a:pt x="47838" y="114395"/>
                          <a:pt x="71269" y="135921"/>
                        </a:cubicBezTo>
                        <a:cubicBezTo>
                          <a:pt x="74698" y="139064"/>
                          <a:pt x="79746" y="134016"/>
                          <a:pt x="76317" y="130968"/>
                        </a:cubicBezTo>
                        <a:lnTo>
                          <a:pt x="76317" y="130968"/>
                        </a:lnTo>
                        <a:close/>
                      </a:path>
                    </a:pathLst>
                  </a:custGeom>
                  <a:solidFill>
                    <a:srgbClr val="9DCE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5" name="Freeform: Shape 575">
                    <a:extLst>
                      <a:ext uri="{FF2B5EF4-FFF2-40B4-BE49-F238E27FC236}">
                        <a16:creationId xmlns:a16="http://schemas.microsoft.com/office/drawing/2014/main" id="{EAA7A812-49BB-403B-8A99-DF1B5D6A3AE3}"/>
                      </a:ext>
                    </a:extLst>
                  </p:cNvPr>
                  <p:cNvSpPr/>
                  <p:nvPr/>
                </p:nvSpPr>
                <p:spPr>
                  <a:xfrm>
                    <a:off x="6456429" y="2895826"/>
                    <a:ext cx="60613" cy="117418"/>
                  </a:xfrm>
                  <a:custGeom>
                    <a:avLst/>
                    <a:gdLst>
                      <a:gd name="connsiteX0" fmla="*/ 59718 w 60613"/>
                      <a:gd name="connsiteY0" fmla="*/ 111216 h 117418"/>
                      <a:gd name="connsiteX1" fmla="*/ 6092 w 60613"/>
                      <a:gd name="connsiteY1" fmla="*/ 49780 h 117418"/>
                      <a:gd name="connsiteX2" fmla="*/ 6663 w 60613"/>
                      <a:gd name="connsiteY2" fmla="*/ 54066 h 117418"/>
                      <a:gd name="connsiteX3" fmla="*/ 37239 w 60613"/>
                      <a:gd name="connsiteY3" fmla="*/ 5298 h 117418"/>
                      <a:gd name="connsiteX4" fmla="*/ 31048 w 60613"/>
                      <a:gd name="connsiteY4" fmla="*/ 1679 h 117418"/>
                      <a:gd name="connsiteX5" fmla="*/ 472 w 60613"/>
                      <a:gd name="connsiteY5" fmla="*/ 50447 h 117418"/>
                      <a:gd name="connsiteX6" fmla="*/ 1044 w 60613"/>
                      <a:gd name="connsiteY6" fmla="*/ 54733 h 117418"/>
                      <a:gd name="connsiteX7" fmla="*/ 54669 w 60613"/>
                      <a:gd name="connsiteY7" fmla="*/ 116169 h 117418"/>
                      <a:gd name="connsiteX8" fmla="*/ 59718 w 60613"/>
                      <a:gd name="connsiteY8" fmla="*/ 111216 h 117418"/>
                      <a:gd name="connsiteX9" fmla="*/ 59718 w 60613"/>
                      <a:gd name="connsiteY9" fmla="*/ 111216 h 1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0613" h="117418">
                        <a:moveTo>
                          <a:pt x="59718" y="111216"/>
                        </a:moveTo>
                        <a:cubicBezTo>
                          <a:pt x="41811" y="90737"/>
                          <a:pt x="23999" y="70259"/>
                          <a:pt x="6092" y="49780"/>
                        </a:cubicBezTo>
                        <a:cubicBezTo>
                          <a:pt x="6282" y="51209"/>
                          <a:pt x="6473" y="52637"/>
                          <a:pt x="6663" y="54066"/>
                        </a:cubicBezTo>
                        <a:cubicBezTo>
                          <a:pt x="16855" y="37779"/>
                          <a:pt x="27047" y="21586"/>
                          <a:pt x="37239" y="5298"/>
                        </a:cubicBezTo>
                        <a:cubicBezTo>
                          <a:pt x="39715" y="1393"/>
                          <a:pt x="33524" y="-2227"/>
                          <a:pt x="31048" y="1679"/>
                        </a:cubicBezTo>
                        <a:cubicBezTo>
                          <a:pt x="20856" y="17966"/>
                          <a:pt x="10664" y="34159"/>
                          <a:pt x="472" y="50447"/>
                        </a:cubicBezTo>
                        <a:cubicBezTo>
                          <a:pt x="-385" y="51876"/>
                          <a:pt x="-4" y="53590"/>
                          <a:pt x="1044" y="54733"/>
                        </a:cubicBezTo>
                        <a:cubicBezTo>
                          <a:pt x="18951" y="75212"/>
                          <a:pt x="36762" y="95690"/>
                          <a:pt x="54669" y="116169"/>
                        </a:cubicBezTo>
                        <a:cubicBezTo>
                          <a:pt x="57622" y="119789"/>
                          <a:pt x="62670" y="114740"/>
                          <a:pt x="59718" y="111216"/>
                        </a:cubicBezTo>
                        <a:lnTo>
                          <a:pt x="59718" y="111216"/>
                        </a:lnTo>
                        <a:close/>
                      </a:path>
                    </a:pathLst>
                  </a:custGeom>
                  <a:solidFill>
                    <a:srgbClr val="9DCE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86" name="Freeform: Shape 576">
                    <a:extLst>
                      <a:ext uri="{FF2B5EF4-FFF2-40B4-BE49-F238E27FC236}">
                        <a16:creationId xmlns:a16="http://schemas.microsoft.com/office/drawing/2014/main" id="{26EA3E24-126F-4AFD-9F0E-13B786188100}"/>
                      </a:ext>
                    </a:extLst>
                  </p:cNvPr>
                  <p:cNvSpPr/>
                  <p:nvPr/>
                </p:nvSpPr>
                <p:spPr>
                  <a:xfrm>
                    <a:off x="6372827" y="2906457"/>
                    <a:ext cx="39959" cy="94215"/>
                  </a:xfrm>
                  <a:custGeom>
                    <a:avLst/>
                    <a:gdLst>
                      <a:gd name="connsiteX0" fmla="*/ 39498 w 39959"/>
                      <a:gd name="connsiteY0" fmla="*/ 88869 h 94215"/>
                      <a:gd name="connsiteX1" fmla="*/ 6636 w 39959"/>
                      <a:gd name="connsiteY1" fmla="*/ 28480 h 94215"/>
                      <a:gd name="connsiteX2" fmla="*/ 6065 w 39959"/>
                      <a:gd name="connsiteY2" fmla="*/ 32767 h 94215"/>
                      <a:gd name="connsiteX3" fmla="*/ 38640 w 39959"/>
                      <a:gd name="connsiteY3" fmla="*/ 5906 h 94215"/>
                      <a:gd name="connsiteX4" fmla="*/ 33592 w 39959"/>
                      <a:gd name="connsiteY4" fmla="*/ 858 h 94215"/>
                      <a:gd name="connsiteX5" fmla="*/ 1016 w 39959"/>
                      <a:gd name="connsiteY5" fmla="*/ 27718 h 94215"/>
                      <a:gd name="connsiteX6" fmla="*/ 445 w 39959"/>
                      <a:gd name="connsiteY6" fmla="*/ 32005 h 94215"/>
                      <a:gd name="connsiteX7" fmla="*/ 33306 w 39959"/>
                      <a:gd name="connsiteY7" fmla="*/ 92393 h 94215"/>
                      <a:gd name="connsiteX8" fmla="*/ 39498 w 39959"/>
                      <a:gd name="connsiteY8" fmla="*/ 88869 h 94215"/>
                      <a:gd name="connsiteX9" fmla="*/ 39498 w 39959"/>
                      <a:gd name="connsiteY9" fmla="*/ 88869 h 9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959" h="94215">
                        <a:moveTo>
                          <a:pt x="39498" y="88869"/>
                        </a:moveTo>
                        <a:cubicBezTo>
                          <a:pt x="28544" y="68771"/>
                          <a:pt x="17590" y="48578"/>
                          <a:pt x="6636" y="28480"/>
                        </a:cubicBezTo>
                        <a:cubicBezTo>
                          <a:pt x="6446" y="29909"/>
                          <a:pt x="6255" y="31338"/>
                          <a:pt x="6065" y="32767"/>
                        </a:cubicBezTo>
                        <a:cubicBezTo>
                          <a:pt x="16923" y="23813"/>
                          <a:pt x="27782" y="14860"/>
                          <a:pt x="38640" y="5906"/>
                        </a:cubicBezTo>
                        <a:cubicBezTo>
                          <a:pt x="42164" y="2953"/>
                          <a:pt x="37116" y="-2000"/>
                          <a:pt x="33592" y="858"/>
                        </a:cubicBezTo>
                        <a:cubicBezTo>
                          <a:pt x="22733" y="9811"/>
                          <a:pt x="11875" y="18765"/>
                          <a:pt x="1016" y="27718"/>
                        </a:cubicBezTo>
                        <a:cubicBezTo>
                          <a:pt x="-222" y="28766"/>
                          <a:pt x="-222" y="30766"/>
                          <a:pt x="445" y="32005"/>
                        </a:cubicBezTo>
                        <a:cubicBezTo>
                          <a:pt x="11399" y="52102"/>
                          <a:pt x="22352" y="72295"/>
                          <a:pt x="33306" y="92393"/>
                        </a:cubicBezTo>
                        <a:cubicBezTo>
                          <a:pt x="35497" y="96489"/>
                          <a:pt x="41688" y="92965"/>
                          <a:pt x="39498" y="88869"/>
                        </a:cubicBezTo>
                        <a:lnTo>
                          <a:pt x="39498" y="88869"/>
                        </a:lnTo>
                        <a:close/>
                      </a:path>
                    </a:pathLst>
                  </a:custGeom>
                  <a:solidFill>
                    <a:srgbClr val="9DCE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434" name="Freeform: Shape 524">
                <a:extLst>
                  <a:ext uri="{FF2B5EF4-FFF2-40B4-BE49-F238E27FC236}">
                    <a16:creationId xmlns:a16="http://schemas.microsoft.com/office/drawing/2014/main" id="{6AD09BA5-CE99-481D-87EA-A18AA8061382}"/>
                  </a:ext>
                </a:extLst>
              </p:cNvPr>
              <p:cNvSpPr/>
              <p:nvPr/>
            </p:nvSpPr>
            <p:spPr>
              <a:xfrm>
                <a:off x="5544420" y="3243643"/>
                <a:ext cx="195420" cy="180309"/>
              </a:xfrm>
              <a:custGeom>
                <a:avLst/>
                <a:gdLst>
                  <a:gd name="connsiteX0" fmla="*/ 72947 w 195420"/>
                  <a:gd name="connsiteY0" fmla="*/ 179070 h 180309"/>
                  <a:gd name="connsiteX1" fmla="*/ 557 w 195420"/>
                  <a:gd name="connsiteY1" fmla="*/ 108394 h 180309"/>
                  <a:gd name="connsiteX2" fmla="*/ 72947 w 195420"/>
                  <a:gd name="connsiteY2" fmla="*/ 0 h 180309"/>
                  <a:gd name="connsiteX3" fmla="*/ 194486 w 195420"/>
                  <a:gd name="connsiteY3" fmla="*/ 73057 h 180309"/>
                  <a:gd name="connsiteX4" fmla="*/ 72947 w 195420"/>
                  <a:gd name="connsiteY4" fmla="*/ 179070 h 18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20" h="180309">
                    <a:moveTo>
                      <a:pt x="72947" y="179070"/>
                    </a:moveTo>
                    <a:cubicBezTo>
                      <a:pt x="72947" y="179070"/>
                      <a:pt x="5701" y="176689"/>
                      <a:pt x="557" y="108394"/>
                    </a:cubicBezTo>
                    <a:cubicBezTo>
                      <a:pt x="-4586" y="40005"/>
                      <a:pt x="26370" y="0"/>
                      <a:pt x="72947" y="0"/>
                    </a:cubicBezTo>
                    <a:cubicBezTo>
                      <a:pt x="119525" y="0"/>
                      <a:pt x="187057" y="11811"/>
                      <a:pt x="194486" y="73057"/>
                    </a:cubicBezTo>
                    <a:cubicBezTo>
                      <a:pt x="199630" y="115443"/>
                      <a:pt x="186771" y="190881"/>
                      <a:pt x="72947" y="1790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525">
                <a:extLst>
                  <a:ext uri="{FF2B5EF4-FFF2-40B4-BE49-F238E27FC236}">
                    <a16:creationId xmlns:a16="http://schemas.microsoft.com/office/drawing/2014/main" id="{DA62B7B0-21B3-4BD3-9DEB-FEF5792E0F78}"/>
                  </a:ext>
                </a:extLst>
              </p:cNvPr>
              <p:cNvSpPr/>
              <p:nvPr/>
            </p:nvSpPr>
            <p:spPr>
              <a:xfrm>
                <a:off x="6206517" y="3087623"/>
                <a:ext cx="121789" cy="112400"/>
              </a:xfrm>
              <a:custGeom>
                <a:avLst/>
                <a:gdLst>
                  <a:gd name="connsiteX0" fmla="*/ 45502 w 121789"/>
                  <a:gd name="connsiteY0" fmla="*/ 111633 h 112400"/>
                  <a:gd name="connsiteX1" fmla="*/ 353 w 121789"/>
                  <a:gd name="connsiteY1" fmla="*/ 67532 h 112400"/>
                  <a:gd name="connsiteX2" fmla="*/ 45502 w 121789"/>
                  <a:gd name="connsiteY2" fmla="*/ 0 h 112400"/>
                  <a:gd name="connsiteX3" fmla="*/ 121226 w 121789"/>
                  <a:gd name="connsiteY3" fmla="*/ 45529 h 112400"/>
                  <a:gd name="connsiteX4" fmla="*/ 45502 w 121789"/>
                  <a:gd name="connsiteY4" fmla="*/ 111633 h 11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789" h="112400">
                    <a:moveTo>
                      <a:pt x="45502" y="111633"/>
                    </a:moveTo>
                    <a:cubicBezTo>
                      <a:pt x="45502" y="111633"/>
                      <a:pt x="3592" y="110204"/>
                      <a:pt x="353" y="67532"/>
                    </a:cubicBezTo>
                    <a:cubicBezTo>
                      <a:pt x="-2885" y="24955"/>
                      <a:pt x="16451" y="0"/>
                      <a:pt x="45502" y="0"/>
                    </a:cubicBezTo>
                    <a:cubicBezTo>
                      <a:pt x="74553" y="0"/>
                      <a:pt x="116654" y="7334"/>
                      <a:pt x="121226" y="45529"/>
                    </a:cubicBezTo>
                    <a:cubicBezTo>
                      <a:pt x="124369" y="72009"/>
                      <a:pt x="116368" y="118967"/>
                      <a:pt x="45502" y="1116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36" name="Graphic 216">
                <a:extLst>
                  <a:ext uri="{FF2B5EF4-FFF2-40B4-BE49-F238E27FC236}">
                    <a16:creationId xmlns:a16="http://schemas.microsoft.com/office/drawing/2014/main" id="{30CFF2AE-7BC3-4E42-90B4-7E63F26AD4A5}"/>
                  </a:ext>
                </a:extLst>
              </p:cNvPr>
              <p:cNvGrpSpPr/>
              <p:nvPr/>
            </p:nvGrpSpPr>
            <p:grpSpPr>
              <a:xfrm>
                <a:off x="5506676" y="2590800"/>
                <a:ext cx="1366674" cy="847762"/>
                <a:chOff x="5506676" y="2590800"/>
                <a:chExt cx="1366674" cy="847762"/>
              </a:xfrm>
            </p:grpSpPr>
            <p:grpSp>
              <p:nvGrpSpPr>
                <p:cNvPr id="467" name="Graphic 216">
                  <a:extLst>
                    <a:ext uri="{FF2B5EF4-FFF2-40B4-BE49-F238E27FC236}">
                      <a16:creationId xmlns:a16="http://schemas.microsoft.com/office/drawing/2014/main" id="{435BAEB7-951D-4E0A-BCD6-EEA6E589D674}"/>
                    </a:ext>
                  </a:extLst>
                </p:cNvPr>
                <p:cNvGrpSpPr/>
                <p:nvPr/>
              </p:nvGrpSpPr>
              <p:grpSpPr>
                <a:xfrm>
                  <a:off x="5506676" y="2590800"/>
                  <a:ext cx="299857" cy="287894"/>
                  <a:chOff x="5506676" y="2590800"/>
                  <a:chExt cx="299857" cy="287894"/>
                </a:xfrm>
              </p:grpSpPr>
              <p:sp>
                <p:nvSpPr>
                  <p:cNvPr id="475" name="Freeform: Shape 565">
                    <a:extLst>
                      <a:ext uri="{FF2B5EF4-FFF2-40B4-BE49-F238E27FC236}">
                        <a16:creationId xmlns:a16="http://schemas.microsoft.com/office/drawing/2014/main" id="{ABDB64B8-723D-4855-8C08-F8EA64445787}"/>
                      </a:ext>
                    </a:extLst>
                  </p:cNvPr>
                  <p:cNvSpPr/>
                  <p:nvPr/>
                </p:nvSpPr>
                <p:spPr>
                  <a:xfrm>
                    <a:off x="5506676" y="2590800"/>
                    <a:ext cx="299857" cy="287894"/>
                  </a:xfrm>
                  <a:custGeom>
                    <a:avLst/>
                    <a:gdLst>
                      <a:gd name="connsiteX0" fmla="*/ 58209 w 299857"/>
                      <a:gd name="connsiteY0" fmla="*/ 0 h 287894"/>
                      <a:gd name="connsiteX1" fmla="*/ 299858 w 299857"/>
                      <a:gd name="connsiteY1" fmla="*/ 237173 h 287894"/>
                      <a:gd name="connsiteX2" fmla="*/ 91451 w 299857"/>
                      <a:gd name="connsiteY2" fmla="*/ 275558 h 287894"/>
                      <a:gd name="connsiteX3" fmla="*/ 106 w 299857"/>
                      <a:gd name="connsiteY3" fmla="*/ 99822 h 287894"/>
                      <a:gd name="connsiteX4" fmla="*/ 58209 w 299857"/>
                      <a:gd name="connsiteY4" fmla="*/ 0 h 287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857" h="287894">
                        <a:moveTo>
                          <a:pt x="58209" y="0"/>
                        </a:moveTo>
                        <a:cubicBezTo>
                          <a:pt x="58780" y="2191"/>
                          <a:pt x="299858" y="237173"/>
                          <a:pt x="299858" y="237173"/>
                        </a:cubicBezTo>
                        <a:cubicBezTo>
                          <a:pt x="299858" y="237173"/>
                          <a:pt x="172128" y="318040"/>
                          <a:pt x="91451" y="275558"/>
                        </a:cubicBezTo>
                        <a:cubicBezTo>
                          <a:pt x="10774" y="233077"/>
                          <a:pt x="-1323" y="120110"/>
                          <a:pt x="106" y="99822"/>
                        </a:cubicBezTo>
                        <a:cubicBezTo>
                          <a:pt x="4678" y="34862"/>
                          <a:pt x="58209" y="0"/>
                          <a:pt x="58209" y="0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476" name="Graphic 216">
                    <a:extLst>
                      <a:ext uri="{FF2B5EF4-FFF2-40B4-BE49-F238E27FC236}">
                        <a16:creationId xmlns:a16="http://schemas.microsoft.com/office/drawing/2014/main" id="{DFEA1A75-8F0A-4CC2-8978-835457E3B3E3}"/>
                      </a:ext>
                    </a:extLst>
                  </p:cNvPr>
                  <p:cNvGrpSpPr/>
                  <p:nvPr/>
                </p:nvGrpSpPr>
                <p:grpSpPr>
                  <a:xfrm>
                    <a:off x="5547577" y="2606040"/>
                    <a:ext cx="242098" cy="238878"/>
                    <a:chOff x="5547577" y="2606040"/>
                    <a:chExt cx="242098" cy="238878"/>
                  </a:xfrm>
                  <a:solidFill>
                    <a:srgbClr val="F5AFD4"/>
                  </a:solidFill>
                </p:grpSpPr>
                <p:sp>
                  <p:nvSpPr>
                    <p:cNvPr id="477" name="Freeform: Shape 567">
                      <a:extLst>
                        <a:ext uri="{FF2B5EF4-FFF2-40B4-BE49-F238E27FC236}">
                          <a16:creationId xmlns:a16="http://schemas.microsoft.com/office/drawing/2014/main" id="{898EB47A-BCC9-4EB3-9DF5-12DEAC43C2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47577" y="2606040"/>
                      <a:ext cx="242098" cy="238878"/>
                    </a:xfrm>
                    <a:custGeom>
                      <a:avLst/>
                      <a:gdLst>
                        <a:gd name="connsiteX0" fmla="*/ 242098 w 242098"/>
                        <a:gd name="connsiteY0" fmla="*/ 205454 h 238878"/>
                        <a:gd name="connsiteX1" fmla="*/ 236669 w 242098"/>
                        <a:gd name="connsiteY1" fmla="*/ 200120 h 238878"/>
                        <a:gd name="connsiteX2" fmla="*/ 110082 w 242098"/>
                        <a:gd name="connsiteY2" fmla="*/ 230791 h 238878"/>
                        <a:gd name="connsiteX3" fmla="*/ 16260 w 242098"/>
                        <a:gd name="connsiteY3" fmla="*/ 149352 h 238878"/>
                        <a:gd name="connsiteX4" fmla="*/ 10260 w 242098"/>
                        <a:gd name="connsiteY4" fmla="*/ 123539 h 238878"/>
                        <a:gd name="connsiteX5" fmla="*/ 37596 w 242098"/>
                        <a:gd name="connsiteY5" fmla="*/ 5144 h 238878"/>
                        <a:gd name="connsiteX6" fmla="*/ 32453 w 242098"/>
                        <a:gd name="connsiteY6" fmla="*/ 0 h 238878"/>
                        <a:gd name="connsiteX7" fmla="*/ 3497 w 242098"/>
                        <a:gd name="connsiteY7" fmla="*/ 125159 h 238878"/>
                        <a:gd name="connsiteX8" fmla="*/ 9402 w 242098"/>
                        <a:gd name="connsiteY8" fmla="*/ 150781 h 238878"/>
                        <a:gd name="connsiteX9" fmla="*/ 110748 w 242098"/>
                        <a:gd name="connsiteY9" fmla="*/ 237649 h 238878"/>
                        <a:gd name="connsiteX10" fmla="*/ 188472 w 242098"/>
                        <a:gd name="connsiteY10" fmla="*/ 223076 h 238878"/>
                        <a:gd name="connsiteX11" fmla="*/ 242098 w 242098"/>
                        <a:gd name="connsiteY11" fmla="*/ 205454 h 238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42098" h="238878">
                          <a:moveTo>
                            <a:pt x="242098" y="205454"/>
                          </a:moveTo>
                          <a:cubicBezTo>
                            <a:pt x="240384" y="203740"/>
                            <a:pt x="238574" y="202025"/>
                            <a:pt x="236669" y="200120"/>
                          </a:cubicBezTo>
                          <a:cubicBezTo>
                            <a:pt x="211999" y="209741"/>
                            <a:pt x="166660" y="224790"/>
                            <a:pt x="110082" y="230791"/>
                          </a:cubicBezTo>
                          <a:cubicBezTo>
                            <a:pt x="36168" y="238792"/>
                            <a:pt x="29119" y="206978"/>
                            <a:pt x="16260" y="149352"/>
                          </a:cubicBezTo>
                          <a:cubicBezTo>
                            <a:pt x="14451" y="141161"/>
                            <a:pt x="12546" y="132588"/>
                            <a:pt x="10260" y="123539"/>
                          </a:cubicBezTo>
                          <a:cubicBezTo>
                            <a:pt x="-1551" y="75629"/>
                            <a:pt x="21690" y="29527"/>
                            <a:pt x="37596" y="5144"/>
                          </a:cubicBezTo>
                          <a:cubicBezTo>
                            <a:pt x="35787" y="3334"/>
                            <a:pt x="34072" y="1619"/>
                            <a:pt x="32453" y="0"/>
                          </a:cubicBezTo>
                          <a:cubicBezTo>
                            <a:pt x="15784" y="24860"/>
                            <a:pt x="-9267" y="73343"/>
                            <a:pt x="3497" y="125159"/>
                          </a:cubicBezTo>
                          <a:cubicBezTo>
                            <a:pt x="5688" y="134112"/>
                            <a:pt x="7593" y="142685"/>
                            <a:pt x="9402" y="150781"/>
                          </a:cubicBezTo>
                          <a:cubicBezTo>
                            <a:pt x="22166" y="208312"/>
                            <a:pt x="30643" y="246316"/>
                            <a:pt x="110748" y="237649"/>
                          </a:cubicBezTo>
                          <a:cubicBezTo>
                            <a:pt x="139990" y="234506"/>
                            <a:pt x="166374" y="228981"/>
                            <a:pt x="188472" y="223076"/>
                          </a:cubicBezTo>
                          <a:cubicBezTo>
                            <a:pt x="211332" y="217075"/>
                            <a:pt x="229620" y="210407"/>
                            <a:pt x="242098" y="205454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8" name="Freeform: Shape 568">
                      <a:extLst>
                        <a:ext uri="{FF2B5EF4-FFF2-40B4-BE49-F238E27FC236}">
                          <a16:creationId xmlns:a16="http://schemas.microsoft.com/office/drawing/2014/main" id="{EC07DF6D-A359-4F65-9F0E-A140B720D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1910" y="2637377"/>
                      <a:ext cx="185667" cy="174930"/>
                    </a:xfrm>
                    <a:custGeom>
                      <a:avLst/>
                      <a:gdLst>
                        <a:gd name="connsiteX0" fmla="*/ 6502 w 185667"/>
                        <a:gd name="connsiteY0" fmla="*/ 112776 h 174930"/>
                        <a:gd name="connsiteX1" fmla="*/ 110896 w 185667"/>
                        <a:gd name="connsiteY1" fmla="*/ 172879 h 174930"/>
                        <a:gd name="connsiteX2" fmla="*/ 150710 w 185667"/>
                        <a:gd name="connsiteY2" fmla="*/ 164306 h 174930"/>
                        <a:gd name="connsiteX3" fmla="*/ 185667 w 185667"/>
                        <a:gd name="connsiteY3" fmla="*/ 152591 h 174930"/>
                        <a:gd name="connsiteX4" fmla="*/ 180238 w 185667"/>
                        <a:gd name="connsiteY4" fmla="*/ 147257 h 174930"/>
                        <a:gd name="connsiteX5" fmla="*/ 109848 w 185667"/>
                        <a:gd name="connsiteY5" fmla="*/ 166021 h 174930"/>
                        <a:gd name="connsiteX6" fmla="*/ 13074 w 185667"/>
                        <a:gd name="connsiteY6" fmla="*/ 110299 h 174930"/>
                        <a:gd name="connsiteX7" fmla="*/ 34696 w 185667"/>
                        <a:gd name="connsiteY7" fmla="*/ 4953 h 174930"/>
                        <a:gd name="connsiteX8" fmla="*/ 29648 w 185667"/>
                        <a:gd name="connsiteY8" fmla="*/ 0 h 174930"/>
                        <a:gd name="connsiteX9" fmla="*/ 6502 w 185667"/>
                        <a:gd name="connsiteY9" fmla="*/ 112776 h 1749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85667" h="174930">
                          <a:moveTo>
                            <a:pt x="6502" y="112776"/>
                          </a:moveTo>
                          <a:cubicBezTo>
                            <a:pt x="31838" y="177737"/>
                            <a:pt x="78225" y="178213"/>
                            <a:pt x="110896" y="172879"/>
                          </a:cubicBezTo>
                          <a:cubicBezTo>
                            <a:pt x="123278" y="170879"/>
                            <a:pt x="137280" y="167831"/>
                            <a:pt x="150710" y="164306"/>
                          </a:cubicBezTo>
                          <a:cubicBezTo>
                            <a:pt x="163569" y="160877"/>
                            <a:pt x="175856" y="156782"/>
                            <a:pt x="185667" y="152591"/>
                          </a:cubicBezTo>
                          <a:cubicBezTo>
                            <a:pt x="183857" y="150876"/>
                            <a:pt x="182048" y="149066"/>
                            <a:pt x="180238" y="147257"/>
                          </a:cubicBezTo>
                          <a:cubicBezTo>
                            <a:pt x="160902" y="155162"/>
                            <a:pt x="132232" y="162401"/>
                            <a:pt x="109848" y="166021"/>
                          </a:cubicBezTo>
                          <a:cubicBezTo>
                            <a:pt x="76987" y="171355"/>
                            <a:pt x="36315" y="169831"/>
                            <a:pt x="13074" y="110299"/>
                          </a:cubicBezTo>
                          <a:cubicBezTo>
                            <a:pt x="501" y="78105"/>
                            <a:pt x="7835" y="42767"/>
                            <a:pt x="34696" y="4953"/>
                          </a:cubicBezTo>
                          <a:cubicBezTo>
                            <a:pt x="32981" y="3239"/>
                            <a:pt x="31267" y="1619"/>
                            <a:pt x="29648" y="0"/>
                          </a:cubicBezTo>
                          <a:cubicBezTo>
                            <a:pt x="692" y="40100"/>
                            <a:pt x="-7119" y="77915"/>
                            <a:pt x="6502" y="112776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9" name="Freeform: Shape 569">
                      <a:extLst>
                        <a:ext uri="{FF2B5EF4-FFF2-40B4-BE49-F238E27FC236}">
                          <a16:creationId xmlns:a16="http://schemas.microsoft.com/office/drawing/2014/main" id="{09BAE864-02A3-419A-864D-718E848C4D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0060" y="2681954"/>
                      <a:ext cx="67796" cy="66802"/>
                    </a:xfrm>
                    <a:custGeom>
                      <a:avLst/>
                      <a:gdLst>
                        <a:gd name="connsiteX0" fmla="*/ 4265 w 67796"/>
                        <a:gd name="connsiteY0" fmla="*/ 43815 h 66802"/>
                        <a:gd name="connsiteX1" fmla="*/ 53604 w 67796"/>
                        <a:gd name="connsiteY1" fmla="*/ 64770 h 66802"/>
                        <a:gd name="connsiteX2" fmla="*/ 67797 w 67796"/>
                        <a:gd name="connsiteY2" fmla="*/ 59436 h 66802"/>
                        <a:gd name="connsiteX3" fmla="*/ 62463 w 67796"/>
                        <a:gd name="connsiteY3" fmla="*/ 54197 h 66802"/>
                        <a:gd name="connsiteX4" fmla="*/ 10456 w 67796"/>
                        <a:gd name="connsiteY4" fmla="*/ 40386 h 66802"/>
                        <a:gd name="connsiteX5" fmla="*/ 12456 w 67796"/>
                        <a:gd name="connsiteY5" fmla="*/ 5239 h 66802"/>
                        <a:gd name="connsiteX6" fmla="*/ 7122 w 67796"/>
                        <a:gd name="connsiteY6" fmla="*/ 0 h 66802"/>
                        <a:gd name="connsiteX7" fmla="*/ 4265 w 67796"/>
                        <a:gd name="connsiteY7" fmla="*/ 43815 h 668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7796" h="66802">
                          <a:moveTo>
                            <a:pt x="4265" y="43815"/>
                          </a:moveTo>
                          <a:cubicBezTo>
                            <a:pt x="15504" y="63722"/>
                            <a:pt x="31697" y="70676"/>
                            <a:pt x="53604" y="64770"/>
                          </a:cubicBezTo>
                          <a:cubicBezTo>
                            <a:pt x="58081" y="63532"/>
                            <a:pt x="62844" y="61627"/>
                            <a:pt x="67797" y="59436"/>
                          </a:cubicBezTo>
                          <a:cubicBezTo>
                            <a:pt x="65987" y="57722"/>
                            <a:pt x="64177" y="55912"/>
                            <a:pt x="62463" y="54197"/>
                          </a:cubicBezTo>
                          <a:cubicBezTo>
                            <a:pt x="38269" y="64484"/>
                            <a:pt x="21600" y="60198"/>
                            <a:pt x="10456" y="40386"/>
                          </a:cubicBezTo>
                          <a:cubicBezTo>
                            <a:pt x="4455" y="29813"/>
                            <a:pt x="7313" y="16669"/>
                            <a:pt x="12456" y="5239"/>
                          </a:cubicBezTo>
                          <a:cubicBezTo>
                            <a:pt x="10647" y="3524"/>
                            <a:pt x="8932" y="1715"/>
                            <a:pt x="7122" y="0"/>
                          </a:cubicBezTo>
                          <a:cubicBezTo>
                            <a:pt x="550" y="13526"/>
                            <a:pt x="-3546" y="30004"/>
                            <a:pt x="4265" y="43815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80" name="Freeform: Shape 570">
                      <a:extLst>
                        <a:ext uri="{FF2B5EF4-FFF2-40B4-BE49-F238E27FC236}">
                          <a16:creationId xmlns:a16="http://schemas.microsoft.com/office/drawing/2014/main" id="{F72C1BC3-97CF-4A53-8D7D-7E3A3C0E2B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12045" y="2661475"/>
                      <a:ext cx="129623" cy="116842"/>
                    </a:xfrm>
                    <a:custGeom>
                      <a:avLst/>
                      <a:gdLst>
                        <a:gd name="connsiteX0" fmla="*/ 7227 w 129623"/>
                        <a:gd name="connsiteY0" fmla="*/ 80105 h 116842"/>
                        <a:gd name="connsiteX1" fmla="*/ 94476 w 129623"/>
                        <a:gd name="connsiteY1" fmla="*/ 110395 h 116842"/>
                        <a:gd name="connsiteX2" fmla="*/ 120289 w 129623"/>
                        <a:gd name="connsiteY2" fmla="*/ 104966 h 116842"/>
                        <a:gd name="connsiteX3" fmla="*/ 129624 w 129623"/>
                        <a:gd name="connsiteY3" fmla="*/ 103156 h 116842"/>
                        <a:gd name="connsiteX4" fmla="*/ 123528 w 129623"/>
                        <a:gd name="connsiteY4" fmla="*/ 97250 h 116842"/>
                        <a:gd name="connsiteX5" fmla="*/ 119051 w 129623"/>
                        <a:gd name="connsiteY5" fmla="*/ 98107 h 116842"/>
                        <a:gd name="connsiteX6" fmla="*/ 92857 w 129623"/>
                        <a:gd name="connsiteY6" fmla="*/ 103632 h 116842"/>
                        <a:gd name="connsiteX7" fmla="*/ 13228 w 129623"/>
                        <a:gd name="connsiteY7" fmla="*/ 76486 h 116842"/>
                        <a:gd name="connsiteX8" fmla="*/ 29325 w 129623"/>
                        <a:gd name="connsiteY8" fmla="*/ 5048 h 116842"/>
                        <a:gd name="connsiteX9" fmla="*/ 24182 w 129623"/>
                        <a:gd name="connsiteY9" fmla="*/ 0 h 116842"/>
                        <a:gd name="connsiteX10" fmla="*/ 7227 w 129623"/>
                        <a:gd name="connsiteY10" fmla="*/ 80105 h 116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9623" h="116842">
                          <a:moveTo>
                            <a:pt x="7227" y="80105"/>
                          </a:moveTo>
                          <a:cubicBezTo>
                            <a:pt x="34374" y="125349"/>
                            <a:pt x="57043" y="119729"/>
                            <a:pt x="94476" y="110395"/>
                          </a:cubicBezTo>
                          <a:cubicBezTo>
                            <a:pt x="104478" y="107918"/>
                            <a:pt x="113241" y="106299"/>
                            <a:pt x="120289" y="104966"/>
                          </a:cubicBezTo>
                          <a:cubicBezTo>
                            <a:pt x="123623" y="104394"/>
                            <a:pt x="126671" y="103727"/>
                            <a:pt x="129624" y="103156"/>
                          </a:cubicBezTo>
                          <a:cubicBezTo>
                            <a:pt x="127623" y="101251"/>
                            <a:pt x="125623" y="99251"/>
                            <a:pt x="123528" y="97250"/>
                          </a:cubicBezTo>
                          <a:cubicBezTo>
                            <a:pt x="122099" y="97536"/>
                            <a:pt x="120670" y="97822"/>
                            <a:pt x="119051" y="98107"/>
                          </a:cubicBezTo>
                          <a:cubicBezTo>
                            <a:pt x="111907" y="99441"/>
                            <a:pt x="103049" y="101060"/>
                            <a:pt x="92857" y="103632"/>
                          </a:cubicBezTo>
                          <a:cubicBezTo>
                            <a:pt x="56186" y="112776"/>
                            <a:pt x="37707" y="117348"/>
                            <a:pt x="13228" y="76486"/>
                          </a:cubicBezTo>
                          <a:cubicBezTo>
                            <a:pt x="-2202" y="50768"/>
                            <a:pt x="15133" y="22098"/>
                            <a:pt x="29325" y="5048"/>
                          </a:cubicBezTo>
                          <a:cubicBezTo>
                            <a:pt x="27611" y="3334"/>
                            <a:pt x="25896" y="1714"/>
                            <a:pt x="24182" y="0"/>
                          </a:cubicBezTo>
                          <a:cubicBezTo>
                            <a:pt x="8656" y="18383"/>
                            <a:pt x="-10775" y="50197"/>
                            <a:pt x="7227" y="80105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68" name="Graphic 216">
                  <a:extLst>
                    <a:ext uri="{FF2B5EF4-FFF2-40B4-BE49-F238E27FC236}">
                      <a16:creationId xmlns:a16="http://schemas.microsoft.com/office/drawing/2014/main" id="{839E6A7F-FFD5-4761-8528-A2EF2D726F3B}"/>
                    </a:ext>
                  </a:extLst>
                </p:cNvPr>
                <p:cNvGrpSpPr/>
                <p:nvPr/>
              </p:nvGrpSpPr>
              <p:grpSpPr>
                <a:xfrm>
                  <a:off x="6494811" y="3182207"/>
                  <a:ext cx="378540" cy="256354"/>
                  <a:chOff x="6494811" y="3182207"/>
                  <a:chExt cx="378540" cy="256354"/>
                </a:xfrm>
              </p:grpSpPr>
              <p:sp>
                <p:nvSpPr>
                  <p:cNvPr id="469" name="Freeform: Shape 559">
                    <a:extLst>
                      <a:ext uri="{FF2B5EF4-FFF2-40B4-BE49-F238E27FC236}">
                        <a16:creationId xmlns:a16="http://schemas.microsoft.com/office/drawing/2014/main" id="{AAFCC709-E54B-4CE2-BEC5-C6C9CB51C903}"/>
                      </a:ext>
                    </a:extLst>
                  </p:cNvPr>
                  <p:cNvSpPr/>
                  <p:nvPr/>
                </p:nvSpPr>
                <p:spPr>
                  <a:xfrm>
                    <a:off x="6494811" y="3182207"/>
                    <a:ext cx="378540" cy="256354"/>
                  </a:xfrm>
                  <a:custGeom>
                    <a:avLst/>
                    <a:gdLst>
                      <a:gd name="connsiteX0" fmla="*/ 0 w 378540"/>
                      <a:gd name="connsiteY0" fmla="*/ 104108 h 256354"/>
                      <a:gd name="connsiteX1" fmla="*/ 378428 w 378540"/>
                      <a:gd name="connsiteY1" fmla="*/ 0 h 256354"/>
                      <a:gd name="connsiteX2" fmla="*/ 295561 w 378540"/>
                      <a:gd name="connsiteY2" fmla="*/ 231267 h 256354"/>
                      <a:gd name="connsiteX3" fmla="*/ 66199 w 378540"/>
                      <a:gd name="connsiteY3" fmla="*/ 220504 h 256354"/>
                      <a:gd name="connsiteX4" fmla="*/ 0 w 378540"/>
                      <a:gd name="connsiteY4" fmla="*/ 104108 h 256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540" h="256354">
                        <a:moveTo>
                          <a:pt x="0" y="104108"/>
                        </a:moveTo>
                        <a:cubicBezTo>
                          <a:pt x="2572" y="104775"/>
                          <a:pt x="378428" y="0"/>
                          <a:pt x="378428" y="0"/>
                        </a:cubicBezTo>
                        <a:cubicBezTo>
                          <a:pt x="378428" y="0"/>
                          <a:pt x="385096" y="175165"/>
                          <a:pt x="295561" y="231267"/>
                        </a:cubicBezTo>
                        <a:cubicBezTo>
                          <a:pt x="206026" y="287369"/>
                          <a:pt x="85630" y="233743"/>
                          <a:pt x="66199" y="220504"/>
                        </a:cubicBezTo>
                        <a:cubicBezTo>
                          <a:pt x="3810" y="178118"/>
                          <a:pt x="0" y="104108"/>
                          <a:pt x="0" y="104108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470" name="Graphic 216">
                    <a:extLst>
                      <a:ext uri="{FF2B5EF4-FFF2-40B4-BE49-F238E27FC236}">
                        <a16:creationId xmlns:a16="http://schemas.microsoft.com/office/drawing/2014/main" id="{07BA870C-7A4A-4CAF-99C0-1901F427C610}"/>
                      </a:ext>
                    </a:extLst>
                  </p:cNvPr>
                  <p:cNvGrpSpPr/>
                  <p:nvPr/>
                </p:nvGrpSpPr>
                <p:grpSpPr>
                  <a:xfrm>
                    <a:off x="6518909" y="3189541"/>
                    <a:ext cx="328041" cy="217020"/>
                    <a:chOff x="6518909" y="3189541"/>
                    <a:chExt cx="328041" cy="217020"/>
                  </a:xfrm>
                  <a:solidFill>
                    <a:srgbClr val="F5AFD4"/>
                  </a:solidFill>
                </p:grpSpPr>
                <p:sp>
                  <p:nvSpPr>
                    <p:cNvPr id="471" name="Freeform: Shape 561">
                      <a:extLst>
                        <a:ext uri="{FF2B5EF4-FFF2-40B4-BE49-F238E27FC236}">
                          <a16:creationId xmlns:a16="http://schemas.microsoft.com/office/drawing/2014/main" id="{1C6E60BE-6BB9-4585-8D47-5A70092E7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18909" y="3189541"/>
                      <a:ext cx="328041" cy="217020"/>
                    </a:xfrm>
                    <a:custGeom>
                      <a:avLst/>
                      <a:gdLst>
                        <a:gd name="connsiteX0" fmla="*/ 328041 w 328041"/>
                        <a:gd name="connsiteY0" fmla="*/ 0 h 217020"/>
                        <a:gd name="connsiteX1" fmla="*/ 319469 w 328041"/>
                        <a:gd name="connsiteY1" fmla="*/ 2381 h 217020"/>
                        <a:gd name="connsiteX2" fmla="*/ 276511 w 328041"/>
                        <a:gd name="connsiteY2" fmla="*/ 147161 h 217020"/>
                        <a:gd name="connsiteX3" fmla="*/ 140208 w 328041"/>
                        <a:gd name="connsiteY3" fmla="*/ 193738 h 217020"/>
                        <a:gd name="connsiteX4" fmla="*/ 110871 w 328041"/>
                        <a:gd name="connsiteY4" fmla="*/ 184690 h 217020"/>
                        <a:gd name="connsiteX5" fmla="*/ 8192 w 328041"/>
                        <a:gd name="connsiteY5" fmla="*/ 88392 h 217020"/>
                        <a:gd name="connsiteX6" fmla="*/ 0 w 328041"/>
                        <a:gd name="connsiteY6" fmla="*/ 90583 h 217020"/>
                        <a:gd name="connsiteX7" fmla="*/ 108680 w 328041"/>
                        <a:gd name="connsiteY7" fmla="*/ 192500 h 217020"/>
                        <a:gd name="connsiteX8" fmla="*/ 137827 w 328041"/>
                        <a:gd name="connsiteY8" fmla="*/ 201454 h 217020"/>
                        <a:gd name="connsiteX9" fmla="*/ 283940 w 328041"/>
                        <a:gd name="connsiteY9" fmla="*/ 150400 h 217020"/>
                        <a:gd name="connsiteX10" fmla="*/ 314611 w 328041"/>
                        <a:gd name="connsiteY10" fmla="*/ 63913 h 217020"/>
                        <a:gd name="connsiteX11" fmla="*/ 328041 w 328041"/>
                        <a:gd name="connsiteY11" fmla="*/ 0 h 2170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28041" h="217020">
                          <a:moveTo>
                            <a:pt x="328041" y="0"/>
                          </a:moveTo>
                          <a:cubicBezTo>
                            <a:pt x="325374" y="762"/>
                            <a:pt x="322517" y="1524"/>
                            <a:pt x="319469" y="2381"/>
                          </a:cubicBezTo>
                          <a:cubicBezTo>
                            <a:pt x="314801" y="32766"/>
                            <a:pt x="303371" y="86963"/>
                            <a:pt x="276511" y="147161"/>
                          </a:cubicBezTo>
                          <a:cubicBezTo>
                            <a:pt x="241459" y="225933"/>
                            <a:pt x="205550" y="214503"/>
                            <a:pt x="140208" y="193738"/>
                          </a:cubicBezTo>
                          <a:cubicBezTo>
                            <a:pt x="130969" y="190786"/>
                            <a:pt x="121253" y="187738"/>
                            <a:pt x="110871" y="184690"/>
                          </a:cubicBezTo>
                          <a:cubicBezTo>
                            <a:pt x="55912" y="168688"/>
                            <a:pt x="23336" y="118491"/>
                            <a:pt x="8192" y="88392"/>
                          </a:cubicBezTo>
                          <a:cubicBezTo>
                            <a:pt x="5334" y="89154"/>
                            <a:pt x="2572" y="89916"/>
                            <a:pt x="0" y="90583"/>
                          </a:cubicBezTo>
                          <a:cubicBezTo>
                            <a:pt x="15240" y="121729"/>
                            <a:pt x="49244" y="175165"/>
                            <a:pt x="108680" y="192500"/>
                          </a:cubicBezTo>
                          <a:cubicBezTo>
                            <a:pt x="118967" y="195453"/>
                            <a:pt x="128588" y="198596"/>
                            <a:pt x="137827" y="201454"/>
                          </a:cubicBezTo>
                          <a:cubicBezTo>
                            <a:pt x="202978" y="222123"/>
                            <a:pt x="245936" y="235839"/>
                            <a:pt x="283940" y="150400"/>
                          </a:cubicBezTo>
                          <a:cubicBezTo>
                            <a:pt x="297847" y="119158"/>
                            <a:pt x="307658" y="89630"/>
                            <a:pt x="314611" y="63913"/>
                          </a:cubicBezTo>
                          <a:cubicBezTo>
                            <a:pt x="321850" y="37529"/>
                            <a:pt x="325850" y="15335"/>
                            <a:pt x="328041" y="0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2" name="Freeform: Shape 562">
                      <a:extLst>
                        <a:ext uri="{FF2B5EF4-FFF2-40B4-BE49-F238E27FC236}">
                          <a16:creationId xmlns:a16="http://schemas.microsoft.com/office/drawing/2014/main" id="{3AC61902-82A2-4F61-998A-BBDDC78EC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725" y="3199257"/>
                      <a:ext cx="243744" cy="158358"/>
                    </a:xfrm>
                    <a:custGeom>
                      <a:avLst/>
                      <a:gdLst>
                        <a:gd name="connsiteX0" fmla="*/ 99536 w 243744"/>
                        <a:gd name="connsiteY0" fmla="*/ 156305 h 158358"/>
                        <a:gd name="connsiteX1" fmla="*/ 220599 w 243744"/>
                        <a:gd name="connsiteY1" fmla="*/ 86678 h 158358"/>
                        <a:gd name="connsiteX2" fmla="*/ 235172 w 243744"/>
                        <a:gd name="connsiteY2" fmla="*/ 41815 h 158358"/>
                        <a:gd name="connsiteX3" fmla="*/ 243745 w 243744"/>
                        <a:gd name="connsiteY3" fmla="*/ 0 h 158358"/>
                        <a:gd name="connsiteX4" fmla="*/ 235267 w 243744"/>
                        <a:gd name="connsiteY4" fmla="*/ 2381 h 158358"/>
                        <a:gd name="connsiteX5" fmla="*/ 213074 w 243744"/>
                        <a:gd name="connsiteY5" fmla="*/ 83820 h 158358"/>
                        <a:gd name="connsiteX6" fmla="*/ 100870 w 243744"/>
                        <a:gd name="connsiteY6" fmla="*/ 148304 h 158358"/>
                        <a:gd name="connsiteX7" fmla="*/ 7906 w 243744"/>
                        <a:gd name="connsiteY7" fmla="*/ 65246 h 158358"/>
                        <a:gd name="connsiteX8" fmla="*/ 0 w 243744"/>
                        <a:gd name="connsiteY8" fmla="*/ 67437 h 158358"/>
                        <a:gd name="connsiteX9" fmla="*/ 99536 w 243744"/>
                        <a:gd name="connsiteY9" fmla="*/ 156305 h 1583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3744" h="158358">
                          <a:moveTo>
                            <a:pt x="99536" y="156305"/>
                          </a:moveTo>
                          <a:cubicBezTo>
                            <a:pt x="179356" y="168688"/>
                            <a:pt x="206883" y="122491"/>
                            <a:pt x="220599" y="86678"/>
                          </a:cubicBezTo>
                          <a:cubicBezTo>
                            <a:pt x="225838" y="73057"/>
                            <a:pt x="230981" y="57245"/>
                            <a:pt x="235172" y="41815"/>
                          </a:cubicBezTo>
                          <a:cubicBezTo>
                            <a:pt x="239173" y="26860"/>
                            <a:pt x="242316" y="12287"/>
                            <a:pt x="243745" y="0"/>
                          </a:cubicBezTo>
                          <a:cubicBezTo>
                            <a:pt x="240982" y="762"/>
                            <a:pt x="238125" y="1524"/>
                            <a:pt x="235267" y="2381"/>
                          </a:cubicBezTo>
                          <a:cubicBezTo>
                            <a:pt x="231934" y="26384"/>
                            <a:pt x="222409" y="59245"/>
                            <a:pt x="213074" y="83820"/>
                          </a:cubicBezTo>
                          <a:cubicBezTo>
                            <a:pt x="199263" y="119824"/>
                            <a:pt x="174022" y="159734"/>
                            <a:pt x="100870" y="148304"/>
                          </a:cubicBezTo>
                          <a:cubicBezTo>
                            <a:pt x="61341" y="142113"/>
                            <a:pt x="30099" y="114205"/>
                            <a:pt x="7906" y="65246"/>
                          </a:cubicBezTo>
                          <a:cubicBezTo>
                            <a:pt x="5239" y="66008"/>
                            <a:pt x="2572" y="66675"/>
                            <a:pt x="0" y="67437"/>
                          </a:cubicBezTo>
                          <a:cubicBezTo>
                            <a:pt x="23336" y="119729"/>
                            <a:pt x="56769" y="149638"/>
                            <a:pt x="99536" y="156305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3" name="Freeform: Shape 563">
                      <a:extLst>
                        <a:ext uri="{FF2B5EF4-FFF2-40B4-BE49-F238E27FC236}">
                          <a16:creationId xmlns:a16="http://schemas.microsoft.com/office/drawing/2014/main" id="{235159D3-C7C3-4879-B206-2A29DAFCF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9972" y="3220688"/>
                      <a:ext cx="94964" cy="54586"/>
                    </a:xfrm>
                    <a:custGeom>
                      <a:avLst/>
                      <a:gdLst>
                        <a:gd name="connsiteX0" fmla="*/ 42291 w 94964"/>
                        <a:gd name="connsiteY0" fmla="*/ 54578 h 54586"/>
                        <a:gd name="connsiteX1" fmla="*/ 92107 w 94964"/>
                        <a:gd name="connsiteY1" fmla="*/ 17335 h 54586"/>
                        <a:gd name="connsiteX2" fmla="*/ 94964 w 94964"/>
                        <a:gd name="connsiteY2" fmla="*/ 0 h 54586"/>
                        <a:gd name="connsiteX3" fmla="*/ 86582 w 94964"/>
                        <a:gd name="connsiteY3" fmla="*/ 2286 h 54586"/>
                        <a:gd name="connsiteX4" fmla="*/ 42482 w 94964"/>
                        <a:gd name="connsiteY4" fmla="*/ 46387 h 54586"/>
                        <a:gd name="connsiteX5" fmla="*/ 8382 w 94964"/>
                        <a:gd name="connsiteY5" fmla="*/ 23908 h 54586"/>
                        <a:gd name="connsiteX6" fmla="*/ 0 w 94964"/>
                        <a:gd name="connsiteY6" fmla="*/ 26194 h 54586"/>
                        <a:gd name="connsiteX7" fmla="*/ 42291 w 94964"/>
                        <a:gd name="connsiteY7" fmla="*/ 54578 h 545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4964" h="54586">
                          <a:moveTo>
                            <a:pt x="42291" y="54578"/>
                          </a:moveTo>
                          <a:cubicBezTo>
                            <a:pt x="68771" y="54959"/>
                            <a:pt x="85249" y="42672"/>
                            <a:pt x="92107" y="17335"/>
                          </a:cubicBezTo>
                          <a:cubicBezTo>
                            <a:pt x="93535" y="12192"/>
                            <a:pt x="94393" y="6287"/>
                            <a:pt x="94964" y="0"/>
                          </a:cubicBezTo>
                          <a:cubicBezTo>
                            <a:pt x="92202" y="762"/>
                            <a:pt x="89345" y="1524"/>
                            <a:pt x="86582" y="2286"/>
                          </a:cubicBezTo>
                          <a:cubicBezTo>
                            <a:pt x="82867" y="32576"/>
                            <a:pt x="68771" y="46768"/>
                            <a:pt x="42482" y="46387"/>
                          </a:cubicBezTo>
                          <a:cubicBezTo>
                            <a:pt x="28384" y="46196"/>
                            <a:pt x="16859" y="35719"/>
                            <a:pt x="8382" y="23908"/>
                          </a:cubicBezTo>
                          <a:cubicBezTo>
                            <a:pt x="5620" y="24670"/>
                            <a:pt x="2858" y="25432"/>
                            <a:pt x="0" y="26194"/>
                          </a:cubicBezTo>
                          <a:cubicBezTo>
                            <a:pt x="9716" y="40672"/>
                            <a:pt x="23813" y="54388"/>
                            <a:pt x="42291" y="54578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4" name="Freeform: Shape 564">
                      <a:extLst>
                        <a:ext uri="{FF2B5EF4-FFF2-40B4-BE49-F238E27FC236}">
                          <a16:creationId xmlns:a16="http://schemas.microsoft.com/office/drawing/2014/main" id="{D529A874-7690-4356-915A-193EEA8E3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7301" y="3210496"/>
                      <a:ext cx="164782" cy="109162"/>
                    </a:xfrm>
                    <a:custGeom>
                      <a:avLst/>
                      <a:gdLst>
                        <a:gd name="connsiteX0" fmla="*/ 70390 w 164782"/>
                        <a:gd name="connsiteY0" fmla="*/ 109156 h 109162"/>
                        <a:gd name="connsiteX1" fmla="*/ 151543 w 164782"/>
                        <a:gd name="connsiteY1" fmla="*/ 39338 h 109162"/>
                        <a:gd name="connsiteX2" fmla="*/ 161163 w 164782"/>
                        <a:gd name="connsiteY2" fmla="*/ 10382 h 109162"/>
                        <a:gd name="connsiteX3" fmla="*/ 164783 w 164782"/>
                        <a:gd name="connsiteY3" fmla="*/ 0 h 109162"/>
                        <a:gd name="connsiteX4" fmla="*/ 155353 w 164782"/>
                        <a:gd name="connsiteY4" fmla="*/ 2667 h 109162"/>
                        <a:gd name="connsiteX5" fmla="*/ 153543 w 164782"/>
                        <a:gd name="connsiteY5" fmla="*/ 7715 h 109162"/>
                        <a:gd name="connsiteX6" fmla="*/ 143828 w 164782"/>
                        <a:gd name="connsiteY6" fmla="*/ 37148 h 109162"/>
                        <a:gd name="connsiteX7" fmla="*/ 70295 w 164782"/>
                        <a:gd name="connsiteY7" fmla="*/ 101156 h 109162"/>
                        <a:gd name="connsiteX8" fmla="*/ 8001 w 164782"/>
                        <a:gd name="connsiteY8" fmla="*/ 43434 h 109162"/>
                        <a:gd name="connsiteX9" fmla="*/ 0 w 164782"/>
                        <a:gd name="connsiteY9" fmla="*/ 45625 h 109162"/>
                        <a:gd name="connsiteX10" fmla="*/ 70390 w 164782"/>
                        <a:gd name="connsiteY10" fmla="*/ 109156 h 1091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4782" h="109162">
                          <a:moveTo>
                            <a:pt x="70390" y="109156"/>
                          </a:moveTo>
                          <a:cubicBezTo>
                            <a:pt x="131540" y="108299"/>
                            <a:pt x="139065" y="82296"/>
                            <a:pt x="151543" y="39338"/>
                          </a:cubicBezTo>
                          <a:cubicBezTo>
                            <a:pt x="154877" y="27908"/>
                            <a:pt x="158401" y="18193"/>
                            <a:pt x="161163" y="10382"/>
                          </a:cubicBezTo>
                          <a:cubicBezTo>
                            <a:pt x="162497" y="6668"/>
                            <a:pt x="163640" y="3239"/>
                            <a:pt x="164783" y="0"/>
                          </a:cubicBezTo>
                          <a:cubicBezTo>
                            <a:pt x="161639" y="857"/>
                            <a:pt x="158496" y="1715"/>
                            <a:pt x="155353" y="2667"/>
                          </a:cubicBezTo>
                          <a:cubicBezTo>
                            <a:pt x="154781" y="4286"/>
                            <a:pt x="154210" y="5906"/>
                            <a:pt x="153543" y="7715"/>
                          </a:cubicBezTo>
                          <a:cubicBezTo>
                            <a:pt x="150686" y="15621"/>
                            <a:pt x="147161" y="25432"/>
                            <a:pt x="143828" y="37148"/>
                          </a:cubicBezTo>
                          <a:cubicBezTo>
                            <a:pt x="131540" y="79248"/>
                            <a:pt x="125444" y="100394"/>
                            <a:pt x="70295" y="101156"/>
                          </a:cubicBezTo>
                          <a:cubicBezTo>
                            <a:pt x="35433" y="101632"/>
                            <a:pt x="16859" y="67628"/>
                            <a:pt x="8001" y="43434"/>
                          </a:cubicBezTo>
                          <a:cubicBezTo>
                            <a:pt x="5334" y="44196"/>
                            <a:pt x="2667" y="44863"/>
                            <a:pt x="0" y="45625"/>
                          </a:cubicBezTo>
                          <a:cubicBezTo>
                            <a:pt x="9335" y="71723"/>
                            <a:pt x="29909" y="109728"/>
                            <a:pt x="70390" y="109156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437" name="Freeform: Shape 527">
                <a:extLst>
                  <a:ext uri="{FF2B5EF4-FFF2-40B4-BE49-F238E27FC236}">
                    <a16:creationId xmlns:a16="http://schemas.microsoft.com/office/drawing/2014/main" id="{03ED4833-A578-4483-AD90-20D238292FD9}"/>
                  </a:ext>
                </a:extLst>
              </p:cNvPr>
              <p:cNvSpPr/>
              <p:nvPr/>
            </p:nvSpPr>
            <p:spPr>
              <a:xfrm>
                <a:off x="6049136" y="2799778"/>
                <a:ext cx="165839" cy="153066"/>
              </a:xfrm>
              <a:custGeom>
                <a:avLst/>
                <a:gdLst>
                  <a:gd name="connsiteX0" fmla="*/ 61912 w 165839"/>
                  <a:gd name="connsiteY0" fmla="*/ 152019 h 153066"/>
                  <a:gd name="connsiteX1" fmla="*/ 476 w 165839"/>
                  <a:gd name="connsiteY1" fmla="*/ 92012 h 153066"/>
                  <a:gd name="connsiteX2" fmla="*/ 61912 w 165839"/>
                  <a:gd name="connsiteY2" fmla="*/ 0 h 153066"/>
                  <a:gd name="connsiteX3" fmla="*/ 165068 w 165839"/>
                  <a:gd name="connsiteY3" fmla="*/ 62008 h 153066"/>
                  <a:gd name="connsiteX4" fmla="*/ 61912 w 165839"/>
                  <a:gd name="connsiteY4" fmla="*/ 152019 h 15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839" h="153066">
                    <a:moveTo>
                      <a:pt x="61912" y="152019"/>
                    </a:moveTo>
                    <a:cubicBezTo>
                      <a:pt x="61912" y="152019"/>
                      <a:pt x="4857" y="150019"/>
                      <a:pt x="476" y="92012"/>
                    </a:cubicBezTo>
                    <a:cubicBezTo>
                      <a:pt x="-3905" y="34004"/>
                      <a:pt x="22384" y="0"/>
                      <a:pt x="61912" y="0"/>
                    </a:cubicBezTo>
                    <a:cubicBezTo>
                      <a:pt x="101441" y="0"/>
                      <a:pt x="158782" y="10001"/>
                      <a:pt x="165068" y="62008"/>
                    </a:cubicBezTo>
                    <a:cubicBezTo>
                      <a:pt x="169354" y="98012"/>
                      <a:pt x="158496" y="162020"/>
                      <a:pt x="61912" y="1520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8" name="Freeform: Shape 528">
                <a:extLst>
                  <a:ext uri="{FF2B5EF4-FFF2-40B4-BE49-F238E27FC236}">
                    <a16:creationId xmlns:a16="http://schemas.microsoft.com/office/drawing/2014/main" id="{D1877CB1-37F2-4917-B907-A5479C43DE30}"/>
                  </a:ext>
                </a:extLst>
              </p:cNvPr>
              <p:cNvSpPr/>
              <p:nvPr/>
            </p:nvSpPr>
            <p:spPr>
              <a:xfrm>
                <a:off x="5357977" y="3589115"/>
                <a:ext cx="76110" cy="70200"/>
              </a:xfrm>
              <a:custGeom>
                <a:avLst/>
                <a:gdLst>
                  <a:gd name="connsiteX0" fmla="*/ 28410 w 76110"/>
                  <a:gd name="connsiteY0" fmla="*/ 69723 h 70200"/>
                  <a:gd name="connsiteX1" fmla="*/ 216 w 76110"/>
                  <a:gd name="connsiteY1" fmla="*/ 42196 h 70200"/>
                  <a:gd name="connsiteX2" fmla="*/ 28410 w 76110"/>
                  <a:gd name="connsiteY2" fmla="*/ 0 h 70200"/>
                  <a:gd name="connsiteX3" fmla="*/ 75749 w 76110"/>
                  <a:gd name="connsiteY3" fmla="*/ 28480 h 70200"/>
                  <a:gd name="connsiteX4" fmla="*/ 28410 w 76110"/>
                  <a:gd name="connsiteY4" fmla="*/ 69723 h 7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0" h="70200">
                    <a:moveTo>
                      <a:pt x="28410" y="69723"/>
                    </a:moveTo>
                    <a:cubicBezTo>
                      <a:pt x="28410" y="69723"/>
                      <a:pt x="2216" y="68771"/>
                      <a:pt x="216" y="42196"/>
                    </a:cubicBezTo>
                    <a:cubicBezTo>
                      <a:pt x="-1784" y="15621"/>
                      <a:pt x="10312" y="0"/>
                      <a:pt x="28410" y="0"/>
                    </a:cubicBezTo>
                    <a:cubicBezTo>
                      <a:pt x="46507" y="0"/>
                      <a:pt x="72796" y="4572"/>
                      <a:pt x="75749" y="28480"/>
                    </a:cubicBezTo>
                    <a:cubicBezTo>
                      <a:pt x="77749" y="44958"/>
                      <a:pt x="72701" y="74295"/>
                      <a:pt x="28410" y="69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9" name="Freeform: Shape 529">
                <a:extLst>
                  <a:ext uri="{FF2B5EF4-FFF2-40B4-BE49-F238E27FC236}">
                    <a16:creationId xmlns:a16="http://schemas.microsoft.com/office/drawing/2014/main" id="{2E5E1732-D7C4-40E2-856E-A98CFE9B3E85}"/>
                  </a:ext>
                </a:extLst>
              </p:cNvPr>
              <p:cNvSpPr/>
              <p:nvPr/>
            </p:nvSpPr>
            <p:spPr>
              <a:xfrm>
                <a:off x="6369532" y="3901725"/>
                <a:ext cx="76085" cy="70218"/>
              </a:xfrm>
              <a:custGeom>
                <a:avLst/>
                <a:gdLst>
                  <a:gd name="connsiteX0" fmla="*/ 28410 w 76085"/>
                  <a:gd name="connsiteY0" fmla="*/ 69723 h 70218"/>
                  <a:gd name="connsiteX1" fmla="*/ 216 w 76085"/>
                  <a:gd name="connsiteY1" fmla="*/ 42196 h 70218"/>
                  <a:gd name="connsiteX2" fmla="*/ 28410 w 76085"/>
                  <a:gd name="connsiteY2" fmla="*/ 0 h 70218"/>
                  <a:gd name="connsiteX3" fmla="*/ 75749 w 76085"/>
                  <a:gd name="connsiteY3" fmla="*/ 28480 h 70218"/>
                  <a:gd name="connsiteX4" fmla="*/ 28410 w 76085"/>
                  <a:gd name="connsiteY4" fmla="*/ 69723 h 7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85" h="70218">
                    <a:moveTo>
                      <a:pt x="28410" y="69723"/>
                    </a:moveTo>
                    <a:cubicBezTo>
                      <a:pt x="28410" y="69723"/>
                      <a:pt x="2216" y="68771"/>
                      <a:pt x="216" y="42196"/>
                    </a:cubicBezTo>
                    <a:cubicBezTo>
                      <a:pt x="-1784" y="15621"/>
                      <a:pt x="10312" y="0"/>
                      <a:pt x="28410" y="0"/>
                    </a:cubicBezTo>
                    <a:cubicBezTo>
                      <a:pt x="46507" y="0"/>
                      <a:pt x="72796" y="4572"/>
                      <a:pt x="75749" y="28480"/>
                    </a:cubicBezTo>
                    <a:cubicBezTo>
                      <a:pt x="77654" y="44958"/>
                      <a:pt x="72701" y="74390"/>
                      <a:pt x="28410" y="69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530">
                <a:extLst>
                  <a:ext uri="{FF2B5EF4-FFF2-40B4-BE49-F238E27FC236}">
                    <a16:creationId xmlns:a16="http://schemas.microsoft.com/office/drawing/2014/main" id="{B644F47D-E3A9-4C53-A07A-D18ECFB8923B}"/>
                  </a:ext>
                </a:extLst>
              </p:cNvPr>
              <p:cNvSpPr/>
              <p:nvPr/>
            </p:nvSpPr>
            <p:spPr>
              <a:xfrm>
                <a:off x="6366960" y="2764726"/>
                <a:ext cx="76110" cy="70200"/>
              </a:xfrm>
              <a:custGeom>
                <a:avLst/>
                <a:gdLst>
                  <a:gd name="connsiteX0" fmla="*/ 28410 w 76110"/>
                  <a:gd name="connsiteY0" fmla="*/ 69723 h 70200"/>
                  <a:gd name="connsiteX1" fmla="*/ 216 w 76110"/>
                  <a:gd name="connsiteY1" fmla="*/ 42196 h 70200"/>
                  <a:gd name="connsiteX2" fmla="*/ 28410 w 76110"/>
                  <a:gd name="connsiteY2" fmla="*/ 0 h 70200"/>
                  <a:gd name="connsiteX3" fmla="*/ 75749 w 76110"/>
                  <a:gd name="connsiteY3" fmla="*/ 28480 h 70200"/>
                  <a:gd name="connsiteX4" fmla="*/ 28410 w 76110"/>
                  <a:gd name="connsiteY4" fmla="*/ 69723 h 7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0" h="70200">
                    <a:moveTo>
                      <a:pt x="28410" y="69723"/>
                    </a:moveTo>
                    <a:cubicBezTo>
                      <a:pt x="28410" y="69723"/>
                      <a:pt x="2216" y="68770"/>
                      <a:pt x="216" y="42196"/>
                    </a:cubicBezTo>
                    <a:cubicBezTo>
                      <a:pt x="-1784" y="15621"/>
                      <a:pt x="10312" y="0"/>
                      <a:pt x="28410" y="0"/>
                    </a:cubicBezTo>
                    <a:cubicBezTo>
                      <a:pt x="46507" y="0"/>
                      <a:pt x="72796" y="4572"/>
                      <a:pt x="75749" y="28480"/>
                    </a:cubicBezTo>
                    <a:cubicBezTo>
                      <a:pt x="77749" y="44958"/>
                      <a:pt x="72701" y="74295"/>
                      <a:pt x="28410" y="69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1" name="Freeform: Shape 531">
                <a:extLst>
                  <a:ext uri="{FF2B5EF4-FFF2-40B4-BE49-F238E27FC236}">
                    <a16:creationId xmlns:a16="http://schemas.microsoft.com/office/drawing/2014/main" id="{5517064D-ED90-4D5B-8507-E9C0A8B6FD4E}"/>
                  </a:ext>
                </a:extLst>
              </p:cNvPr>
              <p:cNvSpPr/>
              <p:nvPr/>
            </p:nvSpPr>
            <p:spPr>
              <a:xfrm>
                <a:off x="5316166" y="2916459"/>
                <a:ext cx="109217" cy="100795"/>
              </a:xfrm>
              <a:custGeom>
                <a:avLst/>
                <a:gdLst>
                  <a:gd name="connsiteX0" fmla="*/ 40789 w 109217"/>
                  <a:gd name="connsiteY0" fmla="*/ 100108 h 100795"/>
                  <a:gd name="connsiteX1" fmla="*/ 307 w 109217"/>
                  <a:gd name="connsiteY1" fmla="*/ 60579 h 100795"/>
                  <a:gd name="connsiteX2" fmla="*/ 40789 w 109217"/>
                  <a:gd name="connsiteY2" fmla="*/ 0 h 100795"/>
                  <a:gd name="connsiteX3" fmla="*/ 108702 w 109217"/>
                  <a:gd name="connsiteY3" fmla="*/ 40767 h 100795"/>
                  <a:gd name="connsiteX4" fmla="*/ 40789 w 109217"/>
                  <a:gd name="connsiteY4" fmla="*/ 100108 h 10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17" h="100795">
                    <a:moveTo>
                      <a:pt x="40789" y="100108"/>
                    </a:moveTo>
                    <a:cubicBezTo>
                      <a:pt x="40789" y="100108"/>
                      <a:pt x="3260" y="98774"/>
                      <a:pt x="307" y="60579"/>
                    </a:cubicBezTo>
                    <a:cubicBezTo>
                      <a:pt x="-2550" y="22384"/>
                      <a:pt x="14785" y="0"/>
                      <a:pt x="40789" y="0"/>
                    </a:cubicBezTo>
                    <a:cubicBezTo>
                      <a:pt x="66792" y="0"/>
                      <a:pt x="104511" y="6572"/>
                      <a:pt x="108702" y="40767"/>
                    </a:cubicBezTo>
                    <a:cubicBezTo>
                      <a:pt x="111559" y="64580"/>
                      <a:pt x="104320" y="106680"/>
                      <a:pt x="40789" y="1001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2" name="Freeform: Shape 532">
                <a:extLst>
                  <a:ext uri="{FF2B5EF4-FFF2-40B4-BE49-F238E27FC236}">
                    <a16:creationId xmlns:a16="http://schemas.microsoft.com/office/drawing/2014/main" id="{92B402D6-C140-46E3-9913-B42FA221F5EC}"/>
                  </a:ext>
                </a:extLst>
              </p:cNvPr>
              <p:cNvSpPr/>
              <p:nvPr/>
            </p:nvSpPr>
            <p:spPr>
              <a:xfrm>
                <a:off x="5838943" y="2620899"/>
                <a:ext cx="88236" cy="81426"/>
              </a:xfrm>
              <a:custGeom>
                <a:avLst/>
                <a:gdLst>
                  <a:gd name="connsiteX0" fmla="*/ 32933 w 88236"/>
                  <a:gd name="connsiteY0" fmla="*/ 80867 h 81426"/>
                  <a:gd name="connsiteX1" fmla="*/ 262 w 88236"/>
                  <a:gd name="connsiteY1" fmla="*/ 48959 h 81426"/>
                  <a:gd name="connsiteX2" fmla="*/ 32933 w 88236"/>
                  <a:gd name="connsiteY2" fmla="*/ 0 h 81426"/>
                  <a:gd name="connsiteX3" fmla="*/ 87797 w 88236"/>
                  <a:gd name="connsiteY3" fmla="*/ 32957 h 81426"/>
                  <a:gd name="connsiteX4" fmla="*/ 32933 w 88236"/>
                  <a:gd name="connsiteY4" fmla="*/ 80867 h 8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36" h="81426">
                    <a:moveTo>
                      <a:pt x="32933" y="80867"/>
                    </a:moveTo>
                    <a:cubicBezTo>
                      <a:pt x="32933" y="80867"/>
                      <a:pt x="2548" y="79820"/>
                      <a:pt x="262" y="48959"/>
                    </a:cubicBezTo>
                    <a:cubicBezTo>
                      <a:pt x="-2119" y="18097"/>
                      <a:pt x="11978" y="0"/>
                      <a:pt x="32933" y="0"/>
                    </a:cubicBezTo>
                    <a:cubicBezTo>
                      <a:pt x="53983" y="0"/>
                      <a:pt x="84463" y="5334"/>
                      <a:pt x="87797" y="32957"/>
                    </a:cubicBezTo>
                    <a:cubicBezTo>
                      <a:pt x="90178" y="52102"/>
                      <a:pt x="84368" y="86201"/>
                      <a:pt x="32933" y="808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3" name="Freeform: Shape 533">
                <a:extLst>
                  <a:ext uri="{FF2B5EF4-FFF2-40B4-BE49-F238E27FC236}">
                    <a16:creationId xmlns:a16="http://schemas.microsoft.com/office/drawing/2014/main" id="{87A9BE15-0964-468A-ADB4-F836A5B89B04}"/>
                  </a:ext>
                </a:extLst>
              </p:cNvPr>
              <p:cNvSpPr/>
              <p:nvPr/>
            </p:nvSpPr>
            <p:spPr>
              <a:xfrm>
                <a:off x="6421292" y="3185921"/>
                <a:ext cx="195392" cy="180291"/>
              </a:xfrm>
              <a:custGeom>
                <a:avLst/>
                <a:gdLst>
                  <a:gd name="connsiteX0" fmla="*/ 72947 w 195392"/>
                  <a:gd name="connsiteY0" fmla="*/ 179070 h 180291"/>
                  <a:gd name="connsiteX1" fmla="*/ 557 w 195392"/>
                  <a:gd name="connsiteY1" fmla="*/ 108395 h 180291"/>
                  <a:gd name="connsiteX2" fmla="*/ 72947 w 195392"/>
                  <a:gd name="connsiteY2" fmla="*/ 0 h 180291"/>
                  <a:gd name="connsiteX3" fmla="*/ 194486 w 195392"/>
                  <a:gd name="connsiteY3" fmla="*/ 73057 h 180291"/>
                  <a:gd name="connsiteX4" fmla="*/ 72947 w 195392"/>
                  <a:gd name="connsiteY4" fmla="*/ 179070 h 180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392" h="180291">
                    <a:moveTo>
                      <a:pt x="72947" y="179070"/>
                    </a:moveTo>
                    <a:cubicBezTo>
                      <a:pt x="72947" y="179070"/>
                      <a:pt x="5701" y="176689"/>
                      <a:pt x="557" y="108395"/>
                    </a:cubicBezTo>
                    <a:cubicBezTo>
                      <a:pt x="-4586" y="40100"/>
                      <a:pt x="26370" y="0"/>
                      <a:pt x="72947" y="0"/>
                    </a:cubicBezTo>
                    <a:cubicBezTo>
                      <a:pt x="119524" y="0"/>
                      <a:pt x="187057" y="11811"/>
                      <a:pt x="194486" y="73057"/>
                    </a:cubicBezTo>
                    <a:cubicBezTo>
                      <a:pt x="199535" y="115443"/>
                      <a:pt x="186676" y="190786"/>
                      <a:pt x="72947" y="1790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444" name="Graphic 216">
                <a:extLst>
                  <a:ext uri="{FF2B5EF4-FFF2-40B4-BE49-F238E27FC236}">
                    <a16:creationId xmlns:a16="http://schemas.microsoft.com/office/drawing/2014/main" id="{7ADE4CC5-0225-40DC-BE08-A9874B8348D1}"/>
                  </a:ext>
                </a:extLst>
              </p:cNvPr>
              <p:cNvGrpSpPr/>
              <p:nvPr/>
            </p:nvGrpSpPr>
            <p:grpSpPr>
              <a:xfrm>
                <a:off x="5490806" y="2945606"/>
                <a:ext cx="1057725" cy="881538"/>
                <a:chOff x="5490806" y="2945606"/>
                <a:chExt cx="1057725" cy="881538"/>
              </a:xfrm>
            </p:grpSpPr>
            <p:grpSp>
              <p:nvGrpSpPr>
                <p:cNvPr id="446" name="Graphic 216">
                  <a:extLst>
                    <a:ext uri="{FF2B5EF4-FFF2-40B4-BE49-F238E27FC236}">
                      <a16:creationId xmlns:a16="http://schemas.microsoft.com/office/drawing/2014/main" id="{225F2C1B-AF9B-4B1B-B113-C3AABEE37688}"/>
                    </a:ext>
                  </a:extLst>
                </p:cNvPr>
                <p:cNvGrpSpPr/>
                <p:nvPr/>
              </p:nvGrpSpPr>
              <p:grpSpPr>
                <a:xfrm>
                  <a:off x="6222378" y="3354419"/>
                  <a:ext cx="326153" cy="384351"/>
                  <a:chOff x="6222378" y="3354419"/>
                  <a:chExt cx="326153" cy="384351"/>
                </a:xfrm>
              </p:grpSpPr>
              <p:sp>
                <p:nvSpPr>
                  <p:cNvPr id="461" name="Freeform: Shape 551">
                    <a:extLst>
                      <a:ext uri="{FF2B5EF4-FFF2-40B4-BE49-F238E27FC236}">
                        <a16:creationId xmlns:a16="http://schemas.microsoft.com/office/drawing/2014/main" id="{4BA86949-A0BA-4585-88FF-7CFB692FE203}"/>
                      </a:ext>
                    </a:extLst>
                  </p:cNvPr>
                  <p:cNvSpPr/>
                  <p:nvPr/>
                </p:nvSpPr>
                <p:spPr>
                  <a:xfrm>
                    <a:off x="6222378" y="3354419"/>
                    <a:ext cx="326153" cy="384351"/>
                  </a:xfrm>
                  <a:custGeom>
                    <a:avLst/>
                    <a:gdLst>
                      <a:gd name="connsiteX0" fmla="*/ 111460 w 326153"/>
                      <a:gd name="connsiteY0" fmla="*/ 0 h 384351"/>
                      <a:gd name="connsiteX1" fmla="*/ 326154 w 326153"/>
                      <a:gd name="connsiteY1" fmla="*/ 364712 h 384351"/>
                      <a:gd name="connsiteX2" fmla="*/ 62121 w 326153"/>
                      <a:gd name="connsiteY2" fmla="*/ 343376 h 384351"/>
                      <a:gd name="connsiteX3" fmla="*/ 8971 w 326153"/>
                      <a:gd name="connsiteY3" fmla="*/ 101537 h 384351"/>
                      <a:gd name="connsiteX4" fmla="*/ 111460 w 326153"/>
                      <a:gd name="connsiteY4" fmla="*/ 0 h 384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6153" h="384351">
                        <a:moveTo>
                          <a:pt x="111460" y="0"/>
                        </a:moveTo>
                        <a:cubicBezTo>
                          <a:pt x="111460" y="2858"/>
                          <a:pt x="326154" y="364712"/>
                          <a:pt x="326154" y="364712"/>
                        </a:cubicBezTo>
                        <a:cubicBezTo>
                          <a:pt x="326154" y="364712"/>
                          <a:pt x="145655" y="420815"/>
                          <a:pt x="62121" y="343376"/>
                        </a:cubicBezTo>
                        <a:cubicBezTo>
                          <a:pt x="-21414" y="265938"/>
                          <a:pt x="589" y="125540"/>
                          <a:pt x="8971" y="101537"/>
                        </a:cubicBezTo>
                        <a:cubicBezTo>
                          <a:pt x="35546" y="24670"/>
                          <a:pt x="111460" y="0"/>
                          <a:pt x="111460" y="0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462" name="Graphic 216">
                    <a:extLst>
                      <a:ext uri="{FF2B5EF4-FFF2-40B4-BE49-F238E27FC236}">
                        <a16:creationId xmlns:a16="http://schemas.microsoft.com/office/drawing/2014/main" id="{714B6713-9F31-47D5-9593-7769803BCE07}"/>
                      </a:ext>
                    </a:extLst>
                  </p:cNvPr>
                  <p:cNvGrpSpPr/>
                  <p:nvPr/>
                </p:nvGrpSpPr>
                <p:grpSpPr>
                  <a:xfrm>
                    <a:off x="6269336" y="3377850"/>
                    <a:ext cx="264146" cy="320040"/>
                    <a:chOff x="6269336" y="3377850"/>
                    <a:chExt cx="264146" cy="320040"/>
                  </a:xfrm>
                  <a:solidFill>
                    <a:srgbClr val="F5AFD4"/>
                  </a:solidFill>
                </p:grpSpPr>
                <p:sp>
                  <p:nvSpPr>
                    <p:cNvPr id="463" name="Freeform: Shape 553">
                      <a:extLst>
                        <a:ext uri="{FF2B5EF4-FFF2-40B4-BE49-F238E27FC236}">
                          <a16:creationId xmlns:a16="http://schemas.microsoft.com/office/drawing/2014/main" id="{87590BD6-361E-4ED0-89C7-842F84A11C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9336" y="3377850"/>
                      <a:ext cx="264146" cy="320040"/>
                    </a:xfrm>
                    <a:custGeom>
                      <a:avLst/>
                      <a:gdLst>
                        <a:gd name="connsiteX0" fmla="*/ 264147 w 264146"/>
                        <a:gd name="connsiteY0" fmla="*/ 315944 h 320040"/>
                        <a:gd name="connsiteX1" fmla="*/ 259289 w 264146"/>
                        <a:gd name="connsiteY1" fmla="*/ 307753 h 320040"/>
                        <a:gd name="connsiteX2" fmla="*/ 96507 w 264146"/>
                        <a:gd name="connsiteY2" fmla="*/ 303752 h 320040"/>
                        <a:gd name="connsiteX3" fmla="*/ 9734 w 264146"/>
                        <a:gd name="connsiteY3" fmla="*/ 174974 h 320040"/>
                        <a:gd name="connsiteX4" fmla="*/ 10877 w 264146"/>
                        <a:gd name="connsiteY4" fmla="*/ 141923 h 320040"/>
                        <a:gd name="connsiteX5" fmla="*/ 82314 w 264146"/>
                        <a:gd name="connsiteY5" fmla="*/ 7906 h 320040"/>
                        <a:gd name="connsiteX6" fmla="*/ 77742 w 264146"/>
                        <a:gd name="connsiteY6" fmla="*/ 0 h 320040"/>
                        <a:gd name="connsiteX7" fmla="*/ 2209 w 264146"/>
                        <a:gd name="connsiteY7" fmla="*/ 141732 h 320040"/>
                        <a:gd name="connsiteX8" fmla="*/ 1066 w 264146"/>
                        <a:gd name="connsiteY8" fmla="*/ 174593 h 320040"/>
                        <a:gd name="connsiteX9" fmla="*/ 95173 w 264146"/>
                        <a:gd name="connsiteY9" fmla="*/ 312420 h 320040"/>
                        <a:gd name="connsiteX10" fmla="*/ 193757 w 264146"/>
                        <a:gd name="connsiteY10" fmla="*/ 320040 h 320040"/>
                        <a:gd name="connsiteX11" fmla="*/ 264147 w 264146"/>
                        <a:gd name="connsiteY11" fmla="*/ 315944 h 3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64146" h="320040">
                          <a:moveTo>
                            <a:pt x="264147" y="315944"/>
                          </a:moveTo>
                          <a:cubicBezTo>
                            <a:pt x="262623" y="313373"/>
                            <a:pt x="261004" y="310610"/>
                            <a:pt x="259289" y="307753"/>
                          </a:cubicBezTo>
                          <a:cubicBezTo>
                            <a:pt x="226333" y="311372"/>
                            <a:pt x="166801" y="314706"/>
                            <a:pt x="96507" y="303752"/>
                          </a:cubicBezTo>
                          <a:cubicBezTo>
                            <a:pt x="4686" y="289370"/>
                            <a:pt x="6495" y="248793"/>
                            <a:pt x="9734" y="174974"/>
                          </a:cubicBezTo>
                          <a:cubicBezTo>
                            <a:pt x="10210" y="164497"/>
                            <a:pt x="10686" y="153543"/>
                            <a:pt x="10877" y="141923"/>
                          </a:cubicBezTo>
                          <a:cubicBezTo>
                            <a:pt x="12115" y="80201"/>
                            <a:pt x="55168" y="32195"/>
                            <a:pt x="82314" y="7906"/>
                          </a:cubicBezTo>
                          <a:cubicBezTo>
                            <a:pt x="80695" y="5144"/>
                            <a:pt x="79171" y="2477"/>
                            <a:pt x="77742" y="0"/>
                          </a:cubicBezTo>
                          <a:cubicBezTo>
                            <a:pt x="49548" y="24670"/>
                            <a:pt x="3543" y="74962"/>
                            <a:pt x="2209" y="141732"/>
                          </a:cubicBezTo>
                          <a:cubicBezTo>
                            <a:pt x="2019" y="153257"/>
                            <a:pt x="1447" y="164211"/>
                            <a:pt x="1066" y="174593"/>
                          </a:cubicBezTo>
                          <a:cubicBezTo>
                            <a:pt x="-2172" y="248222"/>
                            <a:pt x="-4363" y="296799"/>
                            <a:pt x="95173" y="312420"/>
                          </a:cubicBezTo>
                          <a:cubicBezTo>
                            <a:pt x="131559" y="318135"/>
                            <a:pt x="165182" y="320040"/>
                            <a:pt x="193757" y="320040"/>
                          </a:cubicBezTo>
                          <a:cubicBezTo>
                            <a:pt x="223380" y="319945"/>
                            <a:pt x="247573" y="317945"/>
                            <a:pt x="264147" y="315944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4" name="Freeform: Shape 554">
                      <a:extLst>
                        <a:ext uri="{FF2B5EF4-FFF2-40B4-BE49-F238E27FC236}">
                          <a16:creationId xmlns:a16="http://schemas.microsoft.com/office/drawing/2014/main" id="{2C349CD3-02E0-439C-9A3A-9F46429B93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09787" y="3425666"/>
                      <a:ext cx="203883" cy="237743"/>
                    </a:xfrm>
                    <a:custGeom>
                      <a:avLst/>
                      <a:gdLst>
                        <a:gd name="connsiteX0" fmla="*/ 715 w 203883"/>
                        <a:gd name="connsiteY0" fmla="*/ 128683 h 237743"/>
                        <a:gd name="connsiteX1" fmla="*/ 107204 w 203883"/>
                        <a:gd name="connsiteY1" fmla="*/ 235172 h 237743"/>
                        <a:gd name="connsiteX2" fmla="*/ 157973 w 203883"/>
                        <a:gd name="connsiteY2" fmla="*/ 237744 h 237743"/>
                        <a:gd name="connsiteX3" fmla="*/ 203883 w 203883"/>
                        <a:gd name="connsiteY3" fmla="*/ 234886 h 237743"/>
                        <a:gd name="connsiteX4" fmla="*/ 199025 w 203883"/>
                        <a:gd name="connsiteY4" fmla="*/ 226695 h 237743"/>
                        <a:gd name="connsiteX5" fmla="*/ 107966 w 203883"/>
                        <a:gd name="connsiteY5" fmla="*/ 226409 h 237743"/>
                        <a:gd name="connsiteX6" fmla="*/ 9287 w 203883"/>
                        <a:gd name="connsiteY6" fmla="*/ 127730 h 237743"/>
                        <a:gd name="connsiteX7" fmla="*/ 69581 w 203883"/>
                        <a:gd name="connsiteY7" fmla="*/ 7620 h 237743"/>
                        <a:gd name="connsiteX8" fmla="*/ 65104 w 203883"/>
                        <a:gd name="connsiteY8" fmla="*/ 0 h 237743"/>
                        <a:gd name="connsiteX9" fmla="*/ 715 w 203883"/>
                        <a:gd name="connsiteY9" fmla="*/ 128683 h 2377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03883" h="237743">
                          <a:moveTo>
                            <a:pt x="715" y="128683"/>
                          </a:moveTo>
                          <a:cubicBezTo>
                            <a:pt x="10240" y="215265"/>
                            <a:pt x="66056" y="230886"/>
                            <a:pt x="107204" y="235172"/>
                          </a:cubicBezTo>
                          <a:cubicBezTo>
                            <a:pt x="122825" y="236792"/>
                            <a:pt x="140732" y="237744"/>
                            <a:pt x="157973" y="237744"/>
                          </a:cubicBezTo>
                          <a:cubicBezTo>
                            <a:pt x="174641" y="237744"/>
                            <a:pt x="190739" y="236887"/>
                            <a:pt x="203883" y="234886"/>
                          </a:cubicBezTo>
                          <a:cubicBezTo>
                            <a:pt x="202264" y="232219"/>
                            <a:pt x="200740" y="229552"/>
                            <a:pt x="199025" y="226695"/>
                          </a:cubicBezTo>
                          <a:cubicBezTo>
                            <a:pt x="173117" y="229934"/>
                            <a:pt x="136160" y="229362"/>
                            <a:pt x="107966" y="226409"/>
                          </a:cubicBezTo>
                          <a:cubicBezTo>
                            <a:pt x="66628" y="222123"/>
                            <a:pt x="18050" y="207073"/>
                            <a:pt x="9287" y="127730"/>
                          </a:cubicBezTo>
                          <a:cubicBezTo>
                            <a:pt x="4525" y="84773"/>
                            <a:pt x="24908" y="44482"/>
                            <a:pt x="69581" y="7620"/>
                          </a:cubicBezTo>
                          <a:cubicBezTo>
                            <a:pt x="68057" y="5048"/>
                            <a:pt x="66533" y="2477"/>
                            <a:pt x="65104" y="0"/>
                          </a:cubicBezTo>
                          <a:cubicBezTo>
                            <a:pt x="17384" y="39052"/>
                            <a:pt x="-4333" y="82296"/>
                            <a:pt x="715" y="128683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5" name="Freeform: Shape 555">
                      <a:extLst>
                        <a:ext uri="{FF2B5EF4-FFF2-40B4-BE49-F238E27FC236}">
                          <a16:creationId xmlns:a16="http://schemas.microsoft.com/office/drawing/2014/main" id="{792E2DEE-25B3-49A2-82F9-532C6A4C01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96766" y="3494341"/>
                      <a:ext cx="72899" cy="93345"/>
                    </a:xfrm>
                    <a:custGeom>
                      <a:avLst/>
                      <a:gdLst>
                        <a:gd name="connsiteX0" fmla="*/ 1271 w 72899"/>
                        <a:gd name="connsiteY0" fmla="*/ 52006 h 93345"/>
                        <a:gd name="connsiteX1" fmla="*/ 54040 w 72899"/>
                        <a:gd name="connsiteY1" fmla="*/ 93345 h 93345"/>
                        <a:gd name="connsiteX2" fmla="*/ 72899 w 72899"/>
                        <a:gd name="connsiteY2" fmla="*/ 91440 h 93345"/>
                        <a:gd name="connsiteX3" fmla="*/ 68137 w 72899"/>
                        <a:gd name="connsiteY3" fmla="*/ 83344 h 93345"/>
                        <a:gd name="connsiteX4" fmla="*/ 9844 w 72899"/>
                        <a:gd name="connsiteY4" fmla="*/ 49816 h 93345"/>
                        <a:gd name="connsiteX5" fmla="*/ 23655 w 72899"/>
                        <a:gd name="connsiteY5" fmla="*/ 8001 h 93345"/>
                        <a:gd name="connsiteX6" fmla="*/ 18892 w 72899"/>
                        <a:gd name="connsiteY6" fmla="*/ 0 h 93345"/>
                        <a:gd name="connsiteX7" fmla="*/ 1271 w 72899"/>
                        <a:gd name="connsiteY7" fmla="*/ 52006 h 93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2899" h="93345">
                          <a:moveTo>
                            <a:pt x="1271" y="52006"/>
                          </a:moveTo>
                          <a:cubicBezTo>
                            <a:pt x="8415" y="79724"/>
                            <a:pt x="25750" y="93345"/>
                            <a:pt x="54040" y="93345"/>
                          </a:cubicBezTo>
                          <a:cubicBezTo>
                            <a:pt x="59850" y="93345"/>
                            <a:pt x="66136" y="92583"/>
                            <a:pt x="72899" y="91440"/>
                          </a:cubicBezTo>
                          <a:cubicBezTo>
                            <a:pt x="71280" y="88773"/>
                            <a:pt x="69756" y="86011"/>
                            <a:pt x="68137" y="83344"/>
                          </a:cubicBezTo>
                          <a:cubicBezTo>
                            <a:pt x="35561" y="87916"/>
                            <a:pt x="16892" y="77248"/>
                            <a:pt x="9844" y="49816"/>
                          </a:cubicBezTo>
                          <a:cubicBezTo>
                            <a:pt x="6034" y="35052"/>
                            <a:pt x="13749" y="20193"/>
                            <a:pt x="23655" y="8001"/>
                          </a:cubicBezTo>
                          <a:cubicBezTo>
                            <a:pt x="22036" y="5334"/>
                            <a:pt x="20512" y="2667"/>
                            <a:pt x="18892" y="0"/>
                          </a:cubicBezTo>
                          <a:cubicBezTo>
                            <a:pt x="6605" y="14288"/>
                            <a:pt x="-3682" y="32766"/>
                            <a:pt x="1271" y="52006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6" name="Freeform: Shape 556">
                      <a:extLst>
                        <a:ext uri="{FF2B5EF4-FFF2-40B4-BE49-F238E27FC236}">
                          <a16:creationId xmlns:a16="http://schemas.microsoft.com/office/drawing/2014/main" id="{1EFE1CB3-1B94-421A-94E1-2F844E2946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8098" y="3462813"/>
                      <a:ext cx="142712" cy="158877"/>
                    </a:xfrm>
                    <a:custGeom>
                      <a:avLst/>
                      <a:gdLst>
                        <a:gd name="connsiteX0" fmla="*/ 2504 w 142712"/>
                        <a:gd name="connsiteY0" fmla="*/ 91345 h 158877"/>
                        <a:gd name="connsiteX1" fmla="*/ 98040 w 142712"/>
                        <a:gd name="connsiteY1" fmla="*/ 156210 h 158877"/>
                        <a:gd name="connsiteX2" fmla="*/ 130901 w 142712"/>
                        <a:gd name="connsiteY2" fmla="*/ 158020 h 158877"/>
                        <a:gd name="connsiteX3" fmla="*/ 142712 w 142712"/>
                        <a:gd name="connsiteY3" fmla="*/ 158877 h 158877"/>
                        <a:gd name="connsiteX4" fmla="*/ 137283 w 142712"/>
                        <a:gd name="connsiteY4" fmla="*/ 149733 h 158877"/>
                        <a:gd name="connsiteX5" fmla="*/ 131568 w 142712"/>
                        <a:gd name="connsiteY5" fmla="*/ 149257 h 158877"/>
                        <a:gd name="connsiteX6" fmla="*/ 98135 w 142712"/>
                        <a:gd name="connsiteY6" fmla="*/ 147352 h 158877"/>
                        <a:gd name="connsiteX7" fmla="*/ 10791 w 142712"/>
                        <a:gd name="connsiteY7" fmla="*/ 88773 h 158877"/>
                        <a:gd name="connsiteX8" fmla="*/ 53368 w 142712"/>
                        <a:gd name="connsiteY8" fmla="*/ 7715 h 158877"/>
                        <a:gd name="connsiteX9" fmla="*/ 48796 w 142712"/>
                        <a:gd name="connsiteY9" fmla="*/ 0 h 158877"/>
                        <a:gd name="connsiteX10" fmla="*/ 2504 w 142712"/>
                        <a:gd name="connsiteY10" fmla="*/ 91345 h 1588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712" h="158877">
                          <a:moveTo>
                            <a:pt x="2504" y="91345"/>
                          </a:moveTo>
                          <a:cubicBezTo>
                            <a:pt x="20602" y="154686"/>
                            <a:pt x="49748" y="155257"/>
                            <a:pt x="98040" y="156210"/>
                          </a:cubicBezTo>
                          <a:cubicBezTo>
                            <a:pt x="110899" y="156496"/>
                            <a:pt x="122043" y="157353"/>
                            <a:pt x="130901" y="158020"/>
                          </a:cubicBezTo>
                          <a:cubicBezTo>
                            <a:pt x="135188" y="158401"/>
                            <a:pt x="138998" y="158686"/>
                            <a:pt x="142712" y="158877"/>
                          </a:cubicBezTo>
                          <a:cubicBezTo>
                            <a:pt x="140903" y="155829"/>
                            <a:pt x="139188" y="152876"/>
                            <a:pt x="137283" y="149733"/>
                          </a:cubicBezTo>
                          <a:cubicBezTo>
                            <a:pt x="135473" y="149638"/>
                            <a:pt x="133664" y="149447"/>
                            <a:pt x="131568" y="149257"/>
                          </a:cubicBezTo>
                          <a:cubicBezTo>
                            <a:pt x="122519" y="148495"/>
                            <a:pt x="111280" y="147638"/>
                            <a:pt x="98135" y="147352"/>
                          </a:cubicBezTo>
                          <a:cubicBezTo>
                            <a:pt x="50891" y="146399"/>
                            <a:pt x="27174" y="145923"/>
                            <a:pt x="10791" y="88773"/>
                          </a:cubicBezTo>
                          <a:cubicBezTo>
                            <a:pt x="504" y="52673"/>
                            <a:pt x="30698" y="23717"/>
                            <a:pt x="53368" y="7715"/>
                          </a:cubicBezTo>
                          <a:cubicBezTo>
                            <a:pt x="51844" y="5143"/>
                            <a:pt x="50320" y="2572"/>
                            <a:pt x="48796" y="0"/>
                          </a:cubicBezTo>
                          <a:cubicBezTo>
                            <a:pt x="24221" y="17240"/>
                            <a:pt x="-9497" y="49340"/>
                            <a:pt x="2504" y="91345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47" name="Graphic 216">
                  <a:extLst>
                    <a:ext uri="{FF2B5EF4-FFF2-40B4-BE49-F238E27FC236}">
                      <a16:creationId xmlns:a16="http://schemas.microsoft.com/office/drawing/2014/main" id="{0D839D0B-B0E8-495B-A980-EC73C35AFA2E}"/>
                    </a:ext>
                  </a:extLst>
                </p:cNvPr>
                <p:cNvGrpSpPr/>
                <p:nvPr/>
              </p:nvGrpSpPr>
              <p:grpSpPr>
                <a:xfrm>
                  <a:off x="5490806" y="3363440"/>
                  <a:ext cx="411834" cy="463704"/>
                  <a:chOff x="5490806" y="3363440"/>
                  <a:chExt cx="411834" cy="463704"/>
                </a:xfrm>
              </p:grpSpPr>
              <p:sp>
                <p:nvSpPr>
                  <p:cNvPr id="455" name="Freeform: Shape 545">
                    <a:extLst>
                      <a:ext uri="{FF2B5EF4-FFF2-40B4-BE49-F238E27FC236}">
                        <a16:creationId xmlns:a16="http://schemas.microsoft.com/office/drawing/2014/main" id="{F77A761C-7A10-4ECF-A8CB-1942532EFEC7}"/>
                      </a:ext>
                    </a:extLst>
                  </p:cNvPr>
                  <p:cNvSpPr/>
                  <p:nvPr/>
                </p:nvSpPr>
                <p:spPr>
                  <a:xfrm>
                    <a:off x="5490806" y="3363440"/>
                    <a:ext cx="411834" cy="463704"/>
                  </a:xfrm>
                  <a:custGeom>
                    <a:avLst/>
                    <a:gdLst>
                      <a:gd name="connsiteX0" fmla="*/ 411835 w 411834"/>
                      <a:gd name="connsiteY0" fmla="*/ 70132 h 463704"/>
                      <a:gd name="connsiteX1" fmla="*/ 100177 w 411834"/>
                      <a:gd name="connsiteY1" fmla="*/ 463705 h 463704"/>
                      <a:gd name="connsiteX2" fmla="*/ 10832 w 411834"/>
                      <a:gd name="connsiteY2" fmla="*/ 162429 h 463704"/>
                      <a:gd name="connsiteX3" fmla="*/ 255625 w 411834"/>
                      <a:gd name="connsiteY3" fmla="*/ 123 h 463704"/>
                      <a:gd name="connsiteX4" fmla="*/ 411835 w 411834"/>
                      <a:gd name="connsiteY4" fmla="*/ 70132 h 463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834" h="463704">
                        <a:moveTo>
                          <a:pt x="411835" y="70132"/>
                        </a:moveTo>
                        <a:cubicBezTo>
                          <a:pt x="408692" y="71370"/>
                          <a:pt x="100177" y="463705"/>
                          <a:pt x="100177" y="463705"/>
                        </a:cubicBezTo>
                        <a:cubicBezTo>
                          <a:pt x="100177" y="463705"/>
                          <a:pt x="-39174" y="288064"/>
                          <a:pt x="10832" y="162429"/>
                        </a:cubicBezTo>
                        <a:cubicBezTo>
                          <a:pt x="60744" y="36794"/>
                          <a:pt x="225526" y="1171"/>
                          <a:pt x="255625" y="123"/>
                        </a:cubicBezTo>
                        <a:cubicBezTo>
                          <a:pt x="352018" y="-3401"/>
                          <a:pt x="411835" y="70132"/>
                          <a:pt x="411835" y="70132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456" name="Graphic 216">
                    <a:extLst>
                      <a:ext uri="{FF2B5EF4-FFF2-40B4-BE49-F238E27FC236}">
                        <a16:creationId xmlns:a16="http://schemas.microsoft.com/office/drawing/2014/main" id="{2881E57E-CCF5-4B2B-802F-FD02F2C5402C}"/>
                      </a:ext>
                    </a:extLst>
                  </p:cNvPr>
                  <p:cNvGrpSpPr/>
                  <p:nvPr/>
                </p:nvGrpSpPr>
                <p:grpSpPr>
                  <a:xfrm>
                    <a:off x="5537880" y="3424391"/>
                    <a:ext cx="344473" cy="375321"/>
                    <a:chOff x="5537880" y="3424391"/>
                    <a:chExt cx="344473" cy="375321"/>
                  </a:xfrm>
                  <a:solidFill>
                    <a:srgbClr val="F5AFD4"/>
                  </a:solidFill>
                </p:grpSpPr>
                <p:sp>
                  <p:nvSpPr>
                    <p:cNvPr id="457" name="Freeform: Shape 547">
                      <a:extLst>
                        <a:ext uri="{FF2B5EF4-FFF2-40B4-BE49-F238E27FC236}">
                          <a16:creationId xmlns:a16="http://schemas.microsoft.com/office/drawing/2014/main" id="{3595AC05-986E-4D52-861C-8C7A3E093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7880" y="3424391"/>
                      <a:ext cx="344473" cy="375321"/>
                    </a:xfrm>
                    <a:custGeom>
                      <a:avLst/>
                      <a:gdLst>
                        <a:gd name="connsiteX0" fmla="*/ 74630 w 344473"/>
                        <a:gd name="connsiteY0" fmla="*/ 375321 h 375321"/>
                        <a:gd name="connsiteX1" fmla="*/ 81679 w 344473"/>
                        <a:gd name="connsiteY1" fmla="*/ 366368 h 375321"/>
                        <a:gd name="connsiteX2" fmla="*/ 16528 w 344473"/>
                        <a:gd name="connsiteY2" fmla="*/ 184536 h 375321"/>
                        <a:gd name="connsiteX3" fmla="*/ 121874 w 344473"/>
                        <a:gd name="connsiteY3" fmla="*/ 33469 h 375321"/>
                        <a:gd name="connsiteX4" fmla="*/ 158927 w 344473"/>
                        <a:gd name="connsiteY4" fmla="*/ 20610 h 375321"/>
                        <a:gd name="connsiteX5" fmla="*/ 337711 w 344473"/>
                        <a:gd name="connsiteY5" fmla="*/ 42327 h 375321"/>
                        <a:gd name="connsiteX6" fmla="*/ 344474 w 344473"/>
                        <a:gd name="connsiteY6" fmla="*/ 33850 h 375321"/>
                        <a:gd name="connsiteX7" fmla="*/ 155307 w 344473"/>
                        <a:gd name="connsiteY7" fmla="*/ 10895 h 375321"/>
                        <a:gd name="connsiteX8" fmla="*/ 118445 w 344473"/>
                        <a:gd name="connsiteY8" fmla="*/ 23658 h 375321"/>
                        <a:gd name="connsiteX9" fmla="*/ 6241 w 344473"/>
                        <a:gd name="connsiteY9" fmla="*/ 186822 h 375321"/>
                        <a:gd name="connsiteX10" fmla="*/ 40055 w 344473"/>
                        <a:gd name="connsiteY10" fmla="*/ 299121 h 375321"/>
                        <a:gd name="connsiteX11" fmla="*/ 74630 w 344473"/>
                        <a:gd name="connsiteY11" fmla="*/ 375321 h 375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473" h="375321">
                          <a:moveTo>
                            <a:pt x="74630" y="375321"/>
                          </a:moveTo>
                          <a:cubicBezTo>
                            <a:pt x="76821" y="372559"/>
                            <a:pt x="79202" y="369606"/>
                            <a:pt x="81679" y="366368"/>
                          </a:cubicBezTo>
                          <a:cubicBezTo>
                            <a:pt x="63581" y="331506"/>
                            <a:pt x="34339" y="266927"/>
                            <a:pt x="16528" y="184536"/>
                          </a:cubicBezTo>
                          <a:cubicBezTo>
                            <a:pt x="-6904" y="76808"/>
                            <a:pt x="38816" y="61377"/>
                            <a:pt x="121874" y="33469"/>
                          </a:cubicBezTo>
                          <a:cubicBezTo>
                            <a:pt x="133590" y="29469"/>
                            <a:pt x="145972" y="25373"/>
                            <a:pt x="158927" y="20610"/>
                          </a:cubicBezTo>
                          <a:cubicBezTo>
                            <a:pt x="227697" y="-4440"/>
                            <a:pt x="299325" y="22706"/>
                            <a:pt x="337711" y="42327"/>
                          </a:cubicBezTo>
                          <a:cubicBezTo>
                            <a:pt x="340092" y="39375"/>
                            <a:pt x="342378" y="36517"/>
                            <a:pt x="344474" y="33850"/>
                          </a:cubicBezTo>
                          <a:cubicBezTo>
                            <a:pt x="305135" y="13181"/>
                            <a:pt x="229792" y="-16156"/>
                            <a:pt x="155307" y="10895"/>
                          </a:cubicBezTo>
                          <a:cubicBezTo>
                            <a:pt x="142448" y="15562"/>
                            <a:pt x="130161" y="19753"/>
                            <a:pt x="118445" y="23658"/>
                          </a:cubicBezTo>
                          <a:cubicBezTo>
                            <a:pt x="35578" y="51567"/>
                            <a:pt x="-19096" y="69950"/>
                            <a:pt x="6241" y="186822"/>
                          </a:cubicBezTo>
                          <a:cubicBezTo>
                            <a:pt x="15480" y="229494"/>
                            <a:pt x="27767" y="267498"/>
                            <a:pt x="40055" y="299121"/>
                          </a:cubicBezTo>
                          <a:cubicBezTo>
                            <a:pt x="52723" y="331887"/>
                            <a:pt x="65391" y="357796"/>
                            <a:pt x="74630" y="375321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8" name="Freeform: Shape 548">
                      <a:extLst>
                        <a:ext uri="{FF2B5EF4-FFF2-40B4-BE49-F238E27FC236}">
                          <a16:creationId xmlns:a16="http://schemas.microsoft.com/office/drawing/2014/main" id="{206B03FA-E991-4277-972B-469195BAAE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91705" y="3477604"/>
                      <a:ext cx="249690" cy="286009"/>
                    </a:xfrm>
                    <a:custGeom>
                      <a:avLst/>
                      <a:gdLst>
                        <a:gd name="connsiteX0" fmla="*/ 79669 w 249690"/>
                        <a:gd name="connsiteY0" fmla="*/ 15690 h 286009"/>
                        <a:gd name="connsiteX1" fmla="*/ 7470 w 249690"/>
                        <a:gd name="connsiteY1" fmla="*/ 179043 h 286009"/>
                        <a:gd name="connsiteX2" fmla="*/ 26424 w 249690"/>
                        <a:gd name="connsiteY2" fmla="*/ 236384 h 286009"/>
                        <a:gd name="connsiteX3" fmla="*/ 49189 w 249690"/>
                        <a:gd name="connsiteY3" fmla="*/ 286009 h 286009"/>
                        <a:gd name="connsiteX4" fmla="*/ 56142 w 249690"/>
                        <a:gd name="connsiteY4" fmla="*/ 277151 h 286009"/>
                        <a:gd name="connsiteX5" fmla="*/ 17471 w 249690"/>
                        <a:gd name="connsiteY5" fmla="*/ 176281 h 286009"/>
                        <a:gd name="connsiteX6" fmla="*/ 84432 w 249690"/>
                        <a:gd name="connsiteY6" fmla="*/ 24834 h 286009"/>
                        <a:gd name="connsiteX7" fmla="*/ 243213 w 249690"/>
                        <a:gd name="connsiteY7" fmla="*/ 40169 h 286009"/>
                        <a:gd name="connsiteX8" fmla="*/ 249690 w 249690"/>
                        <a:gd name="connsiteY8" fmla="*/ 31977 h 286009"/>
                        <a:gd name="connsiteX9" fmla="*/ 79669 w 249690"/>
                        <a:gd name="connsiteY9" fmla="*/ 15690 h 286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9690" h="286009">
                          <a:moveTo>
                            <a:pt x="79669" y="15690"/>
                          </a:moveTo>
                          <a:cubicBezTo>
                            <a:pt x="-12057" y="63315"/>
                            <a:pt x="-5484" y="131704"/>
                            <a:pt x="7470" y="179043"/>
                          </a:cubicBezTo>
                          <a:cubicBezTo>
                            <a:pt x="12423" y="197046"/>
                            <a:pt x="18995" y="217239"/>
                            <a:pt x="26424" y="236384"/>
                          </a:cubicBezTo>
                          <a:cubicBezTo>
                            <a:pt x="33568" y="254862"/>
                            <a:pt x="41474" y="272293"/>
                            <a:pt x="49189" y="286009"/>
                          </a:cubicBezTo>
                          <a:cubicBezTo>
                            <a:pt x="51475" y="283152"/>
                            <a:pt x="53761" y="280199"/>
                            <a:pt x="56142" y="277151"/>
                          </a:cubicBezTo>
                          <a:cubicBezTo>
                            <a:pt x="41474" y="249909"/>
                            <a:pt x="26329" y="208761"/>
                            <a:pt x="17471" y="176281"/>
                          </a:cubicBezTo>
                          <a:cubicBezTo>
                            <a:pt x="4517" y="128751"/>
                            <a:pt x="326" y="68458"/>
                            <a:pt x="84432" y="24834"/>
                          </a:cubicBezTo>
                          <a:cubicBezTo>
                            <a:pt x="129866" y="1212"/>
                            <a:pt x="183206" y="6450"/>
                            <a:pt x="243213" y="40169"/>
                          </a:cubicBezTo>
                          <a:cubicBezTo>
                            <a:pt x="245404" y="37407"/>
                            <a:pt x="247595" y="34644"/>
                            <a:pt x="249690" y="31977"/>
                          </a:cubicBezTo>
                          <a:cubicBezTo>
                            <a:pt x="185968" y="-4218"/>
                            <a:pt x="128818" y="-9742"/>
                            <a:pt x="79669" y="15690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9" name="Freeform: Shape 549">
                      <a:extLst>
                        <a:ext uri="{FF2B5EF4-FFF2-40B4-BE49-F238E27FC236}">
                          <a16:creationId xmlns:a16="http://schemas.microsoft.com/office/drawing/2014/main" id="{9989F42C-83E1-4337-8ECE-DC60112ECF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8888" y="3577420"/>
                      <a:ext cx="93833" cy="105420"/>
                    </a:xfrm>
                    <a:custGeom>
                      <a:avLst/>
                      <a:gdLst>
                        <a:gd name="connsiteX0" fmla="*/ 28778 w 93833"/>
                        <a:gd name="connsiteY0" fmla="*/ 9313 h 105420"/>
                        <a:gd name="connsiteX1" fmla="*/ 5537 w 93833"/>
                        <a:gd name="connsiteY1" fmla="*/ 85418 h 105420"/>
                        <a:gd name="connsiteX2" fmla="*/ 15729 w 93833"/>
                        <a:gd name="connsiteY2" fmla="*/ 105421 h 105420"/>
                        <a:gd name="connsiteX3" fmla="*/ 22682 w 93833"/>
                        <a:gd name="connsiteY3" fmla="*/ 96658 h 105420"/>
                        <a:gd name="connsiteX4" fmla="*/ 34874 w 93833"/>
                        <a:gd name="connsiteY4" fmla="*/ 17790 h 105420"/>
                        <a:gd name="connsiteX5" fmla="*/ 86976 w 93833"/>
                        <a:gd name="connsiteY5" fmla="*/ 15219 h 105420"/>
                        <a:gd name="connsiteX6" fmla="*/ 93834 w 93833"/>
                        <a:gd name="connsiteY6" fmla="*/ 6551 h 105420"/>
                        <a:gd name="connsiteX7" fmla="*/ 28778 w 93833"/>
                        <a:gd name="connsiteY7" fmla="*/ 9313 h 105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833" h="105420">
                          <a:moveTo>
                            <a:pt x="28778" y="9313"/>
                          </a:moveTo>
                          <a:cubicBezTo>
                            <a:pt x="1155" y="29030"/>
                            <a:pt x="-6560" y="54081"/>
                            <a:pt x="5537" y="85418"/>
                          </a:cubicBezTo>
                          <a:cubicBezTo>
                            <a:pt x="8013" y="91800"/>
                            <a:pt x="11538" y="98563"/>
                            <a:pt x="15729" y="105421"/>
                          </a:cubicBezTo>
                          <a:cubicBezTo>
                            <a:pt x="18015" y="102468"/>
                            <a:pt x="20301" y="99610"/>
                            <a:pt x="22682" y="96658"/>
                          </a:cubicBezTo>
                          <a:cubicBezTo>
                            <a:pt x="3632" y="62653"/>
                            <a:pt x="7442" y="37317"/>
                            <a:pt x="34874" y="17790"/>
                          </a:cubicBezTo>
                          <a:cubicBezTo>
                            <a:pt x="49542" y="7313"/>
                            <a:pt x="69354" y="9409"/>
                            <a:pt x="86976" y="15219"/>
                          </a:cubicBezTo>
                          <a:cubicBezTo>
                            <a:pt x="89262" y="12266"/>
                            <a:pt x="91548" y="9409"/>
                            <a:pt x="93834" y="6551"/>
                          </a:cubicBezTo>
                          <a:cubicBezTo>
                            <a:pt x="72879" y="-879"/>
                            <a:pt x="47923" y="-4403"/>
                            <a:pt x="28778" y="9313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0" name="Freeform: Shape 550">
                      <a:extLst>
                        <a:ext uri="{FF2B5EF4-FFF2-40B4-BE49-F238E27FC236}">
                          <a16:creationId xmlns:a16="http://schemas.microsoft.com/office/drawing/2014/main" id="{933AEEE0-7515-4303-8AED-9BB021923B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2140" y="3522363"/>
                      <a:ext cx="167442" cy="199149"/>
                    </a:xfrm>
                    <a:custGeom>
                      <a:avLst/>
                      <a:gdLst>
                        <a:gd name="connsiteX0" fmla="*/ 46665 w 167442"/>
                        <a:gd name="connsiteY0" fmla="*/ 15126 h 199149"/>
                        <a:gd name="connsiteX1" fmla="*/ 15709 w 167442"/>
                        <a:gd name="connsiteY1" fmla="*/ 148572 h 199149"/>
                        <a:gd name="connsiteX2" fmla="*/ 27710 w 167442"/>
                        <a:gd name="connsiteY2" fmla="*/ 185719 h 199149"/>
                        <a:gd name="connsiteX3" fmla="*/ 31901 w 167442"/>
                        <a:gd name="connsiteY3" fmla="*/ 199149 h 199149"/>
                        <a:gd name="connsiteX4" fmla="*/ 39712 w 167442"/>
                        <a:gd name="connsiteY4" fmla="*/ 189339 h 199149"/>
                        <a:gd name="connsiteX5" fmla="*/ 37712 w 167442"/>
                        <a:gd name="connsiteY5" fmla="*/ 182766 h 199149"/>
                        <a:gd name="connsiteX6" fmla="*/ 25520 w 167442"/>
                        <a:gd name="connsiteY6" fmla="*/ 144952 h 199149"/>
                        <a:gd name="connsiteX7" fmla="*/ 52952 w 167442"/>
                        <a:gd name="connsiteY7" fmla="*/ 23318 h 199149"/>
                        <a:gd name="connsiteX8" fmla="*/ 160870 w 167442"/>
                        <a:gd name="connsiteY8" fmla="*/ 35796 h 199149"/>
                        <a:gd name="connsiteX9" fmla="*/ 167442 w 167442"/>
                        <a:gd name="connsiteY9" fmla="*/ 27509 h 199149"/>
                        <a:gd name="connsiteX10" fmla="*/ 46665 w 167442"/>
                        <a:gd name="connsiteY10" fmla="*/ 15126 h 199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7442" h="199149">
                          <a:moveTo>
                            <a:pt x="46665" y="15126"/>
                          </a:moveTo>
                          <a:cubicBezTo>
                            <a:pt x="-15724" y="62275"/>
                            <a:pt x="-3913" y="94755"/>
                            <a:pt x="15709" y="148572"/>
                          </a:cubicBezTo>
                          <a:cubicBezTo>
                            <a:pt x="20948" y="162954"/>
                            <a:pt x="24662" y="175623"/>
                            <a:pt x="27710" y="185719"/>
                          </a:cubicBezTo>
                          <a:cubicBezTo>
                            <a:pt x="29139" y="190577"/>
                            <a:pt x="30473" y="194958"/>
                            <a:pt x="31901" y="199149"/>
                          </a:cubicBezTo>
                          <a:cubicBezTo>
                            <a:pt x="34473" y="195911"/>
                            <a:pt x="37045" y="192577"/>
                            <a:pt x="39712" y="189339"/>
                          </a:cubicBezTo>
                          <a:cubicBezTo>
                            <a:pt x="39045" y="187243"/>
                            <a:pt x="38474" y="185243"/>
                            <a:pt x="37712" y="182766"/>
                          </a:cubicBezTo>
                          <a:cubicBezTo>
                            <a:pt x="34664" y="172479"/>
                            <a:pt x="30854" y="159621"/>
                            <a:pt x="25520" y="144952"/>
                          </a:cubicBezTo>
                          <a:cubicBezTo>
                            <a:pt x="6374" y="92279"/>
                            <a:pt x="-3341" y="65799"/>
                            <a:pt x="52952" y="23318"/>
                          </a:cubicBezTo>
                          <a:cubicBezTo>
                            <a:pt x="88480" y="-3543"/>
                            <a:pt x="133438" y="17508"/>
                            <a:pt x="160870" y="35796"/>
                          </a:cubicBezTo>
                          <a:cubicBezTo>
                            <a:pt x="163061" y="33033"/>
                            <a:pt x="165251" y="30271"/>
                            <a:pt x="167442" y="27509"/>
                          </a:cubicBezTo>
                          <a:cubicBezTo>
                            <a:pt x="137915" y="7602"/>
                            <a:pt x="88004" y="-16116"/>
                            <a:pt x="46665" y="15126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48" name="Graphic 216">
                  <a:extLst>
                    <a:ext uri="{FF2B5EF4-FFF2-40B4-BE49-F238E27FC236}">
                      <a16:creationId xmlns:a16="http://schemas.microsoft.com/office/drawing/2014/main" id="{D6779D83-D5EB-43E4-821D-B365AE211D85}"/>
                    </a:ext>
                  </a:extLst>
                </p:cNvPr>
                <p:cNvGrpSpPr/>
                <p:nvPr/>
              </p:nvGrpSpPr>
              <p:grpSpPr>
                <a:xfrm>
                  <a:off x="5734236" y="2945606"/>
                  <a:ext cx="477873" cy="263034"/>
                  <a:chOff x="5734236" y="2945606"/>
                  <a:chExt cx="477873" cy="263034"/>
                </a:xfrm>
              </p:grpSpPr>
              <p:sp>
                <p:nvSpPr>
                  <p:cNvPr id="449" name="Freeform: Shape 539">
                    <a:extLst>
                      <a:ext uri="{FF2B5EF4-FFF2-40B4-BE49-F238E27FC236}">
                        <a16:creationId xmlns:a16="http://schemas.microsoft.com/office/drawing/2014/main" id="{352017EB-68DC-4F56-B57D-78D9F4FAE37C}"/>
                      </a:ext>
                    </a:extLst>
                  </p:cNvPr>
                  <p:cNvSpPr/>
                  <p:nvPr/>
                </p:nvSpPr>
                <p:spPr>
                  <a:xfrm>
                    <a:off x="5734236" y="2945606"/>
                    <a:ext cx="477873" cy="263034"/>
                  </a:xfrm>
                  <a:custGeom>
                    <a:avLst/>
                    <a:gdLst>
                      <a:gd name="connsiteX0" fmla="*/ 5052 w 477873"/>
                      <a:gd name="connsiteY0" fmla="*/ 0 h 263034"/>
                      <a:gd name="connsiteX1" fmla="*/ 477873 w 477873"/>
                      <a:gd name="connsiteY1" fmla="*/ 24194 h 263034"/>
                      <a:gd name="connsiteX2" fmla="*/ 295279 w 477873"/>
                      <a:gd name="connsiteY2" fmla="*/ 257651 h 263034"/>
                      <a:gd name="connsiteX3" fmla="*/ 36675 w 477873"/>
                      <a:gd name="connsiteY3" fmla="*/ 158401 h 263034"/>
                      <a:gd name="connsiteX4" fmla="*/ 5052 w 477873"/>
                      <a:gd name="connsiteY4" fmla="*/ 0 h 263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7873" h="263034">
                        <a:moveTo>
                          <a:pt x="5052" y="0"/>
                        </a:moveTo>
                        <a:cubicBezTo>
                          <a:pt x="7719" y="1715"/>
                          <a:pt x="477873" y="24194"/>
                          <a:pt x="477873" y="24194"/>
                        </a:cubicBezTo>
                        <a:cubicBezTo>
                          <a:pt x="477873" y="24194"/>
                          <a:pt x="419104" y="227267"/>
                          <a:pt x="295279" y="257651"/>
                        </a:cubicBezTo>
                        <a:cubicBezTo>
                          <a:pt x="171454" y="288036"/>
                          <a:pt x="53915" y="180880"/>
                          <a:pt x="36675" y="158401"/>
                        </a:cubicBezTo>
                        <a:cubicBezTo>
                          <a:pt x="-18665" y="86201"/>
                          <a:pt x="5052" y="0"/>
                          <a:pt x="5052" y="0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450" name="Graphic 216">
                    <a:extLst>
                      <a:ext uri="{FF2B5EF4-FFF2-40B4-BE49-F238E27FC236}">
                        <a16:creationId xmlns:a16="http://schemas.microsoft.com/office/drawing/2014/main" id="{DC9DA2C0-DFC4-40DA-93B5-91322C9546FF}"/>
                      </a:ext>
                    </a:extLst>
                  </p:cNvPr>
                  <p:cNvGrpSpPr/>
                  <p:nvPr/>
                </p:nvGrpSpPr>
                <p:grpSpPr>
                  <a:xfrm>
                    <a:off x="5769387" y="2947796"/>
                    <a:ext cx="409860" cy="227713"/>
                    <a:chOff x="5769387" y="2947796"/>
                    <a:chExt cx="409860" cy="227713"/>
                  </a:xfrm>
                  <a:solidFill>
                    <a:srgbClr val="F5AFD4"/>
                  </a:solidFill>
                </p:grpSpPr>
                <p:sp>
                  <p:nvSpPr>
                    <p:cNvPr id="451" name="Freeform: Shape 541">
                      <a:extLst>
                        <a:ext uri="{FF2B5EF4-FFF2-40B4-BE49-F238E27FC236}">
                          <a16:creationId xmlns:a16="http://schemas.microsoft.com/office/drawing/2014/main" id="{DB388397-AB34-4DA0-B6CB-5994E7284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69387" y="2947796"/>
                      <a:ext cx="409860" cy="227713"/>
                    </a:xfrm>
                    <a:custGeom>
                      <a:avLst/>
                      <a:gdLst>
                        <a:gd name="connsiteX0" fmla="*/ 409861 w 409860"/>
                        <a:gd name="connsiteY0" fmla="*/ 20479 h 227713"/>
                        <a:gd name="connsiteX1" fmla="*/ 399193 w 409860"/>
                        <a:gd name="connsiteY1" fmla="*/ 20003 h 227713"/>
                        <a:gd name="connsiteX2" fmla="*/ 295180 w 409860"/>
                        <a:gd name="connsiteY2" fmla="*/ 169545 h 227713"/>
                        <a:gd name="connsiteX3" fmla="*/ 121444 w 409860"/>
                        <a:gd name="connsiteY3" fmla="*/ 171260 h 227713"/>
                        <a:gd name="connsiteX4" fmla="*/ 91345 w 409860"/>
                        <a:gd name="connsiteY4" fmla="*/ 149828 h 227713"/>
                        <a:gd name="connsiteX5" fmla="*/ 10192 w 409860"/>
                        <a:gd name="connsiteY5" fmla="*/ 572 h 227713"/>
                        <a:gd name="connsiteX6" fmla="*/ 0 w 409860"/>
                        <a:gd name="connsiteY6" fmla="*/ 0 h 227713"/>
                        <a:gd name="connsiteX7" fmla="*/ 85820 w 409860"/>
                        <a:gd name="connsiteY7" fmla="*/ 157925 h 227713"/>
                        <a:gd name="connsiteX8" fmla="*/ 115729 w 409860"/>
                        <a:gd name="connsiteY8" fmla="*/ 179261 h 227713"/>
                        <a:gd name="connsiteX9" fmla="*/ 302419 w 409860"/>
                        <a:gd name="connsiteY9" fmla="*/ 176213 h 227713"/>
                        <a:gd name="connsiteX10" fmla="*/ 370237 w 409860"/>
                        <a:gd name="connsiteY10" fmla="*/ 88773 h 227713"/>
                        <a:gd name="connsiteX11" fmla="*/ 409861 w 409860"/>
                        <a:gd name="connsiteY11" fmla="*/ 20479 h 2277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409860" h="227713">
                          <a:moveTo>
                            <a:pt x="409861" y="20479"/>
                          </a:moveTo>
                          <a:cubicBezTo>
                            <a:pt x="406527" y="20288"/>
                            <a:pt x="403003" y="20193"/>
                            <a:pt x="399193" y="20003"/>
                          </a:cubicBezTo>
                          <a:cubicBezTo>
                            <a:pt x="382334" y="53054"/>
                            <a:pt x="348710" y="110776"/>
                            <a:pt x="295180" y="169545"/>
                          </a:cubicBezTo>
                          <a:cubicBezTo>
                            <a:pt x="225171" y="246412"/>
                            <a:pt x="188404" y="219742"/>
                            <a:pt x="121444" y="171260"/>
                          </a:cubicBezTo>
                          <a:cubicBezTo>
                            <a:pt x="112014" y="164402"/>
                            <a:pt x="102013" y="157163"/>
                            <a:pt x="91345" y="149828"/>
                          </a:cubicBezTo>
                          <a:cubicBezTo>
                            <a:pt x="34481" y="110680"/>
                            <a:pt x="16193" y="40862"/>
                            <a:pt x="10192" y="572"/>
                          </a:cubicBezTo>
                          <a:cubicBezTo>
                            <a:pt x="6572" y="381"/>
                            <a:pt x="3143" y="191"/>
                            <a:pt x="0" y="0"/>
                          </a:cubicBezTo>
                          <a:cubicBezTo>
                            <a:pt x="5620" y="41529"/>
                            <a:pt x="24289" y="115538"/>
                            <a:pt x="85820" y="157925"/>
                          </a:cubicBezTo>
                          <a:cubicBezTo>
                            <a:pt x="96393" y="165259"/>
                            <a:pt x="106394" y="172403"/>
                            <a:pt x="115729" y="179261"/>
                          </a:cubicBezTo>
                          <a:cubicBezTo>
                            <a:pt x="182499" y="227648"/>
                            <a:pt x="226600" y="259556"/>
                            <a:pt x="302419" y="176213"/>
                          </a:cubicBezTo>
                          <a:cubicBezTo>
                            <a:pt x="330137" y="145733"/>
                            <a:pt x="352616" y="115538"/>
                            <a:pt x="370237" y="88773"/>
                          </a:cubicBezTo>
                          <a:cubicBezTo>
                            <a:pt x="388430" y="61055"/>
                            <a:pt x="401479" y="37148"/>
                            <a:pt x="409861" y="20479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2" name="Freeform: Shape 542">
                      <a:extLst>
                        <a:ext uri="{FF2B5EF4-FFF2-40B4-BE49-F238E27FC236}">
                          <a16:creationId xmlns:a16="http://schemas.microsoft.com/office/drawing/2014/main" id="{377CE21B-3AE0-4E95-AF8C-48E2B76FC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109" y="2951035"/>
                      <a:ext cx="304704" cy="158626"/>
                    </a:xfrm>
                    <a:custGeom>
                      <a:avLst/>
                      <a:gdLst>
                        <a:gd name="connsiteX0" fmla="*/ 80486 w 304704"/>
                        <a:gd name="connsiteY0" fmla="*/ 139541 h 158626"/>
                        <a:gd name="connsiteX1" fmla="*/ 245459 w 304704"/>
                        <a:gd name="connsiteY1" fmla="*/ 105632 h 158626"/>
                        <a:gd name="connsiteX2" fmla="*/ 279082 w 304704"/>
                        <a:gd name="connsiteY2" fmla="*/ 59722 h 158626"/>
                        <a:gd name="connsiteX3" fmla="*/ 304705 w 304704"/>
                        <a:gd name="connsiteY3" fmla="*/ 15050 h 158626"/>
                        <a:gd name="connsiteX4" fmla="*/ 294132 w 304704"/>
                        <a:gd name="connsiteY4" fmla="*/ 14573 h 158626"/>
                        <a:gd name="connsiteX5" fmla="*/ 237839 w 304704"/>
                        <a:gd name="connsiteY5" fmla="*/ 99441 h 158626"/>
                        <a:gd name="connsiteX6" fmla="*/ 84868 w 304704"/>
                        <a:gd name="connsiteY6" fmla="*/ 130778 h 158626"/>
                        <a:gd name="connsiteX7" fmla="*/ 9811 w 304704"/>
                        <a:gd name="connsiteY7" fmla="*/ 476 h 158626"/>
                        <a:gd name="connsiteX8" fmla="*/ 0 w 304704"/>
                        <a:gd name="connsiteY8" fmla="*/ 0 h 158626"/>
                        <a:gd name="connsiteX9" fmla="*/ 80486 w 304704"/>
                        <a:gd name="connsiteY9" fmla="*/ 139541 h 158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04704" h="158626">
                          <a:moveTo>
                            <a:pt x="80486" y="139541"/>
                          </a:moveTo>
                          <a:cubicBezTo>
                            <a:pt x="167259" y="184023"/>
                            <a:pt x="216217" y="141542"/>
                            <a:pt x="245459" y="105632"/>
                          </a:cubicBezTo>
                          <a:cubicBezTo>
                            <a:pt x="256603" y="92012"/>
                            <a:pt x="268510" y="75914"/>
                            <a:pt x="279082" y="59722"/>
                          </a:cubicBezTo>
                          <a:cubicBezTo>
                            <a:pt x="289369" y="44101"/>
                            <a:pt x="298418" y="28575"/>
                            <a:pt x="304705" y="15050"/>
                          </a:cubicBezTo>
                          <a:cubicBezTo>
                            <a:pt x="301276" y="14859"/>
                            <a:pt x="297751" y="14669"/>
                            <a:pt x="294132" y="14573"/>
                          </a:cubicBezTo>
                          <a:cubicBezTo>
                            <a:pt x="281273" y="40767"/>
                            <a:pt x="257937" y="74867"/>
                            <a:pt x="237839" y="99441"/>
                          </a:cubicBezTo>
                          <a:cubicBezTo>
                            <a:pt x="208407" y="135446"/>
                            <a:pt x="164401" y="171545"/>
                            <a:pt x="84868" y="130778"/>
                          </a:cubicBezTo>
                          <a:cubicBezTo>
                            <a:pt x="41910" y="108776"/>
                            <a:pt x="16669" y="64960"/>
                            <a:pt x="9811" y="476"/>
                          </a:cubicBezTo>
                          <a:cubicBezTo>
                            <a:pt x="6477" y="286"/>
                            <a:pt x="3143" y="95"/>
                            <a:pt x="0" y="0"/>
                          </a:cubicBezTo>
                          <a:cubicBezTo>
                            <a:pt x="7144" y="68866"/>
                            <a:pt x="34099" y="115729"/>
                            <a:pt x="80486" y="139541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3" name="Freeform: Shape 543">
                      <a:extLst>
                        <a:ext uri="{FF2B5EF4-FFF2-40B4-BE49-F238E27FC236}">
                          <a16:creationId xmlns:a16="http://schemas.microsoft.com/office/drawing/2014/main" id="{0312300D-F6BD-4AE2-A2C9-F4EC5E97F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0453" y="2955607"/>
                      <a:ext cx="118586" cy="52838"/>
                    </a:xfrm>
                    <a:custGeom>
                      <a:avLst/>
                      <a:gdLst>
                        <a:gd name="connsiteX0" fmla="*/ 37624 w 118586"/>
                        <a:gd name="connsiteY0" fmla="*/ 48387 h 52838"/>
                        <a:gd name="connsiteX1" fmla="*/ 108775 w 118586"/>
                        <a:gd name="connsiteY1" fmla="*/ 24575 h 52838"/>
                        <a:gd name="connsiteX2" fmla="*/ 118586 w 118586"/>
                        <a:gd name="connsiteY2" fmla="*/ 5810 h 52838"/>
                        <a:gd name="connsiteX3" fmla="*/ 108109 w 118586"/>
                        <a:gd name="connsiteY3" fmla="*/ 5334 h 52838"/>
                        <a:gd name="connsiteX4" fmla="*/ 40862 w 118586"/>
                        <a:gd name="connsiteY4" fmla="*/ 39148 h 52838"/>
                        <a:gd name="connsiteX5" fmla="*/ 10382 w 118586"/>
                        <a:gd name="connsiteY5" fmla="*/ 476 h 52838"/>
                        <a:gd name="connsiteX6" fmla="*/ 0 w 118586"/>
                        <a:gd name="connsiteY6" fmla="*/ 0 h 52838"/>
                        <a:gd name="connsiteX7" fmla="*/ 37624 w 118586"/>
                        <a:gd name="connsiteY7" fmla="*/ 48387 h 528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8586" h="52838">
                          <a:moveTo>
                            <a:pt x="37624" y="48387"/>
                          </a:moveTo>
                          <a:cubicBezTo>
                            <a:pt x="67818" y="58769"/>
                            <a:pt x="91345" y="51054"/>
                            <a:pt x="108775" y="24575"/>
                          </a:cubicBezTo>
                          <a:cubicBezTo>
                            <a:pt x="112300" y="19145"/>
                            <a:pt x="115538" y="12764"/>
                            <a:pt x="118586" y="5810"/>
                          </a:cubicBezTo>
                          <a:cubicBezTo>
                            <a:pt x="115062" y="5620"/>
                            <a:pt x="111633" y="5429"/>
                            <a:pt x="108109" y="5334"/>
                          </a:cubicBezTo>
                          <a:cubicBezTo>
                            <a:pt x="92392" y="38576"/>
                            <a:pt x="70866" y="49435"/>
                            <a:pt x="40862" y="39148"/>
                          </a:cubicBezTo>
                          <a:cubicBezTo>
                            <a:pt x="24765" y="33623"/>
                            <a:pt x="15621" y="17240"/>
                            <a:pt x="10382" y="476"/>
                          </a:cubicBezTo>
                          <a:cubicBezTo>
                            <a:pt x="6858" y="286"/>
                            <a:pt x="3429" y="95"/>
                            <a:pt x="0" y="0"/>
                          </a:cubicBezTo>
                          <a:cubicBezTo>
                            <a:pt x="5620" y="20098"/>
                            <a:pt x="16669" y="41148"/>
                            <a:pt x="37624" y="48387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4" name="Freeform: Shape 544">
                      <a:extLst>
                        <a:ext uri="{FF2B5EF4-FFF2-40B4-BE49-F238E27FC236}">
                          <a16:creationId xmlns:a16="http://schemas.microsoft.com/office/drawing/2014/main" id="{087FF579-3F27-4AA4-9423-8176DBE07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9591" y="2953416"/>
                      <a:ext cx="206025" cy="107518"/>
                    </a:xfrm>
                    <a:custGeom>
                      <a:avLst/>
                      <a:gdLst>
                        <a:gd name="connsiteX0" fmla="*/ 56483 w 206025"/>
                        <a:gd name="connsiteY0" fmla="*/ 99631 h 107518"/>
                        <a:gd name="connsiteX1" fmla="*/ 175927 w 206025"/>
                        <a:gd name="connsiteY1" fmla="*/ 50387 h 107518"/>
                        <a:gd name="connsiteX2" fmla="*/ 197929 w 206025"/>
                        <a:gd name="connsiteY2" fmla="*/ 20860 h 107518"/>
                        <a:gd name="connsiteX3" fmla="*/ 206026 w 206025"/>
                        <a:gd name="connsiteY3" fmla="*/ 10287 h 107518"/>
                        <a:gd name="connsiteX4" fmla="*/ 194215 w 206025"/>
                        <a:gd name="connsiteY4" fmla="*/ 9716 h 107518"/>
                        <a:gd name="connsiteX5" fmla="*/ 190310 w 206025"/>
                        <a:gd name="connsiteY5" fmla="*/ 14764 h 107518"/>
                        <a:gd name="connsiteX6" fmla="*/ 167926 w 206025"/>
                        <a:gd name="connsiteY6" fmla="*/ 44768 h 107518"/>
                        <a:gd name="connsiteX7" fmla="*/ 59436 w 206025"/>
                        <a:gd name="connsiteY7" fmla="*/ 90202 h 107518"/>
                        <a:gd name="connsiteX8" fmla="*/ 10001 w 206025"/>
                        <a:gd name="connsiteY8" fmla="*/ 476 h 107518"/>
                        <a:gd name="connsiteX9" fmla="*/ 0 w 206025"/>
                        <a:gd name="connsiteY9" fmla="*/ 0 h 107518"/>
                        <a:gd name="connsiteX10" fmla="*/ 56483 w 206025"/>
                        <a:gd name="connsiteY10" fmla="*/ 99631 h 1075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6025" h="107518">
                          <a:moveTo>
                            <a:pt x="56483" y="99631"/>
                          </a:moveTo>
                          <a:cubicBezTo>
                            <a:pt x="126873" y="121729"/>
                            <a:pt x="145352" y="94869"/>
                            <a:pt x="175927" y="50387"/>
                          </a:cubicBezTo>
                          <a:cubicBezTo>
                            <a:pt x="184118" y="38481"/>
                            <a:pt x="191738" y="28670"/>
                            <a:pt x="197929" y="20860"/>
                          </a:cubicBezTo>
                          <a:cubicBezTo>
                            <a:pt x="200882" y="17050"/>
                            <a:pt x="203549" y="13621"/>
                            <a:pt x="206026" y="10287"/>
                          </a:cubicBezTo>
                          <a:cubicBezTo>
                            <a:pt x="202121" y="10097"/>
                            <a:pt x="198215" y="9906"/>
                            <a:pt x="194215" y="9716"/>
                          </a:cubicBezTo>
                          <a:cubicBezTo>
                            <a:pt x="192977" y="11335"/>
                            <a:pt x="191738" y="12954"/>
                            <a:pt x="190310" y="14764"/>
                          </a:cubicBezTo>
                          <a:cubicBezTo>
                            <a:pt x="184118" y="22765"/>
                            <a:pt x="176308" y="32671"/>
                            <a:pt x="167926" y="44768"/>
                          </a:cubicBezTo>
                          <a:cubicBezTo>
                            <a:pt x="137922" y="88297"/>
                            <a:pt x="122873" y="110204"/>
                            <a:pt x="59436" y="90202"/>
                          </a:cubicBezTo>
                          <a:cubicBezTo>
                            <a:pt x="19336" y="77629"/>
                            <a:pt x="10954" y="31528"/>
                            <a:pt x="10001" y="476"/>
                          </a:cubicBezTo>
                          <a:cubicBezTo>
                            <a:pt x="6668" y="286"/>
                            <a:pt x="3334" y="95"/>
                            <a:pt x="0" y="0"/>
                          </a:cubicBezTo>
                          <a:cubicBezTo>
                            <a:pt x="762" y="33719"/>
                            <a:pt x="9906" y="84963"/>
                            <a:pt x="56483" y="99631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445" name="Freeform: Shape 535">
                <a:extLst>
                  <a:ext uri="{FF2B5EF4-FFF2-40B4-BE49-F238E27FC236}">
                    <a16:creationId xmlns:a16="http://schemas.microsoft.com/office/drawing/2014/main" id="{033CA402-B101-4900-A799-20D003A16305}"/>
                  </a:ext>
                </a:extLst>
              </p:cNvPr>
              <p:cNvSpPr/>
              <p:nvPr/>
            </p:nvSpPr>
            <p:spPr>
              <a:xfrm>
                <a:off x="5795079" y="3129724"/>
                <a:ext cx="76082" cy="70200"/>
              </a:xfrm>
              <a:custGeom>
                <a:avLst/>
                <a:gdLst>
                  <a:gd name="connsiteX0" fmla="*/ 28410 w 76082"/>
                  <a:gd name="connsiteY0" fmla="*/ 69723 h 70200"/>
                  <a:gd name="connsiteX1" fmla="*/ 216 w 76082"/>
                  <a:gd name="connsiteY1" fmla="*/ 42196 h 70200"/>
                  <a:gd name="connsiteX2" fmla="*/ 28410 w 76082"/>
                  <a:gd name="connsiteY2" fmla="*/ 0 h 70200"/>
                  <a:gd name="connsiteX3" fmla="*/ 75749 w 76082"/>
                  <a:gd name="connsiteY3" fmla="*/ 28480 h 70200"/>
                  <a:gd name="connsiteX4" fmla="*/ 28410 w 76082"/>
                  <a:gd name="connsiteY4" fmla="*/ 69723 h 7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82" h="70200">
                    <a:moveTo>
                      <a:pt x="28410" y="69723"/>
                    </a:moveTo>
                    <a:cubicBezTo>
                      <a:pt x="28410" y="69723"/>
                      <a:pt x="2216" y="68770"/>
                      <a:pt x="216" y="42196"/>
                    </a:cubicBezTo>
                    <a:cubicBezTo>
                      <a:pt x="-1784" y="15621"/>
                      <a:pt x="10312" y="0"/>
                      <a:pt x="28410" y="0"/>
                    </a:cubicBezTo>
                    <a:cubicBezTo>
                      <a:pt x="46507" y="0"/>
                      <a:pt x="72796" y="4572"/>
                      <a:pt x="75749" y="28480"/>
                    </a:cubicBezTo>
                    <a:cubicBezTo>
                      <a:pt x="77654" y="44958"/>
                      <a:pt x="72606" y="74295"/>
                      <a:pt x="28410" y="69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18" name="Graphic 216">
              <a:extLst>
                <a:ext uri="{FF2B5EF4-FFF2-40B4-BE49-F238E27FC236}">
                  <a16:creationId xmlns:a16="http://schemas.microsoft.com/office/drawing/2014/main" id="{C66544C9-EE99-4C07-8A87-562CE594BB73}"/>
                </a:ext>
              </a:extLst>
            </p:cNvPr>
            <p:cNvGrpSpPr/>
            <p:nvPr/>
          </p:nvGrpSpPr>
          <p:grpSpPr>
            <a:xfrm>
              <a:off x="5172257" y="3231737"/>
              <a:ext cx="1836438" cy="966874"/>
              <a:chOff x="5172257" y="3231737"/>
              <a:chExt cx="1836438" cy="966874"/>
            </a:xfrm>
            <a:solidFill>
              <a:srgbClr val="FFFFFF"/>
            </a:solidFill>
          </p:grpSpPr>
          <p:grpSp>
            <p:nvGrpSpPr>
              <p:cNvPr id="419" name="Graphic 216">
                <a:extLst>
                  <a:ext uri="{FF2B5EF4-FFF2-40B4-BE49-F238E27FC236}">
                    <a16:creationId xmlns:a16="http://schemas.microsoft.com/office/drawing/2014/main" id="{2164F94F-1808-42E4-B878-95354F59859D}"/>
                  </a:ext>
                </a:extLst>
              </p:cNvPr>
              <p:cNvGrpSpPr/>
              <p:nvPr/>
            </p:nvGrpSpPr>
            <p:grpSpPr>
              <a:xfrm>
                <a:off x="5172257" y="3231737"/>
                <a:ext cx="1836438" cy="269698"/>
                <a:chOff x="5172257" y="3231737"/>
                <a:chExt cx="1836438" cy="269698"/>
              </a:xfrm>
              <a:solidFill>
                <a:srgbClr val="FFFFFF"/>
              </a:solidFill>
            </p:grpSpPr>
            <p:sp>
              <p:nvSpPr>
                <p:cNvPr id="421" name="Freeform: Shape 511">
                  <a:extLst>
                    <a:ext uri="{FF2B5EF4-FFF2-40B4-BE49-F238E27FC236}">
                      <a16:creationId xmlns:a16="http://schemas.microsoft.com/office/drawing/2014/main" id="{00C4CCCE-4686-4A85-A8B7-DA6DD3C69056}"/>
                    </a:ext>
                  </a:extLst>
                </p:cNvPr>
                <p:cNvSpPr/>
                <p:nvPr/>
              </p:nvSpPr>
              <p:spPr>
                <a:xfrm>
                  <a:off x="6927150" y="3233642"/>
                  <a:ext cx="7429" cy="1047"/>
                </a:xfrm>
                <a:custGeom>
                  <a:avLst/>
                  <a:gdLst>
                    <a:gd name="connsiteX0" fmla="*/ 0 w 7429"/>
                    <a:gd name="connsiteY0" fmla="*/ 667 h 1047"/>
                    <a:gd name="connsiteX1" fmla="*/ 7429 w 7429"/>
                    <a:gd name="connsiteY1" fmla="*/ 1048 h 1047"/>
                    <a:gd name="connsiteX2" fmla="*/ 5906 w 7429"/>
                    <a:gd name="connsiteY2" fmla="*/ 0 h 1047"/>
                    <a:gd name="connsiteX3" fmla="*/ 0 w 7429"/>
                    <a:gd name="connsiteY3" fmla="*/ 667 h 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29" h="1047">
                      <a:moveTo>
                        <a:pt x="0" y="667"/>
                      </a:moveTo>
                      <a:cubicBezTo>
                        <a:pt x="2286" y="762"/>
                        <a:pt x="4763" y="857"/>
                        <a:pt x="7429" y="1048"/>
                      </a:cubicBezTo>
                      <a:cubicBezTo>
                        <a:pt x="6953" y="667"/>
                        <a:pt x="6477" y="381"/>
                        <a:pt x="5906" y="0"/>
                      </a:cubicBezTo>
                      <a:cubicBezTo>
                        <a:pt x="3810" y="286"/>
                        <a:pt x="1810" y="476"/>
                        <a:pt x="0" y="6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2" name="Freeform: Shape 512">
                  <a:extLst>
                    <a:ext uri="{FF2B5EF4-FFF2-40B4-BE49-F238E27FC236}">
                      <a16:creationId xmlns:a16="http://schemas.microsoft.com/office/drawing/2014/main" id="{87A99EBA-855A-4768-AFF0-49FA292822B2}"/>
                    </a:ext>
                  </a:extLst>
                </p:cNvPr>
                <p:cNvSpPr/>
                <p:nvPr/>
              </p:nvSpPr>
              <p:spPr>
                <a:xfrm>
                  <a:off x="5172257" y="3231737"/>
                  <a:ext cx="1836438" cy="269698"/>
                </a:xfrm>
                <a:custGeom>
                  <a:avLst/>
                  <a:gdLst>
                    <a:gd name="connsiteX0" fmla="*/ 1819282 w 1836438"/>
                    <a:gd name="connsiteY0" fmla="*/ 59912 h 269698"/>
                    <a:gd name="connsiteX1" fmla="*/ 1802423 w 1836438"/>
                    <a:gd name="connsiteY1" fmla="*/ 38386 h 269698"/>
                    <a:gd name="connsiteX2" fmla="*/ 1802042 w 1836438"/>
                    <a:gd name="connsiteY2" fmla="*/ 41053 h 269698"/>
                    <a:gd name="connsiteX3" fmla="*/ 1792803 w 1836438"/>
                    <a:gd name="connsiteY3" fmla="*/ 59912 h 269698"/>
                    <a:gd name="connsiteX4" fmla="*/ 1797280 w 1836438"/>
                    <a:gd name="connsiteY4" fmla="*/ 119634 h 269698"/>
                    <a:gd name="connsiteX5" fmla="*/ 1715936 w 1836438"/>
                    <a:gd name="connsiteY5" fmla="*/ 170688 h 269698"/>
                    <a:gd name="connsiteX6" fmla="*/ 1629830 w 1836438"/>
                    <a:gd name="connsiteY6" fmla="*/ 201740 h 269698"/>
                    <a:gd name="connsiteX7" fmla="*/ 1508291 w 1836438"/>
                    <a:gd name="connsiteY7" fmla="*/ 221742 h 269698"/>
                    <a:gd name="connsiteX8" fmla="*/ 1335603 w 1836438"/>
                    <a:gd name="connsiteY8" fmla="*/ 235363 h 269698"/>
                    <a:gd name="connsiteX9" fmla="*/ 914312 w 1836438"/>
                    <a:gd name="connsiteY9" fmla="*/ 242221 h 269698"/>
                    <a:gd name="connsiteX10" fmla="*/ 520072 w 1836438"/>
                    <a:gd name="connsiteY10" fmla="*/ 220313 h 269698"/>
                    <a:gd name="connsiteX11" fmla="*/ 445492 w 1836438"/>
                    <a:gd name="connsiteY11" fmla="*/ 210407 h 269698"/>
                    <a:gd name="connsiteX12" fmla="*/ 282519 w 1836438"/>
                    <a:gd name="connsiteY12" fmla="*/ 180023 h 269698"/>
                    <a:gd name="connsiteX13" fmla="*/ 97639 w 1836438"/>
                    <a:gd name="connsiteY13" fmla="*/ 108585 h 269698"/>
                    <a:gd name="connsiteX14" fmla="*/ 57443 w 1836438"/>
                    <a:gd name="connsiteY14" fmla="*/ 62770 h 269698"/>
                    <a:gd name="connsiteX15" fmla="*/ 39060 w 1836438"/>
                    <a:gd name="connsiteY15" fmla="*/ 49340 h 269698"/>
                    <a:gd name="connsiteX16" fmla="*/ 13152 w 1836438"/>
                    <a:gd name="connsiteY16" fmla="*/ 1238 h 269698"/>
                    <a:gd name="connsiteX17" fmla="*/ 12676 w 1836438"/>
                    <a:gd name="connsiteY17" fmla="*/ 0 h 269698"/>
                    <a:gd name="connsiteX18" fmla="*/ 9913 w 1836438"/>
                    <a:gd name="connsiteY18" fmla="*/ 3048 h 269698"/>
                    <a:gd name="connsiteX19" fmla="*/ 41727 w 1836438"/>
                    <a:gd name="connsiteY19" fmla="*/ 106585 h 269698"/>
                    <a:gd name="connsiteX20" fmla="*/ 198223 w 1836438"/>
                    <a:gd name="connsiteY20" fmla="*/ 186214 h 269698"/>
                    <a:gd name="connsiteX21" fmla="*/ 391104 w 1836438"/>
                    <a:gd name="connsiteY21" fmla="*/ 225742 h 269698"/>
                    <a:gd name="connsiteX22" fmla="*/ 464827 w 1836438"/>
                    <a:gd name="connsiteY22" fmla="*/ 236792 h 269698"/>
                    <a:gd name="connsiteX23" fmla="*/ 844303 w 1836438"/>
                    <a:gd name="connsiteY23" fmla="*/ 266509 h 269698"/>
                    <a:gd name="connsiteX24" fmla="*/ 1281691 w 1836438"/>
                    <a:gd name="connsiteY24" fmla="*/ 265271 h 269698"/>
                    <a:gd name="connsiteX25" fmla="*/ 1620305 w 1836438"/>
                    <a:gd name="connsiteY25" fmla="*/ 234982 h 269698"/>
                    <a:gd name="connsiteX26" fmla="*/ 1781754 w 1836438"/>
                    <a:gd name="connsiteY26" fmla="*/ 174688 h 269698"/>
                    <a:gd name="connsiteX27" fmla="*/ 1834332 w 1836438"/>
                    <a:gd name="connsiteY27" fmla="*/ 120777 h 269698"/>
                    <a:gd name="connsiteX28" fmla="*/ 1819282 w 1836438"/>
                    <a:gd name="connsiteY28" fmla="*/ 59912 h 26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6438" h="269698">
                      <a:moveTo>
                        <a:pt x="1819282" y="59912"/>
                      </a:moveTo>
                      <a:cubicBezTo>
                        <a:pt x="1814139" y="52197"/>
                        <a:pt x="1808424" y="45148"/>
                        <a:pt x="1802423" y="38386"/>
                      </a:cubicBezTo>
                      <a:cubicBezTo>
                        <a:pt x="1802328" y="39243"/>
                        <a:pt x="1802233" y="40100"/>
                        <a:pt x="1802042" y="41053"/>
                      </a:cubicBezTo>
                      <a:cubicBezTo>
                        <a:pt x="1800328" y="48863"/>
                        <a:pt x="1796994" y="55054"/>
                        <a:pt x="1792803" y="59912"/>
                      </a:cubicBezTo>
                      <a:cubicBezTo>
                        <a:pt x="1803471" y="78296"/>
                        <a:pt x="1810710" y="104965"/>
                        <a:pt x="1797280" y="119634"/>
                      </a:cubicBezTo>
                      <a:cubicBezTo>
                        <a:pt x="1775658" y="143161"/>
                        <a:pt x="1744797" y="158020"/>
                        <a:pt x="1715936" y="170688"/>
                      </a:cubicBezTo>
                      <a:cubicBezTo>
                        <a:pt x="1688123" y="182880"/>
                        <a:pt x="1659262" y="194215"/>
                        <a:pt x="1629830" y="201740"/>
                      </a:cubicBezTo>
                      <a:cubicBezTo>
                        <a:pt x="1590111" y="211931"/>
                        <a:pt x="1548963" y="217170"/>
                        <a:pt x="1508291" y="221742"/>
                      </a:cubicBezTo>
                      <a:cubicBezTo>
                        <a:pt x="1450951" y="228219"/>
                        <a:pt x="1393229" y="232315"/>
                        <a:pt x="1335603" y="235363"/>
                      </a:cubicBezTo>
                      <a:cubicBezTo>
                        <a:pt x="1195300" y="242888"/>
                        <a:pt x="1054711" y="244602"/>
                        <a:pt x="914312" y="242221"/>
                      </a:cubicBezTo>
                      <a:cubicBezTo>
                        <a:pt x="782772" y="240030"/>
                        <a:pt x="650851" y="234886"/>
                        <a:pt x="520072" y="220313"/>
                      </a:cubicBezTo>
                      <a:cubicBezTo>
                        <a:pt x="495117" y="217551"/>
                        <a:pt x="470257" y="214313"/>
                        <a:pt x="445492" y="210407"/>
                      </a:cubicBezTo>
                      <a:cubicBezTo>
                        <a:pt x="390342" y="201740"/>
                        <a:pt x="336621" y="193738"/>
                        <a:pt x="282519" y="180023"/>
                      </a:cubicBezTo>
                      <a:cubicBezTo>
                        <a:pt x="215463" y="162973"/>
                        <a:pt x="150788" y="144018"/>
                        <a:pt x="97639" y="108585"/>
                      </a:cubicBezTo>
                      <a:cubicBezTo>
                        <a:pt x="75636" y="93917"/>
                        <a:pt x="62491" y="78962"/>
                        <a:pt x="57443" y="62770"/>
                      </a:cubicBezTo>
                      <a:cubicBezTo>
                        <a:pt x="50585" y="58102"/>
                        <a:pt x="41822" y="51911"/>
                        <a:pt x="39060" y="49340"/>
                      </a:cubicBezTo>
                      <a:cubicBezTo>
                        <a:pt x="25725" y="36767"/>
                        <a:pt x="19915" y="17812"/>
                        <a:pt x="13152" y="1238"/>
                      </a:cubicBezTo>
                      <a:cubicBezTo>
                        <a:pt x="12961" y="857"/>
                        <a:pt x="12866" y="381"/>
                        <a:pt x="12676" y="0"/>
                      </a:cubicBezTo>
                      <a:cubicBezTo>
                        <a:pt x="11818" y="1048"/>
                        <a:pt x="10771" y="1905"/>
                        <a:pt x="9913" y="3048"/>
                      </a:cubicBezTo>
                      <a:cubicBezTo>
                        <a:pt x="-16947" y="38195"/>
                        <a:pt x="16581" y="81153"/>
                        <a:pt x="41727" y="106585"/>
                      </a:cubicBezTo>
                      <a:cubicBezTo>
                        <a:pt x="83256" y="148685"/>
                        <a:pt x="142501" y="170117"/>
                        <a:pt x="198223" y="186214"/>
                      </a:cubicBezTo>
                      <a:cubicBezTo>
                        <a:pt x="261278" y="204406"/>
                        <a:pt x="326239" y="215836"/>
                        <a:pt x="391104" y="225742"/>
                      </a:cubicBezTo>
                      <a:cubicBezTo>
                        <a:pt x="415678" y="229457"/>
                        <a:pt x="440253" y="232981"/>
                        <a:pt x="464827" y="236792"/>
                      </a:cubicBezTo>
                      <a:cubicBezTo>
                        <a:pt x="590081" y="256413"/>
                        <a:pt x="717716" y="262509"/>
                        <a:pt x="844303" y="266509"/>
                      </a:cubicBezTo>
                      <a:cubicBezTo>
                        <a:pt x="990036" y="271082"/>
                        <a:pt x="1135959" y="270796"/>
                        <a:pt x="1281691" y="265271"/>
                      </a:cubicBezTo>
                      <a:cubicBezTo>
                        <a:pt x="1394372" y="260985"/>
                        <a:pt x="1509244" y="256318"/>
                        <a:pt x="1620305" y="234982"/>
                      </a:cubicBezTo>
                      <a:cubicBezTo>
                        <a:pt x="1676407" y="224219"/>
                        <a:pt x="1732795" y="204025"/>
                        <a:pt x="1781754" y="174688"/>
                      </a:cubicBezTo>
                      <a:cubicBezTo>
                        <a:pt x="1802709" y="162115"/>
                        <a:pt x="1826521" y="145256"/>
                        <a:pt x="1834332" y="120777"/>
                      </a:cubicBezTo>
                      <a:cubicBezTo>
                        <a:pt x="1840809" y="98869"/>
                        <a:pt x="1831379" y="77915"/>
                        <a:pt x="1819282" y="599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20" name="Freeform: Shape 510">
                <a:extLst>
                  <a:ext uri="{FF2B5EF4-FFF2-40B4-BE49-F238E27FC236}">
                    <a16:creationId xmlns:a16="http://schemas.microsoft.com/office/drawing/2014/main" id="{266E9658-FE46-4A2E-B5DA-31D2C42671B7}"/>
                  </a:ext>
                </a:extLst>
              </p:cNvPr>
              <p:cNvSpPr/>
              <p:nvPr/>
            </p:nvSpPr>
            <p:spPr>
              <a:xfrm>
                <a:off x="5185504" y="3276600"/>
                <a:ext cx="1798320" cy="922011"/>
              </a:xfrm>
              <a:custGeom>
                <a:avLst/>
                <a:gdLst>
                  <a:gd name="connsiteX0" fmla="*/ 1413415 w 1798320"/>
                  <a:gd name="connsiteY0" fmla="*/ 207550 h 922011"/>
                  <a:gd name="connsiteX1" fmla="*/ 192786 w 1798320"/>
                  <a:gd name="connsiteY1" fmla="*/ 131254 h 922011"/>
                  <a:gd name="connsiteX2" fmla="*/ 0 w 1798320"/>
                  <a:gd name="connsiteY2" fmla="*/ 0 h 922011"/>
                  <a:gd name="connsiteX3" fmla="*/ 353663 w 1798320"/>
                  <a:gd name="connsiteY3" fmla="*/ 733234 h 922011"/>
                  <a:gd name="connsiteX4" fmla="*/ 1269111 w 1798320"/>
                  <a:gd name="connsiteY4" fmla="*/ 824198 h 922011"/>
                  <a:gd name="connsiteX5" fmla="*/ 1794224 w 1798320"/>
                  <a:gd name="connsiteY5" fmla="*/ 88106 h 922011"/>
                  <a:gd name="connsiteX6" fmla="*/ 1798320 w 1798320"/>
                  <a:gd name="connsiteY6" fmla="*/ 78391 h 922011"/>
                  <a:gd name="connsiteX7" fmla="*/ 1413415 w 1798320"/>
                  <a:gd name="connsiteY7" fmla="*/ 207550 h 922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8320" h="922011">
                    <a:moveTo>
                      <a:pt x="1413415" y="207550"/>
                    </a:moveTo>
                    <a:cubicBezTo>
                      <a:pt x="964502" y="251555"/>
                      <a:pt x="436340" y="189929"/>
                      <a:pt x="192786" y="131254"/>
                    </a:cubicBezTo>
                    <a:cubicBezTo>
                      <a:pt x="97250" y="108204"/>
                      <a:pt x="37529" y="55531"/>
                      <a:pt x="0" y="0"/>
                    </a:cubicBezTo>
                    <a:cubicBezTo>
                      <a:pt x="11239" y="77915"/>
                      <a:pt x="84487" y="512064"/>
                      <a:pt x="353663" y="733234"/>
                    </a:cubicBezTo>
                    <a:cubicBezTo>
                      <a:pt x="649986" y="976789"/>
                      <a:pt x="987457" y="959168"/>
                      <a:pt x="1269111" y="824198"/>
                    </a:cubicBezTo>
                    <a:cubicBezTo>
                      <a:pt x="1550765" y="689229"/>
                      <a:pt x="1752981" y="449485"/>
                      <a:pt x="1794224" y="88106"/>
                    </a:cubicBezTo>
                    <a:lnTo>
                      <a:pt x="1798320" y="78391"/>
                    </a:lnTo>
                    <a:cubicBezTo>
                      <a:pt x="1760315" y="127730"/>
                      <a:pt x="1662875" y="183071"/>
                      <a:pt x="1413415" y="207550"/>
                    </a:cubicBezTo>
                    <a:close/>
                  </a:path>
                </a:pathLst>
              </a:custGeom>
              <a:solidFill>
                <a:srgbClr val="FFFFFF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572" name="Freeform: Shape 500">
            <a:extLst>
              <a:ext uri="{FF2B5EF4-FFF2-40B4-BE49-F238E27FC236}">
                <a16:creationId xmlns:a16="http://schemas.microsoft.com/office/drawing/2014/main" id="{81C681FC-E7C8-418E-94A0-080ADFD47E98}"/>
              </a:ext>
            </a:extLst>
          </p:cNvPr>
          <p:cNvSpPr/>
          <p:nvPr/>
        </p:nvSpPr>
        <p:spPr>
          <a:xfrm>
            <a:off x="7020272" y="6381328"/>
            <a:ext cx="1421138" cy="368134"/>
          </a:xfrm>
          <a:custGeom>
            <a:avLst/>
            <a:gdLst>
              <a:gd name="connsiteX0" fmla="*/ 1398842 w 1398841"/>
              <a:gd name="connsiteY0" fmla="*/ 178213 h 356425"/>
              <a:gd name="connsiteX1" fmla="*/ 699421 w 1398841"/>
              <a:gd name="connsiteY1" fmla="*/ 356426 h 356425"/>
              <a:gd name="connsiteX2" fmla="*/ 0 w 1398841"/>
              <a:gd name="connsiteY2" fmla="*/ 178213 h 356425"/>
              <a:gd name="connsiteX3" fmla="*/ 699421 w 1398841"/>
              <a:gd name="connsiteY3" fmla="*/ 0 h 356425"/>
              <a:gd name="connsiteX4" fmla="*/ 1398842 w 1398841"/>
              <a:gd name="connsiteY4" fmla="*/ 178213 h 35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841" h="356425">
                <a:moveTo>
                  <a:pt x="1398842" y="178213"/>
                </a:moveTo>
                <a:cubicBezTo>
                  <a:pt x="1398842" y="276637"/>
                  <a:pt x="1085700" y="356426"/>
                  <a:pt x="699421" y="356426"/>
                </a:cubicBezTo>
                <a:cubicBezTo>
                  <a:pt x="313141" y="356426"/>
                  <a:pt x="0" y="276637"/>
                  <a:pt x="0" y="178213"/>
                </a:cubicBezTo>
                <a:cubicBezTo>
                  <a:pt x="0" y="79789"/>
                  <a:pt x="313141" y="0"/>
                  <a:pt x="699421" y="0"/>
                </a:cubicBezTo>
                <a:cubicBezTo>
                  <a:pt x="1085700" y="0"/>
                  <a:pt x="1398842" y="79789"/>
                  <a:pt x="1398842" y="178213"/>
                </a:cubicBezTo>
                <a:close/>
              </a:path>
            </a:pathLst>
          </a:custGeom>
          <a:solidFill>
            <a:srgbClr val="9E956A">
              <a:alpha val="2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336" name="Group 253">
            <a:extLst>
              <a:ext uri="{FF2B5EF4-FFF2-40B4-BE49-F238E27FC236}">
                <a16:creationId xmlns:a16="http://schemas.microsoft.com/office/drawing/2014/main" id="{123251E5-4057-46DD-92A4-FD6D761D8409}"/>
              </a:ext>
            </a:extLst>
          </p:cNvPr>
          <p:cNvGrpSpPr/>
          <p:nvPr/>
        </p:nvGrpSpPr>
        <p:grpSpPr>
          <a:xfrm>
            <a:off x="6732240" y="4869160"/>
            <a:ext cx="2016224" cy="1728579"/>
            <a:chOff x="6207119" y="4513697"/>
            <a:chExt cx="2324481" cy="1837240"/>
          </a:xfrm>
        </p:grpSpPr>
        <p:grpSp>
          <p:nvGrpSpPr>
            <p:cNvPr id="337" name="Graphic 755">
              <a:extLst>
                <a:ext uri="{FF2B5EF4-FFF2-40B4-BE49-F238E27FC236}">
                  <a16:creationId xmlns:a16="http://schemas.microsoft.com/office/drawing/2014/main" id="{AED3C63E-6892-4BDD-BB69-2BC96641C53D}"/>
                </a:ext>
              </a:extLst>
            </p:cNvPr>
            <p:cNvGrpSpPr/>
            <p:nvPr/>
          </p:nvGrpSpPr>
          <p:grpSpPr>
            <a:xfrm rot="21279959">
              <a:off x="6255267" y="4513697"/>
              <a:ext cx="2217309" cy="1713473"/>
              <a:chOff x="5240540" y="2614640"/>
              <a:chExt cx="1751768" cy="1456068"/>
            </a:xfrm>
          </p:grpSpPr>
          <p:grpSp>
            <p:nvGrpSpPr>
              <p:cNvPr id="341" name="Graphic 755">
                <a:extLst>
                  <a:ext uri="{FF2B5EF4-FFF2-40B4-BE49-F238E27FC236}">
                    <a16:creationId xmlns:a16="http://schemas.microsoft.com/office/drawing/2014/main" id="{7C7D0504-B569-4FE8-A27C-93240DBBEFD6}"/>
                  </a:ext>
                </a:extLst>
              </p:cNvPr>
              <p:cNvGrpSpPr/>
              <p:nvPr/>
            </p:nvGrpSpPr>
            <p:grpSpPr>
              <a:xfrm>
                <a:off x="5240540" y="3079149"/>
                <a:ext cx="176905" cy="198682"/>
                <a:chOff x="5240540" y="3079149"/>
                <a:chExt cx="176905" cy="198682"/>
              </a:xfrm>
            </p:grpSpPr>
            <p:sp>
              <p:nvSpPr>
                <p:cNvPr id="412" name="Freeform: Shape 329">
                  <a:extLst>
                    <a:ext uri="{FF2B5EF4-FFF2-40B4-BE49-F238E27FC236}">
                      <a16:creationId xmlns:a16="http://schemas.microsoft.com/office/drawing/2014/main" id="{223A6FB1-9746-4A01-A9AE-096F5FCF8D9E}"/>
                    </a:ext>
                  </a:extLst>
                </p:cNvPr>
                <p:cNvSpPr/>
                <p:nvPr/>
              </p:nvSpPr>
              <p:spPr>
                <a:xfrm>
                  <a:off x="5240540" y="3079149"/>
                  <a:ext cx="176905" cy="198682"/>
                </a:xfrm>
                <a:custGeom>
                  <a:avLst/>
                  <a:gdLst>
                    <a:gd name="connsiteX0" fmla="*/ 32975 w 176905"/>
                    <a:gd name="connsiteY0" fmla="*/ 112201 h 198682"/>
                    <a:gd name="connsiteX1" fmla="*/ 67265 w 176905"/>
                    <a:gd name="connsiteY1" fmla="*/ 52956 h 198682"/>
                    <a:gd name="connsiteX2" fmla="*/ 151752 w 176905"/>
                    <a:gd name="connsiteY2" fmla="*/ 18094 h 198682"/>
                    <a:gd name="connsiteX3" fmla="*/ 141560 w 176905"/>
                    <a:gd name="connsiteY3" fmla="*/ 161350 h 198682"/>
                    <a:gd name="connsiteX4" fmla="*/ 27546 w 176905"/>
                    <a:gd name="connsiteY4" fmla="*/ 191449 h 198682"/>
                    <a:gd name="connsiteX5" fmla="*/ 32975 w 176905"/>
                    <a:gd name="connsiteY5" fmla="*/ 112201 h 198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6905" h="198682">
                      <a:moveTo>
                        <a:pt x="32975" y="112201"/>
                      </a:moveTo>
                      <a:cubicBezTo>
                        <a:pt x="32975" y="112201"/>
                        <a:pt x="66122" y="100486"/>
                        <a:pt x="67265" y="52956"/>
                      </a:cubicBezTo>
                      <a:cubicBezTo>
                        <a:pt x="68694" y="-4480"/>
                        <a:pt x="114223" y="-13719"/>
                        <a:pt x="151752" y="18094"/>
                      </a:cubicBezTo>
                      <a:cubicBezTo>
                        <a:pt x="189280" y="49813"/>
                        <a:pt x="183946" y="113725"/>
                        <a:pt x="141560" y="161350"/>
                      </a:cubicBezTo>
                      <a:cubicBezTo>
                        <a:pt x="111747" y="194878"/>
                        <a:pt x="49929" y="208213"/>
                        <a:pt x="27546" y="191449"/>
                      </a:cubicBezTo>
                      <a:cubicBezTo>
                        <a:pt x="-14460" y="160112"/>
                        <a:pt x="-5030" y="127346"/>
                        <a:pt x="32975" y="112201"/>
                      </a:cubicBezTo>
                      <a:close/>
                    </a:path>
                  </a:pathLst>
                </a:custGeom>
                <a:solidFill>
                  <a:srgbClr val="5921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3" name="Freeform: Shape 330">
                  <a:extLst>
                    <a:ext uri="{FF2B5EF4-FFF2-40B4-BE49-F238E27FC236}">
                      <a16:creationId xmlns:a16="http://schemas.microsoft.com/office/drawing/2014/main" id="{B1DAB9DA-2747-4674-9358-325996AC7323}"/>
                    </a:ext>
                  </a:extLst>
                </p:cNvPr>
                <p:cNvSpPr/>
                <p:nvPr/>
              </p:nvSpPr>
              <p:spPr>
                <a:xfrm>
                  <a:off x="5289331" y="3152961"/>
                  <a:ext cx="38060" cy="44906"/>
                </a:xfrm>
                <a:custGeom>
                  <a:avLst/>
                  <a:gdLst>
                    <a:gd name="connsiteX0" fmla="*/ 15331 w 38060"/>
                    <a:gd name="connsiteY0" fmla="*/ 42866 h 44906"/>
                    <a:gd name="connsiteX1" fmla="*/ 30857 w 38060"/>
                    <a:gd name="connsiteY1" fmla="*/ 26007 h 44906"/>
                    <a:gd name="connsiteX2" fmla="*/ 38000 w 38060"/>
                    <a:gd name="connsiteY2" fmla="*/ 6100 h 44906"/>
                    <a:gd name="connsiteX3" fmla="*/ 29999 w 38060"/>
                    <a:gd name="connsiteY3" fmla="*/ 4 h 44906"/>
                    <a:gd name="connsiteX4" fmla="*/ 22951 w 38060"/>
                    <a:gd name="connsiteY4" fmla="*/ 2004 h 44906"/>
                    <a:gd name="connsiteX5" fmla="*/ 19331 w 38060"/>
                    <a:gd name="connsiteY5" fmla="*/ 6385 h 44906"/>
                    <a:gd name="connsiteX6" fmla="*/ 17141 w 38060"/>
                    <a:gd name="connsiteY6" fmla="*/ 15339 h 44906"/>
                    <a:gd name="connsiteX7" fmla="*/ 16379 w 38060"/>
                    <a:gd name="connsiteY7" fmla="*/ 17434 h 44906"/>
                    <a:gd name="connsiteX8" fmla="*/ 16379 w 38060"/>
                    <a:gd name="connsiteY8" fmla="*/ 17434 h 44906"/>
                    <a:gd name="connsiteX9" fmla="*/ 15998 w 38060"/>
                    <a:gd name="connsiteY9" fmla="*/ 18387 h 44906"/>
                    <a:gd name="connsiteX10" fmla="*/ 13807 w 38060"/>
                    <a:gd name="connsiteY10" fmla="*/ 22578 h 44906"/>
                    <a:gd name="connsiteX11" fmla="*/ 11330 w 38060"/>
                    <a:gd name="connsiteY11" fmla="*/ 26388 h 44906"/>
                    <a:gd name="connsiteX12" fmla="*/ 9997 w 38060"/>
                    <a:gd name="connsiteY12" fmla="*/ 28198 h 44906"/>
                    <a:gd name="connsiteX13" fmla="*/ 10092 w 38060"/>
                    <a:gd name="connsiteY13" fmla="*/ 28102 h 44906"/>
                    <a:gd name="connsiteX14" fmla="*/ 9425 w 38060"/>
                    <a:gd name="connsiteY14" fmla="*/ 28864 h 44906"/>
                    <a:gd name="connsiteX15" fmla="*/ 6092 w 38060"/>
                    <a:gd name="connsiteY15" fmla="*/ 32293 h 44906"/>
                    <a:gd name="connsiteX16" fmla="*/ 4377 w 38060"/>
                    <a:gd name="connsiteY16" fmla="*/ 33817 h 44906"/>
                    <a:gd name="connsiteX17" fmla="*/ 3710 w 38060"/>
                    <a:gd name="connsiteY17" fmla="*/ 34389 h 44906"/>
                    <a:gd name="connsiteX18" fmla="*/ 91 w 38060"/>
                    <a:gd name="connsiteY18" fmla="*/ 38770 h 44906"/>
                    <a:gd name="connsiteX19" fmla="*/ 1901 w 38060"/>
                    <a:gd name="connsiteY19" fmla="*/ 43152 h 44906"/>
                    <a:gd name="connsiteX20" fmla="*/ 15331 w 38060"/>
                    <a:gd name="connsiteY20" fmla="*/ 42866 h 44906"/>
                    <a:gd name="connsiteX21" fmla="*/ 15331 w 38060"/>
                    <a:gd name="connsiteY21" fmla="*/ 42866 h 44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060" h="44906">
                      <a:moveTo>
                        <a:pt x="15331" y="42866"/>
                      </a:moveTo>
                      <a:cubicBezTo>
                        <a:pt x="21522" y="38199"/>
                        <a:pt x="26856" y="32770"/>
                        <a:pt x="30857" y="26007"/>
                      </a:cubicBezTo>
                      <a:cubicBezTo>
                        <a:pt x="34476" y="20006"/>
                        <a:pt x="37048" y="13148"/>
                        <a:pt x="38000" y="6100"/>
                      </a:cubicBezTo>
                      <a:cubicBezTo>
                        <a:pt x="38667" y="1718"/>
                        <a:pt x="33619" y="-92"/>
                        <a:pt x="29999" y="4"/>
                      </a:cubicBezTo>
                      <a:cubicBezTo>
                        <a:pt x="27523" y="99"/>
                        <a:pt x="24951" y="670"/>
                        <a:pt x="22951" y="2004"/>
                      </a:cubicBezTo>
                      <a:cubicBezTo>
                        <a:pt x="21427" y="3052"/>
                        <a:pt x="19617" y="4480"/>
                        <a:pt x="19331" y="6385"/>
                      </a:cubicBezTo>
                      <a:cubicBezTo>
                        <a:pt x="18855" y="9433"/>
                        <a:pt x="18188" y="12481"/>
                        <a:pt x="17141" y="15339"/>
                      </a:cubicBezTo>
                      <a:cubicBezTo>
                        <a:pt x="17045" y="15529"/>
                        <a:pt x="16474" y="17434"/>
                        <a:pt x="16379" y="17434"/>
                      </a:cubicBezTo>
                      <a:cubicBezTo>
                        <a:pt x="16474" y="17434"/>
                        <a:pt x="16950" y="16101"/>
                        <a:pt x="16379" y="17434"/>
                      </a:cubicBezTo>
                      <a:cubicBezTo>
                        <a:pt x="16283" y="17720"/>
                        <a:pt x="16093" y="18006"/>
                        <a:pt x="15998" y="18387"/>
                      </a:cubicBezTo>
                      <a:cubicBezTo>
                        <a:pt x="15331" y="19816"/>
                        <a:pt x="14569" y="21244"/>
                        <a:pt x="13807" y="22578"/>
                      </a:cubicBezTo>
                      <a:cubicBezTo>
                        <a:pt x="13045" y="23911"/>
                        <a:pt x="12188" y="25150"/>
                        <a:pt x="11330" y="26388"/>
                      </a:cubicBezTo>
                      <a:cubicBezTo>
                        <a:pt x="10854" y="26959"/>
                        <a:pt x="10473" y="27626"/>
                        <a:pt x="9997" y="28198"/>
                      </a:cubicBezTo>
                      <a:cubicBezTo>
                        <a:pt x="9616" y="28674"/>
                        <a:pt x="8854" y="29150"/>
                        <a:pt x="10092" y="28102"/>
                      </a:cubicBezTo>
                      <a:cubicBezTo>
                        <a:pt x="9806" y="28293"/>
                        <a:pt x="9616" y="28579"/>
                        <a:pt x="9425" y="28864"/>
                      </a:cubicBezTo>
                      <a:cubicBezTo>
                        <a:pt x="8378" y="30007"/>
                        <a:pt x="7235" y="31150"/>
                        <a:pt x="6092" y="32293"/>
                      </a:cubicBezTo>
                      <a:cubicBezTo>
                        <a:pt x="5520" y="32770"/>
                        <a:pt x="4949" y="33341"/>
                        <a:pt x="4377" y="33817"/>
                      </a:cubicBezTo>
                      <a:cubicBezTo>
                        <a:pt x="3901" y="34294"/>
                        <a:pt x="1710" y="35913"/>
                        <a:pt x="3710" y="34389"/>
                      </a:cubicBezTo>
                      <a:cubicBezTo>
                        <a:pt x="2186" y="35532"/>
                        <a:pt x="472" y="36770"/>
                        <a:pt x="91" y="38770"/>
                      </a:cubicBezTo>
                      <a:cubicBezTo>
                        <a:pt x="-290" y="40390"/>
                        <a:pt x="567" y="42199"/>
                        <a:pt x="1901" y="43152"/>
                      </a:cubicBezTo>
                      <a:cubicBezTo>
                        <a:pt x="5615" y="45628"/>
                        <a:pt x="11902" y="45438"/>
                        <a:pt x="15331" y="42866"/>
                      </a:cubicBezTo>
                      <a:lnTo>
                        <a:pt x="15331" y="42866"/>
                      </a:lnTo>
                      <a:close/>
                    </a:path>
                  </a:pathLst>
                </a:custGeom>
                <a:solidFill>
                  <a:srgbClr val="9B4C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2" name="Graphic 755">
                <a:extLst>
                  <a:ext uri="{FF2B5EF4-FFF2-40B4-BE49-F238E27FC236}">
                    <a16:creationId xmlns:a16="http://schemas.microsoft.com/office/drawing/2014/main" id="{A3697208-51A9-44C8-9C7F-E52E2947119C}"/>
                  </a:ext>
                </a:extLst>
              </p:cNvPr>
              <p:cNvGrpSpPr/>
              <p:nvPr/>
            </p:nvGrpSpPr>
            <p:grpSpPr>
              <a:xfrm>
                <a:off x="5258774" y="2879830"/>
                <a:ext cx="1733535" cy="1190878"/>
                <a:chOff x="5258774" y="2879830"/>
                <a:chExt cx="1733535" cy="1190878"/>
              </a:xfrm>
            </p:grpSpPr>
            <p:sp>
              <p:nvSpPr>
                <p:cNvPr id="409" name="Freeform: Shape 326">
                  <a:extLst>
                    <a:ext uri="{FF2B5EF4-FFF2-40B4-BE49-F238E27FC236}">
                      <a16:creationId xmlns:a16="http://schemas.microsoft.com/office/drawing/2014/main" id="{945AEEE1-B592-4223-A959-D8A95E7D92AF}"/>
                    </a:ext>
                  </a:extLst>
                </p:cNvPr>
                <p:cNvSpPr/>
                <p:nvPr/>
              </p:nvSpPr>
              <p:spPr>
                <a:xfrm>
                  <a:off x="5258774" y="3244160"/>
                  <a:ext cx="1076043" cy="826547"/>
                </a:xfrm>
                <a:custGeom>
                  <a:avLst/>
                  <a:gdLst>
                    <a:gd name="connsiteX0" fmla="*/ 283918 w 1076043"/>
                    <a:gd name="connsiteY0" fmla="*/ 59109 h 826547"/>
                    <a:gd name="connsiteX1" fmla="*/ 157712 w 1076043"/>
                    <a:gd name="connsiteY1" fmla="*/ 53775 h 826547"/>
                    <a:gd name="connsiteX2" fmla="*/ 62081 w 1076043"/>
                    <a:gd name="connsiteY2" fmla="*/ 88160 h 826547"/>
                    <a:gd name="connsiteX3" fmla="*/ 68653 w 1076043"/>
                    <a:gd name="connsiteY3" fmla="*/ 254276 h 826547"/>
                    <a:gd name="connsiteX4" fmla="*/ 99133 w 1076043"/>
                    <a:gd name="connsiteY4" fmla="*/ 354003 h 826547"/>
                    <a:gd name="connsiteX5" fmla="*/ 157902 w 1076043"/>
                    <a:gd name="connsiteY5" fmla="*/ 501640 h 826547"/>
                    <a:gd name="connsiteX6" fmla="*/ 297539 w 1076043"/>
                    <a:gd name="connsiteY6" fmla="*/ 569744 h 826547"/>
                    <a:gd name="connsiteX7" fmla="*/ 373548 w 1076043"/>
                    <a:gd name="connsiteY7" fmla="*/ 691474 h 826547"/>
                    <a:gd name="connsiteX8" fmla="*/ 481467 w 1076043"/>
                    <a:gd name="connsiteY8" fmla="*/ 691474 h 826547"/>
                    <a:gd name="connsiteX9" fmla="*/ 616150 w 1076043"/>
                    <a:gd name="connsiteY9" fmla="*/ 822538 h 826547"/>
                    <a:gd name="connsiteX10" fmla="*/ 796458 w 1076043"/>
                    <a:gd name="connsiteY10" fmla="*/ 724716 h 826547"/>
                    <a:gd name="connsiteX11" fmla="*/ 952859 w 1076043"/>
                    <a:gd name="connsiteY11" fmla="*/ 569839 h 826547"/>
                    <a:gd name="connsiteX12" fmla="*/ 1058872 w 1076043"/>
                    <a:gd name="connsiteY12" fmla="*/ 319903 h 826547"/>
                    <a:gd name="connsiteX13" fmla="*/ 658441 w 1076043"/>
                    <a:gd name="connsiteY13" fmla="*/ 1292 h 826547"/>
                    <a:gd name="connsiteX14" fmla="*/ 283918 w 1076043"/>
                    <a:gd name="connsiteY14" fmla="*/ 59109 h 82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76043" h="826547">
                      <a:moveTo>
                        <a:pt x="283918" y="59109"/>
                      </a:moveTo>
                      <a:cubicBezTo>
                        <a:pt x="283918" y="59109"/>
                        <a:pt x="185620" y="-4423"/>
                        <a:pt x="157712" y="53775"/>
                      </a:cubicBezTo>
                      <a:cubicBezTo>
                        <a:pt x="129804" y="111973"/>
                        <a:pt x="86560" y="88160"/>
                        <a:pt x="62081" y="88160"/>
                      </a:cubicBezTo>
                      <a:cubicBezTo>
                        <a:pt x="-19358" y="88160"/>
                        <a:pt x="-24216" y="230940"/>
                        <a:pt x="68653" y="254276"/>
                      </a:cubicBezTo>
                      <a:cubicBezTo>
                        <a:pt x="170094" y="279708"/>
                        <a:pt x="119136" y="324856"/>
                        <a:pt x="99133" y="354003"/>
                      </a:cubicBezTo>
                      <a:cubicBezTo>
                        <a:pt x="72082" y="393532"/>
                        <a:pt x="105610" y="489829"/>
                        <a:pt x="157902" y="501640"/>
                      </a:cubicBezTo>
                      <a:cubicBezTo>
                        <a:pt x="210195" y="513451"/>
                        <a:pt x="299444" y="516595"/>
                        <a:pt x="297539" y="569744"/>
                      </a:cubicBezTo>
                      <a:cubicBezTo>
                        <a:pt x="295539" y="622989"/>
                        <a:pt x="303540" y="691378"/>
                        <a:pt x="373548" y="691474"/>
                      </a:cubicBezTo>
                      <a:cubicBezTo>
                        <a:pt x="443462" y="691569"/>
                        <a:pt x="453082" y="631180"/>
                        <a:pt x="481467" y="691474"/>
                      </a:cubicBezTo>
                      <a:cubicBezTo>
                        <a:pt x="509851" y="751767"/>
                        <a:pt x="508232" y="803011"/>
                        <a:pt x="616150" y="822538"/>
                      </a:cubicBezTo>
                      <a:cubicBezTo>
                        <a:pt x="724068" y="842064"/>
                        <a:pt x="790743" y="787200"/>
                        <a:pt x="796458" y="724716"/>
                      </a:cubicBezTo>
                      <a:cubicBezTo>
                        <a:pt x="802269" y="662137"/>
                        <a:pt x="880469" y="544027"/>
                        <a:pt x="952859" y="569839"/>
                      </a:cubicBezTo>
                      <a:cubicBezTo>
                        <a:pt x="1025249" y="595652"/>
                        <a:pt x="1113927" y="417630"/>
                        <a:pt x="1058872" y="319903"/>
                      </a:cubicBezTo>
                      <a:cubicBezTo>
                        <a:pt x="1003818" y="221986"/>
                        <a:pt x="721973" y="-19758"/>
                        <a:pt x="658441" y="1292"/>
                      </a:cubicBezTo>
                      <a:cubicBezTo>
                        <a:pt x="595005" y="22437"/>
                        <a:pt x="323161" y="162931"/>
                        <a:pt x="283918" y="59109"/>
                      </a:cubicBezTo>
                      <a:close/>
                    </a:path>
                  </a:pathLst>
                </a:custGeom>
                <a:solidFill>
                  <a:srgbClr val="64962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0" name="Freeform: Shape 327">
                  <a:extLst>
                    <a:ext uri="{FF2B5EF4-FFF2-40B4-BE49-F238E27FC236}">
                      <a16:creationId xmlns:a16="http://schemas.microsoft.com/office/drawing/2014/main" id="{826833DC-D7BC-426E-A572-15246DBA9A97}"/>
                    </a:ext>
                  </a:extLst>
                </p:cNvPr>
                <p:cNvSpPr/>
                <p:nvPr/>
              </p:nvSpPr>
              <p:spPr>
                <a:xfrm>
                  <a:off x="6022513" y="2913234"/>
                  <a:ext cx="969796" cy="865745"/>
                </a:xfrm>
                <a:custGeom>
                  <a:avLst/>
                  <a:gdLst>
                    <a:gd name="connsiteX0" fmla="*/ 273130 w 969796"/>
                    <a:gd name="connsiteY0" fmla="*/ 148386 h 865745"/>
                    <a:gd name="connsiteX1" fmla="*/ 339995 w 969796"/>
                    <a:gd name="connsiteY1" fmla="*/ 103047 h 865745"/>
                    <a:gd name="connsiteX2" fmla="*/ 492109 w 969796"/>
                    <a:gd name="connsiteY2" fmla="*/ 22751 h 865745"/>
                    <a:gd name="connsiteX3" fmla="*/ 558975 w 969796"/>
                    <a:gd name="connsiteY3" fmla="*/ 81520 h 865745"/>
                    <a:gd name="connsiteX4" fmla="*/ 683657 w 969796"/>
                    <a:gd name="connsiteY4" fmla="*/ 134765 h 865745"/>
                    <a:gd name="connsiteX5" fmla="*/ 770144 w 969796"/>
                    <a:gd name="connsiteY5" fmla="*/ 245064 h 865745"/>
                    <a:gd name="connsiteX6" fmla="*/ 944261 w 969796"/>
                    <a:gd name="connsiteY6" fmla="*/ 259447 h 865745"/>
                    <a:gd name="connsiteX7" fmla="*/ 901208 w 969796"/>
                    <a:gd name="connsiteY7" fmla="*/ 419086 h 865745"/>
                    <a:gd name="connsiteX8" fmla="*/ 912924 w 969796"/>
                    <a:gd name="connsiteY8" fmla="*/ 525195 h 865745"/>
                    <a:gd name="connsiteX9" fmla="*/ 784718 w 969796"/>
                    <a:gd name="connsiteY9" fmla="*/ 734840 h 865745"/>
                    <a:gd name="connsiteX10" fmla="*/ 717566 w 969796"/>
                    <a:gd name="connsiteY10" fmla="*/ 842472 h 865745"/>
                    <a:gd name="connsiteX11" fmla="*/ 520304 w 969796"/>
                    <a:gd name="connsiteY11" fmla="*/ 832566 h 865745"/>
                    <a:gd name="connsiteX12" fmla="*/ 211122 w 969796"/>
                    <a:gd name="connsiteY12" fmla="*/ 770559 h 865745"/>
                    <a:gd name="connsiteX13" fmla="*/ 13669 w 969796"/>
                    <a:gd name="connsiteY13" fmla="*/ 569772 h 865745"/>
                    <a:gd name="connsiteX14" fmla="*/ 13669 w 969796"/>
                    <a:gd name="connsiteY14" fmla="*/ 344791 h 865745"/>
                    <a:gd name="connsiteX15" fmla="*/ 273034 w 969796"/>
                    <a:gd name="connsiteY15" fmla="*/ 157720 h 865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69796" h="865745">
                      <a:moveTo>
                        <a:pt x="273130" y="148386"/>
                      </a:moveTo>
                      <a:cubicBezTo>
                        <a:pt x="273130" y="148386"/>
                        <a:pt x="339995" y="159435"/>
                        <a:pt x="339995" y="103047"/>
                      </a:cubicBezTo>
                      <a:cubicBezTo>
                        <a:pt x="339995" y="5130"/>
                        <a:pt x="461534" y="-26112"/>
                        <a:pt x="492109" y="22751"/>
                      </a:cubicBezTo>
                      <a:cubicBezTo>
                        <a:pt x="522685" y="71614"/>
                        <a:pt x="511636" y="134193"/>
                        <a:pt x="558975" y="81520"/>
                      </a:cubicBezTo>
                      <a:cubicBezTo>
                        <a:pt x="604600" y="30657"/>
                        <a:pt x="675466" y="55136"/>
                        <a:pt x="683657" y="134765"/>
                      </a:cubicBezTo>
                      <a:cubicBezTo>
                        <a:pt x="691849" y="214394"/>
                        <a:pt x="678514" y="238492"/>
                        <a:pt x="770144" y="245064"/>
                      </a:cubicBezTo>
                      <a:cubicBezTo>
                        <a:pt x="861775" y="251637"/>
                        <a:pt x="888730" y="208869"/>
                        <a:pt x="944261" y="259447"/>
                      </a:cubicBezTo>
                      <a:cubicBezTo>
                        <a:pt x="1006459" y="316216"/>
                        <a:pt x="940356" y="394797"/>
                        <a:pt x="901208" y="419086"/>
                      </a:cubicBezTo>
                      <a:cubicBezTo>
                        <a:pt x="862060" y="443375"/>
                        <a:pt x="926640" y="458234"/>
                        <a:pt x="912924" y="525195"/>
                      </a:cubicBezTo>
                      <a:cubicBezTo>
                        <a:pt x="899208" y="592060"/>
                        <a:pt x="750809" y="667022"/>
                        <a:pt x="784718" y="734840"/>
                      </a:cubicBezTo>
                      <a:cubicBezTo>
                        <a:pt x="827104" y="819612"/>
                        <a:pt x="759000" y="856093"/>
                        <a:pt x="717566" y="842472"/>
                      </a:cubicBezTo>
                      <a:cubicBezTo>
                        <a:pt x="676228" y="828756"/>
                        <a:pt x="573834" y="742555"/>
                        <a:pt x="520304" y="832566"/>
                      </a:cubicBezTo>
                      <a:cubicBezTo>
                        <a:pt x="466868" y="922673"/>
                        <a:pt x="307515" y="804372"/>
                        <a:pt x="211122" y="770559"/>
                      </a:cubicBezTo>
                      <a:cubicBezTo>
                        <a:pt x="114729" y="736745"/>
                        <a:pt x="-48244" y="672737"/>
                        <a:pt x="13669" y="569772"/>
                      </a:cubicBezTo>
                      <a:cubicBezTo>
                        <a:pt x="75581" y="466806"/>
                        <a:pt x="24146" y="432040"/>
                        <a:pt x="13669" y="344791"/>
                      </a:cubicBezTo>
                      <a:cubicBezTo>
                        <a:pt x="3191" y="257542"/>
                        <a:pt x="169117" y="71709"/>
                        <a:pt x="273034" y="157720"/>
                      </a:cubicBezTo>
                    </a:path>
                  </a:pathLst>
                </a:custGeom>
                <a:solidFill>
                  <a:srgbClr val="64962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1" name="Freeform: Shape 328">
                  <a:extLst>
                    <a:ext uri="{FF2B5EF4-FFF2-40B4-BE49-F238E27FC236}">
                      <a16:creationId xmlns:a16="http://schemas.microsoft.com/office/drawing/2014/main" id="{11C4694E-7B32-49C9-A815-CA4A092565A5}"/>
                    </a:ext>
                  </a:extLst>
                </p:cNvPr>
                <p:cNvSpPr/>
                <p:nvPr/>
              </p:nvSpPr>
              <p:spPr>
                <a:xfrm>
                  <a:off x="5320942" y="2879830"/>
                  <a:ext cx="1062700" cy="756094"/>
                </a:xfrm>
                <a:custGeom>
                  <a:avLst/>
                  <a:gdLst>
                    <a:gd name="connsiteX0" fmla="*/ 208415 w 1062700"/>
                    <a:gd name="connsiteY0" fmla="*/ 613082 h 756094"/>
                    <a:gd name="connsiteX1" fmla="*/ 149741 w 1062700"/>
                    <a:gd name="connsiteY1" fmla="*/ 519166 h 756094"/>
                    <a:gd name="connsiteX2" fmla="*/ 67540 w 1062700"/>
                    <a:gd name="connsiteY2" fmla="*/ 429154 h 756094"/>
                    <a:gd name="connsiteX3" fmla="*/ 1056 w 1062700"/>
                    <a:gd name="connsiteY3" fmla="*/ 327427 h 756094"/>
                    <a:gd name="connsiteX4" fmla="*/ 153646 w 1062700"/>
                    <a:gd name="connsiteY4" fmla="*/ 284374 h 756094"/>
                    <a:gd name="connsiteX5" fmla="*/ 190508 w 1062700"/>
                    <a:gd name="connsiteY5" fmla="*/ 136356 h 756094"/>
                    <a:gd name="connsiteX6" fmla="*/ 302331 w 1062700"/>
                    <a:gd name="connsiteY6" fmla="*/ 119973 h 756094"/>
                    <a:gd name="connsiteX7" fmla="*/ 419679 w 1062700"/>
                    <a:gd name="connsiteY7" fmla="*/ 26056 h 756094"/>
                    <a:gd name="connsiteX8" fmla="*/ 517501 w 1062700"/>
                    <a:gd name="connsiteY8" fmla="*/ 53488 h 756094"/>
                    <a:gd name="connsiteX9" fmla="*/ 583986 w 1062700"/>
                    <a:gd name="connsiteY9" fmla="*/ 135689 h 756094"/>
                    <a:gd name="connsiteX10" fmla="*/ 646755 w 1062700"/>
                    <a:gd name="connsiteY10" fmla="*/ 90826 h 756094"/>
                    <a:gd name="connsiteX11" fmla="*/ 715431 w 1062700"/>
                    <a:gd name="connsiteY11" fmla="*/ 162073 h 756094"/>
                    <a:gd name="connsiteX12" fmla="*/ 802299 w 1062700"/>
                    <a:gd name="connsiteY12" fmla="*/ 102542 h 756094"/>
                    <a:gd name="connsiteX13" fmla="*/ 842208 w 1062700"/>
                    <a:gd name="connsiteY13" fmla="*/ 198268 h 756094"/>
                    <a:gd name="connsiteX14" fmla="*/ 924409 w 1062700"/>
                    <a:gd name="connsiteY14" fmla="*/ 163026 h 756094"/>
                    <a:gd name="connsiteX15" fmla="*/ 955746 w 1062700"/>
                    <a:gd name="connsiteY15" fmla="*/ 306472 h 756094"/>
                    <a:gd name="connsiteX16" fmla="*/ 1041852 w 1062700"/>
                    <a:gd name="connsiteY16" fmla="*/ 335143 h 756094"/>
                    <a:gd name="connsiteX17" fmla="*/ 994894 w 1062700"/>
                    <a:gd name="connsiteY17" fmla="*/ 503354 h 756094"/>
                    <a:gd name="connsiteX18" fmla="*/ 955746 w 1062700"/>
                    <a:gd name="connsiteY18" fmla="*/ 612892 h 756094"/>
                    <a:gd name="connsiteX19" fmla="*/ 881451 w 1062700"/>
                    <a:gd name="connsiteY19" fmla="*/ 702903 h 756094"/>
                    <a:gd name="connsiteX20" fmla="*/ 619323 w 1062700"/>
                    <a:gd name="connsiteY20" fmla="*/ 702903 h 756094"/>
                    <a:gd name="connsiteX21" fmla="*/ 438158 w 1062700"/>
                    <a:gd name="connsiteY21" fmla="*/ 558409 h 756094"/>
                    <a:gd name="connsiteX22" fmla="*/ 345480 w 1062700"/>
                    <a:gd name="connsiteY22" fmla="*/ 648134 h 756094"/>
                    <a:gd name="connsiteX23" fmla="*/ 208415 w 1062700"/>
                    <a:gd name="connsiteY23" fmla="*/ 613082 h 756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062700" h="756094">
                      <a:moveTo>
                        <a:pt x="208415" y="613082"/>
                      </a:moveTo>
                      <a:cubicBezTo>
                        <a:pt x="208415" y="613082"/>
                        <a:pt x="224036" y="530881"/>
                        <a:pt x="149741" y="519166"/>
                      </a:cubicBezTo>
                      <a:cubicBezTo>
                        <a:pt x="75446" y="507450"/>
                        <a:pt x="55824" y="491734"/>
                        <a:pt x="67540" y="429154"/>
                      </a:cubicBezTo>
                      <a:cubicBezTo>
                        <a:pt x="79256" y="366575"/>
                        <a:pt x="-10660" y="429154"/>
                        <a:pt x="1056" y="327427"/>
                      </a:cubicBezTo>
                      <a:cubicBezTo>
                        <a:pt x="12771" y="225700"/>
                        <a:pt x="130119" y="343048"/>
                        <a:pt x="153646" y="284374"/>
                      </a:cubicBezTo>
                      <a:cubicBezTo>
                        <a:pt x="177078" y="225700"/>
                        <a:pt x="127262" y="202840"/>
                        <a:pt x="190508" y="136356"/>
                      </a:cubicBezTo>
                      <a:cubicBezTo>
                        <a:pt x="249182" y="74634"/>
                        <a:pt x="302331" y="198268"/>
                        <a:pt x="302331" y="119973"/>
                      </a:cubicBezTo>
                      <a:cubicBezTo>
                        <a:pt x="302331" y="41773"/>
                        <a:pt x="384532" y="-44333"/>
                        <a:pt x="419679" y="26056"/>
                      </a:cubicBezTo>
                      <a:cubicBezTo>
                        <a:pt x="454922" y="96446"/>
                        <a:pt x="470543" y="65204"/>
                        <a:pt x="517501" y="53488"/>
                      </a:cubicBezTo>
                      <a:cubicBezTo>
                        <a:pt x="564459" y="41773"/>
                        <a:pt x="583986" y="100447"/>
                        <a:pt x="583986" y="135689"/>
                      </a:cubicBezTo>
                      <a:cubicBezTo>
                        <a:pt x="583986" y="170932"/>
                        <a:pt x="585510" y="99970"/>
                        <a:pt x="646755" y="90826"/>
                      </a:cubicBezTo>
                      <a:cubicBezTo>
                        <a:pt x="715431" y="80539"/>
                        <a:pt x="715431" y="162073"/>
                        <a:pt x="715431" y="162073"/>
                      </a:cubicBezTo>
                      <a:cubicBezTo>
                        <a:pt x="715431" y="162073"/>
                        <a:pt x="715716" y="90160"/>
                        <a:pt x="802299" y="102542"/>
                      </a:cubicBezTo>
                      <a:cubicBezTo>
                        <a:pt x="888881" y="114925"/>
                        <a:pt x="826587" y="163026"/>
                        <a:pt x="842208" y="198268"/>
                      </a:cubicBezTo>
                      <a:cubicBezTo>
                        <a:pt x="857829" y="233511"/>
                        <a:pt x="861735" y="135689"/>
                        <a:pt x="924409" y="163026"/>
                      </a:cubicBezTo>
                      <a:cubicBezTo>
                        <a:pt x="986988" y="190458"/>
                        <a:pt x="967462" y="285613"/>
                        <a:pt x="955746" y="306472"/>
                      </a:cubicBezTo>
                      <a:cubicBezTo>
                        <a:pt x="944031" y="327332"/>
                        <a:pt x="987084" y="284279"/>
                        <a:pt x="1041852" y="335143"/>
                      </a:cubicBezTo>
                      <a:cubicBezTo>
                        <a:pt x="1096621" y="386006"/>
                        <a:pt x="1030137" y="495544"/>
                        <a:pt x="994894" y="503354"/>
                      </a:cubicBezTo>
                      <a:cubicBezTo>
                        <a:pt x="959652" y="511165"/>
                        <a:pt x="920599" y="593365"/>
                        <a:pt x="955746" y="612892"/>
                      </a:cubicBezTo>
                      <a:cubicBezTo>
                        <a:pt x="990989" y="632418"/>
                        <a:pt x="908788" y="644229"/>
                        <a:pt x="881451" y="702903"/>
                      </a:cubicBezTo>
                      <a:cubicBezTo>
                        <a:pt x="854019" y="761577"/>
                        <a:pt x="634944" y="785104"/>
                        <a:pt x="619323" y="702903"/>
                      </a:cubicBezTo>
                      <a:cubicBezTo>
                        <a:pt x="603702" y="620702"/>
                        <a:pt x="481116" y="503640"/>
                        <a:pt x="438158" y="558409"/>
                      </a:cubicBezTo>
                      <a:cubicBezTo>
                        <a:pt x="395105" y="613177"/>
                        <a:pt x="384627" y="706808"/>
                        <a:pt x="345480" y="648134"/>
                      </a:cubicBezTo>
                      <a:cubicBezTo>
                        <a:pt x="306237" y="589651"/>
                        <a:pt x="212701" y="664708"/>
                        <a:pt x="208415" y="613082"/>
                      </a:cubicBezTo>
                      <a:close/>
                    </a:path>
                  </a:pathLst>
                </a:custGeom>
                <a:solidFill>
                  <a:srgbClr val="75AF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3" name="Graphic 755">
                <a:extLst>
                  <a:ext uri="{FF2B5EF4-FFF2-40B4-BE49-F238E27FC236}">
                    <a16:creationId xmlns:a16="http://schemas.microsoft.com/office/drawing/2014/main" id="{AB537320-4FB5-460C-8865-031152985E57}"/>
                  </a:ext>
                </a:extLst>
              </p:cNvPr>
              <p:cNvGrpSpPr/>
              <p:nvPr/>
            </p:nvGrpSpPr>
            <p:grpSpPr>
              <a:xfrm>
                <a:off x="5961411" y="2645949"/>
                <a:ext cx="528827" cy="529971"/>
                <a:chOff x="5961411" y="2645949"/>
                <a:chExt cx="528827" cy="529971"/>
              </a:xfrm>
            </p:grpSpPr>
            <p:sp>
              <p:nvSpPr>
                <p:cNvPr id="407" name="Freeform: Shape 324">
                  <a:extLst>
                    <a:ext uri="{FF2B5EF4-FFF2-40B4-BE49-F238E27FC236}">
                      <a16:creationId xmlns:a16="http://schemas.microsoft.com/office/drawing/2014/main" id="{EDA701B5-6E41-4077-BC3D-43766CF3F7EF}"/>
                    </a:ext>
                  </a:extLst>
                </p:cNvPr>
                <p:cNvSpPr/>
                <p:nvPr/>
              </p:nvSpPr>
              <p:spPr>
                <a:xfrm>
                  <a:off x="5961411" y="2645949"/>
                  <a:ext cx="528827" cy="529971"/>
                </a:xfrm>
                <a:custGeom>
                  <a:avLst/>
                  <a:gdLst>
                    <a:gd name="connsiteX0" fmla="*/ 271463 w 528827"/>
                    <a:gd name="connsiteY0" fmla="*/ 529971 h 529971"/>
                    <a:gd name="connsiteX1" fmla="*/ 0 w 528827"/>
                    <a:gd name="connsiteY1" fmla="*/ 259461 h 529971"/>
                    <a:gd name="connsiteX2" fmla="*/ 270034 w 528827"/>
                    <a:gd name="connsiteY2" fmla="*/ 0 h 529971"/>
                    <a:gd name="connsiteX3" fmla="*/ 528828 w 528827"/>
                    <a:gd name="connsiteY3" fmla="*/ 274225 h 529971"/>
                    <a:gd name="connsiteX4" fmla="*/ 271463 w 528827"/>
                    <a:gd name="connsiteY4" fmla="*/ 529971 h 529971"/>
                    <a:gd name="connsiteX5" fmla="*/ 266509 w 528827"/>
                    <a:gd name="connsiteY5" fmla="*/ 47720 h 529971"/>
                    <a:gd name="connsiteX6" fmla="*/ 51530 w 528827"/>
                    <a:gd name="connsiteY6" fmla="*/ 262700 h 529971"/>
                    <a:gd name="connsiteX7" fmla="*/ 266509 w 528827"/>
                    <a:gd name="connsiteY7" fmla="*/ 477679 h 529971"/>
                    <a:gd name="connsiteX8" fmla="*/ 481489 w 528827"/>
                    <a:gd name="connsiteY8" fmla="*/ 262700 h 529971"/>
                    <a:gd name="connsiteX9" fmla="*/ 266509 w 528827"/>
                    <a:gd name="connsiteY9" fmla="*/ 47720 h 529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8827" h="529971">
                      <a:moveTo>
                        <a:pt x="271463" y="529971"/>
                      </a:moveTo>
                      <a:cubicBezTo>
                        <a:pt x="120682" y="529971"/>
                        <a:pt x="0" y="410242"/>
                        <a:pt x="0" y="259461"/>
                      </a:cubicBezTo>
                      <a:cubicBezTo>
                        <a:pt x="0" y="108680"/>
                        <a:pt x="119253" y="0"/>
                        <a:pt x="270034" y="0"/>
                      </a:cubicBezTo>
                      <a:cubicBezTo>
                        <a:pt x="420815" y="0"/>
                        <a:pt x="528828" y="123444"/>
                        <a:pt x="528828" y="274225"/>
                      </a:cubicBezTo>
                      <a:cubicBezTo>
                        <a:pt x="528828" y="425006"/>
                        <a:pt x="422243" y="529971"/>
                        <a:pt x="271463" y="529971"/>
                      </a:cubicBezTo>
                      <a:close/>
                      <a:moveTo>
                        <a:pt x="266509" y="47720"/>
                      </a:moveTo>
                      <a:cubicBezTo>
                        <a:pt x="147923" y="47720"/>
                        <a:pt x="51530" y="144209"/>
                        <a:pt x="51530" y="262700"/>
                      </a:cubicBezTo>
                      <a:cubicBezTo>
                        <a:pt x="51530" y="381286"/>
                        <a:pt x="148019" y="477679"/>
                        <a:pt x="266509" y="477679"/>
                      </a:cubicBezTo>
                      <a:cubicBezTo>
                        <a:pt x="385000" y="477679"/>
                        <a:pt x="481489" y="381191"/>
                        <a:pt x="481489" y="262700"/>
                      </a:cubicBezTo>
                      <a:cubicBezTo>
                        <a:pt x="481489" y="144209"/>
                        <a:pt x="385096" y="47720"/>
                        <a:pt x="266509" y="47720"/>
                      </a:cubicBezTo>
                      <a:close/>
                    </a:path>
                  </a:pathLst>
                </a:custGeom>
                <a:solidFill>
                  <a:srgbClr val="9B1E7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8" name="Freeform: Shape 325">
                  <a:extLst>
                    <a:ext uri="{FF2B5EF4-FFF2-40B4-BE49-F238E27FC236}">
                      <a16:creationId xmlns:a16="http://schemas.microsoft.com/office/drawing/2014/main" id="{F6E539D0-CD69-4B85-BF0E-18880D8B6EFD}"/>
                    </a:ext>
                  </a:extLst>
                </p:cNvPr>
                <p:cNvSpPr/>
                <p:nvPr/>
              </p:nvSpPr>
              <p:spPr>
                <a:xfrm>
                  <a:off x="5982556" y="2663284"/>
                  <a:ext cx="495776" cy="490728"/>
                </a:xfrm>
                <a:custGeom>
                  <a:avLst/>
                  <a:gdLst>
                    <a:gd name="connsiteX0" fmla="*/ 245364 w 495776"/>
                    <a:gd name="connsiteY0" fmla="*/ 490728 h 490728"/>
                    <a:gd name="connsiteX1" fmla="*/ 0 w 495776"/>
                    <a:gd name="connsiteY1" fmla="*/ 245364 h 490728"/>
                    <a:gd name="connsiteX2" fmla="*/ 245364 w 495776"/>
                    <a:gd name="connsiteY2" fmla="*/ 0 h 490728"/>
                    <a:gd name="connsiteX3" fmla="*/ 495776 w 495776"/>
                    <a:gd name="connsiteY3" fmla="*/ 249079 h 490728"/>
                    <a:gd name="connsiteX4" fmla="*/ 245364 w 495776"/>
                    <a:gd name="connsiteY4" fmla="*/ 490728 h 490728"/>
                    <a:gd name="connsiteX5" fmla="*/ 245364 w 495776"/>
                    <a:gd name="connsiteY5" fmla="*/ 14288 h 490728"/>
                    <a:gd name="connsiteX6" fmla="*/ 19336 w 495776"/>
                    <a:gd name="connsiteY6" fmla="*/ 242126 h 490728"/>
                    <a:gd name="connsiteX7" fmla="*/ 245364 w 495776"/>
                    <a:gd name="connsiteY7" fmla="*/ 484061 h 490728"/>
                    <a:gd name="connsiteX8" fmla="*/ 476441 w 495776"/>
                    <a:gd name="connsiteY8" fmla="*/ 245364 h 490728"/>
                    <a:gd name="connsiteX9" fmla="*/ 245364 w 495776"/>
                    <a:gd name="connsiteY9" fmla="*/ 14288 h 490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5776" h="490728">
                      <a:moveTo>
                        <a:pt x="245364" y="490728"/>
                      </a:moveTo>
                      <a:cubicBezTo>
                        <a:pt x="110109" y="490728"/>
                        <a:pt x="0" y="380714"/>
                        <a:pt x="0" y="245364"/>
                      </a:cubicBezTo>
                      <a:cubicBezTo>
                        <a:pt x="0" y="110109"/>
                        <a:pt x="110014" y="0"/>
                        <a:pt x="245364" y="0"/>
                      </a:cubicBezTo>
                      <a:cubicBezTo>
                        <a:pt x="380619" y="0"/>
                        <a:pt x="495776" y="113824"/>
                        <a:pt x="495776" y="249079"/>
                      </a:cubicBezTo>
                      <a:cubicBezTo>
                        <a:pt x="495776" y="384429"/>
                        <a:pt x="380619" y="490728"/>
                        <a:pt x="245364" y="490728"/>
                      </a:cubicBezTo>
                      <a:close/>
                      <a:moveTo>
                        <a:pt x="245364" y="14288"/>
                      </a:moveTo>
                      <a:cubicBezTo>
                        <a:pt x="117920" y="14288"/>
                        <a:pt x="19336" y="114681"/>
                        <a:pt x="19336" y="242126"/>
                      </a:cubicBezTo>
                      <a:cubicBezTo>
                        <a:pt x="19336" y="369570"/>
                        <a:pt x="117920" y="484061"/>
                        <a:pt x="245364" y="484061"/>
                      </a:cubicBezTo>
                      <a:cubicBezTo>
                        <a:pt x="372809" y="484061"/>
                        <a:pt x="476441" y="372809"/>
                        <a:pt x="476441" y="245364"/>
                      </a:cubicBezTo>
                      <a:cubicBezTo>
                        <a:pt x="476441" y="117920"/>
                        <a:pt x="372809" y="14288"/>
                        <a:pt x="245364" y="14288"/>
                      </a:cubicBezTo>
                      <a:close/>
                    </a:path>
                  </a:pathLst>
                </a:custGeom>
                <a:solidFill>
                  <a:srgbClr val="F9CDF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4" name="Graphic 755">
                <a:extLst>
                  <a:ext uri="{FF2B5EF4-FFF2-40B4-BE49-F238E27FC236}">
                    <a16:creationId xmlns:a16="http://schemas.microsoft.com/office/drawing/2014/main" id="{7D57ECC4-C389-445C-BCBE-EA45223335F3}"/>
                  </a:ext>
                </a:extLst>
              </p:cNvPr>
              <p:cNvGrpSpPr/>
              <p:nvPr/>
            </p:nvGrpSpPr>
            <p:grpSpPr>
              <a:xfrm>
                <a:off x="5346858" y="2907886"/>
                <a:ext cx="602932" cy="582929"/>
                <a:chOff x="5346858" y="2907886"/>
                <a:chExt cx="602932" cy="582929"/>
              </a:xfrm>
            </p:grpSpPr>
            <p:sp>
              <p:nvSpPr>
                <p:cNvPr id="405" name="Freeform: Shape 322">
                  <a:extLst>
                    <a:ext uri="{FF2B5EF4-FFF2-40B4-BE49-F238E27FC236}">
                      <a16:creationId xmlns:a16="http://schemas.microsoft.com/office/drawing/2014/main" id="{A23FAABD-59C0-4059-A69A-06E5762AA48E}"/>
                    </a:ext>
                  </a:extLst>
                </p:cNvPr>
                <p:cNvSpPr/>
                <p:nvPr/>
              </p:nvSpPr>
              <p:spPr>
                <a:xfrm>
                  <a:off x="5346858" y="2907886"/>
                  <a:ext cx="602932" cy="582929"/>
                </a:xfrm>
                <a:custGeom>
                  <a:avLst/>
                  <a:gdLst>
                    <a:gd name="connsiteX0" fmla="*/ 309562 w 602932"/>
                    <a:gd name="connsiteY0" fmla="*/ 582930 h 582929"/>
                    <a:gd name="connsiteX1" fmla="*/ 0 w 602932"/>
                    <a:gd name="connsiteY1" fmla="*/ 285369 h 582929"/>
                    <a:gd name="connsiteX2" fmla="*/ 307848 w 602932"/>
                    <a:gd name="connsiteY2" fmla="*/ 0 h 582929"/>
                    <a:gd name="connsiteX3" fmla="*/ 602933 w 602932"/>
                    <a:gd name="connsiteY3" fmla="*/ 301657 h 582929"/>
                    <a:gd name="connsiteX4" fmla="*/ 309562 w 602932"/>
                    <a:gd name="connsiteY4" fmla="*/ 582930 h 582929"/>
                    <a:gd name="connsiteX5" fmla="*/ 303848 w 602932"/>
                    <a:gd name="connsiteY5" fmla="*/ 52388 h 582929"/>
                    <a:gd name="connsiteX6" fmla="*/ 58769 w 602932"/>
                    <a:gd name="connsiteY6" fmla="*/ 288893 h 582929"/>
                    <a:gd name="connsiteX7" fmla="*/ 303848 w 602932"/>
                    <a:gd name="connsiteY7" fmla="*/ 525399 h 582929"/>
                    <a:gd name="connsiteX8" fmla="*/ 548926 w 602932"/>
                    <a:gd name="connsiteY8" fmla="*/ 288893 h 582929"/>
                    <a:gd name="connsiteX9" fmla="*/ 303848 w 602932"/>
                    <a:gd name="connsiteY9" fmla="*/ 52388 h 582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2932" h="582929">
                      <a:moveTo>
                        <a:pt x="309562" y="582930"/>
                      </a:moveTo>
                      <a:cubicBezTo>
                        <a:pt x="137636" y="582930"/>
                        <a:pt x="0" y="451199"/>
                        <a:pt x="0" y="285369"/>
                      </a:cubicBezTo>
                      <a:cubicBezTo>
                        <a:pt x="0" y="119539"/>
                        <a:pt x="135922" y="0"/>
                        <a:pt x="307848" y="0"/>
                      </a:cubicBezTo>
                      <a:cubicBezTo>
                        <a:pt x="479774" y="0"/>
                        <a:pt x="602933" y="135826"/>
                        <a:pt x="602933" y="301657"/>
                      </a:cubicBezTo>
                      <a:cubicBezTo>
                        <a:pt x="602933" y="467487"/>
                        <a:pt x="481394" y="582930"/>
                        <a:pt x="309562" y="582930"/>
                      </a:cubicBezTo>
                      <a:close/>
                      <a:moveTo>
                        <a:pt x="303848" y="52388"/>
                      </a:moveTo>
                      <a:cubicBezTo>
                        <a:pt x="168688" y="52388"/>
                        <a:pt x="58769" y="158496"/>
                        <a:pt x="58769" y="288893"/>
                      </a:cubicBezTo>
                      <a:cubicBezTo>
                        <a:pt x="58769" y="419290"/>
                        <a:pt x="168688" y="525399"/>
                        <a:pt x="303848" y="525399"/>
                      </a:cubicBezTo>
                      <a:cubicBezTo>
                        <a:pt x="439007" y="525399"/>
                        <a:pt x="548926" y="419290"/>
                        <a:pt x="548926" y="288893"/>
                      </a:cubicBezTo>
                      <a:cubicBezTo>
                        <a:pt x="549021" y="158496"/>
                        <a:pt x="439007" y="52388"/>
                        <a:pt x="303848" y="52388"/>
                      </a:cubicBezTo>
                      <a:close/>
                    </a:path>
                  </a:pathLst>
                </a:custGeom>
                <a:solidFill>
                  <a:srgbClr val="9B1E7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6" name="Freeform: Shape 323">
                  <a:extLst>
                    <a:ext uri="{FF2B5EF4-FFF2-40B4-BE49-F238E27FC236}">
                      <a16:creationId xmlns:a16="http://schemas.microsoft.com/office/drawing/2014/main" id="{C539BA47-6980-4528-A95A-C43F553F9E62}"/>
                    </a:ext>
                  </a:extLst>
                </p:cNvPr>
                <p:cNvSpPr/>
                <p:nvPr/>
              </p:nvSpPr>
              <p:spPr>
                <a:xfrm>
                  <a:off x="5370956" y="2926936"/>
                  <a:ext cx="565213" cy="539686"/>
                </a:xfrm>
                <a:custGeom>
                  <a:avLst/>
                  <a:gdLst>
                    <a:gd name="connsiteX0" fmla="*/ 279749 w 565213"/>
                    <a:gd name="connsiteY0" fmla="*/ 539686 h 539686"/>
                    <a:gd name="connsiteX1" fmla="*/ 0 w 565213"/>
                    <a:gd name="connsiteY1" fmla="*/ 269843 h 539686"/>
                    <a:gd name="connsiteX2" fmla="*/ 279749 w 565213"/>
                    <a:gd name="connsiteY2" fmla="*/ 0 h 539686"/>
                    <a:gd name="connsiteX3" fmla="*/ 565214 w 565213"/>
                    <a:gd name="connsiteY3" fmla="*/ 274034 h 539686"/>
                    <a:gd name="connsiteX4" fmla="*/ 279749 w 565213"/>
                    <a:gd name="connsiteY4" fmla="*/ 539686 h 539686"/>
                    <a:gd name="connsiteX5" fmla="*/ 279749 w 565213"/>
                    <a:gd name="connsiteY5" fmla="*/ 15621 h 539686"/>
                    <a:gd name="connsiteX6" fmla="*/ 22003 w 565213"/>
                    <a:gd name="connsiteY6" fmla="*/ 266224 h 539686"/>
                    <a:gd name="connsiteX7" fmla="*/ 279749 w 565213"/>
                    <a:gd name="connsiteY7" fmla="*/ 532352 h 539686"/>
                    <a:gd name="connsiteX8" fmla="*/ 543211 w 565213"/>
                    <a:gd name="connsiteY8" fmla="*/ 269748 h 539686"/>
                    <a:gd name="connsiteX9" fmla="*/ 279749 w 565213"/>
                    <a:gd name="connsiteY9" fmla="*/ 15621 h 539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65213" h="539686">
                      <a:moveTo>
                        <a:pt x="279749" y="539686"/>
                      </a:moveTo>
                      <a:cubicBezTo>
                        <a:pt x="125540" y="539686"/>
                        <a:pt x="0" y="418624"/>
                        <a:pt x="0" y="269843"/>
                      </a:cubicBezTo>
                      <a:cubicBezTo>
                        <a:pt x="0" y="121063"/>
                        <a:pt x="125444" y="0"/>
                        <a:pt x="279749" y="0"/>
                      </a:cubicBezTo>
                      <a:cubicBezTo>
                        <a:pt x="433959" y="0"/>
                        <a:pt x="565214" y="125254"/>
                        <a:pt x="565214" y="274034"/>
                      </a:cubicBezTo>
                      <a:cubicBezTo>
                        <a:pt x="565309" y="422815"/>
                        <a:pt x="434054" y="539686"/>
                        <a:pt x="279749" y="539686"/>
                      </a:cubicBezTo>
                      <a:close/>
                      <a:moveTo>
                        <a:pt x="279749" y="15621"/>
                      </a:moveTo>
                      <a:cubicBezTo>
                        <a:pt x="134493" y="15621"/>
                        <a:pt x="22003" y="126111"/>
                        <a:pt x="22003" y="266224"/>
                      </a:cubicBezTo>
                      <a:cubicBezTo>
                        <a:pt x="22003" y="406432"/>
                        <a:pt x="134398" y="532352"/>
                        <a:pt x="279749" y="532352"/>
                      </a:cubicBezTo>
                      <a:cubicBezTo>
                        <a:pt x="425006" y="532352"/>
                        <a:pt x="543211" y="409956"/>
                        <a:pt x="543211" y="269748"/>
                      </a:cubicBezTo>
                      <a:cubicBezTo>
                        <a:pt x="543211" y="129635"/>
                        <a:pt x="425101" y="15621"/>
                        <a:pt x="279749" y="15621"/>
                      </a:cubicBezTo>
                      <a:close/>
                    </a:path>
                  </a:pathLst>
                </a:custGeom>
                <a:solidFill>
                  <a:srgbClr val="F9CDF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5" name="Graphic 755">
                <a:extLst>
                  <a:ext uri="{FF2B5EF4-FFF2-40B4-BE49-F238E27FC236}">
                    <a16:creationId xmlns:a16="http://schemas.microsoft.com/office/drawing/2014/main" id="{5FD1F1F9-1430-4A5F-BA55-A1CA26B15C9F}"/>
                  </a:ext>
                </a:extLst>
              </p:cNvPr>
              <p:cNvGrpSpPr/>
              <p:nvPr/>
            </p:nvGrpSpPr>
            <p:grpSpPr>
              <a:xfrm>
                <a:off x="5451831" y="2837257"/>
                <a:ext cx="1229697" cy="1169972"/>
                <a:chOff x="5451831" y="2837257"/>
                <a:chExt cx="1229697" cy="1169972"/>
              </a:xfrm>
              <a:solidFill>
                <a:srgbClr val="33600D"/>
              </a:solidFill>
            </p:grpSpPr>
            <p:sp>
              <p:nvSpPr>
                <p:cNvPr id="401" name="Freeform: Shape 318">
                  <a:extLst>
                    <a:ext uri="{FF2B5EF4-FFF2-40B4-BE49-F238E27FC236}">
                      <a16:creationId xmlns:a16="http://schemas.microsoft.com/office/drawing/2014/main" id="{D3A52F79-9C0B-47B9-8110-E5AE00094467}"/>
                    </a:ext>
                  </a:extLst>
                </p:cNvPr>
                <p:cNvSpPr/>
                <p:nvPr/>
              </p:nvSpPr>
              <p:spPr>
                <a:xfrm>
                  <a:off x="5782921" y="2837257"/>
                  <a:ext cx="313657" cy="315118"/>
                </a:xfrm>
                <a:custGeom>
                  <a:avLst/>
                  <a:gdLst>
                    <a:gd name="connsiteX0" fmla="*/ 70858 w 313657"/>
                    <a:gd name="connsiteY0" fmla="*/ 6717 h 315118"/>
                    <a:gd name="connsiteX1" fmla="*/ 313650 w 313657"/>
                    <a:gd name="connsiteY1" fmla="*/ 267130 h 315118"/>
                    <a:gd name="connsiteX2" fmla="*/ 210113 w 313657"/>
                    <a:gd name="connsiteY2" fmla="*/ 292086 h 315118"/>
                    <a:gd name="connsiteX3" fmla="*/ 1611 w 313657"/>
                    <a:gd name="connsiteY3" fmla="*/ 65867 h 315118"/>
                    <a:gd name="connsiteX4" fmla="*/ 70858 w 313657"/>
                    <a:gd name="connsiteY4" fmla="*/ 6717 h 315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657" h="315118">
                      <a:moveTo>
                        <a:pt x="70858" y="6717"/>
                      </a:moveTo>
                      <a:cubicBezTo>
                        <a:pt x="70858" y="6717"/>
                        <a:pt x="315269" y="223696"/>
                        <a:pt x="313650" y="267130"/>
                      </a:cubicBezTo>
                      <a:cubicBezTo>
                        <a:pt x="312126" y="310564"/>
                        <a:pt x="264501" y="336377"/>
                        <a:pt x="210113" y="292086"/>
                      </a:cubicBezTo>
                      <a:cubicBezTo>
                        <a:pt x="155916" y="247699"/>
                        <a:pt x="12850" y="88918"/>
                        <a:pt x="1611" y="65867"/>
                      </a:cubicBezTo>
                      <a:cubicBezTo>
                        <a:pt x="-9629" y="42817"/>
                        <a:pt x="40568" y="-20620"/>
                        <a:pt x="70858" y="6717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2" name="Freeform: Shape 319">
                  <a:extLst>
                    <a:ext uri="{FF2B5EF4-FFF2-40B4-BE49-F238E27FC236}">
                      <a16:creationId xmlns:a16="http://schemas.microsoft.com/office/drawing/2014/main" id="{180FB460-B86C-44BC-8CE5-46F1ABE34F0C}"/>
                    </a:ext>
                  </a:extLst>
                </p:cNvPr>
                <p:cNvSpPr/>
                <p:nvPr/>
              </p:nvSpPr>
              <p:spPr>
                <a:xfrm>
                  <a:off x="6472834" y="3506663"/>
                  <a:ext cx="208695" cy="367990"/>
                </a:xfrm>
                <a:custGeom>
                  <a:avLst/>
                  <a:gdLst>
                    <a:gd name="connsiteX0" fmla="*/ 124466 w 208695"/>
                    <a:gd name="connsiteY0" fmla="*/ 353533 h 367990"/>
                    <a:gd name="connsiteX1" fmla="*/ 1498 w 208695"/>
                    <a:gd name="connsiteY1" fmla="*/ 29206 h 367990"/>
                    <a:gd name="connsiteX2" fmla="*/ 103987 w 208695"/>
                    <a:gd name="connsiteY2" fmla="*/ 44923 h 367990"/>
                    <a:gd name="connsiteX3" fmla="*/ 208667 w 208695"/>
                    <a:gd name="connsiteY3" fmla="*/ 325720 h 367990"/>
                    <a:gd name="connsiteX4" fmla="*/ 124466 w 208695"/>
                    <a:gd name="connsiteY4" fmla="*/ 353533 h 367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8695" h="367990">
                      <a:moveTo>
                        <a:pt x="124466" y="353533"/>
                      </a:moveTo>
                      <a:cubicBezTo>
                        <a:pt x="124466" y="353533"/>
                        <a:pt x="-15932" y="67783"/>
                        <a:pt x="1498" y="29206"/>
                      </a:cubicBezTo>
                      <a:cubicBezTo>
                        <a:pt x="18929" y="-9370"/>
                        <a:pt x="71412" y="-15085"/>
                        <a:pt x="103987" y="44923"/>
                      </a:cubicBezTo>
                      <a:cubicBezTo>
                        <a:pt x="136658" y="104930"/>
                        <a:pt x="207048" y="300764"/>
                        <a:pt x="208667" y="325720"/>
                      </a:cubicBezTo>
                      <a:cubicBezTo>
                        <a:pt x="210286" y="350580"/>
                        <a:pt x="141611" y="389252"/>
                        <a:pt x="124466" y="353533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3" name="Freeform: Shape 320">
                  <a:extLst>
                    <a:ext uri="{FF2B5EF4-FFF2-40B4-BE49-F238E27FC236}">
                      <a16:creationId xmlns:a16="http://schemas.microsoft.com/office/drawing/2014/main" id="{B6BA59F7-9070-4B82-8898-B3FCEAD385BE}"/>
                    </a:ext>
                  </a:extLst>
                </p:cNvPr>
                <p:cNvSpPr/>
                <p:nvPr/>
              </p:nvSpPr>
              <p:spPr>
                <a:xfrm>
                  <a:off x="5451831" y="3512582"/>
                  <a:ext cx="150909" cy="383137"/>
                </a:xfrm>
                <a:custGeom>
                  <a:avLst/>
                  <a:gdLst>
                    <a:gd name="connsiteX0" fmla="*/ 62666 w 150909"/>
                    <a:gd name="connsiteY0" fmla="*/ 363235 h 383137"/>
                    <a:gd name="connsiteX1" fmla="*/ 4564 w 150909"/>
                    <a:gd name="connsiteY1" fmla="*/ 21288 h 383137"/>
                    <a:gd name="connsiteX2" fmla="*/ 102100 w 150909"/>
                    <a:gd name="connsiteY2" fmla="*/ 56435 h 383137"/>
                    <a:gd name="connsiteX3" fmla="*/ 150677 w 150909"/>
                    <a:gd name="connsiteY3" fmla="*/ 352186 h 383137"/>
                    <a:gd name="connsiteX4" fmla="*/ 62666 w 150909"/>
                    <a:gd name="connsiteY4" fmla="*/ 363235 h 383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0909" h="383137">
                      <a:moveTo>
                        <a:pt x="62666" y="363235"/>
                      </a:moveTo>
                      <a:cubicBezTo>
                        <a:pt x="62666" y="363235"/>
                        <a:pt x="-20011" y="55768"/>
                        <a:pt x="4564" y="21288"/>
                      </a:cubicBezTo>
                      <a:cubicBezTo>
                        <a:pt x="29043" y="-13193"/>
                        <a:pt x="81716" y="-8716"/>
                        <a:pt x="102100" y="56435"/>
                      </a:cubicBezTo>
                      <a:cubicBezTo>
                        <a:pt x="122579" y="121586"/>
                        <a:pt x="153916" y="327326"/>
                        <a:pt x="150677" y="352186"/>
                      </a:cubicBezTo>
                      <a:cubicBezTo>
                        <a:pt x="147534" y="376951"/>
                        <a:pt x="72668" y="401621"/>
                        <a:pt x="62666" y="363235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4" name="Freeform: Shape 321">
                  <a:extLst>
                    <a:ext uri="{FF2B5EF4-FFF2-40B4-BE49-F238E27FC236}">
                      <a16:creationId xmlns:a16="http://schemas.microsoft.com/office/drawing/2014/main" id="{8F120C77-BB4B-41AA-8388-F47525CBBD50}"/>
                    </a:ext>
                  </a:extLst>
                </p:cNvPr>
                <p:cNvSpPr/>
                <p:nvPr/>
              </p:nvSpPr>
              <p:spPr>
                <a:xfrm>
                  <a:off x="5693820" y="3742684"/>
                  <a:ext cx="324446" cy="264545"/>
                </a:xfrm>
                <a:custGeom>
                  <a:avLst/>
                  <a:gdLst>
                    <a:gd name="connsiteX0" fmla="*/ 8892 w 324446"/>
                    <a:gd name="connsiteY0" fmla="*/ 192854 h 264545"/>
                    <a:gd name="connsiteX1" fmla="*/ 285689 w 324446"/>
                    <a:gd name="connsiteY1" fmla="*/ 164 h 264545"/>
                    <a:gd name="connsiteX2" fmla="*/ 294737 w 324446"/>
                    <a:gd name="connsiteY2" fmla="*/ 98652 h 264545"/>
                    <a:gd name="connsiteX3" fmla="*/ 54612 w 324446"/>
                    <a:gd name="connsiteY3" fmla="*/ 263816 h 264545"/>
                    <a:gd name="connsiteX4" fmla="*/ 8892 w 324446"/>
                    <a:gd name="connsiteY4" fmla="*/ 192854 h 264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446" h="264545">
                      <a:moveTo>
                        <a:pt x="8892" y="192854"/>
                      </a:moveTo>
                      <a:cubicBezTo>
                        <a:pt x="8892" y="192854"/>
                        <a:pt x="245303" y="-6504"/>
                        <a:pt x="285689" y="164"/>
                      </a:cubicBezTo>
                      <a:cubicBezTo>
                        <a:pt x="326075" y="6831"/>
                        <a:pt x="343696" y="53885"/>
                        <a:pt x="294737" y="98652"/>
                      </a:cubicBezTo>
                      <a:cubicBezTo>
                        <a:pt x="245779" y="143420"/>
                        <a:pt x="77758" y="256291"/>
                        <a:pt x="54612" y="263816"/>
                      </a:cubicBezTo>
                      <a:cubicBezTo>
                        <a:pt x="31562" y="271436"/>
                        <a:pt x="-20826" y="217429"/>
                        <a:pt x="8892" y="192854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6" name="Graphic 755">
                <a:extLst>
                  <a:ext uri="{FF2B5EF4-FFF2-40B4-BE49-F238E27FC236}">
                    <a16:creationId xmlns:a16="http://schemas.microsoft.com/office/drawing/2014/main" id="{934EE746-508C-4D03-AEE3-998CB15F8767}"/>
                  </a:ext>
                </a:extLst>
              </p:cNvPr>
              <p:cNvGrpSpPr/>
              <p:nvPr/>
            </p:nvGrpSpPr>
            <p:grpSpPr>
              <a:xfrm>
                <a:off x="5921640" y="2706299"/>
                <a:ext cx="1023305" cy="384204"/>
                <a:chOff x="5921640" y="2706299"/>
                <a:chExt cx="1023305" cy="384204"/>
              </a:xfrm>
            </p:grpSpPr>
            <p:sp>
              <p:nvSpPr>
                <p:cNvPr id="398" name="Freeform: Shape 315">
                  <a:extLst>
                    <a:ext uri="{FF2B5EF4-FFF2-40B4-BE49-F238E27FC236}">
                      <a16:creationId xmlns:a16="http://schemas.microsoft.com/office/drawing/2014/main" id="{35C6124A-12B5-488D-9704-FBF195795435}"/>
                    </a:ext>
                  </a:extLst>
                </p:cNvPr>
                <p:cNvSpPr/>
                <p:nvPr/>
              </p:nvSpPr>
              <p:spPr>
                <a:xfrm>
                  <a:off x="6306514" y="2776519"/>
                  <a:ext cx="59697" cy="62042"/>
                </a:xfrm>
                <a:custGeom>
                  <a:avLst/>
                  <a:gdLst>
                    <a:gd name="connsiteX0" fmla="*/ 38754 w 59697"/>
                    <a:gd name="connsiteY0" fmla="*/ 2208 h 62042"/>
                    <a:gd name="connsiteX1" fmla="*/ 17228 w 59697"/>
                    <a:gd name="connsiteY1" fmla="*/ 1446 h 62042"/>
                    <a:gd name="connsiteX2" fmla="*/ 4083 w 59697"/>
                    <a:gd name="connsiteY2" fmla="*/ 13257 h 62042"/>
                    <a:gd name="connsiteX3" fmla="*/ 654 w 59697"/>
                    <a:gd name="connsiteY3" fmla="*/ 29545 h 62042"/>
                    <a:gd name="connsiteX4" fmla="*/ 3607 w 59697"/>
                    <a:gd name="connsiteY4" fmla="*/ 46976 h 62042"/>
                    <a:gd name="connsiteX5" fmla="*/ 20943 w 59697"/>
                    <a:gd name="connsiteY5" fmla="*/ 59835 h 62042"/>
                    <a:gd name="connsiteX6" fmla="*/ 42469 w 59697"/>
                    <a:gd name="connsiteY6" fmla="*/ 60597 h 62042"/>
                    <a:gd name="connsiteX7" fmla="*/ 55614 w 59697"/>
                    <a:gd name="connsiteY7" fmla="*/ 48786 h 62042"/>
                    <a:gd name="connsiteX8" fmla="*/ 59043 w 59697"/>
                    <a:gd name="connsiteY8" fmla="*/ 32498 h 62042"/>
                    <a:gd name="connsiteX9" fmla="*/ 56090 w 59697"/>
                    <a:gd name="connsiteY9" fmla="*/ 15067 h 62042"/>
                    <a:gd name="connsiteX10" fmla="*/ 38754 w 59697"/>
                    <a:gd name="connsiteY10" fmla="*/ 2208 h 62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9697" h="62042">
                      <a:moveTo>
                        <a:pt x="38754" y="2208"/>
                      </a:moveTo>
                      <a:cubicBezTo>
                        <a:pt x="31992" y="113"/>
                        <a:pt x="24086" y="-1125"/>
                        <a:pt x="17228" y="1446"/>
                      </a:cubicBezTo>
                      <a:cubicBezTo>
                        <a:pt x="11894" y="3447"/>
                        <a:pt x="5322" y="7161"/>
                        <a:pt x="4083" y="13257"/>
                      </a:cubicBezTo>
                      <a:cubicBezTo>
                        <a:pt x="2940" y="18687"/>
                        <a:pt x="1797" y="24116"/>
                        <a:pt x="654" y="29545"/>
                      </a:cubicBezTo>
                      <a:cubicBezTo>
                        <a:pt x="-679" y="36022"/>
                        <a:pt x="-108" y="41356"/>
                        <a:pt x="3607" y="46976"/>
                      </a:cubicBezTo>
                      <a:cubicBezTo>
                        <a:pt x="7322" y="52691"/>
                        <a:pt x="14370" y="57834"/>
                        <a:pt x="20943" y="59835"/>
                      </a:cubicBezTo>
                      <a:cubicBezTo>
                        <a:pt x="27705" y="61930"/>
                        <a:pt x="35611" y="63168"/>
                        <a:pt x="42469" y="60597"/>
                      </a:cubicBezTo>
                      <a:cubicBezTo>
                        <a:pt x="47803" y="58596"/>
                        <a:pt x="54375" y="54882"/>
                        <a:pt x="55614" y="48786"/>
                      </a:cubicBezTo>
                      <a:cubicBezTo>
                        <a:pt x="56757" y="43356"/>
                        <a:pt x="57900" y="37927"/>
                        <a:pt x="59043" y="32498"/>
                      </a:cubicBezTo>
                      <a:cubicBezTo>
                        <a:pt x="60376" y="26021"/>
                        <a:pt x="59805" y="20687"/>
                        <a:pt x="56090" y="15067"/>
                      </a:cubicBezTo>
                      <a:cubicBezTo>
                        <a:pt x="52375" y="9352"/>
                        <a:pt x="45327" y="4304"/>
                        <a:pt x="38754" y="2208"/>
                      </a:cubicBezTo>
                      <a:close/>
                    </a:path>
                  </a:pathLst>
                </a:custGeom>
                <a:solidFill>
                  <a:srgbClr val="75AF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9" name="Freeform: Shape 316">
                  <a:extLst>
                    <a:ext uri="{FF2B5EF4-FFF2-40B4-BE49-F238E27FC236}">
                      <a16:creationId xmlns:a16="http://schemas.microsoft.com/office/drawing/2014/main" id="{91D1E099-8D40-48A0-BA0F-982AA65DFE15}"/>
                    </a:ext>
                  </a:extLst>
                </p:cNvPr>
                <p:cNvSpPr/>
                <p:nvPr/>
              </p:nvSpPr>
              <p:spPr>
                <a:xfrm>
                  <a:off x="6733251" y="2891746"/>
                  <a:ext cx="211693" cy="198757"/>
                </a:xfrm>
                <a:custGeom>
                  <a:avLst/>
                  <a:gdLst>
                    <a:gd name="connsiteX0" fmla="*/ 211235 w 211693"/>
                    <a:gd name="connsiteY0" fmla="*/ 95960 h 198757"/>
                    <a:gd name="connsiteX1" fmla="*/ 162943 w 211693"/>
                    <a:gd name="connsiteY1" fmla="*/ 8806 h 198757"/>
                    <a:gd name="connsiteX2" fmla="*/ 119128 w 211693"/>
                    <a:gd name="connsiteY2" fmla="*/ 519 h 198757"/>
                    <a:gd name="connsiteX3" fmla="*/ 69884 w 211693"/>
                    <a:gd name="connsiteY3" fmla="*/ 3758 h 198757"/>
                    <a:gd name="connsiteX4" fmla="*/ 637 w 211693"/>
                    <a:gd name="connsiteY4" fmla="*/ 72719 h 198757"/>
                    <a:gd name="connsiteX5" fmla="*/ 13210 w 211693"/>
                    <a:gd name="connsiteY5" fmla="*/ 129678 h 198757"/>
                    <a:gd name="connsiteX6" fmla="*/ 43023 w 211693"/>
                    <a:gd name="connsiteY6" fmla="*/ 181113 h 198757"/>
                    <a:gd name="connsiteX7" fmla="*/ 69503 w 211693"/>
                    <a:gd name="connsiteY7" fmla="*/ 192448 h 198757"/>
                    <a:gd name="connsiteX8" fmla="*/ 74074 w 211693"/>
                    <a:gd name="connsiteY8" fmla="*/ 194829 h 198757"/>
                    <a:gd name="connsiteX9" fmla="*/ 123509 w 211693"/>
                    <a:gd name="connsiteY9" fmla="*/ 196163 h 198757"/>
                    <a:gd name="connsiteX10" fmla="*/ 169801 w 211693"/>
                    <a:gd name="connsiteY10" fmla="*/ 179018 h 198757"/>
                    <a:gd name="connsiteX11" fmla="*/ 211235 w 211693"/>
                    <a:gd name="connsiteY11" fmla="*/ 95960 h 198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11693" h="198757">
                      <a:moveTo>
                        <a:pt x="211235" y="95960"/>
                      </a:moveTo>
                      <a:cubicBezTo>
                        <a:pt x="207710" y="61574"/>
                        <a:pt x="197709" y="23284"/>
                        <a:pt x="162943" y="8806"/>
                      </a:cubicBezTo>
                      <a:cubicBezTo>
                        <a:pt x="149322" y="3186"/>
                        <a:pt x="133796" y="1376"/>
                        <a:pt x="119128" y="519"/>
                      </a:cubicBezTo>
                      <a:cubicBezTo>
                        <a:pt x="102840" y="-529"/>
                        <a:pt x="85790" y="-243"/>
                        <a:pt x="69884" y="3758"/>
                      </a:cubicBezTo>
                      <a:cubicBezTo>
                        <a:pt x="36736" y="12044"/>
                        <a:pt x="5304" y="36905"/>
                        <a:pt x="637" y="72719"/>
                      </a:cubicBezTo>
                      <a:cubicBezTo>
                        <a:pt x="-2030" y="93102"/>
                        <a:pt x="3971" y="111676"/>
                        <a:pt x="13210" y="129678"/>
                      </a:cubicBezTo>
                      <a:cubicBezTo>
                        <a:pt x="22259" y="147299"/>
                        <a:pt x="32355" y="164349"/>
                        <a:pt x="43023" y="181113"/>
                      </a:cubicBezTo>
                      <a:cubicBezTo>
                        <a:pt x="48643" y="189876"/>
                        <a:pt x="59025" y="196925"/>
                        <a:pt x="69503" y="192448"/>
                      </a:cubicBezTo>
                      <a:cubicBezTo>
                        <a:pt x="70931" y="193305"/>
                        <a:pt x="72455" y="194162"/>
                        <a:pt x="74074" y="194829"/>
                      </a:cubicBezTo>
                      <a:cubicBezTo>
                        <a:pt x="88838" y="201020"/>
                        <a:pt x="108174" y="198639"/>
                        <a:pt x="123509" y="196163"/>
                      </a:cubicBezTo>
                      <a:cubicBezTo>
                        <a:pt x="139607" y="193591"/>
                        <a:pt x="156180" y="188162"/>
                        <a:pt x="169801" y="179018"/>
                      </a:cubicBezTo>
                      <a:cubicBezTo>
                        <a:pt x="197709" y="160349"/>
                        <a:pt x="214759" y="130154"/>
                        <a:pt x="211235" y="95960"/>
                      </a:cubicBezTo>
                      <a:close/>
                    </a:path>
                  </a:pathLst>
                </a:custGeom>
                <a:solidFill>
                  <a:srgbClr val="64962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0" name="Freeform: Shape 317">
                  <a:extLst>
                    <a:ext uri="{FF2B5EF4-FFF2-40B4-BE49-F238E27FC236}">
                      <a16:creationId xmlns:a16="http://schemas.microsoft.com/office/drawing/2014/main" id="{F617F4C8-9940-49AF-8AD4-89F5FAF14141}"/>
                    </a:ext>
                  </a:extLst>
                </p:cNvPr>
                <p:cNvSpPr/>
                <p:nvPr/>
              </p:nvSpPr>
              <p:spPr>
                <a:xfrm>
                  <a:off x="5921640" y="2706299"/>
                  <a:ext cx="201992" cy="200075"/>
                </a:xfrm>
                <a:custGeom>
                  <a:avLst/>
                  <a:gdLst>
                    <a:gd name="connsiteX0" fmla="*/ 174836 w 201992"/>
                    <a:gd name="connsiteY0" fmla="*/ 14040 h 200075"/>
                    <a:gd name="connsiteX1" fmla="*/ 67965 w 201992"/>
                    <a:gd name="connsiteY1" fmla="*/ 5086 h 200075"/>
                    <a:gd name="connsiteX2" fmla="*/ 338 w 201992"/>
                    <a:gd name="connsiteY2" fmla="*/ 64332 h 200075"/>
                    <a:gd name="connsiteX3" fmla="*/ 131783 w 201992"/>
                    <a:gd name="connsiteY3" fmla="*/ 196920 h 200075"/>
                    <a:gd name="connsiteX4" fmla="*/ 142832 w 201992"/>
                    <a:gd name="connsiteY4" fmla="*/ 183204 h 200075"/>
                    <a:gd name="connsiteX5" fmla="*/ 201315 w 201992"/>
                    <a:gd name="connsiteY5" fmla="*/ 111957 h 200075"/>
                    <a:gd name="connsiteX6" fmla="*/ 174836 w 201992"/>
                    <a:gd name="connsiteY6" fmla="*/ 14040 h 200075"/>
                    <a:gd name="connsiteX7" fmla="*/ 153023 w 201992"/>
                    <a:gd name="connsiteY7" fmla="*/ 49282 h 200075"/>
                    <a:gd name="connsiteX8" fmla="*/ 151214 w 201992"/>
                    <a:gd name="connsiteY8" fmla="*/ 49092 h 200075"/>
                    <a:gd name="connsiteX9" fmla="*/ 147404 w 201992"/>
                    <a:gd name="connsiteY9" fmla="*/ 49473 h 200075"/>
                    <a:gd name="connsiteX10" fmla="*/ 144451 w 201992"/>
                    <a:gd name="connsiteY10" fmla="*/ 47758 h 200075"/>
                    <a:gd name="connsiteX11" fmla="*/ 153023 w 201992"/>
                    <a:gd name="connsiteY11" fmla="*/ 49282 h 200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1992" h="200075">
                      <a:moveTo>
                        <a:pt x="174836" y="14040"/>
                      </a:moveTo>
                      <a:cubicBezTo>
                        <a:pt x="146927" y="-9677"/>
                        <a:pt x="101207" y="3467"/>
                        <a:pt x="67965" y="5086"/>
                      </a:cubicBezTo>
                      <a:cubicBezTo>
                        <a:pt x="30246" y="6896"/>
                        <a:pt x="3290" y="24898"/>
                        <a:pt x="338" y="64332"/>
                      </a:cubicBezTo>
                      <a:cubicBezTo>
                        <a:pt x="-4996" y="135769"/>
                        <a:pt x="53487" y="217208"/>
                        <a:pt x="131783" y="196920"/>
                      </a:cubicBezTo>
                      <a:cubicBezTo>
                        <a:pt x="139022" y="195015"/>
                        <a:pt x="142355" y="189681"/>
                        <a:pt x="142832" y="183204"/>
                      </a:cubicBezTo>
                      <a:cubicBezTo>
                        <a:pt x="177884" y="173869"/>
                        <a:pt x="199124" y="147104"/>
                        <a:pt x="201315" y="111957"/>
                      </a:cubicBezTo>
                      <a:cubicBezTo>
                        <a:pt x="203411" y="78905"/>
                        <a:pt x="202172" y="37186"/>
                        <a:pt x="174836" y="14040"/>
                      </a:cubicBezTo>
                      <a:close/>
                      <a:moveTo>
                        <a:pt x="153023" y="49282"/>
                      </a:moveTo>
                      <a:cubicBezTo>
                        <a:pt x="152357" y="49187"/>
                        <a:pt x="151785" y="49092"/>
                        <a:pt x="151214" y="49092"/>
                      </a:cubicBezTo>
                      <a:cubicBezTo>
                        <a:pt x="149975" y="49092"/>
                        <a:pt x="148737" y="49282"/>
                        <a:pt x="147404" y="49473"/>
                      </a:cubicBezTo>
                      <a:cubicBezTo>
                        <a:pt x="146451" y="48806"/>
                        <a:pt x="145403" y="48235"/>
                        <a:pt x="144451" y="47758"/>
                      </a:cubicBezTo>
                      <a:cubicBezTo>
                        <a:pt x="147499" y="47758"/>
                        <a:pt x="150452" y="48235"/>
                        <a:pt x="153023" y="49282"/>
                      </a:cubicBezTo>
                      <a:close/>
                    </a:path>
                  </a:pathLst>
                </a:custGeom>
                <a:solidFill>
                  <a:srgbClr val="75AF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7" name="Graphic 755">
                <a:extLst>
                  <a:ext uri="{FF2B5EF4-FFF2-40B4-BE49-F238E27FC236}">
                    <a16:creationId xmlns:a16="http://schemas.microsoft.com/office/drawing/2014/main" id="{04CE4A0B-FC49-44D4-BBFA-0CBCEFF7DAAB}"/>
                  </a:ext>
                </a:extLst>
              </p:cNvPr>
              <p:cNvGrpSpPr/>
              <p:nvPr/>
            </p:nvGrpSpPr>
            <p:grpSpPr>
              <a:xfrm>
                <a:off x="5851761" y="2755814"/>
                <a:ext cx="492098" cy="652016"/>
                <a:chOff x="5851761" y="2755814"/>
                <a:chExt cx="492098" cy="652016"/>
              </a:xfrm>
            </p:grpSpPr>
            <p:sp>
              <p:nvSpPr>
                <p:cNvPr id="396" name="Freeform: Shape 313">
                  <a:extLst>
                    <a:ext uri="{FF2B5EF4-FFF2-40B4-BE49-F238E27FC236}">
                      <a16:creationId xmlns:a16="http://schemas.microsoft.com/office/drawing/2014/main" id="{D04FAF25-A4F9-4B00-9547-81BA775A3071}"/>
                    </a:ext>
                  </a:extLst>
                </p:cNvPr>
                <p:cNvSpPr/>
                <p:nvPr/>
              </p:nvSpPr>
              <p:spPr>
                <a:xfrm>
                  <a:off x="5851761" y="2755814"/>
                  <a:ext cx="492098" cy="652016"/>
                </a:xfrm>
                <a:custGeom>
                  <a:avLst/>
                  <a:gdLst>
                    <a:gd name="connsiteX0" fmla="*/ 484935 w 492098"/>
                    <a:gd name="connsiteY0" fmla="*/ 419534 h 652016"/>
                    <a:gd name="connsiteX1" fmla="*/ 197375 w 492098"/>
                    <a:gd name="connsiteY1" fmla="*/ 647658 h 652016"/>
                    <a:gd name="connsiteX2" fmla="*/ 6494 w 492098"/>
                    <a:gd name="connsiteY2" fmla="*/ 340191 h 652016"/>
                    <a:gd name="connsiteX3" fmla="*/ 314057 w 492098"/>
                    <a:gd name="connsiteY3" fmla="*/ 1196 h 652016"/>
                    <a:gd name="connsiteX4" fmla="*/ 484935 w 492098"/>
                    <a:gd name="connsiteY4" fmla="*/ 419534 h 652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2098" h="652016">
                      <a:moveTo>
                        <a:pt x="484935" y="419534"/>
                      </a:moveTo>
                      <a:cubicBezTo>
                        <a:pt x="452741" y="598033"/>
                        <a:pt x="329201" y="671471"/>
                        <a:pt x="197375" y="647658"/>
                      </a:cubicBezTo>
                      <a:cubicBezTo>
                        <a:pt x="65549" y="623846"/>
                        <a:pt x="-25700" y="518690"/>
                        <a:pt x="6494" y="340191"/>
                      </a:cubicBezTo>
                      <a:cubicBezTo>
                        <a:pt x="38689" y="161692"/>
                        <a:pt x="213282" y="-16330"/>
                        <a:pt x="314057" y="1196"/>
                      </a:cubicBezTo>
                      <a:cubicBezTo>
                        <a:pt x="437405" y="22532"/>
                        <a:pt x="517130" y="241036"/>
                        <a:pt x="484935" y="4195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7" name="Freeform: Shape 314">
                  <a:extLst>
                    <a:ext uri="{FF2B5EF4-FFF2-40B4-BE49-F238E27FC236}">
                      <a16:creationId xmlns:a16="http://schemas.microsoft.com/office/drawing/2014/main" id="{5743087B-5BB9-4748-B78C-7C69AE5C6DC6}"/>
                    </a:ext>
                  </a:extLst>
                </p:cNvPr>
                <p:cNvSpPr/>
                <p:nvPr/>
              </p:nvSpPr>
              <p:spPr>
                <a:xfrm>
                  <a:off x="5949278" y="3001576"/>
                  <a:ext cx="301658" cy="301633"/>
                </a:xfrm>
                <a:custGeom>
                  <a:avLst/>
                  <a:gdLst>
                    <a:gd name="connsiteX0" fmla="*/ 299216 w 301658"/>
                    <a:gd name="connsiteY0" fmla="*/ 177582 h 301633"/>
                    <a:gd name="connsiteX1" fmla="*/ 124051 w 301658"/>
                    <a:gd name="connsiteY1" fmla="*/ 299216 h 301633"/>
                    <a:gd name="connsiteX2" fmla="*/ 2417 w 301658"/>
                    <a:gd name="connsiteY2" fmla="*/ 124051 h 301633"/>
                    <a:gd name="connsiteX3" fmla="*/ 177582 w 301658"/>
                    <a:gd name="connsiteY3" fmla="*/ 2417 h 301633"/>
                    <a:gd name="connsiteX4" fmla="*/ 299216 w 301658"/>
                    <a:gd name="connsiteY4" fmla="*/ 177582 h 301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1658" h="301633">
                      <a:moveTo>
                        <a:pt x="299216" y="177582"/>
                      </a:moveTo>
                      <a:cubicBezTo>
                        <a:pt x="284452" y="259592"/>
                        <a:pt x="205966" y="313980"/>
                        <a:pt x="124051" y="299216"/>
                      </a:cubicBezTo>
                      <a:cubicBezTo>
                        <a:pt x="42041" y="284452"/>
                        <a:pt x="-12347" y="205966"/>
                        <a:pt x="2417" y="124051"/>
                      </a:cubicBezTo>
                      <a:cubicBezTo>
                        <a:pt x="17181" y="42041"/>
                        <a:pt x="95667" y="-12347"/>
                        <a:pt x="177582" y="2417"/>
                      </a:cubicBezTo>
                      <a:cubicBezTo>
                        <a:pt x="259592" y="17181"/>
                        <a:pt x="314075" y="95667"/>
                        <a:pt x="299216" y="177582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8" name="Graphic 755">
                <a:extLst>
                  <a:ext uri="{FF2B5EF4-FFF2-40B4-BE49-F238E27FC236}">
                    <a16:creationId xmlns:a16="http://schemas.microsoft.com/office/drawing/2014/main" id="{69F66349-8A0C-40DF-950E-D0A37A775999}"/>
                  </a:ext>
                </a:extLst>
              </p:cNvPr>
              <p:cNvGrpSpPr/>
              <p:nvPr/>
            </p:nvGrpSpPr>
            <p:grpSpPr>
              <a:xfrm>
                <a:off x="6168687" y="3319225"/>
                <a:ext cx="166928" cy="205337"/>
                <a:chOff x="6168687" y="3319225"/>
                <a:chExt cx="166928" cy="205337"/>
              </a:xfrm>
            </p:grpSpPr>
            <p:sp>
              <p:nvSpPr>
                <p:cNvPr id="394" name="Freeform: Shape 311">
                  <a:extLst>
                    <a:ext uri="{FF2B5EF4-FFF2-40B4-BE49-F238E27FC236}">
                      <a16:creationId xmlns:a16="http://schemas.microsoft.com/office/drawing/2014/main" id="{5DABB535-8C33-42ED-B57C-645E50A1EE06}"/>
                    </a:ext>
                  </a:extLst>
                </p:cNvPr>
                <p:cNvSpPr/>
                <p:nvPr/>
              </p:nvSpPr>
              <p:spPr>
                <a:xfrm>
                  <a:off x="6168687" y="3319225"/>
                  <a:ext cx="166928" cy="205337"/>
                </a:xfrm>
                <a:custGeom>
                  <a:avLst/>
                  <a:gdLst>
                    <a:gd name="connsiteX0" fmla="*/ 65615 w 166928"/>
                    <a:gd name="connsiteY0" fmla="*/ 153875 h 205337"/>
                    <a:gd name="connsiteX1" fmla="*/ 30849 w 166928"/>
                    <a:gd name="connsiteY1" fmla="*/ 94915 h 205337"/>
                    <a:gd name="connsiteX2" fmla="*/ 41993 w 166928"/>
                    <a:gd name="connsiteY2" fmla="*/ 4237 h 205337"/>
                    <a:gd name="connsiteX3" fmla="*/ 161818 w 166928"/>
                    <a:gd name="connsiteY3" fmla="*/ 83485 h 205337"/>
                    <a:gd name="connsiteX4" fmla="*/ 132004 w 166928"/>
                    <a:gd name="connsiteY4" fmla="*/ 197595 h 205337"/>
                    <a:gd name="connsiteX5" fmla="*/ 65615 w 166928"/>
                    <a:gd name="connsiteY5" fmla="*/ 153875 h 205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928" h="205337">
                      <a:moveTo>
                        <a:pt x="65615" y="153875"/>
                      </a:moveTo>
                      <a:cubicBezTo>
                        <a:pt x="65615" y="153875"/>
                        <a:pt x="71711" y="119299"/>
                        <a:pt x="30849" y="94915"/>
                      </a:cubicBezTo>
                      <a:cubicBezTo>
                        <a:pt x="-18491" y="65483"/>
                        <a:pt x="-4108" y="21287"/>
                        <a:pt x="41993" y="4237"/>
                      </a:cubicBezTo>
                      <a:cubicBezTo>
                        <a:pt x="88094" y="-12812"/>
                        <a:pt x="141148" y="23192"/>
                        <a:pt x="161818" y="83485"/>
                      </a:cubicBezTo>
                      <a:cubicBezTo>
                        <a:pt x="176391" y="125872"/>
                        <a:pt x="157722" y="186355"/>
                        <a:pt x="132004" y="197595"/>
                      </a:cubicBezTo>
                      <a:cubicBezTo>
                        <a:pt x="83998" y="218645"/>
                        <a:pt x="60091" y="194356"/>
                        <a:pt x="65615" y="153875"/>
                      </a:cubicBezTo>
                      <a:close/>
                    </a:path>
                  </a:pathLst>
                </a:custGeom>
                <a:solidFill>
                  <a:srgbClr val="5921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5" name="Freeform: Shape 312">
                  <a:extLst>
                    <a:ext uri="{FF2B5EF4-FFF2-40B4-BE49-F238E27FC236}">
                      <a16:creationId xmlns:a16="http://schemas.microsoft.com/office/drawing/2014/main" id="{ED0EA777-3B46-4D84-85FE-1DA6E076C412}"/>
                    </a:ext>
                  </a:extLst>
                </p:cNvPr>
                <p:cNvSpPr/>
                <p:nvPr/>
              </p:nvSpPr>
              <p:spPr>
                <a:xfrm>
                  <a:off x="6218881" y="3412227"/>
                  <a:ext cx="37467" cy="45156"/>
                </a:xfrm>
                <a:custGeom>
                  <a:avLst/>
                  <a:gdLst>
                    <a:gd name="connsiteX0" fmla="*/ 37424 w 37467"/>
                    <a:gd name="connsiteY0" fmla="*/ 36965 h 45156"/>
                    <a:gd name="connsiteX1" fmla="*/ 16850 w 37467"/>
                    <a:gd name="connsiteY1" fmla="*/ 1723 h 45156"/>
                    <a:gd name="connsiteX2" fmla="*/ 3610 w 37467"/>
                    <a:gd name="connsiteY2" fmla="*/ 2104 h 45156"/>
                    <a:gd name="connsiteX3" fmla="*/ 1895 w 37467"/>
                    <a:gd name="connsiteY3" fmla="*/ 10867 h 45156"/>
                    <a:gd name="connsiteX4" fmla="*/ 6467 w 37467"/>
                    <a:gd name="connsiteY4" fmla="*/ 14867 h 45156"/>
                    <a:gd name="connsiteX5" fmla="*/ 6658 w 37467"/>
                    <a:gd name="connsiteY5" fmla="*/ 15058 h 45156"/>
                    <a:gd name="connsiteX6" fmla="*/ 7706 w 37467"/>
                    <a:gd name="connsiteY6" fmla="*/ 16201 h 45156"/>
                    <a:gd name="connsiteX7" fmla="*/ 9801 w 37467"/>
                    <a:gd name="connsiteY7" fmla="*/ 18773 h 45156"/>
                    <a:gd name="connsiteX8" fmla="*/ 15992 w 37467"/>
                    <a:gd name="connsiteY8" fmla="*/ 29536 h 45156"/>
                    <a:gd name="connsiteX9" fmla="*/ 15326 w 37467"/>
                    <a:gd name="connsiteY9" fmla="*/ 28012 h 45156"/>
                    <a:gd name="connsiteX10" fmla="*/ 18755 w 37467"/>
                    <a:gd name="connsiteY10" fmla="*/ 40680 h 45156"/>
                    <a:gd name="connsiteX11" fmla="*/ 22279 w 37467"/>
                    <a:gd name="connsiteY11" fmla="*/ 44395 h 45156"/>
                    <a:gd name="connsiteX12" fmla="*/ 29232 w 37467"/>
                    <a:gd name="connsiteY12" fmla="*/ 44871 h 45156"/>
                    <a:gd name="connsiteX13" fmla="*/ 37424 w 37467"/>
                    <a:gd name="connsiteY13" fmla="*/ 36965 h 45156"/>
                    <a:gd name="connsiteX14" fmla="*/ 37424 w 37467"/>
                    <a:gd name="connsiteY14" fmla="*/ 36965 h 45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7467" h="45156">
                      <a:moveTo>
                        <a:pt x="37424" y="36965"/>
                      </a:moveTo>
                      <a:cubicBezTo>
                        <a:pt x="35614" y="23059"/>
                        <a:pt x="27899" y="10200"/>
                        <a:pt x="16850" y="1723"/>
                      </a:cubicBezTo>
                      <a:cubicBezTo>
                        <a:pt x="13325" y="-944"/>
                        <a:pt x="7134" y="-277"/>
                        <a:pt x="3610" y="2104"/>
                      </a:cubicBezTo>
                      <a:cubicBezTo>
                        <a:pt x="562" y="4199"/>
                        <a:pt x="-1819" y="8104"/>
                        <a:pt x="1895" y="10867"/>
                      </a:cubicBezTo>
                      <a:cubicBezTo>
                        <a:pt x="3419" y="12010"/>
                        <a:pt x="5229" y="13343"/>
                        <a:pt x="6467" y="14867"/>
                      </a:cubicBezTo>
                      <a:cubicBezTo>
                        <a:pt x="5420" y="13534"/>
                        <a:pt x="6372" y="14772"/>
                        <a:pt x="6658" y="15058"/>
                      </a:cubicBezTo>
                      <a:cubicBezTo>
                        <a:pt x="7039" y="15439"/>
                        <a:pt x="7325" y="15820"/>
                        <a:pt x="7706" y="16201"/>
                      </a:cubicBezTo>
                      <a:cubicBezTo>
                        <a:pt x="8468" y="17058"/>
                        <a:pt x="9134" y="17915"/>
                        <a:pt x="9801" y="18773"/>
                      </a:cubicBezTo>
                      <a:cubicBezTo>
                        <a:pt x="12278" y="22106"/>
                        <a:pt x="14373" y="25726"/>
                        <a:pt x="15992" y="29536"/>
                      </a:cubicBezTo>
                      <a:cubicBezTo>
                        <a:pt x="15802" y="29060"/>
                        <a:pt x="15516" y="28488"/>
                        <a:pt x="15326" y="28012"/>
                      </a:cubicBezTo>
                      <a:cubicBezTo>
                        <a:pt x="17040" y="32108"/>
                        <a:pt x="18183" y="36299"/>
                        <a:pt x="18755" y="40680"/>
                      </a:cubicBezTo>
                      <a:cubicBezTo>
                        <a:pt x="18945" y="42395"/>
                        <a:pt x="20850" y="43728"/>
                        <a:pt x="22279" y="44395"/>
                      </a:cubicBezTo>
                      <a:cubicBezTo>
                        <a:pt x="24279" y="45252"/>
                        <a:pt x="27137" y="45347"/>
                        <a:pt x="29232" y="44871"/>
                      </a:cubicBezTo>
                      <a:cubicBezTo>
                        <a:pt x="32852" y="44014"/>
                        <a:pt x="37995" y="41537"/>
                        <a:pt x="37424" y="36965"/>
                      </a:cubicBezTo>
                      <a:lnTo>
                        <a:pt x="37424" y="36965"/>
                      </a:lnTo>
                      <a:close/>
                    </a:path>
                  </a:pathLst>
                </a:custGeom>
                <a:solidFill>
                  <a:srgbClr val="9B4C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49" name="Graphic 755">
                <a:extLst>
                  <a:ext uri="{FF2B5EF4-FFF2-40B4-BE49-F238E27FC236}">
                    <a16:creationId xmlns:a16="http://schemas.microsoft.com/office/drawing/2014/main" id="{8F7717CD-93DD-40B8-985A-6461D7FA1A4B}"/>
                  </a:ext>
                </a:extLst>
              </p:cNvPr>
              <p:cNvGrpSpPr/>
              <p:nvPr/>
            </p:nvGrpSpPr>
            <p:grpSpPr>
              <a:xfrm>
                <a:off x="5298823" y="3016125"/>
                <a:ext cx="1581534" cy="559879"/>
                <a:chOff x="5298823" y="3016125"/>
                <a:chExt cx="1581534" cy="559879"/>
              </a:xfrm>
            </p:grpSpPr>
            <p:grpSp>
              <p:nvGrpSpPr>
                <p:cNvPr id="385" name="Graphic 755">
                  <a:extLst>
                    <a:ext uri="{FF2B5EF4-FFF2-40B4-BE49-F238E27FC236}">
                      <a16:creationId xmlns:a16="http://schemas.microsoft.com/office/drawing/2014/main" id="{8135F15E-1684-4BC0-B092-0F4F90C92EE5}"/>
                    </a:ext>
                  </a:extLst>
                </p:cNvPr>
                <p:cNvGrpSpPr/>
                <p:nvPr/>
              </p:nvGrpSpPr>
              <p:grpSpPr>
                <a:xfrm>
                  <a:off x="5753665" y="3392399"/>
                  <a:ext cx="196107" cy="180546"/>
                  <a:chOff x="5753665" y="3392399"/>
                  <a:chExt cx="196107" cy="180546"/>
                </a:xfrm>
              </p:grpSpPr>
              <p:sp>
                <p:nvSpPr>
                  <p:cNvPr id="392" name="Freeform: Shape 309">
                    <a:extLst>
                      <a:ext uri="{FF2B5EF4-FFF2-40B4-BE49-F238E27FC236}">
                        <a16:creationId xmlns:a16="http://schemas.microsoft.com/office/drawing/2014/main" id="{58F6C875-7FEC-4F58-BEE2-0BBE5DC65F11}"/>
                      </a:ext>
                    </a:extLst>
                  </p:cNvPr>
                  <p:cNvSpPr/>
                  <p:nvPr/>
                </p:nvSpPr>
                <p:spPr>
                  <a:xfrm>
                    <a:off x="5753665" y="3392399"/>
                    <a:ext cx="196107" cy="180546"/>
                  </a:xfrm>
                  <a:custGeom>
                    <a:avLst/>
                    <a:gdLst>
                      <a:gd name="connsiteX0" fmla="*/ 44011 w 196107"/>
                      <a:gd name="connsiteY0" fmla="*/ 86606 h 180546"/>
                      <a:gd name="connsiteX1" fmla="*/ 94303 w 196107"/>
                      <a:gd name="connsiteY1" fmla="*/ 40124 h 180546"/>
                      <a:gd name="connsiteX2" fmla="*/ 185362 w 196107"/>
                      <a:gd name="connsiteY2" fmla="*/ 31838 h 180546"/>
                      <a:gd name="connsiteX3" fmla="*/ 133069 w 196107"/>
                      <a:gd name="connsiteY3" fmla="*/ 165664 h 180546"/>
                      <a:gd name="connsiteX4" fmla="*/ 15245 w 196107"/>
                      <a:gd name="connsiteY4" fmla="*/ 160616 h 180546"/>
                      <a:gd name="connsiteX5" fmla="*/ 44011 w 196107"/>
                      <a:gd name="connsiteY5" fmla="*/ 86606 h 180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6107" h="180546">
                        <a:moveTo>
                          <a:pt x="44011" y="86606"/>
                        </a:moveTo>
                        <a:cubicBezTo>
                          <a:pt x="44011" y="86606"/>
                          <a:pt x="79063" y="85273"/>
                          <a:pt x="94303" y="40124"/>
                        </a:cubicBezTo>
                        <a:cubicBezTo>
                          <a:pt x="112686" y="-14359"/>
                          <a:pt x="158882" y="-9596"/>
                          <a:pt x="185362" y="31838"/>
                        </a:cubicBezTo>
                        <a:cubicBezTo>
                          <a:pt x="211746" y="73271"/>
                          <a:pt x="187743" y="132707"/>
                          <a:pt x="133069" y="165664"/>
                        </a:cubicBezTo>
                        <a:cubicBezTo>
                          <a:pt x="94684" y="188810"/>
                          <a:pt x="31628" y="183285"/>
                          <a:pt x="15245" y="160616"/>
                        </a:cubicBezTo>
                        <a:cubicBezTo>
                          <a:pt x="-15425" y="118325"/>
                          <a:pt x="3244" y="89750"/>
                          <a:pt x="44011" y="86606"/>
                        </a:cubicBezTo>
                        <a:close/>
                      </a:path>
                    </a:pathLst>
                  </a:custGeom>
                  <a:solidFill>
                    <a:srgbClr val="59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3" name="Freeform: Shape 310">
                    <a:extLst>
                      <a:ext uri="{FF2B5EF4-FFF2-40B4-BE49-F238E27FC236}">
                        <a16:creationId xmlns:a16="http://schemas.microsoft.com/office/drawing/2014/main" id="{197E68DB-3E92-415B-8B4E-327B51983417}"/>
                      </a:ext>
                    </a:extLst>
                  </p:cNvPr>
                  <p:cNvSpPr/>
                  <p:nvPr/>
                </p:nvSpPr>
                <p:spPr>
                  <a:xfrm>
                    <a:off x="5812390" y="3455390"/>
                    <a:ext cx="46681" cy="37608"/>
                  </a:xfrm>
                  <a:custGeom>
                    <a:avLst/>
                    <a:gdLst>
                      <a:gd name="connsiteX0" fmla="*/ 13099 w 46681"/>
                      <a:gd name="connsiteY0" fmla="*/ 36665 h 37608"/>
                      <a:gd name="connsiteX1" fmla="*/ 45960 w 46681"/>
                      <a:gd name="connsiteY1" fmla="*/ 7709 h 37608"/>
                      <a:gd name="connsiteX2" fmla="*/ 45960 w 46681"/>
                      <a:gd name="connsiteY2" fmla="*/ 2946 h 37608"/>
                      <a:gd name="connsiteX3" fmla="*/ 41007 w 46681"/>
                      <a:gd name="connsiteY3" fmla="*/ 184 h 37608"/>
                      <a:gd name="connsiteX4" fmla="*/ 33673 w 46681"/>
                      <a:gd name="connsiteY4" fmla="*/ 946 h 37608"/>
                      <a:gd name="connsiteX5" fmla="*/ 28624 w 46681"/>
                      <a:gd name="connsiteY5" fmla="*/ 4756 h 37608"/>
                      <a:gd name="connsiteX6" fmla="*/ 23862 w 46681"/>
                      <a:gd name="connsiteY6" fmla="*/ 12757 h 37608"/>
                      <a:gd name="connsiteX7" fmla="*/ 23100 w 46681"/>
                      <a:gd name="connsiteY7" fmla="*/ 13805 h 37608"/>
                      <a:gd name="connsiteX8" fmla="*/ 22909 w 46681"/>
                      <a:gd name="connsiteY8" fmla="*/ 14090 h 37608"/>
                      <a:gd name="connsiteX9" fmla="*/ 22719 w 46681"/>
                      <a:gd name="connsiteY9" fmla="*/ 14281 h 37608"/>
                      <a:gd name="connsiteX10" fmla="*/ 21862 w 46681"/>
                      <a:gd name="connsiteY10" fmla="*/ 15234 h 37608"/>
                      <a:gd name="connsiteX11" fmla="*/ 18528 w 46681"/>
                      <a:gd name="connsiteY11" fmla="*/ 18567 h 37608"/>
                      <a:gd name="connsiteX12" fmla="*/ 16909 w 46681"/>
                      <a:gd name="connsiteY12" fmla="*/ 19996 h 37608"/>
                      <a:gd name="connsiteX13" fmla="*/ 15956 w 46681"/>
                      <a:gd name="connsiteY13" fmla="*/ 20758 h 37608"/>
                      <a:gd name="connsiteX14" fmla="*/ 16337 w 46681"/>
                      <a:gd name="connsiteY14" fmla="*/ 20472 h 37608"/>
                      <a:gd name="connsiteX15" fmla="*/ 12432 w 46681"/>
                      <a:gd name="connsiteY15" fmla="*/ 23044 h 37608"/>
                      <a:gd name="connsiteX16" fmla="*/ 10622 w 46681"/>
                      <a:gd name="connsiteY16" fmla="*/ 24092 h 37608"/>
                      <a:gd name="connsiteX17" fmla="*/ 9479 w 46681"/>
                      <a:gd name="connsiteY17" fmla="*/ 24663 h 37608"/>
                      <a:gd name="connsiteX18" fmla="*/ 10241 w 46681"/>
                      <a:gd name="connsiteY18" fmla="*/ 24282 h 37608"/>
                      <a:gd name="connsiteX19" fmla="*/ 5764 w 46681"/>
                      <a:gd name="connsiteY19" fmla="*/ 26092 h 37608"/>
                      <a:gd name="connsiteX20" fmla="*/ 716 w 46681"/>
                      <a:gd name="connsiteY20" fmla="*/ 29902 h 37608"/>
                      <a:gd name="connsiteX21" fmla="*/ 716 w 46681"/>
                      <a:gd name="connsiteY21" fmla="*/ 34665 h 37608"/>
                      <a:gd name="connsiteX22" fmla="*/ 13099 w 46681"/>
                      <a:gd name="connsiteY22" fmla="*/ 36665 h 37608"/>
                      <a:gd name="connsiteX23" fmla="*/ 13099 w 46681"/>
                      <a:gd name="connsiteY23" fmla="*/ 36665 h 37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6681" h="37608">
                        <a:moveTo>
                          <a:pt x="13099" y="36665"/>
                        </a:moveTo>
                        <a:cubicBezTo>
                          <a:pt x="27100" y="31616"/>
                          <a:pt x="39578" y="21139"/>
                          <a:pt x="45960" y="7709"/>
                        </a:cubicBezTo>
                        <a:cubicBezTo>
                          <a:pt x="46722" y="6090"/>
                          <a:pt x="47103" y="4565"/>
                          <a:pt x="45960" y="2946"/>
                        </a:cubicBezTo>
                        <a:cubicBezTo>
                          <a:pt x="44912" y="1422"/>
                          <a:pt x="42721" y="470"/>
                          <a:pt x="41007" y="184"/>
                        </a:cubicBezTo>
                        <a:cubicBezTo>
                          <a:pt x="38626" y="-197"/>
                          <a:pt x="35959" y="-7"/>
                          <a:pt x="33673" y="946"/>
                        </a:cubicBezTo>
                        <a:cubicBezTo>
                          <a:pt x="31863" y="1708"/>
                          <a:pt x="29482" y="2851"/>
                          <a:pt x="28624" y="4756"/>
                        </a:cubicBezTo>
                        <a:cubicBezTo>
                          <a:pt x="27291" y="7518"/>
                          <a:pt x="25672" y="10280"/>
                          <a:pt x="23862" y="12757"/>
                        </a:cubicBezTo>
                        <a:cubicBezTo>
                          <a:pt x="23576" y="13138"/>
                          <a:pt x="23386" y="13424"/>
                          <a:pt x="23100" y="13805"/>
                        </a:cubicBezTo>
                        <a:cubicBezTo>
                          <a:pt x="22909" y="13995"/>
                          <a:pt x="22052" y="15043"/>
                          <a:pt x="22909" y="14090"/>
                        </a:cubicBezTo>
                        <a:cubicBezTo>
                          <a:pt x="23767" y="13138"/>
                          <a:pt x="22909" y="14090"/>
                          <a:pt x="22719" y="14281"/>
                        </a:cubicBezTo>
                        <a:cubicBezTo>
                          <a:pt x="22433" y="14567"/>
                          <a:pt x="22147" y="14948"/>
                          <a:pt x="21862" y="15234"/>
                        </a:cubicBezTo>
                        <a:cubicBezTo>
                          <a:pt x="20814" y="16376"/>
                          <a:pt x="19671" y="17519"/>
                          <a:pt x="18528" y="18567"/>
                        </a:cubicBezTo>
                        <a:cubicBezTo>
                          <a:pt x="18052" y="19043"/>
                          <a:pt x="17480" y="19520"/>
                          <a:pt x="16909" y="19996"/>
                        </a:cubicBezTo>
                        <a:cubicBezTo>
                          <a:pt x="16623" y="20282"/>
                          <a:pt x="16242" y="20567"/>
                          <a:pt x="15956" y="20758"/>
                        </a:cubicBezTo>
                        <a:cubicBezTo>
                          <a:pt x="14718" y="21806"/>
                          <a:pt x="17671" y="19520"/>
                          <a:pt x="16337" y="20472"/>
                        </a:cubicBezTo>
                        <a:cubicBezTo>
                          <a:pt x="15099" y="21425"/>
                          <a:pt x="13765" y="22282"/>
                          <a:pt x="12432" y="23044"/>
                        </a:cubicBezTo>
                        <a:cubicBezTo>
                          <a:pt x="11860" y="23425"/>
                          <a:pt x="11194" y="23806"/>
                          <a:pt x="10622" y="24092"/>
                        </a:cubicBezTo>
                        <a:cubicBezTo>
                          <a:pt x="10241" y="24282"/>
                          <a:pt x="9860" y="24473"/>
                          <a:pt x="9479" y="24663"/>
                        </a:cubicBezTo>
                        <a:cubicBezTo>
                          <a:pt x="8146" y="25330"/>
                          <a:pt x="11289" y="23806"/>
                          <a:pt x="10241" y="24282"/>
                        </a:cubicBezTo>
                        <a:cubicBezTo>
                          <a:pt x="8717" y="24949"/>
                          <a:pt x="7288" y="25616"/>
                          <a:pt x="5764" y="26092"/>
                        </a:cubicBezTo>
                        <a:cubicBezTo>
                          <a:pt x="3955" y="26759"/>
                          <a:pt x="1764" y="28188"/>
                          <a:pt x="716" y="29902"/>
                        </a:cubicBezTo>
                        <a:cubicBezTo>
                          <a:pt x="-141" y="31331"/>
                          <a:pt x="-332" y="33331"/>
                          <a:pt x="716" y="34665"/>
                        </a:cubicBezTo>
                        <a:cubicBezTo>
                          <a:pt x="3574" y="38379"/>
                          <a:pt x="9289" y="37998"/>
                          <a:pt x="13099" y="36665"/>
                        </a:cubicBezTo>
                        <a:lnTo>
                          <a:pt x="13099" y="36665"/>
                        </a:lnTo>
                        <a:close/>
                      </a:path>
                    </a:pathLst>
                  </a:custGeom>
                  <a:solidFill>
                    <a:srgbClr val="9B4C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86" name="Graphic 755">
                  <a:extLst>
                    <a:ext uri="{FF2B5EF4-FFF2-40B4-BE49-F238E27FC236}">
                      <a16:creationId xmlns:a16="http://schemas.microsoft.com/office/drawing/2014/main" id="{5A2E824A-D1A3-49D3-AF73-801ADFB14A39}"/>
                    </a:ext>
                  </a:extLst>
                </p:cNvPr>
                <p:cNvGrpSpPr/>
                <p:nvPr/>
              </p:nvGrpSpPr>
              <p:grpSpPr>
                <a:xfrm>
                  <a:off x="5298823" y="3412646"/>
                  <a:ext cx="207213" cy="163358"/>
                  <a:chOff x="5298823" y="3412646"/>
                  <a:chExt cx="207213" cy="163358"/>
                </a:xfrm>
              </p:grpSpPr>
              <p:sp>
                <p:nvSpPr>
                  <p:cNvPr id="390" name="Freeform: Shape 307">
                    <a:extLst>
                      <a:ext uri="{FF2B5EF4-FFF2-40B4-BE49-F238E27FC236}">
                        <a16:creationId xmlns:a16="http://schemas.microsoft.com/office/drawing/2014/main" id="{40E049E9-8395-4A69-A99F-B915C416B8E9}"/>
                      </a:ext>
                    </a:extLst>
                  </p:cNvPr>
                  <p:cNvSpPr/>
                  <p:nvPr/>
                </p:nvSpPr>
                <p:spPr>
                  <a:xfrm>
                    <a:off x="5298823" y="3412646"/>
                    <a:ext cx="207213" cy="163358"/>
                  </a:xfrm>
                  <a:custGeom>
                    <a:avLst/>
                    <a:gdLst>
                      <a:gd name="connsiteX0" fmla="*/ 53368 w 207213"/>
                      <a:gd name="connsiteY0" fmla="*/ 60168 h 163358"/>
                      <a:gd name="connsiteX1" fmla="*/ 114138 w 207213"/>
                      <a:gd name="connsiteY1" fmla="*/ 28545 h 163358"/>
                      <a:gd name="connsiteX2" fmla="*/ 204149 w 207213"/>
                      <a:gd name="connsiteY2" fmla="*/ 44547 h 163358"/>
                      <a:gd name="connsiteX3" fmla="*/ 118519 w 207213"/>
                      <a:gd name="connsiteY3" fmla="*/ 159895 h 163358"/>
                      <a:gd name="connsiteX4" fmla="*/ 6124 w 207213"/>
                      <a:gd name="connsiteY4" fmla="*/ 123986 h 163358"/>
                      <a:gd name="connsiteX5" fmla="*/ 53368 w 207213"/>
                      <a:gd name="connsiteY5" fmla="*/ 60168 h 16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213" h="163358">
                        <a:moveTo>
                          <a:pt x="53368" y="60168"/>
                        </a:moveTo>
                        <a:cubicBezTo>
                          <a:pt x="53368" y="60168"/>
                          <a:pt x="87563" y="68074"/>
                          <a:pt x="114138" y="28545"/>
                        </a:cubicBezTo>
                        <a:cubicBezTo>
                          <a:pt x="146237" y="-19175"/>
                          <a:pt x="189481" y="-2411"/>
                          <a:pt x="204149" y="44547"/>
                        </a:cubicBezTo>
                        <a:cubicBezTo>
                          <a:pt x="218722" y="91506"/>
                          <a:pt x="179860" y="142464"/>
                          <a:pt x="118519" y="159895"/>
                        </a:cubicBezTo>
                        <a:cubicBezTo>
                          <a:pt x="75371" y="172087"/>
                          <a:pt x="16030" y="150180"/>
                          <a:pt x="6124" y="123986"/>
                        </a:cubicBezTo>
                        <a:cubicBezTo>
                          <a:pt x="-12354" y="75123"/>
                          <a:pt x="13173" y="52453"/>
                          <a:pt x="53368" y="60168"/>
                        </a:cubicBezTo>
                        <a:close/>
                      </a:path>
                    </a:pathLst>
                  </a:custGeom>
                  <a:solidFill>
                    <a:srgbClr val="59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1" name="Freeform: Shape 308">
                    <a:extLst>
                      <a:ext uri="{FF2B5EF4-FFF2-40B4-BE49-F238E27FC236}">
                        <a16:creationId xmlns:a16="http://schemas.microsoft.com/office/drawing/2014/main" id="{53354A33-A8CC-41DC-9AC7-360C3BF99B79}"/>
                      </a:ext>
                    </a:extLst>
                  </p:cNvPr>
                  <p:cNvSpPr/>
                  <p:nvPr/>
                </p:nvSpPr>
                <p:spPr>
                  <a:xfrm>
                    <a:off x="5364381" y="3463437"/>
                    <a:ext cx="51988" cy="29500"/>
                  </a:xfrm>
                  <a:custGeom>
                    <a:avLst/>
                    <a:gdLst>
                      <a:gd name="connsiteX0" fmla="*/ 7718 w 51988"/>
                      <a:gd name="connsiteY0" fmla="*/ 29475 h 29500"/>
                      <a:gd name="connsiteX1" fmla="*/ 50009 w 51988"/>
                      <a:gd name="connsiteY1" fmla="*/ 9187 h 29500"/>
                      <a:gd name="connsiteX2" fmla="*/ 51914 w 51988"/>
                      <a:gd name="connsiteY2" fmla="*/ 4424 h 29500"/>
                      <a:gd name="connsiteX3" fmla="*/ 48390 w 51988"/>
                      <a:gd name="connsiteY3" fmla="*/ 709 h 29500"/>
                      <a:gd name="connsiteX4" fmla="*/ 35150 w 51988"/>
                      <a:gd name="connsiteY4" fmla="*/ 3281 h 29500"/>
                      <a:gd name="connsiteX5" fmla="*/ 28768 w 51988"/>
                      <a:gd name="connsiteY5" fmla="*/ 9472 h 29500"/>
                      <a:gd name="connsiteX6" fmla="*/ 29054 w 51988"/>
                      <a:gd name="connsiteY6" fmla="*/ 9282 h 29500"/>
                      <a:gd name="connsiteX7" fmla="*/ 28197 w 51988"/>
                      <a:gd name="connsiteY7" fmla="*/ 9949 h 29500"/>
                      <a:gd name="connsiteX8" fmla="*/ 26482 w 51988"/>
                      <a:gd name="connsiteY8" fmla="*/ 11092 h 29500"/>
                      <a:gd name="connsiteX9" fmla="*/ 22386 w 51988"/>
                      <a:gd name="connsiteY9" fmla="*/ 13473 h 29500"/>
                      <a:gd name="connsiteX10" fmla="*/ 22291 w 51988"/>
                      <a:gd name="connsiteY10" fmla="*/ 13568 h 29500"/>
                      <a:gd name="connsiteX11" fmla="*/ 22196 w 51988"/>
                      <a:gd name="connsiteY11" fmla="*/ 13568 h 29500"/>
                      <a:gd name="connsiteX12" fmla="*/ 20005 w 51988"/>
                      <a:gd name="connsiteY12" fmla="*/ 14521 h 29500"/>
                      <a:gd name="connsiteX13" fmla="*/ 18005 w 51988"/>
                      <a:gd name="connsiteY13" fmla="*/ 15283 h 29500"/>
                      <a:gd name="connsiteX14" fmla="*/ 17052 w 51988"/>
                      <a:gd name="connsiteY14" fmla="*/ 15664 h 29500"/>
                      <a:gd name="connsiteX15" fmla="*/ 16767 w 51988"/>
                      <a:gd name="connsiteY15" fmla="*/ 15759 h 29500"/>
                      <a:gd name="connsiteX16" fmla="*/ 15719 w 51988"/>
                      <a:gd name="connsiteY16" fmla="*/ 16045 h 29500"/>
                      <a:gd name="connsiteX17" fmla="*/ 13433 w 51988"/>
                      <a:gd name="connsiteY17" fmla="*/ 16521 h 29500"/>
                      <a:gd name="connsiteX18" fmla="*/ 11337 w 51988"/>
                      <a:gd name="connsiteY18" fmla="*/ 16902 h 29500"/>
                      <a:gd name="connsiteX19" fmla="*/ 11052 w 51988"/>
                      <a:gd name="connsiteY19" fmla="*/ 16997 h 29500"/>
                      <a:gd name="connsiteX20" fmla="*/ 10766 w 51988"/>
                      <a:gd name="connsiteY20" fmla="*/ 16997 h 29500"/>
                      <a:gd name="connsiteX21" fmla="*/ 3717 w 51988"/>
                      <a:gd name="connsiteY21" fmla="*/ 18997 h 29500"/>
                      <a:gd name="connsiteX22" fmla="*/ 98 w 51988"/>
                      <a:gd name="connsiteY22" fmla="*/ 23379 h 29500"/>
                      <a:gd name="connsiteX23" fmla="*/ 7718 w 51988"/>
                      <a:gd name="connsiteY23" fmla="*/ 29475 h 29500"/>
                      <a:gd name="connsiteX24" fmla="*/ 7718 w 51988"/>
                      <a:gd name="connsiteY24" fmla="*/ 29475 h 29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51988" h="29500">
                        <a:moveTo>
                          <a:pt x="7718" y="29475"/>
                        </a:moveTo>
                        <a:cubicBezTo>
                          <a:pt x="23625" y="28237"/>
                          <a:pt x="39436" y="21474"/>
                          <a:pt x="50009" y="9187"/>
                        </a:cubicBezTo>
                        <a:cubicBezTo>
                          <a:pt x="51152" y="7853"/>
                          <a:pt x="52295" y="6329"/>
                          <a:pt x="51914" y="4424"/>
                        </a:cubicBezTo>
                        <a:cubicBezTo>
                          <a:pt x="51533" y="2710"/>
                          <a:pt x="49914" y="1281"/>
                          <a:pt x="48390" y="709"/>
                        </a:cubicBezTo>
                        <a:cubicBezTo>
                          <a:pt x="44484" y="-719"/>
                          <a:pt x="38103" y="-53"/>
                          <a:pt x="35150" y="3281"/>
                        </a:cubicBezTo>
                        <a:cubicBezTo>
                          <a:pt x="33150" y="5567"/>
                          <a:pt x="31054" y="7567"/>
                          <a:pt x="28768" y="9472"/>
                        </a:cubicBezTo>
                        <a:cubicBezTo>
                          <a:pt x="27625" y="10425"/>
                          <a:pt x="29816" y="8710"/>
                          <a:pt x="29054" y="9282"/>
                        </a:cubicBezTo>
                        <a:cubicBezTo>
                          <a:pt x="28768" y="9472"/>
                          <a:pt x="28482" y="9663"/>
                          <a:pt x="28197" y="9949"/>
                        </a:cubicBezTo>
                        <a:cubicBezTo>
                          <a:pt x="27625" y="10330"/>
                          <a:pt x="27054" y="10711"/>
                          <a:pt x="26482" y="11092"/>
                        </a:cubicBezTo>
                        <a:cubicBezTo>
                          <a:pt x="25149" y="11949"/>
                          <a:pt x="23815" y="12711"/>
                          <a:pt x="22386" y="13473"/>
                        </a:cubicBezTo>
                        <a:cubicBezTo>
                          <a:pt x="22101" y="13568"/>
                          <a:pt x="20958" y="14235"/>
                          <a:pt x="22291" y="13568"/>
                        </a:cubicBezTo>
                        <a:cubicBezTo>
                          <a:pt x="23625" y="12901"/>
                          <a:pt x="22482" y="13473"/>
                          <a:pt x="22196" y="13568"/>
                        </a:cubicBezTo>
                        <a:cubicBezTo>
                          <a:pt x="21434" y="13854"/>
                          <a:pt x="20767" y="14235"/>
                          <a:pt x="20005" y="14521"/>
                        </a:cubicBezTo>
                        <a:cubicBezTo>
                          <a:pt x="19338" y="14806"/>
                          <a:pt x="18672" y="14997"/>
                          <a:pt x="18005" y="15283"/>
                        </a:cubicBezTo>
                        <a:cubicBezTo>
                          <a:pt x="17719" y="15378"/>
                          <a:pt x="17338" y="15473"/>
                          <a:pt x="17052" y="15664"/>
                        </a:cubicBezTo>
                        <a:cubicBezTo>
                          <a:pt x="16767" y="15759"/>
                          <a:pt x="15052" y="16235"/>
                          <a:pt x="16767" y="15759"/>
                        </a:cubicBezTo>
                        <a:cubicBezTo>
                          <a:pt x="18481" y="15283"/>
                          <a:pt x="16100" y="15949"/>
                          <a:pt x="15719" y="16045"/>
                        </a:cubicBezTo>
                        <a:cubicBezTo>
                          <a:pt x="14957" y="16235"/>
                          <a:pt x="14195" y="16426"/>
                          <a:pt x="13433" y="16521"/>
                        </a:cubicBezTo>
                        <a:cubicBezTo>
                          <a:pt x="12766" y="16616"/>
                          <a:pt x="12004" y="16807"/>
                          <a:pt x="11337" y="16902"/>
                        </a:cubicBezTo>
                        <a:cubicBezTo>
                          <a:pt x="11052" y="16902"/>
                          <a:pt x="9242" y="17188"/>
                          <a:pt x="11052" y="16997"/>
                        </a:cubicBezTo>
                        <a:cubicBezTo>
                          <a:pt x="12861" y="16807"/>
                          <a:pt x="11052" y="16997"/>
                          <a:pt x="10766" y="16997"/>
                        </a:cubicBezTo>
                        <a:cubicBezTo>
                          <a:pt x="8289" y="17188"/>
                          <a:pt x="5813" y="17664"/>
                          <a:pt x="3717" y="18997"/>
                        </a:cubicBezTo>
                        <a:cubicBezTo>
                          <a:pt x="2289" y="19855"/>
                          <a:pt x="384" y="21569"/>
                          <a:pt x="98" y="23379"/>
                        </a:cubicBezTo>
                        <a:cubicBezTo>
                          <a:pt x="-759" y="27665"/>
                          <a:pt x="4194" y="29761"/>
                          <a:pt x="7718" y="29475"/>
                        </a:cubicBezTo>
                        <a:lnTo>
                          <a:pt x="7718" y="29475"/>
                        </a:lnTo>
                        <a:close/>
                      </a:path>
                    </a:pathLst>
                  </a:custGeom>
                  <a:solidFill>
                    <a:srgbClr val="9B4C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87" name="Graphic 755">
                  <a:extLst>
                    <a:ext uri="{FF2B5EF4-FFF2-40B4-BE49-F238E27FC236}">
                      <a16:creationId xmlns:a16="http://schemas.microsoft.com/office/drawing/2014/main" id="{30C3C25F-2182-455F-B1AA-4559E26DE77D}"/>
                    </a:ext>
                  </a:extLst>
                </p:cNvPr>
                <p:cNvGrpSpPr/>
                <p:nvPr/>
              </p:nvGrpSpPr>
              <p:grpSpPr>
                <a:xfrm>
                  <a:off x="6702930" y="3016125"/>
                  <a:ext cx="177427" cy="198655"/>
                  <a:chOff x="6702930" y="3016125"/>
                  <a:chExt cx="177427" cy="198655"/>
                </a:xfrm>
              </p:grpSpPr>
              <p:sp>
                <p:nvSpPr>
                  <p:cNvPr id="388" name="Freeform: Shape 305">
                    <a:extLst>
                      <a:ext uri="{FF2B5EF4-FFF2-40B4-BE49-F238E27FC236}">
                        <a16:creationId xmlns:a16="http://schemas.microsoft.com/office/drawing/2014/main" id="{510E185A-940C-41A6-943A-8D63E4372E8C}"/>
                      </a:ext>
                    </a:extLst>
                  </p:cNvPr>
                  <p:cNvSpPr/>
                  <p:nvPr/>
                </p:nvSpPr>
                <p:spPr>
                  <a:xfrm>
                    <a:off x="6702930" y="3016125"/>
                    <a:ext cx="177427" cy="198655"/>
                  </a:xfrm>
                  <a:custGeom>
                    <a:avLst/>
                    <a:gdLst>
                      <a:gd name="connsiteX0" fmla="*/ 95537 w 177427"/>
                      <a:gd name="connsiteY0" fmla="*/ 45781 h 198655"/>
                      <a:gd name="connsiteX1" fmla="*/ 139448 w 177427"/>
                      <a:gd name="connsiteY1" fmla="*/ 98359 h 198655"/>
                      <a:gd name="connsiteX2" fmla="*/ 143162 w 177427"/>
                      <a:gd name="connsiteY2" fmla="*/ 189703 h 198655"/>
                      <a:gd name="connsiteX3" fmla="*/ 12098 w 177427"/>
                      <a:gd name="connsiteY3" fmla="*/ 130839 h 198655"/>
                      <a:gd name="connsiteX4" fmla="*/ 23052 w 177427"/>
                      <a:gd name="connsiteY4" fmla="*/ 13396 h 198655"/>
                      <a:gd name="connsiteX5" fmla="*/ 95537 w 177427"/>
                      <a:gd name="connsiteY5" fmla="*/ 45781 h 198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7427" h="198655">
                        <a:moveTo>
                          <a:pt x="95537" y="45781"/>
                        </a:moveTo>
                        <a:cubicBezTo>
                          <a:pt x="95537" y="45781"/>
                          <a:pt x="95156" y="80928"/>
                          <a:pt x="139448" y="98359"/>
                        </a:cubicBezTo>
                        <a:cubicBezTo>
                          <a:pt x="192978" y="119409"/>
                          <a:pt x="185930" y="165319"/>
                          <a:pt x="143162" y="189703"/>
                        </a:cubicBezTo>
                        <a:cubicBezTo>
                          <a:pt x="100395" y="213992"/>
                          <a:pt x="42293" y="187036"/>
                          <a:pt x="12098" y="130839"/>
                        </a:cubicBezTo>
                        <a:cubicBezTo>
                          <a:pt x="-9142" y="91310"/>
                          <a:pt x="-475" y="28636"/>
                          <a:pt x="23052" y="13396"/>
                        </a:cubicBezTo>
                        <a:cubicBezTo>
                          <a:pt x="66867" y="-15179"/>
                          <a:pt x="94490" y="4918"/>
                          <a:pt x="95537" y="45781"/>
                        </a:cubicBezTo>
                        <a:close/>
                      </a:path>
                    </a:pathLst>
                  </a:custGeom>
                  <a:solidFill>
                    <a:srgbClr val="59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9" name="Freeform: Shape 306">
                    <a:extLst>
                      <a:ext uri="{FF2B5EF4-FFF2-40B4-BE49-F238E27FC236}">
                        <a16:creationId xmlns:a16="http://schemas.microsoft.com/office/drawing/2014/main" id="{28215F3F-9EFC-4D5B-9FB8-BA66B5DEE8A7}"/>
                      </a:ext>
                    </a:extLst>
                  </p:cNvPr>
                  <p:cNvSpPr/>
                  <p:nvPr/>
                </p:nvSpPr>
                <p:spPr>
                  <a:xfrm>
                    <a:off x="6780081" y="3079500"/>
                    <a:ext cx="42685" cy="41542"/>
                  </a:xfrm>
                  <a:custGeom>
                    <a:avLst/>
                    <a:gdLst>
                      <a:gd name="connsiteX0" fmla="*/ 99 w 42685"/>
                      <a:gd name="connsiteY0" fmla="*/ 8028 h 41542"/>
                      <a:gd name="connsiteX1" fmla="*/ 9910 w 42685"/>
                      <a:gd name="connsiteY1" fmla="*/ 26602 h 41542"/>
                      <a:gd name="connsiteX2" fmla="*/ 27436 w 42685"/>
                      <a:gd name="connsiteY2" fmla="*/ 40794 h 41542"/>
                      <a:gd name="connsiteX3" fmla="*/ 34389 w 42685"/>
                      <a:gd name="connsiteY3" fmla="*/ 41270 h 41542"/>
                      <a:gd name="connsiteX4" fmla="*/ 40675 w 42685"/>
                      <a:gd name="connsiteY4" fmla="*/ 38222 h 41542"/>
                      <a:gd name="connsiteX5" fmla="*/ 42580 w 42685"/>
                      <a:gd name="connsiteY5" fmla="*/ 33460 h 41542"/>
                      <a:gd name="connsiteX6" fmla="*/ 39056 w 42685"/>
                      <a:gd name="connsiteY6" fmla="*/ 29745 h 41542"/>
                      <a:gd name="connsiteX7" fmla="*/ 38866 w 42685"/>
                      <a:gd name="connsiteY7" fmla="*/ 29554 h 41542"/>
                      <a:gd name="connsiteX8" fmla="*/ 37342 w 42685"/>
                      <a:gd name="connsiteY8" fmla="*/ 28602 h 41542"/>
                      <a:gd name="connsiteX9" fmla="*/ 34484 w 42685"/>
                      <a:gd name="connsiteY9" fmla="*/ 26602 h 41542"/>
                      <a:gd name="connsiteX10" fmla="*/ 29150 w 42685"/>
                      <a:gd name="connsiteY10" fmla="*/ 21934 h 41542"/>
                      <a:gd name="connsiteX11" fmla="*/ 30388 w 42685"/>
                      <a:gd name="connsiteY11" fmla="*/ 23173 h 41542"/>
                      <a:gd name="connsiteX12" fmla="*/ 20101 w 42685"/>
                      <a:gd name="connsiteY12" fmla="*/ 7837 h 41542"/>
                      <a:gd name="connsiteX13" fmla="*/ 20768 w 42685"/>
                      <a:gd name="connsiteY13" fmla="*/ 9361 h 41542"/>
                      <a:gd name="connsiteX14" fmla="*/ 18958 w 42685"/>
                      <a:gd name="connsiteY14" fmla="*/ 4408 h 41542"/>
                      <a:gd name="connsiteX15" fmla="*/ 8481 w 42685"/>
                      <a:gd name="connsiteY15" fmla="*/ 313 h 41542"/>
                      <a:gd name="connsiteX16" fmla="*/ 2194 w 42685"/>
                      <a:gd name="connsiteY16" fmla="*/ 3361 h 41542"/>
                      <a:gd name="connsiteX17" fmla="*/ 99 w 42685"/>
                      <a:gd name="connsiteY17" fmla="*/ 8028 h 41542"/>
                      <a:gd name="connsiteX18" fmla="*/ 99 w 42685"/>
                      <a:gd name="connsiteY18" fmla="*/ 8028 h 4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42685" h="41542">
                        <a:moveTo>
                          <a:pt x="99" y="8028"/>
                        </a:moveTo>
                        <a:cubicBezTo>
                          <a:pt x="2099" y="14791"/>
                          <a:pt x="5433" y="21172"/>
                          <a:pt x="9910" y="26602"/>
                        </a:cubicBezTo>
                        <a:cubicBezTo>
                          <a:pt x="14863" y="32602"/>
                          <a:pt x="20673" y="37079"/>
                          <a:pt x="27436" y="40794"/>
                        </a:cubicBezTo>
                        <a:cubicBezTo>
                          <a:pt x="29245" y="41746"/>
                          <a:pt x="32484" y="41651"/>
                          <a:pt x="34389" y="41270"/>
                        </a:cubicBezTo>
                        <a:cubicBezTo>
                          <a:pt x="36484" y="40889"/>
                          <a:pt x="39151" y="39841"/>
                          <a:pt x="40675" y="38222"/>
                        </a:cubicBezTo>
                        <a:cubicBezTo>
                          <a:pt x="41818" y="36984"/>
                          <a:pt x="43057" y="35269"/>
                          <a:pt x="42580" y="33460"/>
                        </a:cubicBezTo>
                        <a:cubicBezTo>
                          <a:pt x="42104" y="31555"/>
                          <a:pt x="40675" y="30697"/>
                          <a:pt x="39056" y="29745"/>
                        </a:cubicBezTo>
                        <a:cubicBezTo>
                          <a:pt x="41152" y="30888"/>
                          <a:pt x="39247" y="29840"/>
                          <a:pt x="38866" y="29554"/>
                        </a:cubicBezTo>
                        <a:cubicBezTo>
                          <a:pt x="38389" y="29269"/>
                          <a:pt x="37818" y="28983"/>
                          <a:pt x="37342" y="28602"/>
                        </a:cubicBezTo>
                        <a:cubicBezTo>
                          <a:pt x="36389" y="27935"/>
                          <a:pt x="35341" y="27268"/>
                          <a:pt x="34484" y="26602"/>
                        </a:cubicBezTo>
                        <a:cubicBezTo>
                          <a:pt x="32579" y="25173"/>
                          <a:pt x="30865" y="23649"/>
                          <a:pt x="29150" y="21934"/>
                        </a:cubicBezTo>
                        <a:cubicBezTo>
                          <a:pt x="29531" y="22315"/>
                          <a:pt x="30007" y="22792"/>
                          <a:pt x="30388" y="23173"/>
                        </a:cubicBezTo>
                        <a:cubicBezTo>
                          <a:pt x="26007" y="18696"/>
                          <a:pt x="22578" y="13552"/>
                          <a:pt x="20101" y="7837"/>
                        </a:cubicBezTo>
                        <a:cubicBezTo>
                          <a:pt x="20292" y="8314"/>
                          <a:pt x="20578" y="8885"/>
                          <a:pt x="20768" y="9361"/>
                        </a:cubicBezTo>
                        <a:cubicBezTo>
                          <a:pt x="20101" y="7742"/>
                          <a:pt x="19530" y="6028"/>
                          <a:pt x="18958" y="4408"/>
                        </a:cubicBezTo>
                        <a:cubicBezTo>
                          <a:pt x="17720" y="217"/>
                          <a:pt x="12196" y="-545"/>
                          <a:pt x="8481" y="313"/>
                        </a:cubicBezTo>
                        <a:cubicBezTo>
                          <a:pt x="6290" y="789"/>
                          <a:pt x="3814" y="1646"/>
                          <a:pt x="2194" y="3361"/>
                        </a:cubicBezTo>
                        <a:cubicBezTo>
                          <a:pt x="956" y="4504"/>
                          <a:pt x="-377" y="6218"/>
                          <a:pt x="99" y="8028"/>
                        </a:cubicBezTo>
                        <a:lnTo>
                          <a:pt x="99" y="8028"/>
                        </a:lnTo>
                        <a:close/>
                      </a:path>
                    </a:pathLst>
                  </a:custGeom>
                  <a:solidFill>
                    <a:srgbClr val="9B4C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350" name="Graphic 755">
                <a:extLst>
                  <a:ext uri="{FF2B5EF4-FFF2-40B4-BE49-F238E27FC236}">
                    <a16:creationId xmlns:a16="http://schemas.microsoft.com/office/drawing/2014/main" id="{13A56C4B-2F0C-4081-839E-F3FDC5371FDB}"/>
                  </a:ext>
                </a:extLst>
              </p:cNvPr>
              <p:cNvGrpSpPr/>
              <p:nvPr/>
            </p:nvGrpSpPr>
            <p:grpSpPr>
              <a:xfrm>
                <a:off x="5358002" y="3199270"/>
                <a:ext cx="533857" cy="614663"/>
                <a:chOff x="5358002" y="3199270"/>
                <a:chExt cx="533857" cy="614663"/>
              </a:xfrm>
            </p:grpSpPr>
            <p:sp>
              <p:nvSpPr>
                <p:cNvPr id="383" name="Freeform: Shape 300">
                  <a:extLst>
                    <a:ext uri="{FF2B5EF4-FFF2-40B4-BE49-F238E27FC236}">
                      <a16:creationId xmlns:a16="http://schemas.microsoft.com/office/drawing/2014/main" id="{23061DCE-7D3F-44A9-BD3E-A061D359B394}"/>
                    </a:ext>
                  </a:extLst>
                </p:cNvPr>
                <p:cNvSpPr/>
                <p:nvPr/>
              </p:nvSpPr>
              <p:spPr>
                <a:xfrm>
                  <a:off x="5358002" y="3199270"/>
                  <a:ext cx="533857" cy="614663"/>
                </a:xfrm>
                <a:custGeom>
                  <a:avLst/>
                  <a:gdLst>
                    <a:gd name="connsiteX0" fmla="*/ 481108 w 533857"/>
                    <a:gd name="connsiteY0" fmla="*/ 212489 h 614663"/>
                    <a:gd name="connsiteX1" fmla="*/ 419957 w 533857"/>
                    <a:gd name="connsiteY1" fmla="*/ 574820 h 614663"/>
                    <a:gd name="connsiteX2" fmla="*/ 72009 w 533857"/>
                    <a:gd name="connsiteY2" fmla="*/ 473950 h 614663"/>
                    <a:gd name="connsiteX3" fmla="*/ 73724 w 533857"/>
                    <a:gd name="connsiteY3" fmla="*/ 15702 h 614663"/>
                    <a:gd name="connsiteX4" fmla="*/ 481108 w 533857"/>
                    <a:gd name="connsiteY4" fmla="*/ 212489 h 614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3857" h="614663">
                      <a:moveTo>
                        <a:pt x="481108" y="212489"/>
                      </a:moveTo>
                      <a:cubicBezTo>
                        <a:pt x="576739" y="366889"/>
                        <a:pt x="533972" y="504239"/>
                        <a:pt x="419957" y="574820"/>
                      </a:cubicBezTo>
                      <a:cubicBezTo>
                        <a:pt x="305943" y="645400"/>
                        <a:pt x="167640" y="628350"/>
                        <a:pt x="72009" y="473950"/>
                      </a:cubicBezTo>
                      <a:cubicBezTo>
                        <a:pt x="-23622" y="319550"/>
                        <a:pt x="-24955" y="69709"/>
                        <a:pt x="73724" y="15702"/>
                      </a:cubicBezTo>
                      <a:cubicBezTo>
                        <a:pt x="175070" y="-39829"/>
                        <a:pt x="385477" y="58088"/>
                        <a:pt x="481108" y="21248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4" name="Freeform: Shape 301">
                  <a:extLst>
                    <a:ext uri="{FF2B5EF4-FFF2-40B4-BE49-F238E27FC236}">
                      <a16:creationId xmlns:a16="http://schemas.microsoft.com/office/drawing/2014/main" id="{D053AE02-B22B-408A-B41F-43C49F7E9DA8}"/>
                    </a:ext>
                  </a:extLst>
                </p:cNvPr>
                <p:cNvSpPr/>
                <p:nvPr/>
              </p:nvSpPr>
              <p:spPr>
                <a:xfrm rot="-4617360">
                  <a:off x="5496726" y="3402086"/>
                  <a:ext cx="301943" cy="301943"/>
                </a:xfrm>
                <a:custGeom>
                  <a:avLst/>
                  <a:gdLst>
                    <a:gd name="connsiteX0" fmla="*/ 301943 w 301943"/>
                    <a:gd name="connsiteY0" fmla="*/ 150972 h 301943"/>
                    <a:gd name="connsiteX1" fmla="*/ 150972 w 301943"/>
                    <a:gd name="connsiteY1" fmla="*/ 301943 h 301943"/>
                    <a:gd name="connsiteX2" fmla="*/ 0 w 301943"/>
                    <a:gd name="connsiteY2" fmla="*/ 150972 h 301943"/>
                    <a:gd name="connsiteX3" fmla="*/ 150972 w 301943"/>
                    <a:gd name="connsiteY3" fmla="*/ 0 h 301943"/>
                    <a:gd name="connsiteX4" fmla="*/ 301943 w 301943"/>
                    <a:gd name="connsiteY4" fmla="*/ 150972 h 30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1943" h="301943">
                      <a:moveTo>
                        <a:pt x="301943" y="150972"/>
                      </a:moveTo>
                      <a:cubicBezTo>
                        <a:pt x="301943" y="234351"/>
                        <a:pt x="234351" y="301943"/>
                        <a:pt x="150972" y="301943"/>
                      </a:cubicBezTo>
                      <a:cubicBezTo>
                        <a:pt x="67592" y="301943"/>
                        <a:pt x="0" y="234351"/>
                        <a:pt x="0" y="150972"/>
                      </a:cubicBezTo>
                      <a:cubicBezTo>
                        <a:pt x="0" y="67592"/>
                        <a:pt x="67592" y="0"/>
                        <a:pt x="150972" y="0"/>
                      </a:cubicBezTo>
                      <a:cubicBezTo>
                        <a:pt x="234351" y="0"/>
                        <a:pt x="301943" y="67592"/>
                        <a:pt x="301943" y="150972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51" name="Graphic 755">
                <a:extLst>
                  <a:ext uri="{FF2B5EF4-FFF2-40B4-BE49-F238E27FC236}">
                    <a16:creationId xmlns:a16="http://schemas.microsoft.com/office/drawing/2014/main" id="{2D43B35A-27E9-4129-AFF6-F50437D06B89}"/>
                  </a:ext>
                </a:extLst>
              </p:cNvPr>
              <p:cNvGrpSpPr/>
              <p:nvPr/>
            </p:nvGrpSpPr>
            <p:grpSpPr>
              <a:xfrm>
                <a:off x="6295617" y="3040902"/>
                <a:ext cx="569443" cy="443290"/>
                <a:chOff x="6295617" y="3040902"/>
                <a:chExt cx="569443" cy="443290"/>
              </a:xfrm>
              <a:solidFill>
                <a:srgbClr val="33600D"/>
              </a:solidFill>
            </p:grpSpPr>
            <p:sp>
              <p:nvSpPr>
                <p:cNvPr id="381" name="Freeform: Shape 298">
                  <a:extLst>
                    <a:ext uri="{FF2B5EF4-FFF2-40B4-BE49-F238E27FC236}">
                      <a16:creationId xmlns:a16="http://schemas.microsoft.com/office/drawing/2014/main" id="{4F82D4EA-0949-4AA8-B4D2-144165729C60}"/>
                    </a:ext>
                  </a:extLst>
                </p:cNvPr>
                <p:cNvSpPr/>
                <p:nvPr/>
              </p:nvSpPr>
              <p:spPr>
                <a:xfrm>
                  <a:off x="6295617" y="3040902"/>
                  <a:ext cx="331539" cy="235026"/>
                </a:xfrm>
                <a:custGeom>
                  <a:avLst/>
                  <a:gdLst>
                    <a:gd name="connsiteX0" fmla="*/ 10599 w 331539"/>
                    <a:gd name="connsiteY0" fmla="*/ 159497 h 235026"/>
                    <a:gd name="connsiteX1" fmla="*/ 297968 w 331539"/>
                    <a:gd name="connsiteY1" fmla="*/ 525 h 235026"/>
                    <a:gd name="connsiteX2" fmla="*/ 297111 w 331539"/>
                    <a:gd name="connsiteY2" fmla="*/ 98727 h 235026"/>
                    <a:gd name="connsiteX3" fmla="*/ 48032 w 331539"/>
                    <a:gd name="connsiteY3" fmla="*/ 234744 h 235026"/>
                    <a:gd name="connsiteX4" fmla="*/ 10599 w 331539"/>
                    <a:gd name="connsiteY4" fmla="*/ 159497 h 235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1539" h="235026">
                      <a:moveTo>
                        <a:pt x="10599" y="159497"/>
                      </a:moveTo>
                      <a:cubicBezTo>
                        <a:pt x="10599" y="159497"/>
                        <a:pt x="259487" y="-10620"/>
                        <a:pt x="297968" y="525"/>
                      </a:cubicBezTo>
                      <a:cubicBezTo>
                        <a:pt x="336449" y="11669"/>
                        <a:pt x="348927" y="60056"/>
                        <a:pt x="297111" y="98727"/>
                      </a:cubicBezTo>
                      <a:cubicBezTo>
                        <a:pt x="245295" y="137399"/>
                        <a:pt x="71178" y="229887"/>
                        <a:pt x="48032" y="234744"/>
                      </a:cubicBezTo>
                      <a:cubicBezTo>
                        <a:pt x="24886" y="239602"/>
                        <a:pt x="-20643" y="180452"/>
                        <a:pt x="10599" y="159497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2" name="Freeform: Shape 299">
                  <a:extLst>
                    <a:ext uri="{FF2B5EF4-FFF2-40B4-BE49-F238E27FC236}">
                      <a16:creationId xmlns:a16="http://schemas.microsoft.com/office/drawing/2014/main" id="{A698CFB2-94FE-45BE-9E2B-EEE07BEDD559}"/>
                    </a:ext>
                  </a:extLst>
                </p:cNvPr>
                <p:cNvSpPr/>
                <p:nvPr/>
              </p:nvSpPr>
              <p:spPr>
                <a:xfrm>
                  <a:off x="6571422" y="3221009"/>
                  <a:ext cx="293638" cy="263184"/>
                </a:xfrm>
                <a:custGeom>
                  <a:avLst/>
                  <a:gdLst>
                    <a:gd name="connsiteX0" fmla="*/ 234761 w 293638"/>
                    <a:gd name="connsiteY0" fmla="*/ 258473 h 263184"/>
                    <a:gd name="connsiteX1" fmla="*/ 65 w 293638"/>
                    <a:gd name="connsiteY1" fmla="*/ 46351 h 263184"/>
                    <a:gd name="connsiteX2" fmla="*/ 89790 w 293638"/>
                    <a:gd name="connsiteY2" fmla="*/ 16443 h 263184"/>
                    <a:gd name="connsiteX3" fmla="*/ 291530 w 293638"/>
                    <a:gd name="connsiteY3" fmla="*/ 200847 h 263184"/>
                    <a:gd name="connsiteX4" fmla="*/ 234761 w 293638"/>
                    <a:gd name="connsiteY4" fmla="*/ 258473 h 26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3638" h="263184">
                      <a:moveTo>
                        <a:pt x="234761" y="258473"/>
                      </a:moveTo>
                      <a:cubicBezTo>
                        <a:pt x="234761" y="258473"/>
                        <a:pt x="1970" y="84927"/>
                        <a:pt x="65" y="46351"/>
                      </a:cubicBezTo>
                      <a:cubicBezTo>
                        <a:pt x="-1840" y="7775"/>
                        <a:pt x="38356" y="-18705"/>
                        <a:pt x="89790" y="16443"/>
                      </a:cubicBezTo>
                      <a:cubicBezTo>
                        <a:pt x="141226" y="51590"/>
                        <a:pt x="279814" y="181225"/>
                        <a:pt x="291530" y="200847"/>
                      </a:cubicBezTo>
                      <a:cubicBezTo>
                        <a:pt x="303246" y="220373"/>
                        <a:pt x="263622" y="280285"/>
                        <a:pt x="234761" y="258473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52" name="Graphic 755">
                <a:extLst>
                  <a:ext uri="{FF2B5EF4-FFF2-40B4-BE49-F238E27FC236}">
                    <a16:creationId xmlns:a16="http://schemas.microsoft.com/office/drawing/2014/main" id="{6D6600FD-5520-4106-BEAC-8EE24980A2E4}"/>
                  </a:ext>
                </a:extLst>
              </p:cNvPr>
              <p:cNvGrpSpPr/>
              <p:nvPr/>
            </p:nvGrpSpPr>
            <p:grpSpPr>
              <a:xfrm>
                <a:off x="6368605" y="3121151"/>
                <a:ext cx="572166" cy="573309"/>
                <a:chOff x="6368605" y="3121151"/>
                <a:chExt cx="572166" cy="573309"/>
              </a:xfrm>
            </p:grpSpPr>
            <p:sp>
              <p:nvSpPr>
                <p:cNvPr id="379" name="Freeform: Shape 296">
                  <a:extLst>
                    <a:ext uri="{FF2B5EF4-FFF2-40B4-BE49-F238E27FC236}">
                      <a16:creationId xmlns:a16="http://schemas.microsoft.com/office/drawing/2014/main" id="{A57913D4-CB36-4F5D-9E66-3BA2FD6E1DF3}"/>
                    </a:ext>
                  </a:extLst>
                </p:cNvPr>
                <p:cNvSpPr/>
                <p:nvPr/>
              </p:nvSpPr>
              <p:spPr>
                <a:xfrm>
                  <a:off x="6368605" y="3121151"/>
                  <a:ext cx="572166" cy="573309"/>
                </a:xfrm>
                <a:custGeom>
                  <a:avLst/>
                  <a:gdLst>
                    <a:gd name="connsiteX0" fmla="*/ 293656 w 572166"/>
                    <a:gd name="connsiteY0" fmla="*/ 573310 h 573309"/>
                    <a:gd name="connsiteX1" fmla="*/ 0 w 572166"/>
                    <a:gd name="connsiteY1" fmla="*/ 280702 h 573309"/>
                    <a:gd name="connsiteX2" fmla="*/ 292132 w 572166"/>
                    <a:gd name="connsiteY2" fmla="*/ 0 h 573309"/>
                    <a:gd name="connsiteX3" fmla="*/ 572167 w 572166"/>
                    <a:gd name="connsiteY3" fmla="*/ 296609 h 573309"/>
                    <a:gd name="connsiteX4" fmla="*/ 293656 w 572166"/>
                    <a:gd name="connsiteY4" fmla="*/ 573310 h 573309"/>
                    <a:gd name="connsiteX5" fmla="*/ 288322 w 572166"/>
                    <a:gd name="connsiteY5" fmla="*/ 51625 h 573309"/>
                    <a:gd name="connsiteX6" fmla="*/ 55721 w 572166"/>
                    <a:gd name="connsiteY6" fmla="*/ 284226 h 573309"/>
                    <a:gd name="connsiteX7" fmla="*/ 288322 w 572166"/>
                    <a:gd name="connsiteY7" fmla="*/ 516827 h 573309"/>
                    <a:gd name="connsiteX8" fmla="*/ 520922 w 572166"/>
                    <a:gd name="connsiteY8" fmla="*/ 284226 h 573309"/>
                    <a:gd name="connsiteX9" fmla="*/ 288322 w 572166"/>
                    <a:gd name="connsiteY9" fmla="*/ 51625 h 573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2166" h="573309">
                      <a:moveTo>
                        <a:pt x="293656" y="573310"/>
                      </a:moveTo>
                      <a:cubicBezTo>
                        <a:pt x="130588" y="573310"/>
                        <a:pt x="0" y="443770"/>
                        <a:pt x="0" y="280702"/>
                      </a:cubicBezTo>
                      <a:cubicBezTo>
                        <a:pt x="0" y="117634"/>
                        <a:pt x="128969" y="0"/>
                        <a:pt x="292132" y="0"/>
                      </a:cubicBezTo>
                      <a:cubicBezTo>
                        <a:pt x="455295" y="0"/>
                        <a:pt x="572167" y="133540"/>
                        <a:pt x="572167" y="296609"/>
                      </a:cubicBezTo>
                      <a:cubicBezTo>
                        <a:pt x="572071" y="459772"/>
                        <a:pt x="456724" y="573310"/>
                        <a:pt x="293656" y="573310"/>
                      </a:cubicBezTo>
                      <a:close/>
                      <a:moveTo>
                        <a:pt x="288322" y="51625"/>
                      </a:moveTo>
                      <a:cubicBezTo>
                        <a:pt x="160115" y="51625"/>
                        <a:pt x="55721" y="155924"/>
                        <a:pt x="55721" y="284226"/>
                      </a:cubicBezTo>
                      <a:cubicBezTo>
                        <a:pt x="55721" y="412433"/>
                        <a:pt x="160020" y="516827"/>
                        <a:pt x="288322" y="516827"/>
                      </a:cubicBezTo>
                      <a:cubicBezTo>
                        <a:pt x="416528" y="516827"/>
                        <a:pt x="520922" y="412528"/>
                        <a:pt x="520922" y="284226"/>
                      </a:cubicBezTo>
                      <a:cubicBezTo>
                        <a:pt x="520827" y="156019"/>
                        <a:pt x="416528" y="51625"/>
                        <a:pt x="288322" y="51625"/>
                      </a:cubicBezTo>
                      <a:close/>
                    </a:path>
                  </a:pathLst>
                </a:custGeom>
                <a:solidFill>
                  <a:srgbClr val="9B1E7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0" name="Freeform: Shape 297">
                  <a:extLst>
                    <a:ext uri="{FF2B5EF4-FFF2-40B4-BE49-F238E27FC236}">
                      <a16:creationId xmlns:a16="http://schemas.microsoft.com/office/drawing/2014/main" id="{FEC7973A-DDD2-4C39-872C-21F70479A558}"/>
                    </a:ext>
                  </a:extLst>
                </p:cNvPr>
                <p:cNvSpPr/>
                <p:nvPr/>
              </p:nvSpPr>
              <p:spPr>
                <a:xfrm>
                  <a:off x="6391560" y="3140010"/>
                  <a:ext cx="536257" cy="530732"/>
                </a:xfrm>
                <a:custGeom>
                  <a:avLst/>
                  <a:gdLst>
                    <a:gd name="connsiteX0" fmla="*/ 265367 w 536257"/>
                    <a:gd name="connsiteY0" fmla="*/ 530733 h 530732"/>
                    <a:gd name="connsiteX1" fmla="*/ 0 w 536257"/>
                    <a:gd name="connsiteY1" fmla="*/ 265366 h 530732"/>
                    <a:gd name="connsiteX2" fmla="*/ 265367 w 536257"/>
                    <a:gd name="connsiteY2" fmla="*/ 0 h 530732"/>
                    <a:gd name="connsiteX3" fmla="*/ 536258 w 536257"/>
                    <a:gd name="connsiteY3" fmla="*/ 269462 h 530732"/>
                    <a:gd name="connsiteX4" fmla="*/ 265367 w 536257"/>
                    <a:gd name="connsiteY4" fmla="*/ 530733 h 530732"/>
                    <a:gd name="connsiteX5" fmla="*/ 265367 w 536257"/>
                    <a:gd name="connsiteY5" fmla="*/ 15430 h 530732"/>
                    <a:gd name="connsiteX6" fmla="*/ 20860 w 536257"/>
                    <a:gd name="connsiteY6" fmla="*/ 261938 h 530732"/>
                    <a:gd name="connsiteX7" fmla="*/ 265367 w 536257"/>
                    <a:gd name="connsiteY7" fmla="*/ 523589 h 530732"/>
                    <a:gd name="connsiteX8" fmla="*/ 515303 w 536257"/>
                    <a:gd name="connsiteY8" fmla="*/ 265366 h 530732"/>
                    <a:gd name="connsiteX9" fmla="*/ 265367 w 536257"/>
                    <a:gd name="connsiteY9" fmla="*/ 15430 h 530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6257" h="530732">
                      <a:moveTo>
                        <a:pt x="265367" y="530733"/>
                      </a:moveTo>
                      <a:cubicBezTo>
                        <a:pt x="119063" y="530733"/>
                        <a:pt x="0" y="411670"/>
                        <a:pt x="0" y="265366"/>
                      </a:cubicBezTo>
                      <a:cubicBezTo>
                        <a:pt x="0" y="119063"/>
                        <a:pt x="119063" y="0"/>
                        <a:pt x="265367" y="0"/>
                      </a:cubicBezTo>
                      <a:cubicBezTo>
                        <a:pt x="411671" y="0"/>
                        <a:pt x="536258" y="123158"/>
                        <a:pt x="536258" y="269462"/>
                      </a:cubicBezTo>
                      <a:cubicBezTo>
                        <a:pt x="536258" y="415766"/>
                        <a:pt x="411671" y="530733"/>
                        <a:pt x="265367" y="530733"/>
                      </a:cubicBezTo>
                      <a:close/>
                      <a:moveTo>
                        <a:pt x="265367" y="15430"/>
                      </a:moveTo>
                      <a:cubicBezTo>
                        <a:pt x="127540" y="15430"/>
                        <a:pt x="20860" y="124111"/>
                        <a:pt x="20860" y="261938"/>
                      </a:cubicBezTo>
                      <a:cubicBezTo>
                        <a:pt x="20860" y="399764"/>
                        <a:pt x="127540" y="523589"/>
                        <a:pt x="265367" y="523589"/>
                      </a:cubicBezTo>
                      <a:cubicBezTo>
                        <a:pt x="403193" y="523589"/>
                        <a:pt x="515303" y="403193"/>
                        <a:pt x="515303" y="265366"/>
                      </a:cubicBezTo>
                      <a:cubicBezTo>
                        <a:pt x="515303" y="127540"/>
                        <a:pt x="403193" y="15430"/>
                        <a:pt x="265367" y="15430"/>
                      </a:cubicBezTo>
                      <a:close/>
                    </a:path>
                  </a:pathLst>
                </a:custGeom>
                <a:solidFill>
                  <a:srgbClr val="F9CDF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53" name="Graphic 755">
                <a:extLst>
                  <a:ext uri="{FF2B5EF4-FFF2-40B4-BE49-F238E27FC236}">
                    <a16:creationId xmlns:a16="http://schemas.microsoft.com/office/drawing/2014/main" id="{386972AE-E28D-4863-B9A5-D0D14FF684A0}"/>
                  </a:ext>
                </a:extLst>
              </p:cNvPr>
              <p:cNvGrpSpPr/>
              <p:nvPr/>
            </p:nvGrpSpPr>
            <p:grpSpPr>
              <a:xfrm>
                <a:off x="5632608" y="3244119"/>
                <a:ext cx="593216" cy="573309"/>
                <a:chOff x="5632608" y="3244119"/>
                <a:chExt cx="593216" cy="573309"/>
              </a:xfrm>
            </p:grpSpPr>
            <p:sp>
              <p:nvSpPr>
                <p:cNvPr id="377" name="Freeform: Shape 294">
                  <a:extLst>
                    <a:ext uri="{FF2B5EF4-FFF2-40B4-BE49-F238E27FC236}">
                      <a16:creationId xmlns:a16="http://schemas.microsoft.com/office/drawing/2014/main" id="{16CD34F6-4575-43F8-88D7-5B928504185D}"/>
                    </a:ext>
                  </a:extLst>
                </p:cNvPr>
                <p:cNvSpPr/>
                <p:nvPr/>
              </p:nvSpPr>
              <p:spPr>
                <a:xfrm>
                  <a:off x="5632608" y="3244119"/>
                  <a:ext cx="593216" cy="573309"/>
                </a:xfrm>
                <a:custGeom>
                  <a:avLst/>
                  <a:gdLst>
                    <a:gd name="connsiteX0" fmla="*/ 304514 w 593216"/>
                    <a:gd name="connsiteY0" fmla="*/ 573310 h 573309"/>
                    <a:gd name="connsiteX1" fmla="*/ 0 w 593216"/>
                    <a:gd name="connsiteY1" fmla="*/ 280702 h 573309"/>
                    <a:gd name="connsiteX2" fmla="*/ 302895 w 593216"/>
                    <a:gd name="connsiteY2" fmla="*/ 0 h 573309"/>
                    <a:gd name="connsiteX3" fmla="*/ 593217 w 593216"/>
                    <a:gd name="connsiteY3" fmla="*/ 296609 h 573309"/>
                    <a:gd name="connsiteX4" fmla="*/ 304514 w 593216"/>
                    <a:gd name="connsiteY4" fmla="*/ 573310 h 573309"/>
                    <a:gd name="connsiteX5" fmla="*/ 298990 w 593216"/>
                    <a:gd name="connsiteY5" fmla="*/ 51626 h 573309"/>
                    <a:gd name="connsiteX6" fmla="*/ 57817 w 593216"/>
                    <a:gd name="connsiteY6" fmla="*/ 284226 h 573309"/>
                    <a:gd name="connsiteX7" fmla="*/ 298990 w 593216"/>
                    <a:gd name="connsiteY7" fmla="*/ 516827 h 573309"/>
                    <a:gd name="connsiteX8" fmla="*/ 540163 w 593216"/>
                    <a:gd name="connsiteY8" fmla="*/ 284226 h 573309"/>
                    <a:gd name="connsiteX9" fmla="*/ 298990 w 593216"/>
                    <a:gd name="connsiteY9" fmla="*/ 51626 h 573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3216" h="573309">
                      <a:moveTo>
                        <a:pt x="304514" y="573310"/>
                      </a:moveTo>
                      <a:cubicBezTo>
                        <a:pt x="135446" y="573310"/>
                        <a:pt x="0" y="443770"/>
                        <a:pt x="0" y="280702"/>
                      </a:cubicBezTo>
                      <a:cubicBezTo>
                        <a:pt x="0" y="117634"/>
                        <a:pt x="133731" y="0"/>
                        <a:pt x="302895" y="0"/>
                      </a:cubicBezTo>
                      <a:cubicBezTo>
                        <a:pt x="471964" y="0"/>
                        <a:pt x="593217" y="133541"/>
                        <a:pt x="593217" y="296609"/>
                      </a:cubicBezTo>
                      <a:cubicBezTo>
                        <a:pt x="593217" y="459772"/>
                        <a:pt x="473678" y="573310"/>
                        <a:pt x="304514" y="573310"/>
                      </a:cubicBezTo>
                      <a:close/>
                      <a:moveTo>
                        <a:pt x="298990" y="51626"/>
                      </a:moveTo>
                      <a:cubicBezTo>
                        <a:pt x="166021" y="51626"/>
                        <a:pt x="57817" y="155924"/>
                        <a:pt x="57817" y="284226"/>
                      </a:cubicBezTo>
                      <a:cubicBezTo>
                        <a:pt x="57817" y="412433"/>
                        <a:pt x="166021" y="516827"/>
                        <a:pt x="298990" y="516827"/>
                      </a:cubicBezTo>
                      <a:cubicBezTo>
                        <a:pt x="431959" y="516827"/>
                        <a:pt x="540163" y="412528"/>
                        <a:pt x="540163" y="284226"/>
                      </a:cubicBezTo>
                      <a:cubicBezTo>
                        <a:pt x="540163" y="156020"/>
                        <a:pt x="431959" y="51626"/>
                        <a:pt x="298990" y="51626"/>
                      </a:cubicBezTo>
                      <a:close/>
                    </a:path>
                  </a:pathLst>
                </a:custGeom>
                <a:solidFill>
                  <a:srgbClr val="9B1E7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8" name="Freeform: Shape 295">
                  <a:extLst>
                    <a:ext uri="{FF2B5EF4-FFF2-40B4-BE49-F238E27FC236}">
                      <a16:creationId xmlns:a16="http://schemas.microsoft.com/office/drawing/2014/main" id="{6B99BBB7-A23F-49D9-AC8F-1B4748871733}"/>
                    </a:ext>
                  </a:extLst>
                </p:cNvPr>
                <p:cNvSpPr/>
                <p:nvPr/>
              </p:nvSpPr>
              <p:spPr>
                <a:xfrm>
                  <a:off x="5656420" y="3262978"/>
                  <a:ext cx="556069" cy="530733"/>
                </a:xfrm>
                <a:custGeom>
                  <a:avLst/>
                  <a:gdLst>
                    <a:gd name="connsiteX0" fmla="*/ 275177 w 556069"/>
                    <a:gd name="connsiteY0" fmla="*/ 530733 h 530733"/>
                    <a:gd name="connsiteX1" fmla="*/ 0 w 556069"/>
                    <a:gd name="connsiteY1" fmla="*/ 265367 h 530733"/>
                    <a:gd name="connsiteX2" fmla="*/ 275177 w 556069"/>
                    <a:gd name="connsiteY2" fmla="*/ 0 h 530733"/>
                    <a:gd name="connsiteX3" fmla="*/ 556070 w 556069"/>
                    <a:gd name="connsiteY3" fmla="*/ 269462 h 530733"/>
                    <a:gd name="connsiteX4" fmla="*/ 275177 w 556069"/>
                    <a:gd name="connsiteY4" fmla="*/ 530733 h 530733"/>
                    <a:gd name="connsiteX5" fmla="*/ 275177 w 556069"/>
                    <a:gd name="connsiteY5" fmla="*/ 15431 h 530733"/>
                    <a:gd name="connsiteX6" fmla="*/ 21622 w 556069"/>
                    <a:gd name="connsiteY6" fmla="*/ 261938 h 530733"/>
                    <a:gd name="connsiteX7" fmla="*/ 275177 w 556069"/>
                    <a:gd name="connsiteY7" fmla="*/ 523589 h 530733"/>
                    <a:gd name="connsiteX8" fmla="*/ 534353 w 556069"/>
                    <a:gd name="connsiteY8" fmla="*/ 265367 h 530733"/>
                    <a:gd name="connsiteX9" fmla="*/ 275177 w 556069"/>
                    <a:gd name="connsiteY9" fmla="*/ 15431 h 530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6069" h="530733">
                      <a:moveTo>
                        <a:pt x="275177" y="530733"/>
                      </a:moveTo>
                      <a:cubicBezTo>
                        <a:pt x="123444" y="530733"/>
                        <a:pt x="0" y="411671"/>
                        <a:pt x="0" y="265367"/>
                      </a:cubicBezTo>
                      <a:cubicBezTo>
                        <a:pt x="0" y="119063"/>
                        <a:pt x="123444" y="0"/>
                        <a:pt x="275177" y="0"/>
                      </a:cubicBezTo>
                      <a:cubicBezTo>
                        <a:pt x="426911" y="0"/>
                        <a:pt x="556070" y="123158"/>
                        <a:pt x="556070" y="269462"/>
                      </a:cubicBezTo>
                      <a:cubicBezTo>
                        <a:pt x="556070" y="415766"/>
                        <a:pt x="426911" y="530733"/>
                        <a:pt x="275177" y="530733"/>
                      </a:cubicBezTo>
                      <a:close/>
                      <a:moveTo>
                        <a:pt x="275177" y="15431"/>
                      </a:moveTo>
                      <a:cubicBezTo>
                        <a:pt x="132302" y="15431"/>
                        <a:pt x="21622" y="124111"/>
                        <a:pt x="21622" y="261938"/>
                      </a:cubicBezTo>
                      <a:cubicBezTo>
                        <a:pt x="21622" y="399764"/>
                        <a:pt x="132207" y="523589"/>
                        <a:pt x="275177" y="523589"/>
                      </a:cubicBezTo>
                      <a:cubicBezTo>
                        <a:pt x="418148" y="523589"/>
                        <a:pt x="534353" y="403193"/>
                        <a:pt x="534353" y="265367"/>
                      </a:cubicBezTo>
                      <a:cubicBezTo>
                        <a:pt x="534353" y="127540"/>
                        <a:pt x="418148" y="15431"/>
                        <a:pt x="275177" y="15431"/>
                      </a:cubicBezTo>
                      <a:close/>
                    </a:path>
                  </a:pathLst>
                </a:custGeom>
                <a:solidFill>
                  <a:srgbClr val="F9CDF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54" name="Graphic 755">
                <a:extLst>
                  <a:ext uri="{FF2B5EF4-FFF2-40B4-BE49-F238E27FC236}">
                    <a16:creationId xmlns:a16="http://schemas.microsoft.com/office/drawing/2014/main" id="{F06F27B4-9B6E-426E-A75A-75D573A3B447}"/>
                  </a:ext>
                </a:extLst>
              </p:cNvPr>
              <p:cNvGrpSpPr/>
              <p:nvPr/>
            </p:nvGrpSpPr>
            <p:grpSpPr>
              <a:xfrm>
                <a:off x="6055322" y="3416595"/>
                <a:ext cx="546288" cy="632507"/>
                <a:chOff x="6055322" y="3416595"/>
                <a:chExt cx="546288" cy="632507"/>
              </a:xfrm>
            </p:grpSpPr>
            <p:sp>
              <p:nvSpPr>
                <p:cNvPr id="375" name="Freeform: Shape 292">
                  <a:extLst>
                    <a:ext uri="{FF2B5EF4-FFF2-40B4-BE49-F238E27FC236}">
                      <a16:creationId xmlns:a16="http://schemas.microsoft.com/office/drawing/2014/main" id="{FAF1B563-6E69-4F54-9759-3D00FBE6C7D0}"/>
                    </a:ext>
                  </a:extLst>
                </p:cNvPr>
                <p:cNvSpPr/>
                <p:nvPr/>
              </p:nvSpPr>
              <p:spPr>
                <a:xfrm>
                  <a:off x="6055322" y="3416595"/>
                  <a:ext cx="546288" cy="632507"/>
                </a:xfrm>
                <a:custGeom>
                  <a:avLst/>
                  <a:gdLst>
                    <a:gd name="connsiteX0" fmla="*/ 483780 w 546288"/>
                    <a:gd name="connsiteY0" fmla="*/ 475605 h 632507"/>
                    <a:gd name="connsiteX1" fmla="*/ 126592 w 546288"/>
                    <a:gd name="connsiteY1" fmla="*/ 597811 h 632507"/>
                    <a:gd name="connsiteX2" fmla="*/ 47344 w 546288"/>
                    <a:gd name="connsiteY2" fmla="*/ 234146 h 632507"/>
                    <a:gd name="connsiteX3" fmla="*/ 462063 w 546288"/>
                    <a:gd name="connsiteY3" fmla="*/ 11356 h 632507"/>
                    <a:gd name="connsiteX4" fmla="*/ 483780 w 546288"/>
                    <a:gd name="connsiteY4" fmla="*/ 475605 h 632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6288" h="632507">
                      <a:moveTo>
                        <a:pt x="483780" y="475605"/>
                      </a:moveTo>
                      <a:cubicBezTo>
                        <a:pt x="391101" y="637530"/>
                        <a:pt x="246131" y="666200"/>
                        <a:pt x="126592" y="597811"/>
                      </a:cubicBezTo>
                      <a:cubicBezTo>
                        <a:pt x="7053" y="529421"/>
                        <a:pt x="-45334" y="396071"/>
                        <a:pt x="47344" y="234146"/>
                      </a:cubicBezTo>
                      <a:cubicBezTo>
                        <a:pt x="140022" y="72221"/>
                        <a:pt x="352906" y="-36459"/>
                        <a:pt x="462063" y="11356"/>
                      </a:cubicBezTo>
                      <a:cubicBezTo>
                        <a:pt x="563599" y="55743"/>
                        <a:pt x="576363" y="313680"/>
                        <a:pt x="483780" y="47560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6" name="Freeform: Shape 293">
                  <a:extLst>
                    <a:ext uri="{FF2B5EF4-FFF2-40B4-BE49-F238E27FC236}">
                      <a16:creationId xmlns:a16="http://schemas.microsoft.com/office/drawing/2014/main" id="{6F39E4CD-6DCC-4579-AED1-D0A6937B3353}"/>
                    </a:ext>
                  </a:extLst>
                </p:cNvPr>
                <p:cNvSpPr/>
                <p:nvPr/>
              </p:nvSpPr>
              <p:spPr>
                <a:xfrm rot="-4975398">
                  <a:off x="6162569" y="3633450"/>
                  <a:ext cx="310330" cy="310330"/>
                </a:xfrm>
                <a:custGeom>
                  <a:avLst/>
                  <a:gdLst>
                    <a:gd name="connsiteX0" fmla="*/ 310330 w 310330"/>
                    <a:gd name="connsiteY0" fmla="*/ 155165 h 310330"/>
                    <a:gd name="connsiteX1" fmla="*/ 155165 w 310330"/>
                    <a:gd name="connsiteY1" fmla="*/ 310330 h 310330"/>
                    <a:gd name="connsiteX2" fmla="*/ 0 w 310330"/>
                    <a:gd name="connsiteY2" fmla="*/ 155165 h 310330"/>
                    <a:gd name="connsiteX3" fmla="*/ 155165 w 310330"/>
                    <a:gd name="connsiteY3" fmla="*/ 0 h 310330"/>
                    <a:gd name="connsiteX4" fmla="*/ 310330 w 310330"/>
                    <a:gd name="connsiteY4" fmla="*/ 155165 h 310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0330" h="310330">
                      <a:moveTo>
                        <a:pt x="310330" y="155165"/>
                      </a:moveTo>
                      <a:cubicBezTo>
                        <a:pt x="310330" y="240860"/>
                        <a:pt x="240860" y="310330"/>
                        <a:pt x="155165" y="310330"/>
                      </a:cubicBezTo>
                      <a:cubicBezTo>
                        <a:pt x="69470" y="310330"/>
                        <a:pt x="0" y="240860"/>
                        <a:pt x="0" y="155165"/>
                      </a:cubicBezTo>
                      <a:cubicBezTo>
                        <a:pt x="0" y="69470"/>
                        <a:pt x="69470" y="0"/>
                        <a:pt x="155165" y="0"/>
                      </a:cubicBezTo>
                      <a:cubicBezTo>
                        <a:pt x="240860" y="0"/>
                        <a:pt x="310330" y="69470"/>
                        <a:pt x="310330" y="155165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55" name="Graphic 755">
                <a:extLst>
                  <a:ext uri="{FF2B5EF4-FFF2-40B4-BE49-F238E27FC236}">
                    <a16:creationId xmlns:a16="http://schemas.microsoft.com/office/drawing/2014/main" id="{9237B708-E1A5-4B07-929B-51AC490BCF67}"/>
                  </a:ext>
                </a:extLst>
              </p:cNvPr>
              <p:cNvGrpSpPr/>
              <p:nvPr/>
            </p:nvGrpSpPr>
            <p:grpSpPr>
              <a:xfrm>
                <a:off x="5480201" y="3037613"/>
                <a:ext cx="770721" cy="732456"/>
                <a:chOff x="5480201" y="3037613"/>
                <a:chExt cx="770721" cy="732456"/>
              </a:xfrm>
              <a:solidFill>
                <a:srgbClr val="33600D"/>
              </a:solidFill>
            </p:grpSpPr>
            <p:sp>
              <p:nvSpPr>
                <p:cNvPr id="373" name="Freeform: Shape 290">
                  <a:extLst>
                    <a:ext uri="{FF2B5EF4-FFF2-40B4-BE49-F238E27FC236}">
                      <a16:creationId xmlns:a16="http://schemas.microsoft.com/office/drawing/2014/main" id="{AB2562B7-2679-48C1-9C24-53DF84A84CB1}"/>
                    </a:ext>
                  </a:extLst>
                </p:cNvPr>
                <p:cNvSpPr/>
                <p:nvPr/>
              </p:nvSpPr>
              <p:spPr>
                <a:xfrm>
                  <a:off x="5480201" y="3037613"/>
                  <a:ext cx="304814" cy="323307"/>
                </a:xfrm>
                <a:custGeom>
                  <a:avLst/>
                  <a:gdLst>
                    <a:gd name="connsiteX0" fmla="*/ 5912 w 304814"/>
                    <a:gd name="connsiteY0" fmla="*/ 254988 h 323307"/>
                    <a:gd name="connsiteX1" fmla="*/ 254515 w 304814"/>
                    <a:gd name="connsiteY1" fmla="*/ 4 h 323307"/>
                    <a:gd name="connsiteX2" fmla="*/ 284328 w 304814"/>
                    <a:gd name="connsiteY2" fmla="*/ 102207 h 323307"/>
                    <a:gd name="connsiteX3" fmla="*/ 68301 w 304814"/>
                    <a:gd name="connsiteY3" fmla="*/ 321282 h 323307"/>
                    <a:gd name="connsiteX4" fmla="*/ 5912 w 304814"/>
                    <a:gd name="connsiteY4" fmla="*/ 254988 h 3233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4814" h="323307">
                      <a:moveTo>
                        <a:pt x="5912" y="254988"/>
                      </a:moveTo>
                      <a:cubicBezTo>
                        <a:pt x="5912" y="254988"/>
                        <a:pt x="211081" y="575"/>
                        <a:pt x="254515" y="4"/>
                      </a:cubicBezTo>
                      <a:cubicBezTo>
                        <a:pt x="297949" y="-473"/>
                        <a:pt x="326048" y="45819"/>
                        <a:pt x="284328" y="102207"/>
                      </a:cubicBezTo>
                      <a:cubicBezTo>
                        <a:pt x="242609" y="158595"/>
                        <a:pt x="90780" y="308995"/>
                        <a:pt x="68301" y="321282"/>
                      </a:cubicBezTo>
                      <a:cubicBezTo>
                        <a:pt x="45822" y="333664"/>
                        <a:pt x="-19900" y="286516"/>
                        <a:pt x="5912" y="254988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4" name="Freeform: Shape 291">
                  <a:extLst>
                    <a:ext uri="{FF2B5EF4-FFF2-40B4-BE49-F238E27FC236}">
                      <a16:creationId xmlns:a16="http://schemas.microsoft.com/office/drawing/2014/main" id="{01C7D19A-226D-4E8A-A354-305DEB352851}"/>
                    </a:ext>
                  </a:extLst>
                </p:cNvPr>
                <p:cNvSpPr/>
                <p:nvPr/>
              </p:nvSpPr>
              <p:spPr>
                <a:xfrm>
                  <a:off x="6010783" y="3441389"/>
                  <a:ext cx="240139" cy="328680"/>
                </a:xfrm>
                <a:custGeom>
                  <a:avLst/>
                  <a:gdLst>
                    <a:gd name="connsiteX0" fmla="*/ 165322 w 240139"/>
                    <a:gd name="connsiteY0" fmla="*/ 318509 h 328680"/>
                    <a:gd name="connsiteX1" fmla="*/ 444 w 240139"/>
                    <a:gd name="connsiteY1" fmla="*/ 34473 h 328680"/>
                    <a:gd name="connsiteX2" fmla="*/ 98647 w 240139"/>
                    <a:gd name="connsiteY2" fmla="*/ 33330 h 328680"/>
                    <a:gd name="connsiteX3" fmla="*/ 239807 w 240139"/>
                    <a:gd name="connsiteY3" fmla="*/ 279552 h 328680"/>
                    <a:gd name="connsiteX4" fmla="*/ 165322 w 240139"/>
                    <a:gd name="connsiteY4" fmla="*/ 318509 h 328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0139" h="328680">
                      <a:moveTo>
                        <a:pt x="165322" y="318509"/>
                      </a:moveTo>
                      <a:cubicBezTo>
                        <a:pt x="165322" y="318509"/>
                        <a:pt x="-9939" y="73240"/>
                        <a:pt x="444" y="34473"/>
                      </a:cubicBezTo>
                      <a:cubicBezTo>
                        <a:pt x="10731" y="-4293"/>
                        <a:pt x="58927" y="-17724"/>
                        <a:pt x="98647" y="33330"/>
                      </a:cubicBezTo>
                      <a:cubicBezTo>
                        <a:pt x="138366" y="84384"/>
                        <a:pt x="234378" y="256501"/>
                        <a:pt x="239807" y="279552"/>
                      </a:cubicBezTo>
                      <a:cubicBezTo>
                        <a:pt x="245046" y="302602"/>
                        <a:pt x="186943" y="349275"/>
                        <a:pt x="165322" y="318509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356" name="Graphic 755">
                <a:extLst>
                  <a:ext uri="{FF2B5EF4-FFF2-40B4-BE49-F238E27FC236}">
                    <a16:creationId xmlns:a16="http://schemas.microsoft.com/office/drawing/2014/main" id="{FCC87BC8-4EB1-4CF0-8BEA-4B6BFF759B57}"/>
                  </a:ext>
                </a:extLst>
              </p:cNvPr>
              <p:cNvGrpSpPr/>
              <p:nvPr/>
            </p:nvGrpSpPr>
            <p:grpSpPr>
              <a:xfrm>
                <a:off x="5505752" y="2703014"/>
                <a:ext cx="1307544" cy="1303835"/>
                <a:chOff x="5505752" y="2703014"/>
                <a:chExt cx="1307544" cy="1303835"/>
              </a:xfrm>
            </p:grpSpPr>
            <p:grpSp>
              <p:nvGrpSpPr>
                <p:cNvPr id="361" name="Graphic 755">
                  <a:extLst>
                    <a:ext uri="{FF2B5EF4-FFF2-40B4-BE49-F238E27FC236}">
                      <a16:creationId xmlns:a16="http://schemas.microsoft.com/office/drawing/2014/main" id="{77C69220-B0FE-4BE5-8BC3-9ED4B2D5B578}"/>
                    </a:ext>
                  </a:extLst>
                </p:cNvPr>
                <p:cNvGrpSpPr/>
                <p:nvPr/>
              </p:nvGrpSpPr>
              <p:grpSpPr>
                <a:xfrm>
                  <a:off x="5505752" y="2703014"/>
                  <a:ext cx="194009" cy="183053"/>
                  <a:chOff x="5505752" y="2703014"/>
                  <a:chExt cx="194009" cy="183053"/>
                </a:xfrm>
              </p:grpSpPr>
              <p:sp>
                <p:nvSpPr>
                  <p:cNvPr id="371" name="Freeform: Shape 288">
                    <a:extLst>
                      <a:ext uri="{FF2B5EF4-FFF2-40B4-BE49-F238E27FC236}">
                        <a16:creationId xmlns:a16="http://schemas.microsoft.com/office/drawing/2014/main" id="{6B61589F-7462-497F-B98A-0945E8EDEF96}"/>
                      </a:ext>
                    </a:extLst>
                  </p:cNvPr>
                  <p:cNvSpPr/>
                  <p:nvPr/>
                </p:nvSpPr>
                <p:spPr>
                  <a:xfrm>
                    <a:off x="5505752" y="2703014"/>
                    <a:ext cx="194009" cy="183053"/>
                  </a:xfrm>
                  <a:custGeom>
                    <a:avLst/>
                    <a:gdLst>
                      <a:gd name="connsiteX0" fmla="*/ 151335 w 194009"/>
                      <a:gd name="connsiteY0" fmla="*/ 92858 h 183053"/>
                      <a:gd name="connsiteX1" fmla="*/ 102853 w 194009"/>
                      <a:gd name="connsiteY1" fmla="*/ 141245 h 183053"/>
                      <a:gd name="connsiteX2" fmla="*/ 12270 w 194009"/>
                      <a:gd name="connsiteY2" fmla="*/ 153056 h 183053"/>
                      <a:gd name="connsiteX3" fmla="*/ 59229 w 194009"/>
                      <a:gd name="connsiteY3" fmla="*/ 17325 h 183053"/>
                      <a:gd name="connsiteX4" fmla="*/ 177148 w 194009"/>
                      <a:gd name="connsiteY4" fmla="*/ 17801 h 183053"/>
                      <a:gd name="connsiteX5" fmla="*/ 151335 w 194009"/>
                      <a:gd name="connsiteY5" fmla="*/ 92858 h 183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4009" h="183053">
                        <a:moveTo>
                          <a:pt x="151335" y="92858"/>
                        </a:moveTo>
                        <a:cubicBezTo>
                          <a:pt x="151335" y="92858"/>
                          <a:pt x="116283" y="95620"/>
                          <a:pt x="102853" y="141245"/>
                        </a:cubicBezTo>
                        <a:cubicBezTo>
                          <a:pt x="86661" y="196395"/>
                          <a:pt x="40274" y="193442"/>
                          <a:pt x="12270" y="153056"/>
                        </a:cubicBezTo>
                        <a:cubicBezTo>
                          <a:pt x="-15733" y="112670"/>
                          <a:pt x="5984" y="52377"/>
                          <a:pt x="59229" y="17325"/>
                        </a:cubicBezTo>
                        <a:cubicBezTo>
                          <a:pt x="96662" y="-7345"/>
                          <a:pt x="159908" y="-4297"/>
                          <a:pt x="177148" y="17801"/>
                        </a:cubicBezTo>
                        <a:cubicBezTo>
                          <a:pt x="209628" y="58854"/>
                          <a:pt x="192007" y="88095"/>
                          <a:pt x="151335" y="92858"/>
                        </a:cubicBezTo>
                        <a:close/>
                      </a:path>
                    </a:pathLst>
                  </a:custGeom>
                  <a:solidFill>
                    <a:srgbClr val="59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2" name="Freeform: Shape 289">
                    <a:extLst>
                      <a:ext uri="{FF2B5EF4-FFF2-40B4-BE49-F238E27FC236}">
                        <a16:creationId xmlns:a16="http://schemas.microsoft.com/office/drawing/2014/main" id="{7FDF9571-E14A-4F9F-A100-B387316B865F}"/>
                      </a:ext>
                    </a:extLst>
                  </p:cNvPr>
                  <p:cNvSpPr/>
                  <p:nvPr/>
                </p:nvSpPr>
                <p:spPr>
                  <a:xfrm>
                    <a:off x="5596389" y="2782779"/>
                    <a:ext cx="45506" cy="38804"/>
                  </a:xfrm>
                  <a:custGeom>
                    <a:avLst/>
                    <a:gdLst>
                      <a:gd name="connsiteX0" fmla="*/ 32599 w 45506"/>
                      <a:gd name="connsiteY0" fmla="*/ 997 h 38804"/>
                      <a:gd name="connsiteX1" fmla="*/ 690 w 45506"/>
                      <a:gd name="connsiteY1" fmla="*/ 31096 h 38804"/>
                      <a:gd name="connsiteX2" fmla="*/ 690 w 45506"/>
                      <a:gd name="connsiteY2" fmla="*/ 35858 h 38804"/>
                      <a:gd name="connsiteX3" fmla="*/ 5643 w 45506"/>
                      <a:gd name="connsiteY3" fmla="*/ 38621 h 38804"/>
                      <a:gd name="connsiteX4" fmla="*/ 12977 w 45506"/>
                      <a:gd name="connsiteY4" fmla="*/ 37859 h 38804"/>
                      <a:gd name="connsiteX5" fmla="*/ 18026 w 45506"/>
                      <a:gd name="connsiteY5" fmla="*/ 34049 h 38804"/>
                      <a:gd name="connsiteX6" fmla="*/ 22502 w 45506"/>
                      <a:gd name="connsiteY6" fmla="*/ 25762 h 38804"/>
                      <a:gd name="connsiteX7" fmla="*/ 23836 w 45506"/>
                      <a:gd name="connsiteY7" fmla="*/ 23952 h 38804"/>
                      <a:gd name="connsiteX8" fmla="*/ 24503 w 45506"/>
                      <a:gd name="connsiteY8" fmla="*/ 23095 h 38804"/>
                      <a:gd name="connsiteX9" fmla="*/ 24979 w 45506"/>
                      <a:gd name="connsiteY9" fmla="*/ 22428 h 38804"/>
                      <a:gd name="connsiteX10" fmla="*/ 24312 w 45506"/>
                      <a:gd name="connsiteY10" fmla="*/ 23285 h 38804"/>
                      <a:gd name="connsiteX11" fmla="*/ 25931 w 45506"/>
                      <a:gd name="connsiteY11" fmla="*/ 21476 h 38804"/>
                      <a:gd name="connsiteX12" fmla="*/ 27455 w 45506"/>
                      <a:gd name="connsiteY12" fmla="*/ 19856 h 38804"/>
                      <a:gd name="connsiteX13" fmla="*/ 30789 w 45506"/>
                      <a:gd name="connsiteY13" fmla="*/ 16808 h 38804"/>
                      <a:gd name="connsiteX14" fmla="*/ 31742 w 45506"/>
                      <a:gd name="connsiteY14" fmla="*/ 16046 h 38804"/>
                      <a:gd name="connsiteX15" fmla="*/ 31170 w 45506"/>
                      <a:gd name="connsiteY15" fmla="*/ 16523 h 38804"/>
                      <a:gd name="connsiteX16" fmla="*/ 33170 w 45506"/>
                      <a:gd name="connsiteY16" fmla="*/ 15094 h 38804"/>
                      <a:gd name="connsiteX17" fmla="*/ 37076 w 45506"/>
                      <a:gd name="connsiteY17" fmla="*/ 12808 h 38804"/>
                      <a:gd name="connsiteX18" fmla="*/ 38123 w 45506"/>
                      <a:gd name="connsiteY18" fmla="*/ 12236 h 38804"/>
                      <a:gd name="connsiteX19" fmla="*/ 36885 w 45506"/>
                      <a:gd name="connsiteY19" fmla="*/ 12808 h 38804"/>
                      <a:gd name="connsiteX20" fmla="*/ 37457 w 45506"/>
                      <a:gd name="connsiteY20" fmla="*/ 12522 h 38804"/>
                      <a:gd name="connsiteX21" fmla="*/ 39743 w 45506"/>
                      <a:gd name="connsiteY21" fmla="*/ 11570 h 38804"/>
                      <a:gd name="connsiteX22" fmla="*/ 44791 w 45506"/>
                      <a:gd name="connsiteY22" fmla="*/ 7760 h 38804"/>
                      <a:gd name="connsiteX23" fmla="*/ 44791 w 45506"/>
                      <a:gd name="connsiteY23" fmla="*/ 2997 h 38804"/>
                      <a:gd name="connsiteX24" fmla="*/ 32599 w 45506"/>
                      <a:gd name="connsiteY24" fmla="*/ 997 h 38804"/>
                      <a:gd name="connsiteX25" fmla="*/ 32599 w 45506"/>
                      <a:gd name="connsiteY25" fmla="*/ 997 h 38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45506" h="38804">
                        <a:moveTo>
                          <a:pt x="32599" y="997"/>
                        </a:moveTo>
                        <a:cubicBezTo>
                          <a:pt x="18788" y="6521"/>
                          <a:pt x="6596" y="17189"/>
                          <a:pt x="690" y="31096"/>
                        </a:cubicBezTo>
                        <a:cubicBezTo>
                          <a:pt x="23" y="32715"/>
                          <a:pt x="-453" y="34239"/>
                          <a:pt x="690" y="35858"/>
                        </a:cubicBezTo>
                        <a:cubicBezTo>
                          <a:pt x="1738" y="37382"/>
                          <a:pt x="3929" y="38335"/>
                          <a:pt x="5643" y="38621"/>
                        </a:cubicBezTo>
                        <a:cubicBezTo>
                          <a:pt x="8024" y="39002"/>
                          <a:pt x="10691" y="38811"/>
                          <a:pt x="12977" y="37859"/>
                        </a:cubicBezTo>
                        <a:cubicBezTo>
                          <a:pt x="14787" y="37097"/>
                          <a:pt x="17264" y="35954"/>
                          <a:pt x="18026" y="34049"/>
                        </a:cubicBezTo>
                        <a:cubicBezTo>
                          <a:pt x="19264" y="31191"/>
                          <a:pt x="20788" y="28429"/>
                          <a:pt x="22502" y="25762"/>
                        </a:cubicBezTo>
                        <a:cubicBezTo>
                          <a:pt x="22883" y="25095"/>
                          <a:pt x="23360" y="24524"/>
                          <a:pt x="23836" y="23952"/>
                        </a:cubicBezTo>
                        <a:cubicBezTo>
                          <a:pt x="24026" y="23666"/>
                          <a:pt x="24217" y="23381"/>
                          <a:pt x="24503" y="23095"/>
                        </a:cubicBezTo>
                        <a:cubicBezTo>
                          <a:pt x="24693" y="22904"/>
                          <a:pt x="24884" y="22714"/>
                          <a:pt x="24979" y="22428"/>
                        </a:cubicBezTo>
                        <a:cubicBezTo>
                          <a:pt x="24788" y="22714"/>
                          <a:pt x="24503" y="23000"/>
                          <a:pt x="24312" y="23285"/>
                        </a:cubicBezTo>
                        <a:cubicBezTo>
                          <a:pt x="24598" y="22619"/>
                          <a:pt x="25455" y="21952"/>
                          <a:pt x="25931" y="21476"/>
                        </a:cubicBezTo>
                        <a:cubicBezTo>
                          <a:pt x="26408" y="20904"/>
                          <a:pt x="26979" y="20428"/>
                          <a:pt x="27455" y="19856"/>
                        </a:cubicBezTo>
                        <a:cubicBezTo>
                          <a:pt x="28503" y="18809"/>
                          <a:pt x="29646" y="17761"/>
                          <a:pt x="30789" y="16808"/>
                        </a:cubicBezTo>
                        <a:cubicBezTo>
                          <a:pt x="31075" y="16523"/>
                          <a:pt x="31456" y="16332"/>
                          <a:pt x="31742" y="16046"/>
                        </a:cubicBezTo>
                        <a:cubicBezTo>
                          <a:pt x="32504" y="15380"/>
                          <a:pt x="30027" y="17285"/>
                          <a:pt x="31170" y="16523"/>
                        </a:cubicBezTo>
                        <a:cubicBezTo>
                          <a:pt x="31837" y="16046"/>
                          <a:pt x="32504" y="15570"/>
                          <a:pt x="33170" y="15094"/>
                        </a:cubicBezTo>
                        <a:cubicBezTo>
                          <a:pt x="34409" y="14237"/>
                          <a:pt x="35742" y="13475"/>
                          <a:pt x="37076" y="12808"/>
                        </a:cubicBezTo>
                        <a:cubicBezTo>
                          <a:pt x="37457" y="12617"/>
                          <a:pt x="37838" y="12427"/>
                          <a:pt x="38123" y="12236"/>
                        </a:cubicBezTo>
                        <a:cubicBezTo>
                          <a:pt x="36695" y="12903"/>
                          <a:pt x="36314" y="13094"/>
                          <a:pt x="36885" y="12808"/>
                        </a:cubicBezTo>
                        <a:cubicBezTo>
                          <a:pt x="37076" y="12713"/>
                          <a:pt x="37266" y="12617"/>
                          <a:pt x="37457" y="12522"/>
                        </a:cubicBezTo>
                        <a:cubicBezTo>
                          <a:pt x="38219" y="12141"/>
                          <a:pt x="38981" y="11855"/>
                          <a:pt x="39743" y="11570"/>
                        </a:cubicBezTo>
                        <a:cubicBezTo>
                          <a:pt x="41648" y="10808"/>
                          <a:pt x="43743" y="9569"/>
                          <a:pt x="44791" y="7760"/>
                        </a:cubicBezTo>
                        <a:cubicBezTo>
                          <a:pt x="45648" y="6331"/>
                          <a:pt x="45839" y="4331"/>
                          <a:pt x="44791" y="2997"/>
                        </a:cubicBezTo>
                        <a:cubicBezTo>
                          <a:pt x="42219" y="-622"/>
                          <a:pt x="36314" y="-527"/>
                          <a:pt x="32599" y="997"/>
                        </a:cubicBezTo>
                        <a:lnTo>
                          <a:pt x="32599" y="997"/>
                        </a:lnTo>
                        <a:close/>
                      </a:path>
                    </a:pathLst>
                  </a:custGeom>
                  <a:solidFill>
                    <a:srgbClr val="9B4C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62" name="Graphic 755">
                  <a:extLst>
                    <a:ext uri="{FF2B5EF4-FFF2-40B4-BE49-F238E27FC236}">
                      <a16:creationId xmlns:a16="http://schemas.microsoft.com/office/drawing/2014/main" id="{E3C28D0F-6AC7-4EF0-B87B-D7A6D6EF8426}"/>
                    </a:ext>
                  </a:extLst>
                </p:cNvPr>
                <p:cNvGrpSpPr/>
                <p:nvPr/>
              </p:nvGrpSpPr>
              <p:grpSpPr>
                <a:xfrm>
                  <a:off x="6363293" y="2810368"/>
                  <a:ext cx="195840" cy="180926"/>
                  <a:chOff x="6363293" y="2810368"/>
                  <a:chExt cx="195840" cy="180926"/>
                </a:xfrm>
              </p:grpSpPr>
              <p:sp>
                <p:nvSpPr>
                  <p:cNvPr id="369" name="Freeform: Shape 286">
                    <a:extLst>
                      <a:ext uri="{FF2B5EF4-FFF2-40B4-BE49-F238E27FC236}">
                        <a16:creationId xmlns:a16="http://schemas.microsoft.com/office/drawing/2014/main" id="{1E55F547-4EDF-4B12-9FC0-04DD0DD5ABE6}"/>
                      </a:ext>
                    </a:extLst>
                  </p:cNvPr>
                  <p:cNvSpPr/>
                  <p:nvPr/>
                </p:nvSpPr>
                <p:spPr>
                  <a:xfrm>
                    <a:off x="6363293" y="2810368"/>
                    <a:ext cx="195840" cy="180926"/>
                  </a:xfrm>
                  <a:custGeom>
                    <a:avLst/>
                    <a:gdLst>
                      <a:gd name="connsiteX0" fmla="*/ 43888 w 195840"/>
                      <a:gd name="connsiteY0" fmla="*/ 87136 h 180926"/>
                      <a:gd name="connsiteX1" fmla="*/ 93894 w 195840"/>
                      <a:gd name="connsiteY1" fmla="*/ 40368 h 180926"/>
                      <a:gd name="connsiteX2" fmla="*/ 184858 w 195840"/>
                      <a:gd name="connsiteY2" fmla="*/ 31605 h 180926"/>
                      <a:gd name="connsiteX3" fmla="*/ 133327 w 195840"/>
                      <a:gd name="connsiteY3" fmla="*/ 165717 h 180926"/>
                      <a:gd name="connsiteX4" fmla="*/ 15408 w 195840"/>
                      <a:gd name="connsiteY4" fmla="*/ 161336 h 180926"/>
                      <a:gd name="connsiteX5" fmla="*/ 43888 w 195840"/>
                      <a:gd name="connsiteY5" fmla="*/ 87136 h 180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5840" h="180926">
                        <a:moveTo>
                          <a:pt x="43888" y="87136"/>
                        </a:moveTo>
                        <a:cubicBezTo>
                          <a:pt x="43888" y="87136"/>
                          <a:pt x="78940" y="85612"/>
                          <a:pt x="93894" y="40368"/>
                        </a:cubicBezTo>
                        <a:cubicBezTo>
                          <a:pt x="111991" y="-14210"/>
                          <a:pt x="158188" y="-9733"/>
                          <a:pt x="184858" y="31605"/>
                        </a:cubicBezTo>
                        <a:cubicBezTo>
                          <a:pt x="211528" y="72944"/>
                          <a:pt x="187810" y="132475"/>
                          <a:pt x="133327" y="165717"/>
                        </a:cubicBezTo>
                        <a:cubicBezTo>
                          <a:pt x="95037" y="189054"/>
                          <a:pt x="31981" y="183910"/>
                          <a:pt x="15408" y="161336"/>
                        </a:cubicBezTo>
                        <a:cubicBezTo>
                          <a:pt x="-15453" y="119140"/>
                          <a:pt x="3121" y="90470"/>
                          <a:pt x="43888" y="87136"/>
                        </a:cubicBezTo>
                        <a:close/>
                      </a:path>
                    </a:pathLst>
                  </a:custGeom>
                  <a:solidFill>
                    <a:srgbClr val="59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0" name="Freeform: Shape 287">
                    <a:extLst>
                      <a:ext uri="{FF2B5EF4-FFF2-40B4-BE49-F238E27FC236}">
                        <a16:creationId xmlns:a16="http://schemas.microsoft.com/office/drawing/2014/main" id="{63155705-C150-4735-A342-901DC1DFCB47}"/>
                      </a:ext>
                    </a:extLst>
                  </p:cNvPr>
                  <p:cNvSpPr/>
                  <p:nvPr/>
                </p:nvSpPr>
                <p:spPr>
                  <a:xfrm>
                    <a:off x="6421990" y="2873508"/>
                    <a:ext cx="46490" cy="37791"/>
                  </a:xfrm>
                  <a:custGeom>
                    <a:avLst/>
                    <a:gdLst>
                      <a:gd name="connsiteX0" fmla="*/ 13003 w 46490"/>
                      <a:gd name="connsiteY0" fmla="*/ 36855 h 37791"/>
                      <a:gd name="connsiteX1" fmla="*/ 45769 w 46490"/>
                      <a:gd name="connsiteY1" fmla="*/ 7709 h 37791"/>
                      <a:gd name="connsiteX2" fmla="*/ 45769 w 46490"/>
                      <a:gd name="connsiteY2" fmla="*/ 2946 h 37791"/>
                      <a:gd name="connsiteX3" fmla="*/ 40816 w 46490"/>
                      <a:gd name="connsiteY3" fmla="*/ 184 h 37791"/>
                      <a:gd name="connsiteX4" fmla="*/ 33482 w 46490"/>
                      <a:gd name="connsiteY4" fmla="*/ 946 h 37791"/>
                      <a:gd name="connsiteX5" fmla="*/ 28434 w 46490"/>
                      <a:gd name="connsiteY5" fmla="*/ 4756 h 37791"/>
                      <a:gd name="connsiteX6" fmla="*/ 23671 w 46490"/>
                      <a:gd name="connsiteY6" fmla="*/ 12757 h 37791"/>
                      <a:gd name="connsiteX7" fmla="*/ 22243 w 46490"/>
                      <a:gd name="connsiteY7" fmla="*/ 14567 h 37791"/>
                      <a:gd name="connsiteX8" fmla="*/ 22528 w 46490"/>
                      <a:gd name="connsiteY8" fmla="*/ 14186 h 37791"/>
                      <a:gd name="connsiteX9" fmla="*/ 21671 w 46490"/>
                      <a:gd name="connsiteY9" fmla="*/ 15138 h 37791"/>
                      <a:gd name="connsiteX10" fmla="*/ 18433 w 46490"/>
                      <a:gd name="connsiteY10" fmla="*/ 18472 h 37791"/>
                      <a:gd name="connsiteX11" fmla="*/ 16813 w 46490"/>
                      <a:gd name="connsiteY11" fmla="*/ 19901 h 37791"/>
                      <a:gd name="connsiteX12" fmla="*/ 16242 w 46490"/>
                      <a:gd name="connsiteY12" fmla="*/ 20472 h 37791"/>
                      <a:gd name="connsiteX13" fmla="*/ 12432 w 46490"/>
                      <a:gd name="connsiteY13" fmla="*/ 23044 h 37791"/>
                      <a:gd name="connsiteX14" fmla="*/ 10622 w 46490"/>
                      <a:gd name="connsiteY14" fmla="*/ 24092 h 37791"/>
                      <a:gd name="connsiteX15" fmla="*/ 9479 w 46490"/>
                      <a:gd name="connsiteY15" fmla="*/ 24663 h 37791"/>
                      <a:gd name="connsiteX16" fmla="*/ 9384 w 46490"/>
                      <a:gd name="connsiteY16" fmla="*/ 24758 h 37791"/>
                      <a:gd name="connsiteX17" fmla="*/ 9289 w 46490"/>
                      <a:gd name="connsiteY17" fmla="*/ 24758 h 37791"/>
                      <a:gd name="connsiteX18" fmla="*/ 8146 w 46490"/>
                      <a:gd name="connsiteY18" fmla="*/ 25235 h 37791"/>
                      <a:gd name="connsiteX19" fmla="*/ 5764 w 46490"/>
                      <a:gd name="connsiteY19" fmla="*/ 26187 h 37791"/>
                      <a:gd name="connsiteX20" fmla="*/ 716 w 46490"/>
                      <a:gd name="connsiteY20" fmla="*/ 29997 h 37791"/>
                      <a:gd name="connsiteX21" fmla="*/ 716 w 46490"/>
                      <a:gd name="connsiteY21" fmla="*/ 34760 h 37791"/>
                      <a:gd name="connsiteX22" fmla="*/ 13003 w 46490"/>
                      <a:gd name="connsiteY22" fmla="*/ 36855 h 37791"/>
                      <a:gd name="connsiteX23" fmla="*/ 13003 w 46490"/>
                      <a:gd name="connsiteY23" fmla="*/ 36855 h 377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6490" h="37791">
                        <a:moveTo>
                          <a:pt x="13003" y="36855"/>
                        </a:moveTo>
                        <a:cubicBezTo>
                          <a:pt x="27005" y="31807"/>
                          <a:pt x="39388" y="21234"/>
                          <a:pt x="45769" y="7709"/>
                        </a:cubicBezTo>
                        <a:cubicBezTo>
                          <a:pt x="46531" y="6089"/>
                          <a:pt x="46912" y="4565"/>
                          <a:pt x="45769" y="2946"/>
                        </a:cubicBezTo>
                        <a:cubicBezTo>
                          <a:pt x="44722" y="1422"/>
                          <a:pt x="42531" y="470"/>
                          <a:pt x="40816" y="184"/>
                        </a:cubicBezTo>
                        <a:cubicBezTo>
                          <a:pt x="38435" y="-197"/>
                          <a:pt x="35768" y="-7"/>
                          <a:pt x="33482" y="946"/>
                        </a:cubicBezTo>
                        <a:cubicBezTo>
                          <a:pt x="31672" y="1708"/>
                          <a:pt x="29291" y="2851"/>
                          <a:pt x="28434" y="4756"/>
                        </a:cubicBezTo>
                        <a:cubicBezTo>
                          <a:pt x="27100" y="7613"/>
                          <a:pt x="25576" y="10280"/>
                          <a:pt x="23671" y="12757"/>
                        </a:cubicBezTo>
                        <a:cubicBezTo>
                          <a:pt x="23195" y="13424"/>
                          <a:pt x="22719" y="13995"/>
                          <a:pt x="22243" y="14567"/>
                        </a:cubicBezTo>
                        <a:cubicBezTo>
                          <a:pt x="21671" y="15329"/>
                          <a:pt x="23386" y="13233"/>
                          <a:pt x="22528" y="14186"/>
                        </a:cubicBezTo>
                        <a:cubicBezTo>
                          <a:pt x="22243" y="14471"/>
                          <a:pt x="21957" y="14852"/>
                          <a:pt x="21671" y="15138"/>
                        </a:cubicBezTo>
                        <a:cubicBezTo>
                          <a:pt x="20623" y="16281"/>
                          <a:pt x="19576" y="17424"/>
                          <a:pt x="18433" y="18472"/>
                        </a:cubicBezTo>
                        <a:cubicBezTo>
                          <a:pt x="17956" y="18948"/>
                          <a:pt x="17385" y="19424"/>
                          <a:pt x="16813" y="19901"/>
                        </a:cubicBezTo>
                        <a:cubicBezTo>
                          <a:pt x="16242" y="20377"/>
                          <a:pt x="13765" y="22091"/>
                          <a:pt x="16242" y="20472"/>
                        </a:cubicBezTo>
                        <a:cubicBezTo>
                          <a:pt x="14908" y="21329"/>
                          <a:pt x="13765" y="22282"/>
                          <a:pt x="12432" y="23044"/>
                        </a:cubicBezTo>
                        <a:cubicBezTo>
                          <a:pt x="11860" y="23425"/>
                          <a:pt x="11194" y="23806"/>
                          <a:pt x="10622" y="24092"/>
                        </a:cubicBezTo>
                        <a:cubicBezTo>
                          <a:pt x="10241" y="24282"/>
                          <a:pt x="9860" y="24473"/>
                          <a:pt x="9479" y="24663"/>
                        </a:cubicBezTo>
                        <a:cubicBezTo>
                          <a:pt x="9098" y="24854"/>
                          <a:pt x="7955" y="25425"/>
                          <a:pt x="9384" y="24758"/>
                        </a:cubicBezTo>
                        <a:cubicBezTo>
                          <a:pt x="10908" y="23996"/>
                          <a:pt x="9670" y="24663"/>
                          <a:pt x="9289" y="24758"/>
                        </a:cubicBezTo>
                        <a:cubicBezTo>
                          <a:pt x="8908" y="24949"/>
                          <a:pt x="8527" y="25139"/>
                          <a:pt x="8146" y="25235"/>
                        </a:cubicBezTo>
                        <a:cubicBezTo>
                          <a:pt x="7384" y="25520"/>
                          <a:pt x="6622" y="25901"/>
                          <a:pt x="5764" y="26187"/>
                        </a:cubicBezTo>
                        <a:cubicBezTo>
                          <a:pt x="3955" y="26854"/>
                          <a:pt x="1764" y="28283"/>
                          <a:pt x="716" y="29997"/>
                        </a:cubicBezTo>
                        <a:cubicBezTo>
                          <a:pt x="-141" y="31426"/>
                          <a:pt x="-332" y="33426"/>
                          <a:pt x="716" y="34760"/>
                        </a:cubicBezTo>
                        <a:cubicBezTo>
                          <a:pt x="3478" y="38570"/>
                          <a:pt x="9193" y="38189"/>
                          <a:pt x="13003" y="36855"/>
                        </a:cubicBezTo>
                        <a:lnTo>
                          <a:pt x="13003" y="36855"/>
                        </a:lnTo>
                        <a:close/>
                      </a:path>
                    </a:pathLst>
                  </a:custGeom>
                  <a:solidFill>
                    <a:srgbClr val="9B4C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63" name="Graphic 755">
                  <a:extLst>
                    <a:ext uri="{FF2B5EF4-FFF2-40B4-BE49-F238E27FC236}">
                      <a16:creationId xmlns:a16="http://schemas.microsoft.com/office/drawing/2014/main" id="{B01954F2-B671-4DDD-81F9-4DFCA092CB3C}"/>
                    </a:ext>
                  </a:extLst>
                </p:cNvPr>
                <p:cNvGrpSpPr/>
                <p:nvPr/>
              </p:nvGrpSpPr>
              <p:grpSpPr>
                <a:xfrm>
                  <a:off x="6643884" y="3490381"/>
                  <a:ext cx="169411" cy="203681"/>
                  <a:chOff x="6643884" y="3490381"/>
                  <a:chExt cx="169411" cy="203681"/>
                </a:xfrm>
              </p:grpSpPr>
              <p:sp>
                <p:nvSpPr>
                  <p:cNvPr id="367" name="Freeform: Shape 284">
                    <a:extLst>
                      <a:ext uri="{FF2B5EF4-FFF2-40B4-BE49-F238E27FC236}">
                        <a16:creationId xmlns:a16="http://schemas.microsoft.com/office/drawing/2014/main" id="{28D2EC80-2AC3-451D-BDBC-594CAE680CE7}"/>
                      </a:ext>
                    </a:extLst>
                  </p:cNvPr>
                  <p:cNvSpPr/>
                  <p:nvPr/>
                </p:nvSpPr>
                <p:spPr>
                  <a:xfrm>
                    <a:off x="6643884" y="3490381"/>
                    <a:ext cx="169411" cy="203681"/>
                  </a:xfrm>
                  <a:custGeom>
                    <a:avLst/>
                    <a:gdLst>
                      <a:gd name="connsiteX0" fmla="*/ 140105 w 169411"/>
                      <a:gd name="connsiteY0" fmla="*/ 84256 h 203681"/>
                      <a:gd name="connsiteX1" fmla="*/ 111816 w 169411"/>
                      <a:gd name="connsiteY1" fmla="*/ 146644 h 203681"/>
                      <a:gd name="connsiteX2" fmla="*/ 31235 w 169411"/>
                      <a:gd name="connsiteY2" fmla="*/ 189697 h 203681"/>
                      <a:gd name="connsiteX3" fmla="*/ 27329 w 169411"/>
                      <a:gd name="connsiteY3" fmla="*/ 46060 h 203681"/>
                      <a:gd name="connsiteX4" fmla="*/ 137819 w 169411"/>
                      <a:gd name="connsiteY4" fmla="*/ 4817 h 203681"/>
                      <a:gd name="connsiteX5" fmla="*/ 140105 w 169411"/>
                      <a:gd name="connsiteY5" fmla="*/ 84256 h 20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9411" h="203681">
                        <a:moveTo>
                          <a:pt x="140105" y="84256"/>
                        </a:moveTo>
                        <a:cubicBezTo>
                          <a:pt x="140105" y="84256"/>
                          <a:pt x="108292" y="99115"/>
                          <a:pt x="111816" y="146644"/>
                        </a:cubicBezTo>
                        <a:cubicBezTo>
                          <a:pt x="116102" y="203985"/>
                          <a:pt x="71621" y="217606"/>
                          <a:pt x="31235" y="189697"/>
                        </a:cubicBezTo>
                        <a:cubicBezTo>
                          <a:pt x="-9247" y="161789"/>
                          <a:pt x="-10199" y="97686"/>
                          <a:pt x="27329" y="46060"/>
                        </a:cubicBezTo>
                        <a:cubicBezTo>
                          <a:pt x="53714" y="9770"/>
                          <a:pt x="113912" y="-9661"/>
                          <a:pt x="137819" y="4817"/>
                        </a:cubicBezTo>
                        <a:cubicBezTo>
                          <a:pt x="182587" y="31963"/>
                          <a:pt x="176491" y="65491"/>
                          <a:pt x="140105" y="84256"/>
                        </a:cubicBezTo>
                        <a:close/>
                      </a:path>
                    </a:pathLst>
                  </a:custGeom>
                  <a:solidFill>
                    <a:srgbClr val="59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8" name="Freeform: Shape 285">
                    <a:extLst>
                      <a:ext uri="{FF2B5EF4-FFF2-40B4-BE49-F238E27FC236}">
                        <a16:creationId xmlns:a16="http://schemas.microsoft.com/office/drawing/2014/main" id="{8DB8EFBB-8B1E-4A52-AAE2-4804AEF52582}"/>
                      </a:ext>
                    </a:extLst>
                  </p:cNvPr>
                  <p:cNvSpPr/>
                  <p:nvPr/>
                </p:nvSpPr>
                <p:spPr>
                  <a:xfrm>
                    <a:off x="6733589" y="3570739"/>
                    <a:ext cx="34573" cy="46485"/>
                  </a:xfrm>
                  <a:custGeom>
                    <a:avLst/>
                    <a:gdLst>
                      <a:gd name="connsiteX0" fmla="*/ 17730 w 34573"/>
                      <a:gd name="connsiteY0" fmla="*/ 3326 h 46485"/>
                      <a:gd name="connsiteX1" fmla="*/ 14 w 34573"/>
                      <a:gd name="connsiteY1" fmla="*/ 40473 h 46485"/>
                      <a:gd name="connsiteX2" fmla="*/ 1823 w 34573"/>
                      <a:gd name="connsiteY2" fmla="*/ 44855 h 46485"/>
                      <a:gd name="connsiteX3" fmla="*/ 7919 w 34573"/>
                      <a:gd name="connsiteY3" fmla="*/ 46474 h 46485"/>
                      <a:gd name="connsiteX4" fmla="*/ 14968 w 34573"/>
                      <a:gd name="connsiteY4" fmla="*/ 44474 h 46485"/>
                      <a:gd name="connsiteX5" fmla="*/ 18587 w 34573"/>
                      <a:gd name="connsiteY5" fmla="*/ 40092 h 46485"/>
                      <a:gd name="connsiteX6" fmla="*/ 19826 w 34573"/>
                      <a:gd name="connsiteY6" fmla="*/ 30948 h 46485"/>
                      <a:gd name="connsiteX7" fmla="*/ 21064 w 34573"/>
                      <a:gd name="connsiteY7" fmla="*/ 26567 h 46485"/>
                      <a:gd name="connsiteX8" fmla="*/ 21921 w 34573"/>
                      <a:gd name="connsiteY8" fmla="*/ 24281 h 46485"/>
                      <a:gd name="connsiteX9" fmla="*/ 21921 w 34573"/>
                      <a:gd name="connsiteY9" fmla="*/ 24376 h 46485"/>
                      <a:gd name="connsiteX10" fmla="*/ 22493 w 34573"/>
                      <a:gd name="connsiteY10" fmla="*/ 23138 h 46485"/>
                      <a:gd name="connsiteX11" fmla="*/ 27160 w 34573"/>
                      <a:gd name="connsiteY11" fmla="*/ 15232 h 46485"/>
                      <a:gd name="connsiteX12" fmla="*/ 28493 w 34573"/>
                      <a:gd name="connsiteY12" fmla="*/ 13518 h 46485"/>
                      <a:gd name="connsiteX13" fmla="*/ 28493 w 34573"/>
                      <a:gd name="connsiteY13" fmla="*/ 13518 h 46485"/>
                      <a:gd name="connsiteX14" fmla="*/ 29160 w 34573"/>
                      <a:gd name="connsiteY14" fmla="*/ 12660 h 46485"/>
                      <a:gd name="connsiteX15" fmla="*/ 32589 w 34573"/>
                      <a:gd name="connsiteY15" fmla="*/ 9231 h 46485"/>
                      <a:gd name="connsiteX16" fmla="*/ 34494 w 34573"/>
                      <a:gd name="connsiteY16" fmla="*/ 4469 h 46485"/>
                      <a:gd name="connsiteX17" fmla="*/ 30970 w 34573"/>
                      <a:gd name="connsiteY17" fmla="*/ 754 h 46485"/>
                      <a:gd name="connsiteX18" fmla="*/ 17730 w 34573"/>
                      <a:gd name="connsiteY18" fmla="*/ 3326 h 46485"/>
                      <a:gd name="connsiteX19" fmla="*/ 17730 w 34573"/>
                      <a:gd name="connsiteY19" fmla="*/ 3326 h 46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4573" h="46485">
                        <a:moveTo>
                          <a:pt x="17730" y="3326"/>
                        </a:moveTo>
                        <a:cubicBezTo>
                          <a:pt x="7443" y="12851"/>
                          <a:pt x="585" y="26376"/>
                          <a:pt x="14" y="40473"/>
                        </a:cubicBezTo>
                        <a:cubicBezTo>
                          <a:pt x="-82" y="42378"/>
                          <a:pt x="299" y="43712"/>
                          <a:pt x="1823" y="44855"/>
                        </a:cubicBezTo>
                        <a:cubicBezTo>
                          <a:pt x="3443" y="46093"/>
                          <a:pt x="6015" y="46569"/>
                          <a:pt x="7919" y="46474"/>
                        </a:cubicBezTo>
                        <a:cubicBezTo>
                          <a:pt x="10396" y="46379"/>
                          <a:pt x="12968" y="45807"/>
                          <a:pt x="14968" y="44474"/>
                        </a:cubicBezTo>
                        <a:cubicBezTo>
                          <a:pt x="16397" y="43521"/>
                          <a:pt x="18492" y="41997"/>
                          <a:pt x="18587" y="40092"/>
                        </a:cubicBezTo>
                        <a:cubicBezTo>
                          <a:pt x="18683" y="37044"/>
                          <a:pt x="19159" y="33996"/>
                          <a:pt x="19826" y="30948"/>
                        </a:cubicBezTo>
                        <a:cubicBezTo>
                          <a:pt x="20207" y="29424"/>
                          <a:pt x="20588" y="27996"/>
                          <a:pt x="21064" y="26567"/>
                        </a:cubicBezTo>
                        <a:cubicBezTo>
                          <a:pt x="21350" y="25805"/>
                          <a:pt x="21635" y="25043"/>
                          <a:pt x="21921" y="24281"/>
                        </a:cubicBezTo>
                        <a:cubicBezTo>
                          <a:pt x="21731" y="24852"/>
                          <a:pt x="21540" y="25043"/>
                          <a:pt x="21921" y="24376"/>
                        </a:cubicBezTo>
                        <a:cubicBezTo>
                          <a:pt x="22112" y="23995"/>
                          <a:pt x="22302" y="23519"/>
                          <a:pt x="22493" y="23138"/>
                        </a:cubicBezTo>
                        <a:cubicBezTo>
                          <a:pt x="23826" y="20376"/>
                          <a:pt x="25350" y="17709"/>
                          <a:pt x="27160" y="15232"/>
                        </a:cubicBezTo>
                        <a:cubicBezTo>
                          <a:pt x="27541" y="14661"/>
                          <a:pt x="28017" y="14089"/>
                          <a:pt x="28493" y="13518"/>
                        </a:cubicBezTo>
                        <a:cubicBezTo>
                          <a:pt x="29065" y="12756"/>
                          <a:pt x="27541" y="14565"/>
                          <a:pt x="28493" y="13518"/>
                        </a:cubicBezTo>
                        <a:cubicBezTo>
                          <a:pt x="28684" y="13232"/>
                          <a:pt x="28970" y="12946"/>
                          <a:pt x="29160" y="12660"/>
                        </a:cubicBezTo>
                        <a:cubicBezTo>
                          <a:pt x="30208" y="11422"/>
                          <a:pt x="31351" y="10279"/>
                          <a:pt x="32589" y="9231"/>
                        </a:cubicBezTo>
                        <a:cubicBezTo>
                          <a:pt x="33827" y="8088"/>
                          <a:pt x="34875" y="6183"/>
                          <a:pt x="34494" y="4469"/>
                        </a:cubicBezTo>
                        <a:cubicBezTo>
                          <a:pt x="34113" y="2754"/>
                          <a:pt x="32494" y="1326"/>
                          <a:pt x="30970" y="754"/>
                        </a:cubicBezTo>
                        <a:cubicBezTo>
                          <a:pt x="26588" y="-865"/>
                          <a:pt x="21064" y="183"/>
                          <a:pt x="17730" y="3326"/>
                        </a:cubicBezTo>
                        <a:lnTo>
                          <a:pt x="17730" y="3326"/>
                        </a:lnTo>
                        <a:close/>
                      </a:path>
                    </a:pathLst>
                  </a:custGeom>
                  <a:solidFill>
                    <a:srgbClr val="9B4C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64" name="Graphic 755">
                  <a:extLst>
                    <a:ext uri="{FF2B5EF4-FFF2-40B4-BE49-F238E27FC236}">
                      <a16:creationId xmlns:a16="http://schemas.microsoft.com/office/drawing/2014/main" id="{E39799C3-8015-4211-AF44-7EE567B41945}"/>
                    </a:ext>
                  </a:extLst>
                </p:cNvPr>
                <p:cNvGrpSpPr/>
                <p:nvPr/>
              </p:nvGrpSpPr>
              <p:grpSpPr>
                <a:xfrm>
                  <a:off x="5956404" y="3806038"/>
                  <a:ext cx="174460" cy="200812"/>
                  <a:chOff x="5956404" y="3806038"/>
                  <a:chExt cx="174460" cy="200812"/>
                </a:xfrm>
              </p:grpSpPr>
              <p:sp>
                <p:nvSpPr>
                  <p:cNvPr id="365" name="Freeform: Shape 282">
                    <a:extLst>
                      <a:ext uri="{FF2B5EF4-FFF2-40B4-BE49-F238E27FC236}">
                        <a16:creationId xmlns:a16="http://schemas.microsoft.com/office/drawing/2014/main" id="{01FF5B07-4D79-487D-A69E-9116AE378062}"/>
                      </a:ext>
                    </a:extLst>
                  </p:cNvPr>
                  <p:cNvSpPr/>
                  <p:nvPr/>
                </p:nvSpPr>
                <p:spPr>
                  <a:xfrm>
                    <a:off x="5956404" y="3806038"/>
                    <a:ext cx="174460" cy="200812"/>
                  </a:xfrm>
                  <a:custGeom>
                    <a:avLst/>
                    <a:gdLst>
                      <a:gd name="connsiteX0" fmla="*/ 77397 w 174460"/>
                      <a:gd name="connsiteY0" fmla="*/ 153313 h 200812"/>
                      <a:gd name="connsiteX1" fmla="*/ 35963 w 174460"/>
                      <a:gd name="connsiteY1" fmla="*/ 98831 h 200812"/>
                      <a:gd name="connsiteX2" fmla="*/ 36439 w 174460"/>
                      <a:gd name="connsiteY2" fmla="*/ 7486 h 200812"/>
                      <a:gd name="connsiteX3" fmla="*/ 164646 w 174460"/>
                      <a:gd name="connsiteY3" fmla="*/ 72256 h 200812"/>
                      <a:gd name="connsiteX4" fmla="*/ 148453 w 174460"/>
                      <a:gd name="connsiteY4" fmla="*/ 189127 h 200812"/>
                      <a:gd name="connsiteX5" fmla="*/ 77397 w 174460"/>
                      <a:gd name="connsiteY5" fmla="*/ 153313 h 200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4460" h="200812">
                        <a:moveTo>
                          <a:pt x="77397" y="153313"/>
                        </a:moveTo>
                        <a:cubicBezTo>
                          <a:pt x="77397" y="153313"/>
                          <a:pt x="79397" y="118261"/>
                          <a:pt x="35963" y="98831"/>
                        </a:cubicBezTo>
                        <a:cubicBezTo>
                          <a:pt x="-16520" y="75399"/>
                          <a:pt x="-7376" y="29774"/>
                          <a:pt x="36439" y="7486"/>
                        </a:cubicBezTo>
                        <a:cubicBezTo>
                          <a:pt x="80254" y="-14898"/>
                          <a:pt x="137119" y="14725"/>
                          <a:pt x="164646" y="72256"/>
                        </a:cubicBezTo>
                        <a:cubicBezTo>
                          <a:pt x="184077" y="112642"/>
                          <a:pt x="172552" y="174840"/>
                          <a:pt x="148453" y="189127"/>
                        </a:cubicBezTo>
                        <a:cubicBezTo>
                          <a:pt x="103210" y="215607"/>
                          <a:pt x="76635" y="194271"/>
                          <a:pt x="77397" y="153313"/>
                        </a:cubicBezTo>
                        <a:close/>
                      </a:path>
                    </a:pathLst>
                  </a:custGeom>
                  <a:solidFill>
                    <a:srgbClr val="59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6" name="Freeform: Shape 283">
                    <a:extLst>
                      <a:ext uri="{FF2B5EF4-FFF2-40B4-BE49-F238E27FC236}">
                        <a16:creationId xmlns:a16="http://schemas.microsoft.com/office/drawing/2014/main" id="{DB33DA0C-5292-498B-B427-1703F087A70C}"/>
                      </a:ext>
                    </a:extLst>
                  </p:cNvPr>
                  <p:cNvSpPr/>
                  <p:nvPr/>
                </p:nvSpPr>
                <p:spPr>
                  <a:xfrm>
                    <a:off x="6011949" y="3899708"/>
                    <a:ext cx="41292" cy="42536"/>
                  </a:xfrm>
                  <a:custGeom>
                    <a:avLst/>
                    <a:gdLst>
                      <a:gd name="connsiteX0" fmla="*/ 41188 w 41292"/>
                      <a:gd name="connsiteY0" fmla="*/ 34497 h 42536"/>
                      <a:gd name="connsiteX1" fmla="*/ 16899 w 41292"/>
                      <a:gd name="connsiteY1" fmla="*/ 1635 h 42536"/>
                      <a:gd name="connsiteX2" fmla="*/ 3659 w 41292"/>
                      <a:gd name="connsiteY2" fmla="*/ 2017 h 42536"/>
                      <a:gd name="connsiteX3" fmla="*/ 40 w 41292"/>
                      <a:gd name="connsiteY3" fmla="*/ 6398 h 42536"/>
                      <a:gd name="connsiteX4" fmla="*/ 1850 w 41292"/>
                      <a:gd name="connsiteY4" fmla="*/ 10780 h 42536"/>
                      <a:gd name="connsiteX5" fmla="*/ 11660 w 41292"/>
                      <a:gd name="connsiteY5" fmla="*/ 18495 h 42536"/>
                      <a:gd name="connsiteX6" fmla="*/ 10422 w 41292"/>
                      <a:gd name="connsiteY6" fmla="*/ 17256 h 42536"/>
                      <a:gd name="connsiteX7" fmla="*/ 20709 w 41292"/>
                      <a:gd name="connsiteY7" fmla="*/ 32592 h 42536"/>
                      <a:gd name="connsiteX8" fmla="*/ 20042 w 41292"/>
                      <a:gd name="connsiteY8" fmla="*/ 31068 h 42536"/>
                      <a:gd name="connsiteX9" fmla="*/ 22424 w 41292"/>
                      <a:gd name="connsiteY9" fmla="*/ 38116 h 42536"/>
                      <a:gd name="connsiteX10" fmla="*/ 32901 w 41292"/>
                      <a:gd name="connsiteY10" fmla="*/ 42212 h 42536"/>
                      <a:gd name="connsiteX11" fmla="*/ 39188 w 41292"/>
                      <a:gd name="connsiteY11" fmla="*/ 39164 h 42536"/>
                      <a:gd name="connsiteX12" fmla="*/ 41188 w 41292"/>
                      <a:gd name="connsiteY12" fmla="*/ 34497 h 42536"/>
                      <a:gd name="connsiteX13" fmla="*/ 41188 w 41292"/>
                      <a:gd name="connsiteY13" fmla="*/ 34497 h 42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1292" h="42536">
                        <a:moveTo>
                          <a:pt x="41188" y="34497"/>
                        </a:moveTo>
                        <a:cubicBezTo>
                          <a:pt x="37759" y="20971"/>
                          <a:pt x="28901" y="8875"/>
                          <a:pt x="16899" y="1635"/>
                        </a:cubicBezTo>
                        <a:cubicBezTo>
                          <a:pt x="12994" y="-650"/>
                          <a:pt x="7469" y="-555"/>
                          <a:pt x="3659" y="2017"/>
                        </a:cubicBezTo>
                        <a:cubicBezTo>
                          <a:pt x="2135" y="3064"/>
                          <a:pt x="326" y="4493"/>
                          <a:pt x="40" y="6398"/>
                        </a:cubicBezTo>
                        <a:cubicBezTo>
                          <a:pt x="-151" y="8017"/>
                          <a:pt x="326" y="9922"/>
                          <a:pt x="1850" y="10780"/>
                        </a:cubicBezTo>
                        <a:cubicBezTo>
                          <a:pt x="5469" y="12970"/>
                          <a:pt x="8707" y="15542"/>
                          <a:pt x="11660" y="18495"/>
                        </a:cubicBezTo>
                        <a:cubicBezTo>
                          <a:pt x="11279" y="18114"/>
                          <a:pt x="10803" y="17638"/>
                          <a:pt x="10422" y="17256"/>
                        </a:cubicBezTo>
                        <a:cubicBezTo>
                          <a:pt x="14708" y="21733"/>
                          <a:pt x="18232" y="26877"/>
                          <a:pt x="20709" y="32592"/>
                        </a:cubicBezTo>
                        <a:cubicBezTo>
                          <a:pt x="20519" y="32115"/>
                          <a:pt x="20233" y="31544"/>
                          <a:pt x="20042" y="31068"/>
                        </a:cubicBezTo>
                        <a:cubicBezTo>
                          <a:pt x="20995" y="33354"/>
                          <a:pt x="21757" y="35735"/>
                          <a:pt x="22424" y="38116"/>
                        </a:cubicBezTo>
                        <a:cubicBezTo>
                          <a:pt x="23471" y="42402"/>
                          <a:pt x="29377" y="43069"/>
                          <a:pt x="32901" y="42212"/>
                        </a:cubicBezTo>
                        <a:cubicBezTo>
                          <a:pt x="35092" y="41736"/>
                          <a:pt x="37568" y="40879"/>
                          <a:pt x="39188" y="39164"/>
                        </a:cubicBezTo>
                        <a:cubicBezTo>
                          <a:pt x="40426" y="38021"/>
                          <a:pt x="41664" y="36306"/>
                          <a:pt x="41188" y="34497"/>
                        </a:cubicBezTo>
                        <a:lnTo>
                          <a:pt x="41188" y="34497"/>
                        </a:lnTo>
                        <a:close/>
                      </a:path>
                    </a:pathLst>
                  </a:custGeom>
                  <a:solidFill>
                    <a:srgbClr val="9B4C7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357" name="Graphic 755">
                <a:extLst>
                  <a:ext uri="{FF2B5EF4-FFF2-40B4-BE49-F238E27FC236}">
                    <a16:creationId xmlns:a16="http://schemas.microsoft.com/office/drawing/2014/main" id="{ADD0E4C3-FAA6-444C-9618-BBD0374736DE}"/>
                  </a:ext>
                </a:extLst>
              </p:cNvPr>
              <p:cNvGrpSpPr/>
              <p:nvPr/>
            </p:nvGrpSpPr>
            <p:grpSpPr>
              <a:xfrm>
                <a:off x="5279899" y="2614640"/>
                <a:ext cx="632931" cy="440537"/>
                <a:chOff x="5279899" y="2614640"/>
                <a:chExt cx="632931" cy="440537"/>
              </a:xfrm>
              <a:solidFill>
                <a:srgbClr val="75AF31"/>
              </a:solidFill>
            </p:grpSpPr>
            <p:sp>
              <p:nvSpPr>
                <p:cNvPr id="358" name="Freeform: Shape 275">
                  <a:extLst>
                    <a:ext uri="{FF2B5EF4-FFF2-40B4-BE49-F238E27FC236}">
                      <a16:creationId xmlns:a16="http://schemas.microsoft.com/office/drawing/2014/main" id="{3E0A2270-2CD5-4984-9F16-137A07DCA915}"/>
                    </a:ext>
                  </a:extLst>
                </p:cNvPr>
                <p:cNvSpPr/>
                <p:nvPr/>
              </p:nvSpPr>
              <p:spPr>
                <a:xfrm>
                  <a:off x="5279899" y="2923625"/>
                  <a:ext cx="157829" cy="131552"/>
                </a:xfrm>
                <a:custGeom>
                  <a:avLst/>
                  <a:gdLst>
                    <a:gd name="connsiteX0" fmla="*/ 84675 w 157829"/>
                    <a:gd name="connsiteY0" fmla="*/ 168 h 131552"/>
                    <a:gd name="connsiteX1" fmla="*/ 12571 w 157829"/>
                    <a:gd name="connsiteY1" fmla="*/ 52270 h 131552"/>
                    <a:gd name="connsiteX2" fmla="*/ 2951 w 157829"/>
                    <a:gd name="connsiteY2" fmla="*/ 97800 h 131552"/>
                    <a:gd name="connsiteX3" fmla="*/ 40194 w 157829"/>
                    <a:gd name="connsiteY3" fmla="*/ 118088 h 131552"/>
                    <a:gd name="connsiteX4" fmla="*/ 66197 w 157829"/>
                    <a:gd name="connsiteY4" fmla="*/ 129423 h 131552"/>
                    <a:gd name="connsiteX5" fmla="*/ 86866 w 157829"/>
                    <a:gd name="connsiteY5" fmla="*/ 131328 h 131552"/>
                    <a:gd name="connsiteX6" fmla="*/ 126490 w 157829"/>
                    <a:gd name="connsiteY6" fmla="*/ 111706 h 131552"/>
                    <a:gd name="connsiteX7" fmla="*/ 139444 w 157829"/>
                    <a:gd name="connsiteY7" fmla="*/ 95228 h 131552"/>
                    <a:gd name="connsiteX8" fmla="*/ 150588 w 157829"/>
                    <a:gd name="connsiteY8" fmla="*/ 78083 h 131552"/>
                    <a:gd name="connsiteX9" fmla="*/ 157827 w 157829"/>
                    <a:gd name="connsiteY9" fmla="*/ 56271 h 131552"/>
                    <a:gd name="connsiteX10" fmla="*/ 152112 w 157829"/>
                    <a:gd name="connsiteY10" fmla="*/ 36935 h 131552"/>
                    <a:gd name="connsiteX11" fmla="*/ 84675 w 157829"/>
                    <a:gd name="connsiteY11" fmla="*/ 168 h 131552"/>
                    <a:gd name="connsiteX12" fmla="*/ 128776 w 157829"/>
                    <a:gd name="connsiteY12" fmla="*/ 79035 h 131552"/>
                    <a:gd name="connsiteX13" fmla="*/ 124966 w 157829"/>
                    <a:gd name="connsiteY13" fmla="*/ 79131 h 131552"/>
                    <a:gd name="connsiteX14" fmla="*/ 127157 w 157829"/>
                    <a:gd name="connsiteY14" fmla="*/ 75416 h 131552"/>
                    <a:gd name="connsiteX15" fmla="*/ 128776 w 157829"/>
                    <a:gd name="connsiteY15" fmla="*/ 79035 h 131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7829" h="131552">
                      <a:moveTo>
                        <a:pt x="84675" y="168"/>
                      </a:moveTo>
                      <a:cubicBezTo>
                        <a:pt x="52195" y="2454"/>
                        <a:pt x="28954" y="25981"/>
                        <a:pt x="12571" y="52270"/>
                      </a:cubicBezTo>
                      <a:cubicBezTo>
                        <a:pt x="4665" y="65034"/>
                        <a:pt x="-4955" y="82845"/>
                        <a:pt x="2951" y="97800"/>
                      </a:cubicBezTo>
                      <a:cubicBezTo>
                        <a:pt x="10095" y="111325"/>
                        <a:pt x="27335" y="113135"/>
                        <a:pt x="40194" y="118088"/>
                      </a:cubicBezTo>
                      <a:cubicBezTo>
                        <a:pt x="49052" y="121517"/>
                        <a:pt x="57053" y="126756"/>
                        <a:pt x="66197" y="129423"/>
                      </a:cubicBezTo>
                      <a:cubicBezTo>
                        <a:pt x="72864" y="131423"/>
                        <a:pt x="79913" y="131899"/>
                        <a:pt x="86866" y="131328"/>
                      </a:cubicBezTo>
                      <a:cubicBezTo>
                        <a:pt x="102487" y="129994"/>
                        <a:pt x="115536" y="122469"/>
                        <a:pt x="126490" y="111706"/>
                      </a:cubicBezTo>
                      <a:cubicBezTo>
                        <a:pt x="131348" y="106944"/>
                        <a:pt x="135729" y="101229"/>
                        <a:pt x="139444" y="95228"/>
                      </a:cubicBezTo>
                      <a:cubicBezTo>
                        <a:pt x="143730" y="89703"/>
                        <a:pt x="147445" y="83703"/>
                        <a:pt x="150588" y="78083"/>
                      </a:cubicBezTo>
                      <a:cubicBezTo>
                        <a:pt x="154398" y="71415"/>
                        <a:pt x="157923" y="64081"/>
                        <a:pt x="157827" y="56271"/>
                      </a:cubicBezTo>
                      <a:cubicBezTo>
                        <a:pt x="157732" y="49508"/>
                        <a:pt x="155256" y="42745"/>
                        <a:pt x="152112" y="36935"/>
                      </a:cubicBezTo>
                      <a:cubicBezTo>
                        <a:pt x="138968" y="12646"/>
                        <a:pt x="111917" y="-1737"/>
                        <a:pt x="84675" y="168"/>
                      </a:cubicBezTo>
                      <a:close/>
                      <a:moveTo>
                        <a:pt x="128776" y="79035"/>
                      </a:moveTo>
                      <a:cubicBezTo>
                        <a:pt x="127538" y="79131"/>
                        <a:pt x="126300" y="79131"/>
                        <a:pt x="124966" y="79131"/>
                      </a:cubicBezTo>
                      <a:cubicBezTo>
                        <a:pt x="125728" y="77892"/>
                        <a:pt x="126490" y="76654"/>
                        <a:pt x="127157" y="75416"/>
                      </a:cubicBezTo>
                      <a:cubicBezTo>
                        <a:pt x="127728" y="76654"/>
                        <a:pt x="128300" y="77797"/>
                        <a:pt x="128776" y="79035"/>
                      </a:cubicBezTo>
                      <a:close/>
                    </a:path>
                  </a:pathLst>
                </a:custGeom>
                <a:solidFill>
                  <a:srgbClr val="75AF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9" name="Freeform: Shape 276">
                  <a:extLst>
                    <a:ext uri="{FF2B5EF4-FFF2-40B4-BE49-F238E27FC236}">
                      <a16:creationId xmlns:a16="http://schemas.microsoft.com/office/drawing/2014/main" id="{6BFE2E88-1649-4FE2-B432-16DDED7C55C6}"/>
                    </a:ext>
                  </a:extLst>
                </p:cNvPr>
                <p:cNvSpPr/>
                <p:nvPr/>
              </p:nvSpPr>
              <p:spPr>
                <a:xfrm>
                  <a:off x="5752306" y="2695774"/>
                  <a:ext cx="89124" cy="86561"/>
                </a:xfrm>
                <a:custGeom>
                  <a:avLst/>
                  <a:gdLst>
                    <a:gd name="connsiteX0" fmla="*/ 87185 w 89124"/>
                    <a:gd name="connsiteY0" fmla="*/ 27232 h 86561"/>
                    <a:gd name="connsiteX1" fmla="*/ 43465 w 89124"/>
                    <a:gd name="connsiteY1" fmla="*/ 86 h 86561"/>
                    <a:gd name="connsiteX2" fmla="*/ 9652 w 89124"/>
                    <a:gd name="connsiteY2" fmla="*/ 72571 h 86561"/>
                    <a:gd name="connsiteX3" fmla="*/ 27082 w 89124"/>
                    <a:gd name="connsiteY3" fmla="*/ 83335 h 86561"/>
                    <a:gd name="connsiteX4" fmla="*/ 45180 w 89124"/>
                    <a:gd name="connsiteY4" fmla="*/ 86383 h 86561"/>
                    <a:gd name="connsiteX5" fmla="*/ 66230 w 89124"/>
                    <a:gd name="connsiteY5" fmla="*/ 77524 h 86561"/>
                    <a:gd name="connsiteX6" fmla="*/ 70231 w 89124"/>
                    <a:gd name="connsiteY6" fmla="*/ 74667 h 86561"/>
                    <a:gd name="connsiteX7" fmla="*/ 76327 w 89124"/>
                    <a:gd name="connsiteY7" fmla="*/ 67142 h 86561"/>
                    <a:gd name="connsiteX8" fmla="*/ 87185 w 89124"/>
                    <a:gd name="connsiteY8" fmla="*/ 27232 h 86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9124" h="86561">
                      <a:moveTo>
                        <a:pt x="87185" y="27232"/>
                      </a:moveTo>
                      <a:cubicBezTo>
                        <a:pt x="81280" y="9230"/>
                        <a:pt x="61753" y="-1057"/>
                        <a:pt x="43465" y="86"/>
                      </a:cubicBezTo>
                      <a:cubicBezTo>
                        <a:pt x="10985" y="2182"/>
                        <a:pt x="-14732" y="46378"/>
                        <a:pt x="9652" y="72571"/>
                      </a:cubicBezTo>
                      <a:cubicBezTo>
                        <a:pt x="14509" y="77810"/>
                        <a:pt x="20605" y="81239"/>
                        <a:pt x="27082" y="83335"/>
                      </a:cubicBezTo>
                      <a:cubicBezTo>
                        <a:pt x="32702" y="85811"/>
                        <a:pt x="39465" y="87049"/>
                        <a:pt x="45180" y="86383"/>
                      </a:cubicBezTo>
                      <a:cubicBezTo>
                        <a:pt x="53371" y="85430"/>
                        <a:pt x="60801" y="82477"/>
                        <a:pt x="66230" y="77524"/>
                      </a:cubicBezTo>
                      <a:cubicBezTo>
                        <a:pt x="67564" y="76572"/>
                        <a:pt x="68992" y="75715"/>
                        <a:pt x="70231" y="74667"/>
                      </a:cubicBezTo>
                      <a:cubicBezTo>
                        <a:pt x="72612" y="72571"/>
                        <a:pt x="74612" y="70000"/>
                        <a:pt x="76327" y="67142"/>
                      </a:cubicBezTo>
                      <a:cubicBezTo>
                        <a:pt x="87280" y="56950"/>
                        <a:pt x="92138" y="42472"/>
                        <a:pt x="87185" y="27232"/>
                      </a:cubicBezTo>
                      <a:close/>
                    </a:path>
                  </a:pathLst>
                </a:custGeom>
                <a:solidFill>
                  <a:srgbClr val="75AF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0" name="Freeform: Shape 277">
                  <a:extLst>
                    <a:ext uri="{FF2B5EF4-FFF2-40B4-BE49-F238E27FC236}">
                      <a16:creationId xmlns:a16="http://schemas.microsoft.com/office/drawing/2014/main" id="{06A12B43-DCCB-4DFD-8EAE-65E44D606848}"/>
                    </a:ext>
                  </a:extLst>
                </p:cNvPr>
                <p:cNvSpPr/>
                <p:nvPr/>
              </p:nvSpPr>
              <p:spPr>
                <a:xfrm>
                  <a:off x="5869307" y="2614640"/>
                  <a:ext cx="43523" cy="45282"/>
                </a:xfrm>
                <a:custGeom>
                  <a:avLst/>
                  <a:gdLst>
                    <a:gd name="connsiteX0" fmla="*/ 28287 w 43523"/>
                    <a:gd name="connsiteY0" fmla="*/ 1591 h 45282"/>
                    <a:gd name="connsiteX1" fmla="*/ 12570 w 43523"/>
                    <a:gd name="connsiteY1" fmla="*/ 1020 h 45282"/>
                    <a:gd name="connsiteX2" fmla="*/ 2950 w 43523"/>
                    <a:gd name="connsiteY2" fmla="*/ 9687 h 45282"/>
                    <a:gd name="connsiteX3" fmla="*/ 474 w 43523"/>
                    <a:gd name="connsiteY3" fmla="*/ 21594 h 45282"/>
                    <a:gd name="connsiteX4" fmla="*/ 2569 w 43523"/>
                    <a:gd name="connsiteY4" fmla="*/ 34357 h 45282"/>
                    <a:gd name="connsiteX5" fmla="*/ 15237 w 43523"/>
                    <a:gd name="connsiteY5" fmla="*/ 43692 h 45282"/>
                    <a:gd name="connsiteX6" fmla="*/ 30953 w 43523"/>
                    <a:gd name="connsiteY6" fmla="*/ 44263 h 45282"/>
                    <a:gd name="connsiteX7" fmla="*/ 40574 w 43523"/>
                    <a:gd name="connsiteY7" fmla="*/ 35595 h 45282"/>
                    <a:gd name="connsiteX8" fmla="*/ 43050 w 43523"/>
                    <a:gd name="connsiteY8" fmla="*/ 23689 h 45282"/>
                    <a:gd name="connsiteX9" fmla="*/ 40955 w 43523"/>
                    <a:gd name="connsiteY9" fmla="*/ 10926 h 45282"/>
                    <a:gd name="connsiteX10" fmla="*/ 28287 w 43523"/>
                    <a:gd name="connsiteY10" fmla="*/ 1591 h 452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523" h="45282">
                      <a:moveTo>
                        <a:pt x="28287" y="1591"/>
                      </a:moveTo>
                      <a:cubicBezTo>
                        <a:pt x="23334" y="67"/>
                        <a:pt x="17619" y="-790"/>
                        <a:pt x="12570" y="1020"/>
                      </a:cubicBezTo>
                      <a:cubicBezTo>
                        <a:pt x="8665" y="2448"/>
                        <a:pt x="3903" y="5211"/>
                        <a:pt x="2950" y="9687"/>
                      </a:cubicBezTo>
                      <a:cubicBezTo>
                        <a:pt x="2093" y="13688"/>
                        <a:pt x="1236" y="17593"/>
                        <a:pt x="474" y="21594"/>
                      </a:cubicBezTo>
                      <a:cubicBezTo>
                        <a:pt x="-479" y="26261"/>
                        <a:pt x="-98" y="30166"/>
                        <a:pt x="2569" y="34357"/>
                      </a:cubicBezTo>
                      <a:cubicBezTo>
                        <a:pt x="5331" y="38548"/>
                        <a:pt x="10475" y="42263"/>
                        <a:pt x="15237" y="43692"/>
                      </a:cubicBezTo>
                      <a:cubicBezTo>
                        <a:pt x="20190" y="45216"/>
                        <a:pt x="25905" y="46073"/>
                        <a:pt x="30953" y="44263"/>
                      </a:cubicBezTo>
                      <a:cubicBezTo>
                        <a:pt x="34859" y="42834"/>
                        <a:pt x="39621" y="40072"/>
                        <a:pt x="40574" y="35595"/>
                      </a:cubicBezTo>
                      <a:cubicBezTo>
                        <a:pt x="41431" y="31595"/>
                        <a:pt x="42288" y="27690"/>
                        <a:pt x="43050" y="23689"/>
                      </a:cubicBezTo>
                      <a:cubicBezTo>
                        <a:pt x="44003" y="19022"/>
                        <a:pt x="43622" y="15117"/>
                        <a:pt x="40955" y="10926"/>
                      </a:cubicBezTo>
                      <a:cubicBezTo>
                        <a:pt x="38193" y="6735"/>
                        <a:pt x="33049" y="3020"/>
                        <a:pt x="28287" y="1591"/>
                      </a:cubicBezTo>
                      <a:close/>
                    </a:path>
                  </a:pathLst>
                </a:custGeom>
                <a:solidFill>
                  <a:srgbClr val="75AF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338" name="Graphic 755">
              <a:extLst>
                <a:ext uri="{FF2B5EF4-FFF2-40B4-BE49-F238E27FC236}">
                  <a16:creationId xmlns:a16="http://schemas.microsoft.com/office/drawing/2014/main" id="{FC0ECA1D-888F-42EC-84B3-402A0257F5E2}"/>
                </a:ext>
              </a:extLst>
            </p:cNvPr>
            <p:cNvGrpSpPr/>
            <p:nvPr/>
          </p:nvGrpSpPr>
          <p:grpSpPr>
            <a:xfrm rot="21279959">
              <a:off x="6207119" y="5213026"/>
              <a:ext cx="2324481" cy="1137911"/>
              <a:chOff x="5172257" y="3207828"/>
              <a:chExt cx="1836438" cy="966969"/>
            </a:xfrm>
            <a:solidFill>
              <a:srgbClr val="FFFFFF"/>
            </a:solidFill>
          </p:grpSpPr>
          <p:sp>
            <p:nvSpPr>
              <p:cNvPr id="339" name="Freeform: Shape 256">
                <a:extLst>
                  <a:ext uri="{FF2B5EF4-FFF2-40B4-BE49-F238E27FC236}">
                    <a16:creationId xmlns:a16="http://schemas.microsoft.com/office/drawing/2014/main" id="{D3E5611B-C8B0-42C7-AB1A-CC9550F1F18E}"/>
                  </a:ext>
                </a:extLst>
              </p:cNvPr>
              <p:cNvSpPr/>
              <p:nvPr/>
            </p:nvSpPr>
            <p:spPr>
              <a:xfrm>
                <a:off x="5185504" y="3252787"/>
                <a:ext cx="1798320" cy="922011"/>
              </a:xfrm>
              <a:custGeom>
                <a:avLst/>
                <a:gdLst>
                  <a:gd name="connsiteX0" fmla="*/ 1413415 w 1798320"/>
                  <a:gd name="connsiteY0" fmla="*/ 207454 h 922011"/>
                  <a:gd name="connsiteX1" fmla="*/ 192786 w 1798320"/>
                  <a:gd name="connsiteY1" fmla="*/ 131159 h 922011"/>
                  <a:gd name="connsiteX2" fmla="*/ 0 w 1798320"/>
                  <a:gd name="connsiteY2" fmla="*/ 0 h 922011"/>
                  <a:gd name="connsiteX3" fmla="*/ 353663 w 1798320"/>
                  <a:gd name="connsiteY3" fmla="*/ 733234 h 922011"/>
                  <a:gd name="connsiteX4" fmla="*/ 1269111 w 1798320"/>
                  <a:gd name="connsiteY4" fmla="*/ 824198 h 922011"/>
                  <a:gd name="connsiteX5" fmla="*/ 1794224 w 1798320"/>
                  <a:gd name="connsiteY5" fmla="*/ 88106 h 922011"/>
                  <a:gd name="connsiteX6" fmla="*/ 1798320 w 1798320"/>
                  <a:gd name="connsiteY6" fmla="*/ 78391 h 922011"/>
                  <a:gd name="connsiteX7" fmla="*/ 1413415 w 1798320"/>
                  <a:gd name="connsiteY7" fmla="*/ 207454 h 922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8320" h="922011">
                    <a:moveTo>
                      <a:pt x="1413415" y="207454"/>
                    </a:moveTo>
                    <a:cubicBezTo>
                      <a:pt x="964502" y="251460"/>
                      <a:pt x="436340" y="189833"/>
                      <a:pt x="192786" y="131159"/>
                    </a:cubicBezTo>
                    <a:cubicBezTo>
                      <a:pt x="97250" y="108204"/>
                      <a:pt x="37529" y="55531"/>
                      <a:pt x="0" y="0"/>
                    </a:cubicBezTo>
                    <a:cubicBezTo>
                      <a:pt x="11239" y="77915"/>
                      <a:pt x="84487" y="512064"/>
                      <a:pt x="353663" y="733234"/>
                    </a:cubicBezTo>
                    <a:cubicBezTo>
                      <a:pt x="649986" y="976789"/>
                      <a:pt x="987457" y="959168"/>
                      <a:pt x="1269111" y="824198"/>
                    </a:cubicBezTo>
                    <a:cubicBezTo>
                      <a:pt x="1550765" y="689229"/>
                      <a:pt x="1752981" y="449485"/>
                      <a:pt x="1794224" y="88106"/>
                    </a:cubicBezTo>
                    <a:lnTo>
                      <a:pt x="1798320" y="78391"/>
                    </a:lnTo>
                    <a:cubicBezTo>
                      <a:pt x="1760315" y="127730"/>
                      <a:pt x="1662875" y="182975"/>
                      <a:pt x="1413415" y="207454"/>
                    </a:cubicBezTo>
                    <a:close/>
                  </a:path>
                </a:pathLst>
              </a:custGeom>
              <a:solidFill>
                <a:srgbClr val="FFFFFF">
                  <a:alpha val="38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340" name="Freeform: Shape 257">
                <a:extLst>
                  <a:ext uri="{FF2B5EF4-FFF2-40B4-BE49-F238E27FC236}">
                    <a16:creationId xmlns:a16="http://schemas.microsoft.com/office/drawing/2014/main" id="{259F7A6B-FE9B-4FBA-A790-4FDD1DF91C90}"/>
                  </a:ext>
                </a:extLst>
              </p:cNvPr>
              <p:cNvSpPr/>
              <p:nvPr/>
            </p:nvSpPr>
            <p:spPr>
              <a:xfrm>
                <a:off x="5172257" y="3207828"/>
                <a:ext cx="1836438" cy="269698"/>
              </a:xfrm>
              <a:custGeom>
                <a:avLst/>
                <a:gdLst>
                  <a:gd name="connsiteX0" fmla="*/ 1819282 w 1836438"/>
                  <a:gd name="connsiteY0" fmla="*/ 60008 h 269698"/>
                  <a:gd name="connsiteX1" fmla="*/ 1813282 w 1836438"/>
                  <a:gd name="connsiteY1" fmla="*/ 51721 h 269698"/>
                  <a:gd name="connsiteX2" fmla="*/ 1800137 w 1836438"/>
                  <a:gd name="connsiteY2" fmla="*/ 76200 h 269698"/>
                  <a:gd name="connsiteX3" fmla="*/ 1797280 w 1836438"/>
                  <a:gd name="connsiteY3" fmla="*/ 119634 h 269698"/>
                  <a:gd name="connsiteX4" fmla="*/ 1715936 w 1836438"/>
                  <a:gd name="connsiteY4" fmla="*/ 170688 h 269698"/>
                  <a:gd name="connsiteX5" fmla="*/ 1629830 w 1836438"/>
                  <a:gd name="connsiteY5" fmla="*/ 201740 h 269698"/>
                  <a:gd name="connsiteX6" fmla="*/ 1508291 w 1836438"/>
                  <a:gd name="connsiteY6" fmla="*/ 221742 h 269698"/>
                  <a:gd name="connsiteX7" fmla="*/ 1335603 w 1836438"/>
                  <a:gd name="connsiteY7" fmla="*/ 235363 h 269698"/>
                  <a:gd name="connsiteX8" fmla="*/ 914312 w 1836438"/>
                  <a:gd name="connsiteY8" fmla="*/ 242221 h 269698"/>
                  <a:gd name="connsiteX9" fmla="*/ 520072 w 1836438"/>
                  <a:gd name="connsiteY9" fmla="*/ 220313 h 269698"/>
                  <a:gd name="connsiteX10" fmla="*/ 445492 w 1836438"/>
                  <a:gd name="connsiteY10" fmla="*/ 210407 h 269698"/>
                  <a:gd name="connsiteX11" fmla="*/ 282519 w 1836438"/>
                  <a:gd name="connsiteY11" fmla="*/ 180023 h 269698"/>
                  <a:gd name="connsiteX12" fmla="*/ 97639 w 1836438"/>
                  <a:gd name="connsiteY12" fmla="*/ 108585 h 269698"/>
                  <a:gd name="connsiteX13" fmla="*/ 57443 w 1836438"/>
                  <a:gd name="connsiteY13" fmla="*/ 62770 h 269698"/>
                  <a:gd name="connsiteX14" fmla="*/ 39060 w 1836438"/>
                  <a:gd name="connsiteY14" fmla="*/ 49340 h 269698"/>
                  <a:gd name="connsiteX15" fmla="*/ 13152 w 1836438"/>
                  <a:gd name="connsiteY15" fmla="*/ 1238 h 269698"/>
                  <a:gd name="connsiteX16" fmla="*/ 12676 w 1836438"/>
                  <a:gd name="connsiteY16" fmla="*/ 0 h 269698"/>
                  <a:gd name="connsiteX17" fmla="*/ 9913 w 1836438"/>
                  <a:gd name="connsiteY17" fmla="*/ 3048 h 269698"/>
                  <a:gd name="connsiteX18" fmla="*/ 41727 w 1836438"/>
                  <a:gd name="connsiteY18" fmla="*/ 106585 h 269698"/>
                  <a:gd name="connsiteX19" fmla="*/ 198223 w 1836438"/>
                  <a:gd name="connsiteY19" fmla="*/ 186214 h 269698"/>
                  <a:gd name="connsiteX20" fmla="*/ 391104 w 1836438"/>
                  <a:gd name="connsiteY20" fmla="*/ 225743 h 269698"/>
                  <a:gd name="connsiteX21" fmla="*/ 464827 w 1836438"/>
                  <a:gd name="connsiteY21" fmla="*/ 236792 h 269698"/>
                  <a:gd name="connsiteX22" fmla="*/ 844303 w 1836438"/>
                  <a:gd name="connsiteY22" fmla="*/ 266510 h 269698"/>
                  <a:gd name="connsiteX23" fmla="*/ 1281691 w 1836438"/>
                  <a:gd name="connsiteY23" fmla="*/ 265271 h 269698"/>
                  <a:gd name="connsiteX24" fmla="*/ 1620305 w 1836438"/>
                  <a:gd name="connsiteY24" fmla="*/ 234982 h 269698"/>
                  <a:gd name="connsiteX25" fmla="*/ 1781754 w 1836438"/>
                  <a:gd name="connsiteY25" fmla="*/ 174689 h 269698"/>
                  <a:gd name="connsiteX26" fmla="*/ 1834332 w 1836438"/>
                  <a:gd name="connsiteY26" fmla="*/ 120777 h 269698"/>
                  <a:gd name="connsiteX27" fmla="*/ 1819282 w 1836438"/>
                  <a:gd name="connsiteY27" fmla="*/ 60008 h 26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36438" h="269698">
                    <a:moveTo>
                      <a:pt x="1819282" y="60008"/>
                    </a:moveTo>
                    <a:cubicBezTo>
                      <a:pt x="1817377" y="57150"/>
                      <a:pt x="1815282" y="54388"/>
                      <a:pt x="1813282" y="51721"/>
                    </a:cubicBezTo>
                    <a:cubicBezTo>
                      <a:pt x="1809853" y="60293"/>
                      <a:pt x="1805376" y="68485"/>
                      <a:pt x="1800137" y="76200"/>
                    </a:cubicBezTo>
                    <a:cubicBezTo>
                      <a:pt x="1805757" y="91821"/>
                      <a:pt x="1807090" y="108966"/>
                      <a:pt x="1797280" y="119634"/>
                    </a:cubicBezTo>
                    <a:cubicBezTo>
                      <a:pt x="1775658" y="143161"/>
                      <a:pt x="1744797" y="158020"/>
                      <a:pt x="1715936" y="170688"/>
                    </a:cubicBezTo>
                    <a:cubicBezTo>
                      <a:pt x="1688123" y="182880"/>
                      <a:pt x="1659262" y="194215"/>
                      <a:pt x="1629830" y="201740"/>
                    </a:cubicBezTo>
                    <a:cubicBezTo>
                      <a:pt x="1590111" y="211931"/>
                      <a:pt x="1548963" y="217170"/>
                      <a:pt x="1508291" y="221742"/>
                    </a:cubicBezTo>
                    <a:cubicBezTo>
                      <a:pt x="1450951" y="228219"/>
                      <a:pt x="1393229" y="232315"/>
                      <a:pt x="1335603" y="235363"/>
                    </a:cubicBezTo>
                    <a:cubicBezTo>
                      <a:pt x="1195395" y="242888"/>
                      <a:pt x="1054711" y="244602"/>
                      <a:pt x="914312" y="242221"/>
                    </a:cubicBezTo>
                    <a:cubicBezTo>
                      <a:pt x="782772" y="240030"/>
                      <a:pt x="650851" y="234887"/>
                      <a:pt x="520072" y="220313"/>
                    </a:cubicBezTo>
                    <a:cubicBezTo>
                      <a:pt x="495117" y="217551"/>
                      <a:pt x="470257" y="214313"/>
                      <a:pt x="445492" y="210407"/>
                    </a:cubicBezTo>
                    <a:cubicBezTo>
                      <a:pt x="390342" y="201740"/>
                      <a:pt x="336621" y="193739"/>
                      <a:pt x="282519" y="180023"/>
                    </a:cubicBezTo>
                    <a:cubicBezTo>
                      <a:pt x="215463" y="162973"/>
                      <a:pt x="150788" y="144018"/>
                      <a:pt x="97639" y="108585"/>
                    </a:cubicBezTo>
                    <a:cubicBezTo>
                      <a:pt x="75636" y="93917"/>
                      <a:pt x="62491" y="78962"/>
                      <a:pt x="57443" y="62770"/>
                    </a:cubicBezTo>
                    <a:cubicBezTo>
                      <a:pt x="50585" y="58102"/>
                      <a:pt x="41822" y="51911"/>
                      <a:pt x="39060" y="49340"/>
                    </a:cubicBezTo>
                    <a:cubicBezTo>
                      <a:pt x="25725" y="36767"/>
                      <a:pt x="19915" y="17812"/>
                      <a:pt x="13152" y="1238"/>
                    </a:cubicBezTo>
                    <a:cubicBezTo>
                      <a:pt x="12961" y="857"/>
                      <a:pt x="12866" y="381"/>
                      <a:pt x="12676" y="0"/>
                    </a:cubicBezTo>
                    <a:cubicBezTo>
                      <a:pt x="11818" y="1048"/>
                      <a:pt x="10771" y="1905"/>
                      <a:pt x="9913" y="3048"/>
                    </a:cubicBezTo>
                    <a:cubicBezTo>
                      <a:pt x="-16947" y="38195"/>
                      <a:pt x="16581" y="81153"/>
                      <a:pt x="41727" y="106585"/>
                    </a:cubicBezTo>
                    <a:cubicBezTo>
                      <a:pt x="83256" y="148685"/>
                      <a:pt x="142501" y="170117"/>
                      <a:pt x="198223" y="186214"/>
                    </a:cubicBezTo>
                    <a:cubicBezTo>
                      <a:pt x="261278" y="204502"/>
                      <a:pt x="326239" y="215837"/>
                      <a:pt x="391104" y="225743"/>
                    </a:cubicBezTo>
                    <a:cubicBezTo>
                      <a:pt x="415678" y="229457"/>
                      <a:pt x="440253" y="232981"/>
                      <a:pt x="464827" y="236792"/>
                    </a:cubicBezTo>
                    <a:cubicBezTo>
                      <a:pt x="590081" y="256413"/>
                      <a:pt x="717716" y="262509"/>
                      <a:pt x="844303" y="266510"/>
                    </a:cubicBezTo>
                    <a:cubicBezTo>
                      <a:pt x="990036" y="271082"/>
                      <a:pt x="1135959" y="270796"/>
                      <a:pt x="1281691" y="265271"/>
                    </a:cubicBezTo>
                    <a:cubicBezTo>
                      <a:pt x="1394372" y="260985"/>
                      <a:pt x="1509244" y="256318"/>
                      <a:pt x="1620305" y="234982"/>
                    </a:cubicBezTo>
                    <a:cubicBezTo>
                      <a:pt x="1676407" y="224219"/>
                      <a:pt x="1732795" y="204025"/>
                      <a:pt x="1781754" y="174689"/>
                    </a:cubicBezTo>
                    <a:cubicBezTo>
                      <a:pt x="1802709" y="162116"/>
                      <a:pt x="1826521" y="145256"/>
                      <a:pt x="1834332" y="120777"/>
                    </a:cubicBezTo>
                    <a:cubicBezTo>
                      <a:pt x="1840809" y="98965"/>
                      <a:pt x="1831379" y="77915"/>
                      <a:pt x="1819282" y="600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573" name="Prostokąt 572"/>
          <p:cNvSpPr/>
          <p:nvPr/>
        </p:nvSpPr>
        <p:spPr>
          <a:xfrm>
            <a:off x="683568" y="1196752"/>
            <a:ext cx="8136904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400" dirty="0">
                <a:latin typeface="Calibri Light" pitchFamily="34" charset="0"/>
                <a:cs typeface="Calibri Light" pitchFamily="34" charset="0"/>
              </a:rPr>
              <a:t>• </a:t>
            </a:r>
            <a:r>
              <a:rPr lang="pl-PL" sz="2400" dirty="0">
                <a:ln>
                  <a:solidFill>
                    <a:srgbClr val="88C826"/>
                  </a:solidFill>
                </a:ln>
                <a:latin typeface="Calibri Light" pitchFamily="34" charset="0"/>
                <a:cs typeface="Calibri Light" pitchFamily="34" charset="0"/>
              </a:rPr>
              <a:t>Prawidłowym żywieniu dostosowanym indywidualnie do potrzeb 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• </a:t>
            </a:r>
            <a:r>
              <a:rPr lang="pl-PL" sz="2400" dirty="0">
                <a:ln>
                  <a:solidFill>
                    <a:srgbClr val="88C826"/>
                  </a:solidFill>
                </a:ln>
                <a:latin typeface="Calibri Light" pitchFamily="34" charset="0"/>
                <a:cs typeface="Calibri Light" pitchFamily="34" charset="0"/>
              </a:rPr>
              <a:t>Regularnej aktywności fizycznej 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• </a:t>
            </a:r>
            <a:r>
              <a:rPr lang="pl-PL" sz="2400" dirty="0">
                <a:ln>
                  <a:solidFill>
                    <a:srgbClr val="88C826"/>
                  </a:solidFill>
                </a:ln>
                <a:latin typeface="Calibri Light" pitchFamily="34" charset="0"/>
                <a:cs typeface="Calibri Light" pitchFamily="34" charset="0"/>
              </a:rPr>
              <a:t>Umiarze w spożyciu </a:t>
            </a:r>
            <a:r>
              <a:rPr lang="pl-PL" sz="2400" dirty="0" err="1">
                <a:ln>
                  <a:solidFill>
                    <a:srgbClr val="88C826"/>
                  </a:solidFill>
                </a:ln>
                <a:latin typeface="Calibri Light" pitchFamily="34" charset="0"/>
                <a:cs typeface="Calibri Light" pitchFamily="34" charset="0"/>
              </a:rPr>
              <a:t>alkohlu</a:t>
            </a:r>
            <a:r>
              <a:rPr lang="pl-PL" sz="2400" dirty="0">
                <a:ln>
                  <a:solidFill>
                    <a:srgbClr val="88C826"/>
                  </a:solidFill>
                </a:ln>
                <a:latin typeface="Calibri Light" pitchFamily="34" charset="0"/>
                <a:cs typeface="Calibri Light" pitchFamily="34" charset="0"/>
              </a:rPr>
              <a:t> 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• </a:t>
            </a:r>
            <a:r>
              <a:rPr lang="pl-PL" sz="2400" dirty="0">
                <a:ln>
                  <a:solidFill>
                    <a:srgbClr val="88C826"/>
                  </a:solidFill>
                </a:ln>
                <a:latin typeface="Calibri Light" pitchFamily="34" charset="0"/>
                <a:cs typeface="Calibri Light" pitchFamily="34" charset="0"/>
              </a:rPr>
              <a:t>Niepaleniu papierosów.</a:t>
            </a:r>
          </a:p>
        </p:txBody>
      </p:sp>
      <p:sp>
        <p:nvSpPr>
          <p:cNvPr id="575" name="Prostokąt 574"/>
          <p:cNvSpPr/>
          <p:nvPr/>
        </p:nvSpPr>
        <p:spPr>
          <a:xfrm>
            <a:off x="-1764704" y="476672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576" name="Prostokąt 575"/>
          <p:cNvSpPr/>
          <p:nvPr/>
        </p:nvSpPr>
        <p:spPr>
          <a:xfrm>
            <a:off x="7380312" y="476672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574" name="pole tekstowe 573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316 -4.07407E-6 L -1.66667E-6 -4.07407E-6 " pathEditMode="relative" ptsTypes="AA">
                                      <p:cBhvr>
                                        <p:cTn id="6" dur="1000" fill="hold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938 -7.40741E-6 L 8.05556E-6 -7.40741E-6 " pathEditMode="relative" ptsTypes="AA">
                                      <p:cBhvr>
                                        <p:cTn id="8" dur="1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5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8" dur="1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9" dur="1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0" dur="1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1" dur="1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8" dur="1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49" dur="1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0" dur="1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1" dur="1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1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9" dur="1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0" dur="1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1" dur="1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72" grpId="0" animBg="1"/>
      <p:bldP spid="573" grpId="0"/>
      <p:bldP spid="575" grpId="0" animBg="1"/>
      <p:bldP spid="57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2051720" y="260648"/>
            <a:ext cx="499553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JAK WYGLĄDA LECZENIE ? </a:t>
            </a:r>
          </a:p>
        </p:txBody>
      </p:sp>
      <p:sp>
        <p:nvSpPr>
          <p:cNvPr id="5" name="pole tekstowe 4">
            <a:extLst>
              <a:ext uri="{FF2B5EF4-FFF2-40B4-BE49-F238E27FC236}">
                <a16:creationId xmlns:a16="http://schemas.microsoft.com/office/drawing/2014/main" id="{F34030B1-5F05-451A-B417-DA0EF9CD474D}"/>
              </a:ext>
            </a:extLst>
          </p:cNvPr>
          <p:cNvSpPr txBox="1"/>
          <p:nvPr/>
        </p:nvSpPr>
        <p:spPr>
          <a:xfrm>
            <a:off x="179512" y="2924944"/>
            <a:ext cx="8784976" cy="28469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endParaRPr lang="pl-PL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endParaRPr lang="pl-PL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l-PL" sz="2400" b="0" i="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pl-PL" sz="2400" b="0" i="0" dirty="0">
                <a:effectLst/>
                <a:latin typeface="Calibri Light" pitchFamily="34" charset="0"/>
                <a:cs typeface="Calibri Light" pitchFamily="34" charset="0"/>
              </a:rPr>
              <a:t>Jeśli nie daje to oczekiwanych efektów, wówczas wprowadza się </a:t>
            </a:r>
            <a:r>
              <a:rPr lang="pl-PL" sz="2400" b="1" i="0" dirty="0">
                <a:solidFill>
                  <a:srgbClr val="88C826"/>
                </a:solidFill>
                <a:effectLst/>
                <a:latin typeface="Calibri Light" pitchFamily="34" charset="0"/>
                <a:cs typeface="Calibri Light" pitchFamily="34" charset="0"/>
              </a:rPr>
              <a:t>farmakoterapię.</a:t>
            </a:r>
            <a:r>
              <a:rPr lang="pl-PL" sz="2400" b="1" i="0" dirty="0">
                <a:effectLst/>
                <a:latin typeface="Calibri Light" pitchFamily="34" charset="0"/>
                <a:cs typeface="Calibri Light" pitchFamily="34" charset="0"/>
              </a:rPr>
              <a:t> </a:t>
            </a:r>
            <a:r>
              <a:rPr lang="pl-PL" sz="2400" b="0" i="0" dirty="0">
                <a:effectLst/>
                <a:latin typeface="Calibri Light" pitchFamily="34" charset="0"/>
                <a:cs typeface="Calibri Light" pitchFamily="34" charset="0"/>
              </a:rPr>
              <a:t>W tym miejscu warto wspomnieć, że dieta dla</a:t>
            </a:r>
          </a:p>
          <a:p>
            <a:pPr marL="2779713" indent="-538163" algn="just"/>
            <a:r>
              <a:rPr lang="pl-PL" sz="2400" b="0" i="0" dirty="0">
                <a:effectLst/>
                <a:latin typeface="Calibri Light" pitchFamily="34" charset="0"/>
                <a:cs typeface="Calibri Light" pitchFamily="34" charset="0"/>
              </a:rPr>
              <a:t> otyłych powinna zostać skomponowana po konsultacji z dietetykiem, który będzie w stanie najlepiej dobrać ją do potrzeb pacjenta</a:t>
            </a:r>
            <a:r>
              <a:rPr lang="pl-PL" sz="2400" b="0" i="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br>
              <a:rPr lang="pl-PL" sz="1400" b="0" i="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pl-PL" sz="1100" b="0" i="0" dirty="0"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2" name="Graphic 404">
            <a:extLst>
              <a:ext uri="{FF2B5EF4-FFF2-40B4-BE49-F238E27FC236}">
                <a16:creationId xmlns:a16="http://schemas.microsoft.com/office/drawing/2014/main" id="{3B5D96A9-3772-46B5-A9F9-76240DD7F9B6}"/>
              </a:ext>
            </a:extLst>
          </p:cNvPr>
          <p:cNvGrpSpPr/>
          <p:nvPr/>
        </p:nvGrpSpPr>
        <p:grpSpPr>
          <a:xfrm rot="15173263">
            <a:off x="1014653" y="5257711"/>
            <a:ext cx="1398534" cy="1558146"/>
            <a:chOff x="5727778" y="3113770"/>
            <a:chExt cx="2548671" cy="2602215"/>
          </a:xfrm>
        </p:grpSpPr>
        <p:grpSp>
          <p:nvGrpSpPr>
            <p:cNvPr id="23" name="Graphic 404">
              <a:extLst>
                <a:ext uri="{FF2B5EF4-FFF2-40B4-BE49-F238E27FC236}">
                  <a16:creationId xmlns:a16="http://schemas.microsoft.com/office/drawing/2014/main" id="{3B5D96A9-3772-46B5-A9F9-76240DD7F9B6}"/>
                </a:ext>
              </a:extLst>
            </p:cNvPr>
            <p:cNvGrpSpPr/>
            <p:nvPr/>
          </p:nvGrpSpPr>
          <p:grpSpPr>
            <a:xfrm>
              <a:off x="5727778" y="3680631"/>
              <a:ext cx="763244" cy="1119788"/>
              <a:chOff x="5727778" y="3680631"/>
              <a:chExt cx="763244" cy="1119788"/>
            </a:xfrm>
          </p:grpSpPr>
          <p:grpSp>
            <p:nvGrpSpPr>
              <p:cNvPr id="429" name="Graphic 404">
                <a:extLst>
                  <a:ext uri="{FF2B5EF4-FFF2-40B4-BE49-F238E27FC236}">
                    <a16:creationId xmlns:a16="http://schemas.microsoft.com/office/drawing/2014/main" id="{3B5D96A9-3772-46B5-A9F9-76240DD7F9B6}"/>
                  </a:ext>
                </a:extLst>
              </p:cNvPr>
              <p:cNvGrpSpPr/>
              <p:nvPr/>
            </p:nvGrpSpPr>
            <p:grpSpPr>
              <a:xfrm>
                <a:off x="5780318" y="3680631"/>
                <a:ext cx="642931" cy="1119788"/>
                <a:chOff x="5780318" y="3680631"/>
                <a:chExt cx="642931" cy="1119788"/>
              </a:xfrm>
            </p:grpSpPr>
            <p:grpSp>
              <p:nvGrpSpPr>
                <p:cNvPr id="439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5780318" y="3680631"/>
                  <a:ext cx="642931" cy="1119788"/>
                  <a:chOff x="5780318" y="3680631"/>
                  <a:chExt cx="642931" cy="1119788"/>
                </a:xfrm>
              </p:grpSpPr>
              <p:sp>
                <p:nvSpPr>
                  <p:cNvPr id="445" name="Freeform: Shape 409">
                    <a:extLst>
                      <a:ext uri="{FF2B5EF4-FFF2-40B4-BE49-F238E27FC236}">
                        <a16:creationId xmlns:a16="http://schemas.microsoft.com/office/drawing/2014/main" id="{106DD072-D303-47F9-899B-8E700C4352E6}"/>
                      </a:ext>
                    </a:extLst>
                  </p:cNvPr>
                  <p:cNvSpPr/>
                  <p:nvPr/>
                </p:nvSpPr>
                <p:spPr>
                  <a:xfrm>
                    <a:off x="5780318" y="3850104"/>
                    <a:ext cx="590386" cy="944034"/>
                  </a:xfrm>
                  <a:custGeom>
                    <a:avLst/>
                    <a:gdLst>
                      <a:gd name="connsiteX0" fmla="*/ 122868 w 590386"/>
                      <a:gd name="connsiteY0" fmla="*/ 0 h 944034"/>
                      <a:gd name="connsiteX1" fmla="*/ 590330 w 590386"/>
                      <a:gd name="connsiteY1" fmla="*/ 849164 h 944034"/>
                      <a:gd name="connsiteX2" fmla="*/ 523282 w 590386"/>
                      <a:gd name="connsiteY2" fmla="*/ 887833 h 944034"/>
                      <a:gd name="connsiteX3" fmla="*/ 469644 w 590386"/>
                      <a:gd name="connsiteY3" fmla="*/ 942719 h 944034"/>
                      <a:gd name="connsiteX4" fmla="*/ 0 w 590386"/>
                      <a:gd name="connsiteY4" fmla="*/ 47713 h 944034"/>
                      <a:gd name="connsiteX5" fmla="*/ 122868 w 590386"/>
                      <a:gd name="connsiteY5" fmla="*/ 0 h 944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0386" h="944034">
                        <a:moveTo>
                          <a:pt x="122868" y="0"/>
                        </a:moveTo>
                        <a:cubicBezTo>
                          <a:pt x="136590" y="24324"/>
                          <a:pt x="596255" y="842615"/>
                          <a:pt x="590330" y="849164"/>
                        </a:cubicBezTo>
                        <a:cubicBezTo>
                          <a:pt x="584405" y="855713"/>
                          <a:pt x="537315" y="872553"/>
                          <a:pt x="523282" y="887833"/>
                        </a:cubicBezTo>
                        <a:cubicBezTo>
                          <a:pt x="509561" y="903114"/>
                          <a:pt x="476505" y="952698"/>
                          <a:pt x="469644" y="942719"/>
                        </a:cubicBezTo>
                        <a:cubicBezTo>
                          <a:pt x="462784" y="932428"/>
                          <a:pt x="0" y="47713"/>
                          <a:pt x="0" y="47713"/>
                        </a:cubicBezTo>
                        <a:lnTo>
                          <a:pt x="122868" y="0"/>
                        </a:lnTo>
                        <a:close/>
                      </a:path>
                    </a:pathLst>
                  </a:custGeom>
                  <a:solidFill>
                    <a:srgbClr val="AAD458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46" name="Freeform: Shape 411">
                    <a:extLst>
                      <a:ext uri="{FF2B5EF4-FFF2-40B4-BE49-F238E27FC236}">
                        <a16:creationId xmlns:a16="http://schemas.microsoft.com/office/drawing/2014/main" id="{612B32BB-72B9-46B7-B7DC-965AEDE58797}"/>
                      </a:ext>
                    </a:extLst>
                  </p:cNvPr>
                  <p:cNvSpPr/>
                  <p:nvPr/>
                </p:nvSpPr>
                <p:spPr>
                  <a:xfrm>
                    <a:off x="5818977" y="3680631"/>
                    <a:ext cx="604272" cy="1119788"/>
                  </a:xfrm>
                  <a:custGeom>
                    <a:avLst/>
                    <a:gdLst>
                      <a:gd name="connsiteX0" fmla="*/ 603126 w 604272"/>
                      <a:gd name="connsiteY0" fmla="*/ 1086621 h 1119788"/>
                      <a:gd name="connsiteX1" fmla="*/ 574748 w 604272"/>
                      <a:gd name="connsiteY1" fmla="*/ 965623 h 1119788"/>
                      <a:gd name="connsiteX2" fmla="*/ 517056 w 604272"/>
                      <a:gd name="connsiteY2" fmla="*/ 833711 h 1119788"/>
                      <a:gd name="connsiteX3" fmla="*/ 379842 w 604272"/>
                      <a:gd name="connsiteY3" fmla="*/ 530594 h 1119788"/>
                      <a:gd name="connsiteX4" fmla="*/ 262275 w 604272"/>
                      <a:gd name="connsiteY4" fmla="*/ 248059 h 1119788"/>
                      <a:gd name="connsiteX5" fmla="*/ 203024 w 604272"/>
                      <a:gd name="connsiteY5" fmla="*/ 149515 h 1119788"/>
                      <a:gd name="connsiteX6" fmla="*/ 149386 w 604272"/>
                      <a:gd name="connsiteY6" fmla="*/ 36002 h 1119788"/>
                      <a:gd name="connsiteX7" fmla="*/ 8430 w 604272"/>
                      <a:gd name="connsiteY7" fmla="*/ 61574 h 1119788"/>
                      <a:gd name="connsiteX8" fmla="*/ 69865 w 604272"/>
                      <a:gd name="connsiteY8" fmla="*/ 295149 h 1119788"/>
                      <a:gd name="connsiteX9" fmla="*/ 231402 w 604272"/>
                      <a:gd name="connsiteY9" fmla="*/ 576436 h 1119788"/>
                      <a:gd name="connsiteX10" fmla="*/ 414146 w 604272"/>
                      <a:gd name="connsiteY10" fmla="*/ 915416 h 1119788"/>
                      <a:gd name="connsiteX11" fmla="*/ 495226 w 604272"/>
                      <a:gd name="connsiteY11" fmla="*/ 1063232 h 1119788"/>
                      <a:gd name="connsiteX12" fmla="*/ 566640 w 604272"/>
                      <a:gd name="connsiteY12" fmla="*/ 1117494 h 1119788"/>
                      <a:gd name="connsiteX13" fmla="*/ 603126 w 604272"/>
                      <a:gd name="connsiteY13" fmla="*/ 1086621 h 1119788"/>
                      <a:gd name="connsiteX14" fmla="*/ 603126 w 604272"/>
                      <a:gd name="connsiteY14" fmla="*/ 1086621 h 111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04272" h="1119788">
                        <a:moveTo>
                          <a:pt x="603126" y="1086621"/>
                        </a:moveTo>
                        <a:cubicBezTo>
                          <a:pt x="591276" y="1046704"/>
                          <a:pt x="588781" y="1005540"/>
                          <a:pt x="574748" y="965623"/>
                        </a:cubicBezTo>
                        <a:cubicBezTo>
                          <a:pt x="559467" y="921964"/>
                          <a:pt x="539197" y="874252"/>
                          <a:pt x="517056" y="833711"/>
                        </a:cubicBezTo>
                        <a:cubicBezTo>
                          <a:pt x="462794" y="735167"/>
                          <a:pt x="424125" y="633504"/>
                          <a:pt x="379842" y="530594"/>
                        </a:cubicBezTo>
                        <a:cubicBezTo>
                          <a:pt x="339926" y="437663"/>
                          <a:pt x="308429" y="337872"/>
                          <a:pt x="262275" y="248059"/>
                        </a:cubicBezTo>
                        <a:cubicBezTo>
                          <a:pt x="244500" y="214068"/>
                          <a:pt x="223294" y="182259"/>
                          <a:pt x="203024" y="149515"/>
                        </a:cubicBezTo>
                        <a:cubicBezTo>
                          <a:pt x="180571" y="113341"/>
                          <a:pt x="170904" y="72489"/>
                          <a:pt x="149386" y="36002"/>
                        </a:cubicBezTo>
                        <a:cubicBezTo>
                          <a:pt x="111652" y="-28239"/>
                          <a:pt x="27765" y="1699"/>
                          <a:pt x="8430" y="61574"/>
                        </a:cubicBezTo>
                        <a:cubicBezTo>
                          <a:pt x="-19012" y="146397"/>
                          <a:pt x="25582" y="229037"/>
                          <a:pt x="69865" y="295149"/>
                        </a:cubicBezTo>
                        <a:cubicBezTo>
                          <a:pt x="126309" y="379348"/>
                          <a:pt x="186808" y="485376"/>
                          <a:pt x="231402" y="576436"/>
                        </a:cubicBezTo>
                        <a:cubicBezTo>
                          <a:pt x="283169" y="682465"/>
                          <a:pt x="353959" y="813129"/>
                          <a:pt x="414146" y="915416"/>
                        </a:cubicBezTo>
                        <a:cubicBezTo>
                          <a:pt x="442212" y="963129"/>
                          <a:pt x="465289" y="1016455"/>
                          <a:pt x="495226" y="1063232"/>
                        </a:cubicBezTo>
                        <a:cubicBezTo>
                          <a:pt x="519550" y="1100966"/>
                          <a:pt x="525476" y="1099406"/>
                          <a:pt x="566640" y="1117494"/>
                        </a:cubicBezTo>
                        <a:cubicBezTo>
                          <a:pt x="586910" y="1126226"/>
                          <a:pt x="609675" y="1108762"/>
                          <a:pt x="603126" y="1086621"/>
                        </a:cubicBezTo>
                        <a:lnTo>
                          <a:pt x="603126" y="1086621"/>
                        </a:lnTo>
                        <a:close/>
                      </a:path>
                    </a:pathLst>
                  </a:custGeom>
                  <a:solidFill>
                    <a:srgbClr val="AAD458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40" name="Freeform: Shape 412">
                  <a:extLst>
                    <a:ext uri="{FF2B5EF4-FFF2-40B4-BE49-F238E27FC236}">
                      <a16:creationId xmlns:a16="http://schemas.microsoft.com/office/drawing/2014/main" id="{4C6F98B0-748B-4E8C-8E4F-D5FDA7EA879B}"/>
                    </a:ext>
                  </a:extLst>
                </p:cNvPr>
                <p:cNvSpPr/>
                <p:nvPr/>
              </p:nvSpPr>
              <p:spPr>
                <a:xfrm>
                  <a:off x="6100778" y="4286043"/>
                  <a:ext cx="217205" cy="390390"/>
                </a:xfrm>
                <a:custGeom>
                  <a:avLst/>
                  <a:gdLst>
                    <a:gd name="connsiteX0" fmla="*/ 217168 w 217205"/>
                    <a:gd name="connsiteY0" fmla="*/ 379234 h 390390"/>
                    <a:gd name="connsiteX1" fmla="*/ 129226 w 217205"/>
                    <a:gd name="connsiteY1" fmla="*/ 194308 h 390390"/>
                    <a:gd name="connsiteX2" fmla="*/ 70599 w 217205"/>
                    <a:gd name="connsiteY2" fmla="*/ 79859 h 390390"/>
                    <a:gd name="connsiteX3" fmla="*/ 22886 w 217205"/>
                    <a:gd name="connsiteY3" fmla="*/ 3144 h 390390"/>
                    <a:gd name="connsiteX4" fmla="*/ 1992 w 217205"/>
                    <a:gd name="connsiteY4" fmla="*/ 10005 h 390390"/>
                    <a:gd name="connsiteX5" fmla="*/ 16961 w 217205"/>
                    <a:gd name="connsiteY5" fmla="*/ 71751 h 390390"/>
                    <a:gd name="connsiteX6" fmla="*/ 85879 w 217205"/>
                    <a:gd name="connsiteY6" fmla="*/ 214578 h 390390"/>
                    <a:gd name="connsiteX7" fmla="*/ 204382 w 217205"/>
                    <a:gd name="connsiteY7" fmla="*/ 390149 h 390390"/>
                    <a:gd name="connsiteX8" fmla="*/ 217168 w 217205"/>
                    <a:gd name="connsiteY8" fmla="*/ 379234 h 390390"/>
                    <a:gd name="connsiteX9" fmla="*/ 217168 w 217205"/>
                    <a:gd name="connsiteY9" fmla="*/ 379234 h 390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7205" h="390390">
                      <a:moveTo>
                        <a:pt x="217168" y="379234"/>
                      </a:moveTo>
                      <a:cubicBezTo>
                        <a:pt x="208748" y="313122"/>
                        <a:pt x="162594" y="250440"/>
                        <a:pt x="129226" y="194308"/>
                      </a:cubicBezTo>
                      <a:cubicBezTo>
                        <a:pt x="107397" y="157198"/>
                        <a:pt x="90557" y="117905"/>
                        <a:pt x="70599" y="79859"/>
                      </a:cubicBezTo>
                      <a:cubicBezTo>
                        <a:pt x="56565" y="53040"/>
                        <a:pt x="45963" y="22791"/>
                        <a:pt x="22886" y="3144"/>
                      </a:cubicBezTo>
                      <a:cubicBezTo>
                        <a:pt x="15401" y="-3093"/>
                        <a:pt x="4175" y="338"/>
                        <a:pt x="1992" y="10005"/>
                      </a:cubicBezTo>
                      <a:cubicBezTo>
                        <a:pt x="-4245" y="35265"/>
                        <a:pt x="5110" y="49298"/>
                        <a:pt x="16961" y="71751"/>
                      </a:cubicBezTo>
                      <a:cubicBezTo>
                        <a:pt x="41909" y="118840"/>
                        <a:pt x="64362" y="165618"/>
                        <a:pt x="85879" y="214578"/>
                      </a:cubicBezTo>
                      <a:cubicBezTo>
                        <a:pt x="110203" y="269151"/>
                        <a:pt x="142324" y="370814"/>
                        <a:pt x="204382" y="390149"/>
                      </a:cubicBezTo>
                      <a:cubicBezTo>
                        <a:pt x="210619" y="391708"/>
                        <a:pt x="217791" y="385471"/>
                        <a:pt x="217168" y="379234"/>
                      </a:cubicBezTo>
                      <a:lnTo>
                        <a:pt x="217168" y="379234"/>
                      </a:lnTo>
                      <a:close/>
                    </a:path>
                  </a:pathLst>
                </a:custGeom>
                <a:solidFill>
                  <a:srgbClr val="CADD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1" name="Freeform: Shape 413">
                  <a:extLst>
                    <a:ext uri="{FF2B5EF4-FFF2-40B4-BE49-F238E27FC236}">
                      <a16:creationId xmlns:a16="http://schemas.microsoft.com/office/drawing/2014/main" id="{35787217-0961-4CEC-8F70-E7B22A1BECFA}"/>
                    </a:ext>
                  </a:extLst>
                </p:cNvPr>
                <p:cNvSpPr/>
                <p:nvPr/>
              </p:nvSpPr>
              <p:spPr>
                <a:xfrm>
                  <a:off x="6155146" y="4523530"/>
                  <a:ext cx="128201" cy="193568"/>
                </a:xfrm>
                <a:custGeom>
                  <a:avLst/>
                  <a:gdLst>
                    <a:gd name="connsiteX0" fmla="*/ 126625 w 128201"/>
                    <a:gd name="connsiteY0" fmla="*/ 177298 h 193568"/>
                    <a:gd name="connsiteX1" fmla="*/ 77976 w 128201"/>
                    <a:gd name="connsiteY1" fmla="*/ 89669 h 193568"/>
                    <a:gd name="connsiteX2" fmla="*/ 21532 w 128201"/>
                    <a:gd name="connsiteY2" fmla="*/ 2975 h 193568"/>
                    <a:gd name="connsiteX3" fmla="*/ 14 w 128201"/>
                    <a:gd name="connsiteY3" fmla="*/ 12954 h 193568"/>
                    <a:gd name="connsiteX4" fmla="*/ 35565 w 128201"/>
                    <a:gd name="connsiteY4" fmla="*/ 99024 h 193568"/>
                    <a:gd name="connsiteX5" fmla="*/ 110721 w 128201"/>
                    <a:gd name="connsiteY5" fmla="*/ 190396 h 193568"/>
                    <a:gd name="connsiteX6" fmla="*/ 126625 w 128201"/>
                    <a:gd name="connsiteY6" fmla="*/ 177298 h 193568"/>
                    <a:gd name="connsiteX7" fmla="*/ 126625 w 128201"/>
                    <a:gd name="connsiteY7" fmla="*/ 177298 h 193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8201" h="193568">
                      <a:moveTo>
                        <a:pt x="126625" y="177298"/>
                      </a:moveTo>
                      <a:cubicBezTo>
                        <a:pt x="108538" y="148920"/>
                        <a:pt x="92633" y="119606"/>
                        <a:pt x="77976" y="89669"/>
                      </a:cubicBezTo>
                      <a:cubicBezTo>
                        <a:pt x="63320" y="59731"/>
                        <a:pt x="48975" y="22933"/>
                        <a:pt x="21532" y="2975"/>
                      </a:cubicBezTo>
                      <a:cubicBezTo>
                        <a:pt x="12488" y="-3574"/>
                        <a:pt x="326" y="1103"/>
                        <a:pt x="14" y="12954"/>
                      </a:cubicBezTo>
                      <a:cubicBezTo>
                        <a:pt x="-609" y="45698"/>
                        <a:pt x="19349" y="71893"/>
                        <a:pt x="35565" y="99024"/>
                      </a:cubicBezTo>
                      <a:cubicBezTo>
                        <a:pt x="55523" y="132392"/>
                        <a:pt x="84213" y="162329"/>
                        <a:pt x="110721" y="190396"/>
                      </a:cubicBezTo>
                      <a:cubicBezTo>
                        <a:pt x="119140" y="199439"/>
                        <a:pt x="132862" y="187277"/>
                        <a:pt x="126625" y="177298"/>
                      </a:cubicBezTo>
                      <a:lnTo>
                        <a:pt x="126625" y="17729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2" name="Freeform: Shape 414">
                  <a:extLst>
                    <a:ext uri="{FF2B5EF4-FFF2-40B4-BE49-F238E27FC236}">
                      <a16:creationId xmlns:a16="http://schemas.microsoft.com/office/drawing/2014/main" id="{3BA602A9-9525-4FA3-A81B-C472FD65F641}"/>
                    </a:ext>
                  </a:extLst>
                </p:cNvPr>
                <p:cNvSpPr/>
                <p:nvPr/>
              </p:nvSpPr>
              <p:spPr>
                <a:xfrm>
                  <a:off x="5974520" y="4166002"/>
                  <a:ext cx="136488" cy="274011"/>
                </a:xfrm>
                <a:custGeom>
                  <a:avLst/>
                  <a:gdLst>
                    <a:gd name="connsiteX0" fmla="*/ 136046 w 136488"/>
                    <a:gd name="connsiteY0" fmla="*/ 268195 h 274011"/>
                    <a:gd name="connsiteX1" fmla="*/ 77730 w 136488"/>
                    <a:gd name="connsiteY1" fmla="*/ 134100 h 274011"/>
                    <a:gd name="connsiteX2" fmla="*/ 13801 w 136488"/>
                    <a:gd name="connsiteY2" fmla="*/ 2500 h 274011"/>
                    <a:gd name="connsiteX3" fmla="*/ 4134 w 136488"/>
                    <a:gd name="connsiteY3" fmla="*/ 3123 h 274011"/>
                    <a:gd name="connsiteX4" fmla="*/ 26899 w 136488"/>
                    <a:gd name="connsiteY4" fmla="*/ 86387 h 274011"/>
                    <a:gd name="connsiteX5" fmla="*/ 127002 w 136488"/>
                    <a:gd name="connsiteY5" fmla="*/ 271001 h 274011"/>
                    <a:gd name="connsiteX6" fmla="*/ 136046 w 136488"/>
                    <a:gd name="connsiteY6" fmla="*/ 268195 h 274011"/>
                    <a:gd name="connsiteX7" fmla="*/ 136046 w 136488"/>
                    <a:gd name="connsiteY7" fmla="*/ 268195 h 274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488" h="274011">
                      <a:moveTo>
                        <a:pt x="136046" y="268195"/>
                      </a:moveTo>
                      <a:cubicBezTo>
                        <a:pt x="118271" y="222041"/>
                        <a:pt x="100807" y="178071"/>
                        <a:pt x="77730" y="134100"/>
                      </a:cubicBezTo>
                      <a:cubicBezTo>
                        <a:pt x="56524" y="92624"/>
                        <a:pt x="40932" y="39922"/>
                        <a:pt x="13801" y="2500"/>
                      </a:cubicBezTo>
                      <a:cubicBezTo>
                        <a:pt x="11306" y="-931"/>
                        <a:pt x="6317" y="-931"/>
                        <a:pt x="4134" y="3123"/>
                      </a:cubicBezTo>
                      <a:cubicBezTo>
                        <a:pt x="-9899" y="30566"/>
                        <a:pt x="15360" y="61439"/>
                        <a:pt x="26899" y="86387"/>
                      </a:cubicBezTo>
                      <a:cubicBezTo>
                        <a:pt x="56524" y="150004"/>
                        <a:pt x="97689" y="207696"/>
                        <a:pt x="127002" y="271001"/>
                      </a:cubicBezTo>
                      <a:cubicBezTo>
                        <a:pt x="129809" y="276303"/>
                        <a:pt x="138541" y="274120"/>
                        <a:pt x="136046" y="268195"/>
                      </a:cubicBezTo>
                      <a:lnTo>
                        <a:pt x="136046" y="2681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3" name="Freeform: Shape 415">
                  <a:extLst>
                    <a:ext uri="{FF2B5EF4-FFF2-40B4-BE49-F238E27FC236}">
                      <a16:creationId xmlns:a16="http://schemas.microsoft.com/office/drawing/2014/main" id="{5B3AB9EB-72C9-47D4-9A58-B6192BA066E6}"/>
                    </a:ext>
                  </a:extLst>
                </p:cNvPr>
                <p:cNvSpPr/>
                <p:nvPr/>
              </p:nvSpPr>
              <p:spPr>
                <a:xfrm>
                  <a:off x="5893891" y="3973088"/>
                  <a:ext cx="147331" cy="272488"/>
                </a:xfrm>
                <a:custGeom>
                  <a:avLst/>
                  <a:gdLst>
                    <a:gd name="connsiteX0" fmla="*/ 147133 w 147331"/>
                    <a:gd name="connsiteY0" fmla="*/ 268699 h 272488"/>
                    <a:gd name="connsiteX1" fmla="*/ 80397 w 147331"/>
                    <a:gd name="connsiteY1" fmla="*/ 138034 h 272488"/>
                    <a:gd name="connsiteX2" fmla="*/ 13038 w 147331"/>
                    <a:gd name="connsiteY2" fmla="*/ 2068 h 272488"/>
                    <a:gd name="connsiteX3" fmla="*/ 564 w 147331"/>
                    <a:gd name="connsiteY3" fmla="*/ 10176 h 272488"/>
                    <a:gd name="connsiteX4" fmla="*/ 63869 w 147331"/>
                    <a:gd name="connsiteY4" fmla="*/ 132109 h 272488"/>
                    <a:gd name="connsiteX5" fmla="*/ 142143 w 147331"/>
                    <a:gd name="connsiteY5" fmla="*/ 271193 h 272488"/>
                    <a:gd name="connsiteX6" fmla="*/ 147133 w 147331"/>
                    <a:gd name="connsiteY6" fmla="*/ 268699 h 272488"/>
                    <a:gd name="connsiteX7" fmla="*/ 147133 w 147331"/>
                    <a:gd name="connsiteY7" fmla="*/ 268699 h 27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7331" h="272488">
                      <a:moveTo>
                        <a:pt x="147133" y="268699"/>
                      </a:moveTo>
                      <a:cubicBezTo>
                        <a:pt x="127486" y="223481"/>
                        <a:pt x="102850" y="181693"/>
                        <a:pt x="80397" y="138034"/>
                      </a:cubicBezTo>
                      <a:cubicBezTo>
                        <a:pt x="57632" y="93440"/>
                        <a:pt x="47965" y="40114"/>
                        <a:pt x="13038" y="2068"/>
                      </a:cubicBezTo>
                      <a:cubicBezTo>
                        <a:pt x="8048" y="-3545"/>
                        <a:pt x="-2554" y="3315"/>
                        <a:pt x="564" y="10176"/>
                      </a:cubicBezTo>
                      <a:cubicBezTo>
                        <a:pt x="19587" y="51964"/>
                        <a:pt x="43911" y="90945"/>
                        <a:pt x="63869" y="132109"/>
                      </a:cubicBezTo>
                      <a:cubicBezTo>
                        <a:pt x="87258" y="179822"/>
                        <a:pt x="116572" y="224728"/>
                        <a:pt x="142143" y="271193"/>
                      </a:cubicBezTo>
                      <a:cubicBezTo>
                        <a:pt x="143391" y="274000"/>
                        <a:pt x="148380" y="271817"/>
                        <a:pt x="147133" y="268699"/>
                      </a:cubicBezTo>
                      <a:lnTo>
                        <a:pt x="147133" y="268699"/>
                      </a:lnTo>
                      <a:close/>
                    </a:path>
                  </a:pathLst>
                </a:custGeom>
                <a:solidFill>
                  <a:srgbClr val="CADD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4" name="Freeform: Shape 416">
                  <a:extLst>
                    <a:ext uri="{FF2B5EF4-FFF2-40B4-BE49-F238E27FC236}">
                      <a16:creationId xmlns:a16="http://schemas.microsoft.com/office/drawing/2014/main" id="{4C3AF453-45BD-43FA-867B-1A5CECB1B607}"/>
                    </a:ext>
                  </a:extLst>
                </p:cNvPr>
                <p:cNvSpPr/>
                <p:nvPr/>
              </p:nvSpPr>
              <p:spPr>
                <a:xfrm>
                  <a:off x="6149650" y="4423749"/>
                  <a:ext cx="148589" cy="271662"/>
                </a:xfrm>
                <a:custGeom>
                  <a:avLst/>
                  <a:gdLst>
                    <a:gd name="connsiteX0" fmla="*/ 209 w 148589"/>
                    <a:gd name="connsiteY0" fmla="*/ 3587 h 271662"/>
                    <a:gd name="connsiteX1" fmla="*/ 67568 w 148589"/>
                    <a:gd name="connsiteY1" fmla="*/ 133940 h 271662"/>
                    <a:gd name="connsiteX2" fmla="*/ 135551 w 148589"/>
                    <a:gd name="connsiteY2" fmla="*/ 269594 h 271662"/>
                    <a:gd name="connsiteX3" fmla="*/ 148025 w 148589"/>
                    <a:gd name="connsiteY3" fmla="*/ 261486 h 271662"/>
                    <a:gd name="connsiteX4" fmla="*/ 84096 w 148589"/>
                    <a:gd name="connsiteY4" fmla="*/ 139865 h 271662"/>
                    <a:gd name="connsiteX5" fmla="*/ 5199 w 148589"/>
                    <a:gd name="connsiteY5" fmla="*/ 1092 h 271662"/>
                    <a:gd name="connsiteX6" fmla="*/ 209 w 148589"/>
                    <a:gd name="connsiteY6" fmla="*/ 3587 h 271662"/>
                    <a:gd name="connsiteX7" fmla="*/ 209 w 148589"/>
                    <a:gd name="connsiteY7" fmla="*/ 3587 h 27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589" h="271662">
                      <a:moveTo>
                        <a:pt x="209" y="3587"/>
                      </a:moveTo>
                      <a:cubicBezTo>
                        <a:pt x="20167" y="48493"/>
                        <a:pt x="44803" y="90281"/>
                        <a:pt x="67568" y="133940"/>
                      </a:cubicBezTo>
                      <a:cubicBezTo>
                        <a:pt x="90645" y="178534"/>
                        <a:pt x="100624" y="231860"/>
                        <a:pt x="135551" y="269594"/>
                      </a:cubicBezTo>
                      <a:cubicBezTo>
                        <a:pt x="140541" y="275207"/>
                        <a:pt x="151144" y="268347"/>
                        <a:pt x="148025" y="261486"/>
                      </a:cubicBezTo>
                      <a:cubicBezTo>
                        <a:pt x="129003" y="219698"/>
                        <a:pt x="104367" y="181029"/>
                        <a:pt x="84096" y="139865"/>
                      </a:cubicBezTo>
                      <a:cubicBezTo>
                        <a:pt x="60708" y="92464"/>
                        <a:pt x="30770" y="47558"/>
                        <a:pt x="5199" y="1092"/>
                      </a:cubicBezTo>
                      <a:cubicBezTo>
                        <a:pt x="3639" y="-1402"/>
                        <a:pt x="-1038" y="781"/>
                        <a:pt x="209" y="3587"/>
                      </a:cubicBezTo>
                      <a:lnTo>
                        <a:pt x="209" y="3587"/>
                      </a:lnTo>
                      <a:close/>
                    </a:path>
                  </a:pathLst>
                </a:custGeom>
                <a:solidFill>
                  <a:srgbClr val="CADD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0" name="Graphic 404">
                <a:extLst>
                  <a:ext uri="{FF2B5EF4-FFF2-40B4-BE49-F238E27FC236}">
                    <a16:creationId xmlns:a16="http://schemas.microsoft.com/office/drawing/2014/main" id="{3B5D96A9-3772-46B5-A9F9-76240DD7F9B6}"/>
                  </a:ext>
                </a:extLst>
              </p:cNvPr>
              <p:cNvGrpSpPr/>
              <p:nvPr/>
            </p:nvGrpSpPr>
            <p:grpSpPr>
              <a:xfrm>
                <a:off x="5727778" y="3686929"/>
                <a:ext cx="763244" cy="1052187"/>
                <a:chOff x="5727778" y="3686929"/>
                <a:chExt cx="763244" cy="1052187"/>
              </a:xfrm>
            </p:grpSpPr>
            <p:grpSp>
              <p:nvGrpSpPr>
                <p:cNvPr id="431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5727778" y="3686929"/>
                  <a:ext cx="763244" cy="1052187"/>
                  <a:chOff x="5727778" y="3686929"/>
                  <a:chExt cx="763244" cy="1052187"/>
                </a:xfrm>
              </p:grpSpPr>
              <p:sp>
                <p:nvSpPr>
                  <p:cNvPr id="437" name="Freeform: Shape 419">
                    <a:extLst>
                      <a:ext uri="{FF2B5EF4-FFF2-40B4-BE49-F238E27FC236}">
                        <a16:creationId xmlns:a16="http://schemas.microsoft.com/office/drawing/2014/main" id="{8A88CF45-91B7-4976-AB11-74705C08D11F}"/>
                      </a:ext>
                    </a:extLst>
                  </p:cNvPr>
                  <p:cNvSpPr/>
                  <p:nvPr/>
                </p:nvSpPr>
                <p:spPr>
                  <a:xfrm>
                    <a:off x="5790893" y="3686929"/>
                    <a:ext cx="700129" cy="883234"/>
                  </a:xfrm>
                  <a:custGeom>
                    <a:avLst/>
                    <a:gdLst>
                      <a:gd name="connsiteX0" fmla="*/ 585681 w 700129"/>
                      <a:gd name="connsiteY0" fmla="*/ 883234 h 883234"/>
                      <a:gd name="connsiteX1" fmla="*/ 28 w 700129"/>
                      <a:gd name="connsiteY1" fmla="*/ 111097 h 883234"/>
                      <a:gd name="connsiteX2" fmla="*/ 60527 w 700129"/>
                      <a:gd name="connsiteY2" fmla="*/ 63072 h 883234"/>
                      <a:gd name="connsiteX3" fmla="*/ 105745 w 700129"/>
                      <a:gd name="connsiteY3" fmla="*/ 1014 h 883234"/>
                      <a:gd name="connsiteX4" fmla="*/ 700129 w 700129"/>
                      <a:gd name="connsiteY4" fmla="*/ 818370 h 883234"/>
                      <a:gd name="connsiteX5" fmla="*/ 585681 w 700129"/>
                      <a:gd name="connsiteY5" fmla="*/ 883234 h 88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129" h="883234">
                        <a:moveTo>
                          <a:pt x="585681" y="883234"/>
                        </a:moveTo>
                        <a:cubicBezTo>
                          <a:pt x="568529" y="861093"/>
                          <a:pt x="-4649" y="118269"/>
                          <a:pt x="28" y="111097"/>
                        </a:cubicBezTo>
                        <a:cubicBezTo>
                          <a:pt x="5018" y="103612"/>
                          <a:pt x="49301" y="80224"/>
                          <a:pt x="60527" y="63072"/>
                        </a:cubicBezTo>
                        <a:cubicBezTo>
                          <a:pt x="72066" y="45920"/>
                          <a:pt x="97637" y="-8029"/>
                          <a:pt x="105745" y="1014"/>
                        </a:cubicBezTo>
                        <a:cubicBezTo>
                          <a:pt x="114165" y="10058"/>
                          <a:pt x="700129" y="818370"/>
                          <a:pt x="700129" y="818370"/>
                        </a:cubicBezTo>
                        <a:lnTo>
                          <a:pt x="585681" y="883234"/>
                        </a:lnTo>
                        <a:close/>
                      </a:path>
                    </a:pathLst>
                  </a:custGeom>
                  <a:solidFill>
                    <a:srgbClr val="C2DB67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38" name="Freeform: Shape 421">
                    <a:extLst>
                      <a:ext uri="{FF2B5EF4-FFF2-40B4-BE49-F238E27FC236}">
                        <a16:creationId xmlns:a16="http://schemas.microsoft.com/office/drawing/2014/main" id="{A3CA7E83-3C81-4360-A283-DCDDCA433B7C}"/>
                      </a:ext>
                    </a:extLst>
                  </p:cNvPr>
                  <p:cNvSpPr/>
                  <p:nvPr/>
                </p:nvSpPr>
                <p:spPr>
                  <a:xfrm>
                    <a:off x="5727778" y="3701040"/>
                    <a:ext cx="742312" cy="1038076"/>
                  </a:xfrm>
                  <a:custGeom>
                    <a:avLst/>
                    <a:gdLst>
                      <a:gd name="connsiteX0" fmla="*/ 2645 w 742312"/>
                      <a:gd name="connsiteY0" fmla="*/ 37111 h 1038076"/>
                      <a:gd name="connsiteX1" fmla="*/ 48175 w 742312"/>
                      <a:gd name="connsiteY1" fmla="*/ 152495 h 1038076"/>
                      <a:gd name="connsiteX2" fmla="*/ 124578 w 742312"/>
                      <a:gd name="connsiteY2" fmla="*/ 274428 h 1038076"/>
                      <a:gd name="connsiteX3" fmla="*/ 304203 w 742312"/>
                      <a:gd name="connsiteY3" fmla="*/ 554468 h 1038076"/>
                      <a:gd name="connsiteX4" fmla="*/ 461686 w 742312"/>
                      <a:gd name="connsiteY4" fmla="*/ 817044 h 1038076"/>
                      <a:gd name="connsiteX5" fmla="*/ 534347 w 742312"/>
                      <a:gd name="connsiteY5" fmla="*/ 905921 h 1038076"/>
                      <a:gd name="connsiteX6" fmla="*/ 603889 w 742312"/>
                      <a:gd name="connsiteY6" fmla="*/ 1010391 h 1038076"/>
                      <a:gd name="connsiteX7" fmla="*/ 739855 w 742312"/>
                      <a:gd name="connsiteY7" fmla="*/ 964549 h 1038076"/>
                      <a:gd name="connsiteX8" fmla="*/ 645365 w 742312"/>
                      <a:gd name="connsiteY8" fmla="*/ 742201 h 1038076"/>
                      <a:gd name="connsiteX9" fmla="*/ 444535 w 742312"/>
                      <a:gd name="connsiteY9" fmla="*/ 487420 h 1038076"/>
                      <a:gd name="connsiteX10" fmla="*/ 214390 w 742312"/>
                      <a:gd name="connsiteY10" fmla="*/ 178378 h 1038076"/>
                      <a:gd name="connsiteX11" fmla="*/ 112727 w 742312"/>
                      <a:gd name="connsiteY11" fmla="*/ 43971 h 1038076"/>
                      <a:gd name="connsiteX12" fmla="*/ 34141 w 742312"/>
                      <a:gd name="connsiteY12" fmla="*/ 936 h 1038076"/>
                      <a:gd name="connsiteX13" fmla="*/ 2645 w 742312"/>
                      <a:gd name="connsiteY13" fmla="*/ 37111 h 1038076"/>
                      <a:gd name="connsiteX14" fmla="*/ 2645 w 742312"/>
                      <a:gd name="connsiteY14" fmla="*/ 37111 h 1038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742312" h="1038076">
                        <a:moveTo>
                          <a:pt x="2645" y="37111"/>
                        </a:moveTo>
                        <a:cubicBezTo>
                          <a:pt x="20420" y="74844"/>
                          <a:pt x="28528" y="115073"/>
                          <a:pt x="48175" y="152495"/>
                        </a:cubicBezTo>
                        <a:cubicBezTo>
                          <a:pt x="69692" y="193347"/>
                          <a:pt x="96511" y="237629"/>
                          <a:pt x="124578" y="274428"/>
                        </a:cubicBezTo>
                        <a:cubicBezTo>
                          <a:pt x="192561" y="364240"/>
                          <a:pt x="245575" y="459042"/>
                          <a:pt x="304203" y="554468"/>
                        </a:cubicBezTo>
                        <a:cubicBezTo>
                          <a:pt x="357217" y="640538"/>
                          <a:pt x="402747" y="735028"/>
                          <a:pt x="461686" y="817044"/>
                        </a:cubicBezTo>
                        <a:cubicBezTo>
                          <a:pt x="484139" y="848229"/>
                          <a:pt x="509711" y="876608"/>
                          <a:pt x="534347" y="905921"/>
                        </a:cubicBezTo>
                        <a:cubicBezTo>
                          <a:pt x="561790" y="938354"/>
                          <a:pt x="577382" y="977335"/>
                          <a:pt x="603889" y="1010391"/>
                        </a:cubicBezTo>
                        <a:cubicBezTo>
                          <a:pt x="650355" y="1068395"/>
                          <a:pt x="729252" y="1026607"/>
                          <a:pt x="739855" y="964549"/>
                        </a:cubicBezTo>
                        <a:cubicBezTo>
                          <a:pt x="754824" y="876608"/>
                          <a:pt x="698691" y="801452"/>
                          <a:pt x="645365" y="742201"/>
                        </a:cubicBezTo>
                        <a:cubicBezTo>
                          <a:pt x="577382" y="667045"/>
                          <a:pt x="501915" y="570996"/>
                          <a:pt x="444535" y="487420"/>
                        </a:cubicBezTo>
                        <a:cubicBezTo>
                          <a:pt x="378111" y="390124"/>
                          <a:pt x="288922" y="270997"/>
                          <a:pt x="214390" y="178378"/>
                        </a:cubicBezTo>
                        <a:cubicBezTo>
                          <a:pt x="179463" y="135031"/>
                          <a:pt x="149214" y="85759"/>
                          <a:pt x="112727" y="43971"/>
                        </a:cubicBezTo>
                        <a:cubicBezTo>
                          <a:pt x="83414" y="10292"/>
                          <a:pt x="77800" y="12475"/>
                          <a:pt x="34141" y="936"/>
                        </a:cubicBezTo>
                        <a:cubicBezTo>
                          <a:pt x="12624" y="-4677"/>
                          <a:pt x="-7334" y="15905"/>
                          <a:pt x="2645" y="37111"/>
                        </a:cubicBezTo>
                        <a:lnTo>
                          <a:pt x="2645" y="37111"/>
                        </a:lnTo>
                        <a:close/>
                      </a:path>
                    </a:pathLst>
                  </a:custGeom>
                  <a:solidFill>
                    <a:srgbClr val="C2DB67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432" name="Freeform: Shape 422">
                  <a:extLst>
                    <a:ext uri="{FF2B5EF4-FFF2-40B4-BE49-F238E27FC236}">
                      <a16:creationId xmlns:a16="http://schemas.microsoft.com/office/drawing/2014/main" id="{44DB6C84-1896-4DF5-8BA8-4D1D2839E191}"/>
                    </a:ext>
                  </a:extLst>
                </p:cNvPr>
                <p:cNvSpPr/>
                <p:nvPr/>
              </p:nvSpPr>
              <p:spPr>
                <a:xfrm>
                  <a:off x="5847747" y="3811297"/>
                  <a:ext cx="266909" cy="358544"/>
                </a:xfrm>
                <a:custGeom>
                  <a:avLst/>
                  <a:gdLst>
                    <a:gd name="connsiteX0" fmla="*/ 242 w 266909"/>
                    <a:gd name="connsiteY0" fmla="*/ 12612 h 358544"/>
                    <a:gd name="connsiteX1" fmla="*/ 114067 w 266909"/>
                    <a:gd name="connsiteY1" fmla="*/ 182881 h 358544"/>
                    <a:gd name="connsiteX2" fmla="*/ 188599 w 266909"/>
                    <a:gd name="connsiteY2" fmla="*/ 287662 h 358544"/>
                    <a:gd name="connsiteX3" fmla="*/ 246915 w 266909"/>
                    <a:gd name="connsiteY3" fmla="*/ 356581 h 358544"/>
                    <a:gd name="connsiteX4" fmla="*/ 266561 w 266909"/>
                    <a:gd name="connsiteY4" fmla="*/ 346913 h 358544"/>
                    <a:gd name="connsiteX5" fmla="*/ 242861 w 266909"/>
                    <a:gd name="connsiteY5" fmla="*/ 287974 h 358544"/>
                    <a:gd name="connsiteX6" fmla="*/ 153984 w 266909"/>
                    <a:gd name="connsiteY6" fmla="*/ 156686 h 358544"/>
                    <a:gd name="connsiteX7" fmla="*/ 11157 w 266909"/>
                    <a:gd name="connsiteY7" fmla="*/ 138 h 358544"/>
                    <a:gd name="connsiteX8" fmla="*/ 242 w 266909"/>
                    <a:gd name="connsiteY8" fmla="*/ 12612 h 358544"/>
                    <a:gd name="connsiteX9" fmla="*/ 242 w 266909"/>
                    <a:gd name="connsiteY9" fmla="*/ 12612 h 358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6909" h="358544">
                      <a:moveTo>
                        <a:pt x="242" y="12612"/>
                      </a:moveTo>
                      <a:cubicBezTo>
                        <a:pt x="18018" y="76852"/>
                        <a:pt x="72903" y="132050"/>
                        <a:pt x="114067" y="182881"/>
                      </a:cubicBezTo>
                      <a:cubicBezTo>
                        <a:pt x="141198" y="216249"/>
                        <a:pt x="163651" y="252735"/>
                        <a:pt x="188599" y="287662"/>
                      </a:cubicBezTo>
                      <a:cubicBezTo>
                        <a:pt x="206063" y="311986"/>
                        <a:pt x="221031" y="340676"/>
                        <a:pt x="246915" y="356581"/>
                      </a:cubicBezTo>
                      <a:cubicBezTo>
                        <a:pt x="255335" y="361570"/>
                        <a:pt x="265626" y="356581"/>
                        <a:pt x="266561" y="346913"/>
                      </a:cubicBezTo>
                      <a:cubicBezTo>
                        <a:pt x="269056" y="321030"/>
                        <a:pt x="257829" y="308556"/>
                        <a:pt x="242861" y="287974"/>
                      </a:cubicBezTo>
                      <a:cubicBezTo>
                        <a:pt x="211364" y="244939"/>
                        <a:pt x="182362" y="201904"/>
                        <a:pt x="153984" y="156686"/>
                      </a:cubicBezTo>
                      <a:cubicBezTo>
                        <a:pt x="121863" y="106166"/>
                        <a:pt x="75398" y="10429"/>
                        <a:pt x="11157" y="138"/>
                      </a:cubicBezTo>
                      <a:cubicBezTo>
                        <a:pt x="4920" y="-1110"/>
                        <a:pt x="-1317" y="6375"/>
                        <a:pt x="242" y="12612"/>
                      </a:cubicBezTo>
                      <a:lnTo>
                        <a:pt x="242" y="12612"/>
                      </a:lnTo>
                      <a:close/>
                    </a:path>
                  </a:pathLst>
                </a:custGeom>
                <a:solidFill>
                  <a:srgbClr val="CFE7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3" name="Freeform: Shape 423">
                  <a:extLst>
                    <a:ext uri="{FF2B5EF4-FFF2-40B4-BE49-F238E27FC236}">
                      <a16:creationId xmlns:a16="http://schemas.microsoft.com/office/drawing/2014/main" id="{5877C982-3670-4160-A024-226FF4C7B24F}"/>
                    </a:ext>
                  </a:extLst>
                </p:cNvPr>
                <p:cNvSpPr/>
                <p:nvPr/>
              </p:nvSpPr>
              <p:spPr>
                <a:xfrm>
                  <a:off x="5876186" y="3765653"/>
                  <a:ext cx="151574" cy="176747"/>
                </a:xfrm>
                <a:custGeom>
                  <a:avLst/>
                  <a:gdLst>
                    <a:gd name="connsiteX0" fmla="*/ 2365 w 151574"/>
                    <a:gd name="connsiteY0" fmla="*/ 17404 h 176747"/>
                    <a:gd name="connsiteX1" fmla="*/ 63175 w 151574"/>
                    <a:gd name="connsiteY1" fmla="*/ 97237 h 176747"/>
                    <a:gd name="connsiteX2" fmla="*/ 131782 w 151574"/>
                    <a:gd name="connsiteY2" fmla="*/ 174887 h 176747"/>
                    <a:gd name="connsiteX3" fmla="*/ 151429 w 151574"/>
                    <a:gd name="connsiteY3" fmla="*/ 161790 h 176747"/>
                    <a:gd name="connsiteX4" fmla="*/ 103716 w 151574"/>
                    <a:gd name="connsiteY4" fmla="*/ 81645 h 176747"/>
                    <a:gd name="connsiteX5" fmla="*/ 16086 w 151574"/>
                    <a:gd name="connsiteY5" fmla="*/ 2123 h 176747"/>
                    <a:gd name="connsiteX6" fmla="*/ 2365 w 151574"/>
                    <a:gd name="connsiteY6" fmla="*/ 17404 h 176747"/>
                    <a:gd name="connsiteX7" fmla="*/ 2365 w 151574"/>
                    <a:gd name="connsiteY7" fmla="*/ 17404 h 176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574" h="176747">
                      <a:moveTo>
                        <a:pt x="2365" y="17404"/>
                      </a:moveTo>
                      <a:cubicBezTo>
                        <a:pt x="24194" y="42975"/>
                        <a:pt x="44464" y="69483"/>
                        <a:pt x="63175" y="97237"/>
                      </a:cubicBezTo>
                      <a:cubicBezTo>
                        <a:pt x="81886" y="124680"/>
                        <a:pt x="101533" y="159295"/>
                        <a:pt x="131782" y="174887"/>
                      </a:cubicBezTo>
                      <a:cubicBezTo>
                        <a:pt x="141761" y="180189"/>
                        <a:pt x="152988" y="173640"/>
                        <a:pt x="151429" y="161790"/>
                      </a:cubicBezTo>
                      <a:cubicBezTo>
                        <a:pt x="147063" y="129357"/>
                        <a:pt x="123674" y="106281"/>
                        <a:pt x="103716" y="81645"/>
                      </a:cubicBezTo>
                      <a:cubicBezTo>
                        <a:pt x="79080" y="51707"/>
                        <a:pt x="46647" y="25824"/>
                        <a:pt x="16086" y="2123"/>
                      </a:cubicBezTo>
                      <a:cubicBezTo>
                        <a:pt x="6731" y="-5361"/>
                        <a:pt x="-5120" y="8672"/>
                        <a:pt x="2365" y="17404"/>
                      </a:cubicBezTo>
                      <a:lnTo>
                        <a:pt x="2365" y="1740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4" name="Freeform: Shape 424">
                  <a:extLst>
                    <a:ext uri="{FF2B5EF4-FFF2-40B4-BE49-F238E27FC236}">
                      <a16:creationId xmlns:a16="http://schemas.microsoft.com/office/drawing/2014/main" id="{A8CAE6F4-3B21-45AC-99B7-F0B721724542}"/>
                    </a:ext>
                  </a:extLst>
                </p:cNvPr>
                <p:cNvSpPr/>
                <p:nvPr/>
              </p:nvSpPr>
              <p:spPr>
                <a:xfrm>
                  <a:off x="6085872" y="4015750"/>
                  <a:ext cx="171714" cy="253464"/>
                </a:xfrm>
                <a:custGeom>
                  <a:avLst/>
                  <a:gdLst>
                    <a:gd name="connsiteX0" fmla="*/ 681 w 171714"/>
                    <a:gd name="connsiteY0" fmla="*/ 6495 h 253464"/>
                    <a:gd name="connsiteX1" fmla="*/ 77708 w 171714"/>
                    <a:gd name="connsiteY1" fmla="*/ 130922 h 253464"/>
                    <a:gd name="connsiteX2" fmla="*/ 160348 w 171714"/>
                    <a:gd name="connsiteY2" fmla="*/ 251608 h 253464"/>
                    <a:gd name="connsiteX3" fmla="*/ 169703 w 171714"/>
                    <a:gd name="connsiteY3" fmla="*/ 249737 h 253464"/>
                    <a:gd name="connsiteX4" fmla="*/ 135088 w 171714"/>
                    <a:gd name="connsiteY4" fmla="*/ 170527 h 253464"/>
                    <a:gd name="connsiteX5" fmla="*/ 9101 w 171714"/>
                    <a:gd name="connsiteY5" fmla="*/ 2129 h 253464"/>
                    <a:gd name="connsiteX6" fmla="*/ 681 w 171714"/>
                    <a:gd name="connsiteY6" fmla="*/ 6495 h 253464"/>
                    <a:gd name="connsiteX7" fmla="*/ 681 w 171714"/>
                    <a:gd name="connsiteY7" fmla="*/ 6495 h 253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1714" h="253464">
                      <a:moveTo>
                        <a:pt x="681" y="6495"/>
                      </a:moveTo>
                      <a:cubicBezTo>
                        <a:pt x="25006" y="49530"/>
                        <a:pt x="48706" y="90694"/>
                        <a:pt x="77708" y="130922"/>
                      </a:cubicBezTo>
                      <a:cubicBezTo>
                        <a:pt x="105151" y="168968"/>
                        <a:pt x="127916" y="218864"/>
                        <a:pt x="160348" y="251608"/>
                      </a:cubicBezTo>
                      <a:cubicBezTo>
                        <a:pt x="163155" y="254726"/>
                        <a:pt x="168456" y="253791"/>
                        <a:pt x="169703" y="249737"/>
                      </a:cubicBezTo>
                      <a:cubicBezTo>
                        <a:pt x="179683" y="220735"/>
                        <a:pt x="150057" y="193604"/>
                        <a:pt x="135088" y="170527"/>
                      </a:cubicBezTo>
                      <a:cubicBezTo>
                        <a:pt x="96419" y="111900"/>
                        <a:pt x="47459" y="60756"/>
                        <a:pt x="9101" y="2129"/>
                      </a:cubicBezTo>
                      <a:cubicBezTo>
                        <a:pt x="5983" y="-2549"/>
                        <a:pt x="-2437" y="1193"/>
                        <a:pt x="681" y="6495"/>
                      </a:cubicBezTo>
                      <a:lnTo>
                        <a:pt x="681" y="649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5" name="Freeform: Shape 425">
                  <a:extLst>
                    <a:ext uri="{FF2B5EF4-FFF2-40B4-BE49-F238E27FC236}">
                      <a16:creationId xmlns:a16="http://schemas.microsoft.com/office/drawing/2014/main" id="{AE49D4CC-537B-4805-8AFE-59717A1348FF}"/>
                    </a:ext>
                  </a:extLst>
                </p:cNvPr>
                <p:cNvSpPr/>
                <p:nvPr/>
              </p:nvSpPr>
              <p:spPr>
                <a:xfrm>
                  <a:off x="6183105" y="4198524"/>
                  <a:ext cx="184142" cy="249849"/>
                </a:xfrm>
                <a:custGeom>
                  <a:avLst/>
                  <a:gdLst>
                    <a:gd name="connsiteX0" fmla="*/ 434 w 184142"/>
                    <a:gd name="connsiteY0" fmla="*/ 3969 h 249849"/>
                    <a:gd name="connsiteX1" fmla="*/ 85568 w 184142"/>
                    <a:gd name="connsiteY1" fmla="*/ 123719 h 249849"/>
                    <a:gd name="connsiteX2" fmla="*/ 171950 w 184142"/>
                    <a:gd name="connsiteY2" fmla="*/ 248459 h 249849"/>
                    <a:gd name="connsiteX3" fmla="*/ 183177 w 184142"/>
                    <a:gd name="connsiteY3" fmla="*/ 238791 h 249849"/>
                    <a:gd name="connsiteX4" fmla="*/ 102720 w 184142"/>
                    <a:gd name="connsiteY4" fmla="*/ 127461 h 249849"/>
                    <a:gd name="connsiteX5" fmla="*/ 5111 w 184142"/>
                    <a:gd name="connsiteY5" fmla="*/ 1163 h 249849"/>
                    <a:gd name="connsiteX6" fmla="*/ 434 w 184142"/>
                    <a:gd name="connsiteY6" fmla="*/ 3969 h 249849"/>
                    <a:gd name="connsiteX7" fmla="*/ 434 w 184142"/>
                    <a:gd name="connsiteY7" fmla="*/ 3969 h 249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42" h="249849">
                      <a:moveTo>
                        <a:pt x="434" y="3969"/>
                      </a:moveTo>
                      <a:cubicBezTo>
                        <a:pt x="26629" y="45757"/>
                        <a:pt x="56878" y="83491"/>
                        <a:pt x="85568" y="123719"/>
                      </a:cubicBezTo>
                      <a:cubicBezTo>
                        <a:pt x="114570" y="164571"/>
                        <a:pt x="132034" y="216026"/>
                        <a:pt x="171950" y="248459"/>
                      </a:cubicBezTo>
                      <a:cubicBezTo>
                        <a:pt x="177564" y="253136"/>
                        <a:pt x="187231" y="245028"/>
                        <a:pt x="183177" y="238791"/>
                      </a:cubicBezTo>
                      <a:cubicBezTo>
                        <a:pt x="158541" y="200122"/>
                        <a:pt x="128603" y="165195"/>
                        <a:pt x="102720" y="127461"/>
                      </a:cubicBezTo>
                      <a:cubicBezTo>
                        <a:pt x="72782" y="83803"/>
                        <a:pt x="36920" y="43574"/>
                        <a:pt x="5111" y="1163"/>
                      </a:cubicBezTo>
                      <a:cubicBezTo>
                        <a:pt x="3240" y="-1644"/>
                        <a:pt x="-1438" y="1163"/>
                        <a:pt x="434" y="3969"/>
                      </a:cubicBezTo>
                      <a:lnTo>
                        <a:pt x="434" y="3969"/>
                      </a:lnTo>
                      <a:close/>
                    </a:path>
                  </a:pathLst>
                </a:custGeom>
                <a:solidFill>
                  <a:srgbClr val="CFE7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6" name="Freeform: Shape 426">
                  <a:extLst>
                    <a:ext uri="{FF2B5EF4-FFF2-40B4-BE49-F238E27FC236}">
                      <a16:creationId xmlns:a16="http://schemas.microsoft.com/office/drawing/2014/main" id="{F325DFA8-B72C-44D0-9B43-E002E867E1A9}"/>
                    </a:ext>
                  </a:extLst>
                </p:cNvPr>
                <p:cNvSpPr/>
                <p:nvPr/>
              </p:nvSpPr>
              <p:spPr>
                <a:xfrm>
                  <a:off x="5864177" y="3789464"/>
                  <a:ext cx="184972" cy="249338"/>
                </a:xfrm>
                <a:custGeom>
                  <a:avLst/>
                  <a:gdLst>
                    <a:gd name="connsiteX0" fmla="*/ 184643 w 184972"/>
                    <a:gd name="connsiteY0" fmla="*/ 245254 h 249338"/>
                    <a:gd name="connsiteX1" fmla="*/ 99197 w 184972"/>
                    <a:gd name="connsiteY1" fmla="*/ 125816 h 249338"/>
                    <a:gd name="connsiteX2" fmla="*/ 12503 w 184972"/>
                    <a:gd name="connsiteY2" fmla="*/ 1389 h 249338"/>
                    <a:gd name="connsiteX3" fmla="*/ 965 w 184972"/>
                    <a:gd name="connsiteY3" fmla="*/ 11368 h 249338"/>
                    <a:gd name="connsiteX4" fmla="*/ 81733 w 184972"/>
                    <a:gd name="connsiteY4" fmla="*/ 122386 h 249338"/>
                    <a:gd name="connsiteX5" fmla="*/ 179654 w 184972"/>
                    <a:gd name="connsiteY5" fmla="*/ 248373 h 249338"/>
                    <a:gd name="connsiteX6" fmla="*/ 184643 w 184972"/>
                    <a:gd name="connsiteY6" fmla="*/ 245254 h 249338"/>
                    <a:gd name="connsiteX7" fmla="*/ 184643 w 184972"/>
                    <a:gd name="connsiteY7" fmla="*/ 245254 h 249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972" h="249338">
                      <a:moveTo>
                        <a:pt x="184643" y="245254"/>
                      </a:moveTo>
                      <a:cubicBezTo>
                        <a:pt x="158448" y="203467"/>
                        <a:pt x="127887" y="166045"/>
                        <a:pt x="99197" y="125816"/>
                      </a:cubicBezTo>
                      <a:cubicBezTo>
                        <a:pt x="69883" y="84964"/>
                        <a:pt x="52420" y="33821"/>
                        <a:pt x="12503" y="1389"/>
                      </a:cubicBezTo>
                      <a:cubicBezTo>
                        <a:pt x="6578" y="-3289"/>
                        <a:pt x="-3090" y="4819"/>
                        <a:pt x="965" y="11368"/>
                      </a:cubicBezTo>
                      <a:cubicBezTo>
                        <a:pt x="25912" y="49725"/>
                        <a:pt x="55850" y="84652"/>
                        <a:pt x="81733" y="122386"/>
                      </a:cubicBezTo>
                      <a:cubicBezTo>
                        <a:pt x="111671" y="166045"/>
                        <a:pt x="147845" y="205961"/>
                        <a:pt x="179654" y="248373"/>
                      </a:cubicBezTo>
                      <a:cubicBezTo>
                        <a:pt x="181837" y="250868"/>
                        <a:pt x="186203" y="248061"/>
                        <a:pt x="184643" y="245254"/>
                      </a:cubicBezTo>
                      <a:lnTo>
                        <a:pt x="184643" y="245254"/>
                      </a:lnTo>
                      <a:close/>
                    </a:path>
                  </a:pathLst>
                </a:custGeom>
                <a:solidFill>
                  <a:srgbClr val="CFE7FF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4" name="Graphic 404">
              <a:extLst>
                <a:ext uri="{FF2B5EF4-FFF2-40B4-BE49-F238E27FC236}">
                  <a16:creationId xmlns:a16="http://schemas.microsoft.com/office/drawing/2014/main" id="{3B5D96A9-3772-46B5-A9F9-76240DD7F9B6}"/>
                </a:ext>
              </a:extLst>
            </p:cNvPr>
            <p:cNvGrpSpPr/>
            <p:nvPr/>
          </p:nvGrpSpPr>
          <p:grpSpPr>
            <a:xfrm>
              <a:off x="6016548" y="3113770"/>
              <a:ext cx="2259901" cy="2602215"/>
              <a:chOff x="6016548" y="3113770"/>
              <a:chExt cx="2259901" cy="2602215"/>
            </a:xfrm>
          </p:grpSpPr>
          <p:sp>
            <p:nvSpPr>
              <p:cNvPr id="25" name="Freeform: Shape 428">
                <a:extLst>
                  <a:ext uri="{FF2B5EF4-FFF2-40B4-BE49-F238E27FC236}">
                    <a16:creationId xmlns:a16="http://schemas.microsoft.com/office/drawing/2014/main" id="{ACEB669D-D1A8-4A55-B7AD-59FA15B7309E}"/>
                  </a:ext>
                </a:extLst>
              </p:cNvPr>
              <p:cNvSpPr/>
              <p:nvPr/>
            </p:nvSpPr>
            <p:spPr>
              <a:xfrm>
                <a:off x="6415398" y="3252006"/>
                <a:ext cx="110264" cy="80526"/>
              </a:xfrm>
              <a:custGeom>
                <a:avLst/>
                <a:gdLst>
                  <a:gd name="connsiteX0" fmla="*/ 109303 w 110264"/>
                  <a:gd name="connsiteY0" fmla="*/ 72633 h 80526"/>
                  <a:gd name="connsiteX1" fmla="*/ 73440 w 110264"/>
                  <a:gd name="connsiteY1" fmla="*/ 42072 h 80526"/>
                  <a:gd name="connsiteX2" fmla="*/ 4210 w 110264"/>
                  <a:gd name="connsiteY2" fmla="*/ 284 h 80526"/>
                  <a:gd name="connsiteX3" fmla="*/ 780 w 110264"/>
                  <a:gd name="connsiteY3" fmla="*/ 4650 h 80526"/>
                  <a:gd name="connsiteX4" fmla="*/ 100883 w 110264"/>
                  <a:gd name="connsiteY4" fmla="*/ 78870 h 80526"/>
                  <a:gd name="connsiteX5" fmla="*/ 109303 w 110264"/>
                  <a:gd name="connsiteY5" fmla="*/ 72633 h 80526"/>
                  <a:gd name="connsiteX6" fmla="*/ 109303 w 110264"/>
                  <a:gd name="connsiteY6" fmla="*/ 72633 h 8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264" h="80526">
                    <a:moveTo>
                      <a:pt x="109303" y="72633"/>
                    </a:moveTo>
                    <a:cubicBezTo>
                      <a:pt x="99636" y="59847"/>
                      <a:pt x="86850" y="51115"/>
                      <a:pt x="73440" y="42072"/>
                    </a:cubicBezTo>
                    <a:cubicBezTo>
                      <a:pt x="50987" y="26791"/>
                      <a:pt x="29158" y="11822"/>
                      <a:pt x="4210" y="284"/>
                    </a:cubicBezTo>
                    <a:cubicBezTo>
                      <a:pt x="1403" y="-963"/>
                      <a:pt x="-1403" y="2155"/>
                      <a:pt x="780" y="4650"/>
                    </a:cubicBezTo>
                    <a:cubicBezTo>
                      <a:pt x="30093" y="33964"/>
                      <a:pt x="75311" y="45814"/>
                      <a:pt x="100883" y="78870"/>
                    </a:cubicBezTo>
                    <a:cubicBezTo>
                      <a:pt x="104937" y="83548"/>
                      <a:pt x="113045" y="77311"/>
                      <a:pt x="109303" y="72633"/>
                    </a:cubicBezTo>
                    <a:lnTo>
                      <a:pt x="109303" y="72633"/>
                    </a:lnTo>
                    <a:close/>
                  </a:path>
                </a:pathLst>
              </a:custGeom>
              <a:solidFill>
                <a:srgbClr val="97AF51"/>
              </a:solidFill>
              <a:ln w="311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" name="Freeform: Shape 429">
                <a:extLst>
                  <a:ext uri="{FF2B5EF4-FFF2-40B4-BE49-F238E27FC236}">
                    <a16:creationId xmlns:a16="http://schemas.microsoft.com/office/drawing/2014/main" id="{76C54AEE-DECB-43AB-9582-6E5F31E45E63}"/>
                  </a:ext>
                </a:extLst>
              </p:cNvPr>
              <p:cNvSpPr/>
              <p:nvPr/>
            </p:nvSpPr>
            <p:spPr>
              <a:xfrm>
                <a:off x="6307391" y="3199279"/>
                <a:ext cx="107988" cy="84196"/>
              </a:xfrm>
              <a:custGeom>
                <a:avLst/>
                <a:gdLst>
                  <a:gd name="connsiteX0" fmla="*/ 106916 w 107988"/>
                  <a:gd name="connsiteY0" fmla="*/ 77648 h 84196"/>
                  <a:gd name="connsiteX1" fmla="*/ 3070 w 107988"/>
                  <a:gd name="connsiteY1" fmla="*/ 309 h 84196"/>
                  <a:gd name="connsiteX2" fmla="*/ 575 w 107988"/>
                  <a:gd name="connsiteY2" fmla="*/ 3740 h 84196"/>
                  <a:gd name="connsiteX3" fmla="*/ 102550 w 107988"/>
                  <a:gd name="connsiteY3" fmla="*/ 83573 h 84196"/>
                  <a:gd name="connsiteX4" fmla="*/ 106916 w 107988"/>
                  <a:gd name="connsiteY4" fmla="*/ 77648 h 84196"/>
                  <a:gd name="connsiteX5" fmla="*/ 106916 w 107988"/>
                  <a:gd name="connsiteY5" fmla="*/ 77648 h 84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988" h="84196">
                    <a:moveTo>
                      <a:pt x="106916" y="77648"/>
                    </a:moveTo>
                    <a:cubicBezTo>
                      <a:pt x="72924" y="51141"/>
                      <a:pt x="39245" y="23698"/>
                      <a:pt x="3070" y="309"/>
                    </a:cubicBezTo>
                    <a:cubicBezTo>
                      <a:pt x="887" y="-938"/>
                      <a:pt x="-984" y="1868"/>
                      <a:pt x="575" y="3740"/>
                    </a:cubicBezTo>
                    <a:cubicBezTo>
                      <a:pt x="29889" y="35548"/>
                      <a:pt x="67311" y="58313"/>
                      <a:pt x="102550" y="83573"/>
                    </a:cubicBezTo>
                    <a:cubicBezTo>
                      <a:pt x="105668" y="86068"/>
                      <a:pt x="110034" y="80454"/>
                      <a:pt x="106916" y="77648"/>
                    </a:cubicBezTo>
                    <a:lnTo>
                      <a:pt x="106916" y="77648"/>
                    </a:lnTo>
                    <a:close/>
                  </a:path>
                </a:pathLst>
              </a:custGeom>
              <a:solidFill>
                <a:srgbClr val="97AF51"/>
              </a:solidFill>
              <a:ln w="311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" name="Freeform: Shape 430">
                <a:extLst>
                  <a:ext uri="{FF2B5EF4-FFF2-40B4-BE49-F238E27FC236}">
                    <a16:creationId xmlns:a16="http://schemas.microsoft.com/office/drawing/2014/main" id="{DF6C368E-5B2B-4D6B-B442-AA1E0B495912}"/>
                  </a:ext>
                </a:extLst>
              </p:cNvPr>
              <p:cNvSpPr/>
              <p:nvPr/>
            </p:nvSpPr>
            <p:spPr>
              <a:xfrm>
                <a:off x="6302374" y="3169841"/>
                <a:ext cx="94540" cy="63509"/>
              </a:xfrm>
              <a:custGeom>
                <a:avLst/>
                <a:gdLst>
                  <a:gd name="connsiteX0" fmla="*/ 93222 w 94540"/>
                  <a:gd name="connsiteY0" fmla="*/ 54071 h 63509"/>
                  <a:gd name="connsiteX1" fmla="*/ 52058 w 94540"/>
                  <a:gd name="connsiteY1" fmla="*/ 23198 h 63509"/>
                  <a:gd name="connsiteX2" fmla="*/ 4969 w 94540"/>
                  <a:gd name="connsiteY2" fmla="*/ 121 h 63509"/>
                  <a:gd name="connsiteX3" fmla="*/ 915 w 94540"/>
                  <a:gd name="connsiteY3" fmla="*/ 6982 h 63509"/>
                  <a:gd name="connsiteX4" fmla="*/ 40208 w 94540"/>
                  <a:gd name="connsiteY4" fmla="*/ 31306 h 63509"/>
                  <a:gd name="connsiteX5" fmla="*/ 85426 w 94540"/>
                  <a:gd name="connsiteY5" fmla="*/ 61868 h 63509"/>
                  <a:gd name="connsiteX6" fmla="*/ 93222 w 94540"/>
                  <a:gd name="connsiteY6" fmla="*/ 54071 h 63509"/>
                  <a:gd name="connsiteX7" fmla="*/ 93222 w 94540"/>
                  <a:gd name="connsiteY7" fmla="*/ 54071 h 6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540" h="63509">
                    <a:moveTo>
                      <a:pt x="93222" y="54071"/>
                    </a:moveTo>
                    <a:cubicBezTo>
                      <a:pt x="81683" y="40662"/>
                      <a:pt x="67338" y="31618"/>
                      <a:pt x="52058" y="23198"/>
                    </a:cubicBezTo>
                    <a:cubicBezTo>
                      <a:pt x="37401" y="15090"/>
                      <a:pt x="21185" y="3864"/>
                      <a:pt x="4969" y="121"/>
                    </a:cubicBezTo>
                    <a:cubicBezTo>
                      <a:pt x="603" y="-814"/>
                      <a:pt x="-1268" y="3864"/>
                      <a:pt x="915" y="6982"/>
                    </a:cubicBezTo>
                    <a:cubicBezTo>
                      <a:pt x="10270" y="19144"/>
                      <a:pt x="26798" y="24758"/>
                      <a:pt x="40208" y="31306"/>
                    </a:cubicBezTo>
                    <a:cubicBezTo>
                      <a:pt x="56736" y="39414"/>
                      <a:pt x="72952" y="48146"/>
                      <a:pt x="85426" y="61868"/>
                    </a:cubicBezTo>
                    <a:cubicBezTo>
                      <a:pt x="90103" y="66857"/>
                      <a:pt x="97588" y="59373"/>
                      <a:pt x="93222" y="54071"/>
                    </a:cubicBezTo>
                    <a:lnTo>
                      <a:pt x="93222" y="54071"/>
                    </a:lnTo>
                    <a:close/>
                  </a:path>
                </a:pathLst>
              </a:custGeom>
              <a:solidFill>
                <a:srgbClr val="97AF51"/>
              </a:solidFill>
              <a:ln w="3113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8" name="Graphic 404">
                <a:extLst>
                  <a:ext uri="{FF2B5EF4-FFF2-40B4-BE49-F238E27FC236}">
                    <a16:creationId xmlns:a16="http://schemas.microsoft.com/office/drawing/2014/main" id="{3B5D96A9-3772-46B5-A9F9-76240DD7F9B6}"/>
                  </a:ext>
                </a:extLst>
              </p:cNvPr>
              <p:cNvGrpSpPr/>
              <p:nvPr/>
            </p:nvGrpSpPr>
            <p:grpSpPr>
              <a:xfrm>
                <a:off x="6016548" y="3113770"/>
                <a:ext cx="2259901" cy="2602215"/>
                <a:chOff x="6016548" y="3113770"/>
                <a:chExt cx="2259901" cy="2602215"/>
              </a:xfrm>
            </p:grpSpPr>
            <p:sp>
              <p:nvSpPr>
                <p:cNvPr id="29" name="Freeform: Shape 432">
                  <a:extLst>
                    <a:ext uri="{FF2B5EF4-FFF2-40B4-BE49-F238E27FC236}">
                      <a16:creationId xmlns:a16="http://schemas.microsoft.com/office/drawing/2014/main" id="{54B4D617-2ED3-48DF-81F5-06FBC1EAAFC9}"/>
                    </a:ext>
                  </a:extLst>
                </p:cNvPr>
                <p:cNvSpPr/>
                <p:nvPr/>
              </p:nvSpPr>
              <p:spPr>
                <a:xfrm>
                  <a:off x="6042456" y="3124067"/>
                  <a:ext cx="1542842" cy="1743037"/>
                </a:xfrm>
                <a:custGeom>
                  <a:avLst/>
                  <a:gdLst>
                    <a:gd name="connsiteX0" fmla="*/ 761038 w 1542842"/>
                    <a:gd name="connsiteY0" fmla="*/ 1164496 h 1743037"/>
                    <a:gd name="connsiteX1" fmla="*/ 1038584 w 1542842"/>
                    <a:gd name="connsiteY1" fmla="*/ 1702435 h 1743037"/>
                    <a:gd name="connsiteX2" fmla="*/ 1376316 w 1542842"/>
                    <a:gd name="connsiteY2" fmla="*/ 1551812 h 1743037"/>
                    <a:gd name="connsiteX3" fmla="*/ 1363842 w 1542842"/>
                    <a:gd name="connsiteY3" fmla="*/ 1490378 h 1743037"/>
                    <a:gd name="connsiteX4" fmla="*/ 1102824 w 1542842"/>
                    <a:gd name="connsiteY4" fmla="*/ 1139860 h 1743037"/>
                    <a:gd name="connsiteX5" fmla="*/ 688689 w 1542842"/>
                    <a:gd name="connsiteY5" fmla="*/ 681754 h 1743037"/>
                    <a:gd name="connsiteX6" fmla="*/ 517484 w 1542842"/>
                    <a:gd name="connsiteY6" fmla="*/ 393294 h 1743037"/>
                    <a:gd name="connsiteX7" fmla="*/ 1072887 w 1542842"/>
                    <a:gd name="connsiteY7" fmla="*/ 1011690 h 1743037"/>
                    <a:gd name="connsiteX8" fmla="*/ 1294923 w 1542842"/>
                    <a:gd name="connsiteY8" fmla="*/ 1251814 h 1743037"/>
                    <a:gd name="connsiteX9" fmla="*/ 1395339 w 1542842"/>
                    <a:gd name="connsiteY9" fmla="*/ 1384038 h 1743037"/>
                    <a:gd name="connsiteX10" fmla="*/ 1542843 w 1542842"/>
                    <a:gd name="connsiteY10" fmla="*/ 1394953 h 1743037"/>
                    <a:gd name="connsiteX11" fmla="*/ 1339830 w 1542842"/>
                    <a:gd name="connsiteY11" fmla="*/ 1135806 h 1743037"/>
                    <a:gd name="connsiteX12" fmla="*/ 1037024 w 1542842"/>
                    <a:gd name="connsiteY12" fmla="*/ 779363 h 1743037"/>
                    <a:gd name="connsiteX13" fmla="*/ 896069 w 1542842"/>
                    <a:gd name="connsiteY13" fmla="*/ 584769 h 1743037"/>
                    <a:gd name="connsiteX14" fmla="*/ 818418 w 1542842"/>
                    <a:gd name="connsiteY14" fmla="*/ 461277 h 1743037"/>
                    <a:gd name="connsiteX15" fmla="*/ 645654 w 1542842"/>
                    <a:gd name="connsiteY15" fmla="*/ 291320 h 1743037"/>
                    <a:gd name="connsiteX16" fmla="*/ 271747 w 1542842"/>
                    <a:gd name="connsiteY16" fmla="*/ 10656 h 1743037"/>
                    <a:gd name="connsiteX17" fmla="*/ 249294 w 1542842"/>
                    <a:gd name="connsiteY17" fmla="*/ 53 h 1743037"/>
                    <a:gd name="connsiteX18" fmla="*/ 224346 w 1542842"/>
                    <a:gd name="connsiteY18" fmla="*/ 9097 h 1743037"/>
                    <a:gd name="connsiteX19" fmla="*/ 39108 w 1542842"/>
                    <a:gd name="connsiteY19" fmla="*/ 155354 h 1743037"/>
                    <a:gd name="connsiteX20" fmla="*/ 751 w 1542842"/>
                    <a:gd name="connsiteY20" fmla="*/ 214917 h 1743037"/>
                    <a:gd name="connsiteX21" fmla="*/ 11665 w 1542842"/>
                    <a:gd name="connsiteY21" fmla="*/ 274480 h 1743037"/>
                    <a:gd name="connsiteX22" fmla="*/ 445447 w 1542842"/>
                    <a:gd name="connsiteY22" fmla="*/ 1064081 h 1743037"/>
                    <a:gd name="connsiteX23" fmla="*/ 592640 w 1542842"/>
                    <a:gd name="connsiteY23" fmla="*/ 1200359 h 1743037"/>
                    <a:gd name="connsiteX24" fmla="*/ 711766 w 1542842"/>
                    <a:gd name="connsiteY24" fmla="*/ 1350358 h 1743037"/>
                    <a:gd name="connsiteX25" fmla="*/ 817795 w 1542842"/>
                    <a:gd name="connsiteY25" fmla="*/ 1496927 h 1743037"/>
                    <a:gd name="connsiteX26" fmla="*/ 884842 w 1542842"/>
                    <a:gd name="connsiteY26" fmla="*/ 1613247 h 1743037"/>
                    <a:gd name="connsiteX27" fmla="*/ 871121 w 1542842"/>
                    <a:gd name="connsiteY27" fmla="*/ 1742352 h 1743037"/>
                    <a:gd name="connsiteX28" fmla="*/ 959686 w 1542842"/>
                    <a:gd name="connsiteY28" fmla="*/ 1682477 h 1743037"/>
                    <a:gd name="connsiteX29" fmla="*/ 959374 w 1542842"/>
                    <a:gd name="connsiteY29" fmla="*/ 1568652 h 1743037"/>
                    <a:gd name="connsiteX30" fmla="*/ 912597 w 1542842"/>
                    <a:gd name="connsiteY30" fmla="*/ 1450462 h 1743037"/>
                    <a:gd name="connsiteX31" fmla="*/ 810310 w 1542842"/>
                    <a:gd name="connsiteY31" fmla="*/ 1319173 h 1743037"/>
                    <a:gd name="connsiteX32" fmla="*/ 555218 w 1542842"/>
                    <a:gd name="connsiteY32" fmla="*/ 1035079 h 1743037"/>
                    <a:gd name="connsiteX33" fmla="*/ 417069 w 1542842"/>
                    <a:gd name="connsiteY33" fmla="*/ 872294 h 1743037"/>
                    <a:gd name="connsiteX34" fmla="*/ 249606 w 1542842"/>
                    <a:gd name="connsiteY34" fmla="*/ 606287 h 1743037"/>
                    <a:gd name="connsiteX35" fmla="*/ 147632 w 1542842"/>
                    <a:gd name="connsiteY35" fmla="*/ 329365 h 1743037"/>
                    <a:gd name="connsiteX36" fmla="*/ 294824 w 1542842"/>
                    <a:gd name="connsiteY36" fmla="*/ 605975 h 1743037"/>
                    <a:gd name="connsiteX37" fmla="*/ 428607 w 1542842"/>
                    <a:gd name="connsiteY37" fmla="*/ 780922 h 1743037"/>
                    <a:gd name="connsiteX38" fmla="*/ 554594 w 1542842"/>
                    <a:gd name="connsiteY38" fmla="*/ 936847 h 1743037"/>
                    <a:gd name="connsiteX39" fmla="*/ 761038 w 1542842"/>
                    <a:gd name="connsiteY39" fmla="*/ 1164496 h 1743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542842" h="1743037">
                      <a:moveTo>
                        <a:pt x="761038" y="1164496"/>
                      </a:moveTo>
                      <a:cubicBezTo>
                        <a:pt x="958127" y="1331959"/>
                        <a:pt x="1011141" y="1598902"/>
                        <a:pt x="1038584" y="1702435"/>
                      </a:cubicBezTo>
                      <a:cubicBezTo>
                        <a:pt x="1048251" y="1607945"/>
                        <a:pt x="1400640" y="1534661"/>
                        <a:pt x="1376316" y="1551812"/>
                      </a:cubicBezTo>
                      <a:cubicBezTo>
                        <a:pt x="1358852" y="1563975"/>
                        <a:pt x="1372262" y="1509713"/>
                        <a:pt x="1363842" y="1490378"/>
                      </a:cubicBezTo>
                      <a:cubicBezTo>
                        <a:pt x="1323925" y="1399006"/>
                        <a:pt x="1172990" y="1210962"/>
                        <a:pt x="1102824" y="1139860"/>
                      </a:cubicBezTo>
                      <a:cubicBezTo>
                        <a:pt x="958127" y="993291"/>
                        <a:pt x="819978" y="840174"/>
                        <a:pt x="688689" y="681754"/>
                      </a:cubicBezTo>
                      <a:cubicBezTo>
                        <a:pt x="616964" y="594749"/>
                        <a:pt x="545239" y="502753"/>
                        <a:pt x="517484" y="393294"/>
                      </a:cubicBezTo>
                      <a:cubicBezTo>
                        <a:pt x="673409" y="623439"/>
                        <a:pt x="860830" y="832066"/>
                        <a:pt x="1072887" y="1011690"/>
                      </a:cubicBezTo>
                      <a:cubicBezTo>
                        <a:pt x="1157398" y="1083416"/>
                        <a:pt x="1237231" y="1157324"/>
                        <a:pt x="1294923" y="1251814"/>
                      </a:cubicBezTo>
                      <a:cubicBezTo>
                        <a:pt x="1323613" y="1298591"/>
                        <a:pt x="1355110" y="1346616"/>
                        <a:pt x="1395339" y="1384038"/>
                      </a:cubicBezTo>
                      <a:cubicBezTo>
                        <a:pt x="1435567" y="1421148"/>
                        <a:pt x="1505421" y="1435181"/>
                        <a:pt x="1542843" y="1394953"/>
                      </a:cubicBezTo>
                      <a:cubicBezTo>
                        <a:pt x="1507916" y="1289859"/>
                        <a:pt x="1418727" y="1213768"/>
                        <a:pt x="1339830" y="1135806"/>
                      </a:cubicBezTo>
                      <a:cubicBezTo>
                        <a:pt x="1228811" y="1026035"/>
                        <a:pt x="1132762" y="902543"/>
                        <a:pt x="1037024" y="779363"/>
                      </a:cubicBezTo>
                      <a:cubicBezTo>
                        <a:pt x="987752" y="716058"/>
                        <a:pt x="938480" y="652752"/>
                        <a:pt x="896069" y="584769"/>
                      </a:cubicBezTo>
                      <a:cubicBezTo>
                        <a:pt x="870185" y="543605"/>
                        <a:pt x="847108" y="500570"/>
                        <a:pt x="818418" y="461277"/>
                      </a:cubicBezTo>
                      <a:cubicBezTo>
                        <a:pt x="770705" y="396101"/>
                        <a:pt x="708648" y="342463"/>
                        <a:pt x="645654" y="291320"/>
                      </a:cubicBezTo>
                      <a:cubicBezTo>
                        <a:pt x="524657" y="193087"/>
                        <a:pt x="398046" y="102028"/>
                        <a:pt x="271747" y="10656"/>
                      </a:cubicBezTo>
                      <a:cubicBezTo>
                        <a:pt x="264887" y="5666"/>
                        <a:pt x="257714" y="677"/>
                        <a:pt x="249294" y="53"/>
                      </a:cubicBezTo>
                      <a:cubicBezTo>
                        <a:pt x="240251" y="-571"/>
                        <a:pt x="232143" y="4419"/>
                        <a:pt x="224346" y="9097"/>
                      </a:cubicBezTo>
                      <a:cubicBezTo>
                        <a:pt x="157611" y="50884"/>
                        <a:pt x="95241" y="100156"/>
                        <a:pt x="39108" y="155354"/>
                      </a:cubicBezTo>
                      <a:cubicBezTo>
                        <a:pt x="21957" y="172194"/>
                        <a:pt x="4493" y="191216"/>
                        <a:pt x="751" y="214917"/>
                      </a:cubicBezTo>
                      <a:cubicBezTo>
                        <a:pt x="-2368" y="235187"/>
                        <a:pt x="4805" y="255457"/>
                        <a:pt x="11665" y="274480"/>
                      </a:cubicBezTo>
                      <a:cubicBezTo>
                        <a:pt x="116135" y="558886"/>
                        <a:pt x="227153" y="853895"/>
                        <a:pt x="445447" y="1064081"/>
                      </a:cubicBezTo>
                      <a:cubicBezTo>
                        <a:pt x="493472" y="1110546"/>
                        <a:pt x="546486" y="1152022"/>
                        <a:pt x="592640" y="1200359"/>
                      </a:cubicBezTo>
                      <a:cubicBezTo>
                        <a:pt x="636610" y="1246512"/>
                        <a:pt x="674344" y="1298591"/>
                        <a:pt x="711766" y="1350358"/>
                      </a:cubicBezTo>
                      <a:cubicBezTo>
                        <a:pt x="747005" y="1399318"/>
                        <a:pt x="782556" y="1448279"/>
                        <a:pt x="817795" y="1496927"/>
                      </a:cubicBezTo>
                      <a:cubicBezTo>
                        <a:pt x="844302" y="1533413"/>
                        <a:pt x="870809" y="1570523"/>
                        <a:pt x="884842" y="1613247"/>
                      </a:cubicBezTo>
                      <a:cubicBezTo>
                        <a:pt x="898563" y="1655970"/>
                        <a:pt x="897628" y="1706178"/>
                        <a:pt x="871121" y="1742352"/>
                      </a:cubicBezTo>
                      <a:cubicBezTo>
                        <a:pt x="909166" y="1747965"/>
                        <a:pt x="945964" y="1718340"/>
                        <a:pt x="959686" y="1682477"/>
                      </a:cubicBezTo>
                      <a:cubicBezTo>
                        <a:pt x="973407" y="1646303"/>
                        <a:pt x="968729" y="1606074"/>
                        <a:pt x="959374" y="1568652"/>
                      </a:cubicBezTo>
                      <a:cubicBezTo>
                        <a:pt x="949395" y="1527488"/>
                        <a:pt x="933802" y="1487260"/>
                        <a:pt x="912597" y="1450462"/>
                      </a:cubicBezTo>
                      <a:cubicBezTo>
                        <a:pt x="884842" y="1402437"/>
                        <a:pt x="847420" y="1360649"/>
                        <a:pt x="810310" y="1319173"/>
                      </a:cubicBezTo>
                      <a:cubicBezTo>
                        <a:pt x="725176" y="1224371"/>
                        <a:pt x="640353" y="1129881"/>
                        <a:pt x="555218" y="1035079"/>
                      </a:cubicBezTo>
                      <a:cubicBezTo>
                        <a:pt x="507817" y="982065"/>
                        <a:pt x="460104" y="929050"/>
                        <a:pt x="417069" y="872294"/>
                      </a:cubicBezTo>
                      <a:cubicBezTo>
                        <a:pt x="353764" y="788407"/>
                        <a:pt x="301685" y="697347"/>
                        <a:pt x="249606" y="606287"/>
                      </a:cubicBezTo>
                      <a:cubicBezTo>
                        <a:pt x="200334" y="519905"/>
                        <a:pt x="149503" y="428845"/>
                        <a:pt x="147632" y="329365"/>
                      </a:cubicBezTo>
                      <a:cubicBezTo>
                        <a:pt x="185989" y="426662"/>
                        <a:pt x="235573" y="519593"/>
                        <a:pt x="294824" y="605975"/>
                      </a:cubicBezTo>
                      <a:cubicBezTo>
                        <a:pt x="336300" y="666474"/>
                        <a:pt x="382454" y="723854"/>
                        <a:pt x="428607" y="780922"/>
                      </a:cubicBezTo>
                      <a:cubicBezTo>
                        <a:pt x="470707" y="833001"/>
                        <a:pt x="512495" y="885080"/>
                        <a:pt x="554594" y="936847"/>
                      </a:cubicBezTo>
                      <a:cubicBezTo>
                        <a:pt x="620394" y="1017927"/>
                        <a:pt x="690872" y="1104621"/>
                        <a:pt x="761038" y="1164496"/>
                      </a:cubicBezTo>
                      <a:close/>
                    </a:path>
                  </a:pathLst>
                </a:custGeom>
                <a:solidFill>
                  <a:srgbClr val="ADC965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" name="Freeform: Shape 433">
                  <a:extLst>
                    <a:ext uri="{FF2B5EF4-FFF2-40B4-BE49-F238E27FC236}">
                      <a16:creationId xmlns:a16="http://schemas.microsoft.com/office/drawing/2014/main" id="{5A531093-1072-46F4-AB6B-1246C00CAA98}"/>
                    </a:ext>
                  </a:extLst>
                </p:cNvPr>
                <p:cNvSpPr/>
                <p:nvPr/>
              </p:nvSpPr>
              <p:spPr>
                <a:xfrm>
                  <a:off x="6633338" y="3530020"/>
                  <a:ext cx="586271" cy="710098"/>
                </a:xfrm>
                <a:custGeom>
                  <a:avLst/>
                  <a:gdLst>
                    <a:gd name="connsiteX0" fmla="*/ 583979 w 586271"/>
                    <a:gd name="connsiteY0" fmla="*/ 695550 h 710098"/>
                    <a:gd name="connsiteX1" fmla="*/ 447078 w 586271"/>
                    <a:gd name="connsiteY1" fmla="*/ 545551 h 710098"/>
                    <a:gd name="connsiteX2" fmla="*/ 299573 w 586271"/>
                    <a:gd name="connsiteY2" fmla="*/ 368733 h 710098"/>
                    <a:gd name="connsiteX3" fmla="*/ 16726 w 586271"/>
                    <a:gd name="connsiteY3" fmla="*/ 2934 h 710098"/>
                    <a:gd name="connsiteX4" fmla="*/ 1446 w 586271"/>
                    <a:gd name="connsiteY4" fmla="*/ 14472 h 710098"/>
                    <a:gd name="connsiteX5" fmla="*/ 148015 w 586271"/>
                    <a:gd name="connsiteY5" fmla="*/ 200646 h 710098"/>
                    <a:gd name="connsiteX6" fmla="*/ 282733 w 586271"/>
                    <a:gd name="connsiteY6" fmla="*/ 384949 h 710098"/>
                    <a:gd name="connsiteX7" fmla="*/ 446142 w 586271"/>
                    <a:gd name="connsiteY7" fmla="*/ 581725 h 710098"/>
                    <a:gd name="connsiteX8" fmla="*/ 575559 w 586271"/>
                    <a:gd name="connsiteY8" fmla="*/ 709583 h 710098"/>
                    <a:gd name="connsiteX9" fmla="*/ 583979 w 586271"/>
                    <a:gd name="connsiteY9" fmla="*/ 695550 h 710098"/>
                    <a:gd name="connsiteX10" fmla="*/ 583979 w 586271"/>
                    <a:gd name="connsiteY10" fmla="*/ 695550 h 710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86271" h="710098">
                      <a:moveTo>
                        <a:pt x="583979" y="695550"/>
                      </a:moveTo>
                      <a:cubicBezTo>
                        <a:pt x="534395" y="653451"/>
                        <a:pt x="492919" y="592640"/>
                        <a:pt x="447078" y="545551"/>
                      </a:cubicBezTo>
                      <a:cubicBezTo>
                        <a:pt x="393751" y="490665"/>
                        <a:pt x="346350" y="429231"/>
                        <a:pt x="299573" y="368733"/>
                      </a:cubicBezTo>
                      <a:cubicBezTo>
                        <a:pt x="204771" y="246176"/>
                        <a:pt x="120260" y="118630"/>
                        <a:pt x="16726" y="2934"/>
                      </a:cubicBezTo>
                      <a:cubicBezTo>
                        <a:pt x="9242" y="-5174"/>
                        <a:pt x="-4479" y="5117"/>
                        <a:pt x="1446" y="14472"/>
                      </a:cubicBezTo>
                      <a:cubicBezTo>
                        <a:pt x="43233" y="80896"/>
                        <a:pt x="102485" y="136717"/>
                        <a:pt x="148015" y="200646"/>
                      </a:cubicBezTo>
                      <a:cubicBezTo>
                        <a:pt x="192297" y="262704"/>
                        <a:pt x="236580" y="324450"/>
                        <a:pt x="282733" y="384949"/>
                      </a:cubicBezTo>
                      <a:cubicBezTo>
                        <a:pt x="334500" y="452620"/>
                        <a:pt x="389074" y="518108"/>
                        <a:pt x="446142" y="581725"/>
                      </a:cubicBezTo>
                      <a:cubicBezTo>
                        <a:pt x="483252" y="622889"/>
                        <a:pt x="523481" y="688066"/>
                        <a:pt x="575559" y="709583"/>
                      </a:cubicBezTo>
                      <a:cubicBezTo>
                        <a:pt x="583355" y="712702"/>
                        <a:pt x="589904" y="700852"/>
                        <a:pt x="583979" y="695550"/>
                      </a:cubicBezTo>
                      <a:lnTo>
                        <a:pt x="583979" y="695550"/>
                      </a:lnTo>
                      <a:close/>
                    </a:path>
                  </a:pathLst>
                </a:custGeom>
                <a:solidFill>
                  <a:srgbClr val="9AB558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434">
                  <a:extLst>
                    <a:ext uri="{FF2B5EF4-FFF2-40B4-BE49-F238E27FC236}">
                      <a16:creationId xmlns:a16="http://schemas.microsoft.com/office/drawing/2014/main" id="{0171BFFC-5FA6-4927-8A29-C751E4A6BC25}"/>
                    </a:ext>
                  </a:extLst>
                </p:cNvPr>
                <p:cNvSpPr/>
                <p:nvPr/>
              </p:nvSpPr>
              <p:spPr>
                <a:xfrm>
                  <a:off x="6200531" y="3173349"/>
                  <a:ext cx="398117" cy="632466"/>
                </a:xfrm>
                <a:custGeom>
                  <a:avLst/>
                  <a:gdLst>
                    <a:gd name="connsiteX0" fmla="*/ 397455 w 398117"/>
                    <a:gd name="connsiteY0" fmla="*/ 624677 h 632466"/>
                    <a:gd name="connsiteX1" fmla="*/ 230304 w 398117"/>
                    <a:gd name="connsiteY1" fmla="*/ 239855 h 632466"/>
                    <a:gd name="connsiteX2" fmla="*/ 7644 w 398117"/>
                    <a:gd name="connsiteY2" fmla="*/ 355 h 632466"/>
                    <a:gd name="connsiteX3" fmla="*/ 1719 w 398117"/>
                    <a:gd name="connsiteY3" fmla="*/ 10646 h 632466"/>
                    <a:gd name="connsiteX4" fmla="*/ 217518 w 398117"/>
                    <a:gd name="connsiteY4" fmla="*/ 270728 h 632466"/>
                    <a:gd name="connsiteX5" fmla="*/ 297663 w 398117"/>
                    <a:gd name="connsiteY5" fmla="*/ 460332 h 632466"/>
                    <a:gd name="connsiteX6" fmla="*/ 388723 w 398117"/>
                    <a:gd name="connsiteY6" fmla="*/ 629666 h 632466"/>
                    <a:gd name="connsiteX7" fmla="*/ 397455 w 398117"/>
                    <a:gd name="connsiteY7" fmla="*/ 624677 h 632466"/>
                    <a:gd name="connsiteX8" fmla="*/ 397455 w 398117"/>
                    <a:gd name="connsiteY8" fmla="*/ 624677 h 632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117" h="632466">
                      <a:moveTo>
                        <a:pt x="397455" y="624677"/>
                      </a:moveTo>
                      <a:cubicBezTo>
                        <a:pt x="335709" y="498378"/>
                        <a:pt x="290491" y="366466"/>
                        <a:pt x="230304" y="239855"/>
                      </a:cubicBezTo>
                      <a:cubicBezTo>
                        <a:pt x="184774" y="143806"/>
                        <a:pt x="109307" y="41520"/>
                        <a:pt x="7644" y="355"/>
                      </a:cubicBezTo>
                      <a:cubicBezTo>
                        <a:pt x="2031" y="-1827"/>
                        <a:pt x="-2647" y="6592"/>
                        <a:pt x="1719" y="10646"/>
                      </a:cubicBezTo>
                      <a:cubicBezTo>
                        <a:pt x="89348" y="91415"/>
                        <a:pt x="161697" y="163141"/>
                        <a:pt x="217518" y="270728"/>
                      </a:cubicBezTo>
                      <a:cubicBezTo>
                        <a:pt x="249015" y="331851"/>
                        <a:pt x="271468" y="397027"/>
                        <a:pt x="297663" y="460332"/>
                      </a:cubicBezTo>
                      <a:cubicBezTo>
                        <a:pt x="322299" y="520207"/>
                        <a:pt x="356914" y="573533"/>
                        <a:pt x="388723" y="629666"/>
                      </a:cubicBezTo>
                      <a:cubicBezTo>
                        <a:pt x="391842" y="635903"/>
                        <a:pt x="400573" y="630602"/>
                        <a:pt x="397455" y="624677"/>
                      </a:cubicBezTo>
                      <a:lnTo>
                        <a:pt x="397455" y="624677"/>
                      </a:lnTo>
                      <a:close/>
                    </a:path>
                  </a:pathLst>
                </a:custGeom>
                <a:solidFill>
                  <a:srgbClr val="9AB558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32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6016548" y="3113770"/>
                  <a:ext cx="1554453" cy="1754851"/>
                  <a:chOff x="6016548" y="3113770"/>
                  <a:chExt cx="1554453" cy="1754851"/>
                </a:xfrm>
                <a:solidFill>
                  <a:srgbClr val="9AB558"/>
                </a:solidFill>
              </p:grpSpPr>
              <p:sp>
                <p:nvSpPr>
                  <p:cNvPr id="425" name="Freeform: Shape 437">
                    <a:extLst>
                      <a:ext uri="{FF2B5EF4-FFF2-40B4-BE49-F238E27FC236}">
                        <a16:creationId xmlns:a16="http://schemas.microsoft.com/office/drawing/2014/main" id="{38DFB925-8470-4A68-9BFF-4C5A12350776}"/>
                      </a:ext>
                    </a:extLst>
                  </p:cNvPr>
                  <p:cNvSpPr/>
                  <p:nvPr/>
                </p:nvSpPr>
                <p:spPr>
                  <a:xfrm>
                    <a:off x="6495435" y="3439230"/>
                    <a:ext cx="1075566" cy="1429391"/>
                  </a:xfrm>
                  <a:custGeom>
                    <a:avLst/>
                    <a:gdLst>
                      <a:gd name="connsiteX0" fmla="*/ 576 w 1075566"/>
                      <a:gd name="connsiteY0" fmla="*/ 17322 h 1429391"/>
                      <a:gd name="connsiteX1" fmla="*/ 56397 w 1075566"/>
                      <a:gd name="connsiteY1" fmla="*/ 201624 h 1429391"/>
                      <a:gd name="connsiteX2" fmla="*/ 160555 w 1075566"/>
                      <a:gd name="connsiteY2" fmla="*/ 412122 h 1429391"/>
                      <a:gd name="connsiteX3" fmla="*/ 433734 w 1075566"/>
                      <a:gd name="connsiteY3" fmla="*/ 829999 h 1429391"/>
                      <a:gd name="connsiteX4" fmla="*/ 748701 w 1075566"/>
                      <a:gd name="connsiteY4" fmla="*/ 1192680 h 1429391"/>
                      <a:gd name="connsiteX5" fmla="*/ 892464 w 1075566"/>
                      <a:gd name="connsiteY5" fmla="*/ 1357648 h 1429391"/>
                      <a:gd name="connsiteX6" fmla="*/ 1035602 w 1075566"/>
                      <a:gd name="connsiteY6" fmla="*/ 1421265 h 1429391"/>
                      <a:gd name="connsiteX7" fmla="*/ 1060862 w 1075566"/>
                      <a:gd name="connsiteY7" fmla="*/ 1278438 h 1429391"/>
                      <a:gd name="connsiteX8" fmla="*/ 928950 w 1075566"/>
                      <a:gd name="connsiteY8" fmla="*/ 1120954 h 1429391"/>
                      <a:gd name="connsiteX9" fmla="*/ 577185 w 1075566"/>
                      <a:gd name="connsiteY9" fmla="*/ 759833 h 1429391"/>
                      <a:gd name="connsiteX10" fmla="*/ 270637 w 1075566"/>
                      <a:gd name="connsiteY10" fmla="*/ 378131 h 1429391"/>
                      <a:gd name="connsiteX11" fmla="*/ 143715 w 1075566"/>
                      <a:gd name="connsiteY11" fmla="*/ 178236 h 1429391"/>
                      <a:gd name="connsiteX12" fmla="*/ 87270 w 1075566"/>
                      <a:gd name="connsiteY12" fmla="*/ 76885 h 1429391"/>
                      <a:gd name="connsiteX13" fmla="*/ 22717 w 1075566"/>
                      <a:gd name="connsiteY13" fmla="*/ 4224 h 1429391"/>
                      <a:gd name="connsiteX14" fmla="*/ 576 w 1075566"/>
                      <a:gd name="connsiteY14" fmla="*/ 17322 h 1429391"/>
                      <a:gd name="connsiteX15" fmla="*/ 576 w 1075566"/>
                      <a:gd name="connsiteY15" fmla="*/ 17322 h 1429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75566" h="1429391">
                        <a:moveTo>
                          <a:pt x="576" y="17322"/>
                        </a:moveTo>
                        <a:cubicBezTo>
                          <a:pt x="21470" y="79068"/>
                          <a:pt x="30514" y="140190"/>
                          <a:pt x="56397" y="201624"/>
                        </a:cubicBezTo>
                        <a:cubicBezTo>
                          <a:pt x="87270" y="273973"/>
                          <a:pt x="121885" y="343515"/>
                          <a:pt x="160555" y="412122"/>
                        </a:cubicBezTo>
                        <a:cubicBezTo>
                          <a:pt x="242883" y="557132"/>
                          <a:pt x="331136" y="698087"/>
                          <a:pt x="433734" y="829999"/>
                        </a:cubicBezTo>
                        <a:cubicBezTo>
                          <a:pt x="531655" y="955986"/>
                          <a:pt x="645479" y="1070747"/>
                          <a:pt x="748701" y="1192680"/>
                        </a:cubicBezTo>
                        <a:cubicBezTo>
                          <a:pt x="795790" y="1248501"/>
                          <a:pt x="843815" y="1303074"/>
                          <a:pt x="892464" y="1357648"/>
                        </a:cubicBezTo>
                        <a:cubicBezTo>
                          <a:pt x="923649" y="1392575"/>
                          <a:pt x="983835" y="1450890"/>
                          <a:pt x="1035602" y="1421265"/>
                        </a:cubicBezTo>
                        <a:cubicBezTo>
                          <a:pt x="1086434" y="1392263"/>
                          <a:pt x="1081444" y="1323968"/>
                          <a:pt x="1060862" y="1278438"/>
                        </a:cubicBezTo>
                        <a:cubicBezTo>
                          <a:pt x="1032484" y="1215756"/>
                          <a:pt x="974792" y="1170850"/>
                          <a:pt x="928950" y="1120954"/>
                        </a:cubicBezTo>
                        <a:cubicBezTo>
                          <a:pt x="815125" y="996839"/>
                          <a:pt x="695375" y="879583"/>
                          <a:pt x="577185" y="759833"/>
                        </a:cubicBezTo>
                        <a:cubicBezTo>
                          <a:pt x="463048" y="644138"/>
                          <a:pt x="367310" y="508483"/>
                          <a:pt x="270637" y="378131"/>
                        </a:cubicBezTo>
                        <a:cubicBezTo>
                          <a:pt x="222924" y="313890"/>
                          <a:pt x="180825" y="249337"/>
                          <a:pt x="143715" y="178236"/>
                        </a:cubicBezTo>
                        <a:cubicBezTo>
                          <a:pt x="125627" y="143932"/>
                          <a:pt x="110035" y="108381"/>
                          <a:pt x="87270" y="76885"/>
                        </a:cubicBezTo>
                        <a:cubicBezTo>
                          <a:pt x="67935" y="50066"/>
                          <a:pt x="43299" y="30107"/>
                          <a:pt x="22717" y="4224"/>
                        </a:cubicBezTo>
                        <a:cubicBezTo>
                          <a:pt x="14921" y="-6379"/>
                          <a:pt x="-3478" y="4848"/>
                          <a:pt x="576" y="17322"/>
                        </a:cubicBezTo>
                        <a:lnTo>
                          <a:pt x="576" y="17322"/>
                        </a:lnTo>
                        <a:close/>
                      </a:path>
                    </a:pathLst>
                  </a:custGeom>
                  <a:solidFill>
                    <a:srgbClr val="9AB558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26" name="Freeform: Shape 439">
                    <a:extLst>
                      <a:ext uri="{FF2B5EF4-FFF2-40B4-BE49-F238E27FC236}">
                        <a16:creationId xmlns:a16="http://schemas.microsoft.com/office/drawing/2014/main" id="{56749CD2-1CE5-40C2-A13D-79FA4B4E68CB}"/>
                      </a:ext>
                    </a:extLst>
                  </p:cNvPr>
                  <p:cNvSpPr/>
                  <p:nvPr/>
                </p:nvSpPr>
                <p:spPr>
                  <a:xfrm>
                    <a:off x="6163106" y="3181304"/>
                    <a:ext cx="805238" cy="1183889"/>
                  </a:xfrm>
                  <a:custGeom>
                    <a:avLst/>
                    <a:gdLst>
                      <a:gd name="connsiteX0" fmla="*/ 804420 w 805238"/>
                      <a:gd name="connsiteY0" fmla="*/ 1179609 h 1183889"/>
                      <a:gd name="connsiteX1" fmla="*/ 377499 w 805238"/>
                      <a:gd name="connsiteY1" fmla="*/ 582730 h 1183889"/>
                      <a:gd name="connsiteX2" fmla="*/ 231866 w 805238"/>
                      <a:gd name="connsiteY2" fmla="*/ 257472 h 1183889"/>
                      <a:gd name="connsiteX3" fmla="*/ 16378 w 805238"/>
                      <a:gd name="connsiteY3" fmla="*/ 2068 h 1183889"/>
                      <a:gd name="connsiteX4" fmla="*/ 1721 w 805238"/>
                      <a:gd name="connsiteY4" fmla="*/ 12982 h 1183889"/>
                      <a:gd name="connsiteX5" fmla="*/ 207541 w 805238"/>
                      <a:gd name="connsiteY5" fmla="*/ 271193 h 1183889"/>
                      <a:gd name="connsiteX6" fmla="*/ 371262 w 805238"/>
                      <a:gd name="connsiteY6" fmla="*/ 613915 h 1183889"/>
                      <a:gd name="connsiteX7" fmla="*/ 800366 w 805238"/>
                      <a:gd name="connsiteY7" fmla="*/ 1183351 h 1183889"/>
                      <a:gd name="connsiteX8" fmla="*/ 804420 w 805238"/>
                      <a:gd name="connsiteY8" fmla="*/ 1179609 h 1183889"/>
                      <a:gd name="connsiteX9" fmla="*/ 804420 w 805238"/>
                      <a:gd name="connsiteY9" fmla="*/ 1179609 h 1183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05238" h="1183889">
                        <a:moveTo>
                          <a:pt x="804420" y="1179609"/>
                        </a:moveTo>
                        <a:cubicBezTo>
                          <a:pt x="627290" y="1014952"/>
                          <a:pt x="500679" y="788238"/>
                          <a:pt x="377499" y="582730"/>
                        </a:cubicBezTo>
                        <a:cubicBezTo>
                          <a:pt x="315753" y="479508"/>
                          <a:pt x="284880" y="364436"/>
                          <a:pt x="231866" y="257472"/>
                        </a:cubicBezTo>
                        <a:cubicBezTo>
                          <a:pt x="184153" y="160487"/>
                          <a:pt x="100265" y="68492"/>
                          <a:pt x="16378" y="2068"/>
                        </a:cubicBezTo>
                        <a:cubicBezTo>
                          <a:pt x="8894" y="-3857"/>
                          <a:pt x="-4828" y="3939"/>
                          <a:pt x="1721" y="12982"/>
                        </a:cubicBezTo>
                        <a:cubicBezTo>
                          <a:pt x="66586" y="103730"/>
                          <a:pt x="152344" y="172337"/>
                          <a:pt x="207541" y="271193"/>
                        </a:cubicBezTo>
                        <a:cubicBezTo>
                          <a:pt x="269911" y="382523"/>
                          <a:pt x="304215" y="504144"/>
                          <a:pt x="371262" y="613915"/>
                        </a:cubicBezTo>
                        <a:cubicBezTo>
                          <a:pt x="492259" y="812251"/>
                          <a:pt x="618246" y="1033975"/>
                          <a:pt x="800366" y="1183351"/>
                        </a:cubicBezTo>
                        <a:cubicBezTo>
                          <a:pt x="803173" y="1185222"/>
                          <a:pt x="806915" y="1181792"/>
                          <a:pt x="804420" y="1179609"/>
                        </a:cubicBezTo>
                        <a:lnTo>
                          <a:pt x="804420" y="1179609"/>
                        </a:lnTo>
                        <a:close/>
                      </a:path>
                    </a:pathLst>
                  </a:custGeom>
                  <a:solidFill>
                    <a:srgbClr val="9AB558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27" name="Freeform: Shape 440">
                    <a:extLst>
                      <a:ext uri="{FF2B5EF4-FFF2-40B4-BE49-F238E27FC236}">
                        <a16:creationId xmlns:a16="http://schemas.microsoft.com/office/drawing/2014/main" id="{EF157794-1A57-4D66-A790-52EEEC51A0FD}"/>
                      </a:ext>
                    </a:extLst>
                  </p:cNvPr>
                  <p:cNvSpPr/>
                  <p:nvPr/>
                </p:nvSpPr>
                <p:spPr>
                  <a:xfrm>
                    <a:off x="6063324" y="3113770"/>
                    <a:ext cx="439913" cy="720570"/>
                  </a:xfrm>
                  <a:custGeom>
                    <a:avLst/>
                    <a:gdLst>
                      <a:gd name="connsiteX0" fmla="*/ 439236 w 439913"/>
                      <a:gd name="connsiteY0" fmla="*/ 708892 h 720570"/>
                      <a:gd name="connsiteX1" fmla="*/ 234975 w 439913"/>
                      <a:gd name="connsiteY1" fmla="*/ 306295 h 720570"/>
                      <a:gd name="connsiteX2" fmla="*/ 123957 w 439913"/>
                      <a:gd name="connsiteY2" fmla="*/ 122616 h 720570"/>
                      <a:gd name="connsiteX3" fmla="*/ 7325 w 439913"/>
                      <a:gd name="connsiteY3" fmla="*/ 372 h 720570"/>
                      <a:gd name="connsiteX4" fmla="*/ 1712 w 439913"/>
                      <a:gd name="connsiteY4" fmla="*/ 7856 h 720570"/>
                      <a:gd name="connsiteX5" fmla="*/ 232168 w 439913"/>
                      <a:gd name="connsiteY5" fmla="*/ 337480 h 720570"/>
                      <a:gd name="connsiteX6" fmla="*/ 426138 w 439913"/>
                      <a:gd name="connsiteY6" fmla="*/ 716688 h 720570"/>
                      <a:gd name="connsiteX7" fmla="*/ 439236 w 439913"/>
                      <a:gd name="connsiteY7" fmla="*/ 708892 h 720570"/>
                      <a:gd name="connsiteX8" fmla="*/ 439236 w 439913"/>
                      <a:gd name="connsiteY8" fmla="*/ 708892 h 7205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39913" h="720570">
                        <a:moveTo>
                          <a:pt x="439236" y="708892"/>
                        </a:moveTo>
                        <a:cubicBezTo>
                          <a:pt x="379049" y="569496"/>
                          <a:pt x="316368" y="434777"/>
                          <a:pt x="234975" y="306295"/>
                        </a:cubicBezTo>
                        <a:cubicBezTo>
                          <a:pt x="196618" y="245797"/>
                          <a:pt x="159820" y="184674"/>
                          <a:pt x="123957" y="122616"/>
                        </a:cubicBezTo>
                        <a:cubicBezTo>
                          <a:pt x="95267" y="73032"/>
                          <a:pt x="61587" y="23448"/>
                          <a:pt x="7325" y="372"/>
                        </a:cubicBezTo>
                        <a:cubicBezTo>
                          <a:pt x="2960" y="-1499"/>
                          <a:pt x="-2966" y="4114"/>
                          <a:pt x="1712" y="7856"/>
                        </a:cubicBezTo>
                        <a:cubicBezTo>
                          <a:pt x="103999" y="92679"/>
                          <a:pt x="162002" y="226774"/>
                          <a:pt x="232168" y="337480"/>
                        </a:cubicBezTo>
                        <a:cubicBezTo>
                          <a:pt x="308571" y="458166"/>
                          <a:pt x="366575" y="587271"/>
                          <a:pt x="426138" y="716688"/>
                        </a:cubicBezTo>
                        <a:cubicBezTo>
                          <a:pt x="430192" y="725420"/>
                          <a:pt x="442978" y="717936"/>
                          <a:pt x="439236" y="708892"/>
                        </a:cubicBezTo>
                        <a:lnTo>
                          <a:pt x="439236" y="708892"/>
                        </a:lnTo>
                        <a:close/>
                      </a:path>
                    </a:pathLst>
                  </a:custGeom>
                  <a:solidFill>
                    <a:srgbClr val="9AB558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28" name="Freeform: Shape 441">
                    <a:extLst>
                      <a:ext uri="{FF2B5EF4-FFF2-40B4-BE49-F238E27FC236}">
                        <a16:creationId xmlns:a16="http://schemas.microsoft.com/office/drawing/2014/main" id="{D7B8B774-1672-42B8-B212-D2D6CC3EC118}"/>
                      </a:ext>
                    </a:extLst>
                  </p:cNvPr>
                  <p:cNvSpPr/>
                  <p:nvPr/>
                </p:nvSpPr>
                <p:spPr>
                  <a:xfrm>
                    <a:off x="6016548" y="3197522"/>
                    <a:ext cx="397940" cy="544162"/>
                  </a:xfrm>
                  <a:custGeom>
                    <a:avLst/>
                    <a:gdLst>
                      <a:gd name="connsiteX0" fmla="*/ 397135 w 397940"/>
                      <a:gd name="connsiteY0" fmla="*/ 535328 h 544162"/>
                      <a:gd name="connsiteX1" fmla="*/ 220629 w 397940"/>
                      <a:gd name="connsiteY1" fmla="*/ 225662 h 544162"/>
                      <a:gd name="connsiteX2" fmla="*/ 5453 w 397940"/>
                      <a:gd name="connsiteY2" fmla="*/ 819 h 544162"/>
                      <a:gd name="connsiteX3" fmla="*/ 775 w 397940"/>
                      <a:gd name="connsiteY3" fmla="*/ 4873 h 544162"/>
                      <a:gd name="connsiteX4" fmla="*/ 108051 w 397940"/>
                      <a:gd name="connsiteY4" fmla="*/ 105288 h 544162"/>
                      <a:gd name="connsiteX5" fmla="*/ 221876 w 397940"/>
                      <a:gd name="connsiteY5" fmla="*/ 250922 h 544162"/>
                      <a:gd name="connsiteX6" fmla="*/ 386532 w 397940"/>
                      <a:gd name="connsiteY6" fmla="*/ 541253 h 544162"/>
                      <a:gd name="connsiteX7" fmla="*/ 397135 w 397940"/>
                      <a:gd name="connsiteY7" fmla="*/ 535328 h 544162"/>
                      <a:gd name="connsiteX8" fmla="*/ 397135 w 397940"/>
                      <a:gd name="connsiteY8" fmla="*/ 535328 h 544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7940" h="544162">
                        <a:moveTo>
                          <a:pt x="397135" y="535328"/>
                        </a:moveTo>
                        <a:cubicBezTo>
                          <a:pt x="337572" y="432418"/>
                          <a:pt x="287053" y="324206"/>
                          <a:pt x="220629" y="225662"/>
                        </a:cubicBezTo>
                        <a:cubicBezTo>
                          <a:pt x="161378" y="137720"/>
                          <a:pt x="86846" y="67866"/>
                          <a:pt x="5453" y="819"/>
                        </a:cubicBezTo>
                        <a:cubicBezTo>
                          <a:pt x="2335" y="-1676"/>
                          <a:pt x="-1719" y="2066"/>
                          <a:pt x="775" y="4873"/>
                        </a:cubicBezTo>
                        <a:cubicBezTo>
                          <a:pt x="33831" y="41047"/>
                          <a:pt x="72501" y="71297"/>
                          <a:pt x="108051" y="105288"/>
                        </a:cubicBezTo>
                        <a:cubicBezTo>
                          <a:pt x="152334" y="147388"/>
                          <a:pt x="188197" y="200090"/>
                          <a:pt x="221876" y="250922"/>
                        </a:cubicBezTo>
                        <a:cubicBezTo>
                          <a:pt x="282999" y="343541"/>
                          <a:pt x="329464" y="446139"/>
                          <a:pt x="386532" y="541253"/>
                        </a:cubicBezTo>
                        <a:cubicBezTo>
                          <a:pt x="390586" y="547802"/>
                          <a:pt x="400877" y="542188"/>
                          <a:pt x="397135" y="535328"/>
                        </a:cubicBezTo>
                        <a:lnTo>
                          <a:pt x="397135" y="535328"/>
                        </a:lnTo>
                        <a:close/>
                      </a:path>
                    </a:pathLst>
                  </a:custGeom>
                  <a:solidFill>
                    <a:srgbClr val="9AB558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33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6522624" y="4435551"/>
                  <a:ext cx="1103583" cy="1109632"/>
                  <a:chOff x="6522624" y="4435551"/>
                  <a:chExt cx="1103583" cy="1109632"/>
                </a:xfrm>
              </p:grpSpPr>
              <p:sp>
                <p:nvSpPr>
                  <p:cNvPr id="389" name="Freeform: Shape 443">
                    <a:extLst>
                      <a:ext uri="{FF2B5EF4-FFF2-40B4-BE49-F238E27FC236}">
                        <a16:creationId xmlns:a16="http://schemas.microsoft.com/office/drawing/2014/main" id="{4AE482E6-93A8-4313-8740-28C6A7E9217C}"/>
                      </a:ext>
                    </a:extLst>
                  </p:cNvPr>
                  <p:cNvSpPr/>
                  <p:nvPr/>
                </p:nvSpPr>
                <p:spPr>
                  <a:xfrm>
                    <a:off x="6779304" y="4435551"/>
                    <a:ext cx="512013" cy="682026"/>
                  </a:xfrm>
                  <a:custGeom>
                    <a:avLst/>
                    <a:gdLst>
                      <a:gd name="connsiteX0" fmla="*/ 23878 w 512013"/>
                      <a:gd name="connsiteY0" fmla="*/ 628268 h 682026"/>
                      <a:gd name="connsiteX1" fmla="*/ 27620 w 512013"/>
                      <a:gd name="connsiteY1" fmla="*/ 626397 h 682026"/>
                      <a:gd name="connsiteX2" fmla="*/ 27620 w 512013"/>
                      <a:gd name="connsiteY2" fmla="*/ 576189 h 682026"/>
                      <a:gd name="connsiteX3" fmla="*/ 54751 w 512013"/>
                      <a:gd name="connsiteY3" fmla="*/ 520368 h 682026"/>
                      <a:gd name="connsiteX4" fmla="*/ 107766 w 512013"/>
                      <a:gd name="connsiteY4" fmla="*/ 499163 h 682026"/>
                      <a:gd name="connsiteX5" fmla="*/ 162027 w 512013"/>
                      <a:gd name="connsiteY5" fmla="*/ 475774 h 682026"/>
                      <a:gd name="connsiteX6" fmla="*/ 199137 w 512013"/>
                      <a:gd name="connsiteY6" fmla="*/ 453321 h 682026"/>
                      <a:gd name="connsiteX7" fmla="*/ 208493 w 512013"/>
                      <a:gd name="connsiteY7" fmla="*/ 677852 h 682026"/>
                      <a:gd name="connsiteX8" fmla="*/ 220343 w 512013"/>
                      <a:gd name="connsiteY8" fmla="*/ 675981 h 682026"/>
                      <a:gd name="connsiteX9" fmla="*/ 236871 w 512013"/>
                      <a:gd name="connsiteY9" fmla="*/ 480452 h 682026"/>
                      <a:gd name="connsiteX10" fmla="*/ 259636 w 512013"/>
                      <a:gd name="connsiteY10" fmla="*/ 396876 h 682026"/>
                      <a:gd name="connsiteX11" fmla="*/ 269615 w 512013"/>
                      <a:gd name="connsiteY11" fmla="*/ 367251 h 682026"/>
                      <a:gd name="connsiteX12" fmla="*/ 283337 w 512013"/>
                      <a:gd name="connsiteY12" fmla="*/ 327646 h 682026"/>
                      <a:gd name="connsiteX13" fmla="*/ 334791 w 512013"/>
                      <a:gd name="connsiteY13" fmla="*/ 375359 h 682026"/>
                      <a:gd name="connsiteX14" fmla="*/ 418367 w 512013"/>
                      <a:gd name="connsiteY14" fmla="*/ 384714 h 682026"/>
                      <a:gd name="connsiteX15" fmla="*/ 461402 w 512013"/>
                      <a:gd name="connsiteY15" fmla="*/ 371305 h 682026"/>
                      <a:gd name="connsiteX16" fmla="*/ 509115 w 512013"/>
                      <a:gd name="connsiteY16" fmla="*/ 348228 h 682026"/>
                      <a:gd name="connsiteX17" fmla="*/ 511610 w 512013"/>
                      <a:gd name="connsiteY17" fmla="*/ 344798 h 682026"/>
                      <a:gd name="connsiteX18" fmla="*/ 475123 w 512013"/>
                      <a:gd name="connsiteY18" fmla="*/ 335442 h 682026"/>
                      <a:gd name="connsiteX19" fmla="*/ 389365 w 512013"/>
                      <a:gd name="connsiteY19" fmla="*/ 355089 h 682026"/>
                      <a:gd name="connsiteX20" fmla="*/ 308596 w 512013"/>
                      <a:gd name="connsiteY20" fmla="*/ 294902 h 682026"/>
                      <a:gd name="connsiteX21" fmla="*/ 301424 w 512013"/>
                      <a:gd name="connsiteY21" fmla="*/ 270889 h 682026"/>
                      <a:gd name="connsiteX22" fmla="*/ 208805 w 512013"/>
                      <a:gd name="connsiteY22" fmla="*/ 517 h 682026"/>
                      <a:gd name="connsiteX23" fmla="*/ 203191 w 512013"/>
                      <a:gd name="connsiteY23" fmla="*/ 11119 h 682026"/>
                      <a:gd name="connsiteX24" fmla="*/ 233129 w 512013"/>
                      <a:gd name="connsiteY24" fmla="*/ 338561 h 682026"/>
                      <a:gd name="connsiteX25" fmla="*/ 231881 w 512013"/>
                      <a:gd name="connsiteY25" fmla="*/ 341991 h 682026"/>
                      <a:gd name="connsiteX26" fmla="*/ 209116 w 512013"/>
                      <a:gd name="connsiteY26" fmla="*/ 372240 h 682026"/>
                      <a:gd name="connsiteX27" fmla="*/ 170759 w 512013"/>
                      <a:gd name="connsiteY27" fmla="*/ 407167 h 682026"/>
                      <a:gd name="connsiteX28" fmla="*/ 124605 w 512013"/>
                      <a:gd name="connsiteY28" fmla="*/ 443965 h 682026"/>
                      <a:gd name="connsiteX29" fmla="*/ 65666 w 512013"/>
                      <a:gd name="connsiteY29" fmla="*/ 473903 h 682026"/>
                      <a:gd name="connsiteX30" fmla="*/ 6103 w 512013"/>
                      <a:gd name="connsiteY30" fmla="*/ 541886 h 682026"/>
                      <a:gd name="connsiteX31" fmla="*/ 1113 w 512013"/>
                      <a:gd name="connsiteY31" fmla="*/ 591470 h 682026"/>
                      <a:gd name="connsiteX32" fmla="*/ 23878 w 512013"/>
                      <a:gd name="connsiteY32" fmla="*/ 628268 h 682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12013" h="682026">
                        <a:moveTo>
                          <a:pt x="23878" y="628268"/>
                        </a:moveTo>
                        <a:cubicBezTo>
                          <a:pt x="25126" y="630139"/>
                          <a:pt x="28556" y="628892"/>
                          <a:pt x="27620" y="626397"/>
                        </a:cubicBezTo>
                        <a:cubicBezTo>
                          <a:pt x="23255" y="613299"/>
                          <a:pt x="26373" y="589599"/>
                          <a:pt x="27620" y="576189"/>
                        </a:cubicBezTo>
                        <a:cubicBezTo>
                          <a:pt x="29492" y="555607"/>
                          <a:pt x="38223" y="533466"/>
                          <a:pt x="54751" y="520368"/>
                        </a:cubicBezTo>
                        <a:cubicBezTo>
                          <a:pt x="70032" y="508206"/>
                          <a:pt x="89678" y="505088"/>
                          <a:pt x="107766" y="499163"/>
                        </a:cubicBezTo>
                        <a:cubicBezTo>
                          <a:pt x="126477" y="492926"/>
                          <a:pt x="144564" y="484818"/>
                          <a:pt x="162027" y="475774"/>
                        </a:cubicBezTo>
                        <a:cubicBezTo>
                          <a:pt x="171071" y="471096"/>
                          <a:pt x="184792" y="463300"/>
                          <a:pt x="199137" y="453321"/>
                        </a:cubicBezTo>
                        <a:cubicBezTo>
                          <a:pt x="183545" y="527853"/>
                          <a:pt x="181362" y="603632"/>
                          <a:pt x="208493" y="677852"/>
                        </a:cubicBezTo>
                        <a:cubicBezTo>
                          <a:pt x="210988" y="684401"/>
                          <a:pt x="220031" y="682842"/>
                          <a:pt x="220343" y="675981"/>
                        </a:cubicBezTo>
                        <a:cubicBezTo>
                          <a:pt x="222838" y="610805"/>
                          <a:pt x="224397" y="544381"/>
                          <a:pt x="236871" y="480452"/>
                        </a:cubicBezTo>
                        <a:cubicBezTo>
                          <a:pt x="242484" y="452074"/>
                          <a:pt x="250592" y="424319"/>
                          <a:pt x="259636" y="396876"/>
                        </a:cubicBezTo>
                        <a:cubicBezTo>
                          <a:pt x="265873" y="386897"/>
                          <a:pt x="269615" y="376918"/>
                          <a:pt x="269615" y="367251"/>
                        </a:cubicBezTo>
                        <a:cubicBezTo>
                          <a:pt x="274293" y="354153"/>
                          <a:pt x="278659" y="340744"/>
                          <a:pt x="283337" y="327646"/>
                        </a:cubicBezTo>
                        <a:cubicBezTo>
                          <a:pt x="296746" y="348228"/>
                          <a:pt x="315457" y="365380"/>
                          <a:pt x="334791" y="375359"/>
                        </a:cubicBezTo>
                        <a:cubicBezTo>
                          <a:pt x="360675" y="388456"/>
                          <a:pt x="390301" y="390328"/>
                          <a:pt x="418367" y="384714"/>
                        </a:cubicBezTo>
                        <a:cubicBezTo>
                          <a:pt x="433024" y="381908"/>
                          <a:pt x="447681" y="377542"/>
                          <a:pt x="461402" y="371305"/>
                        </a:cubicBezTo>
                        <a:cubicBezTo>
                          <a:pt x="473252" y="365691"/>
                          <a:pt x="495394" y="345421"/>
                          <a:pt x="509115" y="348228"/>
                        </a:cubicBezTo>
                        <a:cubicBezTo>
                          <a:pt x="510986" y="348540"/>
                          <a:pt x="512857" y="346357"/>
                          <a:pt x="511610" y="344798"/>
                        </a:cubicBezTo>
                        <a:cubicBezTo>
                          <a:pt x="501942" y="332324"/>
                          <a:pt x="490404" y="331700"/>
                          <a:pt x="475123" y="335442"/>
                        </a:cubicBezTo>
                        <a:cubicBezTo>
                          <a:pt x="446122" y="342615"/>
                          <a:pt x="420238" y="356336"/>
                          <a:pt x="389365" y="355089"/>
                        </a:cubicBezTo>
                        <a:cubicBezTo>
                          <a:pt x="351943" y="353529"/>
                          <a:pt x="322629" y="328581"/>
                          <a:pt x="308596" y="294902"/>
                        </a:cubicBezTo>
                        <a:cubicBezTo>
                          <a:pt x="305166" y="287106"/>
                          <a:pt x="303295" y="278997"/>
                          <a:pt x="301424" y="270889"/>
                        </a:cubicBezTo>
                        <a:cubicBezTo>
                          <a:pt x="326995" y="170786"/>
                          <a:pt x="320135" y="42928"/>
                          <a:pt x="208805" y="517"/>
                        </a:cubicBezTo>
                        <a:cubicBezTo>
                          <a:pt x="201632" y="-2290"/>
                          <a:pt x="196643" y="7065"/>
                          <a:pt x="203191" y="11119"/>
                        </a:cubicBezTo>
                        <a:cubicBezTo>
                          <a:pt x="314833" y="81909"/>
                          <a:pt x="268056" y="239705"/>
                          <a:pt x="233129" y="338561"/>
                        </a:cubicBezTo>
                        <a:cubicBezTo>
                          <a:pt x="232817" y="339808"/>
                          <a:pt x="232505" y="340744"/>
                          <a:pt x="231881" y="341991"/>
                        </a:cubicBezTo>
                        <a:cubicBezTo>
                          <a:pt x="222526" y="350411"/>
                          <a:pt x="217536" y="362573"/>
                          <a:pt x="209116" y="372240"/>
                        </a:cubicBezTo>
                        <a:cubicBezTo>
                          <a:pt x="197578" y="385338"/>
                          <a:pt x="184480" y="396253"/>
                          <a:pt x="170759" y="407167"/>
                        </a:cubicBezTo>
                        <a:cubicBezTo>
                          <a:pt x="155167" y="419329"/>
                          <a:pt x="140510" y="432427"/>
                          <a:pt x="124605" y="443965"/>
                        </a:cubicBezTo>
                        <a:cubicBezTo>
                          <a:pt x="106206" y="457063"/>
                          <a:pt x="85312" y="463612"/>
                          <a:pt x="65666" y="473903"/>
                        </a:cubicBezTo>
                        <a:cubicBezTo>
                          <a:pt x="37600" y="488248"/>
                          <a:pt x="16082" y="511637"/>
                          <a:pt x="6103" y="541886"/>
                        </a:cubicBezTo>
                        <a:cubicBezTo>
                          <a:pt x="1113" y="557167"/>
                          <a:pt x="-1693" y="575566"/>
                          <a:pt x="1113" y="591470"/>
                        </a:cubicBezTo>
                        <a:cubicBezTo>
                          <a:pt x="3920" y="608933"/>
                          <a:pt x="13587" y="614859"/>
                          <a:pt x="23878" y="628268"/>
                        </a:cubicBezTo>
                        <a:close/>
                      </a:path>
                    </a:pathLst>
                  </a:custGeom>
                  <a:solidFill>
                    <a:srgbClr val="2F792A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0" name="Freeform: Shape 444">
                    <a:extLst>
                      <a:ext uri="{FF2B5EF4-FFF2-40B4-BE49-F238E27FC236}">
                        <a16:creationId xmlns:a16="http://schemas.microsoft.com/office/drawing/2014/main" id="{93B580B9-58F5-47DF-96F1-F3487813E362}"/>
                      </a:ext>
                    </a:extLst>
                  </p:cNvPr>
                  <p:cNvSpPr/>
                  <p:nvPr/>
                </p:nvSpPr>
                <p:spPr>
                  <a:xfrm>
                    <a:off x="7215337" y="4552719"/>
                    <a:ext cx="368435" cy="354818"/>
                  </a:xfrm>
                  <a:custGeom>
                    <a:avLst/>
                    <a:gdLst>
                      <a:gd name="connsiteX0" fmla="*/ 293871 w 368435"/>
                      <a:gd name="connsiteY0" fmla="*/ 280644 h 354818"/>
                      <a:gd name="connsiteX1" fmla="*/ 262374 w 368435"/>
                      <a:gd name="connsiteY1" fmla="*/ 240727 h 354818"/>
                      <a:gd name="connsiteX2" fmla="*/ 250524 w 368435"/>
                      <a:gd name="connsiteY2" fmla="*/ 235426 h 354818"/>
                      <a:gd name="connsiteX3" fmla="*/ 280773 w 368435"/>
                      <a:gd name="connsiteY3" fmla="*/ 233555 h 354818"/>
                      <a:gd name="connsiteX4" fmla="*/ 310087 w 368435"/>
                      <a:gd name="connsiteY4" fmla="*/ 222640 h 354818"/>
                      <a:gd name="connsiteX5" fmla="*/ 265804 w 368435"/>
                      <a:gd name="connsiteY5" fmla="*/ 212349 h 354818"/>
                      <a:gd name="connsiteX6" fmla="*/ 256449 w 368435"/>
                      <a:gd name="connsiteY6" fmla="*/ 211725 h 354818"/>
                      <a:gd name="connsiteX7" fmla="*/ 272353 w 368435"/>
                      <a:gd name="connsiteY7" fmla="*/ 195821 h 354818"/>
                      <a:gd name="connsiteX8" fmla="*/ 270794 w 368435"/>
                      <a:gd name="connsiteY8" fmla="*/ 191767 h 354818"/>
                      <a:gd name="connsiteX9" fmla="*/ 123601 w 368435"/>
                      <a:gd name="connsiteY9" fmla="*/ 214844 h 354818"/>
                      <a:gd name="connsiteX10" fmla="*/ 120795 w 368435"/>
                      <a:gd name="connsiteY10" fmla="*/ 214844 h 354818"/>
                      <a:gd name="connsiteX11" fmla="*/ 121106 w 368435"/>
                      <a:gd name="connsiteY11" fmla="*/ 214532 h 354818"/>
                      <a:gd name="connsiteX12" fmla="*/ 204058 w 368435"/>
                      <a:gd name="connsiteY12" fmla="*/ 192391 h 354818"/>
                      <a:gd name="connsiteX13" fmla="*/ 267987 w 368435"/>
                      <a:gd name="connsiteY13" fmla="*/ 163077 h 354818"/>
                      <a:gd name="connsiteX14" fmla="*/ 276719 w 368435"/>
                      <a:gd name="connsiteY14" fmla="*/ 166196 h 354818"/>
                      <a:gd name="connsiteX15" fmla="*/ 301979 w 368435"/>
                      <a:gd name="connsiteY15" fmla="*/ 172432 h 354818"/>
                      <a:gd name="connsiteX16" fmla="*/ 316012 w 368435"/>
                      <a:gd name="connsiteY16" fmla="*/ 164948 h 354818"/>
                      <a:gd name="connsiteX17" fmla="*/ 303226 w 368435"/>
                      <a:gd name="connsiteY17" fmla="*/ 139065 h 354818"/>
                      <a:gd name="connsiteX18" fmla="*/ 319442 w 368435"/>
                      <a:gd name="connsiteY18" fmla="*/ 136882 h 354818"/>
                      <a:gd name="connsiteX19" fmla="*/ 355617 w 368435"/>
                      <a:gd name="connsiteY19" fmla="*/ 120042 h 354818"/>
                      <a:gd name="connsiteX20" fmla="*/ 319442 w 368435"/>
                      <a:gd name="connsiteY20" fmla="*/ 106632 h 354818"/>
                      <a:gd name="connsiteX21" fmla="*/ 312582 w 368435"/>
                      <a:gd name="connsiteY21" fmla="*/ 107256 h 354818"/>
                      <a:gd name="connsiteX22" fmla="*/ 334099 w 368435"/>
                      <a:gd name="connsiteY22" fmla="*/ 87298 h 354818"/>
                      <a:gd name="connsiteX23" fmla="*/ 368403 w 368435"/>
                      <a:gd name="connsiteY23" fmla="*/ 31477 h 354818"/>
                      <a:gd name="connsiteX24" fmla="*/ 358735 w 368435"/>
                      <a:gd name="connsiteY24" fmla="*/ 28670 h 354818"/>
                      <a:gd name="connsiteX25" fmla="*/ 309151 w 368435"/>
                      <a:gd name="connsiteY25" fmla="*/ 64845 h 354818"/>
                      <a:gd name="connsiteX26" fmla="*/ 304785 w 368435"/>
                      <a:gd name="connsiteY26" fmla="*/ 67651 h 354818"/>
                      <a:gd name="connsiteX27" fmla="*/ 306656 w 368435"/>
                      <a:gd name="connsiteY27" fmla="*/ 34907 h 354818"/>
                      <a:gd name="connsiteX28" fmla="*/ 297925 w 368435"/>
                      <a:gd name="connsiteY28" fmla="*/ 37090 h 354818"/>
                      <a:gd name="connsiteX29" fmla="*/ 273289 w 368435"/>
                      <a:gd name="connsiteY29" fmla="*/ 66092 h 354818"/>
                      <a:gd name="connsiteX30" fmla="*/ 272977 w 368435"/>
                      <a:gd name="connsiteY30" fmla="*/ 65780 h 354818"/>
                      <a:gd name="connsiteX31" fmla="*/ 272665 w 368435"/>
                      <a:gd name="connsiteY31" fmla="*/ 65780 h 354818"/>
                      <a:gd name="connsiteX32" fmla="*/ 273600 w 368435"/>
                      <a:gd name="connsiteY32" fmla="*/ 50811 h 354818"/>
                      <a:gd name="connsiteX33" fmla="*/ 272665 w 368435"/>
                      <a:gd name="connsiteY33" fmla="*/ 32724 h 354818"/>
                      <a:gd name="connsiteX34" fmla="*/ 260191 w 368435"/>
                      <a:gd name="connsiteY34" fmla="*/ 32724 h 354818"/>
                      <a:gd name="connsiteX35" fmla="*/ 250836 w 368435"/>
                      <a:gd name="connsiteY35" fmla="*/ 48940 h 354818"/>
                      <a:gd name="connsiteX36" fmla="*/ 242728 w 368435"/>
                      <a:gd name="connsiteY36" fmla="*/ 67651 h 354818"/>
                      <a:gd name="connsiteX37" fmla="*/ 229630 w 368435"/>
                      <a:gd name="connsiteY37" fmla="*/ 98524 h 354818"/>
                      <a:gd name="connsiteX38" fmla="*/ 194703 w 368435"/>
                      <a:gd name="connsiteY38" fmla="*/ 137194 h 354818"/>
                      <a:gd name="connsiteX39" fmla="*/ 109880 w 368435"/>
                      <a:gd name="connsiteY39" fmla="*/ 188960 h 354818"/>
                      <a:gd name="connsiteX40" fmla="*/ 156969 w 368435"/>
                      <a:gd name="connsiteY40" fmla="*/ 157776 h 354818"/>
                      <a:gd name="connsiteX41" fmla="*/ 189401 w 368435"/>
                      <a:gd name="connsiteY41" fmla="*/ 123472 h 354818"/>
                      <a:gd name="connsiteX42" fmla="*/ 209983 w 368435"/>
                      <a:gd name="connsiteY42" fmla="*/ 87921 h 354818"/>
                      <a:gd name="connsiteX43" fmla="*/ 220586 w 368435"/>
                      <a:gd name="connsiteY43" fmla="*/ 66716 h 354818"/>
                      <a:gd name="connsiteX44" fmla="*/ 223705 w 368435"/>
                      <a:gd name="connsiteY44" fmla="*/ 15884 h 354818"/>
                      <a:gd name="connsiteX45" fmla="*/ 194079 w 368435"/>
                      <a:gd name="connsiteY45" fmla="*/ 56425 h 354818"/>
                      <a:gd name="connsiteX46" fmla="*/ 182229 w 368435"/>
                      <a:gd name="connsiteY46" fmla="*/ 75136 h 354818"/>
                      <a:gd name="connsiteX47" fmla="*/ 184724 w 368435"/>
                      <a:gd name="connsiteY47" fmla="*/ 58919 h 354818"/>
                      <a:gd name="connsiteX48" fmla="*/ 184412 w 368435"/>
                      <a:gd name="connsiteY48" fmla="*/ 27111 h 354818"/>
                      <a:gd name="connsiteX49" fmla="*/ 177551 w 368435"/>
                      <a:gd name="connsiteY49" fmla="*/ 1851 h 354818"/>
                      <a:gd name="connsiteX50" fmla="*/ 166948 w 368435"/>
                      <a:gd name="connsiteY50" fmla="*/ 4346 h 354818"/>
                      <a:gd name="connsiteX51" fmla="*/ 157593 w 368435"/>
                      <a:gd name="connsiteY51" fmla="*/ 34283 h 354818"/>
                      <a:gd name="connsiteX52" fmla="*/ 152915 w 368435"/>
                      <a:gd name="connsiteY52" fmla="*/ 55801 h 354818"/>
                      <a:gd name="connsiteX53" fmla="*/ 125784 w 368435"/>
                      <a:gd name="connsiteY53" fmla="*/ 24304 h 354818"/>
                      <a:gd name="connsiteX54" fmla="*/ 116741 w 368435"/>
                      <a:gd name="connsiteY54" fmla="*/ 31477 h 354818"/>
                      <a:gd name="connsiteX55" fmla="*/ 127655 w 368435"/>
                      <a:gd name="connsiteY55" fmla="*/ 75448 h 354818"/>
                      <a:gd name="connsiteX56" fmla="*/ 130150 w 368435"/>
                      <a:gd name="connsiteY56" fmla="*/ 93223 h 354818"/>
                      <a:gd name="connsiteX57" fmla="*/ 126096 w 368435"/>
                      <a:gd name="connsiteY57" fmla="*/ 102578 h 354818"/>
                      <a:gd name="connsiteX58" fmla="*/ 112375 w 368435"/>
                      <a:gd name="connsiteY58" fmla="*/ 131268 h 354818"/>
                      <a:gd name="connsiteX59" fmla="*/ 93976 w 368435"/>
                      <a:gd name="connsiteY59" fmla="*/ 157464 h 354818"/>
                      <a:gd name="connsiteX60" fmla="*/ 93664 w 368435"/>
                      <a:gd name="connsiteY60" fmla="*/ 157776 h 354818"/>
                      <a:gd name="connsiteX61" fmla="*/ 87739 w 368435"/>
                      <a:gd name="connsiteY61" fmla="*/ 165572 h 354818"/>
                      <a:gd name="connsiteX62" fmla="*/ 83373 w 368435"/>
                      <a:gd name="connsiteY62" fmla="*/ 171809 h 354818"/>
                      <a:gd name="connsiteX63" fmla="*/ 89922 w 368435"/>
                      <a:gd name="connsiteY63" fmla="*/ 154345 h 354818"/>
                      <a:gd name="connsiteX64" fmla="*/ 99589 w 368435"/>
                      <a:gd name="connsiteY64" fmla="*/ 111934 h 354818"/>
                      <a:gd name="connsiteX65" fmla="*/ 80254 w 368435"/>
                      <a:gd name="connsiteY65" fmla="*/ 53618 h 354818"/>
                      <a:gd name="connsiteX66" fmla="*/ 73082 w 368435"/>
                      <a:gd name="connsiteY66" fmla="*/ 59231 h 354818"/>
                      <a:gd name="connsiteX67" fmla="*/ 75577 w 368435"/>
                      <a:gd name="connsiteY67" fmla="*/ 98836 h 354818"/>
                      <a:gd name="connsiteX68" fmla="*/ 55618 w 368435"/>
                      <a:gd name="connsiteY68" fmla="*/ 72953 h 354818"/>
                      <a:gd name="connsiteX69" fmla="*/ 32541 w 368435"/>
                      <a:gd name="connsiteY69" fmla="*/ 62038 h 354818"/>
                      <a:gd name="connsiteX70" fmla="*/ 29735 w 368435"/>
                      <a:gd name="connsiteY70" fmla="*/ 70146 h 354818"/>
                      <a:gd name="connsiteX71" fmla="*/ 42832 w 368435"/>
                      <a:gd name="connsiteY71" fmla="*/ 96653 h 354818"/>
                      <a:gd name="connsiteX72" fmla="*/ 54059 w 368435"/>
                      <a:gd name="connsiteY72" fmla="*/ 125031 h 354818"/>
                      <a:gd name="connsiteX73" fmla="*/ 55618 w 368435"/>
                      <a:gd name="connsiteY73" fmla="*/ 133140 h 354818"/>
                      <a:gd name="connsiteX74" fmla="*/ 18820 w 368435"/>
                      <a:gd name="connsiteY74" fmla="*/ 113181 h 354818"/>
                      <a:gd name="connsiteX75" fmla="*/ 15390 w 368435"/>
                      <a:gd name="connsiteY75" fmla="*/ 118483 h 354818"/>
                      <a:gd name="connsiteX76" fmla="*/ 40026 w 368435"/>
                      <a:gd name="connsiteY76" fmla="*/ 152786 h 354818"/>
                      <a:gd name="connsiteX77" fmla="*/ 41897 w 368435"/>
                      <a:gd name="connsiteY77" fmla="*/ 157152 h 354818"/>
                      <a:gd name="connsiteX78" fmla="*/ 39402 w 368435"/>
                      <a:gd name="connsiteY78" fmla="*/ 178358 h 354818"/>
                      <a:gd name="connsiteX79" fmla="*/ 29111 w 368435"/>
                      <a:gd name="connsiteY79" fmla="*/ 199875 h 354818"/>
                      <a:gd name="connsiteX80" fmla="*/ 421 w 368435"/>
                      <a:gd name="connsiteY80" fmla="*/ 246964 h 354818"/>
                      <a:gd name="connsiteX81" fmla="*/ 421 w 368435"/>
                      <a:gd name="connsiteY81" fmla="*/ 248835 h 354818"/>
                      <a:gd name="connsiteX82" fmla="*/ 2292 w 368435"/>
                      <a:gd name="connsiteY82" fmla="*/ 253825 h 354818"/>
                      <a:gd name="connsiteX83" fmla="*/ 34724 w 368435"/>
                      <a:gd name="connsiteY83" fmla="*/ 256320 h 354818"/>
                      <a:gd name="connsiteX84" fmla="*/ 70587 w 368435"/>
                      <a:gd name="connsiteY84" fmla="*/ 258503 h 354818"/>
                      <a:gd name="connsiteX85" fmla="*/ 90857 w 368435"/>
                      <a:gd name="connsiteY85" fmla="*/ 262557 h 354818"/>
                      <a:gd name="connsiteX86" fmla="*/ 99901 w 368435"/>
                      <a:gd name="connsiteY86" fmla="*/ 269106 h 354818"/>
                      <a:gd name="connsiteX87" fmla="*/ 110504 w 368435"/>
                      <a:gd name="connsiteY87" fmla="*/ 280956 h 354818"/>
                      <a:gd name="connsiteX88" fmla="*/ 111127 w 368435"/>
                      <a:gd name="connsiteY88" fmla="*/ 295925 h 354818"/>
                      <a:gd name="connsiteX89" fmla="*/ 126408 w 368435"/>
                      <a:gd name="connsiteY89" fmla="*/ 351745 h 354818"/>
                      <a:gd name="connsiteX90" fmla="*/ 148237 w 368435"/>
                      <a:gd name="connsiteY90" fmla="*/ 340831 h 354818"/>
                      <a:gd name="connsiteX91" fmla="*/ 144807 w 368435"/>
                      <a:gd name="connsiteY91" fmla="*/ 324303 h 354818"/>
                      <a:gd name="connsiteX92" fmla="*/ 149797 w 368435"/>
                      <a:gd name="connsiteY92" fmla="*/ 331163 h 354818"/>
                      <a:gd name="connsiteX93" fmla="*/ 188154 w 368435"/>
                      <a:gd name="connsiteY93" fmla="*/ 337089 h 354818"/>
                      <a:gd name="connsiteX94" fmla="*/ 190961 w 368435"/>
                      <a:gd name="connsiteY94" fmla="*/ 333035 h 354818"/>
                      <a:gd name="connsiteX95" fmla="*/ 182229 w 368435"/>
                      <a:gd name="connsiteY95" fmla="*/ 319001 h 354818"/>
                      <a:gd name="connsiteX96" fmla="*/ 174121 w 368435"/>
                      <a:gd name="connsiteY96" fmla="*/ 304656 h 354818"/>
                      <a:gd name="connsiteX97" fmla="*/ 185971 w 368435"/>
                      <a:gd name="connsiteY97" fmla="*/ 311829 h 354818"/>
                      <a:gd name="connsiteX98" fmla="*/ 222769 w 368435"/>
                      <a:gd name="connsiteY98" fmla="*/ 310270 h 354818"/>
                      <a:gd name="connsiteX99" fmla="*/ 222146 w 368435"/>
                      <a:gd name="connsiteY99" fmla="*/ 300290 h 354818"/>
                      <a:gd name="connsiteX100" fmla="*/ 192520 w 368435"/>
                      <a:gd name="connsiteY100" fmla="*/ 278461 h 354818"/>
                      <a:gd name="connsiteX101" fmla="*/ 112687 w 368435"/>
                      <a:gd name="connsiteY101" fmla="*/ 240415 h 354818"/>
                      <a:gd name="connsiteX102" fmla="*/ 142936 w 368435"/>
                      <a:gd name="connsiteY102" fmla="*/ 242598 h 354818"/>
                      <a:gd name="connsiteX103" fmla="*/ 187530 w 368435"/>
                      <a:gd name="connsiteY103" fmla="*/ 249771 h 354818"/>
                      <a:gd name="connsiteX104" fmla="*/ 234619 w 368435"/>
                      <a:gd name="connsiteY104" fmla="*/ 262557 h 354818"/>
                      <a:gd name="connsiteX105" fmla="*/ 255201 w 368435"/>
                      <a:gd name="connsiteY105" fmla="*/ 273783 h 354818"/>
                      <a:gd name="connsiteX106" fmla="*/ 271106 w 368435"/>
                      <a:gd name="connsiteY106" fmla="*/ 290623 h 354818"/>
                      <a:gd name="connsiteX107" fmla="*/ 293871 w 368435"/>
                      <a:gd name="connsiteY107" fmla="*/ 280644 h 354818"/>
                      <a:gd name="connsiteX108" fmla="*/ 79007 w 368435"/>
                      <a:gd name="connsiteY108" fmla="*/ 180852 h 354818"/>
                      <a:gd name="connsiteX109" fmla="*/ 77448 w 368435"/>
                      <a:gd name="connsiteY109" fmla="*/ 182100 h 354818"/>
                      <a:gd name="connsiteX110" fmla="*/ 79631 w 368435"/>
                      <a:gd name="connsiteY110" fmla="*/ 179605 h 354818"/>
                      <a:gd name="connsiteX111" fmla="*/ 79007 w 368435"/>
                      <a:gd name="connsiteY111" fmla="*/ 180852 h 354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68435" h="354818">
                        <a:moveTo>
                          <a:pt x="293871" y="280644"/>
                        </a:moveTo>
                        <a:cubicBezTo>
                          <a:pt x="295742" y="260997"/>
                          <a:pt x="278278" y="248524"/>
                          <a:pt x="262374" y="240727"/>
                        </a:cubicBezTo>
                        <a:cubicBezTo>
                          <a:pt x="258632" y="238856"/>
                          <a:pt x="254578" y="237297"/>
                          <a:pt x="250524" y="235426"/>
                        </a:cubicBezTo>
                        <a:cubicBezTo>
                          <a:pt x="260503" y="234802"/>
                          <a:pt x="270482" y="234179"/>
                          <a:pt x="280773" y="233555"/>
                        </a:cubicBezTo>
                        <a:cubicBezTo>
                          <a:pt x="284515" y="233243"/>
                          <a:pt x="313205" y="231684"/>
                          <a:pt x="310087" y="222640"/>
                        </a:cubicBezTo>
                        <a:cubicBezTo>
                          <a:pt x="305721" y="210478"/>
                          <a:pt x="277655" y="213596"/>
                          <a:pt x="265804" y="212349"/>
                        </a:cubicBezTo>
                        <a:cubicBezTo>
                          <a:pt x="262686" y="212037"/>
                          <a:pt x="259567" y="212037"/>
                          <a:pt x="256449" y="211725"/>
                        </a:cubicBezTo>
                        <a:cubicBezTo>
                          <a:pt x="262686" y="206736"/>
                          <a:pt x="268299" y="201434"/>
                          <a:pt x="272353" y="195821"/>
                        </a:cubicBezTo>
                        <a:cubicBezTo>
                          <a:pt x="273600" y="193950"/>
                          <a:pt x="272977" y="191767"/>
                          <a:pt x="270794" y="191767"/>
                        </a:cubicBezTo>
                        <a:cubicBezTo>
                          <a:pt x="253642" y="190831"/>
                          <a:pt x="134828" y="215156"/>
                          <a:pt x="123601" y="214844"/>
                        </a:cubicBezTo>
                        <a:cubicBezTo>
                          <a:pt x="122666" y="214844"/>
                          <a:pt x="121730" y="214844"/>
                          <a:pt x="120795" y="214844"/>
                        </a:cubicBezTo>
                        <a:cubicBezTo>
                          <a:pt x="121106" y="214844"/>
                          <a:pt x="121106" y="214844"/>
                          <a:pt x="121106" y="214532"/>
                        </a:cubicBezTo>
                        <a:cubicBezTo>
                          <a:pt x="148549" y="206736"/>
                          <a:pt x="176927" y="203305"/>
                          <a:pt x="204058" y="192391"/>
                        </a:cubicBezTo>
                        <a:cubicBezTo>
                          <a:pt x="258944" y="170561"/>
                          <a:pt x="266740" y="163389"/>
                          <a:pt x="267987" y="163077"/>
                        </a:cubicBezTo>
                        <a:cubicBezTo>
                          <a:pt x="270794" y="164013"/>
                          <a:pt x="273912" y="165260"/>
                          <a:pt x="276719" y="166196"/>
                        </a:cubicBezTo>
                        <a:cubicBezTo>
                          <a:pt x="284515" y="168690"/>
                          <a:pt x="292935" y="173056"/>
                          <a:pt x="301979" y="172432"/>
                        </a:cubicBezTo>
                        <a:cubicBezTo>
                          <a:pt x="305409" y="172121"/>
                          <a:pt x="314453" y="169626"/>
                          <a:pt x="316012" y="164948"/>
                        </a:cubicBezTo>
                        <a:cubicBezTo>
                          <a:pt x="320378" y="152786"/>
                          <a:pt x="312893" y="144678"/>
                          <a:pt x="303226" y="139065"/>
                        </a:cubicBezTo>
                        <a:cubicBezTo>
                          <a:pt x="308528" y="138441"/>
                          <a:pt x="314141" y="137817"/>
                          <a:pt x="319442" y="136882"/>
                        </a:cubicBezTo>
                        <a:cubicBezTo>
                          <a:pt x="325679" y="135946"/>
                          <a:pt x="357176" y="131580"/>
                          <a:pt x="355617" y="120042"/>
                        </a:cubicBezTo>
                        <a:cubicBezTo>
                          <a:pt x="353434" y="104138"/>
                          <a:pt x="334411" y="105073"/>
                          <a:pt x="319442" y="106632"/>
                        </a:cubicBezTo>
                        <a:cubicBezTo>
                          <a:pt x="317259" y="106944"/>
                          <a:pt x="314765" y="107256"/>
                          <a:pt x="312582" y="107256"/>
                        </a:cubicBezTo>
                        <a:cubicBezTo>
                          <a:pt x="320066" y="101019"/>
                          <a:pt x="326927" y="94470"/>
                          <a:pt x="334099" y="87298"/>
                        </a:cubicBezTo>
                        <a:cubicBezTo>
                          <a:pt x="350003" y="71393"/>
                          <a:pt x="369338" y="52682"/>
                          <a:pt x="368403" y="31477"/>
                        </a:cubicBezTo>
                        <a:cubicBezTo>
                          <a:pt x="368091" y="27111"/>
                          <a:pt x="362789" y="25552"/>
                          <a:pt x="358735" y="28670"/>
                        </a:cubicBezTo>
                        <a:cubicBezTo>
                          <a:pt x="342831" y="41768"/>
                          <a:pt x="326615" y="53618"/>
                          <a:pt x="309151" y="64845"/>
                        </a:cubicBezTo>
                        <a:cubicBezTo>
                          <a:pt x="307592" y="65780"/>
                          <a:pt x="306345" y="66716"/>
                          <a:pt x="304785" y="67651"/>
                        </a:cubicBezTo>
                        <a:cubicBezTo>
                          <a:pt x="311334" y="56113"/>
                          <a:pt x="313829" y="44574"/>
                          <a:pt x="306656" y="34907"/>
                        </a:cubicBezTo>
                        <a:cubicBezTo>
                          <a:pt x="304474" y="32100"/>
                          <a:pt x="299796" y="33660"/>
                          <a:pt x="297925" y="37090"/>
                        </a:cubicBezTo>
                        <a:cubicBezTo>
                          <a:pt x="291688" y="48317"/>
                          <a:pt x="282956" y="57360"/>
                          <a:pt x="273289" y="66092"/>
                        </a:cubicBezTo>
                        <a:cubicBezTo>
                          <a:pt x="273289" y="66092"/>
                          <a:pt x="272977" y="66092"/>
                          <a:pt x="272977" y="65780"/>
                        </a:cubicBezTo>
                        <a:cubicBezTo>
                          <a:pt x="272977" y="65780"/>
                          <a:pt x="272665" y="65780"/>
                          <a:pt x="272665" y="65780"/>
                        </a:cubicBezTo>
                        <a:cubicBezTo>
                          <a:pt x="273289" y="60791"/>
                          <a:pt x="273600" y="55801"/>
                          <a:pt x="273600" y="50811"/>
                        </a:cubicBezTo>
                        <a:cubicBezTo>
                          <a:pt x="273912" y="44574"/>
                          <a:pt x="272041" y="38961"/>
                          <a:pt x="272665" y="32724"/>
                        </a:cubicBezTo>
                        <a:cubicBezTo>
                          <a:pt x="273289" y="26487"/>
                          <a:pt x="262686" y="26799"/>
                          <a:pt x="260191" y="32724"/>
                        </a:cubicBezTo>
                        <a:cubicBezTo>
                          <a:pt x="257696" y="38337"/>
                          <a:pt x="253642" y="43327"/>
                          <a:pt x="250836" y="48940"/>
                        </a:cubicBezTo>
                        <a:cubicBezTo>
                          <a:pt x="247717" y="55177"/>
                          <a:pt x="244910" y="61414"/>
                          <a:pt x="242728" y="67651"/>
                        </a:cubicBezTo>
                        <a:cubicBezTo>
                          <a:pt x="240233" y="75448"/>
                          <a:pt x="232125" y="96030"/>
                          <a:pt x="229630" y="98524"/>
                        </a:cubicBezTo>
                        <a:cubicBezTo>
                          <a:pt x="217780" y="110686"/>
                          <a:pt x="207489" y="125967"/>
                          <a:pt x="194703" y="137194"/>
                        </a:cubicBezTo>
                        <a:cubicBezTo>
                          <a:pt x="142000" y="182723"/>
                          <a:pt x="109880" y="188960"/>
                          <a:pt x="109880" y="188960"/>
                        </a:cubicBezTo>
                        <a:cubicBezTo>
                          <a:pt x="129838" y="175863"/>
                          <a:pt x="143871" y="168378"/>
                          <a:pt x="156969" y="157776"/>
                        </a:cubicBezTo>
                        <a:cubicBezTo>
                          <a:pt x="169443" y="147796"/>
                          <a:pt x="180358" y="135946"/>
                          <a:pt x="189401" y="123472"/>
                        </a:cubicBezTo>
                        <a:cubicBezTo>
                          <a:pt x="196886" y="113181"/>
                          <a:pt x="207177" y="100083"/>
                          <a:pt x="209983" y="87921"/>
                        </a:cubicBezTo>
                        <a:cubicBezTo>
                          <a:pt x="214661" y="80437"/>
                          <a:pt x="218091" y="73264"/>
                          <a:pt x="220586" y="66716"/>
                        </a:cubicBezTo>
                        <a:cubicBezTo>
                          <a:pt x="223705" y="58608"/>
                          <a:pt x="238985" y="16508"/>
                          <a:pt x="223705" y="15884"/>
                        </a:cubicBezTo>
                        <a:cubicBezTo>
                          <a:pt x="209360" y="15261"/>
                          <a:pt x="198757" y="47069"/>
                          <a:pt x="194079" y="56425"/>
                        </a:cubicBezTo>
                        <a:cubicBezTo>
                          <a:pt x="190649" y="62974"/>
                          <a:pt x="186595" y="69211"/>
                          <a:pt x="182229" y="75136"/>
                        </a:cubicBezTo>
                        <a:cubicBezTo>
                          <a:pt x="183476" y="68587"/>
                          <a:pt x="184412" y="62974"/>
                          <a:pt x="184724" y="58919"/>
                        </a:cubicBezTo>
                        <a:cubicBezTo>
                          <a:pt x="185971" y="48317"/>
                          <a:pt x="185971" y="37402"/>
                          <a:pt x="184412" y="27111"/>
                        </a:cubicBezTo>
                        <a:cubicBezTo>
                          <a:pt x="183164" y="18691"/>
                          <a:pt x="182541" y="8712"/>
                          <a:pt x="177551" y="1851"/>
                        </a:cubicBezTo>
                        <a:cubicBezTo>
                          <a:pt x="175056" y="-1891"/>
                          <a:pt x="169443" y="604"/>
                          <a:pt x="166948" y="4346"/>
                        </a:cubicBezTo>
                        <a:cubicBezTo>
                          <a:pt x="161647" y="13078"/>
                          <a:pt x="159776" y="24928"/>
                          <a:pt x="157593" y="34283"/>
                        </a:cubicBezTo>
                        <a:cubicBezTo>
                          <a:pt x="155722" y="41456"/>
                          <a:pt x="154474" y="48629"/>
                          <a:pt x="152915" y="55801"/>
                        </a:cubicBezTo>
                        <a:cubicBezTo>
                          <a:pt x="146366" y="43327"/>
                          <a:pt x="137323" y="33348"/>
                          <a:pt x="125784" y="24304"/>
                        </a:cubicBezTo>
                        <a:cubicBezTo>
                          <a:pt x="121730" y="21186"/>
                          <a:pt x="115181" y="27111"/>
                          <a:pt x="116741" y="31477"/>
                        </a:cubicBezTo>
                        <a:cubicBezTo>
                          <a:pt x="121106" y="45510"/>
                          <a:pt x="124225" y="60791"/>
                          <a:pt x="127655" y="75448"/>
                        </a:cubicBezTo>
                        <a:cubicBezTo>
                          <a:pt x="128903" y="81061"/>
                          <a:pt x="129526" y="86986"/>
                          <a:pt x="130150" y="93223"/>
                        </a:cubicBezTo>
                        <a:cubicBezTo>
                          <a:pt x="128591" y="96341"/>
                          <a:pt x="127343" y="99460"/>
                          <a:pt x="126096" y="102578"/>
                        </a:cubicBezTo>
                        <a:cubicBezTo>
                          <a:pt x="122042" y="112246"/>
                          <a:pt x="117676" y="121913"/>
                          <a:pt x="112375" y="131268"/>
                        </a:cubicBezTo>
                        <a:cubicBezTo>
                          <a:pt x="107385" y="140312"/>
                          <a:pt x="100524" y="148732"/>
                          <a:pt x="93976" y="157464"/>
                        </a:cubicBezTo>
                        <a:cubicBezTo>
                          <a:pt x="93976" y="157464"/>
                          <a:pt x="93664" y="157464"/>
                          <a:pt x="93664" y="157776"/>
                        </a:cubicBezTo>
                        <a:cubicBezTo>
                          <a:pt x="90857" y="159959"/>
                          <a:pt x="88986" y="162765"/>
                          <a:pt x="87739" y="165572"/>
                        </a:cubicBezTo>
                        <a:cubicBezTo>
                          <a:pt x="86179" y="167443"/>
                          <a:pt x="84932" y="169626"/>
                          <a:pt x="83373" y="171809"/>
                        </a:cubicBezTo>
                        <a:cubicBezTo>
                          <a:pt x="86179" y="166196"/>
                          <a:pt x="88051" y="159959"/>
                          <a:pt x="89922" y="154345"/>
                        </a:cubicBezTo>
                        <a:cubicBezTo>
                          <a:pt x="94911" y="140312"/>
                          <a:pt x="98030" y="126279"/>
                          <a:pt x="99589" y="111934"/>
                        </a:cubicBezTo>
                        <a:cubicBezTo>
                          <a:pt x="101772" y="88545"/>
                          <a:pt x="97406" y="67339"/>
                          <a:pt x="80254" y="53618"/>
                        </a:cubicBezTo>
                        <a:cubicBezTo>
                          <a:pt x="77136" y="51123"/>
                          <a:pt x="72458" y="55801"/>
                          <a:pt x="73082" y="59231"/>
                        </a:cubicBezTo>
                        <a:cubicBezTo>
                          <a:pt x="75888" y="71705"/>
                          <a:pt x="76824" y="85427"/>
                          <a:pt x="75577" y="98836"/>
                        </a:cubicBezTo>
                        <a:cubicBezTo>
                          <a:pt x="70275" y="89481"/>
                          <a:pt x="63414" y="80749"/>
                          <a:pt x="55618" y="72953"/>
                        </a:cubicBezTo>
                        <a:cubicBezTo>
                          <a:pt x="49381" y="66716"/>
                          <a:pt x="43456" y="59855"/>
                          <a:pt x="32541" y="62038"/>
                        </a:cubicBezTo>
                        <a:cubicBezTo>
                          <a:pt x="28487" y="62662"/>
                          <a:pt x="26616" y="68275"/>
                          <a:pt x="29735" y="70146"/>
                        </a:cubicBezTo>
                        <a:cubicBezTo>
                          <a:pt x="36907" y="74512"/>
                          <a:pt x="39402" y="89169"/>
                          <a:pt x="42832" y="96653"/>
                        </a:cubicBezTo>
                        <a:cubicBezTo>
                          <a:pt x="46886" y="105697"/>
                          <a:pt x="51252" y="115052"/>
                          <a:pt x="54059" y="125031"/>
                        </a:cubicBezTo>
                        <a:cubicBezTo>
                          <a:pt x="54683" y="127526"/>
                          <a:pt x="55306" y="130333"/>
                          <a:pt x="55618" y="133140"/>
                        </a:cubicBezTo>
                        <a:cubicBezTo>
                          <a:pt x="47510" y="122537"/>
                          <a:pt x="34724" y="111934"/>
                          <a:pt x="18820" y="113181"/>
                        </a:cubicBezTo>
                        <a:cubicBezTo>
                          <a:pt x="15702" y="113493"/>
                          <a:pt x="13830" y="116300"/>
                          <a:pt x="15390" y="118483"/>
                        </a:cubicBezTo>
                        <a:cubicBezTo>
                          <a:pt x="22874" y="130645"/>
                          <a:pt x="33477" y="140000"/>
                          <a:pt x="40026" y="152786"/>
                        </a:cubicBezTo>
                        <a:cubicBezTo>
                          <a:pt x="40650" y="154033"/>
                          <a:pt x="41273" y="155593"/>
                          <a:pt x="41897" y="157152"/>
                        </a:cubicBezTo>
                        <a:cubicBezTo>
                          <a:pt x="39714" y="164324"/>
                          <a:pt x="39402" y="171497"/>
                          <a:pt x="39402" y="178358"/>
                        </a:cubicBezTo>
                        <a:cubicBezTo>
                          <a:pt x="35972" y="185530"/>
                          <a:pt x="32853" y="193014"/>
                          <a:pt x="29111" y="199875"/>
                        </a:cubicBezTo>
                        <a:cubicBezTo>
                          <a:pt x="20691" y="215779"/>
                          <a:pt x="10088" y="231684"/>
                          <a:pt x="421" y="246964"/>
                        </a:cubicBezTo>
                        <a:cubicBezTo>
                          <a:pt x="-203" y="247900"/>
                          <a:pt x="109" y="248524"/>
                          <a:pt x="421" y="248835"/>
                        </a:cubicBezTo>
                        <a:cubicBezTo>
                          <a:pt x="-515" y="250706"/>
                          <a:pt x="109" y="253201"/>
                          <a:pt x="2292" y="253825"/>
                        </a:cubicBezTo>
                        <a:cubicBezTo>
                          <a:pt x="12271" y="257255"/>
                          <a:pt x="23498" y="256632"/>
                          <a:pt x="34724" y="256320"/>
                        </a:cubicBezTo>
                        <a:cubicBezTo>
                          <a:pt x="46886" y="256008"/>
                          <a:pt x="58737" y="256943"/>
                          <a:pt x="70587" y="258503"/>
                        </a:cubicBezTo>
                        <a:cubicBezTo>
                          <a:pt x="77448" y="259438"/>
                          <a:pt x="84308" y="260686"/>
                          <a:pt x="90857" y="262557"/>
                        </a:cubicBezTo>
                        <a:cubicBezTo>
                          <a:pt x="93976" y="264428"/>
                          <a:pt x="97094" y="266611"/>
                          <a:pt x="99901" y="269106"/>
                        </a:cubicBezTo>
                        <a:cubicBezTo>
                          <a:pt x="103955" y="272536"/>
                          <a:pt x="107697" y="276590"/>
                          <a:pt x="110504" y="280956"/>
                        </a:cubicBezTo>
                        <a:cubicBezTo>
                          <a:pt x="113622" y="285945"/>
                          <a:pt x="111751" y="289376"/>
                          <a:pt x="111127" y="295925"/>
                        </a:cubicBezTo>
                        <a:cubicBezTo>
                          <a:pt x="108321" y="316818"/>
                          <a:pt x="114558" y="337089"/>
                          <a:pt x="126408" y="351745"/>
                        </a:cubicBezTo>
                        <a:cubicBezTo>
                          <a:pt x="132645" y="359230"/>
                          <a:pt x="149797" y="352057"/>
                          <a:pt x="148237" y="340831"/>
                        </a:cubicBezTo>
                        <a:cubicBezTo>
                          <a:pt x="147614" y="335217"/>
                          <a:pt x="146054" y="329916"/>
                          <a:pt x="144807" y="324303"/>
                        </a:cubicBezTo>
                        <a:cubicBezTo>
                          <a:pt x="146054" y="326798"/>
                          <a:pt x="147614" y="329292"/>
                          <a:pt x="149797" y="331163"/>
                        </a:cubicBezTo>
                        <a:cubicBezTo>
                          <a:pt x="157905" y="339583"/>
                          <a:pt x="174744" y="345197"/>
                          <a:pt x="188154" y="337089"/>
                        </a:cubicBezTo>
                        <a:cubicBezTo>
                          <a:pt x="189713" y="336153"/>
                          <a:pt x="190961" y="334594"/>
                          <a:pt x="190961" y="333035"/>
                        </a:cubicBezTo>
                        <a:cubicBezTo>
                          <a:pt x="190025" y="326798"/>
                          <a:pt x="186595" y="323367"/>
                          <a:pt x="182229" y="319001"/>
                        </a:cubicBezTo>
                        <a:cubicBezTo>
                          <a:pt x="177551" y="314324"/>
                          <a:pt x="174744" y="310581"/>
                          <a:pt x="174121" y="304656"/>
                        </a:cubicBezTo>
                        <a:cubicBezTo>
                          <a:pt x="178175" y="306839"/>
                          <a:pt x="181917" y="309646"/>
                          <a:pt x="185971" y="311829"/>
                        </a:cubicBezTo>
                        <a:cubicBezTo>
                          <a:pt x="196886" y="318066"/>
                          <a:pt x="209983" y="321184"/>
                          <a:pt x="222769" y="310270"/>
                        </a:cubicBezTo>
                        <a:cubicBezTo>
                          <a:pt x="226823" y="306839"/>
                          <a:pt x="226199" y="301850"/>
                          <a:pt x="222146" y="300290"/>
                        </a:cubicBezTo>
                        <a:cubicBezTo>
                          <a:pt x="210919" y="295925"/>
                          <a:pt x="203123" y="284386"/>
                          <a:pt x="192520" y="278461"/>
                        </a:cubicBezTo>
                        <a:cubicBezTo>
                          <a:pt x="180358" y="271600"/>
                          <a:pt x="117052" y="245717"/>
                          <a:pt x="112687" y="240415"/>
                        </a:cubicBezTo>
                        <a:cubicBezTo>
                          <a:pt x="114869" y="240104"/>
                          <a:pt x="141377" y="242598"/>
                          <a:pt x="142936" y="242598"/>
                        </a:cubicBezTo>
                        <a:cubicBezTo>
                          <a:pt x="159152" y="242287"/>
                          <a:pt x="172250" y="247900"/>
                          <a:pt x="187530" y="249771"/>
                        </a:cubicBezTo>
                        <a:cubicBezTo>
                          <a:pt x="204058" y="251954"/>
                          <a:pt x="219963" y="256632"/>
                          <a:pt x="234619" y="262557"/>
                        </a:cubicBezTo>
                        <a:cubicBezTo>
                          <a:pt x="242104" y="265363"/>
                          <a:pt x="249276" y="268794"/>
                          <a:pt x="255201" y="273783"/>
                        </a:cubicBezTo>
                        <a:cubicBezTo>
                          <a:pt x="261438" y="278773"/>
                          <a:pt x="264245" y="286257"/>
                          <a:pt x="271106" y="290623"/>
                        </a:cubicBezTo>
                        <a:cubicBezTo>
                          <a:pt x="278590" y="295613"/>
                          <a:pt x="292935" y="290623"/>
                          <a:pt x="293871" y="280644"/>
                        </a:cubicBezTo>
                        <a:close/>
                        <a:moveTo>
                          <a:pt x="79007" y="180852"/>
                        </a:moveTo>
                        <a:cubicBezTo>
                          <a:pt x="78383" y="181164"/>
                          <a:pt x="78071" y="181476"/>
                          <a:pt x="77448" y="182100"/>
                        </a:cubicBezTo>
                        <a:cubicBezTo>
                          <a:pt x="78383" y="181476"/>
                          <a:pt x="79007" y="180541"/>
                          <a:pt x="79631" y="179605"/>
                        </a:cubicBezTo>
                        <a:cubicBezTo>
                          <a:pt x="79631" y="179917"/>
                          <a:pt x="79319" y="180541"/>
                          <a:pt x="79007" y="180852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1" name="Freeform: Shape 445">
                    <a:extLst>
                      <a:ext uri="{FF2B5EF4-FFF2-40B4-BE49-F238E27FC236}">
                        <a16:creationId xmlns:a16="http://schemas.microsoft.com/office/drawing/2014/main" id="{7D28F6F5-2843-46FD-AD2C-7B85E976F900}"/>
                      </a:ext>
                    </a:extLst>
                  </p:cNvPr>
                  <p:cNvSpPr/>
                  <p:nvPr/>
                </p:nvSpPr>
                <p:spPr>
                  <a:xfrm>
                    <a:off x="6583898" y="4889577"/>
                    <a:ext cx="278541" cy="338138"/>
                  </a:xfrm>
                  <a:custGeom>
                    <a:avLst/>
                    <a:gdLst>
                      <a:gd name="connsiteX0" fmla="*/ 678 w 278541"/>
                      <a:gd name="connsiteY0" fmla="*/ 114368 h 338138"/>
                      <a:gd name="connsiteX1" fmla="*/ 38100 w 278541"/>
                      <a:gd name="connsiteY1" fmla="*/ 136509 h 338138"/>
                      <a:gd name="connsiteX2" fmla="*/ 49327 w 278541"/>
                      <a:gd name="connsiteY2" fmla="*/ 136821 h 338138"/>
                      <a:gd name="connsiteX3" fmla="*/ 25626 w 278541"/>
                      <a:gd name="connsiteY3" fmla="*/ 147736 h 338138"/>
                      <a:gd name="connsiteX4" fmla="*/ 5668 w 278541"/>
                      <a:gd name="connsiteY4" fmla="*/ 165511 h 338138"/>
                      <a:gd name="connsiteX5" fmla="*/ 44337 w 278541"/>
                      <a:gd name="connsiteY5" fmla="*/ 159898 h 338138"/>
                      <a:gd name="connsiteX6" fmla="*/ 52134 w 278541"/>
                      <a:gd name="connsiteY6" fmla="*/ 157403 h 338138"/>
                      <a:gd name="connsiteX7" fmla="*/ 44337 w 278541"/>
                      <a:gd name="connsiteY7" fmla="*/ 175178 h 338138"/>
                      <a:gd name="connsiteX8" fmla="*/ 46832 w 278541"/>
                      <a:gd name="connsiteY8" fmla="*/ 177985 h 338138"/>
                      <a:gd name="connsiteX9" fmla="*/ 157538 w 278541"/>
                      <a:gd name="connsiteY9" fmla="*/ 113432 h 338138"/>
                      <a:gd name="connsiteX10" fmla="*/ 159721 w 278541"/>
                      <a:gd name="connsiteY10" fmla="*/ 112497 h 338138"/>
                      <a:gd name="connsiteX11" fmla="*/ 159409 w 278541"/>
                      <a:gd name="connsiteY11" fmla="*/ 112809 h 338138"/>
                      <a:gd name="connsiteX12" fmla="*/ 99846 w 278541"/>
                      <a:gd name="connsiteY12" fmla="*/ 156155 h 338138"/>
                      <a:gd name="connsiteX13" fmla="*/ 57747 w 278541"/>
                      <a:gd name="connsiteY13" fmla="*/ 199502 h 338138"/>
                      <a:gd name="connsiteX14" fmla="*/ 49639 w 278541"/>
                      <a:gd name="connsiteY14" fmla="*/ 199814 h 338138"/>
                      <a:gd name="connsiteX15" fmla="*/ 27497 w 278541"/>
                      <a:gd name="connsiteY15" fmla="*/ 202621 h 338138"/>
                      <a:gd name="connsiteX16" fmla="*/ 18454 w 278541"/>
                      <a:gd name="connsiteY16" fmla="*/ 212912 h 338138"/>
                      <a:gd name="connsiteX17" fmla="*/ 36853 w 278541"/>
                      <a:gd name="connsiteY17" fmla="*/ 229440 h 338138"/>
                      <a:gd name="connsiteX18" fmla="*/ 24379 w 278541"/>
                      <a:gd name="connsiteY18" fmla="*/ 236300 h 338138"/>
                      <a:gd name="connsiteX19" fmla="*/ 678 w 278541"/>
                      <a:gd name="connsiteY19" fmla="*/ 260937 h 338138"/>
                      <a:gd name="connsiteX20" fmla="*/ 33734 w 278541"/>
                      <a:gd name="connsiteY20" fmla="*/ 260625 h 338138"/>
                      <a:gd name="connsiteX21" fmla="*/ 39036 w 278541"/>
                      <a:gd name="connsiteY21" fmla="*/ 257818 h 338138"/>
                      <a:gd name="connsiteX22" fmla="*/ 28121 w 278541"/>
                      <a:gd name="connsiteY22" fmla="*/ 280271 h 338138"/>
                      <a:gd name="connsiteX23" fmla="*/ 18142 w 278541"/>
                      <a:gd name="connsiteY23" fmla="*/ 335780 h 338138"/>
                      <a:gd name="connsiteX24" fmla="*/ 26562 w 278541"/>
                      <a:gd name="connsiteY24" fmla="*/ 334845 h 338138"/>
                      <a:gd name="connsiteX25" fmla="*/ 54940 w 278541"/>
                      <a:gd name="connsiteY25" fmla="*/ 290250 h 338138"/>
                      <a:gd name="connsiteX26" fmla="*/ 57435 w 278541"/>
                      <a:gd name="connsiteY26" fmla="*/ 286508 h 338138"/>
                      <a:gd name="connsiteX27" fmla="*/ 66167 w 278541"/>
                      <a:gd name="connsiteY27" fmla="*/ 313327 h 338138"/>
                      <a:gd name="connsiteX28" fmla="*/ 72404 w 278541"/>
                      <a:gd name="connsiteY28" fmla="*/ 308961 h 338138"/>
                      <a:gd name="connsiteX29" fmla="*/ 83007 w 278541"/>
                      <a:gd name="connsiteY29" fmla="*/ 278088 h 338138"/>
                      <a:gd name="connsiteX30" fmla="*/ 83318 w 278541"/>
                      <a:gd name="connsiteY30" fmla="*/ 278088 h 338138"/>
                      <a:gd name="connsiteX31" fmla="*/ 83630 w 278541"/>
                      <a:gd name="connsiteY31" fmla="*/ 278088 h 338138"/>
                      <a:gd name="connsiteX32" fmla="*/ 87372 w 278541"/>
                      <a:gd name="connsiteY32" fmla="*/ 290250 h 338138"/>
                      <a:gd name="connsiteX33" fmla="*/ 93609 w 278541"/>
                      <a:gd name="connsiteY33" fmla="*/ 304284 h 338138"/>
                      <a:gd name="connsiteX34" fmla="*/ 103589 w 278541"/>
                      <a:gd name="connsiteY34" fmla="*/ 300542 h 338138"/>
                      <a:gd name="connsiteX35" fmla="*/ 106083 w 278541"/>
                      <a:gd name="connsiteY35" fmla="*/ 284637 h 338138"/>
                      <a:gd name="connsiteX36" fmla="*/ 106707 w 278541"/>
                      <a:gd name="connsiteY36" fmla="*/ 267174 h 338138"/>
                      <a:gd name="connsiteX37" fmla="*/ 107643 w 278541"/>
                      <a:gd name="connsiteY37" fmla="*/ 238172 h 338138"/>
                      <a:gd name="connsiteX38" fmla="*/ 123547 w 278541"/>
                      <a:gd name="connsiteY38" fmla="*/ 196384 h 338138"/>
                      <a:gd name="connsiteX39" fmla="*/ 175314 w 278541"/>
                      <a:gd name="connsiteY39" fmla="*/ 128401 h 338138"/>
                      <a:gd name="connsiteX40" fmla="*/ 147247 w 278541"/>
                      <a:gd name="connsiteY40" fmla="*/ 168006 h 338138"/>
                      <a:gd name="connsiteX41" fmla="*/ 131967 w 278541"/>
                      <a:gd name="connsiteY41" fmla="*/ 205739 h 338138"/>
                      <a:gd name="connsiteX42" fmla="*/ 126354 w 278541"/>
                      <a:gd name="connsiteY42" fmla="*/ 240666 h 338138"/>
                      <a:gd name="connsiteX43" fmla="*/ 124482 w 278541"/>
                      <a:gd name="connsiteY43" fmla="*/ 260937 h 338138"/>
                      <a:gd name="connsiteX44" fmla="*/ 137580 w 278541"/>
                      <a:gd name="connsiteY44" fmla="*/ 302413 h 338138"/>
                      <a:gd name="connsiteX45" fmla="*/ 148807 w 278541"/>
                      <a:gd name="connsiteY45" fmla="*/ 260625 h 338138"/>
                      <a:gd name="connsiteX46" fmla="*/ 152549 w 278541"/>
                      <a:gd name="connsiteY46" fmla="*/ 241914 h 338138"/>
                      <a:gd name="connsiteX47" fmla="*/ 155667 w 278541"/>
                      <a:gd name="connsiteY47" fmla="*/ 255635 h 338138"/>
                      <a:gd name="connsiteX48" fmla="*/ 165646 w 278541"/>
                      <a:gd name="connsiteY48" fmla="*/ 280895 h 338138"/>
                      <a:gd name="connsiteX49" fmla="*/ 179056 w 278541"/>
                      <a:gd name="connsiteY49" fmla="*/ 298982 h 338138"/>
                      <a:gd name="connsiteX50" fmla="*/ 186852 w 278541"/>
                      <a:gd name="connsiteY50" fmla="*/ 293681 h 338138"/>
                      <a:gd name="connsiteX51" fmla="*/ 185293 w 278541"/>
                      <a:gd name="connsiteY51" fmla="*/ 266862 h 338138"/>
                      <a:gd name="connsiteX52" fmla="*/ 182174 w 278541"/>
                      <a:gd name="connsiteY52" fmla="*/ 248151 h 338138"/>
                      <a:gd name="connsiteX53" fmla="*/ 213671 w 278541"/>
                      <a:gd name="connsiteY53" fmla="*/ 264991 h 338138"/>
                      <a:gd name="connsiteX54" fmla="*/ 218661 w 278541"/>
                      <a:gd name="connsiteY54" fmla="*/ 256259 h 338138"/>
                      <a:gd name="connsiteX55" fmla="*/ 196208 w 278541"/>
                      <a:gd name="connsiteY55" fmla="*/ 224450 h 338138"/>
                      <a:gd name="connsiteX56" fmla="*/ 188723 w 278541"/>
                      <a:gd name="connsiteY56" fmla="*/ 211041 h 338138"/>
                      <a:gd name="connsiteX57" fmla="*/ 189035 w 278541"/>
                      <a:gd name="connsiteY57" fmla="*/ 202309 h 338138"/>
                      <a:gd name="connsiteX58" fmla="*/ 190906 w 278541"/>
                      <a:gd name="connsiteY58" fmla="*/ 174866 h 338138"/>
                      <a:gd name="connsiteX59" fmla="*/ 197455 w 278541"/>
                      <a:gd name="connsiteY59" fmla="*/ 148359 h 338138"/>
                      <a:gd name="connsiteX60" fmla="*/ 197767 w 278541"/>
                      <a:gd name="connsiteY60" fmla="*/ 148047 h 338138"/>
                      <a:gd name="connsiteX61" fmla="*/ 199950 w 278541"/>
                      <a:gd name="connsiteY61" fmla="*/ 139939 h 338138"/>
                      <a:gd name="connsiteX62" fmla="*/ 201509 w 278541"/>
                      <a:gd name="connsiteY62" fmla="*/ 133702 h 338138"/>
                      <a:gd name="connsiteX63" fmla="*/ 201509 w 278541"/>
                      <a:gd name="connsiteY63" fmla="*/ 149607 h 338138"/>
                      <a:gd name="connsiteX64" fmla="*/ 207122 w 278541"/>
                      <a:gd name="connsiteY64" fmla="*/ 186405 h 338138"/>
                      <a:gd name="connsiteX65" fmla="*/ 240802 w 278541"/>
                      <a:gd name="connsiteY65" fmla="*/ 226945 h 338138"/>
                      <a:gd name="connsiteX66" fmla="*/ 244856 w 278541"/>
                      <a:gd name="connsiteY66" fmla="*/ 220084 h 338138"/>
                      <a:gd name="connsiteX67" fmla="*/ 230511 w 278541"/>
                      <a:gd name="connsiteY67" fmla="*/ 188900 h 338138"/>
                      <a:gd name="connsiteX68" fmla="*/ 254523 w 278541"/>
                      <a:gd name="connsiteY68" fmla="*/ 203245 h 338138"/>
                      <a:gd name="connsiteX69" fmla="*/ 276353 w 278541"/>
                      <a:gd name="connsiteY69" fmla="*/ 204804 h 338138"/>
                      <a:gd name="connsiteX70" fmla="*/ 276041 w 278541"/>
                      <a:gd name="connsiteY70" fmla="*/ 197319 h 338138"/>
                      <a:gd name="connsiteX71" fmla="*/ 257330 w 278541"/>
                      <a:gd name="connsiteY71" fmla="*/ 180168 h 338138"/>
                      <a:gd name="connsiteX72" fmla="*/ 239555 w 278541"/>
                      <a:gd name="connsiteY72" fmla="*/ 160833 h 338138"/>
                      <a:gd name="connsiteX73" fmla="*/ 235812 w 278541"/>
                      <a:gd name="connsiteY73" fmla="*/ 154908 h 338138"/>
                      <a:gd name="connsiteX74" fmla="*/ 271675 w 278541"/>
                      <a:gd name="connsiteY74" fmla="*/ 159274 h 338138"/>
                      <a:gd name="connsiteX75" fmla="*/ 272922 w 278541"/>
                      <a:gd name="connsiteY75" fmla="*/ 153661 h 338138"/>
                      <a:gd name="connsiteX76" fmla="*/ 242361 w 278541"/>
                      <a:gd name="connsiteY76" fmla="*/ 133702 h 338138"/>
                      <a:gd name="connsiteX77" fmla="*/ 239555 w 278541"/>
                      <a:gd name="connsiteY77" fmla="*/ 130896 h 338138"/>
                      <a:gd name="connsiteX78" fmla="*/ 234877 w 278541"/>
                      <a:gd name="connsiteY78" fmla="*/ 113120 h 338138"/>
                      <a:gd name="connsiteX79" fmla="*/ 236436 w 278541"/>
                      <a:gd name="connsiteY79" fmla="*/ 92538 h 338138"/>
                      <a:gd name="connsiteX80" fmla="*/ 244856 w 278541"/>
                      <a:gd name="connsiteY80" fmla="*/ 45761 h 338138"/>
                      <a:gd name="connsiteX81" fmla="*/ 244232 w 278541"/>
                      <a:gd name="connsiteY81" fmla="*/ 44202 h 338138"/>
                      <a:gd name="connsiteX82" fmla="*/ 241426 w 278541"/>
                      <a:gd name="connsiteY82" fmla="*/ 40771 h 338138"/>
                      <a:gd name="connsiteX83" fmla="*/ 214607 w 278541"/>
                      <a:gd name="connsiteY83" fmla="*/ 48879 h 338138"/>
                      <a:gd name="connsiteX84" fmla="*/ 185293 w 278541"/>
                      <a:gd name="connsiteY84" fmla="*/ 58235 h 338138"/>
                      <a:gd name="connsiteX85" fmla="*/ 167829 w 278541"/>
                      <a:gd name="connsiteY85" fmla="*/ 61353 h 338138"/>
                      <a:gd name="connsiteX86" fmla="*/ 158786 w 278541"/>
                      <a:gd name="connsiteY86" fmla="*/ 58859 h 338138"/>
                      <a:gd name="connsiteX87" fmla="*/ 146624 w 278541"/>
                      <a:gd name="connsiteY87" fmla="*/ 52622 h 338138"/>
                      <a:gd name="connsiteX88" fmla="*/ 141634 w 278541"/>
                      <a:gd name="connsiteY88" fmla="*/ 40771 h 338138"/>
                      <a:gd name="connsiteX89" fmla="*/ 112008 w 278541"/>
                      <a:gd name="connsiteY89" fmla="*/ 855 h 338138"/>
                      <a:gd name="connsiteX90" fmla="*/ 97975 w 278541"/>
                      <a:gd name="connsiteY90" fmla="*/ 16447 h 338138"/>
                      <a:gd name="connsiteX91" fmla="*/ 105771 w 278541"/>
                      <a:gd name="connsiteY91" fmla="*/ 28609 h 338138"/>
                      <a:gd name="connsiteX92" fmla="*/ 99535 w 278541"/>
                      <a:gd name="connsiteY92" fmla="*/ 24555 h 338138"/>
                      <a:gd name="connsiteX93" fmla="*/ 66790 w 278541"/>
                      <a:gd name="connsiteY93" fmla="*/ 31728 h 338138"/>
                      <a:gd name="connsiteX94" fmla="*/ 65855 w 278541"/>
                      <a:gd name="connsiteY94" fmla="*/ 35782 h 338138"/>
                      <a:gd name="connsiteX95" fmla="*/ 77081 w 278541"/>
                      <a:gd name="connsiteY95" fmla="*/ 44202 h 338138"/>
                      <a:gd name="connsiteX96" fmla="*/ 87996 w 278541"/>
                      <a:gd name="connsiteY96" fmla="*/ 53245 h 338138"/>
                      <a:gd name="connsiteX97" fmla="*/ 76458 w 278541"/>
                      <a:gd name="connsiteY97" fmla="*/ 51062 h 338138"/>
                      <a:gd name="connsiteX98" fmla="*/ 47456 w 278541"/>
                      <a:gd name="connsiteY98" fmla="*/ 63848 h 338138"/>
                      <a:gd name="connsiteX99" fmla="*/ 50886 w 278541"/>
                      <a:gd name="connsiteY99" fmla="*/ 71644 h 338138"/>
                      <a:gd name="connsiteX100" fmla="*/ 81447 w 278541"/>
                      <a:gd name="connsiteY100" fmla="*/ 80064 h 338138"/>
                      <a:gd name="connsiteX101" fmla="*/ 157538 w 278541"/>
                      <a:gd name="connsiteY101" fmla="*/ 85678 h 338138"/>
                      <a:gd name="connsiteX102" fmla="*/ 132590 w 278541"/>
                      <a:gd name="connsiteY102" fmla="*/ 93474 h 338138"/>
                      <a:gd name="connsiteX103" fmla="*/ 94545 w 278541"/>
                      <a:gd name="connsiteY103" fmla="*/ 101582 h 338138"/>
                      <a:gd name="connsiteX104" fmla="*/ 52757 w 278541"/>
                      <a:gd name="connsiteY104" fmla="*/ 106260 h 338138"/>
                      <a:gd name="connsiteX105" fmla="*/ 32799 w 278541"/>
                      <a:gd name="connsiteY105" fmla="*/ 103765 h 338138"/>
                      <a:gd name="connsiteX106" fmla="*/ 14712 w 278541"/>
                      <a:gd name="connsiteY106" fmla="*/ 95345 h 338138"/>
                      <a:gd name="connsiteX107" fmla="*/ 678 w 278541"/>
                      <a:gd name="connsiteY107" fmla="*/ 114368 h 338138"/>
                      <a:gd name="connsiteX108" fmla="*/ 203692 w 278541"/>
                      <a:gd name="connsiteY108" fmla="*/ 127465 h 338138"/>
                      <a:gd name="connsiteX109" fmla="*/ 204628 w 278541"/>
                      <a:gd name="connsiteY109" fmla="*/ 126218 h 338138"/>
                      <a:gd name="connsiteX110" fmla="*/ 203692 w 278541"/>
                      <a:gd name="connsiteY110" fmla="*/ 128713 h 338138"/>
                      <a:gd name="connsiteX111" fmla="*/ 203692 w 278541"/>
                      <a:gd name="connsiteY111" fmla="*/ 127465 h 33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278541" h="338138">
                        <a:moveTo>
                          <a:pt x="678" y="114368"/>
                        </a:moveTo>
                        <a:cubicBezTo>
                          <a:pt x="5356" y="130584"/>
                          <a:pt x="23132" y="135262"/>
                          <a:pt x="38100" y="136509"/>
                        </a:cubicBezTo>
                        <a:cubicBezTo>
                          <a:pt x="41842" y="136821"/>
                          <a:pt x="45585" y="136821"/>
                          <a:pt x="49327" y="136821"/>
                        </a:cubicBezTo>
                        <a:cubicBezTo>
                          <a:pt x="41531" y="140251"/>
                          <a:pt x="33423" y="143993"/>
                          <a:pt x="25626" y="147736"/>
                        </a:cubicBezTo>
                        <a:cubicBezTo>
                          <a:pt x="22820" y="148983"/>
                          <a:pt x="367" y="159274"/>
                          <a:pt x="5668" y="165511"/>
                        </a:cubicBezTo>
                        <a:cubicBezTo>
                          <a:pt x="13152" y="173931"/>
                          <a:pt x="34358" y="162704"/>
                          <a:pt x="44337" y="159898"/>
                        </a:cubicBezTo>
                        <a:cubicBezTo>
                          <a:pt x="46832" y="159274"/>
                          <a:pt x="49327" y="158338"/>
                          <a:pt x="52134" y="157403"/>
                        </a:cubicBezTo>
                        <a:cubicBezTo>
                          <a:pt x="48703" y="163328"/>
                          <a:pt x="45897" y="169253"/>
                          <a:pt x="44337" y="175178"/>
                        </a:cubicBezTo>
                        <a:cubicBezTo>
                          <a:pt x="43714" y="177049"/>
                          <a:pt x="44961" y="178609"/>
                          <a:pt x="46832" y="177985"/>
                        </a:cubicBezTo>
                        <a:cubicBezTo>
                          <a:pt x="60865" y="173307"/>
                          <a:pt x="148495" y="117174"/>
                          <a:pt x="157538" y="113432"/>
                        </a:cubicBezTo>
                        <a:cubicBezTo>
                          <a:pt x="158162" y="113120"/>
                          <a:pt x="159098" y="112809"/>
                          <a:pt x="159721" y="112497"/>
                        </a:cubicBezTo>
                        <a:cubicBezTo>
                          <a:pt x="159721" y="112497"/>
                          <a:pt x="159409" y="112809"/>
                          <a:pt x="159409" y="112809"/>
                        </a:cubicBezTo>
                        <a:cubicBezTo>
                          <a:pt x="139763" y="127777"/>
                          <a:pt x="118245" y="139004"/>
                          <a:pt x="99846" y="156155"/>
                        </a:cubicBezTo>
                        <a:cubicBezTo>
                          <a:pt x="62736" y="190771"/>
                          <a:pt x="58682" y="198879"/>
                          <a:pt x="57747" y="199502"/>
                        </a:cubicBezTo>
                        <a:cubicBezTo>
                          <a:pt x="54940" y="199502"/>
                          <a:pt x="52445" y="199814"/>
                          <a:pt x="49639" y="199814"/>
                        </a:cubicBezTo>
                        <a:cubicBezTo>
                          <a:pt x="42778" y="200126"/>
                          <a:pt x="34358" y="199191"/>
                          <a:pt x="27497" y="202621"/>
                        </a:cubicBezTo>
                        <a:cubicBezTo>
                          <a:pt x="24691" y="203868"/>
                          <a:pt x="18454" y="208858"/>
                          <a:pt x="18454" y="212912"/>
                        </a:cubicBezTo>
                        <a:cubicBezTo>
                          <a:pt x="18766" y="224138"/>
                          <a:pt x="27186" y="228193"/>
                          <a:pt x="36853" y="229440"/>
                        </a:cubicBezTo>
                        <a:cubicBezTo>
                          <a:pt x="32799" y="231623"/>
                          <a:pt x="28433" y="233806"/>
                          <a:pt x="24379" y="236300"/>
                        </a:cubicBezTo>
                        <a:cubicBezTo>
                          <a:pt x="19701" y="238795"/>
                          <a:pt x="-4311" y="252517"/>
                          <a:pt x="678" y="260937"/>
                        </a:cubicBezTo>
                        <a:cubicBezTo>
                          <a:pt x="7227" y="272787"/>
                          <a:pt x="22196" y="266238"/>
                          <a:pt x="33734" y="260625"/>
                        </a:cubicBezTo>
                        <a:cubicBezTo>
                          <a:pt x="35605" y="259689"/>
                          <a:pt x="37477" y="258754"/>
                          <a:pt x="39036" y="257818"/>
                        </a:cubicBezTo>
                        <a:cubicBezTo>
                          <a:pt x="34982" y="264991"/>
                          <a:pt x="31551" y="272475"/>
                          <a:pt x="28121" y="280271"/>
                        </a:cubicBezTo>
                        <a:cubicBezTo>
                          <a:pt x="20325" y="298047"/>
                          <a:pt x="10658" y="318940"/>
                          <a:pt x="18142" y="335780"/>
                        </a:cubicBezTo>
                        <a:cubicBezTo>
                          <a:pt x="19701" y="339211"/>
                          <a:pt x="24379" y="338899"/>
                          <a:pt x="26562" y="334845"/>
                        </a:cubicBezTo>
                        <a:cubicBezTo>
                          <a:pt x="35294" y="319252"/>
                          <a:pt x="44649" y="304595"/>
                          <a:pt x="54940" y="290250"/>
                        </a:cubicBezTo>
                        <a:cubicBezTo>
                          <a:pt x="55876" y="289003"/>
                          <a:pt x="56811" y="287756"/>
                          <a:pt x="57435" y="286508"/>
                        </a:cubicBezTo>
                        <a:cubicBezTo>
                          <a:pt x="55876" y="297735"/>
                          <a:pt x="57435" y="308026"/>
                          <a:pt x="66167" y="313327"/>
                        </a:cubicBezTo>
                        <a:cubicBezTo>
                          <a:pt x="68662" y="314887"/>
                          <a:pt x="72092" y="312080"/>
                          <a:pt x="72404" y="308961"/>
                        </a:cubicBezTo>
                        <a:cubicBezTo>
                          <a:pt x="73963" y="298047"/>
                          <a:pt x="78329" y="288068"/>
                          <a:pt x="83007" y="278088"/>
                        </a:cubicBezTo>
                        <a:cubicBezTo>
                          <a:pt x="83007" y="278088"/>
                          <a:pt x="83318" y="278088"/>
                          <a:pt x="83318" y="278088"/>
                        </a:cubicBezTo>
                        <a:cubicBezTo>
                          <a:pt x="83318" y="278088"/>
                          <a:pt x="83630" y="278088"/>
                          <a:pt x="83630" y="278088"/>
                        </a:cubicBezTo>
                        <a:cubicBezTo>
                          <a:pt x="84566" y="282142"/>
                          <a:pt x="86125" y="286196"/>
                          <a:pt x="87372" y="290250"/>
                        </a:cubicBezTo>
                        <a:cubicBezTo>
                          <a:pt x="89244" y="295240"/>
                          <a:pt x="92362" y="299294"/>
                          <a:pt x="93609" y="304284"/>
                        </a:cubicBezTo>
                        <a:cubicBezTo>
                          <a:pt x="95169" y="309585"/>
                          <a:pt x="103589" y="305843"/>
                          <a:pt x="103589" y="300542"/>
                        </a:cubicBezTo>
                        <a:cubicBezTo>
                          <a:pt x="103589" y="295240"/>
                          <a:pt x="105460" y="289939"/>
                          <a:pt x="106083" y="284637"/>
                        </a:cubicBezTo>
                        <a:cubicBezTo>
                          <a:pt x="106707" y="278712"/>
                          <a:pt x="107019" y="272787"/>
                          <a:pt x="106707" y="267174"/>
                        </a:cubicBezTo>
                        <a:cubicBezTo>
                          <a:pt x="106395" y="260313"/>
                          <a:pt x="106395" y="241290"/>
                          <a:pt x="107643" y="238172"/>
                        </a:cubicBezTo>
                        <a:cubicBezTo>
                          <a:pt x="113256" y="224762"/>
                          <a:pt x="116686" y="209481"/>
                          <a:pt x="123547" y="196384"/>
                        </a:cubicBezTo>
                        <a:cubicBezTo>
                          <a:pt x="151613" y="143682"/>
                          <a:pt x="175314" y="128401"/>
                          <a:pt x="175314" y="128401"/>
                        </a:cubicBezTo>
                        <a:cubicBezTo>
                          <a:pt x="163464" y="145241"/>
                          <a:pt x="154420" y="155220"/>
                          <a:pt x="147247" y="168006"/>
                        </a:cubicBezTo>
                        <a:cubicBezTo>
                          <a:pt x="140387" y="179856"/>
                          <a:pt x="135397" y="192642"/>
                          <a:pt x="131967" y="205739"/>
                        </a:cubicBezTo>
                        <a:cubicBezTo>
                          <a:pt x="129160" y="216342"/>
                          <a:pt x="125106" y="230064"/>
                          <a:pt x="126354" y="240666"/>
                        </a:cubicBezTo>
                        <a:cubicBezTo>
                          <a:pt x="125106" y="248151"/>
                          <a:pt x="124482" y="255012"/>
                          <a:pt x="124482" y="260937"/>
                        </a:cubicBezTo>
                        <a:cubicBezTo>
                          <a:pt x="124794" y="268421"/>
                          <a:pt x="125418" y="306778"/>
                          <a:pt x="137580" y="302413"/>
                        </a:cubicBezTo>
                        <a:cubicBezTo>
                          <a:pt x="149118" y="298359"/>
                          <a:pt x="147871" y="269668"/>
                          <a:pt x="148807" y="260625"/>
                        </a:cubicBezTo>
                        <a:cubicBezTo>
                          <a:pt x="149430" y="254388"/>
                          <a:pt x="150678" y="248151"/>
                          <a:pt x="152549" y="241914"/>
                        </a:cubicBezTo>
                        <a:cubicBezTo>
                          <a:pt x="153484" y="247527"/>
                          <a:pt x="154732" y="252205"/>
                          <a:pt x="155667" y="255635"/>
                        </a:cubicBezTo>
                        <a:cubicBezTo>
                          <a:pt x="158162" y="264679"/>
                          <a:pt x="161281" y="273411"/>
                          <a:pt x="165646" y="280895"/>
                        </a:cubicBezTo>
                        <a:cubicBezTo>
                          <a:pt x="169389" y="287444"/>
                          <a:pt x="173131" y="295240"/>
                          <a:pt x="179056" y="298982"/>
                        </a:cubicBezTo>
                        <a:cubicBezTo>
                          <a:pt x="182174" y="301165"/>
                          <a:pt x="185917" y="297423"/>
                          <a:pt x="186852" y="293681"/>
                        </a:cubicBezTo>
                        <a:cubicBezTo>
                          <a:pt x="188411" y="284949"/>
                          <a:pt x="186228" y="274970"/>
                          <a:pt x="185293" y="266862"/>
                        </a:cubicBezTo>
                        <a:cubicBezTo>
                          <a:pt x="184357" y="260625"/>
                          <a:pt x="183422" y="254388"/>
                          <a:pt x="182174" y="248151"/>
                        </a:cubicBezTo>
                        <a:cubicBezTo>
                          <a:pt x="191218" y="256259"/>
                          <a:pt x="201509" y="261248"/>
                          <a:pt x="213671" y="264991"/>
                        </a:cubicBezTo>
                        <a:cubicBezTo>
                          <a:pt x="217725" y="266238"/>
                          <a:pt x="221155" y="259377"/>
                          <a:pt x="218661" y="256259"/>
                        </a:cubicBezTo>
                        <a:cubicBezTo>
                          <a:pt x="210553" y="246280"/>
                          <a:pt x="203692" y="235053"/>
                          <a:pt x="196208" y="224450"/>
                        </a:cubicBezTo>
                        <a:cubicBezTo>
                          <a:pt x="193401" y="220396"/>
                          <a:pt x="191218" y="215719"/>
                          <a:pt x="188723" y="211041"/>
                        </a:cubicBezTo>
                        <a:cubicBezTo>
                          <a:pt x="189035" y="208234"/>
                          <a:pt x="189035" y="205116"/>
                          <a:pt x="189035" y="202309"/>
                        </a:cubicBezTo>
                        <a:cubicBezTo>
                          <a:pt x="189347" y="193265"/>
                          <a:pt x="189659" y="184222"/>
                          <a:pt x="190906" y="174866"/>
                        </a:cubicBezTo>
                        <a:cubicBezTo>
                          <a:pt x="192154" y="166135"/>
                          <a:pt x="194960" y="157091"/>
                          <a:pt x="197455" y="148359"/>
                        </a:cubicBezTo>
                        <a:cubicBezTo>
                          <a:pt x="197455" y="148359"/>
                          <a:pt x="197455" y="148047"/>
                          <a:pt x="197767" y="148047"/>
                        </a:cubicBezTo>
                        <a:cubicBezTo>
                          <a:pt x="199326" y="145241"/>
                          <a:pt x="199950" y="142434"/>
                          <a:pt x="199950" y="139939"/>
                        </a:cubicBezTo>
                        <a:cubicBezTo>
                          <a:pt x="200573" y="137756"/>
                          <a:pt x="201197" y="135885"/>
                          <a:pt x="201509" y="133702"/>
                        </a:cubicBezTo>
                        <a:cubicBezTo>
                          <a:pt x="200885" y="139004"/>
                          <a:pt x="201509" y="144617"/>
                          <a:pt x="201509" y="149607"/>
                        </a:cubicBezTo>
                        <a:cubicBezTo>
                          <a:pt x="202133" y="162392"/>
                          <a:pt x="203692" y="174866"/>
                          <a:pt x="207122" y="186405"/>
                        </a:cubicBezTo>
                        <a:cubicBezTo>
                          <a:pt x="212424" y="205739"/>
                          <a:pt x="222715" y="221332"/>
                          <a:pt x="240802" y="226945"/>
                        </a:cubicBezTo>
                        <a:cubicBezTo>
                          <a:pt x="244232" y="227881"/>
                          <a:pt x="246415" y="222579"/>
                          <a:pt x="244856" y="220084"/>
                        </a:cubicBezTo>
                        <a:cubicBezTo>
                          <a:pt x="238619" y="210729"/>
                          <a:pt x="233941" y="200438"/>
                          <a:pt x="230511" y="188900"/>
                        </a:cubicBezTo>
                        <a:cubicBezTo>
                          <a:pt x="237684" y="194825"/>
                          <a:pt x="245792" y="199502"/>
                          <a:pt x="254523" y="203245"/>
                        </a:cubicBezTo>
                        <a:cubicBezTo>
                          <a:pt x="261384" y="206363"/>
                          <a:pt x="268245" y="209793"/>
                          <a:pt x="276353" y="204804"/>
                        </a:cubicBezTo>
                        <a:cubicBezTo>
                          <a:pt x="279471" y="202933"/>
                          <a:pt x="279159" y="197943"/>
                          <a:pt x="276041" y="197319"/>
                        </a:cubicBezTo>
                        <a:cubicBezTo>
                          <a:pt x="269180" y="196072"/>
                          <a:pt x="262320" y="185157"/>
                          <a:pt x="257330" y="180168"/>
                        </a:cubicBezTo>
                        <a:cubicBezTo>
                          <a:pt x="251093" y="174243"/>
                          <a:pt x="244856" y="168006"/>
                          <a:pt x="239555" y="160833"/>
                        </a:cubicBezTo>
                        <a:cubicBezTo>
                          <a:pt x="238307" y="159274"/>
                          <a:pt x="237060" y="157091"/>
                          <a:pt x="235812" y="154908"/>
                        </a:cubicBezTo>
                        <a:cubicBezTo>
                          <a:pt x="245792" y="160833"/>
                          <a:pt x="259201" y="165511"/>
                          <a:pt x="271675" y="159274"/>
                        </a:cubicBezTo>
                        <a:cubicBezTo>
                          <a:pt x="273858" y="158027"/>
                          <a:pt x="274482" y="155220"/>
                          <a:pt x="272922" y="153661"/>
                        </a:cubicBezTo>
                        <a:cubicBezTo>
                          <a:pt x="262943" y="146488"/>
                          <a:pt x="251717" y="142122"/>
                          <a:pt x="242361" y="133702"/>
                        </a:cubicBezTo>
                        <a:cubicBezTo>
                          <a:pt x="241426" y="132767"/>
                          <a:pt x="240490" y="131831"/>
                          <a:pt x="239555" y="130896"/>
                        </a:cubicBezTo>
                        <a:cubicBezTo>
                          <a:pt x="238931" y="124659"/>
                          <a:pt x="237060" y="118422"/>
                          <a:pt x="234877" y="113120"/>
                        </a:cubicBezTo>
                        <a:cubicBezTo>
                          <a:pt x="235501" y="106260"/>
                          <a:pt x="235812" y="99399"/>
                          <a:pt x="236436" y="92538"/>
                        </a:cubicBezTo>
                        <a:cubicBezTo>
                          <a:pt x="238307" y="76946"/>
                          <a:pt x="241738" y="61353"/>
                          <a:pt x="244856" y="45761"/>
                        </a:cubicBezTo>
                        <a:cubicBezTo>
                          <a:pt x="244856" y="44826"/>
                          <a:pt x="244856" y="44514"/>
                          <a:pt x="244232" y="44202"/>
                        </a:cubicBezTo>
                        <a:cubicBezTo>
                          <a:pt x="244544" y="42331"/>
                          <a:pt x="242985" y="40771"/>
                          <a:pt x="241426" y="40771"/>
                        </a:cubicBezTo>
                        <a:cubicBezTo>
                          <a:pt x="232382" y="41395"/>
                          <a:pt x="223650" y="45137"/>
                          <a:pt x="214607" y="48879"/>
                        </a:cubicBezTo>
                        <a:cubicBezTo>
                          <a:pt x="204939" y="52934"/>
                          <a:pt x="195272" y="56052"/>
                          <a:pt x="185293" y="58235"/>
                        </a:cubicBezTo>
                        <a:cubicBezTo>
                          <a:pt x="179368" y="59794"/>
                          <a:pt x="173755" y="60730"/>
                          <a:pt x="167829" y="61353"/>
                        </a:cubicBezTo>
                        <a:cubicBezTo>
                          <a:pt x="164711" y="60730"/>
                          <a:pt x="161592" y="60106"/>
                          <a:pt x="158786" y="58859"/>
                        </a:cubicBezTo>
                        <a:cubicBezTo>
                          <a:pt x="154420" y="57299"/>
                          <a:pt x="150054" y="55428"/>
                          <a:pt x="146624" y="52622"/>
                        </a:cubicBezTo>
                        <a:cubicBezTo>
                          <a:pt x="142570" y="49503"/>
                          <a:pt x="142881" y="46385"/>
                          <a:pt x="141634" y="40771"/>
                        </a:cubicBezTo>
                        <a:cubicBezTo>
                          <a:pt x="137268" y="23308"/>
                          <a:pt x="126042" y="8651"/>
                          <a:pt x="112008" y="855"/>
                        </a:cubicBezTo>
                        <a:cubicBezTo>
                          <a:pt x="104836" y="-3199"/>
                          <a:pt x="93298" y="8027"/>
                          <a:pt x="97975" y="16447"/>
                        </a:cubicBezTo>
                        <a:cubicBezTo>
                          <a:pt x="100470" y="20813"/>
                          <a:pt x="102965" y="24555"/>
                          <a:pt x="105771" y="28609"/>
                        </a:cubicBezTo>
                        <a:cubicBezTo>
                          <a:pt x="103900" y="27050"/>
                          <a:pt x="102029" y="25491"/>
                          <a:pt x="99535" y="24555"/>
                        </a:cubicBezTo>
                        <a:cubicBezTo>
                          <a:pt x="90491" y="20501"/>
                          <a:pt x="74898" y="21125"/>
                          <a:pt x="66790" y="31728"/>
                        </a:cubicBezTo>
                        <a:cubicBezTo>
                          <a:pt x="65855" y="32975"/>
                          <a:pt x="65231" y="34534"/>
                          <a:pt x="65855" y="35782"/>
                        </a:cubicBezTo>
                        <a:cubicBezTo>
                          <a:pt x="68662" y="40460"/>
                          <a:pt x="72404" y="42331"/>
                          <a:pt x="77081" y="44202"/>
                        </a:cubicBezTo>
                        <a:cubicBezTo>
                          <a:pt x="82383" y="46385"/>
                          <a:pt x="85501" y="48568"/>
                          <a:pt x="87996" y="53245"/>
                        </a:cubicBezTo>
                        <a:cubicBezTo>
                          <a:pt x="84254" y="52622"/>
                          <a:pt x="80200" y="51686"/>
                          <a:pt x="76458" y="51062"/>
                        </a:cubicBezTo>
                        <a:cubicBezTo>
                          <a:pt x="65855" y="49503"/>
                          <a:pt x="54316" y="51062"/>
                          <a:pt x="47456" y="63848"/>
                        </a:cubicBezTo>
                        <a:cubicBezTo>
                          <a:pt x="45273" y="67902"/>
                          <a:pt x="47144" y="71644"/>
                          <a:pt x="50886" y="71644"/>
                        </a:cubicBezTo>
                        <a:cubicBezTo>
                          <a:pt x="61177" y="71644"/>
                          <a:pt x="71156" y="78505"/>
                          <a:pt x="81447" y="80064"/>
                        </a:cubicBezTo>
                        <a:cubicBezTo>
                          <a:pt x="93298" y="81935"/>
                          <a:pt x="152237" y="82871"/>
                          <a:pt x="157538" y="85678"/>
                        </a:cubicBezTo>
                        <a:cubicBezTo>
                          <a:pt x="155979" y="86613"/>
                          <a:pt x="133838" y="92850"/>
                          <a:pt x="132590" y="93474"/>
                        </a:cubicBezTo>
                        <a:cubicBezTo>
                          <a:pt x="119805" y="98775"/>
                          <a:pt x="107643" y="98463"/>
                          <a:pt x="94545" y="101582"/>
                        </a:cubicBezTo>
                        <a:cubicBezTo>
                          <a:pt x="80512" y="105012"/>
                          <a:pt x="66479" y="105948"/>
                          <a:pt x="52757" y="106260"/>
                        </a:cubicBezTo>
                        <a:cubicBezTo>
                          <a:pt x="45897" y="106260"/>
                          <a:pt x="39036" y="105636"/>
                          <a:pt x="32799" y="103765"/>
                        </a:cubicBezTo>
                        <a:cubicBezTo>
                          <a:pt x="26250" y="101582"/>
                          <a:pt x="21572" y="96592"/>
                          <a:pt x="14712" y="95345"/>
                        </a:cubicBezTo>
                        <a:cubicBezTo>
                          <a:pt x="7851" y="97528"/>
                          <a:pt x="-1816" y="106260"/>
                          <a:pt x="678" y="114368"/>
                        </a:cubicBezTo>
                        <a:close/>
                        <a:moveTo>
                          <a:pt x="203692" y="127465"/>
                        </a:moveTo>
                        <a:cubicBezTo>
                          <a:pt x="204004" y="127153"/>
                          <a:pt x="204316" y="126530"/>
                          <a:pt x="204628" y="126218"/>
                        </a:cubicBezTo>
                        <a:cubicBezTo>
                          <a:pt x="204316" y="127153"/>
                          <a:pt x="204004" y="128089"/>
                          <a:pt x="203692" y="128713"/>
                        </a:cubicBezTo>
                        <a:cubicBezTo>
                          <a:pt x="203380" y="128401"/>
                          <a:pt x="203380" y="128089"/>
                          <a:pt x="203692" y="127465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92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212576" y="4554694"/>
                    <a:ext cx="413630" cy="374079"/>
                    <a:chOff x="7212576" y="4554694"/>
                    <a:chExt cx="413630" cy="374079"/>
                  </a:xfrm>
                </p:grpSpPr>
                <p:sp>
                  <p:nvSpPr>
                    <p:cNvPr id="418" name="Freeform: Shape 447">
                      <a:extLst>
                        <a:ext uri="{FF2B5EF4-FFF2-40B4-BE49-F238E27FC236}">
                          <a16:creationId xmlns:a16="http://schemas.microsoft.com/office/drawing/2014/main" id="{D584B9E6-2B74-492D-87AD-592A9F4865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42284" y="4777916"/>
                      <a:ext cx="182661" cy="89163"/>
                    </a:xfrm>
                    <a:custGeom>
                      <a:avLst/>
                      <a:gdLst>
                        <a:gd name="connsiteX0" fmla="*/ 3203 w 182661"/>
                        <a:gd name="connsiteY0" fmla="*/ 18026 h 89163"/>
                        <a:gd name="connsiteX1" fmla="*/ 95822 w 182661"/>
                        <a:gd name="connsiteY1" fmla="*/ 47652 h 89163"/>
                        <a:gd name="connsiteX2" fmla="*/ 137922 w 182661"/>
                        <a:gd name="connsiteY2" fmla="*/ 73847 h 89163"/>
                        <a:gd name="connsiteX3" fmla="*/ 171290 w 182661"/>
                        <a:gd name="connsiteY3" fmla="*/ 89127 h 89163"/>
                        <a:gd name="connsiteX4" fmla="*/ 181893 w 182661"/>
                        <a:gd name="connsiteY4" fmla="*/ 80396 h 89163"/>
                        <a:gd name="connsiteX5" fmla="*/ 113598 w 182661"/>
                        <a:gd name="connsiteY5" fmla="*/ 13036 h 89163"/>
                        <a:gd name="connsiteX6" fmla="*/ 4139 w 182661"/>
                        <a:gd name="connsiteY6" fmla="*/ 6799 h 89163"/>
                        <a:gd name="connsiteX7" fmla="*/ 3203 w 182661"/>
                        <a:gd name="connsiteY7" fmla="*/ 18026 h 89163"/>
                        <a:gd name="connsiteX8" fmla="*/ 3203 w 182661"/>
                        <a:gd name="connsiteY8" fmla="*/ 18026 h 891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2661" h="89163">
                          <a:moveTo>
                            <a:pt x="3203" y="18026"/>
                          </a:moveTo>
                          <a:cubicBezTo>
                            <a:pt x="32829" y="31435"/>
                            <a:pt x="66197" y="34242"/>
                            <a:pt x="95822" y="47652"/>
                          </a:cubicBezTo>
                          <a:cubicBezTo>
                            <a:pt x="111103" y="54512"/>
                            <a:pt x="124824" y="63868"/>
                            <a:pt x="137922" y="73847"/>
                          </a:cubicBezTo>
                          <a:cubicBezTo>
                            <a:pt x="148837" y="82267"/>
                            <a:pt x="156945" y="89751"/>
                            <a:pt x="171290" y="89127"/>
                          </a:cubicBezTo>
                          <a:cubicBezTo>
                            <a:pt x="176279" y="88816"/>
                            <a:pt x="180645" y="85073"/>
                            <a:pt x="181893" y="80396"/>
                          </a:cubicBezTo>
                          <a:cubicBezTo>
                            <a:pt x="189377" y="45157"/>
                            <a:pt x="140417" y="22704"/>
                            <a:pt x="113598" y="13036"/>
                          </a:cubicBezTo>
                          <a:cubicBezTo>
                            <a:pt x="79294" y="562"/>
                            <a:pt x="39378" y="-5675"/>
                            <a:pt x="4139" y="6799"/>
                          </a:cubicBezTo>
                          <a:cubicBezTo>
                            <a:pt x="-539" y="8670"/>
                            <a:pt x="-1786" y="15843"/>
                            <a:pt x="3203" y="18026"/>
                          </a:cubicBezTo>
                          <a:lnTo>
                            <a:pt x="3203" y="18026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9" name="Freeform: Shape 448">
                      <a:extLst>
                        <a:ext uri="{FF2B5EF4-FFF2-40B4-BE49-F238E27FC236}">
                          <a16:creationId xmlns:a16="http://schemas.microsoft.com/office/drawing/2014/main" id="{6E5B7BB1-5121-4C36-A4DC-CD4636BAB5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6076" y="4554694"/>
                      <a:ext cx="115413" cy="171326"/>
                    </a:xfrm>
                    <a:custGeom>
                      <a:avLst/>
                      <a:gdLst>
                        <a:gd name="connsiteX0" fmla="*/ 5004 w 115413"/>
                        <a:gd name="connsiteY0" fmla="*/ 171082 h 171326"/>
                        <a:gd name="connsiteX1" fmla="*/ 115398 w 115413"/>
                        <a:gd name="connsiteY1" fmla="*/ 19835 h 171326"/>
                        <a:gd name="connsiteX2" fmla="*/ 72363 w 115413"/>
                        <a:gd name="connsiteY2" fmla="*/ 21394 h 171326"/>
                        <a:gd name="connsiteX3" fmla="*/ 326 w 115413"/>
                        <a:gd name="connsiteY3" fmla="*/ 165156 h 171326"/>
                        <a:gd name="connsiteX4" fmla="*/ 5004 w 115413"/>
                        <a:gd name="connsiteY4" fmla="*/ 171082 h 171326"/>
                        <a:gd name="connsiteX5" fmla="*/ 5004 w 115413"/>
                        <a:gd name="connsiteY5" fmla="*/ 171082 h 1713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5413" h="171326">
                          <a:moveTo>
                            <a:pt x="5004" y="171082"/>
                          </a:moveTo>
                          <a:cubicBezTo>
                            <a:pt x="57083" y="153306"/>
                            <a:pt x="113216" y="74408"/>
                            <a:pt x="115398" y="19835"/>
                          </a:cubicBezTo>
                          <a:cubicBezTo>
                            <a:pt x="116334" y="-8231"/>
                            <a:pt x="74546" y="-5425"/>
                            <a:pt x="72363" y="21394"/>
                          </a:cubicBezTo>
                          <a:cubicBezTo>
                            <a:pt x="67997" y="75968"/>
                            <a:pt x="21220" y="118067"/>
                            <a:pt x="326" y="165156"/>
                          </a:cubicBezTo>
                          <a:cubicBezTo>
                            <a:pt x="-921" y="168587"/>
                            <a:pt x="1574" y="172329"/>
                            <a:pt x="5004" y="171082"/>
                          </a:cubicBezTo>
                          <a:lnTo>
                            <a:pt x="5004" y="17108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0" name="Freeform: Shape 449">
                      <a:extLst>
                        <a:ext uri="{FF2B5EF4-FFF2-40B4-BE49-F238E27FC236}">
                          <a16:creationId xmlns:a16="http://schemas.microsoft.com/office/drawing/2014/main" id="{25393B50-C4D0-492F-9BC5-F759C9B8F9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27641" y="4555998"/>
                      <a:ext cx="198566" cy="183974"/>
                    </a:xfrm>
                    <a:custGeom>
                      <a:avLst/>
                      <a:gdLst>
                        <a:gd name="connsiteX0" fmla="*/ 2358 w 198566"/>
                        <a:gd name="connsiteY0" fmla="*/ 178821 h 183974"/>
                        <a:gd name="connsiteX1" fmla="*/ 133334 w 198566"/>
                        <a:gd name="connsiteY1" fmla="*/ 140776 h 183974"/>
                        <a:gd name="connsiteX2" fmla="*/ 173563 w 198566"/>
                        <a:gd name="connsiteY2" fmla="*/ 80589 h 183974"/>
                        <a:gd name="connsiteX3" fmla="*/ 198199 w 198566"/>
                        <a:gd name="connsiteY3" fmla="*/ 16972 h 183974"/>
                        <a:gd name="connsiteX4" fmla="*/ 174810 w 198566"/>
                        <a:gd name="connsiteY4" fmla="*/ 444 h 183974"/>
                        <a:gd name="connsiteX5" fmla="*/ 112752 w 198566"/>
                        <a:gd name="connsiteY5" fmla="*/ 82772 h 183974"/>
                        <a:gd name="connsiteX6" fmla="*/ 54436 w 198566"/>
                        <a:gd name="connsiteY6" fmla="*/ 136098 h 183974"/>
                        <a:gd name="connsiteX7" fmla="*/ 798 w 198566"/>
                        <a:gd name="connsiteY7" fmla="*/ 172273 h 183974"/>
                        <a:gd name="connsiteX8" fmla="*/ 2358 w 198566"/>
                        <a:gd name="connsiteY8" fmla="*/ 178821 h 183974"/>
                        <a:gd name="connsiteX9" fmla="*/ 2358 w 198566"/>
                        <a:gd name="connsiteY9" fmla="*/ 178821 h 1839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8566" h="183974">
                          <a:moveTo>
                            <a:pt x="2358" y="178821"/>
                          </a:moveTo>
                          <a:cubicBezTo>
                            <a:pt x="44145" y="195038"/>
                            <a:pt x="103085" y="170401"/>
                            <a:pt x="133334" y="140776"/>
                          </a:cubicBezTo>
                          <a:cubicBezTo>
                            <a:pt x="151109" y="123624"/>
                            <a:pt x="162336" y="102107"/>
                            <a:pt x="173563" y="80589"/>
                          </a:cubicBezTo>
                          <a:cubicBezTo>
                            <a:pt x="183854" y="60631"/>
                            <a:pt x="201317" y="40049"/>
                            <a:pt x="198199" y="16972"/>
                          </a:cubicBezTo>
                          <a:cubicBezTo>
                            <a:pt x="196328" y="4186"/>
                            <a:pt x="186972" y="-1739"/>
                            <a:pt x="174810" y="444"/>
                          </a:cubicBezTo>
                          <a:cubicBezTo>
                            <a:pt x="139259" y="6369"/>
                            <a:pt x="129904" y="55953"/>
                            <a:pt x="112752" y="82772"/>
                          </a:cubicBezTo>
                          <a:cubicBezTo>
                            <a:pt x="98407" y="105537"/>
                            <a:pt x="77825" y="123000"/>
                            <a:pt x="54436" y="136098"/>
                          </a:cubicBezTo>
                          <a:cubicBezTo>
                            <a:pt x="34478" y="147325"/>
                            <a:pt x="14832" y="153562"/>
                            <a:pt x="798" y="172273"/>
                          </a:cubicBezTo>
                          <a:cubicBezTo>
                            <a:pt x="-449" y="174144"/>
                            <a:pt x="-449" y="177886"/>
                            <a:pt x="2358" y="178821"/>
                          </a:cubicBezTo>
                          <a:lnTo>
                            <a:pt x="2358" y="17882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1" name="Freeform: Shape 450">
                      <a:extLst>
                        <a:ext uri="{FF2B5EF4-FFF2-40B4-BE49-F238E27FC236}">
                          <a16:creationId xmlns:a16="http://schemas.microsoft.com/office/drawing/2014/main" id="{F21E726C-10EE-4EB7-A475-430F651AA3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2712" y="4806876"/>
                      <a:ext cx="103064" cy="121896"/>
                    </a:xfrm>
                    <a:custGeom>
                      <a:avLst/>
                      <a:gdLst>
                        <a:gd name="connsiteX0" fmla="*/ 7266 w 103064"/>
                        <a:gd name="connsiteY0" fmla="*/ 32724 h 121896"/>
                        <a:gd name="connsiteX1" fmla="*/ 49990 w 103064"/>
                        <a:gd name="connsiteY1" fmla="*/ 97900 h 121896"/>
                        <a:gd name="connsiteX2" fmla="*/ 102692 w 103064"/>
                        <a:gd name="connsiteY2" fmla="*/ 96029 h 121896"/>
                        <a:gd name="connsiteX3" fmla="*/ 58098 w 103064"/>
                        <a:gd name="connsiteY3" fmla="*/ 11206 h 121896"/>
                        <a:gd name="connsiteX4" fmla="*/ 94 w 103064"/>
                        <a:gd name="connsiteY4" fmla="*/ 18067 h 121896"/>
                        <a:gd name="connsiteX5" fmla="*/ 7266 w 103064"/>
                        <a:gd name="connsiteY5" fmla="*/ 32724 h 121896"/>
                        <a:gd name="connsiteX6" fmla="*/ 7266 w 103064"/>
                        <a:gd name="connsiteY6" fmla="*/ 32724 h 121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3064" h="121896">
                          <a:moveTo>
                            <a:pt x="7266" y="32724"/>
                          </a:moveTo>
                          <a:cubicBezTo>
                            <a:pt x="30655" y="43950"/>
                            <a:pt x="46559" y="72952"/>
                            <a:pt x="49990" y="97900"/>
                          </a:cubicBezTo>
                          <a:cubicBezTo>
                            <a:pt x="54979" y="131268"/>
                            <a:pt x="107994" y="129085"/>
                            <a:pt x="102692" y="96029"/>
                          </a:cubicBezTo>
                          <a:cubicBezTo>
                            <a:pt x="97702" y="64221"/>
                            <a:pt x="85540" y="30853"/>
                            <a:pt x="58098" y="11206"/>
                          </a:cubicBezTo>
                          <a:cubicBezTo>
                            <a:pt x="42505" y="-20"/>
                            <a:pt x="5395" y="-9688"/>
                            <a:pt x="94" y="18067"/>
                          </a:cubicBezTo>
                          <a:cubicBezTo>
                            <a:pt x="-530" y="23992"/>
                            <a:pt x="1965" y="30229"/>
                            <a:pt x="7266" y="32724"/>
                          </a:cubicBezTo>
                          <a:lnTo>
                            <a:pt x="7266" y="32724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2" name="Freeform: Shape 451">
                      <a:extLst>
                        <a:ext uri="{FF2B5EF4-FFF2-40B4-BE49-F238E27FC236}">
                          <a16:creationId xmlns:a16="http://schemas.microsoft.com/office/drawing/2014/main" id="{303831EF-EE96-4470-8DEE-DF9CE980BC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41445" y="4587348"/>
                      <a:ext cx="80632" cy="130922"/>
                    </a:xfrm>
                    <a:custGeom>
                      <a:avLst/>
                      <a:gdLst>
                        <a:gd name="connsiteX0" fmla="*/ 56018 w 80632"/>
                        <a:gd name="connsiteY0" fmla="*/ 130632 h 130922"/>
                        <a:gd name="connsiteX1" fmla="*/ 77223 w 80632"/>
                        <a:gd name="connsiteY1" fmla="*/ 64832 h 130922"/>
                        <a:gd name="connsiteX2" fmla="*/ 9864 w 80632"/>
                        <a:gd name="connsiteY2" fmla="*/ 4333 h 130922"/>
                        <a:gd name="connsiteX3" fmla="*/ 7057 w 80632"/>
                        <a:gd name="connsiteY3" fmla="*/ 38636 h 130922"/>
                        <a:gd name="connsiteX4" fmla="*/ 33253 w 80632"/>
                        <a:gd name="connsiteY4" fmla="*/ 72940 h 130922"/>
                        <a:gd name="connsiteX5" fmla="*/ 51340 w 80632"/>
                        <a:gd name="connsiteY5" fmla="*/ 119405 h 130922"/>
                        <a:gd name="connsiteX6" fmla="*/ 56018 w 80632"/>
                        <a:gd name="connsiteY6" fmla="*/ 130632 h 130922"/>
                        <a:gd name="connsiteX7" fmla="*/ 56018 w 80632"/>
                        <a:gd name="connsiteY7" fmla="*/ 130632 h 130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0632" h="130922">
                          <a:moveTo>
                            <a:pt x="56018" y="130632"/>
                          </a:moveTo>
                          <a:cubicBezTo>
                            <a:pt x="88138" y="135309"/>
                            <a:pt x="80965" y="82295"/>
                            <a:pt x="77223" y="64832"/>
                          </a:cubicBezTo>
                          <a:cubicBezTo>
                            <a:pt x="70674" y="34894"/>
                            <a:pt x="47910" y="-15002"/>
                            <a:pt x="9864" y="4333"/>
                          </a:cubicBezTo>
                          <a:cubicBezTo>
                            <a:pt x="-2610" y="10882"/>
                            <a:pt x="-2922" y="30216"/>
                            <a:pt x="7057" y="38636"/>
                          </a:cubicBezTo>
                          <a:cubicBezTo>
                            <a:pt x="18284" y="48304"/>
                            <a:pt x="25768" y="59842"/>
                            <a:pt x="33253" y="72940"/>
                          </a:cubicBezTo>
                          <a:cubicBezTo>
                            <a:pt x="37930" y="81360"/>
                            <a:pt x="55082" y="109426"/>
                            <a:pt x="51340" y="119405"/>
                          </a:cubicBezTo>
                          <a:cubicBezTo>
                            <a:pt x="49469" y="123771"/>
                            <a:pt x="50716" y="129696"/>
                            <a:pt x="56018" y="130632"/>
                          </a:cubicBezTo>
                          <a:lnTo>
                            <a:pt x="56018" y="13063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3" name="Freeform: Shape 452">
                      <a:extLst>
                        <a:ext uri="{FF2B5EF4-FFF2-40B4-BE49-F238E27FC236}">
                          <a16:creationId xmlns:a16="http://schemas.microsoft.com/office/drawing/2014/main" id="{B6F5285F-A3E5-406F-AF48-815905B782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12576" y="4635437"/>
                      <a:ext cx="72889" cy="147905"/>
                    </a:xfrm>
                    <a:custGeom>
                      <a:avLst/>
                      <a:gdLst>
                        <a:gd name="connsiteX0" fmla="*/ 55572 w 72889"/>
                        <a:gd name="connsiteY0" fmla="*/ 143665 h 147905"/>
                        <a:gd name="connsiteX1" fmla="*/ 69917 w 72889"/>
                        <a:gd name="connsiteY1" fmla="*/ 71628 h 147905"/>
                        <a:gd name="connsiteX2" fmla="*/ 22516 w 72889"/>
                        <a:gd name="connsiteY2" fmla="*/ 1150 h 147905"/>
                        <a:gd name="connsiteX3" fmla="*/ 2870 w 72889"/>
                        <a:gd name="connsiteY3" fmla="*/ 22668 h 147905"/>
                        <a:gd name="connsiteX4" fmla="*/ 36550 w 72889"/>
                        <a:gd name="connsiteY4" fmla="*/ 130567 h 147905"/>
                        <a:gd name="connsiteX5" fmla="*/ 55572 w 72889"/>
                        <a:gd name="connsiteY5" fmla="*/ 143665 h 147905"/>
                        <a:gd name="connsiteX6" fmla="*/ 55572 w 72889"/>
                        <a:gd name="connsiteY6" fmla="*/ 143665 h 147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2889" h="147905">
                          <a:moveTo>
                            <a:pt x="55572" y="143665"/>
                          </a:moveTo>
                          <a:cubicBezTo>
                            <a:pt x="72412" y="122459"/>
                            <a:pt x="76466" y="97823"/>
                            <a:pt x="69917" y="71628"/>
                          </a:cubicBezTo>
                          <a:cubicBezTo>
                            <a:pt x="63369" y="45744"/>
                            <a:pt x="48400" y="12065"/>
                            <a:pt x="22516" y="1150"/>
                          </a:cubicBezTo>
                          <a:cubicBezTo>
                            <a:pt x="10042" y="-4151"/>
                            <a:pt x="-6797" y="9882"/>
                            <a:pt x="2870" y="22668"/>
                          </a:cubicBezTo>
                          <a:cubicBezTo>
                            <a:pt x="25011" y="52293"/>
                            <a:pt x="50583" y="91898"/>
                            <a:pt x="36550" y="130567"/>
                          </a:cubicBezTo>
                          <a:cubicBezTo>
                            <a:pt x="32495" y="141482"/>
                            <a:pt x="46529" y="154892"/>
                            <a:pt x="55572" y="143665"/>
                          </a:cubicBezTo>
                          <a:lnTo>
                            <a:pt x="55572" y="143665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24" name="Freeform: Shape 453">
                      <a:extLst>
                        <a:ext uri="{FF2B5EF4-FFF2-40B4-BE49-F238E27FC236}">
                          <a16:creationId xmlns:a16="http://schemas.microsoft.com/office/drawing/2014/main" id="{0A99DB65-99D0-48B3-A19A-8EF374720B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56346" y="4586445"/>
                      <a:ext cx="97580" cy="94874"/>
                    </a:xfrm>
                    <a:custGeom>
                      <a:avLst/>
                      <a:gdLst>
                        <a:gd name="connsiteX0" fmla="*/ 11698 w 97580"/>
                        <a:gd name="connsiteY0" fmla="*/ 78832 h 94874"/>
                        <a:gd name="connsiteX1" fmla="*/ 9203 w 97580"/>
                        <a:gd name="connsiteY1" fmla="*/ 77897 h 94874"/>
                        <a:gd name="connsiteX2" fmla="*/ 3902 w 97580"/>
                        <a:gd name="connsiteY2" fmla="*/ 92242 h 94874"/>
                        <a:gd name="connsiteX3" fmla="*/ 95274 w 97580"/>
                        <a:gd name="connsiteY3" fmla="*/ 24883 h 94874"/>
                        <a:gd name="connsiteX4" fmla="*/ 67519 w 97580"/>
                        <a:gd name="connsiteY4" fmla="*/ 5860 h 94874"/>
                        <a:gd name="connsiteX5" fmla="*/ 33216 w 97580"/>
                        <a:gd name="connsiteY5" fmla="*/ 50766 h 94874"/>
                        <a:gd name="connsiteX6" fmla="*/ 471 w 97580"/>
                        <a:gd name="connsiteY6" fmla="*/ 81951 h 94874"/>
                        <a:gd name="connsiteX7" fmla="*/ 13881 w 97580"/>
                        <a:gd name="connsiteY7" fmla="*/ 81327 h 94874"/>
                        <a:gd name="connsiteX8" fmla="*/ 11698 w 97580"/>
                        <a:gd name="connsiteY8" fmla="*/ 78832 h 94874"/>
                        <a:gd name="connsiteX9" fmla="*/ 11698 w 97580"/>
                        <a:gd name="connsiteY9" fmla="*/ 78832 h 948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7580" h="94874">
                          <a:moveTo>
                            <a:pt x="11698" y="78832"/>
                          </a:moveTo>
                          <a:cubicBezTo>
                            <a:pt x="10763" y="78520"/>
                            <a:pt x="9827" y="78209"/>
                            <a:pt x="9203" y="77897"/>
                          </a:cubicBezTo>
                          <a:cubicBezTo>
                            <a:pt x="1095" y="75090"/>
                            <a:pt x="-3894" y="88812"/>
                            <a:pt x="3902" y="92242"/>
                          </a:cubicBezTo>
                          <a:cubicBezTo>
                            <a:pt x="40388" y="107834"/>
                            <a:pt x="79369" y="50142"/>
                            <a:pt x="95274" y="24883"/>
                          </a:cubicBezTo>
                          <a:cubicBezTo>
                            <a:pt x="105564" y="8978"/>
                            <a:pt x="78745" y="-9733"/>
                            <a:pt x="67519" y="5860"/>
                          </a:cubicBezTo>
                          <a:cubicBezTo>
                            <a:pt x="56604" y="21140"/>
                            <a:pt x="46001" y="36733"/>
                            <a:pt x="33216" y="50766"/>
                          </a:cubicBezTo>
                          <a:cubicBezTo>
                            <a:pt x="22925" y="61992"/>
                            <a:pt x="8579" y="69165"/>
                            <a:pt x="471" y="81951"/>
                          </a:cubicBezTo>
                          <a:cubicBezTo>
                            <a:pt x="4837" y="81639"/>
                            <a:pt x="9203" y="81639"/>
                            <a:pt x="13881" y="81327"/>
                          </a:cubicBezTo>
                          <a:cubicBezTo>
                            <a:pt x="13257" y="80080"/>
                            <a:pt x="12945" y="79144"/>
                            <a:pt x="11698" y="78832"/>
                          </a:cubicBezTo>
                          <a:lnTo>
                            <a:pt x="11698" y="78832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93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522624" y="4854257"/>
                    <a:ext cx="367169" cy="438722"/>
                    <a:chOff x="6522624" y="4854257"/>
                    <a:chExt cx="367169" cy="438722"/>
                  </a:xfrm>
                </p:grpSpPr>
                <p:sp>
                  <p:nvSpPr>
                    <p:cNvPr id="410" name="Freeform: Shape 455">
                      <a:extLst>
                        <a:ext uri="{FF2B5EF4-FFF2-40B4-BE49-F238E27FC236}">
                          <a16:creationId xmlns:a16="http://schemas.microsoft.com/office/drawing/2014/main" id="{9ADAD172-9DC5-46A1-B976-589C254FED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7135" y="4964362"/>
                      <a:ext cx="92658" cy="142623"/>
                    </a:xfrm>
                    <a:custGeom>
                      <a:avLst/>
                      <a:gdLst>
                        <a:gd name="connsiteX0" fmla="*/ 45964 w 92658"/>
                        <a:gd name="connsiteY0" fmla="*/ 5903 h 142623"/>
                        <a:gd name="connsiteX1" fmla="*/ 9478 w 92658"/>
                        <a:gd name="connsiteY1" fmla="*/ 11205 h 142623"/>
                        <a:gd name="connsiteX2" fmla="*/ 1993 w 92658"/>
                        <a:gd name="connsiteY2" fmla="*/ 66714 h 142623"/>
                        <a:gd name="connsiteX3" fmla="*/ 77149 w 92658"/>
                        <a:gd name="connsiteY3" fmla="*/ 141246 h 142623"/>
                        <a:gd name="connsiteX4" fmla="*/ 85880 w 92658"/>
                        <a:gd name="connsiteY4" fmla="*/ 102576 h 142623"/>
                        <a:gd name="connsiteX5" fmla="*/ 63739 w 92658"/>
                        <a:gd name="connsiteY5" fmla="*/ 85113 h 142623"/>
                        <a:gd name="connsiteX6" fmla="*/ 50642 w 92658"/>
                        <a:gd name="connsiteY6" fmla="*/ 51745 h 142623"/>
                        <a:gd name="connsiteX7" fmla="*/ 49394 w 92658"/>
                        <a:gd name="connsiteY7" fmla="*/ 23679 h 142623"/>
                        <a:gd name="connsiteX8" fmla="*/ 45964 w 92658"/>
                        <a:gd name="connsiteY8" fmla="*/ 5903 h 142623"/>
                        <a:gd name="connsiteX9" fmla="*/ 45964 w 92658"/>
                        <a:gd name="connsiteY9" fmla="*/ 5903 h 1426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2658" h="142623">
                          <a:moveTo>
                            <a:pt x="45964" y="5903"/>
                          </a:moveTo>
                          <a:cubicBezTo>
                            <a:pt x="34737" y="-4388"/>
                            <a:pt x="18521" y="-334"/>
                            <a:pt x="9478" y="11205"/>
                          </a:cubicBezTo>
                          <a:cubicBezTo>
                            <a:pt x="-2373" y="26485"/>
                            <a:pt x="-813" y="48938"/>
                            <a:pt x="1993" y="66714"/>
                          </a:cubicBezTo>
                          <a:cubicBezTo>
                            <a:pt x="7295" y="101953"/>
                            <a:pt x="34425" y="151536"/>
                            <a:pt x="77149" y="141246"/>
                          </a:cubicBezTo>
                          <a:cubicBezTo>
                            <a:pt x="95860" y="136568"/>
                            <a:pt x="96172" y="114427"/>
                            <a:pt x="85880" y="102576"/>
                          </a:cubicBezTo>
                          <a:cubicBezTo>
                            <a:pt x="79332" y="95092"/>
                            <a:pt x="69976" y="92597"/>
                            <a:pt x="63739" y="85113"/>
                          </a:cubicBezTo>
                          <a:cubicBezTo>
                            <a:pt x="55943" y="76069"/>
                            <a:pt x="52825" y="63283"/>
                            <a:pt x="50642" y="51745"/>
                          </a:cubicBezTo>
                          <a:cubicBezTo>
                            <a:pt x="48770" y="41766"/>
                            <a:pt x="48147" y="33346"/>
                            <a:pt x="49394" y="23679"/>
                          </a:cubicBezTo>
                          <a:cubicBezTo>
                            <a:pt x="49706" y="16818"/>
                            <a:pt x="51889" y="11205"/>
                            <a:pt x="45964" y="5903"/>
                          </a:cubicBezTo>
                          <a:lnTo>
                            <a:pt x="45964" y="5903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1" name="Freeform: Shape 456">
                      <a:extLst>
                        <a:ext uri="{FF2B5EF4-FFF2-40B4-BE49-F238E27FC236}">
                          <a16:creationId xmlns:a16="http://schemas.microsoft.com/office/drawing/2014/main" id="{8870BDA0-B038-4BF8-B25B-056E5030E8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2639" y="5039070"/>
                      <a:ext cx="74388" cy="145131"/>
                    </a:xfrm>
                    <a:custGeom>
                      <a:avLst/>
                      <a:gdLst>
                        <a:gd name="connsiteX0" fmla="*/ 12809 w 74388"/>
                        <a:gd name="connsiteY0" fmla="*/ 3232 h 145131"/>
                        <a:gd name="connsiteX1" fmla="*/ 33703 w 74388"/>
                        <a:gd name="connsiteY1" fmla="*/ 139822 h 145131"/>
                        <a:gd name="connsiteX2" fmla="*/ 69878 w 74388"/>
                        <a:gd name="connsiteY2" fmla="*/ 109261 h 145131"/>
                        <a:gd name="connsiteX3" fmla="*/ 42123 w 74388"/>
                        <a:gd name="connsiteY3" fmla="*/ 57494 h 145131"/>
                        <a:gd name="connsiteX4" fmla="*/ 24348 w 74388"/>
                        <a:gd name="connsiteY4" fmla="*/ 4168 h 145131"/>
                        <a:gd name="connsiteX5" fmla="*/ 12809 w 74388"/>
                        <a:gd name="connsiteY5" fmla="*/ 3232 h 145131"/>
                        <a:gd name="connsiteX6" fmla="*/ 12809 w 74388"/>
                        <a:gd name="connsiteY6" fmla="*/ 3232 h 1451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4388" h="145131">
                          <a:moveTo>
                            <a:pt x="12809" y="3232"/>
                          </a:moveTo>
                          <a:cubicBezTo>
                            <a:pt x="-7461" y="46579"/>
                            <a:pt x="-5902" y="107078"/>
                            <a:pt x="33703" y="139822"/>
                          </a:cubicBezTo>
                          <a:cubicBezTo>
                            <a:pt x="53662" y="156038"/>
                            <a:pt x="86406" y="132026"/>
                            <a:pt x="69878" y="109261"/>
                          </a:cubicBezTo>
                          <a:cubicBezTo>
                            <a:pt x="57716" y="92421"/>
                            <a:pt x="48048" y="77764"/>
                            <a:pt x="42123" y="57494"/>
                          </a:cubicBezTo>
                          <a:cubicBezTo>
                            <a:pt x="36510" y="39407"/>
                            <a:pt x="31832" y="21631"/>
                            <a:pt x="24348" y="4168"/>
                          </a:cubicBezTo>
                          <a:cubicBezTo>
                            <a:pt x="22165" y="-198"/>
                            <a:pt x="15304" y="-2069"/>
                            <a:pt x="12809" y="3232"/>
                          </a:cubicBezTo>
                          <a:lnTo>
                            <a:pt x="12809" y="323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2" name="Freeform: Shape 457">
                      <a:extLst>
                        <a:ext uri="{FF2B5EF4-FFF2-40B4-BE49-F238E27FC236}">
                          <a16:creationId xmlns:a16="http://schemas.microsoft.com/office/drawing/2014/main" id="{F756A91B-6A09-4DEE-9C7F-A7677927FF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4036" y="5035847"/>
                      <a:ext cx="79929" cy="184371"/>
                    </a:xfrm>
                    <a:custGeom>
                      <a:avLst/>
                      <a:gdLst>
                        <a:gd name="connsiteX0" fmla="*/ 66798 w 79929"/>
                        <a:gd name="connsiteY0" fmla="*/ 842 h 184371"/>
                        <a:gd name="connsiteX1" fmla="*/ 3181 w 79929"/>
                        <a:gd name="connsiteY1" fmla="*/ 167993 h 184371"/>
                        <a:gd name="connsiteX2" fmla="*/ 49334 w 79929"/>
                        <a:gd name="connsiteY2" fmla="*/ 160197 h 184371"/>
                        <a:gd name="connsiteX3" fmla="*/ 52765 w 79929"/>
                        <a:gd name="connsiteY3" fmla="*/ 84417 h 184371"/>
                        <a:gd name="connsiteX4" fmla="*/ 79272 w 79929"/>
                        <a:gd name="connsiteY4" fmla="*/ 15187 h 184371"/>
                        <a:gd name="connsiteX5" fmla="*/ 66798 w 79929"/>
                        <a:gd name="connsiteY5" fmla="*/ 842 h 184371"/>
                        <a:gd name="connsiteX6" fmla="*/ 66798 w 79929"/>
                        <a:gd name="connsiteY6" fmla="*/ 842 h 1843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9929" h="184371">
                          <a:moveTo>
                            <a:pt x="66798" y="842"/>
                          </a:moveTo>
                          <a:cubicBezTo>
                            <a:pt x="8482" y="27973"/>
                            <a:pt x="-7734" y="110301"/>
                            <a:pt x="3181" y="167993"/>
                          </a:cubicBezTo>
                          <a:cubicBezTo>
                            <a:pt x="8170" y="195124"/>
                            <a:pt x="49646" y="185768"/>
                            <a:pt x="49334" y="160197"/>
                          </a:cubicBezTo>
                          <a:cubicBezTo>
                            <a:pt x="49022" y="134313"/>
                            <a:pt x="47151" y="109989"/>
                            <a:pt x="52765" y="84417"/>
                          </a:cubicBezTo>
                          <a:cubicBezTo>
                            <a:pt x="58378" y="59470"/>
                            <a:pt x="68981" y="38264"/>
                            <a:pt x="79272" y="15187"/>
                          </a:cubicBezTo>
                          <a:cubicBezTo>
                            <a:pt x="82078" y="8326"/>
                            <a:pt x="75529" y="-3212"/>
                            <a:pt x="66798" y="842"/>
                          </a:cubicBezTo>
                          <a:lnTo>
                            <a:pt x="66798" y="84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3" name="Freeform: Shape 458">
                      <a:extLst>
                        <a:ext uri="{FF2B5EF4-FFF2-40B4-BE49-F238E27FC236}">
                          <a16:creationId xmlns:a16="http://schemas.microsoft.com/office/drawing/2014/main" id="{DBE988D4-D659-4260-AA99-9EC68A886A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55430" y="4963276"/>
                      <a:ext cx="186560" cy="61170"/>
                    </a:xfrm>
                    <a:custGeom>
                      <a:avLst/>
                      <a:gdLst>
                        <a:gd name="connsiteX0" fmla="*/ 179769 w 186560"/>
                        <a:gd name="connsiteY0" fmla="*/ 9172 h 61170"/>
                        <a:gd name="connsiteX1" fmla="*/ 104926 w 186560"/>
                        <a:gd name="connsiteY1" fmla="*/ 13537 h 61170"/>
                        <a:gd name="connsiteX2" fmla="*/ 28211 w 186560"/>
                        <a:gd name="connsiteY2" fmla="*/ 752 h 61170"/>
                        <a:gd name="connsiteX3" fmla="*/ 6070 w 186560"/>
                        <a:gd name="connsiteY3" fmla="*/ 7924 h 61170"/>
                        <a:gd name="connsiteX4" fmla="*/ 768 w 186560"/>
                        <a:gd name="connsiteY4" fmla="*/ 18527 h 61170"/>
                        <a:gd name="connsiteX5" fmla="*/ 12618 w 186560"/>
                        <a:gd name="connsiteY5" fmla="*/ 44099 h 61170"/>
                        <a:gd name="connsiteX6" fmla="*/ 184447 w 186560"/>
                        <a:gd name="connsiteY6" fmla="*/ 23517 h 61170"/>
                        <a:gd name="connsiteX7" fmla="*/ 179769 w 186560"/>
                        <a:gd name="connsiteY7" fmla="*/ 9172 h 61170"/>
                        <a:gd name="connsiteX8" fmla="*/ 179769 w 186560"/>
                        <a:gd name="connsiteY8" fmla="*/ 9172 h 611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560" h="61170">
                          <a:moveTo>
                            <a:pt x="179769" y="9172"/>
                          </a:moveTo>
                          <a:cubicBezTo>
                            <a:pt x="155445" y="4182"/>
                            <a:pt x="129250" y="11978"/>
                            <a:pt x="104926" y="13537"/>
                          </a:cubicBezTo>
                          <a:cubicBezTo>
                            <a:pt x="77483" y="15097"/>
                            <a:pt x="53782" y="9172"/>
                            <a:pt x="28211" y="752"/>
                          </a:cubicBezTo>
                          <a:cubicBezTo>
                            <a:pt x="20415" y="-1743"/>
                            <a:pt x="11371" y="2311"/>
                            <a:pt x="6070" y="7924"/>
                          </a:cubicBezTo>
                          <a:cubicBezTo>
                            <a:pt x="3263" y="11043"/>
                            <a:pt x="2016" y="14473"/>
                            <a:pt x="768" y="18527"/>
                          </a:cubicBezTo>
                          <a:cubicBezTo>
                            <a:pt x="-2350" y="29130"/>
                            <a:pt x="4510" y="38485"/>
                            <a:pt x="12618" y="44099"/>
                          </a:cubicBezTo>
                          <a:cubicBezTo>
                            <a:pt x="58772" y="74348"/>
                            <a:pt x="146090" y="62498"/>
                            <a:pt x="184447" y="23517"/>
                          </a:cubicBezTo>
                          <a:cubicBezTo>
                            <a:pt x="188813" y="18527"/>
                            <a:pt x="186006" y="10419"/>
                            <a:pt x="179769" y="9172"/>
                          </a:cubicBezTo>
                          <a:lnTo>
                            <a:pt x="179769" y="917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4" name="Freeform: Shape 459">
                      <a:extLst>
                        <a:ext uri="{FF2B5EF4-FFF2-40B4-BE49-F238E27FC236}">
                          <a16:creationId xmlns:a16="http://schemas.microsoft.com/office/drawing/2014/main" id="{1A524DF2-6ADE-4F57-91D3-52B0C9EAB2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61433" y="4854257"/>
                      <a:ext cx="122187" cy="106107"/>
                    </a:xfrm>
                    <a:custGeom>
                      <a:avLst/>
                      <a:gdLst>
                        <a:gd name="connsiteX0" fmla="*/ 102144 w 122187"/>
                        <a:gd name="connsiteY0" fmla="*/ 81392 h 106107"/>
                        <a:gd name="connsiteX1" fmla="*/ 100897 w 122187"/>
                        <a:gd name="connsiteY1" fmla="*/ 73908 h 106107"/>
                        <a:gd name="connsiteX2" fmla="*/ 87488 w 122187"/>
                        <a:gd name="connsiteY2" fmla="*/ 71413 h 106107"/>
                        <a:gd name="connsiteX3" fmla="*/ 64723 w 122187"/>
                        <a:gd name="connsiteY3" fmla="*/ 60499 h 106107"/>
                        <a:gd name="connsiteX4" fmla="*/ 41334 w 122187"/>
                        <a:gd name="connsiteY4" fmla="*/ 14969 h 106107"/>
                        <a:gd name="connsiteX5" fmla="*/ 25742 w 122187"/>
                        <a:gd name="connsiteY5" fmla="*/ 624 h 106107"/>
                        <a:gd name="connsiteX6" fmla="*/ 20440 w 122187"/>
                        <a:gd name="connsiteY6" fmla="*/ 0 h 106107"/>
                        <a:gd name="connsiteX7" fmla="*/ 482 w 122187"/>
                        <a:gd name="connsiteY7" fmla="*/ 16528 h 106107"/>
                        <a:gd name="connsiteX8" fmla="*/ 43829 w 122187"/>
                        <a:gd name="connsiteY8" fmla="*/ 96049 h 106107"/>
                        <a:gd name="connsiteX9" fmla="*/ 119608 w 122187"/>
                        <a:gd name="connsiteY9" fmla="*/ 92307 h 106107"/>
                        <a:gd name="connsiteX10" fmla="*/ 120544 w 122187"/>
                        <a:gd name="connsiteY10" fmla="*/ 79209 h 106107"/>
                        <a:gd name="connsiteX11" fmla="*/ 119608 w 122187"/>
                        <a:gd name="connsiteY11" fmla="*/ 77650 h 106107"/>
                        <a:gd name="connsiteX12" fmla="*/ 111188 w 122187"/>
                        <a:gd name="connsiteY12" fmla="*/ 73284 h 106107"/>
                        <a:gd name="connsiteX13" fmla="*/ 109629 w 122187"/>
                        <a:gd name="connsiteY13" fmla="*/ 73284 h 106107"/>
                        <a:gd name="connsiteX14" fmla="*/ 102144 w 122187"/>
                        <a:gd name="connsiteY14" fmla="*/ 81392 h 106107"/>
                        <a:gd name="connsiteX15" fmla="*/ 102144 w 122187"/>
                        <a:gd name="connsiteY15" fmla="*/ 81392 h 1061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22187" h="106107">
                          <a:moveTo>
                            <a:pt x="102144" y="81392"/>
                          </a:moveTo>
                          <a:cubicBezTo>
                            <a:pt x="106822" y="75467"/>
                            <a:pt x="106510" y="72973"/>
                            <a:pt x="100897" y="73908"/>
                          </a:cubicBezTo>
                          <a:cubicBezTo>
                            <a:pt x="96219" y="73284"/>
                            <a:pt x="91853" y="72661"/>
                            <a:pt x="87488" y="71413"/>
                          </a:cubicBezTo>
                          <a:cubicBezTo>
                            <a:pt x="79380" y="69230"/>
                            <a:pt x="71583" y="65800"/>
                            <a:pt x="64723" y="60499"/>
                          </a:cubicBezTo>
                          <a:cubicBezTo>
                            <a:pt x="49442" y="48648"/>
                            <a:pt x="46635" y="32120"/>
                            <a:pt x="41334" y="14969"/>
                          </a:cubicBezTo>
                          <a:cubicBezTo>
                            <a:pt x="39151" y="8108"/>
                            <a:pt x="32914" y="1559"/>
                            <a:pt x="25742" y="624"/>
                          </a:cubicBezTo>
                          <a:cubicBezTo>
                            <a:pt x="24182" y="312"/>
                            <a:pt x="21999" y="0"/>
                            <a:pt x="20440" y="0"/>
                          </a:cubicBezTo>
                          <a:cubicBezTo>
                            <a:pt x="11708" y="624"/>
                            <a:pt x="1729" y="7173"/>
                            <a:pt x="482" y="16528"/>
                          </a:cubicBezTo>
                          <a:cubicBezTo>
                            <a:pt x="-3260" y="48960"/>
                            <a:pt x="15139" y="80457"/>
                            <a:pt x="43829" y="96049"/>
                          </a:cubicBezTo>
                          <a:cubicBezTo>
                            <a:pt x="65658" y="107900"/>
                            <a:pt x="100897" y="112266"/>
                            <a:pt x="119608" y="92307"/>
                          </a:cubicBezTo>
                          <a:cubicBezTo>
                            <a:pt x="123038" y="88565"/>
                            <a:pt x="122727" y="83575"/>
                            <a:pt x="120544" y="79209"/>
                          </a:cubicBezTo>
                          <a:cubicBezTo>
                            <a:pt x="120232" y="78586"/>
                            <a:pt x="119920" y="77962"/>
                            <a:pt x="119608" y="77650"/>
                          </a:cubicBezTo>
                          <a:cubicBezTo>
                            <a:pt x="118361" y="74844"/>
                            <a:pt x="114307" y="72973"/>
                            <a:pt x="111188" y="73284"/>
                          </a:cubicBezTo>
                          <a:cubicBezTo>
                            <a:pt x="110564" y="73284"/>
                            <a:pt x="110253" y="73284"/>
                            <a:pt x="109629" y="73284"/>
                          </a:cubicBezTo>
                          <a:cubicBezTo>
                            <a:pt x="105887" y="73284"/>
                            <a:pt x="101833" y="77027"/>
                            <a:pt x="102144" y="81392"/>
                          </a:cubicBezTo>
                          <a:lnTo>
                            <a:pt x="102144" y="81392"/>
                          </a:lnTo>
                          <a:close/>
                        </a:path>
                      </a:pathLst>
                    </a:custGeom>
                    <a:solidFill>
                      <a:srgbClr val="518920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5" name="Freeform: Shape 460">
                      <a:extLst>
                        <a:ext uri="{FF2B5EF4-FFF2-40B4-BE49-F238E27FC236}">
                          <a16:creationId xmlns:a16="http://schemas.microsoft.com/office/drawing/2014/main" id="{D72205B4-0525-4D3C-B9A2-5296B415FB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22624" y="5043861"/>
                      <a:ext cx="167045" cy="99272"/>
                    </a:xfrm>
                    <a:custGeom>
                      <a:avLst/>
                      <a:gdLst>
                        <a:gd name="connsiteX0" fmla="*/ 167045 w 167045"/>
                        <a:gd name="connsiteY0" fmla="*/ 0 h 99272"/>
                        <a:gd name="connsiteX1" fmla="*/ 46048 w 167045"/>
                        <a:gd name="connsiteY1" fmla="*/ 60499 h 99272"/>
                        <a:gd name="connsiteX2" fmla="*/ 518 w 167045"/>
                        <a:gd name="connsiteY2" fmla="*/ 79833 h 99272"/>
                        <a:gd name="connsiteX3" fmla="*/ 63512 w 167045"/>
                        <a:gd name="connsiteY3" fmla="*/ 96361 h 99272"/>
                        <a:gd name="connsiteX4" fmla="*/ 141786 w 167045"/>
                        <a:gd name="connsiteY4" fmla="*/ 48337 h 99272"/>
                        <a:gd name="connsiteX5" fmla="*/ 167045 w 167045"/>
                        <a:gd name="connsiteY5" fmla="*/ 0 h 992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7045" h="99272">
                          <a:moveTo>
                            <a:pt x="167045" y="0"/>
                          </a:moveTo>
                          <a:cubicBezTo>
                            <a:pt x="121204" y="31497"/>
                            <a:pt x="77857" y="58627"/>
                            <a:pt x="46048" y="60499"/>
                          </a:cubicBezTo>
                          <a:cubicBezTo>
                            <a:pt x="32015" y="61122"/>
                            <a:pt x="-4783" y="54262"/>
                            <a:pt x="518" y="79833"/>
                          </a:cubicBezTo>
                          <a:cubicBezTo>
                            <a:pt x="5508" y="104469"/>
                            <a:pt x="46048" y="100103"/>
                            <a:pt x="63512" y="96361"/>
                          </a:cubicBezTo>
                          <a:cubicBezTo>
                            <a:pt x="92514" y="90124"/>
                            <a:pt x="124634" y="72973"/>
                            <a:pt x="141786" y="48337"/>
                          </a:cubicBezTo>
                          <a:cubicBezTo>
                            <a:pt x="144904" y="43659"/>
                            <a:pt x="167045" y="0"/>
                            <a:pt x="167045" y="0"/>
                          </a:cubicBez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6" name="Freeform: Shape 461">
                      <a:extLst>
                        <a:ext uri="{FF2B5EF4-FFF2-40B4-BE49-F238E27FC236}">
                          <a16:creationId xmlns:a16="http://schemas.microsoft.com/office/drawing/2014/main" id="{D7067564-30E6-48DF-972B-9D7ED80E25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84690" y="5134816"/>
                      <a:ext cx="58980" cy="158164"/>
                    </a:xfrm>
                    <a:custGeom>
                      <a:avLst/>
                      <a:gdLst>
                        <a:gd name="connsiteX0" fmla="*/ 43233 w 58980"/>
                        <a:gd name="connsiteY0" fmla="*/ 2912 h 158164"/>
                        <a:gd name="connsiteX1" fmla="*/ 6747 w 58980"/>
                        <a:gd name="connsiteY1" fmla="*/ 80874 h 158164"/>
                        <a:gd name="connsiteX2" fmla="*/ 11737 w 58980"/>
                        <a:gd name="connsiteY2" fmla="*/ 155406 h 158164"/>
                        <a:gd name="connsiteX3" fmla="*/ 27641 w 58980"/>
                        <a:gd name="connsiteY3" fmla="*/ 152599 h 158164"/>
                        <a:gd name="connsiteX4" fmla="*/ 43545 w 58980"/>
                        <a:gd name="connsiteY4" fmla="*/ 82433 h 158164"/>
                        <a:gd name="connsiteX5" fmla="*/ 58826 w 58980"/>
                        <a:gd name="connsiteY5" fmla="*/ 8525 h 158164"/>
                        <a:gd name="connsiteX6" fmla="*/ 43233 w 58980"/>
                        <a:gd name="connsiteY6" fmla="*/ 2912 h 158164"/>
                        <a:gd name="connsiteX7" fmla="*/ 43233 w 58980"/>
                        <a:gd name="connsiteY7" fmla="*/ 2912 h 158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8980" h="158164">
                          <a:moveTo>
                            <a:pt x="43233" y="2912"/>
                          </a:moveTo>
                          <a:cubicBezTo>
                            <a:pt x="24522" y="23182"/>
                            <a:pt x="13920" y="54678"/>
                            <a:pt x="6747" y="80874"/>
                          </a:cubicBezTo>
                          <a:cubicBezTo>
                            <a:pt x="-114" y="105198"/>
                            <a:pt x="-6039" y="134512"/>
                            <a:pt x="11737" y="155406"/>
                          </a:cubicBezTo>
                          <a:cubicBezTo>
                            <a:pt x="16102" y="160707"/>
                            <a:pt x="24834" y="157589"/>
                            <a:pt x="27641" y="152599"/>
                          </a:cubicBezTo>
                          <a:cubicBezTo>
                            <a:pt x="38867" y="132017"/>
                            <a:pt x="37620" y="104886"/>
                            <a:pt x="43545" y="82433"/>
                          </a:cubicBezTo>
                          <a:cubicBezTo>
                            <a:pt x="49782" y="58733"/>
                            <a:pt x="60385" y="33161"/>
                            <a:pt x="58826" y="8525"/>
                          </a:cubicBezTo>
                          <a:cubicBezTo>
                            <a:pt x="58202" y="729"/>
                            <a:pt x="48535" y="-3014"/>
                            <a:pt x="43233" y="2912"/>
                          </a:cubicBezTo>
                          <a:lnTo>
                            <a:pt x="43233" y="2912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17" name="Freeform: Shape 462">
                      <a:extLst>
                        <a:ext uri="{FF2B5EF4-FFF2-40B4-BE49-F238E27FC236}">
                          <a16:creationId xmlns:a16="http://schemas.microsoft.com/office/drawing/2014/main" id="{D1907CBA-981B-4560-8D7D-68D5C72AD3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98172" y="4883177"/>
                      <a:ext cx="75306" cy="63636"/>
                    </a:xfrm>
                    <a:custGeom>
                      <a:avLst/>
                      <a:gdLst>
                        <a:gd name="connsiteX0" fmla="*/ 72475 w 75306"/>
                        <a:gd name="connsiteY0" fmla="*/ 47483 h 63636"/>
                        <a:gd name="connsiteX1" fmla="*/ 33805 w 75306"/>
                        <a:gd name="connsiteY1" fmla="*/ 11620 h 63636"/>
                        <a:gd name="connsiteX2" fmla="*/ 2621 w 75306"/>
                        <a:gd name="connsiteY2" fmla="*/ 4136 h 63636"/>
                        <a:gd name="connsiteX3" fmla="*/ 61560 w 75306"/>
                        <a:gd name="connsiteY3" fmla="*/ 62764 h 63636"/>
                        <a:gd name="connsiteX4" fmla="*/ 72475 w 75306"/>
                        <a:gd name="connsiteY4" fmla="*/ 47483 h 63636"/>
                        <a:gd name="connsiteX5" fmla="*/ 72475 w 75306"/>
                        <a:gd name="connsiteY5" fmla="*/ 47483 h 636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5306" h="63636">
                          <a:moveTo>
                            <a:pt x="72475" y="47483"/>
                          </a:moveTo>
                          <a:cubicBezTo>
                            <a:pt x="61248" y="34385"/>
                            <a:pt x="47215" y="22535"/>
                            <a:pt x="33805" y="11620"/>
                          </a:cubicBezTo>
                          <a:cubicBezTo>
                            <a:pt x="26945" y="6007"/>
                            <a:pt x="11040" y="-6467"/>
                            <a:pt x="2621" y="4136"/>
                          </a:cubicBezTo>
                          <a:cubicBezTo>
                            <a:pt x="-13284" y="25030"/>
                            <a:pt x="47839" y="57774"/>
                            <a:pt x="61560" y="62764"/>
                          </a:cubicBezTo>
                          <a:cubicBezTo>
                            <a:pt x="72163" y="66818"/>
                            <a:pt x="79647" y="55903"/>
                            <a:pt x="72475" y="47483"/>
                          </a:cubicBezTo>
                          <a:lnTo>
                            <a:pt x="72475" y="47483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394" name="Freeform: Shape 463">
                    <a:extLst>
                      <a:ext uri="{FF2B5EF4-FFF2-40B4-BE49-F238E27FC236}">
                        <a16:creationId xmlns:a16="http://schemas.microsoft.com/office/drawing/2014/main" id="{B937351A-D679-4D98-B49E-0B8FAA00CCB1}"/>
                      </a:ext>
                    </a:extLst>
                  </p:cNvPr>
                  <p:cNvSpPr/>
                  <p:nvPr/>
                </p:nvSpPr>
                <p:spPr>
                  <a:xfrm>
                    <a:off x="6991968" y="4462310"/>
                    <a:ext cx="128073" cy="690708"/>
                  </a:xfrm>
                  <a:custGeom>
                    <a:avLst/>
                    <a:gdLst>
                      <a:gd name="connsiteX0" fmla="*/ 53832 w 128073"/>
                      <a:gd name="connsiteY0" fmla="*/ 4942 h 690708"/>
                      <a:gd name="connsiteX1" fmla="*/ 85953 w 128073"/>
                      <a:gd name="connsiteY1" fmla="*/ 102863 h 690708"/>
                      <a:gd name="connsiteX2" fmla="*/ 76597 w 128073"/>
                      <a:gd name="connsiteY2" fmla="*/ 204526 h 690708"/>
                      <a:gd name="connsiteX3" fmla="*/ 18593 w 128073"/>
                      <a:gd name="connsiteY3" fmla="*/ 387893 h 690708"/>
                      <a:gd name="connsiteX4" fmla="*/ 2065 w 128073"/>
                      <a:gd name="connsiteY4" fmla="*/ 561904 h 690708"/>
                      <a:gd name="connsiteX5" fmla="*/ 74414 w 128073"/>
                      <a:gd name="connsiteY5" fmla="*/ 690698 h 690708"/>
                      <a:gd name="connsiteX6" fmla="*/ 96556 w 128073"/>
                      <a:gd name="connsiteY6" fmla="*/ 676665 h 690708"/>
                      <a:gd name="connsiteX7" fmla="*/ 85329 w 128073"/>
                      <a:gd name="connsiteY7" fmla="*/ 599014 h 690708"/>
                      <a:gd name="connsiteX8" fmla="*/ 70672 w 128073"/>
                      <a:gd name="connsiteY8" fmla="*/ 508890 h 690708"/>
                      <a:gd name="connsiteX9" fmla="*/ 73167 w 128073"/>
                      <a:gd name="connsiteY9" fmla="*/ 294962 h 690708"/>
                      <a:gd name="connsiteX10" fmla="*/ 118073 w 128073"/>
                      <a:gd name="connsiteY10" fmla="*/ 114090 h 690708"/>
                      <a:gd name="connsiteX11" fmla="*/ 123687 w 128073"/>
                      <a:gd name="connsiteY11" fmla="*/ 48289 h 690708"/>
                      <a:gd name="connsiteX12" fmla="*/ 58198 w 128073"/>
                      <a:gd name="connsiteY12" fmla="*/ 265 h 690708"/>
                      <a:gd name="connsiteX13" fmla="*/ 53832 w 128073"/>
                      <a:gd name="connsiteY13" fmla="*/ 4942 h 690708"/>
                      <a:gd name="connsiteX14" fmla="*/ 53832 w 128073"/>
                      <a:gd name="connsiteY14" fmla="*/ 4942 h 690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28073" h="690708">
                        <a:moveTo>
                          <a:pt x="53832" y="4942"/>
                        </a:moveTo>
                        <a:cubicBezTo>
                          <a:pt x="71920" y="26460"/>
                          <a:pt x="81587" y="74485"/>
                          <a:pt x="85953" y="102863"/>
                        </a:cubicBezTo>
                        <a:cubicBezTo>
                          <a:pt x="91566" y="137166"/>
                          <a:pt x="85641" y="171470"/>
                          <a:pt x="76597" y="204526"/>
                        </a:cubicBezTo>
                        <a:cubicBezTo>
                          <a:pt x="59446" y="266584"/>
                          <a:pt x="33250" y="324899"/>
                          <a:pt x="18593" y="387893"/>
                        </a:cubicBezTo>
                        <a:cubicBezTo>
                          <a:pt x="5496" y="444649"/>
                          <a:pt x="-4483" y="503589"/>
                          <a:pt x="2065" y="561904"/>
                        </a:cubicBezTo>
                        <a:cubicBezTo>
                          <a:pt x="7367" y="608993"/>
                          <a:pt x="11109" y="689450"/>
                          <a:pt x="74414" y="690698"/>
                        </a:cubicBezTo>
                        <a:cubicBezTo>
                          <a:pt x="83458" y="691010"/>
                          <a:pt x="92813" y="684461"/>
                          <a:pt x="96556" y="676665"/>
                        </a:cubicBezTo>
                        <a:cubicBezTo>
                          <a:pt x="110277" y="647663"/>
                          <a:pt x="97179" y="626145"/>
                          <a:pt x="85329" y="599014"/>
                        </a:cubicBezTo>
                        <a:cubicBezTo>
                          <a:pt x="72543" y="569701"/>
                          <a:pt x="70360" y="540699"/>
                          <a:pt x="70672" y="508890"/>
                        </a:cubicBezTo>
                        <a:cubicBezTo>
                          <a:pt x="71296" y="439971"/>
                          <a:pt x="51338" y="360138"/>
                          <a:pt x="73167" y="294962"/>
                        </a:cubicBezTo>
                        <a:cubicBezTo>
                          <a:pt x="93125" y="235710"/>
                          <a:pt x="122751" y="177707"/>
                          <a:pt x="118073" y="114090"/>
                        </a:cubicBezTo>
                        <a:cubicBezTo>
                          <a:pt x="116202" y="88830"/>
                          <a:pt x="136784" y="70119"/>
                          <a:pt x="123687" y="48289"/>
                        </a:cubicBezTo>
                        <a:cubicBezTo>
                          <a:pt x="107470" y="21159"/>
                          <a:pt x="85329" y="13674"/>
                          <a:pt x="58198" y="265"/>
                        </a:cubicBezTo>
                        <a:cubicBezTo>
                          <a:pt x="55392" y="-983"/>
                          <a:pt x="51338" y="2448"/>
                          <a:pt x="53832" y="4942"/>
                        </a:cubicBezTo>
                        <a:lnTo>
                          <a:pt x="53832" y="4942"/>
                        </a:ln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95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792379" y="5025038"/>
                    <a:ext cx="527092" cy="520145"/>
                    <a:chOff x="6792379" y="5025038"/>
                    <a:chExt cx="527092" cy="520145"/>
                  </a:xfrm>
                </p:grpSpPr>
                <p:sp>
                  <p:nvSpPr>
                    <p:cNvPr id="396" name="Freeform: Shape 465">
                      <a:extLst>
                        <a:ext uri="{FF2B5EF4-FFF2-40B4-BE49-F238E27FC236}">
                          <a16:creationId xmlns:a16="http://schemas.microsoft.com/office/drawing/2014/main" id="{835D0BCA-40AC-4214-A66E-D53F6901486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3329" y="5046430"/>
                      <a:ext cx="480239" cy="476475"/>
                    </a:xfrm>
                    <a:custGeom>
                      <a:avLst/>
                      <a:gdLst>
                        <a:gd name="connsiteX0" fmla="*/ 60020 w 480239"/>
                        <a:gd name="connsiteY0" fmla="*/ 378199 h 476475"/>
                        <a:gd name="connsiteX1" fmla="*/ 124260 w 480239"/>
                        <a:gd name="connsiteY1" fmla="*/ 337970 h 476475"/>
                        <a:gd name="connsiteX2" fmla="*/ 134863 w 480239"/>
                        <a:gd name="connsiteY2" fmla="*/ 322690 h 476475"/>
                        <a:gd name="connsiteX3" fmla="*/ 129250 w 480239"/>
                        <a:gd name="connsiteY3" fmla="*/ 361671 h 476475"/>
                        <a:gd name="connsiteX4" fmla="*/ 136111 w 480239"/>
                        <a:gd name="connsiteY4" fmla="*/ 399405 h 476475"/>
                        <a:gd name="connsiteX5" fmla="*/ 162618 w 480239"/>
                        <a:gd name="connsiteY5" fmla="*/ 342025 h 476475"/>
                        <a:gd name="connsiteX6" fmla="*/ 166048 w 480239"/>
                        <a:gd name="connsiteY6" fmla="*/ 329863 h 476475"/>
                        <a:gd name="connsiteX7" fmla="*/ 183512 w 480239"/>
                        <a:gd name="connsiteY7" fmla="*/ 350444 h 476475"/>
                        <a:gd name="connsiteX8" fmla="*/ 189749 w 480239"/>
                        <a:gd name="connsiteY8" fmla="*/ 348573 h 476475"/>
                        <a:gd name="connsiteX9" fmla="*/ 199104 w 480239"/>
                        <a:gd name="connsiteY9" fmla="*/ 158346 h 476475"/>
                        <a:gd name="connsiteX10" fmla="*/ 200040 w 480239"/>
                        <a:gd name="connsiteY10" fmla="*/ 154603 h 476475"/>
                        <a:gd name="connsiteX11" fmla="*/ 200352 w 480239"/>
                        <a:gd name="connsiteY11" fmla="*/ 155227 h 476475"/>
                        <a:gd name="connsiteX12" fmla="*/ 207524 w 480239"/>
                        <a:gd name="connsiteY12" fmla="*/ 262503 h 476475"/>
                        <a:gd name="connsiteX13" fmla="*/ 229977 w 480239"/>
                        <a:gd name="connsiteY13" fmla="*/ 345455 h 476475"/>
                        <a:gd name="connsiteX14" fmla="*/ 223428 w 480239"/>
                        <a:gd name="connsiteY14" fmla="*/ 356993 h 476475"/>
                        <a:gd name="connsiteX15" fmla="*/ 207836 w 480239"/>
                        <a:gd name="connsiteY15" fmla="*/ 389737 h 476475"/>
                        <a:gd name="connsiteX16" fmla="*/ 214073 w 480239"/>
                        <a:gd name="connsiteY16" fmla="*/ 408136 h 476475"/>
                        <a:gd name="connsiteX17" fmla="*/ 253366 w 480239"/>
                        <a:gd name="connsiteY17" fmla="*/ 391608 h 476475"/>
                        <a:gd name="connsiteX18" fmla="*/ 251807 w 480239"/>
                        <a:gd name="connsiteY18" fmla="*/ 412502 h 476475"/>
                        <a:gd name="connsiteX19" fmla="*/ 264904 w 480239"/>
                        <a:gd name="connsiteY19" fmla="*/ 459591 h 476475"/>
                        <a:gd name="connsiteX20" fmla="*/ 293594 w 480239"/>
                        <a:gd name="connsiteY20" fmla="*/ 413126 h 476475"/>
                        <a:gd name="connsiteX21" fmla="*/ 294530 w 480239"/>
                        <a:gd name="connsiteY21" fmla="*/ 404082 h 476475"/>
                        <a:gd name="connsiteX22" fmla="*/ 316047 w 480239"/>
                        <a:gd name="connsiteY22" fmla="*/ 431837 h 476475"/>
                        <a:gd name="connsiteX23" fmla="*/ 383719 w 480239"/>
                        <a:gd name="connsiteY23" fmla="*/ 476431 h 476475"/>
                        <a:gd name="connsiteX24" fmla="*/ 390267 w 480239"/>
                        <a:gd name="connsiteY24" fmla="*/ 463957 h 476475"/>
                        <a:gd name="connsiteX25" fmla="*/ 353781 w 480239"/>
                        <a:gd name="connsiteY25" fmla="*/ 399717 h 476475"/>
                        <a:gd name="connsiteX26" fmla="*/ 350974 w 480239"/>
                        <a:gd name="connsiteY26" fmla="*/ 394103 h 476475"/>
                        <a:gd name="connsiteX27" fmla="*/ 395881 w 480239"/>
                        <a:gd name="connsiteY27" fmla="*/ 396598 h 476475"/>
                        <a:gd name="connsiteX28" fmla="*/ 395257 w 480239"/>
                        <a:gd name="connsiteY28" fmla="*/ 385372 h 476475"/>
                        <a:gd name="connsiteX29" fmla="*/ 361889 w 480239"/>
                        <a:gd name="connsiteY29" fmla="*/ 353563 h 476475"/>
                        <a:gd name="connsiteX30" fmla="*/ 362201 w 480239"/>
                        <a:gd name="connsiteY30" fmla="*/ 353251 h 476475"/>
                        <a:gd name="connsiteX31" fmla="*/ 362513 w 480239"/>
                        <a:gd name="connsiteY31" fmla="*/ 352939 h 476475"/>
                        <a:gd name="connsiteX32" fmla="*/ 382783 w 480239"/>
                        <a:gd name="connsiteY32" fmla="*/ 354187 h 476475"/>
                        <a:gd name="connsiteX33" fmla="*/ 408043 w 480239"/>
                        <a:gd name="connsiteY33" fmla="*/ 352939 h 476475"/>
                        <a:gd name="connsiteX34" fmla="*/ 411473 w 480239"/>
                        <a:gd name="connsiteY34" fmla="*/ 336723 h 476475"/>
                        <a:gd name="connsiteX35" fmla="*/ 391515 w 480239"/>
                        <a:gd name="connsiteY35" fmla="*/ 324561 h 476475"/>
                        <a:gd name="connsiteX36" fmla="*/ 367814 w 480239"/>
                        <a:gd name="connsiteY36" fmla="*/ 314270 h 476475"/>
                        <a:gd name="connsiteX37" fmla="*/ 328521 w 480239"/>
                        <a:gd name="connsiteY37" fmla="*/ 297118 h 476475"/>
                        <a:gd name="connsiteX38" fmla="*/ 284863 w 480239"/>
                        <a:gd name="connsiteY38" fmla="*/ 251900 h 476475"/>
                        <a:gd name="connsiteX39" fmla="*/ 236838 w 480239"/>
                        <a:gd name="connsiteY39" fmla="*/ 142129 h 476475"/>
                        <a:gd name="connsiteX40" fmla="*/ 266775 w 480239"/>
                        <a:gd name="connsiteY40" fmla="*/ 202940 h 476475"/>
                        <a:gd name="connsiteX41" fmla="*/ 305445 w 480239"/>
                        <a:gd name="connsiteY41" fmla="*/ 245040 h 476475"/>
                        <a:gd name="connsiteX42" fmla="*/ 348792 w 480239"/>
                        <a:gd name="connsiteY42" fmla="*/ 272170 h 476475"/>
                        <a:gd name="connsiteX43" fmla="*/ 374987 w 480239"/>
                        <a:gd name="connsiteY43" fmla="*/ 285892 h 476475"/>
                        <a:gd name="connsiteX44" fmla="*/ 444217 w 480239"/>
                        <a:gd name="connsiteY44" fmla="*/ 290258 h 476475"/>
                        <a:gd name="connsiteX45" fmla="*/ 396504 w 480239"/>
                        <a:gd name="connsiteY45" fmla="*/ 251588 h 476475"/>
                        <a:gd name="connsiteX46" fmla="*/ 374051 w 480239"/>
                        <a:gd name="connsiteY46" fmla="*/ 235996 h 476475"/>
                        <a:gd name="connsiteX47" fmla="*/ 395569 w 480239"/>
                        <a:gd name="connsiteY47" fmla="*/ 239426 h 476475"/>
                        <a:gd name="connsiteX48" fmla="*/ 439540 w 480239"/>
                        <a:gd name="connsiteY48" fmla="*/ 239426 h 476475"/>
                        <a:gd name="connsiteX49" fmla="*/ 476650 w 480239"/>
                        <a:gd name="connsiteY49" fmla="*/ 231006 h 476475"/>
                        <a:gd name="connsiteX50" fmla="*/ 476026 w 480239"/>
                        <a:gd name="connsiteY50" fmla="*/ 217285 h 476475"/>
                        <a:gd name="connsiteX51" fmla="*/ 437357 w 480239"/>
                        <a:gd name="connsiteY51" fmla="*/ 204811 h 476475"/>
                        <a:gd name="connsiteX52" fmla="*/ 408978 w 480239"/>
                        <a:gd name="connsiteY52" fmla="*/ 198886 h 476475"/>
                        <a:gd name="connsiteX53" fmla="*/ 460433 w 480239"/>
                        <a:gd name="connsiteY53" fmla="*/ 163959 h 476475"/>
                        <a:gd name="connsiteX54" fmla="*/ 452949 w 480239"/>
                        <a:gd name="connsiteY54" fmla="*/ 152109 h 476475"/>
                        <a:gd name="connsiteX55" fmla="*/ 389020 w 480239"/>
                        <a:gd name="connsiteY55" fmla="*/ 165830 h 476475"/>
                        <a:gd name="connsiteX56" fmla="*/ 363760 w 480239"/>
                        <a:gd name="connsiteY56" fmla="*/ 168948 h 476475"/>
                        <a:gd name="connsiteX57" fmla="*/ 351910 w 480239"/>
                        <a:gd name="connsiteY57" fmla="*/ 163335 h 476475"/>
                        <a:gd name="connsiteX58" fmla="*/ 315736 w 480239"/>
                        <a:gd name="connsiteY58" fmla="*/ 145560 h 476475"/>
                        <a:gd name="connsiteX59" fmla="*/ 284863 w 480239"/>
                        <a:gd name="connsiteY59" fmla="*/ 121548 h 476475"/>
                        <a:gd name="connsiteX60" fmla="*/ 284551 w 480239"/>
                        <a:gd name="connsiteY60" fmla="*/ 121236 h 476475"/>
                        <a:gd name="connsiteX61" fmla="*/ 275507 w 480239"/>
                        <a:gd name="connsiteY61" fmla="*/ 113751 h 476475"/>
                        <a:gd name="connsiteX62" fmla="*/ 268335 w 480239"/>
                        <a:gd name="connsiteY62" fmla="*/ 108138 h 476475"/>
                        <a:gd name="connsiteX63" fmla="*/ 290476 w 480239"/>
                        <a:gd name="connsiteY63" fmla="*/ 116870 h 476475"/>
                        <a:gd name="connsiteX64" fmla="*/ 346297 w 480239"/>
                        <a:gd name="connsiteY64" fmla="*/ 129344 h 476475"/>
                        <a:gd name="connsiteX65" fmla="*/ 432367 w 480239"/>
                        <a:gd name="connsiteY65" fmla="*/ 104396 h 476475"/>
                        <a:gd name="connsiteX66" fmla="*/ 426442 w 480239"/>
                        <a:gd name="connsiteY66" fmla="*/ 95352 h 476475"/>
                        <a:gd name="connsiteX67" fmla="*/ 370621 w 480239"/>
                        <a:gd name="connsiteY67" fmla="*/ 98471 h 476475"/>
                        <a:gd name="connsiteX68" fmla="*/ 412097 w 480239"/>
                        <a:gd name="connsiteY68" fmla="*/ 72899 h 476475"/>
                        <a:gd name="connsiteX69" fmla="*/ 433614 w 480239"/>
                        <a:gd name="connsiteY69" fmla="*/ 42962 h 476475"/>
                        <a:gd name="connsiteX70" fmla="*/ 423323 w 480239"/>
                        <a:gd name="connsiteY70" fmla="*/ 39220 h 476475"/>
                        <a:gd name="connsiteX71" fmla="*/ 383095 w 480239"/>
                        <a:gd name="connsiteY71" fmla="*/ 56059 h 476475"/>
                        <a:gd name="connsiteX72" fmla="*/ 340684 w 480239"/>
                        <a:gd name="connsiteY72" fmla="*/ 70404 h 476475"/>
                        <a:gd name="connsiteX73" fmla="*/ 329145 w 480239"/>
                        <a:gd name="connsiteY73" fmla="*/ 72275 h 476475"/>
                        <a:gd name="connsiteX74" fmla="*/ 367191 w 480239"/>
                        <a:gd name="connsiteY74" fmla="*/ 24874 h 476475"/>
                        <a:gd name="connsiteX75" fmla="*/ 360642 w 480239"/>
                        <a:gd name="connsiteY75" fmla="*/ 20197 h 476475"/>
                        <a:gd name="connsiteX76" fmla="*/ 306068 w 480239"/>
                        <a:gd name="connsiteY76" fmla="*/ 52005 h 476475"/>
                        <a:gd name="connsiteX77" fmla="*/ 299520 w 480239"/>
                        <a:gd name="connsiteY77" fmla="*/ 54500 h 476475"/>
                        <a:gd name="connsiteX78" fmla="*/ 270518 w 480239"/>
                        <a:gd name="connsiteY78" fmla="*/ 51382 h 476475"/>
                        <a:gd name="connsiteX79" fmla="*/ 243699 w 480239"/>
                        <a:gd name="connsiteY79" fmla="*/ 37972 h 476475"/>
                        <a:gd name="connsiteX80" fmla="*/ 186318 w 480239"/>
                        <a:gd name="connsiteY80" fmla="*/ 550 h 476475"/>
                        <a:gd name="connsiteX81" fmla="*/ 183824 w 480239"/>
                        <a:gd name="connsiteY81" fmla="*/ 550 h 476475"/>
                        <a:gd name="connsiteX82" fmla="*/ 176651 w 480239"/>
                        <a:gd name="connsiteY82" fmla="*/ 2733 h 476475"/>
                        <a:gd name="connsiteX83" fmla="*/ 164177 w 480239"/>
                        <a:gd name="connsiteY83" fmla="*/ 44521 h 476475"/>
                        <a:gd name="connsiteX84" fmla="*/ 151079 w 480239"/>
                        <a:gd name="connsiteY84" fmla="*/ 90674 h 476475"/>
                        <a:gd name="connsiteX85" fmla="*/ 139853 w 480239"/>
                        <a:gd name="connsiteY85" fmla="*/ 116870 h 476475"/>
                        <a:gd name="connsiteX86" fmla="*/ 128314 w 480239"/>
                        <a:gd name="connsiteY86" fmla="*/ 128408 h 476475"/>
                        <a:gd name="connsiteX87" fmla="*/ 108980 w 480239"/>
                        <a:gd name="connsiteY87" fmla="*/ 142129 h 476475"/>
                        <a:gd name="connsiteX88" fmla="*/ 88398 w 480239"/>
                        <a:gd name="connsiteY88" fmla="*/ 142753 h 476475"/>
                        <a:gd name="connsiteX89" fmla="*/ 6694 w 480239"/>
                        <a:gd name="connsiteY89" fmla="*/ 162088 h 476475"/>
                        <a:gd name="connsiteX90" fmla="*/ 15425 w 480239"/>
                        <a:gd name="connsiteY90" fmla="*/ 190466 h 476475"/>
                        <a:gd name="connsiteX91" fmla="*/ 39126 w 480239"/>
                        <a:gd name="connsiteY91" fmla="*/ 186100 h 476475"/>
                        <a:gd name="connsiteX92" fmla="*/ 27899 w 480239"/>
                        <a:gd name="connsiteY92" fmla="*/ 192649 h 476475"/>
                        <a:gd name="connsiteX93" fmla="*/ 8876 w 480239"/>
                        <a:gd name="connsiteY93" fmla="*/ 242233 h 476475"/>
                        <a:gd name="connsiteX94" fmla="*/ 13866 w 480239"/>
                        <a:gd name="connsiteY94" fmla="*/ 245663 h 476475"/>
                        <a:gd name="connsiteX95" fmla="*/ 35695 w 480239"/>
                        <a:gd name="connsiteY95" fmla="*/ 234437 h 476475"/>
                        <a:gd name="connsiteX96" fmla="*/ 57837 w 480239"/>
                        <a:gd name="connsiteY96" fmla="*/ 223834 h 476475"/>
                        <a:gd name="connsiteX97" fmla="*/ 44739 w 480239"/>
                        <a:gd name="connsiteY97" fmla="*/ 238803 h 476475"/>
                        <a:gd name="connsiteX98" fmla="*/ 36631 w 480239"/>
                        <a:gd name="connsiteY98" fmla="*/ 286515 h 476475"/>
                        <a:gd name="connsiteX99" fmla="*/ 50664 w 480239"/>
                        <a:gd name="connsiteY99" fmla="*/ 285892 h 476475"/>
                        <a:gd name="connsiteX100" fmla="*/ 89333 w 480239"/>
                        <a:gd name="connsiteY100" fmla="*/ 247846 h 476475"/>
                        <a:gd name="connsiteX101" fmla="*/ 164801 w 480239"/>
                        <a:gd name="connsiteY101" fmla="*/ 144624 h 476475"/>
                        <a:gd name="connsiteX102" fmla="*/ 153262 w 480239"/>
                        <a:gd name="connsiteY102" fmla="*/ 183917 h 476475"/>
                        <a:gd name="connsiteX103" fmla="*/ 130809 w 480239"/>
                        <a:gd name="connsiteY103" fmla="*/ 241609 h 476475"/>
                        <a:gd name="connsiteX104" fmla="*/ 99936 w 480239"/>
                        <a:gd name="connsiteY104" fmla="*/ 302420 h 476475"/>
                        <a:gd name="connsiteX105" fmla="*/ 78730 w 480239"/>
                        <a:gd name="connsiteY105" fmla="*/ 328927 h 476475"/>
                        <a:gd name="connsiteX106" fmla="*/ 50976 w 480239"/>
                        <a:gd name="connsiteY106" fmla="*/ 349509 h 476475"/>
                        <a:gd name="connsiteX107" fmla="*/ 60020 w 480239"/>
                        <a:gd name="connsiteY107" fmla="*/ 378199 h 476475"/>
                        <a:gd name="connsiteX108" fmla="*/ 258355 w 480239"/>
                        <a:gd name="connsiteY108" fmla="*/ 101277 h 476475"/>
                        <a:gd name="connsiteX109" fmla="*/ 257108 w 480239"/>
                        <a:gd name="connsiteY109" fmla="*/ 99406 h 476475"/>
                        <a:gd name="connsiteX110" fmla="*/ 259915 w 480239"/>
                        <a:gd name="connsiteY110" fmla="*/ 102213 h 476475"/>
                        <a:gd name="connsiteX111" fmla="*/ 258355 w 480239"/>
                        <a:gd name="connsiteY111" fmla="*/ 101277 h 4764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480239" h="476475">
                          <a:moveTo>
                            <a:pt x="60020" y="378199"/>
                          </a:moveTo>
                          <a:cubicBezTo>
                            <a:pt x="86839" y="380694"/>
                            <a:pt x="108980" y="358241"/>
                            <a:pt x="124260" y="337970"/>
                          </a:cubicBezTo>
                          <a:cubicBezTo>
                            <a:pt x="128003" y="332981"/>
                            <a:pt x="131433" y="327991"/>
                            <a:pt x="134863" y="322690"/>
                          </a:cubicBezTo>
                          <a:cubicBezTo>
                            <a:pt x="132680" y="335788"/>
                            <a:pt x="130809" y="348573"/>
                            <a:pt x="129250" y="361671"/>
                          </a:cubicBezTo>
                          <a:cubicBezTo>
                            <a:pt x="128626" y="366349"/>
                            <a:pt x="122701" y="403459"/>
                            <a:pt x="136111" y="399405"/>
                          </a:cubicBezTo>
                          <a:cubicBezTo>
                            <a:pt x="154198" y="393791"/>
                            <a:pt x="157940" y="357617"/>
                            <a:pt x="162618" y="342025"/>
                          </a:cubicBezTo>
                          <a:cubicBezTo>
                            <a:pt x="163865" y="337970"/>
                            <a:pt x="164801" y="333916"/>
                            <a:pt x="166048" y="329863"/>
                          </a:cubicBezTo>
                          <a:cubicBezTo>
                            <a:pt x="171038" y="337970"/>
                            <a:pt x="176963" y="345143"/>
                            <a:pt x="183512" y="350444"/>
                          </a:cubicBezTo>
                          <a:cubicBezTo>
                            <a:pt x="185695" y="352315"/>
                            <a:pt x="188813" y="351380"/>
                            <a:pt x="189749" y="348573"/>
                          </a:cubicBezTo>
                          <a:cubicBezTo>
                            <a:pt x="195674" y="326432"/>
                            <a:pt x="195674" y="172691"/>
                            <a:pt x="199104" y="158346"/>
                          </a:cubicBezTo>
                          <a:cubicBezTo>
                            <a:pt x="199416" y="157098"/>
                            <a:pt x="199728" y="155851"/>
                            <a:pt x="200040" y="154603"/>
                          </a:cubicBezTo>
                          <a:cubicBezTo>
                            <a:pt x="200040" y="154915"/>
                            <a:pt x="200040" y="154915"/>
                            <a:pt x="200352" y="155227"/>
                          </a:cubicBezTo>
                          <a:cubicBezTo>
                            <a:pt x="203470" y="190778"/>
                            <a:pt x="200040" y="227264"/>
                            <a:pt x="207524" y="262503"/>
                          </a:cubicBezTo>
                          <a:cubicBezTo>
                            <a:pt x="222493" y="333293"/>
                            <a:pt x="229977" y="343584"/>
                            <a:pt x="229977" y="345455"/>
                          </a:cubicBezTo>
                          <a:cubicBezTo>
                            <a:pt x="227794" y="349197"/>
                            <a:pt x="225611" y="352939"/>
                            <a:pt x="223428" y="356993"/>
                          </a:cubicBezTo>
                          <a:cubicBezTo>
                            <a:pt x="217815" y="366972"/>
                            <a:pt x="209083" y="377887"/>
                            <a:pt x="207836" y="389737"/>
                          </a:cubicBezTo>
                          <a:cubicBezTo>
                            <a:pt x="207212" y="394415"/>
                            <a:pt x="208460" y="405953"/>
                            <a:pt x="214073" y="408136"/>
                          </a:cubicBezTo>
                          <a:cubicBezTo>
                            <a:pt x="229977" y="414062"/>
                            <a:pt x="243075" y="404394"/>
                            <a:pt x="253366" y="391608"/>
                          </a:cubicBezTo>
                          <a:cubicBezTo>
                            <a:pt x="252742" y="398469"/>
                            <a:pt x="252118" y="405642"/>
                            <a:pt x="251807" y="412502"/>
                          </a:cubicBezTo>
                          <a:cubicBezTo>
                            <a:pt x="251495" y="420298"/>
                            <a:pt x="248688" y="461463"/>
                            <a:pt x="264904" y="459591"/>
                          </a:cubicBezTo>
                          <a:cubicBezTo>
                            <a:pt x="287357" y="456785"/>
                            <a:pt x="291411" y="432461"/>
                            <a:pt x="293594" y="413126"/>
                          </a:cubicBezTo>
                          <a:cubicBezTo>
                            <a:pt x="293906" y="410008"/>
                            <a:pt x="294218" y="407201"/>
                            <a:pt x="294530" y="404082"/>
                          </a:cubicBezTo>
                          <a:cubicBezTo>
                            <a:pt x="301079" y="413750"/>
                            <a:pt x="308251" y="422793"/>
                            <a:pt x="316047" y="431837"/>
                          </a:cubicBezTo>
                          <a:cubicBezTo>
                            <a:pt x="333823" y="452419"/>
                            <a:pt x="354093" y="477679"/>
                            <a:pt x="383719" y="476431"/>
                          </a:cubicBezTo>
                          <a:cubicBezTo>
                            <a:pt x="389644" y="476119"/>
                            <a:pt x="393698" y="469259"/>
                            <a:pt x="390267" y="463957"/>
                          </a:cubicBezTo>
                          <a:cubicBezTo>
                            <a:pt x="376546" y="443375"/>
                            <a:pt x="364384" y="422481"/>
                            <a:pt x="353781" y="399717"/>
                          </a:cubicBezTo>
                          <a:cubicBezTo>
                            <a:pt x="352846" y="397846"/>
                            <a:pt x="351910" y="395974"/>
                            <a:pt x="350974" y="394103"/>
                          </a:cubicBezTo>
                          <a:cubicBezTo>
                            <a:pt x="365008" y="402523"/>
                            <a:pt x="380600" y="405642"/>
                            <a:pt x="395881" y="396598"/>
                          </a:cubicBezTo>
                          <a:cubicBezTo>
                            <a:pt x="400247" y="394103"/>
                            <a:pt x="399311" y="387866"/>
                            <a:pt x="395257" y="385372"/>
                          </a:cubicBezTo>
                          <a:cubicBezTo>
                            <a:pt x="381536" y="377263"/>
                            <a:pt x="371245" y="365725"/>
                            <a:pt x="361889" y="353563"/>
                          </a:cubicBezTo>
                          <a:cubicBezTo>
                            <a:pt x="361889" y="353563"/>
                            <a:pt x="362201" y="353251"/>
                            <a:pt x="362201" y="353251"/>
                          </a:cubicBezTo>
                          <a:cubicBezTo>
                            <a:pt x="362201" y="353251"/>
                            <a:pt x="362513" y="352939"/>
                            <a:pt x="362513" y="352939"/>
                          </a:cubicBezTo>
                          <a:cubicBezTo>
                            <a:pt x="369374" y="353875"/>
                            <a:pt x="376234" y="354187"/>
                            <a:pt x="382783" y="354187"/>
                          </a:cubicBezTo>
                          <a:cubicBezTo>
                            <a:pt x="391203" y="354498"/>
                            <a:pt x="399623" y="352315"/>
                            <a:pt x="408043" y="352939"/>
                          </a:cubicBezTo>
                          <a:cubicBezTo>
                            <a:pt x="416463" y="353563"/>
                            <a:pt x="419269" y="340153"/>
                            <a:pt x="411473" y="336723"/>
                          </a:cubicBezTo>
                          <a:cubicBezTo>
                            <a:pt x="404301" y="333605"/>
                            <a:pt x="398376" y="328303"/>
                            <a:pt x="391515" y="324561"/>
                          </a:cubicBezTo>
                          <a:cubicBezTo>
                            <a:pt x="384030" y="320507"/>
                            <a:pt x="375922" y="317077"/>
                            <a:pt x="367814" y="314270"/>
                          </a:cubicBezTo>
                          <a:cubicBezTo>
                            <a:pt x="357835" y="310840"/>
                            <a:pt x="331640" y="300549"/>
                            <a:pt x="328521" y="297118"/>
                          </a:cubicBezTo>
                          <a:cubicBezTo>
                            <a:pt x="315112" y="281838"/>
                            <a:pt x="296713" y="268428"/>
                            <a:pt x="284863" y="251900"/>
                          </a:cubicBezTo>
                          <a:cubicBezTo>
                            <a:pt x="236526" y="183605"/>
                            <a:pt x="236838" y="142129"/>
                            <a:pt x="236838" y="142129"/>
                          </a:cubicBezTo>
                          <a:cubicBezTo>
                            <a:pt x="249624" y="168013"/>
                            <a:pt x="255861" y="186100"/>
                            <a:pt x="266775" y="202940"/>
                          </a:cubicBezTo>
                          <a:cubicBezTo>
                            <a:pt x="277066" y="218844"/>
                            <a:pt x="290476" y="233189"/>
                            <a:pt x="305445" y="245040"/>
                          </a:cubicBezTo>
                          <a:cubicBezTo>
                            <a:pt x="317607" y="254707"/>
                            <a:pt x="332887" y="268116"/>
                            <a:pt x="348792" y="272170"/>
                          </a:cubicBezTo>
                          <a:cubicBezTo>
                            <a:pt x="357835" y="278096"/>
                            <a:pt x="366879" y="282773"/>
                            <a:pt x="374987" y="285892"/>
                          </a:cubicBezTo>
                          <a:cubicBezTo>
                            <a:pt x="385590" y="289946"/>
                            <a:pt x="439228" y="309904"/>
                            <a:pt x="444217" y="290258"/>
                          </a:cubicBezTo>
                          <a:cubicBezTo>
                            <a:pt x="448895" y="271859"/>
                            <a:pt x="408043" y="258137"/>
                            <a:pt x="396504" y="251588"/>
                          </a:cubicBezTo>
                          <a:cubicBezTo>
                            <a:pt x="388396" y="246911"/>
                            <a:pt x="380912" y="241921"/>
                            <a:pt x="374051" y="235996"/>
                          </a:cubicBezTo>
                          <a:cubicBezTo>
                            <a:pt x="382471" y="237867"/>
                            <a:pt x="390267" y="238803"/>
                            <a:pt x="395569" y="239426"/>
                          </a:cubicBezTo>
                          <a:cubicBezTo>
                            <a:pt x="410226" y="240985"/>
                            <a:pt x="425195" y="241297"/>
                            <a:pt x="439540" y="239426"/>
                          </a:cubicBezTo>
                          <a:cubicBezTo>
                            <a:pt x="451702" y="237867"/>
                            <a:pt x="465735" y="236932"/>
                            <a:pt x="476650" y="231006"/>
                          </a:cubicBezTo>
                          <a:cubicBezTo>
                            <a:pt x="482263" y="227888"/>
                            <a:pt x="480704" y="220404"/>
                            <a:pt x="476026" y="217285"/>
                          </a:cubicBezTo>
                          <a:cubicBezTo>
                            <a:pt x="465423" y="210424"/>
                            <a:pt x="449519" y="207930"/>
                            <a:pt x="437357" y="204811"/>
                          </a:cubicBezTo>
                          <a:cubicBezTo>
                            <a:pt x="428001" y="202628"/>
                            <a:pt x="418334" y="200757"/>
                            <a:pt x="408978" y="198886"/>
                          </a:cubicBezTo>
                          <a:cubicBezTo>
                            <a:pt x="428001" y="190466"/>
                            <a:pt x="444217" y="178928"/>
                            <a:pt x="460433" y="163959"/>
                          </a:cubicBezTo>
                          <a:cubicBezTo>
                            <a:pt x="466047" y="158969"/>
                            <a:pt x="459186" y="150550"/>
                            <a:pt x="452949" y="152109"/>
                          </a:cubicBezTo>
                          <a:cubicBezTo>
                            <a:pt x="432055" y="157722"/>
                            <a:pt x="410226" y="161464"/>
                            <a:pt x="389020" y="165830"/>
                          </a:cubicBezTo>
                          <a:cubicBezTo>
                            <a:pt x="380912" y="167389"/>
                            <a:pt x="372492" y="168325"/>
                            <a:pt x="363760" y="168948"/>
                          </a:cubicBezTo>
                          <a:cubicBezTo>
                            <a:pt x="360018" y="167077"/>
                            <a:pt x="355964" y="165206"/>
                            <a:pt x="351910" y="163335"/>
                          </a:cubicBezTo>
                          <a:cubicBezTo>
                            <a:pt x="339748" y="158034"/>
                            <a:pt x="327274" y="152421"/>
                            <a:pt x="315736" y="145560"/>
                          </a:cubicBezTo>
                          <a:cubicBezTo>
                            <a:pt x="304509" y="139011"/>
                            <a:pt x="294842" y="130279"/>
                            <a:pt x="284863" y="121548"/>
                          </a:cubicBezTo>
                          <a:cubicBezTo>
                            <a:pt x="284863" y="121548"/>
                            <a:pt x="284551" y="121236"/>
                            <a:pt x="284551" y="121236"/>
                          </a:cubicBezTo>
                          <a:cubicBezTo>
                            <a:pt x="282056" y="117493"/>
                            <a:pt x="278937" y="115310"/>
                            <a:pt x="275507" y="113751"/>
                          </a:cubicBezTo>
                          <a:cubicBezTo>
                            <a:pt x="273012" y="111880"/>
                            <a:pt x="270829" y="110009"/>
                            <a:pt x="268335" y="108138"/>
                          </a:cubicBezTo>
                          <a:cubicBezTo>
                            <a:pt x="275195" y="111880"/>
                            <a:pt x="283303" y="114375"/>
                            <a:pt x="290476" y="116870"/>
                          </a:cubicBezTo>
                          <a:cubicBezTo>
                            <a:pt x="308563" y="123107"/>
                            <a:pt x="327274" y="127473"/>
                            <a:pt x="346297" y="129344"/>
                          </a:cubicBezTo>
                          <a:cubicBezTo>
                            <a:pt x="377793" y="132462"/>
                            <a:pt x="408667" y="126849"/>
                            <a:pt x="432367" y="104396"/>
                          </a:cubicBezTo>
                          <a:cubicBezTo>
                            <a:pt x="436733" y="100030"/>
                            <a:pt x="431432" y="94417"/>
                            <a:pt x="426442" y="95352"/>
                          </a:cubicBezTo>
                          <a:cubicBezTo>
                            <a:pt x="408355" y="98782"/>
                            <a:pt x="389332" y="100030"/>
                            <a:pt x="370621" y="98471"/>
                          </a:cubicBezTo>
                          <a:cubicBezTo>
                            <a:pt x="385278" y="91610"/>
                            <a:pt x="398999" y="82878"/>
                            <a:pt x="412097" y="72899"/>
                          </a:cubicBezTo>
                          <a:cubicBezTo>
                            <a:pt x="422388" y="64791"/>
                            <a:pt x="433614" y="56995"/>
                            <a:pt x="433614" y="42962"/>
                          </a:cubicBezTo>
                          <a:cubicBezTo>
                            <a:pt x="433614" y="37660"/>
                            <a:pt x="426442" y="35477"/>
                            <a:pt x="423323" y="39220"/>
                          </a:cubicBezTo>
                          <a:cubicBezTo>
                            <a:pt x="415215" y="48263"/>
                            <a:pt x="394321" y="51693"/>
                            <a:pt x="383095" y="56059"/>
                          </a:cubicBezTo>
                          <a:cubicBezTo>
                            <a:pt x="369374" y="61361"/>
                            <a:pt x="355029" y="66662"/>
                            <a:pt x="340684" y="70404"/>
                          </a:cubicBezTo>
                          <a:cubicBezTo>
                            <a:pt x="337253" y="71340"/>
                            <a:pt x="333199" y="71963"/>
                            <a:pt x="329145" y="72275"/>
                          </a:cubicBezTo>
                          <a:cubicBezTo>
                            <a:pt x="346297" y="61672"/>
                            <a:pt x="364384" y="45144"/>
                            <a:pt x="367191" y="24874"/>
                          </a:cubicBezTo>
                          <a:cubicBezTo>
                            <a:pt x="367814" y="21132"/>
                            <a:pt x="364072" y="18637"/>
                            <a:pt x="360642" y="20197"/>
                          </a:cubicBezTo>
                          <a:cubicBezTo>
                            <a:pt x="341931" y="29864"/>
                            <a:pt x="325715" y="43273"/>
                            <a:pt x="306068" y="52005"/>
                          </a:cubicBezTo>
                          <a:cubicBezTo>
                            <a:pt x="303885" y="52941"/>
                            <a:pt x="301702" y="53876"/>
                            <a:pt x="299520" y="54500"/>
                          </a:cubicBezTo>
                          <a:cubicBezTo>
                            <a:pt x="290164" y="51693"/>
                            <a:pt x="280185" y="51070"/>
                            <a:pt x="270518" y="51382"/>
                          </a:cubicBezTo>
                          <a:cubicBezTo>
                            <a:pt x="261474" y="47016"/>
                            <a:pt x="252430" y="42650"/>
                            <a:pt x="243699" y="37972"/>
                          </a:cubicBezTo>
                          <a:cubicBezTo>
                            <a:pt x="224052" y="27057"/>
                            <a:pt x="205029" y="13336"/>
                            <a:pt x="186318" y="550"/>
                          </a:cubicBezTo>
                          <a:cubicBezTo>
                            <a:pt x="185383" y="-73"/>
                            <a:pt x="184447" y="-73"/>
                            <a:pt x="183824" y="550"/>
                          </a:cubicBezTo>
                          <a:cubicBezTo>
                            <a:pt x="181329" y="-697"/>
                            <a:pt x="177898" y="238"/>
                            <a:pt x="176651" y="2733"/>
                          </a:cubicBezTo>
                          <a:cubicBezTo>
                            <a:pt x="169167" y="15519"/>
                            <a:pt x="166984" y="30176"/>
                            <a:pt x="164177" y="44521"/>
                          </a:cubicBezTo>
                          <a:cubicBezTo>
                            <a:pt x="161059" y="60425"/>
                            <a:pt x="156693" y="75706"/>
                            <a:pt x="151079" y="90674"/>
                          </a:cubicBezTo>
                          <a:cubicBezTo>
                            <a:pt x="147961" y="99718"/>
                            <a:pt x="143907" y="108450"/>
                            <a:pt x="139853" y="116870"/>
                          </a:cubicBezTo>
                          <a:cubicBezTo>
                            <a:pt x="136423" y="120924"/>
                            <a:pt x="132680" y="124978"/>
                            <a:pt x="128314" y="128408"/>
                          </a:cubicBezTo>
                          <a:cubicBezTo>
                            <a:pt x="122389" y="133398"/>
                            <a:pt x="115841" y="138699"/>
                            <a:pt x="108980" y="142129"/>
                          </a:cubicBezTo>
                          <a:cubicBezTo>
                            <a:pt x="101184" y="146183"/>
                            <a:pt x="97130" y="143689"/>
                            <a:pt x="88398" y="142753"/>
                          </a:cubicBezTo>
                          <a:cubicBezTo>
                            <a:pt x="60331" y="139011"/>
                            <a:pt x="30082" y="146807"/>
                            <a:pt x="6694" y="162088"/>
                          </a:cubicBezTo>
                          <a:cubicBezTo>
                            <a:pt x="-5469" y="169884"/>
                            <a:pt x="-167" y="192337"/>
                            <a:pt x="15425" y="190466"/>
                          </a:cubicBezTo>
                          <a:cubicBezTo>
                            <a:pt x="23533" y="189531"/>
                            <a:pt x="31329" y="187659"/>
                            <a:pt x="39126" y="186100"/>
                          </a:cubicBezTo>
                          <a:cubicBezTo>
                            <a:pt x="35384" y="187659"/>
                            <a:pt x="31641" y="189842"/>
                            <a:pt x="27899" y="192649"/>
                          </a:cubicBezTo>
                          <a:cubicBezTo>
                            <a:pt x="14178" y="203252"/>
                            <a:pt x="1392" y="225081"/>
                            <a:pt x="8876" y="242233"/>
                          </a:cubicBezTo>
                          <a:cubicBezTo>
                            <a:pt x="9812" y="244104"/>
                            <a:pt x="11371" y="245975"/>
                            <a:pt x="13866" y="245663"/>
                          </a:cubicBezTo>
                          <a:cubicBezTo>
                            <a:pt x="22910" y="244416"/>
                            <a:pt x="28835" y="240050"/>
                            <a:pt x="35695" y="234437"/>
                          </a:cubicBezTo>
                          <a:cubicBezTo>
                            <a:pt x="43492" y="228200"/>
                            <a:pt x="49417" y="225081"/>
                            <a:pt x="57837" y="223834"/>
                          </a:cubicBezTo>
                          <a:cubicBezTo>
                            <a:pt x="53471" y="228823"/>
                            <a:pt x="48793" y="233813"/>
                            <a:pt x="44739" y="238803"/>
                          </a:cubicBezTo>
                          <a:cubicBezTo>
                            <a:pt x="33201" y="252836"/>
                            <a:pt x="25093" y="269676"/>
                            <a:pt x="36631" y="286515"/>
                          </a:cubicBezTo>
                          <a:cubicBezTo>
                            <a:pt x="40373" y="291817"/>
                            <a:pt x="47234" y="291193"/>
                            <a:pt x="50664" y="285892"/>
                          </a:cubicBezTo>
                          <a:cubicBezTo>
                            <a:pt x="59708" y="271235"/>
                            <a:pt x="78419" y="261256"/>
                            <a:pt x="89333" y="247846"/>
                          </a:cubicBezTo>
                          <a:cubicBezTo>
                            <a:pt x="102431" y="232254"/>
                            <a:pt x="155757" y="150550"/>
                            <a:pt x="164801" y="144624"/>
                          </a:cubicBezTo>
                          <a:cubicBezTo>
                            <a:pt x="164489" y="147431"/>
                            <a:pt x="153574" y="181734"/>
                            <a:pt x="153262" y="183917"/>
                          </a:cubicBezTo>
                          <a:cubicBezTo>
                            <a:pt x="149208" y="204811"/>
                            <a:pt x="137982" y="221651"/>
                            <a:pt x="130809" y="241609"/>
                          </a:cubicBezTo>
                          <a:cubicBezTo>
                            <a:pt x="123013" y="262815"/>
                            <a:pt x="112098" y="283397"/>
                            <a:pt x="99936" y="302420"/>
                          </a:cubicBezTo>
                          <a:cubicBezTo>
                            <a:pt x="94011" y="312087"/>
                            <a:pt x="87150" y="321442"/>
                            <a:pt x="78730" y="328927"/>
                          </a:cubicBezTo>
                          <a:cubicBezTo>
                            <a:pt x="69999" y="337035"/>
                            <a:pt x="58772" y="340465"/>
                            <a:pt x="50976" y="349509"/>
                          </a:cubicBezTo>
                          <a:cubicBezTo>
                            <a:pt x="43180" y="358553"/>
                            <a:pt x="46298" y="376952"/>
                            <a:pt x="60020" y="378199"/>
                          </a:cubicBezTo>
                          <a:close/>
                          <a:moveTo>
                            <a:pt x="258355" y="101277"/>
                          </a:moveTo>
                          <a:cubicBezTo>
                            <a:pt x="258044" y="100654"/>
                            <a:pt x="257732" y="100030"/>
                            <a:pt x="257108" y="99406"/>
                          </a:cubicBezTo>
                          <a:cubicBezTo>
                            <a:pt x="258044" y="100342"/>
                            <a:pt x="258979" y="101277"/>
                            <a:pt x="259915" y="102213"/>
                          </a:cubicBezTo>
                          <a:cubicBezTo>
                            <a:pt x="259603" y="101901"/>
                            <a:pt x="258979" y="101589"/>
                            <a:pt x="258355" y="101277"/>
                          </a:cubicBezTo>
                          <a:close/>
                        </a:path>
                      </a:pathLst>
                    </a:custGeom>
                    <a:solidFill>
                      <a:srgbClr val="4D913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7" name="Freeform: Shape 466">
                      <a:extLst>
                        <a:ext uri="{FF2B5EF4-FFF2-40B4-BE49-F238E27FC236}">
                          <a16:creationId xmlns:a16="http://schemas.microsoft.com/office/drawing/2014/main" id="{467AF63F-E33E-4634-89BA-7515864060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9683" y="5160819"/>
                      <a:ext cx="229788" cy="69496"/>
                    </a:xfrm>
                    <a:custGeom>
                      <a:avLst/>
                      <a:gdLst>
                        <a:gd name="connsiteX0" fmla="*/ 88 w 229788"/>
                        <a:gd name="connsiteY0" fmla="*/ 4040 h 69496"/>
                        <a:gd name="connsiteX1" fmla="*/ 106429 w 229788"/>
                        <a:gd name="connsiteY1" fmla="*/ 66098 h 69496"/>
                        <a:gd name="connsiteX2" fmla="*/ 228985 w 229788"/>
                        <a:gd name="connsiteY2" fmla="*/ 38031 h 69496"/>
                        <a:gd name="connsiteX3" fmla="*/ 220253 w 229788"/>
                        <a:gd name="connsiteY3" fmla="*/ 24310 h 69496"/>
                        <a:gd name="connsiteX4" fmla="*/ 177218 w 229788"/>
                        <a:gd name="connsiteY4" fmla="*/ 36160 h 69496"/>
                        <a:gd name="connsiteX5" fmla="*/ 114848 w 229788"/>
                        <a:gd name="connsiteY5" fmla="*/ 38343 h 69496"/>
                        <a:gd name="connsiteX6" fmla="*/ 4766 w 229788"/>
                        <a:gd name="connsiteY6" fmla="*/ 609 h 69496"/>
                        <a:gd name="connsiteX7" fmla="*/ 88 w 229788"/>
                        <a:gd name="connsiteY7" fmla="*/ 4040 h 69496"/>
                        <a:gd name="connsiteX8" fmla="*/ 88 w 229788"/>
                        <a:gd name="connsiteY8" fmla="*/ 4040 h 69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9788" h="69496">
                          <a:moveTo>
                            <a:pt x="88" y="4040"/>
                          </a:moveTo>
                          <a:cubicBezTo>
                            <a:pt x="12874" y="50193"/>
                            <a:pt x="64329" y="61732"/>
                            <a:pt x="106429" y="66098"/>
                          </a:cubicBezTo>
                          <a:cubicBezTo>
                            <a:pt x="139796" y="69528"/>
                            <a:pt x="214016" y="78884"/>
                            <a:pt x="228985" y="38031"/>
                          </a:cubicBezTo>
                          <a:cubicBezTo>
                            <a:pt x="231480" y="31483"/>
                            <a:pt x="228050" y="24622"/>
                            <a:pt x="220253" y="24310"/>
                          </a:cubicBezTo>
                          <a:cubicBezTo>
                            <a:pt x="204037" y="23998"/>
                            <a:pt x="193123" y="32730"/>
                            <a:pt x="177218" y="36160"/>
                          </a:cubicBezTo>
                          <a:cubicBezTo>
                            <a:pt x="157260" y="40526"/>
                            <a:pt x="135119" y="39591"/>
                            <a:pt x="114848" y="38343"/>
                          </a:cubicBezTo>
                          <a:cubicBezTo>
                            <a:pt x="73373" y="35848"/>
                            <a:pt x="39693" y="22127"/>
                            <a:pt x="4766" y="609"/>
                          </a:cubicBezTo>
                          <a:cubicBezTo>
                            <a:pt x="2271" y="-1262"/>
                            <a:pt x="-536" y="1545"/>
                            <a:pt x="88" y="4040"/>
                          </a:cubicBezTo>
                          <a:lnTo>
                            <a:pt x="88" y="404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8" name="Freeform: Shape 467">
                      <a:extLst>
                        <a:ext uri="{FF2B5EF4-FFF2-40B4-BE49-F238E27FC236}">
                          <a16:creationId xmlns:a16="http://schemas.microsoft.com/office/drawing/2014/main" id="{FABD9236-2FE0-4E60-A7EE-4CD696BD48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53191" y="5245666"/>
                      <a:ext cx="131762" cy="79282"/>
                    </a:xfrm>
                    <a:custGeom>
                      <a:avLst/>
                      <a:gdLst>
                        <a:gd name="connsiteX0" fmla="*/ 197 w 131762"/>
                        <a:gd name="connsiteY0" fmla="*/ 5262 h 79282"/>
                        <a:gd name="connsiteX1" fmla="*/ 69427 w 131762"/>
                        <a:gd name="connsiteY1" fmla="*/ 59836 h 79282"/>
                        <a:gd name="connsiteX2" fmla="*/ 131173 w 131762"/>
                        <a:gd name="connsiteY2" fmla="*/ 70751 h 79282"/>
                        <a:gd name="connsiteX3" fmla="*/ 130238 w 131762"/>
                        <a:gd name="connsiteY3" fmla="*/ 64826 h 79282"/>
                        <a:gd name="connsiteX4" fmla="*/ 111215 w 131762"/>
                        <a:gd name="connsiteY4" fmla="*/ 55158 h 79282"/>
                        <a:gd name="connsiteX5" fmla="*/ 75352 w 131762"/>
                        <a:gd name="connsiteY5" fmla="*/ 37695 h 79282"/>
                        <a:gd name="connsiteX6" fmla="*/ 6434 w 131762"/>
                        <a:gd name="connsiteY6" fmla="*/ 897 h 79282"/>
                        <a:gd name="connsiteX7" fmla="*/ 197 w 131762"/>
                        <a:gd name="connsiteY7" fmla="*/ 5262 h 79282"/>
                        <a:gd name="connsiteX8" fmla="*/ 197 w 131762"/>
                        <a:gd name="connsiteY8" fmla="*/ 5262 h 792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1762" h="79282">
                          <a:moveTo>
                            <a:pt x="197" y="5262"/>
                          </a:moveTo>
                          <a:cubicBezTo>
                            <a:pt x="11112" y="34888"/>
                            <a:pt x="43544" y="46115"/>
                            <a:pt x="69427" y="59836"/>
                          </a:cubicBezTo>
                          <a:cubicBezTo>
                            <a:pt x="85020" y="67944"/>
                            <a:pt x="116828" y="91956"/>
                            <a:pt x="131173" y="70751"/>
                          </a:cubicBezTo>
                          <a:cubicBezTo>
                            <a:pt x="132421" y="68880"/>
                            <a:pt x="131485" y="66385"/>
                            <a:pt x="130238" y="64826"/>
                          </a:cubicBezTo>
                          <a:cubicBezTo>
                            <a:pt x="124936" y="58900"/>
                            <a:pt x="118699" y="57965"/>
                            <a:pt x="111215" y="55158"/>
                          </a:cubicBezTo>
                          <a:cubicBezTo>
                            <a:pt x="98741" y="50169"/>
                            <a:pt x="87203" y="43620"/>
                            <a:pt x="75352" y="37695"/>
                          </a:cubicBezTo>
                          <a:cubicBezTo>
                            <a:pt x="53211" y="26468"/>
                            <a:pt x="25145" y="18048"/>
                            <a:pt x="6434" y="897"/>
                          </a:cubicBezTo>
                          <a:cubicBezTo>
                            <a:pt x="3939" y="-1598"/>
                            <a:pt x="-1051" y="1520"/>
                            <a:pt x="197" y="5262"/>
                          </a:cubicBezTo>
                          <a:lnTo>
                            <a:pt x="197" y="526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99" name="Freeform: Shape 468">
                      <a:extLst>
                        <a:ext uri="{FF2B5EF4-FFF2-40B4-BE49-F238E27FC236}">
                          <a16:creationId xmlns:a16="http://schemas.microsoft.com/office/drawing/2014/main" id="{7780152F-F655-4414-83C0-0185081FAC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8940" y="5202866"/>
                      <a:ext cx="226444" cy="190590"/>
                    </a:xfrm>
                    <a:custGeom>
                      <a:avLst/>
                      <a:gdLst>
                        <a:gd name="connsiteX0" fmla="*/ 0 w 226444"/>
                        <a:gd name="connsiteY0" fmla="*/ 8770 h 190590"/>
                        <a:gd name="connsiteX1" fmla="*/ 79522 w 226444"/>
                        <a:gd name="connsiteY1" fmla="*/ 142242 h 190590"/>
                        <a:gd name="connsiteX2" fmla="*/ 216423 w 226444"/>
                        <a:gd name="connsiteY2" fmla="*/ 189019 h 190590"/>
                        <a:gd name="connsiteX3" fmla="*/ 218918 w 226444"/>
                        <a:gd name="connsiteY3" fmla="*/ 161888 h 190590"/>
                        <a:gd name="connsiteX4" fmla="*/ 168087 w 226444"/>
                        <a:gd name="connsiteY4" fmla="*/ 144736 h 190590"/>
                        <a:gd name="connsiteX5" fmla="*/ 94490 w 226444"/>
                        <a:gd name="connsiteY5" fmla="*/ 107626 h 190590"/>
                        <a:gd name="connsiteX6" fmla="*/ 14033 w 226444"/>
                        <a:gd name="connsiteY6" fmla="*/ 2221 h 190590"/>
                        <a:gd name="connsiteX7" fmla="*/ 0 w 226444"/>
                        <a:gd name="connsiteY7" fmla="*/ 8770 h 190590"/>
                        <a:gd name="connsiteX8" fmla="*/ 0 w 226444"/>
                        <a:gd name="connsiteY8" fmla="*/ 8770 h 1905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6444" h="190590">
                          <a:moveTo>
                            <a:pt x="0" y="8770"/>
                          </a:moveTo>
                          <a:cubicBezTo>
                            <a:pt x="2183" y="60537"/>
                            <a:pt x="38981" y="112304"/>
                            <a:pt x="79522" y="142242"/>
                          </a:cubicBezTo>
                          <a:cubicBezTo>
                            <a:pt x="114760" y="168437"/>
                            <a:pt x="171517" y="197751"/>
                            <a:pt x="216423" y="189019"/>
                          </a:cubicBezTo>
                          <a:cubicBezTo>
                            <a:pt x="230144" y="186212"/>
                            <a:pt x="228585" y="167813"/>
                            <a:pt x="218918" y="161888"/>
                          </a:cubicBezTo>
                          <a:cubicBezTo>
                            <a:pt x="203014" y="152221"/>
                            <a:pt x="185550" y="150349"/>
                            <a:pt x="168087" y="144736"/>
                          </a:cubicBezTo>
                          <a:cubicBezTo>
                            <a:pt x="141891" y="136628"/>
                            <a:pt x="116320" y="124466"/>
                            <a:pt x="94490" y="107626"/>
                          </a:cubicBezTo>
                          <a:cubicBezTo>
                            <a:pt x="57380" y="78936"/>
                            <a:pt x="44906" y="34965"/>
                            <a:pt x="14033" y="2221"/>
                          </a:cubicBezTo>
                          <a:cubicBezTo>
                            <a:pt x="9044" y="-3080"/>
                            <a:pt x="0" y="1910"/>
                            <a:pt x="0" y="8770"/>
                          </a:cubicBezTo>
                          <a:lnTo>
                            <a:pt x="0" y="877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0" name="Freeform: Shape 469">
                      <a:extLst>
                        <a:ext uri="{FF2B5EF4-FFF2-40B4-BE49-F238E27FC236}">
                          <a16:creationId xmlns:a16="http://schemas.microsoft.com/office/drawing/2014/main" id="{80AB8D31-E363-4320-9834-8942719FA5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4197" y="5381489"/>
                      <a:ext cx="124974" cy="163694"/>
                    </a:xfrm>
                    <a:custGeom>
                      <a:avLst/>
                      <a:gdLst>
                        <a:gd name="connsiteX0" fmla="*/ 211 w 124974"/>
                        <a:gd name="connsiteY0" fmla="*/ 6653 h 163694"/>
                        <a:gd name="connsiteX1" fmla="*/ 60709 w 124974"/>
                        <a:gd name="connsiteY1" fmla="*/ 123596 h 163694"/>
                        <a:gd name="connsiteX2" fmla="*/ 118401 w 124974"/>
                        <a:gd name="connsiteY2" fmla="*/ 162577 h 163694"/>
                        <a:gd name="connsiteX3" fmla="*/ 123703 w 124974"/>
                        <a:gd name="connsiteY3" fmla="*/ 148232 h 163694"/>
                        <a:gd name="connsiteX4" fmla="*/ 71624 w 124974"/>
                        <a:gd name="connsiteY4" fmla="*/ 82432 h 163694"/>
                        <a:gd name="connsiteX5" fmla="*/ 9878 w 124974"/>
                        <a:gd name="connsiteY5" fmla="*/ 1975 h 163694"/>
                        <a:gd name="connsiteX6" fmla="*/ 211 w 124974"/>
                        <a:gd name="connsiteY6" fmla="*/ 6653 h 163694"/>
                        <a:gd name="connsiteX7" fmla="*/ 211 w 124974"/>
                        <a:gd name="connsiteY7" fmla="*/ 6653 h 163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4974" h="163694">
                          <a:moveTo>
                            <a:pt x="211" y="6653"/>
                          </a:moveTo>
                          <a:cubicBezTo>
                            <a:pt x="12061" y="50623"/>
                            <a:pt x="33267" y="87421"/>
                            <a:pt x="60709" y="123596"/>
                          </a:cubicBezTo>
                          <a:cubicBezTo>
                            <a:pt x="75678" y="143242"/>
                            <a:pt x="90647" y="169438"/>
                            <a:pt x="118401" y="162577"/>
                          </a:cubicBezTo>
                          <a:cubicBezTo>
                            <a:pt x="124638" y="161018"/>
                            <a:pt x="126509" y="153533"/>
                            <a:pt x="123703" y="148232"/>
                          </a:cubicBezTo>
                          <a:cubicBezTo>
                            <a:pt x="109981" y="124532"/>
                            <a:pt x="88152" y="104261"/>
                            <a:pt x="71624" y="82432"/>
                          </a:cubicBezTo>
                          <a:cubicBezTo>
                            <a:pt x="51042" y="55301"/>
                            <a:pt x="31707" y="28170"/>
                            <a:pt x="9878" y="1975"/>
                          </a:cubicBezTo>
                          <a:cubicBezTo>
                            <a:pt x="6136" y="-2079"/>
                            <a:pt x="-1349" y="416"/>
                            <a:pt x="211" y="6653"/>
                          </a:cubicBezTo>
                          <a:lnTo>
                            <a:pt x="211" y="6653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1" name="Freeform: Shape 470">
                      <a:extLst>
                        <a:ext uri="{FF2B5EF4-FFF2-40B4-BE49-F238E27FC236}">
                          <a16:creationId xmlns:a16="http://schemas.microsoft.com/office/drawing/2014/main" id="{EFEEB132-46E3-40E6-A3C9-B4DEED2B6D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8420" y="5206721"/>
                      <a:ext cx="39377" cy="224732"/>
                    </a:xfrm>
                    <a:custGeom>
                      <a:avLst/>
                      <a:gdLst>
                        <a:gd name="connsiteX0" fmla="*/ 17776 w 39377"/>
                        <a:gd name="connsiteY0" fmla="*/ 3668 h 224732"/>
                        <a:gd name="connsiteX1" fmla="*/ 0 w 39377"/>
                        <a:gd name="connsiteY1" fmla="*/ 118740 h 224732"/>
                        <a:gd name="connsiteX2" fmla="*/ 23701 w 39377"/>
                        <a:gd name="connsiteY2" fmla="*/ 221962 h 224732"/>
                        <a:gd name="connsiteX3" fmla="*/ 39293 w 39377"/>
                        <a:gd name="connsiteY3" fmla="*/ 214477 h 224732"/>
                        <a:gd name="connsiteX4" fmla="*/ 28067 w 39377"/>
                        <a:gd name="connsiteY4" fmla="*/ 105642 h 224732"/>
                        <a:gd name="connsiteX5" fmla="*/ 30562 w 39377"/>
                        <a:gd name="connsiteY5" fmla="*/ 4291 h 224732"/>
                        <a:gd name="connsiteX6" fmla="*/ 17776 w 39377"/>
                        <a:gd name="connsiteY6" fmla="*/ 3668 h 224732"/>
                        <a:gd name="connsiteX7" fmla="*/ 17776 w 39377"/>
                        <a:gd name="connsiteY7" fmla="*/ 3668 h 2247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9377" h="224732">
                          <a:moveTo>
                            <a:pt x="17776" y="3668"/>
                          </a:moveTo>
                          <a:cubicBezTo>
                            <a:pt x="-311" y="35476"/>
                            <a:pt x="0" y="82877"/>
                            <a:pt x="0" y="118740"/>
                          </a:cubicBezTo>
                          <a:cubicBezTo>
                            <a:pt x="0" y="152731"/>
                            <a:pt x="936" y="195143"/>
                            <a:pt x="23701" y="221962"/>
                          </a:cubicBezTo>
                          <a:cubicBezTo>
                            <a:pt x="29314" y="228822"/>
                            <a:pt x="39293" y="221650"/>
                            <a:pt x="39293" y="214477"/>
                          </a:cubicBezTo>
                          <a:cubicBezTo>
                            <a:pt x="40541" y="178615"/>
                            <a:pt x="27443" y="142752"/>
                            <a:pt x="28067" y="105642"/>
                          </a:cubicBezTo>
                          <a:cubicBezTo>
                            <a:pt x="28690" y="72898"/>
                            <a:pt x="38358" y="36724"/>
                            <a:pt x="30562" y="4291"/>
                          </a:cubicBezTo>
                          <a:cubicBezTo>
                            <a:pt x="29314" y="-1322"/>
                            <a:pt x="20894" y="-1322"/>
                            <a:pt x="17776" y="3668"/>
                          </a:cubicBezTo>
                          <a:lnTo>
                            <a:pt x="17776" y="3668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2" name="Freeform: Shape 471">
                      <a:extLst>
                        <a:ext uri="{FF2B5EF4-FFF2-40B4-BE49-F238E27FC236}">
                          <a16:creationId xmlns:a16="http://schemas.microsoft.com/office/drawing/2014/main" id="{8EC37F5E-4027-4F80-8069-9F7415B2F8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1388" y="5337913"/>
                      <a:ext cx="38986" cy="122352"/>
                    </a:xfrm>
                    <a:custGeom>
                      <a:avLst/>
                      <a:gdLst>
                        <a:gd name="connsiteX0" fmla="*/ 24268 w 38986"/>
                        <a:gd name="connsiteY0" fmla="*/ 5012 h 122352"/>
                        <a:gd name="connsiteX1" fmla="*/ 8364 w 38986"/>
                        <a:gd name="connsiteY1" fmla="*/ 66758 h 122352"/>
                        <a:gd name="connsiteX2" fmla="*/ 3686 w 38986"/>
                        <a:gd name="connsiteY2" fmla="*/ 118836 h 122352"/>
                        <a:gd name="connsiteX3" fmla="*/ 14600 w 38986"/>
                        <a:gd name="connsiteY3" fmla="*/ 121331 h 122352"/>
                        <a:gd name="connsiteX4" fmla="*/ 34871 w 38986"/>
                        <a:gd name="connsiteY4" fmla="*/ 69564 h 122352"/>
                        <a:gd name="connsiteX5" fmla="*/ 37989 w 38986"/>
                        <a:gd name="connsiteY5" fmla="*/ 6259 h 122352"/>
                        <a:gd name="connsiteX6" fmla="*/ 24268 w 38986"/>
                        <a:gd name="connsiteY6" fmla="*/ 5012 h 122352"/>
                        <a:gd name="connsiteX7" fmla="*/ 24268 w 38986"/>
                        <a:gd name="connsiteY7" fmla="*/ 5012 h 1223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8986" h="122352">
                          <a:moveTo>
                            <a:pt x="24268" y="5012"/>
                          </a:moveTo>
                          <a:cubicBezTo>
                            <a:pt x="17719" y="25282"/>
                            <a:pt x="13041" y="45864"/>
                            <a:pt x="8364" y="66758"/>
                          </a:cubicBezTo>
                          <a:cubicBezTo>
                            <a:pt x="4621" y="82662"/>
                            <a:pt x="-5358" y="103868"/>
                            <a:pt x="3686" y="118836"/>
                          </a:cubicBezTo>
                          <a:cubicBezTo>
                            <a:pt x="5869" y="122578"/>
                            <a:pt x="10858" y="123202"/>
                            <a:pt x="14600" y="121331"/>
                          </a:cubicBezTo>
                          <a:cubicBezTo>
                            <a:pt x="30505" y="112911"/>
                            <a:pt x="32064" y="85468"/>
                            <a:pt x="34871" y="69564"/>
                          </a:cubicBezTo>
                          <a:cubicBezTo>
                            <a:pt x="38613" y="48670"/>
                            <a:pt x="40172" y="27465"/>
                            <a:pt x="37989" y="6259"/>
                          </a:cubicBezTo>
                          <a:cubicBezTo>
                            <a:pt x="36742" y="-1537"/>
                            <a:pt x="26763" y="-2161"/>
                            <a:pt x="24268" y="5012"/>
                          </a:cubicBezTo>
                          <a:lnTo>
                            <a:pt x="24268" y="501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3" name="Freeform: Shape 472">
                      <a:extLst>
                        <a:ext uri="{FF2B5EF4-FFF2-40B4-BE49-F238E27FC236}">
                          <a16:creationId xmlns:a16="http://schemas.microsoft.com/office/drawing/2014/main" id="{9DAF0F09-589E-4642-A810-2860E7B3F7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7119" y="5180560"/>
                      <a:ext cx="146154" cy="184007"/>
                    </a:xfrm>
                    <a:custGeom>
                      <a:avLst/>
                      <a:gdLst>
                        <a:gd name="connsiteX0" fmla="*/ 137268 w 146154"/>
                        <a:gd name="connsiteY0" fmla="*/ 1138 h 184007"/>
                        <a:gd name="connsiteX1" fmla="*/ 53381 w 146154"/>
                        <a:gd name="connsiteY1" fmla="*/ 92198 h 184007"/>
                        <a:gd name="connsiteX2" fmla="*/ 10034 w 146154"/>
                        <a:gd name="connsiteY2" fmla="*/ 148643 h 184007"/>
                        <a:gd name="connsiteX3" fmla="*/ 1926 w 146154"/>
                        <a:gd name="connsiteY3" fmla="*/ 178269 h 184007"/>
                        <a:gd name="connsiteX4" fmla="*/ 11905 w 146154"/>
                        <a:gd name="connsiteY4" fmla="*/ 183570 h 184007"/>
                        <a:gd name="connsiteX5" fmla="*/ 72092 w 146154"/>
                        <a:gd name="connsiteY5" fmla="*/ 115899 h 184007"/>
                        <a:gd name="connsiteX6" fmla="*/ 145688 w 146154"/>
                        <a:gd name="connsiteY6" fmla="*/ 8935 h 184007"/>
                        <a:gd name="connsiteX7" fmla="*/ 137268 w 146154"/>
                        <a:gd name="connsiteY7" fmla="*/ 1138 h 184007"/>
                        <a:gd name="connsiteX8" fmla="*/ 137268 w 146154"/>
                        <a:gd name="connsiteY8" fmla="*/ 1138 h 1840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6154" h="184007">
                          <a:moveTo>
                            <a:pt x="137268" y="1138"/>
                          </a:moveTo>
                          <a:cubicBezTo>
                            <a:pt x="104836" y="25775"/>
                            <a:pt x="76146" y="58519"/>
                            <a:pt x="53381" y="92198"/>
                          </a:cubicBezTo>
                          <a:cubicBezTo>
                            <a:pt x="39660" y="112780"/>
                            <a:pt x="25938" y="129932"/>
                            <a:pt x="10034" y="148643"/>
                          </a:cubicBezTo>
                          <a:cubicBezTo>
                            <a:pt x="55" y="160181"/>
                            <a:pt x="-2128" y="163612"/>
                            <a:pt x="1926" y="178269"/>
                          </a:cubicBezTo>
                          <a:cubicBezTo>
                            <a:pt x="2861" y="182323"/>
                            <a:pt x="7851" y="185129"/>
                            <a:pt x="11905" y="183570"/>
                          </a:cubicBezTo>
                          <a:cubicBezTo>
                            <a:pt x="40595" y="172032"/>
                            <a:pt x="56811" y="141159"/>
                            <a:pt x="72092" y="115899"/>
                          </a:cubicBezTo>
                          <a:cubicBezTo>
                            <a:pt x="94545" y="78789"/>
                            <a:pt x="126042" y="47916"/>
                            <a:pt x="145688" y="8935"/>
                          </a:cubicBezTo>
                          <a:cubicBezTo>
                            <a:pt x="147871" y="3633"/>
                            <a:pt x="141946" y="-2604"/>
                            <a:pt x="137268" y="1138"/>
                          </a:cubicBezTo>
                          <a:lnTo>
                            <a:pt x="137268" y="1138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4" name="Freeform: Shape 473">
                      <a:extLst>
                        <a:ext uri="{FF2B5EF4-FFF2-40B4-BE49-F238E27FC236}">
                          <a16:creationId xmlns:a16="http://schemas.microsoft.com/office/drawing/2014/main" id="{8419FA47-9692-4B48-A8C2-524A9F7A12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2379" y="5214941"/>
                      <a:ext cx="116401" cy="91729"/>
                    </a:xfrm>
                    <a:custGeom>
                      <a:avLst/>
                      <a:gdLst>
                        <a:gd name="connsiteX0" fmla="*/ 104981 w 116401"/>
                        <a:gd name="connsiteY0" fmla="*/ 1061 h 91729"/>
                        <a:gd name="connsiteX1" fmla="*/ 42300 w 116401"/>
                        <a:gd name="connsiteY1" fmla="*/ 47526 h 91729"/>
                        <a:gd name="connsiteX2" fmla="*/ 200 w 116401"/>
                        <a:gd name="connsiteY2" fmla="*/ 83389 h 91729"/>
                        <a:gd name="connsiteX3" fmla="*/ 4566 w 116401"/>
                        <a:gd name="connsiteY3" fmla="*/ 90249 h 91729"/>
                        <a:gd name="connsiteX4" fmla="*/ 64441 w 116401"/>
                        <a:gd name="connsiteY4" fmla="*/ 64678 h 91729"/>
                        <a:gd name="connsiteX5" fmla="*/ 115584 w 116401"/>
                        <a:gd name="connsiteY5" fmla="*/ 10728 h 91729"/>
                        <a:gd name="connsiteX6" fmla="*/ 104981 w 116401"/>
                        <a:gd name="connsiteY6" fmla="*/ 1061 h 91729"/>
                        <a:gd name="connsiteX7" fmla="*/ 104981 w 116401"/>
                        <a:gd name="connsiteY7" fmla="*/ 1061 h 917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6401" h="91729">
                          <a:moveTo>
                            <a:pt x="104981" y="1061"/>
                          </a:moveTo>
                          <a:cubicBezTo>
                            <a:pt x="83152" y="14782"/>
                            <a:pt x="64129" y="32869"/>
                            <a:pt x="42300" y="47526"/>
                          </a:cubicBezTo>
                          <a:cubicBezTo>
                            <a:pt x="26707" y="58129"/>
                            <a:pt x="6125" y="64366"/>
                            <a:pt x="200" y="83389"/>
                          </a:cubicBezTo>
                          <a:cubicBezTo>
                            <a:pt x="-735" y="86507"/>
                            <a:pt x="1759" y="89314"/>
                            <a:pt x="4566" y="90249"/>
                          </a:cubicBezTo>
                          <a:cubicBezTo>
                            <a:pt x="25772" y="97422"/>
                            <a:pt x="48225" y="76840"/>
                            <a:pt x="64441" y="64678"/>
                          </a:cubicBezTo>
                          <a:cubicBezTo>
                            <a:pt x="84399" y="49709"/>
                            <a:pt x="103422" y="32869"/>
                            <a:pt x="115584" y="10728"/>
                          </a:cubicBezTo>
                          <a:cubicBezTo>
                            <a:pt x="119014" y="4179"/>
                            <a:pt x="110906" y="-2681"/>
                            <a:pt x="104981" y="1061"/>
                          </a:cubicBezTo>
                          <a:lnTo>
                            <a:pt x="104981" y="106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5" name="Freeform: Shape 474">
                      <a:extLst>
                        <a:ext uri="{FF2B5EF4-FFF2-40B4-BE49-F238E27FC236}">
                          <a16:creationId xmlns:a16="http://schemas.microsoft.com/office/drawing/2014/main" id="{0801F35F-5A9F-4B34-8A39-69013D8113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2757" y="5073437"/>
                      <a:ext cx="140127" cy="79959"/>
                    </a:xfrm>
                    <a:custGeom>
                      <a:avLst/>
                      <a:gdLst>
                        <a:gd name="connsiteX0" fmla="*/ 1588 w 140127"/>
                        <a:gd name="connsiteY0" fmla="*/ 75829 h 79959"/>
                        <a:gd name="connsiteX1" fmla="*/ 76432 w 140127"/>
                        <a:gd name="connsiteY1" fmla="*/ 64603 h 79959"/>
                        <a:gd name="connsiteX2" fmla="*/ 140049 w 140127"/>
                        <a:gd name="connsiteY2" fmla="*/ 9718 h 79959"/>
                        <a:gd name="connsiteX3" fmla="*/ 131941 w 140127"/>
                        <a:gd name="connsiteY3" fmla="*/ 50 h 79959"/>
                        <a:gd name="connsiteX4" fmla="*/ 77679 w 140127"/>
                        <a:gd name="connsiteY4" fmla="*/ 32794 h 79959"/>
                        <a:gd name="connsiteX5" fmla="*/ 2212 w 140127"/>
                        <a:gd name="connsiteY5" fmla="*/ 70840 h 79959"/>
                        <a:gd name="connsiteX6" fmla="*/ 1588 w 140127"/>
                        <a:gd name="connsiteY6" fmla="*/ 75829 h 79959"/>
                        <a:gd name="connsiteX7" fmla="*/ 1588 w 140127"/>
                        <a:gd name="connsiteY7" fmla="*/ 75829 h 79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0127" h="79959">
                          <a:moveTo>
                            <a:pt x="1588" y="75829"/>
                          </a:moveTo>
                          <a:cubicBezTo>
                            <a:pt x="25912" y="86120"/>
                            <a:pt x="53979" y="75206"/>
                            <a:pt x="76432" y="64603"/>
                          </a:cubicBezTo>
                          <a:cubicBezTo>
                            <a:pt x="99509" y="53688"/>
                            <a:pt x="135995" y="37472"/>
                            <a:pt x="140049" y="9718"/>
                          </a:cubicBezTo>
                          <a:cubicBezTo>
                            <a:pt x="140673" y="4728"/>
                            <a:pt x="137554" y="-573"/>
                            <a:pt x="131941" y="50"/>
                          </a:cubicBezTo>
                          <a:cubicBezTo>
                            <a:pt x="109800" y="1921"/>
                            <a:pt x="95766" y="20944"/>
                            <a:pt x="77679" y="32794"/>
                          </a:cubicBezTo>
                          <a:cubicBezTo>
                            <a:pt x="54291" y="48075"/>
                            <a:pt x="28719" y="61796"/>
                            <a:pt x="2212" y="70840"/>
                          </a:cubicBezTo>
                          <a:cubicBezTo>
                            <a:pt x="-283" y="71464"/>
                            <a:pt x="-907" y="74582"/>
                            <a:pt x="1588" y="75829"/>
                          </a:cubicBezTo>
                          <a:lnTo>
                            <a:pt x="1588" y="7582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6" name="Freeform: Shape 475">
                      <a:extLst>
                        <a:ext uri="{FF2B5EF4-FFF2-40B4-BE49-F238E27FC236}">
                          <a16:creationId xmlns:a16="http://schemas.microsoft.com/office/drawing/2014/main" id="{0592AAD6-DC23-4F91-AAE4-403BF2A32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064" y="5025038"/>
                      <a:ext cx="205439" cy="217454"/>
                    </a:xfrm>
                    <a:custGeom>
                      <a:avLst/>
                      <a:gdLst>
                        <a:gd name="connsiteX0" fmla="*/ 184303 w 205439"/>
                        <a:gd name="connsiteY0" fmla="*/ 2607 h 217454"/>
                        <a:gd name="connsiteX1" fmla="*/ 162473 w 205439"/>
                        <a:gd name="connsiteY1" fmla="*/ 70278 h 217454"/>
                        <a:gd name="connsiteX2" fmla="*/ 102598 w 205439"/>
                        <a:gd name="connsiteY2" fmla="*/ 127659 h 217454"/>
                        <a:gd name="connsiteX3" fmla="*/ 0 w 205439"/>
                        <a:gd name="connsiteY3" fmla="*/ 204685 h 217454"/>
                        <a:gd name="connsiteX4" fmla="*/ 17464 w 205439"/>
                        <a:gd name="connsiteY4" fmla="*/ 217159 h 217454"/>
                        <a:gd name="connsiteX5" fmla="*/ 53014 w 205439"/>
                        <a:gd name="connsiteY5" fmla="*/ 195642 h 217454"/>
                        <a:gd name="connsiteX6" fmla="*/ 106340 w 205439"/>
                        <a:gd name="connsiteY6" fmla="*/ 171005 h 217454"/>
                        <a:gd name="connsiteX7" fmla="*/ 172764 w 205439"/>
                        <a:gd name="connsiteY7" fmla="*/ 123293 h 217454"/>
                        <a:gd name="connsiteX8" fmla="*/ 191787 w 205439"/>
                        <a:gd name="connsiteY8" fmla="*/ 1360 h 217454"/>
                        <a:gd name="connsiteX9" fmla="*/ 184303 w 205439"/>
                        <a:gd name="connsiteY9" fmla="*/ 2607 h 217454"/>
                        <a:gd name="connsiteX10" fmla="*/ 184303 w 205439"/>
                        <a:gd name="connsiteY10" fmla="*/ 2607 h 2174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5439" h="217454">
                          <a:moveTo>
                            <a:pt x="184303" y="2607"/>
                          </a:moveTo>
                          <a:cubicBezTo>
                            <a:pt x="172764" y="23189"/>
                            <a:pt x="173388" y="48449"/>
                            <a:pt x="162473" y="70278"/>
                          </a:cubicBezTo>
                          <a:cubicBezTo>
                            <a:pt x="149376" y="96162"/>
                            <a:pt x="129417" y="116120"/>
                            <a:pt x="102598" y="127659"/>
                          </a:cubicBezTo>
                          <a:cubicBezTo>
                            <a:pt x="65488" y="143563"/>
                            <a:pt x="312" y="153854"/>
                            <a:pt x="0" y="204685"/>
                          </a:cubicBezTo>
                          <a:cubicBezTo>
                            <a:pt x="0" y="214041"/>
                            <a:pt x="9356" y="218719"/>
                            <a:pt x="17464" y="217159"/>
                          </a:cubicBezTo>
                          <a:cubicBezTo>
                            <a:pt x="34615" y="213729"/>
                            <a:pt x="38981" y="205933"/>
                            <a:pt x="53014" y="195642"/>
                          </a:cubicBezTo>
                          <a:cubicBezTo>
                            <a:pt x="69230" y="183791"/>
                            <a:pt x="87941" y="178178"/>
                            <a:pt x="106340" y="171005"/>
                          </a:cubicBezTo>
                          <a:cubicBezTo>
                            <a:pt x="132536" y="160715"/>
                            <a:pt x="155301" y="145746"/>
                            <a:pt x="172764" y="123293"/>
                          </a:cubicBezTo>
                          <a:cubicBezTo>
                            <a:pt x="195841" y="93667"/>
                            <a:pt x="222036" y="33792"/>
                            <a:pt x="191787" y="1360"/>
                          </a:cubicBezTo>
                          <a:cubicBezTo>
                            <a:pt x="189604" y="-1135"/>
                            <a:pt x="185550" y="112"/>
                            <a:pt x="184303" y="2607"/>
                          </a:cubicBezTo>
                          <a:lnTo>
                            <a:pt x="184303" y="2607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7" name="Freeform: Shape 476">
                      <a:extLst>
                        <a:ext uri="{FF2B5EF4-FFF2-40B4-BE49-F238E27FC236}">
                          <a16:creationId xmlns:a16="http://schemas.microsoft.com/office/drawing/2014/main" id="{3B9D622B-A282-425A-9DFD-5353429E5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48713" y="5309728"/>
                      <a:ext cx="52908" cy="227834"/>
                    </a:xfrm>
                    <a:custGeom>
                      <a:avLst/>
                      <a:gdLst>
                        <a:gd name="connsiteX0" fmla="*/ 518 w 52908"/>
                        <a:gd name="connsiteY0" fmla="*/ 7001 h 227834"/>
                        <a:gd name="connsiteX1" fmla="*/ 21724 w 52908"/>
                        <a:gd name="connsiteY1" fmla="*/ 117395 h 227834"/>
                        <a:gd name="connsiteX2" fmla="*/ 1765 w 52908"/>
                        <a:gd name="connsiteY2" fmla="*/ 219370 h 227834"/>
                        <a:gd name="connsiteX3" fmla="*/ 15487 w 52908"/>
                        <a:gd name="connsiteY3" fmla="*/ 226542 h 227834"/>
                        <a:gd name="connsiteX4" fmla="*/ 52909 w 52908"/>
                        <a:gd name="connsiteY4" fmla="*/ 121761 h 227834"/>
                        <a:gd name="connsiteX5" fmla="*/ 10497 w 52908"/>
                        <a:gd name="connsiteY5" fmla="*/ 2323 h 227834"/>
                        <a:gd name="connsiteX6" fmla="*/ 518 w 52908"/>
                        <a:gd name="connsiteY6" fmla="*/ 7001 h 227834"/>
                        <a:gd name="connsiteX7" fmla="*/ 518 w 52908"/>
                        <a:gd name="connsiteY7" fmla="*/ 7001 h 2278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2908" h="227834">
                          <a:moveTo>
                            <a:pt x="518" y="7001"/>
                          </a:moveTo>
                          <a:cubicBezTo>
                            <a:pt x="15487" y="41616"/>
                            <a:pt x="22971" y="79661"/>
                            <a:pt x="21724" y="117395"/>
                          </a:cubicBezTo>
                          <a:cubicBezTo>
                            <a:pt x="20476" y="152010"/>
                            <a:pt x="-730" y="186002"/>
                            <a:pt x="1765" y="219370"/>
                          </a:cubicBezTo>
                          <a:cubicBezTo>
                            <a:pt x="2389" y="226230"/>
                            <a:pt x="9562" y="229973"/>
                            <a:pt x="15487" y="226542"/>
                          </a:cubicBezTo>
                          <a:cubicBezTo>
                            <a:pt x="47607" y="208455"/>
                            <a:pt x="52597" y="154817"/>
                            <a:pt x="52909" y="121761"/>
                          </a:cubicBezTo>
                          <a:cubicBezTo>
                            <a:pt x="52909" y="77167"/>
                            <a:pt x="37940" y="37250"/>
                            <a:pt x="10497" y="2323"/>
                          </a:cubicBezTo>
                          <a:cubicBezTo>
                            <a:pt x="7067" y="-2355"/>
                            <a:pt x="-2289" y="452"/>
                            <a:pt x="518" y="7001"/>
                          </a:cubicBezTo>
                          <a:lnTo>
                            <a:pt x="518" y="7001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8" name="Freeform: Shape 477">
                      <a:extLst>
                        <a:ext uri="{FF2B5EF4-FFF2-40B4-BE49-F238E27FC236}">
                          <a16:creationId xmlns:a16="http://schemas.microsoft.com/office/drawing/2014/main" id="{8A247833-9696-4215-A97D-01470EEAAD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8550" y="5260988"/>
                      <a:ext cx="152102" cy="167689"/>
                    </a:xfrm>
                    <a:custGeom>
                      <a:avLst/>
                      <a:gdLst>
                        <a:gd name="connsiteX0" fmla="*/ 139621 w 152102"/>
                        <a:gd name="connsiteY0" fmla="*/ 2415 h 167689"/>
                        <a:gd name="connsiteX1" fmla="*/ 76627 w 152102"/>
                        <a:gd name="connsiteY1" fmla="*/ 88797 h 167689"/>
                        <a:gd name="connsiteX2" fmla="*/ 1160 w 152102"/>
                        <a:gd name="connsiteY2" fmla="*/ 151166 h 167689"/>
                        <a:gd name="connsiteX3" fmla="*/ 8332 w 152102"/>
                        <a:gd name="connsiteY3" fmla="*/ 166447 h 167689"/>
                        <a:gd name="connsiteX4" fmla="*/ 102199 w 152102"/>
                        <a:gd name="connsiteY4" fmla="*/ 111562 h 167689"/>
                        <a:gd name="connsiteX5" fmla="*/ 152095 w 152102"/>
                        <a:gd name="connsiteY5" fmla="*/ 6469 h 167689"/>
                        <a:gd name="connsiteX6" fmla="*/ 139621 w 152102"/>
                        <a:gd name="connsiteY6" fmla="*/ 2415 h 167689"/>
                        <a:gd name="connsiteX7" fmla="*/ 139621 w 152102"/>
                        <a:gd name="connsiteY7" fmla="*/ 2415 h 1676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2102" h="167689">
                          <a:moveTo>
                            <a:pt x="139621" y="2415"/>
                          </a:moveTo>
                          <a:cubicBezTo>
                            <a:pt x="118727" y="31728"/>
                            <a:pt x="102511" y="63225"/>
                            <a:pt x="76627" y="88797"/>
                          </a:cubicBezTo>
                          <a:cubicBezTo>
                            <a:pt x="54486" y="110626"/>
                            <a:pt x="14258" y="123724"/>
                            <a:pt x="1160" y="151166"/>
                          </a:cubicBezTo>
                          <a:cubicBezTo>
                            <a:pt x="-1959" y="157403"/>
                            <a:pt x="1472" y="164888"/>
                            <a:pt x="8332" y="166447"/>
                          </a:cubicBezTo>
                          <a:cubicBezTo>
                            <a:pt x="43571" y="175179"/>
                            <a:pt x="80681" y="135886"/>
                            <a:pt x="102199" y="111562"/>
                          </a:cubicBezTo>
                          <a:cubicBezTo>
                            <a:pt x="128082" y="82560"/>
                            <a:pt x="149912" y="45762"/>
                            <a:pt x="152095" y="6469"/>
                          </a:cubicBezTo>
                          <a:cubicBezTo>
                            <a:pt x="152407" y="855"/>
                            <a:pt x="143363" y="-2575"/>
                            <a:pt x="139621" y="2415"/>
                          </a:cubicBezTo>
                          <a:lnTo>
                            <a:pt x="139621" y="2415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09" name="Freeform: Shape 478">
                      <a:extLst>
                        <a:ext uri="{FF2B5EF4-FFF2-40B4-BE49-F238E27FC236}">
                          <a16:creationId xmlns:a16="http://schemas.microsoft.com/office/drawing/2014/main" id="{3588B436-E848-4B8C-A6F9-7924EA5EAC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8956" y="5218170"/>
                      <a:ext cx="170050" cy="139579"/>
                    </a:xfrm>
                    <a:custGeom>
                      <a:avLst/>
                      <a:gdLst>
                        <a:gd name="connsiteX0" fmla="*/ 815 w 170050"/>
                        <a:gd name="connsiteY0" fmla="*/ 7499 h 139579"/>
                        <a:gd name="connsiteX1" fmla="*/ 75035 w 170050"/>
                        <a:gd name="connsiteY1" fmla="*/ 105420 h 139579"/>
                        <a:gd name="connsiteX2" fmla="*/ 160170 w 170050"/>
                        <a:gd name="connsiteY2" fmla="*/ 139411 h 139579"/>
                        <a:gd name="connsiteX3" fmla="*/ 169837 w 170050"/>
                        <a:gd name="connsiteY3" fmla="*/ 128809 h 139579"/>
                        <a:gd name="connsiteX4" fmla="*/ 104973 w 170050"/>
                        <a:gd name="connsiteY4" fmla="*/ 92634 h 139579"/>
                        <a:gd name="connsiteX5" fmla="*/ 8300 w 170050"/>
                        <a:gd name="connsiteY5" fmla="*/ 1574 h 139579"/>
                        <a:gd name="connsiteX6" fmla="*/ 815 w 170050"/>
                        <a:gd name="connsiteY6" fmla="*/ 7499 h 139579"/>
                        <a:gd name="connsiteX7" fmla="*/ 815 w 170050"/>
                        <a:gd name="connsiteY7" fmla="*/ 7499 h 1395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0050" h="139579">
                          <a:moveTo>
                            <a:pt x="815" y="7499"/>
                          </a:moveTo>
                          <a:cubicBezTo>
                            <a:pt x="22333" y="40555"/>
                            <a:pt x="44786" y="79536"/>
                            <a:pt x="75035" y="105420"/>
                          </a:cubicBezTo>
                          <a:cubicBezTo>
                            <a:pt x="97489" y="124755"/>
                            <a:pt x="131792" y="133486"/>
                            <a:pt x="160170" y="139411"/>
                          </a:cubicBezTo>
                          <a:cubicBezTo>
                            <a:pt x="166719" y="140659"/>
                            <a:pt x="171085" y="134734"/>
                            <a:pt x="169837" y="128809"/>
                          </a:cubicBezTo>
                          <a:cubicBezTo>
                            <a:pt x="164224" y="99495"/>
                            <a:pt x="126802" y="103549"/>
                            <a:pt x="104973" y="92634"/>
                          </a:cubicBezTo>
                          <a:cubicBezTo>
                            <a:pt x="66615" y="72988"/>
                            <a:pt x="38549" y="31200"/>
                            <a:pt x="8300" y="1574"/>
                          </a:cubicBezTo>
                          <a:cubicBezTo>
                            <a:pt x="4246" y="-2792"/>
                            <a:pt x="-2303" y="2822"/>
                            <a:pt x="815" y="7499"/>
                          </a:cubicBezTo>
                          <a:lnTo>
                            <a:pt x="815" y="7499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4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6287403" y="4410477"/>
                  <a:ext cx="1228480" cy="1123700"/>
                  <a:chOff x="6287403" y="4410477"/>
                  <a:chExt cx="1228480" cy="1123700"/>
                </a:xfrm>
              </p:grpSpPr>
              <p:sp>
                <p:nvSpPr>
                  <p:cNvPr id="353" name="Freeform: Shape 480">
                    <a:extLst>
                      <a:ext uri="{FF2B5EF4-FFF2-40B4-BE49-F238E27FC236}">
                        <a16:creationId xmlns:a16="http://schemas.microsoft.com/office/drawing/2014/main" id="{526124FE-3784-4881-911A-15C8B5B26FDE}"/>
                      </a:ext>
                    </a:extLst>
                  </p:cNvPr>
                  <p:cNvSpPr/>
                  <p:nvPr/>
                </p:nvSpPr>
                <p:spPr>
                  <a:xfrm>
                    <a:off x="6561515" y="4410477"/>
                    <a:ext cx="566702" cy="639677"/>
                  </a:xfrm>
                  <a:custGeom>
                    <a:avLst/>
                    <a:gdLst>
                      <a:gd name="connsiteX0" fmla="*/ 8716 w 566702"/>
                      <a:gd name="connsiteY0" fmla="*/ 520183 h 639677"/>
                      <a:gd name="connsiteX1" fmla="*/ 12770 w 566702"/>
                      <a:gd name="connsiteY1" fmla="*/ 519871 h 639677"/>
                      <a:gd name="connsiteX2" fmla="*/ 30857 w 566702"/>
                      <a:gd name="connsiteY2" fmla="*/ 473094 h 639677"/>
                      <a:gd name="connsiteX3" fmla="*/ 76699 w 566702"/>
                      <a:gd name="connsiteY3" fmla="*/ 430995 h 639677"/>
                      <a:gd name="connsiteX4" fmla="*/ 133767 w 566702"/>
                      <a:gd name="connsiteY4" fmla="*/ 430371 h 639677"/>
                      <a:gd name="connsiteX5" fmla="*/ 193019 w 566702"/>
                      <a:gd name="connsiteY5" fmla="*/ 428188 h 639677"/>
                      <a:gd name="connsiteX6" fmla="*/ 235742 w 566702"/>
                      <a:gd name="connsiteY6" fmla="*/ 420703 h 639677"/>
                      <a:gd name="connsiteX7" fmla="*/ 163081 w 566702"/>
                      <a:gd name="connsiteY7" fmla="*/ 633384 h 639677"/>
                      <a:gd name="connsiteX8" fmla="*/ 174931 w 566702"/>
                      <a:gd name="connsiteY8" fmla="*/ 635879 h 639677"/>
                      <a:gd name="connsiteX9" fmla="*/ 261002 w 566702"/>
                      <a:gd name="connsiteY9" fmla="*/ 459685 h 639677"/>
                      <a:gd name="connsiteX10" fmla="*/ 312457 w 566702"/>
                      <a:gd name="connsiteY10" fmla="*/ 390142 h 639677"/>
                      <a:gd name="connsiteX11" fmla="*/ 332727 w 566702"/>
                      <a:gd name="connsiteY11" fmla="*/ 366130 h 639677"/>
                      <a:gd name="connsiteX12" fmla="*/ 359858 w 566702"/>
                      <a:gd name="connsiteY12" fmla="*/ 334010 h 639677"/>
                      <a:gd name="connsiteX13" fmla="*/ 390731 w 566702"/>
                      <a:gd name="connsiteY13" fmla="*/ 397003 h 639677"/>
                      <a:gd name="connsiteX14" fmla="*/ 465262 w 566702"/>
                      <a:gd name="connsiteY14" fmla="*/ 435984 h 639677"/>
                      <a:gd name="connsiteX15" fmla="*/ 510169 w 566702"/>
                      <a:gd name="connsiteY15" fmla="*/ 439103 h 639677"/>
                      <a:gd name="connsiteX16" fmla="*/ 562871 w 566702"/>
                      <a:gd name="connsiteY16" fmla="*/ 435048 h 639677"/>
                      <a:gd name="connsiteX17" fmla="*/ 566613 w 566702"/>
                      <a:gd name="connsiteY17" fmla="*/ 432554 h 639677"/>
                      <a:gd name="connsiteX18" fmla="*/ 536052 w 566702"/>
                      <a:gd name="connsiteY18" fmla="*/ 410724 h 639677"/>
                      <a:gd name="connsiteX19" fmla="*/ 449046 w 566702"/>
                      <a:gd name="connsiteY19" fmla="*/ 397938 h 639677"/>
                      <a:gd name="connsiteX20" fmla="*/ 395408 w 566702"/>
                      <a:gd name="connsiteY20" fmla="*/ 312492 h 639677"/>
                      <a:gd name="connsiteX21" fmla="*/ 397591 w 566702"/>
                      <a:gd name="connsiteY21" fmla="*/ 287544 h 639677"/>
                      <a:gd name="connsiteX22" fmla="*/ 409130 w 566702"/>
                      <a:gd name="connsiteY22" fmla="*/ 1891 h 639677"/>
                      <a:gd name="connsiteX23" fmla="*/ 400086 w 566702"/>
                      <a:gd name="connsiteY23" fmla="*/ 9999 h 639677"/>
                      <a:gd name="connsiteX24" fmla="*/ 309026 w 566702"/>
                      <a:gd name="connsiteY24" fmla="*/ 326213 h 639677"/>
                      <a:gd name="connsiteX25" fmla="*/ 306843 w 566702"/>
                      <a:gd name="connsiteY25" fmla="*/ 329020 h 639677"/>
                      <a:gd name="connsiteX26" fmla="*/ 274723 w 566702"/>
                      <a:gd name="connsiteY26" fmla="*/ 348978 h 639677"/>
                      <a:gd name="connsiteX27" fmla="*/ 226386 w 566702"/>
                      <a:gd name="connsiteY27" fmla="*/ 367689 h 639677"/>
                      <a:gd name="connsiteX28" fmla="*/ 169942 w 566702"/>
                      <a:gd name="connsiteY28" fmla="*/ 385153 h 639677"/>
                      <a:gd name="connsiteX29" fmla="*/ 104142 w 566702"/>
                      <a:gd name="connsiteY29" fmla="*/ 391701 h 639677"/>
                      <a:gd name="connsiteX30" fmla="*/ 23996 w 566702"/>
                      <a:gd name="connsiteY30" fmla="*/ 433489 h 639677"/>
                      <a:gd name="connsiteX31" fmla="*/ 1232 w 566702"/>
                      <a:gd name="connsiteY31" fmla="*/ 477772 h 639677"/>
                      <a:gd name="connsiteX32" fmla="*/ 8716 w 566702"/>
                      <a:gd name="connsiteY32" fmla="*/ 520183 h 639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66702" h="639677">
                        <a:moveTo>
                          <a:pt x="8716" y="520183"/>
                        </a:moveTo>
                        <a:cubicBezTo>
                          <a:pt x="9340" y="522366"/>
                          <a:pt x="12770" y="522366"/>
                          <a:pt x="12770" y="519871"/>
                        </a:cubicBezTo>
                        <a:cubicBezTo>
                          <a:pt x="13394" y="506150"/>
                          <a:pt x="24620" y="485256"/>
                          <a:pt x="30857" y="473094"/>
                        </a:cubicBezTo>
                        <a:cubicBezTo>
                          <a:pt x="39901" y="454695"/>
                          <a:pt x="56117" y="437231"/>
                          <a:pt x="76699" y="430995"/>
                        </a:cubicBezTo>
                        <a:cubicBezTo>
                          <a:pt x="95410" y="425381"/>
                          <a:pt x="114744" y="429435"/>
                          <a:pt x="133767" y="430371"/>
                        </a:cubicBezTo>
                        <a:cubicBezTo>
                          <a:pt x="153414" y="431306"/>
                          <a:pt x="173372" y="430371"/>
                          <a:pt x="193019" y="428188"/>
                        </a:cubicBezTo>
                        <a:cubicBezTo>
                          <a:pt x="203310" y="427252"/>
                          <a:pt x="218590" y="424758"/>
                          <a:pt x="235742" y="420703"/>
                        </a:cubicBezTo>
                        <a:cubicBezTo>
                          <a:pt x="194266" y="484321"/>
                          <a:pt x="164640" y="554487"/>
                          <a:pt x="163081" y="633384"/>
                        </a:cubicBezTo>
                        <a:cubicBezTo>
                          <a:pt x="163081" y="640245"/>
                          <a:pt x="172125" y="642116"/>
                          <a:pt x="174931" y="635879"/>
                        </a:cubicBezTo>
                        <a:cubicBezTo>
                          <a:pt x="200815" y="576004"/>
                          <a:pt x="226386" y="514882"/>
                          <a:pt x="261002" y="459685"/>
                        </a:cubicBezTo>
                        <a:cubicBezTo>
                          <a:pt x="276594" y="435048"/>
                          <a:pt x="294058" y="412284"/>
                          <a:pt x="312457" y="390142"/>
                        </a:cubicBezTo>
                        <a:cubicBezTo>
                          <a:pt x="321812" y="383282"/>
                          <a:pt x="328985" y="375174"/>
                          <a:pt x="332727" y="366130"/>
                        </a:cubicBezTo>
                        <a:cubicBezTo>
                          <a:pt x="341770" y="355527"/>
                          <a:pt x="350814" y="344924"/>
                          <a:pt x="359858" y="334010"/>
                        </a:cubicBezTo>
                        <a:cubicBezTo>
                          <a:pt x="364847" y="358022"/>
                          <a:pt x="376074" y="380787"/>
                          <a:pt x="390731" y="397003"/>
                        </a:cubicBezTo>
                        <a:cubicBezTo>
                          <a:pt x="410065" y="418521"/>
                          <a:pt x="436884" y="430995"/>
                          <a:pt x="465262" y="435984"/>
                        </a:cubicBezTo>
                        <a:cubicBezTo>
                          <a:pt x="479919" y="438791"/>
                          <a:pt x="495200" y="440038"/>
                          <a:pt x="510169" y="439103"/>
                        </a:cubicBezTo>
                        <a:cubicBezTo>
                          <a:pt x="523266" y="438167"/>
                          <a:pt x="551021" y="427564"/>
                          <a:pt x="562871" y="435048"/>
                        </a:cubicBezTo>
                        <a:cubicBezTo>
                          <a:pt x="564430" y="435984"/>
                          <a:pt x="567237" y="434737"/>
                          <a:pt x="566613" y="432554"/>
                        </a:cubicBezTo>
                        <a:cubicBezTo>
                          <a:pt x="562247" y="417273"/>
                          <a:pt x="551333" y="412595"/>
                          <a:pt x="536052" y="410724"/>
                        </a:cubicBezTo>
                        <a:cubicBezTo>
                          <a:pt x="506427" y="406670"/>
                          <a:pt x="477425" y="410412"/>
                          <a:pt x="449046" y="397938"/>
                        </a:cubicBezTo>
                        <a:cubicBezTo>
                          <a:pt x="414743" y="382970"/>
                          <a:pt x="396656" y="348978"/>
                          <a:pt x="395408" y="312492"/>
                        </a:cubicBezTo>
                        <a:cubicBezTo>
                          <a:pt x="395097" y="304072"/>
                          <a:pt x="396032" y="295652"/>
                          <a:pt x="397591" y="287544"/>
                        </a:cubicBezTo>
                        <a:cubicBezTo>
                          <a:pt x="457778" y="203345"/>
                          <a:pt x="497695" y="81724"/>
                          <a:pt x="409130" y="1891"/>
                        </a:cubicBezTo>
                        <a:cubicBezTo>
                          <a:pt x="403516" y="-3411"/>
                          <a:pt x="395408" y="3450"/>
                          <a:pt x="400086" y="9999"/>
                        </a:cubicBezTo>
                        <a:cubicBezTo>
                          <a:pt x="478360" y="116339"/>
                          <a:pt x="377633" y="246692"/>
                          <a:pt x="309026" y="326213"/>
                        </a:cubicBezTo>
                        <a:cubicBezTo>
                          <a:pt x="308403" y="327149"/>
                          <a:pt x="307467" y="328084"/>
                          <a:pt x="306843" y="329020"/>
                        </a:cubicBezTo>
                        <a:cubicBezTo>
                          <a:pt x="294993" y="333386"/>
                          <a:pt x="285949" y="343053"/>
                          <a:pt x="274723" y="348978"/>
                        </a:cubicBezTo>
                        <a:cubicBezTo>
                          <a:pt x="259130" y="357086"/>
                          <a:pt x="243226" y="362388"/>
                          <a:pt x="226386" y="367689"/>
                        </a:cubicBezTo>
                        <a:cubicBezTo>
                          <a:pt x="207675" y="373302"/>
                          <a:pt x="188964" y="380163"/>
                          <a:pt x="169942" y="385153"/>
                        </a:cubicBezTo>
                        <a:cubicBezTo>
                          <a:pt x="148112" y="390766"/>
                          <a:pt x="126283" y="389207"/>
                          <a:pt x="104142" y="391701"/>
                        </a:cubicBezTo>
                        <a:cubicBezTo>
                          <a:pt x="72957" y="394820"/>
                          <a:pt x="44267" y="409165"/>
                          <a:pt x="23996" y="433489"/>
                        </a:cubicBezTo>
                        <a:cubicBezTo>
                          <a:pt x="13705" y="445963"/>
                          <a:pt x="4350" y="461867"/>
                          <a:pt x="1232" y="477772"/>
                        </a:cubicBezTo>
                        <a:cubicBezTo>
                          <a:pt x="-2822" y="494923"/>
                          <a:pt x="4038" y="503967"/>
                          <a:pt x="8716" y="520183"/>
                        </a:cubicBezTo>
                        <a:close/>
                      </a:path>
                    </a:pathLst>
                  </a:custGeom>
                  <a:solidFill>
                    <a:srgbClr val="2F792A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4" name="Freeform: Shape 481">
                    <a:extLst>
                      <a:ext uri="{FF2B5EF4-FFF2-40B4-BE49-F238E27FC236}">
                        <a16:creationId xmlns:a16="http://schemas.microsoft.com/office/drawing/2014/main" id="{655367F7-D455-41F7-A1A1-CA2B0E7C8694}"/>
                      </a:ext>
                    </a:extLst>
                  </p:cNvPr>
                  <p:cNvSpPr/>
                  <p:nvPr/>
                </p:nvSpPr>
                <p:spPr>
                  <a:xfrm>
                    <a:off x="7049621" y="4667516"/>
                    <a:ext cx="422069" cy="321575"/>
                  </a:xfrm>
                  <a:custGeom>
                    <a:avLst/>
                    <a:gdLst>
                      <a:gd name="connsiteX0" fmla="*/ 262187 w 422069"/>
                      <a:gd name="connsiteY0" fmla="*/ 304308 h 321575"/>
                      <a:gd name="connsiteX1" fmla="*/ 247530 w 422069"/>
                      <a:gd name="connsiteY1" fmla="*/ 255660 h 321575"/>
                      <a:gd name="connsiteX2" fmla="*/ 238486 w 422069"/>
                      <a:gd name="connsiteY2" fmla="*/ 246616 h 321575"/>
                      <a:gd name="connsiteX3" fmla="*/ 267488 w 422069"/>
                      <a:gd name="connsiteY3" fmla="*/ 255660 h 321575"/>
                      <a:gd name="connsiteX4" fmla="*/ 298673 w 422069"/>
                      <a:gd name="connsiteY4" fmla="*/ 256283 h 321575"/>
                      <a:gd name="connsiteX5" fmla="*/ 260940 w 422069"/>
                      <a:gd name="connsiteY5" fmla="*/ 230712 h 321575"/>
                      <a:gd name="connsiteX6" fmla="*/ 252520 w 422069"/>
                      <a:gd name="connsiteY6" fmla="*/ 226658 h 321575"/>
                      <a:gd name="connsiteX7" fmla="*/ 273102 w 422069"/>
                      <a:gd name="connsiteY7" fmla="*/ 217614 h 321575"/>
                      <a:gd name="connsiteX8" fmla="*/ 273102 w 422069"/>
                      <a:gd name="connsiteY8" fmla="*/ 213248 h 321575"/>
                      <a:gd name="connsiteX9" fmla="*/ 127468 w 422069"/>
                      <a:gd name="connsiteY9" fmla="*/ 181439 h 321575"/>
                      <a:gd name="connsiteX10" fmla="*/ 124973 w 422069"/>
                      <a:gd name="connsiteY10" fmla="*/ 180504 h 321575"/>
                      <a:gd name="connsiteX11" fmla="*/ 125597 w 422069"/>
                      <a:gd name="connsiteY11" fmla="*/ 180504 h 321575"/>
                      <a:gd name="connsiteX12" fmla="*/ 210732 w 422069"/>
                      <a:gd name="connsiteY12" fmla="*/ 190171 h 321575"/>
                      <a:gd name="connsiteX13" fmla="*/ 280898 w 422069"/>
                      <a:gd name="connsiteY13" fmla="*/ 186117 h 321575"/>
                      <a:gd name="connsiteX14" fmla="*/ 288070 w 422069"/>
                      <a:gd name="connsiteY14" fmla="*/ 192042 h 321575"/>
                      <a:gd name="connsiteX15" fmla="*/ 309276 w 422069"/>
                      <a:gd name="connsiteY15" fmla="*/ 207011 h 321575"/>
                      <a:gd name="connsiteX16" fmla="*/ 325180 w 422069"/>
                      <a:gd name="connsiteY16" fmla="*/ 205140 h 321575"/>
                      <a:gd name="connsiteX17" fmla="*/ 322374 w 422069"/>
                      <a:gd name="connsiteY17" fmla="*/ 176450 h 321575"/>
                      <a:gd name="connsiteX18" fmla="*/ 338278 w 422069"/>
                      <a:gd name="connsiteY18" fmla="*/ 180192 h 321575"/>
                      <a:gd name="connsiteX19" fmla="*/ 378195 w 422069"/>
                      <a:gd name="connsiteY19" fmla="*/ 177697 h 321575"/>
                      <a:gd name="connsiteX20" fmla="*/ 349505 w 422069"/>
                      <a:gd name="connsiteY20" fmla="*/ 152126 h 321575"/>
                      <a:gd name="connsiteX21" fmla="*/ 342644 w 422069"/>
                      <a:gd name="connsiteY21" fmla="*/ 150255 h 321575"/>
                      <a:gd name="connsiteX22" fmla="*/ 369775 w 422069"/>
                      <a:gd name="connsiteY22" fmla="*/ 139652 h 321575"/>
                      <a:gd name="connsiteX23" fmla="*/ 421853 w 422069"/>
                      <a:gd name="connsiteY23" fmla="*/ 100047 h 321575"/>
                      <a:gd name="connsiteX24" fmla="*/ 414057 w 422069"/>
                      <a:gd name="connsiteY24" fmla="*/ 94122 h 321575"/>
                      <a:gd name="connsiteX25" fmla="*/ 354806 w 422069"/>
                      <a:gd name="connsiteY25" fmla="*/ 110026 h 321575"/>
                      <a:gd name="connsiteX26" fmla="*/ 349816 w 422069"/>
                      <a:gd name="connsiteY26" fmla="*/ 110962 h 321575"/>
                      <a:gd name="connsiteX27" fmla="*/ 363538 w 422069"/>
                      <a:gd name="connsiteY27" fmla="*/ 81024 h 321575"/>
                      <a:gd name="connsiteX28" fmla="*/ 354806 w 422069"/>
                      <a:gd name="connsiteY28" fmla="*/ 79777 h 321575"/>
                      <a:gd name="connsiteX29" fmla="*/ 321438 w 422069"/>
                      <a:gd name="connsiteY29" fmla="*/ 97864 h 321575"/>
                      <a:gd name="connsiteX30" fmla="*/ 321126 w 422069"/>
                      <a:gd name="connsiteY30" fmla="*/ 97552 h 321575"/>
                      <a:gd name="connsiteX31" fmla="*/ 320814 w 422069"/>
                      <a:gd name="connsiteY31" fmla="*/ 97240 h 321575"/>
                      <a:gd name="connsiteX32" fmla="*/ 327051 w 422069"/>
                      <a:gd name="connsiteY32" fmla="*/ 83831 h 321575"/>
                      <a:gd name="connsiteX33" fmla="*/ 332665 w 422069"/>
                      <a:gd name="connsiteY33" fmla="*/ 66679 h 321575"/>
                      <a:gd name="connsiteX34" fmla="*/ 321126 w 422069"/>
                      <a:gd name="connsiteY34" fmla="*/ 62001 h 321575"/>
                      <a:gd name="connsiteX35" fmla="*/ 306469 w 422069"/>
                      <a:gd name="connsiteY35" fmla="*/ 73852 h 321575"/>
                      <a:gd name="connsiteX36" fmla="*/ 292124 w 422069"/>
                      <a:gd name="connsiteY36" fmla="*/ 88509 h 321575"/>
                      <a:gd name="connsiteX37" fmla="*/ 268736 w 422069"/>
                      <a:gd name="connsiteY37" fmla="*/ 112521 h 321575"/>
                      <a:gd name="connsiteX38" fmla="*/ 222270 w 422069"/>
                      <a:gd name="connsiteY38" fmla="*/ 135910 h 321575"/>
                      <a:gd name="connsiteX39" fmla="*/ 124662 w 422069"/>
                      <a:gd name="connsiteY39" fmla="*/ 153373 h 321575"/>
                      <a:gd name="connsiteX40" fmla="*/ 179859 w 422069"/>
                      <a:gd name="connsiteY40" fmla="*/ 141211 h 321575"/>
                      <a:gd name="connsiteX41" fmla="*/ 222582 w 422069"/>
                      <a:gd name="connsiteY41" fmla="*/ 120941 h 321575"/>
                      <a:gd name="connsiteX42" fmla="*/ 254703 w 422069"/>
                      <a:gd name="connsiteY42" fmla="*/ 95369 h 321575"/>
                      <a:gd name="connsiteX43" fmla="*/ 272166 w 422069"/>
                      <a:gd name="connsiteY43" fmla="*/ 79465 h 321575"/>
                      <a:gd name="connsiteX44" fmla="*/ 293684 w 422069"/>
                      <a:gd name="connsiteY44" fmla="*/ 33311 h 321575"/>
                      <a:gd name="connsiteX45" fmla="*/ 251272 w 422069"/>
                      <a:gd name="connsiteY45" fmla="*/ 60130 h 321575"/>
                      <a:gd name="connsiteX46" fmla="*/ 233497 w 422069"/>
                      <a:gd name="connsiteY46" fmla="*/ 73228 h 321575"/>
                      <a:gd name="connsiteX47" fmla="*/ 241605 w 422069"/>
                      <a:gd name="connsiteY47" fmla="*/ 59195 h 321575"/>
                      <a:gd name="connsiteX48" fmla="*/ 252831 w 422069"/>
                      <a:gd name="connsiteY48" fmla="*/ 29569 h 321575"/>
                      <a:gd name="connsiteX49" fmla="*/ 255638 w 422069"/>
                      <a:gd name="connsiteY49" fmla="*/ 3374 h 321575"/>
                      <a:gd name="connsiteX50" fmla="*/ 244723 w 422069"/>
                      <a:gd name="connsiteY50" fmla="*/ 1815 h 321575"/>
                      <a:gd name="connsiteX51" fmla="*/ 225077 w 422069"/>
                      <a:gd name="connsiteY51" fmla="*/ 26139 h 321575"/>
                      <a:gd name="connsiteX52" fmla="*/ 212915 w 422069"/>
                      <a:gd name="connsiteY52" fmla="*/ 44538 h 321575"/>
                      <a:gd name="connsiteX53" fmla="*/ 199193 w 422069"/>
                      <a:gd name="connsiteY53" fmla="*/ 5245 h 321575"/>
                      <a:gd name="connsiteX54" fmla="*/ 187967 w 422069"/>
                      <a:gd name="connsiteY54" fmla="*/ 8675 h 321575"/>
                      <a:gd name="connsiteX55" fmla="*/ 182354 w 422069"/>
                      <a:gd name="connsiteY55" fmla="*/ 53582 h 321575"/>
                      <a:gd name="connsiteX56" fmla="*/ 178300 w 422069"/>
                      <a:gd name="connsiteY56" fmla="*/ 71045 h 321575"/>
                      <a:gd name="connsiteX57" fmla="*/ 171127 w 422069"/>
                      <a:gd name="connsiteY57" fmla="*/ 78218 h 321575"/>
                      <a:gd name="connsiteX58" fmla="*/ 148050 w 422069"/>
                      <a:gd name="connsiteY58" fmla="*/ 100047 h 321575"/>
                      <a:gd name="connsiteX59" fmla="*/ 121543 w 422069"/>
                      <a:gd name="connsiteY59" fmla="*/ 117822 h 321575"/>
                      <a:gd name="connsiteX60" fmla="*/ 121231 w 422069"/>
                      <a:gd name="connsiteY60" fmla="*/ 117822 h 321575"/>
                      <a:gd name="connsiteX61" fmla="*/ 113123 w 422069"/>
                      <a:gd name="connsiteY61" fmla="*/ 123124 h 321575"/>
                      <a:gd name="connsiteX62" fmla="*/ 106886 w 422069"/>
                      <a:gd name="connsiteY62" fmla="*/ 127178 h 321575"/>
                      <a:gd name="connsiteX63" fmla="*/ 119360 w 422069"/>
                      <a:gd name="connsiteY63" fmla="*/ 113456 h 321575"/>
                      <a:gd name="connsiteX64" fmla="*/ 143684 w 422069"/>
                      <a:gd name="connsiteY64" fmla="*/ 77594 h 321575"/>
                      <a:gd name="connsiteX65" fmla="*/ 146491 w 422069"/>
                      <a:gd name="connsiteY65" fmla="*/ 16471 h 321575"/>
                      <a:gd name="connsiteX66" fmla="*/ 137759 w 422069"/>
                      <a:gd name="connsiteY66" fmla="*/ 19278 h 321575"/>
                      <a:gd name="connsiteX67" fmla="*/ 125597 w 422069"/>
                      <a:gd name="connsiteY67" fmla="*/ 57324 h 321575"/>
                      <a:gd name="connsiteX68" fmla="*/ 116553 w 422069"/>
                      <a:gd name="connsiteY68" fmla="*/ 26139 h 321575"/>
                      <a:gd name="connsiteX69" fmla="*/ 99090 w 422069"/>
                      <a:gd name="connsiteY69" fmla="*/ 7428 h 321575"/>
                      <a:gd name="connsiteX70" fmla="*/ 93477 w 422069"/>
                      <a:gd name="connsiteY70" fmla="*/ 13977 h 321575"/>
                      <a:gd name="connsiteX71" fmla="*/ 95971 w 422069"/>
                      <a:gd name="connsiteY71" fmla="*/ 43290 h 321575"/>
                      <a:gd name="connsiteX72" fmla="*/ 96283 w 422069"/>
                      <a:gd name="connsiteY72" fmla="*/ 73852 h 321575"/>
                      <a:gd name="connsiteX73" fmla="*/ 94724 w 422069"/>
                      <a:gd name="connsiteY73" fmla="*/ 81960 h 321575"/>
                      <a:gd name="connsiteX74" fmla="*/ 67593 w 422069"/>
                      <a:gd name="connsiteY74" fmla="*/ 50151 h 321575"/>
                      <a:gd name="connsiteX75" fmla="*/ 62292 w 422069"/>
                      <a:gd name="connsiteY75" fmla="*/ 53893 h 321575"/>
                      <a:gd name="connsiteX76" fmla="*/ 72895 w 422069"/>
                      <a:gd name="connsiteY76" fmla="*/ 95057 h 321575"/>
                      <a:gd name="connsiteX77" fmla="*/ 73207 w 422069"/>
                      <a:gd name="connsiteY77" fmla="*/ 99735 h 321575"/>
                      <a:gd name="connsiteX78" fmla="*/ 63227 w 422069"/>
                      <a:gd name="connsiteY78" fmla="*/ 118758 h 321575"/>
                      <a:gd name="connsiteX79" fmla="*/ 45764 w 422069"/>
                      <a:gd name="connsiteY79" fmla="*/ 134974 h 321575"/>
                      <a:gd name="connsiteX80" fmla="*/ 1793 w 422069"/>
                      <a:gd name="connsiteY80" fmla="*/ 168654 h 321575"/>
                      <a:gd name="connsiteX81" fmla="*/ 1169 w 422069"/>
                      <a:gd name="connsiteY81" fmla="*/ 170525 h 321575"/>
                      <a:gd name="connsiteX82" fmla="*/ 1169 w 422069"/>
                      <a:gd name="connsiteY82" fmla="*/ 175826 h 321575"/>
                      <a:gd name="connsiteX83" fmla="*/ 30483 w 422069"/>
                      <a:gd name="connsiteY83" fmla="*/ 189859 h 321575"/>
                      <a:gd name="connsiteX84" fmla="*/ 62915 w 422069"/>
                      <a:gd name="connsiteY84" fmla="*/ 204828 h 321575"/>
                      <a:gd name="connsiteX85" fmla="*/ 80379 w 422069"/>
                      <a:gd name="connsiteY85" fmla="*/ 216055 h 321575"/>
                      <a:gd name="connsiteX86" fmla="*/ 86304 w 422069"/>
                      <a:gd name="connsiteY86" fmla="*/ 225410 h 321575"/>
                      <a:gd name="connsiteX87" fmla="*/ 91917 w 422069"/>
                      <a:gd name="connsiteY87" fmla="*/ 240379 h 321575"/>
                      <a:gd name="connsiteX88" fmla="*/ 86928 w 422069"/>
                      <a:gd name="connsiteY88" fmla="*/ 254412 h 321575"/>
                      <a:gd name="connsiteX89" fmla="*/ 81003 w 422069"/>
                      <a:gd name="connsiteY89" fmla="*/ 312104 h 321575"/>
                      <a:gd name="connsiteX90" fmla="*/ 105327 w 422069"/>
                      <a:gd name="connsiteY90" fmla="*/ 309921 h 321575"/>
                      <a:gd name="connsiteX91" fmla="*/ 108134 w 422069"/>
                      <a:gd name="connsiteY91" fmla="*/ 293393 h 321575"/>
                      <a:gd name="connsiteX92" fmla="*/ 110316 w 422069"/>
                      <a:gd name="connsiteY92" fmla="*/ 301813 h 321575"/>
                      <a:gd name="connsiteX93" fmla="*/ 143996 w 422069"/>
                      <a:gd name="connsiteY93" fmla="*/ 321148 h 321575"/>
                      <a:gd name="connsiteX94" fmla="*/ 148050 w 422069"/>
                      <a:gd name="connsiteY94" fmla="*/ 318341 h 321575"/>
                      <a:gd name="connsiteX95" fmla="*/ 144932 w 422069"/>
                      <a:gd name="connsiteY95" fmla="*/ 302125 h 321575"/>
                      <a:gd name="connsiteX96" fmla="*/ 142437 w 422069"/>
                      <a:gd name="connsiteY96" fmla="*/ 285909 h 321575"/>
                      <a:gd name="connsiteX97" fmla="*/ 150857 w 422069"/>
                      <a:gd name="connsiteY97" fmla="*/ 296824 h 321575"/>
                      <a:gd name="connsiteX98" fmla="*/ 185784 w 422069"/>
                      <a:gd name="connsiteY98" fmla="*/ 308674 h 321575"/>
                      <a:gd name="connsiteX99" fmla="*/ 188902 w 422069"/>
                      <a:gd name="connsiteY99" fmla="*/ 299318 h 321575"/>
                      <a:gd name="connsiteX100" fmla="*/ 169256 w 422069"/>
                      <a:gd name="connsiteY100" fmla="*/ 268133 h 321575"/>
                      <a:gd name="connsiteX101" fmla="*/ 108445 w 422069"/>
                      <a:gd name="connsiteY101" fmla="*/ 203581 h 321575"/>
                      <a:gd name="connsiteX102" fmla="*/ 135888 w 422069"/>
                      <a:gd name="connsiteY102" fmla="*/ 216678 h 321575"/>
                      <a:gd name="connsiteX103" fmla="*/ 174869 w 422069"/>
                      <a:gd name="connsiteY103" fmla="*/ 239755 h 321575"/>
                      <a:gd name="connsiteX104" fmla="*/ 214162 w 422069"/>
                      <a:gd name="connsiteY104" fmla="*/ 268757 h 321575"/>
                      <a:gd name="connsiteX105" fmla="*/ 229443 w 422069"/>
                      <a:gd name="connsiteY105" fmla="*/ 286532 h 321575"/>
                      <a:gd name="connsiteX106" fmla="*/ 238486 w 422069"/>
                      <a:gd name="connsiteY106" fmla="*/ 308050 h 321575"/>
                      <a:gd name="connsiteX107" fmla="*/ 262187 w 422069"/>
                      <a:gd name="connsiteY107" fmla="*/ 304308 h 321575"/>
                      <a:gd name="connsiteX108" fmla="*/ 98154 w 422069"/>
                      <a:gd name="connsiteY108" fmla="*/ 133415 h 321575"/>
                      <a:gd name="connsiteX109" fmla="*/ 96283 w 422069"/>
                      <a:gd name="connsiteY109" fmla="*/ 134038 h 321575"/>
                      <a:gd name="connsiteX110" fmla="*/ 99402 w 422069"/>
                      <a:gd name="connsiteY110" fmla="*/ 132479 h 321575"/>
                      <a:gd name="connsiteX111" fmla="*/ 98154 w 422069"/>
                      <a:gd name="connsiteY111" fmla="*/ 133415 h 32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422069" h="321575">
                        <a:moveTo>
                          <a:pt x="262187" y="304308"/>
                        </a:moveTo>
                        <a:cubicBezTo>
                          <a:pt x="270919" y="286532"/>
                          <a:pt x="259380" y="268445"/>
                          <a:pt x="247530" y="255660"/>
                        </a:cubicBezTo>
                        <a:cubicBezTo>
                          <a:pt x="244723" y="252541"/>
                          <a:pt x="241605" y="249423"/>
                          <a:pt x="238486" y="246616"/>
                        </a:cubicBezTo>
                        <a:cubicBezTo>
                          <a:pt x="248154" y="249734"/>
                          <a:pt x="257509" y="252853"/>
                          <a:pt x="267488" y="255660"/>
                        </a:cubicBezTo>
                        <a:cubicBezTo>
                          <a:pt x="270919" y="256595"/>
                          <a:pt x="298361" y="265639"/>
                          <a:pt x="298673" y="256283"/>
                        </a:cubicBezTo>
                        <a:cubicBezTo>
                          <a:pt x="298985" y="243186"/>
                          <a:pt x="271854" y="236013"/>
                          <a:pt x="260940" y="230712"/>
                        </a:cubicBezTo>
                        <a:cubicBezTo>
                          <a:pt x="258133" y="229464"/>
                          <a:pt x="255326" y="228217"/>
                          <a:pt x="252520" y="226658"/>
                        </a:cubicBezTo>
                        <a:cubicBezTo>
                          <a:pt x="260004" y="224475"/>
                          <a:pt x="267176" y="221356"/>
                          <a:pt x="273102" y="217614"/>
                        </a:cubicBezTo>
                        <a:cubicBezTo>
                          <a:pt x="274973" y="216367"/>
                          <a:pt x="275285" y="214184"/>
                          <a:pt x="273102" y="213248"/>
                        </a:cubicBezTo>
                        <a:cubicBezTo>
                          <a:pt x="257509" y="206076"/>
                          <a:pt x="137759" y="185494"/>
                          <a:pt x="127468" y="181439"/>
                        </a:cubicBezTo>
                        <a:cubicBezTo>
                          <a:pt x="126533" y="181128"/>
                          <a:pt x="125909" y="180816"/>
                          <a:pt x="124973" y="180504"/>
                        </a:cubicBezTo>
                        <a:cubicBezTo>
                          <a:pt x="125285" y="180504"/>
                          <a:pt x="125285" y="180504"/>
                          <a:pt x="125597" y="180504"/>
                        </a:cubicBezTo>
                        <a:cubicBezTo>
                          <a:pt x="153975" y="182999"/>
                          <a:pt x="181418" y="190483"/>
                          <a:pt x="210732" y="190171"/>
                        </a:cubicBezTo>
                        <a:cubicBezTo>
                          <a:pt x="269671" y="189548"/>
                          <a:pt x="279650" y="185805"/>
                          <a:pt x="280898" y="186117"/>
                        </a:cubicBezTo>
                        <a:cubicBezTo>
                          <a:pt x="283393" y="187988"/>
                          <a:pt x="285575" y="190171"/>
                          <a:pt x="288070" y="192042"/>
                        </a:cubicBezTo>
                        <a:cubicBezTo>
                          <a:pt x="294307" y="197344"/>
                          <a:pt x="300544" y="204516"/>
                          <a:pt x="309276" y="207011"/>
                        </a:cubicBezTo>
                        <a:cubicBezTo>
                          <a:pt x="312706" y="207947"/>
                          <a:pt x="322062" y="208882"/>
                          <a:pt x="325180" y="205140"/>
                        </a:cubicBezTo>
                        <a:cubicBezTo>
                          <a:pt x="333912" y="195473"/>
                          <a:pt x="329546" y="185182"/>
                          <a:pt x="322374" y="176450"/>
                        </a:cubicBezTo>
                        <a:cubicBezTo>
                          <a:pt x="327675" y="177697"/>
                          <a:pt x="332977" y="178945"/>
                          <a:pt x="338278" y="180192"/>
                        </a:cubicBezTo>
                        <a:cubicBezTo>
                          <a:pt x="344203" y="181439"/>
                          <a:pt x="375388" y="188924"/>
                          <a:pt x="378195" y="177697"/>
                        </a:cubicBezTo>
                        <a:cubicBezTo>
                          <a:pt x="381937" y="162105"/>
                          <a:pt x="363850" y="156180"/>
                          <a:pt x="349505" y="152126"/>
                        </a:cubicBezTo>
                        <a:cubicBezTo>
                          <a:pt x="347322" y="151502"/>
                          <a:pt x="344827" y="150878"/>
                          <a:pt x="342644" y="150255"/>
                        </a:cubicBezTo>
                        <a:cubicBezTo>
                          <a:pt x="351688" y="147136"/>
                          <a:pt x="360731" y="143394"/>
                          <a:pt x="369775" y="139652"/>
                        </a:cubicBezTo>
                        <a:cubicBezTo>
                          <a:pt x="390357" y="130608"/>
                          <a:pt x="415305" y="120317"/>
                          <a:pt x="421853" y="100047"/>
                        </a:cubicBezTo>
                        <a:cubicBezTo>
                          <a:pt x="423101" y="95993"/>
                          <a:pt x="418735" y="92563"/>
                          <a:pt x="414057" y="94122"/>
                        </a:cubicBezTo>
                        <a:cubicBezTo>
                          <a:pt x="394411" y="100671"/>
                          <a:pt x="375076" y="105972"/>
                          <a:pt x="354806" y="110026"/>
                        </a:cubicBezTo>
                        <a:cubicBezTo>
                          <a:pt x="353247" y="110338"/>
                          <a:pt x="351376" y="110650"/>
                          <a:pt x="349816" y="110962"/>
                        </a:cubicBezTo>
                        <a:cubicBezTo>
                          <a:pt x="360107" y="102542"/>
                          <a:pt x="366656" y="92563"/>
                          <a:pt x="363538" y="81024"/>
                        </a:cubicBezTo>
                        <a:cubicBezTo>
                          <a:pt x="362602" y="77594"/>
                          <a:pt x="357613" y="77594"/>
                          <a:pt x="354806" y="79777"/>
                        </a:cubicBezTo>
                        <a:cubicBezTo>
                          <a:pt x="344827" y="87885"/>
                          <a:pt x="333288" y="93186"/>
                          <a:pt x="321438" y="97864"/>
                        </a:cubicBezTo>
                        <a:cubicBezTo>
                          <a:pt x="321438" y="97864"/>
                          <a:pt x="321438" y="97552"/>
                          <a:pt x="321126" y="97552"/>
                        </a:cubicBezTo>
                        <a:cubicBezTo>
                          <a:pt x="321126" y="97552"/>
                          <a:pt x="320814" y="97552"/>
                          <a:pt x="320814" y="97240"/>
                        </a:cubicBezTo>
                        <a:cubicBezTo>
                          <a:pt x="323309" y="92874"/>
                          <a:pt x="325180" y="88197"/>
                          <a:pt x="327051" y="83831"/>
                        </a:cubicBezTo>
                        <a:cubicBezTo>
                          <a:pt x="329546" y="78218"/>
                          <a:pt x="329858" y="72292"/>
                          <a:pt x="332665" y="66679"/>
                        </a:cubicBezTo>
                        <a:cubicBezTo>
                          <a:pt x="335471" y="61066"/>
                          <a:pt x="325492" y="57635"/>
                          <a:pt x="321126" y="62001"/>
                        </a:cubicBezTo>
                        <a:cubicBezTo>
                          <a:pt x="316760" y="66367"/>
                          <a:pt x="311147" y="69798"/>
                          <a:pt x="306469" y="73852"/>
                        </a:cubicBezTo>
                        <a:cubicBezTo>
                          <a:pt x="301480" y="78529"/>
                          <a:pt x="296490" y="83207"/>
                          <a:pt x="292124" y="88509"/>
                        </a:cubicBezTo>
                        <a:cubicBezTo>
                          <a:pt x="286823" y="94746"/>
                          <a:pt x="272166" y="110962"/>
                          <a:pt x="268736" y="112521"/>
                        </a:cubicBezTo>
                        <a:cubicBezTo>
                          <a:pt x="253143" y="119382"/>
                          <a:pt x="238175" y="129984"/>
                          <a:pt x="222270" y="135910"/>
                        </a:cubicBezTo>
                        <a:cubicBezTo>
                          <a:pt x="156782" y="159298"/>
                          <a:pt x="124350" y="153373"/>
                          <a:pt x="124662" y="153373"/>
                        </a:cubicBezTo>
                        <a:cubicBezTo>
                          <a:pt x="148050" y="148383"/>
                          <a:pt x="163643" y="146512"/>
                          <a:pt x="179859" y="141211"/>
                        </a:cubicBezTo>
                        <a:cubicBezTo>
                          <a:pt x="195139" y="136221"/>
                          <a:pt x="209484" y="129361"/>
                          <a:pt x="222582" y="120941"/>
                        </a:cubicBezTo>
                        <a:cubicBezTo>
                          <a:pt x="233185" y="114080"/>
                          <a:pt x="247530" y="105348"/>
                          <a:pt x="254703" y="95369"/>
                        </a:cubicBezTo>
                        <a:cubicBezTo>
                          <a:pt x="261563" y="90068"/>
                          <a:pt x="267800" y="84455"/>
                          <a:pt x="272166" y="79465"/>
                        </a:cubicBezTo>
                        <a:cubicBezTo>
                          <a:pt x="278091" y="72916"/>
                          <a:pt x="307405" y="39548"/>
                          <a:pt x="293684" y="33311"/>
                        </a:cubicBezTo>
                        <a:cubicBezTo>
                          <a:pt x="280586" y="27698"/>
                          <a:pt x="259380" y="53270"/>
                          <a:pt x="251272" y="60130"/>
                        </a:cubicBezTo>
                        <a:cubicBezTo>
                          <a:pt x="245659" y="65120"/>
                          <a:pt x="239734" y="69174"/>
                          <a:pt x="233497" y="73228"/>
                        </a:cubicBezTo>
                        <a:cubicBezTo>
                          <a:pt x="236927" y="67615"/>
                          <a:pt x="239734" y="62625"/>
                          <a:pt x="241605" y="59195"/>
                        </a:cubicBezTo>
                        <a:cubicBezTo>
                          <a:pt x="246594" y="49527"/>
                          <a:pt x="250648" y="39548"/>
                          <a:pt x="252831" y="29569"/>
                        </a:cubicBezTo>
                        <a:cubicBezTo>
                          <a:pt x="254703" y="21149"/>
                          <a:pt x="257821" y="11482"/>
                          <a:pt x="255638" y="3374"/>
                        </a:cubicBezTo>
                        <a:cubicBezTo>
                          <a:pt x="254703" y="-992"/>
                          <a:pt x="248466" y="-680"/>
                          <a:pt x="244723" y="1815"/>
                        </a:cubicBezTo>
                        <a:cubicBezTo>
                          <a:pt x="236615" y="8052"/>
                          <a:pt x="230690" y="18343"/>
                          <a:pt x="225077" y="26139"/>
                        </a:cubicBezTo>
                        <a:cubicBezTo>
                          <a:pt x="220711" y="32064"/>
                          <a:pt x="216969" y="38301"/>
                          <a:pt x="212915" y="44538"/>
                        </a:cubicBezTo>
                        <a:cubicBezTo>
                          <a:pt x="211356" y="30505"/>
                          <a:pt x="206366" y="18031"/>
                          <a:pt x="199193" y="5245"/>
                        </a:cubicBezTo>
                        <a:cubicBezTo>
                          <a:pt x="196699" y="879"/>
                          <a:pt x="188279" y="4309"/>
                          <a:pt x="187967" y="8675"/>
                        </a:cubicBezTo>
                        <a:cubicBezTo>
                          <a:pt x="187031" y="23332"/>
                          <a:pt x="184225" y="38613"/>
                          <a:pt x="182354" y="53582"/>
                        </a:cubicBezTo>
                        <a:cubicBezTo>
                          <a:pt x="181418" y="59195"/>
                          <a:pt x="179859" y="65120"/>
                          <a:pt x="178300" y="71045"/>
                        </a:cubicBezTo>
                        <a:cubicBezTo>
                          <a:pt x="175805" y="73228"/>
                          <a:pt x="173310" y="75723"/>
                          <a:pt x="171127" y="78218"/>
                        </a:cubicBezTo>
                        <a:cubicBezTo>
                          <a:pt x="163955" y="85702"/>
                          <a:pt x="156158" y="93186"/>
                          <a:pt x="148050" y="100047"/>
                        </a:cubicBezTo>
                        <a:cubicBezTo>
                          <a:pt x="139942" y="106596"/>
                          <a:pt x="130587" y="112209"/>
                          <a:pt x="121543" y="117822"/>
                        </a:cubicBezTo>
                        <a:cubicBezTo>
                          <a:pt x="121543" y="117822"/>
                          <a:pt x="121231" y="117822"/>
                          <a:pt x="121231" y="117822"/>
                        </a:cubicBezTo>
                        <a:cubicBezTo>
                          <a:pt x="117801" y="119070"/>
                          <a:pt x="114994" y="120941"/>
                          <a:pt x="113123" y="123124"/>
                        </a:cubicBezTo>
                        <a:cubicBezTo>
                          <a:pt x="110940" y="124371"/>
                          <a:pt x="109069" y="125930"/>
                          <a:pt x="106886" y="127178"/>
                        </a:cubicBezTo>
                        <a:cubicBezTo>
                          <a:pt x="111564" y="123124"/>
                          <a:pt x="115618" y="117822"/>
                          <a:pt x="119360" y="113456"/>
                        </a:cubicBezTo>
                        <a:cubicBezTo>
                          <a:pt x="129027" y="102230"/>
                          <a:pt x="137136" y="90068"/>
                          <a:pt x="143684" y="77594"/>
                        </a:cubicBezTo>
                        <a:cubicBezTo>
                          <a:pt x="154287" y="56700"/>
                          <a:pt x="157718" y="35182"/>
                          <a:pt x="146491" y="16471"/>
                        </a:cubicBezTo>
                        <a:cubicBezTo>
                          <a:pt x="144308" y="13041"/>
                          <a:pt x="138383" y="15848"/>
                          <a:pt x="137759" y="19278"/>
                        </a:cubicBezTo>
                        <a:cubicBezTo>
                          <a:pt x="135888" y="32064"/>
                          <a:pt x="131834" y="44850"/>
                          <a:pt x="125597" y="57324"/>
                        </a:cubicBezTo>
                        <a:cubicBezTo>
                          <a:pt x="124038" y="46409"/>
                          <a:pt x="120919" y="36118"/>
                          <a:pt x="116553" y="26139"/>
                        </a:cubicBezTo>
                        <a:cubicBezTo>
                          <a:pt x="113123" y="18031"/>
                          <a:pt x="109693" y="9611"/>
                          <a:pt x="99090" y="7428"/>
                        </a:cubicBezTo>
                        <a:cubicBezTo>
                          <a:pt x="95036" y="6804"/>
                          <a:pt x="91294" y="11170"/>
                          <a:pt x="93477" y="13977"/>
                        </a:cubicBezTo>
                        <a:cubicBezTo>
                          <a:pt x="98466" y="20526"/>
                          <a:pt x="95660" y="35182"/>
                          <a:pt x="95971" y="43290"/>
                        </a:cubicBezTo>
                        <a:cubicBezTo>
                          <a:pt x="96595" y="53270"/>
                          <a:pt x="96907" y="63561"/>
                          <a:pt x="96283" y="73852"/>
                        </a:cubicBezTo>
                        <a:cubicBezTo>
                          <a:pt x="95971" y="76346"/>
                          <a:pt x="95348" y="79153"/>
                          <a:pt x="94724" y="81960"/>
                        </a:cubicBezTo>
                        <a:cubicBezTo>
                          <a:pt x="90982" y="69174"/>
                          <a:pt x="82874" y="54517"/>
                          <a:pt x="67593" y="50151"/>
                        </a:cubicBezTo>
                        <a:cubicBezTo>
                          <a:pt x="64787" y="49216"/>
                          <a:pt x="61668" y="51399"/>
                          <a:pt x="62292" y="53893"/>
                        </a:cubicBezTo>
                        <a:cubicBezTo>
                          <a:pt x="65098" y="67927"/>
                          <a:pt x="71335" y="80401"/>
                          <a:pt x="72895" y="95057"/>
                        </a:cubicBezTo>
                        <a:cubicBezTo>
                          <a:pt x="73207" y="96617"/>
                          <a:pt x="73207" y="98176"/>
                          <a:pt x="73207" y="99735"/>
                        </a:cubicBezTo>
                        <a:cubicBezTo>
                          <a:pt x="68841" y="105660"/>
                          <a:pt x="65410" y="112209"/>
                          <a:pt x="63227" y="118758"/>
                        </a:cubicBezTo>
                        <a:cubicBezTo>
                          <a:pt x="57302" y="124371"/>
                          <a:pt x="51689" y="129984"/>
                          <a:pt x="45764" y="134974"/>
                        </a:cubicBezTo>
                        <a:cubicBezTo>
                          <a:pt x="32042" y="146824"/>
                          <a:pt x="16762" y="157739"/>
                          <a:pt x="1793" y="168654"/>
                        </a:cubicBezTo>
                        <a:cubicBezTo>
                          <a:pt x="1169" y="169277"/>
                          <a:pt x="858" y="169901"/>
                          <a:pt x="1169" y="170525"/>
                        </a:cubicBezTo>
                        <a:cubicBezTo>
                          <a:pt x="-390" y="172084"/>
                          <a:pt x="-390" y="174267"/>
                          <a:pt x="1169" y="175826"/>
                        </a:cubicBezTo>
                        <a:cubicBezTo>
                          <a:pt x="9278" y="182375"/>
                          <a:pt x="19880" y="186117"/>
                          <a:pt x="30483" y="189859"/>
                        </a:cubicBezTo>
                        <a:cubicBezTo>
                          <a:pt x="42022" y="193913"/>
                          <a:pt x="52625" y="199215"/>
                          <a:pt x="62915" y="204828"/>
                        </a:cubicBezTo>
                        <a:cubicBezTo>
                          <a:pt x="69152" y="208258"/>
                          <a:pt x="74766" y="212001"/>
                          <a:pt x="80379" y="216055"/>
                        </a:cubicBezTo>
                        <a:cubicBezTo>
                          <a:pt x="82562" y="218861"/>
                          <a:pt x="84745" y="221980"/>
                          <a:pt x="86304" y="225410"/>
                        </a:cubicBezTo>
                        <a:cubicBezTo>
                          <a:pt x="88799" y="230088"/>
                          <a:pt x="90982" y="235389"/>
                          <a:pt x="91917" y="240379"/>
                        </a:cubicBezTo>
                        <a:cubicBezTo>
                          <a:pt x="93165" y="246304"/>
                          <a:pt x="90046" y="248487"/>
                          <a:pt x="86928" y="254412"/>
                        </a:cubicBezTo>
                        <a:cubicBezTo>
                          <a:pt x="76949" y="272811"/>
                          <a:pt x="75078" y="294017"/>
                          <a:pt x="81003" y="312104"/>
                        </a:cubicBezTo>
                        <a:cubicBezTo>
                          <a:pt x="84121" y="321148"/>
                          <a:pt x="102832" y="320836"/>
                          <a:pt x="105327" y="309921"/>
                        </a:cubicBezTo>
                        <a:cubicBezTo>
                          <a:pt x="106574" y="304308"/>
                          <a:pt x="107198" y="299006"/>
                          <a:pt x="108134" y="293393"/>
                        </a:cubicBezTo>
                        <a:cubicBezTo>
                          <a:pt x="108445" y="296200"/>
                          <a:pt x="109069" y="299006"/>
                          <a:pt x="110316" y="301813"/>
                        </a:cubicBezTo>
                        <a:cubicBezTo>
                          <a:pt x="114994" y="312416"/>
                          <a:pt x="128716" y="323954"/>
                          <a:pt x="143996" y="321148"/>
                        </a:cubicBezTo>
                        <a:cubicBezTo>
                          <a:pt x="145555" y="320836"/>
                          <a:pt x="147738" y="319900"/>
                          <a:pt x="148050" y="318341"/>
                        </a:cubicBezTo>
                        <a:cubicBezTo>
                          <a:pt x="149610" y="312104"/>
                          <a:pt x="147427" y="307738"/>
                          <a:pt x="144932" y="302125"/>
                        </a:cubicBezTo>
                        <a:cubicBezTo>
                          <a:pt x="142125" y="295888"/>
                          <a:pt x="141190" y="291522"/>
                          <a:pt x="142437" y="285909"/>
                        </a:cubicBezTo>
                        <a:cubicBezTo>
                          <a:pt x="145244" y="289651"/>
                          <a:pt x="147738" y="293081"/>
                          <a:pt x="150857" y="296824"/>
                        </a:cubicBezTo>
                        <a:cubicBezTo>
                          <a:pt x="158653" y="306491"/>
                          <a:pt x="169880" y="314287"/>
                          <a:pt x="185784" y="308674"/>
                        </a:cubicBezTo>
                        <a:cubicBezTo>
                          <a:pt x="190774" y="306803"/>
                          <a:pt x="192021" y="302125"/>
                          <a:pt x="188902" y="299318"/>
                        </a:cubicBezTo>
                        <a:cubicBezTo>
                          <a:pt x="179859" y="291210"/>
                          <a:pt x="176740" y="277489"/>
                          <a:pt x="169256" y="268133"/>
                        </a:cubicBezTo>
                        <a:cubicBezTo>
                          <a:pt x="160524" y="257219"/>
                          <a:pt x="110628" y="210441"/>
                          <a:pt x="108445" y="203581"/>
                        </a:cubicBezTo>
                        <a:cubicBezTo>
                          <a:pt x="110628" y="204204"/>
                          <a:pt x="134329" y="216055"/>
                          <a:pt x="135888" y="216678"/>
                        </a:cubicBezTo>
                        <a:cubicBezTo>
                          <a:pt x="150857" y="222292"/>
                          <a:pt x="161148" y="231959"/>
                          <a:pt x="174869" y="239755"/>
                        </a:cubicBezTo>
                        <a:cubicBezTo>
                          <a:pt x="189526" y="247863"/>
                          <a:pt x="202624" y="258154"/>
                          <a:pt x="214162" y="268757"/>
                        </a:cubicBezTo>
                        <a:cubicBezTo>
                          <a:pt x="220087" y="274059"/>
                          <a:pt x="225701" y="279984"/>
                          <a:pt x="229443" y="286532"/>
                        </a:cubicBezTo>
                        <a:cubicBezTo>
                          <a:pt x="233497" y="293393"/>
                          <a:pt x="233497" y="301501"/>
                          <a:pt x="238486" y="308050"/>
                        </a:cubicBezTo>
                        <a:cubicBezTo>
                          <a:pt x="242540" y="312728"/>
                          <a:pt x="257509" y="313040"/>
                          <a:pt x="262187" y="304308"/>
                        </a:cubicBezTo>
                        <a:close/>
                        <a:moveTo>
                          <a:pt x="98154" y="133415"/>
                        </a:moveTo>
                        <a:cubicBezTo>
                          <a:pt x="97531" y="133415"/>
                          <a:pt x="96907" y="133727"/>
                          <a:pt x="96283" y="134038"/>
                        </a:cubicBezTo>
                        <a:cubicBezTo>
                          <a:pt x="97219" y="133727"/>
                          <a:pt x="98154" y="133103"/>
                          <a:pt x="99402" y="132479"/>
                        </a:cubicBezTo>
                        <a:cubicBezTo>
                          <a:pt x="99090" y="132791"/>
                          <a:pt x="98466" y="133103"/>
                          <a:pt x="98154" y="133415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5" name="Freeform: Shape 482">
                    <a:extLst>
                      <a:ext uri="{FF2B5EF4-FFF2-40B4-BE49-F238E27FC236}">
                        <a16:creationId xmlns:a16="http://schemas.microsoft.com/office/drawing/2014/main" id="{C96134EF-BAB3-4900-8D5B-70B7CC2BEDEC}"/>
                      </a:ext>
                    </a:extLst>
                  </p:cNvPr>
                  <p:cNvSpPr/>
                  <p:nvPr/>
                </p:nvSpPr>
                <p:spPr>
                  <a:xfrm>
                    <a:off x="6323521" y="4731807"/>
                    <a:ext cx="317561" cy="304836"/>
                  </a:xfrm>
                  <a:custGeom>
                    <a:avLst/>
                    <a:gdLst>
                      <a:gd name="connsiteX0" fmla="*/ 64591 w 317561"/>
                      <a:gd name="connsiteY0" fmla="*/ 63823 h 304836"/>
                      <a:gd name="connsiteX1" fmla="*/ 91410 w 317561"/>
                      <a:gd name="connsiteY1" fmla="*/ 98126 h 304836"/>
                      <a:gd name="connsiteX2" fmla="*/ 101701 w 317561"/>
                      <a:gd name="connsiteY2" fmla="*/ 102492 h 304836"/>
                      <a:gd name="connsiteX3" fmla="*/ 75817 w 317561"/>
                      <a:gd name="connsiteY3" fmla="*/ 104051 h 304836"/>
                      <a:gd name="connsiteX4" fmla="*/ 50869 w 317561"/>
                      <a:gd name="connsiteY4" fmla="*/ 113407 h 304836"/>
                      <a:gd name="connsiteX5" fmla="*/ 88915 w 317561"/>
                      <a:gd name="connsiteY5" fmla="*/ 122138 h 304836"/>
                      <a:gd name="connsiteX6" fmla="*/ 97023 w 317561"/>
                      <a:gd name="connsiteY6" fmla="*/ 122762 h 304836"/>
                      <a:gd name="connsiteX7" fmla="*/ 83302 w 317561"/>
                      <a:gd name="connsiteY7" fmla="*/ 136483 h 304836"/>
                      <a:gd name="connsiteX8" fmla="*/ 84549 w 317561"/>
                      <a:gd name="connsiteY8" fmla="*/ 139914 h 304836"/>
                      <a:gd name="connsiteX9" fmla="*/ 211160 w 317561"/>
                      <a:gd name="connsiteY9" fmla="*/ 119955 h 304836"/>
                      <a:gd name="connsiteX10" fmla="*/ 213654 w 317561"/>
                      <a:gd name="connsiteY10" fmla="*/ 119955 h 304836"/>
                      <a:gd name="connsiteX11" fmla="*/ 213343 w 317561"/>
                      <a:gd name="connsiteY11" fmla="*/ 120267 h 304836"/>
                      <a:gd name="connsiteX12" fmla="*/ 141929 w 317561"/>
                      <a:gd name="connsiteY12" fmla="*/ 138978 h 304836"/>
                      <a:gd name="connsiteX13" fmla="*/ 86732 w 317561"/>
                      <a:gd name="connsiteY13" fmla="*/ 164238 h 304836"/>
                      <a:gd name="connsiteX14" fmla="*/ 79248 w 317561"/>
                      <a:gd name="connsiteY14" fmla="*/ 161743 h 304836"/>
                      <a:gd name="connsiteX15" fmla="*/ 57418 w 317561"/>
                      <a:gd name="connsiteY15" fmla="*/ 156442 h 304836"/>
                      <a:gd name="connsiteX16" fmla="*/ 45256 w 317561"/>
                      <a:gd name="connsiteY16" fmla="*/ 162679 h 304836"/>
                      <a:gd name="connsiteX17" fmla="*/ 56171 w 317561"/>
                      <a:gd name="connsiteY17" fmla="*/ 184820 h 304836"/>
                      <a:gd name="connsiteX18" fmla="*/ 42138 w 317561"/>
                      <a:gd name="connsiteY18" fmla="*/ 186691 h 304836"/>
                      <a:gd name="connsiteX19" fmla="*/ 10953 w 317561"/>
                      <a:gd name="connsiteY19" fmla="*/ 201036 h 304836"/>
                      <a:gd name="connsiteX20" fmla="*/ 41826 w 317561"/>
                      <a:gd name="connsiteY20" fmla="*/ 212575 h 304836"/>
                      <a:gd name="connsiteX21" fmla="*/ 47751 w 317561"/>
                      <a:gd name="connsiteY21" fmla="*/ 211951 h 304836"/>
                      <a:gd name="connsiteX22" fmla="*/ 29352 w 317561"/>
                      <a:gd name="connsiteY22" fmla="*/ 229102 h 304836"/>
                      <a:gd name="connsiteX23" fmla="*/ 38 w 317561"/>
                      <a:gd name="connsiteY23" fmla="*/ 277127 h 304836"/>
                      <a:gd name="connsiteX24" fmla="*/ 8146 w 317561"/>
                      <a:gd name="connsiteY24" fmla="*/ 279622 h 304836"/>
                      <a:gd name="connsiteX25" fmla="*/ 50869 w 317561"/>
                      <a:gd name="connsiteY25" fmla="*/ 248437 h 304836"/>
                      <a:gd name="connsiteX26" fmla="*/ 54612 w 317561"/>
                      <a:gd name="connsiteY26" fmla="*/ 245942 h 304836"/>
                      <a:gd name="connsiteX27" fmla="*/ 53052 w 317561"/>
                      <a:gd name="connsiteY27" fmla="*/ 274321 h 304836"/>
                      <a:gd name="connsiteX28" fmla="*/ 60537 w 317561"/>
                      <a:gd name="connsiteY28" fmla="*/ 272449 h 304836"/>
                      <a:gd name="connsiteX29" fmla="*/ 81742 w 317561"/>
                      <a:gd name="connsiteY29" fmla="*/ 247502 h 304836"/>
                      <a:gd name="connsiteX30" fmla="*/ 82054 w 317561"/>
                      <a:gd name="connsiteY30" fmla="*/ 247813 h 304836"/>
                      <a:gd name="connsiteX31" fmla="*/ 82366 w 317561"/>
                      <a:gd name="connsiteY31" fmla="*/ 247813 h 304836"/>
                      <a:gd name="connsiteX32" fmla="*/ 81431 w 317561"/>
                      <a:gd name="connsiteY32" fmla="*/ 260599 h 304836"/>
                      <a:gd name="connsiteX33" fmla="*/ 82366 w 317561"/>
                      <a:gd name="connsiteY33" fmla="*/ 276192 h 304836"/>
                      <a:gd name="connsiteX34" fmla="*/ 92969 w 317561"/>
                      <a:gd name="connsiteY34" fmla="*/ 276192 h 304836"/>
                      <a:gd name="connsiteX35" fmla="*/ 101077 w 317561"/>
                      <a:gd name="connsiteY35" fmla="*/ 262158 h 304836"/>
                      <a:gd name="connsiteX36" fmla="*/ 107938 w 317561"/>
                      <a:gd name="connsiteY36" fmla="*/ 245942 h 304836"/>
                      <a:gd name="connsiteX37" fmla="*/ 119164 w 317561"/>
                      <a:gd name="connsiteY37" fmla="*/ 219435 h 304836"/>
                      <a:gd name="connsiteX38" fmla="*/ 149102 w 317561"/>
                      <a:gd name="connsiteY38" fmla="*/ 186379 h 304836"/>
                      <a:gd name="connsiteX39" fmla="*/ 222074 w 317561"/>
                      <a:gd name="connsiteY39" fmla="*/ 142097 h 304836"/>
                      <a:gd name="connsiteX40" fmla="*/ 181534 w 317561"/>
                      <a:gd name="connsiteY40" fmla="*/ 168916 h 304836"/>
                      <a:gd name="connsiteX41" fmla="*/ 153779 w 317561"/>
                      <a:gd name="connsiteY41" fmla="*/ 198541 h 304836"/>
                      <a:gd name="connsiteX42" fmla="*/ 136004 w 317561"/>
                      <a:gd name="connsiteY42" fmla="*/ 229102 h 304836"/>
                      <a:gd name="connsiteX43" fmla="*/ 126960 w 317561"/>
                      <a:gd name="connsiteY43" fmla="*/ 247190 h 304836"/>
                      <a:gd name="connsiteX44" fmla="*/ 124154 w 317561"/>
                      <a:gd name="connsiteY44" fmla="*/ 290849 h 304836"/>
                      <a:gd name="connsiteX45" fmla="*/ 149725 w 317561"/>
                      <a:gd name="connsiteY45" fmla="*/ 256233 h 304836"/>
                      <a:gd name="connsiteX46" fmla="*/ 160016 w 317561"/>
                      <a:gd name="connsiteY46" fmla="*/ 240329 h 304836"/>
                      <a:gd name="connsiteX47" fmla="*/ 157833 w 317561"/>
                      <a:gd name="connsiteY47" fmla="*/ 254050 h 304836"/>
                      <a:gd name="connsiteX48" fmla="*/ 158145 w 317561"/>
                      <a:gd name="connsiteY48" fmla="*/ 281493 h 304836"/>
                      <a:gd name="connsiteX49" fmla="*/ 163759 w 317561"/>
                      <a:gd name="connsiteY49" fmla="*/ 303322 h 304836"/>
                      <a:gd name="connsiteX50" fmla="*/ 172802 w 317561"/>
                      <a:gd name="connsiteY50" fmla="*/ 301140 h 304836"/>
                      <a:gd name="connsiteX51" fmla="*/ 180910 w 317561"/>
                      <a:gd name="connsiteY51" fmla="*/ 275568 h 304836"/>
                      <a:gd name="connsiteX52" fmla="*/ 184964 w 317561"/>
                      <a:gd name="connsiteY52" fmla="*/ 257169 h 304836"/>
                      <a:gd name="connsiteX53" fmla="*/ 208353 w 317561"/>
                      <a:gd name="connsiteY53" fmla="*/ 284300 h 304836"/>
                      <a:gd name="connsiteX54" fmla="*/ 216149 w 317561"/>
                      <a:gd name="connsiteY54" fmla="*/ 278063 h 304836"/>
                      <a:gd name="connsiteX55" fmla="*/ 206794 w 317561"/>
                      <a:gd name="connsiteY55" fmla="*/ 240329 h 304836"/>
                      <a:gd name="connsiteX56" fmla="*/ 204611 w 317561"/>
                      <a:gd name="connsiteY56" fmla="*/ 225048 h 304836"/>
                      <a:gd name="connsiteX57" fmla="*/ 208353 w 317561"/>
                      <a:gd name="connsiteY57" fmla="*/ 216940 h 304836"/>
                      <a:gd name="connsiteX58" fmla="*/ 220203 w 317561"/>
                      <a:gd name="connsiteY58" fmla="*/ 192304 h 304836"/>
                      <a:gd name="connsiteX59" fmla="*/ 236108 w 317561"/>
                      <a:gd name="connsiteY59" fmla="*/ 169851 h 304836"/>
                      <a:gd name="connsiteX60" fmla="*/ 236419 w 317561"/>
                      <a:gd name="connsiteY60" fmla="*/ 169539 h 304836"/>
                      <a:gd name="connsiteX61" fmla="*/ 241409 w 317561"/>
                      <a:gd name="connsiteY61" fmla="*/ 162991 h 304836"/>
                      <a:gd name="connsiteX62" fmla="*/ 245151 w 317561"/>
                      <a:gd name="connsiteY62" fmla="*/ 157689 h 304836"/>
                      <a:gd name="connsiteX63" fmla="*/ 239538 w 317561"/>
                      <a:gd name="connsiteY63" fmla="*/ 172658 h 304836"/>
                      <a:gd name="connsiteX64" fmla="*/ 231430 w 317561"/>
                      <a:gd name="connsiteY64" fmla="*/ 209144 h 304836"/>
                      <a:gd name="connsiteX65" fmla="*/ 248270 w 317561"/>
                      <a:gd name="connsiteY65" fmla="*/ 259040 h 304836"/>
                      <a:gd name="connsiteX66" fmla="*/ 254195 w 317561"/>
                      <a:gd name="connsiteY66" fmla="*/ 254050 h 304836"/>
                      <a:gd name="connsiteX67" fmla="*/ 252012 w 317561"/>
                      <a:gd name="connsiteY67" fmla="*/ 220059 h 304836"/>
                      <a:gd name="connsiteX68" fmla="*/ 269164 w 317561"/>
                      <a:gd name="connsiteY68" fmla="*/ 242200 h 304836"/>
                      <a:gd name="connsiteX69" fmla="*/ 289122 w 317561"/>
                      <a:gd name="connsiteY69" fmla="*/ 251556 h 304836"/>
                      <a:gd name="connsiteX70" fmla="*/ 291617 w 317561"/>
                      <a:gd name="connsiteY70" fmla="*/ 244695 h 304836"/>
                      <a:gd name="connsiteX71" fmla="*/ 280390 w 317561"/>
                      <a:gd name="connsiteY71" fmla="*/ 221930 h 304836"/>
                      <a:gd name="connsiteX72" fmla="*/ 270723 w 317561"/>
                      <a:gd name="connsiteY72" fmla="*/ 197606 h 304836"/>
                      <a:gd name="connsiteX73" fmla="*/ 269475 w 317561"/>
                      <a:gd name="connsiteY73" fmla="*/ 190745 h 304836"/>
                      <a:gd name="connsiteX74" fmla="*/ 301284 w 317561"/>
                      <a:gd name="connsiteY74" fmla="*/ 207897 h 304836"/>
                      <a:gd name="connsiteX75" fmla="*/ 304402 w 317561"/>
                      <a:gd name="connsiteY75" fmla="*/ 203219 h 304836"/>
                      <a:gd name="connsiteX76" fmla="*/ 283197 w 317561"/>
                      <a:gd name="connsiteY76" fmla="*/ 173593 h 304836"/>
                      <a:gd name="connsiteX77" fmla="*/ 281326 w 317561"/>
                      <a:gd name="connsiteY77" fmla="*/ 169851 h 304836"/>
                      <a:gd name="connsiteX78" fmla="*/ 283509 w 317561"/>
                      <a:gd name="connsiteY78" fmla="*/ 151452 h 304836"/>
                      <a:gd name="connsiteX79" fmla="*/ 292552 w 317561"/>
                      <a:gd name="connsiteY79" fmla="*/ 133053 h 304836"/>
                      <a:gd name="connsiteX80" fmla="*/ 317188 w 317561"/>
                      <a:gd name="connsiteY80" fmla="*/ 92513 h 304836"/>
                      <a:gd name="connsiteX81" fmla="*/ 317188 w 317561"/>
                      <a:gd name="connsiteY81" fmla="*/ 90953 h 304836"/>
                      <a:gd name="connsiteX82" fmla="*/ 315629 w 317561"/>
                      <a:gd name="connsiteY82" fmla="*/ 86899 h 304836"/>
                      <a:gd name="connsiteX83" fmla="*/ 287874 w 317561"/>
                      <a:gd name="connsiteY83" fmla="*/ 84716 h 304836"/>
                      <a:gd name="connsiteX84" fmla="*/ 257001 w 317561"/>
                      <a:gd name="connsiteY84" fmla="*/ 82845 h 304836"/>
                      <a:gd name="connsiteX85" fmla="*/ 239538 w 317561"/>
                      <a:gd name="connsiteY85" fmla="*/ 79415 h 304836"/>
                      <a:gd name="connsiteX86" fmla="*/ 231742 w 317561"/>
                      <a:gd name="connsiteY86" fmla="*/ 73802 h 304836"/>
                      <a:gd name="connsiteX87" fmla="*/ 222698 w 317561"/>
                      <a:gd name="connsiteY87" fmla="*/ 63511 h 304836"/>
                      <a:gd name="connsiteX88" fmla="*/ 222386 w 317561"/>
                      <a:gd name="connsiteY88" fmla="*/ 50725 h 304836"/>
                      <a:gd name="connsiteX89" fmla="*/ 209289 w 317561"/>
                      <a:gd name="connsiteY89" fmla="*/ 2700 h 304836"/>
                      <a:gd name="connsiteX90" fmla="*/ 190578 w 317561"/>
                      <a:gd name="connsiteY90" fmla="*/ 12056 h 304836"/>
                      <a:gd name="connsiteX91" fmla="*/ 193384 w 317561"/>
                      <a:gd name="connsiteY91" fmla="*/ 26089 h 304836"/>
                      <a:gd name="connsiteX92" fmla="*/ 189018 w 317561"/>
                      <a:gd name="connsiteY92" fmla="*/ 20164 h 304836"/>
                      <a:gd name="connsiteX93" fmla="*/ 155962 w 317561"/>
                      <a:gd name="connsiteY93" fmla="*/ 15174 h 304836"/>
                      <a:gd name="connsiteX94" fmla="*/ 153779 w 317561"/>
                      <a:gd name="connsiteY94" fmla="*/ 18605 h 304836"/>
                      <a:gd name="connsiteX95" fmla="*/ 161264 w 317561"/>
                      <a:gd name="connsiteY95" fmla="*/ 30767 h 304836"/>
                      <a:gd name="connsiteX96" fmla="*/ 168124 w 317561"/>
                      <a:gd name="connsiteY96" fmla="*/ 43241 h 304836"/>
                      <a:gd name="connsiteX97" fmla="*/ 158145 w 317561"/>
                      <a:gd name="connsiteY97" fmla="*/ 37004 h 304836"/>
                      <a:gd name="connsiteX98" fmla="*/ 126337 w 317561"/>
                      <a:gd name="connsiteY98" fmla="*/ 38251 h 304836"/>
                      <a:gd name="connsiteX99" fmla="*/ 126649 w 317561"/>
                      <a:gd name="connsiteY99" fmla="*/ 46671 h 304836"/>
                      <a:gd name="connsiteX100" fmla="*/ 152220 w 317561"/>
                      <a:gd name="connsiteY100" fmla="*/ 65382 h 304836"/>
                      <a:gd name="connsiteX101" fmla="*/ 220827 w 317561"/>
                      <a:gd name="connsiteY101" fmla="*/ 98126 h 304836"/>
                      <a:gd name="connsiteX102" fmla="*/ 194632 w 317561"/>
                      <a:gd name="connsiteY102" fmla="*/ 96255 h 304836"/>
                      <a:gd name="connsiteX103" fmla="*/ 156274 w 317561"/>
                      <a:gd name="connsiteY103" fmla="*/ 90018 h 304836"/>
                      <a:gd name="connsiteX104" fmla="*/ 115734 w 317561"/>
                      <a:gd name="connsiteY104" fmla="*/ 79103 h 304836"/>
                      <a:gd name="connsiteX105" fmla="*/ 97958 w 317561"/>
                      <a:gd name="connsiteY105" fmla="*/ 69436 h 304836"/>
                      <a:gd name="connsiteX106" fmla="*/ 84237 w 317561"/>
                      <a:gd name="connsiteY106" fmla="*/ 55091 h 304836"/>
                      <a:gd name="connsiteX107" fmla="*/ 64591 w 317561"/>
                      <a:gd name="connsiteY107" fmla="*/ 63823 h 304836"/>
                      <a:gd name="connsiteX108" fmla="*/ 248893 w 317561"/>
                      <a:gd name="connsiteY108" fmla="*/ 149581 h 304836"/>
                      <a:gd name="connsiteX109" fmla="*/ 250141 w 317561"/>
                      <a:gd name="connsiteY109" fmla="*/ 148646 h 304836"/>
                      <a:gd name="connsiteX110" fmla="*/ 248270 w 317561"/>
                      <a:gd name="connsiteY110" fmla="*/ 150828 h 304836"/>
                      <a:gd name="connsiteX111" fmla="*/ 248893 w 317561"/>
                      <a:gd name="connsiteY111" fmla="*/ 149581 h 304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17561" h="304836">
                        <a:moveTo>
                          <a:pt x="64591" y="63823"/>
                        </a:moveTo>
                        <a:cubicBezTo>
                          <a:pt x="63031" y="80663"/>
                          <a:pt x="78000" y="91577"/>
                          <a:pt x="91410" y="98126"/>
                        </a:cubicBezTo>
                        <a:cubicBezTo>
                          <a:pt x="94840" y="99685"/>
                          <a:pt x="98270" y="101245"/>
                          <a:pt x="101701" y="102492"/>
                        </a:cubicBezTo>
                        <a:cubicBezTo>
                          <a:pt x="92969" y="102804"/>
                          <a:pt x="84549" y="103427"/>
                          <a:pt x="75817" y="104051"/>
                        </a:cubicBezTo>
                        <a:cubicBezTo>
                          <a:pt x="72699" y="104363"/>
                          <a:pt x="48063" y="105610"/>
                          <a:pt x="50869" y="113407"/>
                        </a:cubicBezTo>
                        <a:cubicBezTo>
                          <a:pt x="54612" y="124009"/>
                          <a:pt x="78624" y="121203"/>
                          <a:pt x="88915" y="122138"/>
                        </a:cubicBezTo>
                        <a:cubicBezTo>
                          <a:pt x="91722" y="122450"/>
                          <a:pt x="94216" y="122450"/>
                          <a:pt x="97023" y="122762"/>
                        </a:cubicBezTo>
                        <a:cubicBezTo>
                          <a:pt x="91722" y="126816"/>
                          <a:pt x="86732" y="131494"/>
                          <a:pt x="83302" y="136483"/>
                        </a:cubicBezTo>
                        <a:cubicBezTo>
                          <a:pt x="82054" y="138043"/>
                          <a:pt x="82678" y="139914"/>
                          <a:pt x="84549" y="139914"/>
                        </a:cubicBezTo>
                        <a:cubicBezTo>
                          <a:pt x="99206" y="140537"/>
                          <a:pt x="201492" y="119955"/>
                          <a:pt x="211160" y="119955"/>
                        </a:cubicBezTo>
                        <a:cubicBezTo>
                          <a:pt x="211783" y="119955"/>
                          <a:pt x="212719" y="119955"/>
                          <a:pt x="213654" y="119955"/>
                        </a:cubicBezTo>
                        <a:cubicBezTo>
                          <a:pt x="213654" y="119955"/>
                          <a:pt x="213343" y="119955"/>
                          <a:pt x="213343" y="120267"/>
                        </a:cubicBezTo>
                        <a:cubicBezTo>
                          <a:pt x="189642" y="127128"/>
                          <a:pt x="165318" y="129623"/>
                          <a:pt x="141929" y="138978"/>
                        </a:cubicBezTo>
                        <a:cubicBezTo>
                          <a:pt x="94840" y="157689"/>
                          <a:pt x="87979" y="163926"/>
                          <a:pt x="86732" y="164238"/>
                        </a:cubicBezTo>
                        <a:cubicBezTo>
                          <a:pt x="84237" y="163302"/>
                          <a:pt x="81742" y="162367"/>
                          <a:pt x="79248" y="161743"/>
                        </a:cubicBezTo>
                        <a:cubicBezTo>
                          <a:pt x="72699" y="159560"/>
                          <a:pt x="65214" y="155818"/>
                          <a:pt x="57418" y="156442"/>
                        </a:cubicBezTo>
                        <a:cubicBezTo>
                          <a:pt x="54300" y="156754"/>
                          <a:pt x="46815" y="158936"/>
                          <a:pt x="45256" y="162679"/>
                        </a:cubicBezTo>
                        <a:cubicBezTo>
                          <a:pt x="41514" y="173282"/>
                          <a:pt x="47751" y="180142"/>
                          <a:pt x="56171" y="184820"/>
                        </a:cubicBezTo>
                        <a:cubicBezTo>
                          <a:pt x="51493" y="185444"/>
                          <a:pt x="46815" y="186067"/>
                          <a:pt x="42138" y="186691"/>
                        </a:cubicBezTo>
                        <a:cubicBezTo>
                          <a:pt x="36836" y="187627"/>
                          <a:pt x="9705" y="191369"/>
                          <a:pt x="10953" y="201036"/>
                        </a:cubicBezTo>
                        <a:cubicBezTo>
                          <a:pt x="12824" y="214757"/>
                          <a:pt x="29040" y="213822"/>
                          <a:pt x="41826" y="212575"/>
                        </a:cubicBezTo>
                        <a:cubicBezTo>
                          <a:pt x="43697" y="212263"/>
                          <a:pt x="45880" y="212263"/>
                          <a:pt x="47751" y="211951"/>
                        </a:cubicBezTo>
                        <a:cubicBezTo>
                          <a:pt x="41514" y="217252"/>
                          <a:pt x="35277" y="222865"/>
                          <a:pt x="29352" y="229102"/>
                        </a:cubicBezTo>
                        <a:cubicBezTo>
                          <a:pt x="15630" y="242824"/>
                          <a:pt x="-898" y="258728"/>
                          <a:pt x="38" y="277127"/>
                        </a:cubicBezTo>
                        <a:cubicBezTo>
                          <a:pt x="350" y="280869"/>
                          <a:pt x="5028" y="282429"/>
                          <a:pt x="8146" y="279622"/>
                        </a:cubicBezTo>
                        <a:cubicBezTo>
                          <a:pt x="21867" y="268395"/>
                          <a:pt x="35901" y="258104"/>
                          <a:pt x="50869" y="248437"/>
                        </a:cubicBezTo>
                        <a:cubicBezTo>
                          <a:pt x="52117" y="247502"/>
                          <a:pt x="53364" y="246878"/>
                          <a:pt x="54612" y="245942"/>
                        </a:cubicBezTo>
                        <a:cubicBezTo>
                          <a:pt x="48998" y="255921"/>
                          <a:pt x="46815" y="265901"/>
                          <a:pt x="53052" y="274321"/>
                        </a:cubicBezTo>
                        <a:cubicBezTo>
                          <a:pt x="54923" y="276815"/>
                          <a:pt x="58977" y="275256"/>
                          <a:pt x="60537" y="272449"/>
                        </a:cubicBezTo>
                        <a:cubicBezTo>
                          <a:pt x="65838" y="262782"/>
                          <a:pt x="73634" y="254986"/>
                          <a:pt x="81742" y="247502"/>
                        </a:cubicBezTo>
                        <a:cubicBezTo>
                          <a:pt x="81742" y="247502"/>
                          <a:pt x="81742" y="247502"/>
                          <a:pt x="82054" y="247813"/>
                        </a:cubicBezTo>
                        <a:cubicBezTo>
                          <a:pt x="82054" y="247813"/>
                          <a:pt x="82366" y="247813"/>
                          <a:pt x="82366" y="247813"/>
                        </a:cubicBezTo>
                        <a:cubicBezTo>
                          <a:pt x="81742" y="252179"/>
                          <a:pt x="81742" y="256545"/>
                          <a:pt x="81431" y="260599"/>
                        </a:cubicBezTo>
                        <a:cubicBezTo>
                          <a:pt x="81119" y="265901"/>
                          <a:pt x="82678" y="270890"/>
                          <a:pt x="82366" y="276192"/>
                        </a:cubicBezTo>
                        <a:cubicBezTo>
                          <a:pt x="81742" y="281493"/>
                          <a:pt x="91098" y="281181"/>
                          <a:pt x="92969" y="276192"/>
                        </a:cubicBezTo>
                        <a:cubicBezTo>
                          <a:pt x="95152" y="271202"/>
                          <a:pt x="98582" y="266836"/>
                          <a:pt x="101077" y="262158"/>
                        </a:cubicBezTo>
                        <a:cubicBezTo>
                          <a:pt x="103884" y="256857"/>
                          <a:pt x="106067" y="251556"/>
                          <a:pt x="107938" y="245942"/>
                        </a:cubicBezTo>
                        <a:cubicBezTo>
                          <a:pt x="110121" y="239394"/>
                          <a:pt x="116981" y="221618"/>
                          <a:pt x="119164" y="219435"/>
                        </a:cubicBezTo>
                        <a:cubicBezTo>
                          <a:pt x="129455" y="209144"/>
                          <a:pt x="138187" y="195735"/>
                          <a:pt x="149102" y="186379"/>
                        </a:cubicBezTo>
                        <a:cubicBezTo>
                          <a:pt x="194320" y="147398"/>
                          <a:pt x="222074" y="141785"/>
                          <a:pt x="222074" y="142097"/>
                        </a:cubicBezTo>
                        <a:cubicBezTo>
                          <a:pt x="204923" y="153323"/>
                          <a:pt x="193072" y="159560"/>
                          <a:pt x="181534" y="168916"/>
                        </a:cubicBezTo>
                        <a:cubicBezTo>
                          <a:pt x="170931" y="177647"/>
                          <a:pt x="161576" y="187627"/>
                          <a:pt x="153779" y="198541"/>
                        </a:cubicBezTo>
                        <a:cubicBezTo>
                          <a:pt x="147542" y="207273"/>
                          <a:pt x="138499" y="218812"/>
                          <a:pt x="136004" y="229102"/>
                        </a:cubicBezTo>
                        <a:cubicBezTo>
                          <a:pt x="131950" y="235339"/>
                          <a:pt x="128832" y="241888"/>
                          <a:pt x="126960" y="247190"/>
                        </a:cubicBezTo>
                        <a:cubicBezTo>
                          <a:pt x="124466" y="254362"/>
                          <a:pt x="111056" y="290225"/>
                          <a:pt x="124154" y="290849"/>
                        </a:cubicBezTo>
                        <a:cubicBezTo>
                          <a:pt x="136316" y="291472"/>
                          <a:pt x="145671" y="264029"/>
                          <a:pt x="149725" y="256233"/>
                        </a:cubicBezTo>
                        <a:cubicBezTo>
                          <a:pt x="152844" y="250620"/>
                          <a:pt x="156274" y="245319"/>
                          <a:pt x="160016" y="240329"/>
                        </a:cubicBezTo>
                        <a:cubicBezTo>
                          <a:pt x="158769" y="245942"/>
                          <a:pt x="158145" y="250932"/>
                          <a:pt x="157833" y="254050"/>
                        </a:cubicBezTo>
                        <a:cubicBezTo>
                          <a:pt x="156898" y="263406"/>
                          <a:pt x="156586" y="272761"/>
                          <a:pt x="158145" y="281493"/>
                        </a:cubicBezTo>
                        <a:cubicBezTo>
                          <a:pt x="159081" y="288666"/>
                          <a:pt x="159705" y="297397"/>
                          <a:pt x="163759" y="303322"/>
                        </a:cubicBezTo>
                        <a:cubicBezTo>
                          <a:pt x="165942" y="306441"/>
                          <a:pt x="170931" y="304258"/>
                          <a:pt x="172802" y="301140"/>
                        </a:cubicBezTo>
                        <a:cubicBezTo>
                          <a:pt x="177480" y="293655"/>
                          <a:pt x="179039" y="283364"/>
                          <a:pt x="180910" y="275568"/>
                        </a:cubicBezTo>
                        <a:cubicBezTo>
                          <a:pt x="182470" y="269331"/>
                          <a:pt x="183717" y="263406"/>
                          <a:pt x="184964" y="257169"/>
                        </a:cubicBezTo>
                        <a:cubicBezTo>
                          <a:pt x="190578" y="267772"/>
                          <a:pt x="198374" y="276192"/>
                          <a:pt x="208353" y="284300"/>
                        </a:cubicBezTo>
                        <a:cubicBezTo>
                          <a:pt x="211783" y="287106"/>
                          <a:pt x="217397" y="281805"/>
                          <a:pt x="216149" y="278063"/>
                        </a:cubicBezTo>
                        <a:cubicBezTo>
                          <a:pt x="212407" y="265901"/>
                          <a:pt x="209600" y="252803"/>
                          <a:pt x="206794" y="240329"/>
                        </a:cubicBezTo>
                        <a:cubicBezTo>
                          <a:pt x="205546" y="235651"/>
                          <a:pt x="205234" y="230350"/>
                          <a:pt x="204611" y="225048"/>
                        </a:cubicBezTo>
                        <a:cubicBezTo>
                          <a:pt x="205858" y="222554"/>
                          <a:pt x="207106" y="219747"/>
                          <a:pt x="208353" y="216940"/>
                        </a:cubicBezTo>
                        <a:cubicBezTo>
                          <a:pt x="211783" y="208520"/>
                          <a:pt x="215525" y="200101"/>
                          <a:pt x="220203" y="192304"/>
                        </a:cubicBezTo>
                        <a:cubicBezTo>
                          <a:pt x="224569" y="184508"/>
                          <a:pt x="230494" y="177336"/>
                          <a:pt x="236108" y="169851"/>
                        </a:cubicBezTo>
                        <a:cubicBezTo>
                          <a:pt x="236108" y="169851"/>
                          <a:pt x="236419" y="169851"/>
                          <a:pt x="236419" y="169539"/>
                        </a:cubicBezTo>
                        <a:cubicBezTo>
                          <a:pt x="238914" y="167668"/>
                          <a:pt x="240473" y="165173"/>
                          <a:pt x="241409" y="162991"/>
                        </a:cubicBezTo>
                        <a:cubicBezTo>
                          <a:pt x="242656" y="161119"/>
                          <a:pt x="243904" y="159560"/>
                          <a:pt x="245151" y="157689"/>
                        </a:cubicBezTo>
                        <a:cubicBezTo>
                          <a:pt x="242656" y="162367"/>
                          <a:pt x="241097" y="167980"/>
                          <a:pt x="239538" y="172658"/>
                        </a:cubicBezTo>
                        <a:cubicBezTo>
                          <a:pt x="235484" y="184820"/>
                          <a:pt x="232365" y="196982"/>
                          <a:pt x="231430" y="209144"/>
                        </a:cubicBezTo>
                        <a:cubicBezTo>
                          <a:pt x="229559" y="229102"/>
                          <a:pt x="233301" y="247502"/>
                          <a:pt x="248270" y="259040"/>
                        </a:cubicBezTo>
                        <a:cubicBezTo>
                          <a:pt x="251076" y="261223"/>
                          <a:pt x="254818" y="257169"/>
                          <a:pt x="254195" y="254050"/>
                        </a:cubicBezTo>
                        <a:cubicBezTo>
                          <a:pt x="251700" y="243136"/>
                          <a:pt x="251076" y="231597"/>
                          <a:pt x="252012" y="220059"/>
                        </a:cubicBezTo>
                        <a:cubicBezTo>
                          <a:pt x="256690" y="228167"/>
                          <a:pt x="262303" y="235651"/>
                          <a:pt x="269164" y="242200"/>
                        </a:cubicBezTo>
                        <a:cubicBezTo>
                          <a:pt x="274465" y="247502"/>
                          <a:pt x="279766" y="253427"/>
                          <a:pt x="289122" y="251556"/>
                        </a:cubicBezTo>
                        <a:cubicBezTo>
                          <a:pt x="292552" y="250932"/>
                          <a:pt x="294111" y="246254"/>
                          <a:pt x="291617" y="244695"/>
                        </a:cubicBezTo>
                        <a:cubicBezTo>
                          <a:pt x="285691" y="240953"/>
                          <a:pt x="283197" y="228479"/>
                          <a:pt x="280390" y="221930"/>
                        </a:cubicBezTo>
                        <a:cubicBezTo>
                          <a:pt x="276960" y="214134"/>
                          <a:pt x="273218" y="206026"/>
                          <a:pt x="270723" y="197606"/>
                        </a:cubicBezTo>
                        <a:cubicBezTo>
                          <a:pt x="270099" y="195423"/>
                          <a:pt x="269787" y="193240"/>
                          <a:pt x="269475" y="190745"/>
                        </a:cubicBezTo>
                        <a:cubicBezTo>
                          <a:pt x="276648" y="199789"/>
                          <a:pt x="287563" y="209144"/>
                          <a:pt x="301284" y="207897"/>
                        </a:cubicBezTo>
                        <a:cubicBezTo>
                          <a:pt x="303779" y="207585"/>
                          <a:pt x="305650" y="205090"/>
                          <a:pt x="304402" y="203219"/>
                        </a:cubicBezTo>
                        <a:cubicBezTo>
                          <a:pt x="297854" y="192928"/>
                          <a:pt x="288810" y="184820"/>
                          <a:pt x="283197" y="173593"/>
                        </a:cubicBezTo>
                        <a:cubicBezTo>
                          <a:pt x="282573" y="172346"/>
                          <a:pt x="281949" y="171099"/>
                          <a:pt x="281326" y="169851"/>
                        </a:cubicBezTo>
                        <a:cubicBezTo>
                          <a:pt x="283197" y="163614"/>
                          <a:pt x="283509" y="157377"/>
                          <a:pt x="283509" y="151452"/>
                        </a:cubicBezTo>
                        <a:cubicBezTo>
                          <a:pt x="286315" y="145215"/>
                          <a:pt x="289122" y="138978"/>
                          <a:pt x="292552" y="133053"/>
                        </a:cubicBezTo>
                        <a:cubicBezTo>
                          <a:pt x="299725" y="119332"/>
                          <a:pt x="308768" y="105922"/>
                          <a:pt x="317188" y="92513"/>
                        </a:cubicBezTo>
                        <a:cubicBezTo>
                          <a:pt x="317500" y="91889"/>
                          <a:pt x="317500" y="91265"/>
                          <a:pt x="317188" y="90953"/>
                        </a:cubicBezTo>
                        <a:cubicBezTo>
                          <a:pt x="318124" y="89394"/>
                          <a:pt x="317188" y="87211"/>
                          <a:pt x="315629" y="86899"/>
                        </a:cubicBezTo>
                        <a:cubicBezTo>
                          <a:pt x="306897" y="84093"/>
                          <a:pt x="297230" y="84405"/>
                          <a:pt x="287874" y="84716"/>
                        </a:cubicBezTo>
                        <a:cubicBezTo>
                          <a:pt x="277272" y="85028"/>
                          <a:pt x="267292" y="84093"/>
                          <a:pt x="257001" y="82845"/>
                        </a:cubicBezTo>
                        <a:cubicBezTo>
                          <a:pt x="251076" y="81910"/>
                          <a:pt x="245151" y="80974"/>
                          <a:pt x="239538" y="79415"/>
                        </a:cubicBezTo>
                        <a:cubicBezTo>
                          <a:pt x="236731" y="77856"/>
                          <a:pt x="234236" y="75985"/>
                          <a:pt x="231742" y="73802"/>
                        </a:cubicBezTo>
                        <a:cubicBezTo>
                          <a:pt x="228311" y="70683"/>
                          <a:pt x="224881" y="67253"/>
                          <a:pt x="222698" y="63511"/>
                        </a:cubicBezTo>
                        <a:cubicBezTo>
                          <a:pt x="219891" y="59145"/>
                          <a:pt x="221451" y="56338"/>
                          <a:pt x="222386" y="50725"/>
                        </a:cubicBezTo>
                        <a:cubicBezTo>
                          <a:pt x="224881" y="32950"/>
                          <a:pt x="219580" y="15174"/>
                          <a:pt x="209289" y="2700"/>
                        </a:cubicBezTo>
                        <a:cubicBezTo>
                          <a:pt x="203987" y="-3849"/>
                          <a:pt x="189330" y="2388"/>
                          <a:pt x="190578" y="12056"/>
                        </a:cubicBezTo>
                        <a:cubicBezTo>
                          <a:pt x="191201" y="16733"/>
                          <a:pt x="192449" y="21411"/>
                          <a:pt x="193384" y="26089"/>
                        </a:cubicBezTo>
                        <a:cubicBezTo>
                          <a:pt x="192137" y="23906"/>
                          <a:pt x="190889" y="21723"/>
                          <a:pt x="189018" y="20164"/>
                        </a:cubicBezTo>
                        <a:cubicBezTo>
                          <a:pt x="182158" y="12991"/>
                          <a:pt x="167501" y="8002"/>
                          <a:pt x="155962" y="15174"/>
                        </a:cubicBezTo>
                        <a:cubicBezTo>
                          <a:pt x="154715" y="15798"/>
                          <a:pt x="153468" y="17357"/>
                          <a:pt x="153779" y="18605"/>
                        </a:cubicBezTo>
                        <a:cubicBezTo>
                          <a:pt x="154403" y="23906"/>
                          <a:pt x="157522" y="27024"/>
                          <a:pt x="161264" y="30767"/>
                        </a:cubicBezTo>
                        <a:cubicBezTo>
                          <a:pt x="165318" y="34821"/>
                          <a:pt x="167501" y="37939"/>
                          <a:pt x="168124" y="43241"/>
                        </a:cubicBezTo>
                        <a:cubicBezTo>
                          <a:pt x="164694" y="41369"/>
                          <a:pt x="161576" y="39187"/>
                          <a:pt x="158145" y="37004"/>
                        </a:cubicBezTo>
                        <a:cubicBezTo>
                          <a:pt x="148790" y="31702"/>
                          <a:pt x="137563" y="28896"/>
                          <a:pt x="126337" y="38251"/>
                        </a:cubicBezTo>
                        <a:cubicBezTo>
                          <a:pt x="122906" y="41369"/>
                          <a:pt x="123218" y="45424"/>
                          <a:pt x="126649" y="46671"/>
                        </a:cubicBezTo>
                        <a:cubicBezTo>
                          <a:pt x="136316" y="50413"/>
                          <a:pt x="143177" y="60392"/>
                          <a:pt x="152220" y="65382"/>
                        </a:cubicBezTo>
                        <a:cubicBezTo>
                          <a:pt x="162823" y="71307"/>
                          <a:pt x="217085" y="93448"/>
                          <a:pt x="220827" y="98126"/>
                        </a:cubicBezTo>
                        <a:cubicBezTo>
                          <a:pt x="218956" y="98438"/>
                          <a:pt x="196191" y="96255"/>
                          <a:pt x="194632" y="96255"/>
                        </a:cubicBezTo>
                        <a:cubicBezTo>
                          <a:pt x="180910" y="96567"/>
                          <a:pt x="169372" y="91889"/>
                          <a:pt x="156274" y="90018"/>
                        </a:cubicBezTo>
                        <a:cubicBezTo>
                          <a:pt x="142241" y="88147"/>
                          <a:pt x="128520" y="84093"/>
                          <a:pt x="115734" y="79103"/>
                        </a:cubicBezTo>
                        <a:cubicBezTo>
                          <a:pt x="109497" y="76608"/>
                          <a:pt x="102948" y="73802"/>
                          <a:pt x="97958" y="69436"/>
                        </a:cubicBezTo>
                        <a:cubicBezTo>
                          <a:pt x="92657" y="65070"/>
                          <a:pt x="90162" y="58521"/>
                          <a:pt x="84237" y="55091"/>
                        </a:cubicBezTo>
                        <a:cubicBezTo>
                          <a:pt x="77376" y="50725"/>
                          <a:pt x="65214" y="55403"/>
                          <a:pt x="64591" y="63823"/>
                        </a:cubicBezTo>
                        <a:close/>
                        <a:moveTo>
                          <a:pt x="248893" y="149581"/>
                        </a:moveTo>
                        <a:cubicBezTo>
                          <a:pt x="249205" y="149269"/>
                          <a:pt x="249829" y="148957"/>
                          <a:pt x="250141" y="148646"/>
                        </a:cubicBezTo>
                        <a:cubicBezTo>
                          <a:pt x="249517" y="149269"/>
                          <a:pt x="248893" y="149893"/>
                          <a:pt x="248270" y="150828"/>
                        </a:cubicBezTo>
                        <a:cubicBezTo>
                          <a:pt x="248582" y="150517"/>
                          <a:pt x="248893" y="149893"/>
                          <a:pt x="248893" y="149581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56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090938" y="4652869"/>
                    <a:ext cx="424944" cy="356418"/>
                    <a:chOff x="7090938" y="4652869"/>
                    <a:chExt cx="424944" cy="356418"/>
                  </a:xfrm>
                </p:grpSpPr>
                <p:sp>
                  <p:nvSpPr>
                    <p:cNvPr id="382" name="Freeform: Shape 484">
                      <a:extLst>
                        <a:ext uri="{FF2B5EF4-FFF2-40B4-BE49-F238E27FC236}">
                          <a16:creationId xmlns:a16="http://schemas.microsoft.com/office/drawing/2014/main" id="{11147328-ACBC-4D1B-993D-3EA86E4A65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1059" y="4867667"/>
                      <a:ext cx="150950" cy="137760"/>
                    </a:xfrm>
                    <a:custGeom>
                      <a:avLst/>
                      <a:gdLst>
                        <a:gd name="connsiteX0" fmla="*/ 1664 w 150950"/>
                        <a:gd name="connsiteY0" fmla="*/ 9979 h 137760"/>
                        <a:gd name="connsiteX1" fmla="*/ 77443 w 150950"/>
                        <a:gd name="connsiteY1" fmla="*/ 71102 h 137760"/>
                        <a:gd name="connsiteX2" fmla="*/ 107069 w 150950"/>
                        <a:gd name="connsiteY2" fmla="*/ 110706 h 137760"/>
                        <a:gd name="connsiteX3" fmla="*/ 132640 w 150950"/>
                        <a:gd name="connsiteY3" fmla="*/ 137213 h 137760"/>
                        <a:gd name="connsiteX4" fmla="*/ 145426 w 150950"/>
                        <a:gd name="connsiteY4" fmla="*/ 132848 h 137760"/>
                        <a:gd name="connsiteX5" fmla="*/ 106133 w 150950"/>
                        <a:gd name="connsiteY5" fmla="*/ 45530 h 137760"/>
                        <a:gd name="connsiteX6" fmla="*/ 6342 w 150950"/>
                        <a:gd name="connsiteY6" fmla="*/ 0 h 137760"/>
                        <a:gd name="connsiteX7" fmla="*/ 1664 w 150950"/>
                        <a:gd name="connsiteY7" fmla="*/ 9979 h 137760"/>
                        <a:gd name="connsiteX8" fmla="*/ 1664 w 150950"/>
                        <a:gd name="connsiteY8" fmla="*/ 9979 h 137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0950" h="137760">
                          <a:moveTo>
                            <a:pt x="1664" y="9979"/>
                          </a:moveTo>
                          <a:cubicBezTo>
                            <a:pt x="24429" y="33368"/>
                            <a:pt x="54366" y="48025"/>
                            <a:pt x="77443" y="71102"/>
                          </a:cubicBezTo>
                          <a:cubicBezTo>
                            <a:pt x="89293" y="82952"/>
                            <a:pt x="98649" y="96673"/>
                            <a:pt x="107069" y="110706"/>
                          </a:cubicBezTo>
                          <a:cubicBezTo>
                            <a:pt x="114241" y="122557"/>
                            <a:pt x="118919" y="132224"/>
                            <a:pt x="132640" y="137213"/>
                          </a:cubicBezTo>
                          <a:cubicBezTo>
                            <a:pt x="137318" y="138773"/>
                            <a:pt x="142932" y="136902"/>
                            <a:pt x="145426" y="132848"/>
                          </a:cubicBezTo>
                          <a:cubicBezTo>
                            <a:pt x="165073" y="102598"/>
                            <a:pt x="127651" y="63929"/>
                            <a:pt x="106133" y="45530"/>
                          </a:cubicBezTo>
                          <a:cubicBezTo>
                            <a:pt x="78691" y="21518"/>
                            <a:pt x="43764" y="1247"/>
                            <a:pt x="6342" y="0"/>
                          </a:cubicBezTo>
                          <a:cubicBezTo>
                            <a:pt x="1664" y="0"/>
                            <a:pt x="-2390" y="6237"/>
                            <a:pt x="1664" y="9979"/>
                          </a:cubicBezTo>
                          <a:lnTo>
                            <a:pt x="1664" y="997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3" name="Freeform: Shape 485">
                      <a:extLst>
                        <a:ext uri="{FF2B5EF4-FFF2-40B4-BE49-F238E27FC236}">
                          <a16:creationId xmlns:a16="http://schemas.microsoft.com/office/drawing/2014/main" id="{93AAF9D1-3B78-4109-97F3-077F56EB1B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9145" y="4690249"/>
                      <a:ext cx="162935" cy="127899"/>
                    </a:xfrm>
                    <a:custGeom>
                      <a:avLst/>
                      <a:gdLst>
                        <a:gd name="connsiteX0" fmla="*/ 3495 w 162935"/>
                        <a:gd name="connsiteY0" fmla="*/ 127834 h 127899"/>
                        <a:gd name="connsiteX1" fmla="*/ 160979 w 162935"/>
                        <a:gd name="connsiteY1" fmla="*/ 27107 h 127899"/>
                        <a:gd name="connsiteX2" fmla="*/ 120438 w 162935"/>
                        <a:gd name="connsiteY2" fmla="*/ 13074 h 127899"/>
                        <a:gd name="connsiteX3" fmla="*/ 1312 w 162935"/>
                        <a:gd name="connsiteY3" fmla="*/ 120974 h 127899"/>
                        <a:gd name="connsiteX4" fmla="*/ 3495 w 162935"/>
                        <a:gd name="connsiteY4" fmla="*/ 127834 h 127899"/>
                        <a:gd name="connsiteX5" fmla="*/ 3495 w 162935"/>
                        <a:gd name="connsiteY5" fmla="*/ 127834 h 1278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2935" h="127899">
                          <a:moveTo>
                            <a:pt x="3495" y="127834"/>
                          </a:moveTo>
                          <a:cubicBezTo>
                            <a:pt x="58380" y="130017"/>
                            <a:pt x="139461" y="77003"/>
                            <a:pt x="160979" y="27107"/>
                          </a:cubicBezTo>
                          <a:cubicBezTo>
                            <a:pt x="172205" y="1224"/>
                            <a:pt x="131977" y="-11250"/>
                            <a:pt x="120438" y="13074"/>
                          </a:cubicBezTo>
                          <a:cubicBezTo>
                            <a:pt x="96426" y="62346"/>
                            <a:pt x="37798" y="84487"/>
                            <a:pt x="1312" y="120974"/>
                          </a:cubicBezTo>
                          <a:cubicBezTo>
                            <a:pt x="-1183" y="123157"/>
                            <a:pt x="65" y="127522"/>
                            <a:pt x="3495" y="127834"/>
                          </a:cubicBezTo>
                          <a:lnTo>
                            <a:pt x="3495" y="127834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4" name="Freeform: Shape 486">
                      <a:extLst>
                        <a:ext uri="{FF2B5EF4-FFF2-40B4-BE49-F238E27FC236}">
                          <a16:creationId xmlns:a16="http://schemas.microsoft.com/office/drawing/2014/main" id="{6C17F056-26EE-474D-9C1D-DEC5416237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72468" y="4746485"/>
                      <a:ext cx="243414" cy="128762"/>
                    </a:xfrm>
                    <a:custGeom>
                      <a:avLst/>
                      <a:gdLst>
                        <a:gd name="connsiteX0" fmla="*/ 1294 w 243414"/>
                        <a:gd name="connsiteY0" fmla="*/ 104966 h 128762"/>
                        <a:gd name="connsiteX1" fmla="*/ 137260 w 243414"/>
                        <a:gd name="connsiteY1" fmla="*/ 116816 h 128762"/>
                        <a:gd name="connsiteX2" fmla="*/ 196823 w 243414"/>
                        <a:gd name="connsiteY2" fmla="*/ 75340 h 128762"/>
                        <a:gd name="connsiteX3" fmla="*/ 242665 w 243414"/>
                        <a:gd name="connsiteY3" fmla="*/ 24821 h 128762"/>
                        <a:gd name="connsiteX4" fmla="*/ 226761 w 243414"/>
                        <a:gd name="connsiteY4" fmla="*/ 808 h 128762"/>
                        <a:gd name="connsiteX5" fmla="*/ 139131 w 243414"/>
                        <a:gd name="connsiteY5" fmla="*/ 55070 h 128762"/>
                        <a:gd name="connsiteX6" fmla="*/ 65535 w 243414"/>
                        <a:gd name="connsiteY6" fmla="*/ 83760 h 128762"/>
                        <a:gd name="connsiteX7" fmla="*/ 2229 w 243414"/>
                        <a:gd name="connsiteY7" fmla="*/ 98105 h 128762"/>
                        <a:gd name="connsiteX8" fmla="*/ 1294 w 243414"/>
                        <a:gd name="connsiteY8" fmla="*/ 104966 h 128762"/>
                        <a:gd name="connsiteX9" fmla="*/ 1294 w 243414"/>
                        <a:gd name="connsiteY9" fmla="*/ 104966 h 128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3414" h="128762">
                          <a:moveTo>
                            <a:pt x="1294" y="104966"/>
                          </a:moveTo>
                          <a:cubicBezTo>
                            <a:pt x="34350" y="135215"/>
                            <a:pt x="98279" y="133656"/>
                            <a:pt x="137260" y="116816"/>
                          </a:cubicBezTo>
                          <a:cubicBezTo>
                            <a:pt x="160025" y="107149"/>
                            <a:pt x="178424" y="91244"/>
                            <a:pt x="196823" y="75340"/>
                          </a:cubicBezTo>
                          <a:cubicBezTo>
                            <a:pt x="213663" y="60371"/>
                            <a:pt x="237363" y="47586"/>
                            <a:pt x="242665" y="24821"/>
                          </a:cubicBezTo>
                          <a:cubicBezTo>
                            <a:pt x="245783" y="12347"/>
                            <a:pt x="238923" y="3303"/>
                            <a:pt x="226761" y="808"/>
                          </a:cubicBezTo>
                          <a:cubicBezTo>
                            <a:pt x="191210" y="-6364"/>
                            <a:pt x="164703" y="36047"/>
                            <a:pt x="139131" y="55070"/>
                          </a:cubicBezTo>
                          <a:cubicBezTo>
                            <a:pt x="117613" y="70974"/>
                            <a:pt x="91730" y="79706"/>
                            <a:pt x="65535" y="83760"/>
                          </a:cubicBezTo>
                          <a:cubicBezTo>
                            <a:pt x="43082" y="87190"/>
                            <a:pt x="22188" y="85631"/>
                            <a:pt x="2229" y="98105"/>
                          </a:cubicBezTo>
                          <a:cubicBezTo>
                            <a:pt x="358" y="99352"/>
                            <a:pt x="-1201" y="102783"/>
                            <a:pt x="1294" y="104966"/>
                          </a:cubicBezTo>
                          <a:lnTo>
                            <a:pt x="1294" y="104966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5" name="Freeform: Shape 487">
                      <a:extLst>
                        <a:ext uri="{FF2B5EF4-FFF2-40B4-BE49-F238E27FC236}">
                          <a16:creationId xmlns:a16="http://schemas.microsoft.com/office/drawing/2014/main" id="{96E3C5C7-62BE-4CFE-A72A-EDF87EDB87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01962" y="4871192"/>
                      <a:ext cx="73955" cy="138094"/>
                    </a:xfrm>
                    <a:custGeom>
                      <a:avLst/>
                      <a:gdLst>
                        <a:gd name="connsiteX0" fmla="*/ 3402 w 73955"/>
                        <a:gd name="connsiteY0" fmla="*/ 27035 h 138094"/>
                        <a:gd name="connsiteX1" fmla="*/ 19618 w 73955"/>
                        <a:gd name="connsiteY1" fmla="*/ 103126 h 138094"/>
                        <a:gd name="connsiteX2" fmla="*/ 69514 w 73955"/>
                        <a:gd name="connsiteY2" fmla="*/ 120278 h 138094"/>
                        <a:gd name="connsiteX3" fmla="*/ 58911 w 73955"/>
                        <a:gd name="connsiteY3" fmla="*/ 25164 h 138094"/>
                        <a:gd name="connsiteX4" fmla="*/ 2466 w 73955"/>
                        <a:gd name="connsiteY4" fmla="*/ 10507 h 138094"/>
                        <a:gd name="connsiteX5" fmla="*/ 3402 w 73955"/>
                        <a:gd name="connsiteY5" fmla="*/ 27035 h 138094"/>
                        <a:gd name="connsiteX6" fmla="*/ 3402 w 73955"/>
                        <a:gd name="connsiteY6" fmla="*/ 27035 h 138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955" h="138094">
                          <a:moveTo>
                            <a:pt x="3402" y="27035"/>
                          </a:moveTo>
                          <a:cubicBezTo>
                            <a:pt x="21177" y="46058"/>
                            <a:pt x="25231" y="78802"/>
                            <a:pt x="19618" y="103126"/>
                          </a:cubicBezTo>
                          <a:cubicBezTo>
                            <a:pt x="12134" y="136182"/>
                            <a:pt x="62341" y="153334"/>
                            <a:pt x="69514" y="120278"/>
                          </a:cubicBezTo>
                          <a:cubicBezTo>
                            <a:pt x="76375" y="88781"/>
                            <a:pt x="76998" y="53231"/>
                            <a:pt x="58911" y="25164"/>
                          </a:cubicBezTo>
                          <a:cubicBezTo>
                            <a:pt x="48620" y="8948"/>
                            <a:pt x="17435" y="-13505"/>
                            <a:pt x="2466" y="10507"/>
                          </a:cubicBezTo>
                          <a:cubicBezTo>
                            <a:pt x="-964" y="15809"/>
                            <a:pt x="-964" y="22669"/>
                            <a:pt x="3402" y="27035"/>
                          </a:cubicBezTo>
                          <a:lnTo>
                            <a:pt x="3402" y="27035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6" name="Freeform: Shape 488">
                      <a:extLst>
                        <a:ext uri="{FF2B5EF4-FFF2-40B4-BE49-F238E27FC236}">
                          <a16:creationId xmlns:a16="http://schemas.microsoft.com/office/drawing/2014/main" id="{4F97E96B-1F67-40DA-973C-87F74D5867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1632" y="4652869"/>
                      <a:ext cx="59845" cy="137647"/>
                    </a:xfrm>
                    <a:custGeom>
                      <a:avLst/>
                      <a:gdLst>
                        <a:gd name="connsiteX0" fmla="*/ 14563 w 59845"/>
                        <a:gd name="connsiteY0" fmla="*/ 134652 h 137647"/>
                        <a:gd name="connsiteX1" fmla="*/ 58222 w 59845"/>
                        <a:gd name="connsiteY1" fmla="*/ 81014 h 137647"/>
                        <a:gd name="connsiteX2" fmla="*/ 17370 w 59845"/>
                        <a:gd name="connsiteY2" fmla="*/ 246 h 137647"/>
                        <a:gd name="connsiteX3" fmla="*/ 2089 w 59845"/>
                        <a:gd name="connsiteY3" fmla="*/ 31119 h 137647"/>
                        <a:gd name="connsiteX4" fmla="*/ 13939 w 59845"/>
                        <a:gd name="connsiteY4" fmla="*/ 72595 h 137647"/>
                        <a:gd name="connsiteX5" fmla="*/ 13939 w 59845"/>
                        <a:gd name="connsiteY5" fmla="*/ 122490 h 137647"/>
                        <a:gd name="connsiteX6" fmla="*/ 14563 w 59845"/>
                        <a:gd name="connsiteY6" fmla="*/ 134652 h 137647"/>
                        <a:gd name="connsiteX7" fmla="*/ 14563 w 59845"/>
                        <a:gd name="connsiteY7" fmla="*/ 134652 h 1376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5" h="137647">
                          <a:moveTo>
                            <a:pt x="14563" y="134652"/>
                          </a:moveTo>
                          <a:cubicBezTo>
                            <a:pt x="42941" y="150557"/>
                            <a:pt x="55415" y="98790"/>
                            <a:pt x="58222" y="81014"/>
                          </a:cubicBezTo>
                          <a:cubicBezTo>
                            <a:pt x="62900" y="50765"/>
                            <a:pt x="59781" y="-4120"/>
                            <a:pt x="17370" y="246"/>
                          </a:cubicBezTo>
                          <a:cubicBezTo>
                            <a:pt x="3336" y="1805"/>
                            <a:pt x="-3836" y="19580"/>
                            <a:pt x="2089" y="31119"/>
                          </a:cubicBezTo>
                          <a:cubicBezTo>
                            <a:pt x="8950" y="44216"/>
                            <a:pt x="11756" y="57938"/>
                            <a:pt x="13939" y="72595"/>
                          </a:cubicBezTo>
                          <a:cubicBezTo>
                            <a:pt x="15187" y="82262"/>
                            <a:pt x="21112" y="114382"/>
                            <a:pt x="13939" y="122490"/>
                          </a:cubicBezTo>
                          <a:cubicBezTo>
                            <a:pt x="10821" y="125921"/>
                            <a:pt x="9885" y="131846"/>
                            <a:pt x="14563" y="134652"/>
                          </a:cubicBezTo>
                          <a:lnTo>
                            <a:pt x="14563" y="13465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7" name="Freeform: Shape 489">
                      <a:extLst>
                        <a:ext uri="{FF2B5EF4-FFF2-40B4-BE49-F238E27FC236}">
                          <a16:creationId xmlns:a16="http://schemas.microsoft.com/office/drawing/2014/main" id="{01F6C142-C6C6-45A6-819C-41E71AF812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90938" y="4684591"/>
                      <a:ext cx="56968" cy="150902"/>
                    </a:xfrm>
                    <a:custGeom>
                      <a:avLst/>
                      <a:gdLst>
                        <a:gd name="connsiteX0" fmla="*/ 15985 w 56968"/>
                        <a:gd name="connsiteY0" fmla="*/ 149084 h 150902"/>
                        <a:gd name="connsiteX1" fmla="*/ 55589 w 56968"/>
                        <a:gd name="connsiteY1" fmla="*/ 87338 h 150902"/>
                        <a:gd name="connsiteX2" fmla="*/ 37190 w 56968"/>
                        <a:gd name="connsiteY2" fmla="*/ 4387 h 150902"/>
                        <a:gd name="connsiteX3" fmla="*/ 10995 w 56968"/>
                        <a:gd name="connsiteY3" fmla="*/ 17484 h 150902"/>
                        <a:gd name="connsiteX4" fmla="*/ 3199 w 56968"/>
                        <a:gd name="connsiteY4" fmla="*/ 130062 h 150902"/>
                        <a:gd name="connsiteX5" fmla="*/ 15985 w 56968"/>
                        <a:gd name="connsiteY5" fmla="*/ 149084 h 150902"/>
                        <a:gd name="connsiteX6" fmla="*/ 15985 w 56968"/>
                        <a:gd name="connsiteY6" fmla="*/ 149084 h 150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6968" h="150902">
                          <a:moveTo>
                            <a:pt x="15985" y="149084"/>
                          </a:moveTo>
                          <a:cubicBezTo>
                            <a:pt x="39373" y="135363"/>
                            <a:pt x="52159" y="114157"/>
                            <a:pt x="55589" y="87338"/>
                          </a:cubicBezTo>
                          <a:cubicBezTo>
                            <a:pt x="59020" y="60831"/>
                            <a:pt x="57149" y="24033"/>
                            <a:pt x="37190" y="4387"/>
                          </a:cubicBezTo>
                          <a:cubicBezTo>
                            <a:pt x="27523" y="-5281"/>
                            <a:pt x="6629" y="1892"/>
                            <a:pt x="10995" y="17484"/>
                          </a:cubicBezTo>
                          <a:cubicBezTo>
                            <a:pt x="20974" y="53035"/>
                            <a:pt x="30018" y="99500"/>
                            <a:pt x="3199" y="130062"/>
                          </a:cubicBezTo>
                          <a:cubicBezTo>
                            <a:pt x="-4909" y="139105"/>
                            <a:pt x="3511" y="156569"/>
                            <a:pt x="15985" y="149084"/>
                          </a:cubicBezTo>
                          <a:lnTo>
                            <a:pt x="15985" y="149084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8" name="Freeform: Shape 490">
                      <a:extLst>
                        <a:ext uri="{FF2B5EF4-FFF2-40B4-BE49-F238E27FC236}">
                          <a16:creationId xmlns:a16="http://schemas.microsoft.com/office/drawing/2014/main" id="{A632752C-F887-464C-AF2B-1D7B44BE78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20087" y="4750183"/>
                      <a:ext cx="117250" cy="69373"/>
                    </a:xfrm>
                    <a:custGeom>
                      <a:avLst/>
                      <a:gdLst>
                        <a:gd name="connsiteX0" fmla="*/ 14173 w 117250"/>
                        <a:gd name="connsiteY0" fmla="*/ 50124 h 69373"/>
                        <a:gd name="connsiteX1" fmla="*/ 11990 w 117250"/>
                        <a:gd name="connsiteY1" fmla="*/ 48253 h 69373"/>
                        <a:gd name="connsiteX2" fmla="*/ 2011 w 117250"/>
                        <a:gd name="connsiteY2" fmla="*/ 59792 h 69373"/>
                        <a:gd name="connsiteX3" fmla="*/ 111470 w 117250"/>
                        <a:gd name="connsiteY3" fmla="*/ 30166 h 69373"/>
                        <a:gd name="connsiteX4" fmla="*/ 92759 w 117250"/>
                        <a:gd name="connsiteY4" fmla="*/ 2411 h 69373"/>
                        <a:gd name="connsiteX5" fmla="*/ 44423 w 117250"/>
                        <a:gd name="connsiteY5" fmla="*/ 31725 h 69373"/>
                        <a:gd name="connsiteX6" fmla="*/ 2635 w 117250"/>
                        <a:gd name="connsiteY6" fmla="*/ 48877 h 69373"/>
                        <a:gd name="connsiteX7" fmla="*/ 15109 w 117250"/>
                        <a:gd name="connsiteY7" fmla="*/ 53243 h 69373"/>
                        <a:gd name="connsiteX8" fmla="*/ 14173 w 117250"/>
                        <a:gd name="connsiteY8" fmla="*/ 50124 h 69373"/>
                        <a:gd name="connsiteX9" fmla="*/ 14173 w 117250"/>
                        <a:gd name="connsiteY9" fmla="*/ 50124 h 69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7250" h="69373">
                          <a:moveTo>
                            <a:pt x="14173" y="50124"/>
                          </a:moveTo>
                          <a:cubicBezTo>
                            <a:pt x="13550" y="49501"/>
                            <a:pt x="12926" y="48877"/>
                            <a:pt x="11990" y="48253"/>
                          </a:cubicBezTo>
                          <a:cubicBezTo>
                            <a:pt x="5442" y="42640"/>
                            <a:pt x="-4226" y="53555"/>
                            <a:pt x="2011" y="59792"/>
                          </a:cubicBezTo>
                          <a:cubicBezTo>
                            <a:pt x="30390" y="87546"/>
                            <a:pt x="87458" y="47941"/>
                            <a:pt x="111470" y="30166"/>
                          </a:cubicBezTo>
                          <a:cubicBezTo>
                            <a:pt x="126751" y="18939"/>
                            <a:pt x="108664" y="-8191"/>
                            <a:pt x="92759" y="2411"/>
                          </a:cubicBezTo>
                          <a:cubicBezTo>
                            <a:pt x="76855" y="12702"/>
                            <a:pt x="61263" y="23617"/>
                            <a:pt x="44423" y="31725"/>
                          </a:cubicBezTo>
                          <a:cubicBezTo>
                            <a:pt x="30701" y="38586"/>
                            <a:pt x="14797" y="39833"/>
                            <a:pt x="2635" y="48877"/>
                          </a:cubicBezTo>
                          <a:cubicBezTo>
                            <a:pt x="6689" y="50436"/>
                            <a:pt x="11055" y="51684"/>
                            <a:pt x="15109" y="53243"/>
                          </a:cubicBezTo>
                          <a:cubicBezTo>
                            <a:pt x="15109" y="51684"/>
                            <a:pt x="15109" y="51060"/>
                            <a:pt x="14173" y="50124"/>
                          </a:cubicBezTo>
                          <a:lnTo>
                            <a:pt x="14173" y="50124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57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287403" y="4690190"/>
                    <a:ext cx="357672" cy="382274"/>
                    <a:chOff x="6287403" y="4690190"/>
                    <a:chExt cx="357672" cy="382274"/>
                  </a:xfrm>
                </p:grpSpPr>
                <p:sp>
                  <p:nvSpPr>
                    <p:cNvPr id="374" name="Freeform: Shape 492">
                      <a:extLst>
                        <a:ext uri="{FF2B5EF4-FFF2-40B4-BE49-F238E27FC236}">
                          <a16:creationId xmlns:a16="http://schemas.microsoft.com/office/drawing/2014/main" id="{FFAA94CF-E3A9-4ADC-982E-7133153C88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75631" y="4845337"/>
                      <a:ext cx="69443" cy="150083"/>
                    </a:xfrm>
                    <a:custGeom>
                      <a:avLst/>
                      <a:gdLst>
                        <a:gd name="connsiteX0" fmla="*/ 65701 w 69443"/>
                        <a:gd name="connsiteY0" fmla="*/ 12663 h 150083"/>
                        <a:gd name="connsiteX1" fmla="*/ 29839 w 69443"/>
                        <a:gd name="connsiteY1" fmla="*/ 4243 h 150083"/>
                        <a:gd name="connsiteX2" fmla="*/ 2708 w 69443"/>
                        <a:gd name="connsiteY2" fmla="*/ 53203 h 150083"/>
                        <a:gd name="connsiteX3" fmla="*/ 45743 w 69443"/>
                        <a:gd name="connsiteY3" fmla="*/ 149876 h 150083"/>
                        <a:gd name="connsiteX4" fmla="*/ 67884 w 69443"/>
                        <a:gd name="connsiteY4" fmla="*/ 116820 h 150083"/>
                        <a:gd name="connsiteX5" fmla="*/ 53539 w 69443"/>
                        <a:gd name="connsiteY5" fmla="*/ 92496 h 150083"/>
                        <a:gd name="connsiteX6" fmla="*/ 53539 w 69443"/>
                        <a:gd name="connsiteY6" fmla="*/ 56634 h 150083"/>
                        <a:gd name="connsiteX7" fmla="*/ 62583 w 69443"/>
                        <a:gd name="connsiteY7" fmla="*/ 29815 h 150083"/>
                        <a:gd name="connsiteX8" fmla="*/ 65701 w 69443"/>
                        <a:gd name="connsiteY8" fmla="*/ 12663 h 150083"/>
                        <a:gd name="connsiteX9" fmla="*/ 65701 w 69443"/>
                        <a:gd name="connsiteY9" fmla="*/ 12663 h 1500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9443" h="150083">
                          <a:moveTo>
                            <a:pt x="65701" y="12663"/>
                          </a:moveTo>
                          <a:cubicBezTo>
                            <a:pt x="58841" y="-1059"/>
                            <a:pt x="42313" y="-3241"/>
                            <a:pt x="29839" y="4243"/>
                          </a:cubicBezTo>
                          <a:cubicBezTo>
                            <a:pt x="13311" y="13910"/>
                            <a:pt x="6450" y="35428"/>
                            <a:pt x="2708" y="53203"/>
                          </a:cubicBezTo>
                          <a:cubicBezTo>
                            <a:pt x="-5088" y="87818"/>
                            <a:pt x="2396" y="143951"/>
                            <a:pt x="45743" y="149876"/>
                          </a:cubicBezTo>
                          <a:cubicBezTo>
                            <a:pt x="64766" y="152371"/>
                            <a:pt x="73186" y="131789"/>
                            <a:pt x="67884" y="116820"/>
                          </a:cubicBezTo>
                          <a:cubicBezTo>
                            <a:pt x="64454" y="107777"/>
                            <a:pt x="56658" y="101852"/>
                            <a:pt x="53539" y="92496"/>
                          </a:cubicBezTo>
                          <a:cubicBezTo>
                            <a:pt x="49485" y="81270"/>
                            <a:pt x="51356" y="68172"/>
                            <a:pt x="53539" y="56634"/>
                          </a:cubicBezTo>
                          <a:cubicBezTo>
                            <a:pt x="55410" y="46654"/>
                            <a:pt x="57905" y="38546"/>
                            <a:pt x="62583" y="29815"/>
                          </a:cubicBezTo>
                          <a:cubicBezTo>
                            <a:pt x="65389" y="24201"/>
                            <a:pt x="69132" y="19835"/>
                            <a:pt x="65701" y="12663"/>
                          </a:cubicBezTo>
                          <a:lnTo>
                            <a:pt x="65701" y="12663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75" name="Freeform: Shape 493">
                      <a:extLst>
                        <a:ext uri="{FF2B5EF4-FFF2-40B4-BE49-F238E27FC236}">
                          <a16:creationId xmlns:a16="http://schemas.microsoft.com/office/drawing/2014/main" id="{388B0E94-1421-4EF7-9526-B87C0106F5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1628" y="4895377"/>
                      <a:ext cx="56991" cy="148507"/>
                    </a:xfrm>
                    <a:custGeom>
                      <a:avLst/>
                      <a:gdLst>
                        <a:gd name="connsiteX0" fmla="*/ 41161 w 56991"/>
                        <a:gd name="connsiteY0" fmla="*/ 1603 h 148507"/>
                        <a:gd name="connsiteX1" fmla="*/ 11223 w 56991"/>
                        <a:gd name="connsiteY1" fmla="*/ 136322 h 148507"/>
                        <a:gd name="connsiteX2" fmla="*/ 56129 w 56991"/>
                        <a:gd name="connsiteY2" fmla="*/ 121041 h 148507"/>
                        <a:gd name="connsiteX3" fmla="*/ 48957 w 56991"/>
                        <a:gd name="connsiteY3" fmla="*/ 62725 h 148507"/>
                        <a:gd name="connsiteX4" fmla="*/ 51764 w 56991"/>
                        <a:gd name="connsiteY4" fmla="*/ 6593 h 148507"/>
                        <a:gd name="connsiteX5" fmla="*/ 41161 w 56991"/>
                        <a:gd name="connsiteY5" fmla="*/ 1603 h 148507"/>
                        <a:gd name="connsiteX6" fmla="*/ 41161 w 56991"/>
                        <a:gd name="connsiteY6" fmla="*/ 1603 h 1485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6991" h="148507">
                          <a:moveTo>
                            <a:pt x="41161" y="1603"/>
                          </a:moveTo>
                          <a:cubicBezTo>
                            <a:pt x="6545" y="34659"/>
                            <a:pt x="-14037" y="91727"/>
                            <a:pt x="11223" y="136322"/>
                          </a:cubicBezTo>
                          <a:cubicBezTo>
                            <a:pt x="23697" y="158775"/>
                            <a:pt x="63302" y="148172"/>
                            <a:pt x="56129" y="121041"/>
                          </a:cubicBezTo>
                          <a:cubicBezTo>
                            <a:pt x="50828" y="101083"/>
                            <a:pt x="47398" y="83619"/>
                            <a:pt x="48957" y="62725"/>
                          </a:cubicBezTo>
                          <a:cubicBezTo>
                            <a:pt x="50516" y="43703"/>
                            <a:pt x="52387" y="25615"/>
                            <a:pt x="51764" y="6593"/>
                          </a:cubicBezTo>
                          <a:cubicBezTo>
                            <a:pt x="51140" y="1915"/>
                            <a:pt x="45527" y="-2451"/>
                            <a:pt x="41161" y="1603"/>
                          </a:cubicBezTo>
                          <a:lnTo>
                            <a:pt x="41161" y="1603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76" name="Freeform: Shape 494">
                      <a:extLst>
                        <a:ext uri="{FF2B5EF4-FFF2-40B4-BE49-F238E27FC236}">
                          <a16:creationId xmlns:a16="http://schemas.microsoft.com/office/drawing/2014/main" id="{994CBB96-76C1-4A1D-9885-1A57CA2EE7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92065" y="4879184"/>
                      <a:ext cx="129540" cy="156855"/>
                    </a:xfrm>
                    <a:custGeom>
                      <a:avLst/>
                      <a:gdLst>
                        <a:gd name="connsiteX0" fmla="*/ 120474 w 129540"/>
                        <a:gd name="connsiteY0" fmla="*/ 22 h 156855"/>
                        <a:gd name="connsiteX1" fmla="*/ 412 w 129540"/>
                        <a:gd name="connsiteY1" fmla="*/ 132557 h 156855"/>
                        <a:gd name="connsiteX2" fmla="*/ 46254 w 129540"/>
                        <a:gd name="connsiteY2" fmla="*/ 141913 h 156855"/>
                        <a:gd name="connsiteX3" fmla="*/ 76815 w 129540"/>
                        <a:gd name="connsiteY3" fmla="*/ 72682 h 156855"/>
                        <a:gd name="connsiteX4" fmla="*/ 126399 w 129540"/>
                        <a:gd name="connsiteY4" fmla="*/ 17797 h 156855"/>
                        <a:gd name="connsiteX5" fmla="*/ 120474 w 129540"/>
                        <a:gd name="connsiteY5" fmla="*/ 22 h 156855"/>
                        <a:gd name="connsiteX6" fmla="*/ 120474 w 129540"/>
                        <a:gd name="connsiteY6" fmla="*/ 22 h 156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9540" h="156855">
                          <a:moveTo>
                            <a:pt x="120474" y="22"/>
                          </a:moveTo>
                          <a:cubicBezTo>
                            <a:pt x="56233" y="4075"/>
                            <a:pt x="11327" y="75177"/>
                            <a:pt x="412" y="132557"/>
                          </a:cubicBezTo>
                          <a:cubicBezTo>
                            <a:pt x="-4577" y="159688"/>
                            <a:pt x="37210" y="165925"/>
                            <a:pt x="46254" y="141913"/>
                          </a:cubicBezTo>
                          <a:cubicBezTo>
                            <a:pt x="55298" y="117900"/>
                            <a:pt x="62470" y="94200"/>
                            <a:pt x="76815" y="72682"/>
                          </a:cubicBezTo>
                          <a:cubicBezTo>
                            <a:pt x="91160" y="51476"/>
                            <a:pt x="108624" y="35572"/>
                            <a:pt x="126399" y="17797"/>
                          </a:cubicBezTo>
                          <a:cubicBezTo>
                            <a:pt x="132012" y="12495"/>
                            <a:pt x="130141" y="-602"/>
                            <a:pt x="120474" y="22"/>
                          </a:cubicBezTo>
                          <a:lnTo>
                            <a:pt x="120474" y="2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77" name="Freeform: Shape 495">
                      <a:extLst>
                        <a:ext uri="{FF2B5EF4-FFF2-40B4-BE49-F238E27FC236}">
                          <a16:creationId xmlns:a16="http://schemas.microsoft.com/office/drawing/2014/main" id="{A2A1235B-25F1-44A1-B7EE-C7A1535FCD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65790" y="4753949"/>
                      <a:ext cx="177947" cy="90435"/>
                    </a:xfrm>
                    <a:custGeom>
                      <a:avLst/>
                      <a:gdLst>
                        <a:gd name="connsiteX0" fmla="*/ 174192 w 177947"/>
                        <a:gd name="connsiteY0" fmla="*/ 66940 h 90435"/>
                        <a:gd name="connsiteX1" fmla="*/ 102778 w 177947"/>
                        <a:gd name="connsiteY1" fmla="*/ 43864 h 90435"/>
                        <a:gd name="connsiteX2" fmla="*/ 35731 w 177947"/>
                        <a:gd name="connsiteY2" fmla="*/ 3947 h 90435"/>
                        <a:gd name="connsiteX3" fmla="*/ 12654 w 177947"/>
                        <a:gd name="connsiteY3" fmla="*/ 2388 h 90435"/>
                        <a:gd name="connsiteX4" fmla="*/ 3922 w 177947"/>
                        <a:gd name="connsiteY4" fmla="*/ 10184 h 90435"/>
                        <a:gd name="connsiteX5" fmla="*/ 5794 w 177947"/>
                        <a:gd name="connsiteY5" fmla="*/ 38250 h 90435"/>
                        <a:gd name="connsiteX6" fmla="*/ 173256 w 177947"/>
                        <a:gd name="connsiteY6" fmla="*/ 81285 h 90435"/>
                        <a:gd name="connsiteX7" fmla="*/ 174192 w 177947"/>
                        <a:gd name="connsiteY7" fmla="*/ 66940 h 90435"/>
                        <a:gd name="connsiteX8" fmla="*/ 174192 w 177947"/>
                        <a:gd name="connsiteY8" fmla="*/ 66940 h 90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7947" h="90435">
                          <a:moveTo>
                            <a:pt x="174192" y="66940"/>
                          </a:moveTo>
                          <a:cubicBezTo>
                            <a:pt x="153298" y="53531"/>
                            <a:pt x="126167" y="51348"/>
                            <a:pt x="102778" y="43864"/>
                          </a:cubicBezTo>
                          <a:cubicBezTo>
                            <a:pt x="76583" y="35444"/>
                            <a:pt x="56937" y="21099"/>
                            <a:pt x="35731" y="3947"/>
                          </a:cubicBezTo>
                          <a:cubicBezTo>
                            <a:pt x="29494" y="-1355"/>
                            <a:pt x="19515" y="-731"/>
                            <a:pt x="12654" y="2388"/>
                          </a:cubicBezTo>
                          <a:cubicBezTo>
                            <a:pt x="8912" y="4259"/>
                            <a:pt x="6417" y="6754"/>
                            <a:pt x="3922" y="10184"/>
                          </a:cubicBezTo>
                          <a:cubicBezTo>
                            <a:pt x="-2938" y="18916"/>
                            <a:pt x="180" y="30142"/>
                            <a:pt x="5794" y="38250"/>
                          </a:cubicBezTo>
                          <a:cubicBezTo>
                            <a:pt x="37602" y="83156"/>
                            <a:pt x="123360" y="103738"/>
                            <a:pt x="173256" y="81285"/>
                          </a:cubicBezTo>
                          <a:cubicBezTo>
                            <a:pt x="179181" y="78791"/>
                            <a:pt x="179493" y="70371"/>
                            <a:pt x="174192" y="66940"/>
                          </a:cubicBezTo>
                          <a:lnTo>
                            <a:pt x="174192" y="6694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78" name="Freeform: Shape 496">
                      <a:extLst>
                        <a:ext uri="{FF2B5EF4-FFF2-40B4-BE49-F238E27FC236}">
                          <a16:creationId xmlns:a16="http://schemas.microsoft.com/office/drawing/2014/main" id="{684CE9F8-C42A-475A-A81A-9CF1B6B13B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0238" y="4690190"/>
                      <a:ext cx="97878" cy="126849"/>
                    </a:xfrm>
                    <a:custGeom>
                      <a:avLst/>
                      <a:gdLst>
                        <a:gd name="connsiteX0" fmla="*/ 79660 w 97878"/>
                        <a:gd name="connsiteY0" fmla="*/ 106687 h 126849"/>
                        <a:gd name="connsiteX1" fmla="*/ 81531 w 97878"/>
                        <a:gd name="connsiteY1" fmla="*/ 99203 h 126849"/>
                        <a:gd name="connsiteX2" fmla="*/ 69993 w 97878"/>
                        <a:gd name="connsiteY2" fmla="*/ 92030 h 126849"/>
                        <a:gd name="connsiteX3" fmla="*/ 52841 w 97878"/>
                        <a:gd name="connsiteY3" fmla="*/ 73631 h 126849"/>
                        <a:gd name="connsiteX4" fmla="*/ 47540 w 97878"/>
                        <a:gd name="connsiteY4" fmla="*/ 22488 h 126849"/>
                        <a:gd name="connsiteX5" fmla="*/ 38184 w 97878"/>
                        <a:gd name="connsiteY5" fmla="*/ 3465 h 126849"/>
                        <a:gd name="connsiteX6" fmla="*/ 33195 w 97878"/>
                        <a:gd name="connsiteY6" fmla="*/ 970 h 126849"/>
                        <a:gd name="connsiteX7" fmla="*/ 8559 w 97878"/>
                        <a:gd name="connsiteY7" fmla="*/ 9078 h 126849"/>
                        <a:gd name="connsiteX8" fmla="*/ 20409 w 97878"/>
                        <a:gd name="connsiteY8" fmla="*/ 98891 h 126849"/>
                        <a:gd name="connsiteX9" fmla="*/ 92134 w 97878"/>
                        <a:gd name="connsiteY9" fmla="*/ 122903 h 126849"/>
                        <a:gd name="connsiteX10" fmla="*/ 97747 w 97878"/>
                        <a:gd name="connsiteY10" fmla="*/ 111053 h 126849"/>
                        <a:gd name="connsiteX11" fmla="*/ 97747 w 97878"/>
                        <a:gd name="connsiteY11" fmla="*/ 109182 h 126849"/>
                        <a:gd name="connsiteX12" fmla="*/ 91510 w 97878"/>
                        <a:gd name="connsiteY12" fmla="*/ 102009 h 126849"/>
                        <a:gd name="connsiteX13" fmla="*/ 89951 w 97878"/>
                        <a:gd name="connsiteY13" fmla="*/ 101697 h 126849"/>
                        <a:gd name="connsiteX14" fmla="*/ 79660 w 97878"/>
                        <a:gd name="connsiteY14" fmla="*/ 106687 h 126849"/>
                        <a:gd name="connsiteX15" fmla="*/ 79660 w 97878"/>
                        <a:gd name="connsiteY15" fmla="*/ 106687 h 126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97878" h="126849">
                          <a:moveTo>
                            <a:pt x="79660" y="106687"/>
                          </a:moveTo>
                          <a:cubicBezTo>
                            <a:pt x="86209" y="102945"/>
                            <a:pt x="86521" y="100450"/>
                            <a:pt x="81531" y="99203"/>
                          </a:cubicBezTo>
                          <a:cubicBezTo>
                            <a:pt x="77477" y="97020"/>
                            <a:pt x="73735" y="94837"/>
                            <a:pt x="69993" y="92030"/>
                          </a:cubicBezTo>
                          <a:cubicBezTo>
                            <a:pt x="63132" y="87040"/>
                            <a:pt x="57207" y="80803"/>
                            <a:pt x="52841" y="73631"/>
                          </a:cubicBezTo>
                          <a:cubicBezTo>
                            <a:pt x="43174" y="57103"/>
                            <a:pt x="45981" y="40575"/>
                            <a:pt x="47540" y="22488"/>
                          </a:cubicBezTo>
                          <a:cubicBezTo>
                            <a:pt x="48164" y="15627"/>
                            <a:pt x="44733" y="6895"/>
                            <a:pt x="38184" y="3465"/>
                          </a:cubicBezTo>
                          <a:cubicBezTo>
                            <a:pt x="36625" y="2529"/>
                            <a:pt x="35066" y="1594"/>
                            <a:pt x="33195" y="970"/>
                          </a:cubicBezTo>
                          <a:cubicBezTo>
                            <a:pt x="24775" y="-1525"/>
                            <a:pt x="13236" y="658"/>
                            <a:pt x="8559" y="9078"/>
                          </a:cubicBezTo>
                          <a:cubicBezTo>
                            <a:pt x="-6722" y="38080"/>
                            <a:pt x="-797" y="73943"/>
                            <a:pt x="20409" y="98891"/>
                          </a:cubicBezTo>
                          <a:cubicBezTo>
                            <a:pt x="36625" y="117913"/>
                            <a:pt x="67498" y="134753"/>
                            <a:pt x="92134" y="122903"/>
                          </a:cubicBezTo>
                          <a:cubicBezTo>
                            <a:pt x="96812" y="120720"/>
                            <a:pt x="98371" y="116042"/>
                            <a:pt x="97747" y="111053"/>
                          </a:cubicBezTo>
                          <a:cubicBezTo>
                            <a:pt x="97747" y="110429"/>
                            <a:pt x="97747" y="109805"/>
                            <a:pt x="97747" y="109182"/>
                          </a:cubicBezTo>
                          <a:cubicBezTo>
                            <a:pt x="97436" y="106063"/>
                            <a:pt x="94317" y="102945"/>
                            <a:pt x="91510" y="102009"/>
                          </a:cubicBezTo>
                          <a:cubicBezTo>
                            <a:pt x="90887" y="102009"/>
                            <a:pt x="90575" y="101697"/>
                            <a:pt x="89951" y="101697"/>
                          </a:cubicBezTo>
                          <a:cubicBezTo>
                            <a:pt x="85897" y="100450"/>
                            <a:pt x="80908" y="102321"/>
                            <a:pt x="79660" y="106687"/>
                          </a:cubicBezTo>
                          <a:lnTo>
                            <a:pt x="79660" y="106687"/>
                          </a:lnTo>
                          <a:close/>
                        </a:path>
                      </a:pathLst>
                    </a:custGeom>
                    <a:solidFill>
                      <a:srgbClr val="518920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79" name="Freeform: Shape 497">
                      <a:extLst>
                        <a:ext uri="{FF2B5EF4-FFF2-40B4-BE49-F238E27FC236}">
                          <a16:creationId xmlns:a16="http://schemas.microsoft.com/office/drawing/2014/main" id="{332169EF-AC9D-4F1F-AEA7-6EC17BA2A8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7403" y="4870785"/>
                      <a:ext cx="184284" cy="54198"/>
                    </a:xfrm>
                    <a:custGeom>
                      <a:avLst/>
                      <a:gdLst>
                        <a:gd name="connsiteX0" fmla="*/ 184284 w 184284"/>
                        <a:gd name="connsiteY0" fmla="*/ 0 h 54198"/>
                        <a:gd name="connsiteX1" fmla="*/ 49566 w 184284"/>
                        <a:gd name="connsiteY1" fmla="*/ 12474 h 54198"/>
                        <a:gd name="connsiteX2" fmla="*/ 294 w 184284"/>
                        <a:gd name="connsiteY2" fmla="*/ 14033 h 54198"/>
                        <a:gd name="connsiteX3" fmla="*/ 52996 w 184284"/>
                        <a:gd name="connsiteY3" fmla="*/ 52391 h 54198"/>
                        <a:gd name="connsiteX4" fmla="*/ 143120 w 184284"/>
                        <a:gd name="connsiteY4" fmla="*/ 36174 h 54198"/>
                        <a:gd name="connsiteX5" fmla="*/ 184284 w 184284"/>
                        <a:gd name="connsiteY5" fmla="*/ 0 h 54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4284" h="54198">
                          <a:moveTo>
                            <a:pt x="184284" y="0"/>
                          </a:moveTo>
                          <a:cubicBezTo>
                            <a:pt x="130334" y="12786"/>
                            <a:pt x="79815" y="22453"/>
                            <a:pt x="49566" y="12474"/>
                          </a:cubicBezTo>
                          <a:cubicBezTo>
                            <a:pt x="36156" y="8108"/>
                            <a:pt x="4348" y="-11850"/>
                            <a:pt x="294" y="14033"/>
                          </a:cubicBezTo>
                          <a:cubicBezTo>
                            <a:pt x="-3760" y="38669"/>
                            <a:pt x="35221" y="49584"/>
                            <a:pt x="52996" y="52391"/>
                          </a:cubicBezTo>
                          <a:cubicBezTo>
                            <a:pt x="81998" y="57068"/>
                            <a:pt x="118484" y="53014"/>
                            <a:pt x="143120" y="36174"/>
                          </a:cubicBezTo>
                          <a:cubicBezTo>
                            <a:pt x="147798" y="32744"/>
                            <a:pt x="184284" y="0"/>
                            <a:pt x="184284" y="0"/>
                          </a:cubicBez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0" name="Freeform: Shape 498">
                      <a:extLst>
                        <a:ext uri="{FF2B5EF4-FFF2-40B4-BE49-F238E27FC236}">
                          <a16:creationId xmlns:a16="http://schemas.microsoft.com/office/drawing/2014/main" id="{65281147-A10E-4277-988D-C86DBF4CAB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92576" y="4935055"/>
                      <a:ext cx="100079" cy="137410"/>
                    </a:xfrm>
                    <a:custGeom>
                      <a:avLst/>
                      <a:gdLst>
                        <a:gd name="connsiteX0" fmla="*/ 87427 w 100079"/>
                        <a:gd name="connsiteY0" fmla="*/ 907 h 137410"/>
                        <a:gd name="connsiteX1" fmla="*/ 25058 w 100079"/>
                        <a:gd name="connsiteY1" fmla="*/ 60470 h 137410"/>
                        <a:gd name="connsiteX2" fmla="*/ 2605 w 100079"/>
                        <a:gd name="connsiteY2" fmla="*/ 131883 h 137410"/>
                        <a:gd name="connsiteX3" fmla="*/ 18509 w 100079"/>
                        <a:gd name="connsiteY3" fmla="*/ 135002 h 137410"/>
                        <a:gd name="connsiteX4" fmla="*/ 58737 w 100079"/>
                        <a:gd name="connsiteY4" fmla="*/ 75439 h 137410"/>
                        <a:gd name="connsiteX5" fmla="*/ 99590 w 100079"/>
                        <a:gd name="connsiteY5" fmla="*/ 12133 h 137410"/>
                        <a:gd name="connsiteX6" fmla="*/ 87427 w 100079"/>
                        <a:gd name="connsiteY6" fmla="*/ 907 h 137410"/>
                        <a:gd name="connsiteX7" fmla="*/ 87427 w 100079"/>
                        <a:gd name="connsiteY7" fmla="*/ 907 h 137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0079" h="137410">
                          <a:moveTo>
                            <a:pt x="87427" y="907"/>
                          </a:moveTo>
                          <a:cubicBezTo>
                            <a:pt x="62791" y="13069"/>
                            <a:pt x="41274" y="38640"/>
                            <a:pt x="25058" y="60470"/>
                          </a:cubicBezTo>
                          <a:cubicBezTo>
                            <a:pt x="9777" y="80740"/>
                            <a:pt x="-6439" y="105688"/>
                            <a:pt x="2605" y="131883"/>
                          </a:cubicBezTo>
                          <a:cubicBezTo>
                            <a:pt x="4787" y="138432"/>
                            <a:pt x="14143" y="138744"/>
                            <a:pt x="18509" y="135002"/>
                          </a:cubicBezTo>
                          <a:cubicBezTo>
                            <a:pt x="36284" y="120033"/>
                            <a:pt x="45328" y="94149"/>
                            <a:pt x="58737" y="75439"/>
                          </a:cubicBezTo>
                          <a:cubicBezTo>
                            <a:pt x="73082" y="55480"/>
                            <a:pt x="92105" y="35522"/>
                            <a:pt x="99590" y="12133"/>
                          </a:cubicBezTo>
                          <a:cubicBezTo>
                            <a:pt x="102084" y="4337"/>
                            <a:pt x="94600" y="-2524"/>
                            <a:pt x="87427" y="907"/>
                          </a:cubicBezTo>
                          <a:lnTo>
                            <a:pt x="87427" y="907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81" name="Freeform: Shape 499">
                      <a:extLst>
                        <a:ext uri="{FF2B5EF4-FFF2-40B4-BE49-F238E27FC236}">
                          <a16:creationId xmlns:a16="http://schemas.microsoft.com/office/drawing/2014/main" id="{ADA0813E-7182-458B-A261-D562B376F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39632" y="4691339"/>
                      <a:ext cx="56200" cy="80809"/>
                    </a:xfrm>
                    <a:custGeom>
                      <a:avLst/>
                      <a:gdLst>
                        <a:gd name="connsiteX0" fmla="*/ 55444 w 56200"/>
                        <a:gd name="connsiteY0" fmla="*/ 67181 h 80809"/>
                        <a:gd name="connsiteX1" fmla="*/ 32367 w 56200"/>
                        <a:gd name="connsiteY1" fmla="*/ 19780 h 80809"/>
                        <a:gd name="connsiteX2" fmla="*/ 6172 w 56200"/>
                        <a:gd name="connsiteY2" fmla="*/ 1692 h 80809"/>
                        <a:gd name="connsiteX3" fmla="*/ 39851 w 56200"/>
                        <a:gd name="connsiteY3" fmla="*/ 77783 h 80809"/>
                        <a:gd name="connsiteX4" fmla="*/ 55444 w 56200"/>
                        <a:gd name="connsiteY4" fmla="*/ 67181 h 80809"/>
                        <a:gd name="connsiteX5" fmla="*/ 55444 w 56200"/>
                        <a:gd name="connsiteY5" fmla="*/ 67181 h 80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200" h="80809">
                          <a:moveTo>
                            <a:pt x="55444" y="67181"/>
                          </a:moveTo>
                          <a:cubicBezTo>
                            <a:pt x="49830" y="50965"/>
                            <a:pt x="40787" y="34748"/>
                            <a:pt x="32367" y="19780"/>
                          </a:cubicBezTo>
                          <a:cubicBezTo>
                            <a:pt x="28001" y="11983"/>
                            <a:pt x="17710" y="-5480"/>
                            <a:pt x="6172" y="1692"/>
                          </a:cubicBezTo>
                          <a:cubicBezTo>
                            <a:pt x="-16281" y="15414"/>
                            <a:pt x="28937" y="68116"/>
                            <a:pt x="39851" y="77783"/>
                          </a:cubicBezTo>
                          <a:cubicBezTo>
                            <a:pt x="48271" y="85268"/>
                            <a:pt x="59186" y="77783"/>
                            <a:pt x="55444" y="67181"/>
                          </a:cubicBezTo>
                          <a:lnTo>
                            <a:pt x="55444" y="67181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358" name="Freeform: Shape 500">
                    <a:extLst>
                      <a:ext uri="{FF2B5EF4-FFF2-40B4-BE49-F238E27FC236}">
                        <a16:creationId xmlns:a16="http://schemas.microsoft.com/office/drawing/2014/main" id="{9E869860-B9AC-49E0-A74B-F38E111917A9}"/>
                      </a:ext>
                    </a:extLst>
                  </p:cNvPr>
                  <p:cNvSpPr/>
                  <p:nvPr/>
                </p:nvSpPr>
                <p:spPr>
                  <a:xfrm>
                    <a:off x="6745890" y="4458924"/>
                    <a:ext cx="315995" cy="651669"/>
                  </a:xfrm>
                  <a:custGeom>
                    <a:avLst/>
                    <a:gdLst>
                      <a:gd name="connsiteX0" fmla="*/ 266542 w 315995"/>
                      <a:gd name="connsiteY0" fmla="*/ 3651 h 651669"/>
                      <a:gd name="connsiteX1" fmla="*/ 260929 w 315995"/>
                      <a:gd name="connsiteY1" fmla="*/ 106561 h 651669"/>
                      <a:gd name="connsiteX2" fmla="*/ 215399 w 315995"/>
                      <a:gd name="connsiteY2" fmla="*/ 197933 h 651669"/>
                      <a:gd name="connsiteX3" fmla="*/ 94714 w 315995"/>
                      <a:gd name="connsiteY3" fmla="*/ 347932 h 651669"/>
                      <a:gd name="connsiteX4" fmla="*/ 16128 w 315995"/>
                      <a:gd name="connsiteY4" fmla="*/ 503856 h 651669"/>
                      <a:gd name="connsiteX5" fmla="*/ 37022 w 315995"/>
                      <a:gd name="connsiteY5" fmla="*/ 650113 h 651669"/>
                      <a:gd name="connsiteX6" fmla="*/ 62593 w 315995"/>
                      <a:gd name="connsiteY6" fmla="*/ 645124 h 651669"/>
                      <a:gd name="connsiteX7" fmla="*/ 80057 w 315995"/>
                      <a:gd name="connsiteY7" fmla="*/ 568721 h 651669"/>
                      <a:gd name="connsiteX8" fmla="*/ 99080 w 315995"/>
                      <a:gd name="connsiteY8" fmla="*/ 479532 h 651669"/>
                      <a:gd name="connsiteX9" fmla="*/ 178913 w 315995"/>
                      <a:gd name="connsiteY9" fmla="*/ 280884 h 651669"/>
                      <a:gd name="connsiteX10" fmla="*/ 286501 w 315995"/>
                      <a:gd name="connsiteY10" fmla="*/ 128702 h 651669"/>
                      <a:gd name="connsiteX11" fmla="*/ 315503 w 315995"/>
                      <a:gd name="connsiteY11" fmla="*/ 69451 h 651669"/>
                      <a:gd name="connsiteX12" fmla="*/ 271844 w 315995"/>
                      <a:gd name="connsiteY12" fmla="*/ 1156 h 651669"/>
                      <a:gd name="connsiteX13" fmla="*/ 266542 w 315995"/>
                      <a:gd name="connsiteY13" fmla="*/ 3651 h 651669"/>
                      <a:gd name="connsiteX14" fmla="*/ 266542 w 315995"/>
                      <a:gd name="connsiteY14" fmla="*/ 3651 h 651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15995" h="651669">
                        <a:moveTo>
                          <a:pt x="266542" y="3651"/>
                        </a:moveTo>
                        <a:cubicBezTo>
                          <a:pt x="275586" y="30470"/>
                          <a:pt x="267166" y="78495"/>
                          <a:pt x="260929" y="106561"/>
                        </a:cubicBezTo>
                        <a:cubicBezTo>
                          <a:pt x="253757" y="140241"/>
                          <a:pt x="235669" y="170490"/>
                          <a:pt x="215399" y="197933"/>
                        </a:cubicBezTo>
                        <a:cubicBezTo>
                          <a:pt x="177042" y="249700"/>
                          <a:pt x="131512" y="294606"/>
                          <a:pt x="94714" y="347932"/>
                        </a:cubicBezTo>
                        <a:cubicBezTo>
                          <a:pt x="61969" y="395957"/>
                          <a:pt x="31408" y="447412"/>
                          <a:pt x="16128" y="503856"/>
                        </a:cubicBezTo>
                        <a:cubicBezTo>
                          <a:pt x="3966" y="549698"/>
                          <a:pt x="-21606" y="625789"/>
                          <a:pt x="37022" y="650113"/>
                        </a:cubicBezTo>
                        <a:cubicBezTo>
                          <a:pt x="45130" y="653544"/>
                          <a:pt x="56356" y="651049"/>
                          <a:pt x="62593" y="645124"/>
                        </a:cubicBezTo>
                        <a:cubicBezTo>
                          <a:pt x="85982" y="622983"/>
                          <a:pt x="81304" y="598035"/>
                          <a:pt x="80057" y="568721"/>
                        </a:cubicBezTo>
                        <a:cubicBezTo>
                          <a:pt x="78809" y="536912"/>
                          <a:pt x="87229" y="508846"/>
                          <a:pt x="99080" y="479532"/>
                        </a:cubicBezTo>
                        <a:cubicBezTo>
                          <a:pt x="124651" y="415603"/>
                          <a:pt x="134942" y="333899"/>
                          <a:pt x="178913" y="280884"/>
                        </a:cubicBezTo>
                        <a:cubicBezTo>
                          <a:pt x="218829" y="232860"/>
                          <a:pt x="267478" y="189513"/>
                          <a:pt x="286501" y="128702"/>
                        </a:cubicBezTo>
                        <a:cubicBezTo>
                          <a:pt x="293985" y="104378"/>
                          <a:pt x="319868" y="94711"/>
                          <a:pt x="315503" y="69451"/>
                        </a:cubicBezTo>
                        <a:cubicBezTo>
                          <a:pt x="310201" y="38266"/>
                          <a:pt x="292426" y="23297"/>
                          <a:pt x="271844" y="1156"/>
                        </a:cubicBezTo>
                        <a:cubicBezTo>
                          <a:pt x="270284" y="-1339"/>
                          <a:pt x="265295" y="532"/>
                          <a:pt x="266542" y="3651"/>
                        </a:cubicBezTo>
                        <a:lnTo>
                          <a:pt x="266542" y="3651"/>
                        </a:ln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59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455723" y="4961623"/>
                    <a:ext cx="555763" cy="572554"/>
                    <a:chOff x="6455723" y="4961623"/>
                    <a:chExt cx="555763" cy="572554"/>
                  </a:xfrm>
                </p:grpSpPr>
                <p:sp>
                  <p:nvSpPr>
                    <p:cNvPr id="360" name="Freeform: Shape 502">
                      <a:extLst>
                        <a:ext uri="{FF2B5EF4-FFF2-40B4-BE49-F238E27FC236}">
                          <a16:creationId xmlns:a16="http://schemas.microsoft.com/office/drawing/2014/main" id="{FAB9E35C-13AC-48A5-967F-B682FE67F2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7129" y="4983197"/>
                      <a:ext cx="478250" cy="517922"/>
                    </a:xfrm>
                    <a:custGeom>
                      <a:avLst/>
                      <a:gdLst>
                        <a:gd name="connsiteX0" fmla="*/ 7614 w 478250"/>
                        <a:gd name="connsiteY0" fmla="*/ 309208 h 517922"/>
                        <a:gd name="connsiteX1" fmla="*/ 82146 w 478250"/>
                        <a:gd name="connsiteY1" fmla="*/ 294863 h 517922"/>
                        <a:gd name="connsiteX2" fmla="*/ 97426 w 478250"/>
                        <a:gd name="connsiteY2" fmla="*/ 284260 h 517922"/>
                        <a:gd name="connsiteX3" fmla="*/ 77780 w 478250"/>
                        <a:gd name="connsiteY3" fmla="*/ 318563 h 517922"/>
                        <a:gd name="connsiteX4" fmla="*/ 70295 w 478250"/>
                        <a:gd name="connsiteY4" fmla="*/ 356297 h 517922"/>
                        <a:gd name="connsiteX5" fmla="*/ 115825 w 478250"/>
                        <a:gd name="connsiteY5" fmla="*/ 312638 h 517922"/>
                        <a:gd name="connsiteX6" fmla="*/ 123310 w 478250"/>
                        <a:gd name="connsiteY6" fmla="*/ 302659 h 517922"/>
                        <a:gd name="connsiteX7" fmla="*/ 132041 w 478250"/>
                        <a:gd name="connsiteY7" fmla="*/ 328231 h 517922"/>
                        <a:gd name="connsiteX8" fmla="*/ 138278 w 478250"/>
                        <a:gd name="connsiteY8" fmla="*/ 328543 h 517922"/>
                        <a:gd name="connsiteX9" fmla="*/ 215929 w 478250"/>
                        <a:gd name="connsiteY9" fmla="*/ 154531 h 517922"/>
                        <a:gd name="connsiteX10" fmla="*/ 218112 w 478250"/>
                        <a:gd name="connsiteY10" fmla="*/ 151412 h 517922"/>
                        <a:gd name="connsiteX11" fmla="*/ 218112 w 478250"/>
                        <a:gd name="connsiteY11" fmla="*/ 152036 h 517922"/>
                        <a:gd name="connsiteX12" fmla="*/ 185991 w 478250"/>
                        <a:gd name="connsiteY12" fmla="*/ 254634 h 517922"/>
                        <a:gd name="connsiteX13" fmla="*/ 176948 w 478250"/>
                        <a:gd name="connsiteY13" fmla="*/ 340081 h 517922"/>
                        <a:gd name="connsiteX14" fmla="*/ 166657 w 478250"/>
                        <a:gd name="connsiteY14" fmla="*/ 348189 h 517922"/>
                        <a:gd name="connsiteX15" fmla="*/ 140149 w 478250"/>
                        <a:gd name="connsiteY15" fmla="*/ 372825 h 517922"/>
                        <a:gd name="connsiteX16" fmla="*/ 139526 w 478250"/>
                        <a:gd name="connsiteY16" fmla="*/ 392159 h 517922"/>
                        <a:gd name="connsiteX17" fmla="*/ 182249 w 478250"/>
                        <a:gd name="connsiteY17" fmla="*/ 390912 h 517922"/>
                        <a:gd name="connsiteX18" fmla="*/ 173205 w 478250"/>
                        <a:gd name="connsiteY18" fmla="*/ 409935 h 517922"/>
                        <a:gd name="connsiteX19" fmla="*/ 168528 w 478250"/>
                        <a:gd name="connsiteY19" fmla="*/ 458583 h 517922"/>
                        <a:gd name="connsiteX20" fmla="*/ 212186 w 478250"/>
                        <a:gd name="connsiteY20" fmla="*/ 425839 h 517922"/>
                        <a:gd name="connsiteX21" fmla="*/ 216552 w 478250"/>
                        <a:gd name="connsiteY21" fmla="*/ 417731 h 517922"/>
                        <a:gd name="connsiteX22" fmla="*/ 226532 w 478250"/>
                        <a:gd name="connsiteY22" fmla="*/ 451411 h 517922"/>
                        <a:gd name="connsiteX23" fmla="*/ 273621 w 478250"/>
                        <a:gd name="connsiteY23" fmla="*/ 517523 h 517922"/>
                        <a:gd name="connsiteX24" fmla="*/ 284224 w 478250"/>
                        <a:gd name="connsiteY24" fmla="*/ 508479 h 517922"/>
                        <a:gd name="connsiteX25" fmla="*/ 273621 w 478250"/>
                        <a:gd name="connsiteY25" fmla="*/ 435506 h 517922"/>
                        <a:gd name="connsiteX26" fmla="*/ 272997 w 478250"/>
                        <a:gd name="connsiteY26" fmla="*/ 429270 h 517922"/>
                        <a:gd name="connsiteX27" fmla="*/ 313849 w 478250"/>
                        <a:gd name="connsiteY27" fmla="*/ 447980 h 517922"/>
                        <a:gd name="connsiteX28" fmla="*/ 317280 w 478250"/>
                        <a:gd name="connsiteY28" fmla="*/ 437378 h 517922"/>
                        <a:gd name="connsiteX29" fmla="*/ 297633 w 478250"/>
                        <a:gd name="connsiteY29" fmla="*/ 395590 h 517922"/>
                        <a:gd name="connsiteX30" fmla="*/ 298257 w 478250"/>
                        <a:gd name="connsiteY30" fmla="*/ 395278 h 517922"/>
                        <a:gd name="connsiteX31" fmla="*/ 298569 w 478250"/>
                        <a:gd name="connsiteY31" fmla="*/ 394966 h 517922"/>
                        <a:gd name="connsiteX32" fmla="*/ 316968 w 478250"/>
                        <a:gd name="connsiteY32" fmla="*/ 403698 h 517922"/>
                        <a:gd name="connsiteX33" fmla="*/ 340980 w 478250"/>
                        <a:gd name="connsiteY33" fmla="*/ 411806 h 517922"/>
                        <a:gd name="connsiteX34" fmla="*/ 350024 w 478250"/>
                        <a:gd name="connsiteY34" fmla="*/ 398085 h 517922"/>
                        <a:gd name="connsiteX35" fmla="*/ 335679 w 478250"/>
                        <a:gd name="connsiteY35" fmla="*/ 379686 h 517922"/>
                        <a:gd name="connsiteX36" fmla="*/ 317280 w 478250"/>
                        <a:gd name="connsiteY36" fmla="*/ 361287 h 517922"/>
                        <a:gd name="connsiteX37" fmla="*/ 287030 w 478250"/>
                        <a:gd name="connsiteY37" fmla="*/ 331037 h 517922"/>
                        <a:gd name="connsiteX38" fmla="*/ 262706 w 478250"/>
                        <a:gd name="connsiteY38" fmla="*/ 273033 h 517922"/>
                        <a:gd name="connsiteX39" fmla="*/ 257717 w 478250"/>
                        <a:gd name="connsiteY39" fmla="*/ 153283 h 517922"/>
                        <a:gd name="connsiteX40" fmla="*/ 263642 w 478250"/>
                        <a:gd name="connsiteY40" fmla="*/ 220955 h 517922"/>
                        <a:gd name="connsiteX41" fmla="*/ 284535 w 478250"/>
                        <a:gd name="connsiteY41" fmla="*/ 273969 h 517922"/>
                        <a:gd name="connsiteX42" fmla="*/ 315097 w 478250"/>
                        <a:gd name="connsiteY42" fmla="*/ 314821 h 517922"/>
                        <a:gd name="connsiteX43" fmla="*/ 334743 w 478250"/>
                        <a:gd name="connsiteY43" fmla="*/ 336962 h 517922"/>
                        <a:gd name="connsiteX44" fmla="*/ 397737 w 478250"/>
                        <a:gd name="connsiteY44" fmla="*/ 366276 h 517922"/>
                        <a:gd name="connsiteX45" fmla="*/ 367175 w 478250"/>
                        <a:gd name="connsiteY45" fmla="*/ 312950 h 517922"/>
                        <a:gd name="connsiteX46" fmla="*/ 351895 w 478250"/>
                        <a:gd name="connsiteY46" fmla="*/ 290185 h 517922"/>
                        <a:gd name="connsiteX47" fmla="*/ 370918 w 478250"/>
                        <a:gd name="connsiteY47" fmla="*/ 301100 h 517922"/>
                        <a:gd name="connsiteX48" fmla="*/ 412082 w 478250"/>
                        <a:gd name="connsiteY48" fmla="*/ 317004 h 517922"/>
                        <a:gd name="connsiteX49" fmla="*/ 449815 w 478250"/>
                        <a:gd name="connsiteY49" fmla="*/ 322617 h 517922"/>
                        <a:gd name="connsiteX50" fmla="*/ 454181 w 478250"/>
                        <a:gd name="connsiteY50" fmla="*/ 309520 h 517922"/>
                        <a:gd name="connsiteX51" fmla="*/ 422684 w 478250"/>
                        <a:gd name="connsiteY51" fmla="*/ 283948 h 517922"/>
                        <a:gd name="connsiteX52" fmla="*/ 398360 w 478250"/>
                        <a:gd name="connsiteY52" fmla="*/ 268044 h 517922"/>
                        <a:gd name="connsiteX53" fmla="*/ 458859 w 478250"/>
                        <a:gd name="connsiteY53" fmla="*/ 254322 h 517922"/>
                        <a:gd name="connsiteX54" fmla="*/ 456052 w 478250"/>
                        <a:gd name="connsiteY54" fmla="*/ 240601 h 517922"/>
                        <a:gd name="connsiteX55" fmla="*/ 391500 w 478250"/>
                        <a:gd name="connsiteY55" fmla="*/ 230310 h 517922"/>
                        <a:gd name="connsiteX56" fmla="*/ 366864 w 478250"/>
                        <a:gd name="connsiteY56" fmla="*/ 224073 h 517922"/>
                        <a:gd name="connsiteX57" fmla="*/ 357820 w 478250"/>
                        <a:gd name="connsiteY57" fmla="*/ 214718 h 517922"/>
                        <a:gd name="connsiteX58" fmla="*/ 330689 w 478250"/>
                        <a:gd name="connsiteY58" fmla="*/ 185092 h 517922"/>
                        <a:gd name="connsiteX59" fmla="*/ 310419 w 478250"/>
                        <a:gd name="connsiteY59" fmla="*/ 151412 h 517922"/>
                        <a:gd name="connsiteX60" fmla="*/ 310419 w 478250"/>
                        <a:gd name="connsiteY60" fmla="*/ 151101 h 517922"/>
                        <a:gd name="connsiteX61" fmla="*/ 304494 w 478250"/>
                        <a:gd name="connsiteY61" fmla="*/ 140809 h 517922"/>
                        <a:gd name="connsiteX62" fmla="*/ 299816 w 478250"/>
                        <a:gd name="connsiteY62" fmla="*/ 133013 h 517922"/>
                        <a:gd name="connsiteX63" fmla="*/ 317591 w 478250"/>
                        <a:gd name="connsiteY63" fmla="*/ 149230 h 517922"/>
                        <a:gd name="connsiteX64" fmla="*/ 365304 w 478250"/>
                        <a:gd name="connsiteY64" fmla="*/ 181038 h 517922"/>
                        <a:gd name="connsiteX65" fmla="*/ 454493 w 478250"/>
                        <a:gd name="connsiteY65" fmla="*/ 189146 h 517922"/>
                        <a:gd name="connsiteX66" fmla="*/ 452310 w 478250"/>
                        <a:gd name="connsiteY66" fmla="*/ 178543 h 517922"/>
                        <a:gd name="connsiteX67" fmla="*/ 399296 w 478250"/>
                        <a:gd name="connsiteY67" fmla="*/ 161080 h 517922"/>
                        <a:gd name="connsiteX68" fmla="*/ 447009 w 478250"/>
                        <a:gd name="connsiteY68" fmla="*/ 152348 h 517922"/>
                        <a:gd name="connsiteX69" fmla="*/ 477882 w 478250"/>
                        <a:gd name="connsiteY69" fmla="*/ 132390 h 517922"/>
                        <a:gd name="connsiteX70" fmla="*/ 469462 w 478250"/>
                        <a:gd name="connsiteY70" fmla="*/ 125217 h 517922"/>
                        <a:gd name="connsiteX71" fmla="*/ 425803 w 478250"/>
                        <a:gd name="connsiteY71" fmla="*/ 126153 h 517922"/>
                        <a:gd name="connsiteX72" fmla="*/ 381209 w 478250"/>
                        <a:gd name="connsiteY72" fmla="*/ 123970 h 517922"/>
                        <a:gd name="connsiteX73" fmla="*/ 369670 w 478250"/>
                        <a:gd name="connsiteY73" fmla="*/ 121475 h 517922"/>
                        <a:gd name="connsiteX74" fmla="*/ 422373 w 478250"/>
                        <a:gd name="connsiteY74" fmla="*/ 90914 h 517922"/>
                        <a:gd name="connsiteX75" fmla="*/ 418007 w 478250"/>
                        <a:gd name="connsiteY75" fmla="*/ 84365 h 517922"/>
                        <a:gd name="connsiteX76" fmla="*/ 355637 w 478250"/>
                        <a:gd name="connsiteY76" fmla="*/ 94032 h 517922"/>
                        <a:gd name="connsiteX77" fmla="*/ 348776 w 478250"/>
                        <a:gd name="connsiteY77" fmla="*/ 94032 h 517922"/>
                        <a:gd name="connsiteX78" fmla="*/ 322893 w 478250"/>
                        <a:gd name="connsiteY78" fmla="*/ 80623 h 517922"/>
                        <a:gd name="connsiteX79" fmla="*/ 302623 w 478250"/>
                        <a:gd name="connsiteY79" fmla="*/ 58170 h 517922"/>
                        <a:gd name="connsiteX80" fmla="*/ 262706 w 478250"/>
                        <a:gd name="connsiteY80" fmla="*/ 2660 h 517922"/>
                        <a:gd name="connsiteX81" fmla="*/ 260211 w 478250"/>
                        <a:gd name="connsiteY81" fmla="*/ 1725 h 517922"/>
                        <a:gd name="connsiteX82" fmla="*/ 252727 w 478250"/>
                        <a:gd name="connsiteY82" fmla="*/ 1101 h 517922"/>
                        <a:gd name="connsiteX83" fmla="*/ 225908 w 478250"/>
                        <a:gd name="connsiteY83" fmla="*/ 35716 h 517922"/>
                        <a:gd name="connsiteX84" fmla="*/ 196906 w 478250"/>
                        <a:gd name="connsiteY84" fmla="*/ 74074 h 517922"/>
                        <a:gd name="connsiteX85" fmla="*/ 176948 w 478250"/>
                        <a:gd name="connsiteY85" fmla="*/ 94344 h 517922"/>
                        <a:gd name="connsiteX86" fmla="*/ 162291 w 478250"/>
                        <a:gd name="connsiteY86" fmla="*/ 100893 h 517922"/>
                        <a:gd name="connsiteX87" fmla="*/ 139214 w 478250"/>
                        <a:gd name="connsiteY87" fmla="*/ 106506 h 517922"/>
                        <a:gd name="connsiteX88" fmla="*/ 119567 w 478250"/>
                        <a:gd name="connsiteY88" fmla="*/ 99645 h 517922"/>
                        <a:gd name="connsiteX89" fmla="*/ 36304 w 478250"/>
                        <a:gd name="connsiteY89" fmla="*/ 88107 h 517922"/>
                        <a:gd name="connsiteX90" fmla="*/ 34433 w 478250"/>
                        <a:gd name="connsiteY90" fmla="*/ 117733 h 517922"/>
                        <a:gd name="connsiteX91" fmla="*/ 58133 w 478250"/>
                        <a:gd name="connsiteY91" fmla="*/ 122411 h 517922"/>
                        <a:gd name="connsiteX92" fmla="*/ 45347 w 478250"/>
                        <a:gd name="connsiteY92" fmla="*/ 124282 h 517922"/>
                        <a:gd name="connsiteX93" fmla="*/ 9797 w 478250"/>
                        <a:gd name="connsiteY93" fmla="*/ 163575 h 517922"/>
                        <a:gd name="connsiteX94" fmla="*/ 13227 w 478250"/>
                        <a:gd name="connsiteY94" fmla="*/ 168564 h 517922"/>
                        <a:gd name="connsiteX95" fmla="*/ 37551 w 478250"/>
                        <a:gd name="connsiteY95" fmla="*/ 166069 h 517922"/>
                        <a:gd name="connsiteX96" fmla="*/ 62187 w 478250"/>
                        <a:gd name="connsiteY96" fmla="*/ 164510 h 517922"/>
                        <a:gd name="connsiteX97" fmla="*/ 44412 w 478250"/>
                        <a:gd name="connsiteY97" fmla="*/ 173865 h 517922"/>
                        <a:gd name="connsiteX98" fmla="*/ 19776 w 478250"/>
                        <a:gd name="connsiteY98" fmla="*/ 215341 h 517922"/>
                        <a:gd name="connsiteX99" fmla="*/ 32874 w 478250"/>
                        <a:gd name="connsiteY99" fmla="*/ 219707 h 517922"/>
                        <a:gd name="connsiteX100" fmla="*/ 82769 w 478250"/>
                        <a:gd name="connsiteY100" fmla="*/ 198190 h 517922"/>
                        <a:gd name="connsiteX101" fmla="*/ 190357 w 478250"/>
                        <a:gd name="connsiteY101" fmla="*/ 129583 h 517922"/>
                        <a:gd name="connsiteX102" fmla="*/ 165409 w 478250"/>
                        <a:gd name="connsiteY102" fmla="*/ 162015 h 517922"/>
                        <a:gd name="connsiteX103" fmla="*/ 123310 w 478250"/>
                        <a:gd name="connsiteY103" fmla="*/ 207545 h 517922"/>
                        <a:gd name="connsiteX104" fmla="*/ 72478 w 478250"/>
                        <a:gd name="connsiteY104" fmla="*/ 253075 h 517922"/>
                        <a:gd name="connsiteX105" fmla="*/ 42853 w 478250"/>
                        <a:gd name="connsiteY105" fmla="*/ 270227 h 517922"/>
                        <a:gd name="connsiteX106" fmla="*/ 9485 w 478250"/>
                        <a:gd name="connsiteY106" fmla="*/ 279270 h 517922"/>
                        <a:gd name="connsiteX107" fmla="*/ 7614 w 478250"/>
                        <a:gd name="connsiteY107" fmla="*/ 309208 h 517922"/>
                        <a:gd name="connsiteX108" fmla="*/ 292955 w 478250"/>
                        <a:gd name="connsiteY108" fmla="*/ 123034 h 517922"/>
                        <a:gd name="connsiteX109" fmla="*/ 292644 w 478250"/>
                        <a:gd name="connsiteY109" fmla="*/ 120851 h 517922"/>
                        <a:gd name="connsiteX110" fmla="*/ 294203 w 478250"/>
                        <a:gd name="connsiteY110" fmla="*/ 124593 h 517922"/>
                        <a:gd name="connsiteX111" fmla="*/ 292955 w 478250"/>
                        <a:gd name="connsiteY111" fmla="*/ 123034 h 517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478250" h="517922">
                          <a:moveTo>
                            <a:pt x="7614" y="309208"/>
                          </a:moveTo>
                          <a:cubicBezTo>
                            <a:pt x="31626" y="321370"/>
                            <a:pt x="60628" y="308272"/>
                            <a:pt x="82146" y="294863"/>
                          </a:cubicBezTo>
                          <a:cubicBezTo>
                            <a:pt x="87447" y="291744"/>
                            <a:pt x="92437" y="288002"/>
                            <a:pt x="97426" y="284260"/>
                          </a:cubicBezTo>
                          <a:cubicBezTo>
                            <a:pt x="90877" y="295486"/>
                            <a:pt x="84329" y="307025"/>
                            <a:pt x="77780" y="318563"/>
                          </a:cubicBezTo>
                          <a:cubicBezTo>
                            <a:pt x="75597" y="322617"/>
                            <a:pt x="56574" y="355050"/>
                            <a:pt x="70295" y="356297"/>
                          </a:cubicBezTo>
                          <a:cubicBezTo>
                            <a:pt x="89318" y="357544"/>
                            <a:pt x="105846" y="325424"/>
                            <a:pt x="115825" y="312638"/>
                          </a:cubicBezTo>
                          <a:cubicBezTo>
                            <a:pt x="118320" y="309208"/>
                            <a:pt x="120815" y="306089"/>
                            <a:pt x="123310" y="302659"/>
                          </a:cubicBezTo>
                          <a:cubicBezTo>
                            <a:pt x="124869" y="312014"/>
                            <a:pt x="127987" y="321058"/>
                            <a:pt x="132041" y="328231"/>
                          </a:cubicBezTo>
                          <a:cubicBezTo>
                            <a:pt x="133601" y="330725"/>
                            <a:pt x="136719" y="331037"/>
                            <a:pt x="138278" y="328543"/>
                          </a:cubicBezTo>
                          <a:cubicBezTo>
                            <a:pt x="152000" y="310143"/>
                            <a:pt x="207821" y="166693"/>
                            <a:pt x="215929" y="154531"/>
                          </a:cubicBezTo>
                          <a:cubicBezTo>
                            <a:pt x="216552" y="153595"/>
                            <a:pt x="217176" y="152660"/>
                            <a:pt x="218112" y="151412"/>
                          </a:cubicBezTo>
                          <a:cubicBezTo>
                            <a:pt x="218112" y="151724"/>
                            <a:pt x="218112" y="151724"/>
                            <a:pt x="218112" y="152036"/>
                          </a:cubicBezTo>
                          <a:cubicBezTo>
                            <a:pt x="208133" y="186339"/>
                            <a:pt x="191605" y="219084"/>
                            <a:pt x="185991" y="254634"/>
                          </a:cubicBezTo>
                          <a:cubicBezTo>
                            <a:pt x="174141" y="326048"/>
                            <a:pt x="177571" y="338210"/>
                            <a:pt x="176948" y="340081"/>
                          </a:cubicBezTo>
                          <a:cubicBezTo>
                            <a:pt x="173517" y="342888"/>
                            <a:pt x="170087" y="345694"/>
                            <a:pt x="166657" y="348189"/>
                          </a:cubicBezTo>
                          <a:cubicBezTo>
                            <a:pt x="157613" y="355361"/>
                            <a:pt x="145763" y="362534"/>
                            <a:pt x="140149" y="372825"/>
                          </a:cubicBezTo>
                          <a:cubicBezTo>
                            <a:pt x="137967" y="376879"/>
                            <a:pt x="134848" y="388106"/>
                            <a:pt x="139526" y="392159"/>
                          </a:cubicBezTo>
                          <a:cubicBezTo>
                            <a:pt x="152000" y="403386"/>
                            <a:pt x="167904" y="399020"/>
                            <a:pt x="182249" y="390912"/>
                          </a:cubicBezTo>
                          <a:cubicBezTo>
                            <a:pt x="179131" y="397149"/>
                            <a:pt x="176012" y="403698"/>
                            <a:pt x="173205" y="409935"/>
                          </a:cubicBezTo>
                          <a:cubicBezTo>
                            <a:pt x="169775" y="417107"/>
                            <a:pt x="152623" y="454529"/>
                            <a:pt x="168528" y="458583"/>
                          </a:cubicBezTo>
                          <a:cubicBezTo>
                            <a:pt x="190669" y="464197"/>
                            <a:pt x="203143" y="442679"/>
                            <a:pt x="212186" y="425839"/>
                          </a:cubicBezTo>
                          <a:cubicBezTo>
                            <a:pt x="213746" y="423033"/>
                            <a:pt x="214993" y="420538"/>
                            <a:pt x="216552" y="417731"/>
                          </a:cubicBezTo>
                          <a:cubicBezTo>
                            <a:pt x="219359" y="428958"/>
                            <a:pt x="222478" y="440184"/>
                            <a:pt x="226532" y="451411"/>
                          </a:cubicBezTo>
                          <a:cubicBezTo>
                            <a:pt x="235575" y="476982"/>
                            <a:pt x="245243" y="507856"/>
                            <a:pt x="273621" y="517523"/>
                          </a:cubicBezTo>
                          <a:cubicBezTo>
                            <a:pt x="279234" y="519394"/>
                            <a:pt x="285471" y="514404"/>
                            <a:pt x="284224" y="508479"/>
                          </a:cubicBezTo>
                          <a:cubicBezTo>
                            <a:pt x="278922" y="484155"/>
                            <a:pt x="275180" y="460454"/>
                            <a:pt x="273621" y="435506"/>
                          </a:cubicBezTo>
                          <a:cubicBezTo>
                            <a:pt x="273621" y="433324"/>
                            <a:pt x="273309" y="431452"/>
                            <a:pt x="272997" y="429270"/>
                          </a:cubicBezTo>
                          <a:cubicBezTo>
                            <a:pt x="282976" y="442367"/>
                            <a:pt x="296386" y="450787"/>
                            <a:pt x="313849" y="447980"/>
                          </a:cubicBezTo>
                          <a:cubicBezTo>
                            <a:pt x="318839" y="447045"/>
                            <a:pt x="320086" y="441120"/>
                            <a:pt x="317280" y="437378"/>
                          </a:cubicBezTo>
                          <a:cubicBezTo>
                            <a:pt x="307612" y="424904"/>
                            <a:pt x="301999" y="410559"/>
                            <a:pt x="297633" y="395590"/>
                          </a:cubicBezTo>
                          <a:cubicBezTo>
                            <a:pt x="297945" y="395590"/>
                            <a:pt x="297945" y="395590"/>
                            <a:pt x="298257" y="395278"/>
                          </a:cubicBezTo>
                          <a:cubicBezTo>
                            <a:pt x="298257" y="395278"/>
                            <a:pt x="298569" y="394966"/>
                            <a:pt x="298569" y="394966"/>
                          </a:cubicBezTo>
                          <a:cubicBezTo>
                            <a:pt x="304494" y="398085"/>
                            <a:pt x="310731" y="400891"/>
                            <a:pt x="316968" y="403698"/>
                          </a:cubicBezTo>
                          <a:cubicBezTo>
                            <a:pt x="324764" y="407128"/>
                            <a:pt x="333184" y="408064"/>
                            <a:pt x="340980" y="411806"/>
                          </a:cubicBezTo>
                          <a:cubicBezTo>
                            <a:pt x="348776" y="415548"/>
                            <a:pt x="355949" y="403698"/>
                            <a:pt x="350024" y="398085"/>
                          </a:cubicBezTo>
                          <a:cubicBezTo>
                            <a:pt x="344410" y="392471"/>
                            <a:pt x="340980" y="385611"/>
                            <a:pt x="335679" y="379686"/>
                          </a:cubicBezTo>
                          <a:cubicBezTo>
                            <a:pt x="330065" y="373137"/>
                            <a:pt x="323828" y="366900"/>
                            <a:pt x="317280" y="361287"/>
                          </a:cubicBezTo>
                          <a:cubicBezTo>
                            <a:pt x="309171" y="354426"/>
                            <a:pt x="288589" y="335403"/>
                            <a:pt x="287030" y="331037"/>
                          </a:cubicBezTo>
                          <a:cubicBezTo>
                            <a:pt x="280170" y="311703"/>
                            <a:pt x="267696" y="292992"/>
                            <a:pt x="262706" y="273033"/>
                          </a:cubicBezTo>
                          <a:cubicBezTo>
                            <a:pt x="242436" y="191953"/>
                            <a:pt x="257717" y="153283"/>
                            <a:pt x="257717" y="153283"/>
                          </a:cubicBezTo>
                          <a:cubicBezTo>
                            <a:pt x="260211" y="181973"/>
                            <a:pt x="259588" y="200996"/>
                            <a:pt x="263642" y="220955"/>
                          </a:cubicBezTo>
                          <a:cubicBezTo>
                            <a:pt x="267384" y="239665"/>
                            <a:pt x="274556" y="257753"/>
                            <a:pt x="284535" y="273969"/>
                          </a:cubicBezTo>
                          <a:cubicBezTo>
                            <a:pt x="292332" y="287378"/>
                            <a:pt x="301999" y="305466"/>
                            <a:pt x="315097" y="314821"/>
                          </a:cubicBezTo>
                          <a:cubicBezTo>
                            <a:pt x="321334" y="323553"/>
                            <a:pt x="328194" y="331349"/>
                            <a:pt x="334743" y="336962"/>
                          </a:cubicBezTo>
                          <a:cubicBezTo>
                            <a:pt x="343163" y="344447"/>
                            <a:pt x="385886" y="382492"/>
                            <a:pt x="397737" y="366276"/>
                          </a:cubicBezTo>
                          <a:cubicBezTo>
                            <a:pt x="408963" y="350684"/>
                            <a:pt x="375595" y="322929"/>
                            <a:pt x="367175" y="312950"/>
                          </a:cubicBezTo>
                          <a:cubicBezTo>
                            <a:pt x="361250" y="305777"/>
                            <a:pt x="356261" y="298293"/>
                            <a:pt x="351895" y="290185"/>
                          </a:cubicBezTo>
                          <a:cubicBezTo>
                            <a:pt x="359067" y="294863"/>
                            <a:pt x="366240" y="298605"/>
                            <a:pt x="370918" y="301100"/>
                          </a:cubicBezTo>
                          <a:cubicBezTo>
                            <a:pt x="384015" y="307960"/>
                            <a:pt x="397737" y="313574"/>
                            <a:pt x="412082" y="317004"/>
                          </a:cubicBezTo>
                          <a:cubicBezTo>
                            <a:pt x="423932" y="319811"/>
                            <a:pt x="437341" y="324176"/>
                            <a:pt x="449815" y="322617"/>
                          </a:cubicBezTo>
                          <a:cubicBezTo>
                            <a:pt x="456364" y="321682"/>
                            <a:pt x="457300" y="314197"/>
                            <a:pt x="454181" y="309520"/>
                          </a:cubicBezTo>
                          <a:cubicBezTo>
                            <a:pt x="446697" y="299229"/>
                            <a:pt x="432975" y="291121"/>
                            <a:pt x="422684" y="283948"/>
                          </a:cubicBezTo>
                          <a:cubicBezTo>
                            <a:pt x="414888" y="278335"/>
                            <a:pt x="406468" y="273345"/>
                            <a:pt x="398360" y="268044"/>
                          </a:cubicBezTo>
                          <a:cubicBezTo>
                            <a:pt x="419254" y="267108"/>
                            <a:pt x="438589" y="262119"/>
                            <a:pt x="458859" y="254322"/>
                          </a:cubicBezTo>
                          <a:cubicBezTo>
                            <a:pt x="466032" y="251516"/>
                            <a:pt x="462601" y="241225"/>
                            <a:pt x="456052" y="240601"/>
                          </a:cubicBezTo>
                          <a:cubicBezTo>
                            <a:pt x="434535" y="238418"/>
                            <a:pt x="412705" y="234052"/>
                            <a:pt x="391500" y="230310"/>
                          </a:cubicBezTo>
                          <a:cubicBezTo>
                            <a:pt x="383392" y="229063"/>
                            <a:pt x="374972" y="226568"/>
                            <a:pt x="366864" y="224073"/>
                          </a:cubicBezTo>
                          <a:cubicBezTo>
                            <a:pt x="364057" y="220955"/>
                            <a:pt x="360938" y="217836"/>
                            <a:pt x="357820" y="214718"/>
                          </a:cubicBezTo>
                          <a:cubicBezTo>
                            <a:pt x="348153" y="205362"/>
                            <a:pt x="338797" y="195695"/>
                            <a:pt x="330689" y="185092"/>
                          </a:cubicBezTo>
                          <a:cubicBezTo>
                            <a:pt x="322893" y="174801"/>
                            <a:pt x="316656" y="163263"/>
                            <a:pt x="310419" y="151412"/>
                          </a:cubicBezTo>
                          <a:cubicBezTo>
                            <a:pt x="310419" y="151412"/>
                            <a:pt x="310419" y="151101"/>
                            <a:pt x="310419" y="151101"/>
                          </a:cubicBezTo>
                          <a:cubicBezTo>
                            <a:pt x="309483" y="146735"/>
                            <a:pt x="307300" y="143304"/>
                            <a:pt x="304494" y="140809"/>
                          </a:cubicBezTo>
                          <a:cubicBezTo>
                            <a:pt x="302934" y="138003"/>
                            <a:pt x="301375" y="135508"/>
                            <a:pt x="299816" y="133013"/>
                          </a:cubicBezTo>
                          <a:cubicBezTo>
                            <a:pt x="305117" y="138938"/>
                            <a:pt x="311666" y="144240"/>
                            <a:pt x="317591" y="149230"/>
                          </a:cubicBezTo>
                          <a:cubicBezTo>
                            <a:pt x="332248" y="161703"/>
                            <a:pt x="347841" y="172618"/>
                            <a:pt x="365304" y="181038"/>
                          </a:cubicBezTo>
                          <a:cubicBezTo>
                            <a:pt x="393682" y="195383"/>
                            <a:pt x="424556" y="201308"/>
                            <a:pt x="454493" y="189146"/>
                          </a:cubicBezTo>
                          <a:cubicBezTo>
                            <a:pt x="460106" y="186963"/>
                            <a:pt x="457300" y="179479"/>
                            <a:pt x="452310" y="178543"/>
                          </a:cubicBezTo>
                          <a:cubicBezTo>
                            <a:pt x="433911" y="175113"/>
                            <a:pt x="416136" y="169188"/>
                            <a:pt x="399296" y="161080"/>
                          </a:cubicBezTo>
                          <a:cubicBezTo>
                            <a:pt x="415512" y="159832"/>
                            <a:pt x="431416" y="156714"/>
                            <a:pt x="447009" y="152348"/>
                          </a:cubicBezTo>
                          <a:cubicBezTo>
                            <a:pt x="459483" y="148606"/>
                            <a:pt x="472580" y="145487"/>
                            <a:pt x="477882" y="132390"/>
                          </a:cubicBezTo>
                          <a:cubicBezTo>
                            <a:pt x="479753" y="127400"/>
                            <a:pt x="474140" y="122722"/>
                            <a:pt x="469462" y="125217"/>
                          </a:cubicBezTo>
                          <a:cubicBezTo>
                            <a:pt x="458547" y="130830"/>
                            <a:pt x="437965" y="126153"/>
                            <a:pt x="425803" y="126153"/>
                          </a:cubicBezTo>
                          <a:cubicBezTo>
                            <a:pt x="411146" y="126153"/>
                            <a:pt x="395866" y="125841"/>
                            <a:pt x="381209" y="123970"/>
                          </a:cubicBezTo>
                          <a:cubicBezTo>
                            <a:pt x="377466" y="123658"/>
                            <a:pt x="373724" y="122722"/>
                            <a:pt x="369670" y="121475"/>
                          </a:cubicBezTo>
                          <a:cubicBezTo>
                            <a:pt x="389317" y="117733"/>
                            <a:pt x="412393" y="109001"/>
                            <a:pt x="422373" y="90914"/>
                          </a:cubicBezTo>
                          <a:cubicBezTo>
                            <a:pt x="424244" y="87483"/>
                            <a:pt x="421749" y="83741"/>
                            <a:pt x="418007" y="84365"/>
                          </a:cubicBezTo>
                          <a:cubicBezTo>
                            <a:pt x="396801" y="86548"/>
                            <a:pt x="377155" y="93409"/>
                            <a:pt x="355637" y="94032"/>
                          </a:cubicBezTo>
                          <a:cubicBezTo>
                            <a:pt x="353454" y="94032"/>
                            <a:pt x="350959" y="94032"/>
                            <a:pt x="348776" y="94032"/>
                          </a:cubicBezTo>
                          <a:cubicBezTo>
                            <a:pt x="341292" y="88107"/>
                            <a:pt x="331936" y="83741"/>
                            <a:pt x="322893" y="80623"/>
                          </a:cubicBezTo>
                          <a:cubicBezTo>
                            <a:pt x="316032" y="73138"/>
                            <a:pt x="309171" y="65966"/>
                            <a:pt x="302623" y="58170"/>
                          </a:cubicBezTo>
                          <a:cubicBezTo>
                            <a:pt x="288278" y="40706"/>
                            <a:pt x="275492" y="21371"/>
                            <a:pt x="262706" y="2660"/>
                          </a:cubicBezTo>
                          <a:cubicBezTo>
                            <a:pt x="262082" y="1725"/>
                            <a:pt x="261147" y="1413"/>
                            <a:pt x="260211" y="1725"/>
                          </a:cubicBezTo>
                          <a:cubicBezTo>
                            <a:pt x="258340" y="-458"/>
                            <a:pt x="254910" y="-458"/>
                            <a:pt x="252727" y="1101"/>
                          </a:cubicBezTo>
                          <a:cubicBezTo>
                            <a:pt x="241188" y="10457"/>
                            <a:pt x="233704" y="23242"/>
                            <a:pt x="225908" y="35716"/>
                          </a:cubicBezTo>
                          <a:cubicBezTo>
                            <a:pt x="217488" y="49438"/>
                            <a:pt x="207509" y="61912"/>
                            <a:pt x="196906" y="74074"/>
                          </a:cubicBezTo>
                          <a:cubicBezTo>
                            <a:pt x="190669" y="81246"/>
                            <a:pt x="183808" y="88107"/>
                            <a:pt x="176948" y="94344"/>
                          </a:cubicBezTo>
                          <a:cubicBezTo>
                            <a:pt x="172270" y="96839"/>
                            <a:pt x="167280" y="99022"/>
                            <a:pt x="162291" y="100893"/>
                          </a:cubicBezTo>
                          <a:cubicBezTo>
                            <a:pt x="155118" y="103388"/>
                            <a:pt x="147010" y="105882"/>
                            <a:pt x="139214" y="106506"/>
                          </a:cubicBezTo>
                          <a:cubicBezTo>
                            <a:pt x="130482" y="107442"/>
                            <a:pt x="127676" y="103699"/>
                            <a:pt x="119567" y="99645"/>
                          </a:cubicBezTo>
                          <a:cubicBezTo>
                            <a:pt x="94620" y="86236"/>
                            <a:pt x="63747" y="82494"/>
                            <a:pt x="36304" y="88107"/>
                          </a:cubicBezTo>
                          <a:cubicBezTo>
                            <a:pt x="22271" y="90914"/>
                            <a:pt x="18840" y="113679"/>
                            <a:pt x="34433" y="117733"/>
                          </a:cubicBezTo>
                          <a:cubicBezTo>
                            <a:pt x="42229" y="119604"/>
                            <a:pt x="50337" y="120851"/>
                            <a:pt x="58133" y="122411"/>
                          </a:cubicBezTo>
                          <a:cubicBezTo>
                            <a:pt x="53767" y="122411"/>
                            <a:pt x="49713" y="123034"/>
                            <a:pt x="45347" y="124282"/>
                          </a:cubicBezTo>
                          <a:cubicBezTo>
                            <a:pt x="28819" y="128959"/>
                            <a:pt x="8861" y="144863"/>
                            <a:pt x="9797" y="163575"/>
                          </a:cubicBezTo>
                          <a:cubicBezTo>
                            <a:pt x="9797" y="165757"/>
                            <a:pt x="10732" y="167940"/>
                            <a:pt x="13227" y="168564"/>
                          </a:cubicBezTo>
                          <a:cubicBezTo>
                            <a:pt x="21959" y="170747"/>
                            <a:pt x="29131" y="168564"/>
                            <a:pt x="37551" y="166069"/>
                          </a:cubicBezTo>
                          <a:cubicBezTo>
                            <a:pt x="47219" y="163263"/>
                            <a:pt x="53767" y="162327"/>
                            <a:pt x="62187" y="164510"/>
                          </a:cubicBezTo>
                          <a:cubicBezTo>
                            <a:pt x="56262" y="167628"/>
                            <a:pt x="50337" y="170435"/>
                            <a:pt x="44412" y="173865"/>
                          </a:cubicBezTo>
                          <a:cubicBezTo>
                            <a:pt x="28508" y="182597"/>
                            <a:pt x="14786" y="195383"/>
                            <a:pt x="19776" y="215341"/>
                          </a:cubicBezTo>
                          <a:cubicBezTo>
                            <a:pt x="21335" y="221578"/>
                            <a:pt x="27884" y="223449"/>
                            <a:pt x="32874" y="219707"/>
                          </a:cubicBezTo>
                          <a:cubicBezTo>
                            <a:pt x="46595" y="209416"/>
                            <a:pt x="67489" y="206610"/>
                            <a:pt x="82769" y="198190"/>
                          </a:cubicBezTo>
                          <a:cubicBezTo>
                            <a:pt x="100545" y="188211"/>
                            <a:pt x="180066" y="131454"/>
                            <a:pt x="190357" y="129583"/>
                          </a:cubicBezTo>
                          <a:cubicBezTo>
                            <a:pt x="189110" y="132078"/>
                            <a:pt x="166657" y="160144"/>
                            <a:pt x="165409" y="162015"/>
                          </a:cubicBezTo>
                          <a:cubicBezTo>
                            <a:pt x="154183" y="179791"/>
                            <a:pt x="137343" y="191641"/>
                            <a:pt x="123310" y="207545"/>
                          </a:cubicBezTo>
                          <a:cubicBezTo>
                            <a:pt x="108341" y="224697"/>
                            <a:pt x="90566" y="239665"/>
                            <a:pt x="72478" y="253075"/>
                          </a:cubicBezTo>
                          <a:cubicBezTo>
                            <a:pt x="63435" y="259936"/>
                            <a:pt x="53456" y="266173"/>
                            <a:pt x="42853" y="270227"/>
                          </a:cubicBezTo>
                          <a:cubicBezTo>
                            <a:pt x="31938" y="274593"/>
                            <a:pt x="20088" y="273969"/>
                            <a:pt x="9485" y="279270"/>
                          </a:cubicBezTo>
                          <a:cubicBezTo>
                            <a:pt x="-806" y="284884"/>
                            <a:pt x="-4548" y="302971"/>
                            <a:pt x="7614" y="309208"/>
                          </a:cubicBezTo>
                          <a:close/>
                          <a:moveTo>
                            <a:pt x="292955" y="123034"/>
                          </a:moveTo>
                          <a:cubicBezTo>
                            <a:pt x="292955" y="122411"/>
                            <a:pt x="292644" y="121475"/>
                            <a:pt x="292644" y="120851"/>
                          </a:cubicBezTo>
                          <a:cubicBezTo>
                            <a:pt x="292955" y="122099"/>
                            <a:pt x="293579" y="123346"/>
                            <a:pt x="294203" y="124593"/>
                          </a:cubicBezTo>
                          <a:cubicBezTo>
                            <a:pt x="293579" y="124282"/>
                            <a:pt x="293267" y="123658"/>
                            <a:pt x="292955" y="123034"/>
                          </a:cubicBezTo>
                          <a:close/>
                        </a:path>
                      </a:pathLst>
                    </a:custGeom>
                    <a:solidFill>
                      <a:srgbClr val="4D913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61" name="Freeform: Shape 503">
                      <a:extLst>
                        <a:ext uri="{FF2B5EF4-FFF2-40B4-BE49-F238E27FC236}">
                          <a16:creationId xmlns:a16="http://schemas.microsoft.com/office/drawing/2014/main" id="{DF7D4C34-7EC4-4456-8B59-86456AAC44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0298" y="5125774"/>
                      <a:ext cx="204215" cy="130781"/>
                    </a:xfrm>
                    <a:custGeom>
                      <a:avLst/>
                      <a:gdLst>
                        <a:gd name="connsiteX0" fmla="*/ 389 w 204215"/>
                        <a:gd name="connsiteY0" fmla="*/ 2911 h 130781"/>
                        <a:gd name="connsiteX1" fmla="*/ 76792 w 204215"/>
                        <a:gd name="connsiteY1" fmla="*/ 99272 h 130781"/>
                        <a:gd name="connsiteX2" fmla="*/ 201220 w 204215"/>
                        <a:gd name="connsiteY2" fmla="*/ 117359 h 130781"/>
                        <a:gd name="connsiteX3" fmla="*/ 198101 w 204215"/>
                        <a:gd name="connsiteY3" fmla="*/ 101455 h 130781"/>
                        <a:gd name="connsiteX4" fmla="*/ 153819 w 204215"/>
                        <a:gd name="connsiteY4" fmla="*/ 97089 h 130781"/>
                        <a:gd name="connsiteX5" fmla="*/ 94879 w 204215"/>
                        <a:gd name="connsiteY5" fmla="*/ 76195 h 130781"/>
                        <a:gd name="connsiteX6" fmla="*/ 6002 w 204215"/>
                        <a:gd name="connsiteY6" fmla="*/ 1040 h 130781"/>
                        <a:gd name="connsiteX7" fmla="*/ 389 w 204215"/>
                        <a:gd name="connsiteY7" fmla="*/ 2911 h 130781"/>
                        <a:gd name="connsiteX8" fmla="*/ 389 w 204215"/>
                        <a:gd name="connsiteY8" fmla="*/ 2911 h 1307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04215" h="130781">
                          <a:moveTo>
                            <a:pt x="389" y="2911"/>
                          </a:moveTo>
                          <a:cubicBezTo>
                            <a:pt x="-4601" y="50623"/>
                            <a:pt x="39370" y="79937"/>
                            <a:pt x="76792" y="99272"/>
                          </a:cubicBezTo>
                          <a:cubicBezTo>
                            <a:pt x="106729" y="114552"/>
                            <a:pt x="172530" y="150103"/>
                            <a:pt x="201220" y="117359"/>
                          </a:cubicBezTo>
                          <a:cubicBezTo>
                            <a:pt x="205897" y="112058"/>
                            <a:pt x="205274" y="104261"/>
                            <a:pt x="198101" y="101455"/>
                          </a:cubicBezTo>
                          <a:cubicBezTo>
                            <a:pt x="183132" y="95218"/>
                            <a:pt x="169723" y="99584"/>
                            <a:pt x="153819" y="97089"/>
                          </a:cubicBezTo>
                          <a:cubicBezTo>
                            <a:pt x="133549" y="93970"/>
                            <a:pt x="113278" y="84927"/>
                            <a:pt x="94879" y="76195"/>
                          </a:cubicBezTo>
                          <a:cubicBezTo>
                            <a:pt x="57146" y="58731"/>
                            <a:pt x="30638" y="33784"/>
                            <a:pt x="6002" y="1040"/>
                          </a:cubicBezTo>
                          <a:cubicBezTo>
                            <a:pt x="4131" y="-1143"/>
                            <a:pt x="701" y="416"/>
                            <a:pt x="389" y="2911"/>
                          </a:cubicBezTo>
                          <a:lnTo>
                            <a:pt x="389" y="291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62" name="Freeform: Shape 504">
                      <a:extLst>
                        <a:ext uri="{FF2B5EF4-FFF2-40B4-BE49-F238E27FC236}">
                          <a16:creationId xmlns:a16="http://schemas.microsoft.com/office/drawing/2014/main" id="{C601E063-BB84-4713-A743-C5EA9443A0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8751" y="5228457"/>
                      <a:ext cx="100167" cy="116083"/>
                    </a:xfrm>
                    <a:custGeom>
                      <a:avLst/>
                      <a:gdLst>
                        <a:gd name="connsiteX0" fmla="*/ 3 w 100167"/>
                        <a:gd name="connsiteY0" fmla="*/ 3760 h 116083"/>
                        <a:gd name="connsiteX1" fmla="*/ 44909 w 100167"/>
                        <a:gd name="connsiteY1" fmla="*/ 79852 h 116083"/>
                        <a:gd name="connsiteX2" fmla="*/ 98547 w 100167"/>
                        <a:gd name="connsiteY2" fmla="*/ 112596 h 116083"/>
                        <a:gd name="connsiteX3" fmla="*/ 99794 w 100167"/>
                        <a:gd name="connsiteY3" fmla="*/ 106671 h 116083"/>
                        <a:gd name="connsiteX4" fmla="*/ 85761 w 100167"/>
                        <a:gd name="connsiteY4" fmla="*/ 90766 h 116083"/>
                        <a:gd name="connsiteX5" fmla="*/ 58630 w 100167"/>
                        <a:gd name="connsiteY5" fmla="*/ 61452 h 116083"/>
                        <a:gd name="connsiteX6" fmla="*/ 7799 w 100167"/>
                        <a:gd name="connsiteY6" fmla="*/ 2201 h 116083"/>
                        <a:gd name="connsiteX7" fmla="*/ 3 w 100167"/>
                        <a:gd name="connsiteY7" fmla="*/ 3760 h 116083"/>
                        <a:gd name="connsiteX8" fmla="*/ 3 w 100167"/>
                        <a:gd name="connsiteY8" fmla="*/ 3760 h 1160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0167" h="116083">
                          <a:moveTo>
                            <a:pt x="3" y="3760"/>
                          </a:moveTo>
                          <a:cubicBezTo>
                            <a:pt x="-309" y="35257"/>
                            <a:pt x="25574" y="57710"/>
                            <a:pt x="44909" y="79852"/>
                          </a:cubicBezTo>
                          <a:cubicBezTo>
                            <a:pt x="56447" y="93261"/>
                            <a:pt x="77653" y="126941"/>
                            <a:pt x="98547" y="112596"/>
                          </a:cubicBezTo>
                          <a:cubicBezTo>
                            <a:pt x="100418" y="111348"/>
                            <a:pt x="100418" y="108542"/>
                            <a:pt x="99794" y="106671"/>
                          </a:cubicBezTo>
                          <a:cubicBezTo>
                            <a:pt x="96988" y="99186"/>
                            <a:pt x="91374" y="96068"/>
                            <a:pt x="85761" y="90766"/>
                          </a:cubicBezTo>
                          <a:cubicBezTo>
                            <a:pt x="76094" y="81723"/>
                            <a:pt x="67674" y="71432"/>
                            <a:pt x="58630" y="61452"/>
                          </a:cubicBezTo>
                          <a:cubicBezTo>
                            <a:pt x="42102" y="42742"/>
                            <a:pt x="19026" y="24654"/>
                            <a:pt x="7799" y="2201"/>
                          </a:cubicBezTo>
                          <a:cubicBezTo>
                            <a:pt x="5928" y="-1229"/>
                            <a:pt x="3" y="-605"/>
                            <a:pt x="3" y="3760"/>
                          </a:cubicBezTo>
                          <a:lnTo>
                            <a:pt x="3" y="376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63" name="Freeform: Shape 505">
                      <a:extLst>
                        <a:ext uri="{FF2B5EF4-FFF2-40B4-BE49-F238E27FC236}">
                          <a16:creationId xmlns:a16="http://schemas.microsoft.com/office/drawing/2014/main" id="{736BD69C-C2AF-434E-83EF-945916F73F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9522" y="5148463"/>
                      <a:ext cx="158668" cy="252079"/>
                    </a:xfrm>
                    <a:custGeom>
                      <a:avLst/>
                      <a:gdLst>
                        <a:gd name="connsiteX0" fmla="*/ 6925 w 158668"/>
                        <a:gd name="connsiteY0" fmla="*/ 5481 h 252079"/>
                        <a:gd name="connsiteX1" fmla="*/ 32808 w 158668"/>
                        <a:gd name="connsiteY1" fmla="*/ 158599 h 252079"/>
                        <a:gd name="connsiteX2" fmla="*/ 143514 w 158668"/>
                        <a:gd name="connsiteY2" fmla="*/ 251842 h 252079"/>
                        <a:gd name="connsiteX3" fmla="*/ 155676 w 158668"/>
                        <a:gd name="connsiteY3" fmla="*/ 227518 h 252079"/>
                        <a:gd name="connsiteX4" fmla="*/ 114512 w 158668"/>
                        <a:gd name="connsiteY4" fmla="*/ 193214 h 252079"/>
                        <a:gd name="connsiteX5" fmla="*/ 59627 w 158668"/>
                        <a:gd name="connsiteY5" fmla="*/ 132092 h 252079"/>
                        <a:gd name="connsiteX6" fmla="*/ 22829 w 158668"/>
                        <a:gd name="connsiteY6" fmla="*/ 4858 h 252079"/>
                        <a:gd name="connsiteX7" fmla="*/ 6925 w 158668"/>
                        <a:gd name="connsiteY7" fmla="*/ 5481 h 252079"/>
                        <a:gd name="connsiteX8" fmla="*/ 6925 w 158668"/>
                        <a:gd name="connsiteY8" fmla="*/ 5481 h 2520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668" h="252079">
                          <a:moveTo>
                            <a:pt x="6925" y="5481"/>
                          </a:moveTo>
                          <a:cubicBezTo>
                            <a:pt x="-9915" y="54441"/>
                            <a:pt x="5989" y="115876"/>
                            <a:pt x="32808" y="158599"/>
                          </a:cubicBezTo>
                          <a:cubicBezTo>
                            <a:pt x="56197" y="195709"/>
                            <a:pt x="98296" y="243734"/>
                            <a:pt x="143514" y="251842"/>
                          </a:cubicBezTo>
                          <a:cubicBezTo>
                            <a:pt x="157236" y="254337"/>
                            <a:pt x="162537" y="236561"/>
                            <a:pt x="155676" y="227518"/>
                          </a:cubicBezTo>
                          <a:cubicBezTo>
                            <a:pt x="144450" y="212549"/>
                            <a:pt x="128857" y="204752"/>
                            <a:pt x="114512" y="193214"/>
                          </a:cubicBezTo>
                          <a:cubicBezTo>
                            <a:pt x="92995" y="176062"/>
                            <a:pt x="73660" y="155481"/>
                            <a:pt x="59627" y="132092"/>
                          </a:cubicBezTo>
                          <a:cubicBezTo>
                            <a:pt x="35615" y="91863"/>
                            <a:pt x="39980" y="46645"/>
                            <a:pt x="22829" y="4858"/>
                          </a:cubicBezTo>
                          <a:cubicBezTo>
                            <a:pt x="19710" y="-2315"/>
                            <a:pt x="9108" y="-1068"/>
                            <a:pt x="6925" y="5481"/>
                          </a:cubicBezTo>
                          <a:lnTo>
                            <a:pt x="6925" y="548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64" name="Freeform: Shape 506">
                      <a:extLst>
                        <a:ext uri="{FF2B5EF4-FFF2-40B4-BE49-F238E27FC236}">
                          <a16:creationId xmlns:a16="http://schemas.microsoft.com/office/drawing/2014/main" id="{78BB8542-C660-4066-A37B-26ACF38C7F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41004" y="5341131"/>
                      <a:ext cx="65423" cy="193046"/>
                    </a:xfrm>
                    <a:custGeom>
                      <a:avLst/>
                      <a:gdLst>
                        <a:gd name="connsiteX0" fmla="*/ 1680 w 65423"/>
                        <a:gd name="connsiteY0" fmla="*/ 4600 h 193046"/>
                        <a:gd name="connsiteX1" fmla="*/ 15713 w 65423"/>
                        <a:gd name="connsiteY1" fmla="*/ 135576 h 193046"/>
                        <a:gd name="connsiteX2" fmla="*/ 55318 w 65423"/>
                        <a:gd name="connsiteY2" fmla="*/ 192956 h 193046"/>
                        <a:gd name="connsiteX3" fmla="*/ 65297 w 65423"/>
                        <a:gd name="connsiteY3" fmla="*/ 181730 h 193046"/>
                        <a:gd name="connsiteX4" fmla="*/ 40661 w 65423"/>
                        <a:gd name="connsiteY4" fmla="*/ 101585 h 193046"/>
                        <a:gd name="connsiteX5" fmla="*/ 12283 w 65423"/>
                        <a:gd name="connsiteY5" fmla="*/ 4288 h 193046"/>
                        <a:gd name="connsiteX6" fmla="*/ 1680 w 65423"/>
                        <a:gd name="connsiteY6" fmla="*/ 4600 h 193046"/>
                        <a:gd name="connsiteX7" fmla="*/ 1680 w 65423"/>
                        <a:gd name="connsiteY7" fmla="*/ 4600 h 1930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5423" h="193046">
                          <a:moveTo>
                            <a:pt x="1680" y="4600"/>
                          </a:moveTo>
                          <a:cubicBezTo>
                            <a:pt x="-3310" y="49818"/>
                            <a:pt x="3239" y="91918"/>
                            <a:pt x="15713" y="135576"/>
                          </a:cubicBezTo>
                          <a:cubicBezTo>
                            <a:pt x="22574" y="159277"/>
                            <a:pt x="26940" y="189214"/>
                            <a:pt x="55318" y="192956"/>
                          </a:cubicBezTo>
                          <a:cubicBezTo>
                            <a:pt x="61867" y="193892"/>
                            <a:pt x="66233" y="187343"/>
                            <a:pt x="65297" y="181730"/>
                          </a:cubicBezTo>
                          <a:cubicBezTo>
                            <a:pt x="61243" y="154599"/>
                            <a:pt x="48146" y="128092"/>
                            <a:pt x="40661" y="101585"/>
                          </a:cubicBezTo>
                          <a:cubicBezTo>
                            <a:pt x="31306" y="68841"/>
                            <a:pt x="23198" y="36408"/>
                            <a:pt x="12283" y="4288"/>
                          </a:cubicBezTo>
                          <a:cubicBezTo>
                            <a:pt x="10412" y="-1325"/>
                            <a:pt x="2616" y="-1637"/>
                            <a:pt x="1680" y="4600"/>
                          </a:cubicBezTo>
                          <a:lnTo>
                            <a:pt x="1680" y="460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65" name="Freeform: Shape 507">
                      <a:extLst>
                        <a:ext uri="{FF2B5EF4-FFF2-40B4-BE49-F238E27FC236}">
                          <a16:creationId xmlns:a16="http://schemas.microsoft.com/office/drawing/2014/main" id="{54D213C1-A018-47E1-9750-AB896472BC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28720" y="5139359"/>
                      <a:ext cx="89362" cy="212101"/>
                    </a:xfrm>
                    <a:custGeom>
                      <a:avLst/>
                      <a:gdLst>
                        <a:gd name="connsiteX0" fmla="*/ 77789 w 89362"/>
                        <a:gd name="connsiteY0" fmla="*/ 1488 h 212101"/>
                        <a:gd name="connsiteX1" fmla="*/ 19473 w 89362"/>
                        <a:gd name="connsiteY1" fmla="*/ 102215 h 212101"/>
                        <a:gd name="connsiteX2" fmla="*/ 4193 w 89362"/>
                        <a:gd name="connsiteY2" fmla="*/ 206996 h 212101"/>
                        <a:gd name="connsiteX3" fmla="*/ 21344 w 89362"/>
                        <a:gd name="connsiteY3" fmla="*/ 205749 h 212101"/>
                        <a:gd name="connsiteX4" fmla="*/ 50346 w 89362"/>
                        <a:gd name="connsiteY4" fmla="*/ 100344 h 212101"/>
                        <a:gd name="connsiteX5" fmla="*/ 89327 w 89362"/>
                        <a:gd name="connsiteY5" fmla="*/ 6789 h 212101"/>
                        <a:gd name="connsiteX6" fmla="*/ 77789 w 89362"/>
                        <a:gd name="connsiteY6" fmla="*/ 1488 h 212101"/>
                        <a:gd name="connsiteX7" fmla="*/ 77789 w 89362"/>
                        <a:gd name="connsiteY7" fmla="*/ 1488 h 2121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9362" h="212101">
                          <a:moveTo>
                            <a:pt x="77789" y="1488"/>
                          </a:moveTo>
                          <a:cubicBezTo>
                            <a:pt x="49411" y="24564"/>
                            <a:pt x="32571" y="68847"/>
                            <a:pt x="19473" y="102215"/>
                          </a:cubicBezTo>
                          <a:cubicBezTo>
                            <a:pt x="7311" y="133711"/>
                            <a:pt x="-7346" y="173628"/>
                            <a:pt x="4193" y="206996"/>
                          </a:cubicBezTo>
                          <a:cubicBezTo>
                            <a:pt x="6999" y="215416"/>
                            <a:pt x="18538" y="212297"/>
                            <a:pt x="21344" y="205749"/>
                          </a:cubicBezTo>
                          <a:cubicBezTo>
                            <a:pt x="35689" y="172693"/>
                            <a:pt x="36313" y="134647"/>
                            <a:pt x="50346" y="100344"/>
                          </a:cubicBezTo>
                          <a:cubicBezTo>
                            <a:pt x="62820" y="69783"/>
                            <a:pt x="84962" y="39845"/>
                            <a:pt x="89327" y="6789"/>
                          </a:cubicBezTo>
                          <a:cubicBezTo>
                            <a:pt x="89951" y="864"/>
                            <a:pt x="82155" y="-1943"/>
                            <a:pt x="77789" y="1488"/>
                          </a:cubicBezTo>
                          <a:lnTo>
                            <a:pt x="77789" y="1488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66" name="Freeform: Shape 508">
                      <a:extLst>
                        <a:ext uri="{FF2B5EF4-FFF2-40B4-BE49-F238E27FC236}">
                          <a16:creationId xmlns:a16="http://schemas.microsoft.com/office/drawing/2014/main" id="{E090A1F8-2F66-4D19-9F2C-344EBA9E5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59322" y="5246940"/>
                      <a:ext cx="73382" cy="107863"/>
                    </a:xfrm>
                    <a:custGeom>
                      <a:avLst/>
                      <a:gdLst>
                        <a:gd name="connsiteX0" fmla="*/ 61117 w 73382"/>
                        <a:gd name="connsiteY0" fmla="*/ 2741 h 107863"/>
                        <a:gd name="connsiteX1" fmla="*/ 23695 w 73382"/>
                        <a:gd name="connsiteY1" fmla="*/ 54508 h 107863"/>
                        <a:gd name="connsiteX2" fmla="*/ 307 w 73382"/>
                        <a:gd name="connsiteY2" fmla="*/ 101597 h 107863"/>
                        <a:gd name="connsiteX3" fmla="*/ 9662 w 73382"/>
                        <a:gd name="connsiteY3" fmla="*/ 107834 h 107863"/>
                        <a:gd name="connsiteX4" fmla="*/ 47084 w 73382"/>
                        <a:gd name="connsiteY4" fmla="*/ 66982 h 107863"/>
                        <a:gd name="connsiteX5" fmla="*/ 72967 w 73382"/>
                        <a:gd name="connsiteY5" fmla="*/ 9290 h 107863"/>
                        <a:gd name="connsiteX6" fmla="*/ 61117 w 73382"/>
                        <a:gd name="connsiteY6" fmla="*/ 2741 h 107863"/>
                        <a:gd name="connsiteX7" fmla="*/ 61117 w 73382"/>
                        <a:gd name="connsiteY7" fmla="*/ 2741 h 1078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382" h="107863">
                          <a:moveTo>
                            <a:pt x="61117" y="2741"/>
                          </a:moveTo>
                          <a:cubicBezTo>
                            <a:pt x="47708" y="19269"/>
                            <a:pt x="35857" y="36733"/>
                            <a:pt x="23695" y="54508"/>
                          </a:cubicBezTo>
                          <a:cubicBezTo>
                            <a:pt x="14652" y="67918"/>
                            <a:pt x="-2500" y="84134"/>
                            <a:pt x="307" y="101597"/>
                          </a:cubicBezTo>
                          <a:cubicBezTo>
                            <a:pt x="930" y="105963"/>
                            <a:pt x="5296" y="108146"/>
                            <a:pt x="9662" y="107834"/>
                          </a:cubicBezTo>
                          <a:cubicBezTo>
                            <a:pt x="27437" y="105651"/>
                            <a:pt x="38976" y="80703"/>
                            <a:pt x="47084" y="66982"/>
                          </a:cubicBezTo>
                          <a:cubicBezTo>
                            <a:pt x="57999" y="48895"/>
                            <a:pt x="67354" y="29560"/>
                            <a:pt x="72967" y="9290"/>
                          </a:cubicBezTo>
                          <a:cubicBezTo>
                            <a:pt x="75462" y="1182"/>
                            <a:pt x="66107" y="-3184"/>
                            <a:pt x="61117" y="2741"/>
                          </a:cubicBezTo>
                          <a:lnTo>
                            <a:pt x="61117" y="274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67" name="Freeform: Shape 509">
                      <a:extLst>
                        <a:ext uri="{FF2B5EF4-FFF2-40B4-BE49-F238E27FC236}">
                          <a16:creationId xmlns:a16="http://schemas.microsoft.com/office/drawing/2014/main" id="{3E067466-CAC7-4628-935D-57084C79CA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96615" y="5102285"/>
                      <a:ext cx="197182" cy="124319"/>
                    </a:xfrm>
                    <a:custGeom>
                      <a:avLst/>
                      <a:gdLst>
                        <a:gd name="connsiteX0" fmla="*/ 190559 w 197182"/>
                        <a:gd name="connsiteY0" fmla="*/ 203 h 124319"/>
                        <a:gd name="connsiteX1" fmla="*/ 79229 w 197182"/>
                        <a:gd name="connsiteY1" fmla="*/ 54465 h 124319"/>
                        <a:gd name="connsiteX2" fmla="*/ 18419 w 197182"/>
                        <a:gd name="connsiteY2" fmla="*/ 91263 h 124319"/>
                        <a:gd name="connsiteX3" fmla="*/ 20 w 197182"/>
                        <a:gd name="connsiteY3" fmla="*/ 115900 h 124319"/>
                        <a:gd name="connsiteX4" fmla="*/ 7504 w 197182"/>
                        <a:gd name="connsiteY4" fmla="*/ 124319 h 124319"/>
                        <a:gd name="connsiteX5" fmla="*/ 87961 w 197182"/>
                        <a:gd name="connsiteY5" fmla="*/ 83155 h 124319"/>
                        <a:gd name="connsiteX6" fmla="*/ 195549 w 197182"/>
                        <a:gd name="connsiteY6" fmla="*/ 10183 h 124319"/>
                        <a:gd name="connsiteX7" fmla="*/ 190559 w 197182"/>
                        <a:gd name="connsiteY7" fmla="*/ 203 h 124319"/>
                        <a:gd name="connsiteX8" fmla="*/ 190559 w 197182"/>
                        <a:gd name="connsiteY8" fmla="*/ 203 h 1243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97182" h="124319">
                          <a:moveTo>
                            <a:pt x="190559" y="203"/>
                          </a:moveTo>
                          <a:cubicBezTo>
                            <a:pt x="151578" y="11430"/>
                            <a:pt x="112597" y="31388"/>
                            <a:pt x="79229" y="54465"/>
                          </a:cubicBezTo>
                          <a:cubicBezTo>
                            <a:pt x="58959" y="68498"/>
                            <a:pt x="39936" y="79725"/>
                            <a:pt x="18419" y="91263"/>
                          </a:cubicBezTo>
                          <a:cubicBezTo>
                            <a:pt x="5009" y="98436"/>
                            <a:pt x="1891" y="100619"/>
                            <a:pt x="20" y="115900"/>
                          </a:cubicBezTo>
                          <a:cubicBezTo>
                            <a:pt x="-292" y="119953"/>
                            <a:pt x="3138" y="124319"/>
                            <a:pt x="7504" y="124319"/>
                          </a:cubicBezTo>
                          <a:cubicBezTo>
                            <a:pt x="38689" y="124007"/>
                            <a:pt x="64572" y="101243"/>
                            <a:pt x="87961" y="83155"/>
                          </a:cubicBezTo>
                          <a:cubicBezTo>
                            <a:pt x="122264" y="56648"/>
                            <a:pt x="163117" y="39185"/>
                            <a:pt x="195549" y="10183"/>
                          </a:cubicBezTo>
                          <a:cubicBezTo>
                            <a:pt x="199291" y="6441"/>
                            <a:pt x="196173" y="-1356"/>
                            <a:pt x="190559" y="203"/>
                          </a:cubicBezTo>
                          <a:lnTo>
                            <a:pt x="190559" y="203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68" name="Freeform: Shape 510">
                      <a:extLst>
                        <a:ext uri="{FF2B5EF4-FFF2-40B4-BE49-F238E27FC236}">
                          <a16:creationId xmlns:a16="http://schemas.microsoft.com/office/drawing/2014/main" id="{A6E65BDB-CB3A-4D00-B7E1-1960A57DD2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4378" y="5106681"/>
                      <a:ext cx="137259" cy="53737"/>
                    </a:xfrm>
                    <a:custGeom>
                      <a:avLst/>
                      <a:gdLst>
                        <a:gd name="connsiteX0" fmla="*/ 128598 w 137259"/>
                        <a:gd name="connsiteY0" fmla="*/ 173 h 53737"/>
                        <a:gd name="connsiteX1" fmla="*/ 53442 w 137259"/>
                        <a:gd name="connsiteY1" fmla="*/ 20755 h 53737"/>
                        <a:gd name="connsiteX2" fmla="*/ 1051 w 137259"/>
                        <a:gd name="connsiteY2" fmla="*/ 38843 h 53737"/>
                        <a:gd name="connsiteX3" fmla="*/ 2611 w 137259"/>
                        <a:gd name="connsiteY3" fmla="*/ 46639 h 53737"/>
                        <a:gd name="connsiteX4" fmla="*/ 67475 w 137259"/>
                        <a:gd name="connsiteY4" fmla="*/ 44456 h 53737"/>
                        <a:gd name="connsiteX5" fmla="*/ 134834 w 137259"/>
                        <a:gd name="connsiteY5" fmla="*/ 12647 h 53737"/>
                        <a:gd name="connsiteX6" fmla="*/ 128598 w 137259"/>
                        <a:gd name="connsiteY6" fmla="*/ 173 h 53737"/>
                        <a:gd name="connsiteX7" fmla="*/ 128598 w 137259"/>
                        <a:gd name="connsiteY7" fmla="*/ 173 h 537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7259" h="53737">
                          <a:moveTo>
                            <a:pt x="128598" y="173"/>
                          </a:moveTo>
                          <a:cubicBezTo>
                            <a:pt x="103026" y="5163"/>
                            <a:pt x="78702" y="15142"/>
                            <a:pt x="53442" y="20755"/>
                          </a:cubicBezTo>
                          <a:cubicBezTo>
                            <a:pt x="35043" y="24809"/>
                            <a:pt x="13525" y="23250"/>
                            <a:pt x="1051" y="38843"/>
                          </a:cubicBezTo>
                          <a:cubicBezTo>
                            <a:pt x="-1132" y="41337"/>
                            <a:pt x="428" y="44768"/>
                            <a:pt x="2611" y="46639"/>
                          </a:cubicBezTo>
                          <a:cubicBezTo>
                            <a:pt x="19762" y="60984"/>
                            <a:pt x="48141" y="50069"/>
                            <a:pt x="67475" y="44456"/>
                          </a:cubicBezTo>
                          <a:cubicBezTo>
                            <a:pt x="91488" y="37595"/>
                            <a:pt x="115188" y="28863"/>
                            <a:pt x="134834" y="12647"/>
                          </a:cubicBezTo>
                          <a:cubicBezTo>
                            <a:pt x="140448" y="7969"/>
                            <a:pt x="135458" y="-1386"/>
                            <a:pt x="128598" y="173"/>
                          </a:cubicBezTo>
                          <a:lnTo>
                            <a:pt x="128598" y="173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69" name="Freeform: Shape 511">
                      <a:extLst>
                        <a:ext uri="{FF2B5EF4-FFF2-40B4-BE49-F238E27FC236}">
                          <a16:creationId xmlns:a16="http://schemas.microsoft.com/office/drawing/2014/main" id="{7359AEA0-1EAD-4D9B-997B-009FA10570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6365" y="5108144"/>
                      <a:ext cx="155121" cy="43164"/>
                    </a:xfrm>
                    <a:custGeom>
                      <a:avLst/>
                      <a:gdLst>
                        <a:gd name="connsiteX0" fmla="*/ 767 w 155121"/>
                        <a:gd name="connsiteY0" fmla="*/ 25841 h 43164"/>
                        <a:gd name="connsiteX1" fmla="*/ 74676 w 155121"/>
                        <a:gd name="connsiteY1" fmla="*/ 42369 h 43164"/>
                        <a:gd name="connsiteX2" fmla="*/ 153885 w 155121"/>
                        <a:gd name="connsiteY2" fmla="*/ 13991 h 43164"/>
                        <a:gd name="connsiteX3" fmla="*/ 149831 w 155121"/>
                        <a:gd name="connsiteY3" fmla="*/ 1829 h 43164"/>
                        <a:gd name="connsiteX4" fmla="*/ 87150 w 155121"/>
                        <a:gd name="connsiteY4" fmla="*/ 12744 h 43164"/>
                        <a:gd name="connsiteX5" fmla="*/ 2950 w 155121"/>
                        <a:gd name="connsiteY5" fmla="*/ 20852 h 43164"/>
                        <a:gd name="connsiteX6" fmla="*/ 767 w 155121"/>
                        <a:gd name="connsiteY6" fmla="*/ 25841 h 43164"/>
                        <a:gd name="connsiteX7" fmla="*/ 767 w 155121"/>
                        <a:gd name="connsiteY7" fmla="*/ 25841 h 43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5121" h="43164">
                          <a:moveTo>
                            <a:pt x="767" y="25841"/>
                          </a:moveTo>
                          <a:cubicBezTo>
                            <a:pt x="19790" y="44241"/>
                            <a:pt x="49728" y="44241"/>
                            <a:pt x="74676" y="42369"/>
                          </a:cubicBezTo>
                          <a:cubicBezTo>
                            <a:pt x="100247" y="40498"/>
                            <a:pt x="140164" y="38939"/>
                            <a:pt x="153885" y="13991"/>
                          </a:cubicBezTo>
                          <a:cubicBezTo>
                            <a:pt x="156380" y="9625"/>
                            <a:pt x="155133" y="3388"/>
                            <a:pt x="149831" y="1829"/>
                          </a:cubicBezTo>
                          <a:cubicBezTo>
                            <a:pt x="128625" y="-4720"/>
                            <a:pt x="108355" y="8066"/>
                            <a:pt x="87150" y="12744"/>
                          </a:cubicBezTo>
                          <a:cubicBezTo>
                            <a:pt x="59707" y="18669"/>
                            <a:pt x="31017" y="21787"/>
                            <a:pt x="2950" y="20852"/>
                          </a:cubicBezTo>
                          <a:cubicBezTo>
                            <a:pt x="767" y="21164"/>
                            <a:pt x="-1104" y="23970"/>
                            <a:pt x="767" y="25841"/>
                          </a:cubicBezTo>
                          <a:lnTo>
                            <a:pt x="767" y="2584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70" name="Freeform: Shape 512">
                      <a:extLst>
                        <a:ext uri="{FF2B5EF4-FFF2-40B4-BE49-F238E27FC236}">
                          <a16:creationId xmlns:a16="http://schemas.microsoft.com/office/drawing/2014/main" id="{35BECBEF-8BC1-4E81-ADFA-294D9DE4F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6047" y="4961623"/>
                      <a:ext cx="256946" cy="141425"/>
                    </a:xfrm>
                    <a:custGeom>
                      <a:avLst/>
                      <a:gdLst>
                        <a:gd name="connsiteX0" fmla="*/ 245992 w 256946"/>
                        <a:gd name="connsiteY0" fmla="*/ 1158 h 141425"/>
                        <a:gd name="connsiteX1" fmla="*/ 201085 w 256946"/>
                        <a:gd name="connsiteY1" fmla="*/ 56355 h 141425"/>
                        <a:gd name="connsiteX2" fmla="*/ 124371 w 256946"/>
                        <a:gd name="connsiteY2" fmla="*/ 88164 h 141425"/>
                        <a:gd name="connsiteX3" fmla="*/ 879 w 256946"/>
                        <a:gd name="connsiteY3" fmla="*/ 122779 h 141425"/>
                        <a:gd name="connsiteX4" fmla="*/ 12729 w 256946"/>
                        <a:gd name="connsiteY4" fmla="*/ 140554 h 141425"/>
                        <a:gd name="connsiteX5" fmla="*/ 53893 w 256946"/>
                        <a:gd name="connsiteY5" fmla="*/ 133382 h 141425"/>
                        <a:gd name="connsiteX6" fmla="*/ 112520 w 256946"/>
                        <a:gd name="connsiteY6" fmla="*/ 129639 h 141425"/>
                        <a:gd name="connsiteX7" fmla="*/ 191730 w 256946"/>
                        <a:gd name="connsiteY7" fmla="*/ 109369 h 141425"/>
                        <a:gd name="connsiteX8" fmla="*/ 253476 w 256946"/>
                        <a:gd name="connsiteY8" fmla="*/ 2717 h 141425"/>
                        <a:gd name="connsiteX9" fmla="*/ 245992 w 256946"/>
                        <a:gd name="connsiteY9" fmla="*/ 1158 h 141425"/>
                        <a:gd name="connsiteX10" fmla="*/ 245992 w 256946"/>
                        <a:gd name="connsiteY10" fmla="*/ 1158 h 141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946" h="141425">
                          <a:moveTo>
                            <a:pt x="245992" y="1158"/>
                          </a:moveTo>
                          <a:cubicBezTo>
                            <a:pt x="227905" y="16127"/>
                            <a:pt x="219173" y="40139"/>
                            <a:pt x="201085" y="56355"/>
                          </a:cubicBezTo>
                          <a:cubicBezTo>
                            <a:pt x="179256" y="75690"/>
                            <a:pt x="153685" y="87228"/>
                            <a:pt x="124371" y="88164"/>
                          </a:cubicBezTo>
                          <a:cubicBezTo>
                            <a:pt x="84142" y="89411"/>
                            <a:pt x="19590" y="75378"/>
                            <a:pt x="879" y="122779"/>
                          </a:cubicBezTo>
                          <a:cubicBezTo>
                            <a:pt x="-2552" y="131511"/>
                            <a:pt x="4621" y="138995"/>
                            <a:pt x="12729" y="140554"/>
                          </a:cubicBezTo>
                          <a:cubicBezTo>
                            <a:pt x="29881" y="143673"/>
                            <a:pt x="36741" y="137747"/>
                            <a:pt x="53893" y="133382"/>
                          </a:cubicBezTo>
                          <a:cubicBezTo>
                            <a:pt x="73228" y="128392"/>
                            <a:pt x="92562" y="129639"/>
                            <a:pt x="112520" y="129639"/>
                          </a:cubicBezTo>
                          <a:cubicBezTo>
                            <a:pt x="140587" y="129328"/>
                            <a:pt x="167406" y="123714"/>
                            <a:pt x="191730" y="109369"/>
                          </a:cubicBezTo>
                          <a:cubicBezTo>
                            <a:pt x="223850" y="90347"/>
                            <a:pt x="270004" y="43881"/>
                            <a:pt x="253476" y="2717"/>
                          </a:cubicBezTo>
                          <a:cubicBezTo>
                            <a:pt x="252229" y="-402"/>
                            <a:pt x="248175" y="-713"/>
                            <a:pt x="245992" y="1158"/>
                          </a:cubicBezTo>
                          <a:lnTo>
                            <a:pt x="245992" y="1158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71" name="Freeform: Shape 513">
                      <a:extLst>
                        <a:ext uri="{FF2B5EF4-FFF2-40B4-BE49-F238E27FC236}">
                          <a16:creationId xmlns:a16="http://schemas.microsoft.com/office/drawing/2014/main" id="{18908D58-D234-40A4-98CA-898BF9889D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1811" y="5250499"/>
                      <a:ext cx="96666" cy="215390"/>
                    </a:xfrm>
                    <a:custGeom>
                      <a:avLst/>
                      <a:gdLst>
                        <a:gd name="connsiteX0" fmla="*/ 76258 w 96666"/>
                        <a:gd name="connsiteY0" fmla="*/ 5107 h 215390"/>
                        <a:gd name="connsiteX1" fmla="*/ 55987 w 96666"/>
                        <a:gd name="connsiteY1" fmla="*/ 115814 h 215390"/>
                        <a:gd name="connsiteX2" fmla="*/ 478 w 96666"/>
                        <a:gd name="connsiteY2" fmla="*/ 203755 h 215390"/>
                        <a:gd name="connsiteX3" fmla="*/ 10769 w 96666"/>
                        <a:gd name="connsiteY3" fmla="*/ 215293 h 215390"/>
                        <a:gd name="connsiteX4" fmla="*/ 83742 w 96666"/>
                        <a:gd name="connsiteY4" fmla="*/ 131094 h 215390"/>
                        <a:gd name="connsiteX5" fmla="*/ 87484 w 96666"/>
                        <a:gd name="connsiteY5" fmla="*/ 4483 h 215390"/>
                        <a:gd name="connsiteX6" fmla="*/ 76258 w 96666"/>
                        <a:gd name="connsiteY6" fmla="*/ 5107 h 215390"/>
                        <a:gd name="connsiteX7" fmla="*/ 76258 w 96666"/>
                        <a:gd name="connsiteY7" fmla="*/ 5107 h 2153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6666" h="215390">
                          <a:moveTo>
                            <a:pt x="76258" y="5107"/>
                          </a:moveTo>
                          <a:cubicBezTo>
                            <a:pt x="77505" y="42841"/>
                            <a:pt x="70956" y="80887"/>
                            <a:pt x="55987" y="115814"/>
                          </a:cubicBezTo>
                          <a:cubicBezTo>
                            <a:pt x="42266" y="147622"/>
                            <a:pt x="10457" y="171634"/>
                            <a:pt x="478" y="203755"/>
                          </a:cubicBezTo>
                          <a:cubicBezTo>
                            <a:pt x="-1705" y="210304"/>
                            <a:pt x="3909" y="216229"/>
                            <a:pt x="10769" y="215293"/>
                          </a:cubicBezTo>
                          <a:cubicBezTo>
                            <a:pt x="47256" y="209992"/>
                            <a:pt x="71580" y="161967"/>
                            <a:pt x="83742" y="131094"/>
                          </a:cubicBezTo>
                          <a:cubicBezTo>
                            <a:pt x="99958" y="89618"/>
                            <a:pt x="100582" y="46895"/>
                            <a:pt x="87484" y="4483"/>
                          </a:cubicBezTo>
                          <a:cubicBezTo>
                            <a:pt x="85613" y="-1130"/>
                            <a:pt x="75946" y="-2065"/>
                            <a:pt x="76258" y="5107"/>
                          </a:cubicBezTo>
                          <a:lnTo>
                            <a:pt x="76258" y="5107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72" name="Freeform: Shape 514">
                      <a:extLst>
                        <a:ext uri="{FF2B5EF4-FFF2-40B4-BE49-F238E27FC236}">
                          <a16:creationId xmlns:a16="http://schemas.microsoft.com/office/drawing/2014/main" id="{DF4A9A85-80AA-496C-A3E3-D98EE74A39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5723" y="5172017"/>
                      <a:ext cx="197036" cy="114717"/>
                    </a:xfrm>
                    <a:custGeom>
                      <a:avLst/>
                      <a:gdLst>
                        <a:gd name="connsiteX0" fmla="*/ 186857 w 197036"/>
                        <a:gd name="connsiteY0" fmla="*/ 950 h 114717"/>
                        <a:gd name="connsiteX1" fmla="*/ 96733 w 197036"/>
                        <a:gd name="connsiteY1" fmla="*/ 58641 h 114717"/>
                        <a:gd name="connsiteX2" fmla="*/ 3490 w 197036"/>
                        <a:gd name="connsiteY2" fmla="*/ 89515 h 114717"/>
                        <a:gd name="connsiteX3" fmla="*/ 4738 w 197036"/>
                        <a:gd name="connsiteY3" fmla="*/ 106354 h 114717"/>
                        <a:gd name="connsiteX4" fmla="*/ 112014 w 197036"/>
                        <a:gd name="connsiteY4" fmla="*/ 89515 h 114717"/>
                        <a:gd name="connsiteX5" fmla="*/ 196525 w 197036"/>
                        <a:gd name="connsiteY5" fmla="*/ 9681 h 114717"/>
                        <a:gd name="connsiteX6" fmla="*/ 186857 w 197036"/>
                        <a:gd name="connsiteY6" fmla="*/ 950 h 114717"/>
                        <a:gd name="connsiteX7" fmla="*/ 186857 w 197036"/>
                        <a:gd name="connsiteY7" fmla="*/ 950 h 114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036" h="114717">
                          <a:moveTo>
                            <a:pt x="186857" y="950"/>
                          </a:moveTo>
                          <a:cubicBezTo>
                            <a:pt x="156608" y="20596"/>
                            <a:pt x="130101" y="44296"/>
                            <a:pt x="96733" y="58641"/>
                          </a:cubicBezTo>
                          <a:cubicBezTo>
                            <a:pt x="68355" y="70804"/>
                            <a:pt x="25943" y="68621"/>
                            <a:pt x="3490" y="89515"/>
                          </a:cubicBezTo>
                          <a:cubicBezTo>
                            <a:pt x="-1499" y="94192"/>
                            <a:pt x="-1188" y="102300"/>
                            <a:pt x="4738" y="106354"/>
                          </a:cubicBezTo>
                          <a:cubicBezTo>
                            <a:pt x="34363" y="127248"/>
                            <a:pt x="83012" y="104171"/>
                            <a:pt x="112014" y="89515"/>
                          </a:cubicBezTo>
                          <a:cubicBezTo>
                            <a:pt x="146629" y="72051"/>
                            <a:pt x="180308" y="45544"/>
                            <a:pt x="196525" y="9681"/>
                          </a:cubicBezTo>
                          <a:cubicBezTo>
                            <a:pt x="199019" y="4068"/>
                            <a:pt x="191847" y="-2481"/>
                            <a:pt x="186857" y="950"/>
                          </a:cubicBezTo>
                          <a:lnTo>
                            <a:pt x="186857" y="950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73" name="Freeform: Shape 515">
                      <a:extLst>
                        <a:ext uri="{FF2B5EF4-FFF2-40B4-BE49-F238E27FC236}">
                          <a16:creationId xmlns:a16="http://schemas.microsoft.com/office/drawing/2014/main" id="{DF52AC00-C86F-4193-9A1E-BA8A1FA3E0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8471" y="5179717"/>
                      <a:ext cx="114480" cy="187727"/>
                    </a:xfrm>
                    <a:custGeom>
                      <a:avLst/>
                      <a:gdLst>
                        <a:gd name="connsiteX0" fmla="*/ 75 w 114480"/>
                        <a:gd name="connsiteY0" fmla="*/ 5724 h 187727"/>
                        <a:gd name="connsiteX1" fmla="*/ 33755 w 114480"/>
                        <a:gd name="connsiteY1" fmla="*/ 123603 h 187727"/>
                        <a:gd name="connsiteX2" fmla="*/ 100802 w 114480"/>
                        <a:gd name="connsiteY2" fmla="*/ 186284 h 187727"/>
                        <a:gd name="connsiteX3" fmla="*/ 113900 w 114480"/>
                        <a:gd name="connsiteY3" fmla="*/ 180047 h 187727"/>
                        <a:gd name="connsiteX4" fmla="*/ 66499 w 114480"/>
                        <a:gd name="connsiteY4" fmla="*/ 122667 h 187727"/>
                        <a:gd name="connsiteX5" fmla="*/ 9430 w 114480"/>
                        <a:gd name="connsiteY5" fmla="*/ 2605 h 187727"/>
                        <a:gd name="connsiteX6" fmla="*/ 75 w 114480"/>
                        <a:gd name="connsiteY6" fmla="*/ 5724 h 187727"/>
                        <a:gd name="connsiteX7" fmla="*/ 75 w 114480"/>
                        <a:gd name="connsiteY7" fmla="*/ 5724 h 1877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4480" h="187727">
                          <a:moveTo>
                            <a:pt x="75" y="5724"/>
                          </a:moveTo>
                          <a:cubicBezTo>
                            <a:pt x="8183" y="44393"/>
                            <a:pt x="14732" y="88676"/>
                            <a:pt x="33755" y="123603"/>
                          </a:cubicBezTo>
                          <a:cubicBezTo>
                            <a:pt x="47788" y="149798"/>
                            <a:pt x="76478" y="170380"/>
                            <a:pt x="100802" y="186284"/>
                          </a:cubicBezTo>
                          <a:cubicBezTo>
                            <a:pt x="106415" y="190026"/>
                            <a:pt x="112652" y="185972"/>
                            <a:pt x="113900" y="180047"/>
                          </a:cubicBezTo>
                          <a:cubicBezTo>
                            <a:pt x="119513" y="150734"/>
                            <a:pt x="83027" y="141066"/>
                            <a:pt x="66499" y="122667"/>
                          </a:cubicBezTo>
                          <a:cubicBezTo>
                            <a:pt x="37808" y="90547"/>
                            <a:pt x="26894" y="41275"/>
                            <a:pt x="9430" y="2605"/>
                          </a:cubicBezTo>
                          <a:cubicBezTo>
                            <a:pt x="7247" y="-2384"/>
                            <a:pt x="-861" y="423"/>
                            <a:pt x="75" y="5724"/>
                          </a:cubicBezTo>
                          <a:lnTo>
                            <a:pt x="75" y="5724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5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6804269" y="4045743"/>
                  <a:ext cx="1110910" cy="1239042"/>
                  <a:chOff x="6804269" y="4045743"/>
                  <a:chExt cx="1110910" cy="1239042"/>
                </a:xfrm>
              </p:grpSpPr>
              <p:sp>
                <p:nvSpPr>
                  <p:cNvPr id="317" name="Freeform: Shape 517">
                    <a:extLst>
                      <a:ext uri="{FF2B5EF4-FFF2-40B4-BE49-F238E27FC236}">
                        <a16:creationId xmlns:a16="http://schemas.microsoft.com/office/drawing/2014/main" id="{961BEA6E-AF65-479D-A018-57F2A1590AAC}"/>
                      </a:ext>
                    </a:extLst>
                  </p:cNvPr>
                  <p:cNvSpPr/>
                  <p:nvPr/>
                </p:nvSpPr>
                <p:spPr>
                  <a:xfrm>
                    <a:off x="7291395" y="4323418"/>
                    <a:ext cx="623783" cy="568349"/>
                  </a:xfrm>
                  <a:custGeom>
                    <a:avLst/>
                    <a:gdLst>
                      <a:gd name="connsiteX0" fmla="*/ 129248 w 623783"/>
                      <a:gd name="connsiteY0" fmla="*/ 7245 h 568349"/>
                      <a:gd name="connsiteX1" fmla="*/ 129248 w 623783"/>
                      <a:gd name="connsiteY1" fmla="*/ 11299 h 568349"/>
                      <a:gd name="connsiteX2" fmla="*/ 174778 w 623783"/>
                      <a:gd name="connsiteY2" fmla="*/ 32193 h 568349"/>
                      <a:gd name="connsiteX3" fmla="*/ 214071 w 623783"/>
                      <a:gd name="connsiteY3" fmla="*/ 80529 h 568349"/>
                      <a:gd name="connsiteX4" fmla="*/ 211264 w 623783"/>
                      <a:gd name="connsiteY4" fmla="*/ 137598 h 568349"/>
                      <a:gd name="connsiteX5" fmla="*/ 209705 w 623783"/>
                      <a:gd name="connsiteY5" fmla="*/ 196849 h 568349"/>
                      <a:gd name="connsiteX6" fmla="*/ 214383 w 623783"/>
                      <a:gd name="connsiteY6" fmla="*/ 240196 h 568349"/>
                      <a:gd name="connsiteX7" fmla="*/ 6691 w 623783"/>
                      <a:gd name="connsiteY7" fmla="*/ 154126 h 568349"/>
                      <a:gd name="connsiteX8" fmla="*/ 3573 w 623783"/>
                      <a:gd name="connsiteY8" fmla="*/ 165664 h 568349"/>
                      <a:gd name="connsiteX9" fmla="*/ 174154 w 623783"/>
                      <a:gd name="connsiteY9" fmla="*/ 262649 h 568349"/>
                      <a:gd name="connsiteX10" fmla="*/ 240266 w 623783"/>
                      <a:gd name="connsiteY10" fmla="*/ 318158 h 568349"/>
                      <a:gd name="connsiteX11" fmla="*/ 263031 w 623783"/>
                      <a:gd name="connsiteY11" fmla="*/ 339676 h 568349"/>
                      <a:gd name="connsiteX12" fmla="*/ 293280 w 623783"/>
                      <a:gd name="connsiteY12" fmla="*/ 368678 h 568349"/>
                      <a:gd name="connsiteX13" fmla="*/ 228416 w 623783"/>
                      <a:gd name="connsiteY13" fmla="*/ 395497 h 568349"/>
                      <a:gd name="connsiteX14" fmla="*/ 184757 w 623783"/>
                      <a:gd name="connsiteY14" fmla="*/ 467222 h 568349"/>
                      <a:gd name="connsiteX15" fmla="*/ 178832 w 623783"/>
                      <a:gd name="connsiteY15" fmla="*/ 511816 h 568349"/>
                      <a:gd name="connsiteX16" fmla="*/ 179767 w 623783"/>
                      <a:gd name="connsiteY16" fmla="*/ 564519 h 568349"/>
                      <a:gd name="connsiteX17" fmla="*/ 181950 w 623783"/>
                      <a:gd name="connsiteY17" fmla="*/ 568261 h 568349"/>
                      <a:gd name="connsiteX18" fmla="*/ 205651 w 623783"/>
                      <a:gd name="connsiteY18" fmla="*/ 538947 h 568349"/>
                      <a:gd name="connsiteX19" fmla="*/ 223738 w 623783"/>
                      <a:gd name="connsiteY19" fmla="*/ 452877 h 568349"/>
                      <a:gd name="connsiteX20" fmla="*/ 312303 w 623783"/>
                      <a:gd name="connsiteY20" fmla="*/ 404852 h 568349"/>
                      <a:gd name="connsiteX21" fmla="*/ 337251 w 623783"/>
                      <a:gd name="connsiteY21" fmla="*/ 408594 h 568349"/>
                      <a:gd name="connsiteX22" fmla="*/ 621657 w 623783"/>
                      <a:gd name="connsiteY22" fmla="*/ 438220 h 568349"/>
                      <a:gd name="connsiteX23" fmla="*/ 614173 w 623783"/>
                      <a:gd name="connsiteY23" fmla="*/ 428552 h 568349"/>
                      <a:gd name="connsiteX24" fmla="*/ 304507 w 623783"/>
                      <a:gd name="connsiteY24" fmla="*/ 318158 h 568349"/>
                      <a:gd name="connsiteX25" fmla="*/ 302012 w 623783"/>
                      <a:gd name="connsiteY25" fmla="*/ 315663 h 568349"/>
                      <a:gd name="connsiteX26" fmla="*/ 283925 w 623783"/>
                      <a:gd name="connsiteY26" fmla="*/ 282295 h 568349"/>
                      <a:gd name="connsiteX27" fmla="*/ 268332 w 623783"/>
                      <a:gd name="connsiteY27" fmla="*/ 233023 h 568349"/>
                      <a:gd name="connsiteX28" fmla="*/ 254611 w 623783"/>
                      <a:gd name="connsiteY28" fmla="*/ 175643 h 568349"/>
                      <a:gd name="connsiteX29" fmla="*/ 252428 w 623783"/>
                      <a:gd name="connsiteY29" fmla="*/ 109531 h 568349"/>
                      <a:gd name="connsiteX30" fmla="*/ 215630 w 623783"/>
                      <a:gd name="connsiteY30" fmla="*/ 26891 h 568349"/>
                      <a:gd name="connsiteX31" fmla="*/ 172907 w 623783"/>
                      <a:gd name="connsiteY31" fmla="*/ 1320 h 568349"/>
                      <a:gd name="connsiteX32" fmla="*/ 129248 w 623783"/>
                      <a:gd name="connsiteY32" fmla="*/ 7245 h 568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23783" h="568349">
                        <a:moveTo>
                          <a:pt x="129248" y="7245"/>
                        </a:moveTo>
                        <a:cubicBezTo>
                          <a:pt x="127065" y="7869"/>
                          <a:pt x="126753" y="10987"/>
                          <a:pt x="129248" y="11299"/>
                        </a:cubicBezTo>
                        <a:cubicBezTo>
                          <a:pt x="142969" y="12858"/>
                          <a:pt x="163239" y="25332"/>
                          <a:pt x="174778" y="32193"/>
                        </a:cubicBezTo>
                        <a:cubicBezTo>
                          <a:pt x="192553" y="42484"/>
                          <a:pt x="209081" y="59947"/>
                          <a:pt x="214071" y="80529"/>
                        </a:cubicBezTo>
                        <a:cubicBezTo>
                          <a:pt x="218437" y="99552"/>
                          <a:pt x="213447" y="118575"/>
                          <a:pt x="211264" y="137598"/>
                        </a:cubicBezTo>
                        <a:cubicBezTo>
                          <a:pt x="209081" y="157244"/>
                          <a:pt x="208769" y="177202"/>
                          <a:pt x="209705" y="196849"/>
                        </a:cubicBezTo>
                        <a:cubicBezTo>
                          <a:pt x="210017" y="207140"/>
                          <a:pt x="211576" y="222732"/>
                          <a:pt x="214383" y="240196"/>
                        </a:cubicBezTo>
                        <a:cubicBezTo>
                          <a:pt x="153572" y="194666"/>
                          <a:pt x="85277" y="160986"/>
                          <a:pt x="6691" y="154126"/>
                        </a:cubicBezTo>
                        <a:cubicBezTo>
                          <a:pt x="-169" y="153502"/>
                          <a:pt x="-2664" y="162545"/>
                          <a:pt x="3573" y="165664"/>
                        </a:cubicBezTo>
                        <a:cubicBezTo>
                          <a:pt x="61577" y="195290"/>
                          <a:pt x="121140" y="224603"/>
                          <a:pt x="174154" y="262649"/>
                        </a:cubicBezTo>
                        <a:cubicBezTo>
                          <a:pt x="197543" y="279489"/>
                          <a:pt x="219372" y="298512"/>
                          <a:pt x="240266" y="318158"/>
                        </a:cubicBezTo>
                        <a:cubicBezTo>
                          <a:pt x="246503" y="327825"/>
                          <a:pt x="253987" y="335622"/>
                          <a:pt x="263031" y="339676"/>
                        </a:cubicBezTo>
                        <a:cubicBezTo>
                          <a:pt x="273010" y="349343"/>
                          <a:pt x="283301" y="359010"/>
                          <a:pt x="293280" y="368678"/>
                        </a:cubicBezTo>
                        <a:cubicBezTo>
                          <a:pt x="268956" y="372108"/>
                          <a:pt x="245567" y="381775"/>
                          <a:pt x="228416" y="395497"/>
                        </a:cubicBezTo>
                        <a:cubicBezTo>
                          <a:pt x="205651" y="413584"/>
                          <a:pt x="191618" y="439467"/>
                          <a:pt x="184757" y="467222"/>
                        </a:cubicBezTo>
                        <a:cubicBezTo>
                          <a:pt x="181015" y="481879"/>
                          <a:pt x="178832" y="496847"/>
                          <a:pt x="178832" y="511816"/>
                        </a:cubicBezTo>
                        <a:cubicBezTo>
                          <a:pt x="178832" y="524914"/>
                          <a:pt x="187875" y="553292"/>
                          <a:pt x="179767" y="564519"/>
                        </a:cubicBezTo>
                        <a:cubicBezTo>
                          <a:pt x="178520" y="566078"/>
                          <a:pt x="179767" y="568884"/>
                          <a:pt x="181950" y="568261"/>
                        </a:cubicBezTo>
                        <a:cubicBezTo>
                          <a:pt x="197543" y="564830"/>
                          <a:pt x="202844" y="554228"/>
                          <a:pt x="205651" y="538947"/>
                        </a:cubicBezTo>
                        <a:cubicBezTo>
                          <a:pt x="211264" y="509633"/>
                          <a:pt x="209705" y="480319"/>
                          <a:pt x="223738" y="452877"/>
                        </a:cubicBezTo>
                        <a:cubicBezTo>
                          <a:pt x="240890" y="419509"/>
                          <a:pt x="275817" y="403605"/>
                          <a:pt x="312303" y="404852"/>
                        </a:cubicBezTo>
                        <a:cubicBezTo>
                          <a:pt x="320723" y="405164"/>
                          <a:pt x="328831" y="406723"/>
                          <a:pt x="337251" y="408594"/>
                        </a:cubicBezTo>
                        <a:cubicBezTo>
                          <a:pt x="417396" y="474082"/>
                          <a:pt x="536211" y="521483"/>
                          <a:pt x="621657" y="438220"/>
                        </a:cubicBezTo>
                        <a:cubicBezTo>
                          <a:pt x="627270" y="432918"/>
                          <a:pt x="620722" y="424498"/>
                          <a:pt x="614173" y="428552"/>
                        </a:cubicBezTo>
                        <a:cubicBezTo>
                          <a:pt x="503155" y="499966"/>
                          <a:pt x="379351" y="391442"/>
                          <a:pt x="304507" y="318158"/>
                        </a:cubicBezTo>
                        <a:cubicBezTo>
                          <a:pt x="303571" y="317222"/>
                          <a:pt x="302948" y="316599"/>
                          <a:pt x="302012" y="315663"/>
                        </a:cubicBezTo>
                        <a:cubicBezTo>
                          <a:pt x="298270" y="303813"/>
                          <a:pt x="289226" y="293834"/>
                          <a:pt x="283925" y="282295"/>
                        </a:cubicBezTo>
                        <a:cubicBezTo>
                          <a:pt x="276752" y="266391"/>
                          <a:pt x="272386" y="249863"/>
                          <a:pt x="268332" y="233023"/>
                        </a:cubicBezTo>
                        <a:cubicBezTo>
                          <a:pt x="263967" y="214001"/>
                          <a:pt x="258041" y="194978"/>
                          <a:pt x="254611" y="175643"/>
                        </a:cubicBezTo>
                        <a:cubicBezTo>
                          <a:pt x="250245" y="153502"/>
                          <a:pt x="253364" y="131672"/>
                          <a:pt x="252428" y="109531"/>
                        </a:cubicBezTo>
                        <a:cubicBezTo>
                          <a:pt x="251181" y="78035"/>
                          <a:pt x="239019" y="48721"/>
                          <a:pt x="215630" y="26891"/>
                        </a:cubicBezTo>
                        <a:cubicBezTo>
                          <a:pt x="203780" y="15977"/>
                          <a:pt x="188499" y="5686"/>
                          <a:pt x="172907" y="1320"/>
                        </a:cubicBezTo>
                        <a:cubicBezTo>
                          <a:pt x="155131" y="-2734"/>
                          <a:pt x="145776" y="3503"/>
                          <a:pt x="129248" y="7245"/>
                        </a:cubicBezTo>
                        <a:close/>
                      </a:path>
                    </a:pathLst>
                  </a:custGeom>
                  <a:solidFill>
                    <a:srgbClr val="2F792A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8" name="Freeform: Shape 518">
                    <a:extLst>
                      <a:ext uri="{FF2B5EF4-FFF2-40B4-BE49-F238E27FC236}">
                        <a16:creationId xmlns:a16="http://schemas.microsoft.com/office/drawing/2014/main" id="{AA8EAA60-B2AD-4176-951A-6456612A2E59}"/>
                      </a:ext>
                    </a:extLst>
                  </p:cNvPr>
                  <p:cNvSpPr/>
                  <p:nvPr/>
                </p:nvSpPr>
                <p:spPr>
                  <a:xfrm>
                    <a:off x="7324718" y="4813939"/>
                    <a:ext cx="315603" cy="426101"/>
                  </a:xfrm>
                  <a:custGeom>
                    <a:avLst/>
                    <a:gdLst>
                      <a:gd name="connsiteX0" fmla="*/ 8608 w 315603"/>
                      <a:gd name="connsiteY0" fmla="*/ 253934 h 426101"/>
                      <a:gd name="connsiteX1" fmla="*/ 58192 w 315603"/>
                      <a:gd name="connsiteY1" fmla="*/ 242396 h 426101"/>
                      <a:gd name="connsiteX2" fmla="*/ 67859 w 315603"/>
                      <a:gd name="connsiteY2" fmla="*/ 233664 h 426101"/>
                      <a:gd name="connsiteX3" fmla="*/ 56944 w 315603"/>
                      <a:gd name="connsiteY3" fmla="*/ 262042 h 426101"/>
                      <a:gd name="connsiteX4" fmla="*/ 54449 w 315603"/>
                      <a:gd name="connsiteY4" fmla="*/ 292915 h 426101"/>
                      <a:gd name="connsiteX5" fmla="*/ 82204 w 315603"/>
                      <a:gd name="connsiteY5" fmla="*/ 256741 h 426101"/>
                      <a:gd name="connsiteX6" fmla="*/ 86570 w 315603"/>
                      <a:gd name="connsiteY6" fmla="*/ 248321 h 426101"/>
                      <a:gd name="connsiteX7" fmla="*/ 94366 w 315603"/>
                      <a:gd name="connsiteY7" fmla="*/ 269527 h 426101"/>
                      <a:gd name="connsiteX8" fmla="*/ 98732 w 315603"/>
                      <a:gd name="connsiteY8" fmla="*/ 269839 h 426101"/>
                      <a:gd name="connsiteX9" fmla="*/ 139584 w 315603"/>
                      <a:gd name="connsiteY9" fmla="*/ 126388 h 426101"/>
                      <a:gd name="connsiteX10" fmla="*/ 140831 w 315603"/>
                      <a:gd name="connsiteY10" fmla="*/ 123893 h 426101"/>
                      <a:gd name="connsiteX11" fmla="*/ 140831 w 315603"/>
                      <a:gd name="connsiteY11" fmla="*/ 124517 h 426101"/>
                      <a:gd name="connsiteX12" fmla="*/ 125863 w 315603"/>
                      <a:gd name="connsiteY12" fmla="*/ 209028 h 426101"/>
                      <a:gd name="connsiteX13" fmla="*/ 125551 w 315603"/>
                      <a:gd name="connsiteY13" fmla="*/ 279506 h 426101"/>
                      <a:gd name="connsiteX14" fmla="*/ 119002 w 315603"/>
                      <a:gd name="connsiteY14" fmla="*/ 286367 h 426101"/>
                      <a:gd name="connsiteX15" fmla="*/ 102786 w 315603"/>
                      <a:gd name="connsiteY15" fmla="*/ 306637 h 426101"/>
                      <a:gd name="connsiteX16" fmla="*/ 103722 w 315603"/>
                      <a:gd name="connsiteY16" fmla="*/ 322541 h 426101"/>
                      <a:gd name="connsiteX17" fmla="*/ 132412 w 315603"/>
                      <a:gd name="connsiteY17" fmla="*/ 321606 h 426101"/>
                      <a:gd name="connsiteX18" fmla="*/ 127422 w 315603"/>
                      <a:gd name="connsiteY18" fmla="*/ 337198 h 426101"/>
                      <a:gd name="connsiteX19" fmla="*/ 127422 w 315603"/>
                      <a:gd name="connsiteY19" fmla="*/ 377115 h 426101"/>
                      <a:gd name="connsiteX20" fmla="*/ 154865 w 315603"/>
                      <a:gd name="connsiteY20" fmla="*/ 349984 h 426101"/>
                      <a:gd name="connsiteX21" fmla="*/ 157048 w 315603"/>
                      <a:gd name="connsiteY21" fmla="*/ 343435 h 426101"/>
                      <a:gd name="connsiteX22" fmla="*/ 166091 w 315603"/>
                      <a:gd name="connsiteY22" fmla="*/ 371190 h 426101"/>
                      <a:gd name="connsiteX23" fmla="*/ 202578 w 315603"/>
                      <a:gd name="connsiteY23" fmla="*/ 425763 h 426101"/>
                      <a:gd name="connsiteX24" fmla="*/ 209126 w 315603"/>
                      <a:gd name="connsiteY24" fmla="*/ 418279 h 426101"/>
                      <a:gd name="connsiteX25" fmla="*/ 196964 w 315603"/>
                      <a:gd name="connsiteY25" fmla="*/ 358092 h 426101"/>
                      <a:gd name="connsiteX26" fmla="*/ 196341 w 315603"/>
                      <a:gd name="connsiteY26" fmla="*/ 353102 h 426101"/>
                      <a:gd name="connsiteX27" fmla="*/ 225343 w 315603"/>
                      <a:gd name="connsiteY27" fmla="*/ 368695 h 426101"/>
                      <a:gd name="connsiteX28" fmla="*/ 226902 w 315603"/>
                      <a:gd name="connsiteY28" fmla="*/ 359963 h 426101"/>
                      <a:gd name="connsiteX29" fmla="*/ 210686 w 315603"/>
                      <a:gd name="connsiteY29" fmla="*/ 325348 h 426101"/>
                      <a:gd name="connsiteX30" fmla="*/ 210997 w 315603"/>
                      <a:gd name="connsiteY30" fmla="*/ 325036 h 426101"/>
                      <a:gd name="connsiteX31" fmla="*/ 211309 w 315603"/>
                      <a:gd name="connsiteY31" fmla="*/ 324724 h 426101"/>
                      <a:gd name="connsiteX32" fmla="*/ 224407 w 315603"/>
                      <a:gd name="connsiteY32" fmla="*/ 331897 h 426101"/>
                      <a:gd name="connsiteX33" fmla="*/ 241247 w 315603"/>
                      <a:gd name="connsiteY33" fmla="*/ 338446 h 426101"/>
                      <a:gd name="connsiteX34" fmla="*/ 246548 w 315603"/>
                      <a:gd name="connsiteY34" fmla="*/ 327219 h 426101"/>
                      <a:gd name="connsiteX35" fmla="*/ 235634 w 315603"/>
                      <a:gd name="connsiteY35" fmla="*/ 311938 h 426101"/>
                      <a:gd name="connsiteX36" fmla="*/ 221912 w 315603"/>
                      <a:gd name="connsiteY36" fmla="*/ 296658 h 426101"/>
                      <a:gd name="connsiteX37" fmla="*/ 199459 w 315603"/>
                      <a:gd name="connsiteY37" fmla="*/ 271710 h 426101"/>
                      <a:gd name="connsiteX38" fmla="*/ 179189 w 315603"/>
                      <a:gd name="connsiteY38" fmla="*/ 223997 h 426101"/>
                      <a:gd name="connsiteX39" fmla="*/ 167962 w 315603"/>
                      <a:gd name="connsiteY39" fmla="*/ 125453 h 426101"/>
                      <a:gd name="connsiteX40" fmla="*/ 176382 w 315603"/>
                      <a:gd name="connsiteY40" fmla="*/ 181274 h 426101"/>
                      <a:gd name="connsiteX41" fmla="*/ 194158 w 315603"/>
                      <a:gd name="connsiteY41" fmla="*/ 225244 h 426101"/>
                      <a:gd name="connsiteX42" fmla="*/ 217546 w 315603"/>
                      <a:gd name="connsiteY42" fmla="*/ 258924 h 426101"/>
                      <a:gd name="connsiteX43" fmla="*/ 232203 w 315603"/>
                      <a:gd name="connsiteY43" fmla="*/ 277323 h 426101"/>
                      <a:gd name="connsiteX44" fmla="*/ 276798 w 315603"/>
                      <a:gd name="connsiteY44" fmla="*/ 301647 h 426101"/>
                      <a:gd name="connsiteX45" fmla="*/ 252473 w 315603"/>
                      <a:gd name="connsiteY45" fmla="*/ 257677 h 426101"/>
                      <a:gd name="connsiteX46" fmla="*/ 240623 w 315603"/>
                      <a:gd name="connsiteY46" fmla="*/ 238966 h 426101"/>
                      <a:gd name="connsiteX47" fmla="*/ 254033 w 315603"/>
                      <a:gd name="connsiteY47" fmla="*/ 248009 h 426101"/>
                      <a:gd name="connsiteX48" fmla="*/ 283035 w 315603"/>
                      <a:gd name="connsiteY48" fmla="*/ 261107 h 426101"/>
                      <a:gd name="connsiteX49" fmla="*/ 308918 w 315603"/>
                      <a:gd name="connsiteY49" fmla="*/ 265785 h 426101"/>
                      <a:gd name="connsiteX50" fmla="*/ 311101 w 315603"/>
                      <a:gd name="connsiteY50" fmla="*/ 255182 h 426101"/>
                      <a:gd name="connsiteX51" fmla="*/ 288024 w 315603"/>
                      <a:gd name="connsiteY51" fmla="*/ 233976 h 426101"/>
                      <a:gd name="connsiteX52" fmla="*/ 270561 w 315603"/>
                      <a:gd name="connsiteY52" fmla="*/ 220878 h 426101"/>
                      <a:gd name="connsiteX53" fmla="*/ 310789 w 315603"/>
                      <a:gd name="connsiteY53" fmla="*/ 209652 h 426101"/>
                      <a:gd name="connsiteX54" fmla="*/ 307982 w 315603"/>
                      <a:gd name="connsiteY54" fmla="*/ 198425 h 426101"/>
                      <a:gd name="connsiteX55" fmla="*/ 263700 w 315603"/>
                      <a:gd name="connsiteY55" fmla="*/ 190006 h 426101"/>
                      <a:gd name="connsiteX56" fmla="*/ 246548 w 315603"/>
                      <a:gd name="connsiteY56" fmla="*/ 184704 h 426101"/>
                      <a:gd name="connsiteX57" fmla="*/ 239688 w 315603"/>
                      <a:gd name="connsiteY57" fmla="*/ 176908 h 426101"/>
                      <a:gd name="connsiteX58" fmla="*/ 219417 w 315603"/>
                      <a:gd name="connsiteY58" fmla="*/ 152272 h 426101"/>
                      <a:gd name="connsiteX59" fmla="*/ 203513 w 315603"/>
                      <a:gd name="connsiteY59" fmla="*/ 124517 h 426101"/>
                      <a:gd name="connsiteX60" fmla="*/ 203513 w 315603"/>
                      <a:gd name="connsiteY60" fmla="*/ 124205 h 426101"/>
                      <a:gd name="connsiteX61" fmla="*/ 198835 w 315603"/>
                      <a:gd name="connsiteY61" fmla="*/ 115785 h 426101"/>
                      <a:gd name="connsiteX62" fmla="*/ 195093 w 315603"/>
                      <a:gd name="connsiteY62" fmla="*/ 109237 h 426101"/>
                      <a:gd name="connsiteX63" fmla="*/ 208191 w 315603"/>
                      <a:gd name="connsiteY63" fmla="*/ 122646 h 426101"/>
                      <a:gd name="connsiteX64" fmla="*/ 242494 w 315603"/>
                      <a:gd name="connsiteY64" fmla="*/ 149153 h 426101"/>
                      <a:gd name="connsiteX65" fmla="*/ 303305 w 315603"/>
                      <a:gd name="connsiteY65" fmla="*/ 156014 h 426101"/>
                      <a:gd name="connsiteX66" fmla="*/ 301122 w 315603"/>
                      <a:gd name="connsiteY66" fmla="*/ 147282 h 426101"/>
                      <a:gd name="connsiteX67" fmla="*/ 264012 w 315603"/>
                      <a:gd name="connsiteY67" fmla="*/ 132937 h 426101"/>
                      <a:gd name="connsiteX68" fmla="*/ 295820 w 315603"/>
                      <a:gd name="connsiteY68" fmla="*/ 125765 h 426101"/>
                      <a:gd name="connsiteX69" fmla="*/ 315467 w 315603"/>
                      <a:gd name="connsiteY69" fmla="*/ 109237 h 426101"/>
                      <a:gd name="connsiteX70" fmla="*/ 309230 w 315603"/>
                      <a:gd name="connsiteY70" fmla="*/ 103311 h 426101"/>
                      <a:gd name="connsiteX71" fmla="*/ 279604 w 315603"/>
                      <a:gd name="connsiteY71" fmla="*/ 104247 h 426101"/>
                      <a:gd name="connsiteX72" fmla="*/ 249355 w 315603"/>
                      <a:gd name="connsiteY72" fmla="*/ 102376 h 426101"/>
                      <a:gd name="connsiteX73" fmla="*/ 241559 w 315603"/>
                      <a:gd name="connsiteY73" fmla="*/ 100193 h 426101"/>
                      <a:gd name="connsiteX74" fmla="*/ 275238 w 315603"/>
                      <a:gd name="connsiteY74" fmla="*/ 75245 h 426101"/>
                      <a:gd name="connsiteX75" fmla="*/ 271808 w 315603"/>
                      <a:gd name="connsiteY75" fmla="*/ 69632 h 426101"/>
                      <a:gd name="connsiteX76" fmla="*/ 230332 w 315603"/>
                      <a:gd name="connsiteY76" fmla="*/ 77740 h 426101"/>
                      <a:gd name="connsiteX77" fmla="*/ 225654 w 315603"/>
                      <a:gd name="connsiteY77" fmla="*/ 77740 h 426101"/>
                      <a:gd name="connsiteX78" fmla="*/ 207255 w 315603"/>
                      <a:gd name="connsiteY78" fmla="*/ 66513 h 426101"/>
                      <a:gd name="connsiteX79" fmla="*/ 191975 w 315603"/>
                      <a:gd name="connsiteY79" fmla="*/ 48114 h 426101"/>
                      <a:gd name="connsiteX80" fmla="*/ 161102 w 315603"/>
                      <a:gd name="connsiteY80" fmla="*/ 2273 h 426101"/>
                      <a:gd name="connsiteX81" fmla="*/ 159231 w 315603"/>
                      <a:gd name="connsiteY81" fmla="*/ 1337 h 426101"/>
                      <a:gd name="connsiteX82" fmla="*/ 153929 w 315603"/>
                      <a:gd name="connsiteY82" fmla="*/ 1025 h 426101"/>
                      <a:gd name="connsiteX83" fmla="*/ 138025 w 315603"/>
                      <a:gd name="connsiteY83" fmla="*/ 29403 h 426101"/>
                      <a:gd name="connsiteX84" fmla="*/ 121185 w 315603"/>
                      <a:gd name="connsiteY84" fmla="*/ 60900 h 426101"/>
                      <a:gd name="connsiteX85" fmla="*/ 109023 w 315603"/>
                      <a:gd name="connsiteY85" fmla="*/ 77740 h 426101"/>
                      <a:gd name="connsiteX86" fmla="*/ 99356 w 315603"/>
                      <a:gd name="connsiteY86" fmla="*/ 83041 h 426101"/>
                      <a:gd name="connsiteX87" fmla="*/ 84075 w 315603"/>
                      <a:gd name="connsiteY87" fmla="*/ 87719 h 426101"/>
                      <a:gd name="connsiteX88" fmla="*/ 70354 w 315603"/>
                      <a:gd name="connsiteY88" fmla="*/ 81794 h 426101"/>
                      <a:gd name="connsiteX89" fmla="*/ 13285 w 315603"/>
                      <a:gd name="connsiteY89" fmla="*/ 72127 h 426101"/>
                      <a:gd name="connsiteX90" fmla="*/ 13909 w 315603"/>
                      <a:gd name="connsiteY90" fmla="*/ 96451 h 426101"/>
                      <a:gd name="connsiteX91" fmla="*/ 30125 w 315603"/>
                      <a:gd name="connsiteY91" fmla="*/ 100193 h 426101"/>
                      <a:gd name="connsiteX92" fmla="*/ 21705 w 315603"/>
                      <a:gd name="connsiteY92" fmla="*/ 101752 h 426101"/>
                      <a:gd name="connsiteX93" fmla="*/ 188 w 315603"/>
                      <a:gd name="connsiteY93" fmla="*/ 134185 h 426101"/>
                      <a:gd name="connsiteX94" fmla="*/ 2682 w 315603"/>
                      <a:gd name="connsiteY94" fmla="*/ 138239 h 426101"/>
                      <a:gd name="connsiteX95" fmla="*/ 19211 w 315603"/>
                      <a:gd name="connsiteY95" fmla="*/ 136056 h 426101"/>
                      <a:gd name="connsiteX96" fmla="*/ 35738 w 315603"/>
                      <a:gd name="connsiteY96" fmla="*/ 134808 h 426101"/>
                      <a:gd name="connsiteX97" fmla="*/ 24200 w 315603"/>
                      <a:gd name="connsiteY97" fmla="*/ 142293 h 426101"/>
                      <a:gd name="connsiteX98" fmla="*/ 10167 w 315603"/>
                      <a:gd name="connsiteY98" fmla="*/ 176284 h 426101"/>
                      <a:gd name="connsiteX99" fmla="*/ 19522 w 315603"/>
                      <a:gd name="connsiteY99" fmla="*/ 180026 h 426101"/>
                      <a:gd name="connsiteX100" fmla="*/ 51955 w 315603"/>
                      <a:gd name="connsiteY100" fmla="*/ 162251 h 426101"/>
                      <a:gd name="connsiteX101" fmla="*/ 120249 w 315603"/>
                      <a:gd name="connsiteY101" fmla="*/ 105806 h 426101"/>
                      <a:gd name="connsiteX102" fmla="*/ 105593 w 315603"/>
                      <a:gd name="connsiteY102" fmla="*/ 132313 h 426101"/>
                      <a:gd name="connsiteX103" fmla="*/ 80333 w 315603"/>
                      <a:gd name="connsiteY103" fmla="*/ 169735 h 426101"/>
                      <a:gd name="connsiteX104" fmla="*/ 48836 w 315603"/>
                      <a:gd name="connsiteY104" fmla="*/ 207157 h 426101"/>
                      <a:gd name="connsiteX105" fmla="*/ 30125 w 315603"/>
                      <a:gd name="connsiteY105" fmla="*/ 221190 h 426101"/>
                      <a:gd name="connsiteX106" fmla="*/ 8296 w 315603"/>
                      <a:gd name="connsiteY106" fmla="*/ 228675 h 426101"/>
                      <a:gd name="connsiteX107" fmla="*/ 8608 w 315603"/>
                      <a:gd name="connsiteY107" fmla="*/ 253934 h 426101"/>
                      <a:gd name="connsiteX108" fmla="*/ 189168 w 315603"/>
                      <a:gd name="connsiteY108" fmla="*/ 101129 h 426101"/>
                      <a:gd name="connsiteX109" fmla="*/ 188856 w 315603"/>
                      <a:gd name="connsiteY109" fmla="*/ 99258 h 426101"/>
                      <a:gd name="connsiteX110" fmla="*/ 190104 w 315603"/>
                      <a:gd name="connsiteY110" fmla="*/ 102376 h 426101"/>
                      <a:gd name="connsiteX111" fmla="*/ 189168 w 315603"/>
                      <a:gd name="connsiteY111" fmla="*/ 101129 h 426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15603" h="426101">
                        <a:moveTo>
                          <a:pt x="8608" y="253934"/>
                        </a:moveTo>
                        <a:cubicBezTo>
                          <a:pt x="25759" y="263914"/>
                          <a:pt x="44470" y="253311"/>
                          <a:pt x="58192" y="242396"/>
                        </a:cubicBezTo>
                        <a:cubicBezTo>
                          <a:pt x="61622" y="239589"/>
                          <a:pt x="64740" y="236783"/>
                          <a:pt x="67859" y="233664"/>
                        </a:cubicBezTo>
                        <a:cubicBezTo>
                          <a:pt x="64117" y="243020"/>
                          <a:pt x="60375" y="252375"/>
                          <a:pt x="56944" y="262042"/>
                        </a:cubicBezTo>
                        <a:cubicBezTo>
                          <a:pt x="55697" y="265473"/>
                          <a:pt x="45094" y="292292"/>
                          <a:pt x="54449" y="292915"/>
                        </a:cubicBezTo>
                        <a:cubicBezTo>
                          <a:pt x="67547" y="294163"/>
                          <a:pt x="76279" y="267344"/>
                          <a:pt x="82204" y="256741"/>
                        </a:cubicBezTo>
                        <a:cubicBezTo>
                          <a:pt x="83763" y="253934"/>
                          <a:pt x="85322" y="251128"/>
                          <a:pt x="86570" y="248321"/>
                        </a:cubicBezTo>
                        <a:cubicBezTo>
                          <a:pt x="88441" y="256118"/>
                          <a:pt x="90936" y="263290"/>
                          <a:pt x="94366" y="269527"/>
                        </a:cubicBezTo>
                        <a:cubicBezTo>
                          <a:pt x="95613" y="271398"/>
                          <a:pt x="97796" y="271710"/>
                          <a:pt x="98732" y="269839"/>
                        </a:cubicBezTo>
                        <a:cubicBezTo>
                          <a:pt x="106840" y="254558"/>
                          <a:pt x="134906" y="136679"/>
                          <a:pt x="139584" y="126388"/>
                        </a:cubicBezTo>
                        <a:cubicBezTo>
                          <a:pt x="139896" y="125453"/>
                          <a:pt x="140208" y="124829"/>
                          <a:pt x="140831" y="123893"/>
                        </a:cubicBezTo>
                        <a:cubicBezTo>
                          <a:pt x="140831" y="124205"/>
                          <a:pt x="140831" y="124205"/>
                          <a:pt x="140831" y="124517"/>
                        </a:cubicBezTo>
                        <a:cubicBezTo>
                          <a:pt x="136466" y="152895"/>
                          <a:pt x="127422" y="179714"/>
                          <a:pt x="125863" y="209028"/>
                        </a:cubicBezTo>
                        <a:cubicBezTo>
                          <a:pt x="122744" y="267968"/>
                          <a:pt x="125863" y="277947"/>
                          <a:pt x="125551" y="279506"/>
                        </a:cubicBezTo>
                        <a:cubicBezTo>
                          <a:pt x="123368" y="281689"/>
                          <a:pt x="121185" y="283872"/>
                          <a:pt x="119002" y="286367"/>
                        </a:cubicBezTo>
                        <a:cubicBezTo>
                          <a:pt x="113389" y="292292"/>
                          <a:pt x="105904" y="298217"/>
                          <a:pt x="102786" y="306637"/>
                        </a:cubicBezTo>
                        <a:cubicBezTo>
                          <a:pt x="101539" y="310067"/>
                          <a:pt x="100291" y="319111"/>
                          <a:pt x="103722" y="322541"/>
                        </a:cubicBezTo>
                        <a:cubicBezTo>
                          <a:pt x="113077" y="331897"/>
                          <a:pt x="123368" y="328155"/>
                          <a:pt x="132412" y="321606"/>
                        </a:cubicBezTo>
                        <a:cubicBezTo>
                          <a:pt x="130852" y="326907"/>
                          <a:pt x="128981" y="331897"/>
                          <a:pt x="127422" y="337198"/>
                        </a:cubicBezTo>
                        <a:cubicBezTo>
                          <a:pt x="125551" y="343123"/>
                          <a:pt x="116507" y="373684"/>
                          <a:pt x="127422" y="377115"/>
                        </a:cubicBezTo>
                        <a:cubicBezTo>
                          <a:pt x="142703" y="381793"/>
                          <a:pt x="149875" y="364017"/>
                          <a:pt x="154865" y="349984"/>
                        </a:cubicBezTo>
                        <a:cubicBezTo>
                          <a:pt x="155800" y="347801"/>
                          <a:pt x="156424" y="345618"/>
                          <a:pt x="157048" y="343435"/>
                        </a:cubicBezTo>
                        <a:cubicBezTo>
                          <a:pt x="159542" y="352791"/>
                          <a:pt x="162661" y="361834"/>
                          <a:pt x="166091" y="371190"/>
                        </a:cubicBezTo>
                        <a:cubicBezTo>
                          <a:pt x="173887" y="392083"/>
                          <a:pt x="182619" y="417655"/>
                          <a:pt x="202578" y="425763"/>
                        </a:cubicBezTo>
                        <a:cubicBezTo>
                          <a:pt x="206632" y="427322"/>
                          <a:pt x="210374" y="423268"/>
                          <a:pt x="209126" y="418279"/>
                        </a:cubicBezTo>
                        <a:cubicBezTo>
                          <a:pt x="203825" y="398320"/>
                          <a:pt x="199771" y="378674"/>
                          <a:pt x="196964" y="358092"/>
                        </a:cubicBezTo>
                        <a:cubicBezTo>
                          <a:pt x="196652" y="356533"/>
                          <a:pt x="196341" y="354662"/>
                          <a:pt x="196341" y="353102"/>
                        </a:cubicBezTo>
                        <a:cubicBezTo>
                          <a:pt x="204137" y="364017"/>
                          <a:pt x="213492" y="370878"/>
                          <a:pt x="225343" y="368695"/>
                        </a:cubicBezTo>
                        <a:cubicBezTo>
                          <a:pt x="228773" y="368071"/>
                          <a:pt x="229085" y="363081"/>
                          <a:pt x="226902" y="359963"/>
                        </a:cubicBezTo>
                        <a:cubicBezTo>
                          <a:pt x="219417" y="349672"/>
                          <a:pt x="214740" y="337822"/>
                          <a:pt x="210686" y="325348"/>
                        </a:cubicBezTo>
                        <a:cubicBezTo>
                          <a:pt x="210686" y="325348"/>
                          <a:pt x="210997" y="325348"/>
                          <a:pt x="210997" y="325036"/>
                        </a:cubicBezTo>
                        <a:cubicBezTo>
                          <a:pt x="210997" y="325036"/>
                          <a:pt x="211309" y="324724"/>
                          <a:pt x="211309" y="324724"/>
                        </a:cubicBezTo>
                        <a:cubicBezTo>
                          <a:pt x="215675" y="327219"/>
                          <a:pt x="220041" y="329714"/>
                          <a:pt x="224407" y="331897"/>
                        </a:cubicBezTo>
                        <a:cubicBezTo>
                          <a:pt x="230020" y="334703"/>
                          <a:pt x="235634" y="335327"/>
                          <a:pt x="241247" y="338446"/>
                        </a:cubicBezTo>
                        <a:cubicBezTo>
                          <a:pt x="246548" y="341564"/>
                          <a:pt x="250914" y="331897"/>
                          <a:pt x="246548" y="327219"/>
                        </a:cubicBezTo>
                        <a:cubicBezTo>
                          <a:pt x="242494" y="322541"/>
                          <a:pt x="239376" y="316928"/>
                          <a:pt x="235634" y="311938"/>
                        </a:cubicBezTo>
                        <a:cubicBezTo>
                          <a:pt x="231268" y="306637"/>
                          <a:pt x="226902" y="301336"/>
                          <a:pt x="221912" y="296658"/>
                        </a:cubicBezTo>
                        <a:cubicBezTo>
                          <a:pt x="215987" y="291044"/>
                          <a:pt x="200707" y="275140"/>
                          <a:pt x="199459" y="271710"/>
                        </a:cubicBezTo>
                        <a:cubicBezTo>
                          <a:pt x="193534" y="255806"/>
                          <a:pt x="183867" y="240213"/>
                          <a:pt x="179189" y="223997"/>
                        </a:cubicBezTo>
                        <a:cubicBezTo>
                          <a:pt x="160166" y="157261"/>
                          <a:pt x="167962" y="125453"/>
                          <a:pt x="167962" y="125453"/>
                        </a:cubicBezTo>
                        <a:cubicBezTo>
                          <a:pt x="171705" y="149153"/>
                          <a:pt x="172328" y="164746"/>
                          <a:pt x="176382" y="181274"/>
                        </a:cubicBezTo>
                        <a:cubicBezTo>
                          <a:pt x="180124" y="196866"/>
                          <a:pt x="186361" y="211523"/>
                          <a:pt x="194158" y="225244"/>
                        </a:cubicBezTo>
                        <a:cubicBezTo>
                          <a:pt x="200395" y="236159"/>
                          <a:pt x="207879" y="251128"/>
                          <a:pt x="217546" y="258924"/>
                        </a:cubicBezTo>
                        <a:cubicBezTo>
                          <a:pt x="222224" y="266097"/>
                          <a:pt x="227526" y="272645"/>
                          <a:pt x="232203" y="277323"/>
                        </a:cubicBezTo>
                        <a:cubicBezTo>
                          <a:pt x="238440" y="283560"/>
                          <a:pt x="269937" y="315057"/>
                          <a:pt x="276798" y="301647"/>
                        </a:cubicBezTo>
                        <a:cubicBezTo>
                          <a:pt x="283346" y="288862"/>
                          <a:pt x="259022" y="266097"/>
                          <a:pt x="252473" y="257677"/>
                        </a:cubicBezTo>
                        <a:cubicBezTo>
                          <a:pt x="248108" y="251751"/>
                          <a:pt x="244053" y="245515"/>
                          <a:pt x="240623" y="238966"/>
                        </a:cubicBezTo>
                        <a:cubicBezTo>
                          <a:pt x="245925" y="242708"/>
                          <a:pt x="250914" y="245826"/>
                          <a:pt x="254033" y="248009"/>
                        </a:cubicBezTo>
                        <a:cubicBezTo>
                          <a:pt x="263388" y="253623"/>
                          <a:pt x="273055" y="258300"/>
                          <a:pt x="283035" y="261107"/>
                        </a:cubicBezTo>
                        <a:cubicBezTo>
                          <a:pt x="291143" y="263602"/>
                          <a:pt x="300810" y="267032"/>
                          <a:pt x="308918" y="265785"/>
                        </a:cubicBezTo>
                        <a:cubicBezTo>
                          <a:pt x="313284" y="265161"/>
                          <a:pt x="313596" y="258924"/>
                          <a:pt x="311101" y="255182"/>
                        </a:cubicBezTo>
                        <a:cubicBezTo>
                          <a:pt x="305488" y="246762"/>
                          <a:pt x="295509" y="239901"/>
                          <a:pt x="288024" y="233976"/>
                        </a:cubicBezTo>
                        <a:cubicBezTo>
                          <a:pt x="282411" y="229299"/>
                          <a:pt x="276486" y="225244"/>
                          <a:pt x="270561" y="220878"/>
                        </a:cubicBezTo>
                        <a:cubicBezTo>
                          <a:pt x="284594" y="220255"/>
                          <a:pt x="297380" y="215889"/>
                          <a:pt x="310789" y="209652"/>
                        </a:cubicBezTo>
                        <a:cubicBezTo>
                          <a:pt x="315467" y="207469"/>
                          <a:pt x="312660" y="199049"/>
                          <a:pt x="307982" y="198425"/>
                        </a:cubicBezTo>
                        <a:cubicBezTo>
                          <a:pt x="293326" y="196554"/>
                          <a:pt x="278357" y="192812"/>
                          <a:pt x="263700" y="190006"/>
                        </a:cubicBezTo>
                        <a:cubicBezTo>
                          <a:pt x="258087" y="188758"/>
                          <a:pt x="252473" y="186887"/>
                          <a:pt x="246548" y="184704"/>
                        </a:cubicBezTo>
                        <a:cubicBezTo>
                          <a:pt x="244365" y="182209"/>
                          <a:pt x="242182" y="179403"/>
                          <a:pt x="239688" y="176908"/>
                        </a:cubicBezTo>
                        <a:cubicBezTo>
                          <a:pt x="232515" y="169112"/>
                          <a:pt x="225654" y="161004"/>
                          <a:pt x="219417" y="152272"/>
                        </a:cubicBezTo>
                        <a:cubicBezTo>
                          <a:pt x="213492" y="143852"/>
                          <a:pt x="208503" y="134185"/>
                          <a:pt x="203513" y="124517"/>
                        </a:cubicBezTo>
                        <a:cubicBezTo>
                          <a:pt x="203513" y="124517"/>
                          <a:pt x="203513" y="124205"/>
                          <a:pt x="203513" y="124205"/>
                        </a:cubicBezTo>
                        <a:cubicBezTo>
                          <a:pt x="202578" y="120775"/>
                          <a:pt x="201018" y="117968"/>
                          <a:pt x="198835" y="115785"/>
                        </a:cubicBezTo>
                        <a:cubicBezTo>
                          <a:pt x="197588" y="113603"/>
                          <a:pt x="196341" y="111420"/>
                          <a:pt x="195093" y="109237"/>
                        </a:cubicBezTo>
                        <a:cubicBezTo>
                          <a:pt x="198835" y="114226"/>
                          <a:pt x="203825" y="118592"/>
                          <a:pt x="208191" y="122646"/>
                        </a:cubicBezTo>
                        <a:cubicBezTo>
                          <a:pt x="218794" y="132937"/>
                          <a:pt x="230332" y="141981"/>
                          <a:pt x="242494" y="149153"/>
                        </a:cubicBezTo>
                        <a:cubicBezTo>
                          <a:pt x="262764" y="161004"/>
                          <a:pt x="283970" y="165993"/>
                          <a:pt x="303305" y="156014"/>
                        </a:cubicBezTo>
                        <a:cubicBezTo>
                          <a:pt x="307047" y="154143"/>
                          <a:pt x="304552" y="147906"/>
                          <a:pt x="301122" y="147282"/>
                        </a:cubicBezTo>
                        <a:cubicBezTo>
                          <a:pt x="288648" y="144476"/>
                          <a:pt x="275862" y="139486"/>
                          <a:pt x="264012" y="132937"/>
                        </a:cubicBezTo>
                        <a:cubicBezTo>
                          <a:pt x="274927" y="132002"/>
                          <a:pt x="285529" y="129507"/>
                          <a:pt x="295820" y="125765"/>
                        </a:cubicBezTo>
                        <a:cubicBezTo>
                          <a:pt x="304240" y="122646"/>
                          <a:pt x="312660" y="120151"/>
                          <a:pt x="315467" y="109237"/>
                        </a:cubicBezTo>
                        <a:cubicBezTo>
                          <a:pt x="316402" y="105183"/>
                          <a:pt x="312348" y="101440"/>
                          <a:pt x="309230" y="103311"/>
                        </a:cubicBezTo>
                        <a:cubicBezTo>
                          <a:pt x="302369" y="107989"/>
                          <a:pt x="288024" y="104247"/>
                          <a:pt x="279604" y="104247"/>
                        </a:cubicBezTo>
                        <a:cubicBezTo>
                          <a:pt x="269625" y="104247"/>
                          <a:pt x="259334" y="103935"/>
                          <a:pt x="249355" y="102376"/>
                        </a:cubicBezTo>
                        <a:cubicBezTo>
                          <a:pt x="246860" y="102064"/>
                          <a:pt x="244053" y="101129"/>
                          <a:pt x="241559" y="100193"/>
                        </a:cubicBezTo>
                        <a:cubicBezTo>
                          <a:pt x="254656" y="97075"/>
                          <a:pt x="269625" y="89902"/>
                          <a:pt x="275238" y="75245"/>
                        </a:cubicBezTo>
                        <a:cubicBezTo>
                          <a:pt x="276174" y="72439"/>
                          <a:pt x="274303" y="69320"/>
                          <a:pt x="271808" y="69632"/>
                        </a:cubicBezTo>
                        <a:cubicBezTo>
                          <a:pt x="257775" y="71503"/>
                          <a:pt x="244677" y="76804"/>
                          <a:pt x="230332" y="77740"/>
                        </a:cubicBezTo>
                        <a:cubicBezTo>
                          <a:pt x="228773" y="77740"/>
                          <a:pt x="227214" y="77740"/>
                          <a:pt x="225654" y="77740"/>
                        </a:cubicBezTo>
                        <a:cubicBezTo>
                          <a:pt x="220041" y="72750"/>
                          <a:pt x="213492" y="69320"/>
                          <a:pt x="207255" y="66513"/>
                        </a:cubicBezTo>
                        <a:cubicBezTo>
                          <a:pt x="202266" y="60276"/>
                          <a:pt x="196964" y="54351"/>
                          <a:pt x="191975" y="48114"/>
                        </a:cubicBezTo>
                        <a:cubicBezTo>
                          <a:pt x="181060" y="33769"/>
                          <a:pt x="171081" y="17553"/>
                          <a:pt x="161102" y="2273"/>
                        </a:cubicBezTo>
                        <a:cubicBezTo>
                          <a:pt x="160478" y="1649"/>
                          <a:pt x="159854" y="1337"/>
                          <a:pt x="159231" y="1337"/>
                        </a:cubicBezTo>
                        <a:cubicBezTo>
                          <a:pt x="157983" y="-222"/>
                          <a:pt x="155488" y="-534"/>
                          <a:pt x="153929" y="1025"/>
                        </a:cubicBezTo>
                        <a:cubicBezTo>
                          <a:pt x="146757" y="8821"/>
                          <a:pt x="142391" y="19112"/>
                          <a:pt x="138025" y="29403"/>
                        </a:cubicBezTo>
                        <a:cubicBezTo>
                          <a:pt x="133347" y="40630"/>
                          <a:pt x="127422" y="50921"/>
                          <a:pt x="121185" y="60900"/>
                        </a:cubicBezTo>
                        <a:cubicBezTo>
                          <a:pt x="117443" y="66825"/>
                          <a:pt x="113389" y="72439"/>
                          <a:pt x="109023" y="77740"/>
                        </a:cubicBezTo>
                        <a:cubicBezTo>
                          <a:pt x="105904" y="79923"/>
                          <a:pt x="102786" y="81794"/>
                          <a:pt x="99356" y="83041"/>
                        </a:cubicBezTo>
                        <a:cubicBezTo>
                          <a:pt x="94678" y="85224"/>
                          <a:pt x="89376" y="87095"/>
                          <a:pt x="84075" y="87719"/>
                        </a:cubicBezTo>
                        <a:cubicBezTo>
                          <a:pt x="78150" y="88655"/>
                          <a:pt x="75967" y="85536"/>
                          <a:pt x="70354" y="81794"/>
                        </a:cubicBezTo>
                        <a:cubicBezTo>
                          <a:pt x="52578" y="70567"/>
                          <a:pt x="31373" y="67449"/>
                          <a:pt x="13285" y="72127"/>
                        </a:cubicBezTo>
                        <a:cubicBezTo>
                          <a:pt x="3930" y="74621"/>
                          <a:pt x="3306" y="93332"/>
                          <a:pt x="13909" y="96451"/>
                        </a:cubicBezTo>
                        <a:cubicBezTo>
                          <a:pt x="19211" y="98010"/>
                          <a:pt x="24824" y="99258"/>
                          <a:pt x="30125" y="100193"/>
                        </a:cubicBezTo>
                        <a:cubicBezTo>
                          <a:pt x="27319" y="100193"/>
                          <a:pt x="24512" y="100817"/>
                          <a:pt x="21705" y="101752"/>
                        </a:cubicBezTo>
                        <a:cubicBezTo>
                          <a:pt x="10791" y="105495"/>
                          <a:pt x="-1683" y="118592"/>
                          <a:pt x="188" y="134185"/>
                        </a:cubicBezTo>
                        <a:cubicBezTo>
                          <a:pt x="500" y="135744"/>
                          <a:pt x="1123" y="137927"/>
                          <a:pt x="2682" y="138239"/>
                        </a:cubicBezTo>
                        <a:cubicBezTo>
                          <a:pt x="8919" y="140110"/>
                          <a:pt x="13597" y="138239"/>
                          <a:pt x="19211" y="136056"/>
                        </a:cubicBezTo>
                        <a:cubicBezTo>
                          <a:pt x="25448" y="133561"/>
                          <a:pt x="29813" y="132937"/>
                          <a:pt x="35738" y="134808"/>
                        </a:cubicBezTo>
                        <a:cubicBezTo>
                          <a:pt x="31996" y="137303"/>
                          <a:pt x="27942" y="139798"/>
                          <a:pt x="24200" y="142293"/>
                        </a:cubicBezTo>
                        <a:cubicBezTo>
                          <a:pt x="13909" y="149465"/>
                          <a:pt x="5489" y="160068"/>
                          <a:pt x="10167" y="176284"/>
                        </a:cubicBezTo>
                        <a:cubicBezTo>
                          <a:pt x="11726" y="181274"/>
                          <a:pt x="16404" y="182833"/>
                          <a:pt x="19522" y="180026"/>
                        </a:cubicBezTo>
                        <a:cubicBezTo>
                          <a:pt x="28254" y="171606"/>
                          <a:pt x="41975" y="169423"/>
                          <a:pt x="51955" y="162251"/>
                        </a:cubicBezTo>
                        <a:cubicBezTo>
                          <a:pt x="63493" y="154143"/>
                          <a:pt x="113389" y="107366"/>
                          <a:pt x="120249" y="105806"/>
                        </a:cubicBezTo>
                        <a:cubicBezTo>
                          <a:pt x="119626" y="107989"/>
                          <a:pt x="106216" y="131066"/>
                          <a:pt x="105593" y="132313"/>
                        </a:cubicBezTo>
                        <a:cubicBezTo>
                          <a:pt x="99044" y="146970"/>
                          <a:pt x="88753" y="156638"/>
                          <a:pt x="80333" y="169735"/>
                        </a:cubicBezTo>
                        <a:cubicBezTo>
                          <a:pt x="71289" y="183769"/>
                          <a:pt x="60375" y="196243"/>
                          <a:pt x="48836" y="207157"/>
                        </a:cubicBezTo>
                        <a:cubicBezTo>
                          <a:pt x="43223" y="212770"/>
                          <a:pt x="36986" y="217760"/>
                          <a:pt x="30125" y="221190"/>
                        </a:cubicBezTo>
                        <a:cubicBezTo>
                          <a:pt x="22953" y="224621"/>
                          <a:pt x="14845" y="224309"/>
                          <a:pt x="8296" y="228675"/>
                        </a:cubicBezTo>
                        <a:cubicBezTo>
                          <a:pt x="1123" y="233976"/>
                          <a:pt x="-124" y="248945"/>
                          <a:pt x="8608" y="253934"/>
                        </a:cubicBezTo>
                        <a:close/>
                        <a:moveTo>
                          <a:pt x="189168" y="101129"/>
                        </a:moveTo>
                        <a:cubicBezTo>
                          <a:pt x="189168" y="100505"/>
                          <a:pt x="188856" y="99881"/>
                          <a:pt x="188856" y="99258"/>
                        </a:cubicBezTo>
                        <a:cubicBezTo>
                          <a:pt x="189168" y="100193"/>
                          <a:pt x="189480" y="101440"/>
                          <a:pt x="190104" y="102376"/>
                        </a:cubicBezTo>
                        <a:cubicBezTo>
                          <a:pt x="189792" y="102064"/>
                          <a:pt x="189480" y="101752"/>
                          <a:pt x="189168" y="101129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9" name="Freeform: Shape 519">
                    <a:extLst>
                      <a:ext uri="{FF2B5EF4-FFF2-40B4-BE49-F238E27FC236}">
                        <a16:creationId xmlns:a16="http://schemas.microsoft.com/office/drawing/2014/main" id="{31606DD7-6CD8-41B7-90A6-7A0B4F45CF56}"/>
                      </a:ext>
                    </a:extLst>
                  </p:cNvPr>
                  <p:cNvSpPr/>
                  <p:nvPr/>
                </p:nvSpPr>
                <p:spPr>
                  <a:xfrm>
                    <a:off x="7320399" y="4079625"/>
                    <a:ext cx="301998" cy="326633"/>
                  </a:xfrm>
                  <a:custGeom>
                    <a:avLst/>
                    <a:gdLst>
                      <a:gd name="connsiteX0" fmla="*/ 246501 w 301998"/>
                      <a:gd name="connsiteY0" fmla="*/ 77650 h 326633"/>
                      <a:gd name="connsiteX1" fmla="*/ 210639 w 301998"/>
                      <a:gd name="connsiteY1" fmla="*/ 102286 h 326633"/>
                      <a:gd name="connsiteX2" fmla="*/ 205649 w 301998"/>
                      <a:gd name="connsiteY2" fmla="*/ 112266 h 326633"/>
                      <a:gd name="connsiteX3" fmla="*/ 205649 w 301998"/>
                      <a:gd name="connsiteY3" fmla="*/ 86070 h 326633"/>
                      <a:gd name="connsiteX4" fmla="*/ 197853 w 301998"/>
                      <a:gd name="connsiteY4" fmla="*/ 60499 h 326633"/>
                      <a:gd name="connsiteX5" fmla="*/ 186626 w 301998"/>
                      <a:gd name="connsiteY5" fmla="*/ 97920 h 326633"/>
                      <a:gd name="connsiteX6" fmla="*/ 185691 w 301998"/>
                      <a:gd name="connsiteY6" fmla="*/ 106029 h 326633"/>
                      <a:gd name="connsiteX7" fmla="*/ 172905 w 301998"/>
                      <a:gd name="connsiteY7" fmla="*/ 91372 h 326633"/>
                      <a:gd name="connsiteX8" fmla="*/ 169163 w 301998"/>
                      <a:gd name="connsiteY8" fmla="*/ 92307 h 326633"/>
                      <a:gd name="connsiteX9" fmla="*/ 181013 w 301998"/>
                      <a:gd name="connsiteY9" fmla="*/ 219853 h 326633"/>
                      <a:gd name="connsiteX10" fmla="*/ 180701 w 301998"/>
                      <a:gd name="connsiteY10" fmla="*/ 222348 h 326633"/>
                      <a:gd name="connsiteX11" fmla="*/ 180389 w 301998"/>
                      <a:gd name="connsiteY11" fmla="*/ 222036 h 326633"/>
                      <a:gd name="connsiteX12" fmla="*/ 166044 w 301998"/>
                      <a:gd name="connsiteY12" fmla="*/ 149687 h 326633"/>
                      <a:gd name="connsiteX13" fmla="*/ 144527 w 301998"/>
                      <a:gd name="connsiteY13" fmla="*/ 93243 h 326633"/>
                      <a:gd name="connsiteX14" fmla="*/ 147645 w 301998"/>
                      <a:gd name="connsiteY14" fmla="*/ 85758 h 326633"/>
                      <a:gd name="connsiteX15" fmla="*/ 154194 w 301998"/>
                      <a:gd name="connsiteY15" fmla="*/ 64553 h 326633"/>
                      <a:gd name="connsiteX16" fmla="*/ 148581 w 301998"/>
                      <a:gd name="connsiteY16" fmla="*/ 52079 h 326633"/>
                      <a:gd name="connsiteX17" fmla="*/ 125816 w 301998"/>
                      <a:gd name="connsiteY17" fmla="*/ 61746 h 326633"/>
                      <a:gd name="connsiteX18" fmla="*/ 124880 w 301998"/>
                      <a:gd name="connsiteY18" fmla="*/ 47713 h 326633"/>
                      <a:gd name="connsiteX19" fmla="*/ 112406 w 301998"/>
                      <a:gd name="connsiteY19" fmla="*/ 15592 h 326633"/>
                      <a:gd name="connsiteX20" fmla="*/ 98997 w 301998"/>
                      <a:gd name="connsiteY20" fmla="*/ 45842 h 326633"/>
                      <a:gd name="connsiteX21" fmla="*/ 99309 w 301998"/>
                      <a:gd name="connsiteY21" fmla="*/ 51767 h 326633"/>
                      <a:gd name="connsiteX22" fmla="*/ 83404 w 301998"/>
                      <a:gd name="connsiteY22" fmla="*/ 32432 h 326633"/>
                      <a:gd name="connsiteX23" fmla="*/ 37251 w 301998"/>
                      <a:gd name="connsiteY23" fmla="*/ 0 h 326633"/>
                      <a:gd name="connsiteX24" fmla="*/ 34444 w 301998"/>
                      <a:gd name="connsiteY24" fmla="*/ 8108 h 326633"/>
                      <a:gd name="connsiteX25" fmla="*/ 62822 w 301998"/>
                      <a:gd name="connsiteY25" fmla="*/ 52702 h 326633"/>
                      <a:gd name="connsiteX26" fmla="*/ 65005 w 301998"/>
                      <a:gd name="connsiteY26" fmla="*/ 56445 h 326633"/>
                      <a:gd name="connsiteX27" fmla="*/ 36939 w 301998"/>
                      <a:gd name="connsiteY27" fmla="*/ 53014 h 326633"/>
                      <a:gd name="connsiteX28" fmla="*/ 38186 w 301998"/>
                      <a:gd name="connsiteY28" fmla="*/ 60499 h 326633"/>
                      <a:gd name="connsiteX29" fmla="*/ 61887 w 301998"/>
                      <a:gd name="connsiteY29" fmla="*/ 83264 h 326633"/>
                      <a:gd name="connsiteX30" fmla="*/ 61575 w 301998"/>
                      <a:gd name="connsiteY30" fmla="*/ 83575 h 326633"/>
                      <a:gd name="connsiteX31" fmla="*/ 61575 w 301998"/>
                      <a:gd name="connsiteY31" fmla="*/ 83887 h 326633"/>
                      <a:gd name="connsiteX32" fmla="*/ 48789 w 301998"/>
                      <a:gd name="connsiteY32" fmla="*/ 82328 h 326633"/>
                      <a:gd name="connsiteX33" fmla="*/ 33196 w 301998"/>
                      <a:gd name="connsiteY33" fmla="*/ 82328 h 326633"/>
                      <a:gd name="connsiteX34" fmla="*/ 32573 w 301998"/>
                      <a:gd name="connsiteY34" fmla="*/ 92931 h 326633"/>
                      <a:gd name="connsiteX35" fmla="*/ 45982 w 301998"/>
                      <a:gd name="connsiteY35" fmla="*/ 101663 h 326633"/>
                      <a:gd name="connsiteX36" fmla="*/ 61575 w 301998"/>
                      <a:gd name="connsiteY36" fmla="*/ 109459 h 326633"/>
                      <a:gd name="connsiteX37" fmla="*/ 87458 w 301998"/>
                      <a:gd name="connsiteY37" fmla="*/ 122557 h 326633"/>
                      <a:gd name="connsiteX38" fmla="*/ 118643 w 301998"/>
                      <a:gd name="connsiteY38" fmla="*/ 154677 h 326633"/>
                      <a:gd name="connsiteX39" fmla="*/ 158560 w 301998"/>
                      <a:gd name="connsiteY39" fmla="*/ 230144 h 326633"/>
                      <a:gd name="connsiteX40" fmla="*/ 134236 w 301998"/>
                      <a:gd name="connsiteY40" fmla="*/ 188045 h 326633"/>
                      <a:gd name="connsiteX41" fmla="*/ 106481 w 301998"/>
                      <a:gd name="connsiteY41" fmla="*/ 158419 h 326633"/>
                      <a:gd name="connsiteX42" fmla="*/ 77167 w 301998"/>
                      <a:gd name="connsiteY42" fmla="*/ 138773 h 326633"/>
                      <a:gd name="connsiteX43" fmla="*/ 59704 w 301998"/>
                      <a:gd name="connsiteY43" fmla="*/ 128482 h 326633"/>
                      <a:gd name="connsiteX44" fmla="*/ 16357 w 301998"/>
                      <a:gd name="connsiteY44" fmla="*/ 122868 h 326633"/>
                      <a:gd name="connsiteX45" fmla="*/ 49413 w 301998"/>
                      <a:gd name="connsiteY45" fmla="*/ 150623 h 326633"/>
                      <a:gd name="connsiteX46" fmla="*/ 64693 w 301998"/>
                      <a:gd name="connsiteY46" fmla="*/ 161849 h 326633"/>
                      <a:gd name="connsiteX47" fmla="*/ 50972 w 301998"/>
                      <a:gd name="connsiteY47" fmla="*/ 158731 h 326633"/>
                      <a:gd name="connsiteX48" fmla="*/ 23841 w 301998"/>
                      <a:gd name="connsiteY48" fmla="*/ 157172 h 326633"/>
                      <a:gd name="connsiteX49" fmla="*/ 1700 w 301998"/>
                      <a:gd name="connsiteY49" fmla="*/ 161538 h 326633"/>
                      <a:gd name="connsiteX50" fmla="*/ 3259 w 301998"/>
                      <a:gd name="connsiteY50" fmla="*/ 170893 h 326633"/>
                      <a:gd name="connsiteX51" fmla="*/ 28519 w 301998"/>
                      <a:gd name="connsiteY51" fmla="*/ 180560 h 326633"/>
                      <a:gd name="connsiteX52" fmla="*/ 46606 w 301998"/>
                      <a:gd name="connsiteY52" fmla="*/ 185550 h 326633"/>
                      <a:gd name="connsiteX53" fmla="*/ 17916 w 301998"/>
                      <a:gd name="connsiteY53" fmla="*/ 207068 h 326633"/>
                      <a:gd name="connsiteX54" fmla="*/ 23529 w 301998"/>
                      <a:gd name="connsiteY54" fmla="*/ 215176 h 326633"/>
                      <a:gd name="connsiteX55" fmla="*/ 61887 w 301998"/>
                      <a:gd name="connsiteY55" fmla="*/ 208315 h 326633"/>
                      <a:gd name="connsiteX56" fmla="*/ 77167 w 301998"/>
                      <a:gd name="connsiteY56" fmla="*/ 207068 h 326633"/>
                      <a:gd name="connsiteX57" fmla="*/ 84963 w 301998"/>
                      <a:gd name="connsiteY57" fmla="*/ 211121 h 326633"/>
                      <a:gd name="connsiteX58" fmla="*/ 108976 w 301998"/>
                      <a:gd name="connsiteY58" fmla="*/ 224531 h 326633"/>
                      <a:gd name="connsiteX59" fmla="*/ 130493 w 301998"/>
                      <a:gd name="connsiteY59" fmla="*/ 241683 h 326633"/>
                      <a:gd name="connsiteX60" fmla="*/ 130805 w 301998"/>
                      <a:gd name="connsiteY60" fmla="*/ 241995 h 326633"/>
                      <a:gd name="connsiteX61" fmla="*/ 137042 w 301998"/>
                      <a:gd name="connsiteY61" fmla="*/ 247296 h 326633"/>
                      <a:gd name="connsiteX62" fmla="*/ 142032 w 301998"/>
                      <a:gd name="connsiteY62" fmla="*/ 251350 h 326633"/>
                      <a:gd name="connsiteX63" fmla="*/ 127375 w 301998"/>
                      <a:gd name="connsiteY63" fmla="*/ 244801 h 326633"/>
                      <a:gd name="connsiteX64" fmla="*/ 91512 w 301998"/>
                      <a:gd name="connsiteY64" fmla="*/ 234198 h 326633"/>
                      <a:gd name="connsiteX65" fmla="*/ 40681 w 301998"/>
                      <a:gd name="connsiteY65" fmla="*/ 247608 h 326633"/>
                      <a:gd name="connsiteX66" fmla="*/ 45047 w 301998"/>
                      <a:gd name="connsiteY66" fmla="*/ 253845 h 326633"/>
                      <a:gd name="connsiteX67" fmla="*/ 79350 w 301998"/>
                      <a:gd name="connsiteY67" fmla="*/ 253845 h 326633"/>
                      <a:gd name="connsiteX68" fmla="*/ 56273 w 301998"/>
                      <a:gd name="connsiteY68" fmla="*/ 269437 h 326633"/>
                      <a:gd name="connsiteX69" fmla="*/ 45670 w 301998"/>
                      <a:gd name="connsiteY69" fmla="*/ 288772 h 326633"/>
                      <a:gd name="connsiteX70" fmla="*/ 52531 w 301998"/>
                      <a:gd name="connsiteY70" fmla="*/ 291579 h 326633"/>
                      <a:gd name="connsiteX71" fmla="*/ 75920 w 301998"/>
                      <a:gd name="connsiteY71" fmla="*/ 281599 h 326633"/>
                      <a:gd name="connsiteX72" fmla="*/ 100868 w 301998"/>
                      <a:gd name="connsiteY72" fmla="*/ 273491 h 326633"/>
                      <a:gd name="connsiteX73" fmla="*/ 107728 w 301998"/>
                      <a:gd name="connsiteY73" fmla="*/ 272556 h 326633"/>
                      <a:gd name="connsiteX74" fmla="*/ 88706 w 301998"/>
                      <a:gd name="connsiteY74" fmla="*/ 303117 h 326633"/>
                      <a:gd name="connsiteX75" fmla="*/ 93072 w 301998"/>
                      <a:gd name="connsiteY75" fmla="*/ 306547 h 326633"/>
                      <a:gd name="connsiteX76" fmla="*/ 123944 w 301998"/>
                      <a:gd name="connsiteY76" fmla="*/ 287213 h 326633"/>
                      <a:gd name="connsiteX77" fmla="*/ 127687 w 301998"/>
                      <a:gd name="connsiteY77" fmla="*/ 285653 h 326633"/>
                      <a:gd name="connsiteX78" fmla="*/ 145774 w 301998"/>
                      <a:gd name="connsiteY78" fmla="*/ 288772 h 326633"/>
                      <a:gd name="connsiteX79" fmla="*/ 163549 w 301998"/>
                      <a:gd name="connsiteY79" fmla="*/ 298751 h 326633"/>
                      <a:gd name="connsiteX80" fmla="*/ 202530 w 301998"/>
                      <a:gd name="connsiteY80" fmla="*/ 325882 h 326633"/>
                      <a:gd name="connsiteX81" fmla="*/ 204090 w 301998"/>
                      <a:gd name="connsiteY81" fmla="*/ 326194 h 326633"/>
                      <a:gd name="connsiteX82" fmla="*/ 208456 w 301998"/>
                      <a:gd name="connsiteY82" fmla="*/ 324946 h 326633"/>
                      <a:gd name="connsiteX83" fmla="*/ 212198 w 301998"/>
                      <a:gd name="connsiteY83" fmla="*/ 297192 h 326633"/>
                      <a:gd name="connsiteX84" fmla="*/ 215940 w 301998"/>
                      <a:gd name="connsiteY84" fmla="*/ 266631 h 326633"/>
                      <a:gd name="connsiteX85" fmla="*/ 220618 w 301998"/>
                      <a:gd name="connsiteY85" fmla="*/ 249479 h 326633"/>
                      <a:gd name="connsiteX86" fmla="*/ 226543 w 301998"/>
                      <a:gd name="connsiteY86" fmla="*/ 241995 h 326633"/>
                      <a:gd name="connsiteX87" fmla="*/ 237458 w 301998"/>
                      <a:gd name="connsiteY87" fmla="*/ 233575 h 326633"/>
                      <a:gd name="connsiteX88" fmla="*/ 250243 w 301998"/>
                      <a:gd name="connsiteY88" fmla="*/ 233887 h 326633"/>
                      <a:gd name="connsiteX89" fmla="*/ 298892 w 301998"/>
                      <a:gd name="connsiteY89" fmla="*/ 223907 h 326633"/>
                      <a:gd name="connsiteX90" fmla="*/ 290784 w 301998"/>
                      <a:gd name="connsiteY90" fmla="*/ 204573 h 326633"/>
                      <a:gd name="connsiteX91" fmla="*/ 276439 w 301998"/>
                      <a:gd name="connsiteY91" fmla="*/ 206444 h 326633"/>
                      <a:gd name="connsiteX92" fmla="*/ 282676 w 301998"/>
                      <a:gd name="connsiteY92" fmla="*/ 202390 h 326633"/>
                      <a:gd name="connsiteX93" fmla="*/ 289848 w 301998"/>
                      <a:gd name="connsiteY93" fmla="*/ 169646 h 326633"/>
                      <a:gd name="connsiteX94" fmla="*/ 286418 w 301998"/>
                      <a:gd name="connsiteY94" fmla="*/ 167151 h 326633"/>
                      <a:gd name="connsiteX95" fmla="*/ 273944 w 301998"/>
                      <a:gd name="connsiteY95" fmla="*/ 174012 h 326633"/>
                      <a:gd name="connsiteX96" fmla="*/ 261158 w 301998"/>
                      <a:gd name="connsiteY96" fmla="*/ 180249 h 326633"/>
                      <a:gd name="connsiteX97" fmla="*/ 268019 w 301998"/>
                      <a:gd name="connsiteY97" fmla="*/ 170581 h 326633"/>
                      <a:gd name="connsiteX98" fmla="*/ 268642 w 301998"/>
                      <a:gd name="connsiteY98" fmla="*/ 138773 h 326633"/>
                      <a:gd name="connsiteX99" fmla="*/ 260222 w 301998"/>
                      <a:gd name="connsiteY99" fmla="*/ 138773 h 326633"/>
                      <a:gd name="connsiteX100" fmla="*/ 239952 w 301998"/>
                      <a:gd name="connsiteY100" fmla="*/ 163097 h 326633"/>
                      <a:gd name="connsiteX101" fmla="*/ 202842 w 301998"/>
                      <a:gd name="connsiteY101" fmla="*/ 229521 h 326633"/>
                      <a:gd name="connsiteX102" fmla="*/ 206273 w 301998"/>
                      <a:gd name="connsiteY102" fmla="*/ 203637 h 326633"/>
                      <a:gd name="connsiteX103" fmla="*/ 215004 w 301998"/>
                      <a:gd name="connsiteY103" fmla="*/ 165592 h 326633"/>
                      <a:gd name="connsiteX104" fmla="*/ 228414 w 301998"/>
                      <a:gd name="connsiteY104" fmla="*/ 125675 h 326633"/>
                      <a:gd name="connsiteX105" fmla="*/ 239017 w 301998"/>
                      <a:gd name="connsiteY105" fmla="*/ 108523 h 326633"/>
                      <a:gd name="connsiteX106" fmla="*/ 254297 w 301998"/>
                      <a:gd name="connsiteY106" fmla="*/ 95738 h 326633"/>
                      <a:gd name="connsiteX107" fmla="*/ 246501 w 301998"/>
                      <a:gd name="connsiteY107" fmla="*/ 77650 h 326633"/>
                      <a:gd name="connsiteX108" fmla="*/ 149204 w 301998"/>
                      <a:gd name="connsiteY108" fmla="*/ 256340 h 326633"/>
                      <a:gd name="connsiteX109" fmla="*/ 150140 w 301998"/>
                      <a:gd name="connsiteY109" fmla="*/ 257587 h 326633"/>
                      <a:gd name="connsiteX110" fmla="*/ 148269 w 301998"/>
                      <a:gd name="connsiteY110" fmla="*/ 255404 h 326633"/>
                      <a:gd name="connsiteX111" fmla="*/ 149204 w 301998"/>
                      <a:gd name="connsiteY111" fmla="*/ 256340 h 326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01998" h="326633">
                        <a:moveTo>
                          <a:pt x="246501" y="77650"/>
                        </a:moveTo>
                        <a:cubicBezTo>
                          <a:pt x="229661" y="75156"/>
                          <a:pt x="218123" y="89501"/>
                          <a:pt x="210639" y="102286"/>
                        </a:cubicBezTo>
                        <a:cubicBezTo>
                          <a:pt x="208767" y="105405"/>
                          <a:pt x="207208" y="108835"/>
                          <a:pt x="205649" y="112266"/>
                        </a:cubicBezTo>
                        <a:cubicBezTo>
                          <a:pt x="205649" y="103534"/>
                          <a:pt x="205649" y="94802"/>
                          <a:pt x="205649" y="86070"/>
                        </a:cubicBezTo>
                        <a:cubicBezTo>
                          <a:pt x="205649" y="82952"/>
                          <a:pt x="205961" y="58316"/>
                          <a:pt x="197853" y="60499"/>
                        </a:cubicBezTo>
                        <a:cubicBezTo>
                          <a:pt x="187250" y="63617"/>
                          <a:pt x="188185" y="87629"/>
                          <a:pt x="186626" y="97920"/>
                        </a:cubicBezTo>
                        <a:cubicBezTo>
                          <a:pt x="186314" y="100415"/>
                          <a:pt x="186002" y="103222"/>
                          <a:pt x="185691" y="106029"/>
                        </a:cubicBezTo>
                        <a:cubicBezTo>
                          <a:pt x="181948" y="100415"/>
                          <a:pt x="177583" y="95426"/>
                          <a:pt x="172905" y="91372"/>
                        </a:cubicBezTo>
                        <a:cubicBezTo>
                          <a:pt x="171346" y="90124"/>
                          <a:pt x="169474" y="90748"/>
                          <a:pt x="169163" y="92307"/>
                        </a:cubicBezTo>
                        <a:cubicBezTo>
                          <a:pt x="167603" y="106964"/>
                          <a:pt x="181637" y="210186"/>
                          <a:pt x="181013" y="219853"/>
                        </a:cubicBezTo>
                        <a:cubicBezTo>
                          <a:pt x="181013" y="220477"/>
                          <a:pt x="181013" y="221413"/>
                          <a:pt x="180701" y="222348"/>
                        </a:cubicBezTo>
                        <a:cubicBezTo>
                          <a:pt x="180701" y="222348"/>
                          <a:pt x="180701" y="222036"/>
                          <a:pt x="180389" y="222036"/>
                        </a:cubicBezTo>
                        <a:cubicBezTo>
                          <a:pt x="175088" y="198024"/>
                          <a:pt x="173840" y="173700"/>
                          <a:pt x="166044" y="149687"/>
                        </a:cubicBezTo>
                        <a:cubicBezTo>
                          <a:pt x="150140" y="101351"/>
                          <a:pt x="144527" y="94490"/>
                          <a:pt x="144527" y="93243"/>
                        </a:cubicBezTo>
                        <a:cubicBezTo>
                          <a:pt x="145462" y="90748"/>
                          <a:pt x="146710" y="88253"/>
                          <a:pt x="147645" y="85758"/>
                        </a:cubicBezTo>
                        <a:cubicBezTo>
                          <a:pt x="150452" y="79209"/>
                          <a:pt x="154506" y="72349"/>
                          <a:pt x="154194" y="64553"/>
                        </a:cubicBezTo>
                        <a:cubicBezTo>
                          <a:pt x="154194" y="61434"/>
                          <a:pt x="152323" y="53638"/>
                          <a:pt x="148581" y="52079"/>
                        </a:cubicBezTo>
                        <a:cubicBezTo>
                          <a:pt x="138290" y="47401"/>
                          <a:pt x="131117" y="53638"/>
                          <a:pt x="125816" y="61746"/>
                        </a:cubicBezTo>
                        <a:cubicBezTo>
                          <a:pt x="125504" y="57068"/>
                          <a:pt x="125192" y="52391"/>
                          <a:pt x="124880" y="47713"/>
                        </a:cubicBezTo>
                        <a:cubicBezTo>
                          <a:pt x="124568" y="42411"/>
                          <a:pt x="122385" y="14969"/>
                          <a:pt x="112406" y="15592"/>
                        </a:cubicBezTo>
                        <a:cubicBezTo>
                          <a:pt x="98685" y="16528"/>
                          <a:pt x="98685" y="33056"/>
                          <a:pt x="98997" y="45842"/>
                        </a:cubicBezTo>
                        <a:cubicBezTo>
                          <a:pt x="98997" y="47713"/>
                          <a:pt x="98997" y="49896"/>
                          <a:pt x="99309" y="51767"/>
                        </a:cubicBezTo>
                        <a:cubicBezTo>
                          <a:pt x="94319" y="45218"/>
                          <a:pt x="89017" y="38669"/>
                          <a:pt x="83404" y="32432"/>
                        </a:cubicBezTo>
                        <a:cubicBezTo>
                          <a:pt x="70618" y="18087"/>
                          <a:pt x="55650" y="312"/>
                          <a:pt x="37251" y="0"/>
                        </a:cubicBezTo>
                        <a:cubicBezTo>
                          <a:pt x="33508" y="0"/>
                          <a:pt x="31949" y="4366"/>
                          <a:pt x="34444" y="8108"/>
                        </a:cubicBezTo>
                        <a:cubicBezTo>
                          <a:pt x="45047" y="22453"/>
                          <a:pt x="54090" y="37110"/>
                          <a:pt x="62822" y="52702"/>
                        </a:cubicBezTo>
                        <a:cubicBezTo>
                          <a:pt x="63446" y="53950"/>
                          <a:pt x="64381" y="55197"/>
                          <a:pt x="65005" y="56445"/>
                        </a:cubicBezTo>
                        <a:cubicBezTo>
                          <a:pt x="55338" y="50208"/>
                          <a:pt x="45670" y="47401"/>
                          <a:pt x="36939" y="53014"/>
                        </a:cubicBezTo>
                        <a:cubicBezTo>
                          <a:pt x="34444" y="54574"/>
                          <a:pt x="35691" y="58627"/>
                          <a:pt x="38186" y="60499"/>
                        </a:cubicBezTo>
                        <a:cubicBezTo>
                          <a:pt x="47542" y="66424"/>
                          <a:pt x="54714" y="74532"/>
                          <a:pt x="61887" y="83264"/>
                        </a:cubicBezTo>
                        <a:cubicBezTo>
                          <a:pt x="61887" y="83264"/>
                          <a:pt x="61887" y="83264"/>
                          <a:pt x="61575" y="83575"/>
                        </a:cubicBezTo>
                        <a:cubicBezTo>
                          <a:pt x="61575" y="83575"/>
                          <a:pt x="61575" y="83887"/>
                          <a:pt x="61575" y="83887"/>
                        </a:cubicBezTo>
                        <a:cubicBezTo>
                          <a:pt x="57209" y="82952"/>
                          <a:pt x="53155" y="82640"/>
                          <a:pt x="48789" y="82328"/>
                        </a:cubicBezTo>
                        <a:cubicBezTo>
                          <a:pt x="43488" y="81704"/>
                          <a:pt x="38498" y="82952"/>
                          <a:pt x="33196" y="82328"/>
                        </a:cubicBezTo>
                        <a:cubicBezTo>
                          <a:pt x="27895" y="81392"/>
                          <a:pt x="27583" y="90436"/>
                          <a:pt x="32573" y="92931"/>
                        </a:cubicBezTo>
                        <a:cubicBezTo>
                          <a:pt x="37251" y="95426"/>
                          <a:pt x="41305" y="99168"/>
                          <a:pt x="45982" y="101663"/>
                        </a:cubicBezTo>
                        <a:cubicBezTo>
                          <a:pt x="50972" y="104781"/>
                          <a:pt x="56273" y="107276"/>
                          <a:pt x="61575" y="109459"/>
                        </a:cubicBezTo>
                        <a:cubicBezTo>
                          <a:pt x="68124" y="111954"/>
                          <a:pt x="85275" y="120062"/>
                          <a:pt x="87458" y="122557"/>
                        </a:cubicBezTo>
                        <a:cubicBezTo>
                          <a:pt x="97126" y="133471"/>
                          <a:pt x="109911" y="142827"/>
                          <a:pt x="118643" y="154677"/>
                        </a:cubicBezTo>
                        <a:cubicBezTo>
                          <a:pt x="154818" y="202390"/>
                          <a:pt x="158560" y="230144"/>
                          <a:pt x="158560" y="230144"/>
                        </a:cubicBezTo>
                        <a:cubicBezTo>
                          <a:pt x="148269" y="212369"/>
                          <a:pt x="142655" y="199895"/>
                          <a:pt x="134236" y="188045"/>
                        </a:cubicBezTo>
                        <a:cubicBezTo>
                          <a:pt x="126439" y="176818"/>
                          <a:pt x="116772" y="166839"/>
                          <a:pt x="106481" y="158419"/>
                        </a:cubicBezTo>
                        <a:cubicBezTo>
                          <a:pt x="98061" y="151558"/>
                          <a:pt x="87458" y="141891"/>
                          <a:pt x="77167" y="138773"/>
                        </a:cubicBezTo>
                        <a:cubicBezTo>
                          <a:pt x="70930" y="134407"/>
                          <a:pt x="65005" y="130976"/>
                          <a:pt x="59704" y="128482"/>
                        </a:cubicBezTo>
                        <a:cubicBezTo>
                          <a:pt x="52843" y="125363"/>
                          <a:pt x="17604" y="110083"/>
                          <a:pt x="16357" y="122868"/>
                        </a:cubicBezTo>
                        <a:cubicBezTo>
                          <a:pt x="15109" y="135030"/>
                          <a:pt x="41928" y="145945"/>
                          <a:pt x="49413" y="150623"/>
                        </a:cubicBezTo>
                        <a:cubicBezTo>
                          <a:pt x="54714" y="154053"/>
                          <a:pt x="60016" y="157795"/>
                          <a:pt x="64693" y="161849"/>
                        </a:cubicBezTo>
                        <a:cubicBezTo>
                          <a:pt x="59392" y="160290"/>
                          <a:pt x="54402" y="159355"/>
                          <a:pt x="50972" y="158731"/>
                        </a:cubicBezTo>
                        <a:cubicBezTo>
                          <a:pt x="41928" y="157172"/>
                          <a:pt x="32573" y="156548"/>
                          <a:pt x="23841" y="157172"/>
                        </a:cubicBezTo>
                        <a:cubicBezTo>
                          <a:pt x="16357" y="157795"/>
                          <a:pt x="7937" y="157795"/>
                          <a:pt x="1700" y="161538"/>
                        </a:cubicBezTo>
                        <a:cubicBezTo>
                          <a:pt x="-1419" y="163409"/>
                          <a:pt x="141" y="168398"/>
                          <a:pt x="3259" y="170893"/>
                        </a:cubicBezTo>
                        <a:cubicBezTo>
                          <a:pt x="10432" y="175883"/>
                          <a:pt x="20411" y="178066"/>
                          <a:pt x="28519" y="180560"/>
                        </a:cubicBezTo>
                        <a:cubicBezTo>
                          <a:pt x="34444" y="182431"/>
                          <a:pt x="40681" y="183991"/>
                          <a:pt x="46606" y="185550"/>
                        </a:cubicBezTo>
                        <a:cubicBezTo>
                          <a:pt x="35691" y="190539"/>
                          <a:pt x="26648" y="197712"/>
                          <a:pt x="17916" y="207068"/>
                        </a:cubicBezTo>
                        <a:cubicBezTo>
                          <a:pt x="14797" y="210186"/>
                          <a:pt x="19787" y="216111"/>
                          <a:pt x="23529" y="215176"/>
                        </a:cubicBezTo>
                        <a:cubicBezTo>
                          <a:pt x="35691" y="212057"/>
                          <a:pt x="49101" y="210498"/>
                          <a:pt x="61887" y="208315"/>
                        </a:cubicBezTo>
                        <a:cubicBezTo>
                          <a:pt x="66564" y="207379"/>
                          <a:pt x="71866" y="207379"/>
                          <a:pt x="77167" y="207068"/>
                        </a:cubicBezTo>
                        <a:cubicBezTo>
                          <a:pt x="79662" y="208627"/>
                          <a:pt x="82157" y="209874"/>
                          <a:pt x="84963" y="211121"/>
                        </a:cubicBezTo>
                        <a:cubicBezTo>
                          <a:pt x="93072" y="215176"/>
                          <a:pt x="101180" y="219230"/>
                          <a:pt x="108976" y="224531"/>
                        </a:cubicBezTo>
                        <a:cubicBezTo>
                          <a:pt x="116460" y="229521"/>
                          <a:pt x="123321" y="235758"/>
                          <a:pt x="130493" y="241683"/>
                        </a:cubicBezTo>
                        <a:cubicBezTo>
                          <a:pt x="130493" y="241683"/>
                          <a:pt x="130493" y="241995"/>
                          <a:pt x="130805" y="241995"/>
                        </a:cubicBezTo>
                        <a:cubicBezTo>
                          <a:pt x="132676" y="244489"/>
                          <a:pt x="134859" y="246360"/>
                          <a:pt x="137042" y="247296"/>
                        </a:cubicBezTo>
                        <a:cubicBezTo>
                          <a:pt x="138601" y="248543"/>
                          <a:pt x="140473" y="250103"/>
                          <a:pt x="142032" y="251350"/>
                        </a:cubicBezTo>
                        <a:cubicBezTo>
                          <a:pt x="137354" y="248543"/>
                          <a:pt x="132053" y="246672"/>
                          <a:pt x="127375" y="244801"/>
                        </a:cubicBezTo>
                        <a:cubicBezTo>
                          <a:pt x="115525" y="239812"/>
                          <a:pt x="103674" y="236381"/>
                          <a:pt x="91512" y="234198"/>
                        </a:cubicBezTo>
                        <a:cubicBezTo>
                          <a:pt x="71554" y="231080"/>
                          <a:pt x="53155" y="233575"/>
                          <a:pt x="40681" y="247608"/>
                        </a:cubicBezTo>
                        <a:cubicBezTo>
                          <a:pt x="38186" y="250415"/>
                          <a:pt x="42240" y="254469"/>
                          <a:pt x="45047" y="253845"/>
                        </a:cubicBezTo>
                        <a:cubicBezTo>
                          <a:pt x="55962" y="252286"/>
                          <a:pt x="67500" y="252286"/>
                          <a:pt x="79350" y="253845"/>
                        </a:cubicBezTo>
                        <a:cubicBezTo>
                          <a:pt x="70930" y="257899"/>
                          <a:pt x="63134" y="263200"/>
                          <a:pt x="56273" y="269437"/>
                        </a:cubicBezTo>
                        <a:cubicBezTo>
                          <a:pt x="50660" y="274427"/>
                          <a:pt x="44423" y="279105"/>
                          <a:pt x="45670" y="288772"/>
                        </a:cubicBezTo>
                        <a:cubicBezTo>
                          <a:pt x="45982" y="292202"/>
                          <a:pt x="50660" y="294073"/>
                          <a:pt x="52531" y="291579"/>
                        </a:cubicBezTo>
                        <a:cubicBezTo>
                          <a:pt x="56585" y="285653"/>
                          <a:pt x="69371" y="284406"/>
                          <a:pt x="75920" y="281599"/>
                        </a:cubicBezTo>
                        <a:cubicBezTo>
                          <a:pt x="84028" y="278481"/>
                          <a:pt x="92136" y="275362"/>
                          <a:pt x="100868" y="273491"/>
                        </a:cubicBezTo>
                        <a:cubicBezTo>
                          <a:pt x="103051" y="272868"/>
                          <a:pt x="105234" y="272868"/>
                          <a:pt x="107728" y="272556"/>
                        </a:cubicBezTo>
                        <a:cubicBezTo>
                          <a:pt x="98061" y="279105"/>
                          <a:pt x="88394" y="289396"/>
                          <a:pt x="88706" y="303117"/>
                        </a:cubicBezTo>
                        <a:cubicBezTo>
                          <a:pt x="88706" y="305612"/>
                          <a:pt x="91200" y="307483"/>
                          <a:pt x="93072" y="306547"/>
                        </a:cubicBezTo>
                        <a:cubicBezTo>
                          <a:pt x="103674" y="300622"/>
                          <a:pt x="112406" y="292202"/>
                          <a:pt x="123944" y="287213"/>
                        </a:cubicBezTo>
                        <a:cubicBezTo>
                          <a:pt x="125192" y="286589"/>
                          <a:pt x="126439" y="286277"/>
                          <a:pt x="127687" y="285653"/>
                        </a:cubicBezTo>
                        <a:cubicBezTo>
                          <a:pt x="133612" y="287836"/>
                          <a:pt x="139849" y="288772"/>
                          <a:pt x="145774" y="288772"/>
                        </a:cubicBezTo>
                        <a:cubicBezTo>
                          <a:pt x="151699" y="292202"/>
                          <a:pt x="157936" y="295321"/>
                          <a:pt x="163549" y="298751"/>
                        </a:cubicBezTo>
                        <a:cubicBezTo>
                          <a:pt x="176959" y="306859"/>
                          <a:pt x="189745" y="316838"/>
                          <a:pt x="202530" y="325882"/>
                        </a:cubicBezTo>
                        <a:cubicBezTo>
                          <a:pt x="203154" y="326506"/>
                          <a:pt x="203778" y="326194"/>
                          <a:pt x="204090" y="326194"/>
                        </a:cubicBezTo>
                        <a:cubicBezTo>
                          <a:pt x="205649" y="327129"/>
                          <a:pt x="207832" y="326506"/>
                          <a:pt x="208456" y="324946"/>
                        </a:cubicBezTo>
                        <a:cubicBezTo>
                          <a:pt x="211886" y="316526"/>
                          <a:pt x="211886" y="306859"/>
                          <a:pt x="212198" y="297192"/>
                        </a:cubicBezTo>
                        <a:cubicBezTo>
                          <a:pt x="212510" y="286589"/>
                          <a:pt x="214069" y="276610"/>
                          <a:pt x="215940" y="266631"/>
                        </a:cubicBezTo>
                        <a:cubicBezTo>
                          <a:pt x="217187" y="260705"/>
                          <a:pt x="218747" y="255092"/>
                          <a:pt x="220618" y="249479"/>
                        </a:cubicBezTo>
                        <a:cubicBezTo>
                          <a:pt x="222489" y="246984"/>
                          <a:pt x="224360" y="244489"/>
                          <a:pt x="226543" y="241995"/>
                        </a:cubicBezTo>
                        <a:cubicBezTo>
                          <a:pt x="229661" y="238876"/>
                          <a:pt x="233403" y="235758"/>
                          <a:pt x="237458" y="233575"/>
                        </a:cubicBezTo>
                        <a:cubicBezTo>
                          <a:pt x="241823" y="231080"/>
                          <a:pt x="244630" y="232951"/>
                          <a:pt x="250243" y="233887"/>
                        </a:cubicBezTo>
                        <a:cubicBezTo>
                          <a:pt x="268019" y="237317"/>
                          <a:pt x="285794" y="233263"/>
                          <a:pt x="298892" y="223907"/>
                        </a:cubicBezTo>
                        <a:cubicBezTo>
                          <a:pt x="305752" y="219230"/>
                          <a:pt x="300451" y="203949"/>
                          <a:pt x="290784" y="204573"/>
                        </a:cubicBezTo>
                        <a:cubicBezTo>
                          <a:pt x="285794" y="204885"/>
                          <a:pt x="281116" y="205820"/>
                          <a:pt x="276439" y="206444"/>
                        </a:cubicBezTo>
                        <a:cubicBezTo>
                          <a:pt x="278622" y="205508"/>
                          <a:pt x="280805" y="204261"/>
                          <a:pt x="282676" y="202390"/>
                        </a:cubicBezTo>
                        <a:cubicBezTo>
                          <a:pt x="290160" y="195841"/>
                          <a:pt x="296085" y="181496"/>
                          <a:pt x="289848" y="169646"/>
                        </a:cubicBezTo>
                        <a:cubicBezTo>
                          <a:pt x="289224" y="168398"/>
                          <a:pt x="287977" y="166839"/>
                          <a:pt x="286418" y="167151"/>
                        </a:cubicBezTo>
                        <a:cubicBezTo>
                          <a:pt x="281116" y="167463"/>
                          <a:pt x="277686" y="170581"/>
                          <a:pt x="273944" y="174012"/>
                        </a:cubicBezTo>
                        <a:cubicBezTo>
                          <a:pt x="269578" y="177754"/>
                          <a:pt x="266459" y="179937"/>
                          <a:pt x="261158" y="180249"/>
                        </a:cubicBezTo>
                        <a:cubicBezTo>
                          <a:pt x="263341" y="177130"/>
                          <a:pt x="265836" y="174012"/>
                          <a:pt x="268019" y="170581"/>
                        </a:cubicBezTo>
                        <a:cubicBezTo>
                          <a:pt x="273944" y="161538"/>
                          <a:pt x="277374" y="150623"/>
                          <a:pt x="268642" y="138773"/>
                        </a:cubicBezTo>
                        <a:cubicBezTo>
                          <a:pt x="265836" y="135030"/>
                          <a:pt x="261782" y="135342"/>
                          <a:pt x="260222" y="138773"/>
                        </a:cubicBezTo>
                        <a:cubicBezTo>
                          <a:pt x="255857" y="148128"/>
                          <a:pt x="245566" y="154365"/>
                          <a:pt x="239952" y="163097"/>
                        </a:cubicBezTo>
                        <a:cubicBezTo>
                          <a:pt x="233403" y="173076"/>
                          <a:pt x="207832" y="226090"/>
                          <a:pt x="202842" y="229521"/>
                        </a:cubicBezTo>
                        <a:cubicBezTo>
                          <a:pt x="202842" y="227650"/>
                          <a:pt x="206273" y="204885"/>
                          <a:pt x="206273" y="203637"/>
                        </a:cubicBezTo>
                        <a:cubicBezTo>
                          <a:pt x="206896" y="189916"/>
                          <a:pt x="212198" y="178689"/>
                          <a:pt x="215004" y="165592"/>
                        </a:cubicBezTo>
                        <a:cubicBezTo>
                          <a:pt x="217811" y="151558"/>
                          <a:pt x="222801" y="138149"/>
                          <a:pt x="228414" y="125675"/>
                        </a:cubicBezTo>
                        <a:cubicBezTo>
                          <a:pt x="231221" y="119438"/>
                          <a:pt x="234651" y="113513"/>
                          <a:pt x="239017" y="108523"/>
                        </a:cubicBezTo>
                        <a:cubicBezTo>
                          <a:pt x="243694" y="103534"/>
                          <a:pt x="250243" y="101351"/>
                          <a:pt x="254297" y="95738"/>
                        </a:cubicBezTo>
                        <a:cubicBezTo>
                          <a:pt x="258663" y="91372"/>
                          <a:pt x="254921" y="78898"/>
                          <a:pt x="246501" y="77650"/>
                        </a:cubicBezTo>
                        <a:close/>
                        <a:moveTo>
                          <a:pt x="149204" y="256340"/>
                        </a:moveTo>
                        <a:cubicBezTo>
                          <a:pt x="149516" y="256652"/>
                          <a:pt x="149828" y="257275"/>
                          <a:pt x="150140" y="257587"/>
                        </a:cubicBezTo>
                        <a:cubicBezTo>
                          <a:pt x="149516" y="256963"/>
                          <a:pt x="148892" y="256028"/>
                          <a:pt x="148269" y="255404"/>
                        </a:cubicBezTo>
                        <a:cubicBezTo>
                          <a:pt x="148581" y="255716"/>
                          <a:pt x="148892" y="256028"/>
                          <a:pt x="149204" y="256340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20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299788" y="4856865"/>
                    <a:ext cx="361322" cy="427920"/>
                    <a:chOff x="7299788" y="4856865"/>
                    <a:chExt cx="361322" cy="427920"/>
                  </a:xfrm>
                </p:grpSpPr>
                <p:sp>
                  <p:nvSpPr>
                    <p:cNvPr id="346" name="Freeform: Shape 521">
                      <a:extLst>
                        <a:ext uri="{FF2B5EF4-FFF2-40B4-BE49-F238E27FC236}">
                          <a16:creationId xmlns:a16="http://schemas.microsoft.com/office/drawing/2014/main" id="{A922E785-0CDE-40F6-8752-4AB4C5DBD8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9788" y="4933753"/>
                      <a:ext cx="145814" cy="144002"/>
                    </a:xfrm>
                    <a:custGeom>
                      <a:avLst/>
                      <a:gdLst>
                        <a:gd name="connsiteX0" fmla="*/ 136135 w 145814"/>
                        <a:gd name="connsiteY0" fmla="*/ 1273 h 144002"/>
                        <a:gd name="connsiteX1" fmla="*/ 70335 w 145814"/>
                        <a:gd name="connsiteY1" fmla="*/ 72998 h 144002"/>
                        <a:gd name="connsiteX2" fmla="*/ 28859 w 145814"/>
                        <a:gd name="connsiteY2" fmla="*/ 100129 h 144002"/>
                        <a:gd name="connsiteX3" fmla="*/ 793 w 145814"/>
                        <a:gd name="connsiteY3" fmla="*/ 124141 h 144002"/>
                        <a:gd name="connsiteX4" fmla="*/ 4223 w 145814"/>
                        <a:gd name="connsiteY4" fmla="*/ 137239 h 144002"/>
                        <a:gd name="connsiteX5" fmla="*/ 94036 w 145814"/>
                        <a:gd name="connsiteY5" fmla="*/ 103559 h 144002"/>
                        <a:gd name="connsiteX6" fmla="*/ 145802 w 145814"/>
                        <a:gd name="connsiteY6" fmla="*/ 6886 h 144002"/>
                        <a:gd name="connsiteX7" fmla="*/ 136135 w 145814"/>
                        <a:gd name="connsiteY7" fmla="*/ 1273 h 144002"/>
                        <a:gd name="connsiteX8" fmla="*/ 136135 w 145814"/>
                        <a:gd name="connsiteY8" fmla="*/ 1273 h 1440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5814" h="144002">
                          <a:moveTo>
                            <a:pt x="136135" y="1273"/>
                          </a:moveTo>
                          <a:cubicBezTo>
                            <a:pt x="111499" y="22791"/>
                            <a:pt x="94971" y="51481"/>
                            <a:pt x="70335" y="72998"/>
                          </a:cubicBezTo>
                          <a:cubicBezTo>
                            <a:pt x="57861" y="83913"/>
                            <a:pt x="43516" y="92333"/>
                            <a:pt x="28859" y="100129"/>
                          </a:cubicBezTo>
                          <a:cubicBezTo>
                            <a:pt x="16385" y="106678"/>
                            <a:pt x="6406" y="110732"/>
                            <a:pt x="793" y="124141"/>
                          </a:cubicBezTo>
                          <a:cubicBezTo>
                            <a:pt x="-1078" y="128819"/>
                            <a:pt x="481" y="134432"/>
                            <a:pt x="4223" y="137239"/>
                          </a:cubicBezTo>
                          <a:cubicBezTo>
                            <a:pt x="33225" y="158756"/>
                            <a:pt x="74077" y="123830"/>
                            <a:pt x="94036" y="103559"/>
                          </a:cubicBezTo>
                          <a:cubicBezTo>
                            <a:pt x="119607" y="77676"/>
                            <a:pt x="142060" y="43996"/>
                            <a:pt x="145802" y="6886"/>
                          </a:cubicBezTo>
                          <a:cubicBezTo>
                            <a:pt x="146114" y="1897"/>
                            <a:pt x="140189" y="-2157"/>
                            <a:pt x="136135" y="1273"/>
                          </a:cubicBezTo>
                          <a:lnTo>
                            <a:pt x="136135" y="1273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7" name="Freeform: Shape 522">
                      <a:extLst>
                        <a:ext uri="{FF2B5EF4-FFF2-40B4-BE49-F238E27FC236}">
                          <a16:creationId xmlns:a16="http://schemas.microsoft.com/office/drawing/2014/main" id="{0C23230D-F44C-431E-87B1-0F43B4A3C5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2541" y="4975608"/>
                      <a:ext cx="119543" cy="169321"/>
                    </a:xfrm>
                    <a:custGeom>
                      <a:avLst/>
                      <a:gdLst>
                        <a:gd name="connsiteX0" fmla="*/ 451 w 119543"/>
                        <a:gd name="connsiteY0" fmla="*/ 3077 h 169321"/>
                        <a:gd name="connsiteX1" fmla="*/ 91199 w 119543"/>
                        <a:gd name="connsiteY1" fmla="*/ 166797 h 169321"/>
                        <a:gd name="connsiteX2" fmla="*/ 107727 w 119543"/>
                        <a:gd name="connsiteY2" fmla="*/ 127193 h 169321"/>
                        <a:gd name="connsiteX3" fmla="*/ 7312 w 119543"/>
                        <a:gd name="connsiteY3" fmla="*/ 1517 h 169321"/>
                        <a:gd name="connsiteX4" fmla="*/ 451 w 119543"/>
                        <a:gd name="connsiteY4" fmla="*/ 3077 h 169321"/>
                        <a:gd name="connsiteX5" fmla="*/ 451 w 119543"/>
                        <a:gd name="connsiteY5" fmla="*/ 3077 h 169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9543" h="169321">
                          <a:moveTo>
                            <a:pt x="451" y="3077"/>
                          </a:moveTo>
                          <a:cubicBezTo>
                            <a:pt x="-5162" y="57650"/>
                            <a:pt x="42551" y="141849"/>
                            <a:pt x="91199" y="166797"/>
                          </a:cubicBezTo>
                          <a:cubicBezTo>
                            <a:pt x="116147" y="179583"/>
                            <a:pt x="131428" y="140290"/>
                            <a:pt x="107727" y="127193"/>
                          </a:cubicBezTo>
                          <a:cubicBezTo>
                            <a:pt x="60014" y="100062"/>
                            <a:pt x="41615" y="40187"/>
                            <a:pt x="7312" y="1517"/>
                          </a:cubicBezTo>
                          <a:cubicBezTo>
                            <a:pt x="5129" y="-977"/>
                            <a:pt x="763" y="-354"/>
                            <a:pt x="451" y="3077"/>
                          </a:cubicBezTo>
                          <a:lnTo>
                            <a:pt x="451" y="3077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8" name="Freeform: Shape 523">
                      <a:extLst>
                        <a:ext uri="{FF2B5EF4-FFF2-40B4-BE49-F238E27FC236}">
                          <a16:creationId xmlns:a16="http://schemas.microsoft.com/office/drawing/2014/main" id="{153469DE-B39C-4071-837C-C0553B925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27174" y="5036585"/>
                      <a:ext cx="119590" cy="248200"/>
                    </a:xfrm>
                    <a:custGeom>
                      <a:avLst/>
                      <a:gdLst>
                        <a:gd name="connsiteX0" fmla="*/ 28707 w 119590"/>
                        <a:gd name="connsiteY0" fmla="*/ 1040 h 248200"/>
                        <a:gd name="connsiteX1" fmla="*/ 8125 w 119590"/>
                        <a:gd name="connsiteY1" fmla="*/ 136070 h 248200"/>
                        <a:gd name="connsiteX2" fmla="*/ 45859 w 119590"/>
                        <a:gd name="connsiteY2" fmla="*/ 198128 h 248200"/>
                        <a:gd name="connsiteX3" fmla="*/ 93260 w 119590"/>
                        <a:gd name="connsiteY3" fmla="*/ 247088 h 248200"/>
                        <a:gd name="connsiteX4" fmla="*/ 118208 w 119590"/>
                        <a:gd name="connsiteY4" fmla="*/ 232743 h 248200"/>
                        <a:gd name="connsiteX5" fmla="*/ 69560 w 119590"/>
                        <a:gd name="connsiteY5" fmla="*/ 141995 h 248200"/>
                        <a:gd name="connsiteX6" fmla="*/ 45547 w 119590"/>
                        <a:gd name="connsiteY6" fmla="*/ 66840 h 248200"/>
                        <a:gd name="connsiteX7" fmla="*/ 35256 w 119590"/>
                        <a:gd name="connsiteY7" fmla="*/ 2911 h 248200"/>
                        <a:gd name="connsiteX8" fmla="*/ 28707 w 119590"/>
                        <a:gd name="connsiteY8" fmla="*/ 1040 h 248200"/>
                        <a:gd name="connsiteX9" fmla="*/ 28707 w 119590"/>
                        <a:gd name="connsiteY9" fmla="*/ 1040 h 2482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9590" h="248200">
                          <a:moveTo>
                            <a:pt x="28707" y="1040"/>
                          </a:moveTo>
                          <a:cubicBezTo>
                            <a:pt x="-3413" y="32224"/>
                            <a:pt x="-5908" y="96153"/>
                            <a:pt x="8125" y="136070"/>
                          </a:cubicBezTo>
                          <a:cubicBezTo>
                            <a:pt x="16233" y="159459"/>
                            <a:pt x="30890" y="178793"/>
                            <a:pt x="45859" y="198128"/>
                          </a:cubicBezTo>
                          <a:cubicBezTo>
                            <a:pt x="59580" y="215903"/>
                            <a:pt x="70807" y="240227"/>
                            <a:pt x="93260" y="247088"/>
                          </a:cubicBezTo>
                          <a:cubicBezTo>
                            <a:pt x="105422" y="250830"/>
                            <a:pt x="114778" y="244905"/>
                            <a:pt x="118208" y="232743"/>
                          </a:cubicBezTo>
                          <a:cubicBezTo>
                            <a:pt x="127563" y="197816"/>
                            <a:pt x="87023" y="168502"/>
                            <a:pt x="69560" y="141995"/>
                          </a:cubicBezTo>
                          <a:cubicBezTo>
                            <a:pt x="54903" y="119542"/>
                            <a:pt x="47730" y="93347"/>
                            <a:pt x="45547" y="66840"/>
                          </a:cubicBezTo>
                          <a:cubicBezTo>
                            <a:pt x="43676" y="44075"/>
                            <a:pt x="46171" y="23492"/>
                            <a:pt x="35256" y="2911"/>
                          </a:cubicBezTo>
                          <a:cubicBezTo>
                            <a:pt x="34321" y="416"/>
                            <a:pt x="30890" y="-1143"/>
                            <a:pt x="28707" y="1040"/>
                          </a:cubicBezTo>
                          <a:lnTo>
                            <a:pt x="28707" y="104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9" name="Freeform: Shape 524">
                      <a:extLst>
                        <a:ext uri="{FF2B5EF4-FFF2-40B4-BE49-F238E27FC236}">
                          <a16:creationId xmlns:a16="http://schemas.microsoft.com/office/drawing/2014/main" id="{AE13EF6C-EB9B-4312-A110-53BB68181F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5670" y="4863728"/>
                      <a:ext cx="139710" cy="69907"/>
                    </a:xfrm>
                    <a:custGeom>
                      <a:avLst/>
                      <a:gdLst>
                        <a:gd name="connsiteX0" fmla="*/ 113726 w 139710"/>
                        <a:gd name="connsiteY0" fmla="*/ 2691 h 69907"/>
                        <a:gd name="connsiteX1" fmla="*/ 36699 w 139710"/>
                        <a:gd name="connsiteY1" fmla="*/ 14229 h 69907"/>
                        <a:gd name="connsiteX2" fmla="*/ 16429 w 139710"/>
                        <a:gd name="connsiteY2" fmla="*/ 62878 h 69907"/>
                        <a:gd name="connsiteX3" fmla="*/ 112166 w 139710"/>
                        <a:gd name="connsiteY3" fmla="*/ 58200 h 69907"/>
                        <a:gd name="connsiteX4" fmla="*/ 130254 w 139710"/>
                        <a:gd name="connsiteY4" fmla="*/ 2691 h 69907"/>
                        <a:gd name="connsiteX5" fmla="*/ 113726 w 139710"/>
                        <a:gd name="connsiteY5" fmla="*/ 2691 h 69907"/>
                        <a:gd name="connsiteX6" fmla="*/ 113726 w 139710"/>
                        <a:gd name="connsiteY6" fmla="*/ 2691 h 69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9710" h="69907">
                          <a:moveTo>
                            <a:pt x="113726" y="2691"/>
                          </a:moveTo>
                          <a:cubicBezTo>
                            <a:pt x="93767" y="19219"/>
                            <a:pt x="60711" y="21402"/>
                            <a:pt x="36699" y="14229"/>
                          </a:cubicBezTo>
                          <a:cubicBezTo>
                            <a:pt x="4267" y="4562"/>
                            <a:pt x="-16003" y="53522"/>
                            <a:pt x="16429" y="62878"/>
                          </a:cubicBezTo>
                          <a:cubicBezTo>
                            <a:pt x="47302" y="71610"/>
                            <a:pt x="82853" y="74416"/>
                            <a:pt x="112166" y="58200"/>
                          </a:cubicBezTo>
                          <a:cubicBezTo>
                            <a:pt x="129006" y="48845"/>
                            <a:pt x="153331" y="19219"/>
                            <a:pt x="130254" y="2691"/>
                          </a:cubicBezTo>
                          <a:cubicBezTo>
                            <a:pt x="125264" y="-739"/>
                            <a:pt x="118403" y="-1051"/>
                            <a:pt x="113726" y="2691"/>
                          </a:cubicBezTo>
                          <a:lnTo>
                            <a:pt x="113726" y="269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50" name="Freeform: Shape 525">
                      <a:extLst>
                        <a:ext uri="{FF2B5EF4-FFF2-40B4-BE49-F238E27FC236}">
                          <a16:creationId xmlns:a16="http://schemas.microsoft.com/office/drawing/2014/main" id="{8EFAC0B1-C86D-4DD3-9636-F752D7CAA2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23268" y="4916586"/>
                      <a:ext cx="137842" cy="57842"/>
                    </a:xfrm>
                    <a:custGeom>
                      <a:avLst/>
                      <a:gdLst>
                        <a:gd name="connsiteX0" fmla="*/ 3715 w 137842"/>
                        <a:gd name="connsiteY0" fmla="*/ 7837 h 57842"/>
                        <a:gd name="connsiteX1" fmla="*/ 54546 w 137842"/>
                        <a:gd name="connsiteY1" fmla="*/ 54615 h 57842"/>
                        <a:gd name="connsiteX2" fmla="*/ 137810 w 137842"/>
                        <a:gd name="connsiteY2" fmla="*/ 18752 h 57842"/>
                        <a:gd name="connsiteX3" fmla="*/ 107872 w 137842"/>
                        <a:gd name="connsiteY3" fmla="*/ 1600 h 57842"/>
                        <a:gd name="connsiteX4" fmla="*/ 65773 w 137842"/>
                        <a:gd name="connsiteY4" fmla="*/ 10956 h 57842"/>
                        <a:gd name="connsiteX5" fmla="*/ 15877 w 137842"/>
                        <a:gd name="connsiteY5" fmla="*/ 7837 h 57842"/>
                        <a:gd name="connsiteX6" fmla="*/ 3715 w 137842"/>
                        <a:gd name="connsiteY6" fmla="*/ 7837 h 57842"/>
                        <a:gd name="connsiteX7" fmla="*/ 3715 w 137842"/>
                        <a:gd name="connsiteY7" fmla="*/ 7837 h 57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7842" h="57842">
                          <a:moveTo>
                            <a:pt x="3715" y="7837"/>
                          </a:moveTo>
                          <a:cubicBezTo>
                            <a:pt x="-14061" y="34968"/>
                            <a:pt x="36771" y="50872"/>
                            <a:pt x="54546" y="54615"/>
                          </a:cubicBezTo>
                          <a:cubicBezTo>
                            <a:pt x="84484" y="61163"/>
                            <a:pt x="139369" y="61475"/>
                            <a:pt x="137810" y="18752"/>
                          </a:cubicBezTo>
                          <a:cubicBezTo>
                            <a:pt x="137186" y="4719"/>
                            <a:pt x="119723" y="-3701"/>
                            <a:pt x="107872" y="1600"/>
                          </a:cubicBezTo>
                          <a:cubicBezTo>
                            <a:pt x="94151" y="7837"/>
                            <a:pt x="80742" y="9708"/>
                            <a:pt x="65773" y="10956"/>
                          </a:cubicBezTo>
                          <a:cubicBezTo>
                            <a:pt x="56105" y="11580"/>
                            <a:pt x="23361" y="15322"/>
                            <a:pt x="15877" y="7837"/>
                          </a:cubicBezTo>
                          <a:cubicBezTo>
                            <a:pt x="12447" y="4719"/>
                            <a:pt x="6521" y="3471"/>
                            <a:pt x="3715" y="7837"/>
                          </a:cubicBezTo>
                          <a:lnTo>
                            <a:pt x="3715" y="7837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51" name="Freeform: Shape 526">
                      <a:extLst>
                        <a:ext uri="{FF2B5EF4-FFF2-40B4-BE49-F238E27FC236}">
                          <a16:creationId xmlns:a16="http://schemas.microsoft.com/office/drawing/2014/main" id="{3E58DE96-1338-4BFD-B7A0-E7EEE84813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2236" y="4856865"/>
                      <a:ext cx="149741" cy="61806"/>
                    </a:xfrm>
                    <a:custGeom>
                      <a:avLst/>
                      <a:gdLst>
                        <a:gd name="connsiteX0" fmla="*/ 1400 w 149741"/>
                        <a:gd name="connsiteY0" fmla="*/ 15480 h 61806"/>
                        <a:gd name="connsiteX1" fmla="*/ 60651 w 149741"/>
                        <a:gd name="connsiteY1" fmla="*/ 58826 h 61806"/>
                        <a:gd name="connsiteX2" fmla="*/ 144539 w 149741"/>
                        <a:gd name="connsiteY2" fmla="*/ 45417 h 61806"/>
                        <a:gd name="connsiteX3" fmla="*/ 133312 w 149741"/>
                        <a:gd name="connsiteY3" fmla="*/ 18598 h 61806"/>
                        <a:gd name="connsiteX4" fmla="*/ 21358 w 149741"/>
                        <a:gd name="connsiteY4" fmla="*/ 3629 h 61806"/>
                        <a:gd name="connsiteX5" fmla="*/ 1400 w 149741"/>
                        <a:gd name="connsiteY5" fmla="*/ 15480 h 61806"/>
                        <a:gd name="connsiteX6" fmla="*/ 1400 w 149741"/>
                        <a:gd name="connsiteY6" fmla="*/ 15480 h 618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49741" h="61806">
                          <a:moveTo>
                            <a:pt x="1400" y="15480"/>
                          </a:moveTo>
                          <a:cubicBezTo>
                            <a:pt x="13562" y="39804"/>
                            <a:pt x="34144" y="53525"/>
                            <a:pt x="60651" y="58826"/>
                          </a:cubicBezTo>
                          <a:cubicBezTo>
                            <a:pt x="86846" y="63816"/>
                            <a:pt x="123645" y="64440"/>
                            <a:pt x="144539" y="45417"/>
                          </a:cubicBezTo>
                          <a:cubicBezTo>
                            <a:pt x="154830" y="36373"/>
                            <a:pt x="149216" y="15168"/>
                            <a:pt x="133312" y="18598"/>
                          </a:cubicBezTo>
                          <a:cubicBezTo>
                            <a:pt x="97138" y="26394"/>
                            <a:pt x="50360" y="32631"/>
                            <a:pt x="21358" y="3629"/>
                          </a:cubicBezTo>
                          <a:cubicBezTo>
                            <a:pt x="12938" y="-4791"/>
                            <a:pt x="-5149" y="2382"/>
                            <a:pt x="1400" y="15480"/>
                          </a:cubicBezTo>
                          <a:lnTo>
                            <a:pt x="1400" y="15480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52" name="Freeform: Shape 527">
                      <a:extLst>
                        <a:ext uri="{FF2B5EF4-FFF2-40B4-BE49-F238E27FC236}">
                          <a16:creationId xmlns:a16="http://schemas.microsoft.com/office/drawing/2014/main" id="{53260B82-A528-4EC8-B7C2-7D11CEEE9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2766" y="5086992"/>
                      <a:ext cx="64808" cy="119606"/>
                    </a:xfrm>
                    <a:custGeom>
                      <a:avLst/>
                      <a:gdLst>
                        <a:gd name="connsiteX0" fmla="*/ 20205 w 64808"/>
                        <a:gd name="connsiteY0" fmla="*/ 14249 h 119606"/>
                        <a:gd name="connsiteX1" fmla="*/ 22076 w 64808"/>
                        <a:gd name="connsiteY1" fmla="*/ 12378 h 119606"/>
                        <a:gd name="connsiteX2" fmla="*/ 11161 w 64808"/>
                        <a:gd name="connsiteY2" fmla="*/ 1775 h 119606"/>
                        <a:gd name="connsiteX3" fmla="*/ 33926 w 64808"/>
                        <a:gd name="connsiteY3" fmla="*/ 113105 h 119606"/>
                        <a:gd name="connsiteX4" fmla="*/ 62928 w 64808"/>
                        <a:gd name="connsiteY4" fmla="*/ 95953 h 119606"/>
                        <a:gd name="connsiteX5" fmla="*/ 36421 w 64808"/>
                        <a:gd name="connsiteY5" fmla="*/ 45746 h 119606"/>
                        <a:gd name="connsiteX6" fmla="*/ 21764 w 64808"/>
                        <a:gd name="connsiteY6" fmla="*/ 3023 h 119606"/>
                        <a:gd name="connsiteX7" fmla="*/ 16775 w 64808"/>
                        <a:gd name="connsiteY7" fmla="*/ 15185 h 119606"/>
                        <a:gd name="connsiteX8" fmla="*/ 20205 w 64808"/>
                        <a:gd name="connsiteY8" fmla="*/ 14249 h 119606"/>
                        <a:gd name="connsiteX9" fmla="*/ 20205 w 64808"/>
                        <a:gd name="connsiteY9" fmla="*/ 14249 h 1196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808" h="119606">
                          <a:moveTo>
                            <a:pt x="20205" y="14249"/>
                          </a:moveTo>
                          <a:cubicBezTo>
                            <a:pt x="20829" y="13625"/>
                            <a:pt x="21452" y="13002"/>
                            <a:pt x="22076" y="12378"/>
                          </a:cubicBezTo>
                          <a:cubicBezTo>
                            <a:pt x="28001" y="6141"/>
                            <a:pt x="17710" y="-4150"/>
                            <a:pt x="11161" y="1775"/>
                          </a:cubicBezTo>
                          <a:cubicBezTo>
                            <a:pt x="-18152" y="28594"/>
                            <a:pt x="17710" y="87845"/>
                            <a:pt x="33926" y="113105"/>
                          </a:cubicBezTo>
                          <a:cubicBezTo>
                            <a:pt x="44217" y="129009"/>
                            <a:pt x="72284" y="112793"/>
                            <a:pt x="62928" y="95953"/>
                          </a:cubicBezTo>
                          <a:cubicBezTo>
                            <a:pt x="53573" y="79425"/>
                            <a:pt x="43905" y="63209"/>
                            <a:pt x="36421" y="45746"/>
                          </a:cubicBezTo>
                          <a:cubicBezTo>
                            <a:pt x="30496" y="31713"/>
                            <a:pt x="30184" y="15496"/>
                            <a:pt x="21764" y="3023"/>
                          </a:cubicBezTo>
                          <a:cubicBezTo>
                            <a:pt x="20205" y="7077"/>
                            <a:pt x="18334" y="11131"/>
                            <a:pt x="16775" y="15185"/>
                          </a:cubicBezTo>
                          <a:cubicBezTo>
                            <a:pt x="18334" y="15185"/>
                            <a:pt x="19269" y="15185"/>
                            <a:pt x="20205" y="14249"/>
                          </a:cubicBezTo>
                          <a:lnTo>
                            <a:pt x="20205" y="14249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321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295823" y="4045743"/>
                    <a:ext cx="371022" cy="361451"/>
                    <a:chOff x="7295823" y="4045743"/>
                    <a:chExt cx="371022" cy="361451"/>
                  </a:xfrm>
                </p:grpSpPr>
                <p:sp>
                  <p:nvSpPr>
                    <p:cNvPr id="338" name="Freeform: Shape 529">
                      <a:extLst>
                        <a:ext uri="{FF2B5EF4-FFF2-40B4-BE49-F238E27FC236}">
                          <a16:creationId xmlns:a16="http://schemas.microsoft.com/office/drawing/2014/main" id="{51F7031C-8B31-4364-B585-1FE3982451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2825" y="4335734"/>
                      <a:ext cx="149995" cy="71461"/>
                    </a:xfrm>
                    <a:custGeom>
                      <a:avLst/>
                      <a:gdLst>
                        <a:gd name="connsiteX0" fmla="*/ 136112 w 149995"/>
                        <a:gd name="connsiteY0" fmla="*/ 70397 h 71461"/>
                        <a:gd name="connsiteX1" fmla="*/ 146715 w 149995"/>
                        <a:gd name="connsiteY1" fmla="*/ 34846 h 71461"/>
                        <a:gd name="connsiteX2" fmla="*/ 99626 w 149995"/>
                        <a:gd name="connsiteY2" fmla="*/ 4597 h 71461"/>
                        <a:gd name="connsiteX3" fmla="*/ 458 w 149995"/>
                        <a:gd name="connsiteY3" fmla="*/ 41395 h 71461"/>
                        <a:gd name="connsiteX4" fmla="*/ 31955 w 149995"/>
                        <a:gd name="connsiteY4" fmla="*/ 65407 h 71461"/>
                        <a:gd name="connsiteX5" fmla="*/ 57215 w 149995"/>
                        <a:gd name="connsiteY5" fmla="*/ 52622 h 71461"/>
                        <a:gd name="connsiteX6" fmla="*/ 92765 w 149995"/>
                        <a:gd name="connsiteY6" fmla="*/ 54805 h 71461"/>
                        <a:gd name="connsiteX7" fmla="*/ 118961 w 149995"/>
                        <a:gd name="connsiteY7" fmla="*/ 65407 h 71461"/>
                        <a:gd name="connsiteX8" fmla="*/ 136112 w 149995"/>
                        <a:gd name="connsiteY8" fmla="*/ 70397 h 71461"/>
                        <a:gd name="connsiteX9" fmla="*/ 136112 w 149995"/>
                        <a:gd name="connsiteY9" fmla="*/ 70397 h 714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49995" h="71461">
                          <a:moveTo>
                            <a:pt x="136112" y="70397"/>
                          </a:moveTo>
                          <a:cubicBezTo>
                            <a:pt x="150146" y="64472"/>
                            <a:pt x="153264" y="47944"/>
                            <a:pt x="146715" y="34846"/>
                          </a:cubicBezTo>
                          <a:cubicBezTo>
                            <a:pt x="137984" y="17695"/>
                            <a:pt x="117090" y="9586"/>
                            <a:pt x="99626" y="4597"/>
                          </a:cubicBezTo>
                          <a:cubicBezTo>
                            <a:pt x="65323" y="-5382"/>
                            <a:pt x="8878" y="-1640"/>
                            <a:pt x="458" y="41395"/>
                          </a:cubicBezTo>
                          <a:cubicBezTo>
                            <a:pt x="-3284" y="60106"/>
                            <a:pt x="16674" y="70085"/>
                            <a:pt x="31955" y="65407"/>
                          </a:cubicBezTo>
                          <a:cubicBezTo>
                            <a:pt x="41310" y="62601"/>
                            <a:pt x="47547" y="55116"/>
                            <a:pt x="57215" y="52622"/>
                          </a:cubicBezTo>
                          <a:cubicBezTo>
                            <a:pt x="68753" y="49503"/>
                            <a:pt x="81539" y="51998"/>
                            <a:pt x="92765" y="54805"/>
                          </a:cubicBezTo>
                          <a:cubicBezTo>
                            <a:pt x="102745" y="57299"/>
                            <a:pt x="110541" y="60106"/>
                            <a:pt x="118961" y="65407"/>
                          </a:cubicBezTo>
                          <a:cubicBezTo>
                            <a:pt x="124574" y="69150"/>
                            <a:pt x="128628" y="73516"/>
                            <a:pt x="136112" y="70397"/>
                          </a:cubicBezTo>
                          <a:lnTo>
                            <a:pt x="136112" y="70397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9" name="Freeform: Shape 530">
                      <a:extLst>
                        <a:ext uri="{FF2B5EF4-FFF2-40B4-BE49-F238E27FC236}">
                          <a16:creationId xmlns:a16="http://schemas.microsoft.com/office/drawing/2014/main" id="{F948685B-EB0C-4F45-BEE9-D6A708F2E3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9864" y="4258406"/>
                      <a:ext cx="147423" cy="56676"/>
                    </a:xfrm>
                    <a:custGeom>
                      <a:avLst/>
                      <a:gdLst>
                        <a:gd name="connsiteX0" fmla="*/ 146018 w 147423"/>
                        <a:gd name="connsiteY0" fmla="*/ 46997 h 56676"/>
                        <a:gd name="connsiteX1" fmla="*/ 13482 w 147423"/>
                        <a:gd name="connsiteY1" fmla="*/ 8640 h 56676"/>
                        <a:gd name="connsiteX2" fmla="*/ 25956 w 147423"/>
                        <a:gd name="connsiteY2" fmla="*/ 54170 h 56676"/>
                        <a:gd name="connsiteX3" fmla="*/ 84583 w 147423"/>
                        <a:gd name="connsiteY3" fmla="*/ 50428 h 56676"/>
                        <a:gd name="connsiteX4" fmla="*/ 140404 w 147423"/>
                        <a:gd name="connsiteY4" fmla="*/ 56665 h 56676"/>
                        <a:gd name="connsiteX5" fmla="*/ 146018 w 147423"/>
                        <a:gd name="connsiteY5" fmla="*/ 46997 h 56676"/>
                        <a:gd name="connsiteX6" fmla="*/ 146018 w 147423"/>
                        <a:gd name="connsiteY6" fmla="*/ 46997 h 566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47423" h="56676">
                          <a:moveTo>
                            <a:pt x="146018" y="46997"/>
                          </a:moveTo>
                          <a:cubicBezTo>
                            <a:pt x="115456" y="10511"/>
                            <a:pt x="59635" y="-13813"/>
                            <a:pt x="13482" y="8640"/>
                          </a:cubicBezTo>
                          <a:cubicBezTo>
                            <a:pt x="-9595" y="19866"/>
                            <a:pt x="-1487" y="59783"/>
                            <a:pt x="25956" y="54170"/>
                          </a:cubicBezTo>
                          <a:cubicBezTo>
                            <a:pt x="46226" y="50116"/>
                            <a:pt x="63690" y="47621"/>
                            <a:pt x="84583" y="50428"/>
                          </a:cubicBezTo>
                          <a:cubicBezTo>
                            <a:pt x="103294" y="52922"/>
                            <a:pt x="121382" y="56353"/>
                            <a:pt x="140404" y="56665"/>
                          </a:cubicBezTo>
                          <a:cubicBezTo>
                            <a:pt x="145394" y="56976"/>
                            <a:pt x="149760" y="51363"/>
                            <a:pt x="146018" y="46997"/>
                          </a:cubicBezTo>
                          <a:lnTo>
                            <a:pt x="146018" y="46997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0" name="Freeform: Shape 531">
                      <a:extLst>
                        <a:ext uri="{FF2B5EF4-FFF2-40B4-BE49-F238E27FC236}">
                          <a16:creationId xmlns:a16="http://schemas.microsoft.com/office/drawing/2014/main" id="{1C3E7117-4D15-4E7C-A691-4E4CA97D8B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25169" y="4147470"/>
                      <a:ext cx="150359" cy="137216"/>
                    </a:xfrm>
                    <a:custGeom>
                      <a:avLst/>
                      <a:gdLst>
                        <a:gd name="connsiteX0" fmla="*/ 150359 w 150359"/>
                        <a:gd name="connsiteY0" fmla="*/ 128931 h 137216"/>
                        <a:gd name="connsiteX1" fmla="*/ 25620 w 150359"/>
                        <a:gd name="connsiteY1" fmla="*/ 762 h 137216"/>
                        <a:gd name="connsiteX2" fmla="*/ 13458 w 150359"/>
                        <a:gd name="connsiteY2" fmla="*/ 45668 h 137216"/>
                        <a:gd name="connsiteX3" fmla="*/ 80505 w 150359"/>
                        <a:gd name="connsiteY3" fmla="*/ 80595 h 137216"/>
                        <a:gd name="connsiteX4" fmla="*/ 132272 w 150359"/>
                        <a:gd name="connsiteY4" fmla="*/ 133609 h 137216"/>
                        <a:gd name="connsiteX5" fmla="*/ 150359 w 150359"/>
                        <a:gd name="connsiteY5" fmla="*/ 128931 h 137216"/>
                        <a:gd name="connsiteX6" fmla="*/ 150359 w 150359"/>
                        <a:gd name="connsiteY6" fmla="*/ 128931 h 1372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0359" h="137216">
                          <a:moveTo>
                            <a:pt x="150359" y="128931"/>
                          </a:moveTo>
                          <a:cubicBezTo>
                            <a:pt x="150359" y="64691"/>
                            <a:pt x="82376" y="15107"/>
                            <a:pt x="25620" y="762"/>
                          </a:cubicBezTo>
                          <a:cubicBezTo>
                            <a:pt x="-887" y="-6099"/>
                            <a:pt x="-9931" y="35377"/>
                            <a:pt x="13458" y="45668"/>
                          </a:cubicBezTo>
                          <a:cubicBezTo>
                            <a:pt x="36846" y="56271"/>
                            <a:pt x="59923" y="64691"/>
                            <a:pt x="80505" y="80595"/>
                          </a:cubicBezTo>
                          <a:cubicBezTo>
                            <a:pt x="100775" y="96187"/>
                            <a:pt x="115432" y="114586"/>
                            <a:pt x="132272" y="133609"/>
                          </a:cubicBezTo>
                          <a:cubicBezTo>
                            <a:pt x="137262" y="139534"/>
                            <a:pt x="150359" y="138287"/>
                            <a:pt x="150359" y="128931"/>
                          </a:cubicBezTo>
                          <a:lnTo>
                            <a:pt x="150359" y="12893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1" name="Freeform: Shape 532">
                      <a:extLst>
                        <a:ext uri="{FF2B5EF4-FFF2-40B4-BE49-F238E27FC236}">
                          <a16:creationId xmlns:a16="http://schemas.microsoft.com/office/drawing/2014/main" id="{76A6507E-7AA0-437C-A29E-267375F3CB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11166" y="4136150"/>
                      <a:ext cx="96869" cy="174323"/>
                    </a:xfrm>
                    <a:custGeom>
                      <a:avLst/>
                      <a:gdLst>
                        <a:gd name="connsiteX0" fmla="*/ 20806 w 96869"/>
                        <a:gd name="connsiteY0" fmla="*/ 171124 h 174323"/>
                        <a:gd name="connsiteX1" fmla="*/ 48249 w 96869"/>
                        <a:gd name="connsiteY1" fmla="*/ 101270 h 174323"/>
                        <a:gd name="connsiteX2" fmla="*/ 92220 w 96869"/>
                        <a:gd name="connsiteY2" fmla="*/ 37029 h 174323"/>
                        <a:gd name="connsiteX3" fmla="*/ 95026 w 96869"/>
                        <a:gd name="connsiteY3" fmla="*/ 13952 h 174323"/>
                        <a:gd name="connsiteX4" fmla="*/ 87854 w 96869"/>
                        <a:gd name="connsiteY4" fmla="*/ 4597 h 174323"/>
                        <a:gd name="connsiteX5" fmla="*/ 59787 w 96869"/>
                        <a:gd name="connsiteY5" fmla="*/ 4597 h 174323"/>
                        <a:gd name="connsiteX6" fmla="*/ 6461 w 96869"/>
                        <a:gd name="connsiteY6" fmla="*/ 168941 h 174323"/>
                        <a:gd name="connsiteX7" fmla="*/ 20806 w 96869"/>
                        <a:gd name="connsiteY7" fmla="*/ 171124 h 174323"/>
                        <a:gd name="connsiteX8" fmla="*/ 20806 w 96869"/>
                        <a:gd name="connsiteY8" fmla="*/ 171124 h 1743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6869" h="174323">
                          <a:moveTo>
                            <a:pt x="20806" y="171124"/>
                          </a:moveTo>
                          <a:cubicBezTo>
                            <a:pt x="35463" y="151166"/>
                            <a:pt x="39517" y="124035"/>
                            <a:pt x="48249" y="101270"/>
                          </a:cubicBezTo>
                          <a:cubicBezTo>
                            <a:pt x="58228" y="75698"/>
                            <a:pt x="73821" y="56988"/>
                            <a:pt x="92220" y="37029"/>
                          </a:cubicBezTo>
                          <a:cubicBezTo>
                            <a:pt x="97833" y="31104"/>
                            <a:pt x="97833" y="21125"/>
                            <a:pt x="95026" y="13952"/>
                          </a:cubicBezTo>
                          <a:cubicBezTo>
                            <a:pt x="93467" y="9898"/>
                            <a:pt x="90972" y="7404"/>
                            <a:pt x="87854" y="4597"/>
                          </a:cubicBezTo>
                          <a:cubicBezTo>
                            <a:pt x="79746" y="-2576"/>
                            <a:pt x="67896" y="-393"/>
                            <a:pt x="59787" y="4597"/>
                          </a:cubicBezTo>
                          <a:cubicBezTo>
                            <a:pt x="13010" y="33599"/>
                            <a:pt x="-12873" y="117798"/>
                            <a:pt x="6461" y="168941"/>
                          </a:cubicBezTo>
                          <a:cubicBezTo>
                            <a:pt x="8956" y="175178"/>
                            <a:pt x="17376" y="176114"/>
                            <a:pt x="20806" y="171124"/>
                          </a:cubicBezTo>
                          <a:lnTo>
                            <a:pt x="20806" y="171124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2" name="Freeform: Shape 533">
                      <a:extLst>
                        <a:ext uri="{FF2B5EF4-FFF2-40B4-BE49-F238E27FC236}">
                          <a16:creationId xmlns:a16="http://schemas.microsoft.com/office/drawing/2014/main" id="{314FB103-6FEA-4B22-AD70-0F5E3400A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4357" y="4272616"/>
                      <a:ext cx="129941" cy="93598"/>
                    </a:xfrm>
                    <a:custGeom>
                      <a:avLst/>
                      <a:gdLst>
                        <a:gd name="connsiteX0" fmla="*/ 19446 w 129941"/>
                        <a:gd name="connsiteY0" fmla="*/ 75823 h 93598"/>
                        <a:gd name="connsiteX1" fmla="*/ 26930 w 129941"/>
                        <a:gd name="connsiteY1" fmla="*/ 78006 h 93598"/>
                        <a:gd name="connsiteX2" fmla="*/ 35038 w 129941"/>
                        <a:gd name="connsiteY2" fmla="*/ 66779 h 93598"/>
                        <a:gd name="connsiteX3" fmla="*/ 54685 w 129941"/>
                        <a:gd name="connsiteY3" fmla="*/ 50875 h 93598"/>
                        <a:gd name="connsiteX4" fmla="*/ 106140 w 129941"/>
                        <a:gd name="connsiteY4" fmla="*/ 48692 h 93598"/>
                        <a:gd name="connsiteX5" fmla="*/ 125786 w 129941"/>
                        <a:gd name="connsiteY5" fmla="*/ 40584 h 93598"/>
                        <a:gd name="connsiteX6" fmla="*/ 128593 w 129941"/>
                        <a:gd name="connsiteY6" fmla="*/ 35906 h 93598"/>
                        <a:gd name="connsiteX7" fmla="*/ 121732 w 129941"/>
                        <a:gd name="connsiteY7" fmla="*/ 10958 h 93598"/>
                        <a:gd name="connsiteX8" fmla="*/ 31296 w 129941"/>
                        <a:gd name="connsiteY8" fmla="*/ 16884 h 93598"/>
                        <a:gd name="connsiteX9" fmla="*/ 2918 w 129941"/>
                        <a:gd name="connsiteY9" fmla="*/ 87050 h 93598"/>
                        <a:gd name="connsiteX10" fmla="*/ 14144 w 129941"/>
                        <a:gd name="connsiteY10" fmla="*/ 93598 h 93598"/>
                        <a:gd name="connsiteX11" fmla="*/ 16015 w 129941"/>
                        <a:gd name="connsiteY11" fmla="*/ 93598 h 93598"/>
                        <a:gd name="connsiteX12" fmla="*/ 23500 w 129941"/>
                        <a:gd name="connsiteY12" fmla="*/ 87673 h 93598"/>
                        <a:gd name="connsiteX13" fmla="*/ 24123 w 129941"/>
                        <a:gd name="connsiteY13" fmla="*/ 86114 h 93598"/>
                        <a:gd name="connsiteX14" fmla="*/ 19446 w 129941"/>
                        <a:gd name="connsiteY14" fmla="*/ 75823 h 93598"/>
                        <a:gd name="connsiteX15" fmla="*/ 19446 w 129941"/>
                        <a:gd name="connsiteY15" fmla="*/ 75823 h 935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29941" h="93598">
                          <a:moveTo>
                            <a:pt x="19446" y="75823"/>
                          </a:moveTo>
                          <a:cubicBezTo>
                            <a:pt x="22876" y="82372"/>
                            <a:pt x="25059" y="83307"/>
                            <a:pt x="26930" y="78006"/>
                          </a:cubicBezTo>
                          <a:cubicBezTo>
                            <a:pt x="29113" y="73952"/>
                            <a:pt x="31920" y="70210"/>
                            <a:pt x="35038" y="66779"/>
                          </a:cubicBezTo>
                          <a:cubicBezTo>
                            <a:pt x="40651" y="60231"/>
                            <a:pt x="46888" y="54617"/>
                            <a:pt x="54685" y="50875"/>
                          </a:cubicBezTo>
                          <a:cubicBezTo>
                            <a:pt x="71836" y="42143"/>
                            <a:pt x="88052" y="46197"/>
                            <a:pt x="106140" y="48692"/>
                          </a:cubicBezTo>
                          <a:cubicBezTo>
                            <a:pt x="113000" y="49628"/>
                            <a:pt x="122044" y="46821"/>
                            <a:pt x="125786" y="40584"/>
                          </a:cubicBezTo>
                          <a:cubicBezTo>
                            <a:pt x="126722" y="39025"/>
                            <a:pt x="127969" y="37466"/>
                            <a:pt x="128593" y="35906"/>
                          </a:cubicBezTo>
                          <a:cubicBezTo>
                            <a:pt x="131399" y="27798"/>
                            <a:pt x="130152" y="15948"/>
                            <a:pt x="121732" y="10958"/>
                          </a:cubicBezTo>
                          <a:cubicBezTo>
                            <a:pt x="93666" y="-6193"/>
                            <a:pt x="57491" y="-2451"/>
                            <a:pt x="31296" y="16884"/>
                          </a:cubicBezTo>
                          <a:cubicBezTo>
                            <a:pt x="11338" y="31852"/>
                            <a:pt x="-7373" y="61790"/>
                            <a:pt x="2918" y="87050"/>
                          </a:cubicBezTo>
                          <a:cubicBezTo>
                            <a:pt x="4789" y="91727"/>
                            <a:pt x="9467" y="93598"/>
                            <a:pt x="14144" y="93598"/>
                          </a:cubicBezTo>
                          <a:cubicBezTo>
                            <a:pt x="14768" y="93598"/>
                            <a:pt x="15392" y="93598"/>
                            <a:pt x="16015" y="93598"/>
                          </a:cubicBezTo>
                          <a:cubicBezTo>
                            <a:pt x="19134" y="93598"/>
                            <a:pt x="22564" y="90792"/>
                            <a:pt x="23500" y="87673"/>
                          </a:cubicBezTo>
                          <a:cubicBezTo>
                            <a:pt x="23812" y="87050"/>
                            <a:pt x="23812" y="86738"/>
                            <a:pt x="24123" y="86114"/>
                          </a:cubicBezTo>
                          <a:cubicBezTo>
                            <a:pt x="25059" y="82684"/>
                            <a:pt x="23500" y="77382"/>
                            <a:pt x="19446" y="75823"/>
                          </a:cubicBezTo>
                          <a:lnTo>
                            <a:pt x="19446" y="75823"/>
                          </a:lnTo>
                          <a:close/>
                        </a:path>
                      </a:pathLst>
                    </a:custGeom>
                    <a:solidFill>
                      <a:srgbClr val="518920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3" name="Freeform: Shape 534">
                      <a:extLst>
                        <a:ext uri="{FF2B5EF4-FFF2-40B4-BE49-F238E27FC236}">
                          <a16:creationId xmlns:a16="http://schemas.microsoft.com/office/drawing/2014/main" id="{9E86C282-2F47-4352-A7B6-C77DCEB40A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8904" y="4051003"/>
                      <a:ext cx="57216" cy="184858"/>
                    </a:xfrm>
                    <a:custGeom>
                      <a:avLst/>
                      <a:gdLst>
                        <a:gd name="connsiteX0" fmla="*/ 47539 w 57216"/>
                        <a:gd name="connsiteY0" fmla="*/ 184858 h 184858"/>
                        <a:gd name="connsiteX1" fmla="*/ 43485 w 57216"/>
                        <a:gd name="connsiteY1" fmla="*/ 49828 h 184858"/>
                        <a:gd name="connsiteX2" fmla="*/ 45044 w 57216"/>
                        <a:gd name="connsiteY2" fmla="*/ 556 h 184858"/>
                        <a:gd name="connsiteX3" fmla="*/ 3568 w 57216"/>
                        <a:gd name="connsiteY3" fmla="*/ 50763 h 184858"/>
                        <a:gd name="connsiteX4" fmla="*/ 14171 w 57216"/>
                        <a:gd name="connsiteY4" fmla="*/ 141823 h 184858"/>
                        <a:gd name="connsiteX5" fmla="*/ 47539 w 57216"/>
                        <a:gd name="connsiteY5" fmla="*/ 184858 h 1848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7216" h="184858">
                          <a:moveTo>
                            <a:pt x="47539" y="184858"/>
                          </a:moveTo>
                          <a:cubicBezTo>
                            <a:pt x="38183" y="130285"/>
                            <a:pt x="31634" y="79453"/>
                            <a:pt x="43485" y="49828"/>
                          </a:cubicBezTo>
                          <a:cubicBezTo>
                            <a:pt x="48786" y="36730"/>
                            <a:pt x="70616" y="6481"/>
                            <a:pt x="45044" y="556"/>
                          </a:cubicBezTo>
                          <a:cubicBezTo>
                            <a:pt x="20720" y="-5058"/>
                            <a:pt x="7622" y="33300"/>
                            <a:pt x="3568" y="50763"/>
                          </a:cubicBezTo>
                          <a:cubicBezTo>
                            <a:pt x="-2981" y="79453"/>
                            <a:pt x="-1110" y="115940"/>
                            <a:pt x="14171" y="141823"/>
                          </a:cubicBezTo>
                          <a:cubicBezTo>
                            <a:pt x="17289" y="146501"/>
                            <a:pt x="47539" y="184858"/>
                            <a:pt x="47539" y="184858"/>
                          </a:cubicBez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4" name="Freeform: Shape 535">
                      <a:extLst>
                        <a:ext uri="{FF2B5EF4-FFF2-40B4-BE49-F238E27FC236}">
                          <a16:creationId xmlns:a16="http://schemas.microsoft.com/office/drawing/2014/main" id="{9E25CE26-C87B-4FFD-A56A-89DB520DD9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5823" y="4045743"/>
                      <a:ext cx="132096" cy="106853"/>
                    </a:xfrm>
                    <a:custGeom>
                      <a:avLst/>
                      <a:gdLst>
                        <a:gd name="connsiteX0" fmla="*/ 131369 w 132096"/>
                        <a:gd name="connsiteY0" fmla="*/ 94692 h 106853"/>
                        <a:gd name="connsiteX1" fmla="*/ 75860 w 132096"/>
                        <a:gd name="connsiteY1" fmla="*/ 28580 h 106853"/>
                        <a:gd name="connsiteX2" fmla="*/ 6006 w 132096"/>
                        <a:gd name="connsiteY2" fmla="*/ 1761 h 106853"/>
                        <a:gd name="connsiteX3" fmla="*/ 1952 w 132096"/>
                        <a:gd name="connsiteY3" fmla="*/ 17354 h 106853"/>
                        <a:gd name="connsiteX4" fmla="*/ 59020 w 132096"/>
                        <a:gd name="connsiteY4" fmla="*/ 61324 h 106853"/>
                        <a:gd name="connsiteX5" fmla="*/ 119830 w 132096"/>
                        <a:gd name="connsiteY5" fmla="*/ 106231 h 106853"/>
                        <a:gd name="connsiteX6" fmla="*/ 131369 w 132096"/>
                        <a:gd name="connsiteY6" fmla="*/ 94692 h 106853"/>
                        <a:gd name="connsiteX7" fmla="*/ 131369 w 132096"/>
                        <a:gd name="connsiteY7" fmla="*/ 94692 h 106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2096" h="106853">
                          <a:moveTo>
                            <a:pt x="131369" y="94692"/>
                          </a:moveTo>
                          <a:cubicBezTo>
                            <a:pt x="120766" y="69433"/>
                            <a:pt x="96442" y="46356"/>
                            <a:pt x="75860" y="28580"/>
                          </a:cubicBezTo>
                          <a:cubicBezTo>
                            <a:pt x="56525" y="12052"/>
                            <a:pt x="32513" y="-5723"/>
                            <a:pt x="6006" y="1761"/>
                          </a:cubicBezTo>
                          <a:cubicBezTo>
                            <a:pt x="-543" y="3632"/>
                            <a:pt x="-1479" y="12676"/>
                            <a:pt x="1952" y="17354"/>
                          </a:cubicBezTo>
                          <a:cubicBezTo>
                            <a:pt x="15673" y="36065"/>
                            <a:pt x="40933" y="46668"/>
                            <a:pt x="59020" y="61324"/>
                          </a:cubicBezTo>
                          <a:cubicBezTo>
                            <a:pt x="78043" y="76917"/>
                            <a:pt x="96754" y="97187"/>
                            <a:pt x="119830" y="106231"/>
                          </a:cubicBezTo>
                          <a:cubicBezTo>
                            <a:pt x="127003" y="109037"/>
                            <a:pt x="134487" y="101865"/>
                            <a:pt x="131369" y="94692"/>
                          </a:cubicBezTo>
                          <a:lnTo>
                            <a:pt x="131369" y="94692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45" name="Freeform: Shape 536">
                      <a:extLst>
                        <a:ext uri="{FF2B5EF4-FFF2-40B4-BE49-F238E27FC236}">
                          <a16:creationId xmlns:a16="http://schemas.microsoft.com/office/drawing/2014/main" id="{031AC156-1D86-4158-9C87-4166AE4BA6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84128" y="4214631"/>
                      <a:ext cx="82717" cy="52231"/>
                    </a:xfrm>
                    <a:custGeom>
                      <a:avLst/>
                      <a:gdLst>
                        <a:gd name="connsiteX0" fmla="*/ 13021 w 82717"/>
                        <a:gd name="connsiteY0" fmla="*/ 51791 h 52231"/>
                        <a:gd name="connsiteX1" fmla="*/ 61670 w 82717"/>
                        <a:gd name="connsiteY1" fmla="*/ 31833 h 52231"/>
                        <a:gd name="connsiteX2" fmla="*/ 81316 w 82717"/>
                        <a:gd name="connsiteY2" fmla="*/ 6885 h 52231"/>
                        <a:gd name="connsiteX3" fmla="*/ 3354 w 82717"/>
                        <a:gd name="connsiteY3" fmla="*/ 35575 h 52231"/>
                        <a:gd name="connsiteX4" fmla="*/ 13021 w 82717"/>
                        <a:gd name="connsiteY4" fmla="*/ 51791 h 52231"/>
                        <a:gd name="connsiteX5" fmla="*/ 13021 w 82717"/>
                        <a:gd name="connsiteY5" fmla="*/ 51791 h 522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2717" h="52231">
                          <a:moveTo>
                            <a:pt x="13021" y="51791"/>
                          </a:moveTo>
                          <a:cubicBezTo>
                            <a:pt x="29549" y="47114"/>
                            <a:pt x="46077" y="39318"/>
                            <a:pt x="61670" y="31833"/>
                          </a:cubicBezTo>
                          <a:cubicBezTo>
                            <a:pt x="69778" y="28091"/>
                            <a:pt x="87865" y="18736"/>
                            <a:pt x="81316" y="6885"/>
                          </a:cubicBezTo>
                          <a:cubicBezTo>
                            <a:pt x="69154" y="-16192"/>
                            <a:pt x="13645" y="25284"/>
                            <a:pt x="3354" y="35575"/>
                          </a:cubicBezTo>
                          <a:cubicBezTo>
                            <a:pt x="-4442" y="43372"/>
                            <a:pt x="2418" y="54598"/>
                            <a:pt x="13021" y="51791"/>
                          </a:cubicBezTo>
                          <a:lnTo>
                            <a:pt x="13021" y="51791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322" name="Freeform: Shape 537">
                    <a:extLst>
                      <a:ext uri="{FF2B5EF4-FFF2-40B4-BE49-F238E27FC236}">
                        <a16:creationId xmlns:a16="http://schemas.microsoft.com/office/drawing/2014/main" id="{9E77D563-0B0C-4E3B-9889-3994F9B54A36}"/>
                      </a:ext>
                    </a:extLst>
                  </p:cNvPr>
                  <p:cNvSpPr/>
                  <p:nvPr/>
                </p:nvSpPr>
                <p:spPr>
                  <a:xfrm>
                    <a:off x="7226816" y="4498164"/>
                    <a:ext cx="636716" cy="348503"/>
                  </a:xfrm>
                  <a:custGeom>
                    <a:avLst/>
                    <a:gdLst>
                      <a:gd name="connsiteX0" fmla="*/ 633222 w 636716"/>
                      <a:gd name="connsiteY0" fmla="*/ 303078 h 348503"/>
                      <a:gd name="connsiteX1" fmla="*/ 530624 w 636716"/>
                      <a:gd name="connsiteY1" fmla="*/ 291228 h 348503"/>
                      <a:gd name="connsiteX2" fmla="*/ 442370 w 636716"/>
                      <a:gd name="connsiteY2" fmla="*/ 239773 h 348503"/>
                      <a:gd name="connsiteX3" fmla="*/ 300167 w 636716"/>
                      <a:gd name="connsiteY3" fmla="*/ 110044 h 348503"/>
                      <a:gd name="connsiteX4" fmla="*/ 149232 w 636716"/>
                      <a:gd name="connsiteY4" fmla="*/ 21791 h 348503"/>
                      <a:gd name="connsiteX5" fmla="*/ 2040 w 636716"/>
                      <a:gd name="connsiteY5" fmla="*/ 33329 h 348503"/>
                      <a:gd name="connsiteX6" fmla="*/ 5470 w 636716"/>
                      <a:gd name="connsiteY6" fmla="*/ 59213 h 348503"/>
                      <a:gd name="connsiteX7" fmla="*/ 80626 w 636716"/>
                      <a:gd name="connsiteY7" fmla="*/ 81666 h 348503"/>
                      <a:gd name="connsiteX8" fmla="*/ 168567 w 636716"/>
                      <a:gd name="connsiteY8" fmla="*/ 106302 h 348503"/>
                      <a:gd name="connsiteX9" fmla="*/ 361601 w 636716"/>
                      <a:gd name="connsiteY9" fmla="*/ 198609 h 348503"/>
                      <a:gd name="connsiteX10" fmla="*/ 506923 w 636716"/>
                      <a:gd name="connsiteY10" fmla="*/ 315552 h 348503"/>
                      <a:gd name="connsiteX11" fmla="*/ 564303 w 636716"/>
                      <a:gd name="connsiteY11" fmla="*/ 348297 h 348503"/>
                      <a:gd name="connsiteX12" fmla="*/ 635405 w 636716"/>
                      <a:gd name="connsiteY12" fmla="*/ 309004 h 348503"/>
                      <a:gd name="connsiteX13" fmla="*/ 633222 w 636716"/>
                      <a:gd name="connsiteY13" fmla="*/ 303078 h 348503"/>
                      <a:gd name="connsiteX14" fmla="*/ 633222 w 636716"/>
                      <a:gd name="connsiteY14" fmla="*/ 303078 h 348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36716" h="348503">
                        <a:moveTo>
                          <a:pt x="633222" y="303078"/>
                        </a:moveTo>
                        <a:cubicBezTo>
                          <a:pt x="606091" y="310563"/>
                          <a:pt x="558690" y="299024"/>
                          <a:pt x="530624" y="291228"/>
                        </a:cubicBezTo>
                        <a:cubicBezTo>
                          <a:pt x="497256" y="281873"/>
                          <a:pt x="468566" y="262226"/>
                          <a:pt x="442370" y="239773"/>
                        </a:cubicBezTo>
                        <a:cubicBezTo>
                          <a:pt x="393098" y="198297"/>
                          <a:pt x="351310" y="149961"/>
                          <a:pt x="300167" y="110044"/>
                        </a:cubicBezTo>
                        <a:cubicBezTo>
                          <a:pt x="254325" y="74181"/>
                          <a:pt x="205053" y="40502"/>
                          <a:pt x="149232" y="21791"/>
                        </a:cubicBezTo>
                        <a:cubicBezTo>
                          <a:pt x="104326" y="6510"/>
                          <a:pt x="29794" y="-23739"/>
                          <a:pt x="2040" y="33329"/>
                        </a:cubicBezTo>
                        <a:cubicBezTo>
                          <a:pt x="-1702" y="41437"/>
                          <a:pt x="-143" y="52352"/>
                          <a:pt x="5470" y="59213"/>
                        </a:cubicBezTo>
                        <a:cubicBezTo>
                          <a:pt x="26052" y="83849"/>
                          <a:pt x="51000" y="81042"/>
                          <a:pt x="80626" y="81666"/>
                        </a:cubicBezTo>
                        <a:cubicBezTo>
                          <a:pt x="112434" y="82289"/>
                          <a:pt x="139877" y="92581"/>
                          <a:pt x="168567" y="106302"/>
                        </a:cubicBezTo>
                        <a:cubicBezTo>
                          <a:pt x="230937" y="135928"/>
                          <a:pt x="311706" y="151208"/>
                          <a:pt x="361601" y="198609"/>
                        </a:cubicBezTo>
                        <a:cubicBezTo>
                          <a:pt x="406820" y="241332"/>
                          <a:pt x="447048" y="292787"/>
                          <a:pt x="506923" y="315552"/>
                        </a:cubicBezTo>
                        <a:cubicBezTo>
                          <a:pt x="530624" y="324596"/>
                          <a:pt x="538731" y="351103"/>
                          <a:pt x="564303" y="348297"/>
                        </a:cubicBezTo>
                        <a:cubicBezTo>
                          <a:pt x="595488" y="345178"/>
                          <a:pt x="611704" y="328026"/>
                          <a:pt x="635405" y="309004"/>
                        </a:cubicBezTo>
                        <a:cubicBezTo>
                          <a:pt x="637899" y="307132"/>
                          <a:pt x="636652" y="302143"/>
                          <a:pt x="633222" y="303078"/>
                        </a:cubicBezTo>
                        <a:lnTo>
                          <a:pt x="633222" y="303078"/>
                        </a:ln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323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804269" y="4195087"/>
                    <a:ext cx="573960" cy="564044"/>
                    <a:chOff x="6804269" y="4195087"/>
                    <a:chExt cx="573960" cy="564044"/>
                  </a:xfrm>
                </p:grpSpPr>
                <p:sp>
                  <p:nvSpPr>
                    <p:cNvPr id="324" name="Freeform: Shape 539">
                      <a:extLst>
                        <a:ext uri="{FF2B5EF4-FFF2-40B4-BE49-F238E27FC236}">
                          <a16:creationId xmlns:a16="http://schemas.microsoft.com/office/drawing/2014/main" id="{61CD55F9-7544-4990-B3DF-47AC71BAF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8187" y="4235686"/>
                      <a:ext cx="517451" cy="487477"/>
                    </a:xfrm>
                    <a:custGeom>
                      <a:avLst/>
                      <a:gdLst>
                        <a:gd name="connsiteX0" fmla="*/ 225701 w 517451"/>
                        <a:gd name="connsiteY0" fmla="*/ 6724 h 487477"/>
                        <a:gd name="connsiteX1" fmla="*/ 235368 w 517451"/>
                        <a:gd name="connsiteY1" fmla="*/ 81879 h 487477"/>
                        <a:gd name="connsiteX2" fmla="*/ 244724 w 517451"/>
                        <a:gd name="connsiteY2" fmla="*/ 97784 h 487477"/>
                        <a:gd name="connsiteX3" fmla="*/ 211668 w 517451"/>
                        <a:gd name="connsiteY3" fmla="*/ 76266 h 487477"/>
                        <a:gd name="connsiteX4" fmla="*/ 174558 w 517451"/>
                        <a:gd name="connsiteY4" fmla="*/ 66599 h 487477"/>
                        <a:gd name="connsiteX5" fmla="*/ 215410 w 517451"/>
                        <a:gd name="connsiteY5" fmla="*/ 114623 h 487477"/>
                        <a:gd name="connsiteX6" fmla="*/ 225077 w 517451"/>
                        <a:gd name="connsiteY6" fmla="*/ 122731 h 487477"/>
                        <a:gd name="connsiteX7" fmla="*/ 198882 w 517451"/>
                        <a:gd name="connsiteY7" fmla="*/ 129904 h 487477"/>
                        <a:gd name="connsiteX8" fmla="*/ 197946 w 517451"/>
                        <a:gd name="connsiteY8" fmla="*/ 136141 h 487477"/>
                        <a:gd name="connsiteX9" fmla="*/ 366657 w 517451"/>
                        <a:gd name="connsiteY9" fmla="*/ 224394 h 487477"/>
                        <a:gd name="connsiteX10" fmla="*/ 369463 w 517451"/>
                        <a:gd name="connsiteY10" fmla="*/ 226577 h 487477"/>
                        <a:gd name="connsiteX11" fmla="*/ 368840 w 517451"/>
                        <a:gd name="connsiteY11" fmla="*/ 226577 h 487477"/>
                        <a:gd name="connsiteX12" fmla="*/ 268424 w 517451"/>
                        <a:gd name="connsiteY12" fmla="*/ 187908 h 487477"/>
                        <a:gd name="connsiteX13" fmla="*/ 183913 w 517451"/>
                        <a:gd name="connsiteY13" fmla="*/ 173563 h 487477"/>
                        <a:gd name="connsiteX14" fmla="*/ 176429 w 517451"/>
                        <a:gd name="connsiteY14" fmla="*/ 162648 h 487477"/>
                        <a:gd name="connsiteX15" fmla="*/ 153352 w 517451"/>
                        <a:gd name="connsiteY15" fmla="*/ 134582 h 487477"/>
                        <a:gd name="connsiteX16" fmla="*/ 134017 w 517451"/>
                        <a:gd name="connsiteY16" fmla="*/ 132711 h 487477"/>
                        <a:gd name="connsiteX17" fmla="*/ 132458 w 517451"/>
                        <a:gd name="connsiteY17" fmla="*/ 175434 h 487477"/>
                        <a:gd name="connsiteX18" fmla="*/ 114059 w 517451"/>
                        <a:gd name="connsiteY18" fmla="*/ 165143 h 487477"/>
                        <a:gd name="connsiteX19" fmla="*/ 66034 w 517451"/>
                        <a:gd name="connsiteY19" fmla="*/ 157347 h 487477"/>
                        <a:gd name="connsiteX20" fmla="*/ 95972 w 517451"/>
                        <a:gd name="connsiteY20" fmla="*/ 202877 h 487477"/>
                        <a:gd name="connsiteX21" fmla="*/ 103768 w 517451"/>
                        <a:gd name="connsiteY21" fmla="*/ 207554 h 487477"/>
                        <a:gd name="connsiteX22" fmla="*/ 69465 w 517451"/>
                        <a:gd name="connsiteY22" fmla="*/ 215351 h 487477"/>
                        <a:gd name="connsiteX23" fmla="*/ 546 w 517451"/>
                        <a:gd name="connsiteY23" fmla="*/ 258074 h 487477"/>
                        <a:gd name="connsiteX24" fmla="*/ 8966 w 517451"/>
                        <a:gd name="connsiteY24" fmla="*/ 268989 h 487477"/>
                        <a:gd name="connsiteX25" fmla="*/ 82562 w 517451"/>
                        <a:gd name="connsiteY25" fmla="*/ 263063 h 487477"/>
                        <a:gd name="connsiteX26" fmla="*/ 88799 w 517451"/>
                        <a:gd name="connsiteY26" fmla="*/ 263063 h 487477"/>
                        <a:gd name="connsiteX27" fmla="*/ 67594 w 517451"/>
                        <a:gd name="connsiteY27" fmla="*/ 302668 h 487477"/>
                        <a:gd name="connsiteX28" fmla="*/ 77885 w 517451"/>
                        <a:gd name="connsiteY28" fmla="*/ 307034 h 487477"/>
                        <a:gd name="connsiteX29" fmla="*/ 120920 w 517451"/>
                        <a:gd name="connsiteY29" fmla="*/ 290194 h 487477"/>
                        <a:gd name="connsiteX30" fmla="*/ 121232 w 517451"/>
                        <a:gd name="connsiteY30" fmla="*/ 290818 h 487477"/>
                        <a:gd name="connsiteX31" fmla="*/ 121543 w 517451"/>
                        <a:gd name="connsiteY31" fmla="*/ 291130 h 487477"/>
                        <a:gd name="connsiteX32" fmla="*/ 111876 w 517451"/>
                        <a:gd name="connsiteY32" fmla="*/ 309217 h 487477"/>
                        <a:gd name="connsiteX33" fmla="*/ 102209 w 517451"/>
                        <a:gd name="connsiteY33" fmla="*/ 332606 h 487477"/>
                        <a:gd name="connsiteX34" fmla="*/ 115306 w 517451"/>
                        <a:gd name="connsiteY34" fmla="*/ 342585 h 487477"/>
                        <a:gd name="connsiteX35" fmla="*/ 134641 w 517451"/>
                        <a:gd name="connsiteY35" fmla="*/ 329487 h 487477"/>
                        <a:gd name="connsiteX36" fmla="*/ 153976 w 517451"/>
                        <a:gd name="connsiteY36" fmla="*/ 312335 h 487477"/>
                        <a:gd name="connsiteX37" fmla="*/ 186096 w 517451"/>
                        <a:gd name="connsiteY37" fmla="*/ 283957 h 487477"/>
                        <a:gd name="connsiteX38" fmla="*/ 245347 w 517451"/>
                        <a:gd name="connsiteY38" fmla="*/ 263375 h 487477"/>
                        <a:gd name="connsiteX39" fmla="*/ 365097 w 517451"/>
                        <a:gd name="connsiteY39" fmla="*/ 266182 h 487477"/>
                        <a:gd name="connsiteX40" fmla="*/ 297114 w 517451"/>
                        <a:gd name="connsiteY40" fmla="*/ 267741 h 487477"/>
                        <a:gd name="connsiteX41" fmla="*/ 242853 w 517451"/>
                        <a:gd name="connsiteY41" fmla="*/ 285205 h 487477"/>
                        <a:gd name="connsiteX42" fmla="*/ 200129 w 517451"/>
                        <a:gd name="connsiteY42" fmla="*/ 313271 h 487477"/>
                        <a:gd name="connsiteX43" fmla="*/ 176741 w 517451"/>
                        <a:gd name="connsiteY43" fmla="*/ 331358 h 487477"/>
                        <a:gd name="connsiteX44" fmla="*/ 143685 w 517451"/>
                        <a:gd name="connsiteY44" fmla="*/ 392481 h 487477"/>
                        <a:gd name="connsiteX45" fmla="*/ 198882 w 517451"/>
                        <a:gd name="connsiteY45" fmla="*/ 365350 h 487477"/>
                        <a:gd name="connsiteX46" fmla="*/ 222582 w 517451"/>
                        <a:gd name="connsiteY46" fmla="*/ 351317 h 487477"/>
                        <a:gd name="connsiteX47" fmla="*/ 210420 w 517451"/>
                        <a:gd name="connsiteY47" fmla="*/ 369404 h 487477"/>
                        <a:gd name="connsiteX48" fmla="*/ 192021 w 517451"/>
                        <a:gd name="connsiteY48" fmla="*/ 409320 h 487477"/>
                        <a:gd name="connsiteX49" fmla="*/ 184225 w 517451"/>
                        <a:gd name="connsiteY49" fmla="*/ 446431 h 487477"/>
                        <a:gd name="connsiteX50" fmla="*/ 197011 w 517451"/>
                        <a:gd name="connsiteY50" fmla="*/ 451732 h 487477"/>
                        <a:gd name="connsiteX51" fmla="*/ 224454 w 517451"/>
                        <a:gd name="connsiteY51" fmla="*/ 421794 h 487477"/>
                        <a:gd name="connsiteX52" fmla="*/ 241917 w 517451"/>
                        <a:gd name="connsiteY52" fmla="*/ 398406 h 487477"/>
                        <a:gd name="connsiteX53" fmla="*/ 251896 w 517451"/>
                        <a:gd name="connsiteY53" fmla="*/ 459840 h 487477"/>
                        <a:gd name="connsiteX54" fmla="*/ 265618 w 517451"/>
                        <a:gd name="connsiteY54" fmla="*/ 457969 h 487477"/>
                        <a:gd name="connsiteX55" fmla="*/ 279963 w 517451"/>
                        <a:gd name="connsiteY55" fmla="*/ 394352 h 487477"/>
                        <a:gd name="connsiteX56" fmla="*/ 287759 w 517451"/>
                        <a:gd name="connsiteY56" fmla="*/ 370028 h 487477"/>
                        <a:gd name="connsiteX57" fmla="*/ 297738 w 517451"/>
                        <a:gd name="connsiteY57" fmla="*/ 361608 h 487477"/>
                        <a:gd name="connsiteX58" fmla="*/ 328923 w 517451"/>
                        <a:gd name="connsiteY58" fmla="*/ 336348 h 487477"/>
                        <a:gd name="connsiteX59" fmla="*/ 363538 w 517451"/>
                        <a:gd name="connsiteY59" fmla="*/ 318261 h 487477"/>
                        <a:gd name="connsiteX60" fmla="*/ 363850 w 517451"/>
                        <a:gd name="connsiteY60" fmla="*/ 318261 h 487477"/>
                        <a:gd name="connsiteX61" fmla="*/ 374453 w 517451"/>
                        <a:gd name="connsiteY61" fmla="*/ 313271 h 487477"/>
                        <a:gd name="connsiteX62" fmla="*/ 382561 w 517451"/>
                        <a:gd name="connsiteY62" fmla="*/ 309217 h 487477"/>
                        <a:gd name="connsiteX63" fmla="*/ 365409 w 517451"/>
                        <a:gd name="connsiteY63" fmla="*/ 325745 h 487477"/>
                        <a:gd name="connsiteX64" fmla="*/ 330482 w 517451"/>
                        <a:gd name="connsiteY64" fmla="*/ 371275 h 487477"/>
                        <a:gd name="connsiteX65" fmla="*/ 316761 w 517451"/>
                        <a:gd name="connsiteY65" fmla="*/ 459840 h 487477"/>
                        <a:gd name="connsiteX66" fmla="*/ 327364 w 517451"/>
                        <a:gd name="connsiteY66" fmla="*/ 458281 h 487477"/>
                        <a:gd name="connsiteX67" fmla="*/ 347946 w 517451"/>
                        <a:gd name="connsiteY67" fmla="*/ 406514 h 487477"/>
                        <a:gd name="connsiteX68" fmla="*/ 353871 w 517451"/>
                        <a:gd name="connsiteY68" fmla="*/ 454850 h 487477"/>
                        <a:gd name="connsiteX69" fmla="*/ 371958 w 517451"/>
                        <a:gd name="connsiteY69" fmla="*/ 486971 h 487477"/>
                        <a:gd name="connsiteX70" fmla="*/ 379754 w 517451"/>
                        <a:gd name="connsiteY70" fmla="*/ 479175 h 487477"/>
                        <a:gd name="connsiteX71" fmla="*/ 381313 w 517451"/>
                        <a:gd name="connsiteY71" fmla="*/ 435516 h 487477"/>
                        <a:gd name="connsiteX72" fmla="*/ 385991 w 517451"/>
                        <a:gd name="connsiteY72" fmla="*/ 391233 h 487477"/>
                        <a:gd name="connsiteX73" fmla="*/ 389110 w 517451"/>
                        <a:gd name="connsiteY73" fmla="*/ 380007 h 487477"/>
                        <a:gd name="connsiteX74" fmla="*/ 416240 w 517451"/>
                        <a:gd name="connsiteY74" fmla="*/ 434268 h 487477"/>
                        <a:gd name="connsiteX75" fmla="*/ 423101 w 517451"/>
                        <a:gd name="connsiteY75" fmla="*/ 430214 h 487477"/>
                        <a:gd name="connsiteX76" fmla="*/ 417176 w 517451"/>
                        <a:gd name="connsiteY76" fmla="*/ 367221 h 487477"/>
                        <a:gd name="connsiteX77" fmla="*/ 417488 w 517451"/>
                        <a:gd name="connsiteY77" fmla="*/ 360360 h 487477"/>
                        <a:gd name="connsiteX78" fmla="*/ 432457 w 517451"/>
                        <a:gd name="connsiteY78" fmla="*/ 335412 h 487477"/>
                        <a:gd name="connsiteX79" fmla="*/ 456157 w 517451"/>
                        <a:gd name="connsiteY79" fmla="*/ 316701 h 487477"/>
                        <a:gd name="connsiteX80" fmla="*/ 514161 w 517451"/>
                        <a:gd name="connsiteY80" fmla="*/ 280527 h 487477"/>
                        <a:gd name="connsiteX81" fmla="*/ 515408 w 517451"/>
                        <a:gd name="connsiteY81" fmla="*/ 278032 h 487477"/>
                        <a:gd name="connsiteX82" fmla="*/ 516344 w 517451"/>
                        <a:gd name="connsiteY82" fmla="*/ 270548 h 487477"/>
                        <a:gd name="connsiteX83" fmla="*/ 483600 w 517451"/>
                        <a:gd name="connsiteY83" fmla="*/ 241546 h 487477"/>
                        <a:gd name="connsiteX84" fmla="*/ 447114 w 517451"/>
                        <a:gd name="connsiteY84" fmla="*/ 210361 h 487477"/>
                        <a:gd name="connsiteX85" fmla="*/ 428091 w 517451"/>
                        <a:gd name="connsiteY85" fmla="*/ 189155 h 487477"/>
                        <a:gd name="connsiteX86" fmla="*/ 422477 w 517451"/>
                        <a:gd name="connsiteY86" fmla="*/ 173875 h 487477"/>
                        <a:gd name="connsiteX87" fmla="*/ 418112 w 517451"/>
                        <a:gd name="connsiteY87" fmla="*/ 150486 h 487477"/>
                        <a:gd name="connsiteX88" fmla="*/ 426220 w 517451"/>
                        <a:gd name="connsiteY88" fmla="*/ 131463 h 487477"/>
                        <a:gd name="connsiteX89" fmla="*/ 443059 w 517451"/>
                        <a:gd name="connsiteY89" fmla="*/ 49135 h 487477"/>
                        <a:gd name="connsiteX90" fmla="*/ 413746 w 517451"/>
                        <a:gd name="connsiteY90" fmla="*/ 45393 h 487477"/>
                        <a:gd name="connsiteX91" fmla="*/ 407509 w 517451"/>
                        <a:gd name="connsiteY91" fmla="*/ 68782 h 487477"/>
                        <a:gd name="connsiteX92" fmla="*/ 406261 w 517451"/>
                        <a:gd name="connsiteY92" fmla="*/ 55996 h 487477"/>
                        <a:gd name="connsiteX93" fmla="*/ 369151 w 517451"/>
                        <a:gd name="connsiteY93" fmla="*/ 17950 h 487477"/>
                        <a:gd name="connsiteX94" fmla="*/ 363850 w 517451"/>
                        <a:gd name="connsiteY94" fmla="*/ 21069 h 487477"/>
                        <a:gd name="connsiteX95" fmla="*/ 364785 w 517451"/>
                        <a:gd name="connsiteY95" fmla="*/ 45705 h 487477"/>
                        <a:gd name="connsiteX96" fmla="*/ 364785 w 517451"/>
                        <a:gd name="connsiteY96" fmla="*/ 70341 h 487477"/>
                        <a:gd name="connsiteX97" fmla="*/ 356677 w 517451"/>
                        <a:gd name="connsiteY97" fmla="*/ 51942 h 487477"/>
                        <a:gd name="connsiteX98" fmla="*/ 316761 w 517451"/>
                        <a:gd name="connsiteY98" fmla="*/ 24499 h 487477"/>
                        <a:gd name="connsiteX99" fmla="*/ 311459 w 517451"/>
                        <a:gd name="connsiteY99" fmla="*/ 37285 h 487477"/>
                        <a:gd name="connsiteX100" fmla="*/ 329858 w 517451"/>
                        <a:gd name="connsiteY100" fmla="*/ 88428 h 487477"/>
                        <a:gd name="connsiteX101" fmla="*/ 391604 w 517451"/>
                        <a:gd name="connsiteY101" fmla="*/ 200070 h 487477"/>
                        <a:gd name="connsiteX102" fmla="*/ 360731 w 517451"/>
                        <a:gd name="connsiteY102" fmla="*/ 172939 h 487477"/>
                        <a:gd name="connsiteX103" fmla="*/ 318008 w 517451"/>
                        <a:gd name="connsiteY103" fmla="*/ 128345 h 487477"/>
                        <a:gd name="connsiteX104" fmla="*/ 275597 w 517451"/>
                        <a:gd name="connsiteY104" fmla="*/ 74707 h 487477"/>
                        <a:gd name="connsiteX105" fmla="*/ 260316 w 517451"/>
                        <a:gd name="connsiteY105" fmla="*/ 44146 h 487477"/>
                        <a:gd name="connsiteX106" fmla="*/ 253144 w 517451"/>
                        <a:gd name="connsiteY106" fmla="*/ 10466 h 487477"/>
                        <a:gd name="connsiteX107" fmla="*/ 225701 w 517451"/>
                        <a:gd name="connsiteY107" fmla="*/ 6724 h 487477"/>
                        <a:gd name="connsiteX108" fmla="*/ 393476 w 517451"/>
                        <a:gd name="connsiteY108" fmla="*/ 303292 h 487477"/>
                        <a:gd name="connsiteX109" fmla="*/ 395658 w 517451"/>
                        <a:gd name="connsiteY109" fmla="*/ 302980 h 487477"/>
                        <a:gd name="connsiteX110" fmla="*/ 391916 w 517451"/>
                        <a:gd name="connsiteY110" fmla="*/ 304227 h 487477"/>
                        <a:gd name="connsiteX111" fmla="*/ 393476 w 517451"/>
                        <a:gd name="connsiteY111" fmla="*/ 303292 h 487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517451" h="487477">
                          <a:moveTo>
                            <a:pt x="225701" y="6724"/>
                          </a:moveTo>
                          <a:cubicBezTo>
                            <a:pt x="212291" y="30112"/>
                            <a:pt x="223206" y="59738"/>
                            <a:pt x="235368" y="81879"/>
                          </a:cubicBezTo>
                          <a:cubicBezTo>
                            <a:pt x="238175" y="87181"/>
                            <a:pt x="241605" y="92482"/>
                            <a:pt x="244724" y="97784"/>
                          </a:cubicBezTo>
                          <a:cubicBezTo>
                            <a:pt x="233809" y="90299"/>
                            <a:pt x="222894" y="83127"/>
                            <a:pt x="211668" y="76266"/>
                          </a:cubicBezTo>
                          <a:cubicBezTo>
                            <a:pt x="207614" y="73771"/>
                            <a:pt x="176429" y="52877"/>
                            <a:pt x="174558" y="66599"/>
                          </a:cubicBezTo>
                          <a:cubicBezTo>
                            <a:pt x="172063" y="85622"/>
                            <a:pt x="203248" y="104021"/>
                            <a:pt x="215410" y="114623"/>
                          </a:cubicBezTo>
                          <a:cubicBezTo>
                            <a:pt x="218528" y="117430"/>
                            <a:pt x="221647" y="120237"/>
                            <a:pt x="225077" y="122731"/>
                          </a:cubicBezTo>
                          <a:cubicBezTo>
                            <a:pt x="215722" y="123667"/>
                            <a:pt x="206678" y="126162"/>
                            <a:pt x="198882" y="129904"/>
                          </a:cubicBezTo>
                          <a:cubicBezTo>
                            <a:pt x="196387" y="131151"/>
                            <a:pt x="195763" y="134270"/>
                            <a:pt x="197946" y="136141"/>
                          </a:cubicBezTo>
                          <a:cubicBezTo>
                            <a:pt x="215410" y="150798"/>
                            <a:pt x="355118" y="215662"/>
                            <a:pt x="366657" y="224394"/>
                          </a:cubicBezTo>
                          <a:cubicBezTo>
                            <a:pt x="367592" y="225018"/>
                            <a:pt x="368528" y="225953"/>
                            <a:pt x="369463" y="226577"/>
                          </a:cubicBezTo>
                          <a:cubicBezTo>
                            <a:pt x="369151" y="226577"/>
                            <a:pt x="369151" y="226577"/>
                            <a:pt x="368840" y="226577"/>
                          </a:cubicBezTo>
                          <a:cubicBezTo>
                            <a:pt x="335160" y="214415"/>
                            <a:pt x="303663" y="196016"/>
                            <a:pt x="268424" y="187908"/>
                          </a:cubicBezTo>
                          <a:cubicBezTo>
                            <a:pt x="197635" y="171692"/>
                            <a:pt x="185472" y="174187"/>
                            <a:pt x="183913" y="173563"/>
                          </a:cubicBezTo>
                          <a:cubicBezTo>
                            <a:pt x="181418" y="169821"/>
                            <a:pt x="178924" y="166390"/>
                            <a:pt x="176429" y="162648"/>
                          </a:cubicBezTo>
                          <a:cubicBezTo>
                            <a:pt x="169880" y="153293"/>
                            <a:pt x="163643" y="141131"/>
                            <a:pt x="153352" y="134582"/>
                          </a:cubicBezTo>
                          <a:cubicBezTo>
                            <a:pt x="149298" y="132087"/>
                            <a:pt x="138383" y="128345"/>
                            <a:pt x="134017" y="132711"/>
                          </a:cubicBezTo>
                          <a:cubicBezTo>
                            <a:pt x="122167" y="144561"/>
                            <a:pt x="125286" y="160465"/>
                            <a:pt x="132458" y="175434"/>
                          </a:cubicBezTo>
                          <a:cubicBezTo>
                            <a:pt x="126221" y="172004"/>
                            <a:pt x="120296" y="168573"/>
                            <a:pt x="114059" y="165143"/>
                          </a:cubicBezTo>
                          <a:cubicBezTo>
                            <a:pt x="107198" y="161401"/>
                            <a:pt x="71024" y="141754"/>
                            <a:pt x="66034" y="157347"/>
                          </a:cubicBezTo>
                          <a:cubicBezTo>
                            <a:pt x="59174" y="178864"/>
                            <a:pt x="79756" y="192897"/>
                            <a:pt x="95972" y="202877"/>
                          </a:cubicBezTo>
                          <a:cubicBezTo>
                            <a:pt x="98467" y="204436"/>
                            <a:pt x="101273" y="205995"/>
                            <a:pt x="103768" y="207554"/>
                          </a:cubicBezTo>
                          <a:cubicBezTo>
                            <a:pt x="92230" y="209425"/>
                            <a:pt x="81003" y="212232"/>
                            <a:pt x="69465" y="215351"/>
                          </a:cubicBezTo>
                          <a:cubicBezTo>
                            <a:pt x="43581" y="222835"/>
                            <a:pt x="12084" y="230631"/>
                            <a:pt x="546" y="258074"/>
                          </a:cubicBezTo>
                          <a:cubicBezTo>
                            <a:pt x="-1637" y="263687"/>
                            <a:pt x="3041" y="270236"/>
                            <a:pt x="8966" y="268989"/>
                          </a:cubicBezTo>
                          <a:cubicBezTo>
                            <a:pt x="33602" y="265246"/>
                            <a:pt x="57614" y="263063"/>
                            <a:pt x="82562" y="263063"/>
                          </a:cubicBezTo>
                          <a:cubicBezTo>
                            <a:pt x="84745" y="263063"/>
                            <a:pt x="86616" y="263063"/>
                            <a:pt x="88799" y="263063"/>
                          </a:cubicBezTo>
                          <a:cubicBezTo>
                            <a:pt x="75078" y="272419"/>
                            <a:pt x="65722" y="285205"/>
                            <a:pt x="67594" y="302668"/>
                          </a:cubicBezTo>
                          <a:cubicBezTo>
                            <a:pt x="68217" y="307658"/>
                            <a:pt x="74142" y="309529"/>
                            <a:pt x="77885" y="307034"/>
                          </a:cubicBezTo>
                          <a:cubicBezTo>
                            <a:pt x="90982" y="297990"/>
                            <a:pt x="105639" y="293625"/>
                            <a:pt x="120920" y="290194"/>
                          </a:cubicBezTo>
                          <a:cubicBezTo>
                            <a:pt x="120920" y="290506"/>
                            <a:pt x="120920" y="290506"/>
                            <a:pt x="121232" y="290818"/>
                          </a:cubicBezTo>
                          <a:cubicBezTo>
                            <a:pt x="121232" y="291130"/>
                            <a:pt x="121543" y="291130"/>
                            <a:pt x="121543" y="291130"/>
                          </a:cubicBezTo>
                          <a:cubicBezTo>
                            <a:pt x="118113" y="297055"/>
                            <a:pt x="114683" y="302980"/>
                            <a:pt x="111876" y="309217"/>
                          </a:cubicBezTo>
                          <a:cubicBezTo>
                            <a:pt x="108134" y="316701"/>
                            <a:pt x="106575" y="325121"/>
                            <a:pt x="102209" y="332606"/>
                          </a:cubicBezTo>
                          <a:cubicBezTo>
                            <a:pt x="97843" y="340090"/>
                            <a:pt x="109069" y="348198"/>
                            <a:pt x="115306" y="342585"/>
                          </a:cubicBezTo>
                          <a:cubicBezTo>
                            <a:pt x="121232" y="337283"/>
                            <a:pt x="128404" y="334165"/>
                            <a:pt x="134641" y="329487"/>
                          </a:cubicBezTo>
                          <a:cubicBezTo>
                            <a:pt x="141502" y="324186"/>
                            <a:pt x="148051" y="318572"/>
                            <a:pt x="153976" y="312335"/>
                          </a:cubicBezTo>
                          <a:cubicBezTo>
                            <a:pt x="161148" y="304851"/>
                            <a:pt x="181730" y="285205"/>
                            <a:pt x="186096" y="283957"/>
                          </a:cubicBezTo>
                          <a:cubicBezTo>
                            <a:pt x="205743" y="278344"/>
                            <a:pt x="225389" y="267117"/>
                            <a:pt x="245347" y="263375"/>
                          </a:cubicBezTo>
                          <a:cubicBezTo>
                            <a:pt x="327364" y="248406"/>
                            <a:pt x="365097" y="265870"/>
                            <a:pt x="365097" y="266182"/>
                          </a:cubicBezTo>
                          <a:cubicBezTo>
                            <a:pt x="336407" y="266806"/>
                            <a:pt x="317384" y="264935"/>
                            <a:pt x="297114" y="267741"/>
                          </a:cubicBezTo>
                          <a:cubicBezTo>
                            <a:pt x="278092" y="270548"/>
                            <a:pt x="259692" y="276473"/>
                            <a:pt x="242853" y="285205"/>
                          </a:cubicBezTo>
                          <a:cubicBezTo>
                            <a:pt x="229131" y="292377"/>
                            <a:pt x="210420" y="300485"/>
                            <a:pt x="200129" y="313271"/>
                          </a:cubicBezTo>
                          <a:cubicBezTo>
                            <a:pt x="191086" y="318884"/>
                            <a:pt x="182978" y="325121"/>
                            <a:pt x="176741" y="331358"/>
                          </a:cubicBezTo>
                          <a:cubicBezTo>
                            <a:pt x="168633" y="339154"/>
                            <a:pt x="128092" y="379695"/>
                            <a:pt x="143685" y="392481"/>
                          </a:cubicBezTo>
                          <a:cubicBezTo>
                            <a:pt x="158342" y="404643"/>
                            <a:pt x="188279" y="373146"/>
                            <a:pt x="198882" y="365350"/>
                          </a:cubicBezTo>
                          <a:cubicBezTo>
                            <a:pt x="206366" y="360048"/>
                            <a:pt x="214162" y="355371"/>
                            <a:pt x="222582" y="351317"/>
                          </a:cubicBezTo>
                          <a:cubicBezTo>
                            <a:pt x="217593" y="358177"/>
                            <a:pt x="213227" y="365038"/>
                            <a:pt x="210420" y="369404"/>
                          </a:cubicBezTo>
                          <a:cubicBezTo>
                            <a:pt x="202936" y="381878"/>
                            <a:pt x="196387" y="395599"/>
                            <a:pt x="192021" y="409320"/>
                          </a:cubicBezTo>
                          <a:cubicBezTo>
                            <a:pt x="188279" y="420859"/>
                            <a:pt x="183289" y="434268"/>
                            <a:pt x="184225" y="446431"/>
                          </a:cubicBezTo>
                          <a:cubicBezTo>
                            <a:pt x="184849" y="452979"/>
                            <a:pt x="192333" y="454539"/>
                            <a:pt x="197011" y="451732"/>
                          </a:cubicBezTo>
                          <a:cubicBezTo>
                            <a:pt x="207926" y="444871"/>
                            <a:pt x="216657" y="431774"/>
                            <a:pt x="224454" y="421794"/>
                          </a:cubicBezTo>
                          <a:cubicBezTo>
                            <a:pt x="230379" y="414310"/>
                            <a:pt x="235992" y="406202"/>
                            <a:pt x="241917" y="398406"/>
                          </a:cubicBezTo>
                          <a:cubicBezTo>
                            <a:pt x="241293" y="419300"/>
                            <a:pt x="245347" y="438946"/>
                            <a:pt x="251896" y="459840"/>
                          </a:cubicBezTo>
                          <a:cubicBezTo>
                            <a:pt x="254079" y="467013"/>
                            <a:pt x="264682" y="464518"/>
                            <a:pt x="265618" y="457969"/>
                          </a:cubicBezTo>
                          <a:cubicBezTo>
                            <a:pt x="269048" y="436763"/>
                            <a:pt x="274973" y="415246"/>
                            <a:pt x="279963" y="394352"/>
                          </a:cubicBezTo>
                          <a:cubicBezTo>
                            <a:pt x="281834" y="386244"/>
                            <a:pt x="284640" y="378136"/>
                            <a:pt x="287759" y="370028"/>
                          </a:cubicBezTo>
                          <a:cubicBezTo>
                            <a:pt x="291189" y="367533"/>
                            <a:pt x="294308" y="364726"/>
                            <a:pt x="297738" y="361608"/>
                          </a:cubicBezTo>
                          <a:cubicBezTo>
                            <a:pt x="307717" y="352564"/>
                            <a:pt x="318008" y="343832"/>
                            <a:pt x="328923" y="336348"/>
                          </a:cubicBezTo>
                          <a:cubicBezTo>
                            <a:pt x="339526" y="329175"/>
                            <a:pt x="351688" y="323874"/>
                            <a:pt x="363538" y="318261"/>
                          </a:cubicBezTo>
                          <a:cubicBezTo>
                            <a:pt x="363538" y="318261"/>
                            <a:pt x="363850" y="318261"/>
                            <a:pt x="363850" y="318261"/>
                          </a:cubicBezTo>
                          <a:cubicBezTo>
                            <a:pt x="368216" y="317637"/>
                            <a:pt x="371646" y="315766"/>
                            <a:pt x="374453" y="313271"/>
                          </a:cubicBezTo>
                          <a:cubicBezTo>
                            <a:pt x="377259" y="312024"/>
                            <a:pt x="380066" y="310464"/>
                            <a:pt x="382561" y="309217"/>
                          </a:cubicBezTo>
                          <a:cubicBezTo>
                            <a:pt x="376324" y="313895"/>
                            <a:pt x="370711" y="320444"/>
                            <a:pt x="365409" y="325745"/>
                          </a:cubicBezTo>
                          <a:cubicBezTo>
                            <a:pt x="352000" y="339466"/>
                            <a:pt x="340149" y="354435"/>
                            <a:pt x="330482" y="371275"/>
                          </a:cubicBezTo>
                          <a:cubicBezTo>
                            <a:pt x="314578" y="398718"/>
                            <a:pt x="306470" y="428967"/>
                            <a:pt x="316761" y="459840"/>
                          </a:cubicBezTo>
                          <a:cubicBezTo>
                            <a:pt x="318632" y="465765"/>
                            <a:pt x="326428" y="463270"/>
                            <a:pt x="327364" y="458281"/>
                          </a:cubicBezTo>
                          <a:cubicBezTo>
                            <a:pt x="331729" y="440194"/>
                            <a:pt x="338902" y="422730"/>
                            <a:pt x="347946" y="406514"/>
                          </a:cubicBezTo>
                          <a:cubicBezTo>
                            <a:pt x="348258" y="422730"/>
                            <a:pt x="350129" y="438946"/>
                            <a:pt x="353871" y="454850"/>
                          </a:cubicBezTo>
                          <a:cubicBezTo>
                            <a:pt x="356677" y="467636"/>
                            <a:pt x="359172" y="481046"/>
                            <a:pt x="371958" y="486971"/>
                          </a:cubicBezTo>
                          <a:cubicBezTo>
                            <a:pt x="376636" y="489154"/>
                            <a:pt x="381625" y="483852"/>
                            <a:pt x="379754" y="479175"/>
                          </a:cubicBezTo>
                          <a:cubicBezTo>
                            <a:pt x="374765" y="467948"/>
                            <a:pt x="380690" y="447678"/>
                            <a:pt x="381313" y="435516"/>
                          </a:cubicBezTo>
                          <a:cubicBezTo>
                            <a:pt x="382249" y="420859"/>
                            <a:pt x="383496" y="405578"/>
                            <a:pt x="385991" y="391233"/>
                          </a:cubicBezTo>
                          <a:cubicBezTo>
                            <a:pt x="386615" y="387803"/>
                            <a:pt x="387862" y="383749"/>
                            <a:pt x="389110" y="380007"/>
                          </a:cubicBezTo>
                          <a:cubicBezTo>
                            <a:pt x="391604" y="399965"/>
                            <a:pt x="398777" y="423354"/>
                            <a:pt x="416240" y="434268"/>
                          </a:cubicBezTo>
                          <a:cubicBezTo>
                            <a:pt x="419671" y="436451"/>
                            <a:pt x="423413" y="434268"/>
                            <a:pt x="423101" y="430214"/>
                          </a:cubicBezTo>
                          <a:cubicBezTo>
                            <a:pt x="422166" y="409009"/>
                            <a:pt x="416864" y="388738"/>
                            <a:pt x="417176" y="367221"/>
                          </a:cubicBezTo>
                          <a:cubicBezTo>
                            <a:pt x="417176" y="365038"/>
                            <a:pt x="417488" y="362543"/>
                            <a:pt x="417488" y="360360"/>
                          </a:cubicBezTo>
                          <a:cubicBezTo>
                            <a:pt x="423725" y="353188"/>
                            <a:pt x="428714" y="344144"/>
                            <a:pt x="432457" y="335412"/>
                          </a:cubicBezTo>
                          <a:cubicBezTo>
                            <a:pt x="440253" y="329175"/>
                            <a:pt x="448049" y="322627"/>
                            <a:pt x="456157" y="316701"/>
                          </a:cubicBezTo>
                          <a:cubicBezTo>
                            <a:pt x="474556" y="303292"/>
                            <a:pt x="494826" y="292065"/>
                            <a:pt x="514161" y="280527"/>
                          </a:cubicBezTo>
                          <a:cubicBezTo>
                            <a:pt x="515097" y="279903"/>
                            <a:pt x="515408" y="278968"/>
                            <a:pt x="515408" y="278032"/>
                          </a:cubicBezTo>
                          <a:cubicBezTo>
                            <a:pt x="517591" y="276473"/>
                            <a:pt x="518215" y="272731"/>
                            <a:pt x="516344" y="270548"/>
                          </a:cubicBezTo>
                          <a:cubicBezTo>
                            <a:pt x="507612" y="258386"/>
                            <a:pt x="495450" y="250278"/>
                            <a:pt x="483600" y="241546"/>
                          </a:cubicBezTo>
                          <a:cubicBezTo>
                            <a:pt x="470502" y="232190"/>
                            <a:pt x="458652" y="221587"/>
                            <a:pt x="447114" y="210361"/>
                          </a:cubicBezTo>
                          <a:cubicBezTo>
                            <a:pt x="440253" y="203500"/>
                            <a:pt x="434016" y="196640"/>
                            <a:pt x="428091" y="189155"/>
                          </a:cubicBezTo>
                          <a:cubicBezTo>
                            <a:pt x="425908" y="184166"/>
                            <a:pt x="424037" y="179176"/>
                            <a:pt x="422477" y="173875"/>
                          </a:cubicBezTo>
                          <a:cubicBezTo>
                            <a:pt x="420295" y="166390"/>
                            <a:pt x="418424" y="158282"/>
                            <a:pt x="418112" y="150486"/>
                          </a:cubicBezTo>
                          <a:cubicBezTo>
                            <a:pt x="417800" y="141442"/>
                            <a:pt x="421542" y="138948"/>
                            <a:pt x="426220" y="131463"/>
                          </a:cubicBezTo>
                          <a:cubicBezTo>
                            <a:pt x="441188" y="107451"/>
                            <a:pt x="446802" y="76890"/>
                            <a:pt x="443059" y="49135"/>
                          </a:cubicBezTo>
                          <a:cubicBezTo>
                            <a:pt x="440877" y="34790"/>
                            <a:pt x="418424" y="30112"/>
                            <a:pt x="413746" y="45393"/>
                          </a:cubicBezTo>
                          <a:cubicBezTo>
                            <a:pt x="411251" y="53189"/>
                            <a:pt x="409380" y="60985"/>
                            <a:pt x="407509" y="68782"/>
                          </a:cubicBezTo>
                          <a:cubicBezTo>
                            <a:pt x="407509" y="64416"/>
                            <a:pt x="407197" y="60362"/>
                            <a:pt x="406261" y="55996"/>
                          </a:cubicBezTo>
                          <a:cubicBezTo>
                            <a:pt x="402519" y="39156"/>
                            <a:pt x="388174" y="18262"/>
                            <a:pt x="369151" y="17950"/>
                          </a:cubicBezTo>
                          <a:cubicBezTo>
                            <a:pt x="366968" y="17950"/>
                            <a:pt x="364474" y="18574"/>
                            <a:pt x="363850" y="21069"/>
                          </a:cubicBezTo>
                          <a:cubicBezTo>
                            <a:pt x="361043" y="29801"/>
                            <a:pt x="362914" y="36973"/>
                            <a:pt x="364785" y="45705"/>
                          </a:cubicBezTo>
                          <a:cubicBezTo>
                            <a:pt x="366968" y="55372"/>
                            <a:pt x="367592" y="62233"/>
                            <a:pt x="364785" y="70341"/>
                          </a:cubicBezTo>
                          <a:cubicBezTo>
                            <a:pt x="361979" y="64416"/>
                            <a:pt x="359484" y="58179"/>
                            <a:pt x="356677" y="51942"/>
                          </a:cubicBezTo>
                          <a:cubicBezTo>
                            <a:pt x="348881" y="35414"/>
                            <a:pt x="337031" y="21069"/>
                            <a:pt x="316761" y="24499"/>
                          </a:cubicBezTo>
                          <a:cubicBezTo>
                            <a:pt x="310524" y="25747"/>
                            <a:pt x="308029" y="32295"/>
                            <a:pt x="311459" y="37285"/>
                          </a:cubicBezTo>
                          <a:cubicBezTo>
                            <a:pt x="320815" y="51630"/>
                            <a:pt x="322374" y="72836"/>
                            <a:pt x="329858" y="88428"/>
                          </a:cubicBezTo>
                          <a:cubicBezTo>
                            <a:pt x="338590" y="106827"/>
                            <a:pt x="390357" y="189467"/>
                            <a:pt x="391604" y="200070"/>
                          </a:cubicBezTo>
                          <a:cubicBezTo>
                            <a:pt x="389110" y="198511"/>
                            <a:pt x="362603" y="174498"/>
                            <a:pt x="360731" y="172939"/>
                          </a:cubicBezTo>
                          <a:cubicBezTo>
                            <a:pt x="343580" y="160465"/>
                            <a:pt x="332977" y="143002"/>
                            <a:pt x="318008" y="128345"/>
                          </a:cubicBezTo>
                          <a:cubicBezTo>
                            <a:pt x="301792" y="112440"/>
                            <a:pt x="288071" y="93730"/>
                            <a:pt x="275597" y="74707"/>
                          </a:cubicBezTo>
                          <a:cubicBezTo>
                            <a:pt x="269360" y="65351"/>
                            <a:pt x="263746" y="55060"/>
                            <a:pt x="260316" y="44146"/>
                          </a:cubicBezTo>
                          <a:cubicBezTo>
                            <a:pt x="256886" y="32919"/>
                            <a:pt x="258133" y="21069"/>
                            <a:pt x="253144" y="10466"/>
                          </a:cubicBezTo>
                          <a:cubicBezTo>
                            <a:pt x="250649" y="-137"/>
                            <a:pt x="232562" y="-4815"/>
                            <a:pt x="225701" y="6724"/>
                          </a:cubicBezTo>
                          <a:close/>
                          <a:moveTo>
                            <a:pt x="393476" y="303292"/>
                          </a:moveTo>
                          <a:cubicBezTo>
                            <a:pt x="394099" y="303292"/>
                            <a:pt x="395035" y="302980"/>
                            <a:pt x="395658" y="302980"/>
                          </a:cubicBezTo>
                          <a:cubicBezTo>
                            <a:pt x="394411" y="303292"/>
                            <a:pt x="393164" y="303604"/>
                            <a:pt x="391916" y="304227"/>
                          </a:cubicBezTo>
                          <a:cubicBezTo>
                            <a:pt x="392228" y="303916"/>
                            <a:pt x="392852" y="303604"/>
                            <a:pt x="393476" y="303292"/>
                          </a:cubicBezTo>
                          <a:close/>
                        </a:path>
                      </a:pathLst>
                    </a:custGeom>
                    <a:solidFill>
                      <a:srgbClr val="4D913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5" name="Freeform: Shape 540">
                      <a:extLst>
                        <a:ext uri="{FF2B5EF4-FFF2-40B4-BE49-F238E27FC236}">
                          <a16:creationId xmlns:a16="http://schemas.microsoft.com/office/drawing/2014/main" id="{56FEE85D-14E6-41DC-8CF9-CBD7DA4A37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0238" y="4547385"/>
                      <a:ext cx="141032" cy="197384"/>
                    </a:xfrm>
                    <a:custGeom>
                      <a:avLst/>
                      <a:gdLst>
                        <a:gd name="connsiteX0" fmla="*/ 138348 w 141032"/>
                        <a:gd name="connsiteY0" fmla="*/ 948 h 197384"/>
                        <a:gd name="connsiteX1" fmla="*/ 37309 w 141032"/>
                        <a:gd name="connsiteY1" fmla="*/ 71114 h 197384"/>
                        <a:gd name="connsiteX2" fmla="*/ 11426 w 141032"/>
                        <a:gd name="connsiteY2" fmla="*/ 193982 h 197384"/>
                        <a:gd name="connsiteX3" fmla="*/ 27642 w 141032"/>
                        <a:gd name="connsiteY3" fmla="*/ 191800 h 197384"/>
                        <a:gd name="connsiteX4" fmla="*/ 34814 w 141032"/>
                        <a:gd name="connsiteY4" fmla="*/ 147829 h 197384"/>
                        <a:gd name="connsiteX5" fmla="*/ 59138 w 141032"/>
                        <a:gd name="connsiteY5" fmla="*/ 90137 h 197384"/>
                        <a:gd name="connsiteX6" fmla="*/ 139907 w 141032"/>
                        <a:gd name="connsiteY6" fmla="*/ 6249 h 197384"/>
                        <a:gd name="connsiteX7" fmla="*/ 138348 w 141032"/>
                        <a:gd name="connsiteY7" fmla="*/ 948 h 197384"/>
                        <a:gd name="connsiteX8" fmla="*/ 138348 w 141032"/>
                        <a:gd name="connsiteY8" fmla="*/ 948 h 197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1032" h="197384">
                          <a:moveTo>
                            <a:pt x="138348" y="948"/>
                          </a:moveTo>
                          <a:cubicBezTo>
                            <a:pt x="91259" y="-6848"/>
                            <a:pt x="59138" y="34940"/>
                            <a:pt x="37309" y="71114"/>
                          </a:cubicBezTo>
                          <a:cubicBezTo>
                            <a:pt x="20157" y="100116"/>
                            <a:pt x="-19447" y="163421"/>
                            <a:pt x="11426" y="193982"/>
                          </a:cubicBezTo>
                          <a:cubicBezTo>
                            <a:pt x="16415" y="198972"/>
                            <a:pt x="24211" y="198660"/>
                            <a:pt x="27642" y="191800"/>
                          </a:cubicBezTo>
                          <a:cubicBezTo>
                            <a:pt x="34814" y="177143"/>
                            <a:pt x="31384" y="163733"/>
                            <a:pt x="34814" y="147829"/>
                          </a:cubicBezTo>
                          <a:cubicBezTo>
                            <a:pt x="39180" y="127871"/>
                            <a:pt x="49471" y="108224"/>
                            <a:pt x="59138" y="90137"/>
                          </a:cubicBezTo>
                          <a:cubicBezTo>
                            <a:pt x="78785" y="53651"/>
                            <a:pt x="105292" y="28703"/>
                            <a:pt x="139907" y="6249"/>
                          </a:cubicBezTo>
                          <a:cubicBezTo>
                            <a:pt x="142090" y="4690"/>
                            <a:pt x="140843" y="1260"/>
                            <a:pt x="138348" y="948"/>
                          </a:cubicBezTo>
                          <a:lnTo>
                            <a:pt x="138348" y="948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6" name="Freeform: Shape 541">
                      <a:extLst>
                        <a:ext uri="{FF2B5EF4-FFF2-40B4-BE49-F238E27FC236}">
                          <a16:creationId xmlns:a16="http://schemas.microsoft.com/office/drawing/2014/main" id="{9E7984EB-AF04-425F-9E1A-6BFBA4D760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6367" y="4569676"/>
                      <a:ext cx="120731" cy="93398"/>
                    </a:xfrm>
                    <a:custGeom>
                      <a:avLst/>
                      <a:gdLst>
                        <a:gd name="connsiteX0" fmla="*/ 117438 w 120731"/>
                        <a:gd name="connsiteY0" fmla="*/ 176 h 93398"/>
                        <a:gd name="connsiteX1" fmla="*/ 38852 w 120731"/>
                        <a:gd name="connsiteY1" fmla="*/ 40092 h 93398"/>
                        <a:gd name="connsiteX2" fmla="*/ 2989 w 120731"/>
                        <a:gd name="connsiteY2" fmla="*/ 91547 h 93398"/>
                        <a:gd name="connsiteX3" fmla="*/ 8602 w 120731"/>
                        <a:gd name="connsiteY3" fmla="*/ 93106 h 93398"/>
                        <a:gd name="connsiteX4" fmla="*/ 25131 w 120731"/>
                        <a:gd name="connsiteY4" fmla="*/ 80009 h 93398"/>
                        <a:gd name="connsiteX5" fmla="*/ 56003 w 120731"/>
                        <a:gd name="connsiteY5" fmla="*/ 54749 h 93398"/>
                        <a:gd name="connsiteX6" fmla="*/ 118373 w 120731"/>
                        <a:gd name="connsiteY6" fmla="*/ 7660 h 93398"/>
                        <a:gd name="connsiteX7" fmla="*/ 117438 w 120731"/>
                        <a:gd name="connsiteY7" fmla="*/ 176 h 93398"/>
                        <a:gd name="connsiteX8" fmla="*/ 117438 w 120731"/>
                        <a:gd name="connsiteY8" fmla="*/ 176 h 93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0731" h="93398">
                          <a:moveTo>
                            <a:pt x="117438" y="176"/>
                          </a:moveTo>
                          <a:cubicBezTo>
                            <a:pt x="85941" y="-2319"/>
                            <a:pt x="61929" y="22317"/>
                            <a:pt x="38852" y="40092"/>
                          </a:cubicBezTo>
                          <a:cubicBezTo>
                            <a:pt x="24819" y="51007"/>
                            <a:pt x="-10420" y="69718"/>
                            <a:pt x="2989" y="91547"/>
                          </a:cubicBezTo>
                          <a:cubicBezTo>
                            <a:pt x="4237" y="93418"/>
                            <a:pt x="6731" y="93730"/>
                            <a:pt x="8602" y="93106"/>
                          </a:cubicBezTo>
                          <a:cubicBezTo>
                            <a:pt x="16087" y="90612"/>
                            <a:pt x="19517" y="85310"/>
                            <a:pt x="25131" y="80009"/>
                          </a:cubicBezTo>
                          <a:cubicBezTo>
                            <a:pt x="34798" y="70965"/>
                            <a:pt x="45713" y="63169"/>
                            <a:pt x="56003" y="54749"/>
                          </a:cubicBezTo>
                          <a:cubicBezTo>
                            <a:pt x="75650" y="39157"/>
                            <a:pt x="94985" y="17327"/>
                            <a:pt x="118373" y="7660"/>
                          </a:cubicBezTo>
                          <a:cubicBezTo>
                            <a:pt x="121804" y="6412"/>
                            <a:pt x="121492" y="487"/>
                            <a:pt x="117438" y="176"/>
                          </a:cubicBezTo>
                          <a:lnTo>
                            <a:pt x="117438" y="176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7" name="Freeform: Shape 542">
                      <a:extLst>
                        <a:ext uri="{FF2B5EF4-FFF2-40B4-BE49-F238E27FC236}">
                          <a16:creationId xmlns:a16="http://schemas.microsoft.com/office/drawing/2014/main" id="{D58CD39D-8553-4C61-BF2A-8DE68E85E5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32783" y="4472512"/>
                      <a:ext cx="259787" cy="146728"/>
                    </a:xfrm>
                    <a:custGeom>
                      <a:avLst/>
                      <a:gdLst>
                        <a:gd name="connsiteX0" fmla="*/ 254597 w 259787"/>
                        <a:gd name="connsiteY0" fmla="*/ 10021 h 146728"/>
                        <a:gd name="connsiteX1" fmla="*/ 100231 w 259787"/>
                        <a:gd name="connsiteY1" fmla="*/ 26237 h 146728"/>
                        <a:gd name="connsiteX2" fmla="*/ 440 w 259787"/>
                        <a:gd name="connsiteY2" fmla="*/ 130707 h 146728"/>
                        <a:gd name="connsiteX3" fmla="*/ 24140 w 259787"/>
                        <a:gd name="connsiteY3" fmla="*/ 144116 h 146728"/>
                        <a:gd name="connsiteX4" fmla="*/ 60939 w 259787"/>
                        <a:gd name="connsiteY4" fmla="*/ 105135 h 146728"/>
                        <a:gd name="connsiteX5" fmla="*/ 125491 w 259787"/>
                        <a:gd name="connsiteY5" fmla="*/ 53992 h 146728"/>
                        <a:gd name="connsiteX6" fmla="*/ 254908 w 259787"/>
                        <a:gd name="connsiteY6" fmla="*/ 25302 h 146728"/>
                        <a:gd name="connsiteX7" fmla="*/ 254597 w 259787"/>
                        <a:gd name="connsiteY7" fmla="*/ 10021 h 146728"/>
                        <a:gd name="connsiteX8" fmla="*/ 254597 w 259787"/>
                        <a:gd name="connsiteY8" fmla="*/ 10021 h 1467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9787" h="146728">
                          <a:moveTo>
                            <a:pt x="254597" y="10021"/>
                          </a:moveTo>
                          <a:cubicBezTo>
                            <a:pt x="206884" y="-9937"/>
                            <a:pt x="144202" y="2225"/>
                            <a:pt x="100231" y="26237"/>
                          </a:cubicBezTo>
                          <a:cubicBezTo>
                            <a:pt x="61874" y="47131"/>
                            <a:pt x="11043" y="86424"/>
                            <a:pt x="440" y="130707"/>
                          </a:cubicBezTo>
                          <a:cubicBezTo>
                            <a:pt x="-2991" y="144428"/>
                            <a:pt x="14473" y="150665"/>
                            <a:pt x="24140" y="144116"/>
                          </a:cubicBezTo>
                          <a:cubicBezTo>
                            <a:pt x="39733" y="133825"/>
                            <a:pt x="48776" y="118856"/>
                            <a:pt x="60939" y="105135"/>
                          </a:cubicBezTo>
                          <a:cubicBezTo>
                            <a:pt x="79338" y="84865"/>
                            <a:pt x="101167" y="66778"/>
                            <a:pt x="125491" y="53992"/>
                          </a:cubicBezTo>
                          <a:cubicBezTo>
                            <a:pt x="167279" y="32474"/>
                            <a:pt x="212185" y="39647"/>
                            <a:pt x="254908" y="25302"/>
                          </a:cubicBezTo>
                          <a:cubicBezTo>
                            <a:pt x="261769" y="23119"/>
                            <a:pt x="261145" y="12516"/>
                            <a:pt x="254597" y="10021"/>
                          </a:cubicBezTo>
                          <a:lnTo>
                            <a:pt x="254597" y="1002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8" name="Freeform: Shape 543">
                      <a:extLst>
                        <a:ext uri="{FF2B5EF4-FFF2-40B4-BE49-F238E27FC236}">
                          <a16:creationId xmlns:a16="http://schemas.microsoft.com/office/drawing/2014/main" id="{DD01027D-EA82-42D4-BF93-356DF41423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04269" y="4472721"/>
                      <a:ext cx="195771" cy="56330"/>
                    </a:xfrm>
                    <a:custGeom>
                      <a:avLst/>
                      <a:gdLst>
                        <a:gd name="connsiteX0" fmla="*/ 191324 w 195771"/>
                        <a:gd name="connsiteY0" fmla="*/ 4199 h 56330"/>
                        <a:gd name="connsiteX1" fmla="*/ 59724 w 195771"/>
                        <a:gd name="connsiteY1" fmla="*/ 9813 h 56330"/>
                        <a:gd name="connsiteX2" fmla="*/ 161 w 195771"/>
                        <a:gd name="connsiteY2" fmla="*/ 45675 h 56330"/>
                        <a:gd name="connsiteX3" fmla="*/ 10764 w 195771"/>
                        <a:gd name="connsiteY3" fmla="*/ 56278 h 56330"/>
                        <a:gd name="connsiteX4" fmla="*/ 92468 w 195771"/>
                        <a:gd name="connsiteY4" fmla="*/ 36632 h 56330"/>
                        <a:gd name="connsiteX5" fmla="*/ 191324 w 195771"/>
                        <a:gd name="connsiteY5" fmla="*/ 14490 h 56330"/>
                        <a:gd name="connsiteX6" fmla="*/ 191324 w 195771"/>
                        <a:gd name="connsiteY6" fmla="*/ 4199 h 56330"/>
                        <a:gd name="connsiteX7" fmla="*/ 191324 w 195771"/>
                        <a:gd name="connsiteY7" fmla="*/ 4199 h 563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5771" h="56330">
                          <a:moveTo>
                            <a:pt x="191324" y="4199"/>
                          </a:moveTo>
                          <a:cubicBezTo>
                            <a:pt x="146418" y="-3597"/>
                            <a:pt x="104007" y="145"/>
                            <a:pt x="59724" y="9813"/>
                          </a:cubicBezTo>
                          <a:cubicBezTo>
                            <a:pt x="35712" y="15114"/>
                            <a:pt x="5462" y="17609"/>
                            <a:pt x="161" y="45675"/>
                          </a:cubicBezTo>
                          <a:cubicBezTo>
                            <a:pt x="-1086" y="51912"/>
                            <a:pt x="5151" y="56902"/>
                            <a:pt x="10764" y="56278"/>
                          </a:cubicBezTo>
                          <a:cubicBezTo>
                            <a:pt x="38206" y="53783"/>
                            <a:pt x="65337" y="42557"/>
                            <a:pt x="92468" y="36632"/>
                          </a:cubicBezTo>
                          <a:cubicBezTo>
                            <a:pt x="125524" y="29459"/>
                            <a:pt x="158580" y="23222"/>
                            <a:pt x="191324" y="14490"/>
                          </a:cubicBezTo>
                          <a:cubicBezTo>
                            <a:pt x="196937" y="12931"/>
                            <a:pt x="197561" y="5135"/>
                            <a:pt x="191324" y="4199"/>
                          </a:cubicBezTo>
                          <a:lnTo>
                            <a:pt x="191324" y="419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29" name="Freeform: Shape 544">
                      <a:extLst>
                        <a:ext uri="{FF2B5EF4-FFF2-40B4-BE49-F238E27FC236}">
                          <a16:creationId xmlns:a16="http://schemas.microsoft.com/office/drawing/2014/main" id="{A0F30069-3CDD-4089-9F87-CDFB66D2B3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6303" y="4364138"/>
                      <a:ext cx="207215" cy="100441"/>
                    </a:xfrm>
                    <a:custGeom>
                      <a:avLst/>
                      <a:gdLst>
                        <a:gd name="connsiteX0" fmla="*/ 206045 w 207215"/>
                        <a:gd name="connsiteY0" fmla="*/ 89082 h 100441"/>
                        <a:gd name="connsiteX1" fmla="*/ 109060 w 207215"/>
                        <a:gd name="connsiteY1" fmla="*/ 24529 h 100441"/>
                        <a:gd name="connsiteX2" fmla="*/ 5526 w 207215"/>
                        <a:gd name="connsiteY2" fmla="*/ 2699 h 100441"/>
                        <a:gd name="connsiteX3" fmla="*/ 5526 w 207215"/>
                        <a:gd name="connsiteY3" fmla="*/ 20163 h 100441"/>
                        <a:gd name="connsiteX4" fmla="*/ 108748 w 207215"/>
                        <a:gd name="connsiteY4" fmla="*/ 55714 h 100441"/>
                        <a:gd name="connsiteX5" fmla="*/ 199496 w 207215"/>
                        <a:gd name="connsiteY5" fmla="*/ 100308 h 100441"/>
                        <a:gd name="connsiteX6" fmla="*/ 206045 w 207215"/>
                        <a:gd name="connsiteY6" fmla="*/ 89082 h 100441"/>
                        <a:gd name="connsiteX7" fmla="*/ 206045 w 207215"/>
                        <a:gd name="connsiteY7" fmla="*/ 89082 h 1004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07215" h="100441">
                          <a:moveTo>
                            <a:pt x="206045" y="89082"/>
                          </a:moveTo>
                          <a:cubicBezTo>
                            <a:pt x="184840" y="59144"/>
                            <a:pt x="141804" y="39498"/>
                            <a:pt x="109060" y="24529"/>
                          </a:cubicBezTo>
                          <a:cubicBezTo>
                            <a:pt x="78187" y="10184"/>
                            <a:pt x="39206" y="-6656"/>
                            <a:pt x="5526" y="2699"/>
                          </a:cubicBezTo>
                          <a:cubicBezTo>
                            <a:pt x="-2893" y="5194"/>
                            <a:pt x="-711" y="16733"/>
                            <a:pt x="5526" y="20163"/>
                          </a:cubicBezTo>
                          <a:cubicBezTo>
                            <a:pt x="37647" y="36379"/>
                            <a:pt x="75692" y="39498"/>
                            <a:pt x="108748" y="55714"/>
                          </a:cubicBezTo>
                          <a:cubicBezTo>
                            <a:pt x="138374" y="70059"/>
                            <a:pt x="167064" y="94071"/>
                            <a:pt x="199496" y="100308"/>
                          </a:cubicBezTo>
                          <a:cubicBezTo>
                            <a:pt x="205733" y="101555"/>
                            <a:pt x="209164" y="93759"/>
                            <a:pt x="206045" y="89082"/>
                          </a:cubicBezTo>
                          <a:lnTo>
                            <a:pt x="206045" y="8908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0" name="Freeform: Shape 545">
                      <a:extLst>
                        <a:ext uri="{FF2B5EF4-FFF2-40B4-BE49-F238E27FC236}">
                          <a16:creationId xmlns:a16="http://schemas.microsoft.com/office/drawing/2014/main" id="{B5E6709E-83CD-4AFF-85AD-A2F2B3611E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7464" y="4293730"/>
                      <a:ext cx="104062" cy="78735"/>
                    </a:xfrm>
                    <a:custGeom>
                      <a:avLst/>
                      <a:gdLst>
                        <a:gd name="connsiteX0" fmla="*/ 101663 w 104062"/>
                        <a:gd name="connsiteY0" fmla="*/ 66870 h 78735"/>
                        <a:gd name="connsiteX1" fmla="*/ 52391 w 104062"/>
                        <a:gd name="connsiteY1" fmla="*/ 26330 h 78735"/>
                        <a:gd name="connsiteX2" fmla="*/ 6861 w 104062"/>
                        <a:gd name="connsiteY2" fmla="*/ 135 h 78735"/>
                        <a:gd name="connsiteX3" fmla="*/ 0 w 104062"/>
                        <a:gd name="connsiteY3" fmla="*/ 8866 h 78735"/>
                        <a:gd name="connsiteX4" fmla="*/ 38357 w 104062"/>
                        <a:gd name="connsiteY4" fmla="*/ 48783 h 78735"/>
                        <a:gd name="connsiteX5" fmla="*/ 94490 w 104062"/>
                        <a:gd name="connsiteY5" fmla="*/ 78097 h 78735"/>
                        <a:gd name="connsiteX6" fmla="*/ 101663 w 104062"/>
                        <a:gd name="connsiteY6" fmla="*/ 66870 h 78735"/>
                        <a:gd name="connsiteX7" fmla="*/ 101663 w 104062"/>
                        <a:gd name="connsiteY7" fmla="*/ 66870 h 787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062" h="78735">
                          <a:moveTo>
                            <a:pt x="101663" y="66870"/>
                          </a:moveTo>
                          <a:cubicBezTo>
                            <a:pt x="86070" y="52213"/>
                            <a:pt x="69230" y="39428"/>
                            <a:pt x="52391" y="26330"/>
                          </a:cubicBezTo>
                          <a:cubicBezTo>
                            <a:pt x="39605" y="16351"/>
                            <a:pt x="24324" y="-1737"/>
                            <a:pt x="6861" y="135"/>
                          </a:cubicBezTo>
                          <a:cubicBezTo>
                            <a:pt x="2495" y="758"/>
                            <a:pt x="0" y="4812"/>
                            <a:pt x="0" y="8866"/>
                          </a:cubicBezTo>
                          <a:cubicBezTo>
                            <a:pt x="936" y="26954"/>
                            <a:pt x="25260" y="39739"/>
                            <a:pt x="38357" y="48783"/>
                          </a:cubicBezTo>
                          <a:cubicBezTo>
                            <a:pt x="55821" y="60945"/>
                            <a:pt x="74220" y="71236"/>
                            <a:pt x="94490" y="78097"/>
                          </a:cubicBezTo>
                          <a:cubicBezTo>
                            <a:pt x="102286" y="81215"/>
                            <a:pt x="107276" y="72172"/>
                            <a:pt x="101663" y="66870"/>
                          </a:cubicBezTo>
                          <a:lnTo>
                            <a:pt x="101663" y="6687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1" name="Freeform: Shape 546">
                      <a:extLst>
                        <a:ext uri="{FF2B5EF4-FFF2-40B4-BE49-F238E27FC236}">
                          <a16:creationId xmlns:a16="http://schemas.microsoft.com/office/drawing/2014/main" id="{89C9D9A0-49E7-4986-9986-BFC633309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29295" y="4238900"/>
                      <a:ext cx="112787" cy="203832"/>
                    </a:xfrm>
                    <a:custGeom>
                      <a:avLst/>
                      <a:gdLst>
                        <a:gd name="connsiteX0" fmla="*/ 112659 w 112787"/>
                        <a:gd name="connsiteY0" fmla="*/ 197480 h 203832"/>
                        <a:gd name="connsiteX1" fmla="*/ 65258 w 112787"/>
                        <a:gd name="connsiteY1" fmla="*/ 83031 h 203832"/>
                        <a:gd name="connsiteX2" fmla="*/ 32514 w 112787"/>
                        <a:gd name="connsiteY2" fmla="*/ 20038 h 203832"/>
                        <a:gd name="connsiteX3" fmla="*/ 9125 w 112787"/>
                        <a:gd name="connsiteY3" fmla="*/ 79 h 203832"/>
                        <a:gd name="connsiteX4" fmla="*/ 81 w 112787"/>
                        <a:gd name="connsiteY4" fmla="*/ 6940 h 203832"/>
                        <a:gd name="connsiteX5" fmla="*/ 36256 w 112787"/>
                        <a:gd name="connsiteY5" fmla="*/ 89892 h 203832"/>
                        <a:gd name="connsiteX6" fmla="*/ 102368 w 112787"/>
                        <a:gd name="connsiteY6" fmla="*/ 201846 h 203832"/>
                        <a:gd name="connsiteX7" fmla="*/ 112659 w 112787"/>
                        <a:gd name="connsiteY7" fmla="*/ 197480 h 203832"/>
                        <a:gd name="connsiteX8" fmla="*/ 112659 w 112787"/>
                        <a:gd name="connsiteY8" fmla="*/ 197480 h 2038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2787" h="203832">
                          <a:moveTo>
                            <a:pt x="112659" y="197480"/>
                          </a:moveTo>
                          <a:cubicBezTo>
                            <a:pt x="103927" y="157875"/>
                            <a:pt x="86463" y="117958"/>
                            <a:pt x="65258" y="83031"/>
                          </a:cubicBezTo>
                          <a:cubicBezTo>
                            <a:pt x="52472" y="61826"/>
                            <a:pt x="42493" y="42179"/>
                            <a:pt x="32514" y="20038"/>
                          </a:cubicBezTo>
                          <a:cubicBezTo>
                            <a:pt x="26277" y="6316"/>
                            <a:pt x="24094" y="2886"/>
                            <a:pt x="9125" y="79"/>
                          </a:cubicBezTo>
                          <a:cubicBezTo>
                            <a:pt x="5071" y="-544"/>
                            <a:pt x="393" y="2574"/>
                            <a:pt x="81" y="6940"/>
                          </a:cubicBezTo>
                          <a:cubicBezTo>
                            <a:pt x="-1478" y="37813"/>
                            <a:pt x="19728" y="65568"/>
                            <a:pt x="36256" y="89892"/>
                          </a:cubicBezTo>
                          <a:cubicBezTo>
                            <a:pt x="60580" y="126066"/>
                            <a:pt x="75237" y="167542"/>
                            <a:pt x="102368" y="201846"/>
                          </a:cubicBezTo>
                          <a:cubicBezTo>
                            <a:pt x="105798" y="205900"/>
                            <a:pt x="113906" y="203405"/>
                            <a:pt x="112659" y="197480"/>
                          </a:cubicBezTo>
                          <a:lnTo>
                            <a:pt x="112659" y="19748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2" name="Freeform: Shape 547">
                      <a:extLst>
                        <a:ext uri="{FF2B5EF4-FFF2-40B4-BE49-F238E27FC236}">
                          <a16:creationId xmlns:a16="http://schemas.microsoft.com/office/drawing/2014/main" id="{689593CD-6739-426A-93B3-B9A5073454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96002" y="4221295"/>
                      <a:ext cx="46952" cy="138971"/>
                    </a:xfrm>
                    <a:custGeom>
                      <a:avLst/>
                      <a:gdLst>
                        <a:gd name="connsiteX0" fmla="*/ 46887 w 46952"/>
                        <a:gd name="connsiteY0" fmla="*/ 130886 h 138971"/>
                        <a:gd name="connsiteX1" fmla="*/ 31295 w 46952"/>
                        <a:gd name="connsiteY1" fmla="*/ 54483 h 138971"/>
                        <a:gd name="connsiteX2" fmla="*/ 16638 w 46952"/>
                        <a:gd name="connsiteY2" fmla="*/ 1157 h 138971"/>
                        <a:gd name="connsiteX3" fmla="*/ 8530 w 46952"/>
                        <a:gd name="connsiteY3" fmla="*/ 2092 h 138971"/>
                        <a:gd name="connsiteX4" fmla="*/ 6659 w 46952"/>
                        <a:gd name="connsiteY4" fmla="*/ 66957 h 138971"/>
                        <a:gd name="connsiteX5" fmla="*/ 34102 w 46952"/>
                        <a:gd name="connsiteY5" fmla="*/ 136187 h 138971"/>
                        <a:gd name="connsiteX6" fmla="*/ 46887 w 46952"/>
                        <a:gd name="connsiteY6" fmla="*/ 130886 h 138971"/>
                        <a:gd name="connsiteX7" fmla="*/ 46887 w 46952"/>
                        <a:gd name="connsiteY7" fmla="*/ 130886 h 138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6952" h="138971">
                          <a:moveTo>
                            <a:pt x="46887" y="130886"/>
                          </a:moveTo>
                          <a:cubicBezTo>
                            <a:pt x="43457" y="105002"/>
                            <a:pt x="35037" y="80366"/>
                            <a:pt x="31295" y="54483"/>
                          </a:cubicBezTo>
                          <a:cubicBezTo>
                            <a:pt x="28488" y="35772"/>
                            <a:pt x="31295" y="14566"/>
                            <a:pt x="16638" y="1157"/>
                          </a:cubicBezTo>
                          <a:cubicBezTo>
                            <a:pt x="14143" y="-1026"/>
                            <a:pt x="10713" y="221"/>
                            <a:pt x="8530" y="2092"/>
                          </a:cubicBezTo>
                          <a:cubicBezTo>
                            <a:pt x="-6751" y="18308"/>
                            <a:pt x="2293" y="47310"/>
                            <a:pt x="6659" y="66957"/>
                          </a:cubicBezTo>
                          <a:cubicBezTo>
                            <a:pt x="11960" y="91281"/>
                            <a:pt x="19133" y="115605"/>
                            <a:pt x="34102" y="136187"/>
                          </a:cubicBezTo>
                          <a:cubicBezTo>
                            <a:pt x="38467" y="142112"/>
                            <a:pt x="47823" y="137746"/>
                            <a:pt x="46887" y="130886"/>
                          </a:cubicBezTo>
                          <a:lnTo>
                            <a:pt x="46887" y="130886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3" name="Freeform: Shape 548">
                      <a:extLst>
                        <a:ext uri="{FF2B5EF4-FFF2-40B4-BE49-F238E27FC236}">
                          <a16:creationId xmlns:a16="http://schemas.microsoft.com/office/drawing/2014/main" id="{54843CDC-108B-4CCA-AD1E-E89407DFA2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8619" y="4603579"/>
                      <a:ext cx="38236" cy="155552"/>
                    </a:xfrm>
                    <a:custGeom>
                      <a:avLst/>
                      <a:gdLst>
                        <a:gd name="connsiteX0" fmla="*/ 21235 w 38236"/>
                        <a:gd name="connsiteY0" fmla="*/ 575 h 155552"/>
                        <a:gd name="connsiteX1" fmla="*/ 29 w 38236"/>
                        <a:gd name="connsiteY1" fmla="*/ 73236 h 155552"/>
                        <a:gd name="connsiteX2" fmla="*/ 23106 w 38236"/>
                        <a:gd name="connsiteY2" fmla="*/ 154005 h 155552"/>
                        <a:gd name="connsiteX3" fmla="*/ 35580 w 38236"/>
                        <a:gd name="connsiteY3" fmla="*/ 150575 h 155552"/>
                        <a:gd name="connsiteX4" fmla="*/ 28719 w 38236"/>
                        <a:gd name="connsiteY4" fmla="*/ 87581 h 155552"/>
                        <a:gd name="connsiteX5" fmla="*/ 25913 w 38236"/>
                        <a:gd name="connsiteY5" fmla="*/ 3070 h 155552"/>
                        <a:gd name="connsiteX6" fmla="*/ 21235 w 38236"/>
                        <a:gd name="connsiteY6" fmla="*/ 575 h 155552"/>
                        <a:gd name="connsiteX7" fmla="*/ 21235 w 38236"/>
                        <a:gd name="connsiteY7" fmla="*/ 575 h 1555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8236" h="155552">
                          <a:moveTo>
                            <a:pt x="21235" y="575"/>
                          </a:moveTo>
                          <a:cubicBezTo>
                            <a:pt x="1588" y="18351"/>
                            <a:pt x="-283" y="48288"/>
                            <a:pt x="29" y="73236"/>
                          </a:cubicBezTo>
                          <a:cubicBezTo>
                            <a:pt x="341" y="98808"/>
                            <a:pt x="-595" y="138724"/>
                            <a:pt x="23106" y="154005"/>
                          </a:cubicBezTo>
                          <a:cubicBezTo>
                            <a:pt x="27160" y="156812"/>
                            <a:pt x="33397" y="155876"/>
                            <a:pt x="35580" y="150575"/>
                          </a:cubicBezTo>
                          <a:cubicBezTo>
                            <a:pt x="43376" y="129681"/>
                            <a:pt x="31838" y="108787"/>
                            <a:pt x="28719" y="87581"/>
                          </a:cubicBezTo>
                          <a:cubicBezTo>
                            <a:pt x="24665" y="59827"/>
                            <a:pt x="23106" y="30825"/>
                            <a:pt x="25913" y="3070"/>
                          </a:cubicBezTo>
                          <a:cubicBezTo>
                            <a:pt x="25913" y="887"/>
                            <a:pt x="23106" y="-984"/>
                            <a:pt x="21235" y="575"/>
                          </a:cubicBezTo>
                          <a:lnTo>
                            <a:pt x="21235" y="575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4" name="Freeform: Shape 549">
                      <a:extLst>
                        <a:ext uri="{FF2B5EF4-FFF2-40B4-BE49-F238E27FC236}">
                          <a16:creationId xmlns:a16="http://schemas.microsoft.com/office/drawing/2014/main" id="{DD6595FF-B702-45DD-BCB6-372073CE0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51718" y="4256767"/>
                      <a:ext cx="126511" cy="263147"/>
                    </a:xfrm>
                    <a:custGeom>
                      <a:avLst/>
                      <a:gdLst>
                        <a:gd name="connsiteX0" fmla="*/ 125578 w 126511"/>
                        <a:gd name="connsiteY0" fmla="*/ 253209 h 263147"/>
                        <a:gd name="connsiteX1" fmla="*/ 73500 w 126511"/>
                        <a:gd name="connsiteY1" fmla="*/ 205184 h 263147"/>
                        <a:gd name="connsiteX2" fmla="*/ 46681 w 126511"/>
                        <a:gd name="connsiteY2" fmla="*/ 126598 h 263147"/>
                        <a:gd name="connsiteX3" fmla="*/ 19862 w 126511"/>
                        <a:gd name="connsiteY3" fmla="*/ 1235 h 263147"/>
                        <a:gd name="connsiteX4" fmla="*/ 1463 w 126511"/>
                        <a:gd name="connsiteY4" fmla="*/ 11838 h 263147"/>
                        <a:gd name="connsiteX5" fmla="*/ 6140 w 126511"/>
                        <a:gd name="connsiteY5" fmla="*/ 53314 h 263147"/>
                        <a:gd name="connsiteX6" fmla="*/ 6140 w 126511"/>
                        <a:gd name="connsiteY6" fmla="*/ 111941 h 263147"/>
                        <a:gd name="connsiteX7" fmla="*/ 21421 w 126511"/>
                        <a:gd name="connsiteY7" fmla="*/ 192398 h 263147"/>
                        <a:gd name="connsiteX8" fmla="*/ 124019 w 126511"/>
                        <a:gd name="connsiteY8" fmla="*/ 260693 h 263147"/>
                        <a:gd name="connsiteX9" fmla="*/ 125578 w 126511"/>
                        <a:gd name="connsiteY9" fmla="*/ 253209 h 263147"/>
                        <a:gd name="connsiteX10" fmla="*/ 125578 w 126511"/>
                        <a:gd name="connsiteY10" fmla="*/ 253209 h 263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6511" h="263147">
                          <a:moveTo>
                            <a:pt x="125578" y="253209"/>
                          </a:moveTo>
                          <a:cubicBezTo>
                            <a:pt x="111857" y="234186"/>
                            <a:pt x="88468" y="223895"/>
                            <a:pt x="73500" y="205184"/>
                          </a:cubicBezTo>
                          <a:cubicBezTo>
                            <a:pt x="55412" y="182419"/>
                            <a:pt x="45745" y="155912"/>
                            <a:pt x="46681" y="126598"/>
                          </a:cubicBezTo>
                          <a:cubicBezTo>
                            <a:pt x="47928" y="86370"/>
                            <a:pt x="66015" y="23064"/>
                            <a:pt x="19862" y="1235"/>
                          </a:cubicBezTo>
                          <a:cubicBezTo>
                            <a:pt x="11442" y="-2819"/>
                            <a:pt x="3334" y="3730"/>
                            <a:pt x="1463" y="11838"/>
                          </a:cubicBezTo>
                          <a:cubicBezTo>
                            <a:pt x="-2592" y="28678"/>
                            <a:pt x="2710" y="36162"/>
                            <a:pt x="6140" y="53314"/>
                          </a:cubicBezTo>
                          <a:cubicBezTo>
                            <a:pt x="9882" y="72960"/>
                            <a:pt x="7388" y="92295"/>
                            <a:pt x="6140" y="111941"/>
                          </a:cubicBezTo>
                          <a:cubicBezTo>
                            <a:pt x="4581" y="140008"/>
                            <a:pt x="8323" y="167139"/>
                            <a:pt x="21421" y="192398"/>
                          </a:cubicBezTo>
                          <a:cubicBezTo>
                            <a:pt x="38572" y="225454"/>
                            <a:pt x="81919" y="274726"/>
                            <a:pt x="124019" y="260693"/>
                          </a:cubicBezTo>
                          <a:cubicBezTo>
                            <a:pt x="126826" y="259758"/>
                            <a:pt x="127138" y="255704"/>
                            <a:pt x="125578" y="253209"/>
                          </a:cubicBezTo>
                          <a:lnTo>
                            <a:pt x="125578" y="253209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5" name="Freeform: Shape 550">
                      <a:extLst>
                        <a:ext uri="{FF2B5EF4-FFF2-40B4-BE49-F238E27FC236}">
                          <a16:creationId xmlns:a16="http://schemas.microsoft.com/office/drawing/2014/main" id="{1A04E34D-1903-4434-8C9F-1C5453844B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2349" y="4359013"/>
                      <a:ext cx="210240" cy="105529"/>
                    </a:xfrm>
                    <a:custGeom>
                      <a:avLst/>
                      <a:gdLst>
                        <a:gd name="connsiteX0" fmla="*/ 205552 w 210240"/>
                        <a:gd name="connsiteY0" fmla="*/ 88594 h 105529"/>
                        <a:gd name="connsiteX1" fmla="*/ 96404 w 210240"/>
                        <a:gd name="connsiteY1" fmla="*/ 61463 h 105529"/>
                        <a:gd name="connsiteX2" fmla="*/ 12205 w 210240"/>
                        <a:gd name="connsiteY2" fmla="*/ 653 h 105529"/>
                        <a:gd name="connsiteX3" fmla="*/ 43 w 210240"/>
                        <a:gd name="connsiteY3" fmla="*/ 10008 h 105529"/>
                        <a:gd name="connsiteX4" fmla="*/ 79565 w 210240"/>
                        <a:gd name="connsiteY4" fmla="*/ 87970 h 105529"/>
                        <a:gd name="connsiteX5" fmla="*/ 205552 w 210240"/>
                        <a:gd name="connsiteY5" fmla="*/ 99820 h 105529"/>
                        <a:gd name="connsiteX6" fmla="*/ 205552 w 210240"/>
                        <a:gd name="connsiteY6" fmla="*/ 88594 h 105529"/>
                        <a:gd name="connsiteX7" fmla="*/ 205552 w 210240"/>
                        <a:gd name="connsiteY7" fmla="*/ 88594 h 1055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0240" h="105529">
                          <a:moveTo>
                            <a:pt x="205552" y="88594"/>
                          </a:moveTo>
                          <a:cubicBezTo>
                            <a:pt x="167818" y="87658"/>
                            <a:pt x="130084" y="78615"/>
                            <a:pt x="96404" y="61463"/>
                          </a:cubicBezTo>
                          <a:cubicBezTo>
                            <a:pt x="65531" y="45871"/>
                            <a:pt x="43702" y="12503"/>
                            <a:pt x="12205" y="653"/>
                          </a:cubicBezTo>
                          <a:cubicBezTo>
                            <a:pt x="5656" y="-1842"/>
                            <a:pt x="-581" y="3147"/>
                            <a:pt x="43" y="10008"/>
                          </a:cubicBezTo>
                          <a:cubicBezTo>
                            <a:pt x="3162" y="46806"/>
                            <a:pt x="49315" y="73937"/>
                            <a:pt x="79565" y="87970"/>
                          </a:cubicBezTo>
                          <a:cubicBezTo>
                            <a:pt x="119793" y="106681"/>
                            <a:pt x="162516" y="110111"/>
                            <a:pt x="205552" y="99820"/>
                          </a:cubicBezTo>
                          <a:cubicBezTo>
                            <a:pt x="211165" y="98573"/>
                            <a:pt x="212412" y="88906"/>
                            <a:pt x="205552" y="88594"/>
                          </a:cubicBezTo>
                          <a:lnTo>
                            <a:pt x="205552" y="88594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6" name="Freeform: Shape 551">
                      <a:extLst>
                        <a:ext uri="{FF2B5EF4-FFF2-40B4-BE49-F238E27FC236}">
                          <a16:creationId xmlns:a16="http://schemas.microsoft.com/office/drawing/2014/main" id="{857D111A-A601-4D6F-8369-AC05640ECC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70366" y="4195087"/>
                      <a:ext cx="104878" cy="202338"/>
                    </a:xfrm>
                    <a:custGeom>
                      <a:avLst/>
                      <a:gdLst>
                        <a:gd name="connsiteX0" fmla="*/ 104228 w 104878"/>
                        <a:gd name="connsiteY0" fmla="*/ 192333 h 202338"/>
                        <a:gd name="connsiteX1" fmla="*/ 52149 w 104878"/>
                        <a:gd name="connsiteY1" fmla="*/ 98778 h 202338"/>
                        <a:gd name="connsiteX2" fmla="*/ 27201 w 104878"/>
                        <a:gd name="connsiteY2" fmla="*/ 3976 h 202338"/>
                        <a:gd name="connsiteX3" fmla="*/ 10362 w 104878"/>
                        <a:gd name="connsiteY3" fmla="*/ 3976 h 202338"/>
                        <a:gd name="connsiteX4" fmla="*/ 20653 w 104878"/>
                        <a:gd name="connsiteY4" fmla="*/ 112188 h 202338"/>
                        <a:gd name="connsiteX5" fmla="*/ 94873 w 104878"/>
                        <a:gd name="connsiteY5" fmla="*/ 201688 h 202338"/>
                        <a:gd name="connsiteX6" fmla="*/ 104228 w 104878"/>
                        <a:gd name="connsiteY6" fmla="*/ 192333 h 202338"/>
                        <a:gd name="connsiteX7" fmla="*/ 104228 w 104878"/>
                        <a:gd name="connsiteY7" fmla="*/ 192333 h 2023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4878" h="202338">
                          <a:moveTo>
                            <a:pt x="104228" y="192333"/>
                          </a:moveTo>
                          <a:cubicBezTo>
                            <a:pt x="86453" y="161148"/>
                            <a:pt x="64623" y="133081"/>
                            <a:pt x="52149" y="98778"/>
                          </a:cubicBezTo>
                          <a:cubicBezTo>
                            <a:pt x="41546" y="69464"/>
                            <a:pt x="46848" y="27677"/>
                            <a:pt x="27201" y="3976"/>
                          </a:cubicBezTo>
                          <a:cubicBezTo>
                            <a:pt x="22836" y="-1325"/>
                            <a:pt x="14728" y="-1325"/>
                            <a:pt x="10362" y="3976"/>
                          </a:cubicBezTo>
                          <a:cubicBezTo>
                            <a:pt x="-12403" y="32354"/>
                            <a:pt x="7555" y="82250"/>
                            <a:pt x="20653" y="112188"/>
                          </a:cubicBezTo>
                          <a:cubicBezTo>
                            <a:pt x="35933" y="147738"/>
                            <a:pt x="60257" y="183289"/>
                            <a:pt x="94873" y="201688"/>
                          </a:cubicBezTo>
                          <a:cubicBezTo>
                            <a:pt x="100174" y="204495"/>
                            <a:pt x="107035" y="197634"/>
                            <a:pt x="104228" y="192333"/>
                          </a:cubicBezTo>
                          <a:lnTo>
                            <a:pt x="104228" y="192333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37" name="Freeform: Shape 552">
                      <a:extLst>
                        <a:ext uri="{FF2B5EF4-FFF2-40B4-BE49-F238E27FC236}">
                          <a16:creationId xmlns:a16="http://schemas.microsoft.com/office/drawing/2014/main" id="{07570F00-D232-47B4-85B9-5910605160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5206" y="4522690"/>
                      <a:ext cx="193691" cy="103685"/>
                    </a:xfrm>
                    <a:custGeom>
                      <a:avLst/>
                      <a:gdLst>
                        <a:gd name="connsiteX0" fmla="*/ 188183 w 193691"/>
                        <a:gd name="connsiteY0" fmla="*/ 72 h 103685"/>
                        <a:gd name="connsiteX1" fmla="*/ 68433 w 193691"/>
                        <a:gd name="connsiteY1" fmla="*/ 26268 h 103685"/>
                        <a:gd name="connsiteX2" fmla="*/ 1697 w 193691"/>
                        <a:gd name="connsiteY2" fmla="*/ 89261 h 103685"/>
                        <a:gd name="connsiteX3" fmla="*/ 7310 w 193691"/>
                        <a:gd name="connsiteY3" fmla="*/ 102671 h 103685"/>
                        <a:gd name="connsiteX4" fmla="*/ 67497 w 193691"/>
                        <a:gd name="connsiteY4" fmla="*/ 59012 h 103685"/>
                        <a:gd name="connsiteX5" fmla="*/ 190989 w 193691"/>
                        <a:gd name="connsiteY5" fmla="*/ 9428 h 103685"/>
                        <a:gd name="connsiteX6" fmla="*/ 188183 w 193691"/>
                        <a:gd name="connsiteY6" fmla="*/ 72 h 103685"/>
                        <a:gd name="connsiteX7" fmla="*/ 188183 w 193691"/>
                        <a:gd name="connsiteY7" fmla="*/ 72 h 1036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3691" h="103685">
                          <a:moveTo>
                            <a:pt x="188183" y="72"/>
                          </a:moveTo>
                          <a:cubicBezTo>
                            <a:pt x="149201" y="5686"/>
                            <a:pt x="104607" y="9740"/>
                            <a:pt x="68433" y="26268"/>
                          </a:cubicBezTo>
                          <a:cubicBezTo>
                            <a:pt x="41614" y="38741"/>
                            <a:pt x="19160" y="65872"/>
                            <a:pt x="1697" y="89261"/>
                          </a:cubicBezTo>
                          <a:cubicBezTo>
                            <a:pt x="-2357" y="94874"/>
                            <a:pt x="1385" y="101111"/>
                            <a:pt x="7310" y="102671"/>
                          </a:cubicBezTo>
                          <a:cubicBezTo>
                            <a:pt x="36312" y="110155"/>
                            <a:pt x="48162" y="74292"/>
                            <a:pt x="67497" y="59012"/>
                          </a:cubicBezTo>
                          <a:cubicBezTo>
                            <a:pt x="101489" y="32193"/>
                            <a:pt x="151073" y="24708"/>
                            <a:pt x="190989" y="9428"/>
                          </a:cubicBezTo>
                          <a:cubicBezTo>
                            <a:pt x="195979" y="7557"/>
                            <a:pt x="193484" y="-863"/>
                            <a:pt x="188183" y="72"/>
                          </a:cubicBezTo>
                          <a:lnTo>
                            <a:pt x="188183" y="72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6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6840622" y="4592285"/>
                  <a:ext cx="1228480" cy="1123700"/>
                  <a:chOff x="6840622" y="4592285"/>
                  <a:chExt cx="1228480" cy="1123700"/>
                </a:xfrm>
              </p:grpSpPr>
              <p:sp>
                <p:nvSpPr>
                  <p:cNvPr id="281" name="Freeform: Shape 554">
                    <a:extLst>
                      <a:ext uri="{FF2B5EF4-FFF2-40B4-BE49-F238E27FC236}">
                        <a16:creationId xmlns:a16="http://schemas.microsoft.com/office/drawing/2014/main" id="{3C48A4FD-F460-4CC5-B0D3-1B34A19E4D95}"/>
                      </a:ext>
                    </a:extLst>
                  </p:cNvPr>
                  <p:cNvSpPr/>
                  <p:nvPr/>
                </p:nvSpPr>
                <p:spPr>
                  <a:xfrm>
                    <a:off x="7115047" y="4592285"/>
                    <a:ext cx="566702" cy="639678"/>
                  </a:xfrm>
                  <a:custGeom>
                    <a:avLst/>
                    <a:gdLst>
                      <a:gd name="connsiteX0" fmla="*/ 8716 w 566702"/>
                      <a:gd name="connsiteY0" fmla="*/ 520183 h 639678"/>
                      <a:gd name="connsiteX1" fmla="*/ 12770 w 566702"/>
                      <a:gd name="connsiteY1" fmla="*/ 519871 h 639678"/>
                      <a:gd name="connsiteX2" fmla="*/ 30857 w 566702"/>
                      <a:gd name="connsiteY2" fmla="*/ 473094 h 639678"/>
                      <a:gd name="connsiteX3" fmla="*/ 76699 w 566702"/>
                      <a:gd name="connsiteY3" fmla="*/ 430995 h 639678"/>
                      <a:gd name="connsiteX4" fmla="*/ 133767 w 566702"/>
                      <a:gd name="connsiteY4" fmla="*/ 430371 h 639678"/>
                      <a:gd name="connsiteX5" fmla="*/ 193018 w 566702"/>
                      <a:gd name="connsiteY5" fmla="*/ 428188 h 639678"/>
                      <a:gd name="connsiteX6" fmla="*/ 235742 w 566702"/>
                      <a:gd name="connsiteY6" fmla="*/ 420703 h 639678"/>
                      <a:gd name="connsiteX7" fmla="*/ 163081 w 566702"/>
                      <a:gd name="connsiteY7" fmla="*/ 633384 h 639678"/>
                      <a:gd name="connsiteX8" fmla="*/ 174931 w 566702"/>
                      <a:gd name="connsiteY8" fmla="*/ 635879 h 639678"/>
                      <a:gd name="connsiteX9" fmla="*/ 261002 w 566702"/>
                      <a:gd name="connsiteY9" fmla="*/ 459685 h 639678"/>
                      <a:gd name="connsiteX10" fmla="*/ 312457 w 566702"/>
                      <a:gd name="connsiteY10" fmla="*/ 390142 h 639678"/>
                      <a:gd name="connsiteX11" fmla="*/ 332727 w 566702"/>
                      <a:gd name="connsiteY11" fmla="*/ 366130 h 639678"/>
                      <a:gd name="connsiteX12" fmla="*/ 359858 w 566702"/>
                      <a:gd name="connsiteY12" fmla="*/ 334009 h 639678"/>
                      <a:gd name="connsiteX13" fmla="*/ 390731 w 566702"/>
                      <a:gd name="connsiteY13" fmla="*/ 397003 h 639678"/>
                      <a:gd name="connsiteX14" fmla="*/ 465262 w 566702"/>
                      <a:gd name="connsiteY14" fmla="*/ 435984 h 639678"/>
                      <a:gd name="connsiteX15" fmla="*/ 510169 w 566702"/>
                      <a:gd name="connsiteY15" fmla="*/ 439102 h 639678"/>
                      <a:gd name="connsiteX16" fmla="*/ 562871 w 566702"/>
                      <a:gd name="connsiteY16" fmla="*/ 435049 h 639678"/>
                      <a:gd name="connsiteX17" fmla="*/ 566613 w 566702"/>
                      <a:gd name="connsiteY17" fmla="*/ 432554 h 639678"/>
                      <a:gd name="connsiteX18" fmla="*/ 536052 w 566702"/>
                      <a:gd name="connsiteY18" fmla="*/ 410724 h 639678"/>
                      <a:gd name="connsiteX19" fmla="*/ 449046 w 566702"/>
                      <a:gd name="connsiteY19" fmla="*/ 397938 h 639678"/>
                      <a:gd name="connsiteX20" fmla="*/ 395408 w 566702"/>
                      <a:gd name="connsiteY20" fmla="*/ 312492 h 639678"/>
                      <a:gd name="connsiteX21" fmla="*/ 397591 w 566702"/>
                      <a:gd name="connsiteY21" fmla="*/ 287544 h 639678"/>
                      <a:gd name="connsiteX22" fmla="*/ 409130 w 566702"/>
                      <a:gd name="connsiteY22" fmla="*/ 1891 h 639678"/>
                      <a:gd name="connsiteX23" fmla="*/ 400086 w 566702"/>
                      <a:gd name="connsiteY23" fmla="*/ 9999 h 639678"/>
                      <a:gd name="connsiteX24" fmla="*/ 309026 w 566702"/>
                      <a:gd name="connsiteY24" fmla="*/ 326213 h 639678"/>
                      <a:gd name="connsiteX25" fmla="*/ 306843 w 566702"/>
                      <a:gd name="connsiteY25" fmla="*/ 329020 h 639678"/>
                      <a:gd name="connsiteX26" fmla="*/ 274723 w 566702"/>
                      <a:gd name="connsiteY26" fmla="*/ 348978 h 639678"/>
                      <a:gd name="connsiteX27" fmla="*/ 226386 w 566702"/>
                      <a:gd name="connsiteY27" fmla="*/ 367689 h 639678"/>
                      <a:gd name="connsiteX28" fmla="*/ 169942 w 566702"/>
                      <a:gd name="connsiteY28" fmla="*/ 385153 h 639678"/>
                      <a:gd name="connsiteX29" fmla="*/ 104142 w 566702"/>
                      <a:gd name="connsiteY29" fmla="*/ 391390 h 639678"/>
                      <a:gd name="connsiteX30" fmla="*/ 23996 w 566702"/>
                      <a:gd name="connsiteY30" fmla="*/ 433177 h 639678"/>
                      <a:gd name="connsiteX31" fmla="*/ 1232 w 566702"/>
                      <a:gd name="connsiteY31" fmla="*/ 477460 h 639678"/>
                      <a:gd name="connsiteX32" fmla="*/ 8716 w 566702"/>
                      <a:gd name="connsiteY32" fmla="*/ 520183 h 639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66702" h="639678">
                        <a:moveTo>
                          <a:pt x="8716" y="520183"/>
                        </a:moveTo>
                        <a:cubicBezTo>
                          <a:pt x="9340" y="522366"/>
                          <a:pt x="12770" y="522366"/>
                          <a:pt x="12770" y="519871"/>
                        </a:cubicBezTo>
                        <a:cubicBezTo>
                          <a:pt x="13394" y="506150"/>
                          <a:pt x="24620" y="485256"/>
                          <a:pt x="30857" y="473094"/>
                        </a:cubicBezTo>
                        <a:cubicBezTo>
                          <a:pt x="39901" y="454695"/>
                          <a:pt x="56117" y="437231"/>
                          <a:pt x="76699" y="430995"/>
                        </a:cubicBezTo>
                        <a:cubicBezTo>
                          <a:pt x="95410" y="425381"/>
                          <a:pt x="114744" y="429435"/>
                          <a:pt x="133767" y="430371"/>
                        </a:cubicBezTo>
                        <a:cubicBezTo>
                          <a:pt x="153414" y="431306"/>
                          <a:pt x="173372" y="430371"/>
                          <a:pt x="193018" y="428188"/>
                        </a:cubicBezTo>
                        <a:cubicBezTo>
                          <a:pt x="203310" y="427252"/>
                          <a:pt x="218590" y="424757"/>
                          <a:pt x="235742" y="420703"/>
                        </a:cubicBezTo>
                        <a:cubicBezTo>
                          <a:pt x="194266" y="484321"/>
                          <a:pt x="164640" y="554487"/>
                          <a:pt x="163081" y="633384"/>
                        </a:cubicBezTo>
                        <a:cubicBezTo>
                          <a:pt x="163081" y="640245"/>
                          <a:pt x="172125" y="642116"/>
                          <a:pt x="174931" y="635879"/>
                        </a:cubicBezTo>
                        <a:cubicBezTo>
                          <a:pt x="200815" y="576004"/>
                          <a:pt x="226386" y="514882"/>
                          <a:pt x="261002" y="459685"/>
                        </a:cubicBezTo>
                        <a:cubicBezTo>
                          <a:pt x="276594" y="435049"/>
                          <a:pt x="294058" y="412284"/>
                          <a:pt x="312457" y="390142"/>
                        </a:cubicBezTo>
                        <a:cubicBezTo>
                          <a:pt x="321812" y="383282"/>
                          <a:pt x="328985" y="375173"/>
                          <a:pt x="332727" y="366130"/>
                        </a:cubicBezTo>
                        <a:cubicBezTo>
                          <a:pt x="341770" y="355527"/>
                          <a:pt x="350814" y="344924"/>
                          <a:pt x="359858" y="334009"/>
                        </a:cubicBezTo>
                        <a:cubicBezTo>
                          <a:pt x="364847" y="358022"/>
                          <a:pt x="376074" y="380787"/>
                          <a:pt x="390731" y="397003"/>
                        </a:cubicBezTo>
                        <a:cubicBezTo>
                          <a:pt x="410065" y="418521"/>
                          <a:pt x="436884" y="430995"/>
                          <a:pt x="465262" y="435984"/>
                        </a:cubicBezTo>
                        <a:cubicBezTo>
                          <a:pt x="479919" y="438791"/>
                          <a:pt x="495200" y="440038"/>
                          <a:pt x="510169" y="439102"/>
                        </a:cubicBezTo>
                        <a:cubicBezTo>
                          <a:pt x="523266" y="438167"/>
                          <a:pt x="551021" y="427564"/>
                          <a:pt x="562871" y="435049"/>
                        </a:cubicBezTo>
                        <a:cubicBezTo>
                          <a:pt x="564430" y="435984"/>
                          <a:pt x="567237" y="434737"/>
                          <a:pt x="566613" y="432554"/>
                        </a:cubicBezTo>
                        <a:cubicBezTo>
                          <a:pt x="562247" y="417273"/>
                          <a:pt x="551333" y="412595"/>
                          <a:pt x="536052" y="410724"/>
                        </a:cubicBezTo>
                        <a:cubicBezTo>
                          <a:pt x="506426" y="406670"/>
                          <a:pt x="477425" y="410412"/>
                          <a:pt x="449046" y="397938"/>
                        </a:cubicBezTo>
                        <a:cubicBezTo>
                          <a:pt x="414743" y="382970"/>
                          <a:pt x="396656" y="348978"/>
                          <a:pt x="395408" y="312492"/>
                        </a:cubicBezTo>
                        <a:cubicBezTo>
                          <a:pt x="395096" y="304072"/>
                          <a:pt x="396032" y="295652"/>
                          <a:pt x="397591" y="287544"/>
                        </a:cubicBezTo>
                        <a:cubicBezTo>
                          <a:pt x="457778" y="203345"/>
                          <a:pt x="497695" y="81724"/>
                          <a:pt x="409130" y="1891"/>
                        </a:cubicBezTo>
                        <a:cubicBezTo>
                          <a:pt x="403516" y="-3411"/>
                          <a:pt x="395408" y="3450"/>
                          <a:pt x="400086" y="9999"/>
                        </a:cubicBezTo>
                        <a:cubicBezTo>
                          <a:pt x="478360" y="116339"/>
                          <a:pt x="377633" y="246692"/>
                          <a:pt x="309026" y="326213"/>
                        </a:cubicBezTo>
                        <a:cubicBezTo>
                          <a:pt x="308403" y="327149"/>
                          <a:pt x="307467" y="328084"/>
                          <a:pt x="306843" y="329020"/>
                        </a:cubicBezTo>
                        <a:cubicBezTo>
                          <a:pt x="294993" y="333386"/>
                          <a:pt x="285949" y="343053"/>
                          <a:pt x="274723" y="348978"/>
                        </a:cubicBezTo>
                        <a:cubicBezTo>
                          <a:pt x="259130" y="357086"/>
                          <a:pt x="243226" y="362388"/>
                          <a:pt x="226386" y="367689"/>
                        </a:cubicBezTo>
                        <a:cubicBezTo>
                          <a:pt x="207675" y="373302"/>
                          <a:pt x="188964" y="380163"/>
                          <a:pt x="169942" y="385153"/>
                        </a:cubicBezTo>
                        <a:cubicBezTo>
                          <a:pt x="148112" y="390766"/>
                          <a:pt x="126283" y="389207"/>
                          <a:pt x="104142" y="391390"/>
                        </a:cubicBezTo>
                        <a:cubicBezTo>
                          <a:pt x="72957" y="394508"/>
                          <a:pt x="44267" y="408853"/>
                          <a:pt x="23996" y="433177"/>
                        </a:cubicBezTo>
                        <a:cubicBezTo>
                          <a:pt x="13705" y="445651"/>
                          <a:pt x="4350" y="461556"/>
                          <a:pt x="1232" y="477460"/>
                        </a:cubicBezTo>
                        <a:cubicBezTo>
                          <a:pt x="-2823" y="494611"/>
                          <a:pt x="4038" y="503655"/>
                          <a:pt x="8716" y="520183"/>
                        </a:cubicBezTo>
                        <a:close/>
                      </a:path>
                    </a:pathLst>
                  </a:custGeom>
                  <a:solidFill>
                    <a:srgbClr val="20531D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2" name="Freeform: Shape 555">
                    <a:extLst>
                      <a:ext uri="{FF2B5EF4-FFF2-40B4-BE49-F238E27FC236}">
                        <a16:creationId xmlns:a16="http://schemas.microsoft.com/office/drawing/2014/main" id="{992EB08D-2D70-488C-9D30-DDA437023DC5}"/>
                      </a:ext>
                    </a:extLst>
                  </p:cNvPr>
                  <p:cNvSpPr/>
                  <p:nvPr/>
                </p:nvSpPr>
                <p:spPr>
                  <a:xfrm>
                    <a:off x="7602840" y="4849324"/>
                    <a:ext cx="422069" cy="321575"/>
                  </a:xfrm>
                  <a:custGeom>
                    <a:avLst/>
                    <a:gdLst>
                      <a:gd name="connsiteX0" fmla="*/ 262187 w 422069"/>
                      <a:gd name="connsiteY0" fmla="*/ 303996 h 321575"/>
                      <a:gd name="connsiteX1" fmla="*/ 247530 w 422069"/>
                      <a:gd name="connsiteY1" fmla="*/ 255348 h 321575"/>
                      <a:gd name="connsiteX2" fmla="*/ 238486 w 422069"/>
                      <a:gd name="connsiteY2" fmla="*/ 246304 h 321575"/>
                      <a:gd name="connsiteX3" fmla="*/ 267488 w 422069"/>
                      <a:gd name="connsiteY3" fmla="*/ 255348 h 321575"/>
                      <a:gd name="connsiteX4" fmla="*/ 298673 w 422069"/>
                      <a:gd name="connsiteY4" fmla="*/ 255971 h 321575"/>
                      <a:gd name="connsiteX5" fmla="*/ 260939 w 422069"/>
                      <a:gd name="connsiteY5" fmla="*/ 230400 h 321575"/>
                      <a:gd name="connsiteX6" fmla="*/ 252520 w 422069"/>
                      <a:gd name="connsiteY6" fmla="*/ 226346 h 321575"/>
                      <a:gd name="connsiteX7" fmla="*/ 273101 w 422069"/>
                      <a:gd name="connsiteY7" fmla="*/ 217302 h 321575"/>
                      <a:gd name="connsiteX8" fmla="*/ 273101 w 422069"/>
                      <a:gd name="connsiteY8" fmla="*/ 212936 h 321575"/>
                      <a:gd name="connsiteX9" fmla="*/ 127468 w 422069"/>
                      <a:gd name="connsiteY9" fmla="*/ 181128 h 321575"/>
                      <a:gd name="connsiteX10" fmla="*/ 124973 w 422069"/>
                      <a:gd name="connsiteY10" fmla="*/ 180192 h 321575"/>
                      <a:gd name="connsiteX11" fmla="*/ 125597 w 422069"/>
                      <a:gd name="connsiteY11" fmla="*/ 180192 h 321575"/>
                      <a:gd name="connsiteX12" fmla="*/ 210732 w 422069"/>
                      <a:gd name="connsiteY12" fmla="*/ 189859 h 321575"/>
                      <a:gd name="connsiteX13" fmla="*/ 280898 w 422069"/>
                      <a:gd name="connsiteY13" fmla="*/ 185805 h 321575"/>
                      <a:gd name="connsiteX14" fmla="*/ 288070 w 422069"/>
                      <a:gd name="connsiteY14" fmla="*/ 191731 h 321575"/>
                      <a:gd name="connsiteX15" fmla="*/ 309276 w 422069"/>
                      <a:gd name="connsiteY15" fmla="*/ 206699 h 321575"/>
                      <a:gd name="connsiteX16" fmla="*/ 325180 w 422069"/>
                      <a:gd name="connsiteY16" fmla="*/ 204828 h 321575"/>
                      <a:gd name="connsiteX17" fmla="*/ 322374 w 422069"/>
                      <a:gd name="connsiteY17" fmla="*/ 176138 h 321575"/>
                      <a:gd name="connsiteX18" fmla="*/ 338278 w 422069"/>
                      <a:gd name="connsiteY18" fmla="*/ 179880 h 321575"/>
                      <a:gd name="connsiteX19" fmla="*/ 378195 w 422069"/>
                      <a:gd name="connsiteY19" fmla="*/ 177385 h 321575"/>
                      <a:gd name="connsiteX20" fmla="*/ 349505 w 422069"/>
                      <a:gd name="connsiteY20" fmla="*/ 151814 h 321575"/>
                      <a:gd name="connsiteX21" fmla="*/ 342644 w 422069"/>
                      <a:gd name="connsiteY21" fmla="*/ 149943 h 321575"/>
                      <a:gd name="connsiteX22" fmla="*/ 369775 w 422069"/>
                      <a:gd name="connsiteY22" fmla="*/ 139340 h 321575"/>
                      <a:gd name="connsiteX23" fmla="*/ 421853 w 422069"/>
                      <a:gd name="connsiteY23" fmla="*/ 99735 h 321575"/>
                      <a:gd name="connsiteX24" fmla="*/ 414057 w 422069"/>
                      <a:gd name="connsiteY24" fmla="*/ 93810 h 321575"/>
                      <a:gd name="connsiteX25" fmla="*/ 354806 w 422069"/>
                      <a:gd name="connsiteY25" fmla="*/ 109714 h 321575"/>
                      <a:gd name="connsiteX26" fmla="*/ 349816 w 422069"/>
                      <a:gd name="connsiteY26" fmla="*/ 110650 h 321575"/>
                      <a:gd name="connsiteX27" fmla="*/ 363538 w 422069"/>
                      <a:gd name="connsiteY27" fmla="*/ 80712 h 321575"/>
                      <a:gd name="connsiteX28" fmla="*/ 354806 w 422069"/>
                      <a:gd name="connsiteY28" fmla="*/ 79465 h 321575"/>
                      <a:gd name="connsiteX29" fmla="*/ 321438 w 422069"/>
                      <a:gd name="connsiteY29" fmla="*/ 97552 h 321575"/>
                      <a:gd name="connsiteX30" fmla="*/ 321126 w 422069"/>
                      <a:gd name="connsiteY30" fmla="*/ 97240 h 321575"/>
                      <a:gd name="connsiteX31" fmla="*/ 320814 w 422069"/>
                      <a:gd name="connsiteY31" fmla="*/ 96928 h 321575"/>
                      <a:gd name="connsiteX32" fmla="*/ 327051 w 422069"/>
                      <a:gd name="connsiteY32" fmla="*/ 83519 h 321575"/>
                      <a:gd name="connsiteX33" fmla="*/ 332665 w 422069"/>
                      <a:gd name="connsiteY33" fmla="*/ 66367 h 321575"/>
                      <a:gd name="connsiteX34" fmla="*/ 321126 w 422069"/>
                      <a:gd name="connsiteY34" fmla="*/ 61690 h 321575"/>
                      <a:gd name="connsiteX35" fmla="*/ 306469 w 422069"/>
                      <a:gd name="connsiteY35" fmla="*/ 73540 h 321575"/>
                      <a:gd name="connsiteX36" fmla="*/ 292124 w 422069"/>
                      <a:gd name="connsiteY36" fmla="*/ 88197 h 321575"/>
                      <a:gd name="connsiteX37" fmla="*/ 268736 w 422069"/>
                      <a:gd name="connsiteY37" fmla="*/ 112209 h 321575"/>
                      <a:gd name="connsiteX38" fmla="*/ 222270 w 422069"/>
                      <a:gd name="connsiteY38" fmla="*/ 135598 h 321575"/>
                      <a:gd name="connsiteX39" fmla="*/ 124661 w 422069"/>
                      <a:gd name="connsiteY39" fmla="*/ 153061 h 321575"/>
                      <a:gd name="connsiteX40" fmla="*/ 179859 w 422069"/>
                      <a:gd name="connsiteY40" fmla="*/ 141211 h 321575"/>
                      <a:gd name="connsiteX41" fmla="*/ 222582 w 422069"/>
                      <a:gd name="connsiteY41" fmla="*/ 120941 h 321575"/>
                      <a:gd name="connsiteX42" fmla="*/ 254703 w 422069"/>
                      <a:gd name="connsiteY42" fmla="*/ 95369 h 321575"/>
                      <a:gd name="connsiteX43" fmla="*/ 272166 w 422069"/>
                      <a:gd name="connsiteY43" fmla="*/ 79465 h 321575"/>
                      <a:gd name="connsiteX44" fmla="*/ 293684 w 422069"/>
                      <a:gd name="connsiteY44" fmla="*/ 33311 h 321575"/>
                      <a:gd name="connsiteX45" fmla="*/ 251272 w 422069"/>
                      <a:gd name="connsiteY45" fmla="*/ 60130 h 321575"/>
                      <a:gd name="connsiteX46" fmla="*/ 233497 w 422069"/>
                      <a:gd name="connsiteY46" fmla="*/ 73228 h 321575"/>
                      <a:gd name="connsiteX47" fmla="*/ 241605 w 422069"/>
                      <a:gd name="connsiteY47" fmla="*/ 59195 h 321575"/>
                      <a:gd name="connsiteX48" fmla="*/ 252831 w 422069"/>
                      <a:gd name="connsiteY48" fmla="*/ 29569 h 321575"/>
                      <a:gd name="connsiteX49" fmla="*/ 255638 w 422069"/>
                      <a:gd name="connsiteY49" fmla="*/ 3374 h 321575"/>
                      <a:gd name="connsiteX50" fmla="*/ 244723 w 422069"/>
                      <a:gd name="connsiteY50" fmla="*/ 1815 h 321575"/>
                      <a:gd name="connsiteX51" fmla="*/ 225077 w 422069"/>
                      <a:gd name="connsiteY51" fmla="*/ 26139 h 321575"/>
                      <a:gd name="connsiteX52" fmla="*/ 212915 w 422069"/>
                      <a:gd name="connsiteY52" fmla="*/ 44538 h 321575"/>
                      <a:gd name="connsiteX53" fmla="*/ 199193 w 422069"/>
                      <a:gd name="connsiteY53" fmla="*/ 5245 h 321575"/>
                      <a:gd name="connsiteX54" fmla="*/ 187967 w 422069"/>
                      <a:gd name="connsiteY54" fmla="*/ 8675 h 321575"/>
                      <a:gd name="connsiteX55" fmla="*/ 182354 w 422069"/>
                      <a:gd name="connsiteY55" fmla="*/ 53581 h 321575"/>
                      <a:gd name="connsiteX56" fmla="*/ 178299 w 422069"/>
                      <a:gd name="connsiteY56" fmla="*/ 71045 h 321575"/>
                      <a:gd name="connsiteX57" fmla="*/ 171127 w 422069"/>
                      <a:gd name="connsiteY57" fmla="*/ 78218 h 321575"/>
                      <a:gd name="connsiteX58" fmla="*/ 148050 w 422069"/>
                      <a:gd name="connsiteY58" fmla="*/ 100047 h 321575"/>
                      <a:gd name="connsiteX59" fmla="*/ 121543 w 422069"/>
                      <a:gd name="connsiteY59" fmla="*/ 117822 h 321575"/>
                      <a:gd name="connsiteX60" fmla="*/ 121231 w 422069"/>
                      <a:gd name="connsiteY60" fmla="*/ 117822 h 321575"/>
                      <a:gd name="connsiteX61" fmla="*/ 113123 w 422069"/>
                      <a:gd name="connsiteY61" fmla="*/ 123124 h 321575"/>
                      <a:gd name="connsiteX62" fmla="*/ 106886 w 422069"/>
                      <a:gd name="connsiteY62" fmla="*/ 127178 h 321575"/>
                      <a:gd name="connsiteX63" fmla="*/ 119360 w 422069"/>
                      <a:gd name="connsiteY63" fmla="*/ 113457 h 321575"/>
                      <a:gd name="connsiteX64" fmla="*/ 143684 w 422069"/>
                      <a:gd name="connsiteY64" fmla="*/ 77594 h 321575"/>
                      <a:gd name="connsiteX65" fmla="*/ 146491 w 422069"/>
                      <a:gd name="connsiteY65" fmla="*/ 16472 h 321575"/>
                      <a:gd name="connsiteX66" fmla="*/ 137759 w 422069"/>
                      <a:gd name="connsiteY66" fmla="*/ 19278 h 321575"/>
                      <a:gd name="connsiteX67" fmla="*/ 125597 w 422069"/>
                      <a:gd name="connsiteY67" fmla="*/ 57324 h 321575"/>
                      <a:gd name="connsiteX68" fmla="*/ 116553 w 422069"/>
                      <a:gd name="connsiteY68" fmla="*/ 26139 h 321575"/>
                      <a:gd name="connsiteX69" fmla="*/ 99090 w 422069"/>
                      <a:gd name="connsiteY69" fmla="*/ 7428 h 321575"/>
                      <a:gd name="connsiteX70" fmla="*/ 93477 w 422069"/>
                      <a:gd name="connsiteY70" fmla="*/ 13977 h 321575"/>
                      <a:gd name="connsiteX71" fmla="*/ 95971 w 422069"/>
                      <a:gd name="connsiteY71" fmla="*/ 43291 h 321575"/>
                      <a:gd name="connsiteX72" fmla="*/ 96283 w 422069"/>
                      <a:gd name="connsiteY72" fmla="*/ 73852 h 321575"/>
                      <a:gd name="connsiteX73" fmla="*/ 94724 w 422069"/>
                      <a:gd name="connsiteY73" fmla="*/ 81960 h 321575"/>
                      <a:gd name="connsiteX74" fmla="*/ 67593 w 422069"/>
                      <a:gd name="connsiteY74" fmla="*/ 50151 h 321575"/>
                      <a:gd name="connsiteX75" fmla="*/ 62292 w 422069"/>
                      <a:gd name="connsiteY75" fmla="*/ 53893 h 321575"/>
                      <a:gd name="connsiteX76" fmla="*/ 72895 w 422069"/>
                      <a:gd name="connsiteY76" fmla="*/ 95057 h 321575"/>
                      <a:gd name="connsiteX77" fmla="*/ 73206 w 422069"/>
                      <a:gd name="connsiteY77" fmla="*/ 99735 h 321575"/>
                      <a:gd name="connsiteX78" fmla="*/ 63227 w 422069"/>
                      <a:gd name="connsiteY78" fmla="*/ 118758 h 321575"/>
                      <a:gd name="connsiteX79" fmla="*/ 45764 w 422069"/>
                      <a:gd name="connsiteY79" fmla="*/ 134974 h 321575"/>
                      <a:gd name="connsiteX80" fmla="*/ 1793 w 422069"/>
                      <a:gd name="connsiteY80" fmla="*/ 168654 h 321575"/>
                      <a:gd name="connsiteX81" fmla="*/ 1169 w 422069"/>
                      <a:gd name="connsiteY81" fmla="*/ 170525 h 321575"/>
                      <a:gd name="connsiteX82" fmla="*/ 1169 w 422069"/>
                      <a:gd name="connsiteY82" fmla="*/ 175826 h 321575"/>
                      <a:gd name="connsiteX83" fmla="*/ 30483 w 422069"/>
                      <a:gd name="connsiteY83" fmla="*/ 189859 h 321575"/>
                      <a:gd name="connsiteX84" fmla="*/ 62915 w 422069"/>
                      <a:gd name="connsiteY84" fmla="*/ 204828 h 321575"/>
                      <a:gd name="connsiteX85" fmla="*/ 80379 w 422069"/>
                      <a:gd name="connsiteY85" fmla="*/ 216055 h 321575"/>
                      <a:gd name="connsiteX86" fmla="*/ 86304 w 422069"/>
                      <a:gd name="connsiteY86" fmla="*/ 225410 h 321575"/>
                      <a:gd name="connsiteX87" fmla="*/ 91917 w 422069"/>
                      <a:gd name="connsiteY87" fmla="*/ 240379 h 321575"/>
                      <a:gd name="connsiteX88" fmla="*/ 86928 w 422069"/>
                      <a:gd name="connsiteY88" fmla="*/ 254412 h 321575"/>
                      <a:gd name="connsiteX89" fmla="*/ 81003 w 422069"/>
                      <a:gd name="connsiteY89" fmla="*/ 312104 h 321575"/>
                      <a:gd name="connsiteX90" fmla="*/ 105327 w 422069"/>
                      <a:gd name="connsiteY90" fmla="*/ 309921 h 321575"/>
                      <a:gd name="connsiteX91" fmla="*/ 108133 w 422069"/>
                      <a:gd name="connsiteY91" fmla="*/ 293393 h 321575"/>
                      <a:gd name="connsiteX92" fmla="*/ 110316 w 422069"/>
                      <a:gd name="connsiteY92" fmla="*/ 301813 h 321575"/>
                      <a:gd name="connsiteX93" fmla="*/ 143996 w 422069"/>
                      <a:gd name="connsiteY93" fmla="*/ 321148 h 321575"/>
                      <a:gd name="connsiteX94" fmla="*/ 148050 w 422069"/>
                      <a:gd name="connsiteY94" fmla="*/ 318341 h 321575"/>
                      <a:gd name="connsiteX95" fmla="*/ 144932 w 422069"/>
                      <a:gd name="connsiteY95" fmla="*/ 302125 h 321575"/>
                      <a:gd name="connsiteX96" fmla="*/ 142437 w 422069"/>
                      <a:gd name="connsiteY96" fmla="*/ 285909 h 321575"/>
                      <a:gd name="connsiteX97" fmla="*/ 150857 w 422069"/>
                      <a:gd name="connsiteY97" fmla="*/ 296824 h 321575"/>
                      <a:gd name="connsiteX98" fmla="*/ 185784 w 422069"/>
                      <a:gd name="connsiteY98" fmla="*/ 308674 h 321575"/>
                      <a:gd name="connsiteX99" fmla="*/ 188902 w 422069"/>
                      <a:gd name="connsiteY99" fmla="*/ 299318 h 321575"/>
                      <a:gd name="connsiteX100" fmla="*/ 169256 w 422069"/>
                      <a:gd name="connsiteY100" fmla="*/ 268133 h 321575"/>
                      <a:gd name="connsiteX101" fmla="*/ 108445 w 422069"/>
                      <a:gd name="connsiteY101" fmla="*/ 203581 h 321575"/>
                      <a:gd name="connsiteX102" fmla="*/ 135888 w 422069"/>
                      <a:gd name="connsiteY102" fmla="*/ 216678 h 321575"/>
                      <a:gd name="connsiteX103" fmla="*/ 174869 w 422069"/>
                      <a:gd name="connsiteY103" fmla="*/ 239755 h 321575"/>
                      <a:gd name="connsiteX104" fmla="*/ 214162 w 422069"/>
                      <a:gd name="connsiteY104" fmla="*/ 268757 h 321575"/>
                      <a:gd name="connsiteX105" fmla="*/ 229443 w 422069"/>
                      <a:gd name="connsiteY105" fmla="*/ 286532 h 321575"/>
                      <a:gd name="connsiteX106" fmla="*/ 238486 w 422069"/>
                      <a:gd name="connsiteY106" fmla="*/ 308050 h 321575"/>
                      <a:gd name="connsiteX107" fmla="*/ 262187 w 422069"/>
                      <a:gd name="connsiteY107" fmla="*/ 303996 h 321575"/>
                      <a:gd name="connsiteX108" fmla="*/ 98466 w 422069"/>
                      <a:gd name="connsiteY108" fmla="*/ 133103 h 321575"/>
                      <a:gd name="connsiteX109" fmla="*/ 96595 w 422069"/>
                      <a:gd name="connsiteY109" fmla="*/ 133727 h 321575"/>
                      <a:gd name="connsiteX110" fmla="*/ 99714 w 422069"/>
                      <a:gd name="connsiteY110" fmla="*/ 132167 h 321575"/>
                      <a:gd name="connsiteX111" fmla="*/ 98466 w 422069"/>
                      <a:gd name="connsiteY111" fmla="*/ 133103 h 321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422069" h="321575">
                        <a:moveTo>
                          <a:pt x="262187" y="303996"/>
                        </a:moveTo>
                        <a:cubicBezTo>
                          <a:pt x="270919" y="286221"/>
                          <a:pt x="259380" y="268133"/>
                          <a:pt x="247530" y="255348"/>
                        </a:cubicBezTo>
                        <a:cubicBezTo>
                          <a:pt x="244723" y="252229"/>
                          <a:pt x="241605" y="249111"/>
                          <a:pt x="238486" y="246304"/>
                        </a:cubicBezTo>
                        <a:cubicBezTo>
                          <a:pt x="248154" y="249423"/>
                          <a:pt x="257509" y="252541"/>
                          <a:pt x="267488" y="255348"/>
                        </a:cubicBezTo>
                        <a:cubicBezTo>
                          <a:pt x="270919" y="256283"/>
                          <a:pt x="298361" y="265327"/>
                          <a:pt x="298673" y="255971"/>
                        </a:cubicBezTo>
                        <a:cubicBezTo>
                          <a:pt x="298985" y="242874"/>
                          <a:pt x="271854" y="235701"/>
                          <a:pt x="260939" y="230400"/>
                        </a:cubicBezTo>
                        <a:cubicBezTo>
                          <a:pt x="258133" y="229152"/>
                          <a:pt x="255326" y="227905"/>
                          <a:pt x="252520" y="226346"/>
                        </a:cubicBezTo>
                        <a:cubicBezTo>
                          <a:pt x="260316" y="224163"/>
                          <a:pt x="267177" y="221044"/>
                          <a:pt x="273101" y="217302"/>
                        </a:cubicBezTo>
                        <a:cubicBezTo>
                          <a:pt x="274973" y="216055"/>
                          <a:pt x="275284" y="213872"/>
                          <a:pt x="273101" y="212936"/>
                        </a:cubicBezTo>
                        <a:cubicBezTo>
                          <a:pt x="257509" y="205764"/>
                          <a:pt x="137759" y="185182"/>
                          <a:pt x="127468" y="181128"/>
                        </a:cubicBezTo>
                        <a:cubicBezTo>
                          <a:pt x="126533" y="180816"/>
                          <a:pt x="125909" y="180504"/>
                          <a:pt x="124973" y="180192"/>
                        </a:cubicBezTo>
                        <a:cubicBezTo>
                          <a:pt x="125285" y="180192"/>
                          <a:pt x="125285" y="180192"/>
                          <a:pt x="125597" y="180192"/>
                        </a:cubicBezTo>
                        <a:cubicBezTo>
                          <a:pt x="153975" y="182687"/>
                          <a:pt x="181418" y="190171"/>
                          <a:pt x="210732" y="189859"/>
                        </a:cubicBezTo>
                        <a:cubicBezTo>
                          <a:pt x="269671" y="189236"/>
                          <a:pt x="279650" y="185494"/>
                          <a:pt x="280898" y="185805"/>
                        </a:cubicBezTo>
                        <a:cubicBezTo>
                          <a:pt x="283393" y="187676"/>
                          <a:pt x="285575" y="189859"/>
                          <a:pt x="288070" y="191731"/>
                        </a:cubicBezTo>
                        <a:cubicBezTo>
                          <a:pt x="294307" y="197032"/>
                          <a:pt x="300544" y="204204"/>
                          <a:pt x="309276" y="206699"/>
                        </a:cubicBezTo>
                        <a:cubicBezTo>
                          <a:pt x="312706" y="207635"/>
                          <a:pt x="322062" y="208570"/>
                          <a:pt x="325180" y="204828"/>
                        </a:cubicBezTo>
                        <a:cubicBezTo>
                          <a:pt x="333912" y="195161"/>
                          <a:pt x="329546" y="184870"/>
                          <a:pt x="322374" y="176138"/>
                        </a:cubicBezTo>
                        <a:cubicBezTo>
                          <a:pt x="327675" y="177385"/>
                          <a:pt x="332976" y="178633"/>
                          <a:pt x="338278" y="179880"/>
                        </a:cubicBezTo>
                        <a:cubicBezTo>
                          <a:pt x="344203" y="181128"/>
                          <a:pt x="375388" y="188612"/>
                          <a:pt x="378195" y="177385"/>
                        </a:cubicBezTo>
                        <a:cubicBezTo>
                          <a:pt x="381937" y="161793"/>
                          <a:pt x="363850" y="155868"/>
                          <a:pt x="349505" y="151814"/>
                        </a:cubicBezTo>
                        <a:cubicBezTo>
                          <a:pt x="347322" y="151190"/>
                          <a:pt x="344827" y="150566"/>
                          <a:pt x="342644" y="149943"/>
                        </a:cubicBezTo>
                        <a:cubicBezTo>
                          <a:pt x="351688" y="146824"/>
                          <a:pt x="360731" y="143082"/>
                          <a:pt x="369775" y="139340"/>
                        </a:cubicBezTo>
                        <a:cubicBezTo>
                          <a:pt x="390357" y="130296"/>
                          <a:pt x="415305" y="120005"/>
                          <a:pt x="421853" y="99735"/>
                        </a:cubicBezTo>
                        <a:cubicBezTo>
                          <a:pt x="423101" y="95681"/>
                          <a:pt x="418735" y="92251"/>
                          <a:pt x="414057" y="93810"/>
                        </a:cubicBezTo>
                        <a:cubicBezTo>
                          <a:pt x="394411" y="100359"/>
                          <a:pt x="375076" y="105660"/>
                          <a:pt x="354806" y="109714"/>
                        </a:cubicBezTo>
                        <a:cubicBezTo>
                          <a:pt x="353247" y="110026"/>
                          <a:pt x="351376" y="110338"/>
                          <a:pt x="349816" y="110650"/>
                        </a:cubicBezTo>
                        <a:cubicBezTo>
                          <a:pt x="360107" y="102230"/>
                          <a:pt x="366656" y="92251"/>
                          <a:pt x="363538" y="80712"/>
                        </a:cubicBezTo>
                        <a:cubicBezTo>
                          <a:pt x="362602" y="77282"/>
                          <a:pt x="357612" y="77282"/>
                          <a:pt x="354806" y="79465"/>
                        </a:cubicBezTo>
                        <a:cubicBezTo>
                          <a:pt x="344827" y="87573"/>
                          <a:pt x="333288" y="92875"/>
                          <a:pt x="321438" y="97552"/>
                        </a:cubicBezTo>
                        <a:cubicBezTo>
                          <a:pt x="321438" y="97552"/>
                          <a:pt x="321438" y="97240"/>
                          <a:pt x="321126" y="97240"/>
                        </a:cubicBezTo>
                        <a:cubicBezTo>
                          <a:pt x="321126" y="97240"/>
                          <a:pt x="320814" y="96928"/>
                          <a:pt x="320814" y="96928"/>
                        </a:cubicBezTo>
                        <a:cubicBezTo>
                          <a:pt x="323309" y="92563"/>
                          <a:pt x="325180" y="87885"/>
                          <a:pt x="327051" y="83519"/>
                        </a:cubicBezTo>
                        <a:cubicBezTo>
                          <a:pt x="329546" y="77906"/>
                          <a:pt x="329858" y="71981"/>
                          <a:pt x="332665" y="66367"/>
                        </a:cubicBezTo>
                        <a:cubicBezTo>
                          <a:pt x="335471" y="60754"/>
                          <a:pt x="325492" y="57324"/>
                          <a:pt x="321126" y="61690"/>
                        </a:cubicBezTo>
                        <a:cubicBezTo>
                          <a:pt x="316760" y="66055"/>
                          <a:pt x="311147" y="69486"/>
                          <a:pt x="306469" y="73540"/>
                        </a:cubicBezTo>
                        <a:cubicBezTo>
                          <a:pt x="301480" y="78218"/>
                          <a:pt x="296490" y="82895"/>
                          <a:pt x="292124" y="88197"/>
                        </a:cubicBezTo>
                        <a:cubicBezTo>
                          <a:pt x="286823" y="94434"/>
                          <a:pt x="272166" y="110650"/>
                          <a:pt x="268736" y="112209"/>
                        </a:cubicBezTo>
                        <a:cubicBezTo>
                          <a:pt x="253143" y="119070"/>
                          <a:pt x="238175" y="129673"/>
                          <a:pt x="222270" y="135598"/>
                        </a:cubicBezTo>
                        <a:cubicBezTo>
                          <a:pt x="156782" y="158986"/>
                          <a:pt x="124350" y="153061"/>
                          <a:pt x="124661" y="153061"/>
                        </a:cubicBezTo>
                        <a:cubicBezTo>
                          <a:pt x="148050" y="148072"/>
                          <a:pt x="163642" y="146201"/>
                          <a:pt x="179859" y="141211"/>
                        </a:cubicBezTo>
                        <a:cubicBezTo>
                          <a:pt x="195139" y="136221"/>
                          <a:pt x="209484" y="129361"/>
                          <a:pt x="222582" y="120941"/>
                        </a:cubicBezTo>
                        <a:cubicBezTo>
                          <a:pt x="233185" y="114080"/>
                          <a:pt x="247530" y="105348"/>
                          <a:pt x="254703" y="95369"/>
                        </a:cubicBezTo>
                        <a:cubicBezTo>
                          <a:pt x="261563" y="90068"/>
                          <a:pt x="267800" y="84455"/>
                          <a:pt x="272166" y="79465"/>
                        </a:cubicBezTo>
                        <a:cubicBezTo>
                          <a:pt x="278091" y="72916"/>
                          <a:pt x="307405" y="39548"/>
                          <a:pt x="293684" y="33311"/>
                        </a:cubicBezTo>
                        <a:cubicBezTo>
                          <a:pt x="280586" y="27698"/>
                          <a:pt x="259068" y="53270"/>
                          <a:pt x="251272" y="60130"/>
                        </a:cubicBezTo>
                        <a:cubicBezTo>
                          <a:pt x="245659" y="65120"/>
                          <a:pt x="239734" y="69174"/>
                          <a:pt x="233497" y="73228"/>
                        </a:cubicBezTo>
                        <a:cubicBezTo>
                          <a:pt x="236927" y="67615"/>
                          <a:pt x="239734" y="62625"/>
                          <a:pt x="241605" y="59195"/>
                        </a:cubicBezTo>
                        <a:cubicBezTo>
                          <a:pt x="246594" y="49527"/>
                          <a:pt x="250648" y="39548"/>
                          <a:pt x="252831" y="29569"/>
                        </a:cubicBezTo>
                        <a:cubicBezTo>
                          <a:pt x="254703" y="21149"/>
                          <a:pt x="257821" y="11482"/>
                          <a:pt x="255638" y="3374"/>
                        </a:cubicBezTo>
                        <a:cubicBezTo>
                          <a:pt x="254703" y="-992"/>
                          <a:pt x="248465" y="-680"/>
                          <a:pt x="244723" y="1815"/>
                        </a:cubicBezTo>
                        <a:cubicBezTo>
                          <a:pt x="236615" y="8052"/>
                          <a:pt x="230690" y="18343"/>
                          <a:pt x="225077" y="26139"/>
                        </a:cubicBezTo>
                        <a:cubicBezTo>
                          <a:pt x="220711" y="32064"/>
                          <a:pt x="216969" y="38301"/>
                          <a:pt x="212915" y="44538"/>
                        </a:cubicBezTo>
                        <a:cubicBezTo>
                          <a:pt x="211356" y="30505"/>
                          <a:pt x="206366" y="18031"/>
                          <a:pt x="199193" y="5245"/>
                        </a:cubicBezTo>
                        <a:cubicBezTo>
                          <a:pt x="196699" y="879"/>
                          <a:pt x="188279" y="4309"/>
                          <a:pt x="187967" y="8675"/>
                        </a:cubicBezTo>
                        <a:cubicBezTo>
                          <a:pt x="187031" y="23332"/>
                          <a:pt x="184225" y="38613"/>
                          <a:pt x="182354" y="53581"/>
                        </a:cubicBezTo>
                        <a:cubicBezTo>
                          <a:pt x="181418" y="59195"/>
                          <a:pt x="179859" y="65120"/>
                          <a:pt x="178299" y="71045"/>
                        </a:cubicBezTo>
                        <a:cubicBezTo>
                          <a:pt x="175805" y="73228"/>
                          <a:pt x="173310" y="75723"/>
                          <a:pt x="171127" y="78218"/>
                        </a:cubicBezTo>
                        <a:cubicBezTo>
                          <a:pt x="163954" y="85702"/>
                          <a:pt x="156158" y="93186"/>
                          <a:pt x="148050" y="100047"/>
                        </a:cubicBezTo>
                        <a:cubicBezTo>
                          <a:pt x="139942" y="106596"/>
                          <a:pt x="130587" y="112209"/>
                          <a:pt x="121543" y="117822"/>
                        </a:cubicBezTo>
                        <a:cubicBezTo>
                          <a:pt x="121543" y="117822"/>
                          <a:pt x="121231" y="117822"/>
                          <a:pt x="121231" y="117822"/>
                        </a:cubicBezTo>
                        <a:cubicBezTo>
                          <a:pt x="117801" y="119070"/>
                          <a:pt x="114994" y="120941"/>
                          <a:pt x="113123" y="123124"/>
                        </a:cubicBezTo>
                        <a:cubicBezTo>
                          <a:pt x="110940" y="124371"/>
                          <a:pt x="109069" y="125930"/>
                          <a:pt x="106886" y="127178"/>
                        </a:cubicBezTo>
                        <a:cubicBezTo>
                          <a:pt x="111564" y="123124"/>
                          <a:pt x="115618" y="117822"/>
                          <a:pt x="119360" y="113457"/>
                        </a:cubicBezTo>
                        <a:cubicBezTo>
                          <a:pt x="129027" y="102230"/>
                          <a:pt x="137135" y="90068"/>
                          <a:pt x="143684" y="77594"/>
                        </a:cubicBezTo>
                        <a:cubicBezTo>
                          <a:pt x="154287" y="56700"/>
                          <a:pt x="157718" y="35182"/>
                          <a:pt x="146491" y="16472"/>
                        </a:cubicBezTo>
                        <a:cubicBezTo>
                          <a:pt x="144308" y="13041"/>
                          <a:pt x="138383" y="15848"/>
                          <a:pt x="137759" y="19278"/>
                        </a:cubicBezTo>
                        <a:cubicBezTo>
                          <a:pt x="135888" y="32064"/>
                          <a:pt x="131834" y="44850"/>
                          <a:pt x="125597" y="57324"/>
                        </a:cubicBezTo>
                        <a:cubicBezTo>
                          <a:pt x="124038" y="46409"/>
                          <a:pt x="120919" y="36118"/>
                          <a:pt x="116553" y="26139"/>
                        </a:cubicBezTo>
                        <a:cubicBezTo>
                          <a:pt x="113123" y="18031"/>
                          <a:pt x="109693" y="9611"/>
                          <a:pt x="99090" y="7428"/>
                        </a:cubicBezTo>
                        <a:cubicBezTo>
                          <a:pt x="95036" y="6804"/>
                          <a:pt x="91294" y="11170"/>
                          <a:pt x="93477" y="13977"/>
                        </a:cubicBezTo>
                        <a:cubicBezTo>
                          <a:pt x="98466" y="20526"/>
                          <a:pt x="95660" y="35182"/>
                          <a:pt x="95971" y="43291"/>
                        </a:cubicBezTo>
                        <a:cubicBezTo>
                          <a:pt x="96595" y="53270"/>
                          <a:pt x="96907" y="63561"/>
                          <a:pt x="96283" y="73852"/>
                        </a:cubicBezTo>
                        <a:cubicBezTo>
                          <a:pt x="95971" y="76346"/>
                          <a:pt x="95348" y="79153"/>
                          <a:pt x="94724" y="81960"/>
                        </a:cubicBezTo>
                        <a:cubicBezTo>
                          <a:pt x="90982" y="69174"/>
                          <a:pt x="82874" y="54517"/>
                          <a:pt x="67593" y="50151"/>
                        </a:cubicBezTo>
                        <a:cubicBezTo>
                          <a:pt x="64786" y="49216"/>
                          <a:pt x="61668" y="51399"/>
                          <a:pt x="62292" y="53893"/>
                        </a:cubicBezTo>
                        <a:cubicBezTo>
                          <a:pt x="65098" y="67927"/>
                          <a:pt x="71335" y="80401"/>
                          <a:pt x="72895" y="95057"/>
                        </a:cubicBezTo>
                        <a:cubicBezTo>
                          <a:pt x="73206" y="96617"/>
                          <a:pt x="73206" y="98176"/>
                          <a:pt x="73206" y="99735"/>
                        </a:cubicBezTo>
                        <a:cubicBezTo>
                          <a:pt x="68841" y="105660"/>
                          <a:pt x="65410" y="112209"/>
                          <a:pt x="63227" y="118758"/>
                        </a:cubicBezTo>
                        <a:cubicBezTo>
                          <a:pt x="57302" y="124371"/>
                          <a:pt x="51689" y="129984"/>
                          <a:pt x="45764" y="134974"/>
                        </a:cubicBezTo>
                        <a:cubicBezTo>
                          <a:pt x="32042" y="146824"/>
                          <a:pt x="16762" y="157739"/>
                          <a:pt x="1793" y="168654"/>
                        </a:cubicBezTo>
                        <a:cubicBezTo>
                          <a:pt x="1169" y="169277"/>
                          <a:pt x="857" y="169901"/>
                          <a:pt x="1169" y="170525"/>
                        </a:cubicBezTo>
                        <a:cubicBezTo>
                          <a:pt x="-390" y="172084"/>
                          <a:pt x="-390" y="174267"/>
                          <a:pt x="1169" y="175826"/>
                        </a:cubicBezTo>
                        <a:cubicBezTo>
                          <a:pt x="9277" y="182375"/>
                          <a:pt x="19880" y="186117"/>
                          <a:pt x="30483" y="189859"/>
                        </a:cubicBezTo>
                        <a:cubicBezTo>
                          <a:pt x="42022" y="193914"/>
                          <a:pt x="52624" y="199215"/>
                          <a:pt x="62915" y="204828"/>
                        </a:cubicBezTo>
                        <a:cubicBezTo>
                          <a:pt x="69152" y="208259"/>
                          <a:pt x="74766" y="212001"/>
                          <a:pt x="80379" y="216055"/>
                        </a:cubicBezTo>
                        <a:cubicBezTo>
                          <a:pt x="82562" y="218861"/>
                          <a:pt x="84745" y="221980"/>
                          <a:pt x="86304" y="225410"/>
                        </a:cubicBezTo>
                        <a:cubicBezTo>
                          <a:pt x="88799" y="230088"/>
                          <a:pt x="90982" y="235389"/>
                          <a:pt x="91917" y="240379"/>
                        </a:cubicBezTo>
                        <a:cubicBezTo>
                          <a:pt x="93165" y="246304"/>
                          <a:pt x="90046" y="248487"/>
                          <a:pt x="86928" y="254412"/>
                        </a:cubicBezTo>
                        <a:cubicBezTo>
                          <a:pt x="76949" y="272811"/>
                          <a:pt x="75078" y="294017"/>
                          <a:pt x="81003" y="312104"/>
                        </a:cubicBezTo>
                        <a:cubicBezTo>
                          <a:pt x="84121" y="321148"/>
                          <a:pt x="102832" y="320836"/>
                          <a:pt x="105327" y="309921"/>
                        </a:cubicBezTo>
                        <a:cubicBezTo>
                          <a:pt x="106574" y="304308"/>
                          <a:pt x="107198" y="299006"/>
                          <a:pt x="108133" y="293393"/>
                        </a:cubicBezTo>
                        <a:cubicBezTo>
                          <a:pt x="108445" y="296200"/>
                          <a:pt x="109069" y="299006"/>
                          <a:pt x="110316" y="301813"/>
                        </a:cubicBezTo>
                        <a:cubicBezTo>
                          <a:pt x="114994" y="312416"/>
                          <a:pt x="128716" y="323954"/>
                          <a:pt x="143996" y="321148"/>
                        </a:cubicBezTo>
                        <a:cubicBezTo>
                          <a:pt x="145555" y="320836"/>
                          <a:pt x="147738" y="319900"/>
                          <a:pt x="148050" y="318341"/>
                        </a:cubicBezTo>
                        <a:cubicBezTo>
                          <a:pt x="149609" y="312104"/>
                          <a:pt x="147426" y="307738"/>
                          <a:pt x="144932" y="302125"/>
                        </a:cubicBezTo>
                        <a:cubicBezTo>
                          <a:pt x="142125" y="295888"/>
                          <a:pt x="141190" y="291522"/>
                          <a:pt x="142437" y="285909"/>
                        </a:cubicBezTo>
                        <a:cubicBezTo>
                          <a:pt x="145244" y="289651"/>
                          <a:pt x="147738" y="293081"/>
                          <a:pt x="150857" y="296824"/>
                        </a:cubicBezTo>
                        <a:cubicBezTo>
                          <a:pt x="158653" y="306491"/>
                          <a:pt x="169880" y="314287"/>
                          <a:pt x="185784" y="308674"/>
                        </a:cubicBezTo>
                        <a:cubicBezTo>
                          <a:pt x="190773" y="306803"/>
                          <a:pt x="192021" y="302125"/>
                          <a:pt x="188902" y="299318"/>
                        </a:cubicBezTo>
                        <a:cubicBezTo>
                          <a:pt x="179859" y="291210"/>
                          <a:pt x="176740" y="277489"/>
                          <a:pt x="169256" y="268133"/>
                        </a:cubicBezTo>
                        <a:cubicBezTo>
                          <a:pt x="160524" y="257219"/>
                          <a:pt x="110628" y="210441"/>
                          <a:pt x="108445" y="203581"/>
                        </a:cubicBezTo>
                        <a:cubicBezTo>
                          <a:pt x="110628" y="204204"/>
                          <a:pt x="134329" y="216055"/>
                          <a:pt x="135888" y="216678"/>
                        </a:cubicBezTo>
                        <a:cubicBezTo>
                          <a:pt x="150857" y="222292"/>
                          <a:pt x="161148" y="231959"/>
                          <a:pt x="174869" y="239755"/>
                        </a:cubicBezTo>
                        <a:cubicBezTo>
                          <a:pt x="189526" y="247863"/>
                          <a:pt x="202624" y="258154"/>
                          <a:pt x="214162" y="268757"/>
                        </a:cubicBezTo>
                        <a:cubicBezTo>
                          <a:pt x="220087" y="274059"/>
                          <a:pt x="225701" y="279984"/>
                          <a:pt x="229443" y="286532"/>
                        </a:cubicBezTo>
                        <a:cubicBezTo>
                          <a:pt x="233497" y="293393"/>
                          <a:pt x="233497" y="301501"/>
                          <a:pt x="238486" y="308050"/>
                        </a:cubicBezTo>
                        <a:cubicBezTo>
                          <a:pt x="242852" y="312416"/>
                          <a:pt x="257821" y="312728"/>
                          <a:pt x="262187" y="303996"/>
                        </a:cubicBezTo>
                        <a:close/>
                        <a:moveTo>
                          <a:pt x="98466" y="133103"/>
                        </a:moveTo>
                        <a:cubicBezTo>
                          <a:pt x="97842" y="133103"/>
                          <a:pt x="97219" y="133415"/>
                          <a:pt x="96595" y="133727"/>
                        </a:cubicBezTo>
                        <a:cubicBezTo>
                          <a:pt x="97531" y="133415"/>
                          <a:pt x="98466" y="132791"/>
                          <a:pt x="99714" y="132167"/>
                        </a:cubicBezTo>
                        <a:cubicBezTo>
                          <a:pt x="99090" y="132479"/>
                          <a:pt x="98778" y="132791"/>
                          <a:pt x="98466" y="133103"/>
                        </a:cubicBez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3" name="Freeform: Shape 556">
                    <a:extLst>
                      <a:ext uri="{FF2B5EF4-FFF2-40B4-BE49-F238E27FC236}">
                        <a16:creationId xmlns:a16="http://schemas.microsoft.com/office/drawing/2014/main" id="{D4DF2223-FF0A-45F8-A132-2B95E04A43BF}"/>
                      </a:ext>
                    </a:extLst>
                  </p:cNvPr>
                  <p:cNvSpPr/>
                  <p:nvPr/>
                </p:nvSpPr>
                <p:spPr>
                  <a:xfrm>
                    <a:off x="6877052" y="4912679"/>
                    <a:ext cx="317561" cy="305148"/>
                  </a:xfrm>
                  <a:custGeom>
                    <a:avLst/>
                    <a:gdLst>
                      <a:gd name="connsiteX0" fmla="*/ 64591 w 317561"/>
                      <a:gd name="connsiteY0" fmla="*/ 64446 h 305148"/>
                      <a:gd name="connsiteX1" fmla="*/ 91410 w 317561"/>
                      <a:gd name="connsiteY1" fmla="*/ 98750 h 305148"/>
                      <a:gd name="connsiteX2" fmla="*/ 101701 w 317561"/>
                      <a:gd name="connsiteY2" fmla="*/ 103115 h 305148"/>
                      <a:gd name="connsiteX3" fmla="*/ 75817 w 317561"/>
                      <a:gd name="connsiteY3" fmla="*/ 104675 h 305148"/>
                      <a:gd name="connsiteX4" fmla="*/ 50869 w 317561"/>
                      <a:gd name="connsiteY4" fmla="*/ 114030 h 305148"/>
                      <a:gd name="connsiteX5" fmla="*/ 88915 w 317561"/>
                      <a:gd name="connsiteY5" fmla="*/ 122762 h 305148"/>
                      <a:gd name="connsiteX6" fmla="*/ 97023 w 317561"/>
                      <a:gd name="connsiteY6" fmla="*/ 123386 h 305148"/>
                      <a:gd name="connsiteX7" fmla="*/ 83302 w 317561"/>
                      <a:gd name="connsiteY7" fmla="*/ 137107 h 305148"/>
                      <a:gd name="connsiteX8" fmla="*/ 84549 w 317561"/>
                      <a:gd name="connsiteY8" fmla="*/ 140537 h 305148"/>
                      <a:gd name="connsiteX9" fmla="*/ 211160 w 317561"/>
                      <a:gd name="connsiteY9" fmla="*/ 120579 h 305148"/>
                      <a:gd name="connsiteX10" fmla="*/ 213654 w 317561"/>
                      <a:gd name="connsiteY10" fmla="*/ 120579 h 305148"/>
                      <a:gd name="connsiteX11" fmla="*/ 213343 w 317561"/>
                      <a:gd name="connsiteY11" fmla="*/ 120891 h 305148"/>
                      <a:gd name="connsiteX12" fmla="*/ 141929 w 317561"/>
                      <a:gd name="connsiteY12" fmla="*/ 139602 h 305148"/>
                      <a:gd name="connsiteX13" fmla="*/ 86732 w 317561"/>
                      <a:gd name="connsiteY13" fmla="*/ 164862 h 305148"/>
                      <a:gd name="connsiteX14" fmla="*/ 79248 w 317561"/>
                      <a:gd name="connsiteY14" fmla="*/ 162367 h 305148"/>
                      <a:gd name="connsiteX15" fmla="*/ 57418 w 317561"/>
                      <a:gd name="connsiteY15" fmla="*/ 157065 h 305148"/>
                      <a:gd name="connsiteX16" fmla="*/ 45256 w 317561"/>
                      <a:gd name="connsiteY16" fmla="*/ 163302 h 305148"/>
                      <a:gd name="connsiteX17" fmla="*/ 56171 w 317561"/>
                      <a:gd name="connsiteY17" fmla="*/ 185444 h 305148"/>
                      <a:gd name="connsiteX18" fmla="*/ 42138 w 317561"/>
                      <a:gd name="connsiteY18" fmla="*/ 187315 h 305148"/>
                      <a:gd name="connsiteX19" fmla="*/ 10953 w 317561"/>
                      <a:gd name="connsiteY19" fmla="*/ 201660 h 305148"/>
                      <a:gd name="connsiteX20" fmla="*/ 41826 w 317561"/>
                      <a:gd name="connsiteY20" fmla="*/ 213198 h 305148"/>
                      <a:gd name="connsiteX21" fmla="*/ 47751 w 317561"/>
                      <a:gd name="connsiteY21" fmla="*/ 212574 h 305148"/>
                      <a:gd name="connsiteX22" fmla="*/ 29352 w 317561"/>
                      <a:gd name="connsiteY22" fmla="*/ 229726 h 305148"/>
                      <a:gd name="connsiteX23" fmla="*/ 38 w 317561"/>
                      <a:gd name="connsiteY23" fmla="*/ 277751 h 305148"/>
                      <a:gd name="connsiteX24" fmla="*/ 8146 w 317561"/>
                      <a:gd name="connsiteY24" fmla="*/ 280246 h 305148"/>
                      <a:gd name="connsiteX25" fmla="*/ 50869 w 317561"/>
                      <a:gd name="connsiteY25" fmla="*/ 249061 h 305148"/>
                      <a:gd name="connsiteX26" fmla="*/ 54612 w 317561"/>
                      <a:gd name="connsiteY26" fmla="*/ 246566 h 305148"/>
                      <a:gd name="connsiteX27" fmla="*/ 53052 w 317561"/>
                      <a:gd name="connsiteY27" fmla="*/ 274944 h 305148"/>
                      <a:gd name="connsiteX28" fmla="*/ 60537 w 317561"/>
                      <a:gd name="connsiteY28" fmla="*/ 273073 h 305148"/>
                      <a:gd name="connsiteX29" fmla="*/ 81742 w 317561"/>
                      <a:gd name="connsiteY29" fmla="*/ 248125 h 305148"/>
                      <a:gd name="connsiteX30" fmla="*/ 82054 w 317561"/>
                      <a:gd name="connsiteY30" fmla="*/ 248437 h 305148"/>
                      <a:gd name="connsiteX31" fmla="*/ 82366 w 317561"/>
                      <a:gd name="connsiteY31" fmla="*/ 248437 h 305148"/>
                      <a:gd name="connsiteX32" fmla="*/ 81431 w 317561"/>
                      <a:gd name="connsiteY32" fmla="*/ 261223 h 305148"/>
                      <a:gd name="connsiteX33" fmla="*/ 82366 w 317561"/>
                      <a:gd name="connsiteY33" fmla="*/ 276815 h 305148"/>
                      <a:gd name="connsiteX34" fmla="*/ 92969 w 317561"/>
                      <a:gd name="connsiteY34" fmla="*/ 276815 h 305148"/>
                      <a:gd name="connsiteX35" fmla="*/ 101077 w 317561"/>
                      <a:gd name="connsiteY35" fmla="*/ 262782 h 305148"/>
                      <a:gd name="connsiteX36" fmla="*/ 107938 w 317561"/>
                      <a:gd name="connsiteY36" fmla="*/ 246566 h 305148"/>
                      <a:gd name="connsiteX37" fmla="*/ 119164 w 317561"/>
                      <a:gd name="connsiteY37" fmla="*/ 220059 h 305148"/>
                      <a:gd name="connsiteX38" fmla="*/ 149102 w 317561"/>
                      <a:gd name="connsiteY38" fmla="*/ 187003 h 305148"/>
                      <a:gd name="connsiteX39" fmla="*/ 222074 w 317561"/>
                      <a:gd name="connsiteY39" fmla="*/ 142408 h 305148"/>
                      <a:gd name="connsiteX40" fmla="*/ 181534 w 317561"/>
                      <a:gd name="connsiteY40" fmla="*/ 169228 h 305148"/>
                      <a:gd name="connsiteX41" fmla="*/ 153779 w 317561"/>
                      <a:gd name="connsiteY41" fmla="*/ 198853 h 305148"/>
                      <a:gd name="connsiteX42" fmla="*/ 136004 w 317561"/>
                      <a:gd name="connsiteY42" fmla="*/ 229414 h 305148"/>
                      <a:gd name="connsiteX43" fmla="*/ 126960 w 317561"/>
                      <a:gd name="connsiteY43" fmla="*/ 247502 h 305148"/>
                      <a:gd name="connsiteX44" fmla="*/ 124154 w 317561"/>
                      <a:gd name="connsiteY44" fmla="*/ 291160 h 305148"/>
                      <a:gd name="connsiteX45" fmla="*/ 149725 w 317561"/>
                      <a:gd name="connsiteY45" fmla="*/ 256545 h 305148"/>
                      <a:gd name="connsiteX46" fmla="*/ 160016 w 317561"/>
                      <a:gd name="connsiteY46" fmla="*/ 240641 h 305148"/>
                      <a:gd name="connsiteX47" fmla="*/ 157834 w 317561"/>
                      <a:gd name="connsiteY47" fmla="*/ 254362 h 305148"/>
                      <a:gd name="connsiteX48" fmla="*/ 158145 w 317561"/>
                      <a:gd name="connsiteY48" fmla="*/ 281805 h 305148"/>
                      <a:gd name="connsiteX49" fmla="*/ 163759 w 317561"/>
                      <a:gd name="connsiteY49" fmla="*/ 303634 h 305148"/>
                      <a:gd name="connsiteX50" fmla="*/ 172802 w 317561"/>
                      <a:gd name="connsiteY50" fmla="*/ 301451 h 305148"/>
                      <a:gd name="connsiteX51" fmla="*/ 180910 w 317561"/>
                      <a:gd name="connsiteY51" fmla="*/ 275880 h 305148"/>
                      <a:gd name="connsiteX52" fmla="*/ 184964 w 317561"/>
                      <a:gd name="connsiteY52" fmla="*/ 257481 h 305148"/>
                      <a:gd name="connsiteX53" fmla="*/ 208353 w 317561"/>
                      <a:gd name="connsiteY53" fmla="*/ 284611 h 305148"/>
                      <a:gd name="connsiteX54" fmla="*/ 216149 w 317561"/>
                      <a:gd name="connsiteY54" fmla="*/ 278375 h 305148"/>
                      <a:gd name="connsiteX55" fmla="*/ 206794 w 317561"/>
                      <a:gd name="connsiteY55" fmla="*/ 240641 h 305148"/>
                      <a:gd name="connsiteX56" fmla="*/ 204611 w 317561"/>
                      <a:gd name="connsiteY56" fmla="*/ 225360 h 305148"/>
                      <a:gd name="connsiteX57" fmla="*/ 208353 w 317561"/>
                      <a:gd name="connsiteY57" fmla="*/ 217252 h 305148"/>
                      <a:gd name="connsiteX58" fmla="*/ 220203 w 317561"/>
                      <a:gd name="connsiteY58" fmla="*/ 192616 h 305148"/>
                      <a:gd name="connsiteX59" fmla="*/ 236108 w 317561"/>
                      <a:gd name="connsiteY59" fmla="*/ 170163 h 305148"/>
                      <a:gd name="connsiteX60" fmla="*/ 236419 w 317561"/>
                      <a:gd name="connsiteY60" fmla="*/ 169851 h 305148"/>
                      <a:gd name="connsiteX61" fmla="*/ 241409 w 317561"/>
                      <a:gd name="connsiteY61" fmla="*/ 163302 h 305148"/>
                      <a:gd name="connsiteX62" fmla="*/ 245151 w 317561"/>
                      <a:gd name="connsiteY62" fmla="*/ 158001 h 305148"/>
                      <a:gd name="connsiteX63" fmla="*/ 239538 w 317561"/>
                      <a:gd name="connsiteY63" fmla="*/ 172970 h 305148"/>
                      <a:gd name="connsiteX64" fmla="*/ 231430 w 317561"/>
                      <a:gd name="connsiteY64" fmla="*/ 209456 h 305148"/>
                      <a:gd name="connsiteX65" fmla="*/ 248270 w 317561"/>
                      <a:gd name="connsiteY65" fmla="*/ 259352 h 305148"/>
                      <a:gd name="connsiteX66" fmla="*/ 254195 w 317561"/>
                      <a:gd name="connsiteY66" fmla="*/ 254362 h 305148"/>
                      <a:gd name="connsiteX67" fmla="*/ 252012 w 317561"/>
                      <a:gd name="connsiteY67" fmla="*/ 220059 h 305148"/>
                      <a:gd name="connsiteX68" fmla="*/ 269164 w 317561"/>
                      <a:gd name="connsiteY68" fmla="*/ 242200 h 305148"/>
                      <a:gd name="connsiteX69" fmla="*/ 289122 w 317561"/>
                      <a:gd name="connsiteY69" fmla="*/ 251556 h 305148"/>
                      <a:gd name="connsiteX70" fmla="*/ 291617 w 317561"/>
                      <a:gd name="connsiteY70" fmla="*/ 244695 h 305148"/>
                      <a:gd name="connsiteX71" fmla="*/ 280390 w 317561"/>
                      <a:gd name="connsiteY71" fmla="*/ 221930 h 305148"/>
                      <a:gd name="connsiteX72" fmla="*/ 270723 w 317561"/>
                      <a:gd name="connsiteY72" fmla="*/ 197606 h 305148"/>
                      <a:gd name="connsiteX73" fmla="*/ 269475 w 317561"/>
                      <a:gd name="connsiteY73" fmla="*/ 190745 h 305148"/>
                      <a:gd name="connsiteX74" fmla="*/ 301284 w 317561"/>
                      <a:gd name="connsiteY74" fmla="*/ 207897 h 305148"/>
                      <a:gd name="connsiteX75" fmla="*/ 304402 w 317561"/>
                      <a:gd name="connsiteY75" fmla="*/ 203219 h 305148"/>
                      <a:gd name="connsiteX76" fmla="*/ 283197 w 317561"/>
                      <a:gd name="connsiteY76" fmla="*/ 173593 h 305148"/>
                      <a:gd name="connsiteX77" fmla="*/ 281326 w 317561"/>
                      <a:gd name="connsiteY77" fmla="*/ 169851 h 305148"/>
                      <a:gd name="connsiteX78" fmla="*/ 283509 w 317561"/>
                      <a:gd name="connsiteY78" fmla="*/ 151452 h 305148"/>
                      <a:gd name="connsiteX79" fmla="*/ 292552 w 317561"/>
                      <a:gd name="connsiteY79" fmla="*/ 133053 h 305148"/>
                      <a:gd name="connsiteX80" fmla="*/ 317188 w 317561"/>
                      <a:gd name="connsiteY80" fmla="*/ 92513 h 305148"/>
                      <a:gd name="connsiteX81" fmla="*/ 317188 w 317561"/>
                      <a:gd name="connsiteY81" fmla="*/ 90953 h 305148"/>
                      <a:gd name="connsiteX82" fmla="*/ 315629 w 317561"/>
                      <a:gd name="connsiteY82" fmla="*/ 86899 h 305148"/>
                      <a:gd name="connsiteX83" fmla="*/ 287874 w 317561"/>
                      <a:gd name="connsiteY83" fmla="*/ 84717 h 305148"/>
                      <a:gd name="connsiteX84" fmla="*/ 257001 w 317561"/>
                      <a:gd name="connsiteY84" fmla="*/ 82845 h 305148"/>
                      <a:gd name="connsiteX85" fmla="*/ 239538 w 317561"/>
                      <a:gd name="connsiteY85" fmla="*/ 79415 h 305148"/>
                      <a:gd name="connsiteX86" fmla="*/ 231742 w 317561"/>
                      <a:gd name="connsiteY86" fmla="*/ 73802 h 305148"/>
                      <a:gd name="connsiteX87" fmla="*/ 222698 w 317561"/>
                      <a:gd name="connsiteY87" fmla="*/ 63511 h 305148"/>
                      <a:gd name="connsiteX88" fmla="*/ 222386 w 317561"/>
                      <a:gd name="connsiteY88" fmla="*/ 50725 h 305148"/>
                      <a:gd name="connsiteX89" fmla="*/ 209288 w 317561"/>
                      <a:gd name="connsiteY89" fmla="*/ 2700 h 305148"/>
                      <a:gd name="connsiteX90" fmla="*/ 190578 w 317561"/>
                      <a:gd name="connsiteY90" fmla="*/ 12056 h 305148"/>
                      <a:gd name="connsiteX91" fmla="*/ 193384 w 317561"/>
                      <a:gd name="connsiteY91" fmla="*/ 26089 h 305148"/>
                      <a:gd name="connsiteX92" fmla="*/ 189018 w 317561"/>
                      <a:gd name="connsiteY92" fmla="*/ 20164 h 305148"/>
                      <a:gd name="connsiteX93" fmla="*/ 155962 w 317561"/>
                      <a:gd name="connsiteY93" fmla="*/ 15174 h 305148"/>
                      <a:gd name="connsiteX94" fmla="*/ 153779 w 317561"/>
                      <a:gd name="connsiteY94" fmla="*/ 18605 h 305148"/>
                      <a:gd name="connsiteX95" fmla="*/ 161264 w 317561"/>
                      <a:gd name="connsiteY95" fmla="*/ 30767 h 305148"/>
                      <a:gd name="connsiteX96" fmla="*/ 168124 w 317561"/>
                      <a:gd name="connsiteY96" fmla="*/ 43241 h 305148"/>
                      <a:gd name="connsiteX97" fmla="*/ 158145 w 317561"/>
                      <a:gd name="connsiteY97" fmla="*/ 37004 h 305148"/>
                      <a:gd name="connsiteX98" fmla="*/ 126337 w 317561"/>
                      <a:gd name="connsiteY98" fmla="*/ 38251 h 305148"/>
                      <a:gd name="connsiteX99" fmla="*/ 126649 w 317561"/>
                      <a:gd name="connsiteY99" fmla="*/ 46671 h 305148"/>
                      <a:gd name="connsiteX100" fmla="*/ 152220 w 317561"/>
                      <a:gd name="connsiteY100" fmla="*/ 65382 h 305148"/>
                      <a:gd name="connsiteX101" fmla="*/ 220827 w 317561"/>
                      <a:gd name="connsiteY101" fmla="*/ 98126 h 305148"/>
                      <a:gd name="connsiteX102" fmla="*/ 194632 w 317561"/>
                      <a:gd name="connsiteY102" fmla="*/ 96255 h 305148"/>
                      <a:gd name="connsiteX103" fmla="*/ 156274 w 317561"/>
                      <a:gd name="connsiteY103" fmla="*/ 90018 h 305148"/>
                      <a:gd name="connsiteX104" fmla="*/ 115734 w 317561"/>
                      <a:gd name="connsiteY104" fmla="*/ 79103 h 305148"/>
                      <a:gd name="connsiteX105" fmla="*/ 97958 w 317561"/>
                      <a:gd name="connsiteY105" fmla="*/ 69436 h 305148"/>
                      <a:gd name="connsiteX106" fmla="*/ 84237 w 317561"/>
                      <a:gd name="connsiteY106" fmla="*/ 55091 h 305148"/>
                      <a:gd name="connsiteX107" fmla="*/ 64591 w 317561"/>
                      <a:gd name="connsiteY107" fmla="*/ 64446 h 305148"/>
                      <a:gd name="connsiteX108" fmla="*/ 248893 w 317561"/>
                      <a:gd name="connsiteY108" fmla="*/ 150517 h 305148"/>
                      <a:gd name="connsiteX109" fmla="*/ 250141 w 317561"/>
                      <a:gd name="connsiteY109" fmla="*/ 149581 h 305148"/>
                      <a:gd name="connsiteX110" fmla="*/ 248270 w 317561"/>
                      <a:gd name="connsiteY110" fmla="*/ 151764 h 305148"/>
                      <a:gd name="connsiteX111" fmla="*/ 248893 w 317561"/>
                      <a:gd name="connsiteY111" fmla="*/ 150517 h 305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17561" h="305148">
                        <a:moveTo>
                          <a:pt x="64591" y="64446"/>
                        </a:moveTo>
                        <a:cubicBezTo>
                          <a:pt x="63031" y="81286"/>
                          <a:pt x="78000" y="92201"/>
                          <a:pt x="91410" y="98750"/>
                        </a:cubicBezTo>
                        <a:cubicBezTo>
                          <a:pt x="94840" y="100309"/>
                          <a:pt x="98270" y="101868"/>
                          <a:pt x="101701" y="103115"/>
                        </a:cubicBezTo>
                        <a:cubicBezTo>
                          <a:pt x="92969" y="103427"/>
                          <a:pt x="84549" y="104051"/>
                          <a:pt x="75817" y="104675"/>
                        </a:cubicBezTo>
                        <a:cubicBezTo>
                          <a:pt x="72699" y="104987"/>
                          <a:pt x="48063" y="106234"/>
                          <a:pt x="50869" y="114030"/>
                        </a:cubicBezTo>
                        <a:cubicBezTo>
                          <a:pt x="54612" y="124633"/>
                          <a:pt x="78624" y="121826"/>
                          <a:pt x="88915" y="122762"/>
                        </a:cubicBezTo>
                        <a:cubicBezTo>
                          <a:pt x="91721" y="123074"/>
                          <a:pt x="94216" y="123074"/>
                          <a:pt x="97023" y="123386"/>
                        </a:cubicBezTo>
                        <a:cubicBezTo>
                          <a:pt x="91721" y="127440"/>
                          <a:pt x="86732" y="132117"/>
                          <a:pt x="83302" y="137107"/>
                        </a:cubicBezTo>
                        <a:cubicBezTo>
                          <a:pt x="82054" y="138666"/>
                          <a:pt x="82678" y="140537"/>
                          <a:pt x="84549" y="140537"/>
                        </a:cubicBezTo>
                        <a:cubicBezTo>
                          <a:pt x="99206" y="141161"/>
                          <a:pt x="201492" y="120579"/>
                          <a:pt x="211160" y="120579"/>
                        </a:cubicBezTo>
                        <a:cubicBezTo>
                          <a:pt x="211783" y="120579"/>
                          <a:pt x="212719" y="120579"/>
                          <a:pt x="213654" y="120579"/>
                        </a:cubicBezTo>
                        <a:cubicBezTo>
                          <a:pt x="213654" y="120579"/>
                          <a:pt x="213343" y="120579"/>
                          <a:pt x="213343" y="120891"/>
                        </a:cubicBezTo>
                        <a:cubicBezTo>
                          <a:pt x="189642" y="127752"/>
                          <a:pt x="165318" y="130246"/>
                          <a:pt x="141929" y="139602"/>
                        </a:cubicBezTo>
                        <a:cubicBezTo>
                          <a:pt x="94840" y="158313"/>
                          <a:pt x="87979" y="164550"/>
                          <a:pt x="86732" y="164862"/>
                        </a:cubicBezTo>
                        <a:cubicBezTo>
                          <a:pt x="84237" y="163926"/>
                          <a:pt x="81742" y="162990"/>
                          <a:pt x="79248" y="162367"/>
                        </a:cubicBezTo>
                        <a:cubicBezTo>
                          <a:pt x="72699" y="160184"/>
                          <a:pt x="65214" y="156442"/>
                          <a:pt x="57418" y="157065"/>
                        </a:cubicBezTo>
                        <a:cubicBezTo>
                          <a:pt x="54300" y="157377"/>
                          <a:pt x="46815" y="159560"/>
                          <a:pt x="45256" y="163302"/>
                        </a:cubicBezTo>
                        <a:cubicBezTo>
                          <a:pt x="41514" y="173905"/>
                          <a:pt x="47751" y="180766"/>
                          <a:pt x="56171" y="185444"/>
                        </a:cubicBezTo>
                        <a:cubicBezTo>
                          <a:pt x="51493" y="186067"/>
                          <a:pt x="46815" y="186691"/>
                          <a:pt x="42138" y="187315"/>
                        </a:cubicBezTo>
                        <a:cubicBezTo>
                          <a:pt x="36836" y="188250"/>
                          <a:pt x="9705" y="191992"/>
                          <a:pt x="10953" y="201660"/>
                        </a:cubicBezTo>
                        <a:cubicBezTo>
                          <a:pt x="12824" y="215381"/>
                          <a:pt x="29040" y="214445"/>
                          <a:pt x="41826" y="213198"/>
                        </a:cubicBezTo>
                        <a:cubicBezTo>
                          <a:pt x="43697" y="212886"/>
                          <a:pt x="45880" y="212886"/>
                          <a:pt x="47751" y="212574"/>
                        </a:cubicBezTo>
                        <a:cubicBezTo>
                          <a:pt x="41514" y="217876"/>
                          <a:pt x="35277" y="223489"/>
                          <a:pt x="29352" y="229726"/>
                        </a:cubicBezTo>
                        <a:cubicBezTo>
                          <a:pt x="15630" y="243447"/>
                          <a:pt x="-898" y="259352"/>
                          <a:pt x="38" y="277751"/>
                        </a:cubicBezTo>
                        <a:cubicBezTo>
                          <a:pt x="350" y="281493"/>
                          <a:pt x="5028" y="283052"/>
                          <a:pt x="8146" y="280246"/>
                        </a:cubicBezTo>
                        <a:cubicBezTo>
                          <a:pt x="21867" y="269019"/>
                          <a:pt x="35901" y="258728"/>
                          <a:pt x="50869" y="249061"/>
                        </a:cubicBezTo>
                        <a:cubicBezTo>
                          <a:pt x="52117" y="248125"/>
                          <a:pt x="53364" y="247502"/>
                          <a:pt x="54612" y="246566"/>
                        </a:cubicBezTo>
                        <a:cubicBezTo>
                          <a:pt x="48998" y="256545"/>
                          <a:pt x="46815" y="266524"/>
                          <a:pt x="53052" y="274944"/>
                        </a:cubicBezTo>
                        <a:cubicBezTo>
                          <a:pt x="54923" y="277439"/>
                          <a:pt x="58977" y="275880"/>
                          <a:pt x="60537" y="273073"/>
                        </a:cubicBezTo>
                        <a:cubicBezTo>
                          <a:pt x="65838" y="263406"/>
                          <a:pt x="73634" y="255609"/>
                          <a:pt x="81742" y="248125"/>
                        </a:cubicBezTo>
                        <a:cubicBezTo>
                          <a:pt x="81742" y="248125"/>
                          <a:pt x="81742" y="248125"/>
                          <a:pt x="82054" y="248437"/>
                        </a:cubicBezTo>
                        <a:cubicBezTo>
                          <a:pt x="82366" y="248749"/>
                          <a:pt x="82366" y="248437"/>
                          <a:pt x="82366" y="248437"/>
                        </a:cubicBezTo>
                        <a:cubicBezTo>
                          <a:pt x="81742" y="252803"/>
                          <a:pt x="81742" y="257169"/>
                          <a:pt x="81431" y="261223"/>
                        </a:cubicBezTo>
                        <a:cubicBezTo>
                          <a:pt x="81119" y="266524"/>
                          <a:pt x="82678" y="271514"/>
                          <a:pt x="82366" y="276815"/>
                        </a:cubicBezTo>
                        <a:cubicBezTo>
                          <a:pt x="81742" y="282117"/>
                          <a:pt x="91098" y="281805"/>
                          <a:pt x="92969" y="276815"/>
                        </a:cubicBezTo>
                        <a:cubicBezTo>
                          <a:pt x="95152" y="271826"/>
                          <a:pt x="98582" y="267460"/>
                          <a:pt x="101077" y="262782"/>
                        </a:cubicBezTo>
                        <a:cubicBezTo>
                          <a:pt x="103884" y="257481"/>
                          <a:pt x="106067" y="252179"/>
                          <a:pt x="107938" y="246566"/>
                        </a:cubicBezTo>
                        <a:cubicBezTo>
                          <a:pt x="110121" y="240017"/>
                          <a:pt x="116981" y="222242"/>
                          <a:pt x="119164" y="220059"/>
                        </a:cubicBezTo>
                        <a:cubicBezTo>
                          <a:pt x="129455" y="209768"/>
                          <a:pt x="138187" y="196358"/>
                          <a:pt x="149102" y="187003"/>
                        </a:cubicBezTo>
                        <a:cubicBezTo>
                          <a:pt x="194320" y="148022"/>
                          <a:pt x="222074" y="142408"/>
                          <a:pt x="222074" y="142408"/>
                        </a:cubicBezTo>
                        <a:cubicBezTo>
                          <a:pt x="204923" y="153635"/>
                          <a:pt x="193072" y="159872"/>
                          <a:pt x="181534" y="169228"/>
                        </a:cubicBezTo>
                        <a:cubicBezTo>
                          <a:pt x="170931" y="177959"/>
                          <a:pt x="161576" y="187938"/>
                          <a:pt x="153779" y="198853"/>
                        </a:cubicBezTo>
                        <a:cubicBezTo>
                          <a:pt x="147542" y="207585"/>
                          <a:pt x="138499" y="219123"/>
                          <a:pt x="136004" y="229414"/>
                        </a:cubicBezTo>
                        <a:cubicBezTo>
                          <a:pt x="131950" y="235651"/>
                          <a:pt x="128832" y="242200"/>
                          <a:pt x="126960" y="247502"/>
                        </a:cubicBezTo>
                        <a:cubicBezTo>
                          <a:pt x="124466" y="254674"/>
                          <a:pt x="111056" y="290537"/>
                          <a:pt x="124154" y="291160"/>
                        </a:cubicBezTo>
                        <a:cubicBezTo>
                          <a:pt x="136316" y="291784"/>
                          <a:pt x="145671" y="264341"/>
                          <a:pt x="149725" y="256545"/>
                        </a:cubicBezTo>
                        <a:cubicBezTo>
                          <a:pt x="152844" y="250932"/>
                          <a:pt x="156274" y="245630"/>
                          <a:pt x="160016" y="240641"/>
                        </a:cubicBezTo>
                        <a:cubicBezTo>
                          <a:pt x="158769" y="246254"/>
                          <a:pt x="158145" y="251244"/>
                          <a:pt x="157834" y="254362"/>
                        </a:cubicBezTo>
                        <a:cubicBezTo>
                          <a:pt x="156898" y="263718"/>
                          <a:pt x="156586" y="273073"/>
                          <a:pt x="158145" y="281805"/>
                        </a:cubicBezTo>
                        <a:cubicBezTo>
                          <a:pt x="159081" y="288977"/>
                          <a:pt x="159705" y="297709"/>
                          <a:pt x="163759" y="303634"/>
                        </a:cubicBezTo>
                        <a:cubicBezTo>
                          <a:pt x="165942" y="306753"/>
                          <a:pt x="170931" y="304570"/>
                          <a:pt x="172802" y="301451"/>
                        </a:cubicBezTo>
                        <a:cubicBezTo>
                          <a:pt x="177480" y="293967"/>
                          <a:pt x="179039" y="283676"/>
                          <a:pt x="180910" y="275880"/>
                        </a:cubicBezTo>
                        <a:cubicBezTo>
                          <a:pt x="182469" y="269643"/>
                          <a:pt x="183717" y="263718"/>
                          <a:pt x="184964" y="257481"/>
                        </a:cubicBezTo>
                        <a:cubicBezTo>
                          <a:pt x="190578" y="268084"/>
                          <a:pt x="198374" y="276504"/>
                          <a:pt x="208353" y="284611"/>
                        </a:cubicBezTo>
                        <a:cubicBezTo>
                          <a:pt x="211783" y="287418"/>
                          <a:pt x="217397" y="282117"/>
                          <a:pt x="216149" y="278375"/>
                        </a:cubicBezTo>
                        <a:cubicBezTo>
                          <a:pt x="212407" y="266212"/>
                          <a:pt x="209600" y="253115"/>
                          <a:pt x="206794" y="240641"/>
                        </a:cubicBezTo>
                        <a:cubicBezTo>
                          <a:pt x="205546" y="235963"/>
                          <a:pt x="205235" y="230662"/>
                          <a:pt x="204611" y="225360"/>
                        </a:cubicBezTo>
                        <a:cubicBezTo>
                          <a:pt x="205858" y="222866"/>
                          <a:pt x="207106" y="220059"/>
                          <a:pt x="208353" y="217252"/>
                        </a:cubicBezTo>
                        <a:cubicBezTo>
                          <a:pt x="211783" y="208832"/>
                          <a:pt x="215525" y="200412"/>
                          <a:pt x="220203" y="192616"/>
                        </a:cubicBezTo>
                        <a:cubicBezTo>
                          <a:pt x="224569" y="184820"/>
                          <a:pt x="230494" y="177647"/>
                          <a:pt x="236108" y="170163"/>
                        </a:cubicBezTo>
                        <a:cubicBezTo>
                          <a:pt x="236108" y="170163"/>
                          <a:pt x="236419" y="170163"/>
                          <a:pt x="236419" y="169851"/>
                        </a:cubicBezTo>
                        <a:cubicBezTo>
                          <a:pt x="238914" y="167980"/>
                          <a:pt x="240473" y="165485"/>
                          <a:pt x="241409" y="163302"/>
                        </a:cubicBezTo>
                        <a:cubicBezTo>
                          <a:pt x="242656" y="161431"/>
                          <a:pt x="243904" y="159872"/>
                          <a:pt x="245151" y="158001"/>
                        </a:cubicBezTo>
                        <a:cubicBezTo>
                          <a:pt x="242656" y="162679"/>
                          <a:pt x="241097" y="168292"/>
                          <a:pt x="239538" y="172970"/>
                        </a:cubicBezTo>
                        <a:cubicBezTo>
                          <a:pt x="235484" y="185132"/>
                          <a:pt x="232365" y="197294"/>
                          <a:pt x="231430" y="209456"/>
                        </a:cubicBezTo>
                        <a:cubicBezTo>
                          <a:pt x="229559" y="229414"/>
                          <a:pt x="233301" y="247813"/>
                          <a:pt x="248270" y="259352"/>
                        </a:cubicBezTo>
                        <a:cubicBezTo>
                          <a:pt x="251076" y="261535"/>
                          <a:pt x="254819" y="257481"/>
                          <a:pt x="254195" y="254362"/>
                        </a:cubicBezTo>
                        <a:cubicBezTo>
                          <a:pt x="251700" y="243447"/>
                          <a:pt x="251076" y="231909"/>
                          <a:pt x="252012" y="220059"/>
                        </a:cubicBezTo>
                        <a:cubicBezTo>
                          <a:pt x="256690" y="228167"/>
                          <a:pt x="262303" y="235651"/>
                          <a:pt x="269164" y="242200"/>
                        </a:cubicBezTo>
                        <a:cubicBezTo>
                          <a:pt x="274465" y="247502"/>
                          <a:pt x="279766" y="253427"/>
                          <a:pt x="289122" y="251556"/>
                        </a:cubicBezTo>
                        <a:cubicBezTo>
                          <a:pt x="292552" y="250932"/>
                          <a:pt x="294111" y="246254"/>
                          <a:pt x="291617" y="244695"/>
                        </a:cubicBezTo>
                        <a:cubicBezTo>
                          <a:pt x="285691" y="240953"/>
                          <a:pt x="283197" y="228479"/>
                          <a:pt x="280390" y="221930"/>
                        </a:cubicBezTo>
                        <a:cubicBezTo>
                          <a:pt x="276960" y="214134"/>
                          <a:pt x="273218" y="206026"/>
                          <a:pt x="270723" y="197606"/>
                        </a:cubicBezTo>
                        <a:cubicBezTo>
                          <a:pt x="270099" y="195423"/>
                          <a:pt x="269787" y="193240"/>
                          <a:pt x="269475" y="190745"/>
                        </a:cubicBezTo>
                        <a:cubicBezTo>
                          <a:pt x="276648" y="199789"/>
                          <a:pt x="287563" y="209144"/>
                          <a:pt x="301284" y="207897"/>
                        </a:cubicBezTo>
                        <a:cubicBezTo>
                          <a:pt x="303779" y="207585"/>
                          <a:pt x="305650" y="205090"/>
                          <a:pt x="304402" y="203219"/>
                        </a:cubicBezTo>
                        <a:cubicBezTo>
                          <a:pt x="297854" y="192928"/>
                          <a:pt x="288810" y="184820"/>
                          <a:pt x="283197" y="173593"/>
                        </a:cubicBezTo>
                        <a:cubicBezTo>
                          <a:pt x="282573" y="172346"/>
                          <a:pt x="281949" y="171099"/>
                          <a:pt x="281326" y="169851"/>
                        </a:cubicBezTo>
                        <a:cubicBezTo>
                          <a:pt x="283197" y="163614"/>
                          <a:pt x="283509" y="157377"/>
                          <a:pt x="283509" y="151452"/>
                        </a:cubicBezTo>
                        <a:cubicBezTo>
                          <a:pt x="286315" y="145215"/>
                          <a:pt x="289122" y="138978"/>
                          <a:pt x="292552" y="133053"/>
                        </a:cubicBezTo>
                        <a:cubicBezTo>
                          <a:pt x="299725" y="119332"/>
                          <a:pt x="308768" y="105922"/>
                          <a:pt x="317188" y="92513"/>
                        </a:cubicBezTo>
                        <a:cubicBezTo>
                          <a:pt x="317500" y="91889"/>
                          <a:pt x="317500" y="91265"/>
                          <a:pt x="317188" y="90953"/>
                        </a:cubicBezTo>
                        <a:cubicBezTo>
                          <a:pt x="318124" y="89394"/>
                          <a:pt x="317188" y="87211"/>
                          <a:pt x="315629" y="86899"/>
                        </a:cubicBezTo>
                        <a:cubicBezTo>
                          <a:pt x="306897" y="84093"/>
                          <a:pt x="297230" y="84405"/>
                          <a:pt x="287874" y="84717"/>
                        </a:cubicBezTo>
                        <a:cubicBezTo>
                          <a:pt x="277272" y="85028"/>
                          <a:pt x="267292" y="84093"/>
                          <a:pt x="257001" y="82845"/>
                        </a:cubicBezTo>
                        <a:cubicBezTo>
                          <a:pt x="251076" y="81910"/>
                          <a:pt x="245151" y="80974"/>
                          <a:pt x="239538" y="79415"/>
                        </a:cubicBezTo>
                        <a:cubicBezTo>
                          <a:pt x="236731" y="77856"/>
                          <a:pt x="234236" y="75985"/>
                          <a:pt x="231742" y="73802"/>
                        </a:cubicBezTo>
                        <a:cubicBezTo>
                          <a:pt x="228311" y="70683"/>
                          <a:pt x="224881" y="67253"/>
                          <a:pt x="222698" y="63511"/>
                        </a:cubicBezTo>
                        <a:cubicBezTo>
                          <a:pt x="219891" y="59145"/>
                          <a:pt x="221451" y="56338"/>
                          <a:pt x="222386" y="50725"/>
                        </a:cubicBezTo>
                        <a:cubicBezTo>
                          <a:pt x="224881" y="32950"/>
                          <a:pt x="219580" y="15174"/>
                          <a:pt x="209288" y="2700"/>
                        </a:cubicBezTo>
                        <a:cubicBezTo>
                          <a:pt x="203987" y="-3849"/>
                          <a:pt x="189330" y="2388"/>
                          <a:pt x="190578" y="12056"/>
                        </a:cubicBezTo>
                        <a:cubicBezTo>
                          <a:pt x="191201" y="16733"/>
                          <a:pt x="192449" y="21411"/>
                          <a:pt x="193384" y="26089"/>
                        </a:cubicBezTo>
                        <a:cubicBezTo>
                          <a:pt x="192137" y="23906"/>
                          <a:pt x="190889" y="21723"/>
                          <a:pt x="189018" y="20164"/>
                        </a:cubicBezTo>
                        <a:cubicBezTo>
                          <a:pt x="182158" y="12991"/>
                          <a:pt x="167501" y="8002"/>
                          <a:pt x="155962" y="15174"/>
                        </a:cubicBezTo>
                        <a:cubicBezTo>
                          <a:pt x="154715" y="15798"/>
                          <a:pt x="153468" y="17357"/>
                          <a:pt x="153779" y="18605"/>
                        </a:cubicBezTo>
                        <a:cubicBezTo>
                          <a:pt x="154403" y="23906"/>
                          <a:pt x="157522" y="27024"/>
                          <a:pt x="161264" y="30767"/>
                        </a:cubicBezTo>
                        <a:cubicBezTo>
                          <a:pt x="165318" y="34821"/>
                          <a:pt x="167501" y="37939"/>
                          <a:pt x="168124" y="43241"/>
                        </a:cubicBezTo>
                        <a:cubicBezTo>
                          <a:pt x="164694" y="41369"/>
                          <a:pt x="161576" y="39187"/>
                          <a:pt x="158145" y="37004"/>
                        </a:cubicBezTo>
                        <a:cubicBezTo>
                          <a:pt x="148790" y="31702"/>
                          <a:pt x="137563" y="28896"/>
                          <a:pt x="126337" y="38251"/>
                        </a:cubicBezTo>
                        <a:cubicBezTo>
                          <a:pt x="122906" y="41369"/>
                          <a:pt x="123218" y="45424"/>
                          <a:pt x="126649" y="46671"/>
                        </a:cubicBezTo>
                        <a:cubicBezTo>
                          <a:pt x="136316" y="50413"/>
                          <a:pt x="143177" y="60392"/>
                          <a:pt x="152220" y="65382"/>
                        </a:cubicBezTo>
                        <a:cubicBezTo>
                          <a:pt x="162823" y="71307"/>
                          <a:pt x="217085" y="93448"/>
                          <a:pt x="220827" y="98126"/>
                        </a:cubicBezTo>
                        <a:cubicBezTo>
                          <a:pt x="218956" y="98438"/>
                          <a:pt x="196191" y="96255"/>
                          <a:pt x="194632" y="96255"/>
                        </a:cubicBezTo>
                        <a:cubicBezTo>
                          <a:pt x="180910" y="96567"/>
                          <a:pt x="169372" y="91889"/>
                          <a:pt x="156274" y="90018"/>
                        </a:cubicBezTo>
                        <a:cubicBezTo>
                          <a:pt x="142241" y="88147"/>
                          <a:pt x="128520" y="84093"/>
                          <a:pt x="115734" y="79103"/>
                        </a:cubicBezTo>
                        <a:cubicBezTo>
                          <a:pt x="109497" y="76608"/>
                          <a:pt x="102948" y="73802"/>
                          <a:pt x="97958" y="69436"/>
                        </a:cubicBezTo>
                        <a:cubicBezTo>
                          <a:pt x="92657" y="65070"/>
                          <a:pt x="90162" y="58521"/>
                          <a:pt x="84237" y="55091"/>
                        </a:cubicBezTo>
                        <a:cubicBezTo>
                          <a:pt x="77376" y="51661"/>
                          <a:pt x="65214" y="56026"/>
                          <a:pt x="64591" y="64446"/>
                        </a:cubicBezTo>
                        <a:close/>
                        <a:moveTo>
                          <a:pt x="248893" y="150517"/>
                        </a:moveTo>
                        <a:cubicBezTo>
                          <a:pt x="249205" y="150205"/>
                          <a:pt x="249829" y="149893"/>
                          <a:pt x="250141" y="149581"/>
                        </a:cubicBezTo>
                        <a:cubicBezTo>
                          <a:pt x="249517" y="150205"/>
                          <a:pt x="248893" y="150828"/>
                          <a:pt x="248270" y="151764"/>
                        </a:cubicBezTo>
                        <a:cubicBezTo>
                          <a:pt x="248582" y="151140"/>
                          <a:pt x="248582" y="150828"/>
                          <a:pt x="248893" y="150517"/>
                        </a:cubicBez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84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644470" y="4834365"/>
                    <a:ext cx="424632" cy="356729"/>
                    <a:chOff x="7644470" y="4834365"/>
                    <a:chExt cx="424632" cy="356729"/>
                  </a:xfrm>
                </p:grpSpPr>
                <p:sp>
                  <p:nvSpPr>
                    <p:cNvPr id="310" name="Freeform: Shape 558">
                      <a:extLst>
                        <a:ext uri="{FF2B5EF4-FFF2-40B4-BE49-F238E27FC236}">
                          <a16:creationId xmlns:a16="http://schemas.microsoft.com/office/drawing/2014/main" id="{29432F85-50CB-497A-BD06-5FD23E21D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24534" y="5049163"/>
                      <a:ext cx="151007" cy="137760"/>
                    </a:xfrm>
                    <a:custGeom>
                      <a:avLst/>
                      <a:gdLst>
                        <a:gd name="connsiteX0" fmla="*/ 1721 w 151007"/>
                        <a:gd name="connsiteY0" fmla="*/ 9979 h 137760"/>
                        <a:gd name="connsiteX1" fmla="*/ 77500 w 151007"/>
                        <a:gd name="connsiteY1" fmla="*/ 71101 h 137760"/>
                        <a:gd name="connsiteX2" fmla="*/ 107126 w 151007"/>
                        <a:gd name="connsiteY2" fmla="*/ 110706 h 137760"/>
                        <a:gd name="connsiteX3" fmla="*/ 132697 w 151007"/>
                        <a:gd name="connsiteY3" fmla="*/ 137213 h 137760"/>
                        <a:gd name="connsiteX4" fmla="*/ 145483 w 151007"/>
                        <a:gd name="connsiteY4" fmla="*/ 132848 h 137760"/>
                        <a:gd name="connsiteX5" fmla="*/ 106190 w 151007"/>
                        <a:gd name="connsiteY5" fmla="*/ 45530 h 137760"/>
                        <a:gd name="connsiteX6" fmla="*/ 6398 w 151007"/>
                        <a:gd name="connsiteY6" fmla="*/ 0 h 137760"/>
                        <a:gd name="connsiteX7" fmla="*/ 1721 w 151007"/>
                        <a:gd name="connsiteY7" fmla="*/ 9979 h 137760"/>
                        <a:gd name="connsiteX8" fmla="*/ 1721 w 151007"/>
                        <a:gd name="connsiteY8" fmla="*/ 9979 h 137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1007" h="137760">
                          <a:moveTo>
                            <a:pt x="1721" y="9979"/>
                          </a:moveTo>
                          <a:cubicBezTo>
                            <a:pt x="24486" y="33368"/>
                            <a:pt x="54423" y="48025"/>
                            <a:pt x="77500" y="71101"/>
                          </a:cubicBezTo>
                          <a:cubicBezTo>
                            <a:pt x="89350" y="82952"/>
                            <a:pt x="98706" y="96673"/>
                            <a:pt x="107126" y="110706"/>
                          </a:cubicBezTo>
                          <a:cubicBezTo>
                            <a:pt x="114298" y="122557"/>
                            <a:pt x="118976" y="132224"/>
                            <a:pt x="132697" y="137213"/>
                          </a:cubicBezTo>
                          <a:cubicBezTo>
                            <a:pt x="137375" y="138773"/>
                            <a:pt x="142988" y="136902"/>
                            <a:pt x="145483" y="132848"/>
                          </a:cubicBezTo>
                          <a:cubicBezTo>
                            <a:pt x="165129" y="102598"/>
                            <a:pt x="127707" y="63929"/>
                            <a:pt x="106190" y="45530"/>
                          </a:cubicBezTo>
                          <a:cubicBezTo>
                            <a:pt x="78747" y="21518"/>
                            <a:pt x="43820" y="1247"/>
                            <a:pt x="6398" y="0"/>
                          </a:cubicBezTo>
                          <a:cubicBezTo>
                            <a:pt x="1409" y="0"/>
                            <a:pt x="-2333" y="6237"/>
                            <a:pt x="1721" y="9979"/>
                          </a:cubicBezTo>
                          <a:lnTo>
                            <a:pt x="1721" y="9979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1" name="Freeform: Shape 559">
                      <a:extLst>
                        <a:ext uri="{FF2B5EF4-FFF2-40B4-BE49-F238E27FC236}">
                          <a16:creationId xmlns:a16="http://schemas.microsoft.com/office/drawing/2014/main" id="{5DDA4D92-2228-4E19-A51E-BFC08596FA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2676" y="4871744"/>
                      <a:ext cx="162935" cy="127899"/>
                    </a:xfrm>
                    <a:custGeom>
                      <a:avLst/>
                      <a:gdLst>
                        <a:gd name="connsiteX0" fmla="*/ 3495 w 162935"/>
                        <a:gd name="connsiteY0" fmla="*/ 127834 h 127899"/>
                        <a:gd name="connsiteX1" fmla="*/ 160979 w 162935"/>
                        <a:gd name="connsiteY1" fmla="*/ 27107 h 127899"/>
                        <a:gd name="connsiteX2" fmla="*/ 120438 w 162935"/>
                        <a:gd name="connsiteY2" fmla="*/ 13074 h 127899"/>
                        <a:gd name="connsiteX3" fmla="*/ 1312 w 162935"/>
                        <a:gd name="connsiteY3" fmla="*/ 120974 h 127899"/>
                        <a:gd name="connsiteX4" fmla="*/ 3495 w 162935"/>
                        <a:gd name="connsiteY4" fmla="*/ 127834 h 127899"/>
                        <a:gd name="connsiteX5" fmla="*/ 3495 w 162935"/>
                        <a:gd name="connsiteY5" fmla="*/ 127834 h 1278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2935" h="127899">
                          <a:moveTo>
                            <a:pt x="3495" y="127834"/>
                          </a:moveTo>
                          <a:cubicBezTo>
                            <a:pt x="58380" y="130017"/>
                            <a:pt x="139461" y="77003"/>
                            <a:pt x="160979" y="27107"/>
                          </a:cubicBezTo>
                          <a:cubicBezTo>
                            <a:pt x="172205" y="1224"/>
                            <a:pt x="131977" y="-11250"/>
                            <a:pt x="120438" y="13074"/>
                          </a:cubicBezTo>
                          <a:cubicBezTo>
                            <a:pt x="96426" y="62346"/>
                            <a:pt x="37798" y="84487"/>
                            <a:pt x="1312" y="120974"/>
                          </a:cubicBezTo>
                          <a:cubicBezTo>
                            <a:pt x="-1183" y="123157"/>
                            <a:pt x="65" y="127522"/>
                            <a:pt x="3495" y="127834"/>
                          </a:cubicBezTo>
                          <a:lnTo>
                            <a:pt x="3495" y="127834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2" name="Freeform: Shape 560">
                      <a:extLst>
                        <a:ext uri="{FF2B5EF4-FFF2-40B4-BE49-F238E27FC236}">
                          <a16:creationId xmlns:a16="http://schemas.microsoft.com/office/drawing/2014/main" id="{1C8D6798-9E1B-47E7-A8DB-E6ED249163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25904" y="4927981"/>
                      <a:ext cx="243198" cy="128762"/>
                    </a:xfrm>
                    <a:custGeom>
                      <a:avLst/>
                      <a:gdLst>
                        <a:gd name="connsiteX0" fmla="*/ 1077 w 243198"/>
                        <a:gd name="connsiteY0" fmla="*/ 104966 h 128762"/>
                        <a:gd name="connsiteX1" fmla="*/ 137043 w 243198"/>
                        <a:gd name="connsiteY1" fmla="*/ 116816 h 128762"/>
                        <a:gd name="connsiteX2" fmla="*/ 196607 w 243198"/>
                        <a:gd name="connsiteY2" fmla="*/ 75340 h 128762"/>
                        <a:gd name="connsiteX3" fmla="*/ 242448 w 243198"/>
                        <a:gd name="connsiteY3" fmla="*/ 24821 h 128762"/>
                        <a:gd name="connsiteX4" fmla="*/ 226544 w 243198"/>
                        <a:gd name="connsiteY4" fmla="*/ 808 h 128762"/>
                        <a:gd name="connsiteX5" fmla="*/ 138915 w 243198"/>
                        <a:gd name="connsiteY5" fmla="*/ 55070 h 128762"/>
                        <a:gd name="connsiteX6" fmla="*/ 65318 w 243198"/>
                        <a:gd name="connsiteY6" fmla="*/ 83760 h 128762"/>
                        <a:gd name="connsiteX7" fmla="*/ 2013 w 243198"/>
                        <a:gd name="connsiteY7" fmla="*/ 98105 h 128762"/>
                        <a:gd name="connsiteX8" fmla="*/ 1077 w 243198"/>
                        <a:gd name="connsiteY8" fmla="*/ 104966 h 128762"/>
                        <a:gd name="connsiteX9" fmla="*/ 1077 w 243198"/>
                        <a:gd name="connsiteY9" fmla="*/ 104966 h 128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3198" h="128762">
                          <a:moveTo>
                            <a:pt x="1077" y="104966"/>
                          </a:moveTo>
                          <a:cubicBezTo>
                            <a:pt x="34133" y="135215"/>
                            <a:pt x="98062" y="133656"/>
                            <a:pt x="137043" y="116816"/>
                          </a:cubicBezTo>
                          <a:cubicBezTo>
                            <a:pt x="159809" y="107149"/>
                            <a:pt x="178208" y="91244"/>
                            <a:pt x="196607" y="75340"/>
                          </a:cubicBezTo>
                          <a:cubicBezTo>
                            <a:pt x="213446" y="60371"/>
                            <a:pt x="237147" y="47586"/>
                            <a:pt x="242448" y="24821"/>
                          </a:cubicBezTo>
                          <a:cubicBezTo>
                            <a:pt x="245567" y="12347"/>
                            <a:pt x="238706" y="3303"/>
                            <a:pt x="226544" y="808"/>
                          </a:cubicBezTo>
                          <a:cubicBezTo>
                            <a:pt x="190993" y="-6364"/>
                            <a:pt x="164486" y="36047"/>
                            <a:pt x="138915" y="55070"/>
                          </a:cubicBezTo>
                          <a:cubicBezTo>
                            <a:pt x="117397" y="70974"/>
                            <a:pt x="91514" y="79706"/>
                            <a:pt x="65318" y="83760"/>
                          </a:cubicBezTo>
                          <a:cubicBezTo>
                            <a:pt x="42865" y="87190"/>
                            <a:pt x="21971" y="85631"/>
                            <a:pt x="2013" y="98105"/>
                          </a:cubicBezTo>
                          <a:cubicBezTo>
                            <a:pt x="454" y="99352"/>
                            <a:pt x="-1106" y="102783"/>
                            <a:pt x="1077" y="104966"/>
                          </a:cubicBezTo>
                          <a:lnTo>
                            <a:pt x="1077" y="10496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3" name="Freeform: Shape 561">
                      <a:extLst>
                        <a:ext uri="{FF2B5EF4-FFF2-40B4-BE49-F238E27FC236}">
                          <a16:creationId xmlns:a16="http://schemas.microsoft.com/office/drawing/2014/main" id="{280F4FDD-1F74-4EAC-8830-6CB67749D4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55414" y="5053100"/>
                      <a:ext cx="73722" cy="137994"/>
                    </a:xfrm>
                    <a:custGeom>
                      <a:avLst/>
                      <a:gdLst>
                        <a:gd name="connsiteX0" fmla="*/ 3169 w 73722"/>
                        <a:gd name="connsiteY0" fmla="*/ 26936 h 137994"/>
                        <a:gd name="connsiteX1" fmla="*/ 19385 w 73722"/>
                        <a:gd name="connsiteY1" fmla="*/ 103026 h 137994"/>
                        <a:gd name="connsiteX2" fmla="*/ 69281 w 73722"/>
                        <a:gd name="connsiteY2" fmla="*/ 120178 h 137994"/>
                        <a:gd name="connsiteX3" fmla="*/ 58678 w 73722"/>
                        <a:gd name="connsiteY3" fmla="*/ 25064 h 137994"/>
                        <a:gd name="connsiteX4" fmla="*/ 2233 w 73722"/>
                        <a:gd name="connsiteY4" fmla="*/ 10719 h 137994"/>
                        <a:gd name="connsiteX5" fmla="*/ 3169 w 73722"/>
                        <a:gd name="connsiteY5" fmla="*/ 26936 h 137994"/>
                        <a:gd name="connsiteX6" fmla="*/ 3169 w 73722"/>
                        <a:gd name="connsiteY6" fmla="*/ 26936 h 1379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3722" h="137994">
                          <a:moveTo>
                            <a:pt x="3169" y="26936"/>
                          </a:moveTo>
                          <a:cubicBezTo>
                            <a:pt x="20944" y="45958"/>
                            <a:pt x="24998" y="78702"/>
                            <a:pt x="19385" y="103026"/>
                          </a:cubicBezTo>
                          <a:cubicBezTo>
                            <a:pt x="11901" y="136083"/>
                            <a:pt x="62108" y="153234"/>
                            <a:pt x="69281" y="120178"/>
                          </a:cubicBezTo>
                          <a:cubicBezTo>
                            <a:pt x="76142" y="88681"/>
                            <a:pt x="76765" y="53131"/>
                            <a:pt x="58678" y="25064"/>
                          </a:cubicBezTo>
                          <a:cubicBezTo>
                            <a:pt x="48387" y="8848"/>
                            <a:pt x="17202" y="-13605"/>
                            <a:pt x="2233" y="10719"/>
                          </a:cubicBezTo>
                          <a:cubicBezTo>
                            <a:pt x="-885" y="15397"/>
                            <a:pt x="-885" y="22569"/>
                            <a:pt x="3169" y="26936"/>
                          </a:cubicBezTo>
                          <a:lnTo>
                            <a:pt x="3169" y="2693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4" name="Freeform: Shape 562">
                      <a:extLst>
                        <a:ext uri="{FF2B5EF4-FFF2-40B4-BE49-F238E27FC236}">
                          <a16:creationId xmlns:a16="http://schemas.microsoft.com/office/drawing/2014/main" id="{588F5F64-FECC-40FF-B1AF-9BC989C00E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5164" y="4834365"/>
                      <a:ext cx="59845" cy="137647"/>
                    </a:xfrm>
                    <a:custGeom>
                      <a:avLst/>
                      <a:gdLst>
                        <a:gd name="connsiteX0" fmla="*/ 14563 w 59845"/>
                        <a:gd name="connsiteY0" fmla="*/ 134652 h 137647"/>
                        <a:gd name="connsiteX1" fmla="*/ 58222 w 59845"/>
                        <a:gd name="connsiteY1" fmla="*/ 81014 h 137647"/>
                        <a:gd name="connsiteX2" fmla="*/ 17370 w 59845"/>
                        <a:gd name="connsiteY2" fmla="*/ 246 h 137647"/>
                        <a:gd name="connsiteX3" fmla="*/ 2089 w 59845"/>
                        <a:gd name="connsiteY3" fmla="*/ 31431 h 137647"/>
                        <a:gd name="connsiteX4" fmla="*/ 13939 w 59845"/>
                        <a:gd name="connsiteY4" fmla="*/ 72906 h 137647"/>
                        <a:gd name="connsiteX5" fmla="*/ 13939 w 59845"/>
                        <a:gd name="connsiteY5" fmla="*/ 122802 h 137647"/>
                        <a:gd name="connsiteX6" fmla="*/ 14563 w 59845"/>
                        <a:gd name="connsiteY6" fmla="*/ 134652 h 137647"/>
                        <a:gd name="connsiteX7" fmla="*/ 14563 w 59845"/>
                        <a:gd name="connsiteY7" fmla="*/ 134652 h 1376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9845" h="137647">
                          <a:moveTo>
                            <a:pt x="14563" y="134652"/>
                          </a:moveTo>
                          <a:cubicBezTo>
                            <a:pt x="42941" y="150557"/>
                            <a:pt x="55415" y="98790"/>
                            <a:pt x="58222" y="81014"/>
                          </a:cubicBezTo>
                          <a:cubicBezTo>
                            <a:pt x="62900" y="50765"/>
                            <a:pt x="59781" y="-4120"/>
                            <a:pt x="17370" y="246"/>
                          </a:cubicBezTo>
                          <a:cubicBezTo>
                            <a:pt x="3336" y="1805"/>
                            <a:pt x="-3836" y="19580"/>
                            <a:pt x="2089" y="31431"/>
                          </a:cubicBezTo>
                          <a:cubicBezTo>
                            <a:pt x="8950" y="44528"/>
                            <a:pt x="11756" y="58250"/>
                            <a:pt x="13939" y="72906"/>
                          </a:cubicBezTo>
                          <a:cubicBezTo>
                            <a:pt x="15187" y="82574"/>
                            <a:pt x="21112" y="114694"/>
                            <a:pt x="13939" y="122802"/>
                          </a:cubicBezTo>
                          <a:cubicBezTo>
                            <a:pt x="10821" y="125921"/>
                            <a:pt x="9885" y="132158"/>
                            <a:pt x="14563" y="134652"/>
                          </a:cubicBezTo>
                          <a:lnTo>
                            <a:pt x="14563" y="134652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5" name="Freeform: Shape 563">
                      <a:extLst>
                        <a:ext uri="{FF2B5EF4-FFF2-40B4-BE49-F238E27FC236}">
                          <a16:creationId xmlns:a16="http://schemas.microsoft.com/office/drawing/2014/main" id="{F22134C4-F73C-40EC-9564-539D9F41E5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4470" y="4866399"/>
                      <a:ext cx="56968" cy="150772"/>
                    </a:xfrm>
                    <a:custGeom>
                      <a:avLst/>
                      <a:gdLst>
                        <a:gd name="connsiteX0" fmla="*/ 15985 w 56968"/>
                        <a:gd name="connsiteY0" fmla="*/ 149085 h 150772"/>
                        <a:gd name="connsiteX1" fmla="*/ 55589 w 56968"/>
                        <a:gd name="connsiteY1" fmla="*/ 87338 h 150772"/>
                        <a:gd name="connsiteX2" fmla="*/ 37190 w 56968"/>
                        <a:gd name="connsiteY2" fmla="*/ 4387 h 150772"/>
                        <a:gd name="connsiteX3" fmla="*/ 10995 w 56968"/>
                        <a:gd name="connsiteY3" fmla="*/ 17484 h 150772"/>
                        <a:gd name="connsiteX4" fmla="*/ 3199 w 56968"/>
                        <a:gd name="connsiteY4" fmla="*/ 130062 h 150772"/>
                        <a:gd name="connsiteX5" fmla="*/ 15985 w 56968"/>
                        <a:gd name="connsiteY5" fmla="*/ 149085 h 150772"/>
                        <a:gd name="connsiteX6" fmla="*/ 15985 w 56968"/>
                        <a:gd name="connsiteY6" fmla="*/ 149085 h 1507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6968" h="150772">
                          <a:moveTo>
                            <a:pt x="15985" y="149085"/>
                          </a:moveTo>
                          <a:cubicBezTo>
                            <a:pt x="39373" y="135363"/>
                            <a:pt x="52159" y="114157"/>
                            <a:pt x="55589" y="87338"/>
                          </a:cubicBezTo>
                          <a:cubicBezTo>
                            <a:pt x="59020" y="60831"/>
                            <a:pt x="57149" y="24033"/>
                            <a:pt x="37190" y="4387"/>
                          </a:cubicBezTo>
                          <a:cubicBezTo>
                            <a:pt x="27523" y="-5281"/>
                            <a:pt x="6629" y="1892"/>
                            <a:pt x="10995" y="17484"/>
                          </a:cubicBezTo>
                          <a:cubicBezTo>
                            <a:pt x="20974" y="53035"/>
                            <a:pt x="30018" y="99500"/>
                            <a:pt x="3199" y="130062"/>
                          </a:cubicBezTo>
                          <a:cubicBezTo>
                            <a:pt x="-4909" y="138793"/>
                            <a:pt x="3511" y="156257"/>
                            <a:pt x="15985" y="149085"/>
                          </a:cubicBezTo>
                          <a:lnTo>
                            <a:pt x="15985" y="149085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16" name="Freeform: Shape 564">
                      <a:extLst>
                        <a:ext uri="{FF2B5EF4-FFF2-40B4-BE49-F238E27FC236}">
                          <a16:creationId xmlns:a16="http://schemas.microsoft.com/office/drawing/2014/main" id="{C178BAC0-731F-4CFF-9905-715296E290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3619" y="4931679"/>
                      <a:ext cx="117250" cy="69373"/>
                    </a:xfrm>
                    <a:custGeom>
                      <a:avLst/>
                      <a:gdLst>
                        <a:gd name="connsiteX0" fmla="*/ 14174 w 117250"/>
                        <a:gd name="connsiteY0" fmla="*/ 50124 h 69373"/>
                        <a:gd name="connsiteX1" fmla="*/ 11991 w 117250"/>
                        <a:gd name="connsiteY1" fmla="*/ 48253 h 69373"/>
                        <a:gd name="connsiteX2" fmla="*/ 2011 w 117250"/>
                        <a:gd name="connsiteY2" fmla="*/ 59792 h 69373"/>
                        <a:gd name="connsiteX3" fmla="*/ 111470 w 117250"/>
                        <a:gd name="connsiteY3" fmla="*/ 30166 h 69373"/>
                        <a:gd name="connsiteX4" fmla="*/ 92759 w 117250"/>
                        <a:gd name="connsiteY4" fmla="*/ 2411 h 69373"/>
                        <a:gd name="connsiteX5" fmla="*/ 44423 w 117250"/>
                        <a:gd name="connsiteY5" fmla="*/ 31725 h 69373"/>
                        <a:gd name="connsiteX6" fmla="*/ 2635 w 117250"/>
                        <a:gd name="connsiteY6" fmla="*/ 48877 h 69373"/>
                        <a:gd name="connsiteX7" fmla="*/ 15109 w 117250"/>
                        <a:gd name="connsiteY7" fmla="*/ 53243 h 69373"/>
                        <a:gd name="connsiteX8" fmla="*/ 14174 w 117250"/>
                        <a:gd name="connsiteY8" fmla="*/ 50124 h 69373"/>
                        <a:gd name="connsiteX9" fmla="*/ 14174 w 117250"/>
                        <a:gd name="connsiteY9" fmla="*/ 50124 h 693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7250" h="69373">
                          <a:moveTo>
                            <a:pt x="14174" y="50124"/>
                          </a:moveTo>
                          <a:cubicBezTo>
                            <a:pt x="13550" y="49501"/>
                            <a:pt x="12926" y="48877"/>
                            <a:pt x="11991" y="48253"/>
                          </a:cubicBezTo>
                          <a:cubicBezTo>
                            <a:pt x="5442" y="42640"/>
                            <a:pt x="-4226" y="53555"/>
                            <a:pt x="2011" y="59792"/>
                          </a:cubicBezTo>
                          <a:cubicBezTo>
                            <a:pt x="30390" y="87546"/>
                            <a:pt x="87458" y="47941"/>
                            <a:pt x="111470" y="30166"/>
                          </a:cubicBezTo>
                          <a:cubicBezTo>
                            <a:pt x="126751" y="18939"/>
                            <a:pt x="108664" y="-8191"/>
                            <a:pt x="92759" y="2411"/>
                          </a:cubicBezTo>
                          <a:cubicBezTo>
                            <a:pt x="76855" y="12702"/>
                            <a:pt x="61263" y="23617"/>
                            <a:pt x="44423" y="31725"/>
                          </a:cubicBezTo>
                          <a:cubicBezTo>
                            <a:pt x="30702" y="38586"/>
                            <a:pt x="14797" y="39833"/>
                            <a:pt x="2635" y="48877"/>
                          </a:cubicBezTo>
                          <a:cubicBezTo>
                            <a:pt x="6689" y="50436"/>
                            <a:pt x="11055" y="51684"/>
                            <a:pt x="15109" y="53243"/>
                          </a:cubicBezTo>
                          <a:cubicBezTo>
                            <a:pt x="15109" y="51995"/>
                            <a:pt x="15109" y="51060"/>
                            <a:pt x="14174" y="50124"/>
                          </a:cubicBezTo>
                          <a:lnTo>
                            <a:pt x="14174" y="50124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85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840622" y="4871686"/>
                    <a:ext cx="357984" cy="382274"/>
                    <a:chOff x="6840622" y="4871686"/>
                    <a:chExt cx="357984" cy="382274"/>
                  </a:xfrm>
                </p:grpSpPr>
                <p:sp>
                  <p:nvSpPr>
                    <p:cNvPr id="302" name="Freeform: Shape 566">
                      <a:extLst>
                        <a:ext uri="{FF2B5EF4-FFF2-40B4-BE49-F238E27FC236}">
                          <a16:creationId xmlns:a16="http://schemas.microsoft.com/office/drawing/2014/main" id="{2281BE66-A4A8-44C3-81A0-E7E89C1B4C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29163" y="5026833"/>
                      <a:ext cx="69443" cy="150083"/>
                    </a:xfrm>
                    <a:custGeom>
                      <a:avLst/>
                      <a:gdLst>
                        <a:gd name="connsiteX0" fmla="*/ 65701 w 69443"/>
                        <a:gd name="connsiteY0" fmla="*/ 12663 h 150083"/>
                        <a:gd name="connsiteX1" fmla="*/ 29839 w 69443"/>
                        <a:gd name="connsiteY1" fmla="*/ 4243 h 150083"/>
                        <a:gd name="connsiteX2" fmla="*/ 2708 w 69443"/>
                        <a:gd name="connsiteY2" fmla="*/ 53203 h 150083"/>
                        <a:gd name="connsiteX3" fmla="*/ 45743 w 69443"/>
                        <a:gd name="connsiteY3" fmla="*/ 149876 h 150083"/>
                        <a:gd name="connsiteX4" fmla="*/ 67884 w 69443"/>
                        <a:gd name="connsiteY4" fmla="*/ 116820 h 150083"/>
                        <a:gd name="connsiteX5" fmla="*/ 53539 w 69443"/>
                        <a:gd name="connsiteY5" fmla="*/ 92496 h 150083"/>
                        <a:gd name="connsiteX6" fmla="*/ 53539 w 69443"/>
                        <a:gd name="connsiteY6" fmla="*/ 56633 h 150083"/>
                        <a:gd name="connsiteX7" fmla="*/ 62583 w 69443"/>
                        <a:gd name="connsiteY7" fmla="*/ 29815 h 150083"/>
                        <a:gd name="connsiteX8" fmla="*/ 65701 w 69443"/>
                        <a:gd name="connsiteY8" fmla="*/ 12663 h 150083"/>
                        <a:gd name="connsiteX9" fmla="*/ 65701 w 69443"/>
                        <a:gd name="connsiteY9" fmla="*/ 12663 h 1500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9443" h="150083">
                          <a:moveTo>
                            <a:pt x="65701" y="12663"/>
                          </a:moveTo>
                          <a:cubicBezTo>
                            <a:pt x="58841" y="-1059"/>
                            <a:pt x="42313" y="-3242"/>
                            <a:pt x="29839" y="4243"/>
                          </a:cubicBezTo>
                          <a:cubicBezTo>
                            <a:pt x="13311" y="13910"/>
                            <a:pt x="6450" y="35428"/>
                            <a:pt x="2708" y="53203"/>
                          </a:cubicBezTo>
                          <a:cubicBezTo>
                            <a:pt x="-5088" y="87818"/>
                            <a:pt x="2396" y="143951"/>
                            <a:pt x="45743" y="149876"/>
                          </a:cubicBezTo>
                          <a:cubicBezTo>
                            <a:pt x="64766" y="152371"/>
                            <a:pt x="73186" y="131789"/>
                            <a:pt x="67884" y="116820"/>
                          </a:cubicBezTo>
                          <a:cubicBezTo>
                            <a:pt x="64454" y="107777"/>
                            <a:pt x="56658" y="101852"/>
                            <a:pt x="53539" y="92496"/>
                          </a:cubicBezTo>
                          <a:cubicBezTo>
                            <a:pt x="49485" y="81269"/>
                            <a:pt x="51356" y="68172"/>
                            <a:pt x="53539" y="56633"/>
                          </a:cubicBezTo>
                          <a:cubicBezTo>
                            <a:pt x="55410" y="46654"/>
                            <a:pt x="57905" y="38546"/>
                            <a:pt x="62583" y="29815"/>
                          </a:cubicBezTo>
                          <a:cubicBezTo>
                            <a:pt x="65078" y="24201"/>
                            <a:pt x="69132" y="19835"/>
                            <a:pt x="65701" y="12663"/>
                          </a:cubicBezTo>
                          <a:lnTo>
                            <a:pt x="65701" y="12663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3" name="Freeform: Shape 567">
                      <a:extLst>
                        <a:ext uri="{FF2B5EF4-FFF2-40B4-BE49-F238E27FC236}">
                          <a16:creationId xmlns:a16="http://schemas.microsoft.com/office/drawing/2014/main" id="{3FDF6029-8856-48BE-A5B8-9232BC2E88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5159" y="5077132"/>
                      <a:ext cx="56991" cy="148561"/>
                    </a:xfrm>
                    <a:custGeom>
                      <a:avLst/>
                      <a:gdLst>
                        <a:gd name="connsiteX0" fmla="*/ 41161 w 56991"/>
                        <a:gd name="connsiteY0" fmla="*/ 1657 h 148561"/>
                        <a:gd name="connsiteX1" fmla="*/ 11223 w 56991"/>
                        <a:gd name="connsiteY1" fmla="*/ 136375 h 148561"/>
                        <a:gd name="connsiteX2" fmla="*/ 56129 w 56991"/>
                        <a:gd name="connsiteY2" fmla="*/ 121094 h 148561"/>
                        <a:gd name="connsiteX3" fmla="*/ 48957 w 56991"/>
                        <a:gd name="connsiteY3" fmla="*/ 62779 h 148561"/>
                        <a:gd name="connsiteX4" fmla="*/ 51763 w 56991"/>
                        <a:gd name="connsiteY4" fmla="*/ 6646 h 148561"/>
                        <a:gd name="connsiteX5" fmla="*/ 41161 w 56991"/>
                        <a:gd name="connsiteY5" fmla="*/ 1657 h 148561"/>
                        <a:gd name="connsiteX6" fmla="*/ 41161 w 56991"/>
                        <a:gd name="connsiteY6" fmla="*/ 1657 h 1485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6991" h="148561">
                          <a:moveTo>
                            <a:pt x="41161" y="1657"/>
                          </a:moveTo>
                          <a:cubicBezTo>
                            <a:pt x="6546" y="34712"/>
                            <a:pt x="-14036" y="91781"/>
                            <a:pt x="11223" y="136375"/>
                          </a:cubicBezTo>
                          <a:cubicBezTo>
                            <a:pt x="23697" y="158828"/>
                            <a:pt x="63302" y="148225"/>
                            <a:pt x="56129" y="121094"/>
                          </a:cubicBezTo>
                          <a:cubicBezTo>
                            <a:pt x="50828" y="101136"/>
                            <a:pt x="47398" y="83673"/>
                            <a:pt x="48957" y="62779"/>
                          </a:cubicBezTo>
                          <a:cubicBezTo>
                            <a:pt x="50516" y="43756"/>
                            <a:pt x="52387" y="25669"/>
                            <a:pt x="51763" y="6646"/>
                          </a:cubicBezTo>
                          <a:cubicBezTo>
                            <a:pt x="51140" y="1657"/>
                            <a:pt x="45527" y="-2398"/>
                            <a:pt x="41161" y="1657"/>
                          </a:cubicBezTo>
                          <a:lnTo>
                            <a:pt x="41161" y="1657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4" name="Freeform: Shape 568">
                      <a:extLst>
                        <a:ext uri="{FF2B5EF4-FFF2-40B4-BE49-F238E27FC236}">
                          <a16:creationId xmlns:a16="http://schemas.microsoft.com/office/drawing/2014/main" id="{46EF3700-B766-4928-B8CB-85D84D47D3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5597" y="5060695"/>
                      <a:ext cx="129540" cy="156839"/>
                    </a:xfrm>
                    <a:custGeom>
                      <a:avLst/>
                      <a:gdLst>
                        <a:gd name="connsiteX0" fmla="*/ 120474 w 129540"/>
                        <a:gd name="connsiteY0" fmla="*/ 6 h 156839"/>
                        <a:gd name="connsiteX1" fmla="*/ 412 w 129540"/>
                        <a:gd name="connsiteY1" fmla="*/ 132541 h 156839"/>
                        <a:gd name="connsiteX2" fmla="*/ 46254 w 129540"/>
                        <a:gd name="connsiteY2" fmla="*/ 141897 h 156839"/>
                        <a:gd name="connsiteX3" fmla="*/ 76815 w 129540"/>
                        <a:gd name="connsiteY3" fmla="*/ 72666 h 156839"/>
                        <a:gd name="connsiteX4" fmla="*/ 126399 w 129540"/>
                        <a:gd name="connsiteY4" fmla="*/ 17781 h 156839"/>
                        <a:gd name="connsiteX5" fmla="*/ 120474 w 129540"/>
                        <a:gd name="connsiteY5" fmla="*/ 6 h 156839"/>
                        <a:gd name="connsiteX6" fmla="*/ 120474 w 129540"/>
                        <a:gd name="connsiteY6" fmla="*/ 6 h 1568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9540" h="156839">
                          <a:moveTo>
                            <a:pt x="120474" y="6"/>
                          </a:moveTo>
                          <a:cubicBezTo>
                            <a:pt x="56233" y="4060"/>
                            <a:pt x="11327" y="75161"/>
                            <a:pt x="412" y="132541"/>
                          </a:cubicBezTo>
                          <a:cubicBezTo>
                            <a:pt x="-4577" y="159672"/>
                            <a:pt x="37210" y="165909"/>
                            <a:pt x="46254" y="141897"/>
                          </a:cubicBezTo>
                          <a:cubicBezTo>
                            <a:pt x="55298" y="117884"/>
                            <a:pt x="62470" y="94184"/>
                            <a:pt x="76815" y="72666"/>
                          </a:cubicBezTo>
                          <a:cubicBezTo>
                            <a:pt x="91160" y="51461"/>
                            <a:pt x="108624" y="35556"/>
                            <a:pt x="126399" y="17781"/>
                          </a:cubicBezTo>
                          <a:cubicBezTo>
                            <a:pt x="132012" y="12480"/>
                            <a:pt x="130141" y="-306"/>
                            <a:pt x="120474" y="6"/>
                          </a:cubicBezTo>
                          <a:lnTo>
                            <a:pt x="120474" y="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5" name="Freeform: Shape 569">
                      <a:extLst>
                        <a:ext uri="{FF2B5EF4-FFF2-40B4-BE49-F238E27FC236}">
                          <a16:creationId xmlns:a16="http://schemas.microsoft.com/office/drawing/2014/main" id="{E8785956-371A-4C30-B6B1-32424FBEB1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19322" y="4935445"/>
                      <a:ext cx="177946" cy="90435"/>
                    </a:xfrm>
                    <a:custGeom>
                      <a:avLst/>
                      <a:gdLst>
                        <a:gd name="connsiteX0" fmla="*/ 174192 w 177946"/>
                        <a:gd name="connsiteY0" fmla="*/ 66940 h 90435"/>
                        <a:gd name="connsiteX1" fmla="*/ 102778 w 177946"/>
                        <a:gd name="connsiteY1" fmla="*/ 43864 h 90435"/>
                        <a:gd name="connsiteX2" fmla="*/ 35731 w 177946"/>
                        <a:gd name="connsiteY2" fmla="*/ 3947 h 90435"/>
                        <a:gd name="connsiteX3" fmla="*/ 12654 w 177946"/>
                        <a:gd name="connsiteY3" fmla="*/ 2388 h 90435"/>
                        <a:gd name="connsiteX4" fmla="*/ 3922 w 177946"/>
                        <a:gd name="connsiteY4" fmla="*/ 10184 h 90435"/>
                        <a:gd name="connsiteX5" fmla="*/ 5794 w 177946"/>
                        <a:gd name="connsiteY5" fmla="*/ 38250 h 90435"/>
                        <a:gd name="connsiteX6" fmla="*/ 173256 w 177946"/>
                        <a:gd name="connsiteY6" fmla="*/ 81285 h 90435"/>
                        <a:gd name="connsiteX7" fmla="*/ 174192 w 177946"/>
                        <a:gd name="connsiteY7" fmla="*/ 66940 h 90435"/>
                        <a:gd name="connsiteX8" fmla="*/ 174192 w 177946"/>
                        <a:gd name="connsiteY8" fmla="*/ 66940 h 90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7946" h="90435">
                          <a:moveTo>
                            <a:pt x="174192" y="66940"/>
                          </a:moveTo>
                          <a:cubicBezTo>
                            <a:pt x="153298" y="53531"/>
                            <a:pt x="126167" y="51348"/>
                            <a:pt x="102778" y="43864"/>
                          </a:cubicBezTo>
                          <a:cubicBezTo>
                            <a:pt x="76583" y="35444"/>
                            <a:pt x="56937" y="21099"/>
                            <a:pt x="35731" y="3947"/>
                          </a:cubicBezTo>
                          <a:cubicBezTo>
                            <a:pt x="29494" y="-1355"/>
                            <a:pt x="19515" y="-731"/>
                            <a:pt x="12654" y="2388"/>
                          </a:cubicBezTo>
                          <a:cubicBezTo>
                            <a:pt x="8912" y="4259"/>
                            <a:pt x="6417" y="6754"/>
                            <a:pt x="3922" y="10184"/>
                          </a:cubicBezTo>
                          <a:cubicBezTo>
                            <a:pt x="-2938" y="18916"/>
                            <a:pt x="180" y="30142"/>
                            <a:pt x="5794" y="38250"/>
                          </a:cubicBezTo>
                          <a:cubicBezTo>
                            <a:pt x="37602" y="83157"/>
                            <a:pt x="123361" y="103738"/>
                            <a:pt x="173256" y="81285"/>
                          </a:cubicBezTo>
                          <a:cubicBezTo>
                            <a:pt x="179181" y="79102"/>
                            <a:pt x="179493" y="70371"/>
                            <a:pt x="174192" y="66940"/>
                          </a:cubicBezTo>
                          <a:lnTo>
                            <a:pt x="174192" y="66940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6" name="Freeform: Shape 570">
                      <a:extLst>
                        <a:ext uri="{FF2B5EF4-FFF2-40B4-BE49-F238E27FC236}">
                          <a16:creationId xmlns:a16="http://schemas.microsoft.com/office/drawing/2014/main" id="{35CBAA76-304F-4653-9744-5718382436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3770" y="4871686"/>
                      <a:ext cx="97878" cy="126849"/>
                    </a:xfrm>
                    <a:custGeom>
                      <a:avLst/>
                      <a:gdLst>
                        <a:gd name="connsiteX0" fmla="*/ 79660 w 97878"/>
                        <a:gd name="connsiteY0" fmla="*/ 106687 h 126849"/>
                        <a:gd name="connsiteX1" fmla="*/ 81531 w 97878"/>
                        <a:gd name="connsiteY1" fmla="*/ 99202 h 126849"/>
                        <a:gd name="connsiteX2" fmla="*/ 69993 w 97878"/>
                        <a:gd name="connsiteY2" fmla="*/ 92030 h 126849"/>
                        <a:gd name="connsiteX3" fmla="*/ 52841 w 97878"/>
                        <a:gd name="connsiteY3" fmla="*/ 73631 h 126849"/>
                        <a:gd name="connsiteX4" fmla="*/ 47540 w 97878"/>
                        <a:gd name="connsiteY4" fmla="*/ 22488 h 126849"/>
                        <a:gd name="connsiteX5" fmla="*/ 38184 w 97878"/>
                        <a:gd name="connsiteY5" fmla="*/ 3465 h 126849"/>
                        <a:gd name="connsiteX6" fmla="*/ 33195 w 97878"/>
                        <a:gd name="connsiteY6" fmla="*/ 970 h 126849"/>
                        <a:gd name="connsiteX7" fmla="*/ 8559 w 97878"/>
                        <a:gd name="connsiteY7" fmla="*/ 9078 h 126849"/>
                        <a:gd name="connsiteX8" fmla="*/ 20409 w 97878"/>
                        <a:gd name="connsiteY8" fmla="*/ 98891 h 126849"/>
                        <a:gd name="connsiteX9" fmla="*/ 92134 w 97878"/>
                        <a:gd name="connsiteY9" fmla="*/ 122903 h 126849"/>
                        <a:gd name="connsiteX10" fmla="*/ 97747 w 97878"/>
                        <a:gd name="connsiteY10" fmla="*/ 111053 h 126849"/>
                        <a:gd name="connsiteX11" fmla="*/ 97747 w 97878"/>
                        <a:gd name="connsiteY11" fmla="*/ 109182 h 126849"/>
                        <a:gd name="connsiteX12" fmla="*/ 91510 w 97878"/>
                        <a:gd name="connsiteY12" fmla="*/ 102009 h 126849"/>
                        <a:gd name="connsiteX13" fmla="*/ 89951 w 97878"/>
                        <a:gd name="connsiteY13" fmla="*/ 101697 h 126849"/>
                        <a:gd name="connsiteX14" fmla="*/ 79660 w 97878"/>
                        <a:gd name="connsiteY14" fmla="*/ 106687 h 126849"/>
                        <a:gd name="connsiteX15" fmla="*/ 79660 w 97878"/>
                        <a:gd name="connsiteY15" fmla="*/ 106687 h 1268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97878" h="126849">
                          <a:moveTo>
                            <a:pt x="79660" y="106687"/>
                          </a:moveTo>
                          <a:cubicBezTo>
                            <a:pt x="86209" y="102945"/>
                            <a:pt x="86521" y="100450"/>
                            <a:pt x="81531" y="99202"/>
                          </a:cubicBezTo>
                          <a:cubicBezTo>
                            <a:pt x="77477" y="97020"/>
                            <a:pt x="73735" y="94837"/>
                            <a:pt x="69993" y="92030"/>
                          </a:cubicBezTo>
                          <a:cubicBezTo>
                            <a:pt x="63132" y="87040"/>
                            <a:pt x="57207" y="80803"/>
                            <a:pt x="52841" y="73631"/>
                          </a:cubicBezTo>
                          <a:cubicBezTo>
                            <a:pt x="43174" y="57103"/>
                            <a:pt x="45981" y="40575"/>
                            <a:pt x="47540" y="22488"/>
                          </a:cubicBezTo>
                          <a:cubicBezTo>
                            <a:pt x="48163" y="15627"/>
                            <a:pt x="44733" y="6895"/>
                            <a:pt x="38184" y="3465"/>
                          </a:cubicBezTo>
                          <a:cubicBezTo>
                            <a:pt x="36625" y="2529"/>
                            <a:pt x="35066" y="1594"/>
                            <a:pt x="33195" y="970"/>
                          </a:cubicBezTo>
                          <a:cubicBezTo>
                            <a:pt x="24775" y="-1525"/>
                            <a:pt x="13236" y="658"/>
                            <a:pt x="8559" y="9078"/>
                          </a:cubicBezTo>
                          <a:cubicBezTo>
                            <a:pt x="-6722" y="38080"/>
                            <a:pt x="-797" y="73943"/>
                            <a:pt x="20409" y="98891"/>
                          </a:cubicBezTo>
                          <a:cubicBezTo>
                            <a:pt x="36625" y="117913"/>
                            <a:pt x="67498" y="134753"/>
                            <a:pt x="92134" y="122903"/>
                          </a:cubicBezTo>
                          <a:cubicBezTo>
                            <a:pt x="96812" y="120720"/>
                            <a:pt x="98371" y="116042"/>
                            <a:pt x="97747" y="111053"/>
                          </a:cubicBezTo>
                          <a:cubicBezTo>
                            <a:pt x="97747" y="110429"/>
                            <a:pt x="97747" y="109805"/>
                            <a:pt x="97747" y="109182"/>
                          </a:cubicBezTo>
                          <a:cubicBezTo>
                            <a:pt x="97436" y="106063"/>
                            <a:pt x="94317" y="102945"/>
                            <a:pt x="91510" y="102009"/>
                          </a:cubicBezTo>
                          <a:cubicBezTo>
                            <a:pt x="90887" y="102009"/>
                            <a:pt x="90575" y="101697"/>
                            <a:pt x="89951" y="101697"/>
                          </a:cubicBezTo>
                          <a:cubicBezTo>
                            <a:pt x="85897" y="100450"/>
                            <a:pt x="80596" y="102321"/>
                            <a:pt x="79660" y="106687"/>
                          </a:cubicBezTo>
                          <a:lnTo>
                            <a:pt x="79660" y="106687"/>
                          </a:lnTo>
                          <a:close/>
                        </a:path>
                      </a:pathLst>
                    </a:custGeom>
                    <a:solidFill>
                      <a:srgbClr val="3B631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7" name="Freeform: Shape 571">
                      <a:extLst>
                        <a:ext uri="{FF2B5EF4-FFF2-40B4-BE49-F238E27FC236}">
                          <a16:creationId xmlns:a16="http://schemas.microsoft.com/office/drawing/2014/main" id="{63B27146-5041-4F79-9D89-BFF36571B3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0622" y="5052593"/>
                      <a:ext cx="184284" cy="54198"/>
                    </a:xfrm>
                    <a:custGeom>
                      <a:avLst/>
                      <a:gdLst>
                        <a:gd name="connsiteX0" fmla="*/ 184284 w 184284"/>
                        <a:gd name="connsiteY0" fmla="*/ 0 h 54198"/>
                        <a:gd name="connsiteX1" fmla="*/ 49566 w 184284"/>
                        <a:gd name="connsiteY1" fmla="*/ 12474 h 54198"/>
                        <a:gd name="connsiteX2" fmla="*/ 294 w 184284"/>
                        <a:gd name="connsiteY2" fmla="*/ 14033 h 54198"/>
                        <a:gd name="connsiteX3" fmla="*/ 52996 w 184284"/>
                        <a:gd name="connsiteY3" fmla="*/ 52391 h 54198"/>
                        <a:gd name="connsiteX4" fmla="*/ 143120 w 184284"/>
                        <a:gd name="connsiteY4" fmla="*/ 36175 h 54198"/>
                        <a:gd name="connsiteX5" fmla="*/ 184284 w 184284"/>
                        <a:gd name="connsiteY5" fmla="*/ 0 h 541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4284" h="54198">
                          <a:moveTo>
                            <a:pt x="184284" y="0"/>
                          </a:moveTo>
                          <a:cubicBezTo>
                            <a:pt x="130335" y="12786"/>
                            <a:pt x="79815" y="22453"/>
                            <a:pt x="49566" y="12474"/>
                          </a:cubicBezTo>
                          <a:cubicBezTo>
                            <a:pt x="36156" y="8108"/>
                            <a:pt x="4348" y="-11850"/>
                            <a:pt x="294" y="14033"/>
                          </a:cubicBezTo>
                          <a:cubicBezTo>
                            <a:pt x="-3761" y="38669"/>
                            <a:pt x="35221" y="49584"/>
                            <a:pt x="52996" y="52391"/>
                          </a:cubicBezTo>
                          <a:cubicBezTo>
                            <a:pt x="81998" y="57068"/>
                            <a:pt x="118484" y="53014"/>
                            <a:pt x="143120" y="36175"/>
                          </a:cubicBezTo>
                          <a:cubicBezTo>
                            <a:pt x="148110" y="32432"/>
                            <a:pt x="184284" y="0"/>
                            <a:pt x="184284" y="0"/>
                          </a:cubicBez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8" name="Freeform: Shape 572">
                      <a:extLst>
                        <a:ext uri="{FF2B5EF4-FFF2-40B4-BE49-F238E27FC236}">
                          <a16:creationId xmlns:a16="http://schemas.microsoft.com/office/drawing/2014/main" id="{0FE07B6E-525A-4FD5-BE38-D893335B07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6108" y="5116574"/>
                      <a:ext cx="100065" cy="137387"/>
                    </a:xfrm>
                    <a:custGeom>
                      <a:avLst/>
                      <a:gdLst>
                        <a:gd name="connsiteX0" fmla="*/ 87427 w 100065"/>
                        <a:gd name="connsiteY0" fmla="*/ 884 h 137387"/>
                        <a:gd name="connsiteX1" fmla="*/ 25058 w 100065"/>
                        <a:gd name="connsiteY1" fmla="*/ 60447 h 137387"/>
                        <a:gd name="connsiteX2" fmla="*/ 2605 w 100065"/>
                        <a:gd name="connsiteY2" fmla="*/ 131860 h 137387"/>
                        <a:gd name="connsiteX3" fmla="*/ 18509 w 100065"/>
                        <a:gd name="connsiteY3" fmla="*/ 134979 h 137387"/>
                        <a:gd name="connsiteX4" fmla="*/ 58737 w 100065"/>
                        <a:gd name="connsiteY4" fmla="*/ 75416 h 137387"/>
                        <a:gd name="connsiteX5" fmla="*/ 99590 w 100065"/>
                        <a:gd name="connsiteY5" fmla="*/ 11798 h 137387"/>
                        <a:gd name="connsiteX6" fmla="*/ 87427 w 100065"/>
                        <a:gd name="connsiteY6" fmla="*/ 884 h 137387"/>
                        <a:gd name="connsiteX7" fmla="*/ 87427 w 100065"/>
                        <a:gd name="connsiteY7" fmla="*/ 884 h 1373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0065" h="137387">
                          <a:moveTo>
                            <a:pt x="87427" y="884"/>
                          </a:moveTo>
                          <a:cubicBezTo>
                            <a:pt x="62791" y="13046"/>
                            <a:pt x="41274" y="38617"/>
                            <a:pt x="25058" y="60447"/>
                          </a:cubicBezTo>
                          <a:cubicBezTo>
                            <a:pt x="9777" y="80717"/>
                            <a:pt x="-6439" y="105665"/>
                            <a:pt x="2605" y="131860"/>
                          </a:cubicBezTo>
                          <a:cubicBezTo>
                            <a:pt x="4788" y="138409"/>
                            <a:pt x="14143" y="138721"/>
                            <a:pt x="18509" y="134979"/>
                          </a:cubicBezTo>
                          <a:cubicBezTo>
                            <a:pt x="36284" y="120010"/>
                            <a:pt x="45328" y="94126"/>
                            <a:pt x="58737" y="75416"/>
                          </a:cubicBezTo>
                          <a:cubicBezTo>
                            <a:pt x="73082" y="55457"/>
                            <a:pt x="92105" y="35499"/>
                            <a:pt x="99590" y="11798"/>
                          </a:cubicBezTo>
                          <a:cubicBezTo>
                            <a:pt x="102084" y="4626"/>
                            <a:pt x="94288" y="-2547"/>
                            <a:pt x="87427" y="884"/>
                          </a:cubicBezTo>
                          <a:lnTo>
                            <a:pt x="87427" y="884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9" name="Freeform: Shape 573">
                      <a:extLst>
                        <a:ext uri="{FF2B5EF4-FFF2-40B4-BE49-F238E27FC236}">
                          <a16:creationId xmlns:a16="http://schemas.microsoft.com/office/drawing/2014/main" id="{D48CC728-426F-4821-B3CE-A60A4B3E6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3163" y="4873147"/>
                      <a:ext cx="56185" cy="80621"/>
                    </a:xfrm>
                    <a:custGeom>
                      <a:avLst/>
                      <a:gdLst>
                        <a:gd name="connsiteX0" fmla="*/ 55444 w 56185"/>
                        <a:gd name="connsiteY0" fmla="*/ 67181 h 80621"/>
                        <a:gd name="connsiteX1" fmla="*/ 32367 w 56185"/>
                        <a:gd name="connsiteY1" fmla="*/ 19780 h 80621"/>
                        <a:gd name="connsiteX2" fmla="*/ 6172 w 56185"/>
                        <a:gd name="connsiteY2" fmla="*/ 1692 h 80621"/>
                        <a:gd name="connsiteX3" fmla="*/ 39851 w 56185"/>
                        <a:gd name="connsiteY3" fmla="*/ 77783 h 80621"/>
                        <a:gd name="connsiteX4" fmla="*/ 55444 w 56185"/>
                        <a:gd name="connsiteY4" fmla="*/ 67181 h 80621"/>
                        <a:gd name="connsiteX5" fmla="*/ 55444 w 56185"/>
                        <a:gd name="connsiteY5" fmla="*/ 67181 h 806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6185" h="80621">
                          <a:moveTo>
                            <a:pt x="55444" y="67181"/>
                          </a:moveTo>
                          <a:cubicBezTo>
                            <a:pt x="49830" y="50964"/>
                            <a:pt x="40787" y="34748"/>
                            <a:pt x="32367" y="19780"/>
                          </a:cubicBezTo>
                          <a:cubicBezTo>
                            <a:pt x="28001" y="11983"/>
                            <a:pt x="17710" y="-5480"/>
                            <a:pt x="6172" y="1692"/>
                          </a:cubicBezTo>
                          <a:cubicBezTo>
                            <a:pt x="-16281" y="15414"/>
                            <a:pt x="28937" y="68116"/>
                            <a:pt x="39851" y="77783"/>
                          </a:cubicBezTo>
                          <a:cubicBezTo>
                            <a:pt x="47959" y="84956"/>
                            <a:pt x="59186" y="77472"/>
                            <a:pt x="55444" y="67181"/>
                          </a:cubicBezTo>
                          <a:lnTo>
                            <a:pt x="55444" y="67181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86" name="Freeform: Shape 574">
                    <a:extLst>
                      <a:ext uri="{FF2B5EF4-FFF2-40B4-BE49-F238E27FC236}">
                        <a16:creationId xmlns:a16="http://schemas.microsoft.com/office/drawing/2014/main" id="{44A42CFC-F2A4-4927-90CB-97DA3D28423F}"/>
                      </a:ext>
                    </a:extLst>
                  </p:cNvPr>
                  <p:cNvSpPr/>
                  <p:nvPr/>
                </p:nvSpPr>
                <p:spPr>
                  <a:xfrm>
                    <a:off x="7299309" y="4640664"/>
                    <a:ext cx="316108" cy="651738"/>
                  </a:xfrm>
                  <a:custGeom>
                    <a:avLst/>
                    <a:gdLst>
                      <a:gd name="connsiteX0" fmla="*/ 266656 w 316108"/>
                      <a:gd name="connsiteY0" fmla="*/ 3719 h 651738"/>
                      <a:gd name="connsiteX1" fmla="*/ 261042 w 316108"/>
                      <a:gd name="connsiteY1" fmla="*/ 106629 h 651738"/>
                      <a:gd name="connsiteX2" fmla="*/ 215512 w 316108"/>
                      <a:gd name="connsiteY2" fmla="*/ 198001 h 651738"/>
                      <a:gd name="connsiteX3" fmla="*/ 94827 w 316108"/>
                      <a:gd name="connsiteY3" fmla="*/ 348000 h 651738"/>
                      <a:gd name="connsiteX4" fmla="*/ 16241 w 316108"/>
                      <a:gd name="connsiteY4" fmla="*/ 503925 h 651738"/>
                      <a:gd name="connsiteX5" fmla="*/ 37135 w 316108"/>
                      <a:gd name="connsiteY5" fmla="*/ 650182 h 651738"/>
                      <a:gd name="connsiteX6" fmla="*/ 62706 w 316108"/>
                      <a:gd name="connsiteY6" fmla="*/ 645192 h 651738"/>
                      <a:gd name="connsiteX7" fmla="*/ 80170 w 316108"/>
                      <a:gd name="connsiteY7" fmla="*/ 568789 h 651738"/>
                      <a:gd name="connsiteX8" fmla="*/ 99193 w 316108"/>
                      <a:gd name="connsiteY8" fmla="*/ 479600 h 651738"/>
                      <a:gd name="connsiteX9" fmla="*/ 179026 w 316108"/>
                      <a:gd name="connsiteY9" fmla="*/ 280953 h 651738"/>
                      <a:gd name="connsiteX10" fmla="*/ 286614 w 316108"/>
                      <a:gd name="connsiteY10" fmla="*/ 128771 h 651738"/>
                      <a:gd name="connsiteX11" fmla="*/ 315616 w 316108"/>
                      <a:gd name="connsiteY11" fmla="*/ 69519 h 651738"/>
                      <a:gd name="connsiteX12" fmla="*/ 271957 w 316108"/>
                      <a:gd name="connsiteY12" fmla="*/ 1225 h 651738"/>
                      <a:gd name="connsiteX13" fmla="*/ 266656 w 316108"/>
                      <a:gd name="connsiteY13" fmla="*/ 3719 h 651738"/>
                      <a:gd name="connsiteX14" fmla="*/ 266656 w 316108"/>
                      <a:gd name="connsiteY14" fmla="*/ 3719 h 651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16108" h="651738">
                        <a:moveTo>
                          <a:pt x="266656" y="3719"/>
                        </a:moveTo>
                        <a:cubicBezTo>
                          <a:pt x="275699" y="30538"/>
                          <a:pt x="267279" y="78563"/>
                          <a:pt x="261042" y="106629"/>
                        </a:cubicBezTo>
                        <a:cubicBezTo>
                          <a:pt x="253870" y="140309"/>
                          <a:pt x="235782" y="170558"/>
                          <a:pt x="215512" y="198001"/>
                        </a:cubicBezTo>
                        <a:cubicBezTo>
                          <a:pt x="177155" y="249768"/>
                          <a:pt x="131625" y="294674"/>
                          <a:pt x="94827" y="348000"/>
                        </a:cubicBezTo>
                        <a:cubicBezTo>
                          <a:pt x="62083" y="396025"/>
                          <a:pt x="31522" y="447480"/>
                          <a:pt x="16241" y="503925"/>
                        </a:cubicBezTo>
                        <a:cubicBezTo>
                          <a:pt x="3767" y="549766"/>
                          <a:pt x="-21493" y="625858"/>
                          <a:pt x="37135" y="650182"/>
                        </a:cubicBezTo>
                        <a:cubicBezTo>
                          <a:pt x="45243" y="653612"/>
                          <a:pt x="56469" y="651117"/>
                          <a:pt x="62706" y="645192"/>
                        </a:cubicBezTo>
                        <a:cubicBezTo>
                          <a:pt x="86095" y="623051"/>
                          <a:pt x="81417" y="598103"/>
                          <a:pt x="80170" y="568789"/>
                        </a:cubicBezTo>
                        <a:cubicBezTo>
                          <a:pt x="78923" y="536981"/>
                          <a:pt x="87342" y="508914"/>
                          <a:pt x="99193" y="479600"/>
                        </a:cubicBezTo>
                        <a:cubicBezTo>
                          <a:pt x="124764" y="415672"/>
                          <a:pt x="135055" y="333967"/>
                          <a:pt x="179026" y="280953"/>
                        </a:cubicBezTo>
                        <a:cubicBezTo>
                          <a:pt x="218943" y="232928"/>
                          <a:pt x="267591" y="189581"/>
                          <a:pt x="286614" y="128771"/>
                        </a:cubicBezTo>
                        <a:cubicBezTo>
                          <a:pt x="294098" y="104447"/>
                          <a:pt x="319982" y="94779"/>
                          <a:pt x="315616" y="69519"/>
                        </a:cubicBezTo>
                        <a:cubicBezTo>
                          <a:pt x="310314" y="38335"/>
                          <a:pt x="292539" y="23366"/>
                          <a:pt x="271957" y="1225"/>
                        </a:cubicBezTo>
                        <a:cubicBezTo>
                          <a:pt x="270398" y="-1270"/>
                          <a:pt x="265408" y="289"/>
                          <a:pt x="266656" y="3719"/>
                        </a:cubicBezTo>
                        <a:lnTo>
                          <a:pt x="266656" y="3719"/>
                        </a:ln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87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009254" y="5143119"/>
                    <a:ext cx="555763" cy="572866"/>
                    <a:chOff x="7009254" y="5143119"/>
                    <a:chExt cx="555763" cy="572866"/>
                  </a:xfrm>
                </p:grpSpPr>
                <p:sp>
                  <p:nvSpPr>
                    <p:cNvPr id="288" name="Freeform: Shape 576">
                      <a:extLst>
                        <a:ext uri="{FF2B5EF4-FFF2-40B4-BE49-F238E27FC236}">
                          <a16:creationId xmlns:a16="http://schemas.microsoft.com/office/drawing/2014/main" id="{44C4437C-3E48-4741-ABBE-293820B38B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0634" y="5164693"/>
                      <a:ext cx="477965" cy="517922"/>
                    </a:xfrm>
                    <a:custGeom>
                      <a:avLst/>
                      <a:gdLst>
                        <a:gd name="connsiteX0" fmla="*/ 7640 w 477965"/>
                        <a:gd name="connsiteY0" fmla="*/ 309208 h 517922"/>
                        <a:gd name="connsiteX1" fmla="*/ 82172 w 477965"/>
                        <a:gd name="connsiteY1" fmla="*/ 294863 h 517922"/>
                        <a:gd name="connsiteX2" fmla="*/ 97453 w 477965"/>
                        <a:gd name="connsiteY2" fmla="*/ 284260 h 517922"/>
                        <a:gd name="connsiteX3" fmla="*/ 77806 w 477965"/>
                        <a:gd name="connsiteY3" fmla="*/ 318563 h 517922"/>
                        <a:gd name="connsiteX4" fmla="*/ 70322 w 477965"/>
                        <a:gd name="connsiteY4" fmla="*/ 356297 h 517922"/>
                        <a:gd name="connsiteX5" fmla="*/ 115852 w 477965"/>
                        <a:gd name="connsiteY5" fmla="*/ 312638 h 517922"/>
                        <a:gd name="connsiteX6" fmla="*/ 123336 w 477965"/>
                        <a:gd name="connsiteY6" fmla="*/ 302659 h 517922"/>
                        <a:gd name="connsiteX7" fmla="*/ 132068 w 477965"/>
                        <a:gd name="connsiteY7" fmla="*/ 328231 h 517922"/>
                        <a:gd name="connsiteX8" fmla="*/ 138305 w 477965"/>
                        <a:gd name="connsiteY8" fmla="*/ 328543 h 517922"/>
                        <a:gd name="connsiteX9" fmla="*/ 215955 w 477965"/>
                        <a:gd name="connsiteY9" fmla="*/ 154531 h 517922"/>
                        <a:gd name="connsiteX10" fmla="*/ 218138 w 477965"/>
                        <a:gd name="connsiteY10" fmla="*/ 151412 h 517922"/>
                        <a:gd name="connsiteX11" fmla="*/ 218138 w 477965"/>
                        <a:gd name="connsiteY11" fmla="*/ 152036 h 517922"/>
                        <a:gd name="connsiteX12" fmla="*/ 186018 w 477965"/>
                        <a:gd name="connsiteY12" fmla="*/ 254634 h 517922"/>
                        <a:gd name="connsiteX13" fmla="*/ 176974 w 477965"/>
                        <a:gd name="connsiteY13" fmla="*/ 340081 h 517922"/>
                        <a:gd name="connsiteX14" fmla="*/ 166683 w 477965"/>
                        <a:gd name="connsiteY14" fmla="*/ 348189 h 517922"/>
                        <a:gd name="connsiteX15" fmla="*/ 140176 w 477965"/>
                        <a:gd name="connsiteY15" fmla="*/ 372825 h 517922"/>
                        <a:gd name="connsiteX16" fmla="*/ 139552 w 477965"/>
                        <a:gd name="connsiteY16" fmla="*/ 392159 h 517922"/>
                        <a:gd name="connsiteX17" fmla="*/ 182276 w 477965"/>
                        <a:gd name="connsiteY17" fmla="*/ 390912 h 517922"/>
                        <a:gd name="connsiteX18" fmla="*/ 173232 w 477965"/>
                        <a:gd name="connsiteY18" fmla="*/ 409935 h 517922"/>
                        <a:gd name="connsiteX19" fmla="*/ 168554 w 477965"/>
                        <a:gd name="connsiteY19" fmla="*/ 458583 h 517922"/>
                        <a:gd name="connsiteX20" fmla="*/ 212213 w 477965"/>
                        <a:gd name="connsiteY20" fmla="*/ 425839 h 517922"/>
                        <a:gd name="connsiteX21" fmla="*/ 216579 w 477965"/>
                        <a:gd name="connsiteY21" fmla="*/ 417731 h 517922"/>
                        <a:gd name="connsiteX22" fmla="*/ 226558 w 477965"/>
                        <a:gd name="connsiteY22" fmla="*/ 451411 h 517922"/>
                        <a:gd name="connsiteX23" fmla="*/ 273647 w 477965"/>
                        <a:gd name="connsiteY23" fmla="*/ 517523 h 517922"/>
                        <a:gd name="connsiteX24" fmla="*/ 284250 w 477965"/>
                        <a:gd name="connsiteY24" fmla="*/ 508479 h 517922"/>
                        <a:gd name="connsiteX25" fmla="*/ 273647 w 477965"/>
                        <a:gd name="connsiteY25" fmla="*/ 435507 h 517922"/>
                        <a:gd name="connsiteX26" fmla="*/ 273024 w 477965"/>
                        <a:gd name="connsiteY26" fmla="*/ 429270 h 517922"/>
                        <a:gd name="connsiteX27" fmla="*/ 313876 w 477965"/>
                        <a:gd name="connsiteY27" fmla="*/ 447980 h 517922"/>
                        <a:gd name="connsiteX28" fmla="*/ 317306 w 477965"/>
                        <a:gd name="connsiteY28" fmla="*/ 437378 h 517922"/>
                        <a:gd name="connsiteX29" fmla="*/ 297660 w 477965"/>
                        <a:gd name="connsiteY29" fmla="*/ 395590 h 517922"/>
                        <a:gd name="connsiteX30" fmla="*/ 297972 w 477965"/>
                        <a:gd name="connsiteY30" fmla="*/ 395278 h 517922"/>
                        <a:gd name="connsiteX31" fmla="*/ 298283 w 477965"/>
                        <a:gd name="connsiteY31" fmla="*/ 394966 h 517922"/>
                        <a:gd name="connsiteX32" fmla="*/ 316683 w 477965"/>
                        <a:gd name="connsiteY32" fmla="*/ 403698 h 517922"/>
                        <a:gd name="connsiteX33" fmla="*/ 340695 w 477965"/>
                        <a:gd name="connsiteY33" fmla="*/ 411806 h 517922"/>
                        <a:gd name="connsiteX34" fmla="*/ 349738 w 477965"/>
                        <a:gd name="connsiteY34" fmla="*/ 398085 h 517922"/>
                        <a:gd name="connsiteX35" fmla="*/ 335393 w 477965"/>
                        <a:gd name="connsiteY35" fmla="*/ 379686 h 517922"/>
                        <a:gd name="connsiteX36" fmla="*/ 316994 w 477965"/>
                        <a:gd name="connsiteY36" fmla="*/ 361287 h 517922"/>
                        <a:gd name="connsiteX37" fmla="*/ 286745 w 477965"/>
                        <a:gd name="connsiteY37" fmla="*/ 331037 h 517922"/>
                        <a:gd name="connsiteX38" fmla="*/ 262421 w 477965"/>
                        <a:gd name="connsiteY38" fmla="*/ 273033 h 517922"/>
                        <a:gd name="connsiteX39" fmla="*/ 257431 w 477965"/>
                        <a:gd name="connsiteY39" fmla="*/ 153283 h 517922"/>
                        <a:gd name="connsiteX40" fmla="*/ 263356 w 477965"/>
                        <a:gd name="connsiteY40" fmla="*/ 220955 h 517922"/>
                        <a:gd name="connsiteX41" fmla="*/ 284250 w 477965"/>
                        <a:gd name="connsiteY41" fmla="*/ 273969 h 517922"/>
                        <a:gd name="connsiteX42" fmla="*/ 314811 w 477965"/>
                        <a:gd name="connsiteY42" fmla="*/ 314821 h 517922"/>
                        <a:gd name="connsiteX43" fmla="*/ 334458 w 477965"/>
                        <a:gd name="connsiteY43" fmla="*/ 336962 h 517922"/>
                        <a:gd name="connsiteX44" fmla="*/ 397451 w 477965"/>
                        <a:gd name="connsiteY44" fmla="*/ 366276 h 517922"/>
                        <a:gd name="connsiteX45" fmla="*/ 366890 w 477965"/>
                        <a:gd name="connsiteY45" fmla="*/ 312950 h 517922"/>
                        <a:gd name="connsiteX46" fmla="*/ 351610 w 477965"/>
                        <a:gd name="connsiteY46" fmla="*/ 290185 h 517922"/>
                        <a:gd name="connsiteX47" fmla="*/ 370632 w 477965"/>
                        <a:gd name="connsiteY47" fmla="*/ 301100 h 517922"/>
                        <a:gd name="connsiteX48" fmla="*/ 411796 w 477965"/>
                        <a:gd name="connsiteY48" fmla="*/ 317004 h 517922"/>
                        <a:gd name="connsiteX49" fmla="*/ 449530 w 477965"/>
                        <a:gd name="connsiteY49" fmla="*/ 322617 h 517922"/>
                        <a:gd name="connsiteX50" fmla="*/ 453896 w 477965"/>
                        <a:gd name="connsiteY50" fmla="*/ 309520 h 517922"/>
                        <a:gd name="connsiteX51" fmla="*/ 422399 w 477965"/>
                        <a:gd name="connsiteY51" fmla="*/ 283948 h 517922"/>
                        <a:gd name="connsiteX52" fmla="*/ 398075 w 477965"/>
                        <a:gd name="connsiteY52" fmla="*/ 268044 h 517922"/>
                        <a:gd name="connsiteX53" fmla="*/ 458574 w 477965"/>
                        <a:gd name="connsiteY53" fmla="*/ 254322 h 517922"/>
                        <a:gd name="connsiteX54" fmla="*/ 455767 w 477965"/>
                        <a:gd name="connsiteY54" fmla="*/ 240601 h 517922"/>
                        <a:gd name="connsiteX55" fmla="*/ 391214 w 477965"/>
                        <a:gd name="connsiteY55" fmla="*/ 230310 h 517922"/>
                        <a:gd name="connsiteX56" fmla="*/ 366578 w 477965"/>
                        <a:gd name="connsiteY56" fmla="*/ 224073 h 517922"/>
                        <a:gd name="connsiteX57" fmla="*/ 357535 w 477965"/>
                        <a:gd name="connsiteY57" fmla="*/ 214718 h 517922"/>
                        <a:gd name="connsiteX58" fmla="*/ 330404 w 477965"/>
                        <a:gd name="connsiteY58" fmla="*/ 185092 h 517922"/>
                        <a:gd name="connsiteX59" fmla="*/ 310134 w 477965"/>
                        <a:gd name="connsiteY59" fmla="*/ 151412 h 517922"/>
                        <a:gd name="connsiteX60" fmla="*/ 310134 w 477965"/>
                        <a:gd name="connsiteY60" fmla="*/ 151101 h 517922"/>
                        <a:gd name="connsiteX61" fmla="*/ 304209 w 477965"/>
                        <a:gd name="connsiteY61" fmla="*/ 140809 h 517922"/>
                        <a:gd name="connsiteX62" fmla="*/ 299531 w 477965"/>
                        <a:gd name="connsiteY62" fmla="*/ 133013 h 517922"/>
                        <a:gd name="connsiteX63" fmla="*/ 317306 w 477965"/>
                        <a:gd name="connsiteY63" fmla="*/ 149229 h 517922"/>
                        <a:gd name="connsiteX64" fmla="*/ 365019 w 477965"/>
                        <a:gd name="connsiteY64" fmla="*/ 181038 h 517922"/>
                        <a:gd name="connsiteX65" fmla="*/ 454208 w 477965"/>
                        <a:gd name="connsiteY65" fmla="*/ 189146 h 517922"/>
                        <a:gd name="connsiteX66" fmla="*/ 452025 w 477965"/>
                        <a:gd name="connsiteY66" fmla="*/ 178543 h 517922"/>
                        <a:gd name="connsiteX67" fmla="*/ 399011 w 477965"/>
                        <a:gd name="connsiteY67" fmla="*/ 161080 h 517922"/>
                        <a:gd name="connsiteX68" fmla="*/ 446723 w 477965"/>
                        <a:gd name="connsiteY68" fmla="*/ 152348 h 517922"/>
                        <a:gd name="connsiteX69" fmla="*/ 477596 w 477965"/>
                        <a:gd name="connsiteY69" fmla="*/ 132390 h 517922"/>
                        <a:gd name="connsiteX70" fmla="*/ 469177 w 477965"/>
                        <a:gd name="connsiteY70" fmla="*/ 125217 h 517922"/>
                        <a:gd name="connsiteX71" fmla="*/ 425518 w 477965"/>
                        <a:gd name="connsiteY71" fmla="*/ 126153 h 517922"/>
                        <a:gd name="connsiteX72" fmla="*/ 380923 w 477965"/>
                        <a:gd name="connsiteY72" fmla="*/ 123970 h 517922"/>
                        <a:gd name="connsiteX73" fmla="*/ 369385 w 477965"/>
                        <a:gd name="connsiteY73" fmla="*/ 121475 h 517922"/>
                        <a:gd name="connsiteX74" fmla="*/ 422087 w 477965"/>
                        <a:gd name="connsiteY74" fmla="*/ 90914 h 517922"/>
                        <a:gd name="connsiteX75" fmla="*/ 417721 w 477965"/>
                        <a:gd name="connsiteY75" fmla="*/ 84365 h 517922"/>
                        <a:gd name="connsiteX76" fmla="*/ 355352 w 477965"/>
                        <a:gd name="connsiteY76" fmla="*/ 94032 h 517922"/>
                        <a:gd name="connsiteX77" fmla="*/ 348491 w 477965"/>
                        <a:gd name="connsiteY77" fmla="*/ 94032 h 517922"/>
                        <a:gd name="connsiteX78" fmla="*/ 322608 w 477965"/>
                        <a:gd name="connsiteY78" fmla="*/ 80623 h 517922"/>
                        <a:gd name="connsiteX79" fmla="*/ 302337 w 477965"/>
                        <a:gd name="connsiteY79" fmla="*/ 58169 h 517922"/>
                        <a:gd name="connsiteX80" fmla="*/ 262421 w 477965"/>
                        <a:gd name="connsiteY80" fmla="*/ 2660 h 517922"/>
                        <a:gd name="connsiteX81" fmla="*/ 259926 w 477965"/>
                        <a:gd name="connsiteY81" fmla="*/ 1725 h 517922"/>
                        <a:gd name="connsiteX82" fmla="*/ 252442 w 477965"/>
                        <a:gd name="connsiteY82" fmla="*/ 1101 h 517922"/>
                        <a:gd name="connsiteX83" fmla="*/ 225623 w 477965"/>
                        <a:gd name="connsiteY83" fmla="*/ 35716 h 517922"/>
                        <a:gd name="connsiteX84" fmla="*/ 196621 w 477965"/>
                        <a:gd name="connsiteY84" fmla="*/ 74074 h 517922"/>
                        <a:gd name="connsiteX85" fmla="*/ 176662 w 477965"/>
                        <a:gd name="connsiteY85" fmla="*/ 94344 h 517922"/>
                        <a:gd name="connsiteX86" fmla="*/ 162006 w 477965"/>
                        <a:gd name="connsiteY86" fmla="*/ 100893 h 517922"/>
                        <a:gd name="connsiteX87" fmla="*/ 138929 w 477965"/>
                        <a:gd name="connsiteY87" fmla="*/ 106506 h 517922"/>
                        <a:gd name="connsiteX88" fmla="*/ 119282 w 477965"/>
                        <a:gd name="connsiteY88" fmla="*/ 99645 h 517922"/>
                        <a:gd name="connsiteX89" fmla="*/ 36019 w 477965"/>
                        <a:gd name="connsiteY89" fmla="*/ 88107 h 517922"/>
                        <a:gd name="connsiteX90" fmla="*/ 34147 w 477965"/>
                        <a:gd name="connsiteY90" fmla="*/ 117733 h 517922"/>
                        <a:gd name="connsiteX91" fmla="*/ 57848 w 477965"/>
                        <a:gd name="connsiteY91" fmla="*/ 122410 h 517922"/>
                        <a:gd name="connsiteX92" fmla="*/ 45062 w 477965"/>
                        <a:gd name="connsiteY92" fmla="*/ 124282 h 517922"/>
                        <a:gd name="connsiteX93" fmla="*/ 9511 w 477965"/>
                        <a:gd name="connsiteY93" fmla="*/ 163575 h 517922"/>
                        <a:gd name="connsiteX94" fmla="*/ 12942 w 477965"/>
                        <a:gd name="connsiteY94" fmla="*/ 168564 h 517922"/>
                        <a:gd name="connsiteX95" fmla="*/ 37266 w 477965"/>
                        <a:gd name="connsiteY95" fmla="*/ 166069 h 517922"/>
                        <a:gd name="connsiteX96" fmla="*/ 61902 w 477965"/>
                        <a:gd name="connsiteY96" fmla="*/ 164510 h 517922"/>
                        <a:gd name="connsiteX97" fmla="*/ 44127 w 477965"/>
                        <a:gd name="connsiteY97" fmla="*/ 173865 h 517922"/>
                        <a:gd name="connsiteX98" fmla="*/ 19491 w 477965"/>
                        <a:gd name="connsiteY98" fmla="*/ 215341 h 517922"/>
                        <a:gd name="connsiteX99" fmla="*/ 32588 w 477965"/>
                        <a:gd name="connsiteY99" fmla="*/ 219707 h 517922"/>
                        <a:gd name="connsiteX100" fmla="*/ 82484 w 477965"/>
                        <a:gd name="connsiteY100" fmla="*/ 198190 h 517922"/>
                        <a:gd name="connsiteX101" fmla="*/ 190072 w 477965"/>
                        <a:gd name="connsiteY101" fmla="*/ 129583 h 517922"/>
                        <a:gd name="connsiteX102" fmla="*/ 165124 w 477965"/>
                        <a:gd name="connsiteY102" fmla="*/ 162015 h 517922"/>
                        <a:gd name="connsiteX103" fmla="*/ 123024 w 477965"/>
                        <a:gd name="connsiteY103" fmla="*/ 207545 h 517922"/>
                        <a:gd name="connsiteX104" fmla="*/ 72193 w 477965"/>
                        <a:gd name="connsiteY104" fmla="*/ 253075 h 517922"/>
                        <a:gd name="connsiteX105" fmla="*/ 42567 w 477965"/>
                        <a:gd name="connsiteY105" fmla="*/ 270227 h 517922"/>
                        <a:gd name="connsiteX106" fmla="*/ 9200 w 477965"/>
                        <a:gd name="connsiteY106" fmla="*/ 279270 h 517922"/>
                        <a:gd name="connsiteX107" fmla="*/ 7640 w 477965"/>
                        <a:gd name="connsiteY107" fmla="*/ 309208 h 517922"/>
                        <a:gd name="connsiteX108" fmla="*/ 292982 w 477965"/>
                        <a:gd name="connsiteY108" fmla="*/ 123346 h 517922"/>
                        <a:gd name="connsiteX109" fmla="*/ 292670 w 477965"/>
                        <a:gd name="connsiteY109" fmla="*/ 121163 h 517922"/>
                        <a:gd name="connsiteX110" fmla="*/ 294229 w 477965"/>
                        <a:gd name="connsiteY110" fmla="*/ 124905 h 517922"/>
                        <a:gd name="connsiteX111" fmla="*/ 292982 w 477965"/>
                        <a:gd name="connsiteY111" fmla="*/ 123346 h 5179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477965" h="517922">
                          <a:moveTo>
                            <a:pt x="7640" y="309208"/>
                          </a:moveTo>
                          <a:cubicBezTo>
                            <a:pt x="31653" y="321370"/>
                            <a:pt x="60655" y="308272"/>
                            <a:pt x="82172" y="294863"/>
                          </a:cubicBezTo>
                          <a:cubicBezTo>
                            <a:pt x="87474" y="291744"/>
                            <a:pt x="92463" y="288002"/>
                            <a:pt x="97453" y="284260"/>
                          </a:cubicBezTo>
                          <a:cubicBezTo>
                            <a:pt x="90904" y="295486"/>
                            <a:pt x="84355" y="307025"/>
                            <a:pt x="77806" y="318563"/>
                          </a:cubicBezTo>
                          <a:cubicBezTo>
                            <a:pt x="75623" y="322617"/>
                            <a:pt x="56601" y="355050"/>
                            <a:pt x="70322" y="356297"/>
                          </a:cubicBezTo>
                          <a:cubicBezTo>
                            <a:pt x="89345" y="357544"/>
                            <a:pt x="105873" y="325424"/>
                            <a:pt x="115852" y="312638"/>
                          </a:cubicBezTo>
                          <a:cubicBezTo>
                            <a:pt x="118347" y="309208"/>
                            <a:pt x="120841" y="306089"/>
                            <a:pt x="123336" y="302659"/>
                          </a:cubicBezTo>
                          <a:cubicBezTo>
                            <a:pt x="124895" y="312014"/>
                            <a:pt x="128014" y="321058"/>
                            <a:pt x="132068" y="328231"/>
                          </a:cubicBezTo>
                          <a:cubicBezTo>
                            <a:pt x="133627" y="330725"/>
                            <a:pt x="136746" y="331037"/>
                            <a:pt x="138305" y="328543"/>
                          </a:cubicBezTo>
                          <a:cubicBezTo>
                            <a:pt x="152026" y="310143"/>
                            <a:pt x="207847" y="167005"/>
                            <a:pt x="215955" y="154531"/>
                          </a:cubicBezTo>
                          <a:cubicBezTo>
                            <a:pt x="216579" y="153595"/>
                            <a:pt x="217203" y="152660"/>
                            <a:pt x="218138" y="151412"/>
                          </a:cubicBezTo>
                          <a:cubicBezTo>
                            <a:pt x="218138" y="151724"/>
                            <a:pt x="218138" y="151724"/>
                            <a:pt x="218138" y="152036"/>
                          </a:cubicBezTo>
                          <a:cubicBezTo>
                            <a:pt x="208159" y="186339"/>
                            <a:pt x="191631" y="219084"/>
                            <a:pt x="186018" y="254634"/>
                          </a:cubicBezTo>
                          <a:cubicBezTo>
                            <a:pt x="174168" y="326048"/>
                            <a:pt x="177598" y="338210"/>
                            <a:pt x="176974" y="340081"/>
                          </a:cubicBezTo>
                          <a:cubicBezTo>
                            <a:pt x="173544" y="342888"/>
                            <a:pt x="170114" y="345694"/>
                            <a:pt x="166683" y="348189"/>
                          </a:cubicBezTo>
                          <a:cubicBezTo>
                            <a:pt x="157640" y="355361"/>
                            <a:pt x="145789" y="362534"/>
                            <a:pt x="140176" y="372825"/>
                          </a:cubicBezTo>
                          <a:cubicBezTo>
                            <a:pt x="137993" y="376879"/>
                            <a:pt x="134875" y="388106"/>
                            <a:pt x="139552" y="392159"/>
                          </a:cubicBezTo>
                          <a:cubicBezTo>
                            <a:pt x="152026" y="403386"/>
                            <a:pt x="167931" y="399020"/>
                            <a:pt x="182276" y="390912"/>
                          </a:cubicBezTo>
                          <a:cubicBezTo>
                            <a:pt x="179157" y="397149"/>
                            <a:pt x="176039" y="403698"/>
                            <a:pt x="173232" y="409935"/>
                          </a:cubicBezTo>
                          <a:cubicBezTo>
                            <a:pt x="169802" y="417107"/>
                            <a:pt x="152650" y="454529"/>
                            <a:pt x="168554" y="458583"/>
                          </a:cubicBezTo>
                          <a:cubicBezTo>
                            <a:pt x="190696" y="464197"/>
                            <a:pt x="203170" y="442679"/>
                            <a:pt x="212213" y="425839"/>
                          </a:cubicBezTo>
                          <a:cubicBezTo>
                            <a:pt x="213772" y="423033"/>
                            <a:pt x="215020" y="420538"/>
                            <a:pt x="216579" y="417731"/>
                          </a:cubicBezTo>
                          <a:cubicBezTo>
                            <a:pt x="219386" y="428958"/>
                            <a:pt x="222504" y="440184"/>
                            <a:pt x="226558" y="451411"/>
                          </a:cubicBezTo>
                          <a:cubicBezTo>
                            <a:pt x="235602" y="476982"/>
                            <a:pt x="245269" y="507856"/>
                            <a:pt x="273647" y="517523"/>
                          </a:cubicBezTo>
                          <a:cubicBezTo>
                            <a:pt x="279261" y="519394"/>
                            <a:pt x="285498" y="514404"/>
                            <a:pt x="284250" y="508479"/>
                          </a:cubicBezTo>
                          <a:cubicBezTo>
                            <a:pt x="278949" y="484155"/>
                            <a:pt x="275207" y="460454"/>
                            <a:pt x="273647" y="435507"/>
                          </a:cubicBezTo>
                          <a:cubicBezTo>
                            <a:pt x="273647" y="433323"/>
                            <a:pt x="273336" y="431452"/>
                            <a:pt x="273024" y="429270"/>
                          </a:cubicBezTo>
                          <a:cubicBezTo>
                            <a:pt x="283003" y="442367"/>
                            <a:pt x="296412" y="450787"/>
                            <a:pt x="313876" y="447980"/>
                          </a:cubicBezTo>
                          <a:cubicBezTo>
                            <a:pt x="318865" y="447045"/>
                            <a:pt x="320113" y="441120"/>
                            <a:pt x="317306" y="437378"/>
                          </a:cubicBezTo>
                          <a:cubicBezTo>
                            <a:pt x="307639" y="424904"/>
                            <a:pt x="302026" y="410559"/>
                            <a:pt x="297660" y="395590"/>
                          </a:cubicBezTo>
                          <a:cubicBezTo>
                            <a:pt x="297972" y="395590"/>
                            <a:pt x="297972" y="395590"/>
                            <a:pt x="297972" y="395278"/>
                          </a:cubicBezTo>
                          <a:cubicBezTo>
                            <a:pt x="298283" y="395278"/>
                            <a:pt x="298283" y="394966"/>
                            <a:pt x="298283" y="394966"/>
                          </a:cubicBezTo>
                          <a:cubicBezTo>
                            <a:pt x="304209" y="398085"/>
                            <a:pt x="310446" y="400891"/>
                            <a:pt x="316683" y="403698"/>
                          </a:cubicBezTo>
                          <a:cubicBezTo>
                            <a:pt x="324479" y="407128"/>
                            <a:pt x="332899" y="408064"/>
                            <a:pt x="340695" y="411806"/>
                          </a:cubicBezTo>
                          <a:cubicBezTo>
                            <a:pt x="348491" y="415548"/>
                            <a:pt x="355664" y="403698"/>
                            <a:pt x="349738" y="398085"/>
                          </a:cubicBezTo>
                          <a:cubicBezTo>
                            <a:pt x="344125" y="392471"/>
                            <a:pt x="340695" y="385611"/>
                            <a:pt x="335393" y="379686"/>
                          </a:cubicBezTo>
                          <a:cubicBezTo>
                            <a:pt x="329780" y="373137"/>
                            <a:pt x="323543" y="366900"/>
                            <a:pt x="316994" y="361287"/>
                          </a:cubicBezTo>
                          <a:cubicBezTo>
                            <a:pt x="308886" y="354426"/>
                            <a:pt x="288304" y="335403"/>
                            <a:pt x="286745" y="331037"/>
                          </a:cubicBezTo>
                          <a:cubicBezTo>
                            <a:pt x="279884" y="311703"/>
                            <a:pt x="267410" y="292992"/>
                            <a:pt x="262421" y="273033"/>
                          </a:cubicBezTo>
                          <a:cubicBezTo>
                            <a:pt x="242151" y="191953"/>
                            <a:pt x="257431" y="153283"/>
                            <a:pt x="257431" y="153283"/>
                          </a:cubicBezTo>
                          <a:cubicBezTo>
                            <a:pt x="259926" y="181973"/>
                            <a:pt x="259302" y="200996"/>
                            <a:pt x="263356" y="220955"/>
                          </a:cubicBezTo>
                          <a:cubicBezTo>
                            <a:pt x="267099" y="239665"/>
                            <a:pt x="274271" y="257753"/>
                            <a:pt x="284250" y="273969"/>
                          </a:cubicBezTo>
                          <a:cubicBezTo>
                            <a:pt x="292046" y="287379"/>
                            <a:pt x="301714" y="305466"/>
                            <a:pt x="314811" y="314821"/>
                          </a:cubicBezTo>
                          <a:cubicBezTo>
                            <a:pt x="321048" y="323553"/>
                            <a:pt x="327909" y="331349"/>
                            <a:pt x="334458" y="336962"/>
                          </a:cubicBezTo>
                          <a:cubicBezTo>
                            <a:pt x="342878" y="344447"/>
                            <a:pt x="385601" y="382492"/>
                            <a:pt x="397451" y="366276"/>
                          </a:cubicBezTo>
                          <a:cubicBezTo>
                            <a:pt x="408678" y="350684"/>
                            <a:pt x="375310" y="322929"/>
                            <a:pt x="366890" y="312950"/>
                          </a:cubicBezTo>
                          <a:cubicBezTo>
                            <a:pt x="360965" y="305777"/>
                            <a:pt x="355975" y="298293"/>
                            <a:pt x="351610" y="290185"/>
                          </a:cubicBezTo>
                          <a:cubicBezTo>
                            <a:pt x="358782" y="294863"/>
                            <a:pt x="365955" y="298605"/>
                            <a:pt x="370632" y="301100"/>
                          </a:cubicBezTo>
                          <a:cubicBezTo>
                            <a:pt x="383730" y="307960"/>
                            <a:pt x="397451" y="313574"/>
                            <a:pt x="411796" y="317004"/>
                          </a:cubicBezTo>
                          <a:cubicBezTo>
                            <a:pt x="423647" y="319811"/>
                            <a:pt x="437056" y="324176"/>
                            <a:pt x="449530" y="322617"/>
                          </a:cubicBezTo>
                          <a:cubicBezTo>
                            <a:pt x="456079" y="321682"/>
                            <a:pt x="457014" y="314197"/>
                            <a:pt x="453896" y="309520"/>
                          </a:cubicBezTo>
                          <a:cubicBezTo>
                            <a:pt x="446412" y="299229"/>
                            <a:pt x="432690" y="291121"/>
                            <a:pt x="422399" y="283948"/>
                          </a:cubicBezTo>
                          <a:cubicBezTo>
                            <a:pt x="414603" y="278335"/>
                            <a:pt x="406183" y="273345"/>
                            <a:pt x="398075" y="268044"/>
                          </a:cubicBezTo>
                          <a:cubicBezTo>
                            <a:pt x="418969" y="267108"/>
                            <a:pt x="438303" y="262119"/>
                            <a:pt x="458574" y="254322"/>
                          </a:cubicBezTo>
                          <a:cubicBezTo>
                            <a:pt x="465746" y="251516"/>
                            <a:pt x="462316" y="241225"/>
                            <a:pt x="455767" y="240601"/>
                          </a:cubicBezTo>
                          <a:cubicBezTo>
                            <a:pt x="434250" y="238418"/>
                            <a:pt x="412420" y="234052"/>
                            <a:pt x="391214" y="230310"/>
                          </a:cubicBezTo>
                          <a:cubicBezTo>
                            <a:pt x="383106" y="229063"/>
                            <a:pt x="374686" y="226568"/>
                            <a:pt x="366578" y="224073"/>
                          </a:cubicBezTo>
                          <a:cubicBezTo>
                            <a:pt x="363772" y="220955"/>
                            <a:pt x="360653" y="217836"/>
                            <a:pt x="357535" y="214718"/>
                          </a:cubicBezTo>
                          <a:cubicBezTo>
                            <a:pt x="347867" y="205362"/>
                            <a:pt x="338512" y="195695"/>
                            <a:pt x="330404" y="185092"/>
                          </a:cubicBezTo>
                          <a:cubicBezTo>
                            <a:pt x="322296" y="174801"/>
                            <a:pt x="316371" y="163263"/>
                            <a:pt x="310134" y="151412"/>
                          </a:cubicBezTo>
                          <a:cubicBezTo>
                            <a:pt x="310134" y="151412"/>
                            <a:pt x="310134" y="151101"/>
                            <a:pt x="310134" y="151101"/>
                          </a:cubicBezTo>
                          <a:cubicBezTo>
                            <a:pt x="309198" y="146735"/>
                            <a:pt x="307015" y="143304"/>
                            <a:pt x="304209" y="140809"/>
                          </a:cubicBezTo>
                          <a:cubicBezTo>
                            <a:pt x="302649" y="138003"/>
                            <a:pt x="301090" y="135508"/>
                            <a:pt x="299531" y="133013"/>
                          </a:cubicBezTo>
                          <a:cubicBezTo>
                            <a:pt x="304832" y="138938"/>
                            <a:pt x="311381" y="144240"/>
                            <a:pt x="317306" y="149229"/>
                          </a:cubicBezTo>
                          <a:cubicBezTo>
                            <a:pt x="331963" y="161703"/>
                            <a:pt x="347555" y="172618"/>
                            <a:pt x="365019" y="181038"/>
                          </a:cubicBezTo>
                          <a:cubicBezTo>
                            <a:pt x="393397" y="195383"/>
                            <a:pt x="424270" y="201308"/>
                            <a:pt x="454208" y="189146"/>
                          </a:cubicBezTo>
                          <a:cubicBezTo>
                            <a:pt x="459821" y="186963"/>
                            <a:pt x="457014" y="179479"/>
                            <a:pt x="452025" y="178543"/>
                          </a:cubicBezTo>
                          <a:cubicBezTo>
                            <a:pt x="433626" y="175113"/>
                            <a:pt x="415850" y="169188"/>
                            <a:pt x="399011" y="161080"/>
                          </a:cubicBezTo>
                          <a:cubicBezTo>
                            <a:pt x="415227" y="159832"/>
                            <a:pt x="431131" y="156714"/>
                            <a:pt x="446723" y="152348"/>
                          </a:cubicBezTo>
                          <a:cubicBezTo>
                            <a:pt x="459197" y="148606"/>
                            <a:pt x="472295" y="145487"/>
                            <a:pt x="477596" y="132390"/>
                          </a:cubicBezTo>
                          <a:cubicBezTo>
                            <a:pt x="479467" y="127400"/>
                            <a:pt x="473854" y="122722"/>
                            <a:pt x="469177" y="125217"/>
                          </a:cubicBezTo>
                          <a:cubicBezTo>
                            <a:pt x="458262" y="130830"/>
                            <a:pt x="437680" y="126153"/>
                            <a:pt x="425518" y="126153"/>
                          </a:cubicBezTo>
                          <a:cubicBezTo>
                            <a:pt x="410861" y="126153"/>
                            <a:pt x="395580" y="125841"/>
                            <a:pt x="380923" y="123970"/>
                          </a:cubicBezTo>
                          <a:cubicBezTo>
                            <a:pt x="377181" y="123658"/>
                            <a:pt x="373439" y="122722"/>
                            <a:pt x="369385" y="121475"/>
                          </a:cubicBezTo>
                          <a:cubicBezTo>
                            <a:pt x="389031" y="117733"/>
                            <a:pt x="412108" y="109001"/>
                            <a:pt x="422087" y="90914"/>
                          </a:cubicBezTo>
                          <a:cubicBezTo>
                            <a:pt x="423958" y="87483"/>
                            <a:pt x="421464" y="83741"/>
                            <a:pt x="417721" y="84365"/>
                          </a:cubicBezTo>
                          <a:cubicBezTo>
                            <a:pt x="396516" y="86548"/>
                            <a:pt x="376869" y="93409"/>
                            <a:pt x="355352" y="94032"/>
                          </a:cubicBezTo>
                          <a:cubicBezTo>
                            <a:pt x="353169" y="94032"/>
                            <a:pt x="350674" y="94032"/>
                            <a:pt x="348491" y="94032"/>
                          </a:cubicBezTo>
                          <a:cubicBezTo>
                            <a:pt x="341007" y="88107"/>
                            <a:pt x="331651" y="83741"/>
                            <a:pt x="322608" y="80623"/>
                          </a:cubicBezTo>
                          <a:cubicBezTo>
                            <a:pt x="315747" y="73138"/>
                            <a:pt x="308886" y="65966"/>
                            <a:pt x="302337" y="58169"/>
                          </a:cubicBezTo>
                          <a:cubicBezTo>
                            <a:pt x="287992" y="40706"/>
                            <a:pt x="275207" y="21371"/>
                            <a:pt x="262421" y="2660"/>
                          </a:cubicBezTo>
                          <a:cubicBezTo>
                            <a:pt x="261797" y="1725"/>
                            <a:pt x="260862" y="1413"/>
                            <a:pt x="259926" y="1725"/>
                          </a:cubicBezTo>
                          <a:cubicBezTo>
                            <a:pt x="258055" y="-458"/>
                            <a:pt x="254625" y="-458"/>
                            <a:pt x="252442" y="1101"/>
                          </a:cubicBezTo>
                          <a:cubicBezTo>
                            <a:pt x="240903" y="10457"/>
                            <a:pt x="233419" y="23243"/>
                            <a:pt x="225623" y="35716"/>
                          </a:cubicBezTo>
                          <a:cubicBezTo>
                            <a:pt x="217203" y="49438"/>
                            <a:pt x="207224" y="61912"/>
                            <a:pt x="196621" y="74074"/>
                          </a:cubicBezTo>
                          <a:cubicBezTo>
                            <a:pt x="190384" y="81246"/>
                            <a:pt x="183523" y="88107"/>
                            <a:pt x="176662" y="94344"/>
                          </a:cubicBezTo>
                          <a:cubicBezTo>
                            <a:pt x="171985" y="96839"/>
                            <a:pt x="166995" y="99022"/>
                            <a:pt x="162006" y="100893"/>
                          </a:cubicBezTo>
                          <a:cubicBezTo>
                            <a:pt x="154833" y="103388"/>
                            <a:pt x="146725" y="105882"/>
                            <a:pt x="138929" y="106506"/>
                          </a:cubicBezTo>
                          <a:cubicBezTo>
                            <a:pt x="130197" y="107442"/>
                            <a:pt x="127390" y="103699"/>
                            <a:pt x="119282" y="99645"/>
                          </a:cubicBezTo>
                          <a:cubicBezTo>
                            <a:pt x="94334" y="86236"/>
                            <a:pt x="63461" y="82494"/>
                            <a:pt x="36019" y="88107"/>
                          </a:cubicBezTo>
                          <a:cubicBezTo>
                            <a:pt x="21985" y="90914"/>
                            <a:pt x="18555" y="113679"/>
                            <a:pt x="34147" y="117733"/>
                          </a:cubicBezTo>
                          <a:cubicBezTo>
                            <a:pt x="41944" y="119604"/>
                            <a:pt x="50052" y="120851"/>
                            <a:pt x="57848" y="122410"/>
                          </a:cubicBezTo>
                          <a:cubicBezTo>
                            <a:pt x="53482" y="122410"/>
                            <a:pt x="49428" y="123034"/>
                            <a:pt x="45062" y="124282"/>
                          </a:cubicBezTo>
                          <a:cubicBezTo>
                            <a:pt x="28534" y="128959"/>
                            <a:pt x="8576" y="144863"/>
                            <a:pt x="9511" y="163575"/>
                          </a:cubicBezTo>
                          <a:cubicBezTo>
                            <a:pt x="9511" y="165757"/>
                            <a:pt x="10447" y="167940"/>
                            <a:pt x="12942" y="168564"/>
                          </a:cubicBezTo>
                          <a:cubicBezTo>
                            <a:pt x="21674" y="170747"/>
                            <a:pt x="28846" y="168564"/>
                            <a:pt x="37266" y="166069"/>
                          </a:cubicBezTo>
                          <a:cubicBezTo>
                            <a:pt x="46933" y="163263"/>
                            <a:pt x="53482" y="162327"/>
                            <a:pt x="61902" y="164510"/>
                          </a:cubicBezTo>
                          <a:cubicBezTo>
                            <a:pt x="55977" y="167628"/>
                            <a:pt x="50052" y="170435"/>
                            <a:pt x="44127" y="173865"/>
                          </a:cubicBezTo>
                          <a:cubicBezTo>
                            <a:pt x="28222" y="182597"/>
                            <a:pt x="14501" y="195383"/>
                            <a:pt x="19491" y="215341"/>
                          </a:cubicBezTo>
                          <a:cubicBezTo>
                            <a:pt x="21050" y="221578"/>
                            <a:pt x="27599" y="223449"/>
                            <a:pt x="32588" y="219707"/>
                          </a:cubicBezTo>
                          <a:cubicBezTo>
                            <a:pt x="46310" y="209416"/>
                            <a:pt x="67203" y="206610"/>
                            <a:pt x="82484" y="198190"/>
                          </a:cubicBezTo>
                          <a:cubicBezTo>
                            <a:pt x="100259" y="188211"/>
                            <a:pt x="179781" y="131454"/>
                            <a:pt x="190072" y="129583"/>
                          </a:cubicBezTo>
                          <a:cubicBezTo>
                            <a:pt x="188824" y="132078"/>
                            <a:pt x="166371" y="160144"/>
                            <a:pt x="165124" y="162015"/>
                          </a:cubicBezTo>
                          <a:cubicBezTo>
                            <a:pt x="153897" y="179791"/>
                            <a:pt x="137058" y="191641"/>
                            <a:pt x="123024" y="207545"/>
                          </a:cubicBezTo>
                          <a:cubicBezTo>
                            <a:pt x="108056" y="224697"/>
                            <a:pt x="90280" y="239665"/>
                            <a:pt x="72193" y="253075"/>
                          </a:cubicBezTo>
                          <a:cubicBezTo>
                            <a:pt x="63149" y="259936"/>
                            <a:pt x="53170" y="266173"/>
                            <a:pt x="42567" y="270227"/>
                          </a:cubicBezTo>
                          <a:cubicBezTo>
                            <a:pt x="31653" y="274593"/>
                            <a:pt x="19802" y="273969"/>
                            <a:pt x="9200" y="279270"/>
                          </a:cubicBezTo>
                          <a:cubicBezTo>
                            <a:pt x="-780" y="284884"/>
                            <a:pt x="-4522" y="302971"/>
                            <a:pt x="7640" y="309208"/>
                          </a:cubicBezTo>
                          <a:close/>
                          <a:moveTo>
                            <a:pt x="292982" y="123346"/>
                          </a:moveTo>
                          <a:cubicBezTo>
                            <a:pt x="292982" y="122722"/>
                            <a:pt x="292670" y="121787"/>
                            <a:pt x="292670" y="121163"/>
                          </a:cubicBezTo>
                          <a:cubicBezTo>
                            <a:pt x="292982" y="122410"/>
                            <a:pt x="293606" y="123658"/>
                            <a:pt x="294229" y="124905"/>
                          </a:cubicBezTo>
                          <a:cubicBezTo>
                            <a:pt x="293606" y="124282"/>
                            <a:pt x="293294" y="123658"/>
                            <a:pt x="292982" y="123346"/>
                          </a:cubicBezTo>
                          <a:close/>
                        </a:path>
                      </a:pathLst>
                    </a:custGeom>
                    <a:solidFill>
                      <a:srgbClr val="396B2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9" name="Freeform: Shape 577">
                      <a:extLst>
                        <a:ext uri="{FF2B5EF4-FFF2-40B4-BE49-F238E27FC236}">
                          <a16:creationId xmlns:a16="http://schemas.microsoft.com/office/drawing/2014/main" id="{F6ABFABB-1EBA-4DD6-BF5C-42813FA030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3830" y="5307336"/>
                      <a:ext cx="204215" cy="130715"/>
                    </a:xfrm>
                    <a:custGeom>
                      <a:avLst/>
                      <a:gdLst>
                        <a:gd name="connsiteX0" fmla="*/ 389 w 204215"/>
                        <a:gd name="connsiteY0" fmla="*/ 2844 h 130715"/>
                        <a:gd name="connsiteX1" fmla="*/ 76792 w 204215"/>
                        <a:gd name="connsiteY1" fmla="*/ 99205 h 130715"/>
                        <a:gd name="connsiteX2" fmla="*/ 201220 w 204215"/>
                        <a:gd name="connsiteY2" fmla="*/ 117293 h 130715"/>
                        <a:gd name="connsiteX3" fmla="*/ 198101 w 204215"/>
                        <a:gd name="connsiteY3" fmla="*/ 101388 h 130715"/>
                        <a:gd name="connsiteX4" fmla="*/ 153819 w 204215"/>
                        <a:gd name="connsiteY4" fmla="*/ 97022 h 130715"/>
                        <a:gd name="connsiteX5" fmla="*/ 94879 w 204215"/>
                        <a:gd name="connsiteY5" fmla="*/ 76128 h 130715"/>
                        <a:gd name="connsiteX6" fmla="*/ 6002 w 204215"/>
                        <a:gd name="connsiteY6" fmla="*/ 973 h 130715"/>
                        <a:gd name="connsiteX7" fmla="*/ 389 w 204215"/>
                        <a:gd name="connsiteY7" fmla="*/ 2844 h 130715"/>
                        <a:gd name="connsiteX8" fmla="*/ 389 w 204215"/>
                        <a:gd name="connsiteY8" fmla="*/ 2844 h 130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04215" h="130715">
                          <a:moveTo>
                            <a:pt x="389" y="2844"/>
                          </a:moveTo>
                          <a:cubicBezTo>
                            <a:pt x="-4601" y="50557"/>
                            <a:pt x="39370" y="79871"/>
                            <a:pt x="76792" y="99205"/>
                          </a:cubicBezTo>
                          <a:cubicBezTo>
                            <a:pt x="106729" y="114486"/>
                            <a:pt x="172530" y="150037"/>
                            <a:pt x="201220" y="117293"/>
                          </a:cubicBezTo>
                          <a:cubicBezTo>
                            <a:pt x="205897" y="111991"/>
                            <a:pt x="205274" y="104195"/>
                            <a:pt x="198101" y="101388"/>
                          </a:cubicBezTo>
                          <a:cubicBezTo>
                            <a:pt x="183132" y="95151"/>
                            <a:pt x="169723" y="99517"/>
                            <a:pt x="153819" y="97022"/>
                          </a:cubicBezTo>
                          <a:cubicBezTo>
                            <a:pt x="133549" y="93904"/>
                            <a:pt x="113278" y="84860"/>
                            <a:pt x="94879" y="76128"/>
                          </a:cubicBezTo>
                          <a:cubicBezTo>
                            <a:pt x="57146" y="58665"/>
                            <a:pt x="30638" y="33717"/>
                            <a:pt x="6002" y="973"/>
                          </a:cubicBezTo>
                          <a:cubicBezTo>
                            <a:pt x="4131" y="-1210"/>
                            <a:pt x="701" y="661"/>
                            <a:pt x="389" y="2844"/>
                          </a:cubicBezTo>
                          <a:lnTo>
                            <a:pt x="389" y="2844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0" name="Freeform: Shape 578">
                      <a:extLst>
                        <a:ext uri="{FF2B5EF4-FFF2-40B4-BE49-F238E27FC236}">
                          <a16:creationId xmlns:a16="http://schemas.microsoft.com/office/drawing/2014/main" id="{29C09C29-DBD5-4470-B8CA-43F9B848C2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2283" y="5410050"/>
                      <a:ext cx="100167" cy="115986"/>
                    </a:xfrm>
                    <a:custGeom>
                      <a:avLst/>
                      <a:gdLst>
                        <a:gd name="connsiteX0" fmla="*/ 3 w 100167"/>
                        <a:gd name="connsiteY0" fmla="*/ 3664 h 115986"/>
                        <a:gd name="connsiteX1" fmla="*/ 44909 w 100167"/>
                        <a:gd name="connsiteY1" fmla="*/ 79755 h 115986"/>
                        <a:gd name="connsiteX2" fmla="*/ 98547 w 100167"/>
                        <a:gd name="connsiteY2" fmla="*/ 112499 h 115986"/>
                        <a:gd name="connsiteX3" fmla="*/ 99794 w 100167"/>
                        <a:gd name="connsiteY3" fmla="*/ 106574 h 115986"/>
                        <a:gd name="connsiteX4" fmla="*/ 85761 w 100167"/>
                        <a:gd name="connsiteY4" fmla="*/ 90669 h 115986"/>
                        <a:gd name="connsiteX5" fmla="*/ 58630 w 100167"/>
                        <a:gd name="connsiteY5" fmla="*/ 61356 h 115986"/>
                        <a:gd name="connsiteX6" fmla="*/ 7799 w 100167"/>
                        <a:gd name="connsiteY6" fmla="*/ 2104 h 115986"/>
                        <a:gd name="connsiteX7" fmla="*/ 3 w 100167"/>
                        <a:gd name="connsiteY7" fmla="*/ 3664 h 115986"/>
                        <a:gd name="connsiteX8" fmla="*/ 3 w 100167"/>
                        <a:gd name="connsiteY8" fmla="*/ 3664 h 115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0167" h="115986">
                          <a:moveTo>
                            <a:pt x="3" y="3664"/>
                          </a:moveTo>
                          <a:cubicBezTo>
                            <a:pt x="-309" y="35160"/>
                            <a:pt x="25574" y="57613"/>
                            <a:pt x="44909" y="79755"/>
                          </a:cubicBezTo>
                          <a:cubicBezTo>
                            <a:pt x="56447" y="93164"/>
                            <a:pt x="77653" y="126844"/>
                            <a:pt x="98547" y="112499"/>
                          </a:cubicBezTo>
                          <a:cubicBezTo>
                            <a:pt x="100418" y="111251"/>
                            <a:pt x="100418" y="108445"/>
                            <a:pt x="99794" y="106574"/>
                          </a:cubicBezTo>
                          <a:cubicBezTo>
                            <a:pt x="96988" y="99089"/>
                            <a:pt x="91374" y="95971"/>
                            <a:pt x="85761" y="90669"/>
                          </a:cubicBezTo>
                          <a:cubicBezTo>
                            <a:pt x="76094" y="81626"/>
                            <a:pt x="67674" y="71335"/>
                            <a:pt x="58630" y="61356"/>
                          </a:cubicBezTo>
                          <a:cubicBezTo>
                            <a:pt x="42102" y="42645"/>
                            <a:pt x="19026" y="24557"/>
                            <a:pt x="7799" y="2104"/>
                          </a:cubicBezTo>
                          <a:cubicBezTo>
                            <a:pt x="5928" y="-1326"/>
                            <a:pt x="3" y="-390"/>
                            <a:pt x="3" y="3664"/>
                          </a:cubicBezTo>
                          <a:lnTo>
                            <a:pt x="3" y="3664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1" name="Freeform: Shape 579">
                      <a:extLst>
                        <a:ext uri="{FF2B5EF4-FFF2-40B4-BE49-F238E27FC236}">
                          <a16:creationId xmlns:a16="http://schemas.microsoft.com/office/drawing/2014/main" id="{8A43E86F-028A-4DF7-9995-1DC743E41F6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3054" y="5330066"/>
                      <a:ext cx="158668" cy="251971"/>
                    </a:xfrm>
                    <a:custGeom>
                      <a:avLst/>
                      <a:gdLst>
                        <a:gd name="connsiteX0" fmla="*/ 6925 w 158668"/>
                        <a:gd name="connsiteY0" fmla="*/ 5373 h 251971"/>
                        <a:gd name="connsiteX1" fmla="*/ 32808 w 158668"/>
                        <a:gd name="connsiteY1" fmla="*/ 158491 h 251971"/>
                        <a:gd name="connsiteX2" fmla="*/ 143514 w 158668"/>
                        <a:gd name="connsiteY2" fmla="*/ 251734 h 251971"/>
                        <a:gd name="connsiteX3" fmla="*/ 155676 w 158668"/>
                        <a:gd name="connsiteY3" fmla="*/ 227410 h 251971"/>
                        <a:gd name="connsiteX4" fmla="*/ 114512 w 158668"/>
                        <a:gd name="connsiteY4" fmla="*/ 193106 h 251971"/>
                        <a:gd name="connsiteX5" fmla="*/ 59627 w 158668"/>
                        <a:gd name="connsiteY5" fmla="*/ 131984 h 251971"/>
                        <a:gd name="connsiteX6" fmla="*/ 22829 w 158668"/>
                        <a:gd name="connsiteY6" fmla="*/ 4750 h 251971"/>
                        <a:gd name="connsiteX7" fmla="*/ 6925 w 158668"/>
                        <a:gd name="connsiteY7" fmla="*/ 5373 h 251971"/>
                        <a:gd name="connsiteX8" fmla="*/ 6925 w 158668"/>
                        <a:gd name="connsiteY8" fmla="*/ 5373 h 2519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8668" h="251971">
                          <a:moveTo>
                            <a:pt x="6925" y="5373"/>
                          </a:moveTo>
                          <a:cubicBezTo>
                            <a:pt x="-9915" y="54334"/>
                            <a:pt x="5989" y="115768"/>
                            <a:pt x="32808" y="158491"/>
                          </a:cubicBezTo>
                          <a:cubicBezTo>
                            <a:pt x="56197" y="195601"/>
                            <a:pt x="98296" y="243626"/>
                            <a:pt x="143514" y="251734"/>
                          </a:cubicBezTo>
                          <a:cubicBezTo>
                            <a:pt x="157236" y="254229"/>
                            <a:pt x="162537" y="236453"/>
                            <a:pt x="155676" y="227410"/>
                          </a:cubicBezTo>
                          <a:cubicBezTo>
                            <a:pt x="144450" y="212441"/>
                            <a:pt x="128857" y="204645"/>
                            <a:pt x="114512" y="193106"/>
                          </a:cubicBezTo>
                          <a:cubicBezTo>
                            <a:pt x="92995" y="175955"/>
                            <a:pt x="73660" y="155373"/>
                            <a:pt x="59627" y="131984"/>
                          </a:cubicBezTo>
                          <a:cubicBezTo>
                            <a:pt x="35615" y="91756"/>
                            <a:pt x="39980" y="46537"/>
                            <a:pt x="22829" y="4750"/>
                          </a:cubicBezTo>
                          <a:cubicBezTo>
                            <a:pt x="19398" y="-2423"/>
                            <a:pt x="9108" y="-863"/>
                            <a:pt x="6925" y="5373"/>
                          </a:cubicBezTo>
                          <a:lnTo>
                            <a:pt x="6925" y="5373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2" name="Freeform: Shape 580">
                      <a:extLst>
                        <a:ext uri="{FF2B5EF4-FFF2-40B4-BE49-F238E27FC236}">
                          <a16:creationId xmlns:a16="http://schemas.microsoft.com/office/drawing/2014/main" id="{75F64E96-C22A-474A-9777-B06B485730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4662" y="5522705"/>
                      <a:ext cx="65296" cy="193280"/>
                    </a:xfrm>
                    <a:custGeom>
                      <a:avLst/>
                      <a:gdLst>
                        <a:gd name="connsiteX0" fmla="*/ 1553 w 65296"/>
                        <a:gd name="connsiteY0" fmla="*/ 4834 h 193280"/>
                        <a:gd name="connsiteX1" fmla="*/ 15586 w 65296"/>
                        <a:gd name="connsiteY1" fmla="*/ 135810 h 193280"/>
                        <a:gd name="connsiteX2" fmla="*/ 55191 w 65296"/>
                        <a:gd name="connsiteY2" fmla="*/ 193190 h 193280"/>
                        <a:gd name="connsiteX3" fmla="*/ 65170 w 65296"/>
                        <a:gd name="connsiteY3" fmla="*/ 181964 h 193280"/>
                        <a:gd name="connsiteX4" fmla="*/ 40534 w 65296"/>
                        <a:gd name="connsiteY4" fmla="*/ 101819 h 193280"/>
                        <a:gd name="connsiteX5" fmla="*/ 12156 w 65296"/>
                        <a:gd name="connsiteY5" fmla="*/ 4522 h 193280"/>
                        <a:gd name="connsiteX6" fmla="*/ 1553 w 65296"/>
                        <a:gd name="connsiteY6" fmla="*/ 4834 h 193280"/>
                        <a:gd name="connsiteX7" fmla="*/ 1553 w 65296"/>
                        <a:gd name="connsiteY7" fmla="*/ 4834 h 1932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5296" h="193280">
                          <a:moveTo>
                            <a:pt x="1553" y="4834"/>
                          </a:moveTo>
                          <a:cubicBezTo>
                            <a:pt x="-3125" y="50052"/>
                            <a:pt x="3112" y="92151"/>
                            <a:pt x="15586" y="135810"/>
                          </a:cubicBezTo>
                          <a:cubicBezTo>
                            <a:pt x="22447" y="159511"/>
                            <a:pt x="26813" y="189448"/>
                            <a:pt x="55191" y="193190"/>
                          </a:cubicBezTo>
                          <a:cubicBezTo>
                            <a:pt x="61740" y="194126"/>
                            <a:pt x="66106" y="187577"/>
                            <a:pt x="65170" y="181964"/>
                          </a:cubicBezTo>
                          <a:cubicBezTo>
                            <a:pt x="61116" y="154833"/>
                            <a:pt x="48019" y="128326"/>
                            <a:pt x="40534" y="101819"/>
                          </a:cubicBezTo>
                          <a:cubicBezTo>
                            <a:pt x="31179" y="69074"/>
                            <a:pt x="23071" y="36642"/>
                            <a:pt x="12156" y="4522"/>
                          </a:cubicBezTo>
                          <a:cubicBezTo>
                            <a:pt x="10285" y="-1403"/>
                            <a:pt x="2177" y="-1715"/>
                            <a:pt x="1553" y="4834"/>
                          </a:cubicBezTo>
                          <a:lnTo>
                            <a:pt x="1553" y="4834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3" name="Freeform: Shape 581">
                      <a:extLst>
                        <a:ext uri="{FF2B5EF4-FFF2-40B4-BE49-F238E27FC236}">
                          <a16:creationId xmlns:a16="http://schemas.microsoft.com/office/drawing/2014/main" id="{B4D9DA24-8260-492B-B8A8-532949347D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2252" y="5321029"/>
                      <a:ext cx="89362" cy="212239"/>
                    </a:xfrm>
                    <a:custGeom>
                      <a:avLst/>
                      <a:gdLst>
                        <a:gd name="connsiteX0" fmla="*/ 77789 w 89362"/>
                        <a:gd name="connsiteY0" fmla="*/ 1625 h 212239"/>
                        <a:gd name="connsiteX1" fmla="*/ 19473 w 89362"/>
                        <a:gd name="connsiteY1" fmla="*/ 102352 h 212239"/>
                        <a:gd name="connsiteX2" fmla="*/ 4193 w 89362"/>
                        <a:gd name="connsiteY2" fmla="*/ 207133 h 212239"/>
                        <a:gd name="connsiteX3" fmla="*/ 21344 w 89362"/>
                        <a:gd name="connsiteY3" fmla="*/ 205886 h 212239"/>
                        <a:gd name="connsiteX4" fmla="*/ 50346 w 89362"/>
                        <a:gd name="connsiteY4" fmla="*/ 100481 h 212239"/>
                        <a:gd name="connsiteX5" fmla="*/ 89327 w 89362"/>
                        <a:gd name="connsiteY5" fmla="*/ 6926 h 212239"/>
                        <a:gd name="connsiteX6" fmla="*/ 77789 w 89362"/>
                        <a:gd name="connsiteY6" fmla="*/ 1625 h 212239"/>
                        <a:gd name="connsiteX7" fmla="*/ 77789 w 89362"/>
                        <a:gd name="connsiteY7" fmla="*/ 1625 h 212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9362" h="212239">
                          <a:moveTo>
                            <a:pt x="77789" y="1625"/>
                          </a:moveTo>
                          <a:cubicBezTo>
                            <a:pt x="49411" y="24702"/>
                            <a:pt x="32571" y="68984"/>
                            <a:pt x="19473" y="102352"/>
                          </a:cubicBezTo>
                          <a:cubicBezTo>
                            <a:pt x="7311" y="133849"/>
                            <a:pt x="-7346" y="173766"/>
                            <a:pt x="4193" y="207133"/>
                          </a:cubicBezTo>
                          <a:cubicBezTo>
                            <a:pt x="6999" y="215553"/>
                            <a:pt x="18538" y="212435"/>
                            <a:pt x="21344" y="205886"/>
                          </a:cubicBezTo>
                          <a:cubicBezTo>
                            <a:pt x="35689" y="172830"/>
                            <a:pt x="36313" y="134784"/>
                            <a:pt x="50346" y="100481"/>
                          </a:cubicBezTo>
                          <a:cubicBezTo>
                            <a:pt x="62820" y="70232"/>
                            <a:pt x="84962" y="39982"/>
                            <a:pt x="89327" y="6926"/>
                          </a:cubicBezTo>
                          <a:cubicBezTo>
                            <a:pt x="89951" y="1001"/>
                            <a:pt x="82155" y="-2117"/>
                            <a:pt x="77789" y="1625"/>
                          </a:cubicBezTo>
                          <a:lnTo>
                            <a:pt x="77789" y="1625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4" name="Freeform: Shape 582">
                      <a:extLst>
                        <a:ext uri="{FF2B5EF4-FFF2-40B4-BE49-F238E27FC236}">
                          <a16:creationId xmlns:a16="http://schemas.microsoft.com/office/drawing/2014/main" id="{99545FAD-E37B-4532-BC58-8270905851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12853" y="5428543"/>
                      <a:ext cx="73292" cy="108068"/>
                    </a:xfrm>
                    <a:custGeom>
                      <a:avLst/>
                      <a:gdLst>
                        <a:gd name="connsiteX0" fmla="*/ 61117 w 73292"/>
                        <a:gd name="connsiteY0" fmla="*/ 2946 h 108068"/>
                        <a:gd name="connsiteX1" fmla="*/ 23695 w 73292"/>
                        <a:gd name="connsiteY1" fmla="*/ 54713 h 108068"/>
                        <a:gd name="connsiteX2" fmla="*/ 307 w 73292"/>
                        <a:gd name="connsiteY2" fmla="*/ 101802 h 108068"/>
                        <a:gd name="connsiteX3" fmla="*/ 9662 w 73292"/>
                        <a:gd name="connsiteY3" fmla="*/ 108039 h 108068"/>
                        <a:gd name="connsiteX4" fmla="*/ 47084 w 73292"/>
                        <a:gd name="connsiteY4" fmla="*/ 67187 h 108068"/>
                        <a:gd name="connsiteX5" fmla="*/ 72967 w 73292"/>
                        <a:gd name="connsiteY5" fmla="*/ 9495 h 108068"/>
                        <a:gd name="connsiteX6" fmla="*/ 61117 w 73292"/>
                        <a:gd name="connsiteY6" fmla="*/ 2946 h 108068"/>
                        <a:gd name="connsiteX7" fmla="*/ 61117 w 73292"/>
                        <a:gd name="connsiteY7" fmla="*/ 2946 h 1080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292" h="108068">
                          <a:moveTo>
                            <a:pt x="61117" y="2946"/>
                          </a:moveTo>
                          <a:cubicBezTo>
                            <a:pt x="47708" y="19474"/>
                            <a:pt x="35857" y="36938"/>
                            <a:pt x="23695" y="54713"/>
                          </a:cubicBezTo>
                          <a:cubicBezTo>
                            <a:pt x="14652" y="68122"/>
                            <a:pt x="-2500" y="84339"/>
                            <a:pt x="307" y="101802"/>
                          </a:cubicBezTo>
                          <a:cubicBezTo>
                            <a:pt x="930" y="106168"/>
                            <a:pt x="5296" y="108351"/>
                            <a:pt x="9662" y="108039"/>
                          </a:cubicBezTo>
                          <a:cubicBezTo>
                            <a:pt x="27437" y="105856"/>
                            <a:pt x="38976" y="80908"/>
                            <a:pt x="47084" y="67187"/>
                          </a:cubicBezTo>
                          <a:cubicBezTo>
                            <a:pt x="57999" y="49100"/>
                            <a:pt x="67354" y="29765"/>
                            <a:pt x="72967" y="9495"/>
                          </a:cubicBezTo>
                          <a:cubicBezTo>
                            <a:pt x="75150" y="1075"/>
                            <a:pt x="65795" y="-3291"/>
                            <a:pt x="61117" y="2946"/>
                          </a:cubicBezTo>
                          <a:lnTo>
                            <a:pt x="61117" y="294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5" name="Freeform: Shape 583">
                      <a:extLst>
                        <a:ext uri="{FF2B5EF4-FFF2-40B4-BE49-F238E27FC236}">
                          <a16:creationId xmlns:a16="http://schemas.microsoft.com/office/drawing/2014/main" id="{4C0922EE-4E3E-411C-A107-9BBA6AF09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0147" y="5283781"/>
                      <a:ext cx="197182" cy="124319"/>
                    </a:xfrm>
                    <a:custGeom>
                      <a:avLst/>
                      <a:gdLst>
                        <a:gd name="connsiteX0" fmla="*/ 190559 w 197182"/>
                        <a:gd name="connsiteY0" fmla="*/ 203 h 124319"/>
                        <a:gd name="connsiteX1" fmla="*/ 79229 w 197182"/>
                        <a:gd name="connsiteY1" fmla="*/ 54465 h 124319"/>
                        <a:gd name="connsiteX2" fmla="*/ 18419 w 197182"/>
                        <a:gd name="connsiteY2" fmla="*/ 91263 h 124319"/>
                        <a:gd name="connsiteX3" fmla="*/ 20 w 197182"/>
                        <a:gd name="connsiteY3" fmla="*/ 115900 h 124319"/>
                        <a:gd name="connsiteX4" fmla="*/ 7504 w 197182"/>
                        <a:gd name="connsiteY4" fmla="*/ 124319 h 124319"/>
                        <a:gd name="connsiteX5" fmla="*/ 87961 w 197182"/>
                        <a:gd name="connsiteY5" fmla="*/ 83155 h 124319"/>
                        <a:gd name="connsiteX6" fmla="*/ 195549 w 197182"/>
                        <a:gd name="connsiteY6" fmla="*/ 10183 h 124319"/>
                        <a:gd name="connsiteX7" fmla="*/ 190559 w 197182"/>
                        <a:gd name="connsiteY7" fmla="*/ 203 h 124319"/>
                        <a:gd name="connsiteX8" fmla="*/ 190559 w 197182"/>
                        <a:gd name="connsiteY8" fmla="*/ 203 h 1243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97182" h="124319">
                          <a:moveTo>
                            <a:pt x="190559" y="203"/>
                          </a:moveTo>
                          <a:cubicBezTo>
                            <a:pt x="151578" y="11430"/>
                            <a:pt x="112597" y="31388"/>
                            <a:pt x="79229" y="54465"/>
                          </a:cubicBezTo>
                          <a:cubicBezTo>
                            <a:pt x="58959" y="68498"/>
                            <a:pt x="39936" y="79725"/>
                            <a:pt x="18419" y="91263"/>
                          </a:cubicBezTo>
                          <a:cubicBezTo>
                            <a:pt x="5009" y="98436"/>
                            <a:pt x="1891" y="100619"/>
                            <a:pt x="20" y="115900"/>
                          </a:cubicBezTo>
                          <a:cubicBezTo>
                            <a:pt x="-292" y="119953"/>
                            <a:pt x="3138" y="124319"/>
                            <a:pt x="7504" y="124319"/>
                          </a:cubicBezTo>
                          <a:cubicBezTo>
                            <a:pt x="38689" y="124007"/>
                            <a:pt x="64572" y="101243"/>
                            <a:pt x="87961" y="83155"/>
                          </a:cubicBezTo>
                          <a:cubicBezTo>
                            <a:pt x="122264" y="56648"/>
                            <a:pt x="163117" y="39185"/>
                            <a:pt x="195549" y="10183"/>
                          </a:cubicBezTo>
                          <a:cubicBezTo>
                            <a:pt x="199291" y="6441"/>
                            <a:pt x="196173" y="-1356"/>
                            <a:pt x="190559" y="203"/>
                          </a:cubicBezTo>
                          <a:lnTo>
                            <a:pt x="190559" y="203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6" name="Freeform: Shape 584">
                      <a:extLst>
                        <a:ext uri="{FF2B5EF4-FFF2-40B4-BE49-F238E27FC236}">
                          <a16:creationId xmlns:a16="http://schemas.microsoft.com/office/drawing/2014/main" id="{DFC15963-4C61-470A-AF8C-C5F67DB06D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7909" y="5288234"/>
                      <a:ext cx="137259" cy="53680"/>
                    </a:xfrm>
                    <a:custGeom>
                      <a:avLst/>
                      <a:gdLst>
                        <a:gd name="connsiteX0" fmla="*/ 128598 w 137259"/>
                        <a:gd name="connsiteY0" fmla="*/ 117 h 53680"/>
                        <a:gd name="connsiteX1" fmla="*/ 53442 w 137259"/>
                        <a:gd name="connsiteY1" fmla="*/ 20699 h 53680"/>
                        <a:gd name="connsiteX2" fmla="*/ 1051 w 137259"/>
                        <a:gd name="connsiteY2" fmla="*/ 38786 h 53680"/>
                        <a:gd name="connsiteX3" fmla="*/ 2611 w 137259"/>
                        <a:gd name="connsiteY3" fmla="*/ 46582 h 53680"/>
                        <a:gd name="connsiteX4" fmla="*/ 67475 w 137259"/>
                        <a:gd name="connsiteY4" fmla="*/ 44399 h 53680"/>
                        <a:gd name="connsiteX5" fmla="*/ 134835 w 137259"/>
                        <a:gd name="connsiteY5" fmla="*/ 12591 h 53680"/>
                        <a:gd name="connsiteX6" fmla="*/ 128598 w 137259"/>
                        <a:gd name="connsiteY6" fmla="*/ 117 h 53680"/>
                        <a:gd name="connsiteX7" fmla="*/ 128598 w 137259"/>
                        <a:gd name="connsiteY7" fmla="*/ 117 h 536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7259" h="53680">
                          <a:moveTo>
                            <a:pt x="128598" y="117"/>
                          </a:moveTo>
                          <a:cubicBezTo>
                            <a:pt x="103026" y="5106"/>
                            <a:pt x="78702" y="15086"/>
                            <a:pt x="53442" y="20699"/>
                          </a:cubicBezTo>
                          <a:cubicBezTo>
                            <a:pt x="35043" y="24753"/>
                            <a:pt x="13525" y="23194"/>
                            <a:pt x="1051" y="38786"/>
                          </a:cubicBezTo>
                          <a:cubicBezTo>
                            <a:pt x="-1132" y="41281"/>
                            <a:pt x="428" y="44711"/>
                            <a:pt x="2611" y="46582"/>
                          </a:cubicBezTo>
                          <a:cubicBezTo>
                            <a:pt x="19762" y="60927"/>
                            <a:pt x="48141" y="50013"/>
                            <a:pt x="67475" y="44399"/>
                          </a:cubicBezTo>
                          <a:cubicBezTo>
                            <a:pt x="91488" y="37539"/>
                            <a:pt x="115188" y="28807"/>
                            <a:pt x="134835" y="12591"/>
                          </a:cubicBezTo>
                          <a:cubicBezTo>
                            <a:pt x="140448" y="7913"/>
                            <a:pt x="135458" y="-1131"/>
                            <a:pt x="128598" y="117"/>
                          </a:cubicBezTo>
                          <a:lnTo>
                            <a:pt x="128598" y="117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7" name="Freeform: Shape 585">
                      <a:extLst>
                        <a:ext uri="{FF2B5EF4-FFF2-40B4-BE49-F238E27FC236}">
                          <a16:creationId xmlns:a16="http://schemas.microsoft.com/office/drawing/2014/main" id="{06CF6612-43EE-4E12-8C9A-C8454D6969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09896" y="5289640"/>
                      <a:ext cx="155121" cy="43164"/>
                    </a:xfrm>
                    <a:custGeom>
                      <a:avLst/>
                      <a:gdLst>
                        <a:gd name="connsiteX0" fmla="*/ 767 w 155121"/>
                        <a:gd name="connsiteY0" fmla="*/ 25841 h 43164"/>
                        <a:gd name="connsiteX1" fmla="*/ 74676 w 155121"/>
                        <a:gd name="connsiteY1" fmla="*/ 42369 h 43164"/>
                        <a:gd name="connsiteX2" fmla="*/ 153885 w 155121"/>
                        <a:gd name="connsiteY2" fmla="*/ 13991 h 43164"/>
                        <a:gd name="connsiteX3" fmla="*/ 149831 w 155121"/>
                        <a:gd name="connsiteY3" fmla="*/ 1829 h 43164"/>
                        <a:gd name="connsiteX4" fmla="*/ 87150 w 155121"/>
                        <a:gd name="connsiteY4" fmla="*/ 12744 h 43164"/>
                        <a:gd name="connsiteX5" fmla="*/ 2950 w 155121"/>
                        <a:gd name="connsiteY5" fmla="*/ 20852 h 43164"/>
                        <a:gd name="connsiteX6" fmla="*/ 767 w 155121"/>
                        <a:gd name="connsiteY6" fmla="*/ 25841 h 43164"/>
                        <a:gd name="connsiteX7" fmla="*/ 767 w 155121"/>
                        <a:gd name="connsiteY7" fmla="*/ 25841 h 431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5121" h="43164">
                          <a:moveTo>
                            <a:pt x="767" y="25841"/>
                          </a:moveTo>
                          <a:cubicBezTo>
                            <a:pt x="19790" y="44241"/>
                            <a:pt x="49728" y="44241"/>
                            <a:pt x="74676" y="42369"/>
                          </a:cubicBezTo>
                          <a:cubicBezTo>
                            <a:pt x="100247" y="40498"/>
                            <a:pt x="140164" y="38939"/>
                            <a:pt x="153885" y="13991"/>
                          </a:cubicBezTo>
                          <a:cubicBezTo>
                            <a:pt x="156380" y="9625"/>
                            <a:pt x="155133" y="3388"/>
                            <a:pt x="149831" y="1829"/>
                          </a:cubicBezTo>
                          <a:cubicBezTo>
                            <a:pt x="128625" y="-4720"/>
                            <a:pt x="108355" y="8066"/>
                            <a:pt x="87150" y="12744"/>
                          </a:cubicBezTo>
                          <a:cubicBezTo>
                            <a:pt x="59707" y="18669"/>
                            <a:pt x="31017" y="21787"/>
                            <a:pt x="2950" y="20852"/>
                          </a:cubicBezTo>
                          <a:cubicBezTo>
                            <a:pt x="767" y="21164"/>
                            <a:pt x="-1104" y="23970"/>
                            <a:pt x="767" y="25841"/>
                          </a:cubicBezTo>
                          <a:lnTo>
                            <a:pt x="767" y="2584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8" name="Freeform: Shape 586">
                      <a:extLst>
                        <a:ext uri="{FF2B5EF4-FFF2-40B4-BE49-F238E27FC236}">
                          <a16:creationId xmlns:a16="http://schemas.microsoft.com/office/drawing/2014/main" id="{24A9AD06-1659-462A-A07F-6A97519679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9579" y="5143119"/>
                      <a:ext cx="256946" cy="141425"/>
                    </a:xfrm>
                    <a:custGeom>
                      <a:avLst/>
                      <a:gdLst>
                        <a:gd name="connsiteX0" fmla="*/ 245992 w 256946"/>
                        <a:gd name="connsiteY0" fmla="*/ 1158 h 141425"/>
                        <a:gd name="connsiteX1" fmla="*/ 201085 w 256946"/>
                        <a:gd name="connsiteY1" fmla="*/ 56355 h 141425"/>
                        <a:gd name="connsiteX2" fmla="*/ 124371 w 256946"/>
                        <a:gd name="connsiteY2" fmla="*/ 88164 h 141425"/>
                        <a:gd name="connsiteX3" fmla="*/ 879 w 256946"/>
                        <a:gd name="connsiteY3" fmla="*/ 122779 h 141425"/>
                        <a:gd name="connsiteX4" fmla="*/ 12729 w 256946"/>
                        <a:gd name="connsiteY4" fmla="*/ 140554 h 141425"/>
                        <a:gd name="connsiteX5" fmla="*/ 53893 w 256946"/>
                        <a:gd name="connsiteY5" fmla="*/ 133382 h 141425"/>
                        <a:gd name="connsiteX6" fmla="*/ 112520 w 256946"/>
                        <a:gd name="connsiteY6" fmla="*/ 129640 h 141425"/>
                        <a:gd name="connsiteX7" fmla="*/ 191730 w 256946"/>
                        <a:gd name="connsiteY7" fmla="*/ 109369 h 141425"/>
                        <a:gd name="connsiteX8" fmla="*/ 253476 w 256946"/>
                        <a:gd name="connsiteY8" fmla="*/ 2717 h 141425"/>
                        <a:gd name="connsiteX9" fmla="*/ 245992 w 256946"/>
                        <a:gd name="connsiteY9" fmla="*/ 1158 h 141425"/>
                        <a:gd name="connsiteX10" fmla="*/ 245992 w 256946"/>
                        <a:gd name="connsiteY10" fmla="*/ 1158 h 1414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946" h="141425">
                          <a:moveTo>
                            <a:pt x="245992" y="1158"/>
                          </a:moveTo>
                          <a:cubicBezTo>
                            <a:pt x="227905" y="16126"/>
                            <a:pt x="219173" y="40139"/>
                            <a:pt x="201085" y="56355"/>
                          </a:cubicBezTo>
                          <a:cubicBezTo>
                            <a:pt x="179256" y="75690"/>
                            <a:pt x="153684" y="87228"/>
                            <a:pt x="124371" y="88164"/>
                          </a:cubicBezTo>
                          <a:cubicBezTo>
                            <a:pt x="84142" y="89411"/>
                            <a:pt x="19590" y="75378"/>
                            <a:pt x="879" y="122779"/>
                          </a:cubicBezTo>
                          <a:cubicBezTo>
                            <a:pt x="-2552" y="131511"/>
                            <a:pt x="4621" y="138995"/>
                            <a:pt x="12729" y="140554"/>
                          </a:cubicBezTo>
                          <a:cubicBezTo>
                            <a:pt x="29881" y="143673"/>
                            <a:pt x="36741" y="137747"/>
                            <a:pt x="53893" y="133382"/>
                          </a:cubicBezTo>
                          <a:cubicBezTo>
                            <a:pt x="73228" y="128392"/>
                            <a:pt x="92562" y="129640"/>
                            <a:pt x="112520" y="129640"/>
                          </a:cubicBezTo>
                          <a:cubicBezTo>
                            <a:pt x="140587" y="129328"/>
                            <a:pt x="167406" y="123714"/>
                            <a:pt x="191730" y="109369"/>
                          </a:cubicBezTo>
                          <a:cubicBezTo>
                            <a:pt x="223850" y="90347"/>
                            <a:pt x="270004" y="43881"/>
                            <a:pt x="253476" y="2717"/>
                          </a:cubicBezTo>
                          <a:cubicBezTo>
                            <a:pt x="252229" y="-402"/>
                            <a:pt x="248175" y="-713"/>
                            <a:pt x="245992" y="1158"/>
                          </a:cubicBezTo>
                          <a:lnTo>
                            <a:pt x="245992" y="1158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99" name="Freeform: Shape 587">
                      <a:extLst>
                        <a:ext uri="{FF2B5EF4-FFF2-40B4-BE49-F238E27FC236}">
                          <a16:creationId xmlns:a16="http://schemas.microsoft.com/office/drawing/2014/main" id="{C3B6072D-2C7B-4C6D-BEE9-1086085CB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5343" y="5432113"/>
                      <a:ext cx="96666" cy="215273"/>
                    </a:xfrm>
                    <a:custGeom>
                      <a:avLst/>
                      <a:gdLst>
                        <a:gd name="connsiteX0" fmla="*/ 76257 w 96666"/>
                        <a:gd name="connsiteY0" fmla="*/ 4990 h 215273"/>
                        <a:gd name="connsiteX1" fmla="*/ 55987 w 96666"/>
                        <a:gd name="connsiteY1" fmla="*/ 115696 h 215273"/>
                        <a:gd name="connsiteX2" fmla="*/ 478 w 96666"/>
                        <a:gd name="connsiteY2" fmla="*/ 203637 h 215273"/>
                        <a:gd name="connsiteX3" fmla="*/ 10769 w 96666"/>
                        <a:gd name="connsiteY3" fmla="*/ 215176 h 215273"/>
                        <a:gd name="connsiteX4" fmla="*/ 83742 w 96666"/>
                        <a:gd name="connsiteY4" fmla="*/ 130976 h 215273"/>
                        <a:gd name="connsiteX5" fmla="*/ 87484 w 96666"/>
                        <a:gd name="connsiteY5" fmla="*/ 4366 h 215273"/>
                        <a:gd name="connsiteX6" fmla="*/ 76257 w 96666"/>
                        <a:gd name="connsiteY6" fmla="*/ 4990 h 215273"/>
                        <a:gd name="connsiteX7" fmla="*/ 76257 w 96666"/>
                        <a:gd name="connsiteY7" fmla="*/ 4990 h 2152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6666" h="215273">
                          <a:moveTo>
                            <a:pt x="76257" y="4990"/>
                          </a:moveTo>
                          <a:cubicBezTo>
                            <a:pt x="77505" y="42723"/>
                            <a:pt x="70956" y="80769"/>
                            <a:pt x="55987" y="115696"/>
                          </a:cubicBezTo>
                          <a:cubicBezTo>
                            <a:pt x="42266" y="147504"/>
                            <a:pt x="10457" y="171517"/>
                            <a:pt x="478" y="203637"/>
                          </a:cubicBezTo>
                          <a:cubicBezTo>
                            <a:pt x="-1705" y="210186"/>
                            <a:pt x="3909" y="216111"/>
                            <a:pt x="10769" y="215176"/>
                          </a:cubicBezTo>
                          <a:cubicBezTo>
                            <a:pt x="47256" y="209874"/>
                            <a:pt x="71580" y="161849"/>
                            <a:pt x="83742" y="130976"/>
                          </a:cubicBezTo>
                          <a:cubicBezTo>
                            <a:pt x="99958" y="89501"/>
                            <a:pt x="100582" y="46777"/>
                            <a:pt x="87484" y="4366"/>
                          </a:cubicBezTo>
                          <a:cubicBezTo>
                            <a:pt x="85613" y="-1247"/>
                            <a:pt x="75946" y="-1871"/>
                            <a:pt x="76257" y="4990"/>
                          </a:cubicBezTo>
                          <a:lnTo>
                            <a:pt x="76257" y="4990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0" name="Freeform: Shape 588">
                      <a:extLst>
                        <a:ext uri="{FF2B5EF4-FFF2-40B4-BE49-F238E27FC236}">
                          <a16:creationId xmlns:a16="http://schemas.microsoft.com/office/drawing/2014/main" id="{23149DB0-FC40-4347-AAF9-2B99E4094F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9254" y="5353513"/>
                      <a:ext cx="197036" cy="114717"/>
                    </a:xfrm>
                    <a:custGeom>
                      <a:avLst/>
                      <a:gdLst>
                        <a:gd name="connsiteX0" fmla="*/ 186857 w 197036"/>
                        <a:gd name="connsiteY0" fmla="*/ 950 h 114717"/>
                        <a:gd name="connsiteX1" fmla="*/ 96733 w 197036"/>
                        <a:gd name="connsiteY1" fmla="*/ 58641 h 114717"/>
                        <a:gd name="connsiteX2" fmla="*/ 3490 w 197036"/>
                        <a:gd name="connsiteY2" fmla="*/ 89515 h 114717"/>
                        <a:gd name="connsiteX3" fmla="*/ 4738 w 197036"/>
                        <a:gd name="connsiteY3" fmla="*/ 106355 h 114717"/>
                        <a:gd name="connsiteX4" fmla="*/ 112014 w 197036"/>
                        <a:gd name="connsiteY4" fmla="*/ 89515 h 114717"/>
                        <a:gd name="connsiteX5" fmla="*/ 196525 w 197036"/>
                        <a:gd name="connsiteY5" fmla="*/ 9681 h 114717"/>
                        <a:gd name="connsiteX6" fmla="*/ 186857 w 197036"/>
                        <a:gd name="connsiteY6" fmla="*/ 950 h 114717"/>
                        <a:gd name="connsiteX7" fmla="*/ 186857 w 197036"/>
                        <a:gd name="connsiteY7" fmla="*/ 950 h 114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7036" h="114717">
                          <a:moveTo>
                            <a:pt x="186857" y="950"/>
                          </a:moveTo>
                          <a:cubicBezTo>
                            <a:pt x="156608" y="20596"/>
                            <a:pt x="130101" y="44296"/>
                            <a:pt x="96733" y="58641"/>
                          </a:cubicBezTo>
                          <a:cubicBezTo>
                            <a:pt x="68355" y="70804"/>
                            <a:pt x="25943" y="68621"/>
                            <a:pt x="3490" y="89515"/>
                          </a:cubicBezTo>
                          <a:cubicBezTo>
                            <a:pt x="-1499" y="94192"/>
                            <a:pt x="-1187" y="102300"/>
                            <a:pt x="4738" y="106355"/>
                          </a:cubicBezTo>
                          <a:cubicBezTo>
                            <a:pt x="34363" y="127248"/>
                            <a:pt x="83012" y="104171"/>
                            <a:pt x="112014" y="89515"/>
                          </a:cubicBezTo>
                          <a:cubicBezTo>
                            <a:pt x="146629" y="72051"/>
                            <a:pt x="180309" y="45544"/>
                            <a:pt x="196525" y="9681"/>
                          </a:cubicBezTo>
                          <a:cubicBezTo>
                            <a:pt x="199019" y="4068"/>
                            <a:pt x="191847" y="-2481"/>
                            <a:pt x="186857" y="950"/>
                          </a:cubicBezTo>
                          <a:lnTo>
                            <a:pt x="186857" y="950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301" name="Freeform: Shape 589">
                      <a:extLst>
                        <a:ext uri="{FF2B5EF4-FFF2-40B4-BE49-F238E27FC236}">
                          <a16:creationId xmlns:a16="http://schemas.microsoft.com/office/drawing/2014/main" id="{90B15667-A89A-4641-9092-BACBEA96C1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2003" y="5361307"/>
                      <a:ext cx="114480" cy="187945"/>
                    </a:xfrm>
                    <a:custGeom>
                      <a:avLst/>
                      <a:gdLst>
                        <a:gd name="connsiteX0" fmla="*/ 75 w 114480"/>
                        <a:gd name="connsiteY0" fmla="*/ 5942 h 187945"/>
                        <a:gd name="connsiteX1" fmla="*/ 33755 w 114480"/>
                        <a:gd name="connsiteY1" fmla="*/ 123821 h 187945"/>
                        <a:gd name="connsiteX2" fmla="*/ 100802 w 114480"/>
                        <a:gd name="connsiteY2" fmla="*/ 186502 h 187945"/>
                        <a:gd name="connsiteX3" fmla="*/ 113900 w 114480"/>
                        <a:gd name="connsiteY3" fmla="*/ 180265 h 187945"/>
                        <a:gd name="connsiteX4" fmla="*/ 66499 w 114480"/>
                        <a:gd name="connsiteY4" fmla="*/ 122885 h 187945"/>
                        <a:gd name="connsiteX5" fmla="*/ 9430 w 114480"/>
                        <a:gd name="connsiteY5" fmla="*/ 2823 h 187945"/>
                        <a:gd name="connsiteX6" fmla="*/ 75 w 114480"/>
                        <a:gd name="connsiteY6" fmla="*/ 5942 h 187945"/>
                        <a:gd name="connsiteX7" fmla="*/ 75 w 114480"/>
                        <a:gd name="connsiteY7" fmla="*/ 5942 h 1879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4480" h="187945">
                          <a:moveTo>
                            <a:pt x="75" y="5942"/>
                          </a:moveTo>
                          <a:cubicBezTo>
                            <a:pt x="8183" y="44611"/>
                            <a:pt x="14732" y="88893"/>
                            <a:pt x="33755" y="123821"/>
                          </a:cubicBezTo>
                          <a:cubicBezTo>
                            <a:pt x="47788" y="150016"/>
                            <a:pt x="76478" y="170598"/>
                            <a:pt x="100802" y="186502"/>
                          </a:cubicBezTo>
                          <a:cubicBezTo>
                            <a:pt x="106415" y="190244"/>
                            <a:pt x="112652" y="186190"/>
                            <a:pt x="113900" y="180265"/>
                          </a:cubicBezTo>
                          <a:cubicBezTo>
                            <a:pt x="119513" y="150951"/>
                            <a:pt x="83027" y="141284"/>
                            <a:pt x="66499" y="122885"/>
                          </a:cubicBezTo>
                          <a:cubicBezTo>
                            <a:pt x="37808" y="90765"/>
                            <a:pt x="26894" y="41493"/>
                            <a:pt x="9430" y="2823"/>
                          </a:cubicBezTo>
                          <a:cubicBezTo>
                            <a:pt x="7247" y="-2478"/>
                            <a:pt x="-861" y="329"/>
                            <a:pt x="75" y="5942"/>
                          </a:cubicBezTo>
                          <a:lnTo>
                            <a:pt x="75" y="5942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7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6722120" y="4550179"/>
                  <a:ext cx="1177561" cy="892815"/>
                  <a:chOff x="6722120" y="4550179"/>
                  <a:chExt cx="1177561" cy="892815"/>
                </a:xfrm>
              </p:grpSpPr>
              <p:sp>
                <p:nvSpPr>
                  <p:cNvPr id="245" name="Freeform: Shape 591">
                    <a:extLst>
                      <a:ext uri="{FF2B5EF4-FFF2-40B4-BE49-F238E27FC236}">
                        <a16:creationId xmlns:a16="http://schemas.microsoft.com/office/drawing/2014/main" id="{312D3169-5B93-4230-8774-9AE063398F48}"/>
                      </a:ext>
                    </a:extLst>
                  </p:cNvPr>
                  <p:cNvSpPr/>
                  <p:nvPr/>
                </p:nvSpPr>
                <p:spPr>
                  <a:xfrm>
                    <a:off x="7025744" y="4613707"/>
                    <a:ext cx="627928" cy="450388"/>
                  </a:xfrm>
                  <a:custGeom>
                    <a:avLst/>
                    <a:gdLst>
                      <a:gd name="connsiteX0" fmla="*/ 98 w 627928"/>
                      <a:gd name="connsiteY0" fmla="*/ 202817 h 450388"/>
                      <a:gd name="connsiteX1" fmla="*/ 3528 w 627928"/>
                      <a:gd name="connsiteY1" fmla="*/ 205000 h 450388"/>
                      <a:gd name="connsiteX2" fmla="*/ 45004 w 627928"/>
                      <a:gd name="connsiteY2" fmla="*/ 176934 h 450388"/>
                      <a:gd name="connsiteX3" fmla="*/ 106750 w 627928"/>
                      <a:gd name="connsiteY3" fmla="*/ 168202 h 450388"/>
                      <a:gd name="connsiteX4" fmla="*/ 153840 w 627928"/>
                      <a:gd name="connsiteY4" fmla="*/ 200322 h 450388"/>
                      <a:gd name="connsiteX5" fmla="*/ 203735 w 627928"/>
                      <a:gd name="connsiteY5" fmla="*/ 232443 h 450388"/>
                      <a:gd name="connsiteX6" fmla="*/ 243028 w 627928"/>
                      <a:gd name="connsiteY6" fmla="*/ 250842 h 450388"/>
                      <a:gd name="connsiteX7" fmla="*/ 61844 w 627928"/>
                      <a:gd name="connsiteY7" fmla="*/ 384001 h 450388"/>
                      <a:gd name="connsiteX8" fmla="*/ 70264 w 627928"/>
                      <a:gd name="connsiteY8" fmla="*/ 392733 h 450388"/>
                      <a:gd name="connsiteX9" fmla="*/ 241781 w 627928"/>
                      <a:gd name="connsiteY9" fmla="*/ 296995 h 450388"/>
                      <a:gd name="connsiteX10" fmla="*/ 323797 w 627928"/>
                      <a:gd name="connsiteY10" fmla="*/ 269241 h 450388"/>
                      <a:gd name="connsiteX11" fmla="*/ 354046 w 627928"/>
                      <a:gd name="connsiteY11" fmla="*/ 260821 h 450388"/>
                      <a:gd name="connsiteX12" fmla="*/ 394587 w 627928"/>
                      <a:gd name="connsiteY12" fmla="*/ 249906 h 450388"/>
                      <a:gd name="connsiteX13" fmla="*/ 383672 w 627928"/>
                      <a:gd name="connsiteY13" fmla="*/ 319448 h 450388"/>
                      <a:gd name="connsiteX14" fmla="*/ 422341 w 627928"/>
                      <a:gd name="connsiteY14" fmla="*/ 393980 h 450388"/>
                      <a:gd name="connsiteX15" fmla="*/ 457580 w 627928"/>
                      <a:gd name="connsiteY15" fmla="*/ 422047 h 450388"/>
                      <a:gd name="connsiteX16" fmla="*/ 503110 w 627928"/>
                      <a:gd name="connsiteY16" fmla="*/ 448866 h 450388"/>
                      <a:gd name="connsiteX17" fmla="*/ 507476 w 627928"/>
                      <a:gd name="connsiteY17" fmla="*/ 448866 h 450388"/>
                      <a:gd name="connsiteX18" fmla="*/ 494690 w 627928"/>
                      <a:gd name="connsiteY18" fmla="*/ 413315 h 450388"/>
                      <a:gd name="connsiteX19" fmla="*/ 430449 w 627928"/>
                      <a:gd name="connsiteY19" fmla="*/ 353128 h 450388"/>
                      <a:gd name="connsiteX20" fmla="*/ 435127 w 627928"/>
                      <a:gd name="connsiteY20" fmla="*/ 252401 h 450388"/>
                      <a:gd name="connsiteX21" fmla="*/ 451031 w 627928"/>
                      <a:gd name="connsiteY21" fmla="*/ 233066 h 450388"/>
                      <a:gd name="connsiteX22" fmla="*/ 623484 w 627928"/>
                      <a:gd name="connsiteY22" fmla="*/ 5105 h 450388"/>
                      <a:gd name="connsiteX23" fmla="*/ 611634 w 627928"/>
                      <a:gd name="connsiteY23" fmla="*/ 6664 h 450388"/>
                      <a:gd name="connsiteX24" fmla="*/ 356541 w 627928"/>
                      <a:gd name="connsiteY24" fmla="*/ 214355 h 450388"/>
                      <a:gd name="connsiteX25" fmla="*/ 353111 w 627928"/>
                      <a:gd name="connsiteY25" fmla="*/ 215291 h 450388"/>
                      <a:gd name="connsiteX26" fmla="*/ 315377 w 627928"/>
                      <a:gd name="connsiteY26" fmla="*/ 213420 h 450388"/>
                      <a:gd name="connsiteX27" fmla="*/ 265170 w 627928"/>
                      <a:gd name="connsiteY27" fmla="*/ 200946 h 450388"/>
                      <a:gd name="connsiteX28" fmla="*/ 208725 w 627928"/>
                      <a:gd name="connsiteY28" fmla="*/ 183171 h 450388"/>
                      <a:gd name="connsiteX29" fmla="*/ 151033 w 627928"/>
                      <a:gd name="connsiteY29" fmla="*/ 150738 h 450388"/>
                      <a:gd name="connsiteX30" fmla="*/ 61532 w 627928"/>
                      <a:gd name="connsiteY30" fmla="*/ 139200 h 450388"/>
                      <a:gd name="connsiteX31" fmla="*/ 17562 w 627928"/>
                      <a:gd name="connsiteY31" fmla="*/ 162589 h 450388"/>
                      <a:gd name="connsiteX32" fmla="*/ 98 w 627928"/>
                      <a:gd name="connsiteY32" fmla="*/ 202817 h 450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27928" h="450388">
                        <a:moveTo>
                          <a:pt x="98" y="202817"/>
                        </a:moveTo>
                        <a:cubicBezTo>
                          <a:pt x="-526" y="205000"/>
                          <a:pt x="1969" y="206871"/>
                          <a:pt x="3528" y="205000"/>
                        </a:cubicBezTo>
                        <a:cubicBezTo>
                          <a:pt x="11948" y="194085"/>
                          <a:pt x="33154" y="183482"/>
                          <a:pt x="45004" y="176934"/>
                        </a:cubicBezTo>
                        <a:cubicBezTo>
                          <a:pt x="63092" y="166954"/>
                          <a:pt x="86480" y="161965"/>
                          <a:pt x="106750" y="168202"/>
                        </a:cubicBezTo>
                        <a:cubicBezTo>
                          <a:pt x="125149" y="174127"/>
                          <a:pt x="138871" y="188472"/>
                          <a:pt x="153840" y="200322"/>
                        </a:cubicBezTo>
                        <a:cubicBezTo>
                          <a:pt x="169432" y="212484"/>
                          <a:pt x="186584" y="222775"/>
                          <a:pt x="203735" y="232443"/>
                        </a:cubicBezTo>
                        <a:cubicBezTo>
                          <a:pt x="212779" y="237432"/>
                          <a:pt x="226812" y="244293"/>
                          <a:pt x="243028" y="250842"/>
                        </a:cubicBezTo>
                        <a:cubicBezTo>
                          <a:pt x="172550" y="279532"/>
                          <a:pt x="108310" y="320072"/>
                          <a:pt x="61844" y="384001"/>
                        </a:cubicBezTo>
                        <a:cubicBezTo>
                          <a:pt x="57790" y="389614"/>
                          <a:pt x="64339" y="396163"/>
                          <a:pt x="70264" y="392733"/>
                        </a:cubicBezTo>
                        <a:cubicBezTo>
                          <a:pt x="125461" y="358430"/>
                          <a:pt x="181594" y="322567"/>
                          <a:pt x="241781" y="296995"/>
                        </a:cubicBezTo>
                        <a:cubicBezTo>
                          <a:pt x="268600" y="285769"/>
                          <a:pt x="296043" y="277037"/>
                          <a:pt x="323797" y="269241"/>
                        </a:cubicBezTo>
                        <a:cubicBezTo>
                          <a:pt x="335336" y="268929"/>
                          <a:pt x="345938" y="266434"/>
                          <a:pt x="354046" y="260821"/>
                        </a:cubicBezTo>
                        <a:cubicBezTo>
                          <a:pt x="367456" y="257390"/>
                          <a:pt x="381177" y="253648"/>
                          <a:pt x="394587" y="249906"/>
                        </a:cubicBezTo>
                        <a:cubicBezTo>
                          <a:pt x="384919" y="272359"/>
                          <a:pt x="381177" y="297619"/>
                          <a:pt x="383672" y="319448"/>
                        </a:cubicBezTo>
                        <a:cubicBezTo>
                          <a:pt x="387414" y="348138"/>
                          <a:pt x="402383" y="373710"/>
                          <a:pt x="422341" y="393980"/>
                        </a:cubicBezTo>
                        <a:cubicBezTo>
                          <a:pt x="432944" y="404583"/>
                          <a:pt x="444794" y="414250"/>
                          <a:pt x="457580" y="422047"/>
                        </a:cubicBezTo>
                        <a:cubicBezTo>
                          <a:pt x="468807" y="428907"/>
                          <a:pt x="497809" y="435768"/>
                          <a:pt x="503110" y="448866"/>
                        </a:cubicBezTo>
                        <a:cubicBezTo>
                          <a:pt x="503734" y="450737"/>
                          <a:pt x="506852" y="451049"/>
                          <a:pt x="507476" y="448866"/>
                        </a:cubicBezTo>
                        <a:cubicBezTo>
                          <a:pt x="512466" y="433897"/>
                          <a:pt x="506541" y="423918"/>
                          <a:pt x="494690" y="413315"/>
                        </a:cubicBezTo>
                        <a:cubicBezTo>
                          <a:pt x="472549" y="393045"/>
                          <a:pt x="446666" y="379635"/>
                          <a:pt x="430449" y="353128"/>
                        </a:cubicBezTo>
                        <a:cubicBezTo>
                          <a:pt x="410803" y="321320"/>
                          <a:pt x="415169" y="282962"/>
                          <a:pt x="435127" y="252401"/>
                        </a:cubicBezTo>
                        <a:cubicBezTo>
                          <a:pt x="439805" y="245228"/>
                          <a:pt x="445418" y="238991"/>
                          <a:pt x="451031" y="233066"/>
                        </a:cubicBezTo>
                        <a:cubicBezTo>
                          <a:pt x="548640" y="198451"/>
                          <a:pt x="650615" y="121113"/>
                          <a:pt x="623484" y="5105"/>
                        </a:cubicBezTo>
                        <a:cubicBezTo>
                          <a:pt x="621613" y="-2379"/>
                          <a:pt x="611322" y="-1444"/>
                          <a:pt x="611634" y="6664"/>
                        </a:cubicBezTo>
                        <a:cubicBezTo>
                          <a:pt x="615376" y="138888"/>
                          <a:pt x="458204" y="188160"/>
                          <a:pt x="356541" y="214355"/>
                        </a:cubicBezTo>
                        <a:cubicBezTo>
                          <a:pt x="355294" y="214667"/>
                          <a:pt x="354358" y="214979"/>
                          <a:pt x="353111" y="215291"/>
                        </a:cubicBezTo>
                        <a:cubicBezTo>
                          <a:pt x="340949" y="212173"/>
                          <a:pt x="327851" y="214979"/>
                          <a:pt x="315377" y="213420"/>
                        </a:cubicBezTo>
                        <a:cubicBezTo>
                          <a:pt x="297914" y="211237"/>
                          <a:pt x="281697" y="206559"/>
                          <a:pt x="265170" y="200946"/>
                        </a:cubicBezTo>
                        <a:cubicBezTo>
                          <a:pt x="246459" y="194709"/>
                          <a:pt x="227124" y="190031"/>
                          <a:pt x="208725" y="183171"/>
                        </a:cubicBezTo>
                        <a:cubicBezTo>
                          <a:pt x="187519" y="175374"/>
                          <a:pt x="170367" y="161653"/>
                          <a:pt x="151033" y="150738"/>
                        </a:cubicBezTo>
                        <a:cubicBezTo>
                          <a:pt x="123590" y="135458"/>
                          <a:pt x="91782" y="130780"/>
                          <a:pt x="61532" y="139200"/>
                        </a:cubicBezTo>
                        <a:cubicBezTo>
                          <a:pt x="45940" y="143566"/>
                          <a:pt x="29412" y="151362"/>
                          <a:pt x="17562" y="162589"/>
                        </a:cubicBezTo>
                        <a:cubicBezTo>
                          <a:pt x="5088" y="175374"/>
                          <a:pt x="5399" y="186913"/>
                          <a:pt x="98" y="202817"/>
                        </a:cubicBezTo>
                        <a:close/>
                      </a:path>
                    </a:pathLst>
                  </a:custGeom>
                  <a:solidFill>
                    <a:srgbClr val="20531D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6" name="Freeform: Shape 592">
                    <a:extLst>
                      <a:ext uri="{FF2B5EF4-FFF2-40B4-BE49-F238E27FC236}">
                        <a16:creationId xmlns:a16="http://schemas.microsoft.com/office/drawing/2014/main" id="{3E0680E7-B756-4B64-8B41-923E2A48E43D}"/>
                      </a:ext>
                    </a:extLst>
                  </p:cNvPr>
                  <p:cNvSpPr/>
                  <p:nvPr/>
                </p:nvSpPr>
                <p:spPr>
                  <a:xfrm>
                    <a:off x="7458355" y="4935447"/>
                    <a:ext cx="402273" cy="339257"/>
                  </a:xfrm>
                  <a:custGeom>
                    <a:avLst/>
                    <a:gdLst>
                      <a:gd name="connsiteX0" fmla="*/ 152827 w 402273"/>
                      <a:gd name="connsiteY0" fmla="*/ 337935 h 339257"/>
                      <a:gd name="connsiteX1" fmla="*/ 168420 w 402273"/>
                      <a:gd name="connsiteY1" fmla="*/ 289598 h 339257"/>
                      <a:gd name="connsiteX2" fmla="*/ 165925 w 402273"/>
                      <a:gd name="connsiteY2" fmla="*/ 276813 h 339257"/>
                      <a:gd name="connsiteX3" fmla="*/ 184636 w 402273"/>
                      <a:gd name="connsiteY3" fmla="*/ 300825 h 339257"/>
                      <a:gd name="connsiteX4" fmla="*/ 209896 w 402273"/>
                      <a:gd name="connsiteY4" fmla="*/ 318912 h 339257"/>
                      <a:gd name="connsiteX5" fmla="*/ 193368 w 402273"/>
                      <a:gd name="connsiteY5" fmla="*/ 276501 h 339257"/>
                      <a:gd name="connsiteX6" fmla="*/ 188690 w 402273"/>
                      <a:gd name="connsiteY6" fmla="*/ 268393 h 339257"/>
                      <a:gd name="connsiteX7" fmla="*/ 210831 w 402273"/>
                      <a:gd name="connsiteY7" fmla="*/ 272758 h 339257"/>
                      <a:gd name="connsiteX8" fmla="*/ 213326 w 402273"/>
                      <a:gd name="connsiteY8" fmla="*/ 269328 h 339257"/>
                      <a:gd name="connsiteX9" fmla="*/ 111975 w 402273"/>
                      <a:gd name="connsiteY9" fmla="*/ 160181 h 339257"/>
                      <a:gd name="connsiteX10" fmla="*/ 110416 w 402273"/>
                      <a:gd name="connsiteY10" fmla="*/ 157998 h 339257"/>
                      <a:gd name="connsiteX11" fmla="*/ 110728 w 402273"/>
                      <a:gd name="connsiteY11" fmla="*/ 158310 h 339257"/>
                      <a:gd name="connsiteX12" fmla="*/ 175281 w 402273"/>
                      <a:gd name="connsiteY12" fmla="*/ 214755 h 339257"/>
                      <a:gd name="connsiteX13" fmla="*/ 235156 w 402273"/>
                      <a:gd name="connsiteY13" fmla="*/ 251553 h 339257"/>
                      <a:gd name="connsiteX14" fmla="*/ 237650 w 402273"/>
                      <a:gd name="connsiteY14" fmla="*/ 260596 h 339257"/>
                      <a:gd name="connsiteX15" fmla="*/ 246694 w 402273"/>
                      <a:gd name="connsiteY15" fmla="*/ 284921 h 339257"/>
                      <a:gd name="connsiteX16" fmla="*/ 260727 w 402273"/>
                      <a:gd name="connsiteY16" fmla="*/ 292405 h 339257"/>
                      <a:gd name="connsiteX17" fmla="*/ 274760 w 402273"/>
                      <a:gd name="connsiteY17" fmla="*/ 267457 h 339257"/>
                      <a:gd name="connsiteX18" fmla="*/ 285675 w 402273"/>
                      <a:gd name="connsiteY18" fmla="*/ 279619 h 339257"/>
                      <a:gd name="connsiteX19" fmla="*/ 319978 w 402273"/>
                      <a:gd name="connsiteY19" fmla="*/ 300201 h 339257"/>
                      <a:gd name="connsiteX20" fmla="*/ 310935 w 402273"/>
                      <a:gd name="connsiteY20" fmla="*/ 262779 h 339257"/>
                      <a:gd name="connsiteX21" fmla="*/ 306569 w 402273"/>
                      <a:gd name="connsiteY21" fmla="*/ 257478 h 339257"/>
                      <a:gd name="connsiteX22" fmla="*/ 334947 w 402273"/>
                      <a:gd name="connsiteY22" fmla="*/ 264027 h 339257"/>
                      <a:gd name="connsiteX23" fmla="*/ 400436 w 402273"/>
                      <a:gd name="connsiteY23" fmla="*/ 261220 h 339257"/>
                      <a:gd name="connsiteX24" fmla="*/ 397317 w 402273"/>
                      <a:gd name="connsiteY24" fmla="*/ 251865 h 339257"/>
                      <a:gd name="connsiteX25" fmla="*/ 339625 w 402273"/>
                      <a:gd name="connsiteY25" fmla="*/ 230971 h 339257"/>
                      <a:gd name="connsiteX26" fmla="*/ 334947 w 402273"/>
                      <a:gd name="connsiteY26" fmla="*/ 229100 h 339257"/>
                      <a:gd name="connsiteX27" fmla="*/ 363325 w 402273"/>
                      <a:gd name="connsiteY27" fmla="*/ 212260 h 339257"/>
                      <a:gd name="connsiteX28" fmla="*/ 356777 w 402273"/>
                      <a:gd name="connsiteY28" fmla="*/ 206335 h 339257"/>
                      <a:gd name="connsiteX29" fmla="*/ 319043 w 402273"/>
                      <a:gd name="connsiteY29" fmla="*/ 202281 h 339257"/>
                      <a:gd name="connsiteX30" fmla="*/ 319043 w 402273"/>
                      <a:gd name="connsiteY30" fmla="*/ 201969 h 339257"/>
                      <a:gd name="connsiteX31" fmla="*/ 319043 w 402273"/>
                      <a:gd name="connsiteY31" fmla="*/ 201657 h 339257"/>
                      <a:gd name="connsiteX32" fmla="*/ 331829 w 402273"/>
                      <a:gd name="connsiteY32" fmla="*/ 194173 h 339257"/>
                      <a:gd name="connsiteX33" fmla="*/ 346174 w 402273"/>
                      <a:gd name="connsiteY33" fmla="*/ 183258 h 339257"/>
                      <a:gd name="connsiteX34" fmla="*/ 339313 w 402273"/>
                      <a:gd name="connsiteY34" fmla="*/ 172967 h 339257"/>
                      <a:gd name="connsiteX35" fmla="*/ 320602 w 402273"/>
                      <a:gd name="connsiteY35" fmla="*/ 174526 h 339257"/>
                      <a:gd name="connsiteX36" fmla="*/ 300644 w 402273"/>
                      <a:gd name="connsiteY36" fmla="*/ 178268 h 339257"/>
                      <a:gd name="connsiteX37" fmla="*/ 267588 w 402273"/>
                      <a:gd name="connsiteY37" fmla="*/ 184817 h 339257"/>
                      <a:gd name="connsiteX38" fmla="*/ 216133 w 402273"/>
                      <a:gd name="connsiteY38" fmla="*/ 177333 h 339257"/>
                      <a:gd name="connsiteX39" fmla="*/ 126008 w 402273"/>
                      <a:gd name="connsiteY39" fmla="*/ 135857 h 339257"/>
                      <a:gd name="connsiteX40" fmla="*/ 178087 w 402273"/>
                      <a:gd name="connsiteY40" fmla="*/ 157375 h 339257"/>
                      <a:gd name="connsiteX41" fmla="*/ 224864 w 402273"/>
                      <a:gd name="connsiteY41" fmla="*/ 164859 h 339257"/>
                      <a:gd name="connsiteX42" fmla="*/ 265717 w 402273"/>
                      <a:gd name="connsiteY42" fmla="*/ 162364 h 339257"/>
                      <a:gd name="connsiteX43" fmla="*/ 289106 w 402273"/>
                      <a:gd name="connsiteY43" fmla="*/ 159246 h 339257"/>
                      <a:gd name="connsiteX44" fmla="*/ 333076 w 402273"/>
                      <a:gd name="connsiteY44" fmla="*/ 133674 h 339257"/>
                      <a:gd name="connsiteX45" fmla="*/ 282868 w 402273"/>
                      <a:gd name="connsiteY45" fmla="*/ 131491 h 339257"/>
                      <a:gd name="connsiteX46" fmla="*/ 260727 w 402273"/>
                      <a:gd name="connsiteY46" fmla="*/ 132115 h 339257"/>
                      <a:gd name="connsiteX47" fmla="*/ 275384 w 402273"/>
                      <a:gd name="connsiteY47" fmla="*/ 125254 h 339257"/>
                      <a:gd name="connsiteX48" fmla="*/ 301579 w 402273"/>
                      <a:gd name="connsiteY48" fmla="*/ 107167 h 339257"/>
                      <a:gd name="connsiteX49" fmla="*/ 318731 w 402273"/>
                      <a:gd name="connsiteY49" fmla="*/ 87520 h 339257"/>
                      <a:gd name="connsiteX50" fmla="*/ 310623 w 402273"/>
                      <a:gd name="connsiteY50" fmla="*/ 80348 h 339257"/>
                      <a:gd name="connsiteX51" fmla="*/ 280685 w 402273"/>
                      <a:gd name="connsiteY51" fmla="*/ 89080 h 339257"/>
                      <a:gd name="connsiteX52" fmla="*/ 260415 w 402273"/>
                      <a:gd name="connsiteY52" fmla="*/ 97188 h 339257"/>
                      <a:gd name="connsiteX53" fmla="*/ 271642 w 402273"/>
                      <a:gd name="connsiteY53" fmla="*/ 56959 h 339257"/>
                      <a:gd name="connsiteX54" fmla="*/ 260415 w 402273"/>
                      <a:gd name="connsiteY54" fmla="*/ 53529 h 339257"/>
                      <a:gd name="connsiteX55" fmla="*/ 230166 w 402273"/>
                      <a:gd name="connsiteY55" fmla="*/ 87209 h 339257"/>
                      <a:gd name="connsiteX56" fmla="*/ 216756 w 402273"/>
                      <a:gd name="connsiteY56" fmla="*/ 99371 h 339257"/>
                      <a:gd name="connsiteX57" fmla="*/ 206777 w 402273"/>
                      <a:gd name="connsiteY57" fmla="*/ 101242 h 339257"/>
                      <a:gd name="connsiteX58" fmla="*/ 175281 w 402273"/>
                      <a:gd name="connsiteY58" fmla="*/ 105919 h 339257"/>
                      <a:gd name="connsiteX59" fmla="*/ 143472 w 402273"/>
                      <a:gd name="connsiteY59" fmla="*/ 105296 h 339257"/>
                      <a:gd name="connsiteX60" fmla="*/ 143160 w 402273"/>
                      <a:gd name="connsiteY60" fmla="*/ 105296 h 339257"/>
                      <a:gd name="connsiteX61" fmla="*/ 133493 w 402273"/>
                      <a:gd name="connsiteY61" fmla="*/ 104984 h 339257"/>
                      <a:gd name="connsiteX62" fmla="*/ 126008 w 402273"/>
                      <a:gd name="connsiteY62" fmla="*/ 104672 h 339257"/>
                      <a:gd name="connsiteX63" fmla="*/ 144096 w 402273"/>
                      <a:gd name="connsiteY63" fmla="*/ 100306 h 339257"/>
                      <a:gd name="connsiteX64" fmla="*/ 184636 w 402273"/>
                      <a:gd name="connsiteY64" fmla="*/ 84714 h 339257"/>
                      <a:gd name="connsiteX65" fmla="*/ 222058 w 402273"/>
                      <a:gd name="connsiteY65" fmla="*/ 36065 h 339257"/>
                      <a:gd name="connsiteX66" fmla="*/ 213326 w 402273"/>
                      <a:gd name="connsiteY66" fmla="*/ 33259 h 339257"/>
                      <a:gd name="connsiteX67" fmla="*/ 181829 w 402273"/>
                      <a:gd name="connsiteY67" fmla="*/ 57583 h 339257"/>
                      <a:gd name="connsiteX68" fmla="*/ 192120 w 402273"/>
                      <a:gd name="connsiteY68" fmla="*/ 26710 h 339257"/>
                      <a:gd name="connsiteX69" fmla="*/ 188378 w 402273"/>
                      <a:gd name="connsiteY69" fmla="*/ 1450 h 339257"/>
                      <a:gd name="connsiteX70" fmla="*/ 179958 w 402273"/>
                      <a:gd name="connsiteY70" fmla="*/ 3633 h 339257"/>
                      <a:gd name="connsiteX71" fmla="*/ 165301 w 402273"/>
                      <a:gd name="connsiteY71" fmla="*/ 29205 h 339257"/>
                      <a:gd name="connsiteX72" fmla="*/ 148150 w 402273"/>
                      <a:gd name="connsiteY72" fmla="*/ 54153 h 339257"/>
                      <a:gd name="connsiteX73" fmla="*/ 142225 w 402273"/>
                      <a:gd name="connsiteY73" fmla="*/ 59766 h 339257"/>
                      <a:gd name="connsiteX74" fmla="*/ 138171 w 402273"/>
                      <a:gd name="connsiteY74" fmla="*/ 17978 h 339257"/>
                      <a:gd name="connsiteX75" fmla="*/ 131622 w 402273"/>
                      <a:gd name="connsiteY75" fmla="*/ 17978 h 339257"/>
                      <a:gd name="connsiteX76" fmla="*/ 116965 w 402273"/>
                      <a:gd name="connsiteY76" fmla="*/ 57583 h 339257"/>
                      <a:gd name="connsiteX77" fmla="*/ 114470 w 402273"/>
                      <a:gd name="connsiteY77" fmla="*/ 61637 h 339257"/>
                      <a:gd name="connsiteX78" fmla="*/ 95447 w 402273"/>
                      <a:gd name="connsiteY78" fmla="*/ 71616 h 339257"/>
                      <a:gd name="connsiteX79" fmla="*/ 71747 w 402273"/>
                      <a:gd name="connsiteY79" fmla="*/ 75046 h 339257"/>
                      <a:gd name="connsiteX80" fmla="*/ 16550 w 402273"/>
                      <a:gd name="connsiteY80" fmla="*/ 77541 h 339257"/>
                      <a:gd name="connsiteX81" fmla="*/ 14990 w 402273"/>
                      <a:gd name="connsiteY81" fmla="*/ 78477 h 339257"/>
                      <a:gd name="connsiteX82" fmla="*/ 11872 w 402273"/>
                      <a:gd name="connsiteY82" fmla="*/ 82843 h 339257"/>
                      <a:gd name="connsiteX83" fmla="*/ 28088 w 402273"/>
                      <a:gd name="connsiteY83" fmla="*/ 111221 h 339257"/>
                      <a:gd name="connsiteX84" fmla="*/ 46175 w 402273"/>
                      <a:gd name="connsiteY84" fmla="*/ 142094 h 339257"/>
                      <a:gd name="connsiteX85" fmla="*/ 54283 w 402273"/>
                      <a:gd name="connsiteY85" fmla="*/ 161117 h 339257"/>
                      <a:gd name="connsiteX86" fmla="*/ 53971 w 402273"/>
                      <a:gd name="connsiteY86" fmla="*/ 172031 h 339257"/>
                      <a:gd name="connsiteX87" fmla="*/ 50229 w 402273"/>
                      <a:gd name="connsiteY87" fmla="*/ 187624 h 339257"/>
                      <a:gd name="connsiteX88" fmla="*/ 38067 w 402273"/>
                      <a:gd name="connsiteY88" fmla="*/ 196356 h 339257"/>
                      <a:gd name="connsiteX89" fmla="*/ 333 w 402273"/>
                      <a:gd name="connsiteY89" fmla="*/ 240326 h 339257"/>
                      <a:gd name="connsiteX90" fmla="*/ 21539 w 402273"/>
                      <a:gd name="connsiteY90" fmla="*/ 252488 h 339257"/>
                      <a:gd name="connsiteX91" fmla="*/ 33389 w 402273"/>
                      <a:gd name="connsiteY91" fmla="*/ 240638 h 339257"/>
                      <a:gd name="connsiteX92" fmla="*/ 30271 w 402273"/>
                      <a:gd name="connsiteY92" fmla="*/ 248746 h 339257"/>
                      <a:gd name="connsiteX93" fmla="*/ 46799 w 402273"/>
                      <a:gd name="connsiteY93" fmla="*/ 283985 h 339257"/>
                      <a:gd name="connsiteX94" fmla="*/ 51788 w 402273"/>
                      <a:gd name="connsiteY94" fmla="*/ 283985 h 339257"/>
                      <a:gd name="connsiteX95" fmla="*/ 58649 w 402273"/>
                      <a:gd name="connsiteY95" fmla="*/ 269016 h 339257"/>
                      <a:gd name="connsiteX96" fmla="*/ 66134 w 402273"/>
                      <a:gd name="connsiteY96" fmla="*/ 254360 h 339257"/>
                      <a:gd name="connsiteX97" fmla="*/ 66757 w 402273"/>
                      <a:gd name="connsiteY97" fmla="*/ 268081 h 339257"/>
                      <a:gd name="connsiteX98" fmla="*/ 88587 w 402273"/>
                      <a:gd name="connsiteY98" fmla="*/ 297706 h 339257"/>
                      <a:gd name="connsiteX99" fmla="*/ 96383 w 402273"/>
                      <a:gd name="connsiteY99" fmla="*/ 291781 h 339257"/>
                      <a:gd name="connsiteX100" fmla="*/ 97942 w 402273"/>
                      <a:gd name="connsiteY100" fmla="*/ 254983 h 339257"/>
                      <a:gd name="connsiteX101" fmla="*/ 84844 w 402273"/>
                      <a:gd name="connsiteY101" fmla="*/ 167354 h 339257"/>
                      <a:gd name="connsiteX102" fmla="*/ 100125 w 402273"/>
                      <a:gd name="connsiteY102" fmla="*/ 193861 h 339257"/>
                      <a:gd name="connsiteX103" fmla="*/ 119148 w 402273"/>
                      <a:gd name="connsiteY103" fmla="*/ 235025 h 339257"/>
                      <a:gd name="connsiteX104" fmla="*/ 135052 w 402273"/>
                      <a:gd name="connsiteY104" fmla="*/ 281179 h 339257"/>
                      <a:gd name="connsiteX105" fmla="*/ 137235 w 402273"/>
                      <a:gd name="connsiteY105" fmla="*/ 304567 h 339257"/>
                      <a:gd name="connsiteX106" fmla="*/ 132245 w 402273"/>
                      <a:gd name="connsiteY106" fmla="*/ 327332 h 339257"/>
                      <a:gd name="connsiteX107" fmla="*/ 152827 w 402273"/>
                      <a:gd name="connsiteY107" fmla="*/ 337935 h 339257"/>
                      <a:gd name="connsiteX108" fmla="*/ 115717 w 402273"/>
                      <a:gd name="connsiteY108" fmla="*/ 104048 h 339257"/>
                      <a:gd name="connsiteX109" fmla="*/ 113846 w 402273"/>
                      <a:gd name="connsiteY109" fmla="*/ 103425 h 339257"/>
                      <a:gd name="connsiteX110" fmla="*/ 116965 w 402273"/>
                      <a:gd name="connsiteY110" fmla="*/ 104048 h 339257"/>
                      <a:gd name="connsiteX111" fmla="*/ 115717 w 402273"/>
                      <a:gd name="connsiteY111" fmla="*/ 104048 h 339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402273" h="339257">
                        <a:moveTo>
                          <a:pt x="152827" y="337935"/>
                        </a:moveTo>
                        <a:cubicBezTo>
                          <a:pt x="170291" y="328579"/>
                          <a:pt x="170915" y="307062"/>
                          <a:pt x="168420" y="289598"/>
                        </a:cubicBezTo>
                        <a:cubicBezTo>
                          <a:pt x="167796" y="285232"/>
                          <a:pt x="167173" y="281179"/>
                          <a:pt x="165925" y="276813"/>
                        </a:cubicBezTo>
                        <a:cubicBezTo>
                          <a:pt x="171850" y="284921"/>
                          <a:pt x="178087" y="292717"/>
                          <a:pt x="184636" y="300825"/>
                        </a:cubicBezTo>
                        <a:cubicBezTo>
                          <a:pt x="186819" y="303632"/>
                          <a:pt x="204282" y="326708"/>
                          <a:pt x="209896" y="318912"/>
                        </a:cubicBezTo>
                        <a:cubicBezTo>
                          <a:pt x="217692" y="308309"/>
                          <a:pt x="199605" y="287104"/>
                          <a:pt x="193368" y="276501"/>
                        </a:cubicBezTo>
                        <a:cubicBezTo>
                          <a:pt x="191809" y="273694"/>
                          <a:pt x="190249" y="271199"/>
                          <a:pt x="188690" y="268393"/>
                        </a:cubicBezTo>
                        <a:cubicBezTo>
                          <a:pt x="196174" y="270887"/>
                          <a:pt x="203971" y="272447"/>
                          <a:pt x="210831" y="272758"/>
                        </a:cubicBezTo>
                        <a:cubicBezTo>
                          <a:pt x="213014" y="272758"/>
                          <a:pt x="214574" y="271199"/>
                          <a:pt x="213326" y="269328"/>
                        </a:cubicBezTo>
                        <a:cubicBezTo>
                          <a:pt x="204594" y="254671"/>
                          <a:pt x="118212" y="169537"/>
                          <a:pt x="111975" y="160181"/>
                        </a:cubicBezTo>
                        <a:cubicBezTo>
                          <a:pt x="111352" y="159557"/>
                          <a:pt x="111040" y="158622"/>
                          <a:pt x="110416" y="157998"/>
                        </a:cubicBezTo>
                        <a:cubicBezTo>
                          <a:pt x="110416" y="157998"/>
                          <a:pt x="110728" y="158310"/>
                          <a:pt x="110728" y="158310"/>
                        </a:cubicBezTo>
                        <a:cubicBezTo>
                          <a:pt x="132557" y="176709"/>
                          <a:pt x="150956" y="198227"/>
                          <a:pt x="175281" y="214755"/>
                        </a:cubicBezTo>
                        <a:cubicBezTo>
                          <a:pt x="224241" y="247811"/>
                          <a:pt x="234220" y="250617"/>
                          <a:pt x="235156" y="251553"/>
                        </a:cubicBezTo>
                        <a:cubicBezTo>
                          <a:pt x="236091" y="254671"/>
                          <a:pt x="236715" y="257478"/>
                          <a:pt x="237650" y="260596"/>
                        </a:cubicBezTo>
                        <a:cubicBezTo>
                          <a:pt x="239833" y="268393"/>
                          <a:pt x="240769" y="277748"/>
                          <a:pt x="246694" y="284921"/>
                        </a:cubicBezTo>
                        <a:cubicBezTo>
                          <a:pt x="248877" y="287727"/>
                          <a:pt x="256049" y="293653"/>
                          <a:pt x="260727" y="292405"/>
                        </a:cubicBezTo>
                        <a:cubicBezTo>
                          <a:pt x="273513" y="289287"/>
                          <a:pt x="275696" y="278684"/>
                          <a:pt x="274760" y="267457"/>
                        </a:cubicBezTo>
                        <a:cubicBezTo>
                          <a:pt x="278503" y="271511"/>
                          <a:pt x="281933" y="275565"/>
                          <a:pt x="285675" y="279619"/>
                        </a:cubicBezTo>
                        <a:cubicBezTo>
                          <a:pt x="289729" y="284297"/>
                          <a:pt x="311247" y="307998"/>
                          <a:pt x="319978" y="300201"/>
                        </a:cubicBezTo>
                        <a:cubicBezTo>
                          <a:pt x="331829" y="289598"/>
                          <a:pt x="320602" y="274318"/>
                          <a:pt x="310935" y="262779"/>
                        </a:cubicBezTo>
                        <a:cubicBezTo>
                          <a:pt x="309375" y="260908"/>
                          <a:pt x="307816" y="259037"/>
                          <a:pt x="306569" y="257478"/>
                        </a:cubicBezTo>
                        <a:cubicBezTo>
                          <a:pt x="315924" y="259973"/>
                          <a:pt x="325280" y="262468"/>
                          <a:pt x="334947" y="264027"/>
                        </a:cubicBezTo>
                        <a:cubicBezTo>
                          <a:pt x="357089" y="268081"/>
                          <a:pt x="383284" y="274006"/>
                          <a:pt x="400436" y="261220"/>
                        </a:cubicBezTo>
                        <a:cubicBezTo>
                          <a:pt x="403866" y="258725"/>
                          <a:pt x="402307" y="253112"/>
                          <a:pt x="397317" y="251865"/>
                        </a:cubicBezTo>
                        <a:cubicBezTo>
                          <a:pt x="377359" y="245940"/>
                          <a:pt x="358648" y="239079"/>
                          <a:pt x="339625" y="230971"/>
                        </a:cubicBezTo>
                        <a:cubicBezTo>
                          <a:pt x="338066" y="230347"/>
                          <a:pt x="336506" y="229723"/>
                          <a:pt x="334947" y="229100"/>
                        </a:cubicBezTo>
                        <a:cubicBezTo>
                          <a:pt x="348045" y="228164"/>
                          <a:pt x="359271" y="223487"/>
                          <a:pt x="363325" y="212260"/>
                        </a:cubicBezTo>
                        <a:cubicBezTo>
                          <a:pt x="364573" y="209142"/>
                          <a:pt x="360519" y="206023"/>
                          <a:pt x="356777" y="206335"/>
                        </a:cubicBezTo>
                        <a:cubicBezTo>
                          <a:pt x="343991" y="207270"/>
                          <a:pt x="331517" y="205087"/>
                          <a:pt x="319043" y="202281"/>
                        </a:cubicBezTo>
                        <a:cubicBezTo>
                          <a:pt x="319043" y="202281"/>
                          <a:pt x="319043" y="201969"/>
                          <a:pt x="319043" y="201969"/>
                        </a:cubicBezTo>
                        <a:cubicBezTo>
                          <a:pt x="319043" y="201969"/>
                          <a:pt x="319043" y="201657"/>
                          <a:pt x="319043" y="201657"/>
                        </a:cubicBezTo>
                        <a:cubicBezTo>
                          <a:pt x="323409" y="199474"/>
                          <a:pt x="327775" y="196668"/>
                          <a:pt x="331829" y="194173"/>
                        </a:cubicBezTo>
                        <a:cubicBezTo>
                          <a:pt x="337130" y="190742"/>
                          <a:pt x="340872" y="186376"/>
                          <a:pt x="346174" y="183258"/>
                        </a:cubicBezTo>
                        <a:cubicBezTo>
                          <a:pt x="351787" y="180140"/>
                          <a:pt x="345550" y="171720"/>
                          <a:pt x="339313" y="172967"/>
                        </a:cubicBezTo>
                        <a:cubicBezTo>
                          <a:pt x="333388" y="174214"/>
                          <a:pt x="326839" y="173591"/>
                          <a:pt x="320602" y="174526"/>
                        </a:cubicBezTo>
                        <a:cubicBezTo>
                          <a:pt x="313741" y="175462"/>
                          <a:pt x="306881" y="176709"/>
                          <a:pt x="300644" y="178268"/>
                        </a:cubicBezTo>
                        <a:cubicBezTo>
                          <a:pt x="292848" y="180451"/>
                          <a:pt x="271330" y="185441"/>
                          <a:pt x="267588" y="184817"/>
                        </a:cubicBezTo>
                        <a:cubicBezTo>
                          <a:pt x="251060" y="181699"/>
                          <a:pt x="232661" y="182011"/>
                          <a:pt x="216133" y="177333"/>
                        </a:cubicBezTo>
                        <a:cubicBezTo>
                          <a:pt x="149085" y="158934"/>
                          <a:pt x="125697" y="135857"/>
                          <a:pt x="126008" y="135857"/>
                        </a:cubicBezTo>
                        <a:cubicBezTo>
                          <a:pt x="148150" y="144901"/>
                          <a:pt x="161871" y="152385"/>
                          <a:pt x="178087" y="157375"/>
                        </a:cubicBezTo>
                        <a:cubicBezTo>
                          <a:pt x="193368" y="162052"/>
                          <a:pt x="209272" y="164547"/>
                          <a:pt x="224864" y="164859"/>
                        </a:cubicBezTo>
                        <a:cubicBezTo>
                          <a:pt x="237650" y="165171"/>
                          <a:pt x="254178" y="166418"/>
                          <a:pt x="265717" y="162364"/>
                        </a:cubicBezTo>
                        <a:cubicBezTo>
                          <a:pt x="274449" y="162052"/>
                          <a:pt x="282556" y="160805"/>
                          <a:pt x="289106" y="159246"/>
                        </a:cubicBezTo>
                        <a:cubicBezTo>
                          <a:pt x="297525" y="157063"/>
                          <a:pt x="340872" y="146460"/>
                          <a:pt x="333076" y="133674"/>
                        </a:cubicBezTo>
                        <a:cubicBezTo>
                          <a:pt x="325592" y="121512"/>
                          <a:pt x="293159" y="130556"/>
                          <a:pt x="282868" y="131491"/>
                        </a:cubicBezTo>
                        <a:cubicBezTo>
                          <a:pt x="275384" y="132115"/>
                          <a:pt x="268211" y="132427"/>
                          <a:pt x="260727" y="132115"/>
                        </a:cubicBezTo>
                        <a:cubicBezTo>
                          <a:pt x="266652" y="129620"/>
                          <a:pt x="271954" y="127125"/>
                          <a:pt x="275384" y="125254"/>
                        </a:cubicBezTo>
                        <a:cubicBezTo>
                          <a:pt x="285051" y="120264"/>
                          <a:pt x="294095" y="114339"/>
                          <a:pt x="301579" y="107167"/>
                        </a:cubicBezTo>
                        <a:cubicBezTo>
                          <a:pt x="307816" y="101242"/>
                          <a:pt x="315924" y="95005"/>
                          <a:pt x="318731" y="87520"/>
                        </a:cubicBezTo>
                        <a:cubicBezTo>
                          <a:pt x="320290" y="83466"/>
                          <a:pt x="314989" y="80036"/>
                          <a:pt x="310623" y="80348"/>
                        </a:cubicBezTo>
                        <a:cubicBezTo>
                          <a:pt x="300332" y="80660"/>
                          <a:pt x="289729" y="85961"/>
                          <a:pt x="280685" y="89080"/>
                        </a:cubicBezTo>
                        <a:cubicBezTo>
                          <a:pt x="273825" y="91574"/>
                          <a:pt x="266964" y="94381"/>
                          <a:pt x="260415" y="97188"/>
                        </a:cubicBezTo>
                        <a:cubicBezTo>
                          <a:pt x="267276" y="84714"/>
                          <a:pt x="270083" y="71616"/>
                          <a:pt x="271642" y="56959"/>
                        </a:cubicBezTo>
                        <a:cubicBezTo>
                          <a:pt x="271954" y="51970"/>
                          <a:pt x="263222" y="49787"/>
                          <a:pt x="260415" y="53529"/>
                        </a:cubicBezTo>
                        <a:cubicBezTo>
                          <a:pt x="251372" y="65067"/>
                          <a:pt x="240145" y="75982"/>
                          <a:pt x="230166" y="87209"/>
                        </a:cubicBezTo>
                        <a:cubicBezTo>
                          <a:pt x="226424" y="91263"/>
                          <a:pt x="221434" y="95317"/>
                          <a:pt x="216756" y="99371"/>
                        </a:cubicBezTo>
                        <a:cubicBezTo>
                          <a:pt x="213326" y="99994"/>
                          <a:pt x="210208" y="100306"/>
                          <a:pt x="206777" y="101242"/>
                        </a:cubicBezTo>
                        <a:cubicBezTo>
                          <a:pt x="196486" y="103425"/>
                          <a:pt x="185883" y="105296"/>
                          <a:pt x="175281" y="105919"/>
                        </a:cubicBezTo>
                        <a:cubicBezTo>
                          <a:pt x="164990" y="106855"/>
                          <a:pt x="154075" y="105919"/>
                          <a:pt x="143472" y="105296"/>
                        </a:cubicBezTo>
                        <a:cubicBezTo>
                          <a:pt x="143472" y="105296"/>
                          <a:pt x="143160" y="105296"/>
                          <a:pt x="143160" y="105296"/>
                        </a:cubicBezTo>
                        <a:cubicBezTo>
                          <a:pt x="139730" y="104360"/>
                          <a:pt x="136300" y="104360"/>
                          <a:pt x="133493" y="104984"/>
                        </a:cubicBezTo>
                        <a:cubicBezTo>
                          <a:pt x="130998" y="104984"/>
                          <a:pt x="128503" y="104672"/>
                          <a:pt x="126008" y="104672"/>
                        </a:cubicBezTo>
                        <a:cubicBezTo>
                          <a:pt x="132245" y="104048"/>
                          <a:pt x="138482" y="101865"/>
                          <a:pt x="144096" y="100306"/>
                        </a:cubicBezTo>
                        <a:cubicBezTo>
                          <a:pt x="158441" y="96564"/>
                          <a:pt x="172162" y="91263"/>
                          <a:pt x="184636" y="84714"/>
                        </a:cubicBezTo>
                        <a:cubicBezTo>
                          <a:pt x="205218" y="73487"/>
                          <a:pt x="220499" y="57895"/>
                          <a:pt x="222058" y="36065"/>
                        </a:cubicBezTo>
                        <a:cubicBezTo>
                          <a:pt x="222370" y="32011"/>
                          <a:pt x="215821" y="30764"/>
                          <a:pt x="213326" y="33259"/>
                        </a:cubicBezTo>
                        <a:cubicBezTo>
                          <a:pt x="204282" y="42614"/>
                          <a:pt x="193680" y="50722"/>
                          <a:pt x="181829" y="57583"/>
                        </a:cubicBezTo>
                        <a:cubicBezTo>
                          <a:pt x="186507" y="47916"/>
                          <a:pt x="189937" y="37313"/>
                          <a:pt x="192120" y="26710"/>
                        </a:cubicBezTo>
                        <a:cubicBezTo>
                          <a:pt x="193680" y="17978"/>
                          <a:pt x="196174" y="9246"/>
                          <a:pt x="188378" y="1450"/>
                        </a:cubicBezTo>
                        <a:cubicBezTo>
                          <a:pt x="185572" y="-1356"/>
                          <a:pt x="179958" y="203"/>
                          <a:pt x="179958" y="3633"/>
                        </a:cubicBezTo>
                        <a:cubicBezTo>
                          <a:pt x="180270" y="12053"/>
                          <a:pt x="169667" y="22344"/>
                          <a:pt x="165301" y="29205"/>
                        </a:cubicBezTo>
                        <a:cubicBezTo>
                          <a:pt x="160000" y="37625"/>
                          <a:pt x="154699" y="46356"/>
                          <a:pt x="148150" y="54153"/>
                        </a:cubicBezTo>
                        <a:cubicBezTo>
                          <a:pt x="146590" y="56024"/>
                          <a:pt x="144408" y="57895"/>
                          <a:pt x="142225" y="59766"/>
                        </a:cubicBezTo>
                        <a:cubicBezTo>
                          <a:pt x="146590" y="46980"/>
                          <a:pt x="148150" y="30452"/>
                          <a:pt x="138171" y="17978"/>
                        </a:cubicBezTo>
                        <a:cubicBezTo>
                          <a:pt x="136300" y="15795"/>
                          <a:pt x="132869" y="15795"/>
                          <a:pt x="131622" y="17978"/>
                        </a:cubicBezTo>
                        <a:cubicBezTo>
                          <a:pt x="126008" y="31076"/>
                          <a:pt x="123826" y="44797"/>
                          <a:pt x="116965" y="57583"/>
                        </a:cubicBezTo>
                        <a:cubicBezTo>
                          <a:pt x="116341" y="58830"/>
                          <a:pt x="115406" y="60390"/>
                          <a:pt x="114470" y="61637"/>
                        </a:cubicBezTo>
                        <a:cubicBezTo>
                          <a:pt x="107298" y="63820"/>
                          <a:pt x="101061" y="67562"/>
                          <a:pt x="95447" y="71616"/>
                        </a:cubicBezTo>
                        <a:cubicBezTo>
                          <a:pt x="87651" y="72864"/>
                          <a:pt x="79543" y="74111"/>
                          <a:pt x="71747" y="75046"/>
                        </a:cubicBezTo>
                        <a:cubicBezTo>
                          <a:pt x="53660" y="76918"/>
                          <a:pt x="34949" y="76918"/>
                          <a:pt x="16550" y="77541"/>
                        </a:cubicBezTo>
                        <a:cubicBezTo>
                          <a:pt x="15614" y="77541"/>
                          <a:pt x="14990" y="77853"/>
                          <a:pt x="14990" y="78477"/>
                        </a:cubicBezTo>
                        <a:cubicBezTo>
                          <a:pt x="12807" y="78789"/>
                          <a:pt x="11248" y="80660"/>
                          <a:pt x="11872" y="82843"/>
                        </a:cubicBezTo>
                        <a:cubicBezTo>
                          <a:pt x="14678" y="92822"/>
                          <a:pt x="21539" y="101865"/>
                          <a:pt x="28088" y="111221"/>
                        </a:cubicBezTo>
                        <a:cubicBezTo>
                          <a:pt x="35260" y="121200"/>
                          <a:pt x="41186" y="131491"/>
                          <a:pt x="46175" y="142094"/>
                        </a:cubicBezTo>
                        <a:cubicBezTo>
                          <a:pt x="49294" y="148331"/>
                          <a:pt x="51788" y="154880"/>
                          <a:pt x="54283" y="161117"/>
                        </a:cubicBezTo>
                        <a:cubicBezTo>
                          <a:pt x="54595" y="164859"/>
                          <a:pt x="54595" y="168601"/>
                          <a:pt x="53971" y="172031"/>
                        </a:cubicBezTo>
                        <a:cubicBezTo>
                          <a:pt x="53348" y="177333"/>
                          <a:pt x="52100" y="182634"/>
                          <a:pt x="50229" y="187624"/>
                        </a:cubicBezTo>
                        <a:cubicBezTo>
                          <a:pt x="47734" y="193237"/>
                          <a:pt x="43992" y="193237"/>
                          <a:pt x="38067" y="196356"/>
                        </a:cubicBezTo>
                        <a:cubicBezTo>
                          <a:pt x="19356" y="205711"/>
                          <a:pt x="5635" y="222239"/>
                          <a:pt x="333" y="240326"/>
                        </a:cubicBezTo>
                        <a:cubicBezTo>
                          <a:pt x="-2473" y="249682"/>
                          <a:pt x="13119" y="259973"/>
                          <a:pt x="21539" y="252488"/>
                        </a:cubicBezTo>
                        <a:cubicBezTo>
                          <a:pt x="25905" y="248746"/>
                          <a:pt x="29647" y="244692"/>
                          <a:pt x="33389" y="240638"/>
                        </a:cubicBezTo>
                        <a:cubicBezTo>
                          <a:pt x="32142" y="243133"/>
                          <a:pt x="30895" y="245940"/>
                          <a:pt x="30271" y="248746"/>
                        </a:cubicBezTo>
                        <a:cubicBezTo>
                          <a:pt x="27776" y="259973"/>
                          <a:pt x="32454" y="277436"/>
                          <a:pt x="46799" y="283985"/>
                        </a:cubicBezTo>
                        <a:cubicBezTo>
                          <a:pt x="48358" y="284609"/>
                          <a:pt x="50541" y="284921"/>
                          <a:pt x="51788" y="283985"/>
                        </a:cubicBezTo>
                        <a:cubicBezTo>
                          <a:pt x="56466" y="279619"/>
                          <a:pt x="57402" y="274942"/>
                          <a:pt x="58649" y="269016"/>
                        </a:cubicBezTo>
                        <a:cubicBezTo>
                          <a:pt x="59897" y="262468"/>
                          <a:pt x="61456" y="258102"/>
                          <a:pt x="66134" y="254360"/>
                        </a:cubicBezTo>
                        <a:cubicBezTo>
                          <a:pt x="66445" y="259037"/>
                          <a:pt x="66445" y="263403"/>
                          <a:pt x="66757" y="268081"/>
                        </a:cubicBezTo>
                        <a:cubicBezTo>
                          <a:pt x="67693" y="280555"/>
                          <a:pt x="72370" y="293341"/>
                          <a:pt x="88587" y="297706"/>
                        </a:cubicBezTo>
                        <a:cubicBezTo>
                          <a:pt x="93888" y="299266"/>
                          <a:pt x="97630" y="295835"/>
                          <a:pt x="96383" y="291781"/>
                        </a:cubicBezTo>
                        <a:cubicBezTo>
                          <a:pt x="93576" y="279931"/>
                          <a:pt x="98878" y="266834"/>
                          <a:pt x="97942" y="254983"/>
                        </a:cubicBezTo>
                        <a:cubicBezTo>
                          <a:pt x="97007" y="240950"/>
                          <a:pt x="82973" y="174214"/>
                          <a:pt x="84844" y="167354"/>
                        </a:cubicBezTo>
                        <a:cubicBezTo>
                          <a:pt x="86404" y="168913"/>
                          <a:pt x="98878" y="192302"/>
                          <a:pt x="100125" y="193861"/>
                        </a:cubicBezTo>
                        <a:cubicBezTo>
                          <a:pt x="109481" y="206959"/>
                          <a:pt x="112287" y="220992"/>
                          <a:pt x="119148" y="235025"/>
                        </a:cubicBezTo>
                        <a:cubicBezTo>
                          <a:pt x="126632" y="249994"/>
                          <a:pt x="131310" y="265898"/>
                          <a:pt x="135052" y="281179"/>
                        </a:cubicBezTo>
                        <a:cubicBezTo>
                          <a:pt x="136923" y="288975"/>
                          <a:pt x="137859" y="296771"/>
                          <a:pt x="137235" y="304567"/>
                        </a:cubicBezTo>
                        <a:cubicBezTo>
                          <a:pt x="136611" y="312675"/>
                          <a:pt x="131934" y="319224"/>
                          <a:pt x="132245" y="327332"/>
                        </a:cubicBezTo>
                        <a:cubicBezTo>
                          <a:pt x="131934" y="333881"/>
                          <a:pt x="144096" y="342613"/>
                          <a:pt x="152827" y="337935"/>
                        </a:cubicBezTo>
                        <a:close/>
                        <a:moveTo>
                          <a:pt x="115717" y="104048"/>
                        </a:moveTo>
                        <a:cubicBezTo>
                          <a:pt x="115094" y="103737"/>
                          <a:pt x="114470" y="103737"/>
                          <a:pt x="113846" y="103425"/>
                        </a:cubicBezTo>
                        <a:cubicBezTo>
                          <a:pt x="114782" y="103737"/>
                          <a:pt x="116029" y="103737"/>
                          <a:pt x="116965" y="104048"/>
                        </a:cubicBezTo>
                        <a:cubicBezTo>
                          <a:pt x="116653" y="104048"/>
                          <a:pt x="116341" y="104048"/>
                          <a:pt x="115717" y="104048"/>
                        </a:cubicBez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7" name="Freeform: Shape 593">
                    <a:extLst>
                      <a:ext uri="{FF2B5EF4-FFF2-40B4-BE49-F238E27FC236}">
                        <a16:creationId xmlns:a16="http://schemas.microsoft.com/office/drawing/2014/main" id="{05CC4574-194D-4E1F-BEE2-844DE7196E03}"/>
                      </a:ext>
                    </a:extLst>
                  </p:cNvPr>
                  <p:cNvSpPr/>
                  <p:nvPr/>
                </p:nvSpPr>
                <p:spPr>
                  <a:xfrm>
                    <a:off x="6777957" y="4597877"/>
                    <a:ext cx="367139" cy="284551"/>
                  </a:xfrm>
                  <a:custGeom>
                    <a:avLst/>
                    <a:gdLst>
                      <a:gd name="connsiteX0" fmla="*/ 175224 w 367139"/>
                      <a:gd name="connsiteY0" fmla="*/ 3783 h 284551"/>
                      <a:gd name="connsiteX1" fmla="*/ 177719 w 367139"/>
                      <a:gd name="connsiteY1" fmla="*/ 47441 h 284551"/>
                      <a:gd name="connsiteX2" fmla="*/ 183644 w 367139"/>
                      <a:gd name="connsiteY2" fmla="*/ 56797 h 284551"/>
                      <a:gd name="connsiteX3" fmla="*/ 161191 w 367139"/>
                      <a:gd name="connsiteY3" fmla="*/ 43387 h 284551"/>
                      <a:gd name="connsiteX4" fmla="*/ 135308 w 367139"/>
                      <a:gd name="connsiteY4" fmla="*/ 36527 h 284551"/>
                      <a:gd name="connsiteX5" fmla="*/ 161503 w 367139"/>
                      <a:gd name="connsiteY5" fmla="*/ 65529 h 284551"/>
                      <a:gd name="connsiteX6" fmla="*/ 167740 w 367139"/>
                      <a:gd name="connsiteY6" fmla="*/ 70518 h 284551"/>
                      <a:gd name="connsiteX7" fmla="*/ 148717 w 367139"/>
                      <a:gd name="connsiteY7" fmla="*/ 73949 h 284551"/>
                      <a:gd name="connsiteX8" fmla="*/ 147782 w 367139"/>
                      <a:gd name="connsiteY8" fmla="*/ 77691 h 284551"/>
                      <a:gd name="connsiteX9" fmla="*/ 263166 w 367139"/>
                      <a:gd name="connsiteY9" fmla="*/ 133512 h 284551"/>
                      <a:gd name="connsiteX10" fmla="*/ 265037 w 367139"/>
                      <a:gd name="connsiteY10" fmla="*/ 134759 h 284551"/>
                      <a:gd name="connsiteX11" fmla="*/ 264725 w 367139"/>
                      <a:gd name="connsiteY11" fmla="*/ 134759 h 284551"/>
                      <a:gd name="connsiteX12" fmla="*/ 195495 w 367139"/>
                      <a:gd name="connsiteY12" fmla="*/ 109499 h 284551"/>
                      <a:gd name="connsiteX13" fmla="*/ 135932 w 367139"/>
                      <a:gd name="connsiteY13" fmla="*/ 98585 h 284551"/>
                      <a:gd name="connsiteX14" fmla="*/ 131254 w 367139"/>
                      <a:gd name="connsiteY14" fmla="*/ 92036 h 284551"/>
                      <a:gd name="connsiteX15" fmla="*/ 116597 w 367139"/>
                      <a:gd name="connsiteY15" fmla="*/ 75196 h 284551"/>
                      <a:gd name="connsiteX16" fmla="*/ 102876 w 367139"/>
                      <a:gd name="connsiteY16" fmla="*/ 73637 h 284551"/>
                      <a:gd name="connsiteX17" fmla="*/ 99445 w 367139"/>
                      <a:gd name="connsiteY17" fmla="*/ 98273 h 284551"/>
                      <a:gd name="connsiteX18" fmla="*/ 86971 w 367139"/>
                      <a:gd name="connsiteY18" fmla="*/ 91724 h 284551"/>
                      <a:gd name="connsiteX19" fmla="*/ 52980 w 367139"/>
                      <a:gd name="connsiteY19" fmla="*/ 85799 h 284551"/>
                      <a:gd name="connsiteX20" fmla="*/ 71691 w 367139"/>
                      <a:gd name="connsiteY20" fmla="*/ 112930 h 284551"/>
                      <a:gd name="connsiteX21" fmla="*/ 76992 w 367139"/>
                      <a:gd name="connsiteY21" fmla="*/ 115736 h 284551"/>
                      <a:gd name="connsiteX22" fmla="*/ 52044 w 367139"/>
                      <a:gd name="connsiteY22" fmla="*/ 119167 h 284551"/>
                      <a:gd name="connsiteX23" fmla="*/ 589 w 367139"/>
                      <a:gd name="connsiteY23" fmla="*/ 141932 h 284551"/>
                      <a:gd name="connsiteX24" fmla="*/ 5891 w 367139"/>
                      <a:gd name="connsiteY24" fmla="*/ 148480 h 284551"/>
                      <a:gd name="connsiteX25" fmla="*/ 58593 w 367139"/>
                      <a:gd name="connsiteY25" fmla="*/ 147233 h 284551"/>
                      <a:gd name="connsiteX26" fmla="*/ 62959 w 367139"/>
                      <a:gd name="connsiteY26" fmla="*/ 147233 h 284551"/>
                      <a:gd name="connsiteX27" fmla="*/ 45495 w 367139"/>
                      <a:gd name="connsiteY27" fmla="*/ 169374 h 284551"/>
                      <a:gd name="connsiteX28" fmla="*/ 52668 w 367139"/>
                      <a:gd name="connsiteY28" fmla="*/ 172181 h 284551"/>
                      <a:gd name="connsiteX29" fmla="*/ 84165 w 367139"/>
                      <a:gd name="connsiteY29" fmla="*/ 163761 h 284551"/>
                      <a:gd name="connsiteX30" fmla="*/ 84165 w 367139"/>
                      <a:gd name="connsiteY30" fmla="*/ 164073 h 284551"/>
                      <a:gd name="connsiteX31" fmla="*/ 84165 w 367139"/>
                      <a:gd name="connsiteY31" fmla="*/ 164385 h 284551"/>
                      <a:gd name="connsiteX32" fmla="*/ 76057 w 367139"/>
                      <a:gd name="connsiteY32" fmla="*/ 174364 h 284551"/>
                      <a:gd name="connsiteX33" fmla="*/ 67949 w 367139"/>
                      <a:gd name="connsiteY33" fmla="*/ 187462 h 284551"/>
                      <a:gd name="connsiteX34" fmla="*/ 76680 w 367139"/>
                      <a:gd name="connsiteY34" fmla="*/ 193699 h 284551"/>
                      <a:gd name="connsiteX35" fmla="*/ 91337 w 367139"/>
                      <a:gd name="connsiteY35" fmla="*/ 186838 h 284551"/>
                      <a:gd name="connsiteX36" fmla="*/ 106306 w 367139"/>
                      <a:gd name="connsiteY36" fmla="*/ 177482 h 284551"/>
                      <a:gd name="connsiteX37" fmla="*/ 130630 w 367139"/>
                      <a:gd name="connsiteY37" fmla="*/ 162202 h 284551"/>
                      <a:gd name="connsiteX38" fmla="*/ 174289 w 367139"/>
                      <a:gd name="connsiteY38" fmla="*/ 152223 h 284551"/>
                      <a:gd name="connsiteX39" fmla="*/ 259424 w 367139"/>
                      <a:gd name="connsiteY39" fmla="*/ 157212 h 284551"/>
                      <a:gd name="connsiteX40" fmla="*/ 211087 w 367139"/>
                      <a:gd name="connsiteY40" fmla="*/ 155965 h 284551"/>
                      <a:gd name="connsiteX41" fmla="*/ 171171 w 367139"/>
                      <a:gd name="connsiteY41" fmla="*/ 164385 h 284551"/>
                      <a:gd name="connsiteX42" fmla="*/ 139050 w 367139"/>
                      <a:gd name="connsiteY42" fmla="*/ 179042 h 284551"/>
                      <a:gd name="connsiteX43" fmla="*/ 121275 w 367139"/>
                      <a:gd name="connsiteY43" fmla="*/ 188709 h 284551"/>
                      <a:gd name="connsiteX44" fmla="*/ 94144 w 367139"/>
                      <a:gd name="connsiteY44" fmla="*/ 223012 h 284551"/>
                      <a:gd name="connsiteX45" fmla="*/ 134996 w 367139"/>
                      <a:gd name="connsiteY45" fmla="*/ 208979 h 284551"/>
                      <a:gd name="connsiteX46" fmla="*/ 152460 w 367139"/>
                      <a:gd name="connsiteY46" fmla="*/ 201807 h 284551"/>
                      <a:gd name="connsiteX47" fmla="*/ 142792 w 367139"/>
                      <a:gd name="connsiteY47" fmla="*/ 211786 h 284551"/>
                      <a:gd name="connsiteX48" fmla="*/ 127512 w 367139"/>
                      <a:gd name="connsiteY48" fmla="*/ 234239 h 284551"/>
                      <a:gd name="connsiteX49" fmla="*/ 119715 w 367139"/>
                      <a:gd name="connsiteY49" fmla="*/ 255445 h 284551"/>
                      <a:gd name="connsiteX50" fmla="*/ 128447 w 367139"/>
                      <a:gd name="connsiteY50" fmla="*/ 258875 h 284551"/>
                      <a:gd name="connsiteX51" fmla="*/ 149965 w 367139"/>
                      <a:gd name="connsiteY51" fmla="*/ 242347 h 284551"/>
                      <a:gd name="connsiteX52" fmla="*/ 163686 w 367139"/>
                      <a:gd name="connsiteY52" fmla="*/ 229561 h 284551"/>
                      <a:gd name="connsiteX53" fmla="*/ 167428 w 367139"/>
                      <a:gd name="connsiteY53" fmla="*/ 265112 h 284551"/>
                      <a:gd name="connsiteX54" fmla="*/ 177408 w 367139"/>
                      <a:gd name="connsiteY54" fmla="*/ 264488 h 284551"/>
                      <a:gd name="connsiteX55" fmla="*/ 191129 w 367139"/>
                      <a:gd name="connsiteY55" fmla="*/ 228314 h 284551"/>
                      <a:gd name="connsiteX56" fmla="*/ 197990 w 367139"/>
                      <a:gd name="connsiteY56" fmla="*/ 214592 h 284551"/>
                      <a:gd name="connsiteX57" fmla="*/ 205474 w 367139"/>
                      <a:gd name="connsiteY57" fmla="*/ 209915 h 284551"/>
                      <a:gd name="connsiteX58" fmla="*/ 229174 w 367139"/>
                      <a:gd name="connsiteY58" fmla="*/ 196193 h 284551"/>
                      <a:gd name="connsiteX59" fmla="*/ 255058 w 367139"/>
                      <a:gd name="connsiteY59" fmla="*/ 186838 h 284551"/>
                      <a:gd name="connsiteX60" fmla="*/ 255370 w 367139"/>
                      <a:gd name="connsiteY60" fmla="*/ 186838 h 284551"/>
                      <a:gd name="connsiteX61" fmla="*/ 263166 w 367139"/>
                      <a:gd name="connsiteY61" fmla="*/ 184343 h 284551"/>
                      <a:gd name="connsiteX62" fmla="*/ 269091 w 367139"/>
                      <a:gd name="connsiteY62" fmla="*/ 182160 h 284551"/>
                      <a:gd name="connsiteX63" fmla="*/ 255993 w 367139"/>
                      <a:gd name="connsiteY63" fmla="*/ 191204 h 284551"/>
                      <a:gd name="connsiteX64" fmla="*/ 228551 w 367139"/>
                      <a:gd name="connsiteY64" fmla="*/ 216463 h 284551"/>
                      <a:gd name="connsiteX65" fmla="*/ 213582 w 367139"/>
                      <a:gd name="connsiteY65" fmla="*/ 266983 h 284551"/>
                      <a:gd name="connsiteX66" fmla="*/ 221378 w 367139"/>
                      <a:gd name="connsiteY66" fmla="*/ 266359 h 284551"/>
                      <a:gd name="connsiteX67" fmla="*/ 239154 w 367139"/>
                      <a:gd name="connsiteY67" fmla="*/ 237045 h 284551"/>
                      <a:gd name="connsiteX68" fmla="*/ 240401 w 367139"/>
                      <a:gd name="connsiteY68" fmla="*/ 265112 h 284551"/>
                      <a:gd name="connsiteX69" fmla="*/ 251316 w 367139"/>
                      <a:gd name="connsiteY69" fmla="*/ 284135 h 284551"/>
                      <a:gd name="connsiteX70" fmla="*/ 257241 w 367139"/>
                      <a:gd name="connsiteY70" fmla="*/ 279769 h 284551"/>
                      <a:gd name="connsiteX71" fmla="*/ 260983 w 367139"/>
                      <a:gd name="connsiteY71" fmla="*/ 254509 h 284551"/>
                      <a:gd name="connsiteX72" fmla="*/ 266908 w 367139"/>
                      <a:gd name="connsiteY72" fmla="*/ 228937 h 284551"/>
                      <a:gd name="connsiteX73" fmla="*/ 269715 w 367139"/>
                      <a:gd name="connsiteY73" fmla="*/ 222389 h 284551"/>
                      <a:gd name="connsiteX74" fmla="*/ 285931 w 367139"/>
                      <a:gd name="connsiteY74" fmla="*/ 254509 h 284551"/>
                      <a:gd name="connsiteX75" fmla="*/ 291232 w 367139"/>
                      <a:gd name="connsiteY75" fmla="*/ 252326 h 284551"/>
                      <a:gd name="connsiteX76" fmla="*/ 290609 w 367139"/>
                      <a:gd name="connsiteY76" fmla="*/ 215840 h 284551"/>
                      <a:gd name="connsiteX77" fmla="*/ 291232 w 367139"/>
                      <a:gd name="connsiteY77" fmla="*/ 211786 h 284551"/>
                      <a:gd name="connsiteX78" fmla="*/ 303394 w 367139"/>
                      <a:gd name="connsiteY78" fmla="*/ 197753 h 284551"/>
                      <a:gd name="connsiteX79" fmla="*/ 321170 w 367139"/>
                      <a:gd name="connsiteY79" fmla="*/ 187773 h 284551"/>
                      <a:gd name="connsiteX80" fmla="*/ 364517 w 367139"/>
                      <a:gd name="connsiteY80" fmla="*/ 168751 h 284551"/>
                      <a:gd name="connsiteX81" fmla="*/ 365452 w 367139"/>
                      <a:gd name="connsiteY81" fmla="*/ 167503 h 284551"/>
                      <a:gd name="connsiteX82" fmla="*/ 366700 w 367139"/>
                      <a:gd name="connsiteY82" fmla="*/ 163137 h 284551"/>
                      <a:gd name="connsiteX83" fmla="*/ 344870 w 367139"/>
                      <a:gd name="connsiteY83" fmla="*/ 145362 h 284551"/>
                      <a:gd name="connsiteX84" fmla="*/ 320546 w 367139"/>
                      <a:gd name="connsiteY84" fmla="*/ 126339 h 284551"/>
                      <a:gd name="connsiteX85" fmla="*/ 308072 w 367139"/>
                      <a:gd name="connsiteY85" fmla="*/ 113553 h 284551"/>
                      <a:gd name="connsiteX86" fmla="*/ 304954 w 367139"/>
                      <a:gd name="connsiteY86" fmla="*/ 104510 h 284551"/>
                      <a:gd name="connsiteX87" fmla="*/ 303394 w 367139"/>
                      <a:gd name="connsiteY87" fmla="*/ 90788 h 284551"/>
                      <a:gd name="connsiteX88" fmla="*/ 310255 w 367139"/>
                      <a:gd name="connsiteY88" fmla="*/ 80186 h 284551"/>
                      <a:gd name="connsiteX89" fmla="*/ 326783 w 367139"/>
                      <a:gd name="connsiteY89" fmla="*/ 33096 h 284551"/>
                      <a:gd name="connsiteX90" fmla="*/ 306201 w 367139"/>
                      <a:gd name="connsiteY90" fmla="*/ 29978 h 284551"/>
                      <a:gd name="connsiteX91" fmla="*/ 300588 w 367139"/>
                      <a:gd name="connsiteY91" fmla="*/ 43387 h 284551"/>
                      <a:gd name="connsiteX92" fmla="*/ 300588 w 367139"/>
                      <a:gd name="connsiteY92" fmla="*/ 35903 h 284551"/>
                      <a:gd name="connsiteX93" fmla="*/ 276264 w 367139"/>
                      <a:gd name="connsiteY93" fmla="*/ 12826 h 284551"/>
                      <a:gd name="connsiteX94" fmla="*/ 272209 w 367139"/>
                      <a:gd name="connsiteY94" fmla="*/ 14385 h 284551"/>
                      <a:gd name="connsiteX95" fmla="*/ 271586 w 367139"/>
                      <a:gd name="connsiteY95" fmla="*/ 28419 h 284551"/>
                      <a:gd name="connsiteX96" fmla="*/ 270338 w 367139"/>
                      <a:gd name="connsiteY96" fmla="*/ 42452 h 284551"/>
                      <a:gd name="connsiteX97" fmla="*/ 265661 w 367139"/>
                      <a:gd name="connsiteY97" fmla="*/ 31537 h 284551"/>
                      <a:gd name="connsiteX98" fmla="*/ 238842 w 367139"/>
                      <a:gd name="connsiteY98" fmla="*/ 14697 h 284551"/>
                      <a:gd name="connsiteX99" fmla="*/ 234476 w 367139"/>
                      <a:gd name="connsiteY99" fmla="*/ 21870 h 284551"/>
                      <a:gd name="connsiteX100" fmla="*/ 244455 w 367139"/>
                      <a:gd name="connsiteY100" fmla="*/ 51807 h 284551"/>
                      <a:gd name="connsiteX101" fmla="*/ 282189 w 367139"/>
                      <a:gd name="connsiteY101" fmla="*/ 117919 h 284551"/>
                      <a:gd name="connsiteX102" fmla="*/ 261919 w 367139"/>
                      <a:gd name="connsiteY102" fmla="*/ 101391 h 284551"/>
                      <a:gd name="connsiteX103" fmla="*/ 233852 w 367139"/>
                      <a:gd name="connsiteY103" fmla="*/ 74260 h 284551"/>
                      <a:gd name="connsiteX104" fmla="*/ 206721 w 367139"/>
                      <a:gd name="connsiteY104" fmla="*/ 42140 h 284551"/>
                      <a:gd name="connsiteX105" fmla="*/ 197678 w 367139"/>
                      <a:gd name="connsiteY105" fmla="*/ 24053 h 284551"/>
                      <a:gd name="connsiteX106" fmla="*/ 194559 w 367139"/>
                      <a:gd name="connsiteY106" fmla="*/ 4406 h 284551"/>
                      <a:gd name="connsiteX107" fmla="*/ 175224 w 367139"/>
                      <a:gd name="connsiteY107" fmla="*/ 3783 h 284551"/>
                      <a:gd name="connsiteX108" fmla="*/ 277823 w 367139"/>
                      <a:gd name="connsiteY108" fmla="*/ 179665 h 284551"/>
                      <a:gd name="connsiteX109" fmla="*/ 279382 w 367139"/>
                      <a:gd name="connsiteY109" fmla="*/ 179665 h 284551"/>
                      <a:gd name="connsiteX110" fmla="*/ 276575 w 367139"/>
                      <a:gd name="connsiteY110" fmla="*/ 180289 h 284551"/>
                      <a:gd name="connsiteX111" fmla="*/ 277823 w 367139"/>
                      <a:gd name="connsiteY111" fmla="*/ 179665 h 2845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67139" h="284551">
                        <a:moveTo>
                          <a:pt x="175224" y="3783"/>
                        </a:moveTo>
                        <a:cubicBezTo>
                          <a:pt x="164310" y="16880"/>
                          <a:pt x="170547" y="34344"/>
                          <a:pt x="177719" y="47441"/>
                        </a:cubicBezTo>
                        <a:cubicBezTo>
                          <a:pt x="179590" y="50560"/>
                          <a:pt x="181461" y="53678"/>
                          <a:pt x="183644" y="56797"/>
                        </a:cubicBezTo>
                        <a:cubicBezTo>
                          <a:pt x="176160" y="52119"/>
                          <a:pt x="168988" y="47753"/>
                          <a:pt x="161191" y="43387"/>
                        </a:cubicBezTo>
                        <a:cubicBezTo>
                          <a:pt x="158385" y="41828"/>
                          <a:pt x="137491" y="28730"/>
                          <a:pt x="135308" y="36527"/>
                        </a:cubicBezTo>
                        <a:cubicBezTo>
                          <a:pt x="132501" y="47441"/>
                          <a:pt x="153707" y="58980"/>
                          <a:pt x="161503" y="65529"/>
                        </a:cubicBezTo>
                        <a:cubicBezTo>
                          <a:pt x="163686" y="67088"/>
                          <a:pt x="165869" y="68959"/>
                          <a:pt x="167740" y="70518"/>
                        </a:cubicBezTo>
                        <a:cubicBezTo>
                          <a:pt x="160879" y="70830"/>
                          <a:pt x="154331" y="72078"/>
                          <a:pt x="148717" y="73949"/>
                        </a:cubicBezTo>
                        <a:cubicBezTo>
                          <a:pt x="146846" y="74572"/>
                          <a:pt x="146223" y="76443"/>
                          <a:pt x="147782" y="77691"/>
                        </a:cubicBezTo>
                        <a:cubicBezTo>
                          <a:pt x="159320" y="86734"/>
                          <a:pt x="255058" y="128210"/>
                          <a:pt x="263166" y="133512"/>
                        </a:cubicBezTo>
                        <a:cubicBezTo>
                          <a:pt x="263790" y="133824"/>
                          <a:pt x="264413" y="134447"/>
                          <a:pt x="265037" y="134759"/>
                        </a:cubicBezTo>
                        <a:cubicBezTo>
                          <a:pt x="265037" y="134759"/>
                          <a:pt x="264725" y="134759"/>
                          <a:pt x="264725" y="134759"/>
                        </a:cubicBezTo>
                        <a:cubicBezTo>
                          <a:pt x="241336" y="126651"/>
                          <a:pt x="219819" y="115113"/>
                          <a:pt x="195495" y="109499"/>
                        </a:cubicBezTo>
                        <a:cubicBezTo>
                          <a:pt x="145911" y="97961"/>
                          <a:pt x="137179" y="99208"/>
                          <a:pt x="135932" y="98585"/>
                        </a:cubicBezTo>
                        <a:cubicBezTo>
                          <a:pt x="134372" y="96402"/>
                          <a:pt x="132813" y="94219"/>
                          <a:pt x="131254" y="92036"/>
                        </a:cubicBezTo>
                        <a:cubicBezTo>
                          <a:pt x="127200" y="86423"/>
                          <a:pt x="123146" y="79250"/>
                          <a:pt x="116597" y="75196"/>
                        </a:cubicBezTo>
                        <a:cubicBezTo>
                          <a:pt x="113790" y="73637"/>
                          <a:pt x="106306" y="71142"/>
                          <a:pt x="102876" y="73637"/>
                        </a:cubicBezTo>
                        <a:cubicBezTo>
                          <a:pt x="93520" y="80186"/>
                          <a:pt x="95079" y="89541"/>
                          <a:pt x="99445" y="98273"/>
                        </a:cubicBezTo>
                        <a:cubicBezTo>
                          <a:pt x="95391" y="96090"/>
                          <a:pt x="91025" y="93907"/>
                          <a:pt x="86971" y="91724"/>
                        </a:cubicBezTo>
                        <a:cubicBezTo>
                          <a:pt x="82294" y="89229"/>
                          <a:pt x="57658" y="77067"/>
                          <a:pt x="52980" y="85799"/>
                        </a:cubicBezTo>
                        <a:cubicBezTo>
                          <a:pt x="46743" y="97961"/>
                          <a:pt x="60776" y="106693"/>
                          <a:pt x="71691" y="112930"/>
                        </a:cubicBezTo>
                        <a:cubicBezTo>
                          <a:pt x="73562" y="113865"/>
                          <a:pt x="75121" y="114801"/>
                          <a:pt x="76992" y="115736"/>
                        </a:cubicBezTo>
                        <a:cubicBezTo>
                          <a:pt x="68884" y="116672"/>
                          <a:pt x="60464" y="117607"/>
                          <a:pt x="52044" y="119167"/>
                        </a:cubicBezTo>
                        <a:cubicBezTo>
                          <a:pt x="33021" y="122597"/>
                          <a:pt x="10257" y="126339"/>
                          <a:pt x="589" y="141932"/>
                        </a:cubicBezTo>
                        <a:cubicBezTo>
                          <a:pt x="-1282" y="145050"/>
                          <a:pt x="1525" y="148792"/>
                          <a:pt x="5891" y="148480"/>
                        </a:cubicBezTo>
                        <a:cubicBezTo>
                          <a:pt x="23666" y="146921"/>
                          <a:pt x="40818" y="146609"/>
                          <a:pt x="58593" y="147233"/>
                        </a:cubicBezTo>
                        <a:cubicBezTo>
                          <a:pt x="60152" y="147233"/>
                          <a:pt x="61712" y="147233"/>
                          <a:pt x="62959" y="147233"/>
                        </a:cubicBezTo>
                        <a:cubicBezTo>
                          <a:pt x="52668" y="152223"/>
                          <a:pt x="45184" y="159083"/>
                          <a:pt x="45495" y="169374"/>
                        </a:cubicBezTo>
                        <a:cubicBezTo>
                          <a:pt x="45495" y="172493"/>
                          <a:pt x="49861" y="173428"/>
                          <a:pt x="52668" y="172181"/>
                        </a:cubicBezTo>
                        <a:cubicBezTo>
                          <a:pt x="62647" y="167503"/>
                          <a:pt x="73250" y="165320"/>
                          <a:pt x="84165" y="163761"/>
                        </a:cubicBezTo>
                        <a:cubicBezTo>
                          <a:pt x="84165" y="163761"/>
                          <a:pt x="84165" y="164073"/>
                          <a:pt x="84165" y="164073"/>
                        </a:cubicBezTo>
                        <a:cubicBezTo>
                          <a:pt x="84165" y="164073"/>
                          <a:pt x="84165" y="164385"/>
                          <a:pt x="84165" y="164385"/>
                        </a:cubicBezTo>
                        <a:cubicBezTo>
                          <a:pt x="81358" y="167503"/>
                          <a:pt x="78551" y="170934"/>
                          <a:pt x="76057" y="174364"/>
                        </a:cubicBezTo>
                        <a:cubicBezTo>
                          <a:pt x="72938" y="178730"/>
                          <a:pt x="71379" y="183408"/>
                          <a:pt x="67949" y="187462"/>
                        </a:cubicBezTo>
                        <a:cubicBezTo>
                          <a:pt x="64518" y="191516"/>
                          <a:pt x="72003" y="196505"/>
                          <a:pt x="76680" y="193699"/>
                        </a:cubicBezTo>
                        <a:cubicBezTo>
                          <a:pt x="81046" y="190892"/>
                          <a:pt x="86659" y="189333"/>
                          <a:pt x="91337" y="186838"/>
                        </a:cubicBezTo>
                        <a:cubicBezTo>
                          <a:pt x="96639" y="184031"/>
                          <a:pt x="101628" y="180913"/>
                          <a:pt x="106306" y="177482"/>
                        </a:cubicBezTo>
                        <a:cubicBezTo>
                          <a:pt x="111919" y="173428"/>
                          <a:pt x="127512" y="162514"/>
                          <a:pt x="130630" y="162202"/>
                        </a:cubicBezTo>
                        <a:cubicBezTo>
                          <a:pt x="144975" y="159395"/>
                          <a:pt x="159632" y="153782"/>
                          <a:pt x="174289" y="152223"/>
                        </a:cubicBezTo>
                        <a:cubicBezTo>
                          <a:pt x="233852" y="145986"/>
                          <a:pt x="259424" y="157212"/>
                          <a:pt x="259424" y="157212"/>
                        </a:cubicBezTo>
                        <a:cubicBezTo>
                          <a:pt x="238842" y="156589"/>
                          <a:pt x="225432" y="155029"/>
                          <a:pt x="211087" y="155965"/>
                        </a:cubicBezTo>
                        <a:cubicBezTo>
                          <a:pt x="197366" y="156900"/>
                          <a:pt x="183956" y="160019"/>
                          <a:pt x="171171" y="164385"/>
                        </a:cubicBezTo>
                        <a:cubicBezTo>
                          <a:pt x="160879" y="168127"/>
                          <a:pt x="147158" y="172181"/>
                          <a:pt x="139050" y="179042"/>
                        </a:cubicBezTo>
                        <a:cubicBezTo>
                          <a:pt x="132189" y="182160"/>
                          <a:pt x="125952" y="185279"/>
                          <a:pt x="121275" y="188709"/>
                        </a:cubicBezTo>
                        <a:cubicBezTo>
                          <a:pt x="115038" y="193075"/>
                          <a:pt x="83853" y="214904"/>
                          <a:pt x="94144" y="223012"/>
                        </a:cubicBezTo>
                        <a:cubicBezTo>
                          <a:pt x="103811" y="230497"/>
                          <a:pt x="126888" y="213033"/>
                          <a:pt x="134996" y="208979"/>
                        </a:cubicBezTo>
                        <a:cubicBezTo>
                          <a:pt x="140609" y="206173"/>
                          <a:pt x="146534" y="203678"/>
                          <a:pt x="152460" y="201807"/>
                        </a:cubicBezTo>
                        <a:cubicBezTo>
                          <a:pt x="148406" y="205549"/>
                          <a:pt x="144975" y="209291"/>
                          <a:pt x="142792" y="211786"/>
                        </a:cubicBezTo>
                        <a:cubicBezTo>
                          <a:pt x="136555" y="218646"/>
                          <a:pt x="131254" y="226443"/>
                          <a:pt x="127512" y="234239"/>
                        </a:cubicBezTo>
                        <a:cubicBezTo>
                          <a:pt x="124081" y="240788"/>
                          <a:pt x="119715" y="248272"/>
                          <a:pt x="119715" y="255445"/>
                        </a:cubicBezTo>
                        <a:cubicBezTo>
                          <a:pt x="119715" y="259187"/>
                          <a:pt x="125017" y="260434"/>
                          <a:pt x="128447" y="258875"/>
                        </a:cubicBezTo>
                        <a:cubicBezTo>
                          <a:pt x="136555" y="255445"/>
                          <a:pt x="143728" y="247960"/>
                          <a:pt x="149965" y="242347"/>
                        </a:cubicBezTo>
                        <a:cubicBezTo>
                          <a:pt x="154642" y="238293"/>
                          <a:pt x="159320" y="233927"/>
                          <a:pt x="163686" y="229561"/>
                        </a:cubicBezTo>
                        <a:cubicBezTo>
                          <a:pt x="162127" y="241411"/>
                          <a:pt x="163686" y="252950"/>
                          <a:pt x="167428" y="265112"/>
                        </a:cubicBezTo>
                        <a:cubicBezTo>
                          <a:pt x="168676" y="269166"/>
                          <a:pt x="176160" y="268230"/>
                          <a:pt x="177408" y="264488"/>
                        </a:cubicBezTo>
                        <a:cubicBezTo>
                          <a:pt x="181150" y="252326"/>
                          <a:pt x="186451" y="240164"/>
                          <a:pt x="191129" y="228314"/>
                        </a:cubicBezTo>
                        <a:cubicBezTo>
                          <a:pt x="193000" y="223636"/>
                          <a:pt x="195495" y="219270"/>
                          <a:pt x="197990" y="214592"/>
                        </a:cubicBezTo>
                        <a:cubicBezTo>
                          <a:pt x="200484" y="213033"/>
                          <a:pt x="202979" y="211786"/>
                          <a:pt x="205474" y="209915"/>
                        </a:cubicBezTo>
                        <a:cubicBezTo>
                          <a:pt x="212958" y="204925"/>
                          <a:pt x="221066" y="200247"/>
                          <a:pt x="229174" y="196193"/>
                        </a:cubicBezTo>
                        <a:cubicBezTo>
                          <a:pt x="237282" y="192451"/>
                          <a:pt x="246014" y="189644"/>
                          <a:pt x="255058" y="186838"/>
                        </a:cubicBezTo>
                        <a:cubicBezTo>
                          <a:pt x="255058" y="186838"/>
                          <a:pt x="255370" y="186838"/>
                          <a:pt x="255370" y="186838"/>
                        </a:cubicBezTo>
                        <a:cubicBezTo>
                          <a:pt x="258488" y="186526"/>
                          <a:pt x="260983" y="185590"/>
                          <a:pt x="263166" y="184343"/>
                        </a:cubicBezTo>
                        <a:cubicBezTo>
                          <a:pt x="265349" y="183719"/>
                          <a:pt x="267220" y="182784"/>
                          <a:pt x="269091" y="182160"/>
                        </a:cubicBezTo>
                        <a:cubicBezTo>
                          <a:pt x="264413" y="184655"/>
                          <a:pt x="260047" y="188085"/>
                          <a:pt x="255993" y="191204"/>
                        </a:cubicBezTo>
                        <a:cubicBezTo>
                          <a:pt x="245702" y="198688"/>
                          <a:pt x="236347" y="207108"/>
                          <a:pt x="228551" y="216463"/>
                        </a:cubicBezTo>
                        <a:cubicBezTo>
                          <a:pt x="215453" y="231744"/>
                          <a:pt x="208280" y="248896"/>
                          <a:pt x="213582" y="266983"/>
                        </a:cubicBezTo>
                        <a:cubicBezTo>
                          <a:pt x="214517" y="270413"/>
                          <a:pt x="220131" y="269166"/>
                          <a:pt x="221378" y="266359"/>
                        </a:cubicBezTo>
                        <a:cubicBezTo>
                          <a:pt x="225744" y="256068"/>
                          <a:pt x="231669" y="246089"/>
                          <a:pt x="239154" y="237045"/>
                        </a:cubicBezTo>
                        <a:cubicBezTo>
                          <a:pt x="238218" y="246401"/>
                          <a:pt x="238842" y="255756"/>
                          <a:pt x="240401" y="265112"/>
                        </a:cubicBezTo>
                        <a:cubicBezTo>
                          <a:pt x="241648" y="272596"/>
                          <a:pt x="242584" y="280392"/>
                          <a:pt x="251316" y="284135"/>
                        </a:cubicBezTo>
                        <a:cubicBezTo>
                          <a:pt x="254434" y="285694"/>
                          <a:pt x="258488" y="282575"/>
                          <a:pt x="257241" y="279769"/>
                        </a:cubicBezTo>
                        <a:cubicBezTo>
                          <a:pt x="254434" y="273220"/>
                          <a:pt x="259736" y="261682"/>
                          <a:pt x="260983" y="254509"/>
                        </a:cubicBezTo>
                        <a:cubicBezTo>
                          <a:pt x="262542" y="246089"/>
                          <a:pt x="264101" y="237357"/>
                          <a:pt x="266908" y="228937"/>
                        </a:cubicBezTo>
                        <a:cubicBezTo>
                          <a:pt x="267532" y="226755"/>
                          <a:pt x="268779" y="224883"/>
                          <a:pt x="269715" y="222389"/>
                        </a:cubicBezTo>
                        <a:cubicBezTo>
                          <a:pt x="270338" y="233927"/>
                          <a:pt x="274081" y="247648"/>
                          <a:pt x="285931" y="254509"/>
                        </a:cubicBezTo>
                        <a:cubicBezTo>
                          <a:pt x="288114" y="255756"/>
                          <a:pt x="290920" y="254509"/>
                          <a:pt x="291232" y="252326"/>
                        </a:cubicBezTo>
                        <a:cubicBezTo>
                          <a:pt x="291856" y="240164"/>
                          <a:pt x="289049" y="228314"/>
                          <a:pt x="290609" y="215840"/>
                        </a:cubicBezTo>
                        <a:cubicBezTo>
                          <a:pt x="290920" y="214592"/>
                          <a:pt x="290920" y="213345"/>
                          <a:pt x="291232" y="211786"/>
                        </a:cubicBezTo>
                        <a:cubicBezTo>
                          <a:pt x="296222" y="207732"/>
                          <a:pt x="300276" y="202742"/>
                          <a:pt x="303394" y="197753"/>
                        </a:cubicBezTo>
                        <a:cubicBezTo>
                          <a:pt x="309320" y="194322"/>
                          <a:pt x="315245" y="190892"/>
                          <a:pt x="321170" y="187773"/>
                        </a:cubicBezTo>
                        <a:cubicBezTo>
                          <a:pt x="334891" y="180601"/>
                          <a:pt x="350172" y="174676"/>
                          <a:pt x="364517" y="168751"/>
                        </a:cubicBezTo>
                        <a:cubicBezTo>
                          <a:pt x="365140" y="168439"/>
                          <a:pt x="365452" y="167815"/>
                          <a:pt x="365452" y="167503"/>
                        </a:cubicBezTo>
                        <a:cubicBezTo>
                          <a:pt x="367012" y="166568"/>
                          <a:pt x="367635" y="164697"/>
                          <a:pt x="366700" y="163137"/>
                        </a:cubicBezTo>
                        <a:cubicBezTo>
                          <a:pt x="361398" y="155965"/>
                          <a:pt x="352978" y="150663"/>
                          <a:pt x="344870" y="145362"/>
                        </a:cubicBezTo>
                        <a:cubicBezTo>
                          <a:pt x="336138" y="139749"/>
                          <a:pt x="328030" y="133200"/>
                          <a:pt x="320546" y="126339"/>
                        </a:cubicBezTo>
                        <a:cubicBezTo>
                          <a:pt x="316180" y="122285"/>
                          <a:pt x="312126" y="117919"/>
                          <a:pt x="308072" y="113553"/>
                        </a:cubicBezTo>
                        <a:cubicBezTo>
                          <a:pt x="306825" y="110747"/>
                          <a:pt x="305577" y="107628"/>
                          <a:pt x="304954" y="104510"/>
                        </a:cubicBezTo>
                        <a:cubicBezTo>
                          <a:pt x="304018" y="100144"/>
                          <a:pt x="303083" y="95466"/>
                          <a:pt x="303394" y="90788"/>
                        </a:cubicBezTo>
                        <a:cubicBezTo>
                          <a:pt x="303706" y="85799"/>
                          <a:pt x="306513" y="84240"/>
                          <a:pt x="310255" y="80186"/>
                        </a:cubicBezTo>
                        <a:cubicBezTo>
                          <a:pt x="322417" y="66776"/>
                          <a:pt x="328030" y="49313"/>
                          <a:pt x="326783" y="33096"/>
                        </a:cubicBezTo>
                        <a:cubicBezTo>
                          <a:pt x="326159" y="24988"/>
                          <a:pt x="310255" y="21558"/>
                          <a:pt x="306201" y="29978"/>
                        </a:cubicBezTo>
                        <a:cubicBezTo>
                          <a:pt x="304018" y="34344"/>
                          <a:pt x="302147" y="38710"/>
                          <a:pt x="300588" y="43387"/>
                        </a:cubicBezTo>
                        <a:cubicBezTo>
                          <a:pt x="300900" y="40893"/>
                          <a:pt x="300900" y="38398"/>
                          <a:pt x="300588" y="35903"/>
                        </a:cubicBezTo>
                        <a:cubicBezTo>
                          <a:pt x="299028" y="25924"/>
                          <a:pt x="289673" y="13762"/>
                          <a:pt x="276264" y="12826"/>
                        </a:cubicBezTo>
                        <a:cubicBezTo>
                          <a:pt x="274704" y="12826"/>
                          <a:pt x="272833" y="13138"/>
                          <a:pt x="272209" y="14385"/>
                        </a:cubicBezTo>
                        <a:cubicBezTo>
                          <a:pt x="269715" y="19375"/>
                          <a:pt x="270650" y="23429"/>
                          <a:pt x="271586" y="28419"/>
                        </a:cubicBezTo>
                        <a:cubicBezTo>
                          <a:pt x="272521" y="34032"/>
                          <a:pt x="272521" y="38086"/>
                          <a:pt x="270338" y="42452"/>
                        </a:cubicBezTo>
                        <a:cubicBezTo>
                          <a:pt x="268779" y="39022"/>
                          <a:pt x="267220" y="35279"/>
                          <a:pt x="265661" y="31537"/>
                        </a:cubicBezTo>
                        <a:cubicBezTo>
                          <a:pt x="260983" y="21870"/>
                          <a:pt x="253499" y="13138"/>
                          <a:pt x="238842" y="14697"/>
                        </a:cubicBezTo>
                        <a:cubicBezTo>
                          <a:pt x="234164" y="15321"/>
                          <a:pt x="232293" y="18751"/>
                          <a:pt x="234476" y="21870"/>
                        </a:cubicBezTo>
                        <a:cubicBezTo>
                          <a:pt x="240401" y="30290"/>
                          <a:pt x="240089" y="42452"/>
                          <a:pt x="244455" y="51807"/>
                        </a:cubicBezTo>
                        <a:cubicBezTo>
                          <a:pt x="249756" y="62722"/>
                          <a:pt x="281565" y="111994"/>
                          <a:pt x="282189" y="117919"/>
                        </a:cubicBezTo>
                        <a:cubicBezTo>
                          <a:pt x="280629" y="116984"/>
                          <a:pt x="263166" y="102327"/>
                          <a:pt x="261919" y="101391"/>
                        </a:cubicBezTo>
                        <a:cubicBezTo>
                          <a:pt x="250380" y="93595"/>
                          <a:pt x="243831" y="83304"/>
                          <a:pt x="233852" y="74260"/>
                        </a:cubicBezTo>
                        <a:cubicBezTo>
                          <a:pt x="223249" y="64593"/>
                          <a:pt x="214517" y="53367"/>
                          <a:pt x="206721" y="42140"/>
                        </a:cubicBezTo>
                        <a:cubicBezTo>
                          <a:pt x="202979" y="36527"/>
                          <a:pt x="199549" y="30602"/>
                          <a:pt x="197678" y="24053"/>
                        </a:cubicBezTo>
                        <a:cubicBezTo>
                          <a:pt x="195806" y="17504"/>
                          <a:pt x="197366" y="10643"/>
                          <a:pt x="194559" y="4406"/>
                        </a:cubicBezTo>
                        <a:cubicBezTo>
                          <a:pt x="193312" y="352"/>
                          <a:pt x="180838" y="-2766"/>
                          <a:pt x="175224" y="3783"/>
                        </a:cubicBezTo>
                        <a:close/>
                        <a:moveTo>
                          <a:pt x="277823" y="179665"/>
                        </a:moveTo>
                        <a:cubicBezTo>
                          <a:pt x="278446" y="179665"/>
                          <a:pt x="278758" y="179665"/>
                          <a:pt x="279382" y="179665"/>
                        </a:cubicBezTo>
                        <a:cubicBezTo>
                          <a:pt x="278446" y="179665"/>
                          <a:pt x="277511" y="179977"/>
                          <a:pt x="276575" y="180289"/>
                        </a:cubicBezTo>
                        <a:cubicBezTo>
                          <a:pt x="276887" y="179977"/>
                          <a:pt x="277511" y="179665"/>
                          <a:pt x="277823" y="179665"/>
                        </a:cubicBez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48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444215" y="4922271"/>
                    <a:ext cx="455466" cy="378715"/>
                    <a:chOff x="7444215" y="4922271"/>
                    <a:chExt cx="455466" cy="378715"/>
                  </a:xfrm>
                </p:grpSpPr>
                <p:sp>
                  <p:nvSpPr>
                    <p:cNvPr id="274" name="Freeform: Shape 595">
                      <a:extLst>
                        <a:ext uri="{FF2B5EF4-FFF2-40B4-BE49-F238E27FC236}">
                          <a16:creationId xmlns:a16="http://schemas.microsoft.com/office/drawing/2014/main" id="{DF5755EF-041C-4354-818C-386C593EA1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0597" y="5110406"/>
                      <a:ext cx="72283" cy="190580"/>
                    </a:xfrm>
                    <a:custGeom>
                      <a:avLst/>
                      <a:gdLst>
                        <a:gd name="connsiteX0" fmla="*/ 87 w 72283"/>
                        <a:gd name="connsiteY0" fmla="*/ 6428 h 190580"/>
                        <a:gd name="connsiteX1" fmla="*/ 27218 w 72283"/>
                        <a:gd name="connsiteY1" fmla="*/ 99983 h 190580"/>
                        <a:gd name="connsiteX2" fmla="*/ 29089 w 72283"/>
                        <a:gd name="connsiteY2" fmla="*/ 149567 h 190580"/>
                        <a:gd name="connsiteX3" fmla="*/ 35014 w 72283"/>
                        <a:gd name="connsiteY3" fmla="*/ 186053 h 190580"/>
                        <a:gd name="connsiteX4" fmla="*/ 48111 w 72283"/>
                        <a:gd name="connsiteY4" fmla="*/ 189795 h 190580"/>
                        <a:gd name="connsiteX5" fmla="*/ 65887 w 72283"/>
                        <a:gd name="connsiteY5" fmla="*/ 95617 h 190580"/>
                        <a:gd name="connsiteX6" fmla="*/ 10066 w 72283"/>
                        <a:gd name="connsiteY6" fmla="*/ 1439 h 190580"/>
                        <a:gd name="connsiteX7" fmla="*/ 87 w 72283"/>
                        <a:gd name="connsiteY7" fmla="*/ 6428 h 190580"/>
                        <a:gd name="connsiteX8" fmla="*/ 87 w 72283"/>
                        <a:gd name="connsiteY8" fmla="*/ 6428 h 1905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2283" h="190580">
                          <a:moveTo>
                            <a:pt x="87" y="6428"/>
                          </a:moveTo>
                          <a:cubicBezTo>
                            <a:pt x="5700" y="38549"/>
                            <a:pt x="21604" y="67551"/>
                            <a:pt x="27218" y="99983"/>
                          </a:cubicBezTo>
                          <a:cubicBezTo>
                            <a:pt x="30024" y="116511"/>
                            <a:pt x="30024" y="133039"/>
                            <a:pt x="29089" y="149567"/>
                          </a:cubicBezTo>
                          <a:cubicBezTo>
                            <a:pt x="28153" y="163600"/>
                            <a:pt x="26594" y="174203"/>
                            <a:pt x="35014" y="186053"/>
                          </a:cubicBezTo>
                          <a:cubicBezTo>
                            <a:pt x="37820" y="190107"/>
                            <a:pt x="43434" y="191666"/>
                            <a:pt x="48111" y="189795"/>
                          </a:cubicBezTo>
                          <a:cubicBezTo>
                            <a:pt x="81479" y="176386"/>
                            <a:pt x="72747" y="123060"/>
                            <a:pt x="65887" y="95617"/>
                          </a:cubicBezTo>
                          <a:cubicBezTo>
                            <a:pt x="56843" y="60066"/>
                            <a:pt x="39691" y="23580"/>
                            <a:pt x="10066" y="1439"/>
                          </a:cubicBezTo>
                          <a:cubicBezTo>
                            <a:pt x="6012" y="-1992"/>
                            <a:pt x="-849" y="1127"/>
                            <a:pt x="87" y="6428"/>
                          </a:cubicBezTo>
                          <a:lnTo>
                            <a:pt x="87" y="6428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5" name="Freeform: Shape 596">
                      <a:extLst>
                        <a:ext uri="{FF2B5EF4-FFF2-40B4-BE49-F238E27FC236}">
                          <a16:creationId xmlns:a16="http://schemas.microsoft.com/office/drawing/2014/main" id="{6B8EC06C-4BC7-4030-B2B9-ABAADBF26C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6281" y="5060063"/>
                      <a:ext cx="198145" cy="57467"/>
                    </a:xfrm>
                    <a:custGeom>
                      <a:avLst/>
                      <a:gdLst>
                        <a:gd name="connsiteX0" fmla="*/ 1450 w 198145"/>
                        <a:gd name="connsiteY0" fmla="*/ 30576 h 57467"/>
                        <a:gd name="connsiteX1" fmla="*/ 188559 w 198145"/>
                        <a:gd name="connsiteY1" fmla="*/ 37748 h 57467"/>
                        <a:gd name="connsiteX2" fmla="*/ 163300 w 198145"/>
                        <a:gd name="connsiteY2" fmla="*/ 3133 h 57467"/>
                        <a:gd name="connsiteX3" fmla="*/ 3633 w 198145"/>
                        <a:gd name="connsiteY3" fmla="*/ 23715 h 57467"/>
                        <a:gd name="connsiteX4" fmla="*/ 1450 w 198145"/>
                        <a:gd name="connsiteY4" fmla="*/ 30576 h 57467"/>
                        <a:gd name="connsiteX5" fmla="*/ 1450 w 198145"/>
                        <a:gd name="connsiteY5" fmla="*/ 30576 h 57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98145" h="57467">
                          <a:moveTo>
                            <a:pt x="1450" y="30576"/>
                          </a:moveTo>
                          <a:cubicBezTo>
                            <a:pt x="45109" y="63632"/>
                            <a:pt x="142094" y="66438"/>
                            <a:pt x="188559" y="37748"/>
                          </a:cubicBezTo>
                          <a:cubicBezTo>
                            <a:pt x="212572" y="22780"/>
                            <a:pt x="186688" y="-10276"/>
                            <a:pt x="163300" y="3133"/>
                          </a:cubicBezTo>
                          <a:cubicBezTo>
                            <a:pt x="115275" y="29952"/>
                            <a:pt x="54776" y="14671"/>
                            <a:pt x="3633" y="23715"/>
                          </a:cubicBezTo>
                          <a:cubicBezTo>
                            <a:pt x="203" y="24027"/>
                            <a:pt x="-1356" y="28393"/>
                            <a:pt x="1450" y="30576"/>
                          </a:cubicBezTo>
                          <a:lnTo>
                            <a:pt x="1450" y="3057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6" name="Freeform: Shape 597">
                      <a:extLst>
                        <a:ext uri="{FF2B5EF4-FFF2-40B4-BE49-F238E27FC236}">
                          <a16:creationId xmlns:a16="http://schemas.microsoft.com/office/drawing/2014/main" id="{96BA7311-757B-4F0E-A027-19324FA9A4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8524" y="5147989"/>
                      <a:ext cx="251158" cy="95194"/>
                    </a:xfrm>
                    <a:custGeom>
                      <a:avLst/>
                      <a:gdLst>
                        <a:gd name="connsiteX0" fmla="*/ 81 w 251158"/>
                        <a:gd name="connsiteY0" fmla="*/ 5019 h 95194"/>
                        <a:gd name="connsiteX1" fmla="*/ 104862 w 251158"/>
                        <a:gd name="connsiteY1" fmla="*/ 92337 h 95194"/>
                        <a:gd name="connsiteX2" fmla="*/ 177523 w 251158"/>
                        <a:gd name="connsiteY2" fmla="*/ 92025 h 95194"/>
                        <a:gd name="connsiteX3" fmla="*/ 243946 w 251158"/>
                        <a:gd name="connsiteY3" fmla="*/ 76744 h 95194"/>
                        <a:gd name="connsiteX4" fmla="*/ 244570 w 251158"/>
                        <a:gd name="connsiteY4" fmla="*/ 48054 h 95194"/>
                        <a:gd name="connsiteX5" fmla="*/ 141660 w 251158"/>
                        <a:gd name="connsiteY5" fmla="*/ 42753 h 95194"/>
                        <a:gd name="connsiteX6" fmla="*/ 64945 w 251158"/>
                        <a:gd name="connsiteY6" fmla="*/ 24354 h 95194"/>
                        <a:gd name="connsiteX7" fmla="*/ 5070 w 251158"/>
                        <a:gd name="connsiteY7" fmla="*/ 30 h 95194"/>
                        <a:gd name="connsiteX8" fmla="*/ 81 w 251158"/>
                        <a:gd name="connsiteY8" fmla="*/ 5019 h 95194"/>
                        <a:gd name="connsiteX9" fmla="*/ 81 w 251158"/>
                        <a:gd name="connsiteY9" fmla="*/ 5019 h 951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51158" h="95194">
                          <a:moveTo>
                            <a:pt x="81" y="5019"/>
                          </a:moveTo>
                          <a:cubicBezTo>
                            <a:pt x="10060" y="48678"/>
                            <a:pt x="63386" y="83917"/>
                            <a:pt x="104862" y="92337"/>
                          </a:cubicBezTo>
                          <a:cubicBezTo>
                            <a:pt x="129186" y="97326"/>
                            <a:pt x="153198" y="94831"/>
                            <a:pt x="177523" y="92025"/>
                          </a:cubicBezTo>
                          <a:cubicBezTo>
                            <a:pt x="199976" y="89530"/>
                            <a:pt x="226483" y="92337"/>
                            <a:pt x="243946" y="76744"/>
                          </a:cubicBezTo>
                          <a:cubicBezTo>
                            <a:pt x="253614" y="68324"/>
                            <a:pt x="253302" y="57098"/>
                            <a:pt x="244570" y="48054"/>
                          </a:cubicBezTo>
                          <a:cubicBezTo>
                            <a:pt x="219622" y="21859"/>
                            <a:pt x="173469" y="41505"/>
                            <a:pt x="141660" y="42753"/>
                          </a:cubicBezTo>
                          <a:cubicBezTo>
                            <a:pt x="114841" y="43688"/>
                            <a:pt x="88646" y="36204"/>
                            <a:pt x="64945" y="24354"/>
                          </a:cubicBezTo>
                          <a:cubicBezTo>
                            <a:pt x="44363" y="14063"/>
                            <a:pt x="28147" y="1277"/>
                            <a:pt x="5070" y="30"/>
                          </a:cubicBezTo>
                          <a:cubicBezTo>
                            <a:pt x="2575" y="-282"/>
                            <a:pt x="-543" y="1901"/>
                            <a:pt x="81" y="5019"/>
                          </a:cubicBezTo>
                          <a:lnTo>
                            <a:pt x="81" y="5019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7" name="Freeform: Shape 598">
                      <a:extLst>
                        <a:ext uri="{FF2B5EF4-FFF2-40B4-BE49-F238E27FC236}">
                          <a16:creationId xmlns:a16="http://schemas.microsoft.com/office/drawing/2014/main" id="{0A90AA86-4A26-405B-80D0-0917F1064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4215" y="5078869"/>
                      <a:ext cx="85908" cy="137220"/>
                    </a:xfrm>
                    <a:custGeom>
                      <a:avLst/>
                      <a:gdLst>
                        <a:gd name="connsiteX0" fmla="*/ 39421 w 85908"/>
                        <a:gd name="connsiteY0" fmla="*/ 16448 h 137220"/>
                        <a:gd name="connsiteX1" fmla="*/ 9172 w 85908"/>
                        <a:gd name="connsiteY1" fmla="*/ 88173 h 137220"/>
                        <a:gd name="connsiteX2" fmla="*/ 40357 w 85908"/>
                        <a:gd name="connsiteY2" fmla="*/ 130584 h 137220"/>
                        <a:gd name="connsiteX3" fmla="*/ 85887 w 85908"/>
                        <a:gd name="connsiteY3" fmla="*/ 46385 h 137220"/>
                        <a:gd name="connsiteX4" fmla="*/ 47841 w 85908"/>
                        <a:gd name="connsiteY4" fmla="*/ 2103 h 137220"/>
                        <a:gd name="connsiteX5" fmla="*/ 39421 w 85908"/>
                        <a:gd name="connsiteY5" fmla="*/ 16448 h 137220"/>
                        <a:gd name="connsiteX6" fmla="*/ 39421 w 85908"/>
                        <a:gd name="connsiteY6" fmla="*/ 16448 h 137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5908" h="137220">
                          <a:moveTo>
                            <a:pt x="39421" y="16448"/>
                          </a:moveTo>
                          <a:cubicBezTo>
                            <a:pt x="43163" y="42019"/>
                            <a:pt x="27883" y="71333"/>
                            <a:pt x="9172" y="88173"/>
                          </a:cubicBezTo>
                          <a:cubicBezTo>
                            <a:pt x="-15776" y="110938"/>
                            <a:pt x="15409" y="153661"/>
                            <a:pt x="40357" y="130584"/>
                          </a:cubicBezTo>
                          <a:cubicBezTo>
                            <a:pt x="64057" y="108755"/>
                            <a:pt x="84639" y="79753"/>
                            <a:pt x="85887" y="46385"/>
                          </a:cubicBezTo>
                          <a:cubicBezTo>
                            <a:pt x="86510" y="27362"/>
                            <a:pt x="73725" y="-9124"/>
                            <a:pt x="47841" y="2103"/>
                          </a:cubicBezTo>
                          <a:cubicBezTo>
                            <a:pt x="42540" y="4909"/>
                            <a:pt x="38486" y="10522"/>
                            <a:pt x="39421" y="16448"/>
                          </a:cubicBezTo>
                          <a:lnTo>
                            <a:pt x="39421" y="16448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8" name="Freeform: Shape 599">
                      <a:extLst>
                        <a:ext uri="{FF2B5EF4-FFF2-40B4-BE49-F238E27FC236}">
                          <a16:creationId xmlns:a16="http://schemas.microsoft.com/office/drawing/2014/main" id="{FEB5299A-C4F0-410A-856D-36C1065500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88117" y="4922271"/>
                      <a:ext cx="97662" cy="122278"/>
                    </a:xfrm>
                    <a:custGeom>
                      <a:avLst/>
                      <a:gdLst>
                        <a:gd name="connsiteX0" fmla="*/ 612 w 97662"/>
                        <a:gd name="connsiteY0" fmla="*/ 110988 h 122278"/>
                        <a:gd name="connsiteX1" fmla="*/ 67036 w 97662"/>
                        <a:gd name="connsiteY1" fmla="*/ 91965 h 122278"/>
                        <a:gd name="connsiteX2" fmla="*/ 79510 w 97662"/>
                        <a:gd name="connsiteY2" fmla="*/ 2152 h 122278"/>
                        <a:gd name="connsiteX3" fmla="*/ 49260 w 97662"/>
                        <a:gd name="connsiteY3" fmla="*/ 18992 h 122278"/>
                        <a:gd name="connsiteX4" fmla="*/ 35227 w 97662"/>
                        <a:gd name="connsiteY4" fmla="*/ 59844 h 122278"/>
                        <a:gd name="connsiteX5" fmla="*/ 6537 w 97662"/>
                        <a:gd name="connsiteY5" fmla="*/ 100696 h 122278"/>
                        <a:gd name="connsiteX6" fmla="*/ 612 w 97662"/>
                        <a:gd name="connsiteY6" fmla="*/ 110988 h 122278"/>
                        <a:gd name="connsiteX7" fmla="*/ 612 w 97662"/>
                        <a:gd name="connsiteY7" fmla="*/ 110988 h 1222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7662" h="122278">
                          <a:moveTo>
                            <a:pt x="612" y="110988"/>
                          </a:moveTo>
                          <a:cubicBezTo>
                            <a:pt x="14645" y="140301"/>
                            <a:pt x="54562" y="104750"/>
                            <a:pt x="67036" y="91965"/>
                          </a:cubicBezTo>
                          <a:cubicBezTo>
                            <a:pt x="88241" y="69823"/>
                            <a:pt x="116932" y="23046"/>
                            <a:pt x="79510" y="2152"/>
                          </a:cubicBezTo>
                          <a:cubicBezTo>
                            <a:pt x="67036" y="-4708"/>
                            <a:pt x="50819" y="5894"/>
                            <a:pt x="49260" y="18992"/>
                          </a:cubicBezTo>
                          <a:cubicBezTo>
                            <a:pt x="47389" y="33961"/>
                            <a:pt x="42088" y="46435"/>
                            <a:pt x="35227" y="59844"/>
                          </a:cubicBezTo>
                          <a:cubicBezTo>
                            <a:pt x="30861" y="68576"/>
                            <a:pt x="17140" y="98202"/>
                            <a:pt x="6537" y="100696"/>
                          </a:cubicBezTo>
                          <a:cubicBezTo>
                            <a:pt x="2483" y="101944"/>
                            <a:pt x="-1571" y="106310"/>
                            <a:pt x="612" y="110988"/>
                          </a:cubicBezTo>
                          <a:lnTo>
                            <a:pt x="612" y="110988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9" name="Freeform: Shape 600">
                      <a:extLst>
                        <a:ext uri="{FF2B5EF4-FFF2-40B4-BE49-F238E27FC236}">
                          <a16:creationId xmlns:a16="http://schemas.microsoft.com/office/drawing/2014/main" id="{5694CE90-A739-45DC-86DC-33A73518FF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12057" y="4923287"/>
                      <a:ext cx="110307" cy="120239"/>
                    </a:xfrm>
                    <a:custGeom>
                      <a:avLst/>
                      <a:gdLst>
                        <a:gd name="connsiteX0" fmla="*/ 9625 w 110307"/>
                        <a:gd name="connsiteY0" fmla="*/ 119951 h 120239"/>
                        <a:gd name="connsiteX1" fmla="*/ 77296 w 110307"/>
                        <a:gd name="connsiteY1" fmla="*/ 91884 h 120239"/>
                        <a:gd name="connsiteX2" fmla="*/ 109416 w 110307"/>
                        <a:gd name="connsiteY2" fmla="*/ 13298 h 120239"/>
                        <a:gd name="connsiteX3" fmla="*/ 80414 w 110307"/>
                        <a:gd name="connsiteY3" fmla="*/ 8933 h 120239"/>
                        <a:gd name="connsiteX4" fmla="*/ 9625 w 110307"/>
                        <a:gd name="connsiteY4" fmla="*/ 96874 h 120239"/>
                        <a:gd name="connsiteX5" fmla="*/ 9625 w 110307"/>
                        <a:gd name="connsiteY5" fmla="*/ 119951 h 120239"/>
                        <a:gd name="connsiteX6" fmla="*/ 9625 w 110307"/>
                        <a:gd name="connsiteY6" fmla="*/ 119951 h 1202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10307" h="120239">
                          <a:moveTo>
                            <a:pt x="9625" y="119951"/>
                          </a:moveTo>
                          <a:cubicBezTo>
                            <a:pt x="36444" y="122134"/>
                            <a:pt x="59209" y="111843"/>
                            <a:pt x="77296" y="91884"/>
                          </a:cubicBezTo>
                          <a:cubicBezTo>
                            <a:pt x="95383" y="71926"/>
                            <a:pt x="114718" y="41053"/>
                            <a:pt x="109416" y="13298"/>
                          </a:cubicBezTo>
                          <a:cubicBezTo>
                            <a:pt x="106922" y="-111"/>
                            <a:pt x="85716" y="-6348"/>
                            <a:pt x="80414" y="8933"/>
                          </a:cubicBezTo>
                          <a:cubicBezTo>
                            <a:pt x="68252" y="43860"/>
                            <a:pt x="49541" y="87207"/>
                            <a:pt x="9625" y="96874"/>
                          </a:cubicBezTo>
                          <a:cubicBezTo>
                            <a:pt x="-1602" y="99681"/>
                            <a:pt x="-4720" y="118703"/>
                            <a:pt x="9625" y="119951"/>
                          </a:cubicBezTo>
                          <a:lnTo>
                            <a:pt x="9625" y="119951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80" name="Freeform: Shape 601">
                      <a:extLst>
                        <a:ext uri="{FF2B5EF4-FFF2-40B4-BE49-F238E27FC236}">
                          <a16:creationId xmlns:a16="http://schemas.microsoft.com/office/drawing/2014/main" id="{2AA658F5-9036-458D-AB4E-51944BD64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12054" y="5138005"/>
                      <a:ext cx="121674" cy="47045"/>
                    </a:xfrm>
                    <a:custGeom>
                      <a:avLst/>
                      <a:gdLst>
                        <a:gd name="connsiteX0" fmla="*/ 15448 w 121674"/>
                        <a:gd name="connsiteY0" fmla="*/ 7519 h 47045"/>
                        <a:gd name="connsiteX1" fmla="*/ 14825 w 121674"/>
                        <a:gd name="connsiteY1" fmla="*/ 5024 h 47045"/>
                        <a:gd name="connsiteX2" fmla="*/ 168 w 121674"/>
                        <a:gd name="connsiteY2" fmla="*/ 8766 h 47045"/>
                        <a:gd name="connsiteX3" fmla="*/ 107132 w 121674"/>
                        <a:gd name="connsiteY3" fmla="*/ 46811 h 47045"/>
                        <a:gd name="connsiteX4" fmla="*/ 107444 w 121674"/>
                        <a:gd name="connsiteY4" fmla="*/ 13132 h 47045"/>
                        <a:gd name="connsiteX5" fmla="*/ 50999 w 121674"/>
                        <a:gd name="connsiteY5" fmla="*/ 9702 h 47045"/>
                        <a:gd name="connsiteX6" fmla="*/ 6717 w 121674"/>
                        <a:gd name="connsiteY6" fmla="*/ 34 h 47045"/>
                        <a:gd name="connsiteX7" fmla="*/ 14513 w 121674"/>
                        <a:gd name="connsiteY7" fmla="*/ 10637 h 47045"/>
                        <a:gd name="connsiteX8" fmla="*/ 15448 w 121674"/>
                        <a:gd name="connsiteY8" fmla="*/ 7519 h 47045"/>
                        <a:gd name="connsiteX9" fmla="*/ 15448 w 121674"/>
                        <a:gd name="connsiteY9" fmla="*/ 7519 h 470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1674" h="47045">
                          <a:moveTo>
                            <a:pt x="15448" y="7519"/>
                          </a:moveTo>
                          <a:cubicBezTo>
                            <a:pt x="15137" y="6583"/>
                            <a:pt x="14825" y="5647"/>
                            <a:pt x="14825" y="5024"/>
                          </a:cubicBezTo>
                          <a:cubicBezTo>
                            <a:pt x="12642" y="-3396"/>
                            <a:pt x="-1703" y="346"/>
                            <a:pt x="168" y="8766"/>
                          </a:cubicBezTo>
                          <a:cubicBezTo>
                            <a:pt x="7652" y="47747"/>
                            <a:pt x="77195" y="47747"/>
                            <a:pt x="107132" y="46811"/>
                          </a:cubicBezTo>
                          <a:cubicBezTo>
                            <a:pt x="126155" y="46188"/>
                            <a:pt x="126779" y="13756"/>
                            <a:pt x="107444" y="13132"/>
                          </a:cubicBezTo>
                          <a:cubicBezTo>
                            <a:pt x="88421" y="12508"/>
                            <a:pt x="69710" y="12508"/>
                            <a:pt x="50999" y="9702"/>
                          </a:cubicBezTo>
                          <a:cubicBezTo>
                            <a:pt x="36030" y="7519"/>
                            <a:pt x="21997" y="-589"/>
                            <a:pt x="6717" y="34"/>
                          </a:cubicBezTo>
                          <a:cubicBezTo>
                            <a:pt x="9211" y="3464"/>
                            <a:pt x="12018" y="7207"/>
                            <a:pt x="14513" y="10637"/>
                          </a:cubicBezTo>
                          <a:cubicBezTo>
                            <a:pt x="15448" y="9390"/>
                            <a:pt x="16072" y="8766"/>
                            <a:pt x="15448" y="7519"/>
                          </a:cubicBezTo>
                          <a:lnTo>
                            <a:pt x="15448" y="7519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49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722120" y="4550179"/>
                    <a:ext cx="414244" cy="353781"/>
                    <a:chOff x="6722120" y="4550179"/>
                    <a:chExt cx="414244" cy="353781"/>
                  </a:xfrm>
                </p:grpSpPr>
                <p:sp>
                  <p:nvSpPr>
                    <p:cNvPr id="266" name="Freeform: Shape 603">
                      <a:extLst>
                        <a:ext uri="{FF2B5EF4-FFF2-40B4-BE49-F238E27FC236}">
                          <a16:creationId xmlns:a16="http://schemas.microsoft.com/office/drawing/2014/main" id="{E0E8BDAB-8CFC-4354-8B60-88D73A0245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5690" y="4769939"/>
                      <a:ext cx="110193" cy="134021"/>
                    </a:xfrm>
                    <a:custGeom>
                      <a:avLst/>
                      <a:gdLst>
                        <a:gd name="connsiteX0" fmla="*/ 109944 w 110193"/>
                        <a:gd name="connsiteY0" fmla="*/ 27562 h 134021"/>
                        <a:gd name="connsiteX1" fmla="*/ 84996 w 110193"/>
                        <a:gd name="connsiteY1" fmla="*/ 119 h 134021"/>
                        <a:gd name="connsiteX2" fmla="*/ 34789 w 110193"/>
                        <a:gd name="connsiteY2" fmla="*/ 24755 h 134021"/>
                        <a:gd name="connsiteX3" fmla="*/ 15142 w 110193"/>
                        <a:gd name="connsiteY3" fmla="*/ 128601 h 134021"/>
                        <a:gd name="connsiteX4" fmla="*/ 52252 w 110193"/>
                        <a:gd name="connsiteY4" fmla="*/ 113944 h 134021"/>
                        <a:gd name="connsiteX5" fmla="*/ 54123 w 110193"/>
                        <a:gd name="connsiteY5" fmla="*/ 85878 h 134021"/>
                        <a:gd name="connsiteX6" fmla="*/ 74393 w 110193"/>
                        <a:gd name="connsiteY6" fmla="*/ 56564 h 134021"/>
                        <a:gd name="connsiteX7" fmla="*/ 96846 w 110193"/>
                        <a:gd name="connsiteY7" fmla="*/ 39724 h 134021"/>
                        <a:gd name="connsiteX8" fmla="*/ 109944 w 110193"/>
                        <a:gd name="connsiteY8" fmla="*/ 27562 h 134021"/>
                        <a:gd name="connsiteX9" fmla="*/ 109944 w 110193"/>
                        <a:gd name="connsiteY9" fmla="*/ 27562 h 1340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0193" h="134021">
                          <a:moveTo>
                            <a:pt x="109944" y="27562"/>
                          </a:moveTo>
                          <a:cubicBezTo>
                            <a:pt x="112127" y="12281"/>
                            <a:pt x="99653" y="1367"/>
                            <a:pt x="84996" y="119"/>
                          </a:cubicBezTo>
                          <a:cubicBezTo>
                            <a:pt x="65661" y="-1440"/>
                            <a:pt x="48198" y="12593"/>
                            <a:pt x="34789" y="24755"/>
                          </a:cubicBezTo>
                          <a:cubicBezTo>
                            <a:pt x="8593" y="48768"/>
                            <a:pt x="-17290" y="98975"/>
                            <a:pt x="15142" y="128601"/>
                          </a:cubicBezTo>
                          <a:cubicBezTo>
                            <a:pt x="29487" y="141387"/>
                            <a:pt x="48198" y="129536"/>
                            <a:pt x="52252" y="113944"/>
                          </a:cubicBezTo>
                          <a:cubicBezTo>
                            <a:pt x="54747" y="104589"/>
                            <a:pt x="51628" y="95233"/>
                            <a:pt x="54123" y="85878"/>
                          </a:cubicBezTo>
                          <a:cubicBezTo>
                            <a:pt x="57242" y="74339"/>
                            <a:pt x="66285" y="64672"/>
                            <a:pt x="74393" y="56564"/>
                          </a:cubicBezTo>
                          <a:cubicBezTo>
                            <a:pt x="81566" y="49391"/>
                            <a:pt x="88115" y="44090"/>
                            <a:pt x="96846" y="39724"/>
                          </a:cubicBezTo>
                          <a:cubicBezTo>
                            <a:pt x="103083" y="36605"/>
                            <a:pt x="108697" y="35358"/>
                            <a:pt x="109944" y="27562"/>
                          </a:cubicBezTo>
                          <a:lnTo>
                            <a:pt x="109944" y="27562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7" name="Freeform: Shape 604">
                      <a:extLst>
                        <a:ext uri="{FF2B5EF4-FFF2-40B4-BE49-F238E27FC236}">
                          <a16:creationId xmlns:a16="http://schemas.microsoft.com/office/drawing/2014/main" id="{E90C94D7-7ED9-49AE-858E-C9912C3D1C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0633" y="4773090"/>
                      <a:ext cx="108430" cy="120775"/>
                    </a:xfrm>
                    <a:custGeom>
                      <a:avLst/>
                      <a:gdLst>
                        <a:gd name="connsiteX0" fmla="*/ 101779 w 108430"/>
                        <a:gd name="connsiteY0" fmla="*/ 87 h 120775"/>
                        <a:gd name="connsiteX1" fmla="*/ 116 w 108430"/>
                        <a:gd name="connsiteY1" fmla="*/ 93641 h 120775"/>
                        <a:gd name="connsiteX2" fmla="*/ 45646 w 108430"/>
                        <a:gd name="connsiteY2" fmla="*/ 106427 h 120775"/>
                        <a:gd name="connsiteX3" fmla="*/ 72777 w 108430"/>
                        <a:gd name="connsiteY3" fmla="*/ 54348 h 120775"/>
                        <a:gd name="connsiteX4" fmla="*/ 107080 w 108430"/>
                        <a:gd name="connsiteY4" fmla="*/ 9754 h 120775"/>
                        <a:gd name="connsiteX5" fmla="*/ 101779 w 108430"/>
                        <a:gd name="connsiteY5" fmla="*/ 87 h 120775"/>
                        <a:gd name="connsiteX6" fmla="*/ 101779 w 108430"/>
                        <a:gd name="connsiteY6" fmla="*/ 87 h 1207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8430" h="120775">
                          <a:moveTo>
                            <a:pt x="101779" y="87"/>
                          </a:moveTo>
                          <a:cubicBezTo>
                            <a:pt x="54690" y="7259"/>
                            <a:pt x="5106" y="42498"/>
                            <a:pt x="116" y="93641"/>
                          </a:cubicBezTo>
                          <a:cubicBezTo>
                            <a:pt x="-2379" y="119213"/>
                            <a:pt x="35979" y="132934"/>
                            <a:pt x="45646" y="106427"/>
                          </a:cubicBezTo>
                          <a:cubicBezTo>
                            <a:pt x="52819" y="87093"/>
                            <a:pt x="59679" y="70876"/>
                            <a:pt x="72777" y="54348"/>
                          </a:cubicBezTo>
                          <a:cubicBezTo>
                            <a:pt x="84627" y="39692"/>
                            <a:pt x="96789" y="25970"/>
                            <a:pt x="107080" y="9754"/>
                          </a:cubicBezTo>
                          <a:cubicBezTo>
                            <a:pt x="110199" y="6012"/>
                            <a:pt x="107704" y="-849"/>
                            <a:pt x="101779" y="87"/>
                          </a:cubicBezTo>
                          <a:lnTo>
                            <a:pt x="101779" y="87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8" name="Freeform: Shape 605">
                      <a:extLst>
                        <a:ext uri="{FF2B5EF4-FFF2-40B4-BE49-F238E27FC236}">
                          <a16:creationId xmlns:a16="http://schemas.microsoft.com/office/drawing/2014/main" id="{3367AF69-009C-439B-AFD6-660BC00D92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7154" y="4727611"/>
                      <a:ext cx="184693" cy="91969"/>
                    </a:xfrm>
                    <a:custGeom>
                      <a:avLst/>
                      <a:gdLst>
                        <a:gd name="connsiteX0" fmla="*/ 180601 w 184693"/>
                        <a:gd name="connsiteY0" fmla="*/ 13757 h 91969"/>
                        <a:gd name="connsiteX1" fmla="*/ 6278 w 184693"/>
                        <a:gd name="connsiteY1" fmla="*/ 54298 h 91969"/>
                        <a:gd name="connsiteX2" fmla="*/ 38398 w 184693"/>
                        <a:gd name="connsiteY2" fmla="*/ 87977 h 91969"/>
                        <a:gd name="connsiteX3" fmla="*/ 102951 w 184693"/>
                        <a:gd name="connsiteY3" fmla="*/ 48684 h 91969"/>
                        <a:gd name="connsiteX4" fmla="*/ 174988 w 184693"/>
                        <a:gd name="connsiteY4" fmla="*/ 31845 h 91969"/>
                        <a:gd name="connsiteX5" fmla="*/ 180601 w 184693"/>
                        <a:gd name="connsiteY5" fmla="*/ 13757 h 91969"/>
                        <a:gd name="connsiteX6" fmla="*/ 180601 w 184693"/>
                        <a:gd name="connsiteY6" fmla="*/ 13757 h 919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84693" h="91969">
                          <a:moveTo>
                            <a:pt x="180601" y="13757"/>
                          </a:moveTo>
                          <a:cubicBezTo>
                            <a:pt x="125716" y="-19611"/>
                            <a:pt x="48066" y="13134"/>
                            <a:pt x="6278" y="54298"/>
                          </a:cubicBezTo>
                          <a:cubicBezTo>
                            <a:pt x="-13369" y="73632"/>
                            <a:pt x="17504" y="102634"/>
                            <a:pt x="38398" y="87977"/>
                          </a:cubicBezTo>
                          <a:cubicBezTo>
                            <a:pt x="59604" y="73320"/>
                            <a:pt x="78627" y="58040"/>
                            <a:pt x="102951" y="48684"/>
                          </a:cubicBezTo>
                          <a:cubicBezTo>
                            <a:pt x="126651" y="39329"/>
                            <a:pt x="150352" y="36522"/>
                            <a:pt x="174988" y="31845"/>
                          </a:cubicBezTo>
                          <a:cubicBezTo>
                            <a:pt x="183096" y="30597"/>
                            <a:pt x="189021" y="18747"/>
                            <a:pt x="180601" y="13757"/>
                          </a:cubicBezTo>
                          <a:lnTo>
                            <a:pt x="180601" y="13757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9" name="Freeform: Shape 606">
                      <a:extLst>
                        <a:ext uri="{FF2B5EF4-FFF2-40B4-BE49-F238E27FC236}">
                          <a16:creationId xmlns:a16="http://schemas.microsoft.com/office/drawing/2014/main" id="{4AA9AA10-82CB-4352-9D6C-DFD1969ED6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1938" y="4563993"/>
                      <a:ext cx="122269" cy="156629"/>
                    </a:xfrm>
                    <a:custGeom>
                      <a:avLst/>
                      <a:gdLst>
                        <a:gd name="connsiteX0" fmla="*/ 121638 w 122269"/>
                        <a:gd name="connsiteY0" fmla="*/ 145254 h 156629"/>
                        <a:gd name="connsiteX1" fmla="*/ 76108 w 122269"/>
                        <a:gd name="connsiteY1" fmla="*/ 85379 h 156629"/>
                        <a:gd name="connsiteX2" fmla="*/ 43987 w 122269"/>
                        <a:gd name="connsiteY2" fmla="*/ 14590 h 156629"/>
                        <a:gd name="connsiteX3" fmla="*/ 25900 w 122269"/>
                        <a:gd name="connsiteY3" fmla="*/ 245 h 156629"/>
                        <a:gd name="connsiteX4" fmla="*/ 14362 w 122269"/>
                        <a:gd name="connsiteY4" fmla="*/ 1492 h 156629"/>
                        <a:gd name="connsiteX5" fmla="*/ 17 w 122269"/>
                        <a:gd name="connsiteY5" fmla="*/ 25504 h 156629"/>
                        <a:gd name="connsiteX6" fmla="*/ 112906 w 122269"/>
                        <a:gd name="connsiteY6" fmla="*/ 156481 h 156629"/>
                        <a:gd name="connsiteX7" fmla="*/ 121638 w 122269"/>
                        <a:gd name="connsiteY7" fmla="*/ 145254 h 156629"/>
                        <a:gd name="connsiteX8" fmla="*/ 121638 w 122269"/>
                        <a:gd name="connsiteY8" fmla="*/ 145254 h 1566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2269" h="156629">
                          <a:moveTo>
                            <a:pt x="121638" y="145254"/>
                          </a:moveTo>
                          <a:cubicBezTo>
                            <a:pt x="112282" y="122489"/>
                            <a:pt x="91076" y="105026"/>
                            <a:pt x="76108" y="85379"/>
                          </a:cubicBezTo>
                          <a:cubicBezTo>
                            <a:pt x="59580" y="63550"/>
                            <a:pt x="51472" y="40473"/>
                            <a:pt x="43987" y="14590"/>
                          </a:cubicBezTo>
                          <a:cubicBezTo>
                            <a:pt x="41804" y="6794"/>
                            <a:pt x="33384" y="1492"/>
                            <a:pt x="25900" y="245"/>
                          </a:cubicBezTo>
                          <a:cubicBezTo>
                            <a:pt x="21534" y="-379"/>
                            <a:pt x="18104" y="245"/>
                            <a:pt x="14362" y="1492"/>
                          </a:cubicBezTo>
                          <a:cubicBezTo>
                            <a:pt x="3759" y="4611"/>
                            <a:pt x="-295" y="15837"/>
                            <a:pt x="17" y="25504"/>
                          </a:cubicBezTo>
                          <a:cubicBezTo>
                            <a:pt x="640" y="80702"/>
                            <a:pt x="59268" y="146502"/>
                            <a:pt x="112906" y="156481"/>
                          </a:cubicBezTo>
                          <a:cubicBezTo>
                            <a:pt x="118831" y="157728"/>
                            <a:pt x="124132" y="150868"/>
                            <a:pt x="121638" y="145254"/>
                          </a:cubicBezTo>
                          <a:lnTo>
                            <a:pt x="121638" y="145254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0" name="Freeform: Shape 607">
                      <a:extLst>
                        <a:ext uri="{FF2B5EF4-FFF2-40B4-BE49-F238E27FC236}">
                          <a16:creationId xmlns:a16="http://schemas.microsoft.com/office/drawing/2014/main" id="{06C3FFCE-A02A-450B-AB43-F410CBAEFD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65060" y="4589724"/>
                      <a:ext cx="71304" cy="143079"/>
                    </a:xfrm>
                    <a:custGeom>
                      <a:avLst/>
                      <a:gdLst>
                        <a:gd name="connsiteX0" fmla="*/ 44981 w 71304"/>
                        <a:gd name="connsiteY0" fmla="*/ 122331 h 143079"/>
                        <a:gd name="connsiteX1" fmla="*/ 50594 w 71304"/>
                        <a:gd name="connsiteY1" fmla="*/ 117029 h 143079"/>
                        <a:gd name="connsiteX2" fmla="*/ 45293 w 71304"/>
                        <a:gd name="connsiteY2" fmla="*/ 104555 h 143079"/>
                        <a:gd name="connsiteX3" fmla="*/ 41863 w 71304"/>
                        <a:gd name="connsiteY3" fmla="*/ 79607 h 143079"/>
                        <a:gd name="connsiteX4" fmla="*/ 66499 w 71304"/>
                        <a:gd name="connsiteY4" fmla="*/ 34701 h 143079"/>
                        <a:gd name="connsiteX5" fmla="*/ 69617 w 71304"/>
                        <a:gd name="connsiteY5" fmla="*/ 13495 h 143079"/>
                        <a:gd name="connsiteX6" fmla="*/ 67122 w 71304"/>
                        <a:gd name="connsiteY6" fmla="*/ 8818 h 143079"/>
                        <a:gd name="connsiteX7" fmla="*/ 42175 w 71304"/>
                        <a:gd name="connsiteY7" fmla="*/ 1645 h 143079"/>
                        <a:gd name="connsiteX8" fmla="*/ 387 w 71304"/>
                        <a:gd name="connsiteY8" fmla="*/ 82102 h 143079"/>
                        <a:gd name="connsiteX9" fmla="*/ 45605 w 71304"/>
                        <a:gd name="connsiteY9" fmla="*/ 142913 h 143079"/>
                        <a:gd name="connsiteX10" fmla="*/ 57143 w 71304"/>
                        <a:gd name="connsiteY10" fmla="*/ 136676 h 143079"/>
                        <a:gd name="connsiteX11" fmla="*/ 58079 w 71304"/>
                        <a:gd name="connsiteY11" fmla="*/ 135116 h 143079"/>
                        <a:gd name="connsiteX12" fmla="*/ 57143 w 71304"/>
                        <a:gd name="connsiteY12" fmla="*/ 125761 h 143079"/>
                        <a:gd name="connsiteX13" fmla="*/ 56208 w 71304"/>
                        <a:gd name="connsiteY13" fmla="*/ 124514 h 143079"/>
                        <a:gd name="connsiteX14" fmla="*/ 44981 w 71304"/>
                        <a:gd name="connsiteY14" fmla="*/ 122331 h 143079"/>
                        <a:gd name="connsiteX15" fmla="*/ 44981 w 71304"/>
                        <a:gd name="connsiteY15" fmla="*/ 122331 h 1430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71304" h="143079">
                          <a:moveTo>
                            <a:pt x="44981" y="122331"/>
                          </a:moveTo>
                          <a:cubicBezTo>
                            <a:pt x="52465" y="122954"/>
                            <a:pt x="54337" y="121395"/>
                            <a:pt x="50594" y="117029"/>
                          </a:cubicBezTo>
                          <a:cubicBezTo>
                            <a:pt x="48412" y="112975"/>
                            <a:pt x="46540" y="108921"/>
                            <a:pt x="45293" y="104555"/>
                          </a:cubicBezTo>
                          <a:cubicBezTo>
                            <a:pt x="42486" y="96447"/>
                            <a:pt x="41239" y="88027"/>
                            <a:pt x="41863" y="79607"/>
                          </a:cubicBezTo>
                          <a:cubicBezTo>
                            <a:pt x="43422" y="60273"/>
                            <a:pt x="55272" y="48734"/>
                            <a:pt x="66499" y="34701"/>
                          </a:cubicBezTo>
                          <a:cubicBezTo>
                            <a:pt x="70865" y="29400"/>
                            <a:pt x="73047" y="20044"/>
                            <a:pt x="69617" y="13495"/>
                          </a:cubicBezTo>
                          <a:cubicBezTo>
                            <a:pt x="68994" y="11936"/>
                            <a:pt x="68058" y="10065"/>
                            <a:pt x="67122" y="8818"/>
                          </a:cubicBezTo>
                          <a:cubicBezTo>
                            <a:pt x="61821" y="2269"/>
                            <a:pt x="50906" y="-2721"/>
                            <a:pt x="42175" y="1645"/>
                          </a:cubicBezTo>
                          <a:cubicBezTo>
                            <a:pt x="13173" y="16614"/>
                            <a:pt x="-2732" y="49670"/>
                            <a:pt x="387" y="82102"/>
                          </a:cubicBezTo>
                          <a:cubicBezTo>
                            <a:pt x="2881" y="106738"/>
                            <a:pt x="18786" y="138547"/>
                            <a:pt x="45605" y="142913"/>
                          </a:cubicBezTo>
                          <a:cubicBezTo>
                            <a:pt x="50594" y="143848"/>
                            <a:pt x="54648" y="140730"/>
                            <a:pt x="57143" y="136676"/>
                          </a:cubicBezTo>
                          <a:cubicBezTo>
                            <a:pt x="57455" y="136052"/>
                            <a:pt x="57767" y="135740"/>
                            <a:pt x="58079" y="135116"/>
                          </a:cubicBezTo>
                          <a:cubicBezTo>
                            <a:pt x="59638" y="132310"/>
                            <a:pt x="59014" y="127944"/>
                            <a:pt x="57143" y="125761"/>
                          </a:cubicBezTo>
                          <a:cubicBezTo>
                            <a:pt x="56831" y="125449"/>
                            <a:pt x="56520" y="124825"/>
                            <a:pt x="56208" y="124514"/>
                          </a:cubicBezTo>
                          <a:cubicBezTo>
                            <a:pt x="53713" y="121083"/>
                            <a:pt x="48412" y="119524"/>
                            <a:pt x="44981" y="122331"/>
                          </a:cubicBezTo>
                          <a:lnTo>
                            <a:pt x="44981" y="122331"/>
                          </a:lnTo>
                          <a:close/>
                        </a:path>
                      </a:pathLst>
                    </a:custGeom>
                    <a:solidFill>
                      <a:srgbClr val="3B631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1" name="Freeform: Shape 608">
                      <a:extLst>
                        <a:ext uri="{FF2B5EF4-FFF2-40B4-BE49-F238E27FC236}">
                          <a16:creationId xmlns:a16="http://schemas.microsoft.com/office/drawing/2014/main" id="{EB5B1AD0-4034-4F06-829A-9947503BF1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3850" y="4612084"/>
                      <a:ext cx="164902" cy="104970"/>
                    </a:xfrm>
                    <a:custGeom>
                      <a:avLst/>
                      <a:gdLst>
                        <a:gd name="connsiteX0" fmla="*/ 164903 w 164902"/>
                        <a:gd name="connsiteY0" fmla="*/ 99034 h 104970"/>
                        <a:gd name="connsiteX1" fmla="*/ 47336 w 164902"/>
                        <a:gd name="connsiteY1" fmla="*/ 32298 h 104970"/>
                        <a:gd name="connsiteX2" fmla="*/ 5860 w 164902"/>
                        <a:gd name="connsiteY2" fmla="*/ 5480 h 104970"/>
                        <a:gd name="connsiteX3" fmla="*/ 27377 w 164902"/>
                        <a:gd name="connsiteY3" fmla="*/ 66914 h 104970"/>
                        <a:gd name="connsiteX4" fmla="*/ 110953 w 164902"/>
                        <a:gd name="connsiteY4" fmla="*/ 104959 h 104970"/>
                        <a:gd name="connsiteX5" fmla="*/ 164903 w 164902"/>
                        <a:gd name="connsiteY5" fmla="*/ 99034 h 1049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4902" h="104970">
                          <a:moveTo>
                            <a:pt x="164903" y="99034"/>
                          </a:moveTo>
                          <a:cubicBezTo>
                            <a:pt x="113448" y="78764"/>
                            <a:pt x="66358" y="57870"/>
                            <a:pt x="47336" y="32298"/>
                          </a:cubicBezTo>
                          <a:cubicBezTo>
                            <a:pt x="38916" y="21072"/>
                            <a:pt x="24259" y="-13231"/>
                            <a:pt x="5860" y="5480"/>
                          </a:cubicBezTo>
                          <a:cubicBezTo>
                            <a:pt x="-11604" y="23255"/>
                            <a:pt x="14280" y="54440"/>
                            <a:pt x="27377" y="66914"/>
                          </a:cubicBezTo>
                          <a:cubicBezTo>
                            <a:pt x="48583" y="87496"/>
                            <a:pt x="80703" y="104648"/>
                            <a:pt x="110953" y="104959"/>
                          </a:cubicBezTo>
                          <a:cubicBezTo>
                            <a:pt x="116566" y="105271"/>
                            <a:pt x="164903" y="99034"/>
                            <a:pt x="164903" y="99034"/>
                          </a:cubicBez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2" name="Freeform: Shape 609">
                      <a:extLst>
                        <a:ext uri="{FF2B5EF4-FFF2-40B4-BE49-F238E27FC236}">
                          <a16:creationId xmlns:a16="http://schemas.microsoft.com/office/drawing/2014/main" id="{5233F460-23A0-4116-A284-512109FC33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2120" y="4711342"/>
                      <a:ext cx="151937" cy="71549"/>
                    </a:xfrm>
                    <a:custGeom>
                      <a:avLst/>
                      <a:gdLst>
                        <a:gd name="connsiteX0" fmla="*/ 144367 w 151937"/>
                        <a:gd name="connsiteY0" fmla="*/ 1024 h 71549"/>
                        <a:gd name="connsiteX1" fmla="*/ 59232 w 151937"/>
                        <a:gd name="connsiteY1" fmla="*/ 14122 h 71549"/>
                        <a:gd name="connsiteX2" fmla="*/ 293 w 151937"/>
                        <a:gd name="connsiteY2" fmla="*/ 59963 h 71549"/>
                        <a:gd name="connsiteX3" fmla="*/ 11520 w 151937"/>
                        <a:gd name="connsiteY3" fmla="*/ 71502 h 71549"/>
                        <a:gd name="connsiteX4" fmla="*/ 78567 w 151937"/>
                        <a:gd name="connsiteY4" fmla="*/ 45618 h 71549"/>
                        <a:gd name="connsiteX5" fmla="*/ 148421 w 151937"/>
                        <a:gd name="connsiteY5" fmla="*/ 16928 h 71549"/>
                        <a:gd name="connsiteX6" fmla="*/ 144367 w 151937"/>
                        <a:gd name="connsiteY6" fmla="*/ 1024 h 71549"/>
                        <a:gd name="connsiteX7" fmla="*/ 144367 w 151937"/>
                        <a:gd name="connsiteY7" fmla="*/ 1024 h 715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1937" h="71549">
                          <a:moveTo>
                            <a:pt x="144367" y="1024"/>
                          </a:moveTo>
                          <a:cubicBezTo>
                            <a:pt x="117236" y="-3030"/>
                            <a:pt x="85116" y="5702"/>
                            <a:pt x="59232" y="14122"/>
                          </a:cubicBezTo>
                          <a:cubicBezTo>
                            <a:pt x="35220" y="21918"/>
                            <a:pt x="7466" y="33456"/>
                            <a:pt x="293" y="59963"/>
                          </a:cubicBezTo>
                          <a:cubicBezTo>
                            <a:pt x="-1578" y="66512"/>
                            <a:pt x="5906" y="72125"/>
                            <a:pt x="11520" y="71502"/>
                          </a:cubicBezTo>
                          <a:cubicBezTo>
                            <a:pt x="34908" y="69319"/>
                            <a:pt x="56738" y="53103"/>
                            <a:pt x="78567" y="45618"/>
                          </a:cubicBezTo>
                          <a:cubicBezTo>
                            <a:pt x="101644" y="37510"/>
                            <a:pt x="128775" y="31897"/>
                            <a:pt x="148421" y="16928"/>
                          </a:cubicBezTo>
                          <a:cubicBezTo>
                            <a:pt x="154658" y="12250"/>
                            <a:pt x="152163" y="2271"/>
                            <a:pt x="144367" y="1024"/>
                          </a:cubicBezTo>
                          <a:lnTo>
                            <a:pt x="144367" y="1024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73" name="Freeform: Shape 610">
                      <a:extLst>
                        <a:ext uri="{FF2B5EF4-FFF2-40B4-BE49-F238E27FC236}">
                          <a16:creationId xmlns:a16="http://schemas.microsoft.com/office/drawing/2014/main" id="{DE0D7229-28FE-4795-9E22-415EAD5321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9870" y="4550179"/>
                      <a:ext cx="31097" cy="89955"/>
                    </a:xfrm>
                    <a:custGeom>
                      <a:avLst/>
                      <a:gdLst>
                        <a:gd name="connsiteX0" fmla="*/ 22458 w 31097"/>
                        <a:gd name="connsiteY0" fmla="*/ 82042 h 89955"/>
                        <a:gd name="connsiteX1" fmla="*/ 30566 w 31097"/>
                        <a:gd name="connsiteY1" fmla="*/ 29963 h 89955"/>
                        <a:gd name="connsiteX2" fmla="*/ 19340 w 31097"/>
                        <a:gd name="connsiteY2" fmla="*/ 26 h 89955"/>
                        <a:gd name="connsiteX3" fmla="*/ 3435 w 31097"/>
                        <a:gd name="connsiteY3" fmla="*/ 81730 h 89955"/>
                        <a:gd name="connsiteX4" fmla="*/ 22458 w 31097"/>
                        <a:gd name="connsiteY4" fmla="*/ 82042 h 89955"/>
                        <a:gd name="connsiteX5" fmla="*/ 22458 w 31097"/>
                        <a:gd name="connsiteY5" fmla="*/ 82042 h 899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1097" h="89955">
                          <a:moveTo>
                            <a:pt x="22458" y="82042"/>
                          </a:moveTo>
                          <a:cubicBezTo>
                            <a:pt x="27136" y="65514"/>
                            <a:pt x="29007" y="47115"/>
                            <a:pt x="30566" y="29963"/>
                          </a:cubicBezTo>
                          <a:cubicBezTo>
                            <a:pt x="31502" y="21232"/>
                            <a:pt x="32749" y="962"/>
                            <a:pt x="19340" y="26"/>
                          </a:cubicBezTo>
                          <a:cubicBezTo>
                            <a:pt x="-6856" y="-1533"/>
                            <a:pt x="5" y="67385"/>
                            <a:pt x="3435" y="81730"/>
                          </a:cubicBezTo>
                          <a:cubicBezTo>
                            <a:pt x="6242" y="92645"/>
                            <a:pt x="19651" y="92645"/>
                            <a:pt x="22458" y="82042"/>
                          </a:cubicBezTo>
                          <a:lnTo>
                            <a:pt x="22458" y="82042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50" name="Freeform: Shape 611">
                    <a:extLst>
                      <a:ext uri="{FF2B5EF4-FFF2-40B4-BE49-F238E27FC236}">
                        <a16:creationId xmlns:a16="http://schemas.microsoft.com/office/drawing/2014/main" id="{6BF99B36-F0B2-4769-B377-EBC9B28251F5}"/>
                      </a:ext>
                    </a:extLst>
                  </p:cNvPr>
                  <p:cNvSpPr/>
                  <p:nvPr/>
                </p:nvSpPr>
                <p:spPr>
                  <a:xfrm>
                    <a:off x="7088766" y="4682650"/>
                    <a:ext cx="578706" cy="412356"/>
                  </a:xfrm>
                  <a:custGeom>
                    <a:avLst/>
                    <a:gdLst>
                      <a:gd name="connsiteX0" fmla="*/ 567323 w 578706"/>
                      <a:gd name="connsiteY0" fmla="*/ 1961 h 412356"/>
                      <a:gd name="connsiteX1" fmla="*/ 504018 w 578706"/>
                      <a:gd name="connsiteY1" fmla="*/ 83354 h 412356"/>
                      <a:gd name="connsiteX2" fmla="*/ 414517 w 578706"/>
                      <a:gd name="connsiteY2" fmla="*/ 132314 h 412356"/>
                      <a:gd name="connsiteX3" fmla="*/ 229903 w 578706"/>
                      <a:gd name="connsiteY3" fmla="*/ 186576 h 412356"/>
                      <a:gd name="connsiteX4" fmla="*/ 76161 w 578706"/>
                      <a:gd name="connsiteY4" fmla="*/ 269839 h 412356"/>
                      <a:gd name="connsiteX5" fmla="*/ 9737 w 578706"/>
                      <a:gd name="connsiteY5" fmla="*/ 401751 h 412356"/>
                      <a:gd name="connsiteX6" fmla="*/ 33750 w 578706"/>
                      <a:gd name="connsiteY6" fmla="*/ 412042 h 412356"/>
                      <a:gd name="connsiteX7" fmla="*/ 91754 w 578706"/>
                      <a:gd name="connsiteY7" fmla="*/ 359340 h 412356"/>
                      <a:gd name="connsiteX8" fmla="*/ 158489 w 578706"/>
                      <a:gd name="connsiteY8" fmla="*/ 296970 h 412356"/>
                      <a:gd name="connsiteX9" fmla="*/ 337491 w 578706"/>
                      <a:gd name="connsiteY9" fmla="*/ 179715 h 412356"/>
                      <a:gd name="connsiteX10" fmla="*/ 512750 w 578706"/>
                      <a:gd name="connsiteY10" fmla="*/ 116098 h 412356"/>
                      <a:gd name="connsiteX11" fmla="*/ 570442 w 578706"/>
                      <a:gd name="connsiteY11" fmla="*/ 83977 h 412356"/>
                      <a:gd name="connsiteX12" fmla="*/ 573560 w 578706"/>
                      <a:gd name="connsiteY12" fmla="*/ 2897 h 412356"/>
                      <a:gd name="connsiteX13" fmla="*/ 567323 w 578706"/>
                      <a:gd name="connsiteY13" fmla="*/ 1961 h 412356"/>
                      <a:gd name="connsiteX14" fmla="*/ 567323 w 578706"/>
                      <a:gd name="connsiteY14" fmla="*/ 1961 h 412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78706" h="412356">
                        <a:moveTo>
                          <a:pt x="567323" y="1961"/>
                        </a:moveTo>
                        <a:cubicBezTo>
                          <a:pt x="559527" y="29092"/>
                          <a:pt x="525224" y="63707"/>
                          <a:pt x="504018" y="83354"/>
                        </a:cubicBezTo>
                        <a:cubicBezTo>
                          <a:pt x="478758" y="107054"/>
                          <a:pt x="446949" y="121399"/>
                          <a:pt x="414517" y="132314"/>
                        </a:cubicBezTo>
                        <a:cubicBezTo>
                          <a:pt x="353395" y="152896"/>
                          <a:pt x="290401" y="163499"/>
                          <a:pt x="229903" y="186576"/>
                        </a:cubicBezTo>
                        <a:cubicBezTo>
                          <a:pt x="175641" y="207158"/>
                          <a:pt x="121068" y="232106"/>
                          <a:pt x="76161" y="269839"/>
                        </a:cubicBezTo>
                        <a:cubicBezTo>
                          <a:pt x="39987" y="300400"/>
                          <a:pt x="-24566" y="348425"/>
                          <a:pt x="9737" y="401751"/>
                        </a:cubicBezTo>
                        <a:cubicBezTo>
                          <a:pt x="14415" y="409236"/>
                          <a:pt x="25018" y="413602"/>
                          <a:pt x="33750" y="412042"/>
                        </a:cubicBezTo>
                        <a:cubicBezTo>
                          <a:pt x="65558" y="407365"/>
                          <a:pt x="75849" y="384288"/>
                          <a:pt x="91754" y="359340"/>
                        </a:cubicBezTo>
                        <a:cubicBezTo>
                          <a:pt x="108905" y="332209"/>
                          <a:pt x="131982" y="314434"/>
                          <a:pt x="158489" y="296970"/>
                        </a:cubicBezTo>
                        <a:cubicBezTo>
                          <a:pt x="216181" y="259236"/>
                          <a:pt x="271067" y="197802"/>
                          <a:pt x="337491" y="179715"/>
                        </a:cubicBezTo>
                        <a:cubicBezTo>
                          <a:pt x="397677" y="163187"/>
                          <a:pt x="462542" y="155391"/>
                          <a:pt x="512750" y="116098"/>
                        </a:cubicBezTo>
                        <a:cubicBezTo>
                          <a:pt x="532708" y="100505"/>
                          <a:pt x="559527" y="107054"/>
                          <a:pt x="570442" y="83977"/>
                        </a:cubicBezTo>
                        <a:cubicBezTo>
                          <a:pt x="583851" y="55599"/>
                          <a:pt x="577926" y="32834"/>
                          <a:pt x="573560" y="2897"/>
                        </a:cubicBezTo>
                        <a:cubicBezTo>
                          <a:pt x="573248" y="90"/>
                          <a:pt x="568259" y="-1469"/>
                          <a:pt x="567323" y="1961"/>
                        </a:cubicBezTo>
                        <a:lnTo>
                          <a:pt x="567323" y="1961"/>
                        </a:ln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51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736477" y="4897805"/>
                    <a:ext cx="546375" cy="545188"/>
                    <a:chOff x="6736477" y="4897805"/>
                    <a:chExt cx="546375" cy="545188"/>
                  </a:xfrm>
                </p:grpSpPr>
                <p:sp>
                  <p:nvSpPr>
                    <p:cNvPr id="252" name="Freeform: Shape 613">
                      <a:extLst>
                        <a:ext uri="{FF2B5EF4-FFF2-40B4-BE49-F238E27FC236}">
                          <a16:creationId xmlns:a16="http://schemas.microsoft.com/office/drawing/2014/main" id="{228E04A3-0BE3-48E3-9CD7-7B2BBA2666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4044" y="4910212"/>
                      <a:ext cx="491794" cy="492279"/>
                    </a:xfrm>
                    <a:custGeom>
                      <a:avLst/>
                      <a:gdLst>
                        <a:gd name="connsiteX0" fmla="*/ 1716 w 491794"/>
                        <a:gd name="connsiteY0" fmla="*/ 165769 h 492279"/>
                        <a:gd name="connsiteX1" fmla="*/ 70947 w 491794"/>
                        <a:gd name="connsiteY1" fmla="*/ 196642 h 492279"/>
                        <a:gd name="connsiteX2" fmla="*/ 89658 w 491794"/>
                        <a:gd name="connsiteY2" fmla="*/ 196642 h 492279"/>
                        <a:gd name="connsiteX3" fmla="*/ 54107 w 491794"/>
                        <a:gd name="connsiteY3" fmla="*/ 213794 h 492279"/>
                        <a:gd name="connsiteX4" fmla="*/ 26664 w 491794"/>
                        <a:gd name="connsiteY4" fmla="*/ 240613 h 492279"/>
                        <a:gd name="connsiteX5" fmla="*/ 89034 w 491794"/>
                        <a:gd name="connsiteY5" fmla="*/ 230634 h 492279"/>
                        <a:gd name="connsiteX6" fmla="*/ 100884 w 491794"/>
                        <a:gd name="connsiteY6" fmla="*/ 226580 h 492279"/>
                        <a:gd name="connsiteX7" fmla="*/ 93400 w 491794"/>
                        <a:gd name="connsiteY7" fmla="*/ 252775 h 492279"/>
                        <a:gd name="connsiteX8" fmla="*/ 98390 w 491794"/>
                        <a:gd name="connsiteY8" fmla="*/ 256829 h 492279"/>
                        <a:gd name="connsiteX9" fmla="*/ 261487 w 491794"/>
                        <a:gd name="connsiteY9" fmla="*/ 158285 h 492279"/>
                        <a:gd name="connsiteX10" fmla="*/ 264917 w 491794"/>
                        <a:gd name="connsiteY10" fmla="*/ 157038 h 492279"/>
                        <a:gd name="connsiteX11" fmla="*/ 264605 w 491794"/>
                        <a:gd name="connsiteY11" fmla="*/ 157661 h 492279"/>
                        <a:gd name="connsiteX12" fmla="*/ 179782 w 491794"/>
                        <a:gd name="connsiteY12" fmla="*/ 223461 h 492279"/>
                        <a:gd name="connsiteX13" fmla="*/ 123649 w 491794"/>
                        <a:gd name="connsiteY13" fmla="*/ 288326 h 492279"/>
                        <a:gd name="connsiteX14" fmla="*/ 110552 w 491794"/>
                        <a:gd name="connsiteY14" fmla="*/ 289262 h 492279"/>
                        <a:gd name="connsiteX15" fmla="*/ 74689 w 491794"/>
                        <a:gd name="connsiteY15" fmla="*/ 294563 h 492279"/>
                        <a:gd name="connsiteX16" fmla="*/ 63151 w 491794"/>
                        <a:gd name="connsiteY16" fmla="*/ 310156 h 492279"/>
                        <a:gd name="connsiteX17" fmla="*/ 98701 w 491794"/>
                        <a:gd name="connsiteY17" fmla="*/ 333544 h 492279"/>
                        <a:gd name="connsiteX18" fmla="*/ 80302 w 491794"/>
                        <a:gd name="connsiteY18" fmla="*/ 344147 h 492279"/>
                        <a:gd name="connsiteX19" fmla="*/ 48806 w 491794"/>
                        <a:gd name="connsiteY19" fmla="*/ 381257 h 492279"/>
                        <a:gd name="connsiteX20" fmla="*/ 103379 w 491794"/>
                        <a:gd name="connsiteY20" fmla="*/ 379074 h 492279"/>
                        <a:gd name="connsiteX21" fmla="*/ 111487 w 491794"/>
                        <a:gd name="connsiteY21" fmla="*/ 374708 h 492279"/>
                        <a:gd name="connsiteX22" fmla="*/ 100572 w 491794"/>
                        <a:gd name="connsiteY22" fmla="*/ 408076 h 492279"/>
                        <a:gd name="connsiteX23" fmla="*/ 101508 w 491794"/>
                        <a:gd name="connsiteY23" fmla="*/ 489157 h 492279"/>
                        <a:gd name="connsiteX24" fmla="*/ 115229 w 491794"/>
                        <a:gd name="connsiteY24" fmla="*/ 487597 h 492279"/>
                        <a:gd name="connsiteX25" fmla="*/ 148285 w 491794"/>
                        <a:gd name="connsiteY25" fmla="*/ 421486 h 492279"/>
                        <a:gd name="connsiteX26" fmla="*/ 151404 w 491794"/>
                        <a:gd name="connsiteY26" fmla="*/ 416184 h 492279"/>
                        <a:gd name="connsiteX27" fmla="*/ 174481 w 491794"/>
                        <a:gd name="connsiteY27" fmla="*/ 454853 h 492279"/>
                        <a:gd name="connsiteX28" fmla="*/ 183524 w 491794"/>
                        <a:gd name="connsiteY28" fmla="*/ 448305 h 492279"/>
                        <a:gd name="connsiteX29" fmla="*/ 191321 w 491794"/>
                        <a:gd name="connsiteY29" fmla="*/ 402774 h 492279"/>
                        <a:gd name="connsiteX30" fmla="*/ 191944 w 491794"/>
                        <a:gd name="connsiteY30" fmla="*/ 402774 h 492279"/>
                        <a:gd name="connsiteX31" fmla="*/ 192568 w 491794"/>
                        <a:gd name="connsiteY31" fmla="*/ 402774 h 492279"/>
                        <a:gd name="connsiteX32" fmla="*/ 202859 w 491794"/>
                        <a:gd name="connsiteY32" fmla="*/ 420550 h 492279"/>
                        <a:gd name="connsiteX33" fmla="*/ 217828 w 491794"/>
                        <a:gd name="connsiteY33" fmla="*/ 440820 h 492279"/>
                        <a:gd name="connsiteX34" fmla="*/ 233108 w 491794"/>
                        <a:gd name="connsiteY34" fmla="*/ 434895 h 492279"/>
                        <a:gd name="connsiteX35" fmla="*/ 231861 w 491794"/>
                        <a:gd name="connsiteY35" fmla="*/ 411506 h 492279"/>
                        <a:gd name="connsiteX36" fmla="*/ 227183 w 491794"/>
                        <a:gd name="connsiteY36" fmla="*/ 385935 h 492279"/>
                        <a:gd name="connsiteX37" fmla="*/ 219387 w 491794"/>
                        <a:gd name="connsiteY37" fmla="*/ 343835 h 492279"/>
                        <a:gd name="connsiteX38" fmla="*/ 232485 w 491794"/>
                        <a:gd name="connsiteY38" fmla="*/ 282401 h 492279"/>
                        <a:gd name="connsiteX39" fmla="*/ 296725 w 491794"/>
                        <a:gd name="connsiteY39" fmla="*/ 181362 h 492279"/>
                        <a:gd name="connsiteX40" fmla="*/ 263046 w 491794"/>
                        <a:gd name="connsiteY40" fmla="*/ 240301 h 492279"/>
                        <a:gd name="connsiteX41" fmla="*/ 249636 w 491794"/>
                        <a:gd name="connsiteY41" fmla="*/ 295810 h 492279"/>
                        <a:gd name="connsiteX42" fmla="*/ 251507 w 491794"/>
                        <a:gd name="connsiteY42" fmla="*/ 346642 h 492279"/>
                        <a:gd name="connsiteX43" fmla="*/ 254938 w 491794"/>
                        <a:gd name="connsiteY43" fmla="*/ 375955 h 492279"/>
                        <a:gd name="connsiteX44" fmla="*/ 289865 w 491794"/>
                        <a:gd name="connsiteY44" fmla="*/ 435831 h 492279"/>
                        <a:gd name="connsiteX45" fmla="*/ 295166 w 491794"/>
                        <a:gd name="connsiteY45" fmla="*/ 374708 h 492279"/>
                        <a:gd name="connsiteX46" fmla="*/ 295478 w 491794"/>
                        <a:gd name="connsiteY46" fmla="*/ 347265 h 492279"/>
                        <a:gd name="connsiteX47" fmla="*/ 304834 w 491794"/>
                        <a:gd name="connsiteY47" fmla="*/ 366912 h 492279"/>
                        <a:gd name="connsiteX48" fmla="*/ 329470 w 491794"/>
                        <a:gd name="connsiteY48" fmla="*/ 403398 h 492279"/>
                        <a:gd name="connsiteX49" fmla="*/ 357224 w 491794"/>
                        <a:gd name="connsiteY49" fmla="*/ 429282 h 492279"/>
                        <a:gd name="connsiteX50" fmla="*/ 368139 w 491794"/>
                        <a:gd name="connsiteY50" fmla="*/ 421174 h 492279"/>
                        <a:gd name="connsiteX51" fmla="*/ 356912 w 491794"/>
                        <a:gd name="connsiteY51" fmla="*/ 382193 h 492279"/>
                        <a:gd name="connsiteX52" fmla="*/ 345998 w 491794"/>
                        <a:gd name="connsiteY52" fmla="*/ 355374 h 492279"/>
                        <a:gd name="connsiteX53" fmla="*/ 403690 w 491794"/>
                        <a:gd name="connsiteY53" fmla="*/ 378762 h 492279"/>
                        <a:gd name="connsiteX54" fmla="*/ 409303 w 491794"/>
                        <a:gd name="connsiteY54" fmla="*/ 365976 h 492279"/>
                        <a:gd name="connsiteX55" fmla="*/ 362214 w 491794"/>
                        <a:gd name="connsiteY55" fmla="*/ 320758 h 492279"/>
                        <a:gd name="connsiteX56" fmla="*/ 345374 w 491794"/>
                        <a:gd name="connsiteY56" fmla="*/ 301424 h 492279"/>
                        <a:gd name="connsiteX57" fmla="*/ 343503 w 491794"/>
                        <a:gd name="connsiteY57" fmla="*/ 288638 h 492279"/>
                        <a:gd name="connsiteX58" fmla="*/ 338201 w 491794"/>
                        <a:gd name="connsiteY58" fmla="*/ 248721 h 492279"/>
                        <a:gd name="connsiteX59" fmla="*/ 340696 w 491794"/>
                        <a:gd name="connsiteY59" fmla="*/ 209740 h 492279"/>
                        <a:gd name="connsiteX60" fmla="*/ 341008 w 491794"/>
                        <a:gd name="connsiteY60" fmla="*/ 209428 h 492279"/>
                        <a:gd name="connsiteX61" fmla="*/ 342255 w 491794"/>
                        <a:gd name="connsiteY61" fmla="*/ 197578 h 492279"/>
                        <a:gd name="connsiteX62" fmla="*/ 342879 w 491794"/>
                        <a:gd name="connsiteY62" fmla="*/ 188535 h 492279"/>
                        <a:gd name="connsiteX63" fmla="*/ 348181 w 491794"/>
                        <a:gd name="connsiteY63" fmla="*/ 211923 h 492279"/>
                        <a:gd name="connsiteX64" fmla="*/ 369074 w 491794"/>
                        <a:gd name="connsiteY64" fmla="*/ 265249 h 492279"/>
                        <a:gd name="connsiteX65" fmla="*/ 437681 w 491794"/>
                        <a:gd name="connsiteY65" fmla="*/ 322941 h 492279"/>
                        <a:gd name="connsiteX66" fmla="*/ 442047 w 491794"/>
                        <a:gd name="connsiteY66" fmla="*/ 312962 h 492279"/>
                        <a:gd name="connsiteX67" fmla="*/ 408367 w 491794"/>
                        <a:gd name="connsiteY67" fmla="*/ 268368 h 492279"/>
                        <a:gd name="connsiteX68" fmla="*/ 452650 w 491794"/>
                        <a:gd name="connsiteY68" fmla="*/ 288326 h 492279"/>
                        <a:gd name="connsiteX69" fmla="*/ 489448 w 491794"/>
                        <a:gd name="connsiteY69" fmla="*/ 289573 h 492279"/>
                        <a:gd name="connsiteX70" fmla="*/ 486641 w 491794"/>
                        <a:gd name="connsiteY70" fmla="*/ 278971 h 492279"/>
                        <a:gd name="connsiteX71" fmla="*/ 450155 w 491794"/>
                        <a:gd name="connsiteY71" fmla="*/ 254958 h 492279"/>
                        <a:gd name="connsiteX72" fmla="*/ 414604 w 491794"/>
                        <a:gd name="connsiteY72" fmla="*/ 227827 h 492279"/>
                        <a:gd name="connsiteX73" fmla="*/ 406496 w 491794"/>
                        <a:gd name="connsiteY73" fmla="*/ 219096 h 492279"/>
                        <a:gd name="connsiteX74" fmla="*/ 466995 w 491794"/>
                        <a:gd name="connsiteY74" fmla="*/ 224085 h 492279"/>
                        <a:gd name="connsiteX75" fmla="*/ 466995 w 491794"/>
                        <a:gd name="connsiteY75" fmla="*/ 215977 h 492279"/>
                        <a:gd name="connsiteX76" fmla="*/ 410238 w 491794"/>
                        <a:gd name="connsiteY76" fmla="*/ 188223 h 492279"/>
                        <a:gd name="connsiteX77" fmla="*/ 404625 w 491794"/>
                        <a:gd name="connsiteY77" fmla="*/ 184169 h 492279"/>
                        <a:gd name="connsiteX78" fmla="*/ 391216 w 491794"/>
                        <a:gd name="connsiteY78" fmla="*/ 158285 h 492279"/>
                        <a:gd name="connsiteX79" fmla="*/ 387473 w 491794"/>
                        <a:gd name="connsiteY79" fmla="*/ 128348 h 492279"/>
                        <a:gd name="connsiteX80" fmla="*/ 386538 w 491794"/>
                        <a:gd name="connsiteY80" fmla="*/ 60053 h 492279"/>
                        <a:gd name="connsiteX81" fmla="*/ 385290 w 491794"/>
                        <a:gd name="connsiteY81" fmla="*/ 57870 h 492279"/>
                        <a:gd name="connsiteX82" fmla="*/ 379365 w 491794"/>
                        <a:gd name="connsiteY82" fmla="*/ 53192 h 492279"/>
                        <a:gd name="connsiteX83" fmla="*/ 337578 w 491794"/>
                        <a:gd name="connsiteY83" fmla="*/ 66290 h 492279"/>
                        <a:gd name="connsiteX84" fmla="*/ 292048 w 491794"/>
                        <a:gd name="connsiteY84" fmla="*/ 81258 h 492279"/>
                        <a:gd name="connsiteX85" fmla="*/ 263981 w 491794"/>
                        <a:gd name="connsiteY85" fmla="*/ 86560 h 492279"/>
                        <a:gd name="connsiteX86" fmla="*/ 248077 w 491794"/>
                        <a:gd name="connsiteY86" fmla="*/ 83441 h 492279"/>
                        <a:gd name="connsiteX87" fmla="*/ 225936 w 491794"/>
                        <a:gd name="connsiteY87" fmla="*/ 75022 h 492279"/>
                        <a:gd name="connsiteX88" fmla="*/ 213774 w 491794"/>
                        <a:gd name="connsiteY88" fmla="*/ 58182 h 492279"/>
                        <a:gd name="connsiteX89" fmla="*/ 152028 w 491794"/>
                        <a:gd name="connsiteY89" fmla="*/ 1113 h 492279"/>
                        <a:gd name="connsiteX90" fmla="*/ 133629 w 491794"/>
                        <a:gd name="connsiteY90" fmla="*/ 24190 h 492279"/>
                        <a:gd name="connsiteX91" fmla="*/ 150468 w 491794"/>
                        <a:gd name="connsiteY91" fmla="*/ 41654 h 492279"/>
                        <a:gd name="connsiteX92" fmla="*/ 138930 w 491794"/>
                        <a:gd name="connsiteY92" fmla="*/ 36040 h 492279"/>
                        <a:gd name="connsiteX93" fmla="*/ 87163 w 491794"/>
                        <a:gd name="connsiteY93" fmla="*/ 47891 h 492279"/>
                        <a:gd name="connsiteX94" fmla="*/ 87163 w 491794"/>
                        <a:gd name="connsiteY94" fmla="*/ 53816 h 492279"/>
                        <a:gd name="connsiteX95" fmla="*/ 108681 w 491794"/>
                        <a:gd name="connsiteY95" fmla="*/ 65666 h 492279"/>
                        <a:gd name="connsiteX96" fmla="*/ 129886 w 491794"/>
                        <a:gd name="connsiteY96" fmla="*/ 78140 h 492279"/>
                        <a:gd name="connsiteX97" fmla="*/ 109928 w 491794"/>
                        <a:gd name="connsiteY97" fmla="*/ 75645 h 492279"/>
                        <a:gd name="connsiteX98" fmla="*/ 65957 w 491794"/>
                        <a:gd name="connsiteY98" fmla="*/ 95604 h 492279"/>
                        <a:gd name="connsiteX99" fmla="*/ 74377 w 491794"/>
                        <a:gd name="connsiteY99" fmla="*/ 106830 h 492279"/>
                        <a:gd name="connsiteX100" fmla="*/ 127703 w 491794"/>
                        <a:gd name="connsiteY100" fmla="*/ 117745 h 492279"/>
                        <a:gd name="connsiteX101" fmla="*/ 255250 w 491794"/>
                        <a:gd name="connsiteY101" fmla="*/ 122734 h 492279"/>
                        <a:gd name="connsiteX102" fmla="*/ 216268 w 491794"/>
                        <a:gd name="connsiteY102" fmla="*/ 134897 h 492279"/>
                        <a:gd name="connsiteX103" fmla="*/ 155770 w 491794"/>
                        <a:gd name="connsiteY103" fmla="*/ 148306 h 492279"/>
                        <a:gd name="connsiteX104" fmla="*/ 88099 w 491794"/>
                        <a:gd name="connsiteY104" fmla="*/ 156726 h 492279"/>
                        <a:gd name="connsiteX105" fmla="*/ 54107 w 491794"/>
                        <a:gd name="connsiteY105" fmla="*/ 153919 h 492279"/>
                        <a:gd name="connsiteX106" fmla="*/ 21363 w 491794"/>
                        <a:gd name="connsiteY106" fmla="*/ 142381 h 492279"/>
                        <a:gd name="connsiteX107" fmla="*/ 1716 w 491794"/>
                        <a:gd name="connsiteY107" fmla="*/ 165769 h 492279"/>
                        <a:gd name="connsiteX108" fmla="*/ 341944 w 491794"/>
                        <a:gd name="connsiteY108" fmla="*/ 176061 h 492279"/>
                        <a:gd name="connsiteX109" fmla="*/ 342879 w 491794"/>
                        <a:gd name="connsiteY109" fmla="*/ 173878 h 492279"/>
                        <a:gd name="connsiteX110" fmla="*/ 341944 w 491794"/>
                        <a:gd name="connsiteY110" fmla="*/ 177620 h 492279"/>
                        <a:gd name="connsiteX111" fmla="*/ 341944 w 491794"/>
                        <a:gd name="connsiteY111" fmla="*/ 176061 h 4922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491794" h="492279">
                          <a:moveTo>
                            <a:pt x="1716" y="165769"/>
                          </a:moveTo>
                          <a:cubicBezTo>
                            <a:pt x="14502" y="189470"/>
                            <a:pt x="45687" y="195395"/>
                            <a:pt x="70947" y="196642"/>
                          </a:cubicBezTo>
                          <a:cubicBezTo>
                            <a:pt x="77184" y="196954"/>
                            <a:pt x="83421" y="196954"/>
                            <a:pt x="89658" y="196642"/>
                          </a:cubicBezTo>
                          <a:cubicBezTo>
                            <a:pt x="77808" y="202256"/>
                            <a:pt x="65957" y="207869"/>
                            <a:pt x="54107" y="213794"/>
                          </a:cubicBezTo>
                          <a:cubicBezTo>
                            <a:pt x="49741" y="215977"/>
                            <a:pt x="15750" y="231881"/>
                            <a:pt x="26664" y="240613"/>
                          </a:cubicBezTo>
                          <a:cubicBezTo>
                            <a:pt x="41633" y="252463"/>
                            <a:pt x="73442" y="235312"/>
                            <a:pt x="89034" y="230634"/>
                          </a:cubicBezTo>
                          <a:cubicBezTo>
                            <a:pt x="93088" y="229387"/>
                            <a:pt x="97142" y="228139"/>
                            <a:pt x="100884" y="226580"/>
                          </a:cubicBezTo>
                          <a:cubicBezTo>
                            <a:pt x="96830" y="235312"/>
                            <a:pt x="94336" y="244355"/>
                            <a:pt x="93400" y="252775"/>
                          </a:cubicBezTo>
                          <a:cubicBezTo>
                            <a:pt x="93088" y="255582"/>
                            <a:pt x="95583" y="257765"/>
                            <a:pt x="98390" y="256829"/>
                          </a:cubicBezTo>
                          <a:cubicBezTo>
                            <a:pt x="120219" y="249345"/>
                            <a:pt x="247765" y="163587"/>
                            <a:pt x="261487" y="158285"/>
                          </a:cubicBezTo>
                          <a:cubicBezTo>
                            <a:pt x="262734" y="157973"/>
                            <a:pt x="263670" y="157350"/>
                            <a:pt x="264917" y="157038"/>
                          </a:cubicBezTo>
                          <a:cubicBezTo>
                            <a:pt x="264917" y="157350"/>
                            <a:pt x="264605" y="157350"/>
                            <a:pt x="264605" y="157661"/>
                          </a:cubicBezTo>
                          <a:cubicBezTo>
                            <a:pt x="236850" y="180114"/>
                            <a:pt x="204730" y="197578"/>
                            <a:pt x="179782" y="223461"/>
                          </a:cubicBezTo>
                          <a:cubicBezTo>
                            <a:pt x="129263" y="275540"/>
                            <a:pt x="125209" y="287391"/>
                            <a:pt x="123649" y="288326"/>
                          </a:cubicBezTo>
                          <a:cubicBezTo>
                            <a:pt x="119283" y="288638"/>
                            <a:pt x="114918" y="288950"/>
                            <a:pt x="110552" y="289262"/>
                          </a:cubicBezTo>
                          <a:cubicBezTo>
                            <a:pt x="99013" y="289885"/>
                            <a:pt x="85292" y="288950"/>
                            <a:pt x="74689" y="294563"/>
                          </a:cubicBezTo>
                          <a:cubicBezTo>
                            <a:pt x="70635" y="296746"/>
                            <a:pt x="61591" y="303918"/>
                            <a:pt x="63151" y="310156"/>
                          </a:cubicBezTo>
                          <a:cubicBezTo>
                            <a:pt x="67205" y="326372"/>
                            <a:pt x="82485" y="331985"/>
                            <a:pt x="98701" y="333544"/>
                          </a:cubicBezTo>
                          <a:cubicBezTo>
                            <a:pt x="92464" y="336974"/>
                            <a:pt x="86539" y="340405"/>
                            <a:pt x="80302" y="344147"/>
                          </a:cubicBezTo>
                          <a:cubicBezTo>
                            <a:pt x="73442" y="348201"/>
                            <a:pt x="37891" y="368783"/>
                            <a:pt x="48806" y="381257"/>
                          </a:cubicBezTo>
                          <a:cubicBezTo>
                            <a:pt x="63774" y="398409"/>
                            <a:pt x="86227" y="388118"/>
                            <a:pt x="103379" y="379074"/>
                          </a:cubicBezTo>
                          <a:cubicBezTo>
                            <a:pt x="106186" y="377827"/>
                            <a:pt x="108681" y="376267"/>
                            <a:pt x="111487" y="374708"/>
                          </a:cubicBezTo>
                          <a:cubicBezTo>
                            <a:pt x="107121" y="385623"/>
                            <a:pt x="103691" y="396538"/>
                            <a:pt x="100572" y="408076"/>
                          </a:cubicBezTo>
                          <a:cubicBezTo>
                            <a:pt x="93400" y="434271"/>
                            <a:pt x="83733" y="465144"/>
                            <a:pt x="101508" y="489157"/>
                          </a:cubicBezTo>
                          <a:cubicBezTo>
                            <a:pt x="104938" y="493834"/>
                            <a:pt x="113046" y="493211"/>
                            <a:pt x="115229" y="487597"/>
                          </a:cubicBezTo>
                          <a:cubicBezTo>
                            <a:pt x="124585" y="464521"/>
                            <a:pt x="135500" y="443003"/>
                            <a:pt x="148285" y="421486"/>
                          </a:cubicBezTo>
                          <a:cubicBezTo>
                            <a:pt x="149221" y="419614"/>
                            <a:pt x="150468" y="417743"/>
                            <a:pt x="151404" y="416184"/>
                          </a:cubicBezTo>
                          <a:cubicBezTo>
                            <a:pt x="152340" y="432712"/>
                            <a:pt x="158265" y="447369"/>
                            <a:pt x="174481" y="454853"/>
                          </a:cubicBezTo>
                          <a:cubicBezTo>
                            <a:pt x="179158" y="457036"/>
                            <a:pt x="183524" y="452982"/>
                            <a:pt x="183524" y="448305"/>
                          </a:cubicBezTo>
                          <a:cubicBezTo>
                            <a:pt x="182589" y="432400"/>
                            <a:pt x="186331" y="417431"/>
                            <a:pt x="191321" y="402774"/>
                          </a:cubicBezTo>
                          <a:cubicBezTo>
                            <a:pt x="191632" y="402774"/>
                            <a:pt x="191632" y="402774"/>
                            <a:pt x="191944" y="402774"/>
                          </a:cubicBezTo>
                          <a:cubicBezTo>
                            <a:pt x="192256" y="402774"/>
                            <a:pt x="192256" y="402774"/>
                            <a:pt x="192568" y="402774"/>
                          </a:cubicBezTo>
                          <a:cubicBezTo>
                            <a:pt x="195686" y="408700"/>
                            <a:pt x="199117" y="414625"/>
                            <a:pt x="202859" y="420550"/>
                          </a:cubicBezTo>
                          <a:cubicBezTo>
                            <a:pt x="207225" y="427722"/>
                            <a:pt x="213774" y="433336"/>
                            <a:pt x="217828" y="440820"/>
                          </a:cubicBezTo>
                          <a:cubicBezTo>
                            <a:pt x="221882" y="448305"/>
                            <a:pt x="234668" y="442691"/>
                            <a:pt x="233108" y="434895"/>
                          </a:cubicBezTo>
                          <a:cubicBezTo>
                            <a:pt x="231549" y="427099"/>
                            <a:pt x="232796" y="419303"/>
                            <a:pt x="231861" y="411506"/>
                          </a:cubicBezTo>
                          <a:cubicBezTo>
                            <a:pt x="230925" y="402774"/>
                            <a:pt x="229366" y="394355"/>
                            <a:pt x="227183" y="385935"/>
                          </a:cubicBezTo>
                          <a:cubicBezTo>
                            <a:pt x="224376" y="375955"/>
                            <a:pt x="218139" y="348201"/>
                            <a:pt x="219387" y="343835"/>
                          </a:cubicBezTo>
                          <a:cubicBezTo>
                            <a:pt x="224688" y="324189"/>
                            <a:pt x="225312" y="301424"/>
                            <a:pt x="232485" y="282401"/>
                          </a:cubicBezTo>
                          <a:cubicBezTo>
                            <a:pt x="262110" y="204439"/>
                            <a:pt x="296725" y="181362"/>
                            <a:pt x="296725" y="181362"/>
                          </a:cubicBezTo>
                          <a:cubicBezTo>
                            <a:pt x="282380" y="206310"/>
                            <a:pt x="270842" y="221590"/>
                            <a:pt x="263046" y="240301"/>
                          </a:cubicBezTo>
                          <a:cubicBezTo>
                            <a:pt x="255561" y="257765"/>
                            <a:pt x="251196" y="276788"/>
                            <a:pt x="249636" y="295810"/>
                          </a:cubicBezTo>
                          <a:cubicBezTo>
                            <a:pt x="248389" y="311403"/>
                            <a:pt x="245894" y="331361"/>
                            <a:pt x="251507" y="346642"/>
                          </a:cubicBezTo>
                          <a:cubicBezTo>
                            <a:pt x="251507" y="357245"/>
                            <a:pt x="252755" y="367536"/>
                            <a:pt x="254938" y="375955"/>
                          </a:cubicBezTo>
                          <a:cubicBezTo>
                            <a:pt x="257433" y="386870"/>
                            <a:pt x="270842" y="442691"/>
                            <a:pt x="289865" y="435831"/>
                          </a:cubicBezTo>
                          <a:cubicBezTo>
                            <a:pt x="307952" y="429593"/>
                            <a:pt x="296414" y="387806"/>
                            <a:pt x="295166" y="374708"/>
                          </a:cubicBezTo>
                          <a:cubicBezTo>
                            <a:pt x="294542" y="365353"/>
                            <a:pt x="294542" y="356309"/>
                            <a:pt x="295478" y="347265"/>
                          </a:cubicBezTo>
                          <a:cubicBezTo>
                            <a:pt x="298908" y="355374"/>
                            <a:pt x="302339" y="362234"/>
                            <a:pt x="304834" y="366912"/>
                          </a:cubicBezTo>
                          <a:cubicBezTo>
                            <a:pt x="311694" y="380010"/>
                            <a:pt x="319802" y="392484"/>
                            <a:pt x="329470" y="403398"/>
                          </a:cubicBezTo>
                          <a:cubicBezTo>
                            <a:pt x="337578" y="412442"/>
                            <a:pt x="346309" y="423669"/>
                            <a:pt x="357224" y="429282"/>
                          </a:cubicBezTo>
                          <a:cubicBezTo>
                            <a:pt x="363149" y="432088"/>
                            <a:pt x="368139" y="426787"/>
                            <a:pt x="368139" y="421174"/>
                          </a:cubicBezTo>
                          <a:cubicBezTo>
                            <a:pt x="368139" y="408388"/>
                            <a:pt x="361278" y="394043"/>
                            <a:pt x="356912" y="382193"/>
                          </a:cubicBezTo>
                          <a:cubicBezTo>
                            <a:pt x="353482" y="373149"/>
                            <a:pt x="349740" y="364105"/>
                            <a:pt x="345998" y="355374"/>
                          </a:cubicBezTo>
                          <a:cubicBezTo>
                            <a:pt x="363461" y="366600"/>
                            <a:pt x="382484" y="373461"/>
                            <a:pt x="403690" y="378762"/>
                          </a:cubicBezTo>
                          <a:cubicBezTo>
                            <a:pt x="410862" y="380633"/>
                            <a:pt x="414292" y="370342"/>
                            <a:pt x="409303" y="365976"/>
                          </a:cubicBezTo>
                          <a:cubicBezTo>
                            <a:pt x="392775" y="351943"/>
                            <a:pt x="377494" y="335727"/>
                            <a:pt x="362214" y="320758"/>
                          </a:cubicBezTo>
                          <a:cubicBezTo>
                            <a:pt x="356289" y="315145"/>
                            <a:pt x="350987" y="308284"/>
                            <a:pt x="345374" y="301424"/>
                          </a:cubicBezTo>
                          <a:cubicBezTo>
                            <a:pt x="344750" y="297370"/>
                            <a:pt x="344126" y="293004"/>
                            <a:pt x="343503" y="288638"/>
                          </a:cubicBezTo>
                          <a:cubicBezTo>
                            <a:pt x="341008" y="275540"/>
                            <a:pt x="338825" y="262131"/>
                            <a:pt x="338201" y="248721"/>
                          </a:cubicBezTo>
                          <a:cubicBezTo>
                            <a:pt x="337578" y="235624"/>
                            <a:pt x="339137" y="222838"/>
                            <a:pt x="340696" y="209740"/>
                          </a:cubicBezTo>
                          <a:cubicBezTo>
                            <a:pt x="340696" y="209740"/>
                            <a:pt x="340696" y="209428"/>
                            <a:pt x="341008" y="209428"/>
                          </a:cubicBezTo>
                          <a:cubicBezTo>
                            <a:pt x="342567" y="205374"/>
                            <a:pt x="342879" y="201320"/>
                            <a:pt x="342255" y="197578"/>
                          </a:cubicBezTo>
                          <a:cubicBezTo>
                            <a:pt x="342567" y="194460"/>
                            <a:pt x="342879" y="191341"/>
                            <a:pt x="342879" y="188535"/>
                          </a:cubicBezTo>
                          <a:cubicBezTo>
                            <a:pt x="343815" y="196331"/>
                            <a:pt x="346309" y="204439"/>
                            <a:pt x="348181" y="211923"/>
                          </a:cubicBezTo>
                          <a:cubicBezTo>
                            <a:pt x="353170" y="230634"/>
                            <a:pt x="359719" y="248409"/>
                            <a:pt x="369074" y="265249"/>
                          </a:cubicBezTo>
                          <a:cubicBezTo>
                            <a:pt x="384355" y="293316"/>
                            <a:pt x="406184" y="315457"/>
                            <a:pt x="437681" y="322941"/>
                          </a:cubicBezTo>
                          <a:cubicBezTo>
                            <a:pt x="443606" y="324189"/>
                            <a:pt x="445477" y="316392"/>
                            <a:pt x="442047" y="312962"/>
                          </a:cubicBezTo>
                          <a:cubicBezTo>
                            <a:pt x="428949" y="299865"/>
                            <a:pt x="417411" y="284584"/>
                            <a:pt x="408367" y="268368"/>
                          </a:cubicBezTo>
                          <a:cubicBezTo>
                            <a:pt x="422401" y="276788"/>
                            <a:pt x="437057" y="283337"/>
                            <a:pt x="452650" y="288326"/>
                          </a:cubicBezTo>
                          <a:cubicBezTo>
                            <a:pt x="465124" y="292380"/>
                            <a:pt x="477598" y="297370"/>
                            <a:pt x="489448" y="289573"/>
                          </a:cubicBezTo>
                          <a:cubicBezTo>
                            <a:pt x="493814" y="286767"/>
                            <a:pt x="491631" y="279594"/>
                            <a:pt x="486641" y="278971"/>
                          </a:cubicBezTo>
                          <a:cubicBezTo>
                            <a:pt x="474479" y="277411"/>
                            <a:pt x="460134" y="261819"/>
                            <a:pt x="450155" y="254958"/>
                          </a:cubicBezTo>
                          <a:cubicBezTo>
                            <a:pt x="437993" y="246538"/>
                            <a:pt x="425519" y="237807"/>
                            <a:pt x="414604" y="227827"/>
                          </a:cubicBezTo>
                          <a:cubicBezTo>
                            <a:pt x="411798" y="225333"/>
                            <a:pt x="409303" y="222526"/>
                            <a:pt x="406496" y="219096"/>
                          </a:cubicBezTo>
                          <a:cubicBezTo>
                            <a:pt x="424895" y="227204"/>
                            <a:pt x="448596" y="233441"/>
                            <a:pt x="466995" y="224085"/>
                          </a:cubicBezTo>
                          <a:cubicBezTo>
                            <a:pt x="470425" y="222214"/>
                            <a:pt x="470425" y="217848"/>
                            <a:pt x="466995" y="215977"/>
                          </a:cubicBezTo>
                          <a:cubicBezTo>
                            <a:pt x="448284" y="205998"/>
                            <a:pt x="428326" y="200073"/>
                            <a:pt x="410238" y="188223"/>
                          </a:cubicBezTo>
                          <a:cubicBezTo>
                            <a:pt x="408367" y="186975"/>
                            <a:pt x="406496" y="185728"/>
                            <a:pt x="404625" y="184169"/>
                          </a:cubicBezTo>
                          <a:cubicBezTo>
                            <a:pt x="401819" y="175125"/>
                            <a:pt x="396829" y="166081"/>
                            <a:pt x="391216" y="158285"/>
                          </a:cubicBezTo>
                          <a:cubicBezTo>
                            <a:pt x="389968" y="148306"/>
                            <a:pt x="388409" y="138327"/>
                            <a:pt x="387473" y="128348"/>
                          </a:cubicBezTo>
                          <a:cubicBezTo>
                            <a:pt x="385602" y="105895"/>
                            <a:pt x="386226" y="82506"/>
                            <a:pt x="386538" y="60053"/>
                          </a:cubicBezTo>
                          <a:cubicBezTo>
                            <a:pt x="386538" y="58805"/>
                            <a:pt x="385914" y="58182"/>
                            <a:pt x="385290" y="57870"/>
                          </a:cubicBezTo>
                          <a:cubicBezTo>
                            <a:pt x="384979" y="55063"/>
                            <a:pt x="382172" y="52880"/>
                            <a:pt x="379365" y="53192"/>
                          </a:cubicBezTo>
                          <a:cubicBezTo>
                            <a:pt x="364708" y="54128"/>
                            <a:pt x="351299" y="60365"/>
                            <a:pt x="337578" y="66290"/>
                          </a:cubicBezTo>
                          <a:cubicBezTo>
                            <a:pt x="322921" y="72527"/>
                            <a:pt x="307640" y="77516"/>
                            <a:pt x="292048" y="81258"/>
                          </a:cubicBezTo>
                          <a:cubicBezTo>
                            <a:pt x="282692" y="83441"/>
                            <a:pt x="273337" y="85313"/>
                            <a:pt x="263981" y="86560"/>
                          </a:cubicBezTo>
                          <a:cubicBezTo>
                            <a:pt x="258680" y="85936"/>
                            <a:pt x="253378" y="85001"/>
                            <a:pt x="248077" y="83441"/>
                          </a:cubicBezTo>
                          <a:cubicBezTo>
                            <a:pt x="240593" y="81258"/>
                            <a:pt x="232485" y="78764"/>
                            <a:pt x="225936" y="75022"/>
                          </a:cubicBezTo>
                          <a:cubicBezTo>
                            <a:pt x="218139" y="70656"/>
                            <a:pt x="217828" y="66290"/>
                            <a:pt x="213774" y="58182"/>
                          </a:cubicBezTo>
                          <a:cubicBezTo>
                            <a:pt x="200988" y="32922"/>
                            <a:pt x="177911" y="12340"/>
                            <a:pt x="152028" y="1113"/>
                          </a:cubicBezTo>
                          <a:cubicBezTo>
                            <a:pt x="138930" y="-4500"/>
                            <a:pt x="123026" y="12340"/>
                            <a:pt x="133629" y="24190"/>
                          </a:cubicBezTo>
                          <a:cubicBezTo>
                            <a:pt x="138930" y="30115"/>
                            <a:pt x="144855" y="35729"/>
                            <a:pt x="150468" y="41654"/>
                          </a:cubicBezTo>
                          <a:cubicBezTo>
                            <a:pt x="147038" y="39471"/>
                            <a:pt x="142984" y="37288"/>
                            <a:pt x="138930" y="36040"/>
                          </a:cubicBezTo>
                          <a:cubicBezTo>
                            <a:pt x="122402" y="30427"/>
                            <a:pt x="97142" y="31986"/>
                            <a:pt x="87163" y="47891"/>
                          </a:cubicBezTo>
                          <a:cubicBezTo>
                            <a:pt x="85916" y="49762"/>
                            <a:pt x="85604" y="52257"/>
                            <a:pt x="87163" y="53816"/>
                          </a:cubicBezTo>
                          <a:cubicBezTo>
                            <a:pt x="93088" y="60676"/>
                            <a:pt x="100261" y="62859"/>
                            <a:pt x="108681" y="65666"/>
                          </a:cubicBezTo>
                          <a:cubicBezTo>
                            <a:pt x="118348" y="68785"/>
                            <a:pt x="124273" y="71591"/>
                            <a:pt x="129886" y="78140"/>
                          </a:cubicBezTo>
                          <a:cubicBezTo>
                            <a:pt x="123338" y="77516"/>
                            <a:pt x="116789" y="76269"/>
                            <a:pt x="109928" y="75645"/>
                          </a:cubicBezTo>
                          <a:cubicBezTo>
                            <a:pt x="91841" y="73774"/>
                            <a:pt x="73130" y="76581"/>
                            <a:pt x="65957" y="95604"/>
                          </a:cubicBezTo>
                          <a:cubicBezTo>
                            <a:pt x="63774" y="101529"/>
                            <a:pt x="68140" y="106830"/>
                            <a:pt x="74377" y="106830"/>
                          </a:cubicBezTo>
                          <a:cubicBezTo>
                            <a:pt x="91529" y="106206"/>
                            <a:pt x="110240" y="115874"/>
                            <a:pt x="127703" y="117745"/>
                          </a:cubicBezTo>
                          <a:cubicBezTo>
                            <a:pt x="147974" y="119616"/>
                            <a:pt x="245582" y="118680"/>
                            <a:pt x="255250" y="122734"/>
                          </a:cubicBezTo>
                          <a:cubicBezTo>
                            <a:pt x="252755" y="123982"/>
                            <a:pt x="218139" y="134273"/>
                            <a:pt x="216268" y="134897"/>
                          </a:cubicBezTo>
                          <a:cubicBezTo>
                            <a:pt x="196934" y="143005"/>
                            <a:pt x="176352" y="143316"/>
                            <a:pt x="155770" y="148306"/>
                          </a:cubicBezTo>
                          <a:cubicBezTo>
                            <a:pt x="133940" y="153919"/>
                            <a:pt x="110552" y="156102"/>
                            <a:pt x="88099" y="156726"/>
                          </a:cubicBezTo>
                          <a:cubicBezTo>
                            <a:pt x="76872" y="157038"/>
                            <a:pt x="65022" y="156726"/>
                            <a:pt x="54107" y="153919"/>
                          </a:cubicBezTo>
                          <a:cubicBezTo>
                            <a:pt x="42569" y="151113"/>
                            <a:pt x="33213" y="143940"/>
                            <a:pt x="21363" y="142381"/>
                          </a:cubicBezTo>
                          <a:cubicBezTo>
                            <a:pt x="8577" y="141133"/>
                            <a:pt x="-4832" y="153919"/>
                            <a:pt x="1716" y="165769"/>
                          </a:cubicBezTo>
                          <a:close/>
                          <a:moveTo>
                            <a:pt x="341944" y="176061"/>
                          </a:moveTo>
                          <a:cubicBezTo>
                            <a:pt x="342255" y="175437"/>
                            <a:pt x="342567" y="174813"/>
                            <a:pt x="342879" y="173878"/>
                          </a:cubicBezTo>
                          <a:cubicBezTo>
                            <a:pt x="342567" y="175125"/>
                            <a:pt x="342255" y="176372"/>
                            <a:pt x="341944" y="177620"/>
                          </a:cubicBezTo>
                          <a:cubicBezTo>
                            <a:pt x="341944" y="177308"/>
                            <a:pt x="341944" y="176684"/>
                            <a:pt x="341944" y="176061"/>
                          </a:cubicBezTo>
                          <a:close/>
                        </a:path>
                      </a:pathLst>
                    </a:custGeom>
                    <a:solidFill>
                      <a:srgbClr val="396B2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3" name="Freeform: Shape 614">
                      <a:extLst>
                        <a:ext uri="{FF2B5EF4-FFF2-40B4-BE49-F238E27FC236}">
                          <a16:creationId xmlns:a16="http://schemas.microsoft.com/office/drawing/2014/main" id="{C6636620-3166-4A18-BFE5-5658F68C822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5428" y="5109509"/>
                      <a:ext cx="124208" cy="210844"/>
                    </a:xfrm>
                    <a:custGeom>
                      <a:avLst/>
                      <a:gdLst>
                        <a:gd name="connsiteX0" fmla="*/ 16505 w 124208"/>
                        <a:gd name="connsiteY0" fmla="*/ 1088 h 210844"/>
                        <a:gd name="connsiteX1" fmla="*/ 24301 w 124208"/>
                        <a:gd name="connsiteY1" fmla="*/ 123956 h 210844"/>
                        <a:gd name="connsiteX2" fmla="*/ 115985 w 124208"/>
                        <a:gd name="connsiteY2" fmla="*/ 209715 h 210844"/>
                        <a:gd name="connsiteX3" fmla="*/ 122534 w 124208"/>
                        <a:gd name="connsiteY3" fmla="*/ 194746 h 210844"/>
                        <a:gd name="connsiteX4" fmla="*/ 88542 w 124208"/>
                        <a:gd name="connsiteY4" fmla="*/ 165744 h 210844"/>
                        <a:gd name="connsiteX5" fmla="*/ 52056 w 124208"/>
                        <a:gd name="connsiteY5" fmla="*/ 114913 h 210844"/>
                        <a:gd name="connsiteX6" fmla="*/ 21806 w 124208"/>
                        <a:gd name="connsiteY6" fmla="*/ 2335 h 210844"/>
                        <a:gd name="connsiteX7" fmla="*/ 16505 w 124208"/>
                        <a:gd name="connsiteY7" fmla="*/ 1088 h 210844"/>
                        <a:gd name="connsiteX8" fmla="*/ 16505 w 124208"/>
                        <a:gd name="connsiteY8" fmla="*/ 1088 h 2108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4208" h="210844">
                          <a:moveTo>
                            <a:pt x="16505" y="1088"/>
                          </a:moveTo>
                          <a:cubicBezTo>
                            <a:pt x="-14680" y="37262"/>
                            <a:pt x="4343" y="86534"/>
                            <a:pt x="24301" y="123956"/>
                          </a:cubicBezTo>
                          <a:cubicBezTo>
                            <a:pt x="40206" y="153582"/>
                            <a:pt x="73885" y="220318"/>
                            <a:pt x="115985" y="209715"/>
                          </a:cubicBezTo>
                          <a:cubicBezTo>
                            <a:pt x="122845" y="207844"/>
                            <a:pt x="126588" y="201295"/>
                            <a:pt x="122534" y="194746"/>
                          </a:cubicBezTo>
                          <a:cubicBezTo>
                            <a:pt x="113802" y="181025"/>
                            <a:pt x="100392" y="176971"/>
                            <a:pt x="88542" y="165744"/>
                          </a:cubicBezTo>
                          <a:cubicBezTo>
                            <a:pt x="73573" y="151711"/>
                            <a:pt x="62347" y="132688"/>
                            <a:pt x="52056" y="114913"/>
                          </a:cubicBezTo>
                          <a:cubicBezTo>
                            <a:pt x="30850" y="79050"/>
                            <a:pt x="23677" y="43499"/>
                            <a:pt x="21806" y="2335"/>
                          </a:cubicBezTo>
                          <a:cubicBezTo>
                            <a:pt x="22118" y="-160"/>
                            <a:pt x="18376" y="-783"/>
                            <a:pt x="16505" y="1088"/>
                          </a:cubicBezTo>
                          <a:lnTo>
                            <a:pt x="16505" y="1088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4" name="Freeform: Shape 615">
                      <a:extLst>
                        <a:ext uri="{FF2B5EF4-FFF2-40B4-BE49-F238E27FC236}">
                          <a16:creationId xmlns:a16="http://schemas.microsoft.com/office/drawing/2014/main" id="{2A2D2F36-0011-4E3A-8D70-A50204A4FA4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54707" y="5210085"/>
                      <a:ext cx="35373" cy="146872"/>
                    </a:xfrm>
                    <a:custGeom>
                      <a:avLst/>
                      <a:gdLst>
                        <a:gd name="connsiteX0" fmla="*/ 11364 w 35373"/>
                        <a:gd name="connsiteY0" fmla="*/ 1551 h 146872"/>
                        <a:gd name="connsiteX1" fmla="*/ 4815 w 35373"/>
                        <a:gd name="connsiteY1" fmla="*/ 89492 h 146872"/>
                        <a:gd name="connsiteX2" fmla="*/ 30387 w 35373"/>
                        <a:gd name="connsiteY2" fmla="*/ 146873 h 146872"/>
                        <a:gd name="connsiteX3" fmla="*/ 34752 w 35373"/>
                        <a:gd name="connsiteY3" fmla="*/ 142819 h 146872"/>
                        <a:gd name="connsiteX4" fmla="*/ 32258 w 35373"/>
                        <a:gd name="connsiteY4" fmla="*/ 121613 h 146872"/>
                        <a:gd name="connsiteX5" fmla="*/ 26644 w 35373"/>
                        <a:gd name="connsiteY5" fmla="*/ 82320 h 146872"/>
                        <a:gd name="connsiteX6" fmla="*/ 18536 w 35373"/>
                        <a:gd name="connsiteY6" fmla="*/ 4670 h 146872"/>
                        <a:gd name="connsiteX7" fmla="*/ 11364 w 35373"/>
                        <a:gd name="connsiteY7" fmla="*/ 1551 h 146872"/>
                        <a:gd name="connsiteX8" fmla="*/ 11364 w 35373"/>
                        <a:gd name="connsiteY8" fmla="*/ 1551 h 1468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35373" h="146872">
                          <a:moveTo>
                            <a:pt x="11364" y="1551"/>
                          </a:moveTo>
                          <a:cubicBezTo>
                            <a:pt x="-7035" y="27122"/>
                            <a:pt x="1696" y="60490"/>
                            <a:pt x="4815" y="89492"/>
                          </a:cubicBezTo>
                          <a:cubicBezTo>
                            <a:pt x="6686" y="106956"/>
                            <a:pt x="4503" y="146873"/>
                            <a:pt x="30387" y="146873"/>
                          </a:cubicBezTo>
                          <a:cubicBezTo>
                            <a:pt x="32570" y="146873"/>
                            <a:pt x="34129" y="144690"/>
                            <a:pt x="34752" y="142819"/>
                          </a:cubicBezTo>
                          <a:cubicBezTo>
                            <a:pt x="36623" y="135022"/>
                            <a:pt x="33817" y="129409"/>
                            <a:pt x="32258" y="121613"/>
                          </a:cubicBezTo>
                          <a:cubicBezTo>
                            <a:pt x="29451" y="108827"/>
                            <a:pt x="28204" y="95417"/>
                            <a:pt x="26644" y="82320"/>
                          </a:cubicBezTo>
                          <a:cubicBezTo>
                            <a:pt x="23526" y="57684"/>
                            <a:pt x="14794" y="29617"/>
                            <a:pt x="18536" y="4670"/>
                          </a:cubicBezTo>
                          <a:cubicBezTo>
                            <a:pt x="19160" y="927"/>
                            <a:pt x="13859" y="-1879"/>
                            <a:pt x="11364" y="1551"/>
                          </a:cubicBezTo>
                          <a:lnTo>
                            <a:pt x="11364" y="155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5" name="Freeform: Shape 616">
                      <a:extLst>
                        <a:ext uri="{FF2B5EF4-FFF2-40B4-BE49-F238E27FC236}">
                          <a16:creationId xmlns:a16="http://schemas.microsoft.com/office/drawing/2014/main" id="{058F26BD-CC53-480E-8B0B-918411C3C0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68112" y="5093196"/>
                      <a:ext cx="79883" cy="285337"/>
                    </a:xfrm>
                    <a:custGeom>
                      <a:avLst/>
                      <a:gdLst>
                        <a:gd name="connsiteX0" fmla="*/ 66774 w 79883"/>
                        <a:gd name="connsiteY0" fmla="*/ 1496 h 285337"/>
                        <a:gd name="connsiteX1" fmla="*/ 350 w 79883"/>
                        <a:gd name="connsiteY1" fmla="*/ 141828 h 285337"/>
                        <a:gd name="connsiteX2" fmla="*/ 38084 w 79883"/>
                        <a:gd name="connsiteY2" fmla="*/ 281536 h 285337"/>
                        <a:gd name="connsiteX3" fmla="*/ 61784 w 79883"/>
                        <a:gd name="connsiteY3" fmla="*/ 268439 h 285337"/>
                        <a:gd name="connsiteX4" fmla="*/ 47439 w 79883"/>
                        <a:gd name="connsiteY4" fmla="*/ 216672 h 285337"/>
                        <a:gd name="connsiteX5" fmla="*/ 37148 w 79883"/>
                        <a:gd name="connsiteY5" fmla="*/ 134968 h 285337"/>
                        <a:gd name="connsiteX6" fmla="*/ 79560 w 79883"/>
                        <a:gd name="connsiteY6" fmla="*/ 9604 h 285337"/>
                        <a:gd name="connsiteX7" fmla="*/ 66774 w 79883"/>
                        <a:gd name="connsiteY7" fmla="*/ 1496 h 285337"/>
                        <a:gd name="connsiteX8" fmla="*/ 66774 w 79883"/>
                        <a:gd name="connsiteY8" fmla="*/ 1496 h 285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79883" h="285337">
                          <a:moveTo>
                            <a:pt x="66774" y="1496"/>
                          </a:moveTo>
                          <a:cubicBezTo>
                            <a:pt x="24986" y="32057"/>
                            <a:pt x="2845" y="91620"/>
                            <a:pt x="350" y="141828"/>
                          </a:cubicBezTo>
                          <a:cubicBezTo>
                            <a:pt x="-1833" y="185487"/>
                            <a:pt x="5652" y="249104"/>
                            <a:pt x="38084" y="281536"/>
                          </a:cubicBezTo>
                          <a:cubicBezTo>
                            <a:pt x="48063" y="291516"/>
                            <a:pt x="62408" y="279977"/>
                            <a:pt x="61784" y="268439"/>
                          </a:cubicBezTo>
                          <a:cubicBezTo>
                            <a:pt x="60849" y="249728"/>
                            <a:pt x="52741" y="234447"/>
                            <a:pt x="47439" y="216672"/>
                          </a:cubicBezTo>
                          <a:cubicBezTo>
                            <a:pt x="39643" y="190477"/>
                            <a:pt x="35277" y="162410"/>
                            <a:pt x="37148" y="134968"/>
                          </a:cubicBezTo>
                          <a:cubicBezTo>
                            <a:pt x="40267" y="88190"/>
                            <a:pt x="69581" y="53575"/>
                            <a:pt x="79560" y="9604"/>
                          </a:cubicBezTo>
                          <a:cubicBezTo>
                            <a:pt x="81743" y="2120"/>
                            <a:pt x="72387" y="-2558"/>
                            <a:pt x="66774" y="1496"/>
                          </a:cubicBezTo>
                          <a:lnTo>
                            <a:pt x="66774" y="149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6" name="Freeform: Shape 617">
                      <a:extLst>
                        <a:ext uri="{FF2B5EF4-FFF2-40B4-BE49-F238E27FC236}">
                          <a16:creationId xmlns:a16="http://schemas.microsoft.com/office/drawing/2014/main" id="{1B143404-188D-4282-B590-6CEA49D754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55860" y="5253859"/>
                      <a:ext cx="83845" cy="189135"/>
                    </a:xfrm>
                    <a:custGeom>
                      <a:avLst/>
                      <a:gdLst>
                        <a:gd name="connsiteX0" fmla="*/ 74869 w 83845"/>
                        <a:gd name="connsiteY0" fmla="*/ 2059 h 189135"/>
                        <a:gd name="connsiteX1" fmla="*/ 11563 w 83845"/>
                        <a:gd name="connsiteY1" fmla="*/ 117443 h 189135"/>
                        <a:gd name="connsiteX2" fmla="*/ 11252 w 83845"/>
                        <a:gd name="connsiteY2" fmla="*/ 186985 h 189135"/>
                        <a:gd name="connsiteX3" fmla="*/ 25909 w 83845"/>
                        <a:gd name="connsiteY3" fmla="*/ 183243 h 189135"/>
                        <a:gd name="connsiteX4" fmla="*/ 51480 w 83845"/>
                        <a:gd name="connsiteY4" fmla="*/ 103410 h 189135"/>
                        <a:gd name="connsiteX5" fmla="*/ 83601 w 83845"/>
                        <a:gd name="connsiteY5" fmla="*/ 7360 h 189135"/>
                        <a:gd name="connsiteX6" fmla="*/ 74869 w 83845"/>
                        <a:gd name="connsiteY6" fmla="*/ 2059 h 189135"/>
                        <a:gd name="connsiteX7" fmla="*/ 74869 w 83845"/>
                        <a:gd name="connsiteY7" fmla="*/ 2059 h 1891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3845" h="189135">
                          <a:moveTo>
                            <a:pt x="74869" y="2059"/>
                          </a:moveTo>
                          <a:cubicBezTo>
                            <a:pt x="45243" y="36362"/>
                            <a:pt x="26220" y="74408"/>
                            <a:pt x="11563" y="117443"/>
                          </a:cubicBezTo>
                          <a:cubicBezTo>
                            <a:pt x="3455" y="140832"/>
                            <a:pt x="-9642" y="167963"/>
                            <a:pt x="11252" y="186985"/>
                          </a:cubicBezTo>
                          <a:cubicBezTo>
                            <a:pt x="15929" y="191351"/>
                            <a:pt x="23414" y="188544"/>
                            <a:pt x="25909" y="183243"/>
                          </a:cubicBezTo>
                          <a:cubicBezTo>
                            <a:pt x="38071" y="158607"/>
                            <a:pt x="42437" y="129293"/>
                            <a:pt x="51480" y="103410"/>
                          </a:cubicBezTo>
                          <a:cubicBezTo>
                            <a:pt x="62707" y="71289"/>
                            <a:pt x="74245" y="39793"/>
                            <a:pt x="83601" y="7360"/>
                          </a:cubicBezTo>
                          <a:cubicBezTo>
                            <a:pt x="85160" y="2059"/>
                            <a:pt x="78923" y="-2931"/>
                            <a:pt x="74869" y="2059"/>
                          </a:cubicBezTo>
                          <a:lnTo>
                            <a:pt x="74869" y="2059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7" name="Freeform: Shape 618">
                      <a:extLst>
                        <a:ext uri="{FF2B5EF4-FFF2-40B4-BE49-F238E27FC236}">
                          <a16:creationId xmlns:a16="http://schemas.microsoft.com/office/drawing/2014/main" id="{A887883F-F868-4DCF-8AAC-CC4F2D22CB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39625" y="5066928"/>
                      <a:ext cx="186003" cy="137326"/>
                    </a:xfrm>
                    <a:custGeom>
                      <a:avLst/>
                      <a:gdLst>
                        <a:gd name="connsiteX0" fmla="*/ 178110 w 186003"/>
                        <a:gd name="connsiteY0" fmla="*/ 10 h 137326"/>
                        <a:gd name="connsiteX1" fmla="*/ 72705 w 186003"/>
                        <a:gd name="connsiteY1" fmla="*/ 49594 h 137326"/>
                        <a:gd name="connsiteX2" fmla="*/ 356 w 186003"/>
                        <a:gd name="connsiteY2" fmla="*/ 126933 h 137326"/>
                        <a:gd name="connsiteX3" fmla="*/ 15324 w 186003"/>
                        <a:gd name="connsiteY3" fmla="*/ 135976 h 137326"/>
                        <a:gd name="connsiteX4" fmla="*/ 99212 w 186003"/>
                        <a:gd name="connsiteY4" fmla="*/ 66122 h 137326"/>
                        <a:gd name="connsiteX5" fmla="*/ 184658 w 186003"/>
                        <a:gd name="connsiteY5" fmla="*/ 11549 h 137326"/>
                        <a:gd name="connsiteX6" fmla="*/ 178110 w 186003"/>
                        <a:gd name="connsiteY6" fmla="*/ 10 h 137326"/>
                        <a:gd name="connsiteX7" fmla="*/ 178110 w 186003"/>
                        <a:gd name="connsiteY7" fmla="*/ 10 h 1373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86003" h="137326">
                          <a:moveTo>
                            <a:pt x="178110" y="10"/>
                          </a:moveTo>
                          <a:cubicBezTo>
                            <a:pt x="141623" y="2817"/>
                            <a:pt x="102642" y="29324"/>
                            <a:pt x="72705" y="49594"/>
                          </a:cubicBezTo>
                          <a:cubicBezTo>
                            <a:pt x="44638" y="68617"/>
                            <a:pt x="9711" y="92941"/>
                            <a:pt x="356" y="126933"/>
                          </a:cubicBezTo>
                          <a:cubicBezTo>
                            <a:pt x="-2139" y="135353"/>
                            <a:pt x="9087" y="139719"/>
                            <a:pt x="15324" y="135976"/>
                          </a:cubicBezTo>
                          <a:cubicBezTo>
                            <a:pt x="45886" y="116954"/>
                            <a:pt x="68339" y="86081"/>
                            <a:pt x="99212" y="66122"/>
                          </a:cubicBezTo>
                          <a:cubicBezTo>
                            <a:pt x="126966" y="48347"/>
                            <a:pt x="162205" y="36185"/>
                            <a:pt x="184658" y="11549"/>
                          </a:cubicBezTo>
                          <a:cubicBezTo>
                            <a:pt x="188401" y="6559"/>
                            <a:pt x="183723" y="-301"/>
                            <a:pt x="178110" y="10"/>
                          </a:cubicBezTo>
                          <a:lnTo>
                            <a:pt x="178110" y="10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8" name="Freeform: Shape 619">
                      <a:extLst>
                        <a:ext uri="{FF2B5EF4-FFF2-40B4-BE49-F238E27FC236}">
                          <a16:creationId xmlns:a16="http://schemas.microsoft.com/office/drawing/2014/main" id="{32019F06-19CD-4B28-8B02-80D7D876D6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8176" y="5106832"/>
                      <a:ext cx="116012" cy="59706"/>
                    </a:xfrm>
                    <a:custGeom>
                      <a:avLst/>
                      <a:gdLst>
                        <a:gd name="connsiteX0" fmla="*/ 106711 w 116012"/>
                        <a:gd name="connsiteY0" fmla="*/ 334 h 59706"/>
                        <a:gd name="connsiteX1" fmla="*/ 46524 w 116012"/>
                        <a:gd name="connsiteY1" fmla="*/ 21540 h 59706"/>
                        <a:gd name="connsiteX2" fmla="*/ 682 w 116012"/>
                        <a:gd name="connsiteY2" fmla="*/ 46799 h 59706"/>
                        <a:gd name="connsiteX3" fmla="*/ 4736 w 116012"/>
                        <a:gd name="connsiteY3" fmla="*/ 57090 h 59706"/>
                        <a:gd name="connsiteX4" fmla="*/ 58998 w 116012"/>
                        <a:gd name="connsiteY4" fmla="*/ 44928 h 59706"/>
                        <a:gd name="connsiteX5" fmla="*/ 113260 w 116012"/>
                        <a:gd name="connsiteY5" fmla="*/ 12184 h 59706"/>
                        <a:gd name="connsiteX6" fmla="*/ 106711 w 116012"/>
                        <a:gd name="connsiteY6" fmla="*/ 334 h 59706"/>
                        <a:gd name="connsiteX7" fmla="*/ 106711 w 116012"/>
                        <a:gd name="connsiteY7" fmla="*/ 334 h 597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6012" h="59706">
                          <a:moveTo>
                            <a:pt x="106711" y="334"/>
                          </a:moveTo>
                          <a:cubicBezTo>
                            <a:pt x="86129" y="5947"/>
                            <a:pt x="66482" y="13744"/>
                            <a:pt x="46524" y="21540"/>
                          </a:cubicBezTo>
                          <a:cubicBezTo>
                            <a:pt x="31555" y="27465"/>
                            <a:pt x="8167" y="30895"/>
                            <a:pt x="682" y="46799"/>
                          </a:cubicBezTo>
                          <a:cubicBezTo>
                            <a:pt x="-1189" y="50854"/>
                            <a:pt x="994" y="55219"/>
                            <a:pt x="4736" y="57090"/>
                          </a:cubicBezTo>
                          <a:cubicBezTo>
                            <a:pt x="20641" y="65511"/>
                            <a:pt x="44029" y="51477"/>
                            <a:pt x="58998" y="44928"/>
                          </a:cubicBezTo>
                          <a:cubicBezTo>
                            <a:pt x="78333" y="36197"/>
                            <a:pt x="97043" y="25906"/>
                            <a:pt x="113260" y="12184"/>
                          </a:cubicBezTo>
                          <a:cubicBezTo>
                            <a:pt x="119497" y="7195"/>
                            <a:pt x="114195" y="-1849"/>
                            <a:pt x="106711" y="334"/>
                          </a:cubicBezTo>
                          <a:lnTo>
                            <a:pt x="106711" y="334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59" name="Freeform: Shape 620">
                      <a:extLst>
                        <a:ext uri="{FF2B5EF4-FFF2-40B4-BE49-F238E27FC236}">
                          <a16:creationId xmlns:a16="http://schemas.microsoft.com/office/drawing/2014/main" id="{B504E785-8F91-4DAF-8590-BE747D543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99544" y="4999594"/>
                      <a:ext cx="227528" cy="37090"/>
                    </a:xfrm>
                    <a:custGeom>
                      <a:avLst/>
                      <a:gdLst>
                        <a:gd name="connsiteX0" fmla="*/ 224116 w 227528"/>
                        <a:gd name="connsiteY0" fmla="*/ 24621 h 37090"/>
                        <a:gd name="connsiteX1" fmla="*/ 101871 w 227528"/>
                        <a:gd name="connsiteY1" fmla="*/ 5598 h 37090"/>
                        <a:gd name="connsiteX2" fmla="*/ 30769 w 227528"/>
                        <a:gd name="connsiteY2" fmla="*/ 920 h 37090"/>
                        <a:gd name="connsiteX3" fmla="*/ 1768 w 227528"/>
                        <a:gd name="connsiteY3" fmla="*/ 10587 h 37090"/>
                        <a:gd name="connsiteX4" fmla="*/ 3015 w 227528"/>
                        <a:gd name="connsiteY4" fmla="*/ 21814 h 37090"/>
                        <a:gd name="connsiteX5" fmla="*/ 92516 w 227528"/>
                        <a:gd name="connsiteY5" fmla="*/ 33976 h 37090"/>
                        <a:gd name="connsiteX6" fmla="*/ 222557 w 227528"/>
                        <a:gd name="connsiteY6" fmla="*/ 35223 h 37090"/>
                        <a:gd name="connsiteX7" fmla="*/ 224116 w 227528"/>
                        <a:gd name="connsiteY7" fmla="*/ 24621 h 37090"/>
                        <a:gd name="connsiteX8" fmla="*/ 224116 w 227528"/>
                        <a:gd name="connsiteY8" fmla="*/ 24621 h 370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7528" h="37090">
                          <a:moveTo>
                            <a:pt x="224116" y="24621"/>
                          </a:moveTo>
                          <a:cubicBezTo>
                            <a:pt x="185446" y="11523"/>
                            <a:pt x="142411" y="5910"/>
                            <a:pt x="101871" y="5598"/>
                          </a:cubicBezTo>
                          <a:cubicBezTo>
                            <a:pt x="77235" y="5598"/>
                            <a:pt x="55094" y="4039"/>
                            <a:pt x="30769" y="920"/>
                          </a:cubicBezTo>
                          <a:cubicBezTo>
                            <a:pt x="15801" y="-951"/>
                            <a:pt x="11747" y="-951"/>
                            <a:pt x="1768" y="10587"/>
                          </a:cubicBezTo>
                          <a:cubicBezTo>
                            <a:pt x="-1039" y="13706"/>
                            <a:pt x="-415" y="19319"/>
                            <a:pt x="3015" y="21814"/>
                          </a:cubicBezTo>
                          <a:cubicBezTo>
                            <a:pt x="28587" y="39278"/>
                            <a:pt x="63202" y="35535"/>
                            <a:pt x="92516" y="33976"/>
                          </a:cubicBezTo>
                          <a:cubicBezTo>
                            <a:pt x="135862" y="31793"/>
                            <a:pt x="179210" y="40837"/>
                            <a:pt x="222557" y="35223"/>
                          </a:cubicBezTo>
                          <a:cubicBezTo>
                            <a:pt x="227858" y="34912"/>
                            <a:pt x="229729" y="26492"/>
                            <a:pt x="224116" y="24621"/>
                          </a:cubicBezTo>
                          <a:lnTo>
                            <a:pt x="224116" y="2462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0" name="Freeform: Shape 621">
                      <a:extLst>
                        <a:ext uri="{FF2B5EF4-FFF2-40B4-BE49-F238E27FC236}">
                          <a16:creationId xmlns:a16="http://schemas.microsoft.com/office/drawing/2014/main" id="{427E3ED7-6E6F-46E2-80BB-36F07E079D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22171" y="4937118"/>
                      <a:ext cx="134223" cy="56663"/>
                    </a:xfrm>
                    <a:custGeom>
                      <a:avLst/>
                      <a:gdLst>
                        <a:gd name="connsiteX0" fmla="*/ 130075 w 134223"/>
                        <a:gd name="connsiteY0" fmla="*/ 42502 h 56663"/>
                        <a:gd name="connsiteX1" fmla="*/ 56791 w 134223"/>
                        <a:gd name="connsiteY1" fmla="*/ 16307 h 56663"/>
                        <a:gd name="connsiteX2" fmla="*/ 3465 w 134223"/>
                        <a:gd name="connsiteY2" fmla="*/ 1338 h 56663"/>
                        <a:gd name="connsiteX3" fmla="*/ 346 w 134223"/>
                        <a:gd name="connsiteY3" fmla="*/ 8823 h 56663"/>
                        <a:gd name="connsiteX4" fmla="*/ 54920 w 134223"/>
                        <a:gd name="connsiteY4" fmla="*/ 44062 h 56663"/>
                        <a:gd name="connsiteX5" fmla="*/ 128204 w 134223"/>
                        <a:gd name="connsiteY5" fmla="*/ 56224 h 56663"/>
                        <a:gd name="connsiteX6" fmla="*/ 130075 w 134223"/>
                        <a:gd name="connsiteY6" fmla="*/ 42502 h 56663"/>
                        <a:gd name="connsiteX7" fmla="*/ 130075 w 134223"/>
                        <a:gd name="connsiteY7" fmla="*/ 42502 h 566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4223" h="56663">
                          <a:moveTo>
                            <a:pt x="130075" y="42502"/>
                          </a:moveTo>
                          <a:cubicBezTo>
                            <a:pt x="106375" y="31900"/>
                            <a:pt x="80803" y="26286"/>
                            <a:pt x="56791" y="16307"/>
                          </a:cubicBezTo>
                          <a:cubicBezTo>
                            <a:pt x="39327" y="9135"/>
                            <a:pt x="22487" y="-4275"/>
                            <a:pt x="3465" y="1338"/>
                          </a:cubicBezTo>
                          <a:cubicBezTo>
                            <a:pt x="346" y="2274"/>
                            <a:pt x="-589" y="6016"/>
                            <a:pt x="346" y="8823"/>
                          </a:cubicBezTo>
                          <a:cubicBezTo>
                            <a:pt x="6271" y="30340"/>
                            <a:pt x="35897" y="37513"/>
                            <a:pt x="54920" y="44062"/>
                          </a:cubicBezTo>
                          <a:cubicBezTo>
                            <a:pt x="78620" y="52170"/>
                            <a:pt x="102944" y="58407"/>
                            <a:pt x="128204" y="56224"/>
                          </a:cubicBezTo>
                          <a:cubicBezTo>
                            <a:pt x="135377" y="55912"/>
                            <a:pt x="136312" y="45621"/>
                            <a:pt x="130075" y="42502"/>
                          </a:cubicBezTo>
                          <a:lnTo>
                            <a:pt x="130075" y="42502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1" name="Freeform: Shape 622">
                      <a:extLst>
                        <a:ext uri="{FF2B5EF4-FFF2-40B4-BE49-F238E27FC236}">
                          <a16:creationId xmlns:a16="http://schemas.microsoft.com/office/drawing/2014/main" id="{82F6DB65-08DB-41BF-966A-CD10957A753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5511" y="5144213"/>
                      <a:ext cx="137341" cy="84464"/>
                    </a:xfrm>
                    <a:custGeom>
                      <a:avLst/>
                      <a:gdLst>
                        <a:gd name="connsiteX0" fmla="*/ 81 w 137341"/>
                        <a:gd name="connsiteY0" fmla="*/ 2871 h 84464"/>
                        <a:gd name="connsiteX1" fmla="*/ 51225 w 137341"/>
                        <a:gd name="connsiteY1" fmla="*/ 58691 h 84464"/>
                        <a:gd name="connsiteX2" fmla="*/ 132305 w 137341"/>
                        <a:gd name="connsiteY2" fmla="*/ 80833 h 84464"/>
                        <a:gd name="connsiteX3" fmla="*/ 135736 w 137341"/>
                        <a:gd name="connsiteY3" fmla="*/ 68671 h 84464"/>
                        <a:gd name="connsiteX4" fmla="*/ 78044 w 137341"/>
                        <a:gd name="connsiteY4" fmla="*/ 41852 h 84464"/>
                        <a:gd name="connsiteX5" fmla="*/ 4135 w 137341"/>
                        <a:gd name="connsiteY5" fmla="*/ 688 h 84464"/>
                        <a:gd name="connsiteX6" fmla="*/ 81 w 137341"/>
                        <a:gd name="connsiteY6" fmla="*/ 2871 h 84464"/>
                        <a:gd name="connsiteX7" fmla="*/ 81 w 137341"/>
                        <a:gd name="connsiteY7" fmla="*/ 2871 h 844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7341" h="84464">
                          <a:moveTo>
                            <a:pt x="81" y="2871"/>
                          </a:moveTo>
                          <a:cubicBezTo>
                            <a:pt x="5071" y="28754"/>
                            <a:pt x="29707" y="45906"/>
                            <a:pt x="51225" y="58691"/>
                          </a:cubicBezTo>
                          <a:cubicBezTo>
                            <a:pt x="73054" y="71789"/>
                            <a:pt x="107045" y="92995"/>
                            <a:pt x="132305" y="80833"/>
                          </a:cubicBezTo>
                          <a:cubicBezTo>
                            <a:pt x="136671" y="78650"/>
                            <a:pt x="139166" y="73037"/>
                            <a:pt x="135736" y="68671"/>
                          </a:cubicBezTo>
                          <a:cubicBezTo>
                            <a:pt x="122014" y="51207"/>
                            <a:pt x="98002" y="50272"/>
                            <a:pt x="78044" y="41852"/>
                          </a:cubicBezTo>
                          <a:cubicBezTo>
                            <a:pt x="52160" y="31249"/>
                            <a:pt x="26588" y="17216"/>
                            <a:pt x="4135" y="688"/>
                          </a:cubicBezTo>
                          <a:cubicBezTo>
                            <a:pt x="2576" y="-871"/>
                            <a:pt x="-542" y="376"/>
                            <a:pt x="81" y="2871"/>
                          </a:cubicBezTo>
                          <a:lnTo>
                            <a:pt x="81" y="287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2" name="Freeform: Shape 623">
                      <a:extLst>
                        <a:ext uri="{FF2B5EF4-FFF2-40B4-BE49-F238E27FC236}">
                          <a16:creationId xmlns:a16="http://schemas.microsoft.com/office/drawing/2014/main" id="{388A5713-7586-4C1D-BEF2-EEA0E4ADF1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80787" y="4897805"/>
                      <a:ext cx="281190" cy="106148"/>
                    </a:xfrm>
                    <a:custGeom>
                      <a:avLst/>
                      <a:gdLst>
                        <a:gd name="connsiteX0" fmla="*/ 276031 w 281190"/>
                        <a:gd name="connsiteY0" fmla="*/ 48759 h 106148"/>
                        <a:gd name="connsiteX1" fmla="*/ 207736 w 281190"/>
                        <a:gd name="connsiteY1" fmla="*/ 68405 h 106148"/>
                        <a:gd name="connsiteX2" fmla="*/ 126656 w 281190"/>
                        <a:gd name="connsiteY2" fmla="*/ 50630 h 106148"/>
                        <a:gd name="connsiteX3" fmla="*/ 5347 w 281190"/>
                        <a:gd name="connsiteY3" fmla="*/ 8530 h 106148"/>
                        <a:gd name="connsiteX4" fmla="*/ 4723 w 281190"/>
                        <a:gd name="connsiteY4" fmla="*/ 29736 h 106148"/>
                        <a:gd name="connsiteX5" fmla="*/ 42456 w 281190"/>
                        <a:gd name="connsiteY5" fmla="*/ 47200 h 106148"/>
                        <a:gd name="connsiteX6" fmla="*/ 92664 w 281190"/>
                        <a:gd name="connsiteY6" fmla="*/ 77449 h 106148"/>
                        <a:gd name="connsiteX7" fmla="*/ 169379 w 281190"/>
                        <a:gd name="connsiteY7" fmla="*/ 105827 h 106148"/>
                        <a:gd name="connsiteX8" fmla="*/ 281021 w 281190"/>
                        <a:gd name="connsiteY8" fmla="*/ 53437 h 106148"/>
                        <a:gd name="connsiteX9" fmla="*/ 276031 w 281190"/>
                        <a:gd name="connsiteY9" fmla="*/ 48759 h 106148"/>
                        <a:gd name="connsiteX10" fmla="*/ 276031 w 281190"/>
                        <a:gd name="connsiteY10" fmla="*/ 48759 h 1061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81190" h="106148">
                          <a:moveTo>
                            <a:pt x="276031" y="48759"/>
                          </a:moveTo>
                          <a:cubicBezTo>
                            <a:pt x="252643" y="50630"/>
                            <a:pt x="231749" y="65287"/>
                            <a:pt x="207736" y="68405"/>
                          </a:cubicBezTo>
                          <a:cubicBezTo>
                            <a:pt x="178734" y="72148"/>
                            <a:pt x="151292" y="66534"/>
                            <a:pt x="126656" y="50630"/>
                          </a:cubicBezTo>
                          <a:cubicBezTo>
                            <a:pt x="92664" y="28801"/>
                            <a:pt x="48070" y="-19536"/>
                            <a:pt x="5347" y="8530"/>
                          </a:cubicBezTo>
                          <a:cubicBezTo>
                            <a:pt x="-2450" y="13832"/>
                            <a:pt x="-890" y="24123"/>
                            <a:pt x="4723" y="29736"/>
                          </a:cubicBezTo>
                          <a:cubicBezTo>
                            <a:pt x="16885" y="41898"/>
                            <a:pt x="26240" y="41275"/>
                            <a:pt x="42456" y="47200"/>
                          </a:cubicBezTo>
                          <a:cubicBezTo>
                            <a:pt x="61479" y="54060"/>
                            <a:pt x="76448" y="66222"/>
                            <a:pt x="92664" y="77449"/>
                          </a:cubicBezTo>
                          <a:cubicBezTo>
                            <a:pt x="115741" y="93353"/>
                            <a:pt x="141001" y="103956"/>
                            <a:pt x="169379" y="105827"/>
                          </a:cubicBezTo>
                          <a:cubicBezTo>
                            <a:pt x="206801" y="108322"/>
                            <a:pt x="271042" y="96784"/>
                            <a:pt x="281021" y="53437"/>
                          </a:cubicBezTo>
                          <a:cubicBezTo>
                            <a:pt x="281956" y="50942"/>
                            <a:pt x="278838" y="48447"/>
                            <a:pt x="276031" y="48759"/>
                          </a:cubicBezTo>
                          <a:lnTo>
                            <a:pt x="276031" y="48759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3" name="Freeform: Shape 624">
                      <a:extLst>
                        <a:ext uri="{FF2B5EF4-FFF2-40B4-BE49-F238E27FC236}">
                          <a16:creationId xmlns:a16="http://schemas.microsoft.com/office/drawing/2014/main" id="{0851D886-515D-45CD-810F-819A6DD18D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74312" y="5159478"/>
                      <a:ext cx="188916" cy="142616"/>
                    </a:xfrm>
                    <a:custGeom>
                      <a:avLst/>
                      <a:gdLst>
                        <a:gd name="connsiteX0" fmla="*/ 179182 w 188916"/>
                        <a:gd name="connsiteY0" fmla="*/ 2262 h 142616"/>
                        <a:gd name="connsiteX1" fmla="*/ 99348 w 188916"/>
                        <a:gd name="connsiteY1" fmla="*/ 81472 h 142616"/>
                        <a:gd name="connsiteX2" fmla="*/ 3611 w 188916"/>
                        <a:gd name="connsiteY2" fmla="*/ 122012 h 142616"/>
                        <a:gd name="connsiteX3" fmla="*/ 5170 w 188916"/>
                        <a:gd name="connsiteY3" fmla="*/ 137293 h 142616"/>
                        <a:gd name="connsiteX4" fmla="*/ 113070 w 188916"/>
                        <a:gd name="connsiteY4" fmla="*/ 109850 h 142616"/>
                        <a:gd name="connsiteX5" fmla="*/ 188537 w 188916"/>
                        <a:gd name="connsiteY5" fmla="*/ 8187 h 142616"/>
                        <a:gd name="connsiteX6" fmla="*/ 179182 w 188916"/>
                        <a:gd name="connsiteY6" fmla="*/ 2262 h 142616"/>
                        <a:gd name="connsiteX7" fmla="*/ 179182 w 188916"/>
                        <a:gd name="connsiteY7" fmla="*/ 2262 h 1426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88916" h="142616">
                          <a:moveTo>
                            <a:pt x="179182" y="2262"/>
                          </a:moveTo>
                          <a:cubicBezTo>
                            <a:pt x="158600" y="34071"/>
                            <a:pt x="131469" y="61513"/>
                            <a:pt x="99348" y="81472"/>
                          </a:cubicBezTo>
                          <a:cubicBezTo>
                            <a:pt x="70035" y="99871"/>
                            <a:pt x="30118" y="101118"/>
                            <a:pt x="3611" y="122012"/>
                          </a:cubicBezTo>
                          <a:cubicBezTo>
                            <a:pt x="-2002" y="126378"/>
                            <a:pt x="-755" y="134174"/>
                            <a:pt x="5170" y="137293"/>
                          </a:cubicBezTo>
                          <a:cubicBezTo>
                            <a:pt x="38226" y="153821"/>
                            <a:pt x="85315" y="128249"/>
                            <a:pt x="113070" y="109850"/>
                          </a:cubicBezTo>
                          <a:cubicBezTo>
                            <a:pt x="150180" y="85214"/>
                            <a:pt x="175128" y="50287"/>
                            <a:pt x="188537" y="8187"/>
                          </a:cubicBezTo>
                          <a:cubicBezTo>
                            <a:pt x="190720" y="2574"/>
                            <a:pt x="182924" y="-3351"/>
                            <a:pt x="179182" y="2262"/>
                          </a:cubicBezTo>
                          <a:lnTo>
                            <a:pt x="179182" y="2262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4" name="Freeform: Shape 625">
                      <a:extLst>
                        <a:ext uri="{FF2B5EF4-FFF2-40B4-BE49-F238E27FC236}">
                          <a16:creationId xmlns:a16="http://schemas.microsoft.com/office/drawing/2014/main" id="{FADF7E97-958A-49E1-8F9D-6D9658340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6477" y="5024345"/>
                      <a:ext cx="216354" cy="64705"/>
                    </a:xfrm>
                    <a:custGeom>
                      <a:avLst/>
                      <a:gdLst>
                        <a:gd name="connsiteX0" fmla="*/ 210467 w 216354"/>
                        <a:gd name="connsiteY0" fmla="*/ 32302 h 64705"/>
                        <a:gd name="connsiteX1" fmla="*/ 103503 w 216354"/>
                        <a:gd name="connsiteY1" fmla="*/ 28248 h 64705"/>
                        <a:gd name="connsiteX2" fmla="*/ 9325 w 216354"/>
                        <a:gd name="connsiteY2" fmla="*/ 493 h 64705"/>
                        <a:gd name="connsiteX3" fmla="*/ 593 w 216354"/>
                        <a:gd name="connsiteY3" fmla="*/ 14838 h 64705"/>
                        <a:gd name="connsiteX4" fmla="*/ 98513 w 216354"/>
                        <a:gd name="connsiteY4" fmla="*/ 62239 h 64705"/>
                        <a:gd name="connsiteX5" fmla="*/ 213586 w 216354"/>
                        <a:gd name="connsiteY5" fmla="*/ 45088 h 64705"/>
                        <a:gd name="connsiteX6" fmla="*/ 210467 w 216354"/>
                        <a:gd name="connsiteY6" fmla="*/ 32302 h 64705"/>
                        <a:gd name="connsiteX7" fmla="*/ 210467 w 216354"/>
                        <a:gd name="connsiteY7" fmla="*/ 32302 h 647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6354" h="64705">
                          <a:moveTo>
                            <a:pt x="210467" y="32302"/>
                          </a:moveTo>
                          <a:cubicBezTo>
                            <a:pt x="174293" y="31366"/>
                            <a:pt x="139366" y="35420"/>
                            <a:pt x="103503" y="28248"/>
                          </a:cubicBezTo>
                          <a:cubicBezTo>
                            <a:pt x="73254" y="22011"/>
                            <a:pt x="39886" y="-3873"/>
                            <a:pt x="9325" y="493"/>
                          </a:cubicBezTo>
                          <a:cubicBezTo>
                            <a:pt x="2464" y="1429"/>
                            <a:pt x="-1590" y="8289"/>
                            <a:pt x="593" y="14838"/>
                          </a:cubicBezTo>
                          <a:cubicBezTo>
                            <a:pt x="13067" y="48830"/>
                            <a:pt x="66081" y="57562"/>
                            <a:pt x="98513" y="62239"/>
                          </a:cubicBezTo>
                          <a:cubicBezTo>
                            <a:pt x="136871" y="67541"/>
                            <a:pt x="179594" y="65358"/>
                            <a:pt x="213586" y="45088"/>
                          </a:cubicBezTo>
                          <a:cubicBezTo>
                            <a:pt x="218575" y="41969"/>
                            <a:pt x="216392" y="32302"/>
                            <a:pt x="210467" y="32302"/>
                          </a:cubicBezTo>
                          <a:lnTo>
                            <a:pt x="210467" y="32302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65" name="Freeform: Shape 626">
                      <a:extLst>
                        <a:ext uri="{FF2B5EF4-FFF2-40B4-BE49-F238E27FC236}">
                          <a16:creationId xmlns:a16="http://schemas.microsoft.com/office/drawing/2014/main" id="{85E962F9-1D05-4905-9273-E973BCB120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1206" y="5141852"/>
                      <a:ext cx="49688" cy="213679"/>
                    </a:xfrm>
                    <a:custGeom>
                      <a:avLst/>
                      <a:gdLst>
                        <a:gd name="connsiteX0" fmla="*/ 40208 w 49688"/>
                        <a:gd name="connsiteY0" fmla="*/ 3049 h 213679"/>
                        <a:gd name="connsiteX1" fmla="*/ 603 w 49688"/>
                        <a:gd name="connsiteY1" fmla="*/ 119056 h 213679"/>
                        <a:gd name="connsiteX2" fmla="*/ 19937 w 49688"/>
                        <a:gd name="connsiteY2" fmla="*/ 208557 h 213679"/>
                        <a:gd name="connsiteX3" fmla="*/ 34283 w 49688"/>
                        <a:gd name="connsiteY3" fmla="*/ 210740 h 213679"/>
                        <a:gd name="connsiteX4" fmla="*/ 28046 w 49688"/>
                        <a:gd name="connsiteY4" fmla="*/ 136520 h 213679"/>
                        <a:gd name="connsiteX5" fmla="*/ 49563 w 49688"/>
                        <a:gd name="connsiteY5" fmla="*/ 5232 h 213679"/>
                        <a:gd name="connsiteX6" fmla="*/ 40208 w 49688"/>
                        <a:gd name="connsiteY6" fmla="*/ 3049 h 213679"/>
                        <a:gd name="connsiteX7" fmla="*/ 40208 w 49688"/>
                        <a:gd name="connsiteY7" fmla="*/ 3049 h 2136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9688" h="213679">
                          <a:moveTo>
                            <a:pt x="40208" y="3049"/>
                          </a:moveTo>
                          <a:cubicBezTo>
                            <a:pt x="24927" y="39223"/>
                            <a:pt x="4969" y="79763"/>
                            <a:pt x="603" y="119056"/>
                          </a:cubicBezTo>
                          <a:cubicBezTo>
                            <a:pt x="-2828" y="148370"/>
                            <a:pt x="9023" y="181738"/>
                            <a:pt x="19937" y="208557"/>
                          </a:cubicBezTo>
                          <a:cubicBezTo>
                            <a:pt x="22432" y="214794"/>
                            <a:pt x="29917" y="215106"/>
                            <a:pt x="34283" y="210740"/>
                          </a:cubicBezTo>
                          <a:cubicBezTo>
                            <a:pt x="55488" y="189846"/>
                            <a:pt x="31164" y="161156"/>
                            <a:pt x="28046" y="136520"/>
                          </a:cubicBezTo>
                          <a:cubicBezTo>
                            <a:pt x="22744" y="93797"/>
                            <a:pt x="42079" y="47331"/>
                            <a:pt x="49563" y="5232"/>
                          </a:cubicBezTo>
                          <a:cubicBezTo>
                            <a:pt x="50811" y="-70"/>
                            <a:pt x="42391" y="-2253"/>
                            <a:pt x="40208" y="3049"/>
                          </a:cubicBezTo>
                          <a:lnTo>
                            <a:pt x="40208" y="3049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8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7177144" y="4398811"/>
                  <a:ext cx="859550" cy="1129001"/>
                  <a:chOff x="7177144" y="4398811"/>
                  <a:chExt cx="859550" cy="1129001"/>
                </a:xfrm>
              </p:grpSpPr>
              <p:sp>
                <p:nvSpPr>
                  <p:cNvPr id="209" name="Freeform: Shape 628">
                    <a:extLst>
                      <a:ext uri="{FF2B5EF4-FFF2-40B4-BE49-F238E27FC236}">
                        <a16:creationId xmlns:a16="http://schemas.microsoft.com/office/drawing/2014/main" id="{B471A0C6-88EB-4659-B3A8-82FD695EF152}"/>
                      </a:ext>
                    </a:extLst>
                  </p:cNvPr>
                  <p:cNvSpPr/>
                  <p:nvPr/>
                </p:nvSpPr>
                <p:spPr>
                  <a:xfrm>
                    <a:off x="7319835" y="4565950"/>
                    <a:ext cx="430625" cy="645578"/>
                  </a:xfrm>
                  <a:custGeom>
                    <a:avLst/>
                    <a:gdLst>
                      <a:gd name="connsiteX0" fmla="*/ 117024 w 430625"/>
                      <a:gd name="connsiteY0" fmla="*/ 645374 h 645578"/>
                      <a:gd name="connsiteX1" fmla="*/ 119518 w 430625"/>
                      <a:gd name="connsiteY1" fmla="*/ 642255 h 645578"/>
                      <a:gd name="connsiteX2" fmla="*/ 97377 w 430625"/>
                      <a:gd name="connsiteY2" fmla="*/ 597349 h 645578"/>
                      <a:gd name="connsiteX3" fmla="*/ 97377 w 430625"/>
                      <a:gd name="connsiteY3" fmla="*/ 534979 h 645578"/>
                      <a:gd name="connsiteX4" fmla="*/ 135423 w 430625"/>
                      <a:gd name="connsiteY4" fmla="*/ 492568 h 645578"/>
                      <a:gd name="connsiteX5" fmla="*/ 173780 w 430625"/>
                      <a:gd name="connsiteY5" fmla="*/ 447662 h 645578"/>
                      <a:gd name="connsiteX6" fmla="*/ 197169 w 430625"/>
                      <a:gd name="connsiteY6" fmla="*/ 411175 h 645578"/>
                      <a:gd name="connsiteX7" fmla="*/ 304445 w 430625"/>
                      <a:gd name="connsiteY7" fmla="*/ 608576 h 645578"/>
                      <a:gd name="connsiteX8" fmla="*/ 314112 w 430625"/>
                      <a:gd name="connsiteY8" fmla="*/ 601715 h 645578"/>
                      <a:gd name="connsiteX9" fmla="*/ 242699 w 430625"/>
                      <a:gd name="connsiteY9" fmla="*/ 418972 h 645578"/>
                      <a:gd name="connsiteX10" fmla="*/ 226171 w 430625"/>
                      <a:gd name="connsiteY10" fmla="*/ 334149 h 645578"/>
                      <a:gd name="connsiteX11" fmla="*/ 222117 w 430625"/>
                      <a:gd name="connsiteY11" fmla="*/ 302964 h 645578"/>
                      <a:gd name="connsiteX12" fmla="*/ 216815 w 430625"/>
                      <a:gd name="connsiteY12" fmla="*/ 261176 h 645578"/>
                      <a:gd name="connsiteX13" fmla="*/ 284175 w 430625"/>
                      <a:gd name="connsiteY13" fmla="*/ 281134 h 645578"/>
                      <a:gd name="connsiteX14" fmla="*/ 363384 w 430625"/>
                      <a:gd name="connsiteY14" fmla="*/ 252756 h 645578"/>
                      <a:gd name="connsiteX15" fmla="*/ 396128 w 430625"/>
                      <a:gd name="connsiteY15" fmla="*/ 221883 h 645578"/>
                      <a:gd name="connsiteX16" fmla="*/ 428872 w 430625"/>
                      <a:gd name="connsiteY16" fmla="*/ 180407 h 645578"/>
                      <a:gd name="connsiteX17" fmla="*/ 429496 w 430625"/>
                      <a:gd name="connsiteY17" fmla="*/ 176041 h 645578"/>
                      <a:gd name="connsiteX18" fmla="*/ 392698 w 430625"/>
                      <a:gd name="connsiteY18" fmla="*/ 183838 h 645578"/>
                      <a:gd name="connsiteX19" fmla="*/ 324403 w 430625"/>
                      <a:gd name="connsiteY19" fmla="*/ 239347 h 645578"/>
                      <a:gd name="connsiteX20" fmla="*/ 225235 w 430625"/>
                      <a:gd name="connsiteY20" fmla="*/ 220948 h 645578"/>
                      <a:gd name="connsiteX21" fmla="*/ 208395 w 430625"/>
                      <a:gd name="connsiteY21" fmla="*/ 202549 h 645578"/>
                      <a:gd name="connsiteX22" fmla="*/ 6005 w 430625"/>
                      <a:gd name="connsiteY22" fmla="*/ 783 h 645578"/>
                      <a:gd name="connsiteX23" fmla="*/ 5694 w 430625"/>
                      <a:gd name="connsiteY23" fmla="*/ 12945 h 645578"/>
                      <a:gd name="connsiteX24" fmla="*/ 176899 w 430625"/>
                      <a:gd name="connsiteY24" fmla="*/ 293920 h 645578"/>
                      <a:gd name="connsiteX25" fmla="*/ 177210 w 430625"/>
                      <a:gd name="connsiteY25" fmla="*/ 297351 h 645578"/>
                      <a:gd name="connsiteX26" fmla="*/ 170350 w 430625"/>
                      <a:gd name="connsiteY26" fmla="*/ 334461 h 645578"/>
                      <a:gd name="connsiteX27" fmla="*/ 151015 w 430625"/>
                      <a:gd name="connsiteY27" fmla="*/ 382174 h 645578"/>
                      <a:gd name="connsiteX28" fmla="*/ 125755 w 430625"/>
                      <a:gd name="connsiteY28" fmla="*/ 435500 h 645578"/>
                      <a:gd name="connsiteX29" fmla="*/ 85839 w 430625"/>
                      <a:gd name="connsiteY29" fmla="*/ 488202 h 645578"/>
                      <a:gd name="connsiteX30" fmla="*/ 62450 w 430625"/>
                      <a:gd name="connsiteY30" fmla="*/ 575520 h 645578"/>
                      <a:gd name="connsiteX31" fmla="*/ 79602 w 430625"/>
                      <a:gd name="connsiteY31" fmla="*/ 622297 h 645578"/>
                      <a:gd name="connsiteX32" fmla="*/ 117024 w 430625"/>
                      <a:gd name="connsiteY32" fmla="*/ 645374 h 645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430625" h="645578">
                        <a:moveTo>
                          <a:pt x="117024" y="645374"/>
                        </a:moveTo>
                        <a:cubicBezTo>
                          <a:pt x="118895" y="646309"/>
                          <a:pt x="121389" y="643815"/>
                          <a:pt x="119518" y="642255"/>
                        </a:cubicBezTo>
                        <a:cubicBezTo>
                          <a:pt x="109851" y="632276"/>
                          <a:pt x="102055" y="609823"/>
                          <a:pt x="97377" y="597349"/>
                        </a:cubicBezTo>
                        <a:cubicBezTo>
                          <a:pt x="90205" y="578015"/>
                          <a:pt x="88022" y="554314"/>
                          <a:pt x="97377" y="534979"/>
                        </a:cubicBezTo>
                        <a:cubicBezTo>
                          <a:pt x="105797" y="517516"/>
                          <a:pt x="122013" y="505666"/>
                          <a:pt x="135423" y="492568"/>
                        </a:cubicBezTo>
                        <a:cubicBezTo>
                          <a:pt x="149456" y="478847"/>
                          <a:pt x="162242" y="463254"/>
                          <a:pt x="173780" y="447662"/>
                        </a:cubicBezTo>
                        <a:cubicBezTo>
                          <a:pt x="180017" y="439554"/>
                          <a:pt x="188749" y="426456"/>
                          <a:pt x="197169" y="411175"/>
                        </a:cubicBezTo>
                        <a:cubicBezTo>
                          <a:pt x="215880" y="484772"/>
                          <a:pt x="247376" y="554002"/>
                          <a:pt x="304445" y="608576"/>
                        </a:cubicBezTo>
                        <a:cubicBezTo>
                          <a:pt x="309434" y="613565"/>
                          <a:pt x="316919" y="607952"/>
                          <a:pt x="314112" y="601715"/>
                        </a:cubicBezTo>
                        <a:cubicBezTo>
                          <a:pt x="287605" y="542152"/>
                          <a:pt x="259850" y="481965"/>
                          <a:pt x="242699" y="418972"/>
                        </a:cubicBezTo>
                        <a:cubicBezTo>
                          <a:pt x="235214" y="390905"/>
                          <a:pt x="230225" y="362527"/>
                          <a:pt x="226171" y="334149"/>
                        </a:cubicBezTo>
                        <a:cubicBezTo>
                          <a:pt x="227418" y="322610"/>
                          <a:pt x="226482" y="312008"/>
                          <a:pt x="222117" y="302964"/>
                        </a:cubicBezTo>
                        <a:cubicBezTo>
                          <a:pt x="220557" y="289243"/>
                          <a:pt x="218686" y="275209"/>
                          <a:pt x="216815" y="261176"/>
                        </a:cubicBezTo>
                        <a:cubicBezTo>
                          <a:pt x="237709" y="273650"/>
                          <a:pt x="262345" y="281134"/>
                          <a:pt x="284175" y="281134"/>
                        </a:cubicBezTo>
                        <a:cubicBezTo>
                          <a:pt x="313177" y="281446"/>
                          <a:pt x="340307" y="270220"/>
                          <a:pt x="363384" y="252756"/>
                        </a:cubicBezTo>
                        <a:cubicBezTo>
                          <a:pt x="375234" y="243713"/>
                          <a:pt x="386461" y="233422"/>
                          <a:pt x="396128" y="221883"/>
                        </a:cubicBezTo>
                        <a:cubicBezTo>
                          <a:pt x="404236" y="211592"/>
                          <a:pt x="415151" y="183838"/>
                          <a:pt x="428872" y="180407"/>
                        </a:cubicBezTo>
                        <a:cubicBezTo>
                          <a:pt x="430744" y="179784"/>
                          <a:pt x="431367" y="176977"/>
                          <a:pt x="429496" y="176041"/>
                        </a:cubicBezTo>
                        <a:cubicBezTo>
                          <a:pt x="415151" y="168869"/>
                          <a:pt x="404548" y="173859"/>
                          <a:pt x="392698" y="183838"/>
                        </a:cubicBezTo>
                        <a:cubicBezTo>
                          <a:pt x="369621" y="203172"/>
                          <a:pt x="352781" y="226873"/>
                          <a:pt x="324403" y="239347"/>
                        </a:cubicBezTo>
                        <a:cubicBezTo>
                          <a:pt x="290100" y="254627"/>
                          <a:pt x="252990" y="244960"/>
                          <a:pt x="225235" y="220948"/>
                        </a:cubicBezTo>
                        <a:cubicBezTo>
                          <a:pt x="218998" y="215334"/>
                          <a:pt x="213385" y="209098"/>
                          <a:pt x="208395" y="202549"/>
                        </a:cubicBezTo>
                        <a:cubicBezTo>
                          <a:pt x="187190" y="101198"/>
                          <a:pt x="124820" y="-10444"/>
                          <a:pt x="6005" y="783"/>
                        </a:cubicBezTo>
                        <a:cubicBezTo>
                          <a:pt x="-1791" y="1406"/>
                          <a:pt x="-2103" y="12009"/>
                          <a:pt x="5694" y="12945"/>
                        </a:cubicBezTo>
                        <a:cubicBezTo>
                          <a:pt x="136982" y="27290"/>
                          <a:pt x="164736" y="189451"/>
                          <a:pt x="176899" y="293920"/>
                        </a:cubicBezTo>
                        <a:cubicBezTo>
                          <a:pt x="176899" y="295168"/>
                          <a:pt x="177210" y="296103"/>
                          <a:pt x="177210" y="297351"/>
                        </a:cubicBezTo>
                        <a:cubicBezTo>
                          <a:pt x="172533" y="308889"/>
                          <a:pt x="173468" y="322299"/>
                          <a:pt x="170350" y="334461"/>
                        </a:cubicBezTo>
                        <a:cubicBezTo>
                          <a:pt x="165672" y="350989"/>
                          <a:pt x="158811" y="366269"/>
                          <a:pt x="151015" y="382174"/>
                        </a:cubicBezTo>
                        <a:cubicBezTo>
                          <a:pt x="142595" y="399949"/>
                          <a:pt x="134799" y="418348"/>
                          <a:pt x="125755" y="435500"/>
                        </a:cubicBezTo>
                        <a:cubicBezTo>
                          <a:pt x="115152" y="455458"/>
                          <a:pt x="99248" y="470427"/>
                          <a:pt x="85839" y="488202"/>
                        </a:cubicBezTo>
                        <a:cubicBezTo>
                          <a:pt x="67128" y="513462"/>
                          <a:pt x="58084" y="544023"/>
                          <a:pt x="62450" y="575520"/>
                        </a:cubicBezTo>
                        <a:cubicBezTo>
                          <a:pt x="64633" y="591424"/>
                          <a:pt x="70246" y="609199"/>
                          <a:pt x="79602" y="622297"/>
                        </a:cubicBezTo>
                        <a:cubicBezTo>
                          <a:pt x="90205" y="636642"/>
                          <a:pt x="101743" y="637889"/>
                          <a:pt x="117024" y="645374"/>
                        </a:cubicBezTo>
                        <a:close/>
                      </a:path>
                    </a:pathLst>
                  </a:custGeom>
                  <a:solidFill>
                    <a:srgbClr val="20531D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0" name="Freeform: Shape 629">
                    <a:extLst>
                      <a:ext uri="{FF2B5EF4-FFF2-40B4-BE49-F238E27FC236}">
                        <a16:creationId xmlns:a16="http://schemas.microsoft.com/office/drawing/2014/main" id="{F882C399-77E3-4052-B7C9-BC2346CA9CC8}"/>
                      </a:ext>
                    </a:extLst>
                  </p:cNvPr>
                  <p:cNvSpPr/>
                  <p:nvPr/>
                </p:nvSpPr>
                <p:spPr>
                  <a:xfrm>
                    <a:off x="7636785" y="4435630"/>
                    <a:ext cx="332767" cy="397827"/>
                  </a:xfrm>
                  <a:custGeom>
                    <a:avLst/>
                    <a:gdLst>
                      <a:gd name="connsiteX0" fmla="*/ 332088 w 332767"/>
                      <a:gd name="connsiteY0" fmla="*/ 257713 h 397827"/>
                      <a:gd name="connsiteX1" fmla="*/ 286247 w 332767"/>
                      <a:gd name="connsiteY1" fmla="*/ 235572 h 397827"/>
                      <a:gd name="connsiteX2" fmla="*/ 273461 w 332767"/>
                      <a:gd name="connsiteY2" fmla="*/ 236196 h 397827"/>
                      <a:gd name="connsiteX3" fmla="*/ 299656 w 332767"/>
                      <a:gd name="connsiteY3" fmla="*/ 220915 h 397827"/>
                      <a:gd name="connsiteX4" fmla="*/ 321174 w 332767"/>
                      <a:gd name="connsiteY4" fmla="*/ 198462 h 397827"/>
                      <a:gd name="connsiteX5" fmla="*/ 276891 w 332767"/>
                      <a:gd name="connsiteY5" fmla="*/ 209065 h 397827"/>
                      <a:gd name="connsiteX6" fmla="*/ 268159 w 332767"/>
                      <a:gd name="connsiteY6" fmla="*/ 212807 h 397827"/>
                      <a:gd name="connsiteX7" fmla="*/ 275332 w 332767"/>
                      <a:gd name="connsiteY7" fmla="*/ 191601 h 397827"/>
                      <a:gd name="connsiteX8" fmla="*/ 272213 w 332767"/>
                      <a:gd name="connsiteY8" fmla="*/ 188483 h 397827"/>
                      <a:gd name="connsiteX9" fmla="*/ 150280 w 332767"/>
                      <a:gd name="connsiteY9" fmla="*/ 274241 h 397827"/>
                      <a:gd name="connsiteX10" fmla="*/ 147786 w 332767"/>
                      <a:gd name="connsiteY10" fmla="*/ 275489 h 397827"/>
                      <a:gd name="connsiteX11" fmla="*/ 148098 w 332767"/>
                      <a:gd name="connsiteY11" fmla="*/ 275177 h 397827"/>
                      <a:gd name="connsiteX12" fmla="*/ 212962 w 332767"/>
                      <a:gd name="connsiteY12" fmla="*/ 219044 h 397827"/>
                      <a:gd name="connsiteX13" fmla="*/ 257557 w 332767"/>
                      <a:gd name="connsiteY13" fmla="*/ 164470 h 397827"/>
                      <a:gd name="connsiteX14" fmla="*/ 266912 w 332767"/>
                      <a:gd name="connsiteY14" fmla="*/ 163223 h 397827"/>
                      <a:gd name="connsiteX15" fmla="*/ 292172 w 332767"/>
                      <a:gd name="connsiteY15" fmla="*/ 157610 h 397827"/>
                      <a:gd name="connsiteX16" fmla="*/ 301527 w 332767"/>
                      <a:gd name="connsiteY16" fmla="*/ 144824 h 397827"/>
                      <a:gd name="connsiteX17" fmla="*/ 278762 w 332767"/>
                      <a:gd name="connsiteY17" fmla="*/ 127360 h 397827"/>
                      <a:gd name="connsiteX18" fmla="*/ 292483 w 332767"/>
                      <a:gd name="connsiteY18" fmla="*/ 118317 h 397827"/>
                      <a:gd name="connsiteX19" fmla="*/ 317743 w 332767"/>
                      <a:gd name="connsiteY19" fmla="*/ 87132 h 397827"/>
                      <a:gd name="connsiteX20" fmla="*/ 279386 w 332767"/>
                      <a:gd name="connsiteY20" fmla="*/ 90874 h 397827"/>
                      <a:gd name="connsiteX21" fmla="*/ 273461 w 332767"/>
                      <a:gd name="connsiteY21" fmla="*/ 94616 h 397827"/>
                      <a:gd name="connsiteX22" fmla="*/ 284064 w 332767"/>
                      <a:gd name="connsiteY22" fmla="*/ 67485 h 397827"/>
                      <a:gd name="connsiteX23" fmla="*/ 290300 w 332767"/>
                      <a:gd name="connsiteY23" fmla="*/ 2309 h 397827"/>
                      <a:gd name="connsiteX24" fmla="*/ 280633 w 332767"/>
                      <a:gd name="connsiteY24" fmla="*/ 4180 h 397827"/>
                      <a:gd name="connsiteX25" fmla="*/ 252255 w 332767"/>
                      <a:gd name="connsiteY25" fmla="*/ 58754 h 397827"/>
                      <a:gd name="connsiteX26" fmla="*/ 249760 w 332767"/>
                      <a:gd name="connsiteY26" fmla="*/ 63120 h 397827"/>
                      <a:gd name="connsiteX27" fmla="*/ 236974 w 332767"/>
                      <a:gd name="connsiteY27" fmla="*/ 32870 h 397827"/>
                      <a:gd name="connsiteX28" fmla="*/ 230114 w 332767"/>
                      <a:gd name="connsiteY28" fmla="*/ 38484 h 397827"/>
                      <a:gd name="connsiteX29" fmla="*/ 220758 w 332767"/>
                      <a:gd name="connsiteY29" fmla="*/ 75282 h 397827"/>
                      <a:gd name="connsiteX30" fmla="*/ 220446 w 332767"/>
                      <a:gd name="connsiteY30" fmla="*/ 75282 h 397827"/>
                      <a:gd name="connsiteX31" fmla="*/ 220135 w 332767"/>
                      <a:gd name="connsiteY31" fmla="*/ 75282 h 397827"/>
                      <a:gd name="connsiteX32" fmla="*/ 214521 w 332767"/>
                      <a:gd name="connsiteY32" fmla="*/ 61560 h 397827"/>
                      <a:gd name="connsiteX33" fmla="*/ 205789 w 332767"/>
                      <a:gd name="connsiteY33" fmla="*/ 45968 h 397827"/>
                      <a:gd name="connsiteX34" fmla="*/ 194563 w 332767"/>
                      <a:gd name="connsiteY34" fmla="*/ 51269 h 397827"/>
                      <a:gd name="connsiteX35" fmla="*/ 193315 w 332767"/>
                      <a:gd name="connsiteY35" fmla="*/ 69980 h 397827"/>
                      <a:gd name="connsiteX36" fmla="*/ 194563 w 332767"/>
                      <a:gd name="connsiteY36" fmla="*/ 90250 h 397827"/>
                      <a:gd name="connsiteX37" fmla="*/ 196434 w 332767"/>
                      <a:gd name="connsiteY37" fmla="*/ 123930 h 397827"/>
                      <a:gd name="connsiteX38" fmla="*/ 182089 w 332767"/>
                      <a:gd name="connsiteY38" fmla="*/ 173826 h 397827"/>
                      <a:gd name="connsiteX39" fmla="*/ 128763 w 332767"/>
                      <a:gd name="connsiteY39" fmla="*/ 257713 h 397827"/>
                      <a:gd name="connsiteX40" fmla="*/ 157141 w 332767"/>
                      <a:gd name="connsiteY40" fmla="*/ 209065 h 397827"/>
                      <a:gd name="connsiteX41" fmla="*/ 171174 w 332767"/>
                      <a:gd name="connsiteY41" fmla="*/ 163847 h 397827"/>
                      <a:gd name="connsiteX42" fmla="*/ 174293 w 332767"/>
                      <a:gd name="connsiteY42" fmla="*/ 122995 h 397827"/>
                      <a:gd name="connsiteX43" fmla="*/ 174293 w 332767"/>
                      <a:gd name="connsiteY43" fmla="*/ 99606 h 397827"/>
                      <a:gd name="connsiteX44" fmla="*/ 154958 w 332767"/>
                      <a:gd name="connsiteY44" fmla="*/ 52829 h 397827"/>
                      <a:gd name="connsiteX45" fmla="*/ 146227 w 332767"/>
                      <a:gd name="connsiteY45" fmla="*/ 102101 h 397827"/>
                      <a:gd name="connsiteX46" fmla="*/ 143732 w 332767"/>
                      <a:gd name="connsiteY46" fmla="*/ 124242 h 397827"/>
                      <a:gd name="connsiteX47" fmla="*/ 138742 w 332767"/>
                      <a:gd name="connsiteY47" fmla="*/ 108649 h 397827"/>
                      <a:gd name="connsiteX48" fmla="*/ 124397 w 332767"/>
                      <a:gd name="connsiteY48" fmla="*/ 80271 h 397827"/>
                      <a:gd name="connsiteX49" fmla="*/ 107245 w 332767"/>
                      <a:gd name="connsiteY49" fmla="*/ 60313 h 397827"/>
                      <a:gd name="connsiteX50" fmla="*/ 98825 w 332767"/>
                      <a:gd name="connsiteY50" fmla="*/ 67174 h 397827"/>
                      <a:gd name="connsiteX51" fmla="*/ 103503 w 332767"/>
                      <a:gd name="connsiteY51" fmla="*/ 98047 h 397827"/>
                      <a:gd name="connsiteX52" fmla="*/ 108805 w 332767"/>
                      <a:gd name="connsiteY52" fmla="*/ 119252 h 397827"/>
                      <a:gd name="connsiteX53" fmla="*/ 70447 w 332767"/>
                      <a:gd name="connsiteY53" fmla="*/ 102724 h 397827"/>
                      <a:gd name="connsiteX54" fmla="*/ 64522 w 332767"/>
                      <a:gd name="connsiteY54" fmla="*/ 112704 h 397827"/>
                      <a:gd name="connsiteX55" fmla="*/ 93524 w 332767"/>
                      <a:gd name="connsiteY55" fmla="*/ 147319 h 397827"/>
                      <a:gd name="connsiteX56" fmla="*/ 103503 w 332767"/>
                      <a:gd name="connsiteY56" fmla="*/ 162288 h 397827"/>
                      <a:gd name="connsiteX57" fmla="*/ 103815 w 332767"/>
                      <a:gd name="connsiteY57" fmla="*/ 172578 h 397827"/>
                      <a:gd name="connsiteX58" fmla="*/ 104127 w 332767"/>
                      <a:gd name="connsiteY58" fmla="*/ 204387 h 397827"/>
                      <a:gd name="connsiteX59" fmla="*/ 99137 w 332767"/>
                      <a:gd name="connsiteY59" fmla="*/ 235884 h 397827"/>
                      <a:gd name="connsiteX60" fmla="*/ 99137 w 332767"/>
                      <a:gd name="connsiteY60" fmla="*/ 236196 h 397827"/>
                      <a:gd name="connsiteX61" fmla="*/ 97266 w 332767"/>
                      <a:gd name="connsiteY61" fmla="*/ 245863 h 397827"/>
                      <a:gd name="connsiteX62" fmla="*/ 96019 w 332767"/>
                      <a:gd name="connsiteY62" fmla="*/ 253347 h 397827"/>
                      <a:gd name="connsiteX63" fmla="*/ 94148 w 332767"/>
                      <a:gd name="connsiteY63" fmla="*/ 234948 h 397827"/>
                      <a:gd name="connsiteX64" fmla="*/ 84168 w 332767"/>
                      <a:gd name="connsiteY64" fmla="*/ 192849 h 397827"/>
                      <a:gd name="connsiteX65" fmla="*/ 41133 w 332767"/>
                      <a:gd name="connsiteY65" fmla="*/ 149190 h 397827"/>
                      <a:gd name="connsiteX66" fmla="*/ 37391 w 332767"/>
                      <a:gd name="connsiteY66" fmla="*/ 157298 h 397827"/>
                      <a:gd name="connsiteX67" fmla="*/ 57038 w 332767"/>
                      <a:gd name="connsiteY67" fmla="*/ 191913 h 397827"/>
                      <a:gd name="connsiteX68" fmla="*/ 27724 w 332767"/>
                      <a:gd name="connsiteY68" fmla="*/ 177568 h 397827"/>
                      <a:gd name="connsiteX69" fmla="*/ 2152 w 332767"/>
                      <a:gd name="connsiteY69" fmla="*/ 177880 h 397827"/>
                      <a:gd name="connsiteX70" fmla="*/ 3088 w 332767"/>
                      <a:gd name="connsiteY70" fmla="*/ 186300 h 397827"/>
                      <a:gd name="connsiteX71" fmla="*/ 26476 w 332767"/>
                      <a:gd name="connsiteY71" fmla="*/ 204387 h 397827"/>
                      <a:gd name="connsiteX72" fmla="*/ 48930 w 332767"/>
                      <a:gd name="connsiteY72" fmla="*/ 224969 h 397827"/>
                      <a:gd name="connsiteX73" fmla="*/ 53919 w 332767"/>
                      <a:gd name="connsiteY73" fmla="*/ 231518 h 397827"/>
                      <a:gd name="connsiteX74" fmla="*/ 12131 w 332767"/>
                      <a:gd name="connsiteY74" fmla="*/ 229959 h 397827"/>
                      <a:gd name="connsiteX75" fmla="*/ 11508 w 332767"/>
                      <a:gd name="connsiteY75" fmla="*/ 236508 h 397827"/>
                      <a:gd name="connsiteX76" fmla="*/ 48930 w 332767"/>
                      <a:gd name="connsiteY76" fmla="*/ 256466 h 397827"/>
                      <a:gd name="connsiteX77" fmla="*/ 52672 w 332767"/>
                      <a:gd name="connsiteY77" fmla="*/ 259272 h 397827"/>
                      <a:gd name="connsiteX78" fmla="*/ 59844 w 332767"/>
                      <a:gd name="connsiteY78" fmla="*/ 279543 h 397827"/>
                      <a:gd name="connsiteX79" fmla="*/ 59844 w 332767"/>
                      <a:gd name="connsiteY79" fmla="*/ 303555 h 397827"/>
                      <a:gd name="connsiteX80" fmla="*/ 54855 w 332767"/>
                      <a:gd name="connsiteY80" fmla="*/ 358440 h 397827"/>
                      <a:gd name="connsiteX81" fmla="*/ 55790 w 332767"/>
                      <a:gd name="connsiteY81" fmla="*/ 360311 h 397827"/>
                      <a:gd name="connsiteX82" fmla="*/ 59532 w 332767"/>
                      <a:gd name="connsiteY82" fmla="*/ 364054 h 397827"/>
                      <a:gd name="connsiteX83" fmla="*/ 89782 w 332767"/>
                      <a:gd name="connsiteY83" fmla="*/ 351891 h 397827"/>
                      <a:gd name="connsiteX84" fmla="*/ 122838 w 332767"/>
                      <a:gd name="connsiteY84" fmla="*/ 338170 h 397827"/>
                      <a:gd name="connsiteX85" fmla="*/ 142796 w 332767"/>
                      <a:gd name="connsiteY85" fmla="*/ 332869 h 397827"/>
                      <a:gd name="connsiteX86" fmla="*/ 153711 w 332767"/>
                      <a:gd name="connsiteY86" fmla="*/ 334740 h 397827"/>
                      <a:gd name="connsiteX87" fmla="*/ 168679 w 332767"/>
                      <a:gd name="connsiteY87" fmla="*/ 340665 h 397827"/>
                      <a:gd name="connsiteX88" fmla="*/ 175540 w 332767"/>
                      <a:gd name="connsiteY88" fmla="*/ 353763 h 397827"/>
                      <a:gd name="connsiteX89" fmla="*/ 213898 w 332767"/>
                      <a:gd name="connsiteY89" fmla="*/ 397110 h 397827"/>
                      <a:gd name="connsiteX90" fmla="*/ 228866 w 332767"/>
                      <a:gd name="connsiteY90" fmla="*/ 377775 h 397827"/>
                      <a:gd name="connsiteX91" fmla="*/ 218575 w 332767"/>
                      <a:gd name="connsiteY91" fmla="*/ 364365 h 397827"/>
                      <a:gd name="connsiteX92" fmla="*/ 226060 w 332767"/>
                      <a:gd name="connsiteY92" fmla="*/ 368420 h 397827"/>
                      <a:gd name="connsiteX93" fmla="*/ 263170 w 332767"/>
                      <a:gd name="connsiteY93" fmla="*/ 356881 h 397827"/>
                      <a:gd name="connsiteX94" fmla="*/ 263793 w 332767"/>
                      <a:gd name="connsiteY94" fmla="*/ 351891 h 397827"/>
                      <a:gd name="connsiteX95" fmla="*/ 249760 w 332767"/>
                      <a:gd name="connsiteY95" fmla="*/ 343160 h 397827"/>
                      <a:gd name="connsiteX96" fmla="*/ 236039 w 332767"/>
                      <a:gd name="connsiteY96" fmla="*/ 333804 h 397827"/>
                      <a:gd name="connsiteX97" fmla="*/ 249760 w 332767"/>
                      <a:gd name="connsiteY97" fmla="*/ 335052 h 397827"/>
                      <a:gd name="connsiteX98" fmla="*/ 282193 w 332767"/>
                      <a:gd name="connsiteY98" fmla="*/ 317276 h 397827"/>
                      <a:gd name="connsiteX99" fmla="*/ 277203 w 332767"/>
                      <a:gd name="connsiteY99" fmla="*/ 308545 h 397827"/>
                      <a:gd name="connsiteX100" fmla="*/ 241029 w 332767"/>
                      <a:gd name="connsiteY100" fmla="*/ 301996 h 397827"/>
                      <a:gd name="connsiteX101" fmla="*/ 152463 w 332767"/>
                      <a:gd name="connsiteY101" fmla="*/ 302931 h 397827"/>
                      <a:gd name="connsiteX102" fmla="*/ 180842 w 332767"/>
                      <a:gd name="connsiteY102" fmla="*/ 291393 h 397827"/>
                      <a:gd name="connsiteX103" fmla="*/ 224189 w 332767"/>
                      <a:gd name="connsiteY103" fmla="*/ 278295 h 397827"/>
                      <a:gd name="connsiteX104" fmla="*/ 272213 w 332767"/>
                      <a:gd name="connsiteY104" fmla="*/ 268940 h 397827"/>
                      <a:gd name="connsiteX105" fmla="*/ 295602 w 332767"/>
                      <a:gd name="connsiteY105" fmla="*/ 269875 h 397827"/>
                      <a:gd name="connsiteX106" fmla="*/ 317431 w 332767"/>
                      <a:gd name="connsiteY106" fmla="*/ 277983 h 397827"/>
                      <a:gd name="connsiteX107" fmla="*/ 332088 w 332767"/>
                      <a:gd name="connsiteY107" fmla="*/ 257713 h 397827"/>
                      <a:gd name="connsiteX108" fmla="*/ 95395 w 332767"/>
                      <a:gd name="connsiteY108" fmla="*/ 262703 h 397827"/>
                      <a:gd name="connsiteX109" fmla="*/ 94459 w 332767"/>
                      <a:gd name="connsiteY109" fmla="*/ 264262 h 397827"/>
                      <a:gd name="connsiteX110" fmla="*/ 95395 w 332767"/>
                      <a:gd name="connsiteY110" fmla="*/ 261144 h 397827"/>
                      <a:gd name="connsiteX111" fmla="*/ 95395 w 332767"/>
                      <a:gd name="connsiteY111" fmla="*/ 262703 h 397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32767" h="397827">
                        <a:moveTo>
                          <a:pt x="332088" y="257713"/>
                        </a:moveTo>
                        <a:cubicBezTo>
                          <a:pt x="324916" y="239314"/>
                          <a:pt x="303710" y="235572"/>
                          <a:pt x="286247" y="235572"/>
                        </a:cubicBezTo>
                        <a:cubicBezTo>
                          <a:pt x="281881" y="235572"/>
                          <a:pt x="277515" y="235884"/>
                          <a:pt x="273461" y="236196"/>
                        </a:cubicBezTo>
                        <a:cubicBezTo>
                          <a:pt x="282193" y="231206"/>
                          <a:pt x="290924" y="226216"/>
                          <a:pt x="299656" y="220915"/>
                        </a:cubicBezTo>
                        <a:cubicBezTo>
                          <a:pt x="302774" y="219044"/>
                          <a:pt x="328034" y="205011"/>
                          <a:pt x="321174" y="198462"/>
                        </a:cubicBezTo>
                        <a:cubicBezTo>
                          <a:pt x="311818" y="189418"/>
                          <a:pt x="288118" y="204387"/>
                          <a:pt x="276891" y="209065"/>
                        </a:cubicBezTo>
                        <a:cubicBezTo>
                          <a:pt x="274084" y="210312"/>
                          <a:pt x="270966" y="211560"/>
                          <a:pt x="268159" y="212807"/>
                        </a:cubicBezTo>
                        <a:cubicBezTo>
                          <a:pt x="271590" y="205634"/>
                          <a:pt x="274396" y="198462"/>
                          <a:pt x="275332" y="191601"/>
                        </a:cubicBezTo>
                        <a:cubicBezTo>
                          <a:pt x="275644" y="189418"/>
                          <a:pt x="274084" y="187859"/>
                          <a:pt x="272213" y="188483"/>
                        </a:cubicBezTo>
                        <a:cubicBezTo>
                          <a:pt x="256309" y="195344"/>
                          <a:pt x="160260" y="269252"/>
                          <a:pt x="150280" y="274241"/>
                        </a:cubicBezTo>
                        <a:cubicBezTo>
                          <a:pt x="149345" y="274553"/>
                          <a:pt x="148721" y="275177"/>
                          <a:pt x="147786" y="275489"/>
                        </a:cubicBezTo>
                        <a:cubicBezTo>
                          <a:pt x="147786" y="275489"/>
                          <a:pt x="148098" y="275177"/>
                          <a:pt x="148098" y="275177"/>
                        </a:cubicBezTo>
                        <a:cubicBezTo>
                          <a:pt x="169303" y="255842"/>
                          <a:pt x="193315" y="240562"/>
                          <a:pt x="212962" y="219044"/>
                        </a:cubicBezTo>
                        <a:cubicBezTo>
                          <a:pt x="252567" y="175073"/>
                          <a:pt x="256309" y="165406"/>
                          <a:pt x="257557" y="164470"/>
                        </a:cubicBezTo>
                        <a:cubicBezTo>
                          <a:pt x="260675" y="164159"/>
                          <a:pt x="263793" y="163847"/>
                          <a:pt x="266912" y="163223"/>
                        </a:cubicBezTo>
                        <a:cubicBezTo>
                          <a:pt x="275020" y="162288"/>
                          <a:pt x="284376" y="162288"/>
                          <a:pt x="292172" y="157610"/>
                        </a:cubicBezTo>
                        <a:cubicBezTo>
                          <a:pt x="295290" y="155739"/>
                          <a:pt x="302151" y="149502"/>
                          <a:pt x="301527" y="144824"/>
                        </a:cubicBezTo>
                        <a:cubicBezTo>
                          <a:pt x="300280" y="131726"/>
                          <a:pt x="289989" y="127984"/>
                          <a:pt x="278762" y="127360"/>
                        </a:cubicBezTo>
                        <a:cubicBezTo>
                          <a:pt x="283440" y="124242"/>
                          <a:pt x="287806" y="121435"/>
                          <a:pt x="292483" y="118317"/>
                        </a:cubicBezTo>
                        <a:cubicBezTo>
                          <a:pt x="297473" y="114886"/>
                          <a:pt x="323980" y="96799"/>
                          <a:pt x="317743" y="87132"/>
                        </a:cubicBezTo>
                        <a:cubicBezTo>
                          <a:pt x="308700" y="74034"/>
                          <a:pt x="292172" y="83078"/>
                          <a:pt x="279386" y="90874"/>
                        </a:cubicBezTo>
                        <a:cubicBezTo>
                          <a:pt x="277515" y="92122"/>
                          <a:pt x="275332" y="93369"/>
                          <a:pt x="273461" y="94616"/>
                        </a:cubicBezTo>
                        <a:cubicBezTo>
                          <a:pt x="277203" y="85885"/>
                          <a:pt x="280945" y="76841"/>
                          <a:pt x="284064" y="67485"/>
                        </a:cubicBezTo>
                        <a:cubicBezTo>
                          <a:pt x="291236" y="46280"/>
                          <a:pt x="300592" y="21020"/>
                          <a:pt x="290300" y="2309"/>
                        </a:cubicBezTo>
                        <a:cubicBezTo>
                          <a:pt x="288118" y="-1433"/>
                          <a:pt x="282504" y="-498"/>
                          <a:pt x="280633" y="4180"/>
                        </a:cubicBezTo>
                        <a:cubicBezTo>
                          <a:pt x="272213" y="23203"/>
                          <a:pt x="262858" y="40978"/>
                          <a:pt x="252255" y="58754"/>
                        </a:cubicBezTo>
                        <a:cubicBezTo>
                          <a:pt x="251319" y="60313"/>
                          <a:pt x="250384" y="61872"/>
                          <a:pt x="249760" y="63120"/>
                        </a:cubicBezTo>
                        <a:cubicBezTo>
                          <a:pt x="250384" y="50022"/>
                          <a:pt x="247577" y="38484"/>
                          <a:pt x="236974" y="32870"/>
                        </a:cubicBezTo>
                        <a:cubicBezTo>
                          <a:pt x="233856" y="31311"/>
                          <a:pt x="230426" y="34741"/>
                          <a:pt x="230114" y="38484"/>
                        </a:cubicBezTo>
                        <a:cubicBezTo>
                          <a:pt x="229490" y="51269"/>
                          <a:pt x="225436" y="63431"/>
                          <a:pt x="220758" y="75282"/>
                        </a:cubicBezTo>
                        <a:cubicBezTo>
                          <a:pt x="220758" y="75282"/>
                          <a:pt x="220446" y="75282"/>
                          <a:pt x="220446" y="75282"/>
                        </a:cubicBezTo>
                        <a:cubicBezTo>
                          <a:pt x="220446" y="75282"/>
                          <a:pt x="220135" y="75282"/>
                          <a:pt x="220135" y="75282"/>
                        </a:cubicBezTo>
                        <a:cubicBezTo>
                          <a:pt x="218575" y="70604"/>
                          <a:pt x="216392" y="65926"/>
                          <a:pt x="214521" y="61560"/>
                        </a:cubicBezTo>
                        <a:cubicBezTo>
                          <a:pt x="212027" y="55947"/>
                          <a:pt x="207972" y="51581"/>
                          <a:pt x="205789" y="45968"/>
                        </a:cubicBezTo>
                        <a:cubicBezTo>
                          <a:pt x="203607" y="40043"/>
                          <a:pt x="194251" y="45032"/>
                          <a:pt x="194563" y="51269"/>
                        </a:cubicBezTo>
                        <a:cubicBezTo>
                          <a:pt x="194875" y="57506"/>
                          <a:pt x="193627" y="63743"/>
                          <a:pt x="193315" y="69980"/>
                        </a:cubicBezTo>
                        <a:cubicBezTo>
                          <a:pt x="193315" y="76841"/>
                          <a:pt x="193627" y="83702"/>
                          <a:pt x="194563" y="90250"/>
                        </a:cubicBezTo>
                        <a:cubicBezTo>
                          <a:pt x="195498" y="98359"/>
                          <a:pt x="197681" y="120188"/>
                          <a:pt x="196434" y="123930"/>
                        </a:cubicBezTo>
                        <a:cubicBezTo>
                          <a:pt x="191133" y="140146"/>
                          <a:pt x="188638" y="158233"/>
                          <a:pt x="182089" y="173826"/>
                        </a:cubicBezTo>
                        <a:cubicBezTo>
                          <a:pt x="154958" y="237755"/>
                          <a:pt x="128763" y="257713"/>
                          <a:pt x="128763" y="257713"/>
                        </a:cubicBezTo>
                        <a:cubicBezTo>
                          <a:pt x="140925" y="237131"/>
                          <a:pt x="149969" y="224345"/>
                          <a:pt x="157141" y="209065"/>
                        </a:cubicBezTo>
                        <a:cubicBezTo>
                          <a:pt x="163690" y="194720"/>
                          <a:pt x="168368" y="179127"/>
                          <a:pt x="171174" y="163847"/>
                        </a:cubicBezTo>
                        <a:cubicBezTo>
                          <a:pt x="173357" y="151373"/>
                          <a:pt x="176788" y="134845"/>
                          <a:pt x="174293" y="122995"/>
                        </a:cubicBezTo>
                        <a:cubicBezTo>
                          <a:pt x="175228" y="114263"/>
                          <a:pt x="175228" y="106155"/>
                          <a:pt x="174293" y="99606"/>
                        </a:cubicBezTo>
                        <a:cubicBezTo>
                          <a:pt x="173357" y="90874"/>
                          <a:pt x="168679" y="46592"/>
                          <a:pt x="154958" y="52829"/>
                        </a:cubicBezTo>
                        <a:cubicBezTo>
                          <a:pt x="141861" y="58754"/>
                          <a:pt x="146538" y="91810"/>
                          <a:pt x="146227" y="102101"/>
                        </a:cubicBezTo>
                        <a:cubicBezTo>
                          <a:pt x="145915" y="109585"/>
                          <a:pt x="145291" y="116758"/>
                          <a:pt x="143732" y="124242"/>
                        </a:cubicBezTo>
                        <a:cubicBezTo>
                          <a:pt x="142172" y="118005"/>
                          <a:pt x="140301" y="112392"/>
                          <a:pt x="138742" y="108649"/>
                        </a:cubicBezTo>
                        <a:cubicBezTo>
                          <a:pt x="135000" y="98359"/>
                          <a:pt x="130322" y="88691"/>
                          <a:pt x="124397" y="80271"/>
                        </a:cubicBezTo>
                        <a:cubicBezTo>
                          <a:pt x="119407" y="73099"/>
                          <a:pt x="114418" y="64367"/>
                          <a:pt x="107245" y="60313"/>
                        </a:cubicBezTo>
                        <a:cubicBezTo>
                          <a:pt x="103503" y="58130"/>
                          <a:pt x="99449" y="62808"/>
                          <a:pt x="98825" y="67174"/>
                        </a:cubicBezTo>
                        <a:cubicBezTo>
                          <a:pt x="97890" y="77465"/>
                          <a:pt x="101320" y="88691"/>
                          <a:pt x="103503" y="98047"/>
                        </a:cubicBezTo>
                        <a:cubicBezTo>
                          <a:pt x="105062" y="105219"/>
                          <a:pt x="106933" y="112392"/>
                          <a:pt x="108805" y="119252"/>
                        </a:cubicBezTo>
                        <a:cubicBezTo>
                          <a:pt x="97578" y="110832"/>
                          <a:pt x="84792" y="106155"/>
                          <a:pt x="70447" y="102724"/>
                        </a:cubicBezTo>
                        <a:cubicBezTo>
                          <a:pt x="64522" y="101165"/>
                          <a:pt x="61404" y="109585"/>
                          <a:pt x="64522" y="112704"/>
                        </a:cubicBezTo>
                        <a:cubicBezTo>
                          <a:pt x="74813" y="123306"/>
                          <a:pt x="84168" y="135780"/>
                          <a:pt x="93524" y="147319"/>
                        </a:cubicBezTo>
                        <a:cubicBezTo>
                          <a:pt x="97266" y="151685"/>
                          <a:pt x="100385" y="156986"/>
                          <a:pt x="103503" y="162288"/>
                        </a:cubicBezTo>
                        <a:cubicBezTo>
                          <a:pt x="103503" y="165718"/>
                          <a:pt x="103503" y="169148"/>
                          <a:pt x="103815" y="172578"/>
                        </a:cubicBezTo>
                        <a:cubicBezTo>
                          <a:pt x="104439" y="183181"/>
                          <a:pt x="104751" y="193784"/>
                          <a:pt x="104127" y="204387"/>
                        </a:cubicBezTo>
                        <a:cubicBezTo>
                          <a:pt x="103503" y="214678"/>
                          <a:pt x="101320" y="225281"/>
                          <a:pt x="99137" y="235884"/>
                        </a:cubicBezTo>
                        <a:cubicBezTo>
                          <a:pt x="99137" y="235884"/>
                          <a:pt x="99137" y="236196"/>
                          <a:pt x="99137" y="236196"/>
                        </a:cubicBezTo>
                        <a:cubicBezTo>
                          <a:pt x="97578" y="239626"/>
                          <a:pt x="97266" y="242744"/>
                          <a:pt x="97266" y="245863"/>
                        </a:cubicBezTo>
                        <a:cubicBezTo>
                          <a:pt x="96954" y="248358"/>
                          <a:pt x="96331" y="250853"/>
                          <a:pt x="96019" y="253347"/>
                        </a:cubicBezTo>
                        <a:cubicBezTo>
                          <a:pt x="96019" y="247110"/>
                          <a:pt x="95083" y="240562"/>
                          <a:pt x="94148" y="234948"/>
                        </a:cubicBezTo>
                        <a:cubicBezTo>
                          <a:pt x="92277" y="220291"/>
                          <a:pt x="89158" y="205946"/>
                          <a:pt x="84168" y="192849"/>
                        </a:cubicBezTo>
                        <a:cubicBezTo>
                          <a:pt x="76061" y="171019"/>
                          <a:pt x="62651" y="153868"/>
                          <a:pt x="41133" y="149190"/>
                        </a:cubicBezTo>
                        <a:cubicBezTo>
                          <a:pt x="37079" y="148254"/>
                          <a:pt x="35208" y="154803"/>
                          <a:pt x="37391" y="157298"/>
                        </a:cubicBezTo>
                        <a:cubicBezTo>
                          <a:pt x="45499" y="167277"/>
                          <a:pt x="52048" y="179127"/>
                          <a:pt x="57038" y="191913"/>
                        </a:cubicBezTo>
                        <a:cubicBezTo>
                          <a:pt x="47994" y="185676"/>
                          <a:pt x="38327" y="180998"/>
                          <a:pt x="27724" y="177568"/>
                        </a:cubicBezTo>
                        <a:cubicBezTo>
                          <a:pt x="19304" y="174761"/>
                          <a:pt x="10884" y="171331"/>
                          <a:pt x="2152" y="177880"/>
                        </a:cubicBezTo>
                        <a:cubicBezTo>
                          <a:pt x="-1278" y="180375"/>
                          <a:pt x="-343" y="185988"/>
                          <a:pt x="3088" y="186300"/>
                        </a:cubicBezTo>
                        <a:cubicBezTo>
                          <a:pt x="11196" y="187235"/>
                          <a:pt x="20240" y="199086"/>
                          <a:pt x="26476" y="204387"/>
                        </a:cubicBezTo>
                        <a:cubicBezTo>
                          <a:pt x="34273" y="210624"/>
                          <a:pt x="42069" y="217485"/>
                          <a:pt x="48930" y="224969"/>
                        </a:cubicBezTo>
                        <a:cubicBezTo>
                          <a:pt x="50489" y="226840"/>
                          <a:pt x="52360" y="229023"/>
                          <a:pt x="53919" y="231518"/>
                        </a:cubicBezTo>
                        <a:cubicBezTo>
                          <a:pt x="41757" y="225593"/>
                          <a:pt x="25541" y="221851"/>
                          <a:pt x="12131" y="229959"/>
                        </a:cubicBezTo>
                        <a:cubicBezTo>
                          <a:pt x="9637" y="231518"/>
                          <a:pt x="9013" y="234948"/>
                          <a:pt x="11508" y="236508"/>
                        </a:cubicBezTo>
                        <a:cubicBezTo>
                          <a:pt x="23670" y="243992"/>
                          <a:pt x="37079" y="248046"/>
                          <a:pt x="48930" y="256466"/>
                        </a:cubicBezTo>
                        <a:cubicBezTo>
                          <a:pt x="50177" y="257401"/>
                          <a:pt x="51424" y="258337"/>
                          <a:pt x="52672" y="259272"/>
                        </a:cubicBezTo>
                        <a:cubicBezTo>
                          <a:pt x="53919" y="266445"/>
                          <a:pt x="56726" y="273306"/>
                          <a:pt x="59844" y="279543"/>
                        </a:cubicBezTo>
                        <a:cubicBezTo>
                          <a:pt x="59844" y="287651"/>
                          <a:pt x="60156" y="295447"/>
                          <a:pt x="59844" y="303555"/>
                        </a:cubicBezTo>
                        <a:cubicBezTo>
                          <a:pt x="59221" y="321642"/>
                          <a:pt x="56726" y="340353"/>
                          <a:pt x="54855" y="358440"/>
                        </a:cubicBezTo>
                        <a:cubicBezTo>
                          <a:pt x="54855" y="359376"/>
                          <a:pt x="55167" y="360000"/>
                          <a:pt x="55790" y="360311"/>
                        </a:cubicBezTo>
                        <a:cubicBezTo>
                          <a:pt x="55790" y="362494"/>
                          <a:pt x="57661" y="364054"/>
                          <a:pt x="59532" y="364054"/>
                        </a:cubicBezTo>
                        <a:cubicBezTo>
                          <a:pt x="69823" y="362494"/>
                          <a:pt x="79803" y="357193"/>
                          <a:pt x="89782" y="351891"/>
                        </a:cubicBezTo>
                        <a:cubicBezTo>
                          <a:pt x="100697" y="346278"/>
                          <a:pt x="111611" y="341912"/>
                          <a:pt x="122838" y="338170"/>
                        </a:cubicBezTo>
                        <a:cubicBezTo>
                          <a:pt x="129387" y="335987"/>
                          <a:pt x="136247" y="334116"/>
                          <a:pt x="142796" y="332869"/>
                        </a:cubicBezTo>
                        <a:cubicBezTo>
                          <a:pt x="146538" y="333181"/>
                          <a:pt x="149969" y="333804"/>
                          <a:pt x="153711" y="334740"/>
                        </a:cubicBezTo>
                        <a:cubicBezTo>
                          <a:pt x="158700" y="335987"/>
                          <a:pt x="164002" y="337858"/>
                          <a:pt x="168679" y="340665"/>
                        </a:cubicBezTo>
                        <a:cubicBezTo>
                          <a:pt x="173669" y="343783"/>
                          <a:pt x="173669" y="347526"/>
                          <a:pt x="175540" y="353763"/>
                        </a:cubicBezTo>
                        <a:cubicBezTo>
                          <a:pt x="182401" y="373721"/>
                          <a:pt x="196746" y="389313"/>
                          <a:pt x="213898" y="397110"/>
                        </a:cubicBezTo>
                        <a:cubicBezTo>
                          <a:pt x="222629" y="401164"/>
                          <a:pt x="235103" y="387130"/>
                          <a:pt x="228866" y="377775"/>
                        </a:cubicBezTo>
                        <a:cubicBezTo>
                          <a:pt x="225748" y="373097"/>
                          <a:pt x="222006" y="368731"/>
                          <a:pt x="218575" y="364365"/>
                        </a:cubicBezTo>
                        <a:cubicBezTo>
                          <a:pt x="220758" y="365925"/>
                          <a:pt x="223253" y="367484"/>
                          <a:pt x="226060" y="368420"/>
                        </a:cubicBezTo>
                        <a:cubicBezTo>
                          <a:pt x="236974" y="372162"/>
                          <a:pt x="254750" y="369979"/>
                          <a:pt x="263170" y="356881"/>
                        </a:cubicBezTo>
                        <a:cubicBezTo>
                          <a:pt x="264105" y="355322"/>
                          <a:pt x="264729" y="353451"/>
                          <a:pt x="263793" y="351891"/>
                        </a:cubicBezTo>
                        <a:cubicBezTo>
                          <a:pt x="260363" y="346590"/>
                          <a:pt x="255374" y="345031"/>
                          <a:pt x="249760" y="343160"/>
                        </a:cubicBezTo>
                        <a:cubicBezTo>
                          <a:pt x="243211" y="340977"/>
                          <a:pt x="239469" y="338794"/>
                          <a:pt x="236039" y="333804"/>
                        </a:cubicBezTo>
                        <a:cubicBezTo>
                          <a:pt x="240717" y="334116"/>
                          <a:pt x="245083" y="334740"/>
                          <a:pt x="249760" y="335052"/>
                        </a:cubicBezTo>
                        <a:cubicBezTo>
                          <a:pt x="262234" y="335987"/>
                          <a:pt x="275332" y="332869"/>
                          <a:pt x="282193" y="317276"/>
                        </a:cubicBezTo>
                        <a:cubicBezTo>
                          <a:pt x="284376" y="312287"/>
                          <a:pt x="281569" y="308233"/>
                          <a:pt x="277203" y="308545"/>
                        </a:cubicBezTo>
                        <a:cubicBezTo>
                          <a:pt x="265353" y="309480"/>
                          <a:pt x="252879" y="302619"/>
                          <a:pt x="241029" y="301996"/>
                        </a:cubicBezTo>
                        <a:cubicBezTo>
                          <a:pt x="226995" y="301060"/>
                          <a:pt x="159012" y="306050"/>
                          <a:pt x="152463" y="302931"/>
                        </a:cubicBezTo>
                        <a:cubicBezTo>
                          <a:pt x="154334" y="301684"/>
                          <a:pt x="179282" y="292328"/>
                          <a:pt x="180842" y="291393"/>
                        </a:cubicBezTo>
                        <a:cubicBezTo>
                          <a:pt x="195187" y="283908"/>
                          <a:pt x="209220" y="283285"/>
                          <a:pt x="224189" y="278295"/>
                        </a:cubicBezTo>
                        <a:cubicBezTo>
                          <a:pt x="240093" y="272994"/>
                          <a:pt x="256309" y="270187"/>
                          <a:pt x="272213" y="268940"/>
                        </a:cubicBezTo>
                        <a:cubicBezTo>
                          <a:pt x="280010" y="268316"/>
                          <a:pt x="288118" y="268004"/>
                          <a:pt x="295602" y="269875"/>
                        </a:cubicBezTo>
                        <a:cubicBezTo>
                          <a:pt x="303398" y="271746"/>
                          <a:pt x="309323" y="277048"/>
                          <a:pt x="317431" y="277983"/>
                        </a:cubicBezTo>
                        <a:cubicBezTo>
                          <a:pt x="325228" y="277983"/>
                          <a:pt x="335519" y="267069"/>
                          <a:pt x="332088" y="257713"/>
                        </a:cubicBezTo>
                        <a:close/>
                        <a:moveTo>
                          <a:pt x="95395" y="262703"/>
                        </a:moveTo>
                        <a:cubicBezTo>
                          <a:pt x="95083" y="263326"/>
                          <a:pt x="94771" y="263950"/>
                          <a:pt x="94459" y="264262"/>
                        </a:cubicBezTo>
                        <a:cubicBezTo>
                          <a:pt x="94771" y="263326"/>
                          <a:pt x="95083" y="262079"/>
                          <a:pt x="95395" y="261144"/>
                        </a:cubicBezTo>
                        <a:cubicBezTo>
                          <a:pt x="95395" y="261767"/>
                          <a:pt x="95395" y="262391"/>
                          <a:pt x="95395" y="262703"/>
                        </a:cubicBez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1" name="Freeform: Shape 630">
                    <a:extLst>
                      <a:ext uri="{FF2B5EF4-FFF2-40B4-BE49-F238E27FC236}">
                        <a16:creationId xmlns:a16="http://schemas.microsoft.com/office/drawing/2014/main" id="{BFFD7C7E-5763-4B0B-938B-B51BC6D2E5C0}"/>
                      </a:ext>
                    </a:extLst>
                  </p:cNvPr>
                  <p:cNvSpPr/>
                  <p:nvPr/>
                </p:nvSpPr>
                <p:spPr>
                  <a:xfrm>
                    <a:off x="7211435" y="5085531"/>
                    <a:ext cx="290936" cy="361294"/>
                  </a:xfrm>
                  <a:custGeom>
                    <a:avLst/>
                    <a:gdLst>
                      <a:gd name="connsiteX0" fmla="*/ 2452 w 290936"/>
                      <a:gd name="connsiteY0" fmla="*/ 168516 h 361294"/>
                      <a:gd name="connsiteX1" fmla="*/ 46111 w 290936"/>
                      <a:gd name="connsiteY1" fmla="*/ 171947 h 361294"/>
                      <a:gd name="connsiteX2" fmla="*/ 56401 w 290936"/>
                      <a:gd name="connsiteY2" fmla="*/ 167581 h 361294"/>
                      <a:gd name="connsiteX3" fmla="*/ 40185 w 290936"/>
                      <a:gd name="connsiteY3" fmla="*/ 187851 h 361294"/>
                      <a:gd name="connsiteX4" fmla="*/ 29894 w 290936"/>
                      <a:gd name="connsiteY4" fmla="*/ 212487 h 361294"/>
                      <a:gd name="connsiteX5" fmla="*/ 62015 w 290936"/>
                      <a:gd name="connsiteY5" fmla="*/ 190346 h 361294"/>
                      <a:gd name="connsiteX6" fmla="*/ 67940 w 290936"/>
                      <a:gd name="connsiteY6" fmla="*/ 184732 h 361294"/>
                      <a:gd name="connsiteX7" fmla="*/ 68564 w 290936"/>
                      <a:gd name="connsiteY7" fmla="*/ 204067 h 361294"/>
                      <a:gd name="connsiteX8" fmla="*/ 71994 w 290936"/>
                      <a:gd name="connsiteY8" fmla="*/ 205626 h 361294"/>
                      <a:gd name="connsiteX9" fmla="*/ 143096 w 290936"/>
                      <a:gd name="connsiteY9" fmla="*/ 98974 h 361294"/>
                      <a:gd name="connsiteX10" fmla="*/ 144655 w 290936"/>
                      <a:gd name="connsiteY10" fmla="*/ 97103 h 361294"/>
                      <a:gd name="connsiteX11" fmla="*/ 144655 w 290936"/>
                      <a:gd name="connsiteY11" fmla="*/ 97415 h 361294"/>
                      <a:gd name="connsiteX12" fmla="*/ 110351 w 290936"/>
                      <a:gd name="connsiteY12" fmla="*/ 162591 h 361294"/>
                      <a:gd name="connsiteX13" fmla="*/ 91640 w 290936"/>
                      <a:gd name="connsiteY13" fmla="*/ 219971 h 361294"/>
                      <a:gd name="connsiteX14" fmla="*/ 84468 w 290936"/>
                      <a:gd name="connsiteY14" fmla="*/ 223714 h 361294"/>
                      <a:gd name="connsiteX15" fmla="*/ 65757 w 290936"/>
                      <a:gd name="connsiteY15" fmla="*/ 236188 h 361294"/>
                      <a:gd name="connsiteX16" fmla="*/ 62327 w 290936"/>
                      <a:gd name="connsiteY16" fmla="*/ 249285 h 361294"/>
                      <a:gd name="connsiteX17" fmla="*/ 86027 w 290936"/>
                      <a:gd name="connsiteY17" fmla="*/ 256146 h 361294"/>
                      <a:gd name="connsiteX18" fmla="*/ 77919 w 290936"/>
                      <a:gd name="connsiteY18" fmla="*/ 267684 h 361294"/>
                      <a:gd name="connsiteX19" fmla="*/ 67316 w 290936"/>
                      <a:gd name="connsiteY19" fmla="*/ 300428 h 361294"/>
                      <a:gd name="connsiteX20" fmla="*/ 96942 w 290936"/>
                      <a:gd name="connsiteY20" fmla="*/ 285460 h 361294"/>
                      <a:gd name="connsiteX21" fmla="*/ 100684 w 290936"/>
                      <a:gd name="connsiteY21" fmla="*/ 280782 h 361294"/>
                      <a:gd name="connsiteX22" fmla="*/ 100684 w 290936"/>
                      <a:gd name="connsiteY22" fmla="*/ 306042 h 361294"/>
                      <a:gd name="connsiteX23" fmla="*/ 115965 w 290936"/>
                      <a:gd name="connsiteY23" fmla="*/ 360303 h 361294"/>
                      <a:gd name="connsiteX24" fmla="*/ 123137 w 290936"/>
                      <a:gd name="connsiteY24" fmla="*/ 355937 h 361294"/>
                      <a:gd name="connsiteX25" fmla="*/ 129062 w 290936"/>
                      <a:gd name="connsiteY25" fmla="*/ 303547 h 361294"/>
                      <a:gd name="connsiteX26" fmla="*/ 129686 w 290936"/>
                      <a:gd name="connsiteY26" fmla="*/ 299181 h 361294"/>
                      <a:gd name="connsiteX27" fmla="*/ 149333 w 290936"/>
                      <a:gd name="connsiteY27" fmla="*/ 319451 h 361294"/>
                      <a:gd name="connsiteX28" fmla="*/ 153075 w 290936"/>
                      <a:gd name="connsiteY28" fmla="*/ 312902 h 361294"/>
                      <a:gd name="connsiteX29" fmla="*/ 149021 w 290936"/>
                      <a:gd name="connsiteY29" fmla="*/ 280470 h 361294"/>
                      <a:gd name="connsiteX30" fmla="*/ 149333 w 290936"/>
                      <a:gd name="connsiteY30" fmla="*/ 280470 h 361294"/>
                      <a:gd name="connsiteX31" fmla="*/ 149644 w 290936"/>
                      <a:gd name="connsiteY31" fmla="*/ 280470 h 361294"/>
                      <a:gd name="connsiteX32" fmla="*/ 158376 w 290936"/>
                      <a:gd name="connsiteY32" fmla="*/ 289825 h 361294"/>
                      <a:gd name="connsiteX33" fmla="*/ 170226 w 290936"/>
                      <a:gd name="connsiteY33" fmla="*/ 299805 h 361294"/>
                      <a:gd name="connsiteX34" fmla="*/ 177399 w 290936"/>
                      <a:gd name="connsiteY34" fmla="*/ 292008 h 361294"/>
                      <a:gd name="connsiteX35" fmla="*/ 172409 w 290936"/>
                      <a:gd name="connsiteY35" fmla="*/ 276728 h 361294"/>
                      <a:gd name="connsiteX36" fmla="*/ 165237 w 290936"/>
                      <a:gd name="connsiteY36" fmla="*/ 260823 h 361294"/>
                      <a:gd name="connsiteX37" fmla="*/ 153386 w 290936"/>
                      <a:gd name="connsiteY37" fmla="*/ 234628 h 361294"/>
                      <a:gd name="connsiteX38" fmla="*/ 149333 w 290936"/>
                      <a:gd name="connsiteY38" fmla="*/ 190034 h 361294"/>
                      <a:gd name="connsiteX39" fmla="*/ 165860 w 290936"/>
                      <a:gd name="connsiteY39" fmla="*/ 106146 h 361294"/>
                      <a:gd name="connsiteX40" fmla="*/ 158064 w 290936"/>
                      <a:gd name="connsiteY40" fmla="*/ 154171 h 361294"/>
                      <a:gd name="connsiteX41" fmla="*/ 160871 w 290936"/>
                      <a:gd name="connsiteY41" fmla="*/ 194712 h 361294"/>
                      <a:gd name="connsiteX42" fmla="*/ 171162 w 290936"/>
                      <a:gd name="connsiteY42" fmla="*/ 228391 h 361294"/>
                      <a:gd name="connsiteX43" fmla="*/ 178334 w 290936"/>
                      <a:gd name="connsiteY43" fmla="*/ 247414 h 361294"/>
                      <a:gd name="connsiteX44" fmla="*/ 208584 w 290936"/>
                      <a:gd name="connsiteY44" fmla="*/ 278911 h 361294"/>
                      <a:gd name="connsiteX45" fmla="*/ 200476 w 290936"/>
                      <a:gd name="connsiteY45" fmla="*/ 236499 h 361294"/>
                      <a:gd name="connsiteX46" fmla="*/ 195486 w 290936"/>
                      <a:gd name="connsiteY46" fmla="*/ 218100 h 361294"/>
                      <a:gd name="connsiteX47" fmla="*/ 204218 w 290936"/>
                      <a:gd name="connsiteY47" fmla="*/ 229015 h 361294"/>
                      <a:gd name="connsiteX48" fmla="*/ 224488 w 290936"/>
                      <a:gd name="connsiteY48" fmla="*/ 247414 h 361294"/>
                      <a:gd name="connsiteX49" fmla="*/ 244446 w 290936"/>
                      <a:gd name="connsiteY49" fmla="*/ 258017 h 361294"/>
                      <a:gd name="connsiteX50" fmla="*/ 248812 w 290936"/>
                      <a:gd name="connsiteY50" fmla="*/ 249909 h 361294"/>
                      <a:gd name="connsiteX51" fmla="*/ 235403 w 290936"/>
                      <a:gd name="connsiteY51" fmla="*/ 226520 h 361294"/>
                      <a:gd name="connsiteX52" fmla="*/ 224488 w 290936"/>
                      <a:gd name="connsiteY52" fmla="*/ 211240 h 361294"/>
                      <a:gd name="connsiteX53" fmla="*/ 260351 w 290936"/>
                      <a:gd name="connsiteY53" fmla="*/ 212487 h 361294"/>
                      <a:gd name="connsiteX54" fmla="*/ 260974 w 290936"/>
                      <a:gd name="connsiteY54" fmla="*/ 202508 h 361294"/>
                      <a:gd name="connsiteX55" fmla="*/ 226983 w 290936"/>
                      <a:gd name="connsiteY55" fmla="*/ 183797 h 361294"/>
                      <a:gd name="connsiteX56" fmla="*/ 214197 w 290936"/>
                      <a:gd name="connsiteY56" fmla="*/ 175065 h 361294"/>
                      <a:gd name="connsiteX57" fmla="*/ 210767 w 290936"/>
                      <a:gd name="connsiteY57" fmla="*/ 166957 h 361294"/>
                      <a:gd name="connsiteX58" fmla="*/ 200476 w 290936"/>
                      <a:gd name="connsiteY58" fmla="*/ 141697 h 361294"/>
                      <a:gd name="connsiteX59" fmla="*/ 194550 w 290936"/>
                      <a:gd name="connsiteY59" fmla="*/ 114878 h 361294"/>
                      <a:gd name="connsiteX60" fmla="*/ 194550 w 290936"/>
                      <a:gd name="connsiteY60" fmla="*/ 114567 h 361294"/>
                      <a:gd name="connsiteX61" fmla="*/ 192991 w 290936"/>
                      <a:gd name="connsiteY61" fmla="*/ 106458 h 361294"/>
                      <a:gd name="connsiteX62" fmla="*/ 191744 w 290936"/>
                      <a:gd name="connsiteY62" fmla="*/ 100222 h 361294"/>
                      <a:gd name="connsiteX63" fmla="*/ 198916 w 290936"/>
                      <a:gd name="connsiteY63" fmla="*/ 114567 h 361294"/>
                      <a:gd name="connsiteX64" fmla="*/ 220122 w 290936"/>
                      <a:gd name="connsiteY64" fmla="*/ 145128 h 361294"/>
                      <a:gd name="connsiteX65" fmla="*/ 268147 w 290936"/>
                      <a:gd name="connsiteY65" fmla="*/ 166645 h 361294"/>
                      <a:gd name="connsiteX66" fmla="*/ 268771 w 290936"/>
                      <a:gd name="connsiteY66" fmla="*/ 158849 h 361294"/>
                      <a:gd name="connsiteX67" fmla="*/ 242263 w 290936"/>
                      <a:gd name="connsiteY67" fmla="*/ 137331 h 361294"/>
                      <a:gd name="connsiteX68" fmla="*/ 270018 w 290936"/>
                      <a:gd name="connsiteY68" fmla="*/ 139826 h 361294"/>
                      <a:gd name="connsiteX69" fmla="*/ 290288 w 290936"/>
                      <a:gd name="connsiteY69" fmla="*/ 131406 h 361294"/>
                      <a:gd name="connsiteX70" fmla="*/ 286858 w 290936"/>
                      <a:gd name="connsiteY70" fmla="*/ 124858 h 361294"/>
                      <a:gd name="connsiteX71" fmla="*/ 262534 w 290936"/>
                      <a:gd name="connsiteY71" fmla="*/ 117685 h 361294"/>
                      <a:gd name="connsiteX72" fmla="*/ 238209 w 290936"/>
                      <a:gd name="connsiteY72" fmla="*/ 108329 h 361294"/>
                      <a:gd name="connsiteX73" fmla="*/ 232284 w 290936"/>
                      <a:gd name="connsiteY73" fmla="*/ 104587 h 361294"/>
                      <a:gd name="connsiteX74" fmla="*/ 266276 w 290936"/>
                      <a:gd name="connsiteY74" fmla="*/ 92737 h 361294"/>
                      <a:gd name="connsiteX75" fmla="*/ 265028 w 290936"/>
                      <a:gd name="connsiteY75" fmla="*/ 87436 h 361294"/>
                      <a:gd name="connsiteX76" fmla="*/ 228854 w 290936"/>
                      <a:gd name="connsiteY76" fmla="*/ 83070 h 361294"/>
                      <a:gd name="connsiteX77" fmla="*/ 225112 w 290936"/>
                      <a:gd name="connsiteY77" fmla="*/ 81822 h 361294"/>
                      <a:gd name="connsiteX78" fmla="*/ 212950 w 290936"/>
                      <a:gd name="connsiteY78" fmla="*/ 67789 h 361294"/>
                      <a:gd name="connsiteX79" fmla="*/ 205465 w 290936"/>
                      <a:gd name="connsiteY79" fmla="*/ 48766 h 361294"/>
                      <a:gd name="connsiteX80" fmla="*/ 192368 w 290936"/>
                      <a:gd name="connsiteY80" fmla="*/ 3237 h 361294"/>
                      <a:gd name="connsiteX81" fmla="*/ 191120 w 290936"/>
                      <a:gd name="connsiteY81" fmla="*/ 1989 h 361294"/>
                      <a:gd name="connsiteX82" fmla="*/ 187066 w 290936"/>
                      <a:gd name="connsiteY82" fmla="*/ 430 h 361294"/>
                      <a:gd name="connsiteX83" fmla="*/ 166796 w 290936"/>
                      <a:gd name="connsiteY83" fmla="*/ 19453 h 361294"/>
                      <a:gd name="connsiteX84" fmla="*/ 144655 w 290936"/>
                      <a:gd name="connsiteY84" fmla="*/ 40970 h 361294"/>
                      <a:gd name="connsiteX85" fmla="*/ 130310 w 290936"/>
                      <a:gd name="connsiteY85" fmla="*/ 51573 h 361294"/>
                      <a:gd name="connsiteX86" fmla="*/ 120954 w 290936"/>
                      <a:gd name="connsiteY86" fmla="*/ 53444 h 361294"/>
                      <a:gd name="connsiteX87" fmla="*/ 107233 w 290936"/>
                      <a:gd name="connsiteY87" fmla="*/ 53132 h 361294"/>
                      <a:gd name="connsiteX88" fmla="*/ 97566 w 290936"/>
                      <a:gd name="connsiteY88" fmla="*/ 44712 h 361294"/>
                      <a:gd name="connsiteX89" fmla="*/ 53283 w 290936"/>
                      <a:gd name="connsiteY89" fmla="*/ 21947 h 361294"/>
                      <a:gd name="connsiteX90" fmla="*/ 47358 w 290936"/>
                      <a:gd name="connsiteY90" fmla="*/ 42218 h 361294"/>
                      <a:gd name="connsiteX91" fmla="*/ 59832 w 290936"/>
                      <a:gd name="connsiteY91" fmla="*/ 49702 h 361294"/>
                      <a:gd name="connsiteX92" fmla="*/ 52348 w 290936"/>
                      <a:gd name="connsiteY92" fmla="*/ 48766 h 361294"/>
                      <a:gd name="connsiteX93" fmla="*/ 26152 w 290936"/>
                      <a:gd name="connsiteY93" fmla="*/ 69660 h 361294"/>
                      <a:gd name="connsiteX94" fmla="*/ 27088 w 290936"/>
                      <a:gd name="connsiteY94" fmla="*/ 73714 h 361294"/>
                      <a:gd name="connsiteX95" fmla="*/ 41121 w 290936"/>
                      <a:gd name="connsiteY95" fmla="*/ 76209 h 361294"/>
                      <a:gd name="connsiteX96" fmla="*/ 54842 w 290936"/>
                      <a:gd name="connsiteY96" fmla="*/ 79327 h 361294"/>
                      <a:gd name="connsiteX97" fmla="*/ 43616 w 290936"/>
                      <a:gd name="connsiteY97" fmla="*/ 82446 h 361294"/>
                      <a:gd name="connsiteX98" fmla="*/ 23346 w 290936"/>
                      <a:gd name="connsiteY98" fmla="*/ 106770 h 361294"/>
                      <a:gd name="connsiteX99" fmla="*/ 29894 w 290936"/>
                      <a:gd name="connsiteY99" fmla="*/ 112072 h 361294"/>
                      <a:gd name="connsiteX100" fmla="*/ 61079 w 290936"/>
                      <a:gd name="connsiteY100" fmla="*/ 106146 h 361294"/>
                      <a:gd name="connsiteX101" fmla="*/ 131869 w 290936"/>
                      <a:gd name="connsiteY101" fmla="*/ 77768 h 361294"/>
                      <a:gd name="connsiteX102" fmla="*/ 112846 w 290936"/>
                      <a:gd name="connsiteY102" fmla="*/ 95856 h 361294"/>
                      <a:gd name="connsiteX103" fmla="*/ 82285 w 290936"/>
                      <a:gd name="connsiteY103" fmla="*/ 119868 h 361294"/>
                      <a:gd name="connsiteX104" fmla="*/ 46734 w 290936"/>
                      <a:gd name="connsiteY104" fmla="*/ 142321 h 361294"/>
                      <a:gd name="connsiteX105" fmla="*/ 27711 w 290936"/>
                      <a:gd name="connsiteY105" fmla="*/ 148870 h 361294"/>
                      <a:gd name="connsiteX106" fmla="*/ 7753 w 290936"/>
                      <a:gd name="connsiteY106" fmla="*/ 149182 h 361294"/>
                      <a:gd name="connsiteX107" fmla="*/ 2452 w 290936"/>
                      <a:gd name="connsiteY107" fmla="*/ 168516 h 361294"/>
                      <a:gd name="connsiteX108" fmla="*/ 190497 w 290936"/>
                      <a:gd name="connsiteY108" fmla="*/ 90866 h 361294"/>
                      <a:gd name="connsiteX109" fmla="*/ 190808 w 290936"/>
                      <a:gd name="connsiteY109" fmla="*/ 89307 h 361294"/>
                      <a:gd name="connsiteX110" fmla="*/ 191120 w 290936"/>
                      <a:gd name="connsiteY110" fmla="*/ 92113 h 361294"/>
                      <a:gd name="connsiteX111" fmla="*/ 190497 w 290936"/>
                      <a:gd name="connsiteY111" fmla="*/ 90866 h 361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290936" h="361294">
                        <a:moveTo>
                          <a:pt x="2452" y="168516"/>
                        </a:moveTo>
                        <a:cubicBezTo>
                          <a:pt x="13990" y="181302"/>
                          <a:pt x="32077" y="177248"/>
                          <a:pt x="46111" y="171947"/>
                        </a:cubicBezTo>
                        <a:cubicBezTo>
                          <a:pt x="49541" y="170699"/>
                          <a:pt x="52971" y="169140"/>
                          <a:pt x="56401" y="167581"/>
                        </a:cubicBezTo>
                        <a:cubicBezTo>
                          <a:pt x="50788" y="174130"/>
                          <a:pt x="45487" y="180990"/>
                          <a:pt x="40185" y="187851"/>
                        </a:cubicBezTo>
                        <a:cubicBezTo>
                          <a:pt x="38314" y="190346"/>
                          <a:pt x="22410" y="209369"/>
                          <a:pt x="29894" y="212487"/>
                        </a:cubicBezTo>
                        <a:cubicBezTo>
                          <a:pt x="40185" y="216853"/>
                          <a:pt x="54530" y="197518"/>
                          <a:pt x="62015" y="190346"/>
                        </a:cubicBezTo>
                        <a:cubicBezTo>
                          <a:pt x="63886" y="188475"/>
                          <a:pt x="65757" y="186604"/>
                          <a:pt x="67940" y="184732"/>
                        </a:cubicBezTo>
                        <a:cubicBezTo>
                          <a:pt x="67316" y="191593"/>
                          <a:pt x="67628" y="198142"/>
                          <a:pt x="68564" y="204067"/>
                        </a:cubicBezTo>
                        <a:cubicBezTo>
                          <a:pt x="68875" y="205938"/>
                          <a:pt x="70747" y="206874"/>
                          <a:pt x="71994" y="205626"/>
                        </a:cubicBezTo>
                        <a:cubicBezTo>
                          <a:pt x="82597" y="195335"/>
                          <a:pt x="136547" y="106146"/>
                          <a:pt x="143096" y="98974"/>
                        </a:cubicBezTo>
                        <a:cubicBezTo>
                          <a:pt x="143719" y="98350"/>
                          <a:pt x="144031" y="97727"/>
                          <a:pt x="144655" y="97103"/>
                        </a:cubicBezTo>
                        <a:cubicBezTo>
                          <a:pt x="144655" y="97103"/>
                          <a:pt x="144655" y="97415"/>
                          <a:pt x="144655" y="97415"/>
                        </a:cubicBezTo>
                        <a:cubicBezTo>
                          <a:pt x="133740" y="119556"/>
                          <a:pt x="119083" y="139203"/>
                          <a:pt x="110351" y="162591"/>
                        </a:cubicBezTo>
                        <a:cubicBezTo>
                          <a:pt x="92264" y="209992"/>
                          <a:pt x="92264" y="219036"/>
                          <a:pt x="91640" y="219971"/>
                        </a:cubicBezTo>
                        <a:cubicBezTo>
                          <a:pt x="89146" y="221219"/>
                          <a:pt x="86963" y="222466"/>
                          <a:pt x="84468" y="223714"/>
                        </a:cubicBezTo>
                        <a:cubicBezTo>
                          <a:pt x="78231" y="227144"/>
                          <a:pt x="70747" y="229950"/>
                          <a:pt x="65757" y="236188"/>
                        </a:cubicBezTo>
                        <a:cubicBezTo>
                          <a:pt x="63886" y="238682"/>
                          <a:pt x="60456" y="245855"/>
                          <a:pt x="62327" y="249285"/>
                        </a:cubicBezTo>
                        <a:cubicBezTo>
                          <a:pt x="67628" y="259264"/>
                          <a:pt x="76983" y="259264"/>
                          <a:pt x="86027" y="256146"/>
                        </a:cubicBezTo>
                        <a:cubicBezTo>
                          <a:pt x="83220" y="259888"/>
                          <a:pt x="80726" y="263942"/>
                          <a:pt x="77919" y="267684"/>
                        </a:cubicBezTo>
                        <a:cubicBezTo>
                          <a:pt x="74801" y="272050"/>
                          <a:pt x="59208" y="294815"/>
                          <a:pt x="67316" y="300428"/>
                        </a:cubicBezTo>
                        <a:cubicBezTo>
                          <a:pt x="78543" y="308225"/>
                          <a:pt x="89146" y="295751"/>
                          <a:pt x="96942" y="285460"/>
                        </a:cubicBezTo>
                        <a:cubicBezTo>
                          <a:pt x="98189" y="283900"/>
                          <a:pt x="99437" y="282341"/>
                          <a:pt x="100684" y="280782"/>
                        </a:cubicBezTo>
                        <a:cubicBezTo>
                          <a:pt x="100372" y="289202"/>
                          <a:pt x="100372" y="297310"/>
                          <a:pt x="100684" y="306042"/>
                        </a:cubicBezTo>
                        <a:cubicBezTo>
                          <a:pt x="101620" y="325376"/>
                          <a:pt x="101931" y="348453"/>
                          <a:pt x="115965" y="360303"/>
                        </a:cubicBezTo>
                        <a:cubicBezTo>
                          <a:pt x="118771" y="362798"/>
                          <a:pt x="123137" y="360303"/>
                          <a:pt x="123137" y="355937"/>
                        </a:cubicBezTo>
                        <a:cubicBezTo>
                          <a:pt x="124073" y="338162"/>
                          <a:pt x="125944" y="321010"/>
                          <a:pt x="129062" y="303547"/>
                        </a:cubicBezTo>
                        <a:cubicBezTo>
                          <a:pt x="129374" y="301987"/>
                          <a:pt x="129686" y="300740"/>
                          <a:pt x="129686" y="299181"/>
                        </a:cubicBezTo>
                        <a:cubicBezTo>
                          <a:pt x="133116" y="310096"/>
                          <a:pt x="139041" y="318204"/>
                          <a:pt x="149333" y="319451"/>
                        </a:cubicBezTo>
                        <a:cubicBezTo>
                          <a:pt x="152139" y="319763"/>
                          <a:pt x="154010" y="315709"/>
                          <a:pt x="153075" y="312902"/>
                        </a:cubicBezTo>
                        <a:cubicBezTo>
                          <a:pt x="149644" y="302299"/>
                          <a:pt x="149021" y="291385"/>
                          <a:pt x="149021" y="280470"/>
                        </a:cubicBezTo>
                        <a:cubicBezTo>
                          <a:pt x="149021" y="280470"/>
                          <a:pt x="149333" y="280470"/>
                          <a:pt x="149333" y="280470"/>
                        </a:cubicBezTo>
                        <a:cubicBezTo>
                          <a:pt x="149333" y="280470"/>
                          <a:pt x="149644" y="280470"/>
                          <a:pt x="149644" y="280470"/>
                        </a:cubicBezTo>
                        <a:cubicBezTo>
                          <a:pt x="152451" y="283900"/>
                          <a:pt x="155569" y="286707"/>
                          <a:pt x="158376" y="289825"/>
                        </a:cubicBezTo>
                        <a:cubicBezTo>
                          <a:pt x="162118" y="293568"/>
                          <a:pt x="166796" y="295751"/>
                          <a:pt x="170226" y="299805"/>
                        </a:cubicBezTo>
                        <a:cubicBezTo>
                          <a:pt x="173968" y="303859"/>
                          <a:pt x="179894" y="296998"/>
                          <a:pt x="177399" y="292008"/>
                        </a:cubicBezTo>
                        <a:cubicBezTo>
                          <a:pt x="175216" y="287331"/>
                          <a:pt x="174280" y="281717"/>
                          <a:pt x="172409" y="276728"/>
                        </a:cubicBezTo>
                        <a:cubicBezTo>
                          <a:pt x="170226" y="271114"/>
                          <a:pt x="168043" y="265813"/>
                          <a:pt x="165237" y="260823"/>
                        </a:cubicBezTo>
                        <a:cubicBezTo>
                          <a:pt x="161806" y="254587"/>
                          <a:pt x="153386" y="237747"/>
                          <a:pt x="153386" y="234628"/>
                        </a:cubicBezTo>
                        <a:cubicBezTo>
                          <a:pt x="152763" y="219971"/>
                          <a:pt x="149021" y="204691"/>
                          <a:pt x="149333" y="190034"/>
                        </a:cubicBezTo>
                        <a:cubicBezTo>
                          <a:pt x="151204" y="130159"/>
                          <a:pt x="165860" y="106146"/>
                          <a:pt x="165860" y="106146"/>
                        </a:cubicBezTo>
                        <a:cubicBezTo>
                          <a:pt x="162742" y="126417"/>
                          <a:pt x="159000" y="139514"/>
                          <a:pt x="158064" y="154171"/>
                        </a:cubicBezTo>
                        <a:cubicBezTo>
                          <a:pt x="157129" y="167893"/>
                          <a:pt x="158376" y="181614"/>
                          <a:pt x="160871" y="194712"/>
                        </a:cubicBezTo>
                        <a:cubicBezTo>
                          <a:pt x="163054" y="205314"/>
                          <a:pt x="165549" y="219659"/>
                          <a:pt x="171162" y="228391"/>
                        </a:cubicBezTo>
                        <a:cubicBezTo>
                          <a:pt x="173033" y="235564"/>
                          <a:pt x="175840" y="242113"/>
                          <a:pt x="178334" y="247414"/>
                        </a:cubicBezTo>
                        <a:cubicBezTo>
                          <a:pt x="181765" y="253963"/>
                          <a:pt x="199228" y="288266"/>
                          <a:pt x="208584" y="278911"/>
                        </a:cubicBezTo>
                        <a:cubicBezTo>
                          <a:pt x="217315" y="270179"/>
                          <a:pt x="203282" y="244919"/>
                          <a:pt x="200476" y="236499"/>
                        </a:cubicBezTo>
                        <a:cubicBezTo>
                          <a:pt x="198293" y="230574"/>
                          <a:pt x="196733" y="224337"/>
                          <a:pt x="195486" y="218100"/>
                        </a:cubicBezTo>
                        <a:cubicBezTo>
                          <a:pt x="198916" y="222778"/>
                          <a:pt x="202035" y="226520"/>
                          <a:pt x="204218" y="229015"/>
                        </a:cubicBezTo>
                        <a:cubicBezTo>
                          <a:pt x="210455" y="236188"/>
                          <a:pt x="217004" y="242424"/>
                          <a:pt x="224488" y="247414"/>
                        </a:cubicBezTo>
                        <a:cubicBezTo>
                          <a:pt x="230725" y="251468"/>
                          <a:pt x="237274" y="257081"/>
                          <a:pt x="244446" y="258017"/>
                        </a:cubicBezTo>
                        <a:cubicBezTo>
                          <a:pt x="248189" y="258640"/>
                          <a:pt x="250060" y="253651"/>
                          <a:pt x="248812" y="249909"/>
                        </a:cubicBezTo>
                        <a:cubicBezTo>
                          <a:pt x="246317" y="241489"/>
                          <a:pt x="240081" y="233381"/>
                          <a:pt x="235403" y="226520"/>
                        </a:cubicBezTo>
                        <a:cubicBezTo>
                          <a:pt x="231972" y="221219"/>
                          <a:pt x="228230" y="216229"/>
                          <a:pt x="224488" y="211240"/>
                        </a:cubicBezTo>
                        <a:cubicBezTo>
                          <a:pt x="236026" y="214358"/>
                          <a:pt x="247565" y="214358"/>
                          <a:pt x="260351" y="212487"/>
                        </a:cubicBezTo>
                        <a:cubicBezTo>
                          <a:pt x="264716" y="211863"/>
                          <a:pt x="264716" y="204067"/>
                          <a:pt x="260974" y="202508"/>
                        </a:cubicBezTo>
                        <a:cubicBezTo>
                          <a:pt x="249436" y="197206"/>
                          <a:pt x="238209" y="190034"/>
                          <a:pt x="226983" y="183797"/>
                        </a:cubicBezTo>
                        <a:cubicBezTo>
                          <a:pt x="222617" y="181302"/>
                          <a:pt x="218563" y="178184"/>
                          <a:pt x="214197" y="175065"/>
                        </a:cubicBezTo>
                        <a:cubicBezTo>
                          <a:pt x="213261" y="172258"/>
                          <a:pt x="212014" y="169764"/>
                          <a:pt x="210767" y="166957"/>
                        </a:cubicBezTo>
                        <a:cubicBezTo>
                          <a:pt x="207024" y="158849"/>
                          <a:pt x="203282" y="150429"/>
                          <a:pt x="200476" y="141697"/>
                        </a:cubicBezTo>
                        <a:cubicBezTo>
                          <a:pt x="197669" y="133277"/>
                          <a:pt x="196110" y="123922"/>
                          <a:pt x="194550" y="114878"/>
                        </a:cubicBezTo>
                        <a:cubicBezTo>
                          <a:pt x="194550" y="114878"/>
                          <a:pt x="194550" y="114567"/>
                          <a:pt x="194550" y="114567"/>
                        </a:cubicBezTo>
                        <a:cubicBezTo>
                          <a:pt x="194550" y="111448"/>
                          <a:pt x="194239" y="108641"/>
                          <a:pt x="192991" y="106458"/>
                        </a:cubicBezTo>
                        <a:cubicBezTo>
                          <a:pt x="192679" y="104275"/>
                          <a:pt x="192056" y="102404"/>
                          <a:pt x="191744" y="100222"/>
                        </a:cubicBezTo>
                        <a:cubicBezTo>
                          <a:pt x="193615" y="105211"/>
                          <a:pt x="196422" y="110201"/>
                          <a:pt x="198916" y="114567"/>
                        </a:cubicBezTo>
                        <a:cubicBezTo>
                          <a:pt x="204842" y="125793"/>
                          <a:pt x="212014" y="136084"/>
                          <a:pt x="220122" y="145128"/>
                        </a:cubicBezTo>
                        <a:cubicBezTo>
                          <a:pt x="233532" y="160096"/>
                          <a:pt x="249436" y="169764"/>
                          <a:pt x="268147" y="166645"/>
                        </a:cubicBezTo>
                        <a:cubicBezTo>
                          <a:pt x="271577" y="166022"/>
                          <a:pt x="271265" y="160408"/>
                          <a:pt x="268771" y="158849"/>
                        </a:cubicBezTo>
                        <a:cubicBezTo>
                          <a:pt x="259103" y="153236"/>
                          <a:pt x="250060" y="146063"/>
                          <a:pt x="242263" y="137331"/>
                        </a:cubicBezTo>
                        <a:cubicBezTo>
                          <a:pt x="251307" y="139514"/>
                          <a:pt x="260663" y="140138"/>
                          <a:pt x="270018" y="139826"/>
                        </a:cubicBezTo>
                        <a:cubicBezTo>
                          <a:pt x="277502" y="139514"/>
                          <a:pt x="285298" y="139514"/>
                          <a:pt x="290288" y="131406"/>
                        </a:cubicBezTo>
                        <a:cubicBezTo>
                          <a:pt x="292159" y="128288"/>
                          <a:pt x="289664" y="124234"/>
                          <a:pt x="286858" y="124858"/>
                        </a:cubicBezTo>
                        <a:cubicBezTo>
                          <a:pt x="279997" y="126729"/>
                          <a:pt x="269394" y="119868"/>
                          <a:pt x="262534" y="117685"/>
                        </a:cubicBezTo>
                        <a:cubicBezTo>
                          <a:pt x="254426" y="114878"/>
                          <a:pt x="246006" y="112072"/>
                          <a:pt x="238209" y="108329"/>
                        </a:cubicBezTo>
                        <a:cubicBezTo>
                          <a:pt x="236338" y="107394"/>
                          <a:pt x="234155" y="106146"/>
                          <a:pt x="232284" y="104587"/>
                        </a:cubicBezTo>
                        <a:cubicBezTo>
                          <a:pt x="243823" y="105523"/>
                          <a:pt x="257856" y="103652"/>
                          <a:pt x="266276" y="92737"/>
                        </a:cubicBezTo>
                        <a:cubicBezTo>
                          <a:pt x="267835" y="90554"/>
                          <a:pt x="267211" y="87748"/>
                          <a:pt x="265028" y="87436"/>
                        </a:cubicBezTo>
                        <a:cubicBezTo>
                          <a:pt x="252866" y="85253"/>
                          <a:pt x="241016" y="86188"/>
                          <a:pt x="228854" y="83070"/>
                        </a:cubicBezTo>
                        <a:cubicBezTo>
                          <a:pt x="227607" y="82758"/>
                          <a:pt x="226359" y="82446"/>
                          <a:pt x="225112" y="81822"/>
                        </a:cubicBezTo>
                        <a:cubicBezTo>
                          <a:pt x="221681" y="76521"/>
                          <a:pt x="217315" y="71843"/>
                          <a:pt x="212950" y="67789"/>
                        </a:cubicBezTo>
                        <a:cubicBezTo>
                          <a:pt x="210455" y="61552"/>
                          <a:pt x="207648" y="55003"/>
                          <a:pt x="205465" y="48766"/>
                        </a:cubicBezTo>
                        <a:cubicBezTo>
                          <a:pt x="200164" y="34109"/>
                          <a:pt x="196422" y="18205"/>
                          <a:pt x="192368" y="3237"/>
                        </a:cubicBezTo>
                        <a:cubicBezTo>
                          <a:pt x="192056" y="2613"/>
                          <a:pt x="191744" y="1989"/>
                          <a:pt x="191120" y="1989"/>
                        </a:cubicBezTo>
                        <a:cubicBezTo>
                          <a:pt x="190497" y="118"/>
                          <a:pt x="188625" y="-506"/>
                          <a:pt x="187066" y="430"/>
                        </a:cubicBezTo>
                        <a:cubicBezTo>
                          <a:pt x="179270" y="4796"/>
                          <a:pt x="173033" y="12280"/>
                          <a:pt x="166796" y="19453"/>
                        </a:cubicBezTo>
                        <a:cubicBezTo>
                          <a:pt x="159935" y="27249"/>
                          <a:pt x="152451" y="34421"/>
                          <a:pt x="144655" y="40970"/>
                        </a:cubicBezTo>
                        <a:cubicBezTo>
                          <a:pt x="139977" y="44712"/>
                          <a:pt x="135299" y="48143"/>
                          <a:pt x="130310" y="51573"/>
                        </a:cubicBezTo>
                        <a:cubicBezTo>
                          <a:pt x="127191" y="52508"/>
                          <a:pt x="124073" y="53132"/>
                          <a:pt x="120954" y="53444"/>
                        </a:cubicBezTo>
                        <a:cubicBezTo>
                          <a:pt x="116588" y="54068"/>
                          <a:pt x="111599" y="54068"/>
                          <a:pt x="107233" y="53132"/>
                        </a:cubicBezTo>
                        <a:cubicBezTo>
                          <a:pt x="102243" y="52197"/>
                          <a:pt x="101308" y="49078"/>
                          <a:pt x="97566" y="44712"/>
                        </a:cubicBezTo>
                        <a:cubicBezTo>
                          <a:pt x="86027" y="30991"/>
                          <a:pt x="69499" y="22883"/>
                          <a:pt x="53283" y="21947"/>
                        </a:cubicBezTo>
                        <a:cubicBezTo>
                          <a:pt x="44863" y="21324"/>
                          <a:pt x="39562" y="36604"/>
                          <a:pt x="47358" y="42218"/>
                        </a:cubicBezTo>
                        <a:cubicBezTo>
                          <a:pt x="51412" y="45024"/>
                          <a:pt x="55466" y="47207"/>
                          <a:pt x="59832" y="49702"/>
                        </a:cubicBezTo>
                        <a:cubicBezTo>
                          <a:pt x="57337" y="49078"/>
                          <a:pt x="55154" y="48766"/>
                          <a:pt x="52348" y="48766"/>
                        </a:cubicBezTo>
                        <a:cubicBezTo>
                          <a:pt x="42368" y="49078"/>
                          <a:pt x="28959" y="56563"/>
                          <a:pt x="26152" y="69660"/>
                        </a:cubicBezTo>
                        <a:cubicBezTo>
                          <a:pt x="25840" y="71220"/>
                          <a:pt x="26152" y="73091"/>
                          <a:pt x="27088" y="73714"/>
                        </a:cubicBezTo>
                        <a:cubicBezTo>
                          <a:pt x="31454" y="76833"/>
                          <a:pt x="35819" y="76521"/>
                          <a:pt x="41121" y="76209"/>
                        </a:cubicBezTo>
                        <a:cubicBezTo>
                          <a:pt x="47046" y="75897"/>
                          <a:pt x="50788" y="76521"/>
                          <a:pt x="54842" y="79327"/>
                        </a:cubicBezTo>
                        <a:cubicBezTo>
                          <a:pt x="51100" y="80575"/>
                          <a:pt x="47358" y="81510"/>
                          <a:pt x="43616" y="82446"/>
                        </a:cubicBezTo>
                        <a:cubicBezTo>
                          <a:pt x="33325" y="85565"/>
                          <a:pt x="23657" y="92113"/>
                          <a:pt x="23346" y="106770"/>
                        </a:cubicBezTo>
                        <a:cubicBezTo>
                          <a:pt x="23346" y="111448"/>
                          <a:pt x="26464" y="113943"/>
                          <a:pt x="29894" y="112072"/>
                        </a:cubicBezTo>
                        <a:cubicBezTo>
                          <a:pt x="39250" y="107394"/>
                          <a:pt x="51100" y="109265"/>
                          <a:pt x="61079" y="106146"/>
                        </a:cubicBezTo>
                        <a:cubicBezTo>
                          <a:pt x="72618" y="102404"/>
                          <a:pt x="125632" y="77456"/>
                          <a:pt x="131869" y="77768"/>
                        </a:cubicBezTo>
                        <a:cubicBezTo>
                          <a:pt x="130622" y="79327"/>
                          <a:pt x="113782" y="94608"/>
                          <a:pt x="112846" y="95856"/>
                        </a:cubicBezTo>
                        <a:cubicBezTo>
                          <a:pt x="103803" y="106146"/>
                          <a:pt x="92576" y="111448"/>
                          <a:pt x="82285" y="119868"/>
                        </a:cubicBezTo>
                        <a:cubicBezTo>
                          <a:pt x="71370" y="128912"/>
                          <a:pt x="58896" y="136396"/>
                          <a:pt x="46734" y="142321"/>
                        </a:cubicBezTo>
                        <a:cubicBezTo>
                          <a:pt x="40497" y="145439"/>
                          <a:pt x="34260" y="147934"/>
                          <a:pt x="27711" y="148870"/>
                        </a:cubicBezTo>
                        <a:cubicBezTo>
                          <a:pt x="20851" y="149805"/>
                          <a:pt x="14614" y="147310"/>
                          <a:pt x="7753" y="149182"/>
                        </a:cubicBezTo>
                        <a:cubicBezTo>
                          <a:pt x="1828" y="150117"/>
                          <a:pt x="-3162" y="161967"/>
                          <a:pt x="2452" y="168516"/>
                        </a:cubicBezTo>
                        <a:close/>
                        <a:moveTo>
                          <a:pt x="190497" y="90866"/>
                        </a:moveTo>
                        <a:cubicBezTo>
                          <a:pt x="190497" y="90242"/>
                          <a:pt x="190497" y="89930"/>
                          <a:pt x="190808" y="89307"/>
                        </a:cubicBezTo>
                        <a:cubicBezTo>
                          <a:pt x="190808" y="90242"/>
                          <a:pt x="190808" y="91178"/>
                          <a:pt x="191120" y="92113"/>
                        </a:cubicBezTo>
                        <a:cubicBezTo>
                          <a:pt x="190808" y="91490"/>
                          <a:pt x="190497" y="91178"/>
                          <a:pt x="190497" y="90866"/>
                        </a:cubicBez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12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620832" y="4398811"/>
                    <a:ext cx="372998" cy="448466"/>
                    <a:chOff x="7620832" y="4398811"/>
                    <a:chExt cx="372998" cy="448466"/>
                  </a:xfrm>
                </p:grpSpPr>
                <p:sp>
                  <p:nvSpPr>
                    <p:cNvPr id="238" name="Freeform: Shape 632">
                      <a:extLst>
                        <a:ext uri="{FF2B5EF4-FFF2-40B4-BE49-F238E27FC236}">
                          <a16:creationId xmlns:a16="http://schemas.microsoft.com/office/drawing/2014/main" id="{73B27E05-1FAC-43EE-9D55-BC6CF98D40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99688" y="4677496"/>
                      <a:ext cx="194141" cy="54526"/>
                    </a:xfrm>
                    <a:custGeom>
                      <a:avLst/>
                      <a:gdLst>
                        <a:gd name="connsiteX0" fmla="*/ 5776 w 194141"/>
                        <a:gd name="connsiteY0" fmla="*/ 54517 h 54526"/>
                        <a:gd name="connsiteX1" fmla="*/ 102137 w 194141"/>
                        <a:gd name="connsiteY1" fmla="*/ 40172 h 54526"/>
                        <a:gd name="connsiteX2" fmla="*/ 151409 w 194141"/>
                        <a:gd name="connsiteY2" fmla="*/ 45161 h 54526"/>
                        <a:gd name="connsiteX3" fmla="*/ 188207 w 194141"/>
                        <a:gd name="connsiteY3" fmla="*/ 44226 h 54526"/>
                        <a:gd name="connsiteX4" fmla="*/ 193821 w 194141"/>
                        <a:gd name="connsiteY4" fmla="*/ 31752 h 54526"/>
                        <a:gd name="connsiteX5" fmla="*/ 102761 w 194141"/>
                        <a:gd name="connsiteY5" fmla="*/ 1502 h 54526"/>
                        <a:gd name="connsiteX6" fmla="*/ 1722 w 194141"/>
                        <a:gd name="connsiteY6" fmla="*/ 44226 h 54526"/>
                        <a:gd name="connsiteX7" fmla="*/ 5776 w 194141"/>
                        <a:gd name="connsiteY7" fmla="*/ 54517 h 54526"/>
                        <a:gd name="connsiteX8" fmla="*/ 5776 w 194141"/>
                        <a:gd name="connsiteY8" fmla="*/ 54517 h 545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94141" h="54526">
                          <a:moveTo>
                            <a:pt x="5776" y="54517"/>
                          </a:moveTo>
                          <a:cubicBezTo>
                            <a:pt x="38520" y="53581"/>
                            <a:pt x="69393" y="41419"/>
                            <a:pt x="102137" y="40172"/>
                          </a:cubicBezTo>
                          <a:cubicBezTo>
                            <a:pt x="118665" y="39548"/>
                            <a:pt x="135193" y="41731"/>
                            <a:pt x="151409" y="45161"/>
                          </a:cubicBezTo>
                          <a:cubicBezTo>
                            <a:pt x="165130" y="47968"/>
                            <a:pt x="175421" y="51086"/>
                            <a:pt x="188207" y="44226"/>
                          </a:cubicBezTo>
                          <a:cubicBezTo>
                            <a:pt x="192573" y="41731"/>
                            <a:pt x="195068" y="36430"/>
                            <a:pt x="193821" y="31752"/>
                          </a:cubicBezTo>
                          <a:cubicBezTo>
                            <a:pt x="185089" y="-3175"/>
                            <a:pt x="131139" y="-1616"/>
                            <a:pt x="102761" y="1502"/>
                          </a:cubicBezTo>
                          <a:cubicBezTo>
                            <a:pt x="66586" y="5557"/>
                            <a:pt x="27917" y="17719"/>
                            <a:pt x="1722" y="44226"/>
                          </a:cubicBezTo>
                          <a:cubicBezTo>
                            <a:pt x="-1709" y="47656"/>
                            <a:pt x="163" y="54829"/>
                            <a:pt x="5776" y="54517"/>
                          </a:cubicBezTo>
                          <a:lnTo>
                            <a:pt x="5776" y="54517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9" name="Freeform: Shape 633">
                      <a:extLst>
                        <a:ext uri="{FF2B5EF4-FFF2-40B4-BE49-F238E27FC236}">
                          <a16:creationId xmlns:a16="http://schemas.microsoft.com/office/drawing/2014/main" id="{417A1214-E047-40BE-B774-C7F34E5D94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1602" y="4466191"/>
                      <a:ext cx="49595" cy="197042"/>
                    </a:xfrm>
                    <a:custGeom>
                      <a:avLst/>
                      <a:gdLst>
                        <a:gd name="connsiteX0" fmla="*/ 7023 w 49595"/>
                        <a:gd name="connsiteY0" fmla="*/ 195968 h 197042"/>
                        <a:gd name="connsiteX1" fmla="*/ 39455 w 49595"/>
                        <a:gd name="connsiteY1" fmla="*/ 11665 h 197042"/>
                        <a:gd name="connsiteX2" fmla="*/ 1721 w 49595"/>
                        <a:gd name="connsiteY2" fmla="*/ 31935 h 197042"/>
                        <a:gd name="connsiteX3" fmla="*/ 474 w 49595"/>
                        <a:gd name="connsiteY3" fmla="*/ 192849 h 197042"/>
                        <a:gd name="connsiteX4" fmla="*/ 7023 w 49595"/>
                        <a:gd name="connsiteY4" fmla="*/ 195968 h 197042"/>
                        <a:gd name="connsiteX5" fmla="*/ 7023 w 49595"/>
                        <a:gd name="connsiteY5" fmla="*/ 195968 h 1970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49595" h="197042">
                          <a:moveTo>
                            <a:pt x="7023" y="195968"/>
                          </a:moveTo>
                          <a:cubicBezTo>
                            <a:pt x="46004" y="157298"/>
                            <a:pt x="61596" y="61561"/>
                            <a:pt x="39455" y="11665"/>
                          </a:cubicBezTo>
                          <a:cubicBezTo>
                            <a:pt x="27917" y="-13907"/>
                            <a:pt x="-8258" y="6987"/>
                            <a:pt x="1721" y="31935"/>
                          </a:cubicBezTo>
                          <a:cubicBezTo>
                            <a:pt x="21991" y="83078"/>
                            <a:pt x="-1397" y="141082"/>
                            <a:pt x="474" y="192849"/>
                          </a:cubicBezTo>
                          <a:cubicBezTo>
                            <a:pt x="474" y="196279"/>
                            <a:pt x="4528" y="198462"/>
                            <a:pt x="7023" y="195968"/>
                          </a:cubicBezTo>
                          <a:lnTo>
                            <a:pt x="7023" y="195968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0" name="Freeform: Shape 634">
                      <a:extLst>
                        <a:ext uri="{FF2B5EF4-FFF2-40B4-BE49-F238E27FC236}">
                          <a16:creationId xmlns:a16="http://schemas.microsoft.com/office/drawing/2014/main" id="{EE3E8ECA-27E5-4D7A-BAF3-E3BD350CBF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50235" y="4398811"/>
                      <a:ext cx="117081" cy="241205"/>
                    </a:xfrm>
                    <a:custGeom>
                      <a:avLst/>
                      <a:gdLst>
                        <a:gd name="connsiteX0" fmla="*/ 4190 w 117081"/>
                        <a:gd name="connsiteY0" fmla="*/ 241206 h 241205"/>
                        <a:gd name="connsiteX1" fmla="*/ 105229 w 117081"/>
                        <a:gd name="connsiteY1" fmla="*/ 149210 h 241205"/>
                        <a:gd name="connsiteX2" fmla="*/ 114896 w 117081"/>
                        <a:gd name="connsiteY2" fmla="*/ 77173 h 241205"/>
                        <a:gd name="connsiteX3" fmla="*/ 108971 w 117081"/>
                        <a:gd name="connsiteY3" fmla="*/ 9190 h 241205"/>
                        <a:gd name="connsiteX4" fmla="*/ 80593 w 117081"/>
                        <a:gd name="connsiteY4" fmla="*/ 4513 h 241205"/>
                        <a:gd name="connsiteX5" fmla="*/ 61258 w 117081"/>
                        <a:gd name="connsiteY5" fmla="*/ 105552 h 241205"/>
                        <a:gd name="connsiteX6" fmla="*/ 32568 w 117081"/>
                        <a:gd name="connsiteY6" fmla="*/ 179148 h 241205"/>
                        <a:gd name="connsiteX7" fmla="*/ 135 w 117081"/>
                        <a:gd name="connsiteY7" fmla="*/ 235281 h 241205"/>
                        <a:gd name="connsiteX8" fmla="*/ 4190 w 117081"/>
                        <a:gd name="connsiteY8" fmla="*/ 241206 h 241205"/>
                        <a:gd name="connsiteX9" fmla="*/ 4190 w 117081"/>
                        <a:gd name="connsiteY9" fmla="*/ 241206 h 2412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7081" h="241205">
                          <a:moveTo>
                            <a:pt x="4190" y="241206"/>
                          </a:moveTo>
                          <a:cubicBezTo>
                            <a:pt x="48784" y="237464"/>
                            <a:pt x="90884" y="189127"/>
                            <a:pt x="105229" y="149210"/>
                          </a:cubicBezTo>
                          <a:cubicBezTo>
                            <a:pt x="113337" y="125822"/>
                            <a:pt x="114272" y="101809"/>
                            <a:pt x="114896" y="77173"/>
                          </a:cubicBezTo>
                          <a:cubicBezTo>
                            <a:pt x="115520" y="54720"/>
                            <a:pt x="122068" y="28525"/>
                            <a:pt x="108971" y="9190"/>
                          </a:cubicBezTo>
                          <a:cubicBezTo>
                            <a:pt x="101798" y="-1412"/>
                            <a:pt x="90884" y="-2660"/>
                            <a:pt x="80593" y="4513"/>
                          </a:cubicBezTo>
                          <a:cubicBezTo>
                            <a:pt x="51279" y="25718"/>
                            <a:pt x="64688" y="74055"/>
                            <a:pt x="61258" y="105552"/>
                          </a:cubicBezTo>
                          <a:cubicBezTo>
                            <a:pt x="58451" y="132059"/>
                            <a:pt x="47537" y="157007"/>
                            <a:pt x="32568" y="179148"/>
                          </a:cubicBezTo>
                          <a:cubicBezTo>
                            <a:pt x="19782" y="198171"/>
                            <a:pt x="4813" y="212516"/>
                            <a:pt x="135" y="235281"/>
                          </a:cubicBezTo>
                          <a:cubicBezTo>
                            <a:pt x="-488" y="238087"/>
                            <a:pt x="1071" y="241206"/>
                            <a:pt x="4190" y="241206"/>
                          </a:cubicBezTo>
                          <a:lnTo>
                            <a:pt x="4190" y="24120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1" name="Freeform: Shape 635">
                      <a:extLst>
                        <a:ext uri="{FF2B5EF4-FFF2-40B4-BE49-F238E27FC236}">
                          <a16:creationId xmlns:a16="http://schemas.microsoft.com/office/drawing/2014/main" id="{5FB32689-67DA-4AB5-80E3-6A35DCAD063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1148" y="4753181"/>
                      <a:ext cx="131860" cy="94096"/>
                    </a:xfrm>
                    <a:custGeom>
                      <a:avLst/>
                      <a:gdLst>
                        <a:gd name="connsiteX0" fmla="*/ 13755 w 131860"/>
                        <a:gd name="connsiteY0" fmla="*/ 42448 h 94096"/>
                        <a:gd name="connsiteX1" fmla="*/ 80803 w 131860"/>
                        <a:gd name="connsiteY1" fmla="*/ 82053 h 94096"/>
                        <a:gd name="connsiteX2" fmla="*/ 127268 w 131860"/>
                        <a:gd name="connsiteY2" fmla="*/ 57105 h 94096"/>
                        <a:gd name="connsiteX3" fmla="*/ 49929 w 131860"/>
                        <a:gd name="connsiteY3" fmla="*/ 661 h 94096"/>
                        <a:gd name="connsiteX4" fmla="*/ 969 w 131860"/>
                        <a:gd name="connsiteY4" fmla="*/ 32469 h 94096"/>
                        <a:gd name="connsiteX5" fmla="*/ 13755 w 131860"/>
                        <a:gd name="connsiteY5" fmla="*/ 42448 h 94096"/>
                        <a:gd name="connsiteX6" fmla="*/ 13755 w 131860"/>
                        <a:gd name="connsiteY6" fmla="*/ 42448 h 940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1860" h="94096">
                          <a:moveTo>
                            <a:pt x="13755" y="42448"/>
                          </a:moveTo>
                          <a:cubicBezTo>
                            <a:pt x="39639" y="42137"/>
                            <a:pt x="66769" y="61471"/>
                            <a:pt x="80803" y="82053"/>
                          </a:cubicBezTo>
                          <a:cubicBezTo>
                            <a:pt x="99825" y="109808"/>
                            <a:pt x="146603" y="84548"/>
                            <a:pt x="127268" y="57105"/>
                          </a:cubicBezTo>
                          <a:cubicBezTo>
                            <a:pt x="108869" y="30598"/>
                            <a:pt x="82986" y="6274"/>
                            <a:pt x="49929" y="661"/>
                          </a:cubicBezTo>
                          <a:cubicBezTo>
                            <a:pt x="31219" y="-2458"/>
                            <a:pt x="-6515" y="5027"/>
                            <a:pt x="969" y="32469"/>
                          </a:cubicBezTo>
                          <a:cubicBezTo>
                            <a:pt x="2840" y="37771"/>
                            <a:pt x="7830" y="42448"/>
                            <a:pt x="13755" y="42448"/>
                          </a:cubicBezTo>
                          <a:lnTo>
                            <a:pt x="13755" y="42448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2" name="Freeform: Shape 636">
                      <a:extLst>
                        <a:ext uri="{FF2B5EF4-FFF2-40B4-BE49-F238E27FC236}">
                          <a16:creationId xmlns:a16="http://schemas.microsoft.com/office/drawing/2014/main" id="{F6BD4A75-42C2-45C0-B419-CDDF1F0737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27436" y="4575777"/>
                      <a:ext cx="114016" cy="107582"/>
                    </a:xfrm>
                    <a:custGeom>
                      <a:avLst/>
                      <a:gdLst>
                        <a:gd name="connsiteX0" fmla="*/ 100378 w 114016"/>
                        <a:gd name="connsiteY0" fmla="*/ 107276 h 107582"/>
                        <a:gd name="connsiteX1" fmla="*/ 90398 w 114016"/>
                        <a:gd name="connsiteY1" fmla="*/ 38981 h 107582"/>
                        <a:gd name="connsiteX2" fmla="*/ 3393 w 114016"/>
                        <a:gd name="connsiteY2" fmla="*/ 14345 h 107582"/>
                        <a:gd name="connsiteX3" fmla="*/ 15867 w 114016"/>
                        <a:gd name="connsiteY3" fmla="*/ 46465 h 107582"/>
                        <a:gd name="connsiteX4" fmla="*/ 54536 w 114016"/>
                        <a:gd name="connsiteY4" fmla="*/ 65800 h 107582"/>
                        <a:gd name="connsiteX5" fmla="*/ 91022 w 114016"/>
                        <a:gd name="connsiteY5" fmla="*/ 99791 h 107582"/>
                        <a:gd name="connsiteX6" fmla="*/ 100378 w 114016"/>
                        <a:gd name="connsiteY6" fmla="*/ 107276 h 107582"/>
                        <a:gd name="connsiteX7" fmla="*/ 100378 w 114016"/>
                        <a:gd name="connsiteY7" fmla="*/ 107276 h 1075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4016" h="107582">
                          <a:moveTo>
                            <a:pt x="100378" y="107276"/>
                          </a:moveTo>
                          <a:cubicBezTo>
                            <a:pt x="131251" y="97297"/>
                            <a:pt x="101625" y="53014"/>
                            <a:pt x="90398" y="38981"/>
                          </a:cubicBezTo>
                          <a:cubicBezTo>
                            <a:pt x="71376" y="14968"/>
                            <a:pt x="28652" y="-19959"/>
                            <a:pt x="3393" y="14345"/>
                          </a:cubicBezTo>
                          <a:cubicBezTo>
                            <a:pt x="-5027" y="25571"/>
                            <a:pt x="3393" y="43347"/>
                            <a:pt x="15867" y="46465"/>
                          </a:cubicBezTo>
                          <a:cubicBezTo>
                            <a:pt x="30212" y="50207"/>
                            <a:pt x="42062" y="57380"/>
                            <a:pt x="54536" y="65800"/>
                          </a:cubicBezTo>
                          <a:cubicBezTo>
                            <a:pt x="62644" y="71413"/>
                            <a:pt x="90086" y="88877"/>
                            <a:pt x="91022" y="99791"/>
                          </a:cubicBezTo>
                          <a:cubicBezTo>
                            <a:pt x="91646" y="104157"/>
                            <a:pt x="95388" y="108835"/>
                            <a:pt x="100378" y="107276"/>
                          </a:cubicBezTo>
                          <a:lnTo>
                            <a:pt x="100378" y="10727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3" name="Freeform: Shape 637">
                      <a:extLst>
                        <a:ext uri="{FF2B5EF4-FFF2-40B4-BE49-F238E27FC236}">
                          <a16:creationId xmlns:a16="http://schemas.microsoft.com/office/drawing/2014/main" id="{94DDE23F-331C-4BD0-A3EF-7592697FB5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20832" y="4637448"/>
                      <a:ext cx="109961" cy="121576"/>
                    </a:xfrm>
                    <a:custGeom>
                      <a:avLst/>
                      <a:gdLst>
                        <a:gd name="connsiteX0" fmla="*/ 107918 w 109961"/>
                        <a:gd name="connsiteY0" fmla="*/ 113275 h 121576"/>
                        <a:gd name="connsiteX1" fmla="*/ 89207 w 109961"/>
                        <a:gd name="connsiteY1" fmla="*/ 42485 h 121576"/>
                        <a:gd name="connsiteX2" fmla="*/ 15610 w 109961"/>
                        <a:gd name="connsiteY2" fmla="*/ 74 h 121576"/>
                        <a:gd name="connsiteX3" fmla="*/ 7502 w 109961"/>
                        <a:gd name="connsiteY3" fmla="*/ 28140 h 121576"/>
                        <a:gd name="connsiteX4" fmla="*/ 85153 w 109961"/>
                        <a:gd name="connsiteY4" fmla="*/ 110157 h 121576"/>
                        <a:gd name="connsiteX5" fmla="*/ 107918 w 109961"/>
                        <a:gd name="connsiteY5" fmla="*/ 113275 h 121576"/>
                        <a:gd name="connsiteX6" fmla="*/ 107918 w 109961"/>
                        <a:gd name="connsiteY6" fmla="*/ 113275 h 1215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961" h="121576">
                          <a:moveTo>
                            <a:pt x="107918" y="113275"/>
                          </a:moveTo>
                          <a:cubicBezTo>
                            <a:pt x="113843" y="86768"/>
                            <a:pt x="106670" y="63067"/>
                            <a:pt x="89207" y="42485"/>
                          </a:cubicBezTo>
                          <a:cubicBezTo>
                            <a:pt x="72055" y="21903"/>
                            <a:pt x="43677" y="-1485"/>
                            <a:pt x="15610" y="74"/>
                          </a:cubicBezTo>
                          <a:cubicBezTo>
                            <a:pt x="1889" y="698"/>
                            <a:pt x="-7155" y="20968"/>
                            <a:pt x="7502" y="28140"/>
                          </a:cubicBezTo>
                          <a:cubicBezTo>
                            <a:pt x="40558" y="44980"/>
                            <a:pt x="80787" y="69616"/>
                            <a:pt x="85153" y="110157"/>
                          </a:cubicBezTo>
                          <a:cubicBezTo>
                            <a:pt x="86088" y="121695"/>
                            <a:pt x="104799" y="127308"/>
                            <a:pt x="107918" y="113275"/>
                          </a:cubicBezTo>
                          <a:lnTo>
                            <a:pt x="107918" y="113275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44" name="Freeform: Shape 638">
                      <a:extLst>
                        <a:ext uri="{FF2B5EF4-FFF2-40B4-BE49-F238E27FC236}">
                          <a16:creationId xmlns:a16="http://schemas.microsoft.com/office/drawing/2014/main" id="{89001449-22E7-4057-AD96-041D669E59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49123" y="4458144"/>
                      <a:ext cx="59981" cy="117651"/>
                    </a:xfrm>
                    <a:custGeom>
                      <a:avLst/>
                      <a:gdLst>
                        <a:gd name="connsiteX0" fmla="*/ 8732 w 59981"/>
                        <a:gd name="connsiteY0" fmla="*/ 102351 h 117651"/>
                        <a:gd name="connsiteX1" fmla="*/ 5925 w 59981"/>
                        <a:gd name="connsiteY1" fmla="*/ 102663 h 117651"/>
                        <a:gd name="connsiteX2" fmla="*/ 7485 w 59981"/>
                        <a:gd name="connsiteY2" fmla="*/ 117632 h 117651"/>
                        <a:gd name="connsiteX3" fmla="*/ 59875 w 59981"/>
                        <a:gd name="connsiteY3" fmla="*/ 16905 h 117651"/>
                        <a:gd name="connsiteX4" fmla="*/ 26507 w 59981"/>
                        <a:gd name="connsiteY4" fmla="*/ 11915 h 117651"/>
                        <a:gd name="connsiteX5" fmla="*/ 15592 w 59981"/>
                        <a:gd name="connsiteY5" fmla="*/ 67424 h 117651"/>
                        <a:gd name="connsiteX6" fmla="*/ 0 w 59981"/>
                        <a:gd name="connsiteY6" fmla="*/ 109836 h 117651"/>
                        <a:gd name="connsiteX7" fmla="*/ 11538 w 59981"/>
                        <a:gd name="connsiteY7" fmla="*/ 103287 h 117651"/>
                        <a:gd name="connsiteX8" fmla="*/ 8732 w 59981"/>
                        <a:gd name="connsiteY8" fmla="*/ 102351 h 117651"/>
                        <a:gd name="connsiteX9" fmla="*/ 8732 w 59981"/>
                        <a:gd name="connsiteY9" fmla="*/ 102351 h 1176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9981" h="117651">
                          <a:moveTo>
                            <a:pt x="8732" y="102351"/>
                          </a:moveTo>
                          <a:cubicBezTo>
                            <a:pt x="7796" y="102351"/>
                            <a:pt x="6861" y="102663"/>
                            <a:pt x="5925" y="102663"/>
                          </a:cubicBezTo>
                          <a:cubicBezTo>
                            <a:pt x="-2495" y="103599"/>
                            <a:pt x="-936" y="118256"/>
                            <a:pt x="7485" y="117632"/>
                          </a:cubicBezTo>
                          <a:cubicBezTo>
                            <a:pt x="47089" y="115449"/>
                            <a:pt x="56445" y="46530"/>
                            <a:pt x="59875" y="16905"/>
                          </a:cubicBezTo>
                          <a:cubicBezTo>
                            <a:pt x="62058" y="-1806"/>
                            <a:pt x="29937" y="-7108"/>
                            <a:pt x="26507" y="11915"/>
                          </a:cubicBezTo>
                          <a:cubicBezTo>
                            <a:pt x="23389" y="30626"/>
                            <a:pt x="20894" y="49337"/>
                            <a:pt x="15592" y="67424"/>
                          </a:cubicBezTo>
                          <a:cubicBezTo>
                            <a:pt x="11227" y="82081"/>
                            <a:pt x="1247" y="94867"/>
                            <a:pt x="0" y="109836"/>
                          </a:cubicBezTo>
                          <a:cubicBezTo>
                            <a:pt x="3742" y="107653"/>
                            <a:pt x="7796" y="105470"/>
                            <a:pt x="11538" y="103287"/>
                          </a:cubicBezTo>
                          <a:cubicBezTo>
                            <a:pt x="10603" y="102975"/>
                            <a:pt x="9979" y="102351"/>
                            <a:pt x="8732" y="102351"/>
                          </a:cubicBezTo>
                          <a:lnTo>
                            <a:pt x="8732" y="102351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213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177144" y="5073900"/>
                    <a:ext cx="348787" cy="432479"/>
                    <a:chOff x="7177144" y="5073900"/>
                    <a:chExt cx="348787" cy="432479"/>
                  </a:xfrm>
                </p:grpSpPr>
                <p:sp>
                  <p:nvSpPr>
                    <p:cNvPr id="230" name="Freeform: Shape 640">
                      <a:extLst>
                        <a:ext uri="{FF2B5EF4-FFF2-40B4-BE49-F238E27FC236}">
                          <a16:creationId xmlns:a16="http://schemas.microsoft.com/office/drawing/2014/main" id="{C4787FFE-2961-4526-9FE0-6DF4FB0636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9836" y="5108688"/>
                      <a:ext cx="126095" cy="119315"/>
                    </a:xfrm>
                    <a:custGeom>
                      <a:avLst/>
                      <a:gdLst>
                        <a:gd name="connsiteX0" fmla="*/ 31409 w 126095"/>
                        <a:gd name="connsiteY0" fmla="*/ 973 h 119315"/>
                        <a:gd name="connsiteX1" fmla="*/ 848 w 126095"/>
                        <a:gd name="connsiteY1" fmla="*/ 21867 h 119315"/>
                        <a:gd name="connsiteX2" fmla="*/ 18624 w 126095"/>
                        <a:gd name="connsiteY2" fmla="*/ 74882 h 119315"/>
                        <a:gd name="connsiteX3" fmla="*/ 118727 w 126095"/>
                        <a:gd name="connsiteY3" fmla="*/ 108561 h 119315"/>
                        <a:gd name="connsiteX4" fmla="*/ 109372 w 126095"/>
                        <a:gd name="connsiteY4" fmla="*/ 69892 h 119315"/>
                        <a:gd name="connsiteX5" fmla="*/ 81617 w 126095"/>
                        <a:gd name="connsiteY5" fmla="*/ 63967 h 119315"/>
                        <a:gd name="connsiteX6" fmla="*/ 55422 w 126095"/>
                        <a:gd name="connsiteY6" fmla="*/ 39954 h 119315"/>
                        <a:gd name="connsiteX7" fmla="*/ 41700 w 126095"/>
                        <a:gd name="connsiteY7" fmla="*/ 15318 h 119315"/>
                        <a:gd name="connsiteX8" fmla="*/ 31409 w 126095"/>
                        <a:gd name="connsiteY8" fmla="*/ 973 h 119315"/>
                        <a:gd name="connsiteX9" fmla="*/ 31409 w 126095"/>
                        <a:gd name="connsiteY9" fmla="*/ 973 h 1193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6095" h="119315">
                          <a:moveTo>
                            <a:pt x="31409" y="973"/>
                          </a:moveTo>
                          <a:cubicBezTo>
                            <a:pt x="16753" y="-3393"/>
                            <a:pt x="3967" y="7522"/>
                            <a:pt x="848" y="21867"/>
                          </a:cubicBezTo>
                          <a:cubicBezTo>
                            <a:pt x="-3206" y="40578"/>
                            <a:pt x="8021" y="60225"/>
                            <a:pt x="18624" y="74882"/>
                          </a:cubicBezTo>
                          <a:cubicBezTo>
                            <a:pt x="38894" y="104195"/>
                            <a:pt x="85359" y="136627"/>
                            <a:pt x="118727" y="108561"/>
                          </a:cubicBezTo>
                          <a:cubicBezTo>
                            <a:pt x="133384" y="96087"/>
                            <a:pt x="124029" y="76129"/>
                            <a:pt x="109372" y="69892"/>
                          </a:cubicBezTo>
                          <a:cubicBezTo>
                            <a:pt x="100328" y="66150"/>
                            <a:pt x="90661" y="68021"/>
                            <a:pt x="81617" y="63967"/>
                          </a:cubicBezTo>
                          <a:cubicBezTo>
                            <a:pt x="70702" y="59289"/>
                            <a:pt x="62283" y="48998"/>
                            <a:pt x="55422" y="39954"/>
                          </a:cubicBezTo>
                          <a:cubicBezTo>
                            <a:pt x="49185" y="31846"/>
                            <a:pt x="45131" y="24674"/>
                            <a:pt x="41700" y="15318"/>
                          </a:cubicBezTo>
                          <a:cubicBezTo>
                            <a:pt x="39517" y="9081"/>
                            <a:pt x="38894" y="3468"/>
                            <a:pt x="31409" y="973"/>
                          </a:cubicBezTo>
                          <a:lnTo>
                            <a:pt x="31409" y="973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1" name="Freeform: Shape 641">
                      <a:extLst>
                        <a:ext uri="{FF2B5EF4-FFF2-40B4-BE49-F238E27FC236}">
                          <a16:creationId xmlns:a16="http://schemas.microsoft.com/office/drawing/2014/main" id="{AEC13EF7-9FE7-4187-BE68-D5C629E511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93200" y="5202980"/>
                      <a:ext cx="109621" cy="119700"/>
                    </a:xfrm>
                    <a:custGeom>
                      <a:avLst/>
                      <a:gdLst>
                        <a:gd name="connsiteX0" fmla="*/ 0 w 109621"/>
                        <a:gd name="connsiteY0" fmla="*/ 5849 h 119700"/>
                        <a:gd name="connsiteX1" fmla="*/ 78898 w 109621"/>
                        <a:gd name="connsiteY1" fmla="*/ 119050 h 119700"/>
                        <a:gd name="connsiteX2" fmla="*/ 97921 w 109621"/>
                        <a:gd name="connsiteY2" fmla="*/ 75703 h 119700"/>
                        <a:gd name="connsiteX3" fmla="*/ 50208 w 109621"/>
                        <a:gd name="connsiteY3" fmla="*/ 41712 h 119700"/>
                        <a:gd name="connsiteX4" fmla="*/ 10915 w 109621"/>
                        <a:gd name="connsiteY4" fmla="*/ 1795 h 119700"/>
                        <a:gd name="connsiteX5" fmla="*/ 0 w 109621"/>
                        <a:gd name="connsiteY5" fmla="*/ 5849 h 119700"/>
                        <a:gd name="connsiteX6" fmla="*/ 0 w 109621"/>
                        <a:gd name="connsiteY6" fmla="*/ 5849 h 1197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621" h="119700">
                          <a:moveTo>
                            <a:pt x="0" y="5849"/>
                          </a:moveTo>
                          <a:cubicBezTo>
                            <a:pt x="936" y="53562"/>
                            <a:pt x="29002" y="107512"/>
                            <a:pt x="78898" y="119050"/>
                          </a:cubicBezTo>
                          <a:cubicBezTo>
                            <a:pt x="103846" y="124975"/>
                            <a:pt x="122868" y="88801"/>
                            <a:pt x="97921" y="75703"/>
                          </a:cubicBezTo>
                          <a:cubicBezTo>
                            <a:pt x="79521" y="66036"/>
                            <a:pt x="64553" y="56992"/>
                            <a:pt x="50208" y="41712"/>
                          </a:cubicBezTo>
                          <a:cubicBezTo>
                            <a:pt x="37110" y="27678"/>
                            <a:pt x="25260" y="13957"/>
                            <a:pt x="10915" y="1795"/>
                          </a:cubicBezTo>
                          <a:cubicBezTo>
                            <a:pt x="7173" y="-1635"/>
                            <a:pt x="0" y="-76"/>
                            <a:pt x="0" y="5849"/>
                          </a:cubicBezTo>
                          <a:lnTo>
                            <a:pt x="0" y="5849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2" name="Freeform: Shape 642">
                      <a:extLst>
                        <a:ext uri="{FF2B5EF4-FFF2-40B4-BE49-F238E27FC236}">
                          <a16:creationId xmlns:a16="http://schemas.microsoft.com/office/drawing/2014/main" id="{A837915E-27C8-4391-9BD3-B113A121F0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37948" y="5215708"/>
                      <a:ext cx="78656" cy="189488"/>
                    </a:xfrm>
                    <a:custGeom>
                      <a:avLst/>
                      <a:gdLst>
                        <a:gd name="connsiteX0" fmla="*/ 21885 w 78656"/>
                        <a:gd name="connsiteY0" fmla="*/ 3100 h 189488"/>
                        <a:gd name="connsiteX1" fmla="*/ 38413 w 78656"/>
                        <a:gd name="connsiteY1" fmla="*/ 181166 h 189488"/>
                        <a:gd name="connsiteX2" fmla="*/ 76146 w 78656"/>
                        <a:gd name="connsiteY2" fmla="*/ 153723 h 189488"/>
                        <a:gd name="connsiteX3" fmla="*/ 45897 w 78656"/>
                        <a:gd name="connsiteY3" fmla="*/ 84181 h 189488"/>
                        <a:gd name="connsiteX4" fmla="*/ 39036 w 78656"/>
                        <a:gd name="connsiteY4" fmla="*/ 10584 h 189488"/>
                        <a:gd name="connsiteX5" fmla="*/ 21885 w 78656"/>
                        <a:gd name="connsiteY5" fmla="*/ 3100 h 189488"/>
                        <a:gd name="connsiteX6" fmla="*/ 21885 w 78656"/>
                        <a:gd name="connsiteY6" fmla="*/ 3100 h 1894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8656" h="189488">
                          <a:moveTo>
                            <a:pt x="21885" y="3100"/>
                          </a:moveTo>
                          <a:cubicBezTo>
                            <a:pt x="-18656" y="52996"/>
                            <a:pt x="3174" y="134388"/>
                            <a:pt x="38413" y="181166"/>
                          </a:cubicBezTo>
                          <a:cubicBezTo>
                            <a:pt x="54941" y="203307"/>
                            <a:pt x="87997" y="176800"/>
                            <a:pt x="76146" y="153723"/>
                          </a:cubicBezTo>
                          <a:cubicBezTo>
                            <a:pt x="64608" y="130646"/>
                            <a:pt x="52134" y="109752"/>
                            <a:pt x="45897" y="84181"/>
                          </a:cubicBezTo>
                          <a:cubicBezTo>
                            <a:pt x="39972" y="59233"/>
                            <a:pt x="40284" y="35844"/>
                            <a:pt x="39036" y="10584"/>
                          </a:cubicBezTo>
                          <a:cubicBezTo>
                            <a:pt x="38725" y="3100"/>
                            <a:pt x="27810" y="-4384"/>
                            <a:pt x="21885" y="3100"/>
                          </a:cubicBezTo>
                          <a:lnTo>
                            <a:pt x="21885" y="3100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3" name="Freeform: Shape 643">
                      <a:extLst>
                        <a:ext uri="{FF2B5EF4-FFF2-40B4-BE49-F238E27FC236}">
                          <a16:creationId xmlns:a16="http://schemas.microsoft.com/office/drawing/2014/main" id="{2BD8D913-9A39-4370-93DC-CC213E5036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7791" y="5158992"/>
                      <a:ext cx="167847" cy="105056"/>
                    </a:xfrm>
                    <a:custGeom>
                      <a:avLst/>
                      <a:gdLst>
                        <a:gd name="connsiteX0" fmla="*/ 157718 w 167847"/>
                        <a:gd name="connsiteY0" fmla="*/ 253 h 105056"/>
                        <a:gd name="connsiteX1" fmla="*/ 92229 w 167847"/>
                        <a:gd name="connsiteY1" fmla="*/ 37051 h 105056"/>
                        <a:gd name="connsiteX2" fmla="*/ 17697 w 167847"/>
                        <a:gd name="connsiteY2" fmla="*/ 59193 h 105056"/>
                        <a:gd name="connsiteX3" fmla="*/ 858 w 167847"/>
                        <a:gd name="connsiteY3" fmla="*/ 75097 h 105056"/>
                        <a:gd name="connsiteX4" fmla="*/ 546 w 167847"/>
                        <a:gd name="connsiteY4" fmla="*/ 86947 h 105056"/>
                        <a:gd name="connsiteX5" fmla="*/ 22375 w 167847"/>
                        <a:gd name="connsiteY5" fmla="*/ 104411 h 105056"/>
                        <a:gd name="connsiteX6" fmla="*/ 167385 w 167847"/>
                        <a:gd name="connsiteY6" fmla="*/ 10232 h 105056"/>
                        <a:gd name="connsiteX7" fmla="*/ 157718 w 167847"/>
                        <a:gd name="connsiteY7" fmla="*/ 253 h 105056"/>
                        <a:gd name="connsiteX8" fmla="*/ 157718 w 167847"/>
                        <a:gd name="connsiteY8" fmla="*/ 253 h 1050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7847" h="105056">
                          <a:moveTo>
                            <a:pt x="157718" y="253"/>
                          </a:moveTo>
                          <a:cubicBezTo>
                            <a:pt x="133705" y="6490"/>
                            <a:pt x="113747" y="25201"/>
                            <a:pt x="92229" y="37051"/>
                          </a:cubicBezTo>
                          <a:cubicBezTo>
                            <a:pt x="68217" y="50461"/>
                            <a:pt x="44516" y="55451"/>
                            <a:pt x="17697" y="59193"/>
                          </a:cubicBezTo>
                          <a:cubicBezTo>
                            <a:pt x="9589" y="60440"/>
                            <a:pt x="3352" y="67925"/>
                            <a:pt x="858" y="75097"/>
                          </a:cubicBezTo>
                          <a:cubicBezTo>
                            <a:pt x="-390" y="79151"/>
                            <a:pt x="-78" y="82581"/>
                            <a:pt x="546" y="86947"/>
                          </a:cubicBezTo>
                          <a:cubicBezTo>
                            <a:pt x="2417" y="97862"/>
                            <a:pt x="12708" y="103163"/>
                            <a:pt x="22375" y="104411"/>
                          </a:cubicBezTo>
                          <a:cubicBezTo>
                            <a:pt x="77260" y="111272"/>
                            <a:pt x="150233" y="62311"/>
                            <a:pt x="167385" y="10232"/>
                          </a:cubicBezTo>
                          <a:cubicBezTo>
                            <a:pt x="169568" y="4619"/>
                            <a:pt x="163643" y="-1306"/>
                            <a:pt x="157718" y="253"/>
                          </a:cubicBezTo>
                          <a:lnTo>
                            <a:pt x="157718" y="253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4" name="Freeform: Shape 644">
                      <a:extLst>
                        <a:ext uri="{FF2B5EF4-FFF2-40B4-BE49-F238E27FC236}">
                          <a16:creationId xmlns:a16="http://schemas.microsoft.com/office/drawing/2014/main" id="{7AA7ACFE-0FAA-41D7-A0E7-CDF2E2274D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3668" y="5073900"/>
                      <a:ext cx="141937" cy="78848"/>
                    </a:xfrm>
                    <a:custGeom>
                      <a:avLst/>
                      <a:gdLst>
                        <a:gd name="connsiteX0" fmla="*/ 120884 w 141937"/>
                        <a:gd name="connsiteY0" fmla="*/ 39815 h 78848"/>
                        <a:gd name="connsiteX1" fmla="*/ 116518 w 141937"/>
                        <a:gd name="connsiteY1" fmla="*/ 33578 h 78848"/>
                        <a:gd name="connsiteX2" fmla="*/ 103420 w 141937"/>
                        <a:gd name="connsiteY2" fmla="*/ 37321 h 78848"/>
                        <a:gd name="connsiteX3" fmla="*/ 78160 w 141937"/>
                        <a:gd name="connsiteY3" fmla="*/ 37321 h 78848"/>
                        <a:gd name="connsiteX4" fmla="*/ 36996 w 141937"/>
                        <a:gd name="connsiteY4" fmla="*/ 6759 h 78848"/>
                        <a:gd name="connsiteX5" fmla="*/ 16414 w 141937"/>
                        <a:gd name="connsiteY5" fmla="*/ 834 h 78848"/>
                        <a:gd name="connsiteX6" fmla="*/ 11425 w 141937"/>
                        <a:gd name="connsiteY6" fmla="*/ 2705 h 78848"/>
                        <a:gd name="connsiteX7" fmla="*/ 822 w 141937"/>
                        <a:gd name="connsiteY7" fmla="*/ 26406 h 78848"/>
                        <a:gd name="connsiteX8" fmla="*/ 75042 w 141937"/>
                        <a:gd name="connsiteY8" fmla="*/ 78796 h 78848"/>
                        <a:gd name="connsiteX9" fmla="*/ 141466 w 141937"/>
                        <a:gd name="connsiteY9" fmla="*/ 41998 h 78848"/>
                        <a:gd name="connsiteX10" fmla="*/ 136788 w 141937"/>
                        <a:gd name="connsiteY10" fmla="*/ 29836 h 78848"/>
                        <a:gd name="connsiteX11" fmla="*/ 135229 w 141937"/>
                        <a:gd name="connsiteY11" fmla="*/ 28589 h 78848"/>
                        <a:gd name="connsiteX12" fmla="*/ 125873 w 141937"/>
                        <a:gd name="connsiteY12" fmla="*/ 28277 h 78848"/>
                        <a:gd name="connsiteX13" fmla="*/ 124626 w 141937"/>
                        <a:gd name="connsiteY13" fmla="*/ 29212 h 78848"/>
                        <a:gd name="connsiteX14" fmla="*/ 120884 w 141937"/>
                        <a:gd name="connsiteY14" fmla="*/ 39815 h 78848"/>
                        <a:gd name="connsiteX15" fmla="*/ 120884 w 141937"/>
                        <a:gd name="connsiteY15" fmla="*/ 39815 h 788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41937" h="78848">
                          <a:moveTo>
                            <a:pt x="120884" y="39815"/>
                          </a:moveTo>
                          <a:cubicBezTo>
                            <a:pt x="122443" y="32643"/>
                            <a:pt x="121196" y="30460"/>
                            <a:pt x="116518" y="33578"/>
                          </a:cubicBezTo>
                          <a:cubicBezTo>
                            <a:pt x="112152" y="35138"/>
                            <a:pt x="107786" y="36385"/>
                            <a:pt x="103420" y="37321"/>
                          </a:cubicBezTo>
                          <a:cubicBezTo>
                            <a:pt x="95000" y="38880"/>
                            <a:pt x="86580" y="39192"/>
                            <a:pt x="78160" y="37321"/>
                          </a:cubicBezTo>
                          <a:cubicBezTo>
                            <a:pt x="59138" y="33266"/>
                            <a:pt x="49470" y="19857"/>
                            <a:pt x="36996" y="6759"/>
                          </a:cubicBezTo>
                          <a:cubicBezTo>
                            <a:pt x="32319" y="1770"/>
                            <a:pt x="23587" y="-1660"/>
                            <a:pt x="16414" y="834"/>
                          </a:cubicBezTo>
                          <a:cubicBezTo>
                            <a:pt x="14855" y="1458"/>
                            <a:pt x="12984" y="1770"/>
                            <a:pt x="11425" y="2705"/>
                          </a:cubicBezTo>
                          <a:cubicBezTo>
                            <a:pt x="3940" y="7071"/>
                            <a:pt x="-2297" y="17362"/>
                            <a:pt x="822" y="26406"/>
                          </a:cubicBezTo>
                          <a:cubicBezTo>
                            <a:pt x="11737" y="57279"/>
                            <a:pt x="42298" y="77549"/>
                            <a:pt x="75042" y="78796"/>
                          </a:cubicBezTo>
                          <a:cubicBezTo>
                            <a:pt x="99990" y="79732"/>
                            <a:pt x="133358" y="68194"/>
                            <a:pt x="141466" y="41998"/>
                          </a:cubicBezTo>
                          <a:cubicBezTo>
                            <a:pt x="143025" y="37009"/>
                            <a:pt x="140530" y="32643"/>
                            <a:pt x="136788" y="29836"/>
                          </a:cubicBezTo>
                          <a:cubicBezTo>
                            <a:pt x="136164" y="29524"/>
                            <a:pt x="135852" y="29212"/>
                            <a:pt x="135229" y="28589"/>
                          </a:cubicBezTo>
                          <a:cubicBezTo>
                            <a:pt x="132734" y="26718"/>
                            <a:pt x="128368" y="26718"/>
                            <a:pt x="125873" y="28277"/>
                          </a:cubicBezTo>
                          <a:cubicBezTo>
                            <a:pt x="125561" y="28589"/>
                            <a:pt x="124938" y="28901"/>
                            <a:pt x="124626" y="29212"/>
                          </a:cubicBezTo>
                          <a:cubicBezTo>
                            <a:pt x="120884" y="30772"/>
                            <a:pt x="118701" y="36073"/>
                            <a:pt x="120884" y="39815"/>
                          </a:cubicBezTo>
                          <a:lnTo>
                            <a:pt x="120884" y="39815"/>
                          </a:lnTo>
                          <a:close/>
                        </a:path>
                      </a:pathLst>
                    </a:custGeom>
                    <a:solidFill>
                      <a:srgbClr val="3B631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5" name="Freeform: Shape 645">
                      <a:extLst>
                        <a:ext uri="{FF2B5EF4-FFF2-40B4-BE49-F238E27FC236}">
                          <a16:creationId xmlns:a16="http://schemas.microsoft.com/office/drawing/2014/main" id="{70183A21-1F14-442F-BA5D-1D3F511918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07594" y="5243444"/>
                      <a:ext cx="118247" cy="152979"/>
                    </a:xfrm>
                    <a:custGeom>
                      <a:avLst/>
                      <a:gdLst>
                        <a:gd name="connsiteX0" fmla="*/ 118247 w 118247"/>
                        <a:gd name="connsiteY0" fmla="*/ 0 h 152979"/>
                        <a:gd name="connsiteX1" fmla="*/ 36231 w 118247"/>
                        <a:gd name="connsiteY1" fmla="*/ 107588 h 152979"/>
                        <a:gd name="connsiteX2" fmla="*/ 4110 w 118247"/>
                        <a:gd name="connsiteY2" fmla="*/ 145010 h 152979"/>
                        <a:gd name="connsiteX3" fmla="*/ 68039 w 118247"/>
                        <a:gd name="connsiteY3" fmla="*/ 132224 h 152979"/>
                        <a:gd name="connsiteX4" fmla="*/ 117000 w 118247"/>
                        <a:gd name="connsiteY4" fmla="*/ 54574 h 152979"/>
                        <a:gd name="connsiteX5" fmla="*/ 118247 w 118247"/>
                        <a:gd name="connsiteY5" fmla="*/ 0 h 1529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8247" h="152979">
                          <a:moveTo>
                            <a:pt x="118247" y="0"/>
                          </a:moveTo>
                          <a:cubicBezTo>
                            <a:pt x="91116" y="48336"/>
                            <a:pt x="63986" y="91995"/>
                            <a:pt x="36231" y="107588"/>
                          </a:cubicBezTo>
                          <a:cubicBezTo>
                            <a:pt x="24069" y="114448"/>
                            <a:pt x="-12106" y="124428"/>
                            <a:pt x="4110" y="145010"/>
                          </a:cubicBezTo>
                          <a:cubicBezTo>
                            <a:pt x="19391" y="164656"/>
                            <a:pt x="54006" y="143138"/>
                            <a:pt x="68039" y="132224"/>
                          </a:cubicBezTo>
                          <a:cubicBezTo>
                            <a:pt x="91116" y="113825"/>
                            <a:pt x="112634" y="84511"/>
                            <a:pt x="117000" y="54574"/>
                          </a:cubicBezTo>
                          <a:cubicBezTo>
                            <a:pt x="117623" y="48960"/>
                            <a:pt x="118247" y="0"/>
                            <a:pt x="118247" y="0"/>
                          </a:cubicBez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6" name="Freeform: Shape 646">
                      <a:extLst>
                        <a:ext uri="{FF2B5EF4-FFF2-40B4-BE49-F238E27FC236}">
                          <a16:creationId xmlns:a16="http://schemas.microsoft.com/office/drawing/2014/main" id="{250A7FA2-52EB-4CE5-8807-25A7972F5F9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7551" y="5348524"/>
                      <a:ext cx="56384" cy="157855"/>
                    </a:xfrm>
                    <a:custGeom>
                      <a:avLst/>
                      <a:gdLst>
                        <a:gd name="connsiteX0" fmla="*/ 4257 w 56384"/>
                        <a:gd name="connsiteY0" fmla="*/ 6251 h 157855"/>
                        <a:gd name="connsiteX1" fmla="*/ 5816 w 56384"/>
                        <a:gd name="connsiteY1" fmla="*/ 92321 h 157855"/>
                        <a:gd name="connsiteX2" fmla="*/ 43238 w 56384"/>
                        <a:gd name="connsiteY2" fmla="*/ 157185 h 157855"/>
                        <a:gd name="connsiteX3" fmla="*/ 56336 w 56384"/>
                        <a:gd name="connsiteY3" fmla="*/ 147518 h 157855"/>
                        <a:gd name="connsiteX4" fmla="*/ 39808 w 56384"/>
                        <a:gd name="connsiteY4" fmla="*/ 77664 h 157855"/>
                        <a:gd name="connsiteX5" fmla="*/ 20785 w 56384"/>
                        <a:gd name="connsiteY5" fmla="*/ 4380 h 157855"/>
                        <a:gd name="connsiteX6" fmla="*/ 4257 w 56384"/>
                        <a:gd name="connsiteY6" fmla="*/ 6251 h 157855"/>
                        <a:gd name="connsiteX7" fmla="*/ 4257 w 56384"/>
                        <a:gd name="connsiteY7" fmla="*/ 6251 h 1578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6384" h="157855">
                          <a:moveTo>
                            <a:pt x="4257" y="6251"/>
                          </a:moveTo>
                          <a:cubicBezTo>
                            <a:pt x="-3539" y="32758"/>
                            <a:pt x="827" y="65502"/>
                            <a:pt x="5816" y="92321"/>
                          </a:cubicBezTo>
                          <a:cubicBezTo>
                            <a:pt x="10494" y="117269"/>
                            <a:pt x="17978" y="146271"/>
                            <a:pt x="43238" y="157185"/>
                          </a:cubicBezTo>
                          <a:cubicBezTo>
                            <a:pt x="49475" y="159992"/>
                            <a:pt x="56024" y="153443"/>
                            <a:pt x="56336" y="147518"/>
                          </a:cubicBezTo>
                          <a:cubicBezTo>
                            <a:pt x="57271" y="124129"/>
                            <a:pt x="44485" y="100429"/>
                            <a:pt x="39808" y="77664"/>
                          </a:cubicBezTo>
                          <a:cubicBezTo>
                            <a:pt x="34818" y="53651"/>
                            <a:pt x="33259" y="26209"/>
                            <a:pt x="20785" y="4380"/>
                          </a:cubicBezTo>
                          <a:cubicBezTo>
                            <a:pt x="16731" y="-2170"/>
                            <a:pt x="6440" y="-1234"/>
                            <a:pt x="4257" y="6251"/>
                          </a:cubicBezTo>
                          <a:lnTo>
                            <a:pt x="4257" y="6251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7" name="Freeform: Shape 647">
                      <a:extLst>
                        <a:ext uri="{FF2B5EF4-FFF2-40B4-BE49-F238E27FC236}">
                          <a16:creationId xmlns:a16="http://schemas.microsoft.com/office/drawing/2014/main" id="{E3EF3DEE-A1A5-47F0-92C9-D4E3A473D2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77144" y="5132599"/>
                      <a:ext cx="88463" cy="36677"/>
                    </a:xfrm>
                    <a:custGeom>
                      <a:avLst/>
                      <a:gdLst>
                        <a:gd name="connsiteX0" fmla="*/ 81961 w 88463"/>
                        <a:gd name="connsiteY0" fmla="*/ 17603 h 36677"/>
                        <a:gd name="connsiteX1" fmla="*/ 31442 w 88463"/>
                        <a:gd name="connsiteY1" fmla="*/ 2322 h 36677"/>
                        <a:gd name="connsiteX2" fmla="*/ 257 w 88463"/>
                        <a:gd name="connsiteY2" fmla="*/ 9495 h 36677"/>
                        <a:gd name="connsiteX3" fmla="*/ 78843 w 88463"/>
                        <a:gd name="connsiteY3" fmla="*/ 36314 h 36677"/>
                        <a:gd name="connsiteX4" fmla="*/ 81961 w 88463"/>
                        <a:gd name="connsiteY4" fmla="*/ 17603 h 36677"/>
                        <a:gd name="connsiteX5" fmla="*/ 81961 w 88463"/>
                        <a:gd name="connsiteY5" fmla="*/ 17603 h 366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8463" h="36677">
                          <a:moveTo>
                            <a:pt x="81961" y="17603"/>
                          </a:moveTo>
                          <a:cubicBezTo>
                            <a:pt x="66057" y="10742"/>
                            <a:pt x="48281" y="6376"/>
                            <a:pt x="31442" y="2322"/>
                          </a:cubicBezTo>
                          <a:cubicBezTo>
                            <a:pt x="22710" y="139"/>
                            <a:pt x="2751" y="-3915"/>
                            <a:pt x="257" y="9495"/>
                          </a:cubicBezTo>
                          <a:cubicBezTo>
                            <a:pt x="-4733" y="35378"/>
                            <a:pt x="64497" y="37873"/>
                            <a:pt x="78843" y="36314"/>
                          </a:cubicBezTo>
                          <a:cubicBezTo>
                            <a:pt x="90069" y="35066"/>
                            <a:pt x="91940" y="21969"/>
                            <a:pt x="81961" y="17603"/>
                          </a:cubicBezTo>
                          <a:lnTo>
                            <a:pt x="81961" y="17603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14" name="Freeform: Shape 648">
                    <a:extLst>
                      <a:ext uri="{FF2B5EF4-FFF2-40B4-BE49-F238E27FC236}">
                        <a16:creationId xmlns:a16="http://schemas.microsoft.com/office/drawing/2014/main" id="{448CC90B-35AE-48FD-9B7E-D5F3102298DE}"/>
                      </a:ext>
                    </a:extLst>
                  </p:cNvPr>
                  <p:cNvSpPr/>
                  <p:nvPr/>
                </p:nvSpPr>
                <p:spPr>
                  <a:xfrm>
                    <a:off x="7390053" y="4562322"/>
                    <a:ext cx="335890" cy="619092"/>
                  </a:xfrm>
                  <a:custGeom>
                    <a:avLst/>
                    <a:gdLst>
                      <a:gd name="connsiteX0" fmla="*/ 1588 w 335890"/>
                      <a:gd name="connsiteY0" fmla="*/ 6593 h 619092"/>
                      <a:gd name="connsiteX1" fmla="*/ 73625 w 335890"/>
                      <a:gd name="connsiteY1" fmla="*/ 80501 h 619092"/>
                      <a:gd name="connsiteX2" fmla="*/ 110112 w 335890"/>
                      <a:gd name="connsiteY2" fmla="*/ 175927 h 619092"/>
                      <a:gd name="connsiteX3" fmla="*/ 138802 w 335890"/>
                      <a:gd name="connsiteY3" fmla="*/ 366155 h 619092"/>
                      <a:gd name="connsiteX4" fmla="*/ 200548 w 335890"/>
                      <a:gd name="connsiteY4" fmla="*/ 529564 h 619092"/>
                      <a:gd name="connsiteX5" fmla="*/ 322169 w 335890"/>
                      <a:gd name="connsiteY5" fmla="*/ 613139 h 619092"/>
                      <a:gd name="connsiteX6" fmla="*/ 335890 w 335890"/>
                      <a:gd name="connsiteY6" fmla="*/ 590686 h 619092"/>
                      <a:gd name="connsiteX7" fmla="*/ 291608 w 335890"/>
                      <a:gd name="connsiteY7" fmla="*/ 526133 h 619092"/>
                      <a:gd name="connsiteX8" fmla="*/ 238905 w 335890"/>
                      <a:gd name="connsiteY8" fmla="*/ 451602 h 619092"/>
                      <a:gd name="connsiteX9" fmla="*/ 146910 w 335890"/>
                      <a:gd name="connsiteY9" fmla="*/ 258255 h 619092"/>
                      <a:gd name="connsiteX10" fmla="*/ 107617 w 335890"/>
                      <a:gd name="connsiteY10" fmla="*/ 76136 h 619092"/>
                      <a:gd name="connsiteX11" fmla="*/ 83604 w 335890"/>
                      <a:gd name="connsiteY11" fmla="*/ 14390 h 619092"/>
                      <a:gd name="connsiteX12" fmla="*/ 3771 w 335890"/>
                      <a:gd name="connsiteY12" fmla="*/ 356 h 619092"/>
                      <a:gd name="connsiteX13" fmla="*/ 1588 w 335890"/>
                      <a:gd name="connsiteY13" fmla="*/ 6593 h 619092"/>
                      <a:gd name="connsiteX14" fmla="*/ 1588 w 335890"/>
                      <a:gd name="connsiteY14" fmla="*/ 6593 h 619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35890" h="619092">
                        <a:moveTo>
                          <a:pt x="1588" y="6593"/>
                        </a:moveTo>
                        <a:cubicBezTo>
                          <a:pt x="27472" y="18132"/>
                          <a:pt x="57097" y="56801"/>
                          <a:pt x="73625" y="80501"/>
                        </a:cubicBezTo>
                        <a:cubicBezTo>
                          <a:pt x="93584" y="108880"/>
                          <a:pt x="103563" y="142247"/>
                          <a:pt x="110112" y="175927"/>
                        </a:cubicBezTo>
                        <a:cubicBezTo>
                          <a:pt x="121962" y="239232"/>
                          <a:pt x="124457" y="303161"/>
                          <a:pt x="138802" y="366155"/>
                        </a:cubicBezTo>
                        <a:cubicBezTo>
                          <a:pt x="151899" y="422911"/>
                          <a:pt x="169051" y="479980"/>
                          <a:pt x="200548" y="529564"/>
                        </a:cubicBezTo>
                        <a:cubicBezTo>
                          <a:pt x="226119" y="569792"/>
                          <a:pt x="264789" y="639958"/>
                          <a:pt x="322169" y="613139"/>
                        </a:cubicBezTo>
                        <a:cubicBezTo>
                          <a:pt x="330277" y="609397"/>
                          <a:pt x="335890" y="599730"/>
                          <a:pt x="335890" y="590686"/>
                        </a:cubicBezTo>
                        <a:cubicBezTo>
                          <a:pt x="335578" y="558566"/>
                          <a:pt x="314061" y="545156"/>
                          <a:pt x="291608" y="526133"/>
                        </a:cubicBezTo>
                        <a:cubicBezTo>
                          <a:pt x="267283" y="505551"/>
                          <a:pt x="252626" y="480292"/>
                          <a:pt x="238905" y="451602"/>
                        </a:cubicBezTo>
                        <a:cubicBezTo>
                          <a:pt x="209280" y="389232"/>
                          <a:pt x="155953" y="326550"/>
                          <a:pt x="146910" y="258255"/>
                        </a:cubicBezTo>
                        <a:cubicBezTo>
                          <a:pt x="138802" y="196509"/>
                          <a:pt x="139737" y="131333"/>
                          <a:pt x="107617" y="76136"/>
                        </a:cubicBezTo>
                        <a:cubicBezTo>
                          <a:pt x="94831" y="54306"/>
                          <a:pt x="105122" y="28423"/>
                          <a:pt x="83604" y="14390"/>
                        </a:cubicBezTo>
                        <a:cubicBezTo>
                          <a:pt x="57097" y="-2762"/>
                          <a:pt x="34021" y="45"/>
                          <a:pt x="3771" y="356"/>
                        </a:cubicBezTo>
                        <a:cubicBezTo>
                          <a:pt x="341" y="668"/>
                          <a:pt x="-1530" y="5346"/>
                          <a:pt x="1588" y="6593"/>
                        </a:cubicBezTo>
                        <a:lnTo>
                          <a:pt x="1588" y="6593"/>
                        </a:ln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15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502125" y="5011039"/>
                    <a:ext cx="534569" cy="516773"/>
                    <a:chOff x="7502125" y="5011039"/>
                    <a:chExt cx="534569" cy="516773"/>
                  </a:xfrm>
                </p:grpSpPr>
                <p:sp>
                  <p:nvSpPr>
                    <p:cNvPr id="216" name="Freeform: Shape 650">
                      <a:extLst>
                        <a:ext uri="{FF2B5EF4-FFF2-40B4-BE49-F238E27FC236}">
                          <a16:creationId xmlns:a16="http://schemas.microsoft.com/office/drawing/2014/main" id="{D0DE935E-E507-4A67-9206-BEA788276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14038" y="5036136"/>
                      <a:ext cx="481735" cy="469001"/>
                    </a:xfrm>
                    <a:custGeom>
                      <a:avLst/>
                      <a:gdLst>
                        <a:gd name="connsiteX0" fmla="*/ 144234 w 481735"/>
                        <a:gd name="connsiteY0" fmla="*/ 468014 h 469001"/>
                        <a:gd name="connsiteX1" fmla="*/ 184151 w 481735"/>
                        <a:gd name="connsiteY1" fmla="*/ 403461 h 469001"/>
                        <a:gd name="connsiteX2" fmla="*/ 186957 w 481735"/>
                        <a:gd name="connsiteY2" fmla="*/ 385062 h 469001"/>
                        <a:gd name="connsiteX3" fmla="*/ 199119 w 481735"/>
                        <a:gd name="connsiteY3" fmla="*/ 422796 h 469001"/>
                        <a:gd name="connsiteX4" fmla="*/ 221884 w 481735"/>
                        <a:gd name="connsiteY4" fmla="*/ 453669 h 469001"/>
                        <a:gd name="connsiteX5" fmla="*/ 220325 w 481735"/>
                        <a:gd name="connsiteY5" fmla="*/ 390675 h 469001"/>
                        <a:gd name="connsiteX6" fmla="*/ 218142 w 481735"/>
                        <a:gd name="connsiteY6" fmla="*/ 378201 h 469001"/>
                        <a:gd name="connsiteX7" fmla="*/ 243090 w 481735"/>
                        <a:gd name="connsiteY7" fmla="*/ 389116 h 469001"/>
                        <a:gd name="connsiteX8" fmla="*/ 247768 w 481735"/>
                        <a:gd name="connsiteY8" fmla="*/ 384750 h 469001"/>
                        <a:gd name="connsiteX9" fmla="*/ 172300 w 481735"/>
                        <a:gd name="connsiteY9" fmla="*/ 209803 h 469001"/>
                        <a:gd name="connsiteX10" fmla="*/ 171365 w 481735"/>
                        <a:gd name="connsiteY10" fmla="*/ 206373 h 469001"/>
                        <a:gd name="connsiteX11" fmla="*/ 171677 w 481735"/>
                        <a:gd name="connsiteY11" fmla="*/ 206685 h 469001"/>
                        <a:gd name="connsiteX12" fmla="*/ 225315 w 481735"/>
                        <a:gd name="connsiteY12" fmla="*/ 299616 h 469001"/>
                        <a:gd name="connsiteX13" fmla="*/ 282071 w 481735"/>
                        <a:gd name="connsiteY13" fmla="*/ 364168 h 469001"/>
                        <a:gd name="connsiteX14" fmla="*/ 281136 w 481735"/>
                        <a:gd name="connsiteY14" fmla="*/ 377266 h 469001"/>
                        <a:gd name="connsiteX15" fmla="*/ 281447 w 481735"/>
                        <a:gd name="connsiteY15" fmla="*/ 413441 h 469001"/>
                        <a:gd name="connsiteX16" fmla="*/ 295169 w 481735"/>
                        <a:gd name="connsiteY16" fmla="*/ 427162 h 469001"/>
                        <a:gd name="connsiteX17" fmla="*/ 323235 w 481735"/>
                        <a:gd name="connsiteY17" fmla="*/ 395041 h 469001"/>
                        <a:gd name="connsiteX18" fmla="*/ 331031 w 481735"/>
                        <a:gd name="connsiteY18" fmla="*/ 414688 h 469001"/>
                        <a:gd name="connsiteX19" fmla="*/ 363464 w 481735"/>
                        <a:gd name="connsiteY19" fmla="*/ 451174 h 469001"/>
                        <a:gd name="connsiteX20" fmla="*/ 368765 w 481735"/>
                        <a:gd name="connsiteY20" fmla="*/ 396913 h 469001"/>
                        <a:gd name="connsiteX21" fmla="*/ 365647 w 481735"/>
                        <a:gd name="connsiteY21" fmla="*/ 388181 h 469001"/>
                        <a:gd name="connsiteX22" fmla="*/ 397143 w 481735"/>
                        <a:gd name="connsiteY22" fmla="*/ 403773 h 469001"/>
                        <a:gd name="connsiteX23" fmla="*/ 477600 w 481735"/>
                        <a:gd name="connsiteY23" fmla="*/ 413752 h 469001"/>
                        <a:gd name="connsiteX24" fmla="*/ 477912 w 481735"/>
                        <a:gd name="connsiteY24" fmla="*/ 399719 h 469001"/>
                        <a:gd name="connsiteX25" fmla="*/ 417102 w 481735"/>
                        <a:gd name="connsiteY25" fmla="*/ 358243 h 469001"/>
                        <a:gd name="connsiteX26" fmla="*/ 412112 w 481735"/>
                        <a:gd name="connsiteY26" fmla="*/ 354501 h 469001"/>
                        <a:gd name="connsiteX27" fmla="*/ 453588 w 481735"/>
                        <a:gd name="connsiteY27" fmla="*/ 337037 h 469001"/>
                        <a:gd name="connsiteX28" fmla="*/ 448287 w 481735"/>
                        <a:gd name="connsiteY28" fmla="*/ 327370 h 469001"/>
                        <a:gd name="connsiteX29" fmla="*/ 404316 w 481735"/>
                        <a:gd name="connsiteY29" fmla="*/ 313649 h 469001"/>
                        <a:gd name="connsiteX30" fmla="*/ 404628 w 481735"/>
                        <a:gd name="connsiteY30" fmla="*/ 313025 h 469001"/>
                        <a:gd name="connsiteX31" fmla="*/ 404628 w 481735"/>
                        <a:gd name="connsiteY31" fmla="*/ 312401 h 469001"/>
                        <a:gd name="connsiteX32" fmla="*/ 423651 w 481735"/>
                        <a:gd name="connsiteY32" fmla="*/ 304605 h 469001"/>
                        <a:gd name="connsiteX33" fmla="*/ 445792 w 481735"/>
                        <a:gd name="connsiteY33" fmla="*/ 292443 h 469001"/>
                        <a:gd name="connsiteX34" fmla="*/ 442050 w 481735"/>
                        <a:gd name="connsiteY34" fmla="*/ 276539 h 469001"/>
                        <a:gd name="connsiteX35" fmla="*/ 418661 w 481735"/>
                        <a:gd name="connsiteY35" fmla="*/ 274668 h 469001"/>
                        <a:gd name="connsiteX36" fmla="*/ 392777 w 481735"/>
                        <a:gd name="connsiteY36" fmla="*/ 275915 h 469001"/>
                        <a:gd name="connsiteX37" fmla="*/ 350054 w 481735"/>
                        <a:gd name="connsiteY37" fmla="*/ 277786 h 469001"/>
                        <a:gd name="connsiteX38" fmla="*/ 291115 w 481735"/>
                        <a:gd name="connsiteY38" fmla="*/ 256269 h 469001"/>
                        <a:gd name="connsiteX39" fmla="*/ 199743 w 481735"/>
                        <a:gd name="connsiteY39" fmla="*/ 178930 h 469001"/>
                        <a:gd name="connsiteX40" fmla="*/ 253381 w 481735"/>
                        <a:gd name="connsiteY40" fmla="*/ 220406 h 469001"/>
                        <a:gd name="connsiteX41" fmla="*/ 306707 w 481735"/>
                        <a:gd name="connsiteY41" fmla="*/ 240988 h 469001"/>
                        <a:gd name="connsiteX42" fmla="*/ 357539 w 481735"/>
                        <a:gd name="connsiteY42" fmla="*/ 246290 h 469001"/>
                        <a:gd name="connsiteX43" fmla="*/ 387164 w 481735"/>
                        <a:gd name="connsiteY43" fmla="*/ 246913 h 469001"/>
                        <a:gd name="connsiteX44" fmla="*/ 451405 w 481735"/>
                        <a:gd name="connsiteY44" fmla="*/ 220406 h 469001"/>
                        <a:gd name="connsiteX45" fmla="*/ 391530 w 481735"/>
                        <a:gd name="connsiteY45" fmla="*/ 206685 h 469001"/>
                        <a:gd name="connsiteX46" fmla="*/ 364399 w 481735"/>
                        <a:gd name="connsiteY46" fmla="*/ 202631 h 469001"/>
                        <a:gd name="connsiteX47" fmla="*/ 385293 w 481735"/>
                        <a:gd name="connsiteY47" fmla="*/ 196082 h 469001"/>
                        <a:gd name="connsiteX48" fmla="*/ 424898 w 481735"/>
                        <a:gd name="connsiteY48" fmla="*/ 176436 h 469001"/>
                        <a:gd name="connsiteX49" fmla="*/ 454524 w 481735"/>
                        <a:gd name="connsiteY49" fmla="*/ 152423 h 469001"/>
                        <a:gd name="connsiteX50" fmla="*/ 447975 w 481735"/>
                        <a:gd name="connsiteY50" fmla="*/ 140573 h 469001"/>
                        <a:gd name="connsiteX51" fmla="*/ 407746 w 481735"/>
                        <a:gd name="connsiteY51" fmla="*/ 146498 h 469001"/>
                        <a:gd name="connsiteX52" fmla="*/ 379680 w 481735"/>
                        <a:gd name="connsiteY52" fmla="*/ 153670 h 469001"/>
                        <a:gd name="connsiteX53" fmla="*/ 410553 w 481735"/>
                        <a:gd name="connsiteY53" fmla="*/ 99721 h 469001"/>
                        <a:gd name="connsiteX54" fmla="*/ 398703 w 481735"/>
                        <a:gd name="connsiteY54" fmla="*/ 92548 h 469001"/>
                        <a:gd name="connsiteX55" fmla="*/ 347559 w 481735"/>
                        <a:gd name="connsiteY55" fmla="*/ 133088 h 469001"/>
                        <a:gd name="connsiteX56" fmla="*/ 326354 w 481735"/>
                        <a:gd name="connsiteY56" fmla="*/ 147122 h 469001"/>
                        <a:gd name="connsiteX57" fmla="*/ 313256 w 481735"/>
                        <a:gd name="connsiteY57" fmla="*/ 147434 h 469001"/>
                        <a:gd name="connsiteX58" fmla="*/ 273028 w 481735"/>
                        <a:gd name="connsiteY58" fmla="*/ 147434 h 469001"/>
                        <a:gd name="connsiteX59" fmla="*/ 234670 w 481735"/>
                        <a:gd name="connsiteY59" fmla="*/ 139637 h 469001"/>
                        <a:gd name="connsiteX60" fmla="*/ 234358 w 481735"/>
                        <a:gd name="connsiteY60" fmla="*/ 139325 h 469001"/>
                        <a:gd name="connsiteX61" fmla="*/ 222820 w 481735"/>
                        <a:gd name="connsiteY61" fmla="*/ 136519 h 469001"/>
                        <a:gd name="connsiteX62" fmla="*/ 213776 w 481735"/>
                        <a:gd name="connsiteY62" fmla="*/ 134648 h 469001"/>
                        <a:gd name="connsiteX63" fmla="*/ 237477 w 481735"/>
                        <a:gd name="connsiteY63" fmla="*/ 132465 h 469001"/>
                        <a:gd name="connsiteX64" fmla="*/ 293298 w 481735"/>
                        <a:gd name="connsiteY64" fmla="*/ 119055 h 469001"/>
                        <a:gd name="connsiteX65" fmla="*/ 359721 w 481735"/>
                        <a:gd name="connsiteY65" fmla="*/ 58868 h 469001"/>
                        <a:gd name="connsiteX66" fmla="*/ 350366 w 481735"/>
                        <a:gd name="connsiteY66" fmla="*/ 53255 h 469001"/>
                        <a:gd name="connsiteX67" fmla="*/ 301718 w 481735"/>
                        <a:gd name="connsiteY67" fmla="*/ 80386 h 469001"/>
                        <a:gd name="connsiteX68" fmla="*/ 327601 w 481735"/>
                        <a:gd name="connsiteY68" fmla="*/ 39222 h 469001"/>
                        <a:gd name="connsiteX69" fmla="*/ 333838 w 481735"/>
                        <a:gd name="connsiteY69" fmla="*/ 3047 h 469001"/>
                        <a:gd name="connsiteX70" fmla="*/ 322923 w 481735"/>
                        <a:gd name="connsiteY70" fmla="*/ 4295 h 469001"/>
                        <a:gd name="connsiteX71" fmla="*/ 294233 w 481735"/>
                        <a:gd name="connsiteY71" fmla="*/ 37039 h 469001"/>
                        <a:gd name="connsiteX72" fmla="*/ 262425 w 481735"/>
                        <a:gd name="connsiteY72" fmla="*/ 68536 h 469001"/>
                        <a:gd name="connsiteX73" fmla="*/ 252757 w 481735"/>
                        <a:gd name="connsiteY73" fmla="*/ 75396 h 469001"/>
                        <a:gd name="connsiteX74" fmla="*/ 265855 w 481735"/>
                        <a:gd name="connsiteY74" fmla="*/ 16145 h 469001"/>
                        <a:gd name="connsiteX75" fmla="*/ 258059 w 481735"/>
                        <a:gd name="connsiteY75" fmla="*/ 14898 h 469001"/>
                        <a:gd name="connsiteX76" fmla="*/ 223132 w 481735"/>
                        <a:gd name="connsiteY76" fmla="*/ 67288 h 469001"/>
                        <a:gd name="connsiteX77" fmla="*/ 218454 w 481735"/>
                        <a:gd name="connsiteY77" fmla="*/ 72278 h 469001"/>
                        <a:gd name="connsiteX78" fmla="*/ 191011 w 481735"/>
                        <a:gd name="connsiteY78" fmla="*/ 82257 h 469001"/>
                        <a:gd name="connsiteX79" fmla="*/ 160762 w 481735"/>
                        <a:gd name="connsiteY79" fmla="*/ 81945 h 469001"/>
                        <a:gd name="connsiteX80" fmla="*/ 92779 w 481735"/>
                        <a:gd name="connsiteY80" fmla="*/ 73525 h 469001"/>
                        <a:gd name="connsiteX81" fmla="*/ 90284 w 481735"/>
                        <a:gd name="connsiteY81" fmla="*/ 74461 h 469001"/>
                        <a:gd name="connsiteX82" fmla="*/ 84671 w 481735"/>
                        <a:gd name="connsiteY82" fmla="*/ 79762 h 469001"/>
                        <a:gd name="connsiteX83" fmla="*/ 91843 w 481735"/>
                        <a:gd name="connsiteY83" fmla="*/ 122797 h 469001"/>
                        <a:gd name="connsiteX84" fmla="*/ 100575 w 481735"/>
                        <a:gd name="connsiteY84" fmla="*/ 169886 h 469001"/>
                        <a:gd name="connsiteX85" fmla="*/ 102134 w 481735"/>
                        <a:gd name="connsiteY85" fmla="*/ 198265 h 469001"/>
                        <a:gd name="connsiteX86" fmla="*/ 96833 w 481735"/>
                        <a:gd name="connsiteY86" fmla="*/ 213545 h 469001"/>
                        <a:gd name="connsiteX87" fmla="*/ 85295 w 481735"/>
                        <a:gd name="connsiteY87" fmla="*/ 234439 h 469001"/>
                        <a:gd name="connsiteX88" fmla="*/ 66895 w 481735"/>
                        <a:gd name="connsiteY88" fmla="*/ 244107 h 469001"/>
                        <a:gd name="connsiteX89" fmla="*/ 2031 w 481735"/>
                        <a:gd name="connsiteY89" fmla="*/ 297433 h 469001"/>
                        <a:gd name="connsiteX90" fmla="*/ 22301 w 481735"/>
                        <a:gd name="connsiteY90" fmla="*/ 318950 h 469001"/>
                        <a:gd name="connsiteX91" fmla="*/ 41636 w 481735"/>
                        <a:gd name="connsiteY91" fmla="*/ 304605 h 469001"/>
                        <a:gd name="connsiteX92" fmla="*/ 34463 w 481735"/>
                        <a:gd name="connsiteY92" fmla="*/ 315208 h 469001"/>
                        <a:gd name="connsiteX93" fmla="*/ 39141 w 481735"/>
                        <a:gd name="connsiteY93" fmla="*/ 367911 h 469001"/>
                        <a:gd name="connsiteX94" fmla="*/ 45066 w 481735"/>
                        <a:gd name="connsiteY94" fmla="*/ 368846 h 469001"/>
                        <a:gd name="connsiteX95" fmla="*/ 59723 w 481735"/>
                        <a:gd name="connsiteY95" fmla="*/ 349200 h 469001"/>
                        <a:gd name="connsiteX96" fmla="*/ 75004 w 481735"/>
                        <a:gd name="connsiteY96" fmla="*/ 330177 h 469001"/>
                        <a:gd name="connsiteX97" fmla="*/ 69702 w 481735"/>
                        <a:gd name="connsiteY97" fmla="*/ 349511 h 469001"/>
                        <a:gd name="connsiteX98" fmla="*/ 83423 w 481735"/>
                        <a:gd name="connsiteY98" fmla="*/ 395665 h 469001"/>
                        <a:gd name="connsiteX99" fmla="*/ 95586 w 481735"/>
                        <a:gd name="connsiteY99" fmla="*/ 388804 h 469001"/>
                        <a:gd name="connsiteX100" fmla="*/ 113673 w 481735"/>
                        <a:gd name="connsiteY100" fmla="*/ 337661 h 469001"/>
                        <a:gd name="connsiteX101" fmla="*/ 135814 w 481735"/>
                        <a:gd name="connsiteY101" fmla="*/ 211986 h 469001"/>
                        <a:gd name="connsiteX102" fmla="*/ 142675 w 481735"/>
                        <a:gd name="connsiteY102" fmla="*/ 252215 h 469001"/>
                        <a:gd name="connsiteX103" fmla="*/ 147664 w 481735"/>
                        <a:gd name="connsiteY103" fmla="*/ 313961 h 469001"/>
                        <a:gd name="connsiteX104" fmla="*/ 146729 w 481735"/>
                        <a:gd name="connsiteY104" fmla="*/ 382256 h 469001"/>
                        <a:gd name="connsiteX105" fmla="*/ 139244 w 481735"/>
                        <a:gd name="connsiteY105" fmla="*/ 415623 h 469001"/>
                        <a:gd name="connsiteX106" fmla="*/ 123340 w 481735"/>
                        <a:gd name="connsiteY106" fmla="*/ 446496 h 469001"/>
                        <a:gd name="connsiteX107" fmla="*/ 144234 w 481735"/>
                        <a:gd name="connsiteY107" fmla="*/ 468014 h 469001"/>
                        <a:gd name="connsiteX108" fmla="*/ 200679 w 481735"/>
                        <a:gd name="connsiteY108" fmla="*/ 132153 h 469001"/>
                        <a:gd name="connsiteX109" fmla="*/ 198808 w 481735"/>
                        <a:gd name="connsiteY109" fmla="*/ 130905 h 469001"/>
                        <a:gd name="connsiteX110" fmla="*/ 202550 w 481735"/>
                        <a:gd name="connsiteY110" fmla="*/ 132465 h 469001"/>
                        <a:gd name="connsiteX111" fmla="*/ 200679 w 481735"/>
                        <a:gd name="connsiteY111" fmla="*/ 132153 h 4690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481735" h="469001">
                          <a:moveTo>
                            <a:pt x="144234" y="468014"/>
                          </a:moveTo>
                          <a:cubicBezTo>
                            <a:pt x="169494" y="458347"/>
                            <a:pt x="179473" y="428409"/>
                            <a:pt x="184151" y="403461"/>
                          </a:cubicBezTo>
                          <a:cubicBezTo>
                            <a:pt x="185398" y="397536"/>
                            <a:pt x="186022" y="391299"/>
                            <a:pt x="186957" y="385062"/>
                          </a:cubicBezTo>
                          <a:cubicBezTo>
                            <a:pt x="190700" y="397536"/>
                            <a:pt x="194753" y="410010"/>
                            <a:pt x="199119" y="422796"/>
                          </a:cubicBezTo>
                          <a:cubicBezTo>
                            <a:pt x="200679" y="427162"/>
                            <a:pt x="211593" y="463336"/>
                            <a:pt x="221884" y="453669"/>
                          </a:cubicBezTo>
                          <a:cubicBezTo>
                            <a:pt x="235917" y="440571"/>
                            <a:pt x="223132" y="406580"/>
                            <a:pt x="220325" y="390675"/>
                          </a:cubicBezTo>
                          <a:cubicBezTo>
                            <a:pt x="219701" y="386622"/>
                            <a:pt x="218766" y="382567"/>
                            <a:pt x="218142" y="378201"/>
                          </a:cubicBezTo>
                          <a:cubicBezTo>
                            <a:pt x="226250" y="383503"/>
                            <a:pt x="234670" y="387245"/>
                            <a:pt x="243090" y="389116"/>
                          </a:cubicBezTo>
                          <a:cubicBezTo>
                            <a:pt x="245897" y="389740"/>
                            <a:pt x="248391" y="387557"/>
                            <a:pt x="247768" y="384750"/>
                          </a:cubicBezTo>
                          <a:cubicBezTo>
                            <a:pt x="243402" y="362297"/>
                            <a:pt x="175731" y="224148"/>
                            <a:pt x="172300" y="209803"/>
                          </a:cubicBezTo>
                          <a:cubicBezTo>
                            <a:pt x="171989" y="208556"/>
                            <a:pt x="171677" y="207308"/>
                            <a:pt x="171365" y="206373"/>
                          </a:cubicBezTo>
                          <a:cubicBezTo>
                            <a:pt x="171365" y="206373"/>
                            <a:pt x="171677" y="206685"/>
                            <a:pt x="171677" y="206685"/>
                          </a:cubicBezTo>
                          <a:cubicBezTo>
                            <a:pt x="190076" y="237246"/>
                            <a:pt x="203174" y="271549"/>
                            <a:pt x="225315" y="299616"/>
                          </a:cubicBezTo>
                          <a:cubicBezTo>
                            <a:pt x="269909" y="356684"/>
                            <a:pt x="281136" y="362297"/>
                            <a:pt x="282071" y="364168"/>
                          </a:cubicBezTo>
                          <a:cubicBezTo>
                            <a:pt x="281759" y="368534"/>
                            <a:pt x="281447" y="372900"/>
                            <a:pt x="281136" y="377266"/>
                          </a:cubicBezTo>
                          <a:cubicBezTo>
                            <a:pt x="280200" y="388804"/>
                            <a:pt x="277705" y="402214"/>
                            <a:pt x="281447" y="413441"/>
                          </a:cubicBezTo>
                          <a:cubicBezTo>
                            <a:pt x="283007" y="417806"/>
                            <a:pt x="288932" y="427786"/>
                            <a:pt x="295169" y="427162"/>
                          </a:cubicBezTo>
                          <a:cubicBezTo>
                            <a:pt x="312009" y="425603"/>
                            <a:pt x="319493" y="410946"/>
                            <a:pt x="323235" y="395041"/>
                          </a:cubicBezTo>
                          <a:cubicBezTo>
                            <a:pt x="325730" y="401590"/>
                            <a:pt x="328537" y="408139"/>
                            <a:pt x="331031" y="414688"/>
                          </a:cubicBezTo>
                          <a:cubicBezTo>
                            <a:pt x="334150" y="421860"/>
                            <a:pt x="349742" y="459906"/>
                            <a:pt x="363464" y="451174"/>
                          </a:cubicBezTo>
                          <a:cubicBezTo>
                            <a:pt x="382487" y="438700"/>
                            <a:pt x="375314" y="415000"/>
                            <a:pt x="368765" y="396913"/>
                          </a:cubicBezTo>
                          <a:cubicBezTo>
                            <a:pt x="367830" y="394106"/>
                            <a:pt x="366582" y="391299"/>
                            <a:pt x="365647" y="388181"/>
                          </a:cubicBezTo>
                          <a:cubicBezTo>
                            <a:pt x="375626" y="393794"/>
                            <a:pt x="386229" y="399095"/>
                            <a:pt x="397143" y="403773"/>
                          </a:cubicBezTo>
                          <a:cubicBezTo>
                            <a:pt x="422091" y="414376"/>
                            <a:pt x="451405" y="428097"/>
                            <a:pt x="477600" y="413752"/>
                          </a:cubicBezTo>
                          <a:cubicBezTo>
                            <a:pt x="482902" y="410946"/>
                            <a:pt x="483214" y="402838"/>
                            <a:pt x="477912" y="399719"/>
                          </a:cubicBezTo>
                          <a:cubicBezTo>
                            <a:pt x="456395" y="387245"/>
                            <a:pt x="436436" y="373836"/>
                            <a:pt x="417102" y="358243"/>
                          </a:cubicBezTo>
                          <a:cubicBezTo>
                            <a:pt x="415542" y="356996"/>
                            <a:pt x="413671" y="355749"/>
                            <a:pt x="412112" y="354501"/>
                          </a:cubicBezTo>
                          <a:cubicBezTo>
                            <a:pt x="428640" y="355749"/>
                            <a:pt x="443921" y="352006"/>
                            <a:pt x="453588" y="337037"/>
                          </a:cubicBezTo>
                          <a:cubicBezTo>
                            <a:pt x="456395" y="332672"/>
                            <a:pt x="452964" y="327682"/>
                            <a:pt x="448287" y="327370"/>
                          </a:cubicBezTo>
                          <a:cubicBezTo>
                            <a:pt x="432382" y="326123"/>
                            <a:pt x="418037" y="320198"/>
                            <a:pt x="404316" y="313649"/>
                          </a:cubicBezTo>
                          <a:cubicBezTo>
                            <a:pt x="404316" y="313337"/>
                            <a:pt x="404316" y="313337"/>
                            <a:pt x="404628" y="313025"/>
                          </a:cubicBezTo>
                          <a:cubicBezTo>
                            <a:pt x="404628" y="312713"/>
                            <a:pt x="404628" y="312713"/>
                            <a:pt x="404628" y="312401"/>
                          </a:cubicBezTo>
                          <a:cubicBezTo>
                            <a:pt x="411177" y="310218"/>
                            <a:pt x="417413" y="307412"/>
                            <a:pt x="423651" y="304605"/>
                          </a:cubicBezTo>
                          <a:cubicBezTo>
                            <a:pt x="431447" y="301175"/>
                            <a:pt x="437996" y="295562"/>
                            <a:pt x="445792" y="292443"/>
                          </a:cubicBezTo>
                          <a:cubicBezTo>
                            <a:pt x="453900" y="289325"/>
                            <a:pt x="450158" y="275915"/>
                            <a:pt x="442050" y="276539"/>
                          </a:cubicBezTo>
                          <a:cubicBezTo>
                            <a:pt x="434253" y="276851"/>
                            <a:pt x="426769" y="274668"/>
                            <a:pt x="418661" y="274668"/>
                          </a:cubicBezTo>
                          <a:cubicBezTo>
                            <a:pt x="409929" y="274356"/>
                            <a:pt x="401197" y="274668"/>
                            <a:pt x="392777" y="275915"/>
                          </a:cubicBezTo>
                          <a:cubicBezTo>
                            <a:pt x="382487" y="277163"/>
                            <a:pt x="354108" y="279657"/>
                            <a:pt x="350054" y="277786"/>
                          </a:cubicBezTo>
                          <a:cubicBezTo>
                            <a:pt x="331343" y="269990"/>
                            <a:pt x="308890" y="266248"/>
                            <a:pt x="291115" y="256269"/>
                          </a:cubicBezTo>
                          <a:cubicBezTo>
                            <a:pt x="217830" y="216352"/>
                            <a:pt x="199743" y="178930"/>
                            <a:pt x="199743" y="178930"/>
                          </a:cubicBezTo>
                          <a:cubicBezTo>
                            <a:pt x="222508" y="196394"/>
                            <a:pt x="235917" y="210115"/>
                            <a:pt x="253381" y="220406"/>
                          </a:cubicBezTo>
                          <a:cubicBezTo>
                            <a:pt x="269909" y="230073"/>
                            <a:pt x="287996" y="237246"/>
                            <a:pt x="306707" y="240988"/>
                          </a:cubicBezTo>
                          <a:cubicBezTo>
                            <a:pt x="321988" y="244107"/>
                            <a:pt x="341634" y="249408"/>
                            <a:pt x="357539" y="246290"/>
                          </a:cubicBezTo>
                          <a:cubicBezTo>
                            <a:pt x="368142" y="247537"/>
                            <a:pt x="378432" y="247849"/>
                            <a:pt x="387164" y="246913"/>
                          </a:cubicBezTo>
                          <a:cubicBezTo>
                            <a:pt x="398391" y="245666"/>
                            <a:pt x="455459" y="240052"/>
                            <a:pt x="451405" y="220406"/>
                          </a:cubicBezTo>
                          <a:cubicBezTo>
                            <a:pt x="447663" y="201695"/>
                            <a:pt x="404628" y="207308"/>
                            <a:pt x="391530" y="206685"/>
                          </a:cubicBezTo>
                          <a:cubicBezTo>
                            <a:pt x="382175" y="206061"/>
                            <a:pt x="373443" y="204814"/>
                            <a:pt x="364399" y="202631"/>
                          </a:cubicBezTo>
                          <a:cubicBezTo>
                            <a:pt x="372819" y="200448"/>
                            <a:pt x="380304" y="197953"/>
                            <a:pt x="385293" y="196082"/>
                          </a:cubicBezTo>
                          <a:cubicBezTo>
                            <a:pt x="399015" y="191092"/>
                            <a:pt x="412736" y="184543"/>
                            <a:pt x="424898" y="176436"/>
                          </a:cubicBezTo>
                          <a:cubicBezTo>
                            <a:pt x="435189" y="169575"/>
                            <a:pt x="447351" y="162714"/>
                            <a:pt x="454524" y="152423"/>
                          </a:cubicBezTo>
                          <a:cubicBezTo>
                            <a:pt x="458266" y="147122"/>
                            <a:pt x="453276" y="141196"/>
                            <a:pt x="447975" y="140573"/>
                          </a:cubicBezTo>
                          <a:cubicBezTo>
                            <a:pt x="435501" y="139014"/>
                            <a:pt x="420220" y="143691"/>
                            <a:pt x="407746" y="146498"/>
                          </a:cubicBezTo>
                          <a:cubicBezTo>
                            <a:pt x="398391" y="148681"/>
                            <a:pt x="389035" y="151176"/>
                            <a:pt x="379680" y="153670"/>
                          </a:cubicBezTo>
                          <a:cubicBezTo>
                            <a:pt x="393089" y="137766"/>
                            <a:pt x="402445" y="119991"/>
                            <a:pt x="410553" y="99721"/>
                          </a:cubicBezTo>
                          <a:cubicBezTo>
                            <a:pt x="413360" y="92860"/>
                            <a:pt x="403692" y="88182"/>
                            <a:pt x="398703" y="92548"/>
                          </a:cubicBezTo>
                          <a:cubicBezTo>
                            <a:pt x="382487" y="106893"/>
                            <a:pt x="364399" y="119991"/>
                            <a:pt x="347559" y="133088"/>
                          </a:cubicBezTo>
                          <a:cubicBezTo>
                            <a:pt x="341011" y="138078"/>
                            <a:pt x="333526" y="142444"/>
                            <a:pt x="326354" y="147122"/>
                          </a:cubicBezTo>
                          <a:cubicBezTo>
                            <a:pt x="321988" y="147122"/>
                            <a:pt x="317934" y="147122"/>
                            <a:pt x="313256" y="147434"/>
                          </a:cubicBezTo>
                          <a:cubicBezTo>
                            <a:pt x="299847" y="148057"/>
                            <a:pt x="286437" y="148369"/>
                            <a:pt x="273028" y="147434"/>
                          </a:cubicBezTo>
                          <a:cubicBezTo>
                            <a:pt x="260242" y="146186"/>
                            <a:pt x="247456" y="142756"/>
                            <a:pt x="234670" y="139637"/>
                          </a:cubicBezTo>
                          <a:cubicBezTo>
                            <a:pt x="234670" y="139637"/>
                            <a:pt x="234358" y="139325"/>
                            <a:pt x="234358" y="139325"/>
                          </a:cubicBezTo>
                          <a:cubicBezTo>
                            <a:pt x="230616" y="137143"/>
                            <a:pt x="226562" y="136519"/>
                            <a:pt x="222820" y="136519"/>
                          </a:cubicBezTo>
                          <a:cubicBezTo>
                            <a:pt x="219701" y="135895"/>
                            <a:pt x="216895" y="135271"/>
                            <a:pt x="213776" y="134648"/>
                          </a:cubicBezTo>
                          <a:cubicBezTo>
                            <a:pt x="221572" y="134960"/>
                            <a:pt x="229993" y="133400"/>
                            <a:pt x="237477" y="132465"/>
                          </a:cubicBezTo>
                          <a:cubicBezTo>
                            <a:pt x="256500" y="130282"/>
                            <a:pt x="275211" y="125916"/>
                            <a:pt x="293298" y="119055"/>
                          </a:cubicBezTo>
                          <a:cubicBezTo>
                            <a:pt x="322923" y="107829"/>
                            <a:pt x="348183" y="89118"/>
                            <a:pt x="359721" y="58868"/>
                          </a:cubicBezTo>
                          <a:cubicBezTo>
                            <a:pt x="361904" y="53255"/>
                            <a:pt x="354420" y="50137"/>
                            <a:pt x="350366" y="53255"/>
                          </a:cubicBezTo>
                          <a:cubicBezTo>
                            <a:pt x="335397" y="64482"/>
                            <a:pt x="319181" y="73837"/>
                            <a:pt x="301718" y="80386"/>
                          </a:cubicBezTo>
                          <a:cubicBezTo>
                            <a:pt x="311697" y="67600"/>
                            <a:pt x="320428" y="53879"/>
                            <a:pt x="327601" y="39222"/>
                          </a:cubicBezTo>
                          <a:cubicBezTo>
                            <a:pt x="333526" y="27372"/>
                            <a:pt x="339763" y="15521"/>
                            <a:pt x="333838" y="3047"/>
                          </a:cubicBezTo>
                          <a:cubicBezTo>
                            <a:pt x="331655" y="-1630"/>
                            <a:pt x="324171" y="-695"/>
                            <a:pt x="322923" y="4295"/>
                          </a:cubicBezTo>
                          <a:cubicBezTo>
                            <a:pt x="319805" y="16145"/>
                            <a:pt x="302341" y="28307"/>
                            <a:pt x="294233" y="37039"/>
                          </a:cubicBezTo>
                          <a:cubicBezTo>
                            <a:pt x="284254" y="47954"/>
                            <a:pt x="273651" y="58868"/>
                            <a:pt x="262425" y="68536"/>
                          </a:cubicBezTo>
                          <a:cubicBezTo>
                            <a:pt x="259618" y="71030"/>
                            <a:pt x="256500" y="73213"/>
                            <a:pt x="252757" y="75396"/>
                          </a:cubicBezTo>
                          <a:cubicBezTo>
                            <a:pt x="263360" y="58556"/>
                            <a:pt x="272716" y="35480"/>
                            <a:pt x="265855" y="16145"/>
                          </a:cubicBezTo>
                          <a:cubicBezTo>
                            <a:pt x="264608" y="12403"/>
                            <a:pt x="260242" y="11779"/>
                            <a:pt x="258059" y="14898"/>
                          </a:cubicBezTo>
                          <a:cubicBezTo>
                            <a:pt x="245585" y="32049"/>
                            <a:pt x="236853" y="51072"/>
                            <a:pt x="223132" y="67288"/>
                          </a:cubicBezTo>
                          <a:cubicBezTo>
                            <a:pt x="221572" y="69159"/>
                            <a:pt x="220013" y="70719"/>
                            <a:pt x="218454" y="72278"/>
                          </a:cubicBezTo>
                          <a:cubicBezTo>
                            <a:pt x="209098" y="73837"/>
                            <a:pt x="199431" y="77579"/>
                            <a:pt x="191011" y="82257"/>
                          </a:cubicBezTo>
                          <a:cubicBezTo>
                            <a:pt x="181032" y="82257"/>
                            <a:pt x="170741" y="82569"/>
                            <a:pt x="160762" y="81945"/>
                          </a:cubicBezTo>
                          <a:cubicBezTo>
                            <a:pt x="138309" y="80698"/>
                            <a:pt x="115232" y="76956"/>
                            <a:pt x="92779" y="73525"/>
                          </a:cubicBezTo>
                          <a:cubicBezTo>
                            <a:pt x="91532" y="73213"/>
                            <a:pt x="90908" y="73837"/>
                            <a:pt x="90284" y="74461"/>
                          </a:cubicBezTo>
                          <a:cubicBezTo>
                            <a:pt x="87478" y="74461"/>
                            <a:pt x="84983" y="76956"/>
                            <a:pt x="84671" y="79762"/>
                          </a:cubicBezTo>
                          <a:cubicBezTo>
                            <a:pt x="83735" y="94419"/>
                            <a:pt x="88101" y="108764"/>
                            <a:pt x="91843" y="122797"/>
                          </a:cubicBezTo>
                          <a:cubicBezTo>
                            <a:pt x="96209" y="138390"/>
                            <a:pt x="98704" y="153982"/>
                            <a:pt x="100575" y="169886"/>
                          </a:cubicBezTo>
                          <a:cubicBezTo>
                            <a:pt x="101511" y="179242"/>
                            <a:pt x="102134" y="188909"/>
                            <a:pt x="102134" y="198265"/>
                          </a:cubicBezTo>
                          <a:cubicBezTo>
                            <a:pt x="100887" y="203566"/>
                            <a:pt x="99016" y="208556"/>
                            <a:pt x="96833" y="213545"/>
                          </a:cubicBezTo>
                          <a:cubicBezTo>
                            <a:pt x="93715" y="220718"/>
                            <a:pt x="89972" y="228202"/>
                            <a:pt x="85295" y="234439"/>
                          </a:cubicBezTo>
                          <a:cubicBezTo>
                            <a:pt x="79993" y="241612"/>
                            <a:pt x="75315" y="241300"/>
                            <a:pt x="66895" y="244107"/>
                          </a:cubicBezTo>
                          <a:cubicBezTo>
                            <a:pt x="40076" y="253150"/>
                            <a:pt x="16376" y="273420"/>
                            <a:pt x="2031" y="297433"/>
                          </a:cubicBezTo>
                          <a:cubicBezTo>
                            <a:pt x="-5453" y="309907"/>
                            <a:pt x="9204" y="327682"/>
                            <a:pt x="22301" y="318950"/>
                          </a:cubicBezTo>
                          <a:cubicBezTo>
                            <a:pt x="29162" y="314585"/>
                            <a:pt x="35399" y="309595"/>
                            <a:pt x="41636" y="304605"/>
                          </a:cubicBezTo>
                          <a:cubicBezTo>
                            <a:pt x="38829" y="307724"/>
                            <a:pt x="36334" y="311466"/>
                            <a:pt x="34463" y="315208"/>
                          </a:cubicBezTo>
                          <a:cubicBezTo>
                            <a:pt x="26667" y="330801"/>
                            <a:pt x="24796" y="356060"/>
                            <a:pt x="39141" y="367911"/>
                          </a:cubicBezTo>
                          <a:cubicBezTo>
                            <a:pt x="40700" y="369158"/>
                            <a:pt x="43195" y="370094"/>
                            <a:pt x="45066" y="368846"/>
                          </a:cubicBezTo>
                          <a:cubicBezTo>
                            <a:pt x="52550" y="363856"/>
                            <a:pt x="55981" y="357308"/>
                            <a:pt x="59723" y="349200"/>
                          </a:cubicBezTo>
                          <a:cubicBezTo>
                            <a:pt x="64089" y="340156"/>
                            <a:pt x="67831" y="334543"/>
                            <a:pt x="75004" y="330177"/>
                          </a:cubicBezTo>
                          <a:cubicBezTo>
                            <a:pt x="73444" y="336726"/>
                            <a:pt x="71261" y="342963"/>
                            <a:pt x="69702" y="349511"/>
                          </a:cubicBezTo>
                          <a:cubicBezTo>
                            <a:pt x="65336" y="366975"/>
                            <a:pt x="65648" y="385998"/>
                            <a:pt x="83423" y="395665"/>
                          </a:cubicBezTo>
                          <a:cubicBezTo>
                            <a:pt x="89037" y="398784"/>
                            <a:pt x="94962" y="395041"/>
                            <a:pt x="95586" y="388804"/>
                          </a:cubicBezTo>
                          <a:cubicBezTo>
                            <a:pt x="97457" y="371653"/>
                            <a:pt x="109619" y="354501"/>
                            <a:pt x="113673" y="337661"/>
                          </a:cubicBezTo>
                          <a:cubicBezTo>
                            <a:pt x="118351" y="317703"/>
                            <a:pt x="130513" y="221030"/>
                            <a:pt x="135814" y="211986"/>
                          </a:cubicBezTo>
                          <a:cubicBezTo>
                            <a:pt x="136750" y="214793"/>
                            <a:pt x="142051" y="250344"/>
                            <a:pt x="142675" y="252215"/>
                          </a:cubicBezTo>
                          <a:cubicBezTo>
                            <a:pt x="148288" y="272485"/>
                            <a:pt x="145481" y="292755"/>
                            <a:pt x="147664" y="313961"/>
                          </a:cubicBezTo>
                          <a:cubicBezTo>
                            <a:pt x="150159" y="336414"/>
                            <a:pt x="149224" y="359802"/>
                            <a:pt x="146729" y="382256"/>
                          </a:cubicBezTo>
                          <a:cubicBezTo>
                            <a:pt x="145481" y="393482"/>
                            <a:pt x="143610" y="405020"/>
                            <a:pt x="139244" y="415623"/>
                          </a:cubicBezTo>
                          <a:cubicBezTo>
                            <a:pt x="134879" y="426538"/>
                            <a:pt x="126459" y="434958"/>
                            <a:pt x="123340" y="446496"/>
                          </a:cubicBezTo>
                          <a:cubicBezTo>
                            <a:pt x="120845" y="458035"/>
                            <a:pt x="131760" y="473003"/>
                            <a:pt x="144234" y="468014"/>
                          </a:cubicBezTo>
                          <a:close/>
                          <a:moveTo>
                            <a:pt x="200679" y="132153"/>
                          </a:moveTo>
                          <a:cubicBezTo>
                            <a:pt x="200055" y="131841"/>
                            <a:pt x="199431" y="131217"/>
                            <a:pt x="198808" y="130905"/>
                          </a:cubicBezTo>
                          <a:cubicBezTo>
                            <a:pt x="200055" y="131529"/>
                            <a:pt x="201302" y="131841"/>
                            <a:pt x="202550" y="132465"/>
                          </a:cubicBezTo>
                          <a:cubicBezTo>
                            <a:pt x="201926" y="132465"/>
                            <a:pt x="201302" y="132465"/>
                            <a:pt x="200679" y="132153"/>
                          </a:cubicBezTo>
                          <a:close/>
                        </a:path>
                      </a:pathLst>
                    </a:custGeom>
                    <a:solidFill>
                      <a:srgbClr val="396B2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7" name="Freeform: Shape 651">
                      <a:extLst>
                        <a:ext uri="{FF2B5EF4-FFF2-40B4-BE49-F238E27FC236}">
                          <a16:creationId xmlns:a16="http://schemas.microsoft.com/office/drawing/2014/main" id="{9531276D-7EA3-4B09-B822-D2D6505750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37729" y="5096039"/>
                      <a:ext cx="221073" cy="103105"/>
                    </a:xfrm>
                    <a:custGeom>
                      <a:avLst/>
                      <a:gdLst>
                        <a:gd name="connsiteX0" fmla="*/ 688 w 221073"/>
                        <a:gd name="connsiteY0" fmla="*/ 79735 h 103105"/>
                        <a:gd name="connsiteX1" fmla="*/ 123244 w 221073"/>
                        <a:gd name="connsiteY1" fmla="*/ 88778 h 103105"/>
                        <a:gd name="connsiteX2" fmla="*/ 220853 w 221073"/>
                        <a:gd name="connsiteY2" fmla="*/ 9569 h 103105"/>
                        <a:gd name="connsiteX3" fmla="*/ 207132 w 221073"/>
                        <a:gd name="connsiteY3" fmla="*/ 1148 h 103105"/>
                        <a:gd name="connsiteX4" fmla="*/ 173764 w 221073"/>
                        <a:gd name="connsiteY4" fmla="*/ 30774 h 103105"/>
                        <a:gd name="connsiteX5" fmla="*/ 118567 w 221073"/>
                        <a:gd name="connsiteY5" fmla="*/ 60088 h 103105"/>
                        <a:gd name="connsiteX6" fmla="*/ 2871 w 221073"/>
                        <a:gd name="connsiteY6" fmla="*/ 74745 h 103105"/>
                        <a:gd name="connsiteX7" fmla="*/ 688 w 221073"/>
                        <a:gd name="connsiteY7" fmla="*/ 79735 h 103105"/>
                        <a:gd name="connsiteX8" fmla="*/ 688 w 221073"/>
                        <a:gd name="connsiteY8" fmla="*/ 79735 h 1031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1073" h="103105">
                          <a:moveTo>
                            <a:pt x="688" y="79735"/>
                          </a:moveTo>
                          <a:cubicBezTo>
                            <a:pt x="32496" y="115597"/>
                            <a:pt x="83639" y="103123"/>
                            <a:pt x="123244" y="88778"/>
                          </a:cubicBezTo>
                          <a:cubicBezTo>
                            <a:pt x="154741" y="77240"/>
                            <a:pt x="225531" y="52604"/>
                            <a:pt x="220853" y="9569"/>
                          </a:cubicBezTo>
                          <a:cubicBezTo>
                            <a:pt x="219917" y="2396"/>
                            <a:pt x="213992" y="-2282"/>
                            <a:pt x="207132" y="1148"/>
                          </a:cubicBezTo>
                          <a:cubicBezTo>
                            <a:pt x="192475" y="8009"/>
                            <a:pt x="186550" y="20795"/>
                            <a:pt x="173764" y="30774"/>
                          </a:cubicBezTo>
                          <a:cubicBezTo>
                            <a:pt x="157860" y="43560"/>
                            <a:pt x="137277" y="52292"/>
                            <a:pt x="118567" y="60088"/>
                          </a:cubicBezTo>
                          <a:cubicBezTo>
                            <a:pt x="80209" y="75992"/>
                            <a:pt x="44035" y="78799"/>
                            <a:pt x="2871" y="74745"/>
                          </a:cubicBezTo>
                          <a:cubicBezTo>
                            <a:pt x="376" y="74121"/>
                            <a:pt x="-872" y="77863"/>
                            <a:pt x="688" y="79735"/>
                          </a:cubicBezTo>
                          <a:lnTo>
                            <a:pt x="688" y="79735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8" name="Freeform: Shape 652">
                      <a:extLst>
                        <a:ext uri="{FF2B5EF4-FFF2-40B4-BE49-F238E27FC236}">
                          <a16:creationId xmlns:a16="http://schemas.microsoft.com/office/drawing/2014/main" id="{546109AB-7F2B-47F5-ADA8-74D1BC060E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32449" y="5218070"/>
                      <a:ext cx="147685" cy="26731"/>
                    </a:xfrm>
                    <a:custGeom>
                      <a:avLst/>
                      <a:gdLst>
                        <a:gd name="connsiteX0" fmla="*/ 1082 w 147685"/>
                        <a:gd name="connsiteY0" fmla="*/ 6976 h 26731"/>
                        <a:gd name="connsiteX1" fmla="*/ 87464 w 147685"/>
                        <a:gd name="connsiteY1" fmla="*/ 25375 h 26731"/>
                        <a:gd name="connsiteX2" fmla="*/ 147651 w 147685"/>
                        <a:gd name="connsiteY2" fmla="*/ 7911 h 26731"/>
                        <a:gd name="connsiteX3" fmla="*/ 144221 w 147685"/>
                        <a:gd name="connsiteY3" fmla="*/ 3234 h 26731"/>
                        <a:gd name="connsiteX4" fmla="*/ 123015 w 147685"/>
                        <a:gd name="connsiteY4" fmla="*/ 2922 h 26731"/>
                        <a:gd name="connsiteX5" fmla="*/ 83098 w 147685"/>
                        <a:gd name="connsiteY5" fmla="*/ 2922 h 26731"/>
                        <a:gd name="connsiteX6" fmla="*/ 5136 w 147685"/>
                        <a:gd name="connsiteY6" fmla="*/ 115 h 26731"/>
                        <a:gd name="connsiteX7" fmla="*/ 1082 w 147685"/>
                        <a:gd name="connsiteY7" fmla="*/ 6976 h 26731"/>
                        <a:gd name="connsiteX8" fmla="*/ 1082 w 147685"/>
                        <a:gd name="connsiteY8" fmla="*/ 6976 h 2673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7685" h="26731">
                          <a:moveTo>
                            <a:pt x="1082" y="6976"/>
                          </a:moveTo>
                          <a:cubicBezTo>
                            <a:pt x="23847" y="28493"/>
                            <a:pt x="58150" y="24751"/>
                            <a:pt x="87464" y="25375"/>
                          </a:cubicBezTo>
                          <a:cubicBezTo>
                            <a:pt x="105239" y="25687"/>
                            <a:pt x="144221" y="33483"/>
                            <a:pt x="147651" y="7911"/>
                          </a:cubicBezTo>
                          <a:cubicBezTo>
                            <a:pt x="147963" y="5728"/>
                            <a:pt x="146092" y="3857"/>
                            <a:pt x="144221" y="3234"/>
                          </a:cubicBezTo>
                          <a:cubicBezTo>
                            <a:pt x="136736" y="427"/>
                            <a:pt x="130811" y="2298"/>
                            <a:pt x="123015" y="2922"/>
                          </a:cubicBezTo>
                          <a:cubicBezTo>
                            <a:pt x="109917" y="3857"/>
                            <a:pt x="96508" y="3234"/>
                            <a:pt x="83098" y="2922"/>
                          </a:cubicBezTo>
                          <a:cubicBezTo>
                            <a:pt x="58150" y="2610"/>
                            <a:pt x="29148" y="7288"/>
                            <a:pt x="5136" y="115"/>
                          </a:cubicBezTo>
                          <a:cubicBezTo>
                            <a:pt x="1394" y="-821"/>
                            <a:pt x="-1725" y="4169"/>
                            <a:pt x="1082" y="6976"/>
                          </a:cubicBezTo>
                          <a:lnTo>
                            <a:pt x="1082" y="697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19" name="Freeform: Shape 653">
                      <a:extLst>
                        <a:ext uri="{FF2B5EF4-FFF2-40B4-BE49-F238E27FC236}">
                          <a16:creationId xmlns:a16="http://schemas.microsoft.com/office/drawing/2014/main" id="{9AB44CFF-AE17-4498-8842-F83E8A0D14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12615" y="5227623"/>
                      <a:ext cx="279338" cy="102275"/>
                    </a:xfrm>
                    <a:custGeom>
                      <a:avLst/>
                      <a:gdLst>
                        <a:gd name="connsiteX0" fmla="*/ 854 w 279338"/>
                        <a:gd name="connsiteY0" fmla="*/ 12392 h 102275"/>
                        <a:gd name="connsiteX1" fmla="*/ 130895 w 279338"/>
                        <a:gd name="connsiteY1" fmla="*/ 97214 h 102275"/>
                        <a:gd name="connsiteX2" fmla="*/ 274345 w 279338"/>
                        <a:gd name="connsiteY2" fmla="*/ 78815 h 102275"/>
                        <a:gd name="connsiteX3" fmla="*/ 264678 w 279338"/>
                        <a:gd name="connsiteY3" fmla="*/ 53556 h 102275"/>
                        <a:gd name="connsiteX4" fmla="*/ 211352 w 279338"/>
                        <a:gd name="connsiteY4" fmla="*/ 60728 h 102275"/>
                        <a:gd name="connsiteX5" fmla="*/ 129024 w 279338"/>
                        <a:gd name="connsiteY5" fmla="*/ 59792 h 102275"/>
                        <a:gd name="connsiteX6" fmla="*/ 10521 w 279338"/>
                        <a:gd name="connsiteY6" fmla="*/ 541 h 102275"/>
                        <a:gd name="connsiteX7" fmla="*/ 854 w 279338"/>
                        <a:gd name="connsiteY7" fmla="*/ 12392 h 102275"/>
                        <a:gd name="connsiteX8" fmla="*/ 854 w 279338"/>
                        <a:gd name="connsiteY8" fmla="*/ 12392 h 1022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9338" h="102275">
                          <a:moveTo>
                            <a:pt x="854" y="12392"/>
                          </a:moveTo>
                          <a:cubicBezTo>
                            <a:pt x="25490" y="57921"/>
                            <a:pt x="81623" y="87859"/>
                            <a:pt x="130895" y="97214"/>
                          </a:cubicBezTo>
                          <a:cubicBezTo>
                            <a:pt x="173930" y="105322"/>
                            <a:pt x="237859" y="106570"/>
                            <a:pt x="274345" y="78815"/>
                          </a:cubicBezTo>
                          <a:cubicBezTo>
                            <a:pt x="285572" y="70395"/>
                            <a:pt x="275904" y="54491"/>
                            <a:pt x="264678" y="53556"/>
                          </a:cubicBezTo>
                          <a:cubicBezTo>
                            <a:pt x="245967" y="51685"/>
                            <a:pt x="229751" y="57609"/>
                            <a:pt x="211352" y="60728"/>
                          </a:cubicBezTo>
                          <a:cubicBezTo>
                            <a:pt x="184221" y="65094"/>
                            <a:pt x="155843" y="65406"/>
                            <a:pt x="129024" y="59792"/>
                          </a:cubicBezTo>
                          <a:cubicBezTo>
                            <a:pt x="82870" y="50437"/>
                            <a:pt x="52621" y="16445"/>
                            <a:pt x="10521" y="541"/>
                          </a:cubicBezTo>
                          <a:cubicBezTo>
                            <a:pt x="3661" y="-2265"/>
                            <a:pt x="-2265" y="6466"/>
                            <a:pt x="854" y="12392"/>
                          </a:cubicBezTo>
                          <a:lnTo>
                            <a:pt x="854" y="12392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0" name="Freeform: Shape 654">
                      <a:extLst>
                        <a:ext uri="{FF2B5EF4-FFF2-40B4-BE49-F238E27FC236}">
                          <a16:creationId xmlns:a16="http://schemas.microsoft.com/office/drawing/2014/main" id="{F801041B-72CD-423D-8611-482242799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57538" y="5356831"/>
                      <a:ext cx="179156" cy="104976"/>
                    </a:xfrm>
                    <a:custGeom>
                      <a:avLst/>
                      <a:gdLst>
                        <a:gd name="connsiteX0" fmla="*/ 1564 w 179156"/>
                        <a:gd name="connsiteY0" fmla="*/ 8547 h 104976"/>
                        <a:gd name="connsiteX1" fmla="*/ 107281 w 179156"/>
                        <a:gd name="connsiteY1" fmla="*/ 87133 h 104976"/>
                        <a:gd name="connsiteX2" fmla="*/ 176200 w 179156"/>
                        <a:gd name="connsiteY2" fmla="*/ 96800 h 104976"/>
                        <a:gd name="connsiteX3" fmla="*/ 174640 w 179156"/>
                        <a:gd name="connsiteY3" fmla="*/ 81831 h 104976"/>
                        <a:gd name="connsiteX4" fmla="*/ 98861 w 179156"/>
                        <a:gd name="connsiteY4" fmla="*/ 45657 h 104976"/>
                        <a:gd name="connsiteX5" fmla="*/ 8113 w 179156"/>
                        <a:gd name="connsiteY5" fmla="*/ 750 h 104976"/>
                        <a:gd name="connsiteX6" fmla="*/ 1564 w 179156"/>
                        <a:gd name="connsiteY6" fmla="*/ 8547 h 104976"/>
                        <a:gd name="connsiteX7" fmla="*/ 1564 w 179156"/>
                        <a:gd name="connsiteY7" fmla="*/ 8547 h 104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79156" h="104976">
                          <a:moveTo>
                            <a:pt x="1564" y="8547"/>
                          </a:moveTo>
                          <a:cubicBezTo>
                            <a:pt x="31502" y="42850"/>
                            <a:pt x="66741" y="66550"/>
                            <a:pt x="107281" y="87133"/>
                          </a:cubicBezTo>
                          <a:cubicBezTo>
                            <a:pt x="129422" y="98359"/>
                            <a:pt x="154370" y="115199"/>
                            <a:pt x="176200" y="96800"/>
                          </a:cubicBezTo>
                          <a:cubicBezTo>
                            <a:pt x="181189" y="92746"/>
                            <a:pt x="179318" y="84950"/>
                            <a:pt x="174640" y="81831"/>
                          </a:cubicBezTo>
                          <a:cubicBezTo>
                            <a:pt x="151875" y="66550"/>
                            <a:pt x="123497" y="58131"/>
                            <a:pt x="98861" y="45657"/>
                          </a:cubicBezTo>
                          <a:cubicBezTo>
                            <a:pt x="68612" y="30376"/>
                            <a:pt x="38986" y="14472"/>
                            <a:pt x="8113" y="750"/>
                          </a:cubicBezTo>
                          <a:cubicBezTo>
                            <a:pt x="2812" y="-2056"/>
                            <a:pt x="-2802" y="3557"/>
                            <a:pt x="1564" y="8547"/>
                          </a:cubicBezTo>
                          <a:lnTo>
                            <a:pt x="1564" y="8547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1" name="Freeform: Shape 655">
                      <a:extLst>
                        <a:ext uri="{FF2B5EF4-FFF2-40B4-BE49-F238E27FC236}">
                          <a16:creationId xmlns:a16="http://schemas.microsoft.com/office/drawing/2014/main" id="{29B622E1-F2E7-4951-9FEF-D0B3FA80B2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83373" y="5246724"/>
                      <a:ext cx="113155" cy="201024"/>
                    </a:xfrm>
                    <a:custGeom>
                      <a:avLst/>
                      <a:gdLst>
                        <a:gd name="connsiteX0" fmla="*/ 158 w 113155"/>
                        <a:gd name="connsiteY0" fmla="*/ 6700 h 201024"/>
                        <a:gd name="connsiteX1" fmla="*/ 34773 w 113155"/>
                        <a:gd name="connsiteY1" fmla="*/ 118030 h 201024"/>
                        <a:gd name="connsiteX2" fmla="*/ 101509 w 113155"/>
                        <a:gd name="connsiteY2" fmla="*/ 200358 h 201024"/>
                        <a:gd name="connsiteX3" fmla="*/ 112423 w 113155"/>
                        <a:gd name="connsiteY3" fmla="*/ 186948 h 201024"/>
                        <a:gd name="connsiteX4" fmla="*/ 54420 w 113155"/>
                        <a:gd name="connsiteY4" fmla="*/ 94329 h 201024"/>
                        <a:gd name="connsiteX5" fmla="*/ 12008 w 113155"/>
                        <a:gd name="connsiteY5" fmla="*/ 2334 h 201024"/>
                        <a:gd name="connsiteX6" fmla="*/ 158 w 113155"/>
                        <a:gd name="connsiteY6" fmla="*/ 6700 h 201024"/>
                        <a:gd name="connsiteX7" fmla="*/ 158 w 113155"/>
                        <a:gd name="connsiteY7" fmla="*/ 6700 h 2010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3155" h="201024">
                          <a:moveTo>
                            <a:pt x="158" y="6700"/>
                          </a:moveTo>
                          <a:cubicBezTo>
                            <a:pt x="-2025" y="43498"/>
                            <a:pt x="18869" y="85597"/>
                            <a:pt x="34773" y="118030"/>
                          </a:cubicBezTo>
                          <a:cubicBezTo>
                            <a:pt x="49742" y="148591"/>
                            <a:pt x="69077" y="186325"/>
                            <a:pt x="101509" y="200358"/>
                          </a:cubicBezTo>
                          <a:cubicBezTo>
                            <a:pt x="109617" y="203788"/>
                            <a:pt x="115230" y="193185"/>
                            <a:pt x="112423" y="186948"/>
                          </a:cubicBezTo>
                          <a:cubicBezTo>
                            <a:pt x="97767" y="154204"/>
                            <a:pt x="70012" y="127697"/>
                            <a:pt x="54420" y="94329"/>
                          </a:cubicBezTo>
                          <a:cubicBezTo>
                            <a:pt x="40698" y="64392"/>
                            <a:pt x="33214" y="27593"/>
                            <a:pt x="12008" y="2334"/>
                          </a:cubicBezTo>
                          <a:cubicBezTo>
                            <a:pt x="8266" y="-2656"/>
                            <a:pt x="470" y="1086"/>
                            <a:pt x="158" y="6700"/>
                          </a:cubicBezTo>
                          <a:lnTo>
                            <a:pt x="158" y="6700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2" name="Freeform: Shape 656">
                      <a:extLst>
                        <a:ext uri="{FF2B5EF4-FFF2-40B4-BE49-F238E27FC236}">
                          <a16:creationId xmlns:a16="http://schemas.microsoft.com/office/drawing/2014/main" id="{68FD3B9C-4422-4DAA-B103-2BEA17BD36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05295" y="5382132"/>
                      <a:ext cx="47032" cy="120678"/>
                    </a:xfrm>
                    <a:custGeom>
                      <a:avLst/>
                      <a:gdLst>
                        <a:gd name="connsiteX0" fmla="*/ 65 w 47032"/>
                        <a:gd name="connsiteY0" fmla="*/ 8193 h 120678"/>
                        <a:gd name="connsiteX1" fmla="*/ 12851 w 47032"/>
                        <a:gd name="connsiteY1" fmla="*/ 70563 h 120678"/>
                        <a:gd name="connsiteX2" fmla="*/ 31562 w 47032"/>
                        <a:gd name="connsiteY2" fmla="*/ 119523 h 120678"/>
                        <a:gd name="connsiteX3" fmla="*/ 42477 w 47032"/>
                        <a:gd name="connsiteY3" fmla="*/ 117028 h 120678"/>
                        <a:gd name="connsiteX4" fmla="*/ 37799 w 47032"/>
                        <a:gd name="connsiteY4" fmla="*/ 61831 h 120678"/>
                        <a:gd name="connsiteX5" fmla="*/ 12851 w 47032"/>
                        <a:gd name="connsiteY5" fmla="*/ 3515 h 120678"/>
                        <a:gd name="connsiteX6" fmla="*/ 65 w 47032"/>
                        <a:gd name="connsiteY6" fmla="*/ 8193 h 120678"/>
                        <a:gd name="connsiteX7" fmla="*/ 65 w 47032"/>
                        <a:gd name="connsiteY7" fmla="*/ 8193 h 1206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7032" h="120678">
                          <a:moveTo>
                            <a:pt x="65" y="8193"/>
                          </a:moveTo>
                          <a:cubicBezTo>
                            <a:pt x="2872" y="29399"/>
                            <a:pt x="7862" y="49981"/>
                            <a:pt x="12851" y="70563"/>
                          </a:cubicBezTo>
                          <a:cubicBezTo>
                            <a:pt x="16593" y="86155"/>
                            <a:pt x="16905" y="109856"/>
                            <a:pt x="31562" y="119523"/>
                          </a:cubicBezTo>
                          <a:cubicBezTo>
                            <a:pt x="35304" y="122018"/>
                            <a:pt x="39982" y="120147"/>
                            <a:pt x="42477" y="117028"/>
                          </a:cubicBezTo>
                          <a:cubicBezTo>
                            <a:pt x="53080" y="102371"/>
                            <a:pt x="42477" y="77111"/>
                            <a:pt x="37799" y="61831"/>
                          </a:cubicBezTo>
                          <a:cubicBezTo>
                            <a:pt x="31874" y="41561"/>
                            <a:pt x="24078" y="21602"/>
                            <a:pt x="12851" y="3515"/>
                          </a:cubicBezTo>
                          <a:cubicBezTo>
                            <a:pt x="8485" y="-3346"/>
                            <a:pt x="-870" y="709"/>
                            <a:pt x="65" y="8193"/>
                          </a:cubicBezTo>
                          <a:lnTo>
                            <a:pt x="65" y="8193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3" name="Freeform: Shape 657">
                      <a:extLst>
                        <a:ext uri="{FF2B5EF4-FFF2-40B4-BE49-F238E27FC236}">
                          <a16:creationId xmlns:a16="http://schemas.microsoft.com/office/drawing/2014/main" id="{8C24EF69-10C5-43C1-977A-9440B77291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0580" y="5238830"/>
                      <a:ext cx="62390" cy="223537"/>
                    </a:xfrm>
                    <a:custGeom>
                      <a:avLst/>
                      <a:gdLst>
                        <a:gd name="connsiteX0" fmla="*/ 51787 w 62390"/>
                        <a:gd name="connsiteY0" fmla="*/ 2743 h 223537"/>
                        <a:gd name="connsiteX1" fmla="*/ 16548 w 62390"/>
                        <a:gd name="connsiteY1" fmla="*/ 121558 h 223537"/>
                        <a:gd name="connsiteX2" fmla="*/ 2515 w 62390"/>
                        <a:gd name="connsiteY2" fmla="*/ 191100 h 223537"/>
                        <a:gd name="connsiteX3" fmla="*/ 8128 w 62390"/>
                        <a:gd name="connsiteY3" fmla="*/ 221037 h 223537"/>
                        <a:gd name="connsiteX4" fmla="*/ 19355 w 62390"/>
                        <a:gd name="connsiteY4" fmla="*/ 221349 h 223537"/>
                        <a:gd name="connsiteX5" fmla="*/ 43367 w 62390"/>
                        <a:gd name="connsiteY5" fmla="*/ 134343 h 223537"/>
                        <a:gd name="connsiteX6" fmla="*/ 62390 w 62390"/>
                        <a:gd name="connsiteY6" fmla="*/ 5862 h 223537"/>
                        <a:gd name="connsiteX7" fmla="*/ 51787 w 62390"/>
                        <a:gd name="connsiteY7" fmla="*/ 2743 h 223537"/>
                        <a:gd name="connsiteX8" fmla="*/ 51787 w 62390"/>
                        <a:gd name="connsiteY8" fmla="*/ 2743 h 2235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62390" h="223537">
                          <a:moveTo>
                            <a:pt x="51787" y="2743"/>
                          </a:moveTo>
                          <a:cubicBezTo>
                            <a:pt x="33700" y="39230"/>
                            <a:pt x="22162" y="81017"/>
                            <a:pt x="16548" y="121558"/>
                          </a:cubicBezTo>
                          <a:cubicBezTo>
                            <a:pt x="13118" y="145882"/>
                            <a:pt x="8440" y="167711"/>
                            <a:pt x="2515" y="191100"/>
                          </a:cubicBezTo>
                          <a:cubicBezTo>
                            <a:pt x="-1227" y="205757"/>
                            <a:pt x="-1851" y="209811"/>
                            <a:pt x="8128" y="221037"/>
                          </a:cubicBezTo>
                          <a:cubicBezTo>
                            <a:pt x="10935" y="224156"/>
                            <a:pt x="16548" y="224468"/>
                            <a:pt x="19355" y="221349"/>
                          </a:cubicBezTo>
                          <a:cubicBezTo>
                            <a:pt x="40249" y="198272"/>
                            <a:pt x="40872" y="163657"/>
                            <a:pt x="43367" y="134343"/>
                          </a:cubicBezTo>
                          <a:cubicBezTo>
                            <a:pt x="47109" y="90996"/>
                            <a:pt x="61766" y="49521"/>
                            <a:pt x="62390" y="5862"/>
                          </a:cubicBezTo>
                          <a:cubicBezTo>
                            <a:pt x="62390" y="560"/>
                            <a:pt x="54282" y="-2558"/>
                            <a:pt x="51787" y="2743"/>
                          </a:cubicBezTo>
                          <a:lnTo>
                            <a:pt x="51787" y="2743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4" name="Freeform: Shape 658">
                      <a:extLst>
                        <a:ext uri="{FF2B5EF4-FFF2-40B4-BE49-F238E27FC236}">
                          <a16:creationId xmlns:a16="http://schemas.microsoft.com/office/drawing/2014/main" id="{6A2BD588-C6B4-449E-8DEB-109D91A108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0015" y="5303125"/>
                      <a:ext cx="71819" cy="127564"/>
                    </a:xfrm>
                    <a:custGeom>
                      <a:avLst/>
                      <a:gdLst>
                        <a:gd name="connsiteX0" fmla="*/ 58403 w 71819"/>
                        <a:gd name="connsiteY0" fmla="*/ 3313 h 127564"/>
                        <a:gd name="connsiteX1" fmla="*/ 22540 w 71819"/>
                        <a:gd name="connsiteY1" fmla="*/ 72543 h 127564"/>
                        <a:gd name="connsiteX2" fmla="*/ 399 w 71819"/>
                        <a:gd name="connsiteY2" fmla="*/ 123375 h 127564"/>
                        <a:gd name="connsiteX3" fmla="*/ 7260 w 71819"/>
                        <a:gd name="connsiteY3" fmla="*/ 127429 h 127564"/>
                        <a:gd name="connsiteX4" fmla="*/ 49671 w 71819"/>
                        <a:gd name="connsiteY4" fmla="*/ 78157 h 127564"/>
                        <a:gd name="connsiteX5" fmla="*/ 71812 w 71819"/>
                        <a:gd name="connsiteY5" fmla="*/ 7055 h 127564"/>
                        <a:gd name="connsiteX6" fmla="*/ 58403 w 71819"/>
                        <a:gd name="connsiteY6" fmla="*/ 3313 h 127564"/>
                        <a:gd name="connsiteX7" fmla="*/ 58403 w 71819"/>
                        <a:gd name="connsiteY7" fmla="*/ 3313 h 12756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819" h="127564">
                          <a:moveTo>
                            <a:pt x="58403" y="3313"/>
                          </a:moveTo>
                          <a:cubicBezTo>
                            <a:pt x="44681" y="25454"/>
                            <a:pt x="35638" y="50090"/>
                            <a:pt x="22540" y="72543"/>
                          </a:cubicBezTo>
                          <a:cubicBezTo>
                            <a:pt x="13185" y="88760"/>
                            <a:pt x="-2720" y="103728"/>
                            <a:pt x="399" y="123375"/>
                          </a:cubicBezTo>
                          <a:cubicBezTo>
                            <a:pt x="1023" y="126493"/>
                            <a:pt x="4453" y="128052"/>
                            <a:pt x="7260" y="127429"/>
                          </a:cubicBezTo>
                          <a:cubicBezTo>
                            <a:pt x="29401" y="124310"/>
                            <a:pt x="40627" y="95932"/>
                            <a:pt x="49671" y="78157"/>
                          </a:cubicBezTo>
                          <a:cubicBezTo>
                            <a:pt x="60897" y="55703"/>
                            <a:pt x="70565" y="32315"/>
                            <a:pt x="71812" y="7055"/>
                          </a:cubicBezTo>
                          <a:cubicBezTo>
                            <a:pt x="72124" y="-117"/>
                            <a:pt x="62145" y="-2612"/>
                            <a:pt x="58403" y="3313"/>
                          </a:cubicBezTo>
                          <a:lnTo>
                            <a:pt x="58403" y="3313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5" name="Freeform: Shape 659">
                      <a:extLst>
                        <a:ext uri="{FF2B5EF4-FFF2-40B4-BE49-F238E27FC236}">
                          <a16:creationId xmlns:a16="http://schemas.microsoft.com/office/drawing/2014/main" id="{0F5E3446-2748-4742-B54C-10841DA5F6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77969" y="5011039"/>
                      <a:ext cx="99529" cy="126688"/>
                    </a:xfrm>
                    <a:custGeom>
                      <a:avLst/>
                      <a:gdLst>
                        <a:gd name="connsiteX0" fmla="*/ 2547 w 99529"/>
                        <a:gd name="connsiteY0" fmla="*/ 126689 h 126688"/>
                        <a:gd name="connsiteX1" fmla="*/ 64917 w 99529"/>
                        <a:gd name="connsiteY1" fmla="*/ 83653 h 126688"/>
                        <a:gd name="connsiteX2" fmla="*/ 97661 w 99529"/>
                        <a:gd name="connsiteY2" fmla="*/ 6315 h 126688"/>
                        <a:gd name="connsiteX3" fmla="*/ 86123 w 99529"/>
                        <a:gd name="connsiteY3" fmla="*/ 1014 h 126688"/>
                        <a:gd name="connsiteX4" fmla="*/ 51819 w 99529"/>
                        <a:gd name="connsiteY4" fmla="*/ 54340 h 126688"/>
                        <a:gd name="connsiteX5" fmla="*/ 988 w 99529"/>
                        <a:gd name="connsiteY5" fmla="*/ 121699 h 126688"/>
                        <a:gd name="connsiteX6" fmla="*/ 2547 w 99529"/>
                        <a:gd name="connsiteY6" fmla="*/ 126689 h 126688"/>
                        <a:gd name="connsiteX7" fmla="*/ 2547 w 99529"/>
                        <a:gd name="connsiteY7" fmla="*/ 126689 h 1266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9529" h="126688">
                          <a:moveTo>
                            <a:pt x="2547" y="126689"/>
                          </a:moveTo>
                          <a:cubicBezTo>
                            <a:pt x="28742" y="125129"/>
                            <a:pt x="49324" y="102988"/>
                            <a:pt x="64917" y="83653"/>
                          </a:cubicBezTo>
                          <a:cubicBezTo>
                            <a:pt x="80821" y="63695"/>
                            <a:pt x="106704" y="33134"/>
                            <a:pt x="97661" y="6315"/>
                          </a:cubicBezTo>
                          <a:cubicBezTo>
                            <a:pt x="96102" y="1637"/>
                            <a:pt x="90800" y="-1793"/>
                            <a:pt x="86123" y="1014"/>
                          </a:cubicBezTo>
                          <a:cubicBezTo>
                            <a:pt x="67100" y="12240"/>
                            <a:pt x="62734" y="35629"/>
                            <a:pt x="51819" y="54340"/>
                          </a:cubicBezTo>
                          <a:cubicBezTo>
                            <a:pt x="37786" y="78352"/>
                            <a:pt x="20634" y="102053"/>
                            <a:pt x="988" y="121699"/>
                          </a:cubicBezTo>
                          <a:cubicBezTo>
                            <a:pt x="-883" y="123258"/>
                            <a:pt x="52" y="126689"/>
                            <a:pt x="2547" y="126689"/>
                          </a:cubicBezTo>
                          <a:lnTo>
                            <a:pt x="2547" y="126689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6" name="Freeform: Shape 660">
                      <a:extLst>
                        <a:ext uri="{FF2B5EF4-FFF2-40B4-BE49-F238E27FC236}">
                          <a16:creationId xmlns:a16="http://schemas.microsoft.com/office/drawing/2014/main" id="{2DD624B1-4818-436B-98A2-831B27A1A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2125" y="5094388"/>
                      <a:ext cx="127280" cy="274074"/>
                    </a:xfrm>
                    <a:custGeom>
                      <a:avLst/>
                      <a:gdLst>
                        <a:gd name="connsiteX0" fmla="*/ 81303 w 127280"/>
                        <a:gd name="connsiteY0" fmla="*/ 4670 h 274074"/>
                        <a:gd name="connsiteX1" fmla="*/ 91594 w 127280"/>
                        <a:gd name="connsiteY1" fmla="*/ 74836 h 274074"/>
                        <a:gd name="connsiteX2" fmla="*/ 63216 w 127280"/>
                        <a:gd name="connsiteY2" fmla="*/ 152799 h 274074"/>
                        <a:gd name="connsiteX3" fmla="*/ 5212 w 127280"/>
                        <a:gd name="connsiteY3" fmla="*/ 267247 h 274074"/>
                        <a:gd name="connsiteX4" fmla="*/ 26106 w 127280"/>
                        <a:gd name="connsiteY4" fmla="*/ 270678 h 274074"/>
                        <a:gd name="connsiteX5" fmla="*/ 48559 w 127280"/>
                        <a:gd name="connsiteY5" fmla="*/ 235750 h 274074"/>
                        <a:gd name="connsiteX6" fmla="*/ 85357 w 127280"/>
                        <a:gd name="connsiteY6" fmla="*/ 190221 h 274074"/>
                        <a:gd name="connsiteX7" fmla="*/ 124026 w 127280"/>
                        <a:gd name="connsiteY7" fmla="*/ 118184 h 274074"/>
                        <a:gd name="connsiteX8" fmla="*/ 87228 w 127280"/>
                        <a:gd name="connsiteY8" fmla="*/ 305 h 274074"/>
                        <a:gd name="connsiteX9" fmla="*/ 81303 w 127280"/>
                        <a:gd name="connsiteY9" fmla="*/ 4670 h 274074"/>
                        <a:gd name="connsiteX10" fmla="*/ 81303 w 127280"/>
                        <a:gd name="connsiteY10" fmla="*/ 4670 h 2740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7280" h="274074">
                          <a:moveTo>
                            <a:pt x="81303" y="4670"/>
                          </a:moveTo>
                          <a:cubicBezTo>
                            <a:pt x="80056" y="28059"/>
                            <a:pt x="91906" y="50824"/>
                            <a:pt x="91594" y="74836"/>
                          </a:cubicBezTo>
                          <a:cubicBezTo>
                            <a:pt x="91282" y="103838"/>
                            <a:pt x="82239" y="130657"/>
                            <a:pt x="63216" y="152799"/>
                          </a:cubicBezTo>
                          <a:cubicBezTo>
                            <a:pt x="37021" y="183360"/>
                            <a:pt x="-16929" y="221094"/>
                            <a:pt x="5212" y="267247"/>
                          </a:cubicBezTo>
                          <a:cubicBezTo>
                            <a:pt x="9266" y="275667"/>
                            <a:pt x="19869" y="275667"/>
                            <a:pt x="26106" y="270678"/>
                          </a:cubicBezTo>
                          <a:cubicBezTo>
                            <a:pt x="39827" y="260075"/>
                            <a:pt x="40451" y="251031"/>
                            <a:pt x="48559" y="235750"/>
                          </a:cubicBezTo>
                          <a:cubicBezTo>
                            <a:pt x="57914" y="217975"/>
                            <a:pt x="72259" y="204878"/>
                            <a:pt x="85357" y="190221"/>
                          </a:cubicBezTo>
                          <a:cubicBezTo>
                            <a:pt x="104380" y="169327"/>
                            <a:pt x="118101" y="145938"/>
                            <a:pt x="124026" y="118184"/>
                          </a:cubicBezTo>
                          <a:cubicBezTo>
                            <a:pt x="131511" y="81697"/>
                            <a:pt x="128704" y="16209"/>
                            <a:pt x="87228" y="305"/>
                          </a:cubicBezTo>
                          <a:cubicBezTo>
                            <a:pt x="84110" y="-943"/>
                            <a:pt x="81303" y="1864"/>
                            <a:pt x="81303" y="4670"/>
                          </a:cubicBezTo>
                          <a:lnTo>
                            <a:pt x="81303" y="4670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7" name="Freeform: Shape 661">
                      <a:extLst>
                        <a:ext uri="{FF2B5EF4-FFF2-40B4-BE49-F238E27FC236}">
                          <a16:creationId xmlns:a16="http://schemas.microsoft.com/office/drawing/2014/main" id="{8D0AFF02-5674-4BCC-8628-F81D24794D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7112" y="5320350"/>
                      <a:ext cx="121196" cy="203875"/>
                    </a:xfrm>
                    <a:custGeom>
                      <a:avLst/>
                      <a:gdLst>
                        <a:gd name="connsiteX0" fmla="*/ 1866 w 121196"/>
                        <a:gd name="connsiteY0" fmla="*/ 9476 h 203875"/>
                        <a:gd name="connsiteX1" fmla="*/ 69537 w 121196"/>
                        <a:gd name="connsiteY1" fmla="*/ 99289 h 203875"/>
                        <a:gd name="connsiteX2" fmla="*/ 96668 w 121196"/>
                        <a:gd name="connsiteY2" fmla="*/ 199392 h 203875"/>
                        <a:gd name="connsiteX3" fmla="*/ 111949 w 121196"/>
                        <a:gd name="connsiteY3" fmla="*/ 199704 h 203875"/>
                        <a:gd name="connsiteX4" fmla="*/ 99163 w 121196"/>
                        <a:gd name="connsiteY4" fmla="*/ 88998 h 203875"/>
                        <a:gd name="connsiteX5" fmla="*/ 8727 w 121196"/>
                        <a:gd name="connsiteY5" fmla="*/ 433 h 203875"/>
                        <a:gd name="connsiteX6" fmla="*/ 1866 w 121196"/>
                        <a:gd name="connsiteY6" fmla="*/ 9476 h 203875"/>
                        <a:gd name="connsiteX7" fmla="*/ 1866 w 121196"/>
                        <a:gd name="connsiteY7" fmla="*/ 9476 h 2038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21196" h="203875">
                          <a:moveTo>
                            <a:pt x="1866" y="9476"/>
                          </a:moveTo>
                          <a:cubicBezTo>
                            <a:pt x="30556" y="34113"/>
                            <a:pt x="54257" y="64674"/>
                            <a:pt x="69537" y="99289"/>
                          </a:cubicBezTo>
                          <a:cubicBezTo>
                            <a:pt x="83883" y="131098"/>
                            <a:pt x="79828" y="170702"/>
                            <a:pt x="96668" y="199392"/>
                          </a:cubicBezTo>
                          <a:cubicBezTo>
                            <a:pt x="100099" y="205317"/>
                            <a:pt x="108207" y="205317"/>
                            <a:pt x="111949" y="199704"/>
                          </a:cubicBezTo>
                          <a:cubicBezTo>
                            <a:pt x="132843" y="169143"/>
                            <a:pt x="113820" y="118935"/>
                            <a:pt x="99163" y="88998"/>
                          </a:cubicBezTo>
                          <a:cubicBezTo>
                            <a:pt x="79828" y="49081"/>
                            <a:pt x="48644" y="19456"/>
                            <a:pt x="8727" y="433"/>
                          </a:cubicBezTo>
                          <a:cubicBezTo>
                            <a:pt x="3737" y="-1750"/>
                            <a:pt x="-3435" y="4799"/>
                            <a:pt x="1866" y="9476"/>
                          </a:cubicBezTo>
                          <a:lnTo>
                            <a:pt x="1866" y="9476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8" name="Freeform: Shape 662">
                      <a:extLst>
                        <a:ext uri="{FF2B5EF4-FFF2-40B4-BE49-F238E27FC236}">
                          <a16:creationId xmlns:a16="http://schemas.microsoft.com/office/drawing/2014/main" id="{D5A7CD16-00AA-4736-89A5-01B292AAA0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05255" y="5317041"/>
                      <a:ext cx="82343" cy="210771"/>
                    </a:xfrm>
                    <a:custGeom>
                      <a:avLst/>
                      <a:gdLst>
                        <a:gd name="connsiteX0" fmla="*/ 58630 w 82343"/>
                        <a:gd name="connsiteY0" fmla="*/ 4989 h 210771"/>
                        <a:gd name="connsiteX1" fmla="*/ 40231 w 82343"/>
                        <a:gd name="connsiteY1" fmla="*/ 110394 h 210771"/>
                        <a:gd name="connsiteX2" fmla="*/ 2 w 82343"/>
                        <a:gd name="connsiteY2" fmla="*/ 199895 h 210771"/>
                        <a:gd name="connsiteX3" fmla="*/ 13100 w 82343"/>
                        <a:gd name="connsiteY3" fmla="*/ 210498 h 210771"/>
                        <a:gd name="connsiteX4" fmla="*/ 73287 w 82343"/>
                        <a:gd name="connsiteY4" fmla="*/ 120061 h 210771"/>
                        <a:gd name="connsiteX5" fmla="*/ 71728 w 82343"/>
                        <a:gd name="connsiteY5" fmla="*/ 3742 h 210771"/>
                        <a:gd name="connsiteX6" fmla="*/ 58630 w 82343"/>
                        <a:gd name="connsiteY6" fmla="*/ 4989 h 210771"/>
                        <a:gd name="connsiteX7" fmla="*/ 58630 w 82343"/>
                        <a:gd name="connsiteY7" fmla="*/ 4989 h 2107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2343" h="210771">
                          <a:moveTo>
                            <a:pt x="58630" y="4989"/>
                          </a:moveTo>
                          <a:cubicBezTo>
                            <a:pt x="52705" y="40540"/>
                            <a:pt x="52081" y="76091"/>
                            <a:pt x="40231" y="110394"/>
                          </a:cubicBezTo>
                          <a:cubicBezTo>
                            <a:pt x="29940" y="139708"/>
                            <a:pt x="-309" y="169022"/>
                            <a:pt x="2" y="199895"/>
                          </a:cubicBezTo>
                          <a:cubicBezTo>
                            <a:pt x="2" y="206755"/>
                            <a:pt x="6239" y="212057"/>
                            <a:pt x="13100" y="210498"/>
                          </a:cubicBezTo>
                          <a:cubicBezTo>
                            <a:pt x="48651" y="202701"/>
                            <a:pt x="64555" y="151246"/>
                            <a:pt x="73287" y="120061"/>
                          </a:cubicBezTo>
                          <a:cubicBezTo>
                            <a:pt x="83890" y="82640"/>
                            <a:pt x="87320" y="39916"/>
                            <a:pt x="71728" y="3742"/>
                          </a:cubicBezTo>
                          <a:cubicBezTo>
                            <a:pt x="69233" y="-1872"/>
                            <a:pt x="59566" y="-936"/>
                            <a:pt x="58630" y="4989"/>
                          </a:cubicBezTo>
                          <a:lnTo>
                            <a:pt x="58630" y="4989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9" name="Freeform: Shape 663">
                      <a:extLst>
                        <a:ext uri="{FF2B5EF4-FFF2-40B4-BE49-F238E27FC236}">
                          <a16:creationId xmlns:a16="http://schemas.microsoft.com/office/drawing/2014/main" id="{81870C1F-07FE-4DEC-9F41-08A25AED1B5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3030" y="5221328"/>
                      <a:ext cx="209491" cy="67252"/>
                    </a:xfrm>
                    <a:custGeom>
                      <a:avLst/>
                      <a:gdLst>
                        <a:gd name="connsiteX0" fmla="*/ 2206 w 209491"/>
                        <a:gd name="connsiteY0" fmla="*/ 9019 h 67252"/>
                        <a:gd name="connsiteX1" fmla="*/ 111977 w 209491"/>
                        <a:gd name="connsiteY1" fmla="*/ 64216 h 67252"/>
                        <a:gd name="connsiteX2" fmla="*/ 203349 w 209491"/>
                        <a:gd name="connsiteY2" fmla="*/ 57355 h 67252"/>
                        <a:gd name="connsiteX3" fmla="*/ 207403 w 209491"/>
                        <a:gd name="connsiteY3" fmla="*/ 43634 h 67252"/>
                        <a:gd name="connsiteX4" fmla="*/ 133183 w 209491"/>
                        <a:gd name="connsiteY4" fmla="*/ 39580 h 67252"/>
                        <a:gd name="connsiteX5" fmla="*/ 6260 w 209491"/>
                        <a:gd name="connsiteY5" fmla="*/ 287 h 67252"/>
                        <a:gd name="connsiteX6" fmla="*/ 2206 w 209491"/>
                        <a:gd name="connsiteY6" fmla="*/ 9019 h 67252"/>
                        <a:gd name="connsiteX7" fmla="*/ 2206 w 209491"/>
                        <a:gd name="connsiteY7" fmla="*/ 9019 h 67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09491" h="67252">
                          <a:moveTo>
                            <a:pt x="2206" y="9019"/>
                          </a:moveTo>
                          <a:cubicBezTo>
                            <a:pt x="35886" y="29289"/>
                            <a:pt x="73308" y="54237"/>
                            <a:pt x="111977" y="64216"/>
                          </a:cubicBezTo>
                          <a:cubicBezTo>
                            <a:pt x="140667" y="71388"/>
                            <a:pt x="175282" y="64528"/>
                            <a:pt x="203349" y="57355"/>
                          </a:cubicBezTo>
                          <a:cubicBezTo>
                            <a:pt x="209897" y="55796"/>
                            <a:pt x="211145" y="48311"/>
                            <a:pt x="207403" y="43634"/>
                          </a:cubicBezTo>
                          <a:cubicBezTo>
                            <a:pt x="189627" y="19621"/>
                            <a:pt x="157819" y="39892"/>
                            <a:pt x="133183" y="39580"/>
                          </a:cubicBezTo>
                          <a:cubicBezTo>
                            <a:pt x="90148" y="38956"/>
                            <a:pt x="46489" y="13696"/>
                            <a:pt x="6260" y="287"/>
                          </a:cubicBezTo>
                          <a:cubicBezTo>
                            <a:pt x="959" y="-1584"/>
                            <a:pt x="-2472" y="6212"/>
                            <a:pt x="2206" y="9019"/>
                          </a:cubicBezTo>
                          <a:lnTo>
                            <a:pt x="2206" y="9019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39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6949126" y="4156805"/>
                  <a:ext cx="1225466" cy="1126908"/>
                  <a:chOff x="6949126" y="4156805"/>
                  <a:chExt cx="1225466" cy="1126908"/>
                </a:xfrm>
              </p:grpSpPr>
              <p:sp>
                <p:nvSpPr>
                  <p:cNvPr id="173" name="Freeform: Shape 665">
                    <a:extLst>
                      <a:ext uri="{FF2B5EF4-FFF2-40B4-BE49-F238E27FC236}">
                        <a16:creationId xmlns:a16="http://schemas.microsoft.com/office/drawing/2014/main" id="{0F703A42-7158-4BC8-BD6E-DA85532568FA}"/>
                      </a:ext>
                    </a:extLst>
                  </p:cNvPr>
                  <p:cNvSpPr/>
                  <p:nvPr/>
                </p:nvSpPr>
                <p:spPr>
                  <a:xfrm>
                    <a:off x="7335945" y="4156805"/>
                    <a:ext cx="564659" cy="644926"/>
                  </a:xfrm>
                  <a:custGeom>
                    <a:avLst/>
                    <a:gdLst>
                      <a:gd name="connsiteX0" fmla="*/ 554654 w 564659"/>
                      <a:gd name="connsiteY0" fmla="*/ 529053 h 644926"/>
                      <a:gd name="connsiteX1" fmla="*/ 550600 w 564659"/>
                      <a:gd name="connsiteY1" fmla="*/ 528742 h 644926"/>
                      <a:gd name="connsiteX2" fmla="*/ 533760 w 564659"/>
                      <a:gd name="connsiteY2" fmla="*/ 481652 h 644926"/>
                      <a:gd name="connsiteX3" fmla="*/ 489166 w 564659"/>
                      <a:gd name="connsiteY3" fmla="*/ 438305 h 644926"/>
                      <a:gd name="connsiteX4" fmla="*/ 432097 w 564659"/>
                      <a:gd name="connsiteY4" fmla="*/ 436434 h 644926"/>
                      <a:gd name="connsiteX5" fmla="*/ 373158 w 564659"/>
                      <a:gd name="connsiteY5" fmla="*/ 433004 h 644926"/>
                      <a:gd name="connsiteX6" fmla="*/ 330435 w 564659"/>
                      <a:gd name="connsiteY6" fmla="*/ 424584 h 644926"/>
                      <a:gd name="connsiteX7" fmla="*/ 398106 w 564659"/>
                      <a:gd name="connsiteY7" fmla="*/ 638824 h 644926"/>
                      <a:gd name="connsiteX8" fmla="*/ 386255 w 564659"/>
                      <a:gd name="connsiteY8" fmla="*/ 641007 h 644926"/>
                      <a:gd name="connsiteX9" fmla="*/ 304239 w 564659"/>
                      <a:gd name="connsiteY9" fmla="*/ 462630 h 644926"/>
                      <a:gd name="connsiteX10" fmla="*/ 254655 w 564659"/>
                      <a:gd name="connsiteY10" fmla="*/ 391840 h 644926"/>
                      <a:gd name="connsiteX11" fmla="*/ 235009 w 564659"/>
                      <a:gd name="connsiteY11" fmla="*/ 367204 h 644926"/>
                      <a:gd name="connsiteX12" fmla="*/ 208502 w 564659"/>
                      <a:gd name="connsiteY12" fmla="*/ 334460 h 644926"/>
                      <a:gd name="connsiteX13" fmla="*/ 176381 w 564659"/>
                      <a:gd name="connsiteY13" fmla="*/ 396830 h 644926"/>
                      <a:gd name="connsiteX14" fmla="*/ 101226 w 564659"/>
                      <a:gd name="connsiteY14" fmla="*/ 434251 h 644926"/>
                      <a:gd name="connsiteX15" fmla="*/ 56319 w 564659"/>
                      <a:gd name="connsiteY15" fmla="*/ 436123 h 644926"/>
                      <a:gd name="connsiteX16" fmla="*/ 3617 w 564659"/>
                      <a:gd name="connsiteY16" fmla="*/ 430821 h 644926"/>
                      <a:gd name="connsiteX17" fmla="*/ 187 w 564659"/>
                      <a:gd name="connsiteY17" fmla="*/ 428326 h 644926"/>
                      <a:gd name="connsiteX18" fmla="*/ 31372 w 564659"/>
                      <a:gd name="connsiteY18" fmla="*/ 407121 h 644926"/>
                      <a:gd name="connsiteX19" fmla="*/ 118689 w 564659"/>
                      <a:gd name="connsiteY19" fmla="*/ 396518 h 644926"/>
                      <a:gd name="connsiteX20" fmla="*/ 174198 w 564659"/>
                      <a:gd name="connsiteY20" fmla="*/ 312319 h 644926"/>
                      <a:gd name="connsiteX21" fmla="*/ 172639 w 564659"/>
                      <a:gd name="connsiteY21" fmla="*/ 287371 h 644926"/>
                      <a:gd name="connsiteX22" fmla="*/ 167649 w 564659"/>
                      <a:gd name="connsiteY22" fmla="*/ 1717 h 644926"/>
                      <a:gd name="connsiteX23" fmla="*/ 176381 w 564659"/>
                      <a:gd name="connsiteY23" fmla="*/ 9825 h 644926"/>
                      <a:gd name="connsiteX24" fmla="*/ 259957 w 564659"/>
                      <a:gd name="connsiteY24" fmla="*/ 327911 h 644926"/>
                      <a:gd name="connsiteX25" fmla="*/ 262140 w 564659"/>
                      <a:gd name="connsiteY25" fmla="*/ 330718 h 644926"/>
                      <a:gd name="connsiteX26" fmla="*/ 293636 w 564659"/>
                      <a:gd name="connsiteY26" fmla="*/ 351612 h 644926"/>
                      <a:gd name="connsiteX27" fmla="*/ 341349 w 564659"/>
                      <a:gd name="connsiteY27" fmla="*/ 371258 h 644926"/>
                      <a:gd name="connsiteX28" fmla="*/ 397482 w 564659"/>
                      <a:gd name="connsiteY28" fmla="*/ 389969 h 644926"/>
                      <a:gd name="connsiteX29" fmla="*/ 463282 w 564659"/>
                      <a:gd name="connsiteY29" fmla="*/ 397765 h 644926"/>
                      <a:gd name="connsiteX30" fmla="*/ 542492 w 564659"/>
                      <a:gd name="connsiteY30" fmla="*/ 441424 h 644926"/>
                      <a:gd name="connsiteX31" fmla="*/ 564009 w 564659"/>
                      <a:gd name="connsiteY31" fmla="*/ 486330 h 644926"/>
                      <a:gd name="connsiteX32" fmla="*/ 554654 w 564659"/>
                      <a:gd name="connsiteY32" fmla="*/ 529053 h 644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64659" h="644926">
                        <a:moveTo>
                          <a:pt x="554654" y="529053"/>
                        </a:moveTo>
                        <a:cubicBezTo>
                          <a:pt x="554030" y="531236"/>
                          <a:pt x="550600" y="531236"/>
                          <a:pt x="550600" y="528742"/>
                        </a:cubicBezTo>
                        <a:cubicBezTo>
                          <a:pt x="550288" y="515020"/>
                          <a:pt x="539373" y="493815"/>
                          <a:pt x="533760" y="481652"/>
                        </a:cubicBezTo>
                        <a:cubicBezTo>
                          <a:pt x="525028" y="462942"/>
                          <a:pt x="509124" y="445166"/>
                          <a:pt x="489166" y="438305"/>
                        </a:cubicBezTo>
                        <a:cubicBezTo>
                          <a:pt x="470766" y="432068"/>
                          <a:pt x="451120" y="435811"/>
                          <a:pt x="432097" y="436434"/>
                        </a:cubicBezTo>
                        <a:cubicBezTo>
                          <a:pt x="412451" y="437058"/>
                          <a:pt x="392492" y="435499"/>
                          <a:pt x="373158" y="433004"/>
                        </a:cubicBezTo>
                        <a:cubicBezTo>
                          <a:pt x="362867" y="431757"/>
                          <a:pt x="347586" y="428950"/>
                          <a:pt x="330435" y="424584"/>
                        </a:cubicBezTo>
                        <a:cubicBezTo>
                          <a:pt x="370663" y="489137"/>
                          <a:pt x="398417" y="559927"/>
                          <a:pt x="398106" y="638824"/>
                        </a:cubicBezTo>
                        <a:cubicBezTo>
                          <a:pt x="398106" y="645685"/>
                          <a:pt x="388750" y="647244"/>
                          <a:pt x="386255" y="641007"/>
                        </a:cubicBezTo>
                        <a:cubicBezTo>
                          <a:pt x="361931" y="580820"/>
                          <a:pt x="337607" y="518762"/>
                          <a:pt x="304239" y="462630"/>
                        </a:cubicBezTo>
                        <a:cubicBezTo>
                          <a:pt x="289271" y="437682"/>
                          <a:pt x="272431" y="414605"/>
                          <a:pt x="254655" y="391840"/>
                        </a:cubicBezTo>
                        <a:cubicBezTo>
                          <a:pt x="245612" y="384667"/>
                          <a:pt x="238439" y="376559"/>
                          <a:pt x="235009" y="367204"/>
                        </a:cubicBezTo>
                        <a:cubicBezTo>
                          <a:pt x="226277" y="356289"/>
                          <a:pt x="217233" y="345375"/>
                          <a:pt x="208502" y="334460"/>
                        </a:cubicBezTo>
                        <a:cubicBezTo>
                          <a:pt x="202888" y="358472"/>
                          <a:pt x="191350" y="380925"/>
                          <a:pt x="176381" y="396830"/>
                        </a:cubicBezTo>
                        <a:cubicBezTo>
                          <a:pt x="156423" y="418035"/>
                          <a:pt x="129292" y="429574"/>
                          <a:pt x="101226" y="434251"/>
                        </a:cubicBezTo>
                        <a:cubicBezTo>
                          <a:pt x="86569" y="436746"/>
                          <a:pt x="71288" y="437682"/>
                          <a:pt x="56319" y="436123"/>
                        </a:cubicBezTo>
                        <a:cubicBezTo>
                          <a:pt x="43222" y="434875"/>
                          <a:pt x="15779" y="423337"/>
                          <a:pt x="3617" y="430821"/>
                        </a:cubicBezTo>
                        <a:cubicBezTo>
                          <a:pt x="2058" y="431757"/>
                          <a:pt x="-749" y="430197"/>
                          <a:pt x="187" y="428326"/>
                        </a:cubicBezTo>
                        <a:cubicBezTo>
                          <a:pt x="4864" y="413046"/>
                          <a:pt x="15779" y="408680"/>
                          <a:pt x="31372" y="407121"/>
                        </a:cubicBezTo>
                        <a:cubicBezTo>
                          <a:pt x="61309" y="404002"/>
                          <a:pt x="89999" y="408056"/>
                          <a:pt x="118689" y="396518"/>
                        </a:cubicBezTo>
                        <a:cubicBezTo>
                          <a:pt x="153304" y="382485"/>
                          <a:pt x="172327" y="348805"/>
                          <a:pt x="174198" y="312319"/>
                        </a:cubicBezTo>
                        <a:cubicBezTo>
                          <a:pt x="174510" y="303899"/>
                          <a:pt x="173886" y="295479"/>
                          <a:pt x="172639" y="287371"/>
                        </a:cubicBezTo>
                        <a:cubicBezTo>
                          <a:pt x="114323" y="201924"/>
                          <a:pt x="77525" y="79368"/>
                          <a:pt x="167649" y="1717"/>
                        </a:cubicBezTo>
                        <a:cubicBezTo>
                          <a:pt x="173575" y="-3272"/>
                          <a:pt x="181371" y="3588"/>
                          <a:pt x="176381" y="9825"/>
                        </a:cubicBezTo>
                        <a:cubicBezTo>
                          <a:pt x="95612" y="114295"/>
                          <a:pt x="193221" y="246830"/>
                          <a:pt x="259957" y="327911"/>
                        </a:cubicBezTo>
                        <a:cubicBezTo>
                          <a:pt x="260580" y="328847"/>
                          <a:pt x="261516" y="329782"/>
                          <a:pt x="262140" y="330718"/>
                        </a:cubicBezTo>
                        <a:cubicBezTo>
                          <a:pt x="273678" y="335395"/>
                          <a:pt x="282722" y="345375"/>
                          <a:pt x="293636" y="351612"/>
                        </a:cubicBezTo>
                        <a:cubicBezTo>
                          <a:pt x="308917" y="360031"/>
                          <a:pt x="324821" y="365957"/>
                          <a:pt x="341349" y="371258"/>
                        </a:cubicBezTo>
                        <a:cubicBezTo>
                          <a:pt x="360060" y="377495"/>
                          <a:pt x="378459" y="384667"/>
                          <a:pt x="397482" y="389969"/>
                        </a:cubicBezTo>
                        <a:cubicBezTo>
                          <a:pt x="419312" y="396206"/>
                          <a:pt x="441141" y="394959"/>
                          <a:pt x="463282" y="397765"/>
                        </a:cubicBezTo>
                        <a:cubicBezTo>
                          <a:pt x="494467" y="401819"/>
                          <a:pt x="522845" y="416476"/>
                          <a:pt x="542492" y="441424"/>
                        </a:cubicBezTo>
                        <a:cubicBezTo>
                          <a:pt x="552471" y="454210"/>
                          <a:pt x="561514" y="470114"/>
                          <a:pt x="564009" y="486330"/>
                        </a:cubicBezTo>
                        <a:cubicBezTo>
                          <a:pt x="566816" y="503794"/>
                          <a:pt x="559955" y="512837"/>
                          <a:pt x="554654" y="529053"/>
                        </a:cubicBezTo>
                        <a:close/>
                      </a:path>
                    </a:pathLst>
                  </a:custGeom>
                  <a:solidFill>
                    <a:srgbClr val="20531D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4" name="Freeform: Shape 666">
                    <a:extLst>
                      <a:ext uri="{FF2B5EF4-FFF2-40B4-BE49-F238E27FC236}">
                        <a16:creationId xmlns:a16="http://schemas.microsoft.com/office/drawing/2014/main" id="{BBFF3716-E4DE-44DC-8B7B-65246D0660A5}"/>
                      </a:ext>
                    </a:extLst>
                  </p:cNvPr>
                  <p:cNvSpPr/>
                  <p:nvPr/>
                </p:nvSpPr>
                <p:spPr>
                  <a:xfrm>
                    <a:off x="6993517" y="4404677"/>
                    <a:ext cx="421434" cy="323811"/>
                  </a:xfrm>
                  <a:custGeom>
                    <a:avLst/>
                    <a:gdLst>
                      <a:gd name="connsiteX0" fmla="*/ 179206 w 421434"/>
                      <a:gd name="connsiteY0" fmla="*/ 307689 h 323811"/>
                      <a:gd name="connsiteX1" fmla="*/ 188561 w 421434"/>
                      <a:gd name="connsiteY1" fmla="*/ 286484 h 323811"/>
                      <a:gd name="connsiteX2" fmla="*/ 204154 w 421434"/>
                      <a:gd name="connsiteY2" fmla="*/ 269020 h 323811"/>
                      <a:gd name="connsiteX3" fmla="*/ 244382 w 421434"/>
                      <a:gd name="connsiteY3" fmla="*/ 240954 h 323811"/>
                      <a:gd name="connsiteX4" fmla="*/ 283987 w 421434"/>
                      <a:gd name="connsiteY4" fmla="*/ 218812 h 323811"/>
                      <a:gd name="connsiteX5" fmla="*/ 311741 w 421434"/>
                      <a:gd name="connsiteY5" fmla="*/ 206338 h 323811"/>
                      <a:gd name="connsiteX6" fmla="*/ 249684 w 421434"/>
                      <a:gd name="connsiteY6" fmla="*/ 269332 h 323811"/>
                      <a:gd name="connsiteX7" fmla="*/ 229413 w 421434"/>
                      <a:gd name="connsiteY7" fmla="*/ 299893 h 323811"/>
                      <a:gd name="connsiteX8" fmla="*/ 232220 w 421434"/>
                      <a:gd name="connsiteY8" fmla="*/ 309560 h 323811"/>
                      <a:gd name="connsiteX9" fmla="*/ 267459 w 421434"/>
                      <a:gd name="connsiteY9" fmla="*/ 298646 h 323811"/>
                      <a:gd name="connsiteX10" fmla="*/ 276191 w 421434"/>
                      <a:gd name="connsiteY10" fmla="*/ 288043 h 323811"/>
                      <a:gd name="connsiteX11" fmla="*/ 273384 w 421434"/>
                      <a:gd name="connsiteY11" fmla="*/ 304259 h 323811"/>
                      <a:gd name="connsiteX12" fmla="*/ 269954 w 421434"/>
                      <a:gd name="connsiteY12" fmla="*/ 320475 h 323811"/>
                      <a:gd name="connsiteX13" fmla="*/ 274008 w 421434"/>
                      <a:gd name="connsiteY13" fmla="*/ 323282 h 323811"/>
                      <a:gd name="connsiteX14" fmla="*/ 307999 w 421434"/>
                      <a:gd name="connsiteY14" fmla="*/ 304571 h 323811"/>
                      <a:gd name="connsiteX15" fmla="*/ 310182 w 421434"/>
                      <a:gd name="connsiteY15" fmla="*/ 296151 h 323811"/>
                      <a:gd name="connsiteX16" fmla="*/ 312677 w 421434"/>
                      <a:gd name="connsiteY16" fmla="*/ 312679 h 323811"/>
                      <a:gd name="connsiteX17" fmla="*/ 337001 w 421434"/>
                      <a:gd name="connsiteY17" fmla="*/ 315485 h 323811"/>
                      <a:gd name="connsiteX18" fmla="*/ 332323 w 421434"/>
                      <a:gd name="connsiteY18" fmla="*/ 257793 h 323811"/>
                      <a:gd name="connsiteX19" fmla="*/ 327646 w 421434"/>
                      <a:gd name="connsiteY19" fmla="*/ 243760 h 323811"/>
                      <a:gd name="connsiteX20" fmla="*/ 333571 w 421434"/>
                      <a:gd name="connsiteY20" fmla="*/ 228792 h 323811"/>
                      <a:gd name="connsiteX21" fmla="*/ 339808 w 421434"/>
                      <a:gd name="connsiteY21" fmla="*/ 219748 h 323811"/>
                      <a:gd name="connsiteX22" fmla="*/ 357583 w 421434"/>
                      <a:gd name="connsiteY22" fmla="*/ 209145 h 323811"/>
                      <a:gd name="connsiteX23" fmla="*/ 390639 w 421434"/>
                      <a:gd name="connsiteY23" fmla="*/ 195112 h 323811"/>
                      <a:gd name="connsiteX24" fmla="*/ 420265 w 421434"/>
                      <a:gd name="connsiteY24" fmla="*/ 181702 h 323811"/>
                      <a:gd name="connsiteX25" fmla="*/ 420265 w 421434"/>
                      <a:gd name="connsiteY25" fmla="*/ 176401 h 323811"/>
                      <a:gd name="connsiteX26" fmla="*/ 419641 w 421434"/>
                      <a:gd name="connsiteY26" fmla="*/ 174530 h 323811"/>
                      <a:gd name="connsiteX27" fmla="*/ 376606 w 421434"/>
                      <a:gd name="connsiteY27" fmla="*/ 139915 h 323811"/>
                      <a:gd name="connsiteX28" fmla="*/ 359454 w 421434"/>
                      <a:gd name="connsiteY28" fmla="*/ 123075 h 323811"/>
                      <a:gd name="connsiteX29" fmla="*/ 349787 w 421434"/>
                      <a:gd name="connsiteY29" fmla="*/ 103740 h 323811"/>
                      <a:gd name="connsiteX30" fmla="*/ 350099 w 421434"/>
                      <a:gd name="connsiteY30" fmla="*/ 99062 h 323811"/>
                      <a:gd name="connsiteX31" fmla="*/ 361637 w 421434"/>
                      <a:gd name="connsiteY31" fmla="*/ 58210 h 323811"/>
                      <a:gd name="connsiteX32" fmla="*/ 356336 w 421434"/>
                      <a:gd name="connsiteY32" fmla="*/ 54156 h 323811"/>
                      <a:gd name="connsiteX33" fmla="*/ 328581 w 421434"/>
                      <a:gd name="connsiteY33" fmla="*/ 85341 h 323811"/>
                      <a:gd name="connsiteX34" fmla="*/ 327334 w 421434"/>
                      <a:gd name="connsiteY34" fmla="*/ 77233 h 323811"/>
                      <a:gd name="connsiteX35" fmla="*/ 328269 w 421434"/>
                      <a:gd name="connsiteY35" fmla="*/ 46984 h 323811"/>
                      <a:gd name="connsiteX36" fmla="*/ 331700 w 421434"/>
                      <a:gd name="connsiteY36" fmla="*/ 17670 h 323811"/>
                      <a:gd name="connsiteX37" fmla="*/ 326398 w 421434"/>
                      <a:gd name="connsiteY37" fmla="*/ 11121 h 323811"/>
                      <a:gd name="connsiteX38" fmla="*/ 308311 w 421434"/>
                      <a:gd name="connsiteY38" fmla="*/ 29208 h 323811"/>
                      <a:gd name="connsiteX39" fmla="*/ 298332 w 421434"/>
                      <a:gd name="connsiteY39" fmla="*/ 60081 h 323811"/>
                      <a:gd name="connsiteX40" fmla="*/ 287105 w 421434"/>
                      <a:gd name="connsiteY40" fmla="*/ 21724 h 323811"/>
                      <a:gd name="connsiteX41" fmla="*/ 278685 w 421434"/>
                      <a:gd name="connsiteY41" fmla="*/ 18917 h 323811"/>
                      <a:gd name="connsiteX42" fmla="*/ 280245 w 421434"/>
                      <a:gd name="connsiteY42" fmla="*/ 80352 h 323811"/>
                      <a:gd name="connsiteX43" fmla="*/ 303633 w 421434"/>
                      <a:gd name="connsiteY43" fmla="*/ 116838 h 323811"/>
                      <a:gd name="connsiteX44" fmla="*/ 315795 w 421434"/>
                      <a:gd name="connsiteY44" fmla="*/ 130871 h 323811"/>
                      <a:gd name="connsiteX45" fmla="*/ 309558 w 421434"/>
                      <a:gd name="connsiteY45" fmla="*/ 126505 h 323811"/>
                      <a:gd name="connsiteX46" fmla="*/ 301450 w 421434"/>
                      <a:gd name="connsiteY46" fmla="*/ 121204 h 323811"/>
                      <a:gd name="connsiteX47" fmla="*/ 301139 w 421434"/>
                      <a:gd name="connsiteY47" fmla="*/ 121204 h 323811"/>
                      <a:gd name="connsiteX48" fmla="*/ 274943 w 421434"/>
                      <a:gd name="connsiteY48" fmla="*/ 102805 h 323811"/>
                      <a:gd name="connsiteX49" fmla="*/ 252178 w 421434"/>
                      <a:gd name="connsiteY49" fmla="*/ 80352 h 323811"/>
                      <a:gd name="connsiteX50" fmla="*/ 245006 w 421434"/>
                      <a:gd name="connsiteY50" fmla="*/ 72867 h 323811"/>
                      <a:gd name="connsiteX51" fmla="*/ 241264 w 421434"/>
                      <a:gd name="connsiteY51" fmla="*/ 55404 h 323811"/>
                      <a:gd name="connsiteX52" fmla="*/ 236586 w 421434"/>
                      <a:gd name="connsiteY52" fmla="*/ 10497 h 323811"/>
                      <a:gd name="connsiteX53" fmla="*/ 225671 w 421434"/>
                      <a:gd name="connsiteY53" fmla="*/ 6755 h 323811"/>
                      <a:gd name="connsiteX54" fmla="*/ 211014 w 421434"/>
                      <a:gd name="connsiteY54" fmla="*/ 45736 h 323811"/>
                      <a:gd name="connsiteX55" fmla="*/ 199476 w 421434"/>
                      <a:gd name="connsiteY55" fmla="*/ 27025 h 323811"/>
                      <a:gd name="connsiteX56" fmla="*/ 180453 w 421434"/>
                      <a:gd name="connsiteY56" fmla="*/ 2077 h 323811"/>
                      <a:gd name="connsiteX57" fmla="*/ 169538 w 421434"/>
                      <a:gd name="connsiteY57" fmla="*/ 3325 h 323811"/>
                      <a:gd name="connsiteX58" fmla="*/ 171721 w 421434"/>
                      <a:gd name="connsiteY58" fmla="*/ 29520 h 323811"/>
                      <a:gd name="connsiteX59" fmla="*/ 182324 w 421434"/>
                      <a:gd name="connsiteY59" fmla="*/ 59458 h 323811"/>
                      <a:gd name="connsiteX60" fmla="*/ 190120 w 421434"/>
                      <a:gd name="connsiteY60" fmla="*/ 73803 h 323811"/>
                      <a:gd name="connsiteX61" fmla="*/ 172657 w 421434"/>
                      <a:gd name="connsiteY61" fmla="*/ 60393 h 323811"/>
                      <a:gd name="connsiteX62" fmla="*/ 130869 w 421434"/>
                      <a:gd name="connsiteY62" fmla="*/ 32639 h 323811"/>
                      <a:gd name="connsiteX63" fmla="*/ 151139 w 421434"/>
                      <a:gd name="connsiteY63" fmla="*/ 79104 h 323811"/>
                      <a:gd name="connsiteX64" fmla="*/ 168291 w 421434"/>
                      <a:gd name="connsiteY64" fmla="*/ 95320 h 323811"/>
                      <a:gd name="connsiteX65" fmla="*/ 199788 w 421434"/>
                      <a:gd name="connsiteY65" fmla="*/ 121516 h 323811"/>
                      <a:gd name="connsiteX66" fmla="*/ 241887 w 421434"/>
                      <a:gd name="connsiteY66" fmla="*/ 142721 h 323811"/>
                      <a:gd name="connsiteX67" fmla="*/ 296773 w 421434"/>
                      <a:gd name="connsiteY67" fmla="*/ 156131 h 323811"/>
                      <a:gd name="connsiteX68" fmla="*/ 199476 w 421434"/>
                      <a:gd name="connsiteY68" fmla="*/ 136484 h 323811"/>
                      <a:gd name="connsiteX69" fmla="*/ 153634 w 421434"/>
                      <a:gd name="connsiteY69" fmla="*/ 112160 h 323811"/>
                      <a:gd name="connsiteX70" fmla="*/ 130869 w 421434"/>
                      <a:gd name="connsiteY70" fmla="*/ 87524 h 323811"/>
                      <a:gd name="connsiteX71" fmla="*/ 116836 w 421434"/>
                      <a:gd name="connsiteY71" fmla="*/ 72555 h 323811"/>
                      <a:gd name="connsiteX72" fmla="*/ 102491 w 421434"/>
                      <a:gd name="connsiteY72" fmla="*/ 60393 h 323811"/>
                      <a:gd name="connsiteX73" fmla="*/ 90641 w 421434"/>
                      <a:gd name="connsiteY73" fmla="*/ 64759 h 323811"/>
                      <a:gd name="connsiteX74" fmla="*/ 95942 w 421434"/>
                      <a:gd name="connsiteY74" fmla="*/ 81911 h 323811"/>
                      <a:gd name="connsiteX75" fmla="*/ 101867 w 421434"/>
                      <a:gd name="connsiteY75" fmla="*/ 95632 h 323811"/>
                      <a:gd name="connsiteX76" fmla="*/ 101555 w 421434"/>
                      <a:gd name="connsiteY76" fmla="*/ 95944 h 323811"/>
                      <a:gd name="connsiteX77" fmla="*/ 101243 w 421434"/>
                      <a:gd name="connsiteY77" fmla="*/ 96256 h 323811"/>
                      <a:gd name="connsiteX78" fmla="*/ 68188 w 421434"/>
                      <a:gd name="connsiteY78" fmla="*/ 77233 h 323811"/>
                      <a:gd name="connsiteX79" fmla="*/ 59144 w 421434"/>
                      <a:gd name="connsiteY79" fmla="*/ 79104 h 323811"/>
                      <a:gd name="connsiteX80" fmla="*/ 72241 w 421434"/>
                      <a:gd name="connsiteY80" fmla="*/ 109354 h 323811"/>
                      <a:gd name="connsiteX81" fmla="*/ 67252 w 421434"/>
                      <a:gd name="connsiteY81" fmla="*/ 108106 h 323811"/>
                      <a:gd name="connsiteX82" fmla="*/ 8313 w 421434"/>
                      <a:gd name="connsiteY82" fmla="*/ 90954 h 323811"/>
                      <a:gd name="connsiteX83" fmla="*/ 204 w 421434"/>
                      <a:gd name="connsiteY83" fmla="*/ 96880 h 323811"/>
                      <a:gd name="connsiteX84" fmla="*/ 51348 w 421434"/>
                      <a:gd name="connsiteY84" fmla="*/ 137732 h 323811"/>
                      <a:gd name="connsiteX85" fmla="*/ 78167 w 421434"/>
                      <a:gd name="connsiteY85" fmla="*/ 148958 h 323811"/>
                      <a:gd name="connsiteX86" fmla="*/ 71306 w 421434"/>
                      <a:gd name="connsiteY86" fmla="*/ 150829 h 323811"/>
                      <a:gd name="connsiteX87" fmla="*/ 41992 w 421434"/>
                      <a:gd name="connsiteY87" fmla="*/ 175777 h 323811"/>
                      <a:gd name="connsiteX88" fmla="*/ 81909 w 421434"/>
                      <a:gd name="connsiteY88" fmla="*/ 179208 h 323811"/>
                      <a:gd name="connsiteX89" fmla="*/ 97813 w 421434"/>
                      <a:gd name="connsiteY89" fmla="*/ 175777 h 323811"/>
                      <a:gd name="connsiteX90" fmla="*/ 94383 w 421434"/>
                      <a:gd name="connsiteY90" fmla="*/ 204467 h 323811"/>
                      <a:gd name="connsiteX91" fmla="*/ 110287 w 421434"/>
                      <a:gd name="connsiteY91" fmla="*/ 206650 h 323811"/>
                      <a:gd name="connsiteX92" fmla="*/ 131805 w 421434"/>
                      <a:gd name="connsiteY92" fmla="*/ 192305 h 323811"/>
                      <a:gd name="connsiteX93" fmla="*/ 138977 w 421434"/>
                      <a:gd name="connsiteY93" fmla="*/ 186380 h 323811"/>
                      <a:gd name="connsiteX94" fmla="*/ 209143 w 421434"/>
                      <a:gd name="connsiteY94" fmla="*/ 191993 h 323811"/>
                      <a:gd name="connsiteX95" fmla="*/ 294590 w 421434"/>
                      <a:gd name="connsiteY95" fmla="*/ 184509 h 323811"/>
                      <a:gd name="connsiteX96" fmla="*/ 295213 w 421434"/>
                      <a:gd name="connsiteY96" fmla="*/ 184509 h 323811"/>
                      <a:gd name="connsiteX97" fmla="*/ 292719 w 421434"/>
                      <a:gd name="connsiteY97" fmla="*/ 185445 h 323811"/>
                      <a:gd name="connsiteX98" fmla="*/ 146462 w 421434"/>
                      <a:gd name="connsiteY98" fmla="*/ 213823 h 323811"/>
                      <a:gd name="connsiteX99" fmla="*/ 146462 w 421434"/>
                      <a:gd name="connsiteY99" fmla="*/ 218189 h 323811"/>
                      <a:gd name="connsiteX100" fmla="*/ 166732 w 421434"/>
                      <a:gd name="connsiteY100" fmla="*/ 227544 h 323811"/>
                      <a:gd name="connsiteX101" fmla="*/ 158000 w 421434"/>
                      <a:gd name="connsiteY101" fmla="*/ 231286 h 323811"/>
                      <a:gd name="connsiteX102" fmla="*/ 119643 w 421434"/>
                      <a:gd name="connsiteY102" fmla="*/ 255922 h 323811"/>
                      <a:gd name="connsiteX103" fmla="*/ 150827 w 421434"/>
                      <a:gd name="connsiteY103" fmla="*/ 256234 h 323811"/>
                      <a:gd name="connsiteX104" fmla="*/ 179829 w 421434"/>
                      <a:gd name="connsiteY104" fmla="*/ 247814 h 323811"/>
                      <a:gd name="connsiteX105" fmla="*/ 170474 w 421434"/>
                      <a:gd name="connsiteY105" fmla="*/ 256546 h 323811"/>
                      <a:gd name="connsiteX106" fmla="*/ 154570 w 421434"/>
                      <a:gd name="connsiteY106" fmla="*/ 304883 h 323811"/>
                      <a:gd name="connsiteX107" fmla="*/ 179206 w 421434"/>
                      <a:gd name="connsiteY107" fmla="*/ 307689 h 323811"/>
                      <a:gd name="connsiteX108" fmla="*/ 321721 w 421434"/>
                      <a:gd name="connsiteY108" fmla="*/ 136796 h 323811"/>
                      <a:gd name="connsiteX109" fmla="*/ 324527 w 421434"/>
                      <a:gd name="connsiteY109" fmla="*/ 138355 h 323811"/>
                      <a:gd name="connsiteX110" fmla="*/ 322656 w 421434"/>
                      <a:gd name="connsiteY110" fmla="*/ 137732 h 323811"/>
                      <a:gd name="connsiteX111" fmla="*/ 321721 w 421434"/>
                      <a:gd name="connsiteY111" fmla="*/ 136796 h 323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421434" h="323811">
                        <a:moveTo>
                          <a:pt x="179206" y="307689"/>
                        </a:moveTo>
                        <a:cubicBezTo>
                          <a:pt x="184195" y="301452"/>
                          <a:pt x="184507" y="293344"/>
                          <a:pt x="188561" y="286484"/>
                        </a:cubicBezTo>
                        <a:cubicBezTo>
                          <a:pt x="192615" y="279935"/>
                          <a:pt x="198228" y="274010"/>
                          <a:pt x="204154" y="269020"/>
                        </a:cubicBezTo>
                        <a:cubicBezTo>
                          <a:pt x="216004" y="258729"/>
                          <a:pt x="229413" y="248750"/>
                          <a:pt x="244382" y="240954"/>
                        </a:cubicBezTo>
                        <a:cubicBezTo>
                          <a:pt x="258103" y="233781"/>
                          <a:pt x="268706" y="224114"/>
                          <a:pt x="283987" y="218812"/>
                        </a:cubicBezTo>
                        <a:cubicBezTo>
                          <a:pt x="285546" y="218189"/>
                          <a:pt x="309558" y="206962"/>
                          <a:pt x="311741" y="206338"/>
                        </a:cubicBezTo>
                        <a:cubicBezTo>
                          <a:pt x="309247" y="213199"/>
                          <a:pt x="258727" y="258729"/>
                          <a:pt x="249684" y="269332"/>
                        </a:cubicBezTo>
                        <a:cubicBezTo>
                          <a:pt x="241887" y="278376"/>
                          <a:pt x="238457" y="292097"/>
                          <a:pt x="229413" y="299893"/>
                        </a:cubicBezTo>
                        <a:cubicBezTo>
                          <a:pt x="226295" y="302700"/>
                          <a:pt x="227230" y="307377"/>
                          <a:pt x="232220" y="309560"/>
                        </a:cubicBezTo>
                        <a:cubicBezTo>
                          <a:pt x="248124" y="315485"/>
                          <a:pt x="259351" y="308001"/>
                          <a:pt x="267459" y="298646"/>
                        </a:cubicBezTo>
                        <a:cubicBezTo>
                          <a:pt x="270577" y="295215"/>
                          <a:pt x="273072" y="291473"/>
                          <a:pt x="276191" y="288043"/>
                        </a:cubicBezTo>
                        <a:cubicBezTo>
                          <a:pt x="277438" y="293968"/>
                          <a:pt x="276191" y="298334"/>
                          <a:pt x="273384" y="304259"/>
                        </a:cubicBezTo>
                        <a:cubicBezTo>
                          <a:pt x="270889" y="309560"/>
                          <a:pt x="268706" y="314238"/>
                          <a:pt x="269954" y="320475"/>
                        </a:cubicBezTo>
                        <a:cubicBezTo>
                          <a:pt x="270266" y="322034"/>
                          <a:pt x="272137" y="322970"/>
                          <a:pt x="274008" y="323282"/>
                        </a:cubicBezTo>
                        <a:cubicBezTo>
                          <a:pt x="289288" y="326400"/>
                          <a:pt x="303321" y="315174"/>
                          <a:pt x="307999" y="304571"/>
                        </a:cubicBezTo>
                        <a:cubicBezTo>
                          <a:pt x="309247" y="301764"/>
                          <a:pt x="309870" y="299269"/>
                          <a:pt x="310182" y="296151"/>
                        </a:cubicBezTo>
                        <a:cubicBezTo>
                          <a:pt x="310806" y="301764"/>
                          <a:pt x="311430" y="307377"/>
                          <a:pt x="312677" y="312679"/>
                        </a:cubicBezTo>
                        <a:cubicBezTo>
                          <a:pt x="314860" y="323594"/>
                          <a:pt x="333571" y="324529"/>
                          <a:pt x="337001" y="315485"/>
                        </a:cubicBezTo>
                        <a:cubicBezTo>
                          <a:pt x="343238" y="297710"/>
                          <a:pt x="341991" y="276504"/>
                          <a:pt x="332323" y="257793"/>
                        </a:cubicBezTo>
                        <a:cubicBezTo>
                          <a:pt x="329205" y="251868"/>
                          <a:pt x="326398" y="249374"/>
                          <a:pt x="327646" y="243760"/>
                        </a:cubicBezTo>
                        <a:cubicBezTo>
                          <a:pt x="328893" y="238771"/>
                          <a:pt x="331076" y="233469"/>
                          <a:pt x="333571" y="228792"/>
                        </a:cubicBezTo>
                        <a:cubicBezTo>
                          <a:pt x="335442" y="225673"/>
                          <a:pt x="337625" y="222555"/>
                          <a:pt x="339808" y="219748"/>
                        </a:cubicBezTo>
                        <a:cubicBezTo>
                          <a:pt x="345421" y="216006"/>
                          <a:pt x="351346" y="212264"/>
                          <a:pt x="357583" y="209145"/>
                        </a:cubicBezTo>
                        <a:cubicBezTo>
                          <a:pt x="368186" y="203532"/>
                          <a:pt x="378789" y="198854"/>
                          <a:pt x="390639" y="195112"/>
                        </a:cubicBezTo>
                        <a:cubicBezTo>
                          <a:pt x="401242" y="191682"/>
                          <a:pt x="412157" y="188251"/>
                          <a:pt x="420265" y="181702"/>
                        </a:cubicBezTo>
                        <a:cubicBezTo>
                          <a:pt x="421824" y="180455"/>
                          <a:pt x="421824" y="177960"/>
                          <a:pt x="420265" y="176401"/>
                        </a:cubicBezTo>
                        <a:cubicBezTo>
                          <a:pt x="420577" y="175777"/>
                          <a:pt x="420265" y="175154"/>
                          <a:pt x="419641" y="174530"/>
                        </a:cubicBezTo>
                        <a:cubicBezTo>
                          <a:pt x="405296" y="163303"/>
                          <a:pt x="390015" y="152077"/>
                          <a:pt x="376606" y="139915"/>
                        </a:cubicBezTo>
                        <a:cubicBezTo>
                          <a:pt x="370681" y="134613"/>
                          <a:pt x="365067" y="129000"/>
                          <a:pt x="359454" y="123075"/>
                        </a:cubicBezTo>
                        <a:cubicBezTo>
                          <a:pt x="357271" y="116526"/>
                          <a:pt x="354153" y="109665"/>
                          <a:pt x="349787" y="103740"/>
                        </a:cubicBezTo>
                        <a:cubicBezTo>
                          <a:pt x="349787" y="102181"/>
                          <a:pt x="350099" y="100622"/>
                          <a:pt x="350099" y="99062"/>
                        </a:cubicBezTo>
                        <a:cubicBezTo>
                          <a:pt x="351970" y="84717"/>
                          <a:pt x="358519" y="72243"/>
                          <a:pt x="361637" y="58210"/>
                        </a:cubicBezTo>
                        <a:cubicBezTo>
                          <a:pt x="362261" y="55716"/>
                          <a:pt x="359454" y="53533"/>
                          <a:pt x="356336" y="54156"/>
                        </a:cubicBezTo>
                        <a:cubicBezTo>
                          <a:pt x="341055" y="58210"/>
                          <a:pt x="332635" y="72555"/>
                          <a:pt x="328581" y="85341"/>
                        </a:cubicBezTo>
                        <a:cubicBezTo>
                          <a:pt x="327958" y="82535"/>
                          <a:pt x="327334" y="79728"/>
                          <a:pt x="327334" y="77233"/>
                        </a:cubicBezTo>
                        <a:cubicBezTo>
                          <a:pt x="326710" y="66942"/>
                          <a:pt x="327334" y="56651"/>
                          <a:pt x="328269" y="46984"/>
                        </a:cubicBezTo>
                        <a:cubicBezTo>
                          <a:pt x="328893" y="38564"/>
                          <a:pt x="326398" y="24219"/>
                          <a:pt x="331700" y="17670"/>
                        </a:cubicBezTo>
                        <a:cubicBezTo>
                          <a:pt x="333883" y="14863"/>
                          <a:pt x="330452" y="10497"/>
                          <a:pt x="326398" y="11121"/>
                        </a:cubicBezTo>
                        <a:cubicBezTo>
                          <a:pt x="315484" y="12992"/>
                          <a:pt x="312053" y="21412"/>
                          <a:pt x="308311" y="29208"/>
                        </a:cubicBezTo>
                        <a:cubicBezTo>
                          <a:pt x="303633" y="39188"/>
                          <a:pt x="300203" y="49479"/>
                          <a:pt x="298332" y="60081"/>
                        </a:cubicBezTo>
                        <a:cubicBezTo>
                          <a:pt x="292719" y="47607"/>
                          <a:pt x="288976" y="34510"/>
                          <a:pt x="287105" y="21724"/>
                        </a:cubicBezTo>
                        <a:cubicBezTo>
                          <a:pt x="286793" y="18294"/>
                          <a:pt x="280868" y="15175"/>
                          <a:pt x="278685" y="18917"/>
                        </a:cubicBezTo>
                        <a:cubicBezTo>
                          <a:pt x="267147" y="37628"/>
                          <a:pt x="270266" y="59146"/>
                          <a:pt x="280245" y="80352"/>
                        </a:cubicBezTo>
                        <a:cubicBezTo>
                          <a:pt x="286170" y="93137"/>
                          <a:pt x="294278" y="105299"/>
                          <a:pt x="303633" y="116838"/>
                        </a:cubicBezTo>
                        <a:cubicBezTo>
                          <a:pt x="307376" y="121516"/>
                          <a:pt x="311118" y="126505"/>
                          <a:pt x="315795" y="130871"/>
                        </a:cubicBezTo>
                        <a:cubicBezTo>
                          <a:pt x="313924" y="129312"/>
                          <a:pt x="311741" y="128064"/>
                          <a:pt x="309558" y="126505"/>
                        </a:cubicBezTo>
                        <a:cubicBezTo>
                          <a:pt x="307687" y="124322"/>
                          <a:pt x="304881" y="122451"/>
                          <a:pt x="301450" y="121204"/>
                        </a:cubicBezTo>
                        <a:cubicBezTo>
                          <a:pt x="301450" y="121204"/>
                          <a:pt x="301139" y="121204"/>
                          <a:pt x="301139" y="121204"/>
                        </a:cubicBezTo>
                        <a:cubicBezTo>
                          <a:pt x="292095" y="115590"/>
                          <a:pt x="282739" y="109665"/>
                          <a:pt x="274943" y="102805"/>
                        </a:cubicBezTo>
                        <a:cubicBezTo>
                          <a:pt x="266835" y="95944"/>
                          <a:pt x="259351" y="88148"/>
                          <a:pt x="252178" y="80352"/>
                        </a:cubicBezTo>
                        <a:cubicBezTo>
                          <a:pt x="249684" y="77857"/>
                          <a:pt x="247501" y="75362"/>
                          <a:pt x="245006" y="72867"/>
                        </a:cubicBezTo>
                        <a:cubicBezTo>
                          <a:pt x="243447" y="66942"/>
                          <a:pt x="241887" y="61017"/>
                          <a:pt x="241264" y="55404"/>
                        </a:cubicBezTo>
                        <a:cubicBezTo>
                          <a:pt x="239392" y="40435"/>
                          <a:pt x="237210" y="25154"/>
                          <a:pt x="236586" y="10497"/>
                        </a:cubicBezTo>
                        <a:cubicBezTo>
                          <a:pt x="236274" y="5820"/>
                          <a:pt x="228166" y="2389"/>
                          <a:pt x="225671" y="6755"/>
                        </a:cubicBezTo>
                        <a:cubicBezTo>
                          <a:pt x="218187" y="19541"/>
                          <a:pt x="212885" y="31703"/>
                          <a:pt x="211014" y="45736"/>
                        </a:cubicBezTo>
                        <a:cubicBezTo>
                          <a:pt x="207272" y="39499"/>
                          <a:pt x="203530" y="33262"/>
                          <a:pt x="199476" y="27025"/>
                        </a:cubicBezTo>
                        <a:cubicBezTo>
                          <a:pt x="194174" y="18917"/>
                          <a:pt x="188249" y="8626"/>
                          <a:pt x="180453" y="2077"/>
                        </a:cubicBezTo>
                        <a:cubicBezTo>
                          <a:pt x="177023" y="-729"/>
                          <a:pt x="170786" y="-1041"/>
                          <a:pt x="169538" y="3325"/>
                        </a:cubicBezTo>
                        <a:cubicBezTo>
                          <a:pt x="167355" y="11433"/>
                          <a:pt x="170162" y="21100"/>
                          <a:pt x="171721" y="29520"/>
                        </a:cubicBezTo>
                        <a:cubicBezTo>
                          <a:pt x="173904" y="39499"/>
                          <a:pt x="177646" y="49790"/>
                          <a:pt x="182324" y="59458"/>
                        </a:cubicBezTo>
                        <a:cubicBezTo>
                          <a:pt x="184195" y="62888"/>
                          <a:pt x="186690" y="68189"/>
                          <a:pt x="190120" y="73803"/>
                        </a:cubicBezTo>
                        <a:cubicBezTo>
                          <a:pt x="183883" y="69749"/>
                          <a:pt x="177958" y="65383"/>
                          <a:pt x="172657" y="60393"/>
                        </a:cubicBezTo>
                        <a:cubicBezTo>
                          <a:pt x="164861" y="53533"/>
                          <a:pt x="144279" y="27025"/>
                          <a:pt x="130869" y="32639"/>
                        </a:cubicBezTo>
                        <a:cubicBezTo>
                          <a:pt x="116836" y="38252"/>
                          <a:pt x="145526" y="72555"/>
                          <a:pt x="151139" y="79104"/>
                        </a:cubicBezTo>
                        <a:cubicBezTo>
                          <a:pt x="155505" y="84406"/>
                          <a:pt x="161430" y="90019"/>
                          <a:pt x="168291" y="95320"/>
                        </a:cubicBezTo>
                        <a:cubicBezTo>
                          <a:pt x="175152" y="105611"/>
                          <a:pt x="189497" y="114343"/>
                          <a:pt x="199788" y="121516"/>
                        </a:cubicBezTo>
                        <a:cubicBezTo>
                          <a:pt x="212573" y="130247"/>
                          <a:pt x="226919" y="137732"/>
                          <a:pt x="241887" y="142721"/>
                        </a:cubicBezTo>
                        <a:cubicBezTo>
                          <a:pt x="257792" y="148335"/>
                          <a:pt x="273384" y="150518"/>
                          <a:pt x="296773" y="156131"/>
                        </a:cubicBezTo>
                        <a:cubicBezTo>
                          <a:pt x="296773" y="156131"/>
                          <a:pt x="264340" y="161120"/>
                          <a:pt x="199476" y="136484"/>
                        </a:cubicBezTo>
                        <a:cubicBezTo>
                          <a:pt x="183571" y="130559"/>
                          <a:pt x="168915" y="119333"/>
                          <a:pt x="153634" y="112160"/>
                        </a:cubicBezTo>
                        <a:cubicBezTo>
                          <a:pt x="150204" y="110601"/>
                          <a:pt x="135859" y="93761"/>
                          <a:pt x="130869" y="87524"/>
                        </a:cubicBezTo>
                        <a:cubicBezTo>
                          <a:pt x="126815" y="82223"/>
                          <a:pt x="121825" y="77233"/>
                          <a:pt x="116836" y="72555"/>
                        </a:cubicBezTo>
                        <a:cubicBezTo>
                          <a:pt x="112158" y="68189"/>
                          <a:pt x="106857" y="65071"/>
                          <a:pt x="102491" y="60393"/>
                        </a:cubicBezTo>
                        <a:cubicBezTo>
                          <a:pt x="98125" y="55716"/>
                          <a:pt x="88146" y="58834"/>
                          <a:pt x="90641" y="64759"/>
                        </a:cubicBezTo>
                        <a:cubicBezTo>
                          <a:pt x="93135" y="70372"/>
                          <a:pt x="93447" y="76298"/>
                          <a:pt x="95942" y="81911"/>
                        </a:cubicBezTo>
                        <a:cubicBezTo>
                          <a:pt x="97813" y="86588"/>
                          <a:pt x="99684" y="90954"/>
                          <a:pt x="101867" y="95632"/>
                        </a:cubicBezTo>
                        <a:cubicBezTo>
                          <a:pt x="101867" y="95632"/>
                          <a:pt x="101555" y="95632"/>
                          <a:pt x="101555" y="95944"/>
                        </a:cubicBezTo>
                        <a:cubicBezTo>
                          <a:pt x="101555" y="95944"/>
                          <a:pt x="101555" y="96256"/>
                          <a:pt x="101243" y="96256"/>
                        </a:cubicBezTo>
                        <a:cubicBezTo>
                          <a:pt x="89393" y="91266"/>
                          <a:pt x="78167" y="85653"/>
                          <a:pt x="68188" y="77233"/>
                        </a:cubicBezTo>
                        <a:cubicBezTo>
                          <a:pt x="65069" y="75674"/>
                          <a:pt x="60079" y="75674"/>
                          <a:pt x="59144" y="79104"/>
                        </a:cubicBezTo>
                        <a:cubicBezTo>
                          <a:pt x="55714" y="90643"/>
                          <a:pt x="61951" y="100622"/>
                          <a:pt x="72241" y="109354"/>
                        </a:cubicBezTo>
                        <a:cubicBezTo>
                          <a:pt x="70682" y="109042"/>
                          <a:pt x="68811" y="108418"/>
                          <a:pt x="67252" y="108106"/>
                        </a:cubicBezTo>
                        <a:cubicBezTo>
                          <a:pt x="46982" y="103428"/>
                          <a:pt x="27959" y="97815"/>
                          <a:pt x="8313" y="90954"/>
                        </a:cubicBezTo>
                        <a:cubicBezTo>
                          <a:pt x="3635" y="89083"/>
                          <a:pt x="-1043" y="92825"/>
                          <a:pt x="204" y="96880"/>
                        </a:cubicBezTo>
                        <a:cubicBezTo>
                          <a:pt x="6441" y="117150"/>
                          <a:pt x="31077" y="128064"/>
                          <a:pt x="51348" y="137732"/>
                        </a:cubicBezTo>
                        <a:cubicBezTo>
                          <a:pt x="60391" y="142098"/>
                          <a:pt x="69123" y="145840"/>
                          <a:pt x="78167" y="148958"/>
                        </a:cubicBezTo>
                        <a:cubicBezTo>
                          <a:pt x="75984" y="149582"/>
                          <a:pt x="73489" y="150206"/>
                          <a:pt x="71306" y="150829"/>
                        </a:cubicBezTo>
                        <a:cubicBezTo>
                          <a:pt x="56961" y="154572"/>
                          <a:pt x="38562" y="160185"/>
                          <a:pt x="41992" y="175777"/>
                        </a:cubicBezTo>
                        <a:cubicBezTo>
                          <a:pt x="44487" y="187004"/>
                          <a:pt x="75672" y="180455"/>
                          <a:pt x="81909" y="179208"/>
                        </a:cubicBezTo>
                        <a:cubicBezTo>
                          <a:pt x="87210" y="178272"/>
                          <a:pt x="92512" y="177025"/>
                          <a:pt x="97813" y="175777"/>
                        </a:cubicBezTo>
                        <a:cubicBezTo>
                          <a:pt x="90329" y="184197"/>
                          <a:pt x="85963" y="194488"/>
                          <a:pt x="94383" y="204467"/>
                        </a:cubicBezTo>
                        <a:cubicBezTo>
                          <a:pt x="97501" y="208210"/>
                          <a:pt x="106857" y="207586"/>
                          <a:pt x="110287" y="206650"/>
                        </a:cubicBezTo>
                        <a:cubicBezTo>
                          <a:pt x="119019" y="204467"/>
                          <a:pt x="125568" y="197295"/>
                          <a:pt x="131805" y="192305"/>
                        </a:cubicBezTo>
                        <a:cubicBezTo>
                          <a:pt x="134299" y="190434"/>
                          <a:pt x="136794" y="188251"/>
                          <a:pt x="138977" y="186380"/>
                        </a:cubicBezTo>
                        <a:cubicBezTo>
                          <a:pt x="140536" y="186068"/>
                          <a:pt x="150204" y="190122"/>
                          <a:pt x="209143" y="191993"/>
                        </a:cubicBezTo>
                        <a:cubicBezTo>
                          <a:pt x="238457" y="192929"/>
                          <a:pt x="265900" y="186380"/>
                          <a:pt x="294590" y="184509"/>
                        </a:cubicBezTo>
                        <a:cubicBezTo>
                          <a:pt x="294902" y="184509"/>
                          <a:pt x="294902" y="184509"/>
                          <a:pt x="295213" y="184509"/>
                        </a:cubicBezTo>
                        <a:cubicBezTo>
                          <a:pt x="294278" y="184821"/>
                          <a:pt x="293342" y="185133"/>
                          <a:pt x="292719" y="185445"/>
                        </a:cubicBezTo>
                        <a:cubicBezTo>
                          <a:pt x="282116" y="189187"/>
                          <a:pt x="162366" y="206962"/>
                          <a:pt x="146462" y="213823"/>
                        </a:cubicBezTo>
                        <a:cubicBezTo>
                          <a:pt x="144590" y="214758"/>
                          <a:pt x="144590" y="216941"/>
                          <a:pt x="146462" y="218189"/>
                        </a:cubicBezTo>
                        <a:cubicBezTo>
                          <a:pt x="152075" y="221931"/>
                          <a:pt x="159247" y="225361"/>
                          <a:pt x="166732" y="227544"/>
                        </a:cubicBezTo>
                        <a:cubicBezTo>
                          <a:pt x="163925" y="228792"/>
                          <a:pt x="160807" y="230039"/>
                          <a:pt x="158000" y="231286"/>
                        </a:cubicBezTo>
                        <a:cubicBezTo>
                          <a:pt x="147085" y="236276"/>
                          <a:pt x="119643" y="242825"/>
                          <a:pt x="119643" y="255922"/>
                        </a:cubicBezTo>
                        <a:cubicBezTo>
                          <a:pt x="119643" y="265278"/>
                          <a:pt x="147085" y="257170"/>
                          <a:pt x="150827" y="256234"/>
                        </a:cubicBezTo>
                        <a:cubicBezTo>
                          <a:pt x="160807" y="253428"/>
                          <a:pt x="170474" y="250621"/>
                          <a:pt x="179829" y="247814"/>
                        </a:cubicBezTo>
                        <a:cubicBezTo>
                          <a:pt x="176399" y="250621"/>
                          <a:pt x="173281" y="253739"/>
                          <a:pt x="170474" y="256546"/>
                        </a:cubicBezTo>
                        <a:cubicBezTo>
                          <a:pt x="158312" y="269020"/>
                          <a:pt x="146150" y="286795"/>
                          <a:pt x="154570" y="304883"/>
                        </a:cubicBezTo>
                        <a:cubicBezTo>
                          <a:pt x="159247" y="313614"/>
                          <a:pt x="174216" y="313614"/>
                          <a:pt x="179206" y="307689"/>
                        </a:cubicBezTo>
                        <a:close/>
                        <a:moveTo>
                          <a:pt x="321721" y="136796"/>
                        </a:moveTo>
                        <a:cubicBezTo>
                          <a:pt x="322656" y="137420"/>
                          <a:pt x="323592" y="137732"/>
                          <a:pt x="324527" y="138355"/>
                        </a:cubicBezTo>
                        <a:cubicBezTo>
                          <a:pt x="323903" y="138044"/>
                          <a:pt x="323280" y="138044"/>
                          <a:pt x="322656" y="137732"/>
                        </a:cubicBezTo>
                        <a:cubicBezTo>
                          <a:pt x="322344" y="137420"/>
                          <a:pt x="322032" y="137108"/>
                          <a:pt x="321721" y="136796"/>
                        </a:cubicBez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5" name="Freeform: Shape 667">
                    <a:extLst>
                      <a:ext uri="{FF2B5EF4-FFF2-40B4-BE49-F238E27FC236}">
                        <a16:creationId xmlns:a16="http://schemas.microsoft.com/office/drawing/2014/main" id="{1DDEC064-D82E-4220-A379-46802D8A13A4}"/>
                      </a:ext>
                    </a:extLst>
                  </p:cNvPr>
                  <p:cNvSpPr/>
                  <p:nvPr/>
                </p:nvSpPr>
                <p:spPr>
                  <a:xfrm>
                    <a:off x="7823490" y="4487254"/>
                    <a:ext cx="311042" cy="305511"/>
                  </a:xfrm>
                  <a:custGeom>
                    <a:avLst/>
                    <a:gdLst>
                      <a:gd name="connsiteX0" fmla="*/ 233948 w 311042"/>
                      <a:gd name="connsiteY0" fmla="*/ 57962 h 305511"/>
                      <a:gd name="connsiteX1" fmla="*/ 219915 w 311042"/>
                      <a:gd name="connsiteY1" fmla="*/ 71995 h 305511"/>
                      <a:gd name="connsiteX2" fmla="*/ 201828 w 311042"/>
                      <a:gd name="connsiteY2" fmla="*/ 81350 h 305511"/>
                      <a:gd name="connsiteX3" fmla="*/ 160975 w 311042"/>
                      <a:gd name="connsiteY3" fmla="*/ 91329 h 305511"/>
                      <a:gd name="connsiteX4" fmla="*/ 122306 w 311042"/>
                      <a:gd name="connsiteY4" fmla="*/ 96631 h 305511"/>
                      <a:gd name="connsiteX5" fmla="*/ 96111 w 311042"/>
                      <a:gd name="connsiteY5" fmla="*/ 97878 h 305511"/>
                      <a:gd name="connsiteX6" fmla="*/ 165653 w 311042"/>
                      <a:gd name="connsiteY6" fmla="*/ 66693 h 305511"/>
                      <a:gd name="connsiteX7" fmla="*/ 191536 w 311042"/>
                      <a:gd name="connsiteY7" fmla="*/ 48294 h 305511"/>
                      <a:gd name="connsiteX8" fmla="*/ 192160 w 311042"/>
                      <a:gd name="connsiteY8" fmla="*/ 39874 h 305511"/>
                      <a:gd name="connsiteX9" fmla="*/ 160664 w 311042"/>
                      <a:gd name="connsiteY9" fmla="*/ 37691 h 305511"/>
                      <a:gd name="connsiteX10" fmla="*/ 150372 w 311042"/>
                      <a:gd name="connsiteY10" fmla="*/ 43616 h 305511"/>
                      <a:gd name="connsiteX11" fmla="*/ 157545 w 311042"/>
                      <a:gd name="connsiteY11" fmla="*/ 31454 h 305511"/>
                      <a:gd name="connsiteX12" fmla="*/ 165341 w 311042"/>
                      <a:gd name="connsiteY12" fmla="*/ 19604 h 305511"/>
                      <a:gd name="connsiteX13" fmla="*/ 163158 w 311042"/>
                      <a:gd name="connsiteY13" fmla="*/ 15862 h 305511"/>
                      <a:gd name="connsiteX14" fmla="*/ 130102 w 311042"/>
                      <a:gd name="connsiteY14" fmla="*/ 20228 h 305511"/>
                      <a:gd name="connsiteX15" fmla="*/ 125736 w 311042"/>
                      <a:gd name="connsiteY15" fmla="*/ 26153 h 305511"/>
                      <a:gd name="connsiteX16" fmla="*/ 128855 w 311042"/>
                      <a:gd name="connsiteY16" fmla="*/ 12120 h 305511"/>
                      <a:gd name="connsiteX17" fmla="*/ 110144 w 311042"/>
                      <a:gd name="connsiteY17" fmla="*/ 2452 h 305511"/>
                      <a:gd name="connsiteX18" fmla="*/ 95799 w 311042"/>
                      <a:gd name="connsiteY18" fmla="*/ 50165 h 305511"/>
                      <a:gd name="connsiteX19" fmla="*/ 95175 w 311042"/>
                      <a:gd name="connsiteY19" fmla="*/ 62951 h 305511"/>
                      <a:gd name="connsiteX20" fmla="*/ 85820 w 311042"/>
                      <a:gd name="connsiteY20" fmla="*/ 72930 h 305511"/>
                      <a:gd name="connsiteX21" fmla="*/ 78024 w 311042"/>
                      <a:gd name="connsiteY21" fmla="*/ 78232 h 305511"/>
                      <a:gd name="connsiteX22" fmla="*/ 60560 w 311042"/>
                      <a:gd name="connsiteY22" fmla="*/ 81350 h 305511"/>
                      <a:gd name="connsiteX23" fmla="*/ 29687 w 311042"/>
                      <a:gd name="connsiteY23" fmla="*/ 82598 h 305511"/>
                      <a:gd name="connsiteX24" fmla="*/ 1933 w 311042"/>
                      <a:gd name="connsiteY24" fmla="*/ 84157 h 305511"/>
                      <a:gd name="connsiteX25" fmla="*/ 373 w 311042"/>
                      <a:gd name="connsiteY25" fmla="*/ 88211 h 305511"/>
                      <a:gd name="connsiteX26" fmla="*/ 373 w 311042"/>
                      <a:gd name="connsiteY26" fmla="*/ 89770 h 305511"/>
                      <a:gd name="connsiteX27" fmla="*/ 24074 w 311042"/>
                      <a:gd name="connsiteY27" fmla="*/ 130934 h 305511"/>
                      <a:gd name="connsiteX28" fmla="*/ 32494 w 311042"/>
                      <a:gd name="connsiteY28" fmla="*/ 149645 h 305511"/>
                      <a:gd name="connsiteX29" fmla="*/ 34053 w 311042"/>
                      <a:gd name="connsiteY29" fmla="*/ 168044 h 305511"/>
                      <a:gd name="connsiteX30" fmla="*/ 32182 w 311042"/>
                      <a:gd name="connsiteY30" fmla="*/ 171786 h 305511"/>
                      <a:gd name="connsiteX31" fmla="*/ 10352 w 311042"/>
                      <a:gd name="connsiteY31" fmla="*/ 200788 h 305511"/>
                      <a:gd name="connsiteX32" fmla="*/ 13159 w 311042"/>
                      <a:gd name="connsiteY32" fmla="*/ 205466 h 305511"/>
                      <a:gd name="connsiteX33" fmla="*/ 45280 w 311042"/>
                      <a:gd name="connsiteY33" fmla="*/ 188938 h 305511"/>
                      <a:gd name="connsiteX34" fmla="*/ 43720 w 311042"/>
                      <a:gd name="connsiteY34" fmla="*/ 195799 h 305511"/>
                      <a:gd name="connsiteX35" fmla="*/ 33429 w 311042"/>
                      <a:gd name="connsiteY35" fmla="*/ 219811 h 305511"/>
                      <a:gd name="connsiteX36" fmla="*/ 21579 w 311042"/>
                      <a:gd name="connsiteY36" fmla="*/ 242264 h 305511"/>
                      <a:gd name="connsiteX37" fmla="*/ 23762 w 311042"/>
                      <a:gd name="connsiteY37" fmla="*/ 249125 h 305511"/>
                      <a:gd name="connsiteX38" fmla="*/ 43720 w 311042"/>
                      <a:gd name="connsiteY38" fmla="*/ 240081 h 305511"/>
                      <a:gd name="connsiteX39" fmla="*/ 61184 w 311042"/>
                      <a:gd name="connsiteY39" fmla="*/ 218252 h 305511"/>
                      <a:gd name="connsiteX40" fmla="*/ 58377 w 311042"/>
                      <a:gd name="connsiteY40" fmla="*/ 252243 h 305511"/>
                      <a:gd name="connsiteX41" fmla="*/ 64302 w 311042"/>
                      <a:gd name="connsiteY41" fmla="*/ 257233 h 305511"/>
                      <a:gd name="connsiteX42" fmla="*/ 82078 w 311042"/>
                      <a:gd name="connsiteY42" fmla="*/ 207649 h 305511"/>
                      <a:gd name="connsiteX43" fmla="*/ 74593 w 311042"/>
                      <a:gd name="connsiteY43" fmla="*/ 171163 h 305511"/>
                      <a:gd name="connsiteX44" fmla="*/ 69292 w 311042"/>
                      <a:gd name="connsiteY44" fmla="*/ 156194 h 305511"/>
                      <a:gd name="connsiteX45" fmla="*/ 73034 w 311042"/>
                      <a:gd name="connsiteY45" fmla="*/ 161495 h 305511"/>
                      <a:gd name="connsiteX46" fmla="*/ 77712 w 311042"/>
                      <a:gd name="connsiteY46" fmla="*/ 168356 h 305511"/>
                      <a:gd name="connsiteX47" fmla="*/ 78024 w 311042"/>
                      <a:gd name="connsiteY47" fmla="*/ 168668 h 305511"/>
                      <a:gd name="connsiteX48" fmla="*/ 93304 w 311042"/>
                      <a:gd name="connsiteY48" fmla="*/ 191433 h 305511"/>
                      <a:gd name="connsiteX49" fmla="*/ 104531 w 311042"/>
                      <a:gd name="connsiteY49" fmla="*/ 216381 h 305511"/>
                      <a:gd name="connsiteX50" fmla="*/ 107961 w 311042"/>
                      <a:gd name="connsiteY50" fmla="*/ 224489 h 305511"/>
                      <a:gd name="connsiteX51" fmla="*/ 105466 w 311042"/>
                      <a:gd name="connsiteY51" fmla="*/ 239769 h 305511"/>
                      <a:gd name="connsiteX52" fmla="*/ 95175 w 311042"/>
                      <a:gd name="connsiteY52" fmla="*/ 277191 h 305511"/>
                      <a:gd name="connsiteX53" fmla="*/ 102972 w 311042"/>
                      <a:gd name="connsiteY53" fmla="*/ 283740 h 305511"/>
                      <a:gd name="connsiteX54" fmla="*/ 126984 w 311042"/>
                      <a:gd name="connsiteY54" fmla="*/ 257233 h 305511"/>
                      <a:gd name="connsiteX55" fmla="*/ 130414 w 311042"/>
                      <a:gd name="connsiteY55" fmla="*/ 275632 h 305511"/>
                      <a:gd name="connsiteX56" fmla="*/ 137898 w 311042"/>
                      <a:gd name="connsiteY56" fmla="*/ 301515 h 305511"/>
                      <a:gd name="connsiteX57" fmla="*/ 146942 w 311042"/>
                      <a:gd name="connsiteY57" fmla="*/ 304010 h 305511"/>
                      <a:gd name="connsiteX58" fmla="*/ 153179 w 311042"/>
                      <a:gd name="connsiteY58" fmla="*/ 282493 h 305511"/>
                      <a:gd name="connsiteX59" fmla="*/ 154115 w 311042"/>
                      <a:gd name="connsiteY59" fmla="*/ 255362 h 305511"/>
                      <a:gd name="connsiteX60" fmla="*/ 152244 w 311042"/>
                      <a:gd name="connsiteY60" fmla="*/ 241640 h 305511"/>
                      <a:gd name="connsiteX61" fmla="*/ 162223 w 311042"/>
                      <a:gd name="connsiteY61" fmla="*/ 257857 h 305511"/>
                      <a:gd name="connsiteX62" fmla="*/ 186859 w 311042"/>
                      <a:gd name="connsiteY62" fmla="*/ 293095 h 305511"/>
                      <a:gd name="connsiteX63" fmla="*/ 184988 w 311042"/>
                      <a:gd name="connsiteY63" fmla="*/ 249437 h 305511"/>
                      <a:gd name="connsiteX64" fmla="*/ 176256 w 311042"/>
                      <a:gd name="connsiteY64" fmla="*/ 231038 h 305511"/>
                      <a:gd name="connsiteX65" fmla="*/ 159104 w 311042"/>
                      <a:gd name="connsiteY65" fmla="*/ 200164 h 305511"/>
                      <a:gd name="connsiteX66" fmla="*/ 131973 w 311042"/>
                      <a:gd name="connsiteY66" fmla="*/ 169915 h 305511"/>
                      <a:gd name="connsiteX67" fmla="*/ 92057 w 311042"/>
                      <a:gd name="connsiteY67" fmla="*/ 142161 h 305511"/>
                      <a:gd name="connsiteX68" fmla="*/ 163782 w 311042"/>
                      <a:gd name="connsiteY68" fmla="*/ 188314 h 305511"/>
                      <a:gd name="connsiteX69" fmla="*/ 193096 w 311042"/>
                      <a:gd name="connsiteY69" fmla="*/ 221994 h 305511"/>
                      <a:gd name="connsiteX70" fmla="*/ 203699 w 311042"/>
                      <a:gd name="connsiteY70" fmla="*/ 248813 h 305511"/>
                      <a:gd name="connsiteX71" fmla="*/ 210248 w 311042"/>
                      <a:gd name="connsiteY71" fmla="*/ 265029 h 305511"/>
                      <a:gd name="connsiteX72" fmla="*/ 218044 w 311042"/>
                      <a:gd name="connsiteY72" fmla="*/ 279374 h 305511"/>
                      <a:gd name="connsiteX73" fmla="*/ 228647 w 311042"/>
                      <a:gd name="connsiteY73" fmla="*/ 279686 h 305511"/>
                      <a:gd name="connsiteX74" fmla="*/ 229894 w 311042"/>
                      <a:gd name="connsiteY74" fmla="*/ 264093 h 305511"/>
                      <a:gd name="connsiteX75" fmla="*/ 229270 w 311042"/>
                      <a:gd name="connsiteY75" fmla="*/ 251308 h 305511"/>
                      <a:gd name="connsiteX76" fmla="*/ 229582 w 311042"/>
                      <a:gd name="connsiteY76" fmla="*/ 251308 h 305511"/>
                      <a:gd name="connsiteX77" fmla="*/ 229894 w 311042"/>
                      <a:gd name="connsiteY77" fmla="*/ 250996 h 305511"/>
                      <a:gd name="connsiteX78" fmla="*/ 250476 w 311042"/>
                      <a:gd name="connsiteY78" fmla="*/ 276567 h 305511"/>
                      <a:gd name="connsiteX79" fmla="*/ 257960 w 311042"/>
                      <a:gd name="connsiteY79" fmla="*/ 278439 h 305511"/>
                      <a:gd name="connsiteX80" fmla="*/ 257025 w 311042"/>
                      <a:gd name="connsiteY80" fmla="*/ 250060 h 305511"/>
                      <a:gd name="connsiteX81" fmla="*/ 260767 w 311042"/>
                      <a:gd name="connsiteY81" fmla="*/ 252555 h 305511"/>
                      <a:gd name="connsiteX82" fmla="*/ 302555 w 311042"/>
                      <a:gd name="connsiteY82" fmla="*/ 284675 h 305511"/>
                      <a:gd name="connsiteX83" fmla="*/ 310975 w 311042"/>
                      <a:gd name="connsiteY83" fmla="*/ 282493 h 305511"/>
                      <a:gd name="connsiteX84" fmla="*/ 282597 w 311042"/>
                      <a:gd name="connsiteY84" fmla="*/ 233844 h 305511"/>
                      <a:gd name="connsiteX85" fmla="*/ 264509 w 311042"/>
                      <a:gd name="connsiteY85" fmla="*/ 216381 h 305511"/>
                      <a:gd name="connsiteX86" fmla="*/ 270434 w 311042"/>
                      <a:gd name="connsiteY86" fmla="*/ 217004 h 305511"/>
                      <a:gd name="connsiteX87" fmla="*/ 301619 w 311042"/>
                      <a:gd name="connsiteY87" fmla="*/ 206090 h 305511"/>
                      <a:gd name="connsiteX88" fmla="*/ 270746 w 311042"/>
                      <a:gd name="connsiteY88" fmla="*/ 190809 h 305511"/>
                      <a:gd name="connsiteX89" fmla="*/ 256713 w 311042"/>
                      <a:gd name="connsiteY89" fmla="*/ 188626 h 305511"/>
                      <a:gd name="connsiteX90" fmla="*/ 268251 w 311042"/>
                      <a:gd name="connsiteY90" fmla="*/ 166797 h 305511"/>
                      <a:gd name="connsiteX91" fmla="*/ 256401 w 311042"/>
                      <a:gd name="connsiteY91" fmla="*/ 160248 h 305511"/>
                      <a:gd name="connsiteX92" fmla="*/ 234572 w 311042"/>
                      <a:gd name="connsiteY92" fmla="*/ 164926 h 305511"/>
                      <a:gd name="connsiteX93" fmla="*/ 226776 w 311042"/>
                      <a:gd name="connsiteY93" fmla="*/ 167420 h 305511"/>
                      <a:gd name="connsiteX94" fmla="*/ 172202 w 311042"/>
                      <a:gd name="connsiteY94" fmla="*/ 140913 h 305511"/>
                      <a:gd name="connsiteX95" fmla="*/ 101412 w 311042"/>
                      <a:gd name="connsiteY95" fmla="*/ 120331 h 305511"/>
                      <a:gd name="connsiteX96" fmla="*/ 101101 w 311042"/>
                      <a:gd name="connsiteY96" fmla="*/ 120019 h 305511"/>
                      <a:gd name="connsiteX97" fmla="*/ 103595 w 311042"/>
                      <a:gd name="connsiteY97" fmla="*/ 120019 h 305511"/>
                      <a:gd name="connsiteX98" fmla="*/ 229582 w 311042"/>
                      <a:gd name="connsiteY98" fmla="*/ 142784 h 305511"/>
                      <a:gd name="connsiteX99" fmla="*/ 230829 w 311042"/>
                      <a:gd name="connsiteY99" fmla="*/ 139354 h 305511"/>
                      <a:gd name="connsiteX100" fmla="*/ 217420 w 311042"/>
                      <a:gd name="connsiteY100" fmla="*/ 125321 h 305511"/>
                      <a:gd name="connsiteX101" fmla="*/ 225528 w 311042"/>
                      <a:gd name="connsiteY101" fmla="*/ 125009 h 305511"/>
                      <a:gd name="connsiteX102" fmla="*/ 263885 w 311042"/>
                      <a:gd name="connsiteY102" fmla="*/ 117213 h 305511"/>
                      <a:gd name="connsiteX103" fmla="*/ 238938 w 311042"/>
                      <a:gd name="connsiteY103" fmla="*/ 107234 h 305511"/>
                      <a:gd name="connsiteX104" fmla="*/ 213054 w 311042"/>
                      <a:gd name="connsiteY104" fmla="*/ 105051 h 305511"/>
                      <a:gd name="connsiteX105" fmla="*/ 223345 w 311042"/>
                      <a:gd name="connsiteY105" fmla="*/ 100997 h 305511"/>
                      <a:gd name="connsiteX106" fmla="*/ 251100 w 311042"/>
                      <a:gd name="connsiteY106" fmla="*/ 67317 h 305511"/>
                      <a:gd name="connsiteX107" fmla="*/ 233948 w 311042"/>
                      <a:gd name="connsiteY107" fmla="*/ 57962 h 305511"/>
                      <a:gd name="connsiteX108" fmla="*/ 66797 w 311042"/>
                      <a:gd name="connsiteY108" fmla="*/ 150269 h 305511"/>
                      <a:gd name="connsiteX109" fmla="*/ 64926 w 311042"/>
                      <a:gd name="connsiteY109" fmla="*/ 148086 h 305511"/>
                      <a:gd name="connsiteX110" fmla="*/ 66173 w 311042"/>
                      <a:gd name="connsiteY110" fmla="*/ 149021 h 305511"/>
                      <a:gd name="connsiteX111" fmla="*/ 66797 w 311042"/>
                      <a:gd name="connsiteY111" fmla="*/ 150269 h 305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11042" h="305511">
                        <a:moveTo>
                          <a:pt x="233948" y="57962"/>
                        </a:moveTo>
                        <a:cubicBezTo>
                          <a:pt x="228023" y="61392"/>
                          <a:pt x="225216" y="67941"/>
                          <a:pt x="219915" y="71995"/>
                        </a:cubicBezTo>
                        <a:cubicBezTo>
                          <a:pt x="214613" y="76049"/>
                          <a:pt x="208376" y="78855"/>
                          <a:pt x="201828" y="81350"/>
                        </a:cubicBezTo>
                        <a:cubicBezTo>
                          <a:pt x="189042" y="86028"/>
                          <a:pt x="175320" y="89770"/>
                          <a:pt x="160975" y="91329"/>
                        </a:cubicBezTo>
                        <a:cubicBezTo>
                          <a:pt x="147566" y="92889"/>
                          <a:pt x="136339" y="97254"/>
                          <a:pt x="122306" y="96631"/>
                        </a:cubicBezTo>
                        <a:cubicBezTo>
                          <a:pt x="120747" y="96631"/>
                          <a:pt x="97982" y="98190"/>
                          <a:pt x="96111" y="97878"/>
                        </a:cubicBezTo>
                        <a:cubicBezTo>
                          <a:pt x="100165" y="93200"/>
                          <a:pt x="155050" y="72307"/>
                          <a:pt x="165653" y="66693"/>
                        </a:cubicBezTo>
                        <a:cubicBezTo>
                          <a:pt x="174697" y="61704"/>
                          <a:pt x="181869" y="52036"/>
                          <a:pt x="191536" y="48294"/>
                        </a:cubicBezTo>
                        <a:cubicBezTo>
                          <a:pt x="194967" y="47047"/>
                          <a:pt x="195591" y="42993"/>
                          <a:pt x="192160" y="39874"/>
                        </a:cubicBezTo>
                        <a:cubicBezTo>
                          <a:pt x="181246" y="30207"/>
                          <a:pt x="170019" y="32702"/>
                          <a:pt x="160664" y="37691"/>
                        </a:cubicBezTo>
                        <a:cubicBezTo>
                          <a:pt x="157233" y="39562"/>
                          <a:pt x="153803" y="41745"/>
                          <a:pt x="150372" y="43616"/>
                        </a:cubicBezTo>
                        <a:cubicBezTo>
                          <a:pt x="151308" y="38315"/>
                          <a:pt x="153491" y="35508"/>
                          <a:pt x="157545" y="31454"/>
                        </a:cubicBezTo>
                        <a:cubicBezTo>
                          <a:pt x="161287" y="28024"/>
                          <a:pt x="164406" y="24906"/>
                          <a:pt x="165341" y="19604"/>
                        </a:cubicBezTo>
                        <a:cubicBezTo>
                          <a:pt x="165653" y="18045"/>
                          <a:pt x="164406" y="16797"/>
                          <a:pt x="163158" y="15862"/>
                        </a:cubicBezTo>
                        <a:cubicBezTo>
                          <a:pt x="151932" y="8689"/>
                          <a:pt x="137275" y="13055"/>
                          <a:pt x="130102" y="20228"/>
                        </a:cubicBezTo>
                        <a:cubicBezTo>
                          <a:pt x="128231" y="22099"/>
                          <a:pt x="126984" y="23970"/>
                          <a:pt x="125736" y="26153"/>
                        </a:cubicBezTo>
                        <a:cubicBezTo>
                          <a:pt x="126984" y="21475"/>
                          <a:pt x="128231" y="16797"/>
                          <a:pt x="128855" y="12120"/>
                        </a:cubicBezTo>
                        <a:cubicBezTo>
                          <a:pt x="130414" y="2764"/>
                          <a:pt x="115757" y="-3785"/>
                          <a:pt x="110144" y="2452"/>
                        </a:cubicBezTo>
                        <a:cubicBezTo>
                          <a:pt x="99541" y="14614"/>
                          <a:pt x="93928" y="32390"/>
                          <a:pt x="95799" y="50165"/>
                        </a:cubicBezTo>
                        <a:cubicBezTo>
                          <a:pt x="96423" y="55778"/>
                          <a:pt x="97982" y="58585"/>
                          <a:pt x="95175" y="62951"/>
                        </a:cubicBezTo>
                        <a:cubicBezTo>
                          <a:pt x="92680" y="66693"/>
                          <a:pt x="89250" y="70124"/>
                          <a:pt x="85820" y="72930"/>
                        </a:cubicBezTo>
                        <a:cubicBezTo>
                          <a:pt x="83325" y="75113"/>
                          <a:pt x="80830" y="76672"/>
                          <a:pt x="78024" y="78232"/>
                        </a:cubicBezTo>
                        <a:cubicBezTo>
                          <a:pt x="72410" y="79479"/>
                          <a:pt x="66485" y="80726"/>
                          <a:pt x="60560" y="81350"/>
                        </a:cubicBezTo>
                        <a:cubicBezTo>
                          <a:pt x="50581" y="82598"/>
                          <a:pt x="40290" y="82909"/>
                          <a:pt x="29687" y="82598"/>
                        </a:cubicBezTo>
                        <a:cubicBezTo>
                          <a:pt x="20020" y="81974"/>
                          <a:pt x="10352" y="81350"/>
                          <a:pt x="1933" y="84157"/>
                        </a:cubicBezTo>
                        <a:cubicBezTo>
                          <a:pt x="373" y="84780"/>
                          <a:pt x="-562" y="86652"/>
                          <a:pt x="373" y="88211"/>
                        </a:cubicBezTo>
                        <a:cubicBezTo>
                          <a:pt x="61" y="88523"/>
                          <a:pt x="61" y="89146"/>
                          <a:pt x="373" y="89770"/>
                        </a:cubicBezTo>
                        <a:cubicBezTo>
                          <a:pt x="8481" y="103180"/>
                          <a:pt x="17213" y="116901"/>
                          <a:pt x="24074" y="130934"/>
                        </a:cubicBezTo>
                        <a:cubicBezTo>
                          <a:pt x="27192" y="137171"/>
                          <a:pt x="29687" y="143408"/>
                          <a:pt x="32494" y="149645"/>
                        </a:cubicBezTo>
                        <a:cubicBezTo>
                          <a:pt x="32182" y="155570"/>
                          <a:pt x="32494" y="161807"/>
                          <a:pt x="34053" y="168044"/>
                        </a:cubicBezTo>
                        <a:cubicBezTo>
                          <a:pt x="33429" y="169292"/>
                          <a:pt x="32806" y="170539"/>
                          <a:pt x="32182" y="171786"/>
                        </a:cubicBezTo>
                        <a:cubicBezTo>
                          <a:pt x="26257" y="182701"/>
                          <a:pt x="17213" y="190809"/>
                          <a:pt x="10352" y="200788"/>
                        </a:cubicBezTo>
                        <a:cubicBezTo>
                          <a:pt x="9105" y="202659"/>
                          <a:pt x="10664" y="205154"/>
                          <a:pt x="13159" y="205466"/>
                        </a:cubicBezTo>
                        <a:cubicBezTo>
                          <a:pt x="26880" y="207025"/>
                          <a:pt x="38107" y="197982"/>
                          <a:pt x="45280" y="188938"/>
                        </a:cubicBezTo>
                        <a:cubicBezTo>
                          <a:pt x="44968" y="191433"/>
                          <a:pt x="44656" y="193927"/>
                          <a:pt x="43720" y="195799"/>
                        </a:cubicBezTo>
                        <a:cubicBezTo>
                          <a:pt x="41225" y="204219"/>
                          <a:pt x="37171" y="212015"/>
                          <a:pt x="33429" y="219811"/>
                        </a:cubicBezTo>
                        <a:cubicBezTo>
                          <a:pt x="30311" y="226360"/>
                          <a:pt x="27816" y="238522"/>
                          <a:pt x="21579" y="242264"/>
                        </a:cubicBezTo>
                        <a:cubicBezTo>
                          <a:pt x="19084" y="243823"/>
                          <a:pt x="20332" y="248501"/>
                          <a:pt x="23762" y="249125"/>
                        </a:cubicBezTo>
                        <a:cubicBezTo>
                          <a:pt x="33117" y="250996"/>
                          <a:pt x="38419" y="245383"/>
                          <a:pt x="43720" y="240081"/>
                        </a:cubicBezTo>
                        <a:cubicBezTo>
                          <a:pt x="50581" y="233532"/>
                          <a:pt x="56506" y="226360"/>
                          <a:pt x="61184" y="218252"/>
                        </a:cubicBezTo>
                        <a:cubicBezTo>
                          <a:pt x="61807" y="230102"/>
                          <a:pt x="60872" y="241640"/>
                          <a:pt x="58377" y="252243"/>
                        </a:cubicBezTo>
                        <a:cubicBezTo>
                          <a:pt x="57753" y="255050"/>
                          <a:pt x="61496" y="259416"/>
                          <a:pt x="64302" y="257233"/>
                        </a:cubicBezTo>
                        <a:cubicBezTo>
                          <a:pt x="79583" y="246006"/>
                          <a:pt x="83637" y="227607"/>
                          <a:pt x="82078" y="207649"/>
                        </a:cubicBezTo>
                        <a:cubicBezTo>
                          <a:pt x="81142" y="195487"/>
                          <a:pt x="78647" y="183325"/>
                          <a:pt x="74593" y="171163"/>
                        </a:cubicBezTo>
                        <a:cubicBezTo>
                          <a:pt x="73034" y="166173"/>
                          <a:pt x="71475" y="160872"/>
                          <a:pt x="69292" y="156194"/>
                        </a:cubicBezTo>
                        <a:cubicBezTo>
                          <a:pt x="70539" y="158065"/>
                          <a:pt x="71787" y="159624"/>
                          <a:pt x="73034" y="161495"/>
                        </a:cubicBezTo>
                        <a:cubicBezTo>
                          <a:pt x="73970" y="163990"/>
                          <a:pt x="75529" y="166173"/>
                          <a:pt x="77712" y="168356"/>
                        </a:cubicBezTo>
                        <a:cubicBezTo>
                          <a:pt x="77712" y="168356"/>
                          <a:pt x="78024" y="168356"/>
                          <a:pt x="78024" y="168668"/>
                        </a:cubicBezTo>
                        <a:cubicBezTo>
                          <a:pt x="83637" y="176152"/>
                          <a:pt x="89250" y="183637"/>
                          <a:pt x="93304" y="191433"/>
                        </a:cubicBezTo>
                        <a:cubicBezTo>
                          <a:pt x="97670" y="199541"/>
                          <a:pt x="101101" y="207961"/>
                          <a:pt x="104531" y="216381"/>
                        </a:cubicBezTo>
                        <a:cubicBezTo>
                          <a:pt x="105466" y="219187"/>
                          <a:pt x="106714" y="221994"/>
                          <a:pt x="107961" y="224489"/>
                        </a:cubicBezTo>
                        <a:cubicBezTo>
                          <a:pt x="107337" y="229790"/>
                          <a:pt x="106714" y="235092"/>
                          <a:pt x="105466" y="239769"/>
                        </a:cubicBezTo>
                        <a:cubicBezTo>
                          <a:pt x="102348" y="252243"/>
                          <a:pt x="99541" y="265341"/>
                          <a:pt x="95175" y="277191"/>
                        </a:cubicBezTo>
                        <a:cubicBezTo>
                          <a:pt x="93928" y="280933"/>
                          <a:pt x="99229" y="286235"/>
                          <a:pt x="102972" y="283740"/>
                        </a:cubicBezTo>
                        <a:cubicBezTo>
                          <a:pt x="112951" y="275944"/>
                          <a:pt x="121059" y="267836"/>
                          <a:pt x="126984" y="257233"/>
                        </a:cubicBezTo>
                        <a:cubicBezTo>
                          <a:pt x="128231" y="263470"/>
                          <a:pt x="129167" y="269707"/>
                          <a:pt x="130414" y="275632"/>
                        </a:cubicBezTo>
                        <a:cubicBezTo>
                          <a:pt x="132285" y="283740"/>
                          <a:pt x="133533" y="293719"/>
                          <a:pt x="137898" y="301515"/>
                        </a:cubicBezTo>
                        <a:cubicBezTo>
                          <a:pt x="139770" y="304946"/>
                          <a:pt x="144759" y="307129"/>
                          <a:pt x="146942" y="304010"/>
                        </a:cubicBezTo>
                        <a:cubicBezTo>
                          <a:pt x="150996" y="298397"/>
                          <a:pt x="151932" y="289665"/>
                          <a:pt x="153179" y="282493"/>
                        </a:cubicBezTo>
                        <a:cubicBezTo>
                          <a:pt x="154738" y="273761"/>
                          <a:pt x="154738" y="264405"/>
                          <a:pt x="154115" y="255362"/>
                        </a:cubicBezTo>
                        <a:cubicBezTo>
                          <a:pt x="153803" y="251931"/>
                          <a:pt x="153179" y="246942"/>
                          <a:pt x="152244" y="241640"/>
                        </a:cubicBezTo>
                        <a:cubicBezTo>
                          <a:pt x="155986" y="246942"/>
                          <a:pt x="159416" y="252243"/>
                          <a:pt x="162223" y="257857"/>
                        </a:cubicBezTo>
                        <a:cubicBezTo>
                          <a:pt x="166277" y="265965"/>
                          <a:pt x="174697" y="293407"/>
                          <a:pt x="186859" y="293095"/>
                        </a:cubicBezTo>
                        <a:cubicBezTo>
                          <a:pt x="199957" y="292784"/>
                          <a:pt x="187483" y="256609"/>
                          <a:pt x="184988" y="249437"/>
                        </a:cubicBezTo>
                        <a:cubicBezTo>
                          <a:pt x="183117" y="243823"/>
                          <a:pt x="180310" y="237586"/>
                          <a:pt x="176256" y="231038"/>
                        </a:cubicBezTo>
                        <a:cubicBezTo>
                          <a:pt x="173761" y="220747"/>
                          <a:pt x="165341" y="209208"/>
                          <a:pt x="159104" y="200164"/>
                        </a:cubicBezTo>
                        <a:cubicBezTo>
                          <a:pt x="151620" y="189250"/>
                          <a:pt x="142265" y="178647"/>
                          <a:pt x="131973" y="169915"/>
                        </a:cubicBezTo>
                        <a:cubicBezTo>
                          <a:pt x="120747" y="160560"/>
                          <a:pt x="108897" y="154011"/>
                          <a:pt x="92057" y="142161"/>
                        </a:cubicBezTo>
                        <a:cubicBezTo>
                          <a:pt x="92057" y="142161"/>
                          <a:pt x="119499" y="148086"/>
                          <a:pt x="163782" y="188314"/>
                        </a:cubicBezTo>
                        <a:cubicBezTo>
                          <a:pt x="174697" y="197982"/>
                          <a:pt x="183117" y="211391"/>
                          <a:pt x="193096" y="221994"/>
                        </a:cubicBezTo>
                        <a:cubicBezTo>
                          <a:pt x="195279" y="224489"/>
                          <a:pt x="201828" y="242264"/>
                          <a:pt x="203699" y="248813"/>
                        </a:cubicBezTo>
                        <a:cubicBezTo>
                          <a:pt x="205258" y="254426"/>
                          <a:pt x="207753" y="259728"/>
                          <a:pt x="210248" y="265029"/>
                        </a:cubicBezTo>
                        <a:cubicBezTo>
                          <a:pt x="212431" y="270019"/>
                          <a:pt x="215861" y="274385"/>
                          <a:pt x="218044" y="279374"/>
                        </a:cubicBezTo>
                        <a:cubicBezTo>
                          <a:pt x="219915" y="284364"/>
                          <a:pt x="228958" y="284987"/>
                          <a:pt x="228647" y="279686"/>
                        </a:cubicBezTo>
                        <a:cubicBezTo>
                          <a:pt x="228335" y="274385"/>
                          <a:pt x="229894" y="269395"/>
                          <a:pt x="229894" y="264093"/>
                        </a:cubicBezTo>
                        <a:cubicBezTo>
                          <a:pt x="229894" y="259728"/>
                          <a:pt x="229894" y="255674"/>
                          <a:pt x="229270" y="251308"/>
                        </a:cubicBezTo>
                        <a:cubicBezTo>
                          <a:pt x="229270" y="251308"/>
                          <a:pt x="229582" y="251308"/>
                          <a:pt x="229582" y="251308"/>
                        </a:cubicBezTo>
                        <a:cubicBezTo>
                          <a:pt x="229582" y="251308"/>
                          <a:pt x="229894" y="251308"/>
                          <a:pt x="229894" y="250996"/>
                        </a:cubicBezTo>
                        <a:cubicBezTo>
                          <a:pt x="237690" y="258792"/>
                          <a:pt x="245174" y="266900"/>
                          <a:pt x="250476" y="276567"/>
                        </a:cubicBezTo>
                        <a:cubicBezTo>
                          <a:pt x="252035" y="279374"/>
                          <a:pt x="256089" y="280933"/>
                          <a:pt x="257960" y="278439"/>
                        </a:cubicBezTo>
                        <a:cubicBezTo>
                          <a:pt x="264197" y="270330"/>
                          <a:pt x="262326" y="260351"/>
                          <a:pt x="257025" y="250060"/>
                        </a:cubicBezTo>
                        <a:cubicBezTo>
                          <a:pt x="258272" y="250996"/>
                          <a:pt x="259520" y="251620"/>
                          <a:pt x="260767" y="252555"/>
                        </a:cubicBezTo>
                        <a:cubicBezTo>
                          <a:pt x="275424" y="262534"/>
                          <a:pt x="289145" y="273137"/>
                          <a:pt x="302555" y="284675"/>
                        </a:cubicBezTo>
                        <a:cubicBezTo>
                          <a:pt x="305985" y="287482"/>
                          <a:pt x="310663" y="286235"/>
                          <a:pt x="310975" y="282493"/>
                        </a:cubicBezTo>
                        <a:cubicBezTo>
                          <a:pt x="312222" y="264093"/>
                          <a:pt x="296006" y="247877"/>
                          <a:pt x="282597" y="233844"/>
                        </a:cubicBezTo>
                        <a:cubicBezTo>
                          <a:pt x="276671" y="227607"/>
                          <a:pt x="270746" y="221994"/>
                          <a:pt x="264509" y="216381"/>
                        </a:cubicBezTo>
                        <a:cubicBezTo>
                          <a:pt x="266380" y="216692"/>
                          <a:pt x="268563" y="217004"/>
                          <a:pt x="270434" y="217004"/>
                        </a:cubicBezTo>
                        <a:cubicBezTo>
                          <a:pt x="283220" y="218564"/>
                          <a:pt x="299436" y="219811"/>
                          <a:pt x="301619" y="206090"/>
                        </a:cubicBezTo>
                        <a:cubicBezTo>
                          <a:pt x="303178" y="196422"/>
                          <a:pt x="276047" y="191745"/>
                          <a:pt x="270746" y="190809"/>
                        </a:cubicBezTo>
                        <a:cubicBezTo>
                          <a:pt x="266068" y="189874"/>
                          <a:pt x="261391" y="189250"/>
                          <a:pt x="256713" y="188626"/>
                        </a:cubicBezTo>
                        <a:cubicBezTo>
                          <a:pt x="265133" y="183948"/>
                          <a:pt x="271994" y="177400"/>
                          <a:pt x="268251" y="166797"/>
                        </a:cubicBezTo>
                        <a:cubicBezTo>
                          <a:pt x="267004" y="162743"/>
                          <a:pt x="259208" y="160560"/>
                          <a:pt x="256401" y="160248"/>
                        </a:cubicBezTo>
                        <a:cubicBezTo>
                          <a:pt x="248605" y="159312"/>
                          <a:pt x="241121" y="163055"/>
                          <a:pt x="234572" y="164926"/>
                        </a:cubicBezTo>
                        <a:cubicBezTo>
                          <a:pt x="232077" y="165861"/>
                          <a:pt x="229582" y="166485"/>
                          <a:pt x="226776" y="167420"/>
                        </a:cubicBezTo>
                        <a:cubicBezTo>
                          <a:pt x="225528" y="167109"/>
                          <a:pt x="218979" y="160872"/>
                          <a:pt x="172202" y="140913"/>
                        </a:cubicBezTo>
                        <a:cubicBezTo>
                          <a:pt x="149125" y="130934"/>
                          <a:pt x="124801" y="127816"/>
                          <a:pt x="101412" y="120331"/>
                        </a:cubicBezTo>
                        <a:cubicBezTo>
                          <a:pt x="101412" y="120331"/>
                          <a:pt x="101101" y="120331"/>
                          <a:pt x="101101" y="120019"/>
                        </a:cubicBezTo>
                        <a:cubicBezTo>
                          <a:pt x="102036" y="120019"/>
                          <a:pt x="102660" y="120019"/>
                          <a:pt x="103595" y="120019"/>
                        </a:cubicBezTo>
                        <a:cubicBezTo>
                          <a:pt x="113263" y="120331"/>
                          <a:pt x="214925" y="143408"/>
                          <a:pt x="229582" y="142784"/>
                        </a:cubicBezTo>
                        <a:cubicBezTo>
                          <a:pt x="231453" y="142784"/>
                          <a:pt x="232077" y="140913"/>
                          <a:pt x="230829" y="139354"/>
                        </a:cubicBezTo>
                        <a:cubicBezTo>
                          <a:pt x="227399" y="134364"/>
                          <a:pt x="222721" y="129687"/>
                          <a:pt x="217420" y="125321"/>
                        </a:cubicBezTo>
                        <a:cubicBezTo>
                          <a:pt x="220227" y="125321"/>
                          <a:pt x="222721" y="125009"/>
                          <a:pt x="225528" y="125009"/>
                        </a:cubicBezTo>
                        <a:cubicBezTo>
                          <a:pt x="235819" y="124385"/>
                          <a:pt x="259831" y="127504"/>
                          <a:pt x="263885" y="117213"/>
                        </a:cubicBezTo>
                        <a:cubicBezTo>
                          <a:pt x="266692" y="109728"/>
                          <a:pt x="242056" y="107545"/>
                          <a:pt x="238938" y="107234"/>
                        </a:cubicBezTo>
                        <a:cubicBezTo>
                          <a:pt x="230206" y="106298"/>
                          <a:pt x="221474" y="105674"/>
                          <a:pt x="213054" y="105051"/>
                        </a:cubicBezTo>
                        <a:cubicBezTo>
                          <a:pt x="216484" y="103803"/>
                          <a:pt x="219915" y="102244"/>
                          <a:pt x="223345" y="100997"/>
                        </a:cubicBezTo>
                        <a:cubicBezTo>
                          <a:pt x="237066" y="94760"/>
                          <a:pt x="252347" y="84157"/>
                          <a:pt x="251100" y="67317"/>
                        </a:cubicBezTo>
                        <a:cubicBezTo>
                          <a:pt x="252035" y="59209"/>
                          <a:pt x="239873" y="54531"/>
                          <a:pt x="233948" y="57962"/>
                        </a:cubicBezTo>
                        <a:close/>
                        <a:moveTo>
                          <a:pt x="66797" y="150269"/>
                        </a:moveTo>
                        <a:cubicBezTo>
                          <a:pt x="66173" y="149645"/>
                          <a:pt x="65550" y="149021"/>
                          <a:pt x="64926" y="148086"/>
                        </a:cubicBezTo>
                        <a:cubicBezTo>
                          <a:pt x="65238" y="148398"/>
                          <a:pt x="65861" y="148710"/>
                          <a:pt x="66173" y="149021"/>
                        </a:cubicBezTo>
                        <a:cubicBezTo>
                          <a:pt x="66173" y="149645"/>
                          <a:pt x="66485" y="149957"/>
                          <a:pt x="66797" y="150269"/>
                        </a:cubicBez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76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949126" y="4394232"/>
                    <a:ext cx="423766" cy="356763"/>
                    <a:chOff x="6949126" y="4394232"/>
                    <a:chExt cx="423766" cy="356763"/>
                  </a:xfrm>
                </p:grpSpPr>
                <p:sp>
                  <p:nvSpPr>
                    <p:cNvPr id="202" name="Freeform: Shape 669">
                      <a:extLst>
                        <a:ext uri="{FF2B5EF4-FFF2-40B4-BE49-F238E27FC236}">
                          <a16:creationId xmlns:a16="http://schemas.microsoft.com/office/drawing/2014/main" id="{C2D23C42-EA90-40ED-A258-6A1F31955B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37964" y="4609101"/>
                      <a:ext cx="153431" cy="134681"/>
                    </a:xfrm>
                    <a:custGeom>
                      <a:avLst/>
                      <a:gdLst>
                        <a:gd name="connsiteX0" fmla="*/ 151703 w 153431"/>
                        <a:gd name="connsiteY0" fmla="*/ 9711 h 134681"/>
                        <a:gd name="connsiteX1" fmla="*/ 74676 w 153431"/>
                        <a:gd name="connsiteY1" fmla="*/ 69274 h 134681"/>
                        <a:gd name="connsiteX2" fmla="*/ 44115 w 153431"/>
                        <a:gd name="connsiteY2" fmla="*/ 108255 h 134681"/>
                        <a:gd name="connsiteX3" fmla="*/ 17920 w 153431"/>
                        <a:gd name="connsiteY3" fmla="*/ 134138 h 134681"/>
                        <a:gd name="connsiteX4" fmla="*/ 5134 w 153431"/>
                        <a:gd name="connsiteY4" fmla="*/ 129461 h 134681"/>
                        <a:gd name="connsiteX5" fmla="*/ 46610 w 153431"/>
                        <a:gd name="connsiteY5" fmla="*/ 43078 h 134681"/>
                        <a:gd name="connsiteX6" fmla="*/ 147337 w 153431"/>
                        <a:gd name="connsiteY6" fmla="*/ 43 h 134681"/>
                        <a:gd name="connsiteX7" fmla="*/ 151703 w 153431"/>
                        <a:gd name="connsiteY7" fmla="*/ 9711 h 134681"/>
                        <a:gd name="connsiteX8" fmla="*/ 151703 w 153431"/>
                        <a:gd name="connsiteY8" fmla="*/ 9711 h 1346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3431" h="134681">
                          <a:moveTo>
                            <a:pt x="151703" y="9711"/>
                          </a:moveTo>
                          <a:cubicBezTo>
                            <a:pt x="128314" y="32476"/>
                            <a:pt x="98065" y="46509"/>
                            <a:pt x="74676" y="69274"/>
                          </a:cubicBezTo>
                          <a:cubicBezTo>
                            <a:pt x="62826" y="80812"/>
                            <a:pt x="52847" y="94222"/>
                            <a:pt x="44115" y="108255"/>
                          </a:cubicBezTo>
                          <a:cubicBezTo>
                            <a:pt x="36631" y="120105"/>
                            <a:pt x="31641" y="129772"/>
                            <a:pt x="17920" y="134138"/>
                          </a:cubicBezTo>
                          <a:cubicBezTo>
                            <a:pt x="13242" y="135698"/>
                            <a:pt x="7629" y="133826"/>
                            <a:pt x="5134" y="129461"/>
                          </a:cubicBezTo>
                          <a:cubicBezTo>
                            <a:pt x="-13889" y="98899"/>
                            <a:pt x="24468" y="61166"/>
                            <a:pt x="46610" y="43078"/>
                          </a:cubicBezTo>
                          <a:cubicBezTo>
                            <a:pt x="74676" y="19690"/>
                            <a:pt x="110227" y="355"/>
                            <a:pt x="147337" y="43"/>
                          </a:cubicBezTo>
                          <a:cubicBezTo>
                            <a:pt x="152015" y="-580"/>
                            <a:pt x="155757" y="5657"/>
                            <a:pt x="151703" y="9711"/>
                          </a:cubicBezTo>
                          <a:lnTo>
                            <a:pt x="151703" y="971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3" name="Freeform: Shape 670">
                      <a:extLst>
                        <a:ext uri="{FF2B5EF4-FFF2-40B4-BE49-F238E27FC236}">
                          <a16:creationId xmlns:a16="http://schemas.microsoft.com/office/drawing/2014/main" id="{40EA172B-3A8A-4501-8BDC-0804A2D832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93934" y="4426837"/>
                      <a:ext cx="160638" cy="131175"/>
                    </a:xfrm>
                    <a:custGeom>
                      <a:avLst/>
                      <a:gdLst>
                        <a:gd name="connsiteX0" fmla="*/ 157063 w 160638"/>
                        <a:gd name="connsiteY0" fmla="*/ 131164 h 131175"/>
                        <a:gd name="connsiteX1" fmla="*/ 1763 w 160638"/>
                        <a:gd name="connsiteY1" fmla="*/ 26694 h 131175"/>
                        <a:gd name="connsiteX2" fmla="*/ 42615 w 160638"/>
                        <a:gd name="connsiteY2" fmla="*/ 13597 h 131175"/>
                        <a:gd name="connsiteX3" fmla="*/ 159246 w 160638"/>
                        <a:gd name="connsiteY3" fmla="*/ 124303 h 131175"/>
                        <a:gd name="connsiteX4" fmla="*/ 157063 w 160638"/>
                        <a:gd name="connsiteY4" fmla="*/ 131164 h 131175"/>
                        <a:gd name="connsiteX5" fmla="*/ 157063 w 160638"/>
                        <a:gd name="connsiteY5" fmla="*/ 131164 h 1311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60638" h="131175">
                          <a:moveTo>
                            <a:pt x="157063" y="131164"/>
                          </a:moveTo>
                          <a:cubicBezTo>
                            <a:pt x="102178" y="132099"/>
                            <a:pt x="22345" y="77214"/>
                            <a:pt x="1763" y="26694"/>
                          </a:cubicBezTo>
                          <a:cubicBezTo>
                            <a:pt x="-8840" y="499"/>
                            <a:pt x="31388" y="-11039"/>
                            <a:pt x="42615" y="13597"/>
                          </a:cubicBezTo>
                          <a:cubicBezTo>
                            <a:pt x="65380" y="63493"/>
                            <a:pt x="123384" y="86881"/>
                            <a:pt x="159246" y="124303"/>
                          </a:cubicBezTo>
                          <a:cubicBezTo>
                            <a:pt x="161741" y="126798"/>
                            <a:pt x="160806" y="131164"/>
                            <a:pt x="157063" y="131164"/>
                          </a:cubicBezTo>
                          <a:lnTo>
                            <a:pt x="157063" y="131164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4" name="Freeform: Shape 671">
                      <a:extLst>
                        <a:ext uri="{FF2B5EF4-FFF2-40B4-BE49-F238E27FC236}">
                          <a16:creationId xmlns:a16="http://schemas.microsoft.com/office/drawing/2014/main" id="{64F70CDE-F136-4080-A57E-7C61523664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49126" y="4479995"/>
                      <a:ext cx="241403" cy="132220"/>
                    </a:xfrm>
                    <a:custGeom>
                      <a:avLst/>
                      <a:gdLst>
                        <a:gd name="connsiteX0" fmla="*/ 240125 w 241403"/>
                        <a:gd name="connsiteY0" fmla="*/ 110126 h 132220"/>
                        <a:gd name="connsiteX1" fmla="*/ 103847 w 241403"/>
                        <a:gd name="connsiteY1" fmla="*/ 118858 h 132220"/>
                        <a:gd name="connsiteX2" fmla="*/ 45531 w 241403"/>
                        <a:gd name="connsiteY2" fmla="*/ 75823 h 132220"/>
                        <a:gd name="connsiteX3" fmla="*/ 625 w 241403"/>
                        <a:gd name="connsiteY3" fmla="*/ 24368 h 132220"/>
                        <a:gd name="connsiteX4" fmla="*/ 16841 w 241403"/>
                        <a:gd name="connsiteY4" fmla="*/ 667 h 132220"/>
                        <a:gd name="connsiteX5" fmla="*/ 103223 w 241403"/>
                        <a:gd name="connsiteY5" fmla="*/ 56800 h 132220"/>
                        <a:gd name="connsiteX6" fmla="*/ 176196 w 241403"/>
                        <a:gd name="connsiteY6" fmla="*/ 87049 h 132220"/>
                        <a:gd name="connsiteX7" fmla="*/ 238878 w 241403"/>
                        <a:gd name="connsiteY7" fmla="*/ 102642 h 132220"/>
                        <a:gd name="connsiteX8" fmla="*/ 240125 w 241403"/>
                        <a:gd name="connsiteY8" fmla="*/ 110126 h 132220"/>
                        <a:gd name="connsiteX9" fmla="*/ 240125 w 241403"/>
                        <a:gd name="connsiteY9" fmla="*/ 110126 h 1322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1403" h="132220">
                          <a:moveTo>
                            <a:pt x="240125" y="110126"/>
                          </a:moveTo>
                          <a:cubicBezTo>
                            <a:pt x="206445" y="139440"/>
                            <a:pt x="142516" y="136633"/>
                            <a:pt x="103847" y="118858"/>
                          </a:cubicBezTo>
                          <a:cubicBezTo>
                            <a:pt x="81394" y="108567"/>
                            <a:pt x="63307" y="92351"/>
                            <a:pt x="45531" y="75823"/>
                          </a:cubicBezTo>
                          <a:cubicBezTo>
                            <a:pt x="29003" y="60542"/>
                            <a:pt x="5615" y="47133"/>
                            <a:pt x="625" y="24368"/>
                          </a:cubicBezTo>
                          <a:cubicBezTo>
                            <a:pt x="-2181" y="11894"/>
                            <a:pt x="4679" y="3162"/>
                            <a:pt x="16841" y="667"/>
                          </a:cubicBezTo>
                          <a:cubicBezTo>
                            <a:pt x="52392" y="-5882"/>
                            <a:pt x="77964" y="37465"/>
                            <a:pt x="103223" y="56800"/>
                          </a:cubicBezTo>
                          <a:cubicBezTo>
                            <a:pt x="124429" y="73328"/>
                            <a:pt x="150001" y="82683"/>
                            <a:pt x="176196" y="87049"/>
                          </a:cubicBezTo>
                          <a:cubicBezTo>
                            <a:pt x="198649" y="90792"/>
                            <a:pt x="219543" y="90168"/>
                            <a:pt x="238878" y="102642"/>
                          </a:cubicBezTo>
                          <a:cubicBezTo>
                            <a:pt x="241061" y="104513"/>
                            <a:pt x="242620" y="107943"/>
                            <a:pt x="240125" y="110126"/>
                          </a:cubicBezTo>
                          <a:lnTo>
                            <a:pt x="240125" y="11012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5" name="Freeform: Shape 672">
                      <a:extLst>
                        <a:ext uri="{FF2B5EF4-FFF2-40B4-BE49-F238E27FC236}">
                          <a16:creationId xmlns:a16="http://schemas.microsoft.com/office/drawing/2014/main" id="{F96DCF6B-45E0-4104-8EC6-C2B629267A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4782" y="4613642"/>
                      <a:ext cx="75277" cy="137354"/>
                    </a:xfrm>
                    <a:custGeom>
                      <a:avLst/>
                      <a:gdLst>
                        <a:gd name="connsiteX0" fmla="*/ 71932 w 75277"/>
                        <a:gd name="connsiteY0" fmla="*/ 27311 h 137354"/>
                        <a:gd name="connsiteX1" fmla="*/ 53845 w 75277"/>
                        <a:gd name="connsiteY1" fmla="*/ 103090 h 137354"/>
                        <a:gd name="connsiteX2" fmla="*/ 3637 w 75277"/>
                        <a:gd name="connsiteY2" fmla="*/ 118995 h 137354"/>
                        <a:gd name="connsiteX3" fmla="*/ 16423 w 75277"/>
                        <a:gd name="connsiteY3" fmla="*/ 24193 h 137354"/>
                        <a:gd name="connsiteX4" fmla="*/ 73179 w 75277"/>
                        <a:gd name="connsiteY4" fmla="*/ 11095 h 137354"/>
                        <a:gd name="connsiteX5" fmla="*/ 71932 w 75277"/>
                        <a:gd name="connsiteY5" fmla="*/ 27311 h 137354"/>
                        <a:gd name="connsiteX6" fmla="*/ 71932 w 75277"/>
                        <a:gd name="connsiteY6" fmla="*/ 27311 h 137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5277" h="137354">
                          <a:moveTo>
                            <a:pt x="71932" y="27311"/>
                          </a:moveTo>
                          <a:cubicBezTo>
                            <a:pt x="53845" y="46022"/>
                            <a:pt x="48855" y="78454"/>
                            <a:pt x="53845" y="103090"/>
                          </a:cubicBezTo>
                          <a:cubicBezTo>
                            <a:pt x="60705" y="136146"/>
                            <a:pt x="10186" y="152362"/>
                            <a:pt x="3637" y="118995"/>
                          </a:cubicBezTo>
                          <a:cubicBezTo>
                            <a:pt x="-2600" y="87498"/>
                            <a:pt x="-2288" y="51947"/>
                            <a:pt x="16423" y="24193"/>
                          </a:cubicBezTo>
                          <a:cubicBezTo>
                            <a:pt x="27025" y="8288"/>
                            <a:pt x="58834" y="-13541"/>
                            <a:pt x="73179" y="11095"/>
                          </a:cubicBezTo>
                          <a:cubicBezTo>
                            <a:pt x="76298" y="16084"/>
                            <a:pt x="75986" y="22945"/>
                            <a:pt x="71932" y="27311"/>
                          </a:cubicBezTo>
                          <a:lnTo>
                            <a:pt x="71932" y="2731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6" name="Freeform: Shape 673">
                      <a:extLst>
                        <a:ext uri="{FF2B5EF4-FFF2-40B4-BE49-F238E27FC236}">
                          <a16:creationId xmlns:a16="http://schemas.microsoft.com/office/drawing/2014/main" id="{DC17BACE-9D51-4843-AF7A-1917528610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64456" y="4394232"/>
                      <a:ext cx="60764" cy="137537"/>
                    </a:xfrm>
                    <a:custGeom>
                      <a:avLst/>
                      <a:gdLst>
                        <a:gd name="connsiteX0" fmla="*/ 43610 w 60764"/>
                        <a:gd name="connsiteY0" fmla="*/ 134767 h 137537"/>
                        <a:gd name="connsiteX1" fmla="*/ 1198 w 60764"/>
                        <a:gd name="connsiteY1" fmla="*/ 80193 h 137537"/>
                        <a:gd name="connsiteX2" fmla="*/ 43922 w 60764"/>
                        <a:gd name="connsiteY2" fmla="*/ 360 h 137537"/>
                        <a:gd name="connsiteX3" fmla="*/ 58267 w 60764"/>
                        <a:gd name="connsiteY3" fmla="*/ 31856 h 137537"/>
                        <a:gd name="connsiteX4" fmla="*/ 45481 w 60764"/>
                        <a:gd name="connsiteY4" fmla="*/ 73020 h 137537"/>
                        <a:gd name="connsiteX5" fmla="*/ 44545 w 60764"/>
                        <a:gd name="connsiteY5" fmla="*/ 122916 h 137537"/>
                        <a:gd name="connsiteX6" fmla="*/ 43610 w 60764"/>
                        <a:gd name="connsiteY6" fmla="*/ 134767 h 137537"/>
                        <a:gd name="connsiteX7" fmla="*/ 43610 w 60764"/>
                        <a:gd name="connsiteY7" fmla="*/ 134767 h 1375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0764" h="137537">
                          <a:moveTo>
                            <a:pt x="43610" y="134767"/>
                          </a:moveTo>
                          <a:cubicBezTo>
                            <a:pt x="14920" y="150047"/>
                            <a:pt x="3693" y="97968"/>
                            <a:pt x="1198" y="80193"/>
                          </a:cubicBezTo>
                          <a:cubicBezTo>
                            <a:pt x="-2856" y="49632"/>
                            <a:pt x="1510" y="-4942"/>
                            <a:pt x="43922" y="360"/>
                          </a:cubicBezTo>
                          <a:cubicBezTo>
                            <a:pt x="57955" y="2231"/>
                            <a:pt x="64815" y="20318"/>
                            <a:pt x="58267" y="31856"/>
                          </a:cubicBezTo>
                          <a:cubicBezTo>
                            <a:pt x="51094" y="44954"/>
                            <a:pt x="47975" y="58364"/>
                            <a:pt x="45481" y="73020"/>
                          </a:cubicBezTo>
                          <a:cubicBezTo>
                            <a:pt x="43922" y="82688"/>
                            <a:pt x="37373" y="114808"/>
                            <a:pt x="44545" y="122916"/>
                          </a:cubicBezTo>
                          <a:cubicBezTo>
                            <a:pt x="47664" y="126035"/>
                            <a:pt x="48287" y="131960"/>
                            <a:pt x="43610" y="134767"/>
                          </a:cubicBezTo>
                          <a:lnTo>
                            <a:pt x="43610" y="134767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7" name="Freeform: Shape 674">
                      <a:extLst>
                        <a:ext uri="{FF2B5EF4-FFF2-40B4-BE49-F238E27FC236}">
                          <a16:creationId xmlns:a16="http://schemas.microsoft.com/office/drawing/2014/main" id="{C3DBB896-FA88-4F0F-B45E-3F20F66BD8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17411" y="4426969"/>
                      <a:ext cx="55481" cy="151272"/>
                    </a:xfrm>
                    <a:custGeom>
                      <a:avLst/>
                      <a:gdLst>
                        <a:gd name="connsiteX0" fmla="*/ 38991 w 55481"/>
                        <a:gd name="connsiteY0" fmla="*/ 149431 h 151272"/>
                        <a:gd name="connsiteX1" fmla="*/ 946 w 55481"/>
                        <a:gd name="connsiteY1" fmla="*/ 86749 h 151272"/>
                        <a:gd name="connsiteX2" fmla="*/ 21528 w 55481"/>
                        <a:gd name="connsiteY2" fmla="*/ 4109 h 151272"/>
                        <a:gd name="connsiteX3" fmla="*/ 47411 w 55481"/>
                        <a:gd name="connsiteY3" fmla="*/ 17830 h 151272"/>
                        <a:gd name="connsiteX4" fmla="*/ 52712 w 55481"/>
                        <a:gd name="connsiteY4" fmla="*/ 130720 h 151272"/>
                        <a:gd name="connsiteX5" fmla="*/ 38991 w 55481"/>
                        <a:gd name="connsiteY5" fmla="*/ 149431 h 151272"/>
                        <a:gd name="connsiteX6" fmla="*/ 38991 w 55481"/>
                        <a:gd name="connsiteY6" fmla="*/ 149431 h 1512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5481" h="151272">
                          <a:moveTo>
                            <a:pt x="38991" y="149431"/>
                          </a:moveTo>
                          <a:cubicBezTo>
                            <a:pt x="15914" y="135397"/>
                            <a:pt x="3752" y="113568"/>
                            <a:pt x="946" y="86749"/>
                          </a:cubicBezTo>
                          <a:cubicBezTo>
                            <a:pt x="-1861" y="60242"/>
                            <a:pt x="634" y="23444"/>
                            <a:pt x="21528" y="4109"/>
                          </a:cubicBezTo>
                          <a:cubicBezTo>
                            <a:pt x="31507" y="-5246"/>
                            <a:pt x="52089" y="2238"/>
                            <a:pt x="47411" y="17830"/>
                          </a:cubicBezTo>
                          <a:cubicBezTo>
                            <a:pt x="36496" y="53381"/>
                            <a:pt x="26205" y="99223"/>
                            <a:pt x="52712" y="130720"/>
                          </a:cubicBezTo>
                          <a:cubicBezTo>
                            <a:pt x="60197" y="139763"/>
                            <a:pt x="51465" y="156915"/>
                            <a:pt x="38991" y="149431"/>
                          </a:cubicBezTo>
                          <a:lnTo>
                            <a:pt x="38991" y="149431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8" name="Freeform: Shape 675">
                      <a:extLst>
                        <a:ext uri="{FF2B5EF4-FFF2-40B4-BE49-F238E27FC236}">
                          <a16:creationId xmlns:a16="http://schemas.microsoft.com/office/drawing/2014/main" id="{F3F9F6A6-1C47-4E26-8235-86F82AE81D7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27523" y="4485276"/>
                      <a:ext cx="116419" cy="71120"/>
                    </a:xfrm>
                    <a:custGeom>
                      <a:avLst/>
                      <a:gdLst>
                        <a:gd name="connsiteX0" fmla="*/ 102477 w 116419"/>
                        <a:gd name="connsiteY0" fmla="*/ 52143 h 71120"/>
                        <a:gd name="connsiteX1" fmla="*/ 104660 w 116419"/>
                        <a:gd name="connsiteY1" fmla="*/ 50584 h 71120"/>
                        <a:gd name="connsiteX2" fmla="*/ 114328 w 116419"/>
                        <a:gd name="connsiteY2" fmla="*/ 62122 h 71120"/>
                        <a:gd name="connsiteX3" fmla="*/ 5492 w 116419"/>
                        <a:gd name="connsiteY3" fmla="*/ 30002 h 71120"/>
                        <a:gd name="connsiteX4" fmla="*/ 24827 w 116419"/>
                        <a:gd name="connsiteY4" fmla="*/ 2559 h 71120"/>
                        <a:gd name="connsiteX5" fmla="*/ 72540 w 116419"/>
                        <a:gd name="connsiteY5" fmla="*/ 33120 h 71120"/>
                        <a:gd name="connsiteX6" fmla="*/ 114016 w 116419"/>
                        <a:gd name="connsiteY6" fmla="*/ 51208 h 71120"/>
                        <a:gd name="connsiteX7" fmla="*/ 101230 w 116419"/>
                        <a:gd name="connsiteY7" fmla="*/ 55262 h 71120"/>
                        <a:gd name="connsiteX8" fmla="*/ 102477 w 116419"/>
                        <a:gd name="connsiteY8" fmla="*/ 52143 h 71120"/>
                        <a:gd name="connsiteX9" fmla="*/ 102477 w 116419"/>
                        <a:gd name="connsiteY9" fmla="*/ 52143 h 711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6419" h="71120">
                          <a:moveTo>
                            <a:pt x="102477" y="52143"/>
                          </a:moveTo>
                          <a:cubicBezTo>
                            <a:pt x="103101" y="51520"/>
                            <a:pt x="104036" y="50896"/>
                            <a:pt x="104660" y="50584"/>
                          </a:cubicBezTo>
                          <a:cubicBezTo>
                            <a:pt x="111521" y="45283"/>
                            <a:pt x="120564" y="56509"/>
                            <a:pt x="114328" y="62122"/>
                          </a:cubicBezTo>
                          <a:cubicBezTo>
                            <a:pt x="85326" y="89253"/>
                            <a:pt x="29193" y="48089"/>
                            <a:pt x="5492" y="30002"/>
                          </a:cubicBezTo>
                          <a:cubicBezTo>
                            <a:pt x="-9476" y="18464"/>
                            <a:pt x="9234" y="-8355"/>
                            <a:pt x="24827" y="2559"/>
                          </a:cubicBezTo>
                          <a:cubicBezTo>
                            <a:pt x="40419" y="13162"/>
                            <a:pt x="55700" y="24389"/>
                            <a:pt x="72540" y="33120"/>
                          </a:cubicBezTo>
                          <a:cubicBezTo>
                            <a:pt x="85949" y="40293"/>
                            <a:pt x="102165" y="41852"/>
                            <a:pt x="114016" y="51208"/>
                          </a:cubicBezTo>
                          <a:cubicBezTo>
                            <a:pt x="109650" y="52455"/>
                            <a:pt x="105596" y="53702"/>
                            <a:pt x="101230" y="55262"/>
                          </a:cubicBezTo>
                          <a:cubicBezTo>
                            <a:pt x="101230" y="54014"/>
                            <a:pt x="101230" y="53079"/>
                            <a:pt x="102477" y="52143"/>
                          </a:cubicBezTo>
                          <a:lnTo>
                            <a:pt x="102477" y="52143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77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815096" y="4446546"/>
                    <a:ext cx="359496" cy="386851"/>
                    <a:chOff x="7815096" y="4446546"/>
                    <a:chExt cx="359496" cy="386851"/>
                  </a:xfrm>
                </p:grpSpPr>
                <p:sp>
                  <p:nvSpPr>
                    <p:cNvPr id="194" name="Freeform: Shape 677">
                      <a:extLst>
                        <a:ext uri="{FF2B5EF4-FFF2-40B4-BE49-F238E27FC236}">
                          <a16:creationId xmlns:a16="http://schemas.microsoft.com/office/drawing/2014/main" id="{D8634F45-2808-4BFB-B70B-F3C78F46C3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5096" y="4599156"/>
                      <a:ext cx="70424" cy="149854"/>
                    </a:xfrm>
                    <a:custGeom>
                      <a:avLst/>
                      <a:gdLst>
                        <a:gd name="connsiteX0" fmla="*/ 6273 w 70424"/>
                        <a:gd name="connsiteY0" fmla="*/ 12171 h 149854"/>
                        <a:gd name="connsiteX1" fmla="*/ 42447 w 70424"/>
                        <a:gd name="connsiteY1" fmla="*/ 4687 h 149854"/>
                        <a:gd name="connsiteX2" fmla="*/ 68330 w 70424"/>
                        <a:gd name="connsiteY2" fmla="*/ 54271 h 149854"/>
                        <a:gd name="connsiteX3" fmla="*/ 23112 w 70424"/>
                        <a:gd name="connsiteY3" fmla="*/ 149696 h 149854"/>
                        <a:gd name="connsiteX4" fmla="*/ 1907 w 70424"/>
                        <a:gd name="connsiteY4" fmla="*/ 116017 h 149854"/>
                        <a:gd name="connsiteX5" fmla="*/ 16876 w 70424"/>
                        <a:gd name="connsiteY5" fmla="*/ 92004 h 149854"/>
                        <a:gd name="connsiteX6" fmla="*/ 17811 w 70424"/>
                        <a:gd name="connsiteY6" fmla="*/ 56142 h 149854"/>
                        <a:gd name="connsiteX7" fmla="*/ 9391 w 70424"/>
                        <a:gd name="connsiteY7" fmla="*/ 29323 h 149854"/>
                        <a:gd name="connsiteX8" fmla="*/ 6273 w 70424"/>
                        <a:gd name="connsiteY8" fmla="*/ 12171 h 149854"/>
                        <a:gd name="connsiteX9" fmla="*/ 6273 w 70424"/>
                        <a:gd name="connsiteY9" fmla="*/ 12171 h 149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424" h="149854">
                          <a:moveTo>
                            <a:pt x="6273" y="12171"/>
                          </a:moveTo>
                          <a:cubicBezTo>
                            <a:pt x="13445" y="-1550"/>
                            <a:pt x="29973" y="-3110"/>
                            <a:pt x="42447" y="4687"/>
                          </a:cubicBezTo>
                          <a:cubicBezTo>
                            <a:pt x="58663" y="14978"/>
                            <a:pt x="64900" y="36495"/>
                            <a:pt x="68330" y="54271"/>
                          </a:cubicBezTo>
                          <a:cubicBezTo>
                            <a:pt x="75191" y="89198"/>
                            <a:pt x="66459" y="145019"/>
                            <a:pt x="23112" y="149696"/>
                          </a:cubicBezTo>
                          <a:cubicBezTo>
                            <a:pt x="4090" y="151879"/>
                            <a:pt x="-4018" y="130985"/>
                            <a:pt x="1907" y="116017"/>
                          </a:cubicBezTo>
                          <a:cubicBezTo>
                            <a:pt x="5337" y="106973"/>
                            <a:pt x="13445" y="101360"/>
                            <a:pt x="16876" y="92004"/>
                          </a:cubicBezTo>
                          <a:cubicBezTo>
                            <a:pt x="20930" y="80778"/>
                            <a:pt x="19682" y="67680"/>
                            <a:pt x="17811" y="56142"/>
                          </a:cubicBezTo>
                          <a:cubicBezTo>
                            <a:pt x="16252" y="46163"/>
                            <a:pt x="14069" y="38054"/>
                            <a:pt x="9391" y="29323"/>
                          </a:cubicBezTo>
                          <a:cubicBezTo>
                            <a:pt x="6273" y="23709"/>
                            <a:pt x="2531" y="19343"/>
                            <a:pt x="6273" y="12171"/>
                          </a:cubicBezTo>
                          <a:lnTo>
                            <a:pt x="6273" y="1217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5" name="Freeform: Shape 678">
                      <a:extLst>
                        <a:ext uri="{FF2B5EF4-FFF2-40B4-BE49-F238E27FC236}">
                          <a16:creationId xmlns:a16="http://schemas.microsoft.com/office/drawing/2014/main" id="{91BF9699-CEC6-4034-82A3-89C0241BAF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00492" y="4651082"/>
                      <a:ext cx="57487" cy="148726"/>
                    </a:xfrm>
                    <a:custGeom>
                      <a:avLst/>
                      <a:gdLst>
                        <a:gd name="connsiteX0" fmla="*/ 18485 w 57487"/>
                        <a:gd name="connsiteY0" fmla="*/ 1721 h 148726"/>
                        <a:gd name="connsiteX1" fmla="*/ 45304 w 57487"/>
                        <a:gd name="connsiteY1" fmla="*/ 137063 h 148726"/>
                        <a:gd name="connsiteX2" fmla="*/ 1021 w 57487"/>
                        <a:gd name="connsiteY2" fmla="*/ 120535 h 148726"/>
                        <a:gd name="connsiteX3" fmla="*/ 9753 w 57487"/>
                        <a:gd name="connsiteY3" fmla="*/ 62531 h 148726"/>
                        <a:gd name="connsiteX4" fmla="*/ 8194 w 57487"/>
                        <a:gd name="connsiteY4" fmla="*/ 6398 h 148726"/>
                        <a:gd name="connsiteX5" fmla="*/ 18485 w 57487"/>
                        <a:gd name="connsiteY5" fmla="*/ 1721 h 148726"/>
                        <a:gd name="connsiteX6" fmla="*/ 18485 w 57487"/>
                        <a:gd name="connsiteY6" fmla="*/ 1721 h 1487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7487" h="148726">
                          <a:moveTo>
                            <a:pt x="18485" y="1721"/>
                          </a:moveTo>
                          <a:cubicBezTo>
                            <a:pt x="52164" y="35400"/>
                            <a:pt x="71499" y="93092"/>
                            <a:pt x="45304" y="137063"/>
                          </a:cubicBezTo>
                          <a:cubicBezTo>
                            <a:pt x="32206" y="159204"/>
                            <a:pt x="-6775" y="147666"/>
                            <a:pt x="1021" y="120535"/>
                          </a:cubicBezTo>
                          <a:cubicBezTo>
                            <a:pt x="6946" y="100577"/>
                            <a:pt x="10689" y="83425"/>
                            <a:pt x="9753" y="62531"/>
                          </a:cubicBezTo>
                          <a:cubicBezTo>
                            <a:pt x="8818" y="43508"/>
                            <a:pt x="7258" y="25421"/>
                            <a:pt x="8194" y="6398"/>
                          </a:cubicBezTo>
                          <a:cubicBezTo>
                            <a:pt x="8194" y="1409"/>
                            <a:pt x="14119" y="-2333"/>
                            <a:pt x="18485" y="1721"/>
                          </a:cubicBezTo>
                          <a:lnTo>
                            <a:pt x="18485" y="172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6" name="Freeform: Shape 679">
                      <a:extLst>
                        <a:ext uri="{FF2B5EF4-FFF2-40B4-BE49-F238E27FC236}">
                          <a16:creationId xmlns:a16="http://schemas.microsoft.com/office/drawing/2014/main" id="{F63D9FE5-DBCE-4F5A-A64D-AE8F8D2748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40256" y="4635604"/>
                      <a:ext cx="126544" cy="159121"/>
                    </a:xfrm>
                    <a:custGeom>
                      <a:avLst/>
                      <a:gdLst>
                        <a:gd name="connsiteX0" fmla="*/ 9283 w 126544"/>
                        <a:gd name="connsiteY0" fmla="*/ 48 h 159121"/>
                        <a:gd name="connsiteX1" fmla="*/ 126226 w 126544"/>
                        <a:gd name="connsiteY1" fmla="*/ 135390 h 159121"/>
                        <a:gd name="connsiteX2" fmla="*/ 80384 w 126544"/>
                        <a:gd name="connsiteY2" fmla="*/ 143810 h 159121"/>
                        <a:gd name="connsiteX3" fmla="*/ 51382 w 126544"/>
                        <a:gd name="connsiteY3" fmla="*/ 73956 h 159121"/>
                        <a:gd name="connsiteX4" fmla="*/ 3046 w 126544"/>
                        <a:gd name="connsiteY4" fmla="*/ 17823 h 159121"/>
                        <a:gd name="connsiteX5" fmla="*/ 9283 w 126544"/>
                        <a:gd name="connsiteY5" fmla="*/ 48 h 159121"/>
                        <a:gd name="connsiteX6" fmla="*/ 9283 w 126544"/>
                        <a:gd name="connsiteY6" fmla="*/ 48 h 1591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6544" h="159121">
                          <a:moveTo>
                            <a:pt x="9283" y="48"/>
                          </a:moveTo>
                          <a:cubicBezTo>
                            <a:pt x="73524" y="5661"/>
                            <a:pt x="116559" y="77698"/>
                            <a:pt x="126226" y="135390"/>
                          </a:cubicBezTo>
                          <a:cubicBezTo>
                            <a:pt x="130592" y="162521"/>
                            <a:pt x="88804" y="167822"/>
                            <a:pt x="80384" y="143810"/>
                          </a:cubicBezTo>
                          <a:cubicBezTo>
                            <a:pt x="71964" y="119486"/>
                            <a:pt x="65416" y="95785"/>
                            <a:pt x="51382" y="73956"/>
                          </a:cubicBezTo>
                          <a:cubicBezTo>
                            <a:pt x="37661" y="52438"/>
                            <a:pt x="20509" y="36222"/>
                            <a:pt x="3046" y="17823"/>
                          </a:cubicBezTo>
                          <a:cubicBezTo>
                            <a:pt x="-2567" y="12210"/>
                            <a:pt x="-384" y="-888"/>
                            <a:pt x="9283" y="48"/>
                          </a:cubicBezTo>
                          <a:lnTo>
                            <a:pt x="9283" y="48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7" name="Freeform: Shape 680">
                      <a:extLst>
                        <a:ext uri="{FF2B5EF4-FFF2-40B4-BE49-F238E27FC236}">
                          <a16:creationId xmlns:a16="http://schemas.microsoft.com/office/drawing/2014/main" id="{D8AADDB0-EB0E-439B-95F9-9524FA34E0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19588" y="4513210"/>
                      <a:ext cx="179155" cy="88247"/>
                    </a:xfrm>
                    <a:custGeom>
                      <a:avLst/>
                      <a:gdLst>
                        <a:gd name="connsiteX0" fmla="*/ 3755 w 179155"/>
                        <a:gd name="connsiteY0" fmla="*/ 63501 h 88247"/>
                        <a:gd name="connsiteX1" fmla="*/ 75792 w 179155"/>
                        <a:gd name="connsiteY1" fmla="*/ 41984 h 88247"/>
                        <a:gd name="connsiteX2" fmla="*/ 143775 w 179155"/>
                        <a:gd name="connsiteY2" fmla="*/ 3626 h 88247"/>
                        <a:gd name="connsiteX3" fmla="*/ 166852 w 179155"/>
                        <a:gd name="connsiteY3" fmla="*/ 2691 h 88247"/>
                        <a:gd name="connsiteX4" fmla="*/ 175584 w 179155"/>
                        <a:gd name="connsiteY4" fmla="*/ 10799 h 88247"/>
                        <a:gd name="connsiteX5" fmla="*/ 173089 w 179155"/>
                        <a:gd name="connsiteY5" fmla="*/ 38865 h 88247"/>
                        <a:gd name="connsiteX6" fmla="*/ 4691 w 179155"/>
                        <a:gd name="connsiteY6" fmla="*/ 77846 h 88247"/>
                        <a:gd name="connsiteX7" fmla="*/ 3755 w 179155"/>
                        <a:gd name="connsiteY7" fmla="*/ 63501 h 88247"/>
                        <a:gd name="connsiteX8" fmla="*/ 3755 w 179155"/>
                        <a:gd name="connsiteY8" fmla="*/ 63501 h 88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9155" h="88247">
                          <a:moveTo>
                            <a:pt x="3755" y="63501"/>
                          </a:moveTo>
                          <a:cubicBezTo>
                            <a:pt x="24961" y="50716"/>
                            <a:pt x="52092" y="49156"/>
                            <a:pt x="75792" y="41984"/>
                          </a:cubicBezTo>
                          <a:cubicBezTo>
                            <a:pt x="101987" y="34188"/>
                            <a:pt x="122258" y="20466"/>
                            <a:pt x="143775" y="3626"/>
                          </a:cubicBezTo>
                          <a:cubicBezTo>
                            <a:pt x="150324" y="-1363"/>
                            <a:pt x="159991" y="-740"/>
                            <a:pt x="166852" y="2691"/>
                          </a:cubicBezTo>
                          <a:cubicBezTo>
                            <a:pt x="170594" y="4562"/>
                            <a:pt x="173089" y="7369"/>
                            <a:pt x="175584" y="10799"/>
                          </a:cubicBezTo>
                          <a:cubicBezTo>
                            <a:pt x="182133" y="19531"/>
                            <a:pt x="178702" y="31069"/>
                            <a:pt x="173089" y="38865"/>
                          </a:cubicBezTo>
                          <a:cubicBezTo>
                            <a:pt x="140033" y="83148"/>
                            <a:pt x="53963" y="101547"/>
                            <a:pt x="4691" y="77846"/>
                          </a:cubicBezTo>
                          <a:cubicBezTo>
                            <a:pt x="-1234" y="75352"/>
                            <a:pt x="-1546" y="66620"/>
                            <a:pt x="3755" y="63501"/>
                          </a:cubicBezTo>
                          <a:lnTo>
                            <a:pt x="3755" y="6350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8" name="Freeform: Shape 681">
                      <a:extLst>
                        <a:ext uri="{FF2B5EF4-FFF2-40B4-BE49-F238E27FC236}">
                          <a16:creationId xmlns:a16="http://schemas.microsoft.com/office/drawing/2014/main" id="{0DCC980A-9BF7-447E-9A7B-010AC41B18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5606" y="4446546"/>
                      <a:ext cx="99590" cy="125649"/>
                    </a:xfrm>
                    <a:custGeom>
                      <a:avLst/>
                      <a:gdLst>
                        <a:gd name="connsiteX0" fmla="*/ 18444 w 99590"/>
                        <a:gd name="connsiteY0" fmla="*/ 105218 h 125649"/>
                        <a:gd name="connsiteX1" fmla="*/ 16885 w 99590"/>
                        <a:gd name="connsiteY1" fmla="*/ 97734 h 125649"/>
                        <a:gd name="connsiteX2" fmla="*/ 28735 w 99590"/>
                        <a:gd name="connsiteY2" fmla="*/ 90873 h 125649"/>
                        <a:gd name="connsiteX3" fmla="*/ 46199 w 99590"/>
                        <a:gd name="connsiteY3" fmla="*/ 72786 h 125649"/>
                        <a:gd name="connsiteX4" fmla="*/ 52748 w 99590"/>
                        <a:gd name="connsiteY4" fmla="*/ 21955 h 125649"/>
                        <a:gd name="connsiteX5" fmla="*/ 62415 w 99590"/>
                        <a:gd name="connsiteY5" fmla="*/ 2932 h 125649"/>
                        <a:gd name="connsiteX6" fmla="*/ 67404 w 99590"/>
                        <a:gd name="connsiteY6" fmla="*/ 749 h 125649"/>
                        <a:gd name="connsiteX7" fmla="*/ 91729 w 99590"/>
                        <a:gd name="connsiteY7" fmla="*/ 9481 h 125649"/>
                        <a:gd name="connsiteX8" fmla="*/ 78007 w 99590"/>
                        <a:gd name="connsiteY8" fmla="*/ 98981 h 125649"/>
                        <a:gd name="connsiteX9" fmla="*/ 5658 w 99590"/>
                        <a:gd name="connsiteY9" fmla="*/ 121434 h 125649"/>
                        <a:gd name="connsiteX10" fmla="*/ 45 w 99590"/>
                        <a:gd name="connsiteY10" fmla="*/ 109584 h 125649"/>
                        <a:gd name="connsiteX11" fmla="*/ 357 w 99590"/>
                        <a:gd name="connsiteY11" fmla="*/ 107713 h 125649"/>
                        <a:gd name="connsiteX12" fmla="*/ 6906 w 99590"/>
                        <a:gd name="connsiteY12" fmla="*/ 100852 h 125649"/>
                        <a:gd name="connsiteX13" fmla="*/ 8465 w 99590"/>
                        <a:gd name="connsiteY13" fmla="*/ 100540 h 125649"/>
                        <a:gd name="connsiteX14" fmla="*/ 18444 w 99590"/>
                        <a:gd name="connsiteY14" fmla="*/ 105218 h 125649"/>
                        <a:gd name="connsiteX15" fmla="*/ 18444 w 99590"/>
                        <a:gd name="connsiteY15" fmla="*/ 105218 h 1256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99590" h="125649">
                          <a:moveTo>
                            <a:pt x="18444" y="105218"/>
                          </a:moveTo>
                          <a:cubicBezTo>
                            <a:pt x="12207" y="101476"/>
                            <a:pt x="11584" y="98981"/>
                            <a:pt x="16885" y="97734"/>
                          </a:cubicBezTo>
                          <a:cubicBezTo>
                            <a:pt x="20939" y="95863"/>
                            <a:pt x="24993" y="93368"/>
                            <a:pt x="28735" y="90873"/>
                          </a:cubicBezTo>
                          <a:cubicBezTo>
                            <a:pt x="35596" y="85884"/>
                            <a:pt x="41833" y="79958"/>
                            <a:pt x="46199" y="72786"/>
                          </a:cubicBezTo>
                          <a:cubicBezTo>
                            <a:pt x="56490" y="56258"/>
                            <a:pt x="53683" y="40042"/>
                            <a:pt x="52748" y="21955"/>
                          </a:cubicBezTo>
                          <a:cubicBezTo>
                            <a:pt x="52436" y="15094"/>
                            <a:pt x="55866" y="6362"/>
                            <a:pt x="62415" y="2932"/>
                          </a:cubicBezTo>
                          <a:cubicBezTo>
                            <a:pt x="63974" y="1996"/>
                            <a:pt x="65533" y="1061"/>
                            <a:pt x="67404" y="749"/>
                          </a:cubicBezTo>
                          <a:cubicBezTo>
                            <a:pt x="75824" y="-1434"/>
                            <a:pt x="87363" y="1061"/>
                            <a:pt x="91729" y="9481"/>
                          </a:cubicBezTo>
                          <a:cubicBezTo>
                            <a:pt x="106386" y="38794"/>
                            <a:pt x="99837" y="74657"/>
                            <a:pt x="78007" y="98981"/>
                          </a:cubicBezTo>
                          <a:cubicBezTo>
                            <a:pt x="61479" y="117380"/>
                            <a:pt x="29983" y="133597"/>
                            <a:pt x="5658" y="121434"/>
                          </a:cubicBezTo>
                          <a:cubicBezTo>
                            <a:pt x="981" y="118940"/>
                            <a:pt x="-267" y="114262"/>
                            <a:pt x="45" y="109584"/>
                          </a:cubicBezTo>
                          <a:cubicBezTo>
                            <a:pt x="45" y="108960"/>
                            <a:pt x="45" y="108337"/>
                            <a:pt x="357" y="107713"/>
                          </a:cubicBezTo>
                          <a:cubicBezTo>
                            <a:pt x="669" y="104595"/>
                            <a:pt x="3787" y="101476"/>
                            <a:pt x="6906" y="100852"/>
                          </a:cubicBezTo>
                          <a:cubicBezTo>
                            <a:pt x="7530" y="100852"/>
                            <a:pt x="7841" y="100540"/>
                            <a:pt x="8465" y="100540"/>
                          </a:cubicBezTo>
                          <a:cubicBezTo>
                            <a:pt x="12519" y="98981"/>
                            <a:pt x="17509" y="100852"/>
                            <a:pt x="18444" y="105218"/>
                          </a:cubicBezTo>
                          <a:lnTo>
                            <a:pt x="18444" y="105218"/>
                          </a:lnTo>
                          <a:close/>
                        </a:path>
                      </a:pathLst>
                    </a:custGeom>
                    <a:solidFill>
                      <a:srgbClr val="3B631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9" name="Freeform: Shape 682">
                      <a:extLst>
                        <a:ext uri="{FF2B5EF4-FFF2-40B4-BE49-F238E27FC236}">
                          <a16:creationId xmlns:a16="http://schemas.microsoft.com/office/drawing/2014/main" id="{908B3579-54A5-4C1C-8B7E-EEF941EA2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90702" y="4628167"/>
                      <a:ext cx="183889" cy="56835"/>
                    </a:xfrm>
                    <a:custGeom>
                      <a:avLst/>
                      <a:gdLst>
                        <a:gd name="connsiteX0" fmla="*/ 0 w 183889"/>
                        <a:gd name="connsiteY0" fmla="*/ 0 h 56835"/>
                        <a:gd name="connsiteX1" fmla="*/ 134407 w 183889"/>
                        <a:gd name="connsiteY1" fmla="*/ 15592 h 56835"/>
                        <a:gd name="connsiteX2" fmla="*/ 183679 w 183889"/>
                        <a:gd name="connsiteY2" fmla="*/ 18399 h 56835"/>
                        <a:gd name="connsiteX3" fmla="*/ 130041 w 183889"/>
                        <a:gd name="connsiteY3" fmla="*/ 55509 h 56835"/>
                        <a:gd name="connsiteX4" fmla="*/ 40229 w 183889"/>
                        <a:gd name="connsiteY4" fmla="*/ 37110 h 56835"/>
                        <a:gd name="connsiteX5" fmla="*/ 0 w 183889"/>
                        <a:gd name="connsiteY5" fmla="*/ 0 h 568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83889" h="56835">
                          <a:moveTo>
                            <a:pt x="0" y="0"/>
                          </a:moveTo>
                          <a:cubicBezTo>
                            <a:pt x="53638" y="14033"/>
                            <a:pt x="103846" y="24636"/>
                            <a:pt x="134407" y="15592"/>
                          </a:cubicBezTo>
                          <a:cubicBezTo>
                            <a:pt x="147816" y="11538"/>
                            <a:pt x="179937" y="-7484"/>
                            <a:pt x="183679" y="18399"/>
                          </a:cubicBezTo>
                          <a:cubicBezTo>
                            <a:pt x="187109" y="43035"/>
                            <a:pt x="147816" y="53014"/>
                            <a:pt x="130041" y="55509"/>
                          </a:cubicBezTo>
                          <a:cubicBezTo>
                            <a:pt x="100727" y="59563"/>
                            <a:pt x="64553" y="54574"/>
                            <a:pt x="40229" y="37110"/>
                          </a:cubicBezTo>
                          <a:cubicBezTo>
                            <a:pt x="35551" y="3368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0" name="Freeform: Shape 683">
                      <a:extLst>
                        <a:ext uri="{FF2B5EF4-FFF2-40B4-BE49-F238E27FC236}">
                          <a16:creationId xmlns:a16="http://schemas.microsoft.com/office/drawing/2014/main" id="{708B6A04-8F59-4789-8A50-4415F033A8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67877" y="4694470"/>
                      <a:ext cx="97646" cy="138926"/>
                    </a:xfrm>
                    <a:custGeom>
                      <a:avLst/>
                      <a:gdLst>
                        <a:gd name="connsiteX0" fmla="*/ 12949 w 97646"/>
                        <a:gd name="connsiteY0" fmla="*/ 1056 h 138926"/>
                        <a:gd name="connsiteX1" fmla="*/ 74071 w 97646"/>
                        <a:gd name="connsiteY1" fmla="*/ 61866 h 138926"/>
                        <a:gd name="connsiteX2" fmla="*/ 94654 w 97646"/>
                        <a:gd name="connsiteY2" fmla="*/ 133592 h 138926"/>
                        <a:gd name="connsiteX3" fmla="*/ 78749 w 97646"/>
                        <a:gd name="connsiteY3" fmla="*/ 136398 h 138926"/>
                        <a:gd name="connsiteX4" fmla="*/ 40080 w 97646"/>
                        <a:gd name="connsiteY4" fmla="*/ 75900 h 138926"/>
                        <a:gd name="connsiteX5" fmla="*/ 475 w 97646"/>
                        <a:gd name="connsiteY5" fmla="*/ 11347 h 138926"/>
                        <a:gd name="connsiteX6" fmla="*/ 12949 w 97646"/>
                        <a:gd name="connsiteY6" fmla="*/ 1056 h 138926"/>
                        <a:gd name="connsiteX7" fmla="*/ 12949 w 97646"/>
                        <a:gd name="connsiteY7" fmla="*/ 1056 h 1389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7646" h="138926">
                          <a:moveTo>
                            <a:pt x="12949" y="1056"/>
                          </a:moveTo>
                          <a:cubicBezTo>
                            <a:pt x="37273" y="13842"/>
                            <a:pt x="58167" y="39725"/>
                            <a:pt x="74071" y="61866"/>
                          </a:cubicBezTo>
                          <a:cubicBezTo>
                            <a:pt x="88728" y="82448"/>
                            <a:pt x="104321" y="108020"/>
                            <a:pt x="94654" y="133592"/>
                          </a:cubicBezTo>
                          <a:cubicBezTo>
                            <a:pt x="92159" y="140141"/>
                            <a:pt x="83115" y="140141"/>
                            <a:pt x="78749" y="136398"/>
                          </a:cubicBezTo>
                          <a:cubicBezTo>
                            <a:pt x="61286" y="121118"/>
                            <a:pt x="53178" y="94922"/>
                            <a:pt x="40080" y="75900"/>
                          </a:cubicBezTo>
                          <a:cubicBezTo>
                            <a:pt x="26047" y="55630"/>
                            <a:pt x="7648" y="35359"/>
                            <a:pt x="475" y="11347"/>
                          </a:cubicBezTo>
                          <a:cubicBezTo>
                            <a:pt x="-2019" y="4174"/>
                            <a:pt x="5777" y="-2686"/>
                            <a:pt x="12949" y="1056"/>
                          </a:cubicBezTo>
                          <a:lnTo>
                            <a:pt x="12949" y="1056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01" name="Freeform: Shape 684">
                      <a:extLst>
                        <a:ext uri="{FF2B5EF4-FFF2-40B4-BE49-F238E27FC236}">
                          <a16:creationId xmlns:a16="http://schemas.microsoft.com/office/drawing/2014/main" id="{7D203723-6A0B-4536-B844-648E1E4F0C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9036" y="4449500"/>
                      <a:ext cx="57536" cy="79785"/>
                    </a:xfrm>
                    <a:custGeom>
                      <a:avLst/>
                      <a:gdLst>
                        <a:gd name="connsiteX0" fmla="*/ 773 w 57536"/>
                        <a:gd name="connsiteY0" fmla="*/ 66089 h 79785"/>
                        <a:gd name="connsiteX1" fmla="*/ 24785 w 57536"/>
                        <a:gd name="connsiteY1" fmla="*/ 19312 h 79785"/>
                        <a:gd name="connsiteX2" fmla="*/ 51604 w 57536"/>
                        <a:gd name="connsiteY2" fmla="*/ 1848 h 79785"/>
                        <a:gd name="connsiteX3" fmla="*/ 16365 w 57536"/>
                        <a:gd name="connsiteY3" fmla="*/ 77004 h 79785"/>
                        <a:gd name="connsiteX4" fmla="*/ 773 w 57536"/>
                        <a:gd name="connsiteY4" fmla="*/ 66089 h 79785"/>
                        <a:gd name="connsiteX5" fmla="*/ 773 w 57536"/>
                        <a:gd name="connsiteY5" fmla="*/ 66089 h 797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7536" h="79785">
                          <a:moveTo>
                            <a:pt x="773" y="66089"/>
                          </a:moveTo>
                          <a:cubicBezTo>
                            <a:pt x="6698" y="49873"/>
                            <a:pt x="16053" y="33969"/>
                            <a:pt x="24785" y="19312"/>
                          </a:cubicBezTo>
                          <a:cubicBezTo>
                            <a:pt x="29463" y="11516"/>
                            <a:pt x="40066" y="-5636"/>
                            <a:pt x="51604" y="1848"/>
                          </a:cubicBezTo>
                          <a:cubicBezTo>
                            <a:pt x="73745" y="16193"/>
                            <a:pt x="27592" y="67648"/>
                            <a:pt x="16365" y="77004"/>
                          </a:cubicBezTo>
                          <a:cubicBezTo>
                            <a:pt x="7634" y="84176"/>
                            <a:pt x="-2969" y="76380"/>
                            <a:pt x="773" y="66089"/>
                          </a:cubicBezTo>
                          <a:lnTo>
                            <a:pt x="773" y="66089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78" name="Freeform: Shape 685">
                    <a:extLst>
                      <a:ext uri="{FF2B5EF4-FFF2-40B4-BE49-F238E27FC236}">
                        <a16:creationId xmlns:a16="http://schemas.microsoft.com/office/drawing/2014/main" id="{FEEC110E-D45D-4A96-8201-79A181F0263F}"/>
                      </a:ext>
                    </a:extLst>
                  </p:cNvPr>
                  <p:cNvSpPr/>
                  <p:nvPr/>
                </p:nvSpPr>
                <p:spPr>
                  <a:xfrm>
                    <a:off x="7407913" y="4203730"/>
                    <a:ext cx="304542" cy="656858"/>
                  </a:xfrm>
                  <a:custGeom>
                    <a:avLst/>
                    <a:gdLst>
                      <a:gd name="connsiteX0" fmla="*/ 51711 w 304542"/>
                      <a:gd name="connsiteY0" fmla="*/ 3752 h 656858"/>
                      <a:gd name="connsiteX1" fmla="*/ 54829 w 304542"/>
                      <a:gd name="connsiteY1" fmla="*/ 106974 h 656858"/>
                      <a:gd name="connsiteX2" fmla="*/ 98488 w 304542"/>
                      <a:gd name="connsiteY2" fmla="*/ 199282 h 656858"/>
                      <a:gd name="connsiteX3" fmla="*/ 215431 w 304542"/>
                      <a:gd name="connsiteY3" fmla="*/ 352087 h 656858"/>
                      <a:gd name="connsiteX4" fmla="*/ 290275 w 304542"/>
                      <a:gd name="connsiteY4" fmla="*/ 509883 h 656858"/>
                      <a:gd name="connsiteX5" fmla="*/ 265951 w 304542"/>
                      <a:gd name="connsiteY5" fmla="*/ 655516 h 656858"/>
                      <a:gd name="connsiteX6" fmla="*/ 240379 w 304542"/>
                      <a:gd name="connsiteY6" fmla="*/ 649903 h 656858"/>
                      <a:gd name="connsiteX7" fmla="*/ 224475 w 304542"/>
                      <a:gd name="connsiteY7" fmla="*/ 573188 h 656858"/>
                      <a:gd name="connsiteX8" fmla="*/ 207323 w 304542"/>
                      <a:gd name="connsiteY8" fmla="*/ 483376 h 656858"/>
                      <a:gd name="connsiteX9" fmla="*/ 132168 w 304542"/>
                      <a:gd name="connsiteY9" fmla="*/ 283169 h 656858"/>
                      <a:gd name="connsiteX10" fmla="*/ 28322 w 304542"/>
                      <a:gd name="connsiteY10" fmla="*/ 128492 h 656858"/>
                      <a:gd name="connsiteX11" fmla="*/ 568 w 304542"/>
                      <a:gd name="connsiteY11" fmla="*/ 68305 h 656858"/>
                      <a:gd name="connsiteX12" fmla="*/ 45786 w 304542"/>
                      <a:gd name="connsiteY12" fmla="*/ 946 h 656858"/>
                      <a:gd name="connsiteX13" fmla="*/ 51711 w 304542"/>
                      <a:gd name="connsiteY13" fmla="*/ 3752 h 656858"/>
                      <a:gd name="connsiteX14" fmla="*/ 51711 w 304542"/>
                      <a:gd name="connsiteY14" fmla="*/ 3752 h 656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4542" h="656858">
                        <a:moveTo>
                          <a:pt x="51711" y="3752"/>
                        </a:moveTo>
                        <a:cubicBezTo>
                          <a:pt x="42043" y="30260"/>
                          <a:pt x="49528" y="78596"/>
                          <a:pt x="54829" y="106974"/>
                        </a:cubicBezTo>
                        <a:cubicBezTo>
                          <a:pt x="61378" y="140966"/>
                          <a:pt x="78530" y="171527"/>
                          <a:pt x="98488" y="199282"/>
                        </a:cubicBezTo>
                        <a:cubicBezTo>
                          <a:pt x="135598" y="251672"/>
                          <a:pt x="180192" y="297826"/>
                          <a:pt x="215431" y="352087"/>
                        </a:cubicBezTo>
                        <a:cubicBezTo>
                          <a:pt x="247240" y="400736"/>
                          <a:pt x="276554" y="452815"/>
                          <a:pt x="290275" y="509883"/>
                        </a:cubicBezTo>
                        <a:cubicBezTo>
                          <a:pt x="301502" y="556037"/>
                          <a:pt x="325202" y="632751"/>
                          <a:pt x="265951" y="655516"/>
                        </a:cubicBezTo>
                        <a:cubicBezTo>
                          <a:pt x="257531" y="658635"/>
                          <a:pt x="246616" y="656140"/>
                          <a:pt x="240379" y="649903"/>
                        </a:cubicBezTo>
                        <a:cubicBezTo>
                          <a:pt x="217614" y="627138"/>
                          <a:pt x="222604" y="602502"/>
                          <a:pt x="224475" y="573188"/>
                        </a:cubicBezTo>
                        <a:cubicBezTo>
                          <a:pt x="226658" y="541380"/>
                          <a:pt x="218550" y="513313"/>
                          <a:pt x="207323" y="483376"/>
                        </a:cubicBezTo>
                        <a:cubicBezTo>
                          <a:pt x="182999" y="418823"/>
                          <a:pt x="174891" y="337119"/>
                          <a:pt x="132168" y="283169"/>
                        </a:cubicBezTo>
                        <a:cubicBezTo>
                          <a:pt x="93499" y="234209"/>
                          <a:pt x="45474" y="189926"/>
                          <a:pt x="28322" y="128492"/>
                        </a:cubicBezTo>
                        <a:cubicBezTo>
                          <a:pt x="21461" y="104168"/>
                          <a:pt x="-4110" y="93565"/>
                          <a:pt x="568" y="68305"/>
                        </a:cubicBezTo>
                        <a:cubicBezTo>
                          <a:pt x="6493" y="37432"/>
                          <a:pt x="24892" y="22775"/>
                          <a:pt x="45786" y="946"/>
                        </a:cubicBezTo>
                        <a:cubicBezTo>
                          <a:pt x="47969" y="-1237"/>
                          <a:pt x="52958" y="634"/>
                          <a:pt x="51711" y="3752"/>
                        </a:cubicBezTo>
                        <a:lnTo>
                          <a:pt x="51711" y="3752"/>
                        </a:lnTo>
                        <a:close/>
                      </a:path>
                    </a:pathLst>
                  </a:custGeom>
                  <a:solidFill>
                    <a:srgbClr val="396B2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79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445192" y="4712361"/>
                    <a:ext cx="551983" cy="571353"/>
                    <a:chOff x="7445192" y="4712361"/>
                    <a:chExt cx="551983" cy="571353"/>
                  </a:xfrm>
                </p:grpSpPr>
                <p:sp>
                  <p:nvSpPr>
                    <p:cNvPr id="180" name="Freeform: Shape 687">
                      <a:extLst>
                        <a:ext uri="{FF2B5EF4-FFF2-40B4-BE49-F238E27FC236}">
                          <a16:creationId xmlns:a16="http://schemas.microsoft.com/office/drawing/2014/main" id="{488ACCFA-A2FF-41DF-AEAF-2456519EC6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1410" y="4733874"/>
                      <a:ext cx="474259" cy="516501"/>
                    </a:xfrm>
                    <a:custGeom>
                      <a:avLst/>
                      <a:gdLst>
                        <a:gd name="connsiteX0" fmla="*/ 465010 w 474259"/>
                        <a:gd name="connsiteY0" fmla="*/ 285039 h 516501"/>
                        <a:gd name="connsiteX1" fmla="*/ 431954 w 474259"/>
                        <a:gd name="connsiteY1" fmla="*/ 275060 h 516501"/>
                        <a:gd name="connsiteX2" fmla="*/ 402952 w 474259"/>
                        <a:gd name="connsiteY2" fmla="*/ 257285 h 516501"/>
                        <a:gd name="connsiteX3" fmla="*/ 353056 w 474259"/>
                        <a:gd name="connsiteY3" fmla="*/ 210508 h 516501"/>
                        <a:gd name="connsiteX4" fmla="*/ 312204 w 474259"/>
                        <a:gd name="connsiteY4" fmla="*/ 164042 h 516501"/>
                        <a:gd name="connsiteX5" fmla="*/ 287880 w 474259"/>
                        <a:gd name="connsiteY5" fmla="*/ 130986 h 516501"/>
                        <a:gd name="connsiteX6" fmla="*/ 393908 w 474259"/>
                        <a:gd name="connsiteY6" fmla="*/ 202088 h 516501"/>
                        <a:gd name="connsiteX7" fmla="*/ 443180 w 474259"/>
                        <a:gd name="connsiteY7" fmla="*/ 224853 h 516501"/>
                        <a:gd name="connsiteX8" fmla="*/ 456590 w 474259"/>
                        <a:gd name="connsiteY8" fmla="*/ 220799 h 516501"/>
                        <a:gd name="connsiteX9" fmla="*/ 432889 w 474259"/>
                        <a:gd name="connsiteY9" fmla="*/ 178699 h 516501"/>
                        <a:gd name="connsiteX10" fmla="*/ 415426 w 474259"/>
                        <a:gd name="connsiteY10" fmla="*/ 169032 h 516501"/>
                        <a:gd name="connsiteX11" fmla="*/ 439750 w 474259"/>
                        <a:gd name="connsiteY11" fmla="*/ 171215 h 516501"/>
                        <a:gd name="connsiteX12" fmla="*/ 464074 w 474259"/>
                        <a:gd name="connsiteY12" fmla="*/ 174333 h 516501"/>
                        <a:gd name="connsiteX13" fmla="*/ 467505 w 474259"/>
                        <a:gd name="connsiteY13" fmla="*/ 169344 h 516501"/>
                        <a:gd name="connsiteX14" fmla="*/ 432889 w 474259"/>
                        <a:gd name="connsiteY14" fmla="*/ 129115 h 516501"/>
                        <a:gd name="connsiteX15" fmla="*/ 420415 w 474259"/>
                        <a:gd name="connsiteY15" fmla="*/ 126932 h 516501"/>
                        <a:gd name="connsiteX16" fmla="*/ 444116 w 474259"/>
                        <a:gd name="connsiteY16" fmla="*/ 122878 h 516501"/>
                        <a:gd name="connsiteX17" fmla="*/ 442868 w 474259"/>
                        <a:gd name="connsiteY17" fmla="*/ 93252 h 516501"/>
                        <a:gd name="connsiteX18" fmla="*/ 359293 w 474259"/>
                        <a:gd name="connsiteY18" fmla="*/ 102920 h 516501"/>
                        <a:gd name="connsiteX19" fmla="*/ 339646 w 474259"/>
                        <a:gd name="connsiteY19" fmla="*/ 109469 h 516501"/>
                        <a:gd name="connsiteX20" fmla="*/ 316570 w 474259"/>
                        <a:gd name="connsiteY20" fmla="*/ 103232 h 516501"/>
                        <a:gd name="connsiteX21" fmla="*/ 301913 w 474259"/>
                        <a:gd name="connsiteY21" fmla="*/ 96371 h 516501"/>
                        <a:gd name="connsiteX22" fmla="*/ 282266 w 474259"/>
                        <a:gd name="connsiteY22" fmla="*/ 75477 h 516501"/>
                        <a:gd name="connsiteX23" fmla="*/ 254200 w 474259"/>
                        <a:gd name="connsiteY23" fmla="*/ 36496 h 516501"/>
                        <a:gd name="connsiteX24" fmla="*/ 228316 w 474259"/>
                        <a:gd name="connsiteY24" fmla="*/ 1257 h 516501"/>
                        <a:gd name="connsiteX25" fmla="*/ 220832 w 474259"/>
                        <a:gd name="connsiteY25" fmla="*/ 1569 h 516501"/>
                        <a:gd name="connsiteX26" fmla="*/ 218337 w 474259"/>
                        <a:gd name="connsiteY26" fmla="*/ 2504 h 516501"/>
                        <a:gd name="connsiteX27" fmla="*/ 177173 w 474259"/>
                        <a:gd name="connsiteY27" fmla="*/ 57078 h 516501"/>
                        <a:gd name="connsiteX28" fmla="*/ 156591 w 474259"/>
                        <a:gd name="connsiteY28" fmla="*/ 78907 h 516501"/>
                        <a:gd name="connsiteX29" fmla="*/ 130396 w 474259"/>
                        <a:gd name="connsiteY29" fmla="*/ 91693 h 516501"/>
                        <a:gd name="connsiteX30" fmla="*/ 123535 w 474259"/>
                        <a:gd name="connsiteY30" fmla="*/ 91381 h 516501"/>
                        <a:gd name="connsiteX31" fmla="*/ 61477 w 474259"/>
                        <a:gd name="connsiteY31" fmla="*/ 80155 h 516501"/>
                        <a:gd name="connsiteX32" fmla="*/ 56800 w 474259"/>
                        <a:gd name="connsiteY32" fmla="*/ 86704 h 516501"/>
                        <a:gd name="connsiteX33" fmla="*/ 108567 w 474259"/>
                        <a:gd name="connsiteY33" fmla="*/ 118512 h 516501"/>
                        <a:gd name="connsiteX34" fmla="*/ 97028 w 474259"/>
                        <a:gd name="connsiteY34" fmla="*/ 120695 h 516501"/>
                        <a:gd name="connsiteX35" fmla="*/ 52434 w 474259"/>
                        <a:gd name="connsiteY35" fmla="*/ 121631 h 516501"/>
                        <a:gd name="connsiteX36" fmla="*/ 8775 w 474259"/>
                        <a:gd name="connsiteY36" fmla="*/ 119448 h 516501"/>
                        <a:gd name="connsiteX37" fmla="*/ 355 w 474259"/>
                        <a:gd name="connsiteY37" fmla="*/ 126620 h 516501"/>
                        <a:gd name="connsiteX38" fmla="*/ 30916 w 474259"/>
                        <a:gd name="connsiteY38" fmla="*/ 147202 h 516501"/>
                        <a:gd name="connsiteX39" fmla="*/ 78629 w 474259"/>
                        <a:gd name="connsiteY39" fmla="*/ 157181 h 516501"/>
                        <a:gd name="connsiteX40" fmla="*/ 25303 w 474259"/>
                        <a:gd name="connsiteY40" fmla="*/ 173398 h 516501"/>
                        <a:gd name="connsiteX41" fmla="*/ 22808 w 474259"/>
                        <a:gd name="connsiteY41" fmla="*/ 184000 h 516501"/>
                        <a:gd name="connsiteX42" fmla="*/ 112309 w 474259"/>
                        <a:gd name="connsiteY42" fmla="*/ 178075 h 516501"/>
                        <a:gd name="connsiteX43" fmla="*/ 160645 w 474259"/>
                        <a:gd name="connsiteY43" fmla="*/ 147202 h 516501"/>
                        <a:gd name="connsiteX44" fmla="*/ 178733 w 474259"/>
                        <a:gd name="connsiteY44" fmla="*/ 131610 h 516501"/>
                        <a:gd name="connsiteX45" fmla="*/ 173743 w 474259"/>
                        <a:gd name="connsiteY45" fmla="*/ 139406 h 516501"/>
                        <a:gd name="connsiteX46" fmla="*/ 167818 w 474259"/>
                        <a:gd name="connsiteY46" fmla="*/ 149697 h 516501"/>
                        <a:gd name="connsiteX47" fmla="*/ 167818 w 474259"/>
                        <a:gd name="connsiteY47" fmla="*/ 150009 h 516501"/>
                        <a:gd name="connsiteX48" fmla="*/ 146924 w 474259"/>
                        <a:gd name="connsiteY48" fmla="*/ 183065 h 516501"/>
                        <a:gd name="connsiteX49" fmla="*/ 119169 w 474259"/>
                        <a:gd name="connsiteY49" fmla="*/ 212067 h 516501"/>
                        <a:gd name="connsiteX50" fmla="*/ 110126 w 474259"/>
                        <a:gd name="connsiteY50" fmla="*/ 221111 h 516501"/>
                        <a:gd name="connsiteX51" fmla="*/ 85178 w 474259"/>
                        <a:gd name="connsiteY51" fmla="*/ 226724 h 516501"/>
                        <a:gd name="connsiteX52" fmla="*/ 20313 w 474259"/>
                        <a:gd name="connsiteY52" fmla="*/ 235456 h 516501"/>
                        <a:gd name="connsiteX53" fmla="*/ 17195 w 474259"/>
                        <a:gd name="connsiteY53" fmla="*/ 249177 h 516501"/>
                        <a:gd name="connsiteX54" fmla="*/ 77382 w 474259"/>
                        <a:gd name="connsiteY54" fmla="*/ 264457 h 516501"/>
                        <a:gd name="connsiteX55" fmla="*/ 52746 w 474259"/>
                        <a:gd name="connsiteY55" fmla="*/ 279738 h 516501"/>
                        <a:gd name="connsiteX56" fmla="*/ 20625 w 474259"/>
                        <a:gd name="connsiteY56" fmla="*/ 304686 h 516501"/>
                        <a:gd name="connsiteX57" fmla="*/ 24679 w 474259"/>
                        <a:gd name="connsiteY57" fmla="*/ 317784 h 516501"/>
                        <a:gd name="connsiteX58" fmla="*/ 62413 w 474259"/>
                        <a:gd name="connsiteY58" fmla="*/ 313106 h 516501"/>
                        <a:gd name="connsiteX59" fmla="*/ 103889 w 474259"/>
                        <a:gd name="connsiteY59" fmla="*/ 298137 h 516501"/>
                        <a:gd name="connsiteX60" fmla="*/ 122912 w 474259"/>
                        <a:gd name="connsiteY60" fmla="*/ 287846 h 516501"/>
                        <a:gd name="connsiteX61" fmla="*/ 107007 w 474259"/>
                        <a:gd name="connsiteY61" fmla="*/ 309987 h 516501"/>
                        <a:gd name="connsiteX62" fmla="*/ 75199 w 474259"/>
                        <a:gd name="connsiteY62" fmla="*/ 362690 h 516501"/>
                        <a:gd name="connsiteX63" fmla="*/ 138816 w 474259"/>
                        <a:gd name="connsiteY63" fmla="*/ 334935 h 516501"/>
                        <a:gd name="connsiteX64" fmla="*/ 158774 w 474259"/>
                        <a:gd name="connsiteY64" fmla="*/ 313106 h 516501"/>
                        <a:gd name="connsiteX65" fmla="*/ 190271 w 474259"/>
                        <a:gd name="connsiteY65" fmla="*/ 272877 h 516501"/>
                        <a:gd name="connsiteX66" fmla="*/ 212412 w 474259"/>
                        <a:gd name="connsiteY66" fmla="*/ 220175 h 516501"/>
                        <a:gd name="connsiteX67" fmla="*/ 219897 w 474259"/>
                        <a:gd name="connsiteY67" fmla="*/ 152816 h 516501"/>
                        <a:gd name="connsiteX68" fmla="*/ 212412 w 474259"/>
                        <a:gd name="connsiteY68" fmla="*/ 272254 h 516501"/>
                        <a:gd name="connsiteX69" fmla="*/ 186841 w 474259"/>
                        <a:gd name="connsiteY69" fmla="*/ 329634 h 516501"/>
                        <a:gd name="connsiteX70" fmla="*/ 155656 w 474259"/>
                        <a:gd name="connsiteY70" fmla="*/ 358948 h 516501"/>
                        <a:gd name="connsiteX71" fmla="*/ 136945 w 474259"/>
                        <a:gd name="connsiteY71" fmla="*/ 376723 h 516501"/>
                        <a:gd name="connsiteX72" fmla="*/ 122288 w 474259"/>
                        <a:gd name="connsiteY72" fmla="*/ 394810 h 516501"/>
                        <a:gd name="connsiteX73" fmla="*/ 131020 w 474259"/>
                        <a:gd name="connsiteY73" fmla="*/ 408843 h 516501"/>
                        <a:gd name="connsiteX74" fmla="*/ 155032 w 474259"/>
                        <a:gd name="connsiteY74" fmla="*/ 401359 h 516501"/>
                        <a:gd name="connsiteX75" fmla="*/ 173743 w 474259"/>
                        <a:gd name="connsiteY75" fmla="*/ 393251 h 516501"/>
                        <a:gd name="connsiteX76" fmla="*/ 174055 w 474259"/>
                        <a:gd name="connsiteY76" fmla="*/ 393563 h 516501"/>
                        <a:gd name="connsiteX77" fmla="*/ 174367 w 474259"/>
                        <a:gd name="connsiteY77" fmla="*/ 393875 h 516501"/>
                        <a:gd name="connsiteX78" fmla="*/ 153785 w 474259"/>
                        <a:gd name="connsiteY78" fmla="*/ 435039 h 516501"/>
                        <a:gd name="connsiteX79" fmla="*/ 157215 w 474259"/>
                        <a:gd name="connsiteY79" fmla="*/ 445642 h 516501"/>
                        <a:gd name="connsiteX80" fmla="*/ 198691 w 474259"/>
                        <a:gd name="connsiteY80" fmla="*/ 427866 h 516501"/>
                        <a:gd name="connsiteX81" fmla="*/ 198067 w 474259"/>
                        <a:gd name="connsiteY81" fmla="*/ 434103 h 516501"/>
                        <a:gd name="connsiteX82" fmla="*/ 185593 w 474259"/>
                        <a:gd name="connsiteY82" fmla="*/ 506764 h 516501"/>
                        <a:gd name="connsiteX83" fmla="*/ 195884 w 474259"/>
                        <a:gd name="connsiteY83" fmla="*/ 516119 h 516501"/>
                        <a:gd name="connsiteX84" fmla="*/ 244533 w 474259"/>
                        <a:gd name="connsiteY84" fmla="*/ 451255 h 516501"/>
                        <a:gd name="connsiteX85" fmla="*/ 255135 w 474259"/>
                        <a:gd name="connsiteY85" fmla="*/ 417887 h 516501"/>
                        <a:gd name="connsiteX86" fmla="*/ 259190 w 474259"/>
                        <a:gd name="connsiteY86" fmla="*/ 425995 h 516501"/>
                        <a:gd name="connsiteX87" fmla="*/ 302225 w 474259"/>
                        <a:gd name="connsiteY87" fmla="*/ 459987 h 516501"/>
                        <a:gd name="connsiteX88" fmla="*/ 298482 w 474259"/>
                        <a:gd name="connsiteY88" fmla="*/ 411338 h 516501"/>
                        <a:gd name="connsiteX89" fmla="*/ 289751 w 474259"/>
                        <a:gd name="connsiteY89" fmla="*/ 392003 h 516501"/>
                        <a:gd name="connsiteX90" fmla="*/ 332474 w 474259"/>
                        <a:gd name="connsiteY90" fmla="*/ 394186 h 516501"/>
                        <a:gd name="connsiteX91" fmla="*/ 332162 w 474259"/>
                        <a:gd name="connsiteY91" fmla="*/ 374852 h 516501"/>
                        <a:gd name="connsiteX92" fmla="*/ 306279 w 474259"/>
                        <a:gd name="connsiteY92" fmla="*/ 349592 h 516501"/>
                        <a:gd name="connsiteX93" fmla="*/ 295988 w 474259"/>
                        <a:gd name="connsiteY93" fmla="*/ 341172 h 516501"/>
                        <a:gd name="connsiteX94" fmla="*/ 288815 w 474259"/>
                        <a:gd name="connsiteY94" fmla="*/ 255726 h 516501"/>
                        <a:gd name="connsiteX95" fmla="*/ 259190 w 474259"/>
                        <a:gd name="connsiteY95" fmla="*/ 152504 h 516501"/>
                        <a:gd name="connsiteX96" fmla="*/ 259190 w 474259"/>
                        <a:gd name="connsiteY96" fmla="*/ 151880 h 516501"/>
                        <a:gd name="connsiteX97" fmla="*/ 261061 w 474259"/>
                        <a:gd name="connsiteY97" fmla="*/ 154998 h 516501"/>
                        <a:gd name="connsiteX98" fmla="*/ 334657 w 474259"/>
                        <a:gd name="connsiteY98" fmla="*/ 330881 h 516501"/>
                        <a:gd name="connsiteX99" fmla="*/ 340894 w 474259"/>
                        <a:gd name="connsiteY99" fmla="*/ 330569 h 516501"/>
                        <a:gd name="connsiteX100" fmla="*/ 350249 w 474259"/>
                        <a:gd name="connsiteY100" fmla="*/ 305310 h 516501"/>
                        <a:gd name="connsiteX101" fmla="*/ 357734 w 474259"/>
                        <a:gd name="connsiteY101" fmla="*/ 315601 h 516501"/>
                        <a:gd name="connsiteX102" fmla="*/ 402328 w 474259"/>
                        <a:gd name="connsiteY102" fmla="*/ 360507 h 516501"/>
                        <a:gd name="connsiteX103" fmla="*/ 395779 w 474259"/>
                        <a:gd name="connsiteY103" fmla="*/ 322773 h 516501"/>
                        <a:gd name="connsiteX104" fmla="*/ 377068 w 474259"/>
                        <a:gd name="connsiteY104" fmla="*/ 287846 h 516501"/>
                        <a:gd name="connsiteX105" fmla="*/ 392037 w 474259"/>
                        <a:gd name="connsiteY105" fmla="*/ 298761 h 516501"/>
                        <a:gd name="connsiteX106" fmla="*/ 466257 w 474259"/>
                        <a:gd name="connsiteY106" fmla="*/ 314665 h 516501"/>
                        <a:gd name="connsiteX107" fmla="*/ 465010 w 474259"/>
                        <a:gd name="connsiteY107" fmla="*/ 285039 h 516501"/>
                        <a:gd name="connsiteX108" fmla="*/ 184346 w 474259"/>
                        <a:gd name="connsiteY108" fmla="*/ 123814 h 516501"/>
                        <a:gd name="connsiteX109" fmla="*/ 185905 w 474259"/>
                        <a:gd name="connsiteY109" fmla="*/ 120071 h 516501"/>
                        <a:gd name="connsiteX110" fmla="*/ 185593 w 474259"/>
                        <a:gd name="connsiteY110" fmla="*/ 122254 h 516501"/>
                        <a:gd name="connsiteX111" fmla="*/ 184346 w 474259"/>
                        <a:gd name="connsiteY111" fmla="*/ 123814 h 5165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474259" h="516501">
                          <a:moveTo>
                            <a:pt x="465010" y="285039"/>
                          </a:moveTo>
                          <a:cubicBezTo>
                            <a:pt x="454719" y="279114"/>
                            <a:pt x="442868" y="279738"/>
                            <a:pt x="431954" y="275060"/>
                          </a:cubicBezTo>
                          <a:cubicBezTo>
                            <a:pt x="421351" y="270694"/>
                            <a:pt x="411684" y="264146"/>
                            <a:pt x="402952" y="257285"/>
                          </a:cubicBezTo>
                          <a:cubicBezTo>
                            <a:pt x="385177" y="243564"/>
                            <a:pt x="367713" y="227971"/>
                            <a:pt x="353056" y="210508"/>
                          </a:cubicBezTo>
                          <a:cubicBezTo>
                            <a:pt x="339646" y="194292"/>
                            <a:pt x="323118" y="182129"/>
                            <a:pt x="312204" y="164042"/>
                          </a:cubicBezTo>
                          <a:cubicBezTo>
                            <a:pt x="310956" y="162171"/>
                            <a:pt x="289127" y="133793"/>
                            <a:pt x="287880" y="130986"/>
                          </a:cubicBezTo>
                          <a:cubicBezTo>
                            <a:pt x="298171" y="133481"/>
                            <a:pt x="376445" y="191797"/>
                            <a:pt x="393908" y="202088"/>
                          </a:cubicBezTo>
                          <a:cubicBezTo>
                            <a:pt x="408877" y="210819"/>
                            <a:pt x="429771" y="214250"/>
                            <a:pt x="443180" y="224853"/>
                          </a:cubicBezTo>
                          <a:cubicBezTo>
                            <a:pt x="448170" y="228595"/>
                            <a:pt x="454719" y="227036"/>
                            <a:pt x="456590" y="220799"/>
                          </a:cubicBezTo>
                          <a:cubicBezTo>
                            <a:pt x="461891" y="201152"/>
                            <a:pt x="448482" y="188055"/>
                            <a:pt x="432889" y="178699"/>
                          </a:cubicBezTo>
                          <a:cubicBezTo>
                            <a:pt x="426964" y="175269"/>
                            <a:pt x="421039" y="172150"/>
                            <a:pt x="415426" y="169032"/>
                          </a:cubicBezTo>
                          <a:cubicBezTo>
                            <a:pt x="423846" y="167161"/>
                            <a:pt x="430395" y="168096"/>
                            <a:pt x="439750" y="171215"/>
                          </a:cubicBezTo>
                          <a:cubicBezTo>
                            <a:pt x="448170" y="174021"/>
                            <a:pt x="455342" y="176204"/>
                            <a:pt x="464074" y="174333"/>
                          </a:cubicBezTo>
                          <a:cubicBezTo>
                            <a:pt x="466257" y="173709"/>
                            <a:pt x="467505" y="171527"/>
                            <a:pt x="467505" y="169344"/>
                          </a:cubicBezTo>
                          <a:cubicBezTo>
                            <a:pt x="468752" y="150633"/>
                            <a:pt x="449417" y="134416"/>
                            <a:pt x="432889" y="129115"/>
                          </a:cubicBezTo>
                          <a:cubicBezTo>
                            <a:pt x="428835" y="127868"/>
                            <a:pt x="424469" y="127244"/>
                            <a:pt x="420415" y="126932"/>
                          </a:cubicBezTo>
                          <a:cubicBezTo>
                            <a:pt x="428523" y="125685"/>
                            <a:pt x="436320" y="124749"/>
                            <a:pt x="444116" y="122878"/>
                          </a:cubicBezTo>
                          <a:cubicBezTo>
                            <a:pt x="459396" y="119448"/>
                            <a:pt x="456902" y="96371"/>
                            <a:pt x="442868" y="93252"/>
                          </a:cubicBezTo>
                          <a:cubicBezTo>
                            <a:pt x="415426" y="87015"/>
                            <a:pt x="384553" y="89822"/>
                            <a:pt x="359293" y="102920"/>
                          </a:cubicBezTo>
                          <a:cubicBezTo>
                            <a:pt x="351185" y="106974"/>
                            <a:pt x="348378" y="110716"/>
                            <a:pt x="339646" y="109469"/>
                          </a:cubicBezTo>
                          <a:cubicBezTo>
                            <a:pt x="331850" y="108533"/>
                            <a:pt x="324054" y="106038"/>
                            <a:pt x="316570" y="103232"/>
                          </a:cubicBezTo>
                          <a:cubicBezTo>
                            <a:pt x="311268" y="101361"/>
                            <a:pt x="306590" y="98866"/>
                            <a:pt x="301913" y="96371"/>
                          </a:cubicBezTo>
                          <a:cubicBezTo>
                            <a:pt x="295052" y="89822"/>
                            <a:pt x="288503" y="82962"/>
                            <a:pt x="282266" y="75477"/>
                          </a:cubicBezTo>
                          <a:cubicBezTo>
                            <a:pt x="271975" y="63003"/>
                            <a:pt x="262620" y="50217"/>
                            <a:pt x="254200" y="36496"/>
                          </a:cubicBezTo>
                          <a:cubicBezTo>
                            <a:pt x="246716" y="24022"/>
                            <a:pt x="239543" y="10924"/>
                            <a:pt x="228316" y="1257"/>
                          </a:cubicBezTo>
                          <a:cubicBezTo>
                            <a:pt x="226133" y="-614"/>
                            <a:pt x="222703" y="-302"/>
                            <a:pt x="220832" y="1569"/>
                          </a:cubicBezTo>
                          <a:cubicBezTo>
                            <a:pt x="219897" y="1257"/>
                            <a:pt x="218961" y="1569"/>
                            <a:pt x="218337" y="2504"/>
                          </a:cubicBezTo>
                          <a:cubicBezTo>
                            <a:pt x="205240" y="20904"/>
                            <a:pt x="192142" y="39926"/>
                            <a:pt x="177173" y="57078"/>
                          </a:cubicBezTo>
                          <a:cubicBezTo>
                            <a:pt x="170624" y="64562"/>
                            <a:pt x="163452" y="71735"/>
                            <a:pt x="156591" y="78907"/>
                          </a:cubicBezTo>
                          <a:cubicBezTo>
                            <a:pt x="147548" y="82026"/>
                            <a:pt x="138192" y="86080"/>
                            <a:pt x="130396" y="91693"/>
                          </a:cubicBezTo>
                          <a:cubicBezTo>
                            <a:pt x="127901" y="91693"/>
                            <a:pt x="125718" y="91693"/>
                            <a:pt x="123535" y="91381"/>
                          </a:cubicBezTo>
                          <a:cubicBezTo>
                            <a:pt x="102018" y="90134"/>
                            <a:pt x="82371" y="82962"/>
                            <a:pt x="61477" y="80155"/>
                          </a:cubicBezTo>
                          <a:cubicBezTo>
                            <a:pt x="57735" y="79531"/>
                            <a:pt x="55240" y="83273"/>
                            <a:pt x="56800" y="86704"/>
                          </a:cubicBezTo>
                          <a:cubicBezTo>
                            <a:pt x="66155" y="105103"/>
                            <a:pt x="88920" y="114458"/>
                            <a:pt x="108567" y="118512"/>
                          </a:cubicBezTo>
                          <a:cubicBezTo>
                            <a:pt x="104512" y="119448"/>
                            <a:pt x="100770" y="120383"/>
                            <a:pt x="97028" y="120695"/>
                          </a:cubicBezTo>
                          <a:cubicBezTo>
                            <a:pt x="82371" y="122254"/>
                            <a:pt x="67091" y="121943"/>
                            <a:pt x="52434" y="121631"/>
                          </a:cubicBezTo>
                          <a:cubicBezTo>
                            <a:pt x="40272" y="121319"/>
                            <a:pt x="19378" y="125373"/>
                            <a:pt x="8775" y="119448"/>
                          </a:cubicBezTo>
                          <a:cubicBezTo>
                            <a:pt x="4409" y="116953"/>
                            <a:pt x="-1516" y="121631"/>
                            <a:pt x="355" y="126620"/>
                          </a:cubicBezTo>
                          <a:cubicBezTo>
                            <a:pt x="5345" y="139718"/>
                            <a:pt x="18442" y="143460"/>
                            <a:pt x="30916" y="147202"/>
                          </a:cubicBezTo>
                          <a:cubicBezTo>
                            <a:pt x="46509" y="152192"/>
                            <a:pt x="62413" y="155622"/>
                            <a:pt x="78629" y="157181"/>
                          </a:cubicBezTo>
                          <a:cubicBezTo>
                            <a:pt x="61477" y="164978"/>
                            <a:pt x="43390" y="170279"/>
                            <a:pt x="25303" y="173398"/>
                          </a:cubicBezTo>
                          <a:cubicBezTo>
                            <a:pt x="20313" y="174333"/>
                            <a:pt x="17195" y="181506"/>
                            <a:pt x="22808" y="184000"/>
                          </a:cubicBezTo>
                          <a:cubicBezTo>
                            <a:pt x="52746" y="196786"/>
                            <a:pt x="83619" y="191485"/>
                            <a:pt x="112309" y="178075"/>
                          </a:cubicBezTo>
                          <a:cubicBezTo>
                            <a:pt x="129772" y="169967"/>
                            <a:pt x="145677" y="159364"/>
                            <a:pt x="160645" y="147202"/>
                          </a:cubicBezTo>
                          <a:cubicBezTo>
                            <a:pt x="166570" y="142525"/>
                            <a:pt x="173431" y="137223"/>
                            <a:pt x="178733" y="131610"/>
                          </a:cubicBezTo>
                          <a:cubicBezTo>
                            <a:pt x="177173" y="134105"/>
                            <a:pt x="175302" y="136599"/>
                            <a:pt x="173743" y="139406"/>
                          </a:cubicBezTo>
                          <a:cubicBezTo>
                            <a:pt x="170936" y="141901"/>
                            <a:pt x="168753" y="145331"/>
                            <a:pt x="167818" y="149697"/>
                          </a:cubicBezTo>
                          <a:cubicBezTo>
                            <a:pt x="167818" y="149697"/>
                            <a:pt x="167818" y="150009"/>
                            <a:pt x="167818" y="150009"/>
                          </a:cubicBezTo>
                          <a:cubicBezTo>
                            <a:pt x="161269" y="161547"/>
                            <a:pt x="155032" y="173086"/>
                            <a:pt x="146924" y="183065"/>
                          </a:cubicBezTo>
                          <a:cubicBezTo>
                            <a:pt x="138504" y="193356"/>
                            <a:pt x="128837" y="203023"/>
                            <a:pt x="119169" y="212067"/>
                          </a:cubicBezTo>
                          <a:cubicBezTo>
                            <a:pt x="116051" y="215185"/>
                            <a:pt x="112932" y="217992"/>
                            <a:pt x="110126" y="221111"/>
                          </a:cubicBezTo>
                          <a:cubicBezTo>
                            <a:pt x="101706" y="223293"/>
                            <a:pt x="93286" y="225476"/>
                            <a:pt x="85178" y="226724"/>
                          </a:cubicBezTo>
                          <a:cubicBezTo>
                            <a:pt x="63972" y="229842"/>
                            <a:pt x="41831" y="233896"/>
                            <a:pt x="20313" y="235456"/>
                          </a:cubicBezTo>
                          <a:cubicBezTo>
                            <a:pt x="13764" y="236079"/>
                            <a:pt x="10334" y="246058"/>
                            <a:pt x="17195" y="249177"/>
                          </a:cubicBezTo>
                          <a:cubicBezTo>
                            <a:pt x="37465" y="257597"/>
                            <a:pt x="56800" y="263210"/>
                            <a:pt x="77382" y="264457"/>
                          </a:cubicBezTo>
                          <a:cubicBezTo>
                            <a:pt x="68962" y="269447"/>
                            <a:pt x="60854" y="274437"/>
                            <a:pt x="52746" y="279738"/>
                          </a:cubicBezTo>
                          <a:cubicBezTo>
                            <a:pt x="42143" y="286911"/>
                            <a:pt x="28110" y="294395"/>
                            <a:pt x="20625" y="304686"/>
                          </a:cubicBezTo>
                          <a:cubicBezTo>
                            <a:pt x="17195" y="309052"/>
                            <a:pt x="18130" y="316536"/>
                            <a:pt x="24679" y="317784"/>
                          </a:cubicBezTo>
                          <a:cubicBezTo>
                            <a:pt x="36841" y="319655"/>
                            <a:pt x="50563" y="315913"/>
                            <a:pt x="62413" y="313106"/>
                          </a:cubicBezTo>
                          <a:cubicBezTo>
                            <a:pt x="76758" y="309987"/>
                            <a:pt x="90791" y="304686"/>
                            <a:pt x="103889" y="298137"/>
                          </a:cubicBezTo>
                          <a:cubicBezTo>
                            <a:pt x="108567" y="295954"/>
                            <a:pt x="115739" y="292212"/>
                            <a:pt x="122912" y="287846"/>
                          </a:cubicBezTo>
                          <a:cubicBezTo>
                            <a:pt x="118234" y="295642"/>
                            <a:pt x="113244" y="303127"/>
                            <a:pt x="107007" y="309987"/>
                          </a:cubicBezTo>
                          <a:cubicBezTo>
                            <a:pt x="98587" y="319967"/>
                            <a:pt x="64596" y="346786"/>
                            <a:pt x="75199" y="362690"/>
                          </a:cubicBezTo>
                          <a:cubicBezTo>
                            <a:pt x="86737" y="379218"/>
                            <a:pt x="130396" y="342108"/>
                            <a:pt x="138816" y="334935"/>
                          </a:cubicBezTo>
                          <a:cubicBezTo>
                            <a:pt x="145365" y="329322"/>
                            <a:pt x="152537" y="321838"/>
                            <a:pt x="158774" y="313106"/>
                          </a:cubicBezTo>
                          <a:cubicBezTo>
                            <a:pt x="172184" y="304062"/>
                            <a:pt x="182163" y="286287"/>
                            <a:pt x="190271" y="272877"/>
                          </a:cubicBezTo>
                          <a:cubicBezTo>
                            <a:pt x="200250" y="256661"/>
                            <a:pt x="208046" y="238886"/>
                            <a:pt x="212412" y="220175"/>
                          </a:cubicBezTo>
                          <a:cubicBezTo>
                            <a:pt x="217090" y="200217"/>
                            <a:pt x="216778" y="181194"/>
                            <a:pt x="219897" y="152816"/>
                          </a:cubicBezTo>
                          <a:cubicBezTo>
                            <a:pt x="219897" y="152816"/>
                            <a:pt x="234242" y="191797"/>
                            <a:pt x="212412" y="272254"/>
                          </a:cubicBezTo>
                          <a:cubicBezTo>
                            <a:pt x="207111" y="291900"/>
                            <a:pt x="194325" y="310611"/>
                            <a:pt x="186841" y="329634"/>
                          </a:cubicBezTo>
                          <a:cubicBezTo>
                            <a:pt x="185281" y="334000"/>
                            <a:pt x="164076" y="352399"/>
                            <a:pt x="155656" y="358948"/>
                          </a:cubicBezTo>
                          <a:cubicBezTo>
                            <a:pt x="148795" y="364249"/>
                            <a:pt x="142558" y="370486"/>
                            <a:pt x="136945" y="376723"/>
                          </a:cubicBezTo>
                          <a:cubicBezTo>
                            <a:pt x="131643" y="382648"/>
                            <a:pt x="127901" y="389509"/>
                            <a:pt x="122288" y="394810"/>
                          </a:cubicBezTo>
                          <a:cubicBezTo>
                            <a:pt x="116363" y="400424"/>
                            <a:pt x="123223" y="412274"/>
                            <a:pt x="131020" y="408843"/>
                          </a:cubicBezTo>
                          <a:cubicBezTo>
                            <a:pt x="138816" y="405413"/>
                            <a:pt x="147236" y="404477"/>
                            <a:pt x="155032" y="401359"/>
                          </a:cubicBezTo>
                          <a:cubicBezTo>
                            <a:pt x="161269" y="398864"/>
                            <a:pt x="167818" y="396369"/>
                            <a:pt x="173743" y="393251"/>
                          </a:cubicBezTo>
                          <a:cubicBezTo>
                            <a:pt x="173743" y="393251"/>
                            <a:pt x="174055" y="393563"/>
                            <a:pt x="174055" y="393563"/>
                          </a:cubicBezTo>
                          <a:cubicBezTo>
                            <a:pt x="174055" y="393563"/>
                            <a:pt x="174367" y="393563"/>
                            <a:pt x="174367" y="393875"/>
                          </a:cubicBezTo>
                          <a:cubicBezTo>
                            <a:pt x="169689" y="408532"/>
                            <a:pt x="163764" y="422877"/>
                            <a:pt x="153785" y="435039"/>
                          </a:cubicBezTo>
                          <a:cubicBezTo>
                            <a:pt x="150978" y="438781"/>
                            <a:pt x="151914" y="444706"/>
                            <a:pt x="157215" y="445642"/>
                          </a:cubicBezTo>
                          <a:cubicBezTo>
                            <a:pt x="174678" y="449072"/>
                            <a:pt x="188088" y="440652"/>
                            <a:pt x="198691" y="427866"/>
                          </a:cubicBezTo>
                          <a:cubicBezTo>
                            <a:pt x="198379" y="430049"/>
                            <a:pt x="198379" y="431920"/>
                            <a:pt x="198067" y="434103"/>
                          </a:cubicBezTo>
                          <a:cubicBezTo>
                            <a:pt x="195884" y="459051"/>
                            <a:pt x="191830" y="482752"/>
                            <a:pt x="185593" y="506764"/>
                          </a:cubicBezTo>
                          <a:cubicBezTo>
                            <a:pt x="184034" y="512689"/>
                            <a:pt x="190271" y="517990"/>
                            <a:pt x="195884" y="516119"/>
                          </a:cubicBezTo>
                          <a:cubicBezTo>
                            <a:pt x="224262" y="507076"/>
                            <a:pt x="234865" y="476515"/>
                            <a:pt x="244533" y="451255"/>
                          </a:cubicBezTo>
                          <a:cubicBezTo>
                            <a:pt x="248899" y="440028"/>
                            <a:pt x="252329" y="429114"/>
                            <a:pt x="255135" y="417887"/>
                          </a:cubicBezTo>
                          <a:cubicBezTo>
                            <a:pt x="256383" y="420694"/>
                            <a:pt x="257942" y="423188"/>
                            <a:pt x="259190" y="425995"/>
                          </a:cubicBezTo>
                          <a:cubicBezTo>
                            <a:pt x="267921" y="443147"/>
                            <a:pt x="280083" y="464976"/>
                            <a:pt x="302225" y="459987"/>
                          </a:cubicBezTo>
                          <a:cubicBezTo>
                            <a:pt x="318129" y="456244"/>
                            <a:pt x="301601" y="418511"/>
                            <a:pt x="298482" y="411338"/>
                          </a:cubicBezTo>
                          <a:cubicBezTo>
                            <a:pt x="295676" y="404789"/>
                            <a:pt x="292869" y="398553"/>
                            <a:pt x="289751" y="392003"/>
                          </a:cubicBezTo>
                          <a:cubicBezTo>
                            <a:pt x="303784" y="400424"/>
                            <a:pt x="319688" y="405101"/>
                            <a:pt x="332474" y="394186"/>
                          </a:cubicBezTo>
                          <a:cubicBezTo>
                            <a:pt x="337152" y="390132"/>
                            <a:pt x="334345" y="378906"/>
                            <a:pt x="332162" y="374852"/>
                          </a:cubicBezTo>
                          <a:cubicBezTo>
                            <a:pt x="326861" y="364249"/>
                            <a:pt x="315011" y="356765"/>
                            <a:pt x="306279" y="349592"/>
                          </a:cubicBezTo>
                          <a:cubicBezTo>
                            <a:pt x="302848" y="346786"/>
                            <a:pt x="299418" y="343979"/>
                            <a:pt x="295988" y="341172"/>
                          </a:cubicBezTo>
                          <a:cubicBezTo>
                            <a:pt x="295364" y="339301"/>
                            <a:pt x="299106" y="327451"/>
                            <a:pt x="288815" y="255726"/>
                          </a:cubicBezTo>
                          <a:cubicBezTo>
                            <a:pt x="283826" y="220175"/>
                            <a:pt x="268233" y="187119"/>
                            <a:pt x="259190" y="152504"/>
                          </a:cubicBezTo>
                          <a:cubicBezTo>
                            <a:pt x="259190" y="152192"/>
                            <a:pt x="259190" y="152192"/>
                            <a:pt x="259190" y="151880"/>
                          </a:cubicBezTo>
                          <a:cubicBezTo>
                            <a:pt x="259813" y="152816"/>
                            <a:pt x="260437" y="154063"/>
                            <a:pt x="261061" y="154998"/>
                          </a:cubicBezTo>
                          <a:cubicBezTo>
                            <a:pt x="268857" y="167472"/>
                            <a:pt x="321247" y="311858"/>
                            <a:pt x="334657" y="330881"/>
                          </a:cubicBezTo>
                          <a:cubicBezTo>
                            <a:pt x="336216" y="333376"/>
                            <a:pt x="339646" y="333064"/>
                            <a:pt x="340894" y="330569"/>
                          </a:cubicBezTo>
                          <a:cubicBezTo>
                            <a:pt x="345260" y="323397"/>
                            <a:pt x="348378" y="314665"/>
                            <a:pt x="350249" y="305310"/>
                          </a:cubicBezTo>
                          <a:cubicBezTo>
                            <a:pt x="352744" y="308740"/>
                            <a:pt x="355239" y="312170"/>
                            <a:pt x="357734" y="315601"/>
                          </a:cubicBezTo>
                          <a:cubicBezTo>
                            <a:pt x="367401" y="328698"/>
                            <a:pt x="382994" y="361442"/>
                            <a:pt x="402328" y="360507"/>
                          </a:cubicBezTo>
                          <a:cubicBezTo>
                            <a:pt x="416361" y="359883"/>
                            <a:pt x="397962" y="326827"/>
                            <a:pt x="395779" y="322773"/>
                          </a:cubicBezTo>
                          <a:cubicBezTo>
                            <a:pt x="389854" y="310923"/>
                            <a:pt x="383617" y="299385"/>
                            <a:pt x="377068" y="287846"/>
                          </a:cubicBezTo>
                          <a:cubicBezTo>
                            <a:pt x="382058" y="291588"/>
                            <a:pt x="387048" y="295330"/>
                            <a:pt x="392037" y="298761"/>
                          </a:cubicBezTo>
                          <a:cubicBezTo>
                            <a:pt x="413243" y="312482"/>
                            <a:pt x="441621" y="326203"/>
                            <a:pt x="466257" y="314665"/>
                          </a:cubicBezTo>
                          <a:cubicBezTo>
                            <a:pt x="478731" y="309052"/>
                            <a:pt x="475301" y="290965"/>
                            <a:pt x="465010" y="285039"/>
                          </a:cubicBezTo>
                          <a:close/>
                          <a:moveTo>
                            <a:pt x="184346" y="123814"/>
                          </a:moveTo>
                          <a:cubicBezTo>
                            <a:pt x="184970" y="122566"/>
                            <a:pt x="185593" y="121319"/>
                            <a:pt x="185905" y="120071"/>
                          </a:cubicBezTo>
                          <a:cubicBezTo>
                            <a:pt x="185905" y="120695"/>
                            <a:pt x="185593" y="121631"/>
                            <a:pt x="185593" y="122254"/>
                          </a:cubicBezTo>
                          <a:cubicBezTo>
                            <a:pt x="184970" y="122878"/>
                            <a:pt x="184658" y="123190"/>
                            <a:pt x="184346" y="123814"/>
                          </a:cubicBezTo>
                          <a:close/>
                        </a:path>
                      </a:pathLst>
                    </a:custGeom>
                    <a:solidFill>
                      <a:srgbClr val="396B2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1" name="Freeform: Shape 688">
                      <a:extLst>
                        <a:ext uri="{FF2B5EF4-FFF2-40B4-BE49-F238E27FC236}">
                          <a16:creationId xmlns:a16="http://schemas.microsoft.com/office/drawing/2014/main" id="{88592EEA-09B1-4C92-82B7-817B6DED05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9260" y="4875359"/>
                      <a:ext cx="206427" cy="126876"/>
                    </a:xfrm>
                    <a:custGeom>
                      <a:avLst/>
                      <a:gdLst>
                        <a:gd name="connsiteX0" fmla="*/ 206205 w 206427"/>
                        <a:gd name="connsiteY0" fmla="*/ 2911 h 126876"/>
                        <a:gd name="connsiteX1" fmla="*/ 127619 w 206427"/>
                        <a:gd name="connsiteY1" fmla="*/ 97401 h 126876"/>
                        <a:gd name="connsiteX2" fmla="*/ 2880 w 206427"/>
                        <a:gd name="connsiteY2" fmla="*/ 112681 h 126876"/>
                        <a:gd name="connsiteX3" fmla="*/ 6310 w 206427"/>
                        <a:gd name="connsiteY3" fmla="*/ 96777 h 126876"/>
                        <a:gd name="connsiteX4" fmla="*/ 50905 w 206427"/>
                        <a:gd name="connsiteY4" fmla="*/ 93347 h 126876"/>
                        <a:gd name="connsiteX5" fmla="*/ 110468 w 206427"/>
                        <a:gd name="connsiteY5" fmla="*/ 74012 h 126876"/>
                        <a:gd name="connsiteX6" fmla="*/ 201216 w 206427"/>
                        <a:gd name="connsiteY6" fmla="*/ 1039 h 126876"/>
                        <a:gd name="connsiteX7" fmla="*/ 206205 w 206427"/>
                        <a:gd name="connsiteY7" fmla="*/ 2911 h 126876"/>
                        <a:gd name="connsiteX8" fmla="*/ 206205 w 206427"/>
                        <a:gd name="connsiteY8" fmla="*/ 2911 h 126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06427" h="126876">
                          <a:moveTo>
                            <a:pt x="206205" y="2911"/>
                          </a:moveTo>
                          <a:cubicBezTo>
                            <a:pt x="209948" y="50623"/>
                            <a:pt x="165665" y="79002"/>
                            <a:pt x="127619" y="97401"/>
                          </a:cubicBezTo>
                          <a:cubicBezTo>
                            <a:pt x="97370" y="112058"/>
                            <a:pt x="30635" y="146049"/>
                            <a:pt x="2880" y="112681"/>
                          </a:cubicBezTo>
                          <a:cubicBezTo>
                            <a:pt x="-1798" y="107068"/>
                            <a:pt x="-862" y="99584"/>
                            <a:pt x="6310" y="96777"/>
                          </a:cubicBezTo>
                          <a:cubicBezTo>
                            <a:pt x="21591" y="90852"/>
                            <a:pt x="34689" y="95530"/>
                            <a:pt x="50905" y="93347"/>
                          </a:cubicBezTo>
                          <a:cubicBezTo>
                            <a:pt x="71175" y="90852"/>
                            <a:pt x="91757" y="82120"/>
                            <a:pt x="110468" y="74012"/>
                          </a:cubicBezTo>
                          <a:cubicBezTo>
                            <a:pt x="148513" y="57484"/>
                            <a:pt x="175644" y="33160"/>
                            <a:pt x="201216" y="1039"/>
                          </a:cubicBezTo>
                          <a:cubicBezTo>
                            <a:pt x="202775" y="-1143"/>
                            <a:pt x="206205" y="416"/>
                            <a:pt x="206205" y="2911"/>
                          </a:cubicBezTo>
                          <a:lnTo>
                            <a:pt x="206205" y="2911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2" name="Freeform: Shape 689">
                      <a:extLst>
                        <a:ext uri="{FF2B5EF4-FFF2-40B4-BE49-F238E27FC236}">
                          <a16:creationId xmlns:a16="http://schemas.microsoft.com/office/drawing/2014/main" id="{03A36AF1-9FAA-4544-8775-A6989C3A1C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22315" y="4977140"/>
                      <a:ext cx="102600" cy="113853"/>
                    </a:xfrm>
                    <a:custGeom>
                      <a:avLst/>
                      <a:gdLst>
                        <a:gd name="connsiteX0" fmla="*/ 102589 w 102600"/>
                        <a:gd name="connsiteY0" fmla="*/ 3727 h 113853"/>
                        <a:gd name="connsiteX1" fmla="*/ 55812 w 102600"/>
                        <a:gd name="connsiteY1" fmla="*/ 78571 h 113853"/>
                        <a:gd name="connsiteX2" fmla="*/ 1550 w 102600"/>
                        <a:gd name="connsiteY2" fmla="*/ 110068 h 113853"/>
                        <a:gd name="connsiteX3" fmla="*/ 614 w 102600"/>
                        <a:gd name="connsiteY3" fmla="*/ 104143 h 113853"/>
                        <a:gd name="connsiteX4" fmla="*/ 14960 w 102600"/>
                        <a:gd name="connsiteY4" fmla="*/ 88550 h 113853"/>
                        <a:gd name="connsiteX5" fmla="*/ 42714 w 102600"/>
                        <a:gd name="connsiteY5" fmla="*/ 59860 h 113853"/>
                        <a:gd name="connsiteX6" fmla="*/ 95105 w 102600"/>
                        <a:gd name="connsiteY6" fmla="*/ 1856 h 113853"/>
                        <a:gd name="connsiteX7" fmla="*/ 102589 w 102600"/>
                        <a:gd name="connsiteY7" fmla="*/ 3727 h 113853"/>
                        <a:gd name="connsiteX8" fmla="*/ 102589 w 102600"/>
                        <a:gd name="connsiteY8" fmla="*/ 3727 h 113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02600" h="113853">
                          <a:moveTo>
                            <a:pt x="102589" y="3727"/>
                          </a:moveTo>
                          <a:cubicBezTo>
                            <a:pt x="102277" y="35224"/>
                            <a:pt x="75770" y="57054"/>
                            <a:pt x="55812" y="78571"/>
                          </a:cubicBezTo>
                          <a:cubicBezTo>
                            <a:pt x="43961" y="91669"/>
                            <a:pt x="22132" y="125037"/>
                            <a:pt x="1550" y="110068"/>
                          </a:cubicBezTo>
                          <a:cubicBezTo>
                            <a:pt x="-321" y="108820"/>
                            <a:pt x="-321" y="106014"/>
                            <a:pt x="614" y="104143"/>
                          </a:cubicBezTo>
                          <a:cubicBezTo>
                            <a:pt x="3733" y="96970"/>
                            <a:pt x="9346" y="93852"/>
                            <a:pt x="14960" y="88550"/>
                          </a:cubicBezTo>
                          <a:cubicBezTo>
                            <a:pt x="24939" y="79818"/>
                            <a:pt x="33670" y="69528"/>
                            <a:pt x="42714" y="59860"/>
                          </a:cubicBezTo>
                          <a:cubicBezTo>
                            <a:pt x="59866" y="41773"/>
                            <a:pt x="83254" y="23998"/>
                            <a:pt x="95105" y="1856"/>
                          </a:cubicBezTo>
                          <a:cubicBezTo>
                            <a:pt x="96976" y="-1262"/>
                            <a:pt x="102901" y="-327"/>
                            <a:pt x="102589" y="3727"/>
                          </a:cubicBezTo>
                          <a:lnTo>
                            <a:pt x="102589" y="3727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3" name="Freeform: Shape 690">
                      <a:extLst>
                        <a:ext uri="{FF2B5EF4-FFF2-40B4-BE49-F238E27FC236}">
                          <a16:creationId xmlns:a16="http://schemas.microsoft.com/office/drawing/2014/main" id="{9F698CF3-2FDF-46B8-8911-29140EEE27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62386" y="4899382"/>
                      <a:ext cx="162606" cy="248821"/>
                    </a:xfrm>
                    <a:custGeom>
                      <a:avLst/>
                      <a:gdLst>
                        <a:gd name="connsiteX0" fmla="*/ 156696 w 162606"/>
                        <a:gd name="connsiteY0" fmla="*/ 5707 h 248821"/>
                        <a:gd name="connsiteX1" fmla="*/ 127382 w 162606"/>
                        <a:gd name="connsiteY1" fmla="*/ 158201 h 248821"/>
                        <a:gd name="connsiteX2" fmla="*/ 14805 w 162606"/>
                        <a:gd name="connsiteY2" fmla="*/ 248637 h 248821"/>
                        <a:gd name="connsiteX3" fmla="*/ 3266 w 162606"/>
                        <a:gd name="connsiteY3" fmla="*/ 224001 h 248821"/>
                        <a:gd name="connsiteX4" fmla="*/ 45366 w 162606"/>
                        <a:gd name="connsiteY4" fmla="*/ 190633 h 248821"/>
                        <a:gd name="connsiteX5" fmla="*/ 101811 w 162606"/>
                        <a:gd name="connsiteY5" fmla="*/ 130758 h 248821"/>
                        <a:gd name="connsiteX6" fmla="*/ 141415 w 162606"/>
                        <a:gd name="connsiteY6" fmla="*/ 4459 h 248821"/>
                        <a:gd name="connsiteX7" fmla="*/ 156696 w 162606"/>
                        <a:gd name="connsiteY7" fmla="*/ 5707 h 248821"/>
                        <a:gd name="connsiteX8" fmla="*/ 156696 w 162606"/>
                        <a:gd name="connsiteY8" fmla="*/ 5707 h 2488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62606" h="248821">
                          <a:moveTo>
                            <a:pt x="156696" y="5707"/>
                          </a:moveTo>
                          <a:cubicBezTo>
                            <a:pt x="172288" y="54979"/>
                            <a:pt x="155137" y="116101"/>
                            <a:pt x="127382" y="158201"/>
                          </a:cubicBezTo>
                          <a:cubicBezTo>
                            <a:pt x="103370" y="194687"/>
                            <a:pt x="59711" y="241776"/>
                            <a:pt x="14805" y="248637"/>
                          </a:cubicBezTo>
                          <a:cubicBezTo>
                            <a:pt x="1084" y="250820"/>
                            <a:pt x="-3906" y="233045"/>
                            <a:pt x="3266" y="224001"/>
                          </a:cubicBezTo>
                          <a:cubicBezTo>
                            <a:pt x="14805" y="209344"/>
                            <a:pt x="30397" y="201860"/>
                            <a:pt x="45366" y="190633"/>
                          </a:cubicBezTo>
                          <a:cubicBezTo>
                            <a:pt x="67195" y="174105"/>
                            <a:pt x="87154" y="153835"/>
                            <a:pt x="101811" y="130758"/>
                          </a:cubicBezTo>
                          <a:cubicBezTo>
                            <a:pt x="126759" y="91153"/>
                            <a:pt x="123640" y="45624"/>
                            <a:pt x="141415" y="4459"/>
                          </a:cubicBezTo>
                          <a:cubicBezTo>
                            <a:pt x="144534" y="-2401"/>
                            <a:pt x="154825" y="-842"/>
                            <a:pt x="156696" y="5707"/>
                          </a:cubicBezTo>
                          <a:lnTo>
                            <a:pt x="156696" y="5707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4" name="Freeform: Shape 691">
                      <a:extLst>
                        <a:ext uri="{FF2B5EF4-FFF2-40B4-BE49-F238E27FC236}">
                          <a16:creationId xmlns:a16="http://schemas.microsoft.com/office/drawing/2014/main" id="{C80F94D9-3D9D-48F3-BB2E-FAB73F4692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0907" y="5091924"/>
                      <a:ext cx="68559" cy="191790"/>
                    </a:xfrm>
                    <a:custGeom>
                      <a:avLst/>
                      <a:gdLst>
                        <a:gd name="connsiteX0" fmla="*/ 67572 w 68559"/>
                        <a:gd name="connsiteY0" fmla="*/ 4640 h 191790"/>
                        <a:gd name="connsiteX1" fmla="*/ 50732 w 68559"/>
                        <a:gd name="connsiteY1" fmla="*/ 135304 h 191790"/>
                        <a:gd name="connsiteX2" fmla="*/ 9880 w 68559"/>
                        <a:gd name="connsiteY2" fmla="*/ 191749 h 191790"/>
                        <a:gd name="connsiteX3" fmla="*/ 213 w 68559"/>
                        <a:gd name="connsiteY3" fmla="*/ 180210 h 191790"/>
                        <a:gd name="connsiteX4" fmla="*/ 26720 w 68559"/>
                        <a:gd name="connsiteY4" fmla="*/ 100689 h 191790"/>
                        <a:gd name="connsiteX5" fmla="*/ 57281 w 68559"/>
                        <a:gd name="connsiteY5" fmla="*/ 4016 h 191790"/>
                        <a:gd name="connsiteX6" fmla="*/ 67572 w 68559"/>
                        <a:gd name="connsiteY6" fmla="*/ 4640 h 191790"/>
                        <a:gd name="connsiteX7" fmla="*/ 67572 w 68559"/>
                        <a:gd name="connsiteY7" fmla="*/ 4640 h 1917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8559" h="191790">
                          <a:moveTo>
                            <a:pt x="67572" y="4640"/>
                          </a:moveTo>
                          <a:cubicBezTo>
                            <a:pt x="71314" y="49858"/>
                            <a:pt x="64142" y="91957"/>
                            <a:pt x="50732" y="135304"/>
                          </a:cubicBezTo>
                          <a:cubicBezTo>
                            <a:pt x="43560" y="159005"/>
                            <a:pt x="38258" y="188630"/>
                            <a:pt x="9880" y="191749"/>
                          </a:cubicBezTo>
                          <a:cubicBezTo>
                            <a:pt x="3331" y="192372"/>
                            <a:pt x="-1035" y="185824"/>
                            <a:pt x="213" y="180210"/>
                          </a:cubicBezTo>
                          <a:cubicBezTo>
                            <a:pt x="4891" y="153079"/>
                            <a:pt x="18612" y="126884"/>
                            <a:pt x="26720" y="100689"/>
                          </a:cubicBezTo>
                          <a:cubicBezTo>
                            <a:pt x="36699" y="68257"/>
                            <a:pt x="45743" y="36136"/>
                            <a:pt x="57281" y="4016"/>
                          </a:cubicBezTo>
                          <a:cubicBezTo>
                            <a:pt x="59152" y="-1286"/>
                            <a:pt x="66948" y="-1597"/>
                            <a:pt x="67572" y="4640"/>
                          </a:cubicBezTo>
                          <a:lnTo>
                            <a:pt x="67572" y="4640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5" name="Freeform: Shape 692">
                      <a:extLst>
                        <a:ext uri="{FF2B5EF4-FFF2-40B4-BE49-F238E27FC236}">
                          <a16:creationId xmlns:a16="http://schemas.microsoft.com/office/drawing/2014/main" id="{9DA43745-1D95-4911-96C8-341442F5BE0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38030" y="4891241"/>
                      <a:ext cx="85471" cy="214049"/>
                    </a:xfrm>
                    <a:custGeom>
                      <a:avLst/>
                      <a:gdLst>
                        <a:gd name="connsiteX0" fmla="*/ 11613 w 85471"/>
                        <a:gd name="connsiteY0" fmla="*/ 1685 h 214049"/>
                        <a:gd name="connsiteX1" fmla="*/ 67746 w 85471"/>
                        <a:gd name="connsiteY1" fmla="*/ 103971 h 214049"/>
                        <a:gd name="connsiteX2" fmla="*/ 80531 w 85471"/>
                        <a:gd name="connsiteY2" fmla="*/ 209064 h 214049"/>
                        <a:gd name="connsiteX3" fmla="*/ 63380 w 85471"/>
                        <a:gd name="connsiteY3" fmla="*/ 207505 h 214049"/>
                        <a:gd name="connsiteX4" fmla="*/ 36873 w 85471"/>
                        <a:gd name="connsiteY4" fmla="*/ 101477 h 214049"/>
                        <a:gd name="connsiteX5" fmla="*/ 74 w 85471"/>
                        <a:gd name="connsiteY5" fmla="*/ 6987 h 214049"/>
                        <a:gd name="connsiteX6" fmla="*/ 11613 w 85471"/>
                        <a:gd name="connsiteY6" fmla="*/ 1685 h 214049"/>
                        <a:gd name="connsiteX7" fmla="*/ 11613 w 85471"/>
                        <a:gd name="connsiteY7" fmla="*/ 1685 h 2140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85471" h="214049">
                          <a:moveTo>
                            <a:pt x="11613" y="1685"/>
                          </a:moveTo>
                          <a:cubicBezTo>
                            <a:pt x="39679" y="25386"/>
                            <a:pt x="55272" y="69980"/>
                            <a:pt x="67746" y="103971"/>
                          </a:cubicBezTo>
                          <a:cubicBezTo>
                            <a:pt x="79284" y="135780"/>
                            <a:pt x="93005" y="176009"/>
                            <a:pt x="80531" y="209064"/>
                          </a:cubicBezTo>
                          <a:cubicBezTo>
                            <a:pt x="77413" y="217485"/>
                            <a:pt x="65875" y="214054"/>
                            <a:pt x="63380" y="207505"/>
                          </a:cubicBezTo>
                          <a:cubicBezTo>
                            <a:pt x="49970" y="174138"/>
                            <a:pt x="49970" y="135780"/>
                            <a:pt x="36873" y="101477"/>
                          </a:cubicBezTo>
                          <a:cubicBezTo>
                            <a:pt x="25022" y="70916"/>
                            <a:pt x="3505" y="40043"/>
                            <a:pt x="74" y="6987"/>
                          </a:cubicBezTo>
                          <a:cubicBezTo>
                            <a:pt x="-861" y="750"/>
                            <a:pt x="7247" y="-2057"/>
                            <a:pt x="11613" y="1685"/>
                          </a:cubicBezTo>
                          <a:lnTo>
                            <a:pt x="11613" y="1685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6" name="Freeform: Shape 693">
                      <a:extLst>
                        <a:ext uri="{FF2B5EF4-FFF2-40B4-BE49-F238E27FC236}">
                          <a16:creationId xmlns:a16="http://schemas.microsoft.com/office/drawing/2014/main" id="{7D4A7D3A-9CC9-42AC-BC5F-264120C32A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20501" y="5000583"/>
                      <a:ext cx="71176" cy="108871"/>
                    </a:xfrm>
                    <a:custGeom>
                      <a:avLst/>
                      <a:gdLst>
                        <a:gd name="connsiteX0" fmla="*/ 12406 w 71176"/>
                        <a:gd name="connsiteY0" fmla="*/ 3050 h 108871"/>
                        <a:gd name="connsiteX1" fmla="*/ 48580 w 71176"/>
                        <a:gd name="connsiteY1" fmla="*/ 55441 h 108871"/>
                        <a:gd name="connsiteX2" fmla="*/ 70722 w 71176"/>
                        <a:gd name="connsiteY2" fmla="*/ 102842 h 108871"/>
                        <a:gd name="connsiteX3" fmla="*/ 61366 w 71176"/>
                        <a:gd name="connsiteY3" fmla="*/ 108767 h 108871"/>
                        <a:gd name="connsiteX4" fmla="*/ 24880 w 71176"/>
                        <a:gd name="connsiteY4" fmla="*/ 66979 h 108871"/>
                        <a:gd name="connsiteX5" fmla="*/ 244 w 71176"/>
                        <a:gd name="connsiteY5" fmla="*/ 8663 h 108871"/>
                        <a:gd name="connsiteX6" fmla="*/ 12406 w 71176"/>
                        <a:gd name="connsiteY6" fmla="*/ 3050 h 108871"/>
                        <a:gd name="connsiteX7" fmla="*/ 12406 w 71176"/>
                        <a:gd name="connsiteY7" fmla="*/ 3050 h 1088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1176" h="108871">
                          <a:moveTo>
                            <a:pt x="12406" y="3050"/>
                          </a:moveTo>
                          <a:cubicBezTo>
                            <a:pt x="25504" y="19890"/>
                            <a:pt x="37042" y="37665"/>
                            <a:pt x="48580" y="55441"/>
                          </a:cubicBezTo>
                          <a:cubicBezTo>
                            <a:pt x="57312" y="69162"/>
                            <a:pt x="74152" y="85690"/>
                            <a:pt x="70722" y="102842"/>
                          </a:cubicBezTo>
                          <a:cubicBezTo>
                            <a:pt x="69786" y="107208"/>
                            <a:pt x="65420" y="109391"/>
                            <a:pt x="61366" y="108767"/>
                          </a:cubicBezTo>
                          <a:cubicBezTo>
                            <a:pt x="43591" y="106272"/>
                            <a:pt x="32676" y="81012"/>
                            <a:pt x="24880" y="66979"/>
                          </a:cubicBezTo>
                          <a:cubicBezTo>
                            <a:pt x="14277" y="48580"/>
                            <a:pt x="5545" y="29246"/>
                            <a:pt x="244" y="8663"/>
                          </a:cubicBezTo>
                          <a:cubicBezTo>
                            <a:pt x="-1627" y="867"/>
                            <a:pt x="7728" y="-3187"/>
                            <a:pt x="12406" y="3050"/>
                          </a:cubicBezTo>
                          <a:lnTo>
                            <a:pt x="12406" y="3050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7" name="Freeform: Shape 694">
                      <a:extLst>
                        <a:ext uri="{FF2B5EF4-FFF2-40B4-BE49-F238E27FC236}">
                          <a16:creationId xmlns:a16="http://schemas.microsoft.com/office/drawing/2014/main" id="{248F5651-382A-4164-9E92-A21608003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63153" y="4854596"/>
                      <a:ext cx="194511" cy="128766"/>
                    </a:xfrm>
                    <a:custGeom>
                      <a:avLst/>
                      <a:gdLst>
                        <a:gd name="connsiteX0" fmla="*/ 6761 w 194511"/>
                        <a:gd name="connsiteY0" fmla="*/ 285 h 128766"/>
                        <a:gd name="connsiteX1" fmla="*/ 116843 w 194511"/>
                        <a:gd name="connsiteY1" fmla="*/ 57354 h 128766"/>
                        <a:gd name="connsiteX2" fmla="*/ 176718 w 194511"/>
                        <a:gd name="connsiteY2" fmla="*/ 95399 h 128766"/>
                        <a:gd name="connsiteX3" fmla="*/ 194494 w 194511"/>
                        <a:gd name="connsiteY3" fmla="*/ 120347 h 128766"/>
                        <a:gd name="connsiteX4" fmla="*/ 187009 w 194511"/>
                        <a:gd name="connsiteY4" fmla="*/ 128767 h 128766"/>
                        <a:gd name="connsiteX5" fmla="*/ 107488 w 194511"/>
                        <a:gd name="connsiteY5" fmla="*/ 85732 h 128766"/>
                        <a:gd name="connsiteX6" fmla="*/ 1771 w 194511"/>
                        <a:gd name="connsiteY6" fmla="*/ 10264 h 128766"/>
                        <a:gd name="connsiteX7" fmla="*/ 6761 w 194511"/>
                        <a:gd name="connsiteY7" fmla="*/ 285 h 128766"/>
                        <a:gd name="connsiteX8" fmla="*/ 6761 w 194511"/>
                        <a:gd name="connsiteY8" fmla="*/ 285 h 1287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94511" h="128766">
                          <a:moveTo>
                            <a:pt x="6761" y="285"/>
                          </a:moveTo>
                          <a:cubicBezTo>
                            <a:pt x="45430" y="12447"/>
                            <a:pt x="83787" y="33341"/>
                            <a:pt x="116843" y="57354"/>
                          </a:cubicBezTo>
                          <a:cubicBezTo>
                            <a:pt x="136802" y="72010"/>
                            <a:pt x="155513" y="83549"/>
                            <a:pt x="176718" y="95399"/>
                          </a:cubicBezTo>
                          <a:cubicBezTo>
                            <a:pt x="189816" y="102883"/>
                            <a:pt x="193246" y="105378"/>
                            <a:pt x="194494" y="120347"/>
                          </a:cubicBezTo>
                          <a:cubicBezTo>
                            <a:pt x="194806" y="124401"/>
                            <a:pt x="191063" y="128767"/>
                            <a:pt x="187009" y="128767"/>
                          </a:cubicBezTo>
                          <a:cubicBezTo>
                            <a:pt x="155825" y="127831"/>
                            <a:pt x="130253" y="104131"/>
                            <a:pt x="107488" y="85732"/>
                          </a:cubicBezTo>
                          <a:cubicBezTo>
                            <a:pt x="73808" y="58289"/>
                            <a:pt x="33580" y="40202"/>
                            <a:pt x="1771" y="10264"/>
                          </a:cubicBezTo>
                          <a:cubicBezTo>
                            <a:pt x="-2283" y="6210"/>
                            <a:pt x="1147" y="-1586"/>
                            <a:pt x="6761" y="285"/>
                          </a:cubicBezTo>
                          <a:lnTo>
                            <a:pt x="6761" y="285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8" name="Freeform: Shape 695">
                      <a:extLst>
                        <a:ext uri="{FF2B5EF4-FFF2-40B4-BE49-F238E27FC236}">
                          <a16:creationId xmlns:a16="http://schemas.microsoft.com/office/drawing/2014/main" id="{55A11966-B3E0-4A69-B38D-4FC0AA746E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45031" y="4860939"/>
                      <a:ext cx="136281" cy="56038"/>
                    </a:xfrm>
                    <a:custGeom>
                      <a:avLst/>
                      <a:gdLst>
                        <a:gd name="connsiteX0" fmla="*/ 8770 w 136281"/>
                        <a:gd name="connsiteY0" fmla="*/ 178 h 56038"/>
                        <a:gd name="connsiteX1" fmla="*/ 83302 w 136281"/>
                        <a:gd name="connsiteY1" fmla="*/ 22320 h 56038"/>
                        <a:gd name="connsiteX2" fmla="*/ 135381 w 136281"/>
                        <a:gd name="connsiteY2" fmla="*/ 41654 h 56038"/>
                        <a:gd name="connsiteX3" fmla="*/ 133510 w 136281"/>
                        <a:gd name="connsiteY3" fmla="*/ 49451 h 56038"/>
                        <a:gd name="connsiteX4" fmla="*/ 68645 w 136281"/>
                        <a:gd name="connsiteY4" fmla="*/ 45708 h 56038"/>
                        <a:gd name="connsiteX5" fmla="*/ 2221 w 136281"/>
                        <a:gd name="connsiteY5" fmla="*/ 12341 h 56038"/>
                        <a:gd name="connsiteX6" fmla="*/ 8770 w 136281"/>
                        <a:gd name="connsiteY6" fmla="*/ 178 h 56038"/>
                        <a:gd name="connsiteX7" fmla="*/ 8770 w 136281"/>
                        <a:gd name="connsiteY7" fmla="*/ 178 h 560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6281" h="56038">
                          <a:moveTo>
                            <a:pt x="8770" y="178"/>
                          </a:moveTo>
                          <a:cubicBezTo>
                            <a:pt x="34030" y="5792"/>
                            <a:pt x="58042" y="16083"/>
                            <a:pt x="83302" y="22320"/>
                          </a:cubicBezTo>
                          <a:cubicBezTo>
                            <a:pt x="101701" y="26686"/>
                            <a:pt x="123219" y="25750"/>
                            <a:pt x="135381" y="41654"/>
                          </a:cubicBezTo>
                          <a:cubicBezTo>
                            <a:pt x="137252" y="44149"/>
                            <a:pt x="136004" y="47891"/>
                            <a:pt x="133510" y="49451"/>
                          </a:cubicBezTo>
                          <a:cubicBezTo>
                            <a:pt x="116046" y="63484"/>
                            <a:pt x="87980" y="51634"/>
                            <a:pt x="68645" y="45708"/>
                          </a:cubicBezTo>
                          <a:cubicBezTo>
                            <a:pt x="44633" y="38224"/>
                            <a:pt x="21244" y="28869"/>
                            <a:pt x="2221" y="12341"/>
                          </a:cubicBezTo>
                          <a:cubicBezTo>
                            <a:pt x="-3080" y="7663"/>
                            <a:pt x="1909" y="-1381"/>
                            <a:pt x="8770" y="178"/>
                          </a:cubicBezTo>
                          <a:lnTo>
                            <a:pt x="8770" y="178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89" name="Freeform: Shape 696">
                      <a:extLst>
                        <a:ext uri="{FF2B5EF4-FFF2-40B4-BE49-F238E27FC236}">
                          <a16:creationId xmlns:a16="http://schemas.microsoft.com/office/drawing/2014/main" id="{22AF9C0D-010E-4606-BD89-31F64DB378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5192" y="4853997"/>
                      <a:ext cx="154595" cy="44392"/>
                    </a:xfrm>
                    <a:custGeom>
                      <a:avLst/>
                      <a:gdLst>
                        <a:gd name="connsiteX0" fmla="*/ 153829 w 154595"/>
                        <a:gd name="connsiteY0" fmla="*/ 28326 h 44392"/>
                        <a:gd name="connsiteX1" fmla="*/ 79608 w 154595"/>
                        <a:gd name="connsiteY1" fmla="*/ 43295 h 44392"/>
                        <a:gd name="connsiteX2" fmla="*/ 1023 w 154595"/>
                        <a:gd name="connsiteY2" fmla="*/ 13357 h 44392"/>
                        <a:gd name="connsiteX3" fmla="*/ 5388 w 154595"/>
                        <a:gd name="connsiteY3" fmla="*/ 1507 h 44392"/>
                        <a:gd name="connsiteX4" fmla="*/ 67758 w 154595"/>
                        <a:gd name="connsiteY4" fmla="*/ 13981 h 44392"/>
                        <a:gd name="connsiteX5" fmla="*/ 151646 w 154595"/>
                        <a:gd name="connsiteY5" fmla="*/ 24272 h 44392"/>
                        <a:gd name="connsiteX6" fmla="*/ 153829 w 154595"/>
                        <a:gd name="connsiteY6" fmla="*/ 28326 h 44392"/>
                        <a:gd name="connsiteX7" fmla="*/ 153829 w 154595"/>
                        <a:gd name="connsiteY7" fmla="*/ 28326 h 44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4595" h="44392">
                          <a:moveTo>
                            <a:pt x="153829" y="28326"/>
                          </a:moveTo>
                          <a:cubicBezTo>
                            <a:pt x="134494" y="46101"/>
                            <a:pt x="104556" y="45478"/>
                            <a:pt x="79608" y="43295"/>
                          </a:cubicBezTo>
                          <a:cubicBezTo>
                            <a:pt x="54349" y="40800"/>
                            <a:pt x="14120" y="38305"/>
                            <a:pt x="1023" y="13357"/>
                          </a:cubicBezTo>
                          <a:cubicBezTo>
                            <a:pt x="-1160" y="8992"/>
                            <a:pt x="87" y="2755"/>
                            <a:pt x="5388" y="1507"/>
                          </a:cubicBezTo>
                          <a:cubicBezTo>
                            <a:pt x="26906" y="-4418"/>
                            <a:pt x="46552" y="8680"/>
                            <a:pt x="67758" y="13981"/>
                          </a:cubicBezTo>
                          <a:cubicBezTo>
                            <a:pt x="94889" y="20530"/>
                            <a:pt x="123891" y="24584"/>
                            <a:pt x="151646" y="24272"/>
                          </a:cubicBezTo>
                          <a:cubicBezTo>
                            <a:pt x="153829" y="23337"/>
                            <a:pt x="155700" y="26455"/>
                            <a:pt x="153829" y="28326"/>
                          </a:cubicBezTo>
                          <a:lnTo>
                            <a:pt x="153829" y="28326"/>
                          </a:lnTo>
                          <a:close/>
                        </a:path>
                      </a:pathLst>
                    </a:custGeom>
                    <a:solidFill>
                      <a:srgbClr val="59823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0" name="Freeform: Shape 697">
                      <a:extLst>
                        <a:ext uri="{FF2B5EF4-FFF2-40B4-BE49-F238E27FC236}">
                          <a16:creationId xmlns:a16="http://schemas.microsoft.com/office/drawing/2014/main" id="{0D265F30-C9FB-4003-A00D-2FA6BBD360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96795" y="4712361"/>
                      <a:ext cx="253908" cy="146985"/>
                    </a:xfrm>
                    <a:custGeom>
                      <a:avLst/>
                      <a:gdLst>
                        <a:gd name="connsiteX0" fmla="*/ 11372 w 253908"/>
                        <a:gd name="connsiteY0" fmla="*/ 1252 h 146985"/>
                        <a:gd name="connsiteX1" fmla="*/ 54719 w 253908"/>
                        <a:gd name="connsiteY1" fmla="*/ 57385 h 146985"/>
                        <a:gd name="connsiteX2" fmla="*/ 130498 w 253908"/>
                        <a:gd name="connsiteY2" fmla="*/ 91065 h 146985"/>
                        <a:gd name="connsiteX3" fmla="*/ 253055 w 253908"/>
                        <a:gd name="connsiteY3" fmla="*/ 128798 h 146985"/>
                        <a:gd name="connsiteX4" fmla="*/ 240893 w 253908"/>
                        <a:gd name="connsiteY4" fmla="*/ 146262 h 146985"/>
                        <a:gd name="connsiteX5" fmla="*/ 200040 w 253908"/>
                        <a:gd name="connsiteY5" fmla="*/ 138154 h 146985"/>
                        <a:gd name="connsiteX6" fmla="*/ 141725 w 253908"/>
                        <a:gd name="connsiteY6" fmla="*/ 133164 h 146985"/>
                        <a:gd name="connsiteX7" fmla="*/ 63139 w 253908"/>
                        <a:gd name="connsiteY7" fmla="*/ 111023 h 146985"/>
                        <a:gd name="connsiteX8" fmla="*/ 3888 w 253908"/>
                        <a:gd name="connsiteY8" fmla="*/ 2811 h 146985"/>
                        <a:gd name="connsiteX9" fmla="*/ 11372 w 253908"/>
                        <a:gd name="connsiteY9" fmla="*/ 1252 h 146985"/>
                        <a:gd name="connsiteX10" fmla="*/ 11372 w 253908"/>
                        <a:gd name="connsiteY10" fmla="*/ 1252 h 1469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3908" h="146985">
                          <a:moveTo>
                            <a:pt x="11372" y="1252"/>
                          </a:moveTo>
                          <a:cubicBezTo>
                            <a:pt x="29147" y="16533"/>
                            <a:pt x="37255" y="40857"/>
                            <a:pt x="54719" y="57385"/>
                          </a:cubicBezTo>
                          <a:cubicBezTo>
                            <a:pt x="75925" y="77343"/>
                            <a:pt x="101496" y="89505"/>
                            <a:pt x="130498" y="91065"/>
                          </a:cubicBezTo>
                          <a:cubicBezTo>
                            <a:pt x="170727" y="93247"/>
                            <a:pt x="235279" y="80773"/>
                            <a:pt x="253055" y="128798"/>
                          </a:cubicBezTo>
                          <a:cubicBezTo>
                            <a:pt x="256485" y="137530"/>
                            <a:pt x="249001" y="145014"/>
                            <a:pt x="240893" y="146262"/>
                          </a:cubicBezTo>
                          <a:cubicBezTo>
                            <a:pt x="223741" y="149068"/>
                            <a:pt x="216880" y="143143"/>
                            <a:pt x="200040" y="138154"/>
                          </a:cubicBezTo>
                          <a:cubicBezTo>
                            <a:pt x="180706" y="132540"/>
                            <a:pt x="161371" y="133476"/>
                            <a:pt x="141725" y="133164"/>
                          </a:cubicBezTo>
                          <a:cubicBezTo>
                            <a:pt x="113658" y="132229"/>
                            <a:pt x="87151" y="125992"/>
                            <a:pt x="63139" y="111023"/>
                          </a:cubicBezTo>
                          <a:cubicBezTo>
                            <a:pt x="31642" y="91065"/>
                            <a:pt x="-13576" y="43664"/>
                            <a:pt x="3888" y="2811"/>
                          </a:cubicBezTo>
                          <a:cubicBezTo>
                            <a:pt x="5135" y="-619"/>
                            <a:pt x="9189" y="-619"/>
                            <a:pt x="11372" y="1252"/>
                          </a:cubicBezTo>
                          <a:lnTo>
                            <a:pt x="11372" y="1252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1" name="Freeform: Shape 698">
                      <a:extLst>
                        <a:ext uri="{FF2B5EF4-FFF2-40B4-BE49-F238E27FC236}">
                          <a16:creationId xmlns:a16="http://schemas.microsoft.com/office/drawing/2014/main" id="{2EAC75ED-9B4D-4022-8CF6-35F93BC8DE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23525" y="5002071"/>
                      <a:ext cx="92907" cy="216905"/>
                    </a:xfrm>
                    <a:custGeom>
                      <a:avLst/>
                      <a:gdLst>
                        <a:gd name="connsiteX0" fmla="*/ 21753 w 92907"/>
                        <a:gd name="connsiteY0" fmla="*/ 5304 h 216905"/>
                        <a:gd name="connsiteX1" fmla="*/ 39216 w 92907"/>
                        <a:gd name="connsiteY1" fmla="*/ 116323 h 216905"/>
                        <a:gd name="connsiteX2" fmla="*/ 92542 w 92907"/>
                        <a:gd name="connsiteY2" fmla="*/ 205511 h 216905"/>
                        <a:gd name="connsiteX3" fmla="*/ 82251 w 92907"/>
                        <a:gd name="connsiteY3" fmla="*/ 216738 h 216905"/>
                        <a:gd name="connsiteX4" fmla="*/ 11462 w 92907"/>
                        <a:gd name="connsiteY4" fmla="*/ 130668 h 216905"/>
                        <a:gd name="connsiteX5" fmla="*/ 10526 w 92907"/>
                        <a:gd name="connsiteY5" fmla="*/ 4057 h 216905"/>
                        <a:gd name="connsiteX6" fmla="*/ 21753 w 92907"/>
                        <a:gd name="connsiteY6" fmla="*/ 5304 h 216905"/>
                        <a:gd name="connsiteX7" fmla="*/ 21753 w 92907"/>
                        <a:gd name="connsiteY7" fmla="*/ 5304 h 216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2907" h="216905">
                          <a:moveTo>
                            <a:pt x="21753" y="5304"/>
                          </a:moveTo>
                          <a:cubicBezTo>
                            <a:pt x="19570" y="43038"/>
                            <a:pt x="25183" y="81395"/>
                            <a:pt x="39216" y="116323"/>
                          </a:cubicBezTo>
                          <a:cubicBezTo>
                            <a:pt x="52002" y="148443"/>
                            <a:pt x="83499" y="173079"/>
                            <a:pt x="92542" y="205511"/>
                          </a:cubicBezTo>
                          <a:cubicBezTo>
                            <a:pt x="94413" y="212060"/>
                            <a:pt x="88800" y="217985"/>
                            <a:pt x="82251" y="216738"/>
                          </a:cubicBezTo>
                          <a:cubicBezTo>
                            <a:pt x="45765" y="210501"/>
                            <a:pt x="22688" y="162164"/>
                            <a:pt x="11462" y="130668"/>
                          </a:cubicBezTo>
                          <a:cubicBezTo>
                            <a:pt x="-3819" y="88880"/>
                            <a:pt x="-3507" y="46157"/>
                            <a:pt x="10526" y="4057"/>
                          </a:cubicBezTo>
                          <a:cubicBezTo>
                            <a:pt x="12397" y="-1244"/>
                            <a:pt x="22376" y="-1868"/>
                            <a:pt x="21753" y="5304"/>
                          </a:cubicBezTo>
                          <a:lnTo>
                            <a:pt x="21753" y="5304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2" name="Freeform: Shape 699">
                      <a:extLst>
                        <a:ext uri="{FF2B5EF4-FFF2-40B4-BE49-F238E27FC236}">
                          <a16:creationId xmlns:a16="http://schemas.microsoft.com/office/drawing/2014/main" id="{554EC466-A3DE-4164-956B-B401E150EF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02255" y="4925314"/>
                      <a:ext cx="194920" cy="118467"/>
                    </a:xfrm>
                    <a:custGeom>
                      <a:avLst/>
                      <a:gdLst>
                        <a:gd name="connsiteX0" fmla="*/ 10382 w 194920"/>
                        <a:gd name="connsiteY0" fmla="*/ 981 h 118467"/>
                        <a:gd name="connsiteX1" fmla="*/ 99259 w 194920"/>
                        <a:gd name="connsiteY1" fmla="*/ 60856 h 118467"/>
                        <a:gd name="connsiteX2" fmla="*/ 191566 w 194920"/>
                        <a:gd name="connsiteY2" fmla="*/ 93911 h 118467"/>
                        <a:gd name="connsiteX3" fmla="*/ 190007 w 194920"/>
                        <a:gd name="connsiteY3" fmla="*/ 110751 h 118467"/>
                        <a:gd name="connsiteX4" fmla="*/ 83043 w 194920"/>
                        <a:gd name="connsiteY4" fmla="*/ 91105 h 118467"/>
                        <a:gd name="connsiteX5" fmla="*/ 403 w 194920"/>
                        <a:gd name="connsiteY5" fmla="*/ 9400 h 118467"/>
                        <a:gd name="connsiteX6" fmla="*/ 10382 w 194920"/>
                        <a:gd name="connsiteY6" fmla="*/ 981 h 118467"/>
                        <a:gd name="connsiteX7" fmla="*/ 10382 w 194920"/>
                        <a:gd name="connsiteY7" fmla="*/ 981 h 1184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920" h="118467">
                          <a:moveTo>
                            <a:pt x="10382" y="981"/>
                          </a:moveTo>
                          <a:cubicBezTo>
                            <a:pt x="40007" y="21563"/>
                            <a:pt x="65891" y="45575"/>
                            <a:pt x="99259" y="60856"/>
                          </a:cubicBezTo>
                          <a:cubicBezTo>
                            <a:pt x="127325" y="73641"/>
                            <a:pt x="169737" y="72394"/>
                            <a:pt x="191566" y="93911"/>
                          </a:cubicBezTo>
                          <a:cubicBezTo>
                            <a:pt x="196556" y="98901"/>
                            <a:pt x="195932" y="106697"/>
                            <a:pt x="190007" y="110751"/>
                          </a:cubicBezTo>
                          <a:cubicBezTo>
                            <a:pt x="159757" y="131022"/>
                            <a:pt x="111733" y="106697"/>
                            <a:pt x="83043" y="91105"/>
                          </a:cubicBezTo>
                          <a:cubicBezTo>
                            <a:pt x="49051" y="72706"/>
                            <a:pt x="15683" y="45575"/>
                            <a:pt x="403" y="9400"/>
                          </a:cubicBezTo>
                          <a:cubicBezTo>
                            <a:pt x="-1780" y="3787"/>
                            <a:pt x="5392" y="-2450"/>
                            <a:pt x="10382" y="981"/>
                          </a:cubicBezTo>
                          <a:lnTo>
                            <a:pt x="10382" y="981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93" name="Freeform: Shape 700">
                      <a:extLst>
                        <a:ext uri="{FF2B5EF4-FFF2-40B4-BE49-F238E27FC236}">
                          <a16:creationId xmlns:a16="http://schemas.microsoft.com/office/drawing/2014/main" id="{E162AA1D-3473-4480-8ED4-095E795DA9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8019" y="4929788"/>
                      <a:ext cx="118469" cy="185496"/>
                    </a:xfrm>
                    <a:custGeom>
                      <a:avLst/>
                      <a:gdLst>
                        <a:gd name="connsiteX0" fmla="*/ 118340 w 118469"/>
                        <a:gd name="connsiteY0" fmla="*/ 5862 h 185496"/>
                        <a:gd name="connsiteX1" fmla="*/ 81853 w 118469"/>
                        <a:gd name="connsiteY1" fmla="*/ 123117 h 185496"/>
                        <a:gd name="connsiteX2" fmla="*/ 13247 w 118469"/>
                        <a:gd name="connsiteY2" fmla="*/ 184239 h 185496"/>
                        <a:gd name="connsiteX3" fmla="*/ 461 w 118469"/>
                        <a:gd name="connsiteY3" fmla="*/ 177690 h 185496"/>
                        <a:gd name="connsiteX4" fmla="*/ 49109 w 118469"/>
                        <a:gd name="connsiteY4" fmla="*/ 121557 h 185496"/>
                        <a:gd name="connsiteX5" fmla="*/ 108984 w 118469"/>
                        <a:gd name="connsiteY5" fmla="*/ 2743 h 185496"/>
                        <a:gd name="connsiteX6" fmla="*/ 118340 w 118469"/>
                        <a:gd name="connsiteY6" fmla="*/ 5862 h 185496"/>
                        <a:gd name="connsiteX7" fmla="*/ 118340 w 118469"/>
                        <a:gd name="connsiteY7" fmla="*/ 5862 h 1854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8469" h="185496">
                          <a:moveTo>
                            <a:pt x="118340" y="5862"/>
                          </a:moveTo>
                          <a:cubicBezTo>
                            <a:pt x="109608" y="44219"/>
                            <a:pt x="101500" y="88502"/>
                            <a:pt x="81853" y="123117"/>
                          </a:cubicBezTo>
                          <a:cubicBezTo>
                            <a:pt x="67197" y="149000"/>
                            <a:pt x="38195" y="168959"/>
                            <a:pt x="13247" y="184239"/>
                          </a:cubicBezTo>
                          <a:cubicBezTo>
                            <a:pt x="7322" y="187669"/>
                            <a:pt x="1397" y="183615"/>
                            <a:pt x="461" y="177690"/>
                          </a:cubicBezTo>
                          <a:cubicBezTo>
                            <a:pt x="-4529" y="148376"/>
                            <a:pt x="32270" y="139333"/>
                            <a:pt x="49109" y="121557"/>
                          </a:cubicBezTo>
                          <a:cubicBezTo>
                            <a:pt x="78735" y="90061"/>
                            <a:pt x="90585" y="41101"/>
                            <a:pt x="108984" y="2743"/>
                          </a:cubicBezTo>
                          <a:cubicBezTo>
                            <a:pt x="111479" y="-2558"/>
                            <a:pt x="119587" y="560"/>
                            <a:pt x="118340" y="5862"/>
                          </a:cubicBezTo>
                          <a:lnTo>
                            <a:pt x="118340" y="5862"/>
                          </a:lnTo>
                          <a:close/>
                        </a:path>
                      </a:pathLst>
                    </a:custGeom>
                    <a:solidFill>
                      <a:srgbClr val="0C5912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0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7082550" y="4227737"/>
                  <a:ext cx="1125379" cy="1118750"/>
                  <a:chOff x="7082550" y="4227737"/>
                  <a:chExt cx="1125379" cy="1118750"/>
                </a:xfrm>
              </p:grpSpPr>
              <p:sp>
                <p:nvSpPr>
                  <p:cNvPr id="137" name="Freeform: Shape 702">
                    <a:extLst>
                      <a:ext uri="{FF2B5EF4-FFF2-40B4-BE49-F238E27FC236}">
                        <a16:creationId xmlns:a16="http://schemas.microsoft.com/office/drawing/2014/main" id="{962B2C73-44B8-4744-85BE-7FCD1FEBB42A}"/>
                      </a:ext>
                    </a:extLst>
                  </p:cNvPr>
                  <p:cNvSpPr/>
                  <p:nvPr/>
                </p:nvSpPr>
                <p:spPr>
                  <a:xfrm>
                    <a:off x="7342361" y="4227737"/>
                    <a:ext cx="521199" cy="681655"/>
                  </a:xfrm>
                  <a:custGeom>
                    <a:avLst/>
                    <a:gdLst>
                      <a:gd name="connsiteX0" fmla="*/ 23084 w 521199"/>
                      <a:gd name="connsiteY0" fmla="*/ 620284 h 681655"/>
                      <a:gd name="connsiteX1" fmla="*/ 26827 w 521199"/>
                      <a:gd name="connsiteY1" fmla="*/ 618724 h 681655"/>
                      <a:gd name="connsiteX2" fmla="*/ 28698 w 521199"/>
                      <a:gd name="connsiteY2" fmla="*/ 568517 h 681655"/>
                      <a:gd name="connsiteX3" fmla="*/ 58323 w 521199"/>
                      <a:gd name="connsiteY3" fmla="*/ 513631 h 681655"/>
                      <a:gd name="connsiteX4" fmla="*/ 111961 w 521199"/>
                      <a:gd name="connsiteY4" fmla="*/ 494608 h 681655"/>
                      <a:gd name="connsiteX5" fmla="*/ 167159 w 521199"/>
                      <a:gd name="connsiteY5" fmla="*/ 473403 h 681655"/>
                      <a:gd name="connsiteX6" fmla="*/ 205204 w 521199"/>
                      <a:gd name="connsiteY6" fmla="*/ 452509 h 681655"/>
                      <a:gd name="connsiteX7" fmla="*/ 205204 w 521199"/>
                      <a:gd name="connsiteY7" fmla="*/ 677352 h 681655"/>
                      <a:gd name="connsiteX8" fmla="*/ 217054 w 521199"/>
                      <a:gd name="connsiteY8" fmla="*/ 675793 h 681655"/>
                      <a:gd name="connsiteX9" fmla="*/ 241379 w 521199"/>
                      <a:gd name="connsiteY9" fmla="*/ 481199 h 681655"/>
                      <a:gd name="connsiteX10" fmla="*/ 267574 w 521199"/>
                      <a:gd name="connsiteY10" fmla="*/ 398559 h 681655"/>
                      <a:gd name="connsiteX11" fmla="*/ 278800 w 521199"/>
                      <a:gd name="connsiteY11" fmla="*/ 369245 h 681655"/>
                      <a:gd name="connsiteX12" fmla="*/ 294081 w 521199"/>
                      <a:gd name="connsiteY12" fmla="*/ 330264 h 681655"/>
                      <a:gd name="connsiteX13" fmla="*/ 343665 w 521199"/>
                      <a:gd name="connsiteY13" fmla="*/ 380160 h 681655"/>
                      <a:gd name="connsiteX14" fmla="*/ 426617 w 521199"/>
                      <a:gd name="connsiteY14" fmla="*/ 392946 h 681655"/>
                      <a:gd name="connsiteX15" fmla="*/ 469964 w 521199"/>
                      <a:gd name="connsiteY15" fmla="*/ 381096 h 681655"/>
                      <a:gd name="connsiteX16" fmla="*/ 518300 w 521199"/>
                      <a:gd name="connsiteY16" fmla="*/ 360202 h 681655"/>
                      <a:gd name="connsiteX17" fmla="*/ 520795 w 521199"/>
                      <a:gd name="connsiteY17" fmla="*/ 356771 h 681655"/>
                      <a:gd name="connsiteX18" fmla="*/ 484621 w 521199"/>
                      <a:gd name="connsiteY18" fmla="*/ 345857 h 681655"/>
                      <a:gd name="connsiteX19" fmla="*/ 397927 w 521199"/>
                      <a:gd name="connsiteY19" fmla="*/ 362073 h 681655"/>
                      <a:gd name="connsiteX20" fmla="*/ 319653 w 521199"/>
                      <a:gd name="connsiteY20" fmla="*/ 298768 h 681655"/>
                      <a:gd name="connsiteX21" fmla="*/ 313416 w 521199"/>
                      <a:gd name="connsiteY21" fmla="*/ 274443 h 681655"/>
                      <a:gd name="connsiteX22" fmla="*/ 232023 w 521199"/>
                      <a:gd name="connsiteY22" fmla="*/ 640 h 681655"/>
                      <a:gd name="connsiteX23" fmla="*/ 226098 w 521199"/>
                      <a:gd name="connsiteY23" fmla="*/ 11243 h 681655"/>
                      <a:gd name="connsiteX24" fmla="*/ 242626 w 521199"/>
                      <a:gd name="connsiteY24" fmla="*/ 339620 h 681655"/>
                      <a:gd name="connsiteX25" fmla="*/ 241379 w 521199"/>
                      <a:gd name="connsiteY25" fmla="*/ 342738 h 681655"/>
                      <a:gd name="connsiteX26" fmla="*/ 217678 w 521199"/>
                      <a:gd name="connsiteY26" fmla="*/ 372052 h 681655"/>
                      <a:gd name="connsiteX27" fmla="*/ 178073 w 521199"/>
                      <a:gd name="connsiteY27" fmla="*/ 405420 h 681655"/>
                      <a:gd name="connsiteX28" fmla="*/ 130360 w 521199"/>
                      <a:gd name="connsiteY28" fmla="*/ 440035 h 681655"/>
                      <a:gd name="connsiteX29" fmla="*/ 70174 w 521199"/>
                      <a:gd name="connsiteY29" fmla="*/ 467478 h 681655"/>
                      <a:gd name="connsiteX30" fmla="*/ 7804 w 521199"/>
                      <a:gd name="connsiteY30" fmla="*/ 532966 h 681655"/>
                      <a:gd name="connsiteX31" fmla="*/ 631 w 521199"/>
                      <a:gd name="connsiteY31" fmla="*/ 582238 h 681655"/>
                      <a:gd name="connsiteX32" fmla="*/ 23084 w 521199"/>
                      <a:gd name="connsiteY32" fmla="*/ 620284 h 681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21199" h="681655">
                        <a:moveTo>
                          <a:pt x="23084" y="620284"/>
                        </a:moveTo>
                        <a:cubicBezTo>
                          <a:pt x="24332" y="622155"/>
                          <a:pt x="27762" y="621219"/>
                          <a:pt x="26827" y="618724"/>
                        </a:cubicBezTo>
                        <a:cubicBezTo>
                          <a:pt x="23084" y="605315"/>
                          <a:pt x="26827" y="581926"/>
                          <a:pt x="28698" y="568517"/>
                        </a:cubicBezTo>
                        <a:cubicBezTo>
                          <a:pt x="31504" y="548247"/>
                          <a:pt x="41172" y="526105"/>
                          <a:pt x="58323" y="513631"/>
                        </a:cubicBezTo>
                        <a:cubicBezTo>
                          <a:pt x="73916" y="502093"/>
                          <a:pt x="93874" y="499598"/>
                          <a:pt x="111961" y="494608"/>
                        </a:cubicBezTo>
                        <a:cubicBezTo>
                          <a:pt x="130984" y="489307"/>
                          <a:pt x="149383" y="481511"/>
                          <a:pt x="167159" y="473403"/>
                        </a:cubicBezTo>
                        <a:cubicBezTo>
                          <a:pt x="176514" y="469037"/>
                          <a:pt x="190235" y="461864"/>
                          <a:pt x="205204" y="452509"/>
                        </a:cubicBezTo>
                        <a:cubicBezTo>
                          <a:pt x="186493" y="526105"/>
                          <a:pt x="181192" y="601885"/>
                          <a:pt x="205204" y="677352"/>
                        </a:cubicBezTo>
                        <a:cubicBezTo>
                          <a:pt x="207387" y="683901"/>
                          <a:pt x="216431" y="682653"/>
                          <a:pt x="217054" y="675793"/>
                        </a:cubicBezTo>
                        <a:cubicBezTo>
                          <a:pt x="222044" y="610928"/>
                          <a:pt x="226410" y="544504"/>
                          <a:pt x="241379" y="481199"/>
                        </a:cubicBezTo>
                        <a:cubicBezTo>
                          <a:pt x="247927" y="452821"/>
                          <a:pt x="257283" y="425690"/>
                          <a:pt x="267574" y="398559"/>
                        </a:cubicBezTo>
                        <a:cubicBezTo>
                          <a:pt x="274123" y="388892"/>
                          <a:pt x="278489" y="379225"/>
                          <a:pt x="278800" y="369245"/>
                        </a:cubicBezTo>
                        <a:cubicBezTo>
                          <a:pt x="283790" y="356148"/>
                          <a:pt x="289091" y="343362"/>
                          <a:pt x="294081" y="330264"/>
                        </a:cubicBezTo>
                        <a:cubicBezTo>
                          <a:pt x="306555" y="351470"/>
                          <a:pt x="324642" y="369557"/>
                          <a:pt x="343665" y="380160"/>
                        </a:cubicBezTo>
                        <a:cubicBezTo>
                          <a:pt x="368925" y="394193"/>
                          <a:pt x="398239" y="397312"/>
                          <a:pt x="426617" y="392946"/>
                        </a:cubicBezTo>
                        <a:cubicBezTo>
                          <a:pt x="441586" y="390763"/>
                          <a:pt x="456242" y="387021"/>
                          <a:pt x="469964" y="381096"/>
                        </a:cubicBezTo>
                        <a:cubicBezTo>
                          <a:pt x="482126" y="376106"/>
                          <a:pt x="504891" y="356771"/>
                          <a:pt x="518300" y="360202"/>
                        </a:cubicBezTo>
                        <a:cubicBezTo>
                          <a:pt x="520171" y="360514"/>
                          <a:pt x="522043" y="358331"/>
                          <a:pt x="520795" y="356771"/>
                        </a:cubicBezTo>
                        <a:cubicBezTo>
                          <a:pt x="511752" y="343674"/>
                          <a:pt x="499901" y="342738"/>
                          <a:pt x="484621" y="345857"/>
                        </a:cubicBezTo>
                        <a:cubicBezTo>
                          <a:pt x="455307" y="351782"/>
                          <a:pt x="429112" y="364568"/>
                          <a:pt x="397927" y="362073"/>
                        </a:cubicBezTo>
                        <a:cubicBezTo>
                          <a:pt x="360505" y="358954"/>
                          <a:pt x="332438" y="332759"/>
                          <a:pt x="319653" y="298768"/>
                        </a:cubicBezTo>
                        <a:cubicBezTo>
                          <a:pt x="316846" y="290971"/>
                          <a:pt x="314975" y="282551"/>
                          <a:pt x="313416" y="274443"/>
                        </a:cubicBezTo>
                        <a:cubicBezTo>
                          <a:pt x="343353" y="175275"/>
                          <a:pt x="341482" y="47417"/>
                          <a:pt x="232023" y="640"/>
                        </a:cubicBezTo>
                        <a:cubicBezTo>
                          <a:pt x="224851" y="-2478"/>
                          <a:pt x="219549" y="6565"/>
                          <a:pt x="226098" y="11243"/>
                        </a:cubicBezTo>
                        <a:cubicBezTo>
                          <a:pt x="334621" y="86398"/>
                          <a:pt x="281607" y="242323"/>
                          <a:pt x="242626" y="339620"/>
                        </a:cubicBezTo>
                        <a:cubicBezTo>
                          <a:pt x="242314" y="340555"/>
                          <a:pt x="241690" y="341803"/>
                          <a:pt x="241379" y="342738"/>
                        </a:cubicBezTo>
                        <a:cubicBezTo>
                          <a:pt x="231711" y="350846"/>
                          <a:pt x="226098" y="362696"/>
                          <a:pt x="217678" y="372052"/>
                        </a:cubicBezTo>
                        <a:cubicBezTo>
                          <a:pt x="205828" y="384838"/>
                          <a:pt x="192107" y="395129"/>
                          <a:pt x="178073" y="405420"/>
                        </a:cubicBezTo>
                        <a:cubicBezTo>
                          <a:pt x="162169" y="416958"/>
                          <a:pt x="146577" y="429432"/>
                          <a:pt x="130360" y="440035"/>
                        </a:cubicBezTo>
                        <a:cubicBezTo>
                          <a:pt x="111649" y="452509"/>
                          <a:pt x="90444" y="458122"/>
                          <a:pt x="70174" y="467478"/>
                        </a:cubicBezTo>
                        <a:cubicBezTo>
                          <a:pt x="41795" y="480575"/>
                          <a:pt x="19030" y="503340"/>
                          <a:pt x="7804" y="532966"/>
                        </a:cubicBezTo>
                        <a:cubicBezTo>
                          <a:pt x="2191" y="547935"/>
                          <a:pt x="-1552" y="566022"/>
                          <a:pt x="631" y="582238"/>
                        </a:cubicBezTo>
                        <a:cubicBezTo>
                          <a:pt x="3750" y="600325"/>
                          <a:pt x="13417" y="606562"/>
                          <a:pt x="23084" y="620284"/>
                        </a:cubicBezTo>
                        <a:close/>
                      </a:path>
                    </a:pathLst>
                  </a:custGeom>
                  <a:solidFill>
                    <a:srgbClr val="2F792A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" name="Freeform: Shape 703">
                    <a:extLst>
                      <a:ext uri="{FF2B5EF4-FFF2-40B4-BE49-F238E27FC236}">
                        <a16:creationId xmlns:a16="http://schemas.microsoft.com/office/drawing/2014/main" id="{695D4C2C-6EB2-483F-9C22-9E6ED3B2A374}"/>
                      </a:ext>
                    </a:extLst>
                  </p:cNvPr>
                  <p:cNvSpPr/>
                  <p:nvPr/>
                </p:nvSpPr>
                <p:spPr>
                  <a:xfrm>
                    <a:off x="7787845" y="4362713"/>
                    <a:ext cx="376560" cy="352434"/>
                  </a:xfrm>
                  <a:custGeom>
                    <a:avLst/>
                    <a:gdLst>
                      <a:gd name="connsiteX0" fmla="*/ 292358 w 376560"/>
                      <a:gd name="connsiteY0" fmla="*/ 283853 h 352434"/>
                      <a:gd name="connsiteX1" fmla="*/ 262733 w 376560"/>
                      <a:gd name="connsiteY1" fmla="*/ 242689 h 352434"/>
                      <a:gd name="connsiteX2" fmla="*/ 251194 w 376560"/>
                      <a:gd name="connsiteY2" fmla="*/ 237076 h 352434"/>
                      <a:gd name="connsiteX3" fmla="*/ 281444 w 376560"/>
                      <a:gd name="connsiteY3" fmla="*/ 236452 h 352434"/>
                      <a:gd name="connsiteX4" fmla="*/ 311069 w 376560"/>
                      <a:gd name="connsiteY4" fmla="*/ 226785 h 352434"/>
                      <a:gd name="connsiteX5" fmla="*/ 267098 w 376560"/>
                      <a:gd name="connsiteY5" fmla="*/ 214935 h 352434"/>
                      <a:gd name="connsiteX6" fmla="*/ 257743 w 376560"/>
                      <a:gd name="connsiteY6" fmla="*/ 213999 h 352434"/>
                      <a:gd name="connsiteX7" fmla="*/ 274271 w 376560"/>
                      <a:gd name="connsiteY7" fmla="*/ 198718 h 352434"/>
                      <a:gd name="connsiteX8" fmla="*/ 273024 w 376560"/>
                      <a:gd name="connsiteY8" fmla="*/ 194664 h 352434"/>
                      <a:gd name="connsiteX9" fmla="*/ 124895 w 376560"/>
                      <a:gd name="connsiteY9" fmla="*/ 211816 h 352434"/>
                      <a:gd name="connsiteX10" fmla="*/ 122089 w 376560"/>
                      <a:gd name="connsiteY10" fmla="*/ 211816 h 352434"/>
                      <a:gd name="connsiteX11" fmla="*/ 122713 w 376560"/>
                      <a:gd name="connsiteY11" fmla="*/ 211504 h 352434"/>
                      <a:gd name="connsiteX12" fmla="*/ 206288 w 376560"/>
                      <a:gd name="connsiteY12" fmla="*/ 192793 h 352434"/>
                      <a:gd name="connsiteX13" fmla="*/ 271465 w 376560"/>
                      <a:gd name="connsiteY13" fmla="*/ 166286 h 352434"/>
                      <a:gd name="connsiteX14" fmla="*/ 280196 w 376560"/>
                      <a:gd name="connsiteY14" fmla="*/ 169716 h 352434"/>
                      <a:gd name="connsiteX15" fmla="*/ 305144 w 376560"/>
                      <a:gd name="connsiteY15" fmla="*/ 176889 h 352434"/>
                      <a:gd name="connsiteX16" fmla="*/ 319489 w 376560"/>
                      <a:gd name="connsiteY16" fmla="*/ 170028 h 352434"/>
                      <a:gd name="connsiteX17" fmla="*/ 307639 w 376560"/>
                      <a:gd name="connsiteY17" fmla="*/ 143833 h 352434"/>
                      <a:gd name="connsiteX18" fmla="*/ 323855 w 376560"/>
                      <a:gd name="connsiteY18" fmla="*/ 142274 h 352434"/>
                      <a:gd name="connsiteX19" fmla="*/ 360653 w 376560"/>
                      <a:gd name="connsiteY19" fmla="*/ 126993 h 352434"/>
                      <a:gd name="connsiteX20" fmla="*/ 325102 w 376560"/>
                      <a:gd name="connsiteY20" fmla="*/ 112024 h 352434"/>
                      <a:gd name="connsiteX21" fmla="*/ 317930 w 376560"/>
                      <a:gd name="connsiteY21" fmla="*/ 112336 h 352434"/>
                      <a:gd name="connsiteX22" fmla="*/ 340071 w 376560"/>
                      <a:gd name="connsiteY22" fmla="*/ 93314 h 352434"/>
                      <a:gd name="connsiteX23" fmla="*/ 376557 w 376560"/>
                      <a:gd name="connsiteY23" fmla="*/ 38740 h 352434"/>
                      <a:gd name="connsiteX24" fmla="*/ 367202 w 376560"/>
                      <a:gd name="connsiteY24" fmla="*/ 35622 h 352434"/>
                      <a:gd name="connsiteX25" fmla="*/ 316059 w 376560"/>
                      <a:gd name="connsiteY25" fmla="*/ 69925 h 352434"/>
                      <a:gd name="connsiteX26" fmla="*/ 311693 w 376560"/>
                      <a:gd name="connsiteY26" fmla="*/ 72732 h 352434"/>
                      <a:gd name="connsiteX27" fmla="*/ 314812 w 376560"/>
                      <a:gd name="connsiteY27" fmla="*/ 39987 h 352434"/>
                      <a:gd name="connsiteX28" fmla="*/ 306080 w 376560"/>
                      <a:gd name="connsiteY28" fmla="*/ 41859 h 352434"/>
                      <a:gd name="connsiteX29" fmla="*/ 280508 w 376560"/>
                      <a:gd name="connsiteY29" fmla="*/ 69925 h 352434"/>
                      <a:gd name="connsiteX30" fmla="*/ 280196 w 376560"/>
                      <a:gd name="connsiteY30" fmla="*/ 69613 h 352434"/>
                      <a:gd name="connsiteX31" fmla="*/ 279884 w 376560"/>
                      <a:gd name="connsiteY31" fmla="*/ 69301 h 352434"/>
                      <a:gd name="connsiteX32" fmla="*/ 281444 w 376560"/>
                      <a:gd name="connsiteY32" fmla="*/ 54332 h 352434"/>
                      <a:gd name="connsiteX33" fmla="*/ 281132 w 376560"/>
                      <a:gd name="connsiteY33" fmla="*/ 36245 h 352434"/>
                      <a:gd name="connsiteX34" fmla="*/ 268658 w 376560"/>
                      <a:gd name="connsiteY34" fmla="*/ 35622 h 352434"/>
                      <a:gd name="connsiteX35" fmla="*/ 258679 w 376560"/>
                      <a:gd name="connsiteY35" fmla="*/ 51526 h 352434"/>
                      <a:gd name="connsiteX36" fmla="*/ 249947 w 376560"/>
                      <a:gd name="connsiteY36" fmla="*/ 69925 h 352434"/>
                      <a:gd name="connsiteX37" fmla="*/ 235602 w 376560"/>
                      <a:gd name="connsiteY37" fmla="*/ 100486 h 352434"/>
                      <a:gd name="connsiteX38" fmla="*/ 199116 w 376560"/>
                      <a:gd name="connsiteY38" fmla="*/ 137596 h 352434"/>
                      <a:gd name="connsiteX39" fmla="*/ 112421 w 376560"/>
                      <a:gd name="connsiteY39" fmla="*/ 185933 h 352434"/>
                      <a:gd name="connsiteX40" fmla="*/ 160758 w 376560"/>
                      <a:gd name="connsiteY40" fmla="*/ 156619 h 352434"/>
                      <a:gd name="connsiteX41" fmla="*/ 194438 w 376560"/>
                      <a:gd name="connsiteY41" fmla="*/ 123563 h 352434"/>
                      <a:gd name="connsiteX42" fmla="*/ 216579 w 376560"/>
                      <a:gd name="connsiteY42" fmla="*/ 88948 h 352434"/>
                      <a:gd name="connsiteX43" fmla="*/ 227806 w 376560"/>
                      <a:gd name="connsiteY43" fmla="*/ 68366 h 352434"/>
                      <a:gd name="connsiteX44" fmla="*/ 233107 w 376560"/>
                      <a:gd name="connsiteY44" fmla="*/ 17846 h 352434"/>
                      <a:gd name="connsiteX45" fmla="*/ 201610 w 376560"/>
                      <a:gd name="connsiteY45" fmla="*/ 57139 h 352434"/>
                      <a:gd name="connsiteX46" fmla="*/ 188825 w 376560"/>
                      <a:gd name="connsiteY46" fmla="*/ 75226 h 352434"/>
                      <a:gd name="connsiteX47" fmla="*/ 191943 w 376560"/>
                      <a:gd name="connsiteY47" fmla="*/ 59322 h 352434"/>
                      <a:gd name="connsiteX48" fmla="*/ 192879 w 376560"/>
                      <a:gd name="connsiteY48" fmla="*/ 27513 h 352434"/>
                      <a:gd name="connsiteX49" fmla="*/ 187265 w 376560"/>
                      <a:gd name="connsiteY49" fmla="*/ 1942 h 352434"/>
                      <a:gd name="connsiteX50" fmla="*/ 176662 w 376560"/>
                      <a:gd name="connsiteY50" fmla="*/ 4125 h 352434"/>
                      <a:gd name="connsiteX51" fmla="*/ 166060 w 376560"/>
                      <a:gd name="connsiteY51" fmla="*/ 33439 h 352434"/>
                      <a:gd name="connsiteX52" fmla="*/ 160758 w 376560"/>
                      <a:gd name="connsiteY52" fmla="*/ 54644 h 352434"/>
                      <a:gd name="connsiteX53" fmla="*/ 134875 w 376560"/>
                      <a:gd name="connsiteY53" fmla="*/ 21900 h 352434"/>
                      <a:gd name="connsiteX54" fmla="*/ 125519 w 376560"/>
                      <a:gd name="connsiteY54" fmla="*/ 28761 h 352434"/>
                      <a:gd name="connsiteX55" fmla="*/ 134563 w 376560"/>
                      <a:gd name="connsiteY55" fmla="*/ 73043 h 352434"/>
                      <a:gd name="connsiteX56" fmla="*/ 136434 w 376560"/>
                      <a:gd name="connsiteY56" fmla="*/ 90819 h 352434"/>
                      <a:gd name="connsiteX57" fmla="*/ 131756 w 376560"/>
                      <a:gd name="connsiteY57" fmla="*/ 99862 h 352434"/>
                      <a:gd name="connsiteX58" fmla="*/ 116787 w 376560"/>
                      <a:gd name="connsiteY58" fmla="*/ 127929 h 352434"/>
                      <a:gd name="connsiteX59" fmla="*/ 97453 w 376560"/>
                      <a:gd name="connsiteY59" fmla="*/ 153188 h 352434"/>
                      <a:gd name="connsiteX60" fmla="*/ 97141 w 376560"/>
                      <a:gd name="connsiteY60" fmla="*/ 153500 h 352434"/>
                      <a:gd name="connsiteX61" fmla="*/ 90904 w 376560"/>
                      <a:gd name="connsiteY61" fmla="*/ 160985 h 352434"/>
                      <a:gd name="connsiteX62" fmla="*/ 86226 w 376560"/>
                      <a:gd name="connsiteY62" fmla="*/ 166910 h 352434"/>
                      <a:gd name="connsiteX63" fmla="*/ 93399 w 376560"/>
                      <a:gd name="connsiteY63" fmla="*/ 149758 h 352434"/>
                      <a:gd name="connsiteX64" fmla="*/ 104625 w 376560"/>
                      <a:gd name="connsiteY64" fmla="*/ 107970 h 352434"/>
                      <a:gd name="connsiteX65" fmla="*/ 87474 w 376560"/>
                      <a:gd name="connsiteY65" fmla="*/ 49031 h 352434"/>
                      <a:gd name="connsiteX66" fmla="*/ 80301 w 376560"/>
                      <a:gd name="connsiteY66" fmla="*/ 54332 h 352434"/>
                      <a:gd name="connsiteX67" fmla="*/ 81237 w 376560"/>
                      <a:gd name="connsiteY67" fmla="*/ 94249 h 352434"/>
                      <a:gd name="connsiteX68" fmla="*/ 62526 w 376560"/>
                      <a:gd name="connsiteY68" fmla="*/ 67742 h 352434"/>
                      <a:gd name="connsiteX69" fmla="*/ 39761 w 376560"/>
                      <a:gd name="connsiteY69" fmla="*/ 55892 h 352434"/>
                      <a:gd name="connsiteX70" fmla="*/ 36642 w 376560"/>
                      <a:gd name="connsiteY70" fmla="*/ 63688 h 352434"/>
                      <a:gd name="connsiteX71" fmla="*/ 48804 w 376560"/>
                      <a:gd name="connsiteY71" fmla="*/ 90819 h 352434"/>
                      <a:gd name="connsiteX72" fmla="*/ 58784 w 376560"/>
                      <a:gd name="connsiteY72" fmla="*/ 119509 h 352434"/>
                      <a:gd name="connsiteX73" fmla="*/ 60031 w 376560"/>
                      <a:gd name="connsiteY73" fmla="*/ 127617 h 352434"/>
                      <a:gd name="connsiteX74" fmla="*/ 23857 w 376560"/>
                      <a:gd name="connsiteY74" fmla="*/ 106099 h 352434"/>
                      <a:gd name="connsiteX75" fmla="*/ 20114 w 376560"/>
                      <a:gd name="connsiteY75" fmla="*/ 111401 h 352434"/>
                      <a:gd name="connsiteX76" fmla="*/ 43503 w 376560"/>
                      <a:gd name="connsiteY76" fmla="*/ 146640 h 352434"/>
                      <a:gd name="connsiteX77" fmla="*/ 45374 w 376560"/>
                      <a:gd name="connsiteY77" fmla="*/ 151006 h 352434"/>
                      <a:gd name="connsiteX78" fmla="*/ 42255 w 376560"/>
                      <a:gd name="connsiteY78" fmla="*/ 172211 h 352434"/>
                      <a:gd name="connsiteX79" fmla="*/ 31029 w 376560"/>
                      <a:gd name="connsiteY79" fmla="*/ 193417 h 352434"/>
                      <a:gd name="connsiteX80" fmla="*/ 468 w 376560"/>
                      <a:gd name="connsiteY80" fmla="*/ 239259 h 352434"/>
                      <a:gd name="connsiteX81" fmla="*/ 468 w 376560"/>
                      <a:gd name="connsiteY81" fmla="*/ 241130 h 352434"/>
                      <a:gd name="connsiteX82" fmla="*/ 2027 w 376560"/>
                      <a:gd name="connsiteY82" fmla="*/ 246119 h 352434"/>
                      <a:gd name="connsiteX83" fmla="*/ 34459 w 376560"/>
                      <a:gd name="connsiteY83" fmla="*/ 249862 h 352434"/>
                      <a:gd name="connsiteX84" fmla="*/ 70010 w 376560"/>
                      <a:gd name="connsiteY84" fmla="*/ 253604 h 352434"/>
                      <a:gd name="connsiteX85" fmla="*/ 89969 w 376560"/>
                      <a:gd name="connsiteY85" fmla="*/ 258593 h 352434"/>
                      <a:gd name="connsiteX86" fmla="*/ 98700 w 376560"/>
                      <a:gd name="connsiteY86" fmla="*/ 265454 h 352434"/>
                      <a:gd name="connsiteX87" fmla="*/ 108991 w 376560"/>
                      <a:gd name="connsiteY87" fmla="*/ 277616 h 352434"/>
                      <a:gd name="connsiteX88" fmla="*/ 108991 w 376560"/>
                      <a:gd name="connsiteY88" fmla="*/ 292585 h 352434"/>
                      <a:gd name="connsiteX89" fmla="*/ 122089 w 376560"/>
                      <a:gd name="connsiteY89" fmla="*/ 349029 h 352434"/>
                      <a:gd name="connsiteX90" fmla="*/ 144230 w 376560"/>
                      <a:gd name="connsiteY90" fmla="*/ 339050 h 352434"/>
                      <a:gd name="connsiteX91" fmla="*/ 141423 w 376560"/>
                      <a:gd name="connsiteY91" fmla="*/ 322522 h 352434"/>
                      <a:gd name="connsiteX92" fmla="*/ 146101 w 376560"/>
                      <a:gd name="connsiteY92" fmla="*/ 329695 h 352434"/>
                      <a:gd name="connsiteX93" fmla="*/ 184147 w 376560"/>
                      <a:gd name="connsiteY93" fmla="*/ 337179 h 352434"/>
                      <a:gd name="connsiteX94" fmla="*/ 186953 w 376560"/>
                      <a:gd name="connsiteY94" fmla="*/ 333125 h 352434"/>
                      <a:gd name="connsiteX95" fmla="*/ 178845 w 376560"/>
                      <a:gd name="connsiteY95" fmla="*/ 318780 h 352434"/>
                      <a:gd name="connsiteX96" fmla="*/ 171361 w 376560"/>
                      <a:gd name="connsiteY96" fmla="*/ 304123 h 352434"/>
                      <a:gd name="connsiteX97" fmla="*/ 182899 w 376560"/>
                      <a:gd name="connsiteY97" fmla="*/ 311920 h 352434"/>
                      <a:gd name="connsiteX98" fmla="*/ 219698 w 376560"/>
                      <a:gd name="connsiteY98" fmla="*/ 311920 h 352434"/>
                      <a:gd name="connsiteX99" fmla="*/ 219698 w 376560"/>
                      <a:gd name="connsiteY99" fmla="*/ 301940 h 352434"/>
                      <a:gd name="connsiteX100" fmla="*/ 191008 w 376560"/>
                      <a:gd name="connsiteY100" fmla="*/ 278864 h 352434"/>
                      <a:gd name="connsiteX101" fmla="*/ 112733 w 376560"/>
                      <a:gd name="connsiteY101" fmla="*/ 237388 h 352434"/>
                      <a:gd name="connsiteX102" fmla="*/ 142983 w 376560"/>
                      <a:gd name="connsiteY102" fmla="*/ 240818 h 352434"/>
                      <a:gd name="connsiteX103" fmla="*/ 187265 w 376560"/>
                      <a:gd name="connsiteY103" fmla="*/ 249862 h 352434"/>
                      <a:gd name="connsiteX104" fmla="*/ 234043 w 376560"/>
                      <a:gd name="connsiteY104" fmla="*/ 264518 h 352434"/>
                      <a:gd name="connsiteX105" fmla="*/ 254313 w 376560"/>
                      <a:gd name="connsiteY105" fmla="*/ 276681 h 352434"/>
                      <a:gd name="connsiteX106" fmla="*/ 269593 w 376560"/>
                      <a:gd name="connsiteY106" fmla="*/ 294144 h 352434"/>
                      <a:gd name="connsiteX107" fmla="*/ 292358 w 376560"/>
                      <a:gd name="connsiteY107" fmla="*/ 283853 h 352434"/>
                      <a:gd name="connsiteX108" fmla="*/ 81860 w 376560"/>
                      <a:gd name="connsiteY108" fmla="*/ 175642 h 352434"/>
                      <a:gd name="connsiteX109" fmla="*/ 80301 w 376560"/>
                      <a:gd name="connsiteY109" fmla="*/ 176577 h 352434"/>
                      <a:gd name="connsiteX110" fmla="*/ 82796 w 376560"/>
                      <a:gd name="connsiteY110" fmla="*/ 174394 h 352434"/>
                      <a:gd name="connsiteX111" fmla="*/ 81860 w 376560"/>
                      <a:gd name="connsiteY111" fmla="*/ 175642 h 352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76560" h="352434">
                        <a:moveTo>
                          <a:pt x="292358" y="283853"/>
                        </a:moveTo>
                        <a:cubicBezTo>
                          <a:pt x="294853" y="264207"/>
                          <a:pt x="278013" y="251109"/>
                          <a:pt x="262733" y="242689"/>
                        </a:cubicBezTo>
                        <a:cubicBezTo>
                          <a:pt x="258991" y="240506"/>
                          <a:pt x="254936" y="238947"/>
                          <a:pt x="251194" y="237076"/>
                        </a:cubicBezTo>
                        <a:cubicBezTo>
                          <a:pt x="261173" y="237076"/>
                          <a:pt x="271465" y="236764"/>
                          <a:pt x="281444" y="236452"/>
                        </a:cubicBezTo>
                        <a:cubicBezTo>
                          <a:pt x="285186" y="236452"/>
                          <a:pt x="313876" y="235828"/>
                          <a:pt x="311069" y="226785"/>
                        </a:cubicBezTo>
                        <a:cubicBezTo>
                          <a:pt x="307015" y="214311"/>
                          <a:pt x="279261" y="216182"/>
                          <a:pt x="267098" y="214935"/>
                        </a:cubicBezTo>
                        <a:cubicBezTo>
                          <a:pt x="263980" y="214623"/>
                          <a:pt x="260862" y="214311"/>
                          <a:pt x="257743" y="213999"/>
                        </a:cubicBezTo>
                        <a:cubicBezTo>
                          <a:pt x="264292" y="209321"/>
                          <a:pt x="269905" y="204332"/>
                          <a:pt x="274271" y="198718"/>
                        </a:cubicBezTo>
                        <a:cubicBezTo>
                          <a:pt x="275830" y="196847"/>
                          <a:pt x="275207" y="194664"/>
                          <a:pt x="273024" y="194664"/>
                        </a:cubicBezTo>
                        <a:cubicBezTo>
                          <a:pt x="255872" y="193105"/>
                          <a:pt x="136122" y="212440"/>
                          <a:pt x="124895" y="211816"/>
                        </a:cubicBezTo>
                        <a:cubicBezTo>
                          <a:pt x="123960" y="211816"/>
                          <a:pt x="123024" y="211816"/>
                          <a:pt x="122089" y="211816"/>
                        </a:cubicBezTo>
                        <a:cubicBezTo>
                          <a:pt x="122401" y="211816"/>
                          <a:pt x="122401" y="211816"/>
                          <a:pt x="122713" y="211504"/>
                        </a:cubicBezTo>
                        <a:cubicBezTo>
                          <a:pt x="150467" y="204644"/>
                          <a:pt x="178845" y="202772"/>
                          <a:pt x="206288" y="192793"/>
                        </a:cubicBezTo>
                        <a:cubicBezTo>
                          <a:pt x="261797" y="173147"/>
                          <a:pt x="269905" y="166598"/>
                          <a:pt x="271465" y="166286"/>
                        </a:cubicBezTo>
                        <a:cubicBezTo>
                          <a:pt x="274271" y="167534"/>
                          <a:pt x="277390" y="168469"/>
                          <a:pt x="280196" y="169716"/>
                        </a:cubicBezTo>
                        <a:cubicBezTo>
                          <a:pt x="287681" y="172523"/>
                          <a:pt x="296100" y="177513"/>
                          <a:pt x="305144" y="176889"/>
                        </a:cubicBezTo>
                        <a:cubicBezTo>
                          <a:pt x="308574" y="176577"/>
                          <a:pt x="317618" y="174394"/>
                          <a:pt x="319489" y="170028"/>
                        </a:cubicBezTo>
                        <a:cubicBezTo>
                          <a:pt x="324479" y="157866"/>
                          <a:pt x="317306" y="149758"/>
                          <a:pt x="307639" y="143833"/>
                        </a:cubicBezTo>
                        <a:cubicBezTo>
                          <a:pt x="312940" y="143521"/>
                          <a:pt x="318554" y="142898"/>
                          <a:pt x="323855" y="142274"/>
                        </a:cubicBezTo>
                        <a:cubicBezTo>
                          <a:pt x="330092" y="141650"/>
                          <a:pt x="361901" y="138532"/>
                          <a:pt x="360653" y="126993"/>
                        </a:cubicBezTo>
                        <a:cubicBezTo>
                          <a:pt x="359094" y="111089"/>
                          <a:pt x="340071" y="111401"/>
                          <a:pt x="325102" y="112024"/>
                        </a:cubicBezTo>
                        <a:cubicBezTo>
                          <a:pt x="322608" y="112024"/>
                          <a:pt x="320425" y="112336"/>
                          <a:pt x="317930" y="112336"/>
                        </a:cubicBezTo>
                        <a:cubicBezTo>
                          <a:pt x="325414" y="106411"/>
                          <a:pt x="332899" y="100174"/>
                          <a:pt x="340071" y="93314"/>
                        </a:cubicBezTo>
                        <a:cubicBezTo>
                          <a:pt x="356599" y="78033"/>
                          <a:pt x="376869" y="60258"/>
                          <a:pt x="376557" y="38740"/>
                        </a:cubicBezTo>
                        <a:cubicBezTo>
                          <a:pt x="376557" y="34374"/>
                          <a:pt x="371256" y="32503"/>
                          <a:pt x="367202" y="35622"/>
                        </a:cubicBezTo>
                        <a:cubicBezTo>
                          <a:pt x="350674" y="48096"/>
                          <a:pt x="334146" y="59322"/>
                          <a:pt x="316059" y="69925"/>
                        </a:cubicBezTo>
                        <a:cubicBezTo>
                          <a:pt x="314500" y="70860"/>
                          <a:pt x="312940" y="71796"/>
                          <a:pt x="311693" y="72732"/>
                        </a:cubicBezTo>
                        <a:cubicBezTo>
                          <a:pt x="318554" y="61505"/>
                          <a:pt x="321672" y="49967"/>
                          <a:pt x="314812" y="39987"/>
                        </a:cubicBezTo>
                        <a:cubicBezTo>
                          <a:pt x="312940" y="37181"/>
                          <a:pt x="307951" y="38740"/>
                          <a:pt x="306080" y="41859"/>
                        </a:cubicBezTo>
                        <a:cubicBezTo>
                          <a:pt x="299219" y="52773"/>
                          <a:pt x="290175" y="61505"/>
                          <a:pt x="280508" y="69925"/>
                        </a:cubicBezTo>
                        <a:cubicBezTo>
                          <a:pt x="280508" y="69925"/>
                          <a:pt x="280196" y="69925"/>
                          <a:pt x="280196" y="69613"/>
                        </a:cubicBezTo>
                        <a:cubicBezTo>
                          <a:pt x="280196" y="69613"/>
                          <a:pt x="279884" y="69613"/>
                          <a:pt x="279884" y="69301"/>
                        </a:cubicBezTo>
                        <a:cubicBezTo>
                          <a:pt x="280820" y="64312"/>
                          <a:pt x="281132" y="59322"/>
                          <a:pt x="281444" y="54332"/>
                        </a:cubicBezTo>
                        <a:cubicBezTo>
                          <a:pt x="281755" y="48096"/>
                          <a:pt x="280508" y="42482"/>
                          <a:pt x="281132" y="36245"/>
                        </a:cubicBezTo>
                        <a:cubicBezTo>
                          <a:pt x="282067" y="30008"/>
                          <a:pt x="271465" y="30008"/>
                          <a:pt x="268658" y="35622"/>
                        </a:cubicBezTo>
                        <a:cubicBezTo>
                          <a:pt x="266163" y="41235"/>
                          <a:pt x="261797" y="46224"/>
                          <a:pt x="258679" y="51526"/>
                        </a:cubicBezTo>
                        <a:cubicBezTo>
                          <a:pt x="255248" y="57451"/>
                          <a:pt x="252442" y="63688"/>
                          <a:pt x="249947" y="69925"/>
                        </a:cubicBezTo>
                        <a:cubicBezTo>
                          <a:pt x="247140" y="77409"/>
                          <a:pt x="238408" y="97679"/>
                          <a:pt x="235602" y="100486"/>
                        </a:cubicBezTo>
                        <a:cubicBezTo>
                          <a:pt x="223128" y="112024"/>
                          <a:pt x="212525" y="126993"/>
                          <a:pt x="199116" y="137596"/>
                        </a:cubicBezTo>
                        <a:cubicBezTo>
                          <a:pt x="144542" y="180943"/>
                          <a:pt x="112421" y="185933"/>
                          <a:pt x="112421" y="185933"/>
                        </a:cubicBezTo>
                        <a:cubicBezTo>
                          <a:pt x="133004" y="173459"/>
                          <a:pt x="147037" y="166910"/>
                          <a:pt x="160758" y="156619"/>
                        </a:cubicBezTo>
                        <a:cubicBezTo>
                          <a:pt x="173544" y="147263"/>
                          <a:pt x="184770" y="135725"/>
                          <a:pt x="194438" y="123563"/>
                        </a:cubicBezTo>
                        <a:cubicBezTo>
                          <a:pt x="202234" y="113584"/>
                          <a:pt x="213149" y="100798"/>
                          <a:pt x="216579" y="88948"/>
                        </a:cubicBezTo>
                        <a:cubicBezTo>
                          <a:pt x="221569" y="81775"/>
                          <a:pt x="225311" y="74603"/>
                          <a:pt x="227806" y="68366"/>
                        </a:cubicBezTo>
                        <a:cubicBezTo>
                          <a:pt x="231236" y="60258"/>
                          <a:pt x="248076" y="19094"/>
                          <a:pt x="233107" y="17846"/>
                        </a:cubicBezTo>
                        <a:cubicBezTo>
                          <a:pt x="218762" y="16599"/>
                          <a:pt x="206912" y="48096"/>
                          <a:pt x="201610" y="57139"/>
                        </a:cubicBezTo>
                        <a:cubicBezTo>
                          <a:pt x="197868" y="63688"/>
                          <a:pt x="193502" y="69613"/>
                          <a:pt x="188825" y="75226"/>
                        </a:cubicBezTo>
                        <a:cubicBezTo>
                          <a:pt x="190384" y="68989"/>
                          <a:pt x="191319" y="63064"/>
                          <a:pt x="191943" y="59322"/>
                        </a:cubicBezTo>
                        <a:cubicBezTo>
                          <a:pt x="193502" y="48719"/>
                          <a:pt x="194126" y="37804"/>
                          <a:pt x="192879" y="27513"/>
                        </a:cubicBezTo>
                        <a:cubicBezTo>
                          <a:pt x="191943" y="19094"/>
                          <a:pt x="191631" y="8802"/>
                          <a:pt x="187265" y="1942"/>
                        </a:cubicBezTo>
                        <a:cubicBezTo>
                          <a:pt x="185082" y="-1800"/>
                          <a:pt x="179157" y="383"/>
                          <a:pt x="176662" y="4125"/>
                        </a:cubicBezTo>
                        <a:cubicBezTo>
                          <a:pt x="171049" y="12545"/>
                          <a:pt x="168554" y="24395"/>
                          <a:pt x="166060" y="33439"/>
                        </a:cubicBezTo>
                        <a:cubicBezTo>
                          <a:pt x="163877" y="40611"/>
                          <a:pt x="162317" y="47472"/>
                          <a:pt x="160758" y="54644"/>
                        </a:cubicBezTo>
                        <a:cubicBezTo>
                          <a:pt x="154833" y="41859"/>
                          <a:pt x="146101" y="31568"/>
                          <a:pt x="134875" y="21900"/>
                        </a:cubicBezTo>
                        <a:cubicBezTo>
                          <a:pt x="131133" y="18470"/>
                          <a:pt x="124272" y="24395"/>
                          <a:pt x="125519" y="28761"/>
                        </a:cubicBezTo>
                        <a:cubicBezTo>
                          <a:pt x="129573" y="43106"/>
                          <a:pt x="131756" y="58386"/>
                          <a:pt x="134563" y="73043"/>
                        </a:cubicBezTo>
                        <a:cubicBezTo>
                          <a:pt x="135498" y="78657"/>
                          <a:pt x="136122" y="84894"/>
                          <a:pt x="136434" y="90819"/>
                        </a:cubicBezTo>
                        <a:cubicBezTo>
                          <a:pt x="134875" y="93625"/>
                          <a:pt x="133316" y="96744"/>
                          <a:pt x="131756" y="99862"/>
                        </a:cubicBezTo>
                        <a:cubicBezTo>
                          <a:pt x="127390" y="109530"/>
                          <a:pt x="122713" y="118885"/>
                          <a:pt x="116787" y="127929"/>
                        </a:cubicBezTo>
                        <a:cubicBezTo>
                          <a:pt x="111174" y="136661"/>
                          <a:pt x="104314" y="145080"/>
                          <a:pt x="97453" y="153188"/>
                        </a:cubicBezTo>
                        <a:cubicBezTo>
                          <a:pt x="97453" y="153188"/>
                          <a:pt x="97141" y="153188"/>
                          <a:pt x="97141" y="153500"/>
                        </a:cubicBezTo>
                        <a:cubicBezTo>
                          <a:pt x="94334" y="155683"/>
                          <a:pt x="92151" y="158178"/>
                          <a:pt x="90904" y="160985"/>
                        </a:cubicBezTo>
                        <a:cubicBezTo>
                          <a:pt x="89345" y="162856"/>
                          <a:pt x="87785" y="165039"/>
                          <a:pt x="86226" y="166910"/>
                        </a:cubicBezTo>
                        <a:cubicBezTo>
                          <a:pt x="89345" y="161297"/>
                          <a:pt x="91528" y="155371"/>
                          <a:pt x="93399" y="149758"/>
                        </a:cubicBezTo>
                        <a:cubicBezTo>
                          <a:pt x="98700" y="136037"/>
                          <a:pt x="102754" y="122004"/>
                          <a:pt x="104625" y="107970"/>
                        </a:cubicBezTo>
                        <a:cubicBezTo>
                          <a:pt x="107744" y="84894"/>
                          <a:pt x="104314" y="63376"/>
                          <a:pt x="87474" y="49031"/>
                        </a:cubicBezTo>
                        <a:cubicBezTo>
                          <a:pt x="84355" y="46224"/>
                          <a:pt x="79677" y="50902"/>
                          <a:pt x="80301" y="54332"/>
                        </a:cubicBezTo>
                        <a:cubicBezTo>
                          <a:pt x="82484" y="67118"/>
                          <a:pt x="82796" y="80528"/>
                          <a:pt x="81237" y="94249"/>
                        </a:cubicBezTo>
                        <a:cubicBezTo>
                          <a:pt x="76247" y="84582"/>
                          <a:pt x="69698" y="75850"/>
                          <a:pt x="62526" y="67742"/>
                        </a:cubicBezTo>
                        <a:cubicBezTo>
                          <a:pt x="56601" y="61193"/>
                          <a:pt x="50676" y="54332"/>
                          <a:pt x="39761" y="55892"/>
                        </a:cubicBezTo>
                        <a:cubicBezTo>
                          <a:pt x="35707" y="56515"/>
                          <a:pt x="33836" y="61817"/>
                          <a:pt x="36642" y="63688"/>
                        </a:cubicBezTo>
                        <a:cubicBezTo>
                          <a:pt x="43503" y="68366"/>
                          <a:pt x="45686" y="83023"/>
                          <a:pt x="48804" y="90819"/>
                        </a:cubicBezTo>
                        <a:cubicBezTo>
                          <a:pt x="52547" y="100174"/>
                          <a:pt x="56289" y="109530"/>
                          <a:pt x="58784" y="119509"/>
                        </a:cubicBezTo>
                        <a:cubicBezTo>
                          <a:pt x="59407" y="122004"/>
                          <a:pt x="59719" y="124810"/>
                          <a:pt x="60031" y="127617"/>
                        </a:cubicBezTo>
                        <a:cubicBezTo>
                          <a:pt x="52235" y="116702"/>
                          <a:pt x="39761" y="105476"/>
                          <a:pt x="23857" y="106099"/>
                        </a:cubicBezTo>
                        <a:cubicBezTo>
                          <a:pt x="20738" y="106099"/>
                          <a:pt x="18867" y="109218"/>
                          <a:pt x="20114" y="111401"/>
                        </a:cubicBezTo>
                        <a:cubicBezTo>
                          <a:pt x="27287" y="123875"/>
                          <a:pt x="37266" y="133542"/>
                          <a:pt x="43503" y="146640"/>
                        </a:cubicBezTo>
                        <a:cubicBezTo>
                          <a:pt x="44127" y="147887"/>
                          <a:pt x="44750" y="149446"/>
                          <a:pt x="45374" y="151006"/>
                        </a:cubicBezTo>
                        <a:cubicBezTo>
                          <a:pt x="42879" y="157866"/>
                          <a:pt x="42255" y="165351"/>
                          <a:pt x="42255" y="172211"/>
                        </a:cubicBezTo>
                        <a:cubicBezTo>
                          <a:pt x="38513" y="179384"/>
                          <a:pt x="35083" y="186556"/>
                          <a:pt x="31029" y="193417"/>
                        </a:cubicBezTo>
                        <a:cubicBezTo>
                          <a:pt x="21986" y="209009"/>
                          <a:pt x="10759" y="224290"/>
                          <a:pt x="468" y="239259"/>
                        </a:cubicBezTo>
                        <a:cubicBezTo>
                          <a:pt x="-156" y="239882"/>
                          <a:pt x="-156" y="240818"/>
                          <a:pt x="468" y="241130"/>
                        </a:cubicBezTo>
                        <a:cubicBezTo>
                          <a:pt x="-468" y="243001"/>
                          <a:pt x="156" y="245496"/>
                          <a:pt x="2027" y="246119"/>
                        </a:cubicBezTo>
                        <a:cubicBezTo>
                          <a:pt x="12006" y="249862"/>
                          <a:pt x="23233" y="249862"/>
                          <a:pt x="34459" y="249862"/>
                        </a:cubicBezTo>
                        <a:cubicBezTo>
                          <a:pt x="46621" y="250173"/>
                          <a:pt x="58472" y="251421"/>
                          <a:pt x="70010" y="253604"/>
                        </a:cubicBezTo>
                        <a:cubicBezTo>
                          <a:pt x="76871" y="254851"/>
                          <a:pt x="83731" y="256410"/>
                          <a:pt x="89969" y="258593"/>
                        </a:cubicBezTo>
                        <a:cubicBezTo>
                          <a:pt x="93087" y="260465"/>
                          <a:pt x="95894" y="262959"/>
                          <a:pt x="98700" y="265454"/>
                        </a:cubicBezTo>
                        <a:cubicBezTo>
                          <a:pt x="102442" y="269196"/>
                          <a:pt x="106185" y="273250"/>
                          <a:pt x="108991" y="277616"/>
                        </a:cubicBezTo>
                        <a:cubicBezTo>
                          <a:pt x="112110" y="282918"/>
                          <a:pt x="109927" y="286036"/>
                          <a:pt x="108991" y="292585"/>
                        </a:cubicBezTo>
                        <a:cubicBezTo>
                          <a:pt x="105561" y="313167"/>
                          <a:pt x="110550" y="334061"/>
                          <a:pt x="122089" y="349029"/>
                        </a:cubicBezTo>
                        <a:cubicBezTo>
                          <a:pt x="128014" y="356826"/>
                          <a:pt x="145478" y="350277"/>
                          <a:pt x="144230" y="339050"/>
                        </a:cubicBezTo>
                        <a:cubicBezTo>
                          <a:pt x="143606" y="333437"/>
                          <a:pt x="142671" y="327824"/>
                          <a:pt x="141423" y="322522"/>
                        </a:cubicBezTo>
                        <a:cubicBezTo>
                          <a:pt x="142671" y="325017"/>
                          <a:pt x="144230" y="327512"/>
                          <a:pt x="146101" y="329695"/>
                        </a:cubicBezTo>
                        <a:cubicBezTo>
                          <a:pt x="153897" y="338427"/>
                          <a:pt x="170425" y="344664"/>
                          <a:pt x="184147" y="337179"/>
                        </a:cubicBezTo>
                        <a:cubicBezTo>
                          <a:pt x="185706" y="336244"/>
                          <a:pt x="187265" y="334684"/>
                          <a:pt x="186953" y="333125"/>
                        </a:cubicBezTo>
                        <a:cubicBezTo>
                          <a:pt x="186330" y="326888"/>
                          <a:pt x="182899" y="323146"/>
                          <a:pt x="178845" y="318780"/>
                        </a:cubicBezTo>
                        <a:cubicBezTo>
                          <a:pt x="174168" y="313791"/>
                          <a:pt x="171673" y="310048"/>
                          <a:pt x="171361" y="304123"/>
                        </a:cubicBezTo>
                        <a:cubicBezTo>
                          <a:pt x="175103" y="306618"/>
                          <a:pt x="178845" y="309425"/>
                          <a:pt x="182899" y="311920"/>
                        </a:cubicBezTo>
                        <a:cubicBezTo>
                          <a:pt x="193502" y="318468"/>
                          <a:pt x="206600" y="322211"/>
                          <a:pt x="219698" y="311920"/>
                        </a:cubicBezTo>
                        <a:cubicBezTo>
                          <a:pt x="223751" y="308489"/>
                          <a:pt x="223440" y="303812"/>
                          <a:pt x="219698" y="301940"/>
                        </a:cubicBezTo>
                        <a:cubicBezTo>
                          <a:pt x="208783" y="297263"/>
                          <a:pt x="201299" y="285101"/>
                          <a:pt x="191008" y="278864"/>
                        </a:cubicBezTo>
                        <a:cubicBezTo>
                          <a:pt x="179157" y="271379"/>
                          <a:pt x="116787" y="243313"/>
                          <a:pt x="112733" y="237388"/>
                        </a:cubicBezTo>
                        <a:cubicBezTo>
                          <a:pt x="114916" y="237076"/>
                          <a:pt x="141423" y="240818"/>
                          <a:pt x="142983" y="240818"/>
                        </a:cubicBezTo>
                        <a:cubicBezTo>
                          <a:pt x="159199" y="241130"/>
                          <a:pt x="171985" y="247055"/>
                          <a:pt x="187265" y="249862"/>
                        </a:cubicBezTo>
                        <a:cubicBezTo>
                          <a:pt x="203793" y="252668"/>
                          <a:pt x="219386" y="258281"/>
                          <a:pt x="234043" y="264518"/>
                        </a:cubicBezTo>
                        <a:cubicBezTo>
                          <a:pt x="241215" y="267637"/>
                          <a:pt x="248388" y="271379"/>
                          <a:pt x="254313" y="276681"/>
                        </a:cubicBezTo>
                        <a:cubicBezTo>
                          <a:pt x="260238" y="281982"/>
                          <a:pt x="262733" y="289466"/>
                          <a:pt x="269593" y="294144"/>
                        </a:cubicBezTo>
                        <a:cubicBezTo>
                          <a:pt x="276766" y="298510"/>
                          <a:pt x="291111" y="293832"/>
                          <a:pt x="292358" y="283853"/>
                        </a:cubicBezTo>
                        <a:close/>
                        <a:moveTo>
                          <a:pt x="81860" y="175642"/>
                        </a:moveTo>
                        <a:cubicBezTo>
                          <a:pt x="81237" y="175953"/>
                          <a:pt x="80925" y="176265"/>
                          <a:pt x="80301" y="176577"/>
                        </a:cubicBezTo>
                        <a:cubicBezTo>
                          <a:pt x="81237" y="175953"/>
                          <a:pt x="81860" y="175018"/>
                          <a:pt x="82796" y="174394"/>
                        </a:cubicBezTo>
                        <a:cubicBezTo>
                          <a:pt x="82484" y="174706"/>
                          <a:pt x="82172" y="175018"/>
                          <a:pt x="81860" y="175642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9" name="Freeform: Shape 704">
                    <a:extLst>
                      <a:ext uri="{FF2B5EF4-FFF2-40B4-BE49-F238E27FC236}">
                        <a16:creationId xmlns:a16="http://schemas.microsoft.com/office/drawing/2014/main" id="{2BC54B8D-67E3-44E3-ACF9-C6189AC51D64}"/>
                      </a:ext>
                    </a:extLst>
                  </p:cNvPr>
                  <p:cNvSpPr/>
                  <p:nvPr/>
                </p:nvSpPr>
                <p:spPr>
                  <a:xfrm>
                    <a:off x="7142893" y="4673306"/>
                    <a:ext cx="282271" cy="330991"/>
                  </a:xfrm>
                  <a:custGeom>
                    <a:avLst/>
                    <a:gdLst>
                      <a:gd name="connsiteX0" fmla="*/ 6441 w 282271"/>
                      <a:gd name="connsiteY0" fmla="*/ 106108 h 330991"/>
                      <a:gd name="connsiteX1" fmla="*/ 42928 w 282271"/>
                      <a:gd name="connsiteY1" fmla="*/ 129808 h 330991"/>
                      <a:gd name="connsiteX2" fmla="*/ 54154 w 282271"/>
                      <a:gd name="connsiteY2" fmla="*/ 130744 h 330991"/>
                      <a:gd name="connsiteX3" fmla="*/ 30142 w 282271"/>
                      <a:gd name="connsiteY3" fmla="*/ 140723 h 330991"/>
                      <a:gd name="connsiteX4" fmla="*/ 9560 w 282271"/>
                      <a:gd name="connsiteY4" fmla="*/ 157563 h 330991"/>
                      <a:gd name="connsiteX5" fmla="*/ 48541 w 282271"/>
                      <a:gd name="connsiteY5" fmla="*/ 153509 h 330991"/>
                      <a:gd name="connsiteX6" fmla="*/ 56337 w 282271"/>
                      <a:gd name="connsiteY6" fmla="*/ 151326 h 330991"/>
                      <a:gd name="connsiteX7" fmla="*/ 47917 w 282271"/>
                      <a:gd name="connsiteY7" fmla="*/ 168790 h 330991"/>
                      <a:gd name="connsiteX8" fmla="*/ 50412 w 282271"/>
                      <a:gd name="connsiteY8" fmla="*/ 171596 h 330991"/>
                      <a:gd name="connsiteX9" fmla="*/ 163613 w 282271"/>
                      <a:gd name="connsiteY9" fmla="*/ 111721 h 330991"/>
                      <a:gd name="connsiteX10" fmla="*/ 165796 w 282271"/>
                      <a:gd name="connsiteY10" fmla="*/ 111098 h 330991"/>
                      <a:gd name="connsiteX11" fmla="*/ 165484 w 282271"/>
                      <a:gd name="connsiteY11" fmla="*/ 111409 h 330991"/>
                      <a:gd name="connsiteX12" fmla="*/ 104050 w 282271"/>
                      <a:gd name="connsiteY12" fmla="*/ 152262 h 330991"/>
                      <a:gd name="connsiteX13" fmla="*/ 60079 w 282271"/>
                      <a:gd name="connsiteY13" fmla="*/ 193738 h 330991"/>
                      <a:gd name="connsiteX14" fmla="*/ 51971 w 282271"/>
                      <a:gd name="connsiteY14" fmla="*/ 193738 h 330991"/>
                      <a:gd name="connsiteX15" fmla="*/ 29830 w 282271"/>
                      <a:gd name="connsiteY15" fmla="*/ 195609 h 330991"/>
                      <a:gd name="connsiteX16" fmla="*/ 20474 w 282271"/>
                      <a:gd name="connsiteY16" fmla="*/ 205588 h 330991"/>
                      <a:gd name="connsiteX17" fmla="*/ 38250 w 282271"/>
                      <a:gd name="connsiteY17" fmla="*/ 223051 h 330991"/>
                      <a:gd name="connsiteX18" fmla="*/ 25464 w 282271"/>
                      <a:gd name="connsiteY18" fmla="*/ 229288 h 330991"/>
                      <a:gd name="connsiteX19" fmla="*/ 516 w 282271"/>
                      <a:gd name="connsiteY19" fmla="*/ 252989 h 330991"/>
                      <a:gd name="connsiteX20" fmla="*/ 33572 w 282271"/>
                      <a:gd name="connsiteY20" fmla="*/ 253924 h 330991"/>
                      <a:gd name="connsiteX21" fmla="*/ 39185 w 282271"/>
                      <a:gd name="connsiteY21" fmla="*/ 251430 h 330991"/>
                      <a:gd name="connsiteX22" fmla="*/ 27335 w 282271"/>
                      <a:gd name="connsiteY22" fmla="*/ 273571 h 330991"/>
                      <a:gd name="connsiteX23" fmla="*/ 15173 w 282271"/>
                      <a:gd name="connsiteY23" fmla="*/ 328456 h 330991"/>
                      <a:gd name="connsiteX24" fmla="*/ 23593 w 282271"/>
                      <a:gd name="connsiteY24" fmla="*/ 328144 h 330991"/>
                      <a:gd name="connsiteX25" fmla="*/ 53842 w 282271"/>
                      <a:gd name="connsiteY25" fmla="*/ 284797 h 330991"/>
                      <a:gd name="connsiteX26" fmla="*/ 56649 w 282271"/>
                      <a:gd name="connsiteY26" fmla="*/ 281367 h 330991"/>
                      <a:gd name="connsiteX27" fmla="*/ 64133 w 282271"/>
                      <a:gd name="connsiteY27" fmla="*/ 308498 h 330991"/>
                      <a:gd name="connsiteX28" fmla="*/ 70682 w 282271"/>
                      <a:gd name="connsiteY28" fmla="*/ 304444 h 330991"/>
                      <a:gd name="connsiteX29" fmla="*/ 82532 w 282271"/>
                      <a:gd name="connsiteY29" fmla="*/ 273883 h 330991"/>
                      <a:gd name="connsiteX30" fmla="*/ 82844 w 282271"/>
                      <a:gd name="connsiteY30" fmla="*/ 273883 h 330991"/>
                      <a:gd name="connsiteX31" fmla="*/ 83156 w 282271"/>
                      <a:gd name="connsiteY31" fmla="*/ 273883 h 330991"/>
                      <a:gd name="connsiteX32" fmla="*/ 86586 w 282271"/>
                      <a:gd name="connsiteY32" fmla="*/ 286357 h 330991"/>
                      <a:gd name="connsiteX33" fmla="*/ 92512 w 282271"/>
                      <a:gd name="connsiteY33" fmla="*/ 300702 h 330991"/>
                      <a:gd name="connsiteX34" fmla="*/ 102802 w 282271"/>
                      <a:gd name="connsiteY34" fmla="*/ 297271 h 330991"/>
                      <a:gd name="connsiteX35" fmla="*/ 105921 w 282271"/>
                      <a:gd name="connsiteY35" fmla="*/ 281367 h 330991"/>
                      <a:gd name="connsiteX36" fmla="*/ 107168 w 282271"/>
                      <a:gd name="connsiteY36" fmla="*/ 263904 h 330991"/>
                      <a:gd name="connsiteX37" fmla="*/ 109351 w 282271"/>
                      <a:gd name="connsiteY37" fmla="*/ 235213 h 330991"/>
                      <a:gd name="connsiteX38" fmla="*/ 127127 w 282271"/>
                      <a:gd name="connsiteY38" fmla="*/ 194049 h 330991"/>
                      <a:gd name="connsiteX39" fmla="*/ 181700 w 282271"/>
                      <a:gd name="connsiteY39" fmla="*/ 128249 h 330991"/>
                      <a:gd name="connsiteX40" fmla="*/ 152075 w 282271"/>
                      <a:gd name="connsiteY40" fmla="*/ 166607 h 330991"/>
                      <a:gd name="connsiteX41" fmla="*/ 135235 w 282271"/>
                      <a:gd name="connsiteY41" fmla="*/ 203717 h 330991"/>
                      <a:gd name="connsiteX42" fmla="*/ 128062 w 282271"/>
                      <a:gd name="connsiteY42" fmla="*/ 238332 h 330991"/>
                      <a:gd name="connsiteX43" fmla="*/ 125256 w 282271"/>
                      <a:gd name="connsiteY43" fmla="*/ 258290 h 330991"/>
                      <a:gd name="connsiteX44" fmla="*/ 136794 w 282271"/>
                      <a:gd name="connsiteY44" fmla="*/ 300390 h 330991"/>
                      <a:gd name="connsiteX45" fmla="*/ 149892 w 282271"/>
                      <a:gd name="connsiteY45" fmla="*/ 259226 h 330991"/>
                      <a:gd name="connsiteX46" fmla="*/ 154569 w 282271"/>
                      <a:gd name="connsiteY46" fmla="*/ 240827 h 330991"/>
                      <a:gd name="connsiteX47" fmla="*/ 157064 w 282271"/>
                      <a:gd name="connsiteY47" fmla="*/ 254548 h 330991"/>
                      <a:gd name="connsiteX48" fmla="*/ 166108 w 282271"/>
                      <a:gd name="connsiteY48" fmla="*/ 280431 h 330991"/>
                      <a:gd name="connsiteX49" fmla="*/ 178582 w 282271"/>
                      <a:gd name="connsiteY49" fmla="*/ 299142 h 330991"/>
                      <a:gd name="connsiteX50" fmla="*/ 186378 w 282271"/>
                      <a:gd name="connsiteY50" fmla="*/ 294153 h 330991"/>
                      <a:gd name="connsiteX51" fmla="*/ 185754 w 282271"/>
                      <a:gd name="connsiteY51" fmla="*/ 267334 h 330991"/>
                      <a:gd name="connsiteX52" fmla="*/ 183571 w 282271"/>
                      <a:gd name="connsiteY52" fmla="*/ 248623 h 330991"/>
                      <a:gd name="connsiteX53" fmla="*/ 214444 w 282271"/>
                      <a:gd name="connsiteY53" fmla="*/ 266710 h 330991"/>
                      <a:gd name="connsiteX54" fmla="*/ 219746 w 282271"/>
                      <a:gd name="connsiteY54" fmla="*/ 258290 h 330991"/>
                      <a:gd name="connsiteX55" fmla="*/ 198540 w 282271"/>
                      <a:gd name="connsiteY55" fmla="*/ 225546 h 330991"/>
                      <a:gd name="connsiteX56" fmla="*/ 191679 w 282271"/>
                      <a:gd name="connsiteY56" fmla="*/ 211825 h 330991"/>
                      <a:gd name="connsiteX57" fmla="*/ 192615 w 282271"/>
                      <a:gd name="connsiteY57" fmla="*/ 203093 h 330991"/>
                      <a:gd name="connsiteX58" fmla="*/ 195733 w 282271"/>
                      <a:gd name="connsiteY58" fmla="*/ 175962 h 330991"/>
                      <a:gd name="connsiteX59" fmla="*/ 203530 w 282271"/>
                      <a:gd name="connsiteY59" fmla="*/ 149767 h 330991"/>
                      <a:gd name="connsiteX60" fmla="*/ 203842 w 282271"/>
                      <a:gd name="connsiteY60" fmla="*/ 149455 h 330991"/>
                      <a:gd name="connsiteX61" fmla="*/ 206336 w 282271"/>
                      <a:gd name="connsiteY61" fmla="*/ 141659 h 330991"/>
                      <a:gd name="connsiteX62" fmla="*/ 208207 w 282271"/>
                      <a:gd name="connsiteY62" fmla="*/ 135422 h 330991"/>
                      <a:gd name="connsiteX63" fmla="*/ 207584 w 282271"/>
                      <a:gd name="connsiteY63" fmla="*/ 151326 h 330991"/>
                      <a:gd name="connsiteX64" fmla="*/ 211638 w 282271"/>
                      <a:gd name="connsiteY64" fmla="*/ 188436 h 330991"/>
                      <a:gd name="connsiteX65" fmla="*/ 243758 w 282271"/>
                      <a:gd name="connsiteY65" fmla="*/ 230224 h 330991"/>
                      <a:gd name="connsiteX66" fmla="*/ 247812 w 282271"/>
                      <a:gd name="connsiteY66" fmla="*/ 223675 h 330991"/>
                      <a:gd name="connsiteX67" fmla="*/ 234714 w 282271"/>
                      <a:gd name="connsiteY67" fmla="*/ 192178 h 330991"/>
                      <a:gd name="connsiteX68" fmla="*/ 258103 w 282271"/>
                      <a:gd name="connsiteY68" fmla="*/ 207771 h 330991"/>
                      <a:gd name="connsiteX69" fmla="*/ 279933 w 282271"/>
                      <a:gd name="connsiteY69" fmla="*/ 210265 h 330991"/>
                      <a:gd name="connsiteX70" fmla="*/ 279933 w 282271"/>
                      <a:gd name="connsiteY70" fmla="*/ 202781 h 330991"/>
                      <a:gd name="connsiteX71" fmla="*/ 261845 w 282271"/>
                      <a:gd name="connsiteY71" fmla="*/ 185006 h 330991"/>
                      <a:gd name="connsiteX72" fmla="*/ 245006 w 282271"/>
                      <a:gd name="connsiteY72" fmla="*/ 165047 h 330991"/>
                      <a:gd name="connsiteX73" fmla="*/ 241575 w 282271"/>
                      <a:gd name="connsiteY73" fmla="*/ 158810 h 330991"/>
                      <a:gd name="connsiteX74" fmla="*/ 277126 w 282271"/>
                      <a:gd name="connsiteY74" fmla="*/ 164736 h 330991"/>
                      <a:gd name="connsiteX75" fmla="*/ 278373 w 282271"/>
                      <a:gd name="connsiteY75" fmla="*/ 159434 h 330991"/>
                      <a:gd name="connsiteX76" fmla="*/ 248748 w 282271"/>
                      <a:gd name="connsiteY76" fmla="*/ 138228 h 330991"/>
                      <a:gd name="connsiteX77" fmla="*/ 245941 w 282271"/>
                      <a:gd name="connsiteY77" fmla="*/ 135422 h 330991"/>
                      <a:gd name="connsiteX78" fmla="*/ 241887 w 282271"/>
                      <a:gd name="connsiteY78" fmla="*/ 117335 h 330991"/>
                      <a:gd name="connsiteX79" fmla="*/ 244382 w 282271"/>
                      <a:gd name="connsiteY79" fmla="*/ 97064 h 330991"/>
                      <a:gd name="connsiteX80" fmla="*/ 254673 w 282271"/>
                      <a:gd name="connsiteY80" fmla="*/ 50599 h 330991"/>
                      <a:gd name="connsiteX81" fmla="*/ 254049 w 282271"/>
                      <a:gd name="connsiteY81" fmla="*/ 49040 h 330991"/>
                      <a:gd name="connsiteX82" fmla="*/ 251243 w 282271"/>
                      <a:gd name="connsiteY82" fmla="*/ 45609 h 330991"/>
                      <a:gd name="connsiteX83" fmla="*/ 224112 w 282271"/>
                      <a:gd name="connsiteY83" fmla="*/ 52782 h 330991"/>
                      <a:gd name="connsiteX84" fmla="*/ 194486 w 282271"/>
                      <a:gd name="connsiteY84" fmla="*/ 60890 h 330991"/>
                      <a:gd name="connsiteX85" fmla="*/ 177022 w 282271"/>
                      <a:gd name="connsiteY85" fmla="*/ 63385 h 330991"/>
                      <a:gd name="connsiteX86" fmla="*/ 167979 w 282271"/>
                      <a:gd name="connsiteY86" fmla="*/ 60578 h 330991"/>
                      <a:gd name="connsiteX87" fmla="*/ 155817 w 282271"/>
                      <a:gd name="connsiteY87" fmla="*/ 54029 h 330991"/>
                      <a:gd name="connsiteX88" fmla="*/ 151139 w 282271"/>
                      <a:gd name="connsiteY88" fmla="*/ 42179 h 330991"/>
                      <a:gd name="connsiteX89" fmla="*/ 123073 w 282271"/>
                      <a:gd name="connsiteY89" fmla="*/ 1015 h 330991"/>
                      <a:gd name="connsiteX90" fmla="*/ 108416 w 282271"/>
                      <a:gd name="connsiteY90" fmla="*/ 15984 h 330991"/>
                      <a:gd name="connsiteX91" fmla="*/ 115588 w 282271"/>
                      <a:gd name="connsiteY91" fmla="*/ 28458 h 330991"/>
                      <a:gd name="connsiteX92" fmla="*/ 109663 w 282271"/>
                      <a:gd name="connsiteY92" fmla="*/ 24092 h 330991"/>
                      <a:gd name="connsiteX93" fmla="*/ 76919 w 282271"/>
                      <a:gd name="connsiteY93" fmla="*/ 30017 h 330991"/>
                      <a:gd name="connsiteX94" fmla="*/ 75983 w 282271"/>
                      <a:gd name="connsiteY94" fmla="*/ 34071 h 330991"/>
                      <a:gd name="connsiteX95" fmla="*/ 86898 w 282271"/>
                      <a:gd name="connsiteY95" fmla="*/ 43115 h 330991"/>
                      <a:gd name="connsiteX96" fmla="*/ 97501 w 282271"/>
                      <a:gd name="connsiteY96" fmla="*/ 52470 h 330991"/>
                      <a:gd name="connsiteX97" fmla="*/ 85963 w 282271"/>
                      <a:gd name="connsiteY97" fmla="*/ 49975 h 330991"/>
                      <a:gd name="connsiteX98" fmla="*/ 56337 w 282271"/>
                      <a:gd name="connsiteY98" fmla="*/ 61514 h 330991"/>
                      <a:gd name="connsiteX99" fmla="*/ 59455 w 282271"/>
                      <a:gd name="connsiteY99" fmla="*/ 69310 h 330991"/>
                      <a:gd name="connsiteX100" fmla="*/ 89705 w 282271"/>
                      <a:gd name="connsiteY100" fmla="*/ 78977 h 330991"/>
                      <a:gd name="connsiteX101" fmla="*/ 165484 w 282271"/>
                      <a:gd name="connsiteY101" fmla="*/ 87709 h 330991"/>
                      <a:gd name="connsiteX102" fmla="*/ 140224 w 282271"/>
                      <a:gd name="connsiteY102" fmla="*/ 94258 h 330991"/>
                      <a:gd name="connsiteX103" fmla="*/ 101867 w 282271"/>
                      <a:gd name="connsiteY103" fmla="*/ 100807 h 330991"/>
                      <a:gd name="connsiteX104" fmla="*/ 59767 w 282271"/>
                      <a:gd name="connsiteY104" fmla="*/ 103613 h 330991"/>
                      <a:gd name="connsiteX105" fmla="*/ 39809 w 282271"/>
                      <a:gd name="connsiteY105" fmla="*/ 100183 h 330991"/>
                      <a:gd name="connsiteX106" fmla="*/ 22034 w 282271"/>
                      <a:gd name="connsiteY106" fmla="*/ 91139 h 330991"/>
                      <a:gd name="connsiteX107" fmla="*/ 6441 w 282271"/>
                      <a:gd name="connsiteY107" fmla="*/ 106108 h 330991"/>
                      <a:gd name="connsiteX108" fmla="*/ 208831 w 282271"/>
                      <a:gd name="connsiteY108" fmla="*/ 127314 h 330991"/>
                      <a:gd name="connsiteX109" fmla="*/ 209767 w 282271"/>
                      <a:gd name="connsiteY109" fmla="*/ 126066 h 330991"/>
                      <a:gd name="connsiteX110" fmla="*/ 208519 w 282271"/>
                      <a:gd name="connsiteY110" fmla="*/ 128561 h 330991"/>
                      <a:gd name="connsiteX111" fmla="*/ 208831 w 282271"/>
                      <a:gd name="connsiteY111" fmla="*/ 127314 h 330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282271" h="330991">
                        <a:moveTo>
                          <a:pt x="6441" y="106108"/>
                        </a:moveTo>
                        <a:cubicBezTo>
                          <a:pt x="10495" y="122636"/>
                          <a:pt x="28271" y="127937"/>
                          <a:pt x="42928" y="129808"/>
                        </a:cubicBezTo>
                        <a:cubicBezTo>
                          <a:pt x="46670" y="130432"/>
                          <a:pt x="50412" y="130432"/>
                          <a:pt x="54154" y="130744"/>
                        </a:cubicBezTo>
                        <a:cubicBezTo>
                          <a:pt x="46046" y="133863"/>
                          <a:pt x="38250" y="137293"/>
                          <a:pt x="30142" y="140723"/>
                        </a:cubicBezTo>
                        <a:cubicBezTo>
                          <a:pt x="27335" y="141971"/>
                          <a:pt x="4258" y="151326"/>
                          <a:pt x="9560" y="157563"/>
                        </a:cubicBezTo>
                        <a:cubicBezTo>
                          <a:pt x="16420" y="166295"/>
                          <a:pt x="38250" y="156004"/>
                          <a:pt x="48541" y="153509"/>
                        </a:cubicBezTo>
                        <a:cubicBezTo>
                          <a:pt x="51036" y="152885"/>
                          <a:pt x="53842" y="151950"/>
                          <a:pt x="56337" y="151326"/>
                        </a:cubicBezTo>
                        <a:cubicBezTo>
                          <a:pt x="52595" y="156939"/>
                          <a:pt x="49476" y="162864"/>
                          <a:pt x="47917" y="168790"/>
                        </a:cubicBezTo>
                        <a:cubicBezTo>
                          <a:pt x="47293" y="170661"/>
                          <a:pt x="48541" y="172220"/>
                          <a:pt x="50412" y="171596"/>
                        </a:cubicBezTo>
                        <a:cubicBezTo>
                          <a:pt x="64445" y="167542"/>
                          <a:pt x="154569" y="114840"/>
                          <a:pt x="163613" y="111721"/>
                        </a:cubicBezTo>
                        <a:cubicBezTo>
                          <a:pt x="164237" y="111409"/>
                          <a:pt x="165172" y="111098"/>
                          <a:pt x="165796" y="111098"/>
                        </a:cubicBezTo>
                        <a:cubicBezTo>
                          <a:pt x="165796" y="111098"/>
                          <a:pt x="165484" y="111409"/>
                          <a:pt x="165484" y="111409"/>
                        </a:cubicBezTo>
                        <a:cubicBezTo>
                          <a:pt x="145214" y="125443"/>
                          <a:pt x="123384" y="136045"/>
                          <a:pt x="104050" y="152262"/>
                        </a:cubicBezTo>
                        <a:cubicBezTo>
                          <a:pt x="65692" y="185318"/>
                          <a:pt x="61015" y="193114"/>
                          <a:pt x="60079" y="193738"/>
                        </a:cubicBezTo>
                        <a:cubicBezTo>
                          <a:pt x="57273" y="193738"/>
                          <a:pt x="54778" y="193738"/>
                          <a:pt x="51971" y="193738"/>
                        </a:cubicBezTo>
                        <a:cubicBezTo>
                          <a:pt x="45110" y="193738"/>
                          <a:pt x="37002" y="192490"/>
                          <a:pt x="29830" y="195609"/>
                        </a:cubicBezTo>
                        <a:cubicBezTo>
                          <a:pt x="27023" y="196856"/>
                          <a:pt x="20474" y="201534"/>
                          <a:pt x="20474" y="205588"/>
                        </a:cubicBezTo>
                        <a:cubicBezTo>
                          <a:pt x="20163" y="216814"/>
                          <a:pt x="28582" y="221180"/>
                          <a:pt x="38250" y="223051"/>
                        </a:cubicBezTo>
                        <a:cubicBezTo>
                          <a:pt x="33884" y="225234"/>
                          <a:pt x="29830" y="227105"/>
                          <a:pt x="25464" y="229288"/>
                        </a:cubicBezTo>
                        <a:cubicBezTo>
                          <a:pt x="20786" y="231783"/>
                          <a:pt x="-3850" y="244257"/>
                          <a:pt x="516" y="252989"/>
                        </a:cubicBezTo>
                        <a:cubicBezTo>
                          <a:pt x="6753" y="265151"/>
                          <a:pt x="21722" y="259226"/>
                          <a:pt x="33572" y="253924"/>
                        </a:cubicBezTo>
                        <a:cubicBezTo>
                          <a:pt x="35443" y="252989"/>
                          <a:pt x="37314" y="252365"/>
                          <a:pt x="39185" y="251430"/>
                        </a:cubicBezTo>
                        <a:cubicBezTo>
                          <a:pt x="34819" y="258602"/>
                          <a:pt x="31077" y="265775"/>
                          <a:pt x="27335" y="273571"/>
                        </a:cubicBezTo>
                        <a:cubicBezTo>
                          <a:pt x="18915" y="291034"/>
                          <a:pt x="8312" y="311616"/>
                          <a:pt x="15173" y="328456"/>
                        </a:cubicBezTo>
                        <a:cubicBezTo>
                          <a:pt x="16420" y="331887"/>
                          <a:pt x="21410" y="331887"/>
                          <a:pt x="23593" y="328144"/>
                        </a:cubicBezTo>
                        <a:cubicBezTo>
                          <a:pt x="32948" y="312864"/>
                          <a:pt x="42616" y="298831"/>
                          <a:pt x="53842" y="284797"/>
                        </a:cubicBezTo>
                        <a:cubicBezTo>
                          <a:pt x="54778" y="283550"/>
                          <a:pt x="55713" y="282303"/>
                          <a:pt x="56649" y="281367"/>
                        </a:cubicBezTo>
                        <a:cubicBezTo>
                          <a:pt x="54466" y="292594"/>
                          <a:pt x="55713" y="302885"/>
                          <a:pt x="64133" y="308498"/>
                        </a:cubicBezTo>
                        <a:cubicBezTo>
                          <a:pt x="66628" y="310057"/>
                          <a:pt x="70058" y="307562"/>
                          <a:pt x="70682" y="304444"/>
                        </a:cubicBezTo>
                        <a:cubicBezTo>
                          <a:pt x="72865" y="293529"/>
                          <a:pt x="77231" y="283862"/>
                          <a:pt x="82532" y="273883"/>
                        </a:cubicBezTo>
                        <a:cubicBezTo>
                          <a:pt x="82532" y="273883"/>
                          <a:pt x="82844" y="273883"/>
                          <a:pt x="82844" y="273883"/>
                        </a:cubicBezTo>
                        <a:cubicBezTo>
                          <a:pt x="82844" y="273883"/>
                          <a:pt x="83156" y="273883"/>
                          <a:pt x="83156" y="273883"/>
                        </a:cubicBezTo>
                        <a:cubicBezTo>
                          <a:pt x="84092" y="278249"/>
                          <a:pt x="85339" y="282303"/>
                          <a:pt x="86586" y="286357"/>
                        </a:cubicBezTo>
                        <a:cubicBezTo>
                          <a:pt x="88146" y="291346"/>
                          <a:pt x="90952" y="295400"/>
                          <a:pt x="92512" y="300702"/>
                        </a:cubicBezTo>
                        <a:cubicBezTo>
                          <a:pt x="93759" y="306003"/>
                          <a:pt x="102179" y="302885"/>
                          <a:pt x="102802" y="297271"/>
                        </a:cubicBezTo>
                        <a:cubicBezTo>
                          <a:pt x="103114" y="291970"/>
                          <a:pt x="104985" y="286668"/>
                          <a:pt x="105921" y="281367"/>
                        </a:cubicBezTo>
                        <a:cubicBezTo>
                          <a:pt x="106857" y="275442"/>
                          <a:pt x="107168" y="269517"/>
                          <a:pt x="107168" y="263904"/>
                        </a:cubicBezTo>
                        <a:cubicBezTo>
                          <a:pt x="107168" y="257043"/>
                          <a:pt x="107792" y="238020"/>
                          <a:pt x="109351" y="235213"/>
                        </a:cubicBezTo>
                        <a:cubicBezTo>
                          <a:pt x="115588" y="222116"/>
                          <a:pt x="119642" y="206835"/>
                          <a:pt x="127127" y="194049"/>
                        </a:cubicBezTo>
                        <a:cubicBezTo>
                          <a:pt x="157376" y="142594"/>
                          <a:pt x="181700" y="128249"/>
                          <a:pt x="181700" y="128249"/>
                        </a:cubicBezTo>
                        <a:cubicBezTo>
                          <a:pt x="169226" y="144465"/>
                          <a:pt x="159871" y="154445"/>
                          <a:pt x="152075" y="166607"/>
                        </a:cubicBezTo>
                        <a:cubicBezTo>
                          <a:pt x="144902" y="178145"/>
                          <a:pt x="139289" y="190931"/>
                          <a:pt x="135235" y="203717"/>
                        </a:cubicBezTo>
                        <a:cubicBezTo>
                          <a:pt x="132116" y="214320"/>
                          <a:pt x="127439" y="227729"/>
                          <a:pt x="128062" y="238332"/>
                        </a:cubicBezTo>
                        <a:cubicBezTo>
                          <a:pt x="126503" y="245504"/>
                          <a:pt x="125567" y="252677"/>
                          <a:pt x="125256" y="258290"/>
                        </a:cubicBezTo>
                        <a:cubicBezTo>
                          <a:pt x="125256" y="265775"/>
                          <a:pt x="124320" y="304132"/>
                          <a:pt x="136794" y="300390"/>
                        </a:cubicBezTo>
                        <a:cubicBezTo>
                          <a:pt x="148644" y="296959"/>
                          <a:pt x="148332" y="267957"/>
                          <a:pt x="149892" y="259226"/>
                        </a:cubicBezTo>
                        <a:cubicBezTo>
                          <a:pt x="150827" y="252989"/>
                          <a:pt x="152386" y="246752"/>
                          <a:pt x="154569" y="240827"/>
                        </a:cubicBezTo>
                        <a:cubicBezTo>
                          <a:pt x="155193" y="246440"/>
                          <a:pt x="156440" y="251430"/>
                          <a:pt x="157064" y="254548"/>
                        </a:cubicBezTo>
                        <a:cubicBezTo>
                          <a:pt x="158935" y="263592"/>
                          <a:pt x="162054" y="272323"/>
                          <a:pt x="166108" y="280431"/>
                        </a:cubicBezTo>
                        <a:cubicBezTo>
                          <a:pt x="169538" y="286980"/>
                          <a:pt x="172968" y="295088"/>
                          <a:pt x="178582" y="299142"/>
                        </a:cubicBezTo>
                        <a:cubicBezTo>
                          <a:pt x="181700" y="301325"/>
                          <a:pt x="185754" y="297895"/>
                          <a:pt x="186378" y="294153"/>
                        </a:cubicBezTo>
                        <a:cubicBezTo>
                          <a:pt x="188249" y="285421"/>
                          <a:pt x="186378" y="275442"/>
                          <a:pt x="185754" y="267334"/>
                        </a:cubicBezTo>
                        <a:cubicBezTo>
                          <a:pt x="185131" y="261097"/>
                          <a:pt x="184195" y="254860"/>
                          <a:pt x="183571" y="248623"/>
                        </a:cubicBezTo>
                        <a:cubicBezTo>
                          <a:pt x="192303" y="257043"/>
                          <a:pt x="202594" y="262344"/>
                          <a:pt x="214444" y="266710"/>
                        </a:cubicBezTo>
                        <a:cubicBezTo>
                          <a:pt x="218498" y="268269"/>
                          <a:pt x="222241" y="261409"/>
                          <a:pt x="219746" y="258290"/>
                        </a:cubicBezTo>
                        <a:cubicBezTo>
                          <a:pt x="212261" y="247999"/>
                          <a:pt x="205401" y="236461"/>
                          <a:pt x="198540" y="225546"/>
                        </a:cubicBezTo>
                        <a:cubicBezTo>
                          <a:pt x="196045" y="221492"/>
                          <a:pt x="193862" y="216502"/>
                          <a:pt x="191679" y="211825"/>
                        </a:cubicBezTo>
                        <a:cubicBezTo>
                          <a:pt x="191991" y="209018"/>
                          <a:pt x="192303" y="206211"/>
                          <a:pt x="192615" y="203093"/>
                        </a:cubicBezTo>
                        <a:cubicBezTo>
                          <a:pt x="193239" y="194049"/>
                          <a:pt x="194174" y="185006"/>
                          <a:pt x="195733" y="175962"/>
                        </a:cubicBezTo>
                        <a:cubicBezTo>
                          <a:pt x="197293" y="167230"/>
                          <a:pt x="200411" y="158499"/>
                          <a:pt x="203530" y="149767"/>
                        </a:cubicBezTo>
                        <a:cubicBezTo>
                          <a:pt x="203530" y="149767"/>
                          <a:pt x="203530" y="149455"/>
                          <a:pt x="203842" y="149455"/>
                        </a:cubicBezTo>
                        <a:cubicBezTo>
                          <a:pt x="205401" y="146960"/>
                          <a:pt x="206336" y="144154"/>
                          <a:pt x="206336" y="141659"/>
                        </a:cubicBezTo>
                        <a:cubicBezTo>
                          <a:pt x="206960" y="139476"/>
                          <a:pt x="207584" y="137605"/>
                          <a:pt x="208207" y="135422"/>
                        </a:cubicBezTo>
                        <a:cubicBezTo>
                          <a:pt x="207584" y="140723"/>
                          <a:pt x="207584" y="146337"/>
                          <a:pt x="207584" y="151326"/>
                        </a:cubicBezTo>
                        <a:cubicBezTo>
                          <a:pt x="207584" y="164112"/>
                          <a:pt x="208831" y="176586"/>
                          <a:pt x="211638" y="188436"/>
                        </a:cubicBezTo>
                        <a:cubicBezTo>
                          <a:pt x="216315" y="208083"/>
                          <a:pt x="225671" y="223987"/>
                          <a:pt x="243758" y="230224"/>
                        </a:cubicBezTo>
                        <a:cubicBezTo>
                          <a:pt x="247188" y="231471"/>
                          <a:pt x="249371" y="226170"/>
                          <a:pt x="247812" y="223675"/>
                        </a:cubicBezTo>
                        <a:cubicBezTo>
                          <a:pt x="242199" y="214320"/>
                          <a:pt x="237521" y="203405"/>
                          <a:pt x="234714" y="192178"/>
                        </a:cubicBezTo>
                        <a:cubicBezTo>
                          <a:pt x="241887" y="198415"/>
                          <a:pt x="249683" y="203405"/>
                          <a:pt x="258103" y="207771"/>
                        </a:cubicBezTo>
                        <a:cubicBezTo>
                          <a:pt x="264964" y="211201"/>
                          <a:pt x="271825" y="214943"/>
                          <a:pt x="279933" y="210265"/>
                        </a:cubicBezTo>
                        <a:cubicBezTo>
                          <a:pt x="283051" y="208394"/>
                          <a:pt x="283051" y="203717"/>
                          <a:pt x="279933" y="202781"/>
                        </a:cubicBezTo>
                        <a:cubicBezTo>
                          <a:pt x="273072" y="201222"/>
                          <a:pt x="266835" y="189995"/>
                          <a:pt x="261845" y="185006"/>
                        </a:cubicBezTo>
                        <a:cubicBezTo>
                          <a:pt x="255920" y="178769"/>
                          <a:pt x="249995" y="172220"/>
                          <a:pt x="245006" y="165047"/>
                        </a:cubicBezTo>
                        <a:cubicBezTo>
                          <a:pt x="243758" y="163176"/>
                          <a:pt x="242511" y="161305"/>
                          <a:pt x="241575" y="158810"/>
                        </a:cubicBezTo>
                        <a:cubicBezTo>
                          <a:pt x="251243" y="165047"/>
                          <a:pt x="264652" y="170349"/>
                          <a:pt x="277126" y="164736"/>
                        </a:cubicBezTo>
                        <a:cubicBezTo>
                          <a:pt x="279621" y="163800"/>
                          <a:pt x="280244" y="160682"/>
                          <a:pt x="278373" y="159434"/>
                        </a:cubicBezTo>
                        <a:cubicBezTo>
                          <a:pt x="268706" y="151638"/>
                          <a:pt x="257791" y="146960"/>
                          <a:pt x="248748" y="138228"/>
                        </a:cubicBezTo>
                        <a:cubicBezTo>
                          <a:pt x="247812" y="137293"/>
                          <a:pt x="246877" y="136357"/>
                          <a:pt x="245941" y="135422"/>
                        </a:cubicBezTo>
                        <a:cubicBezTo>
                          <a:pt x="245629" y="129185"/>
                          <a:pt x="244070" y="122948"/>
                          <a:pt x="241887" y="117335"/>
                        </a:cubicBezTo>
                        <a:cubicBezTo>
                          <a:pt x="242511" y="110474"/>
                          <a:pt x="243446" y="103613"/>
                          <a:pt x="244382" y="97064"/>
                        </a:cubicBezTo>
                        <a:cubicBezTo>
                          <a:pt x="246877" y="81784"/>
                          <a:pt x="250931" y="65879"/>
                          <a:pt x="254673" y="50599"/>
                        </a:cubicBezTo>
                        <a:cubicBezTo>
                          <a:pt x="254985" y="49975"/>
                          <a:pt x="254673" y="49352"/>
                          <a:pt x="254049" y="49040"/>
                        </a:cubicBezTo>
                        <a:cubicBezTo>
                          <a:pt x="254361" y="47169"/>
                          <a:pt x="253114" y="45609"/>
                          <a:pt x="251243" y="45609"/>
                        </a:cubicBezTo>
                        <a:cubicBezTo>
                          <a:pt x="242199" y="45609"/>
                          <a:pt x="233155" y="49352"/>
                          <a:pt x="224112" y="52782"/>
                        </a:cubicBezTo>
                        <a:cubicBezTo>
                          <a:pt x="214132" y="56524"/>
                          <a:pt x="204465" y="59019"/>
                          <a:pt x="194486" y="60890"/>
                        </a:cubicBezTo>
                        <a:cubicBezTo>
                          <a:pt x="188561" y="62137"/>
                          <a:pt x="182636" y="62761"/>
                          <a:pt x="177022" y="63385"/>
                        </a:cubicBezTo>
                        <a:cubicBezTo>
                          <a:pt x="173904" y="62761"/>
                          <a:pt x="170785" y="61825"/>
                          <a:pt x="167979" y="60578"/>
                        </a:cubicBezTo>
                        <a:cubicBezTo>
                          <a:pt x="163925" y="58707"/>
                          <a:pt x="159559" y="56524"/>
                          <a:pt x="155817" y="54029"/>
                        </a:cubicBezTo>
                        <a:cubicBezTo>
                          <a:pt x="151763" y="50911"/>
                          <a:pt x="152386" y="47792"/>
                          <a:pt x="151139" y="42179"/>
                        </a:cubicBezTo>
                        <a:cubicBezTo>
                          <a:pt x="147709" y="24404"/>
                          <a:pt x="136794" y="9435"/>
                          <a:pt x="123073" y="1015"/>
                        </a:cubicBezTo>
                        <a:cubicBezTo>
                          <a:pt x="115900" y="-3351"/>
                          <a:pt x="104050" y="7252"/>
                          <a:pt x="108416" y="15984"/>
                        </a:cubicBezTo>
                        <a:cubicBezTo>
                          <a:pt x="110599" y="20350"/>
                          <a:pt x="113094" y="24404"/>
                          <a:pt x="115588" y="28458"/>
                        </a:cubicBezTo>
                        <a:cubicBezTo>
                          <a:pt x="113717" y="26898"/>
                          <a:pt x="111846" y="25339"/>
                          <a:pt x="109663" y="24092"/>
                        </a:cubicBezTo>
                        <a:cubicBezTo>
                          <a:pt x="100620" y="19726"/>
                          <a:pt x="85339" y="19726"/>
                          <a:pt x="76919" y="30017"/>
                        </a:cubicBezTo>
                        <a:cubicBezTo>
                          <a:pt x="75983" y="31264"/>
                          <a:pt x="75360" y="32824"/>
                          <a:pt x="75983" y="34071"/>
                        </a:cubicBezTo>
                        <a:cubicBezTo>
                          <a:pt x="78478" y="39060"/>
                          <a:pt x="82220" y="40932"/>
                          <a:pt x="86898" y="43115"/>
                        </a:cubicBezTo>
                        <a:cubicBezTo>
                          <a:pt x="92200" y="45609"/>
                          <a:pt x="95318" y="47792"/>
                          <a:pt x="97501" y="52470"/>
                        </a:cubicBezTo>
                        <a:cubicBezTo>
                          <a:pt x="93759" y="51534"/>
                          <a:pt x="90017" y="50599"/>
                          <a:pt x="85963" y="49975"/>
                        </a:cubicBezTo>
                        <a:cubicBezTo>
                          <a:pt x="75360" y="47792"/>
                          <a:pt x="63821" y="49040"/>
                          <a:pt x="56337" y="61514"/>
                        </a:cubicBezTo>
                        <a:cubicBezTo>
                          <a:pt x="54154" y="65568"/>
                          <a:pt x="55713" y="69310"/>
                          <a:pt x="59455" y="69310"/>
                        </a:cubicBezTo>
                        <a:cubicBezTo>
                          <a:pt x="69747" y="69622"/>
                          <a:pt x="79414" y="77106"/>
                          <a:pt x="89705" y="78977"/>
                        </a:cubicBezTo>
                        <a:cubicBezTo>
                          <a:pt x="101555" y="81160"/>
                          <a:pt x="160183" y="84590"/>
                          <a:pt x="165484" y="87709"/>
                        </a:cubicBezTo>
                        <a:cubicBezTo>
                          <a:pt x="163613" y="88644"/>
                          <a:pt x="141472" y="93946"/>
                          <a:pt x="140224" y="94258"/>
                        </a:cubicBezTo>
                        <a:cubicBezTo>
                          <a:pt x="127127" y="98935"/>
                          <a:pt x="114965" y="98312"/>
                          <a:pt x="101867" y="100807"/>
                        </a:cubicBezTo>
                        <a:cubicBezTo>
                          <a:pt x="87834" y="103613"/>
                          <a:pt x="73489" y="104237"/>
                          <a:pt x="59767" y="103613"/>
                        </a:cubicBezTo>
                        <a:cubicBezTo>
                          <a:pt x="52907" y="103301"/>
                          <a:pt x="46046" y="102678"/>
                          <a:pt x="39809" y="100183"/>
                        </a:cubicBezTo>
                        <a:cubicBezTo>
                          <a:pt x="33260" y="97688"/>
                          <a:pt x="28894" y="92387"/>
                          <a:pt x="22034" y="91139"/>
                        </a:cubicBezTo>
                        <a:cubicBezTo>
                          <a:pt x="14549" y="89580"/>
                          <a:pt x="4258" y="97688"/>
                          <a:pt x="6441" y="106108"/>
                        </a:cubicBezTo>
                        <a:close/>
                        <a:moveTo>
                          <a:pt x="208831" y="127314"/>
                        </a:moveTo>
                        <a:cubicBezTo>
                          <a:pt x="209143" y="127002"/>
                          <a:pt x="209455" y="126378"/>
                          <a:pt x="209767" y="126066"/>
                        </a:cubicBezTo>
                        <a:cubicBezTo>
                          <a:pt x="209455" y="127002"/>
                          <a:pt x="208831" y="127626"/>
                          <a:pt x="208519" y="128561"/>
                        </a:cubicBezTo>
                        <a:cubicBezTo>
                          <a:pt x="208519" y="128249"/>
                          <a:pt x="208519" y="127937"/>
                          <a:pt x="208831" y="127314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40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791900" y="4366211"/>
                    <a:ext cx="416030" cy="369855"/>
                    <a:chOff x="7791900" y="4366211"/>
                    <a:chExt cx="416030" cy="369855"/>
                  </a:xfrm>
                </p:grpSpPr>
                <p:sp>
                  <p:nvSpPr>
                    <p:cNvPr id="166" name="Freeform: Shape 706">
                      <a:extLst>
                        <a:ext uri="{FF2B5EF4-FFF2-40B4-BE49-F238E27FC236}">
                          <a16:creationId xmlns:a16="http://schemas.microsoft.com/office/drawing/2014/main" id="{719C5F0F-9A2E-4502-A86D-F849C4240B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15194" y="4586528"/>
                      <a:ext cx="179841" cy="94029"/>
                    </a:xfrm>
                    <a:custGeom>
                      <a:avLst/>
                      <a:gdLst>
                        <a:gd name="connsiteX0" fmla="*/ 2848 w 179841"/>
                        <a:gd name="connsiteY0" fmla="*/ 16379 h 94029"/>
                        <a:gd name="connsiteX1" fmla="*/ 94219 w 179841"/>
                        <a:gd name="connsiteY1" fmla="*/ 49747 h 94029"/>
                        <a:gd name="connsiteX2" fmla="*/ 135072 w 179841"/>
                        <a:gd name="connsiteY2" fmla="*/ 77501 h 94029"/>
                        <a:gd name="connsiteX3" fmla="*/ 167816 w 179841"/>
                        <a:gd name="connsiteY3" fmla="*/ 94029 h 94029"/>
                        <a:gd name="connsiteX4" fmla="*/ 178730 w 179841"/>
                        <a:gd name="connsiteY4" fmla="*/ 85609 h 94029"/>
                        <a:gd name="connsiteX5" fmla="*/ 113242 w 179841"/>
                        <a:gd name="connsiteY5" fmla="*/ 15755 h 94029"/>
                        <a:gd name="connsiteX6" fmla="*/ 4095 w 179841"/>
                        <a:gd name="connsiteY6" fmla="*/ 5152 h 94029"/>
                        <a:gd name="connsiteX7" fmla="*/ 2848 w 179841"/>
                        <a:gd name="connsiteY7" fmla="*/ 16379 h 94029"/>
                        <a:gd name="connsiteX8" fmla="*/ 2848 w 179841"/>
                        <a:gd name="connsiteY8" fmla="*/ 16379 h 94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79841" h="94029">
                          <a:moveTo>
                            <a:pt x="2848" y="16379"/>
                          </a:moveTo>
                          <a:cubicBezTo>
                            <a:pt x="32162" y="31036"/>
                            <a:pt x="64906" y="35090"/>
                            <a:pt x="94219" y="49747"/>
                          </a:cubicBezTo>
                          <a:cubicBezTo>
                            <a:pt x="109188" y="57231"/>
                            <a:pt x="122286" y="66898"/>
                            <a:pt x="135072" y="77501"/>
                          </a:cubicBezTo>
                          <a:cubicBezTo>
                            <a:pt x="145674" y="86545"/>
                            <a:pt x="153471" y="94029"/>
                            <a:pt x="167816" y="94029"/>
                          </a:cubicBezTo>
                          <a:cubicBezTo>
                            <a:pt x="172805" y="94029"/>
                            <a:pt x="177483" y="90599"/>
                            <a:pt x="178730" y="85609"/>
                          </a:cubicBezTo>
                          <a:cubicBezTo>
                            <a:pt x="187774" y="50682"/>
                            <a:pt x="139438" y="26358"/>
                            <a:pt x="113242" y="15755"/>
                          </a:cubicBezTo>
                          <a:cubicBezTo>
                            <a:pt x="79251" y="2034"/>
                            <a:pt x="39646" y="-5762"/>
                            <a:pt x="4095" y="5152"/>
                          </a:cubicBezTo>
                          <a:cubicBezTo>
                            <a:pt x="-271" y="6711"/>
                            <a:pt x="-1830" y="13884"/>
                            <a:pt x="2848" y="16379"/>
                          </a:cubicBezTo>
                          <a:lnTo>
                            <a:pt x="2848" y="1637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7" name="Freeform: Shape 707">
                      <a:extLst>
                        <a:ext uri="{FF2B5EF4-FFF2-40B4-BE49-F238E27FC236}">
                          <a16:creationId xmlns:a16="http://schemas.microsoft.com/office/drawing/2014/main" id="{09255C9A-5BA7-4A89-90C8-FC4DB0C8FC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1749" y="4366211"/>
                      <a:ext cx="121406" cy="167300"/>
                    </a:xfrm>
                    <a:custGeom>
                      <a:avLst/>
                      <a:gdLst>
                        <a:gd name="connsiteX0" fmla="*/ 5004 w 121406"/>
                        <a:gd name="connsiteY0" fmla="*/ 167154 h 167300"/>
                        <a:gd name="connsiteX1" fmla="*/ 121323 w 121406"/>
                        <a:gd name="connsiteY1" fmla="*/ 20585 h 167300"/>
                        <a:gd name="connsiteX2" fmla="*/ 78288 w 121406"/>
                        <a:gd name="connsiteY2" fmla="*/ 20585 h 167300"/>
                        <a:gd name="connsiteX3" fmla="*/ 326 w 121406"/>
                        <a:gd name="connsiteY3" fmla="*/ 161540 h 167300"/>
                        <a:gd name="connsiteX4" fmla="*/ 5004 w 121406"/>
                        <a:gd name="connsiteY4" fmla="*/ 167154 h 167300"/>
                        <a:gd name="connsiteX5" fmla="*/ 5004 w 121406"/>
                        <a:gd name="connsiteY5" fmla="*/ 167154 h 1673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1406" h="167300">
                          <a:moveTo>
                            <a:pt x="5004" y="167154"/>
                          </a:moveTo>
                          <a:cubicBezTo>
                            <a:pt x="57706" y="151561"/>
                            <a:pt x="117270" y="75158"/>
                            <a:pt x="121323" y="20585"/>
                          </a:cubicBezTo>
                          <a:cubicBezTo>
                            <a:pt x="123506" y="-7482"/>
                            <a:pt x="81719" y="-6234"/>
                            <a:pt x="78288" y="20585"/>
                          </a:cubicBezTo>
                          <a:cubicBezTo>
                            <a:pt x="71740" y="75158"/>
                            <a:pt x="23403" y="115075"/>
                            <a:pt x="326" y="161540"/>
                          </a:cubicBezTo>
                          <a:cubicBezTo>
                            <a:pt x="-921" y="164347"/>
                            <a:pt x="1574" y="168089"/>
                            <a:pt x="5004" y="167154"/>
                          </a:cubicBezTo>
                          <a:lnTo>
                            <a:pt x="5004" y="167154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8" name="Freeform: Shape 708">
                      <a:extLst>
                        <a:ext uri="{FF2B5EF4-FFF2-40B4-BE49-F238E27FC236}">
                          <a16:creationId xmlns:a16="http://schemas.microsoft.com/office/drawing/2014/main" id="{C5CE392C-C988-49A8-8151-F9DCB1FAA6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02964" y="4373463"/>
                      <a:ext cx="204966" cy="178125"/>
                    </a:xfrm>
                    <a:custGeom>
                      <a:avLst/>
                      <a:gdLst>
                        <a:gd name="connsiteX0" fmla="*/ 2396 w 204966"/>
                        <a:gd name="connsiteY0" fmla="*/ 171752 h 178125"/>
                        <a:gd name="connsiteX1" fmla="*/ 134931 w 204966"/>
                        <a:gd name="connsiteY1" fmla="*/ 139008 h 178125"/>
                        <a:gd name="connsiteX2" fmla="*/ 177655 w 204966"/>
                        <a:gd name="connsiteY2" fmla="*/ 80380 h 178125"/>
                        <a:gd name="connsiteX3" fmla="*/ 204785 w 204966"/>
                        <a:gd name="connsiteY3" fmla="*/ 17699 h 178125"/>
                        <a:gd name="connsiteX4" fmla="*/ 182021 w 204966"/>
                        <a:gd name="connsiteY4" fmla="*/ 235 h 178125"/>
                        <a:gd name="connsiteX5" fmla="*/ 116844 w 204966"/>
                        <a:gd name="connsiteY5" fmla="*/ 80068 h 178125"/>
                        <a:gd name="connsiteX6" fmla="*/ 56346 w 204966"/>
                        <a:gd name="connsiteY6" fmla="*/ 130900 h 178125"/>
                        <a:gd name="connsiteX7" fmla="*/ 1148 w 204966"/>
                        <a:gd name="connsiteY7" fmla="*/ 164891 h 178125"/>
                        <a:gd name="connsiteX8" fmla="*/ 2396 w 204966"/>
                        <a:gd name="connsiteY8" fmla="*/ 171752 h 178125"/>
                        <a:gd name="connsiteX9" fmla="*/ 2396 w 204966"/>
                        <a:gd name="connsiteY9" fmla="*/ 171752 h 1781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04966" h="178125">
                          <a:moveTo>
                            <a:pt x="2396" y="171752"/>
                          </a:moveTo>
                          <a:cubicBezTo>
                            <a:pt x="43560" y="189527"/>
                            <a:pt x="103435" y="167386"/>
                            <a:pt x="134931" y="139008"/>
                          </a:cubicBezTo>
                          <a:cubicBezTo>
                            <a:pt x="153330" y="122480"/>
                            <a:pt x="165493" y="101586"/>
                            <a:pt x="177655" y="80380"/>
                          </a:cubicBezTo>
                          <a:cubicBezTo>
                            <a:pt x="188881" y="60734"/>
                            <a:pt x="206968" y="41087"/>
                            <a:pt x="204785" y="17699"/>
                          </a:cubicBezTo>
                          <a:cubicBezTo>
                            <a:pt x="203538" y="4913"/>
                            <a:pt x="194495" y="-1324"/>
                            <a:pt x="182021" y="235"/>
                          </a:cubicBezTo>
                          <a:cubicBezTo>
                            <a:pt x="146158" y="4913"/>
                            <a:pt x="134619" y="53561"/>
                            <a:pt x="116844" y="80068"/>
                          </a:cubicBezTo>
                          <a:cubicBezTo>
                            <a:pt x="101564" y="102210"/>
                            <a:pt x="80046" y="118738"/>
                            <a:pt x="56346" y="130900"/>
                          </a:cubicBezTo>
                          <a:cubicBezTo>
                            <a:pt x="36075" y="141503"/>
                            <a:pt x="16117" y="146804"/>
                            <a:pt x="1148" y="164891"/>
                          </a:cubicBezTo>
                          <a:cubicBezTo>
                            <a:pt x="-411" y="166762"/>
                            <a:pt x="-723" y="170505"/>
                            <a:pt x="2396" y="171752"/>
                          </a:cubicBezTo>
                          <a:lnTo>
                            <a:pt x="2396" y="17175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9" name="Freeform: Shape 709">
                      <a:extLst>
                        <a:ext uri="{FF2B5EF4-FFF2-40B4-BE49-F238E27FC236}">
                          <a16:creationId xmlns:a16="http://schemas.microsoft.com/office/drawing/2014/main" id="{A8F1C57D-A97A-4304-850F-7CE57909DD9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54394" y="4611501"/>
                      <a:ext cx="99387" cy="124565"/>
                    </a:xfrm>
                    <a:custGeom>
                      <a:avLst/>
                      <a:gdLst>
                        <a:gd name="connsiteX0" fmla="*/ 6579 w 99387"/>
                        <a:gd name="connsiteY0" fmla="*/ 32570 h 124565"/>
                        <a:gd name="connsiteX1" fmla="*/ 46496 w 99387"/>
                        <a:gd name="connsiteY1" fmla="*/ 99306 h 124565"/>
                        <a:gd name="connsiteX2" fmla="*/ 99198 w 99387"/>
                        <a:gd name="connsiteY2" fmla="*/ 99306 h 124565"/>
                        <a:gd name="connsiteX3" fmla="*/ 58346 w 99387"/>
                        <a:gd name="connsiteY3" fmla="*/ 12612 h 124565"/>
                        <a:gd name="connsiteX4" fmla="*/ 342 w 99387"/>
                        <a:gd name="connsiteY4" fmla="*/ 17290 h 124565"/>
                        <a:gd name="connsiteX5" fmla="*/ 6579 w 99387"/>
                        <a:gd name="connsiteY5" fmla="*/ 32570 h 124565"/>
                        <a:gd name="connsiteX6" fmla="*/ 6579 w 99387"/>
                        <a:gd name="connsiteY6" fmla="*/ 32570 h 1245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9387" h="124565">
                          <a:moveTo>
                            <a:pt x="6579" y="32570"/>
                          </a:moveTo>
                          <a:cubicBezTo>
                            <a:pt x="29656" y="44732"/>
                            <a:pt x="44001" y="74358"/>
                            <a:pt x="46496" y="99306"/>
                          </a:cubicBezTo>
                          <a:cubicBezTo>
                            <a:pt x="49926" y="132986"/>
                            <a:pt x="102940" y="132986"/>
                            <a:pt x="99198" y="99306"/>
                          </a:cubicBezTo>
                          <a:cubicBezTo>
                            <a:pt x="95456" y="67185"/>
                            <a:pt x="84541" y="33506"/>
                            <a:pt x="58346" y="12612"/>
                          </a:cubicBezTo>
                          <a:cubicBezTo>
                            <a:pt x="43377" y="762"/>
                            <a:pt x="6579" y="-10465"/>
                            <a:pt x="342" y="17290"/>
                          </a:cubicBezTo>
                          <a:cubicBezTo>
                            <a:pt x="-905" y="23215"/>
                            <a:pt x="1278" y="29764"/>
                            <a:pt x="6579" y="32570"/>
                          </a:cubicBezTo>
                          <a:lnTo>
                            <a:pt x="6579" y="3257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0" name="Freeform: Shape 710">
                      <a:extLst>
                        <a:ext uri="{FF2B5EF4-FFF2-40B4-BE49-F238E27FC236}">
                          <a16:creationId xmlns:a16="http://schemas.microsoft.com/office/drawing/2014/main" id="{7348BE51-BE10-414E-8EE1-DBC0E859C1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21678" y="4391110"/>
                      <a:ext cx="77918" cy="132111"/>
                    </a:xfrm>
                    <a:custGeom>
                      <a:avLst/>
                      <a:gdLst>
                        <a:gd name="connsiteX0" fmla="*/ 51769 w 77918"/>
                        <a:gd name="connsiteY0" fmla="*/ 131652 h 132111"/>
                        <a:gd name="connsiteX1" fmla="*/ 75470 w 77918"/>
                        <a:gd name="connsiteY1" fmla="*/ 66787 h 132111"/>
                        <a:gd name="connsiteX2" fmla="*/ 10605 w 77918"/>
                        <a:gd name="connsiteY2" fmla="*/ 3794 h 132111"/>
                        <a:gd name="connsiteX3" fmla="*/ 6239 w 77918"/>
                        <a:gd name="connsiteY3" fmla="*/ 38097 h 132111"/>
                        <a:gd name="connsiteX4" fmla="*/ 30875 w 77918"/>
                        <a:gd name="connsiteY4" fmla="*/ 73648 h 132111"/>
                        <a:gd name="connsiteX5" fmla="*/ 46780 w 77918"/>
                        <a:gd name="connsiteY5" fmla="*/ 121049 h 132111"/>
                        <a:gd name="connsiteX6" fmla="*/ 51769 w 77918"/>
                        <a:gd name="connsiteY6" fmla="*/ 131652 h 132111"/>
                        <a:gd name="connsiteX7" fmla="*/ 51769 w 77918"/>
                        <a:gd name="connsiteY7" fmla="*/ 131652 h 1321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7918" h="132111">
                          <a:moveTo>
                            <a:pt x="51769" y="131652"/>
                          </a:moveTo>
                          <a:cubicBezTo>
                            <a:pt x="83578" y="137577"/>
                            <a:pt x="78900" y="84563"/>
                            <a:pt x="75470" y="66787"/>
                          </a:cubicBezTo>
                          <a:cubicBezTo>
                            <a:pt x="70168" y="36538"/>
                            <a:pt x="49275" y="-14293"/>
                            <a:pt x="10605" y="3794"/>
                          </a:cubicBezTo>
                          <a:cubicBezTo>
                            <a:pt x="-2181" y="9719"/>
                            <a:pt x="-3116" y="29054"/>
                            <a:pt x="6239" y="38097"/>
                          </a:cubicBezTo>
                          <a:cubicBezTo>
                            <a:pt x="17154" y="48388"/>
                            <a:pt x="24015" y="60238"/>
                            <a:pt x="30875" y="73648"/>
                          </a:cubicBezTo>
                          <a:cubicBezTo>
                            <a:pt x="35241" y="82380"/>
                            <a:pt x="51146" y="111070"/>
                            <a:pt x="46780" y="121049"/>
                          </a:cubicBezTo>
                          <a:cubicBezTo>
                            <a:pt x="45532" y="124791"/>
                            <a:pt x="46468" y="130716"/>
                            <a:pt x="51769" y="131652"/>
                          </a:cubicBezTo>
                          <a:lnTo>
                            <a:pt x="51769" y="13165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1" name="Freeform: Shape 711">
                      <a:extLst>
                        <a:ext uri="{FF2B5EF4-FFF2-40B4-BE49-F238E27FC236}">
                          <a16:creationId xmlns:a16="http://schemas.microsoft.com/office/drawing/2014/main" id="{B7CE26DD-E3CE-4DB4-879B-DC55D31BFB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91900" y="4437434"/>
                      <a:ext cx="69521" cy="149202"/>
                    </a:xfrm>
                    <a:custGeom>
                      <a:avLst/>
                      <a:gdLst>
                        <a:gd name="connsiteX0" fmla="*/ 50051 w 69521"/>
                        <a:gd name="connsiteY0" fmla="*/ 145203 h 149202"/>
                        <a:gd name="connsiteX1" fmla="*/ 67514 w 69521"/>
                        <a:gd name="connsiteY1" fmla="*/ 73790 h 149202"/>
                        <a:gd name="connsiteX2" fmla="*/ 23232 w 69521"/>
                        <a:gd name="connsiteY2" fmla="*/ 1441 h 149202"/>
                        <a:gd name="connsiteX3" fmla="*/ 2650 w 69521"/>
                        <a:gd name="connsiteY3" fmla="*/ 22335 h 149202"/>
                        <a:gd name="connsiteX4" fmla="*/ 31652 w 69521"/>
                        <a:gd name="connsiteY4" fmla="*/ 131482 h 149202"/>
                        <a:gd name="connsiteX5" fmla="*/ 50051 w 69521"/>
                        <a:gd name="connsiteY5" fmla="*/ 145203 h 149202"/>
                        <a:gd name="connsiteX6" fmla="*/ 50051 w 69521"/>
                        <a:gd name="connsiteY6" fmla="*/ 145203 h 149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9521" h="149202">
                          <a:moveTo>
                            <a:pt x="50051" y="145203"/>
                          </a:moveTo>
                          <a:cubicBezTo>
                            <a:pt x="67826" y="124621"/>
                            <a:pt x="72816" y="100297"/>
                            <a:pt x="67514" y="73790"/>
                          </a:cubicBezTo>
                          <a:cubicBezTo>
                            <a:pt x="62213" y="47595"/>
                            <a:pt x="48492" y="13291"/>
                            <a:pt x="23232" y="1441"/>
                          </a:cubicBezTo>
                          <a:cubicBezTo>
                            <a:pt x="10758" y="-4484"/>
                            <a:pt x="-6706" y="8925"/>
                            <a:pt x="2650" y="22335"/>
                          </a:cubicBezTo>
                          <a:cubicBezTo>
                            <a:pt x="23544" y="52896"/>
                            <a:pt x="47244" y="93748"/>
                            <a:pt x="31652" y="131482"/>
                          </a:cubicBezTo>
                          <a:cubicBezTo>
                            <a:pt x="26974" y="142397"/>
                            <a:pt x="40383" y="156118"/>
                            <a:pt x="50051" y="145203"/>
                          </a:cubicBezTo>
                          <a:lnTo>
                            <a:pt x="50051" y="145203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72" name="Freeform: Shape 712">
                      <a:extLst>
                        <a:ext uri="{FF2B5EF4-FFF2-40B4-BE49-F238E27FC236}">
                          <a16:creationId xmlns:a16="http://schemas.microsoft.com/office/drawing/2014/main" id="{0A872AA9-B093-48AC-BFA1-1D1D4EABB2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33838" y="4400970"/>
                      <a:ext cx="100757" cy="92472"/>
                    </a:xfrm>
                    <a:custGeom>
                      <a:avLst/>
                      <a:gdLst>
                        <a:gd name="connsiteX0" fmla="*/ 12062 w 100757"/>
                        <a:gd name="connsiteY0" fmla="*/ 76262 h 92472"/>
                        <a:gd name="connsiteX1" fmla="*/ 9567 w 100757"/>
                        <a:gd name="connsiteY1" fmla="*/ 75327 h 92472"/>
                        <a:gd name="connsiteX2" fmla="*/ 3953 w 100757"/>
                        <a:gd name="connsiteY2" fmla="*/ 89360 h 92472"/>
                        <a:gd name="connsiteX3" fmla="*/ 98132 w 100757"/>
                        <a:gd name="connsiteY3" fmla="*/ 25743 h 92472"/>
                        <a:gd name="connsiteX4" fmla="*/ 71313 w 100757"/>
                        <a:gd name="connsiteY4" fmla="*/ 5473 h 92472"/>
                        <a:gd name="connsiteX5" fmla="*/ 35138 w 100757"/>
                        <a:gd name="connsiteY5" fmla="*/ 49131 h 92472"/>
                        <a:gd name="connsiteX6" fmla="*/ 1147 w 100757"/>
                        <a:gd name="connsiteY6" fmla="*/ 79069 h 92472"/>
                        <a:gd name="connsiteX7" fmla="*/ 14556 w 100757"/>
                        <a:gd name="connsiteY7" fmla="*/ 79069 h 92472"/>
                        <a:gd name="connsiteX8" fmla="*/ 12062 w 100757"/>
                        <a:gd name="connsiteY8" fmla="*/ 76262 h 92472"/>
                        <a:gd name="connsiteX9" fmla="*/ 12062 w 100757"/>
                        <a:gd name="connsiteY9" fmla="*/ 76262 h 924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757" h="92472">
                          <a:moveTo>
                            <a:pt x="12062" y="76262"/>
                          </a:moveTo>
                          <a:cubicBezTo>
                            <a:pt x="11126" y="75950"/>
                            <a:pt x="10502" y="75639"/>
                            <a:pt x="9567" y="75327"/>
                          </a:cubicBezTo>
                          <a:cubicBezTo>
                            <a:pt x="1459" y="72208"/>
                            <a:pt x="-4155" y="85618"/>
                            <a:pt x="3953" y="89360"/>
                          </a:cubicBezTo>
                          <a:cubicBezTo>
                            <a:pt x="39816" y="106200"/>
                            <a:pt x="80980" y="50379"/>
                            <a:pt x="98132" y="25743"/>
                          </a:cubicBezTo>
                          <a:cubicBezTo>
                            <a:pt x="109047" y="10150"/>
                            <a:pt x="83163" y="-9808"/>
                            <a:pt x="71313" y="5473"/>
                          </a:cubicBezTo>
                          <a:cubicBezTo>
                            <a:pt x="59774" y="20441"/>
                            <a:pt x="48548" y="35410"/>
                            <a:pt x="35138" y="49131"/>
                          </a:cubicBezTo>
                          <a:cubicBezTo>
                            <a:pt x="24535" y="60046"/>
                            <a:pt x="9567" y="66283"/>
                            <a:pt x="1147" y="79069"/>
                          </a:cubicBezTo>
                          <a:cubicBezTo>
                            <a:pt x="5512" y="79069"/>
                            <a:pt x="9879" y="79069"/>
                            <a:pt x="14556" y="79069"/>
                          </a:cubicBezTo>
                          <a:cubicBezTo>
                            <a:pt x="13621" y="77510"/>
                            <a:pt x="13309" y="76574"/>
                            <a:pt x="12062" y="76262"/>
                          </a:cubicBezTo>
                          <a:lnTo>
                            <a:pt x="12062" y="76262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41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082550" y="4633383"/>
                    <a:ext cx="368495" cy="435578"/>
                    <a:chOff x="7082550" y="4633383"/>
                    <a:chExt cx="368495" cy="435578"/>
                  </a:xfrm>
                </p:grpSpPr>
                <p:sp>
                  <p:nvSpPr>
                    <p:cNvPr id="158" name="Freeform: Shape 714">
                      <a:extLst>
                        <a:ext uri="{FF2B5EF4-FFF2-40B4-BE49-F238E27FC236}">
                          <a16:creationId xmlns:a16="http://schemas.microsoft.com/office/drawing/2014/main" id="{A53AC3AC-1416-4863-ACB7-2810F3A1CB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1400" y="4749690"/>
                      <a:ext cx="89645" cy="143916"/>
                    </a:xfrm>
                    <a:custGeom>
                      <a:avLst/>
                      <a:gdLst>
                        <a:gd name="connsiteX0" fmla="*/ 47704 w 89645"/>
                        <a:gd name="connsiteY0" fmla="*/ 6646 h 143916"/>
                        <a:gd name="connsiteX1" fmla="*/ 10906 w 89645"/>
                        <a:gd name="connsiteY1" fmla="*/ 10389 h 143916"/>
                        <a:gd name="connsiteX2" fmla="*/ 1239 w 89645"/>
                        <a:gd name="connsiteY2" fmla="*/ 65586 h 143916"/>
                        <a:gd name="connsiteX3" fmla="*/ 73276 w 89645"/>
                        <a:gd name="connsiteY3" fmla="*/ 142924 h 143916"/>
                        <a:gd name="connsiteX4" fmla="*/ 83567 w 89645"/>
                        <a:gd name="connsiteY4" fmla="*/ 104567 h 143916"/>
                        <a:gd name="connsiteX5" fmla="*/ 62049 w 89645"/>
                        <a:gd name="connsiteY5" fmla="*/ 86168 h 143916"/>
                        <a:gd name="connsiteX6" fmla="*/ 50511 w 89645"/>
                        <a:gd name="connsiteY6" fmla="*/ 52488 h 143916"/>
                        <a:gd name="connsiteX7" fmla="*/ 50199 w 89645"/>
                        <a:gd name="connsiteY7" fmla="*/ 24422 h 143916"/>
                        <a:gd name="connsiteX8" fmla="*/ 47704 w 89645"/>
                        <a:gd name="connsiteY8" fmla="*/ 6646 h 143916"/>
                        <a:gd name="connsiteX9" fmla="*/ 47704 w 89645"/>
                        <a:gd name="connsiteY9" fmla="*/ 6646 h 143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645" h="143916">
                          <a:moveTo>
                            <a:pt x="47704" y="6646"/>
                          </a:moveTo>
                          <a:cubicBezTo>
                            <a:pt x="36789" y="-4268"/>
                            <a:pt x="20573" y="-838"/>
                            <a:pt x="10906" y="10389"/>
                          </a:cubicBezTo>
                          <a:cubicBezTo>
                            <a:pt x="-1568" y="25045"/>
                            <a:pt x="-944" y="47499"/>
                            <a:pt x="1239" y="65586"/>
                          </a:cubicBezTo>
                          <a:cubicBezTo>
                            <a:pt x="5293" y="100825"/>
                            <a:pt x="30240" y="151656"/>
                            <a:pt x="73276" y="142924"/>
                          </a:cubicBezTo>
                          <a:cubicBezTo>
                            <a:pt x="91987" y="139182"/>
                            <a:pt x="93546" y="117041"/>
                            <a:pt x="83567" y="104567"/>
                          </a:cubicBezTo>
                          <a:cubicBezTo>
                            <a:pt x="77330" y="97082"/>
                            <a:pt x="67974" y="93964"/>
                            <a:pt x="62049" y="86168"/>
                          </a:cubicBezTo>
                          <a:cubicBezTo>
                            <a:pt x="54565" y="76812"/>
                            <a:pt x="52070" y="64026"/>
                            <a:pt x="50511" y="52488"/>
                          </a:cubicBezTo>
                          <a:cubicBezTo>
                            <a:pt x="48951" y="42509"/>
                            <a:pt x="48640" y="34089"/>
                            <a:pt x="50199" y="24422"/>
                          </a:cubicBezTo>
                          <a:cubicBezTo>
                            <a:pt x="51134" y="17561"/>
                            <a:pt x="53317" y="12260"/>
                            <a:pt x="47704" y="6646"/>
                          </a:cubicBezTo>
                          <a:lnTo>
                            <a:pt x="47704" y="6646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9" name="Freeform: Shape 715">
                      <a:extLst>
                        <a:ext uri="{FF2B5EF4-FFF2-40B4-BE49-F238E27FC236}">
                          <a16:creationId xmlns:a16="http://schemas.microsoft.com/office/drawing/2014/main" id="{CC48C69C-D106-49D6-A503-BF2D58387E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13278" y="4822071"/>
                      <a:ext cx="72049" cy="146394"/>
                    </a:xfrm>
                    <a:custGeom>
                      <a:avLst/>
                      <a:gdLst>
                        <a:gd name="connsiteX0" fmla="*/ 15369 w 72049"/>
                        <a:gd name="connsiteY0" fmla="*/ 3185 h 146394"/>
                        <a:gd name="connsiteX1" fmla="*/ 30650 w 72049"/>
                        <a:gd name="connsiteY1" fmla="*/ 140398 h 146394"/>
                        <a:gd name="connsiteX2" fmla="*/ 68072 w 72049"/>
                        <a:gd name="connsiteY2" fmla="*/ 111396 h 146394"/>
                        <a:gd name="connsiteX3" fmla="*/ 42188 w 72049"/>
                        <a:gd name="connsiteY3" fmla="*/ 58694 h 146394"/>
                        <a:gd name="connsiteX4" fmla="*/ 26596 w 72049"/>
                        <a:gd name="connsiteY4" fmla="*/ 4744 h 146394"/>
                        <a:gd name="connsiteX5" fmla="*/ 15369 w 72049"/>
                        <a:gd name="connsiteY5" fmla="*/ 3185 h 146394"/>
                        <a:gd name="connsiteX6" fmla="*/ 15369 w 72049"/>
                        <a:gd name="connsiteY6" fmla="*/ 3185 h 1463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2049" h="146394">
                          <a:moveTo>
                            <a:pt x="15369" y="3185"/>
                          </a:moveTo>
                          <a:cubicBezTo>
                            <a:pt x="-6772" y="45596"/>
                            <a:pt x="-7707" y="106095"/>
                            <a:pt x="30650" y="140398"/>
                          </a:cubicBezTo>
                          <a:cubicBezTo>
                            <a:pt x="49673" y="157550"/>
                            <a:pt x="83664" y="134785"/>
                            <a:pt x="68072" y="111396"/>
                          </a:cubicBezTo>
                          <a:cubicBezTo>
                            <a:pt x="56533" y="94244"/>
                            <a:pt x="47490" y="78964"/>
                            <a:pt x="42188" y="58694"/>
                          </a:cubicBezTo>
                          <a:cubicBezTo>
                            <a:pt x="37511" y="40294"/>
                            <a:pt x="33457" y="22519"/>
                            <a:pt x="26596" y="4744"/>
                          </a:cubicBezTo>
                          <a:cubicBezTo>
                            <a:pt x="25037" y="-246"/>
                            <a:pt x="18176" y="-2117"/>
                            <a:pt x="15369" y="3185"/>
                          </a:cubicBezTo>
                          <a:lnTo>
                            <a:pt x="15369" y="3185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0" name="Freeform: Shape 716">
                      <a:extLst>
                        <a:ext uri="{FF2B5EF4-FFF2-40B4-BE49-F238E27FC236}">
                          <a16:creationId xmlns:a16="http://schemas.microsoft.com/office/drawing/2014/main" id="{7A01C4AB-105E-41B8-90EA-95E24807FC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21992" y="4817369"/>
                      <a:ext cx="84848" cy="182175"/>
                    </a:xfrm>
                    <a:custGeom>
                      <a:avLst/>
                      <a:gdLst>
                        <a:gd name="connsiteX0" fmla="*/ 72352 w 84848"/>
                        <a:gd name="connsiteY0" fmla="*/ 714 h 182175"/>
                        <a:gd name="connsiteX1" fmla="*/ 1874 w 84848"/>
                        <a:gd name="connsiteY1" fmla="*/ 165058 h 182175"/>
                        <a:gd name="connsiteX2" fmla="*/ 48028 w 84848"/>
                        <a:gd name="connsiteY2" fmla="*/ 159133 h 182175"/>
                        <a:gd name="connsiteX3" fmla="*/ 54577 w 84848"/>
                        <a:gd name="connsiteY3" fmla="*/ 83666 h 182175"/>
                        <a:gd name="connsiteX4" fmla="*/ 83891 w 84848"/>
                        <a:gd name="connsiteY4" fmla="*/ 15683 h 182175"/>
                        <a:gd name="connsiteX5" fmla="*/ 72352 w 84848"/>
                        <a:gd name="connsiteY5" fmla="*/ 714 h 182175"/>
                        <a:gd name="connsiteX6" fmla="*/ 72352 w 84848"/>
                        <a:gd name="connsiteY6" fmla="*/ 714 h 1821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4848" h="182175">
                          <a:moveTo>
                            <a:pt x="72352" y="714"/>
                          </a:moveTo>
                          <a:cubicBezTo>
                            <a:pt x="12789" y="25350"/>
                            <a:pt x="-6546" y="107055"/>
                            <a:pt x="1874" y="165058"/>
                          </a:cubicBezTo>
                          <a:cubicBezTo>
                            <a:pt x="5928" y="192189"/>
                            <a:pt x="47404" y="184705"/>
                            <a:pt x="48028" y="159133"/>
                          </a:cubicBezTo>
                          <a:cubicBezTo>
                            <a:pt x="48652" y="133250"/>
                            <a:pt x="47716" y="108926"/>
                            <a:pt x="54577" y="83666"/>
                          </a:cubicBezTo>
                          <a:cubicBezTo>
                            <a:pt x="61126" y="59030"/>
                            <a:pt x="72664" y="38448"/>
                            <a:pt x="83891" y="15683"/>
                          </a:cubicBezTo>
                          <a:cubicBezTo>
                            <a:pt x="87321" y="8822"/>
                            <a:pt x="81084" y="-3028"/>
                            <a:pt x="72352" y="714"/>
                          </a:cubicBezTo>
                          <a:lnTo>
                            <a:pt x="72352" y="714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1" name="Freeform: Shape 717">
                      <a:extLst>
                        <a:ext uri="{FF2B5EF4-FFF2-40B4-BE49-F238E27FC236}">
                          <a16:creationId xmlns:a16="http://schemas.microsoft.com/office/drawing/2014/main" id="{826081D1-5B87-4B18-8272-C3BE0B79105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20528" y="4738538"/>
                      <a:ext cx="186935" cy="63266"/>
                    </a:xfrm>
                    <a:custGeom>
                      <a:avLst/>
                      <a:gdLst>
                        <a:gd name="connsiteX0" fmla="*/ 180676 w 186935"/>
                        <a:gd name="connsiteY0" fmla="*/ 15615 h 63266"/>
                        <a:gd name="connsiteX1" fmla="*/ 105521 w 186935"/>
                        <a:gd name="connsiteY1" fmla="*/ 16863 h 63266"/>
                        <a:gd name="connsiteX2" fmla="*/ 29430 w 186935"/>
                        <a:gd name="connsiteY2" fmla="*/ 958 h 63266"/>
                        <a:gd name="connsiteX3" fmla="*/ 6976 w 186935"/>
                        <a:gd name="connsiteY3" fmla="*/ 7195 h 63266"/>
                        <a:gd name="connsiteX4" fmla="*/ 1051 w 186935"/>
                        <a:gd name="connsiteY4" fmla="*/ 17486 h 63266"/>
                        <a:gd name="connsiteX5" fmla="*/ 11966 w 186935"/>
                        <a:gd name="connsiteY5" fmla="*/ 43370 h 63266"/>
                        <a:gd name="connsiteX6" fmla="*/ 184419 w 186935"/>
                        <a:gd name="connsiteY6" fmla="*/ 29960 h 63266"/>
                        <a:gd name="connsiteX7" fmla="*/ 180676 w 186935"/>
                        <a:gd name="connsiteY7" fmla="*/ 15615 h 63266"/>
                        <a:gd name="connsiteX8" fmla="*/ 180676 w 186935"/>
                        <a:gd name="connsiteY8" fmla="*/ 15615 h 63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935" h="63266">
                          <a:moveTo>
                            <a:pt x="180676" y="15615"/>
                          </a:moveTo>
                          <a:cubicBezTo>
                            <a:pt x="156664" y="9690"/>
                            <a:pt x="130157" y="16551"/>
                            <a:pt x="105521" y="16863"/>
                          </a:cubicBezTo>
                          <a:cubicBezTo>
                            <a:pt x="78078" y="17175"/>
                            <a:pt x="54689" y="10314"/>
                            <a:pt x="29430" y="958"/>
                          </a:cubicBezTo>
                          <a:cubicBezTo>
                            <a:pt x="21945" y="-1848"/>
                            <a:pt x="12590" y="1894"/>
                            <a:pt x="6976" y="7195"/>
                          </a:cubicBezTo>
                          <a:cubicBezTo>
                            <a:pt x="3858" y="10314"/>
                            <a:pt x="2611" y="13432"/>
                            <a:pt x="1051" y="17486"/>
                          </a:cubicBezTo>
                          <a:cubicBezTo>
                            <a:pt x="-2691" y="27777"/>
                            <a:pt x="4170" y="37757"/>
                            <a:pt x="11966" y="43370"/>
                          </a:cubicBezTo>
                          <a:cubicBezTo>
                            <a:pt x="56872" y="75490"/>
                            <a:pt x="144502" y="67070"/>
                            <a:pt x="184419" y="29960"/>
                          </a:cubicBezTo>
                          <a:cubicBezTo>
                            <a:pt x="189096" y="25283"/>
                            <a:pt x="186913" y="16863"/>
                            <a:pt x="180676" y="15615"/>
                          </a:cubicBezTo>
                          <a:lnTo>
                            <a:pt x="180676" y="15615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2" name="Freeform: Shape 718">
                      <a:extLst>
                        <a:ext uri="{FF2B5EF4-FFF2-40B4-BE49-F238E27FC236}">
                          <a16:creationId xmlns:a16="http://schemas.microsoft.com/office/drawing/2014/main" id="{050B2945-5B14-48EC-AB06-8BD626C45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1738" y="4633383"/>
                      <a:ext cx="119778" cy="109195"/>
                    </a:xfrm>
                    <a:custGeom>
                      <a:avLst/>
                      <a:gdLst>
                        <a:gd name="connsiteX0" fmla="*/ 99404 w 119778"/>
                        <a:gd name="connsiteY0" fmla="*/ 84908 h 109195"/>
                        <a:gd name="connsiteX1" fmla="*/ 98781 w 119778"/>
                        <a:gd name="connsiteY1" fmla="*/ 77112 h 109195"/>
                        <a:gd name="connsiteX2" fmla="*/ 85371 w 119778"/>
                        <a:gd name="connsiteY2" fmla="*/ 73993 h 109195"/>
                        <a:gd name="connsiteX3" fmla="*/ 63230 w 119778"/>
                        <a:gd name="connsiteY3" fmla="*/ 62143 h 109195"/>
                        <a:gd name="connsiteX4" fmla="*/ 41712 w 119778"/>
                        <a:gd name="connsiteY4" fmla="*/ 15677 h 109195"/>
                        <a:gd name="connsiteX5" fmla="*/ 26743 w 119778"/>
                        <a:gd name="connsiteY5" fmla="*/ 709 h 109195"/>
                        <a:gd name="connsiteX6" fmla="*/ 21442 w 119778"/>
                        <a:gd name="connsiteY6" fmla="*/ 85 h 109195"/>
                        <a:gd name="connsiteX7" fmla="*/ 860 w 119778"/>
                        <a:gd name="connsiteY7" fmla="*/ 15989 h 109195"/>
                        <a:gd name="connsiteX8" fmla="*/ 41089 w 119778"/>
                        <a:gd name="connsiteY8" fmla="*/ 97382 h 109195"/>
                        <a:gd name="connsiteX9" fmla="*/ 116868 w 119778"/>
                        <a:gd name="connsiteY9" fmla="*/ 96758 h 109195"/>
                        <a:gd name="connsiteX10" fmla="*/ 118427 w 119778"/>
                        <a:gd name="connsiteY10" fmla="*/ 83660 h 109195"/>
                        <a:gd name="connsiteX11" fmla="*/ 117803 w 119778"/>
                        <a:gd name="connsiteY11" fmla="*/ 82101 h 109195"/>
                        <a:gd name="connsiteX12" fmla="*/ 109695 w 119778"/>
                        <a:gd name="connsiteY12" fmla="*/ 77423 h 109195"/>
                        <a:gd name="connsiteX13" fmla="*/ 108136 w 119778"/>
                        <a:gd name="connsiteY13" fmla="*/ 77423 h 109195"/>
                        <a:gd name="connsiteX14" fmla="*/ 99404 w 119778"/>
                        <a:gd name="connsiteY14" fmla="*/ 84908 h 109195"/>
                        <a:gd name="connsiteX15" fmla="*/ 99404 w 119778"/>
                        <a:gd name="connsiteY15" fmla="*/ 84908 h 1091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19778" h="109195">
                          <a:moveTo>
                            <a:pt x="99404" y="84908"/>
                          </a:moveTo>
                          <a:cubicBezTo>
                            <a:pt x="104394" y="79295"/>
                            <a:pt x="104082" y="76800"/>
                            <a:pt x="98781" y="77112"/>
                          </a:cubicBezTo>
                          <a:cubicBezTo>
                            <a:pt x="94103" y="76488"/>
                            <a:pt x="89737" y="75552"/>
                            <a:pt x="85371" y="73993"/>
                          </a:cubicBezTo>
                          <a:cubicBezTo>
                            <a:pt x="77263" y="71498"/>
                            <a:pt x="69779" y="67756"/>
                            <a:pt x="63230" y="62143"/>
                          </a:cubicBezTo>
                          <a:cubicBezTo>
                            <a:pt x="48573" y="49669"/>
                            <a:pt x="46078" y="33141"/>
                            <a:pt x="41712" y="15677"/>
                          </a:cubicBezTo>
                          <a:cubicBezTo>
                            <a:pt x="39841" y="8817"/>
                            <a:pt x="33916" y="1956"/>
                            <a:pt x="26743" y="709"/>
                          </a:cubicBezTo>
                          <a:cubicBezTo>
                            <a:pt x="25184" y="397"/>
                            <a:pt x="23001" y="-227"/>
                            <a:pt x="21442" y="85"/>
                          </a:cubicBezTo>
                          <a:cubicBezTo>
                            <a:pt x="12710" y="397"/>
                            <a:pt x="2419" y="6322"/>
                            <a:pt x="860" y="15989"/>
                          </a:cubicBezTo>
                          <a:cubicBezTo>
                            <a:pt x="-4129" y="48422"/>
                            <a:pt x="13022" y="80542"/>
                            <a:pt x="41089" y="97382"/>
                          </a:cubicBezTo>
                          <a:cubicBezTo>
                            <a:pt x="62606" y="110168"/>
                            <a:pt x="97533" y="116093"/>
                            <a:pt x="116868" y="96758"/>
                          </a:cubicBezTo>
                          <a:cubicBezTo>
                            <a:pt x="120610" y="93016"/>
                            <a:pt x="120298" y="88026"/>
                            <a:pt x="118427" y="83660"/>
                          </a:cubicBezTo>
                          <a:cubicBezTo>
                            <a:pt x="118115" y="83037"/>
                            <a:pt x="117803" y="82413"/>
                            <a:pt x="117803" y="82101"/>
                          </a:cubicBezTo>
                          <a:cubicBezTo>
                            <a:pt x="116556" y="79295"/>
                            <a:pt x="112502" y="77112"/>
                            <a:pt x="109695" y="77423"/>
                          </a:cubicBezTo>
                          <a:cubicBezTo>
                            <a:pt x="109072" y="77423"/>
                            <a:pt x="108760" y="77423"/>
                            <a:pt x="108136" y="77423"/>
                          </a:cubicBezTo>
                          <a:cubicBezTo>
                            <a:pt x="103458" y="77112"/>
                            <a:pt x="99092" y="80542"/>
                            <a:pt x="99404" y="84908"/>
                          </a:cubicBezTo>
                          <a:lnTo>
                            <a:pt x="99404" y="84908"/>
                          </a:lnTo>
                          <a:close/>
                        </a:path>
                      </a:pathLst>
                    </a:custGeom>
                    <a:solidFill>
                      <a:srgbClr val="518920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3" name="Freeform: Shape 719">
                      <a:extLst>
                        <a:ext uri="{FF2B5EF4-FFF2-40B4-BE49-F238E27FC236}">
                          <a16:creationId xmlns:a16="http://schemas.microsoft.com/office/drawing/2014/main" id="{4D6D34A3-618D-42E4-84BA-060D19F556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82550" y="4823384"/>
                      <a:ext cx="170006" cy="93928"/>
                    </a:xfrm>
                    <a:custGeom>
                      <a:avLst/>
                      <a:gdLst>
                        <a:gd name="connsiteX0" fmla="*/ 170006 w 170006"/>
                        <a:gd name="connsiteY0" fmla="*/ 0 h 93928"/>
                        <a:gd name="connsiteX1" fmla="*/ 46514 w 170006"/>
                        <a:gd name="connsiteY1" fmla="*/ 55509 h 93928"/>
                        <a:gd name="connsiteX2" fmla="*/ 360 w 170006"/>
                        <a:gd name="connsiteY2" fmla="*/ 72973 h 93928"/>
                        <a:gd name="connsiteX3" fmla="*/ 62730 w 170006"/>
                        <a:gd name="connsiteY3" fmla="*/ 91995 h 93928"/>
                        <a:gd name="connsiteX4" fmla="*/ 142875 w 170006"/>
                        <a:gd name="connsiteY4" fmla="*/ 47401 h 93928"/>
                        <a:gd name="connsiteX5" fmla="*/ 170006 w 170006"/>
                        <a:gd name="connsiteY5" fmla="*/ 0 h 93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0006" h="93928">
                          <a:moveTo>
                            <a:pt x="170006" y="0"/>
                          </a:moveTo>
                          <a:cubicBezTo>
                            <a:pt x="122917" y="29626"/>
                            <a:pt x="78634" y="54885"/>
                            <a:pt x="46514" y="55509"/>
                          </a:cubicBezTo>
                          <a:cubicBezTo>
                            <a:pt x="32481" y="55821"/>
                            <a:pt x="-4006" y="47089"/>
                            <a:pt x="360" y="72973"/>
                          </a:cubicBezTo>
                          <a:cubicBezTo>
                            <a:pt x="4414" y="97609"/>
                            <a:pt x="44955" y="95114"/>
                            <a:pt x="62730" y="91995"/>
                          </a:cubicBezTo>
                          <a:cubicBezTo>
                            <a:pt x="91732" y="87006"/>
                            <a:pt x="124788" y="71101"/>
                            <a:pt x="142875" y="47401"/>
                          </a:cubicBezTo>
                          <a:cubicBezTo>
                            <a:pt x="146305" y="42723"/>
                            <a:pt x="170006" y="0"/>
                            <a:pt x="170006" y="0"/>
                          </a:cubicBez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4" name="Freeform: Shape 720">
                      <a:extLst>
                        <a:ext uri="{FF2B5EF4-FFF2-40B4-BE49-F238E27FC236}">
                          <a16:creationId xmlns:a16="http://schemas.microsoft.com/office/drawing/2014/main" id="{8DB9492F-E01C-4678-9A8E-286AE981F1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39057" y="4912153"/>
                      <a:ext cx="63316" cy="156809"/>
                    </a:xfrm>
                    <a:custGeom>
                      <a:avLst/>
                      <a:gdLst>
                        <a:gd name="connsiteX0" fmla="*/ 48011 w 63316"/>
                        <a:gd name="connsiteY0" fmla="*/ 2603 h 156809"/>
                        <a:gd name="connsiteX1" fmla="*/ 8407 w 63316"/>
                        <a:gd name="connsiteY1" fmla="*/ 79006 h 156809"/>
                        <a:gd name="connsiteX2" fmla="*/ 10278 w 63316"/>
                        <a:gd name="connsiteY2" fmla="*/ 153849 h 156809"/>
                        <a:gd name="connsiteX3" fmla="*/ 26494 w 63316"/>
                        <a:gd name="connsiteY3" fmla="*/ 151667 h 156809"/>
                        <a:gd name="connsiteX4" fmla="*/ 45205 w 63316"/>
                        <a:gd name="connsiteY4" fmla="*/ 82436 h 156809"/>
                        <a:gd name="connsiteX5" fmla="*/ 63292 w 63316"/>
                        <a:gd name="connsiteY5" fmla="*/ 9152 h 156809"/>
                        <a:gd name="connsiteX6" fmla="*/ 48011 w 63316"/>
                        <a:gd name="connsiteY6" fmla="*/ 2603 h 156809"/>
                        <a:gd name="connsiteX7" fmla="*/ 48011 w 63316"/>
                        <a:gd name="connsiteY7" fmla="*/ 2603 h 156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3316" h="156809">
                          <a:moveTo>
                            <a:pt x="48011" y="2603"/>
                          </a:moveTo>
                          <a:cubicBezTo>
                            <a:pt x="28677" y="22249"/>
                            <a:pt x="16826" y="53122"/>
                            <a:pt x="8407" y="79006"/>
                          </a:cubicBezTo>
                          <a:cubicBezTo>
                            <a:pt x="610" y="103018"/>
                            <a:pt x="-6562" y="132020"/>
                            <a:pt x="10278" y="153849"/>
                          </a:cubicBezTo>
                          <a:cubicBezTo>
                            <a:pt x="14643" y="159151"/>
                            <a:pt x="23375" y="156656"/>
                            <a:pt x="26494" y="151667"/>
                          </a:cubicBezTo>
                          <a:cubicBezTo>
                            <a:pt x="38656" y="131708"/>
                            <a:pt x="38656" y="104577"/>
                            <a:pt x="45205" y="82436"/>
                          </a:cubicBezTo>
                          <a:cubicBezTo>
                            <a:pt x="52377" y="59048"/>
                            <a:pt x="63916" y="34100"/>
                            <a:pt x="63292" y="9152"/>
                          </a:cubicBezTo>
                          <a:cubicBezTo>
                            <a:pt x="63292" y="1044"/>
                            <a:pt x="53625" y="-3010"/>
                            <a:pt x="48011" y="2603"/>
                          </a:cubicBezTo>
                          <a:lnTo>
                            <a:pt x="48011" y="2603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5" name="Freeform: Shape 721">
                      <a:extLst>
                        <a:ext uri="{FF2B5EF4-FFF2-40B4-BE49-F238E27FC236}">
                          <a16:creationId xmlns:a16="http://schemas.microsoft.com/office/drawing/2014/main" id="{D70C63C7-9221-4D14-98BE-B2B0E13354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67578" y="4659583"/>
                      <a:ext cx="73531" cy="65960"/>
                    </a:xfrm>
                    <a:custGeom>
                      <a:avLst/>
                      <a:gdLst>
                        <a:gd name="connsiteX0" fmla="*/ 70945 w 73531"/>
                        <a:gd name="connsiteY0" fmla="*/ 49976 h 65960"/>
                        <a:gd name="connsiteX1" fmla="*/ 33835 w 73531"/>
                        <a:gd name="connsiteY1" fmla="*/ 12555 h 65960"/>
                        <a:gd name="connsiteX2" fmla="*/ 2962 w 73531"/>
                        <a:gd name="connsiteY2" fmla="*/ 3823 h 65960"/>
                        <a:gd name="connsiteX3" fmla="*/ 59406 w 73531"/>
                        <a:gd name="connsiteY3" fmla="*/ 64945 h 65960"/>
                        <a:gd name="connsiteX4" fmla="*/ 70945 w 73531"/>
                        <a:gd name="connsiteY4" fmla="*/ 49976 h 65960"/>
                        <a:gd name="connsiteX5" fmla="*/ 70945 w 73531"/>
                        <a:gd name="connsiteY5" fmla="*/ 49976 h 659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531" h="65960">
                          <a:moveTo>
                            <a:pt x="70945" y="49976"/>
                          </a:moveTo>
                          <a:cubicBezTo>
                            <a:pt x="60342" y="36567"/>
                            <a:pt x="46620" y="24093"/>
                            <a:pt x="33835" y="12555"/>
                          </a:cubicBezTo>
                          <a:cubicBezTo>
                            <a:pt x="27286" y="6629"/>
                            <a:pt x="11693" y="-6468"/>
                            <a:pt x="2962" y="3823"/>
                          </a:cubicBezTo>
                          <a:cubicBezTo>
                            <a:pt x="-13878" y="24093"/>
                            <a:pt x="45997" y="59332"/>
                            <a:pt x="59406" y="64945"/>
                          </a:cubicBezTo>
                          <a:cubicBezTo>
                            <a:pt x="70009" y="69311"/>
                            <a:pt x="77805" y="58708"/>
                            <a:pt x="70945" y="49976"/>
                          </a:cubicBezTo>
                          <a:lnTo>
                            <a:pt x="70945" y="49976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42" name="Freeform: Shape 722">
                    <a:extLst>
                      <a:ext uri="{FF2B5EF4-FFF2-40B4-BE49-F238E27FC236}">
                        <a16:creationId xmlns:a16="http://schemas.microsoft.com/office/drawing/2014/main" id="{5107CB53-A19A-4C2D-9218-E1FB9208B878}"/>
                      </a:ext>
                    </a:extLst>
                  </p:cNvPr>
                  <p:cNvSpPr/>
                  <p:nvPr/>
                </p:nvSpPr>
                <p:spPr>
                  <a:xfrm>
                    <a:off x="7556445" y="4257274"/>
                    <a:ext cx="147036" cy="690894"/>
                  </a:xfrm>
                  <a:custGeom>
                    <a:avLst/>
                    <a:gdLst>
                      <a:gd name="connsiteX0" fmla="*/ 75631 w 147036"/>
                      <a:gd name="connsiteY0" fmla="*/ 4783 h 690894"/>
                      <a:gd name="connsiteX1" fmla="*/ 103697 w 147036"/>
                      <a:gd name="connsiteY1" fmla="*/ 103950 h 690894"/>
                      <a:gd name="connsiteX2" fmla="*/ 89976 w 147036"/>
                      <a:gd name="connsiteY2" fmla="*/ 205301 h 690894"/>
                      <a:gd name="connsiteX3" fmla="*/ 24488 w 147036"/>
                      <a:gd name="connsiteY3" fmla="*/ 386174 h 690894"/>
                      <a:gd name="connsiteX4" fmla="*/ 787 w 147036"/>
                      <a:gd name="connsiteY4" fmla="*/ 559250 h 690894"/>
                      <a:gd name="connsiteX5" fmla="*/ 67835 w 147036"/>
                      <a:gd name="connsiteY5" fmla="*/ 690850 h 690894"/>
                      <a:gd name="connsiteX6" fmla="*/ 90288 w 147036"/>
                      <a:gd name="connsiteY6" fmla="*/ 677752 h 690894"/>
                      <a:gd name="connsiteX7" fmla="*/ 82180 w 147036"/>
                      <a:gd name="connsiteY7" fmla="*/ 599790 h 690894"/>
                      <a:gd name="connsiteX8" fmla="*/ 71265 w 147036"/>
                      <a:gd name="connsiteY8" fmla="*/ 509042 h 690894"/>
                      <a:gd name="connsiteX9" fmla="*/ 82492 w 147036"/>
                      <a:gd name="connsiteY9" fmla="*/ 295426 h 690894"/>
                      <a:gd name="connsiteX10" fmla="*/ 134882 w 147036"/>
                      <a:gd name="connsiteY10" fmla="*/ 116424 h 690894"/>
                      <a:gd name="connsiteX11" fmla="*/ 143302 w 147036"/>
                      <a:gd name="connsiteY11" fmla="*/ 50936 h 690894"/>
                      <a:gd name="connsiteX12" fmla="*/ 79685 w 147036"/>
                      <a:gd name="connsiteY12" fmla="*/ 417 h 690894"/>
                      <a:gd name="connsiteX13" fmla="*/ 75631 w 147036"/>
                      <a:gd name="connsiteY13" fmla="*/ 4783 h 690894"/>
                      <a:gd name="connsiteX14" fmla="*/ 75631 w 147036"/>
                      <a:gd name="connsiteY14" fmla="*/ 4783 h 690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7036" h="690894">
                        <a:moveTo>
                          <a:pt x="75631" y="4783"/>
                        </a:moveTo>
                        <a:cubicBezTo>
                          <a:pt x="92783" y="27236"/>
                          <a:pt x="100267" y="75260"/>
                          <a:pt x="103697" y="103950"/>
                        </a:cubicBezTo>
                        <a:cubicBezTo>
                          <a:pt x="107751" y="138254"/>
                          <a:pt x="100579" y="172557"/>
                          <a:pt x="89976" y="205301"/>
                        </a:cubicBezTo>
                        <a:cubicBezTo>
                          <a:pt x="70329" y="266736"/>
                          <a:pt x="41639" y="323804"/>
                          <a:pt x="24488" y="386174"/>
                        </a:cubicBezTo>
                        <a:cubicBezTo>
                          <a:pt x="8895" y="442306"/>
                          <a:pt x="-3267" y="500622"/>
                          <a:pt x="787" y="559250"/>
                        </a:cubicBezTo>
                        <a:cubicBezTo>
                          <a:pt x="3906" y="606651"/>
                          <a:pt x="4529" y="687108"/>
                          <a:pt x="67835" y="690850"/>
                        </a:cubicBezTo>
                        <a:cubicBezTo>
                          <a:pt x="76566" y="691474"/>
                          <a:pt x="86234" y="685548"/>
                          <a:pt x="90288" y="677752"/>
                        </a:cubicBezTo>
                        <a:cubicBezTo>
                          <a:pt x="105256" y="649374"/>
                          <a:pt x="92783" y="627233"/>
                          <a:pt x="82180" y="599790"/>
                        </a:cubicBezTo>
                        <a:cubicBezTo>
                          <a:pt x="70641" y="569852"/>
                          <a:pt x="69706" y="540851"/>
                          <a:pt x="71265" y="509042"/>
                        </a:cubicBezTo>
                        <a:cubicBezTo>
                          <a:pt x="75007" y="440123"/>
                          <a:pt x="58167" y="359666"/>
                          <a:pt x="82492" y="295426"/>
                        </a:cubicBezTo>
                        <a:cubicBezTo>
                          <a:pt x="104633" y="237110"/>
                          <a:pt x="136753" y="180353"/>
                          <a:pt x="134882" y="116424"/>
                        </a:cubicBezTo>
                        <a:cubicBezTo>
                          <a:pt x="133947" y="91165"/>
                          <a:pt x="155464" y="73389"/>
                          <a:pt x="143302" y="50936"/>
                        </a:cubicBezTo>
                        <a:cubicBezTo>
                          <a:pt x="128333" y="23182"/>
                          <a:pt x="106504" y="14762"/>
                          <a:pt x="79685" y="417"/>
                        </a:cubicBezTo>
                        <a:cubicBezTo>
                          <a:pt x="77502" y="-1143"/>
                          <a:pt x="73760" y="1976"/>
                          <a:pt x="75631" y="4783"/>
                        </a:cubicBezTo>
                        <a:lnTo>
                          <a:pt x="75631" y="4783"/>
                        </a:ln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43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344846" y="4817084"/>
                    <a:ext cx="530822" cy="529403"/>
                    <a:chOff x="7344846" y="4817084"/>
                    <a:chExt cx="530822" cy="529403"/>
                  </a:xfrm>
                </p:grpSpPr>
                <p:sp>
                  <p:nvSpPr>
                    <p:cNvPr id="144" name="Freeform: Shape 724">
                      <a:extLst>
                        <a:ext uri="{FF2B5EF4-FFF2-40B4-BE49-F238E27FC236}">
                          <a16:creationId xmlns:a16="http://schemas.microsoft.com/office/drawing/2014/main" id="{CCCEB631-D94E-47FA-B910-9845CAA54E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70070" y="4838106"/>
                      <a:ext cx="477320" cy="483926"/>
                    </a:xfrm>
                    <a:custGeom>
                      <a:avLst/>
                      <a:gdLst>
                        <a:gd name="connsiteX0" fmla="*/ 50573 w 477320"/>
                        <a:gd name="connsiteY0" fmla="*/ 373218 h 483926"/>
                        <a:gd name="connsiteX1" fmla="*/ 116373 w 477320"/>
                        <a:gd name="connsiteY1" fmla="*/ 335484 h 483926"/>
                        <a:gd name="connsiteX2" fmla="*/ 127600 w 477320"/>
                        <a:gd name="connsiteY2" fmla="*/ 320516 h 483926"/>
                        <a:gd name="connsiteX3" fmla="*/ 120115 w 477320"/>
                        <a:gd name="connsiteY3" fmla="*/ 359497 h 483926"/>
                        <a:gd name="connsiteX4" fmla="*/ 125417 w 477320"/>
                        <a:gd name="connsiteY4" fmla="*/ 397542 h 483926"/>
                        <a:gd name="connsiteX5" fmla="*/ 154419 w 477320"/>
                        <a:gd name="connsiteY5" fmla="*/ 341409 h 483926"/>
                        <a:gd name="connsiteX6" fmla="*/ 158473 w 477320"/>
                        <a:gd name="connsiteY6" fmla="*/ 329559 h 483926"/>
                        <a:gd name="connsiteX7" fmla="*/ 175001 w 477320"/>
                        <a:gd name="connsiteY7" fmla="*/ 350765 h 483926"/>
                        <a:gd name="connsiteX8" fmla="*/ 181238 w 477320"/>
                        <a:gd name="connsiteY8" fmla="*/ 349206 h 483926"/>
                        <a:gd name="connsiteX9" fmla="*/ 198389 w 477320"/>
                        <a:gd name="connsiteY9" fmla="*/ 159602 h 483926"/>
                        <a:gd name="connsiteX10" fmla="*/ 199325 w 477320"/>
                        <a:gd name="connsiteY10" fmla="*/ 156171 h 483926"/>
                        <a:gd name="connsiteX11" fmla="*/ 199637 w 477320"/>
                        <a:gd name="connsiteY11" fmla="*/ 156795 h 483926"/>
                        <a:gd name="connsiteX12" fmla="*/ 202443 w 477320"/>
                        <a:gd name="connsiteY12" fmla="*/ 264071 h 483926"/>
                        <a:gd name="connsiteX13" fmla="*/ 221466 w 477320"/>
                        <a:gd name="connsiteY13" fmla="*/ 347646 h 483926"/>
                        <a:gd name="connsiteX14" fmla="*/ 214294 w 477320"/>
                        <a:gd name="connsiteY14" fmla="*/ 358873 h 483926"/>
                        <a:gd name="connsiteX15" fmla="*/ 197454 w 477320"/>
                        <a:gd name="connsiteY15" fmla="*/ 390681 h 483926"/>
                        <a:gd name="connsiteX16" fmla="*/ 203067 w 477320"/>
                        <a:gd name="connsiteY16" fmla="*/ 409080 h 483926"/>
                        <a:gd name="connsiteX17" fmla="*/ 242984 w 477320"/>
                        <a:gd name="connsiteY17" fmla="*/ 394112 h 483926"/>
                        <a:gd name="connsiteX18" fmla="*/ 240489 w 477320"/>
                        <a:gd name="connsiteY18" fmla="*/ 415006 h 483926"/>
                        <a:gd name="connsiteX19" fmla="*/ 251716 w 477320"/>
                        <a:gd name="connsiteY19" fmla="*/ 462407 h 483926"/>
                        <a:gd name="connsiteX20" fmla="*/ 282277 w 477320"/>
                        <a:gd name="connsiteY20" fmla="*/ 417189 h 483926"/>
                        <a:gd name="connsiteX21" fmla="*/ 283524 w 477320"/>
                        <a:gd name="connsiteY21" fmla="*/ 408145 h 483926"/>
                        <a:gd name="connsiteX22" fmla="*/ 303794 w 477320"/>
                        <a:gd name="connsiteY22" fmla="*/ 436835 h 483926"/>
                        <a:gd name="connsiteX23" fmla="*/ 369594 w 477320"/>
                        <a:gd name="connsiteY23" fmla="*/ 483924 h 483926"/>
                        <a:gd name="connsiteX24" fmla="*/ 376455 w 477320"/>
                        <a:gd name="connsiteY24" fmla="*/ 471762 h 483926"/>
                        <a:gd name="connsiteX25" fmla="*/ 342775 w 477320"/>
                        <a:gd name="connsiteY25" fmla="*/ 406274 h 483926"/>
                        <a:gd name="connsiteX26" fmla="*/ 340281 w 477320"/>
                        <a:gd name="connsiteY26" fmla="*/ 400661 h 483926"/>
                        <a:gd name="connsiteX27" fmla="*/ 385187 w 477320"/>
                        <a:gd name="connsiteY27" fmla="*/ 405026 h 483926"/>
                        <a:gd name="connsiteX28" fmla="*/ 385187 w 477320"/>
                        <a:gd name="connsiteY28" fmla="*/ 393800 h 483926"/>
                        <a:gd name="connsiteX29" fmla="*/ 353066 w 477320"/>
                        <a:gd name="connsiteY29" fmla="*/ 360744 h 483926"/>
                        <a:gd name="connsiteX30" fmla="*/ 353378 w 477320"/>
                        <a:gd name="connsiteY30" fmla="*/ 360432 h 483926"/>
                        <a:gd name="connsiteX31" fmla="*/ 353690 w 477320"/>
                        <a:gd name="connsiteY31" fmla="*/ 360120 h 483926"/>
                        <a:gd name="connsiteX32" fmla="*/ 373960 w 477320"/>
                        <a:gd name="connsiteY32" fmla="*/ 362303 h 483926"/>
                        <a:gd name="connsiteX33" fmla="*/ 399220 w 477320"/>
                        <a:gd name="connsiteY33" fmla="*/ 362303 h 483926"/>
                        <a:gd name="connsiteX34" fmla="*/ 403586 w 477320"/>
                        <a:gd name="connsiteY34" fmla="*/ 346399 h 483926"/>
                        <a:gd name="connsiteX35" fmla="*/ 384251 w 477320"/>
                        <a:gd name="connsiteY35" fmla="*/ 333613 h 483926"/>
                        <a:gd name="connsiteX36" fmla="*/ 360863 w 477320"/>
                        <a:gd name="connsiteY36" fmla="*/ 322387 h 483926"/>
                        <a:gd name="connsiteX37" fmla="*/ 322505 w 477320"/>
                        <a:gd name="connsiteY37" fmla="*/ 303676 h 483926"/>
                        <a:gd name="connsiteX38" fmla="*/ 280718 w 477320"/>
                        <a:gd name="connsiteY38" fmla="*/ 256586 h 483926"/>
                        <a:gd name="connsiteX39" fmla="*/ 237371 w 477320"/>
                        <a:gd name="connsiteY39" fmla="*/ 144945 h 483926"/>
                        <a:gd name="connsiteX40" fmla="*/ 264813 w 477320"/>
                        <a:gd name="connsiteY40" fmla="*/ 207003 h 483926"/>
                        <a:gd name="connsiteX41" fmla="*/ 301611 w 477320"/>
                        <a:gd name="connsiteY41" fmla="*/ 250661 h 483926"/>
                        <a:gd name="connsiteX42" fmla="*/ 343711 w 477320"/>
                        <a:gd name="connsiteY42" fmla="*/ 279351 h 483926"/>
                        <a:gd name="connsiteX43" fmla="*/ 369283 w 477320"/>
                        <a:gd name="connsiteY43" fmla="*/ 294008 h 483926"/>
                        <a:gd name="connsiteX44" fmla="*/ 438513 w 477320"/>
                        <a:gd name="connsiteY44" fmla="*/ 301181 h 483926"/>
                        <a:gd name="connsiteX45" fmla="*/ 392359 w 477320"/>
                        <a:gd name="connsiteY45" fmla="*/ 260641 h 483926"/>
                        <a:gd name="connsiteX46" fmla="*/ 370530 w 477320"/>
                        <a:gd name="connsiteY46" fmla="*/ 244113 h 483926"/>
                        <a:gd name="connsiteX47" fmla="*/ 392047 w 477320"/>
                        <a:gd name="connsiteY47" fmla="*/ 248167 h 483926"/>
                        <a:gd name="connsiteX48" fmla="*/ 436018 w 477320"/>
                        <a:gd name="connsiteY48" fmla="*/ 249726 h 483926"/>
                        <a:gd name="connsiteX49" fmla="*/ 473440 w 477320"/>
                        <a:gd name="connsiteY49" fmla="*/ 242865 h 483926"/>
                        <a:gd name="connsiteX50" fmla="*/ 473440 w 477320"/>
                        <a:gd name="connsiteY50" fmla="*/ 229144 h 483926"/>
                        <a:gd name="connsiteX51" fmla="*/ 435394 w 477320"/>
                        <a:gd name="connsiteY51" fmla="*/ 215111 h 483926"/>
                        <a:gd name="connsiteX52" fmla="*/ 407328 w 477320"/>
                        <a:gd name="connsiteY52" fmla="*/ 207938 h 483926"/>
                        <a:gd name="connsiteX53" fmla="*/ 460030 w 477320"/>
                        <a:gd name="connsiteY53" fmla="*/ 175194 h 483926"/>
                        <a:gd name="connsiteX54" fmla="*/ 453170 w 477320"/>
                        <a:gd name="connsiteY54" fmla="*/ 163032 h 483926"/>
                        <a:gd name="connsiteX55" fmla="*/ 388929 w 477320"/>
                        <a:gd name="connsiteY55" fmla="*/ 174258 h 483926"/>
                        <a:gd name="connsiteX56" fmla="*/ 363357 w 477320"/>
                        <a:gd name="connsiteY56" fmla="*/ 176441 h 483926"/>
                        <a:gd name="connsiteX57" fmla="*/ 351819 w 477320"/>
                        <a:gd name="connsiteY57" fmla="*/ 170516 h 483926"/>
                        <a:gd name="connsiteX58" fmla="*/ 316580 w 477320"/>
                        <a:gd name="connsiteY58" fmla="*/ 151182 h 483926"/>
                        <a:gd name="connsiteX59" fmla="*/ 286643 w 477320"/>
                        <a:gd name="connsiteY59" fmla="*/ 125922 h 483926"/>
                        <a:gd name="connsiteX60" fmla="*/ 286331 w 477320"/>
                        <a:gd name="connsiteY60" fmla="*/ 125610 h 483926"/>
                        <a:gd name="connsiteX61" fmla="*/ 277599 w 477320"/>
                        <a:gd name="connsiteY61" fmla="*/ 117814 h 483926"/>
                        <a:gd name="connsiteX62" fmla="*/ 270738 w 477320"/>
                        <a:gd name="connsiteY62" fmla="*/ 111889 h 483926"/>
                        <a:gd name="connsiteX63" fmla="*/ 292568 w 477320"/>
                        <a:gd name="connsiteY63" fmla="*/ 121556 h 483926"/>
                        <a:gd name="connsiteX64" fmla="*/ 348077 w 477320"/>
                        <a:gd name="connsiteY64" fmla="*/ 136525 h 483926"/>
                        <a:gd name="connsiteX65" fmla="*/ 435083 w 477320"/>
                        <a:gd name="connsiteY65" fmla="*/ 115319 h 483926"/>
                        <a:gd name="connsiteX66" fmla="*/ 429781 w 477320"/>
                        <a:gd name="connsiteY66" fmla="*/ 105964 h 483926"/>
                        <a:gd name="connsiteX67" fmla="*/ 373960 w 477320"/>
                        <a:gd name="connsiteY67" fmla="*/ 106587 h 483926"/>
                        <a:gd name="connsiteX68" fmla="*/ 416372 w 477320"/>
                        <a:gd name="connsiteY68" fmla="*/ 82887 h 483926"/>
                        <a:gd name="connsiteX69" fmla="*/ 439137 w 477320"/>
                        <a:gd name="connsiteY69" fmla="*/ 53885 h 483926"/>
                        <a:gd name="connsiteX70" fmla="*/ 428846 w 477320"/>
                        <a:gd name="connsiteY70" fmla="*/ 49831 h 483926"/>
                        <a:gd name="connsiteX71" fmla="*/ 387682 w 477320"/>
                        <a:gd name="connsiteY71" fmla="*/ 65111 h 483926"/>
                        <a:gd name="connsiteX72" fmla="*/ 344646 w 477320"/>
                        <a:gd name="connsiteY72" fmla="*/ 77585 h 483926"/>
                        <a:gd name="connsiteX73" fmla="*/ 333108 w 477320"/>
                        <a:gd name="connsiteY73" fmla="*/ 78833 h 483926"/>
                        <a:gd name="connsiteX74" fmla="*/ 373025 w 477320"/>
                        <a:gd name="connsiteY74" fmla="*/ 32991 h 483926"/>
                        <a:gd name="connsiteX75" fmla="*/ 366788 w 477320"/>
                        <a:gd name="connsiteY75" fmla="*/ 28001 h 483926"/>
                        <a:gd name="connsiteX76" fmla="*/ 310967 w 477320"/>
                        <a:gd name="connsiteY76" fmla="*/ 57315 h 483926"/>
                        <a:gd name="connsiteX77" fmla="*/ 304418 w 477320"/>
                        <a:gd name="connsiteY77" fmla="*/ 59498 h 483926"/>
                        <a:gd name="connsiteX78" fmla="*/ 275728 w 477320"/>
                        <a:gd name="connsiteY78" fmla="*/ 55132 h 483926"/>
                        <a:gd name="connsiteX79" fmla="*/ 249533 w 477320"/>
                        <a:gd name="connsiteY79" fmla="*/ 40475 h 483926"/>
                        <a:gd name="connsiteX80" fmla="*/ 193712 w 477320"/>
                        <a:gd name="connsiteY80" fmla="*/ 871 h 483926"/>
                        <a:gd name="connsiteX81" fmla="*/ 191217 w 477320"/>
                        <a:gd name="connsiteY81" fmla="*/ 559 h 483926"/>
                        <a:gd name="connsiteX82" fmla="*/ 183733 w 477320"/>
                        <a:gd name="connsiteY82" fmla="*/ 2430 h 483926"/>
                        <a:gd name="connsiteX83" fmla="*/ 169699 w 477320"/>
                        <a:gd name="connsiteY83" fmla="*/ 43594 h 483926"/>
                        <a:gd name="connsiteX84" fmla="*/ 154731 w 477320"/>
                        <a:gd name="connsiteY84" fmla="*/ 89124 h 483926"/>
                        <a:gd name="connsiteX85" fmla="*/ 142257 w 477320"/>
                        <a:gd name="connsiteY85" fmla="*/ 114695 h 483926"/>
                        <a:gd name="connsiteX86" fmla="*/ 130406 w 477320"/>
                        <a:gd name="connsiteY86" fmla="*/ 125610 h 483926"/>
                        <a:gd name="connsiteX87" fmla="*/ 110448 w 477320"/>
                        <a:gd name="connsiteY87" fmla="*/ 138708 h 483926"/>
                        <a:gd name="connsiteX88" fmla="*/ 89554 w 477320"/>
                        <a:gd name="connsiteY88" fmla="*/ 138396 h 483926"/>
                        <a:gd name="connsiteX89" fmla="*/ 7226 w 477320"/>
                        <a:gd name="connsiteY89" fmla="*/ 154300 h 483926"/>
                        <a:gd name="connsiteX90" fmla="*/ 15022 w 477320"/>
                        <a:gd name="connsiteY90" fmla="*/ 182990 h 483926"/>
                        <a:gd name="connsiteX91" fmla="*/ 39035 w 477320"/>
                        <a:gd name="connsiteY91" fmla="*/ 179560 h 483926"/>
                        <a:gd name="connsiteX92" fmla="*/ 27808 w 477320"/>
                        <a:gd name="connsiteY92" fmla="*/ 185485 h 483926"/>
                        <a:gd name="connsiteX93" fmla="*/ 6914 w 477320"/>
                        <a:gd name="connsiteY93" fmla="*/ 234134 h 483926"/>
                        <a:gd name="connsiteX94" fmla="*/ 11592 w 477320"/>
                        <a:gd name="connsiteY94" fmla="*/ 237876 h 483926"/>
                        <a:gd name="connsiteX95" fmla="*/ 34045 w 477320"/>
                        <a:gd name="connsiteY95" fmla="*/ 227584 h 483926"/>
                        <a:gd name="connsiteX96" fmla="*/ 56810 w 477320"/>
                        <a:gd name="connsiteY96" fmla="*/ 217917 h 483926"/>
                        <a:gd name="connsiteX97" fmla="*/ 43089 w 477320"/>
                        <a:gd name="connsiteY97" fmla="*/ 232574 h 483926"/>
                        <a:gd name="connsiteX98" fmla="*/ 33109 w 477320"/>
                        <a:gd name="connsiteY98" fmla="*/ 279663 h 483926"/>
                        <a:gd name="connsiteX99" fmla="*/ 47143 w 477320"/>
                        <a:gd name="connsiteY99" fmla="*/ 279663 h 483926"/>
                        <a:gd name="connsiteX100" fmla="*/ 87371 w 477320"/>
                        <a:gd name="connsiteY100" fmla="*/ 243177 h 483926"/>
                        <a:gd name="connsiteX101" fmla="*/ 166893 w 477320"/>
                        <a:gd name="connsiteY101" fmla="*/ 143385 h 483926"/>
                        <a:gd name="connsiteX102" fmla="*/ 153795 w 477320"/>
                        <a:gd name="connsiteY102" fmla="*/ 182055 h 483926"/>
                        <a:gd name="connsiteX103" fmla="*/ 128847 w 477320"/>
                        <a:gd name="connsiteY103" fmla="*/ 238811 h 483926"/>
                        <a:gd name="connsiteX104" fmla="*/ 95479 w 477320"/>
                        <a:gd name="connsiteY104" fmla="*/ 298374 h 483926"/>
                        <a:gd name="connsiteX105" fmla="*/ 73026 w 477320"/>
                        <a:gd name="connsiteY105" fmla="*/ 323946 h 483926"/>
                        <a:gd name="connsiteX106" fmla="*/ 44336 w 477320"/>
                        <a:gd name="connsiteY106" fmla="*/ 343281 h 483926"/>
                        <a:gd name="connsiteX107" fmla="*/ 50573 w 477320"/>
                        <a:gd name="connsiteY107" fmla="*/ 373218 h 483926"/>
                        <a:gd name="connsiteX108" fmla="*/ 260135 w 477320"/>
                        <a:gd name="connsiteY108" fmla="*/ 105028 h 483926"/>
                        <a:gd name="connsiteX109" fmla="*/ 259200 w 477320"/>
                        <a:gd name="connsiteY109" fmla="*/ 103157 h 483926"/>
                        <a:gd name="connsiteX110" fmla="*/ 261695 w 477320"/>
                        <a:gd name="connsiteY110" fmla="*/ 106275 h 483926"/>
                        <a:gd name="connsiteX111" fmla="*/ 260135 w 477320"/>
                        <a:gd name="connsiteY111" fmla="*/ 105028 h 4839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477320" h="483926">
                          <a:moveTo>
                            <a:pt x="50573" y="373218"/>
                          </a:moveTo>
                          <a:cubicBezTo>
                            <a:pt x="77392" y="376648"/>
                            <a:pt x="100469" y="355131"/>
                            <a:pt x="116373" y="335484"/>
                          </a:cubicBezTo>
                          <a:cubicBezTo>
                            <a:pt x="120115" y="330807"/>
                            <a:pt x="123857" y="325817"/>
                            <a:pt x="127600" y="320516"/>
                          </a:cubicBezTo>
                          <a:cubicBezTo>
                            <a:pt x="125105" y="333301"/>
                            <a:pt x="122610" y="346399"/>
                            <a:pt x="120115" y="359497"/>
                          </a:cubicBezTo>
                          <a:cubicBezTo>
                            <a:pt x="119180" y="364174"/>
                            <a:pt x="112007" y="400973"/>
                            <a:pt x="125417" y="397542"/>
                          </a:cubicBezTo>
                          <a:cubicBezTo>
                            <a:pt x="143816" y="392552"/>
                            <a:pt x="148805" y="356690"/>
                            <a:pt x="154419" y="341409"/>
                          </a:cubicBezTo>
                          <a:cubicBezTo>
                            <a:pt x="155666" y="337355"/>
                            <a:pt x="156913" y="333301"/>
                            <a:pt x="158473" y="329559"/>
                          </a:cubicBezTo>
                          <a:cubicBezTo>
                            <a:pt x="163150" y="337979"/>
                            <a:pt x="168764" y="345463"/>
                            <a:pt x="175001" y="350765"/>
                          </a:cubicBezTo>
                          <a:cubicBezTo>
                            <a:pt x="177184" y="352636"/>
                            <a:pt x="180302" y="351700"/>
                            <a:pt x="181238" y="349206"/>
                          </a:cubicBezTo>
                          <a:cubicBezTo>
                            <a:pt x="188098" y="327376"/>
                            <a:pt x="194647" y="173635"/>
                            <a:pt x="198389" y="159602"/>
                          </a:cubicBezTo>
                          <a:cubicBezTo>
                            <a:pt x="198701" y="158354"/>
                            <a:pt x="199013" y="157107"/>
                            <a:pt x="199325" y="156171"/>
                          </a:cubicBezTo>
                          <a:cubicBezTo>
                            <a:pt x="199325" y="156483"/>
                            <a:pt x="199325" y="156483"/>
                            <a:pt x="199637" y="156795"/>
                          </a:cubicBezTo>
                          <a:cubicBezTo>
                            <a:pt x="201196" y="192346"/>
                            <a:pt x="196518" y="228832"/>
                            <a:pt x="202443" y="264071"/>
                          </a:cubicBezTo>
                          <a:cubicBezTo>
                            <a:pt x="214605" y="335484"/>
                            <a:pt x="221466" y="345775"/>
                            <a:pt x="221466" y="347646"/>
                          </a:cubicBezTo>
                          <a:cubicBezTo>
                            <a:pt x="218971" y="351388"/>
                            <a:pt x="216789" y="355131"/>
                            <a:pt x="214294" y="358873"/>
                          </a:cubicBezTo>
                          <a:cubicBezTo>
                            <a:pt x="208057" y="368540"/>
                            <a:pt x="199325" y="379143"/>
                            <a:pt x="197454" y="390681"/>
                          </a:cubicBezTo>
                          <a:cubicBezTo>
                            <a:pt x="196830" y="395359"/>
                            <a:pt x="197142" y="406897"/>
                            <a:pt x="203067" y="409080"/>
                          </a:cubicBezTo>
                          <a:cubicBezTo>
                            <a:pt x="218660" y="415629"/>
                            <a:pt x="232069" y="406274"/>
                            <a:pt x="242984" y="394112"/>
                          </a:cubicBezTo>
                          <a:cubicBezTo>
                            <a:pt x="242048" y="400973"/>
                            <a:pt x="241424" y="408145"/>
                            <a:pt x="240489" y="415006"/>
                          </a:cubicBezTo>
                          <a:cubicBezTo>
                            <a:pt x="239865" y="422802"/>
                            <a:pt x="235187" y="463654"/>
                            <a:pt x="251716" y="462407"/>
                          </a:cubicBezTo>
                          <a:cubicBezTo>
                            <a:pt x="274481" y="460536"/>
                            <a:pt x="279470" y="436211"/>
                            <a:pt x="282277" y="417189"/>
                          </a:cubicBezTo>
                          <a:cubicBezTo>
                            <a:pt x="282900" y="414070"/>
                            <a:pt x="283212" y="411264"/>
                            <a:pt x="283524" y="408145"/>
                          </a:cubicBezTo>
                          <a:cubicBezTo>
                            <a:pt x="289761" y="417812"/>
                            <a:pt x="296622" y="427480"/>
                            <a:pt x="303794" y="436835"/>
                          </a:cubicBezTo>
                          <a:cubicBezTo>
                            <a:pt x="320634" y="458041"/>
                            <a:pt x="339969" y="484236"/>
                            <a:pt x="369594" y="483924"/>
                          </a:cubicBezTo>
                          <a:cubicBezTo>
                            <a:pt x="375519" y="483924"/>
                            <a:pt x="379885" y="477063"/>
                            <a:pt x="376455" y="471762"/>
                          </a:cubicBezTo>
                          <a:cubicBezTo>
                            <a:pt x="363357" y="450556"/>
                            <a:pt x="352443" y="429039"/>
                            <a:pt x="342775" y="406274"/>
                          </a:cubicBezTo>
                          <a:cubicBezTo>
                            <a:pt x="341840" y="404403"/>
                            <a:pt x="341216" y="402532"/>
                            <a:pt x="340281" y="400661"/>
                          </a:cubicBezTo>
                          <a:cubicBezTo>
                            <a:pt x="354002" y="409704"/>
                            <a:pt x="369283" y="413447"/>
                            <a:pt x="385187" y="405026"/>
                          </a:cubicBezTo>
                          <a:cubicBezTo>
                            <a:pt x="389864" y="402532"/>
                            <a:pt x="388929" y="396295"/>
                            <a:pt x="385187" y="393800"/>
                          </a:cubicBezTo>
                          <a:cubicBezTo>
                            <a:pt x="371777" y="385068"/>
                            <a:pt x="362110" y="373218"/>
                            <a:pt x="353066" y="360744"/>
                          </a:cubicBezTo>
                          <a:cubicBezTo>
                            <a:pt x="353066" y="360744"/>
                            <a:pt x="353378" y="360432"/>
                            <a:pt x="353378" y="360432"/>
                          </a:cubicBezTo>
                          <a:cubicBezTo>
                            <a:pt x="353378" y="360432"/>
                            <a:pt x="353690" y="360120"/>
                            <a:pt x="353690" y="360120"/>
                          </a:cubicBezTo>
                          <a:cubicBezTo>
                            <a:pt x="360551" y="361056"/>
                            <a:pt x="367100" y="361680"/>
                            <a:pt x="373960" y="362303"/>
                          </a:cubicBezTo>
                          <a:cubicBezTo>
                            <a:pt x="382380" y="362927"/>
                            <a:pt x="390800" y="361056"/>
                            <a:pt x="399220" y="362303"/>
                          </a:cubicBezTo>
                          <a:cubicBezTo>
                            <a:pt x="407640" y="363239"/>
                            <a:pt x="410759" y="349829"/>
                            <a:pt x="403586" y="346399"/>
                          </a:cubicBezTo>
                          <a:cubicBezTo>
                            <a:pt x="396413" y="342969"/>
                            <a:pt x="390800" y="337355"/>
                            <a:pt x="384251" y="333613"/>
                          </a:cubicBezTo>
                          <a:cubicBezTo>
                            <a:pt x="376767" y="329247"/>
                            <a:pt x="368971" y="325505"/>
                            <a:pt x="360863" y="322387"/>
                          </a:cubicBezTo>
                          <a:cubicBezTo>
                            <a:pt x="351195" y="318644"/>
                            <a:pt x="325312" y="307106"/>
                            <a:pt x="322505" y="303676"/>
                          </a:cubicBezTo>
                          <a:cubicBezTo>
                            <a:pt x="309719" y="287771"/>
                            <a:pt x="291944" y="273738"/>
                            <a:pt x="280718" y="256586"/>
                          </a:cubicBezTo>
                          <a:cubicBezTo>
                            <a:pt x="235499" y="186420"/>
                            <a:pt x="237371" y="144945"/>
                            <a:pt x="237371" y="144945"/>
                          </a:cubicBezTo>
                          <a:cubicBezTo>
                            <a:pt x="248909" y="171140"/>
                            <a:pt x="254522" y="189539"/>
                            <a:pt x="264813" y="207003"/>
                          </a:cubicBezTo>
                          <a:cubicBezTo>
                            <a:pt x="274481" y="223531"/>
                            <a:pt x="287266" y="238187"/>
                            <a:pt x="301611" y="250661"/>
                          </a:cubicBezTo>
                          <a:cubicBezTo>
                            <a:pt x="313462" y="260641"/>
                            <a:pt x="328119" y="274674"/>
                            <a:pt x="343711" y="279351"/>
                          </a:cubicBezTo>
                          <a:cubicBezTo>
                            <a:pt x="352443" y="285588"/>
                            <a:pt x="361486" y="290890"/>
                            <a:pt x="369283" y="294008"/>
                          </a:cubicBezTo>
                          <a:cubicBezTo>
                            <a:pt x="379574" y="298374"/>
                            <a:pt x="432588" y="320516"/>
                            <a:pt x="438513" y="301181"/>
                          </a:cubicBezTo>
                          <a:cubicBezTo>
                            <a:pt x="444126" y="282782"/>
                            <a:pt x="403586" y="267501"/>
                            <a:pt x="392359" y="260641"/>
                          </a:cubicBezTo>
                          <a:cubicBezTo>
                            <a:pt x="384563" y="255651"/>
                            <a:pt x="377079" y="250350"/>
                            <a:pt x="370530" y="244113"/>
                          </a:cubicBezTo>
                          <a:cubicBezTo>
                            <a:pt x="378950" y="246296"/>
                            <a:pt x="386746" y="247543"/>
                            <a:pt x="392047" y="248167"/>
                          </a:cubicBezTo>
                          <a:cubicBezTo>
                            <a:pt x="406393" y="250350"/>
                            <a:pt x="421673" y="251285"/>
                            <a:pt x="436018" y="249726"/>
                          </a:cubicBezTo>
                          <a:cubicBezTo>
                            <a:pt x="448180" y="248479"/>
                            <a:pt x="462213" y="248167"/>
                            <a:pt x="473440" y="242865"/>
                          </a:cubicBezTo>
                          <a:cubicBezTo>
                            <a:pt x="479365" y="239747"/>
                            <a:pt x="477806" y="232262"/>
                            <a:pt x="473440" y="229144"/>
                          </a:cubicBezTo>
                          <a:cubicBezTo>
                            <a:pt x="463149" y="221660"/>
                            <a:pt x="447557" y="218541"/>
                            <a:pt x="435394" y="215111"/>
                          </a:cubicBezTo>
                          <a:cubicBezTo>
                            <a:pt x="426039" y="212304"/>
                            <a:pt x="416683" y="210121"/>
                            <a:pt x="407328" y="207938"/>
                          </a:cubicBezTo>
                          <a:cubicBezTo>
                            <a:pt x="426663" y="200454"/>
                            <a:pt x="443502" y="189227"/>
                            <a:pt x="460030" y="175194"/>
                          </a:cubicBezTo>
                          <a:cubicBezTo>
                            <a:pt x="465644" y="170204"/>
                            <a:pt x="459407" y="161784"/>
                            <a:pt x="453170" y="163032"/>
                          </a:cubicBezTo>
                          <a:cubicBezTo>
                            <a:pt x="432276" y="168021"/>
                            <a:pt x="410135" y="170828"/>
                            <a:pt x="388929" y="174258"/>
                          </a:cubicBezTo>
                          <a:cubicBezTo>
                            <a:pt x="380821" y="175506"/>
                            <a:pt x="372089" y="175818"/>
                            <a:pt x="363357" y="176441"/>
                          </a:cubicBezTo>
                          <a:cubicBezTo>
                            <a:pt x="359615" y="174258"/>
                            <a:pt x="355873" y="172387"/>
                            <a:pt x="351819" y="170516"/>
                          </a:cubicBezTo>
                          <a:cubicBezTo>
                            <a:pt x="339657" y="164903"/>
                            <a:pt x="327807" y="158666"/>
                            <a:pt x="316580" y="151182"/>
                          </a:cubicBezTo>
                          <a:cubicBezTo>
                            <a:pt x="305665" y="144009"/>
                            <a:pt x="296310" y="134965"/>
                            <a:pt x="286643" y="125922"/>
                          </a:cubicBezTo>
                          <a:cubicBezTo>
                            <a:pt x="286643" y="125922"/>
                            <a:pt x="286643" y="125610"/>
                            <a:pt x="286331" y="125610"/>
                          </a:cubicBezTo>
                          <a:cubicBezTo>
                            <a:pt x="284148" y="121868"/>
                            <a:pt x="281029" y="119373"/>
                            <a:pt x="277599" y="117814"/>
                          </a:cubicBezTo>
                          <a:cubicBezTo>
                            <a:pt x="275416" y="115631"/>
                            <a:pt x="272921" y="113760"/>
                            <a:pt x="270738" y="111889"/>
                          </a:cubicBezTo>
                          <a:cubicBezTo>
                            <a:pt x="277599" y="115943"/>
                            <a:pt x="285395" y="118749"/>
                            <a:pt x="292568" y="121556"/>
                          </a:cubicBezTo>
                          <a:cubicBezTo>
                            <a:pt x="310343" y="128728"/>
                            <a:pt x="328742" y="133718"/>
                            <a:pt x="348077" y="136525"/>
                          </a:cubicBezTo>
                          <a:cubicBezTo>
                            <a:pt x="379574" y="140891"/>
                            <a:pt x="410447" y="136525"/>
                            <a:pt x="435083" y="115319"/>
                          </a:cubicBezTo>
                          <a:cubicBezTo>
                            <a:pt x="439760" y="111265"/>
                            <a:pt x="434459" y="105340"/>
                            <a:pt x="429781" y="105964"/>
                          </a:cubicBezTo>
                          <a:cubicBezTo>
                            <a:pt x="411382" y="108770"/>
                            <a:pt x="392359" y="109082"/>
                            <a:pt x="373960" y="106587"/>
                          </a:cubicBezTo>
                          <a:cubicBezTo>
                            <a:pt x="388929" y="100350"/>
                            <a:pt x="402962" y="92242"/>
                            <a:pt x="416372" y="82887"/>
                          </a:cubicBezTo>
                          <a:cubicBezTo>
                            <a:pt x="426975" y="75402"/>
                            <a:pt x="438513" y="67918"/>
                            <a:pt x="439137" y="53885"/>
                          </a:cubicBezTo>
                          <a:cubicBezTo>
                            <a:pt x="439449" y="48583"/>
                            <a:pt x="432276" y="46089"/>
                            <a:pt x="428846" y="49831"/>
                          </a:cubicBezTo>
                          <a:cubicBezTo>
                            <a:pt x="420426" y="58563"/>
                            <a:pt x="399532" y="61057"/>
                            <a:pt x="387682" y="65111"/>
                          </a:cubicBezTo>
                          <a:cubicBezTo>
                            <a:pt x="373648" y="69789"/>
                            <a:pt x="359303" y="74467"/>
                            <a:pt x="344646" y="77585"/>
                          </a:cubicBezTo>
                          <a:cubicBezTo>
                            <a:pt x="341216" y="78209"/>
                            <a:pt x="337162" y="78833"/>
                            <a:pt x="333108" y="78833"/>
                          </a:cubicBezTo>
                          <a:cubicBezTo>
                            <a:pt x="350572" y="68854"/>
                            <a:pt x="369594" y="53261"/>
                            <a:pt x="373025" y="32991"/>
                          </a:cubicBezTo>
                          <a:cubicBezTo>
                            <a:pt x="373648" y="29249"/>
                            <a:pt x="370218" y="26442"/>
                            <a:pt x="366788" y="28001"/>
                          </a:cubicBezTo>
                          <a:cubicBezTo>
                            <a:pt x="347453" y="37045"/>
                            <a:pt x="330925" y="49519"/>
                            <a:pt x="310967" y="57315"/>
                          </a:cubicBezTo>
                          <a:cubicBezTo>
                            <a:pt x="308784" y="58251"/>
                            <a:pt x="306601" y="58874"/>
                            <a:pt x="304418" y="59498"/>
                          </a:cubicBezTo>
                          <a:cubicBezTo>
                            <a:pt x="295374" y="56380"/>
                            <a:pt x="285083" y="55132"/>
                            <a:pt x="275728" y="55132"/>
                          </a:cubicBezTo>
                          <a:cubicBezTo>
                            <a:pt x="266996" y="50454"/>
                            <a:pt x="257953" y="45777"/>
                            <a:pt x="249533" y="40475"/>
                          </a:cubicBezTo>
                          <a:cubicBezTo>
                            <a:pt x="230198" y="28625"/>
                            <a:pt x="212111" y="14280"/>
                            <a:pt x="193712" y="871"/>
                          </a:cubicBezTo>
                          <a:cubicBezTo>
                            <a:pt x="192776" y="247"/>
                            <a:pt x="191841" y="247"/>
                            <a:pt x="191217" y="559"/>
                          </a:cubicBezTo>
                          <a:cubicBezTo>
                            <a:pt x="188722" y="-689"/>
                            <a:pt x="185292" y="247"/>
                            <a:pt x="183733" y="2430"/>
                          </a:cubicBezTo>
                          <a:cubicBezTo>
                            <a:pt x="175936" y="14904"/>
                            <a:pt x="172818" y="29561"/>
                            <a:pt x="169699" y="43594"/>
                          </a:cubicBezTo>
                          <a:cubicBezTo>
                            <a:pt x="165957" y="59186"/>
                            <a:pt x="160968" y="74467"/>
                            <a:pt x="154731" y="89124"/>
                          </a:cubicBezTo>
                          <a:cubicBezTo>
                            <a:pt x="150988" y="97856"/>
                            <a:pt x="146934" y="106587"/>
                            <a:pt x="142257" y="114695"/>
                          </a:cubicBezTo>
                          <a:cubicBezTo>
                            <a:pt x="138514" y="118749"/>
                            <a:pt x="134772" y="122492"/>
                            <a:pt x="130406" y="125610"/>
                          </a:cubicBezTo>
                          <a:cubicBezTo>
                            <a:pt x="124169" y="130288"/>
                            <a:pt x="117309" y="135277"/>
                            <a:pt x="110448" y="138708"/>
                          </a:cubicBezTo>
                          <a:cubicBezTo>
                            <a:pt x="102340" y="142450"/>
                            <a:pt x="98598" y="139955"/>
                            <a:pt x="89554" y="138396"/>
                          </a:cubicBezTo>
                          <a:cubicBezTo>
                            <a:pt x="61800" y="133718"/>
                            <a:pt x="31238" y="140267"/>
                            <a:pt x="7226" y="154300"/>
                          </a:cubicBezTo>
                          <a:cubicBezTo>
                            <a:pt x="-5248" y="161784"/>
                            <a:pt x="-882" y="184238"/>
                            <a:pt x="15022" y="182990"/>
                          </a:cubicBezTo>
                          <a:cubicBezTo>
                            <a:pt x="23130" y="182366"/>
                            <a:pt x="30927" y="180807"/>
                            <a:pt x="39035" y="179560"/>
                          </a:cubicBezTo>
                          <a:cubicBezTo>
                            <a:pt x="34981" y="181119"/>
                            <a:pt x="31238" y="182990"/>
                            <a:pt x="27808" y="185485"/>
                          </a:cubicBezTo>
                          <a:cubicBezTo>
                            <a:pt x="13463" y="195464"/>
                            <a:pt x="54" y="216670"/>
                            <a:pt x="6914" y="234134"/>
                          </a:cubicBezTo>
                          <a:cubicBezTo>
                            <a:pt x="7538" y="236005"/>
                            <a:pt x="9409" y="238187"/>
                            <a:pt x="11592" y="237876"/>
                          </a:cubicBezTo>
                          <a:cubicBezTo>
                            <a:pt x="20636" y="237252"/>
                            <a:pt x="26561" y="232886"/>
                            <a:pt x="34045" y="227584"/>
                          </a:cubicBezTo>
                          <a:cubicBezTo>
                            <a:pt x="42153" y="221660"/>
                            <a:pt x="48078" y="218541"/>
                            <a:pt x="56810" y="217917"/>
                          </a:cubicBezTo>
                          <a:cubicBezTo>
                            <a:pt x="52132" y="222907"/>
                            <a:pt x="47455" y="227584"/>
                            <a:pt x="43089" y="232574"/>
                          </a:cubicBezTo>
                          <a:cubicBezTo>
                            <a:pt x="30927" y="245984"/>
                            <a:pt x="22195" y="262824"/>
                            <a:pt x="33109" y="279663"/>
                          </a:cubicBezTo>
                          <a:cubicBezTo>
                            <a:pt x="36540" y="284965"/>
                            <a:pt x="43401" y="284653"/>
                            <a:pt x="47143" y="279663"/>
                          </a:cubicBezTo>
                          <a:cubicBezTo>
                            <a:pt x="56810" y="265630"/>
                            <a:pt x="75833" y="256275"/>
                            <a:pt x="87371" y="243177"/>
                          </a:cubicBezTo>
                          <a:cubicBezTo>
                            <a:pt x="101093" y="227896"/>
                            <a:pt x="157849" y="148687"/>
                            <a:pt x="166893" y="143385"/>
                          </a:cubicBezTo>
                          <a:cubicBezTo>
                            <a:pt x="166581" y="146192"/>
                            <a:pt x="154107" y="179872"/>
                            <a:pt x="153795" y="182055"/>
                          </a:cubicBezTo>
                          <a:cubicBezTo>
                            <a:pt x="148805" y="202637"/>
                            <a:pt x="136955" y="219165"/>
                            <a:pt x="128847" y="238811"/>
                          </a:cubicBezTo>
                          <a:cubicBezTo>
                            <a:pt x="120427" y="259705"/>
                            <a:pt x="108265" y="279975"/>
                            <a:pt x="95479" y="298374"/>
                          </a:cubicBezTo>
                          <a:cubicBezTo>
                            <a:pt x="88930" y="307730"/>
                            <a:pt x="81758" y="316773"/>
                            <a:pt x="73026" y="323946"/>
                          </a:cubicBezTo>
                          <a:cubicBezTo>
                            <a:pt x="63983" y="331430"/>
                            <a:pt x="52756" y="334861"/>
                            <a:pt x="44336" y="343281"/>
                          </a:cubicBezTo>
                          <a:cubicBezTo>
                            <a:pt x="34669" y="352948"/>
                            <a:pt x="37164" y="371347"/>
                            <a:pt x="50573" y="373218"/>
                          </a:cubicBezTo>
                          <a:close/>
                          <a:moveTo>
                            <a:pt x="260135" y="105028"/>
                          </a:moveTo>
                          <a:cubicBezTo>
                            <a:pt x="259824" y="104404"/>
                            <a:pt x="259512" y="103781"/>
                            <a:pt x="259200" y="103157"/>
                          </a:cubicBezTo>
                          <a:cubicBezTo>
                            <a:pt x="260135" y="104093"/>
                            <a:pt x="260759" y="105340"/>
                            <a:pt x="261695" y="106275"/>
                          </a:cubicBezTo>
                          <a:cubicBezTo>
                            <a:pt x="261383" y="105652"/>
                            <a:pt x="260759" y="105340"/>
                            <a:pt x="260135" y="105028"/>
                          </a:cubicBezTo>
                          <a:close/>
                        </a:path>
                      </a:pathLst>
                    </a:custGeom>
                    <a:solidFill>
                      <a:srgbClr val="4D913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5" name="Freeform: Shape 725">
                      <a:extLst>
                        <a:ext uri="{FF2B5EF4-FFF2-40B4-BE49-F238E27FC236}">
                          <a16:creationId xmlns:a16="http://schemas.microsoft.com/office/drawing/2014/main" id="{2C1DF73C-1A38-48B7-80C4-319BA833CB3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7580" y="4956870"/>
                      <a:ext cx="228088" cy="76143"/>
                    </a:xfrm>
                    <a:custGeom>
                      <a:avLst/>
                      <a:gdLst>
                        <a:gd name="connsiteX0" fmla="*/ 88 w 228088"/>
                        <a:gd name="connsiteY0" fmla="*/ 4040 h 76143"/>
                        <a:gd name="connsiteX1" fmla="*/ 103622 w 228088"/>
                        <a:gd name="connsiteY1" fmla="*/ 70464 h 76143"/>
                        <a:gd name="connsiteX2" fmla="*/ 227114 w 228088"/>
                        <a:gd name="connsiteY2" fmla="*/ 47387 h 76143"/>
                        <a:gd name="connsiteX3" fmla="*/ 219006 w 228088"/>
                        <a:gd name="connsiteY3" fmla="*/ 33354 h 76143"/>
                        <a:gd name="connsiteX4" fmla="*/ 175659 w 228088"/>
                        <a:gd name="connsiteY4" fmla="*/ 43645 h 76143"/>
                        <a:gd name="connsiteX5" fmla="*/ 112978 w 228088"/>
                        <a:gd name="connsiteY5" fmla="*/ 43021 h 76143"/>
                        <a:gd name="connsiteX6" fmla="*/ 4454 w 228088"/>
                        <a:gd name="connsiteY6" fmla="*/ 609 h 76143"/>
                        <a:gd name="connsiteX7" fmla="*/ 88 w 228088"/>
                        <a:gd name="connsiteY7" fmla="*/ 4040 h 76143"/>
                        <a:gd name="connsiteX8" fmla="*/ 88 w 228088"/>
                        <a:gd name="connsiteY8" fmla="*/ 4040 h 761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8088" h="76143">
                          <a:moveTo>
                            <a:pt x="88" y="4040"/>
                          </a:moveTo>
                          <a:cubicBezTo>
                            <a:pt x="11003" y="50505"/>
                            <a:pt x="61835" y="64226"/>
                            <a:pt x="103622" y="70464"/>
                          </a:cubicBezTo>
                          <a:cubicBezTo>
                            <a:pt x="136990" y="75453"/>
                            <a:pt x="210898" y="87615"/>
                            <a:pt x="227114" y="47387"/>
                          </a:cubicBezTo>
                          <a:cubicBezTo>
                            <a:pt x="229921" y="40838"/>
                            <a:pt x="226491" y="33665"/>
                            <a:pt x="219006" y="33354"/>
                          </a:cubicBezTo>
                          <a:cubicBezTo>
                            <a:pt x="202790" y="32418"/>
                            <a:pt x="191564" y="40838"/>
                            <a:pt x="175659" y="43645"/>
                          </a:cubicBezTo>
                          <a:cubicBezTo>
                            <a:pt x="155389" y="47387"/>
                            <a:pt x="133560" y="45204"/>
                            <a:pt x="112978" y="43021"/>
                          </a:cubicBezTo>
                          <a:cubicBezTo>
                            <a:pt x="71502" y="38967"/>
                            <a:pt x="38446" y="23686"/>
                            <a:pt x="4454" y="609"/>
                          </a:cubicBezTo>
                          <a:cubicBezTo>
                            <a:pt x="2271" y="-1262"/>
                            <a:pt x="-535" y="1545"/>
                            <a:pt x="88" y="4040"/>
                          </a:cubicBezTo>
                          <a:lnTo>
                            <a:pt x="88" y="404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" name="Freeform: Shape 726">
                      <a:extLst>
                        <a:ext uri="{FF2B5EF4-FFF2-40B4-BE49-F238E27FC236}">
                          <a16:creationId xmlns:a16="http://schemas.microsoft.com/office/drawing/2014/main" id="{34208A44-19D5-44E5-9F61-CB5A8C048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07659" y="5044423"/>
                      <a:ext cx="129266" cy="83718"/>
                    </a:xfrm>
                    <a:custGeom>
                      <a:avLst/>
                      <a:gdLst>
                        <a:gd name="connsiteX0" fmla="*/ 196 w 129266"/>
                        <a:gd name="connsiteY0" fmla="*/ 5052 h 83718"/>
                        <a:gd name="connsiteX1" fmla="*/ 67244 w 129266"/>
                        <a:gd name="connsiteY1" fmla="*/ 62432 h 83718"/>
                        <a:gd name="connsiteX2" fmla="*/ 128678 w 129266"/>
                        <a:gd name="connsiteY2" fmla="*/ 75841 h 83718"/>
                        <a:gd name="connsiteX3" fmla="*/ 127742 w 129266"/>
                        <a:gd name="connsiteY3" fmla="*/ 69916 h 83718"/>
                        <a:gd name="connsiteX4" fmla="*/ 109343 w 129266"/>
                        <a:gd name="connsiteY4" fmla="*/ 59625 h 83718"/>
                        <a:gd name="connsiteX5" fmla="*/ 74416 w 129266"/>
                        <a:gd name="connsiteY5" fmla="*/ 40602 h 83718"/>
                        <a:gd name="connsiteX6" fmla="*/ 7057 w 129266"/>
                        <a:gd name="connsiteY6" fmla="*/ 998 h 83718"/>
                        <a:gd name="connsiteX7" fmla="*/ 196 w 129266"/>
                        <a:gd name="connsiteY7" fmla="*/ 5052 h 83718"/>
                        <a:gd name="connsiteX8" fmla="*/ 196 w 129266"/>
                        <a:gd name="connsiteY8" fmla="*/ 5052 h 83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9266" h="83718">
                          <a:moveTo>
                            <a:pt x="196" y="5052"/>
                          </a:moveTo>
                          <a:cubicBezTo>
                            <a:pt x="10175" y="34989"/>
                            <a:pt x="41984" y="47775"/>
                            <a:pt x="67244" y="62432"/>
                          </a:cubicBezTo>
                          <a:cubicBezTo>
                            <a:pt x="82524" y="71164"/>
                            <a:pt x="113397" y="96423"/>
                            <a:pt x="128678" y="75841"/>
                          </a:cubicBezTo>
                          <a:cubicBezTo>
                            <a:pt x="129925" y="73970"/>
                            <a:pt x="128990" y="71475"/>
                            <a:pt x="127742" y="69916"/>
                          </a:cubicBezTo>
                          <a:cubicBezTo>
                            <a:pt x="122753" y="63991"/>
                            <a:pt x="116516" y="62743"/>
                            <a:pt x="109343" y="59625"/>
                          </a:cubicBezTo>
                          <a:cubicBezTo>
                            <a:pt x="97181" y="54324"/>
                            <a:pt x="85955" y="47151"/>
                            <a:pt x="74416" y="40602"/>
                          </a:cubicBezTo>
                          <a:cubicBezTo>
                            <a:pt x="52587" y="28440"/>
                            <a:pt x="24832" y="18773"/>
                            <a:pt x="7057" y="998"/>
                          </a:cubicBezTo>
                          <a:cubicBezTo>
                            <a:pt x="3938" y="-1497"/>
                            <a:pt x="-1051" y="998"/>
                            <a:pt x="196" y="5052"/>
                          </a:cubicBezTo>
                          <a:lnTo>
                            <a:pt x="196" y="505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7" name="Freeform: Shape 727">
                      <a:extLst>
                        <a:ext uri="{FF2B5EF4-FFF2-40B4-BE49-F238E27FC236}">
                          <a16:creationId xmlns:a16="http://schemas.microsoft.com/office/drawing/2014/main" id="{49793DA9-CBA2-4D02-9894-4F9E35E191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4966" y="4997184"/>
                      <a:ext cx="219144" cy="198245"/>
                    </a:xfrm>
                    <a:custGeom>
                      <a:avLst/>
                      <a:gdLst>
                        <a:gd name="connsiteX0" fmla="*/ 0 w 219144"/>
                        <a:gd name="connsiteY0" fmla="*/ 8320 h 198245"/>
                        <a:gd name="connsiteX1" fmla="*/ 73908 w 219144"/>
                        <a:gd name="connsiteY1" fmla="*/ 144910 h 198245"/>
                        <a:gd name="connsiteX2" fmla="*/ 208627 w 219144"/>
                        <a:gd name="connsiteY2" fmla="*/ 197300 h 198245"/>
                        <a:gd name="connsiteX3" fmla="*/ 212057 w 219144"/>
                        <a:gd name="connsiteY3" fmla="*/ 170481 h 198245"/>
                        <a:gd name="connsiteX4" fmla="*/ 161849 w 219144"/>
                        <a:gd name="connsiteY4" fmla="*/ 151459 h 198245"/>
                        <a:gd name="connsiteX5" fmla="*/ 90124 w 219144"/>
                        <a:gd name="connsiteY5" fmla="*/ 111230 h 198245"/>
                        <a:gd name="connsiteX6" fmla="*/ 14033 w 219144"/>
                        <a:gd name="connsiteY6" fmla="*/ 2707 h 198245"/>
                        <a:gd name="connsiteX7" fmla="*/ 0 w 219144"/>
                        <a:gd name="connsiteY7" fmla="*/ 8320 h 198245"/>
                        <a:gd name="connsiteX8" fmla="*/ 0 w 219144"/>
                        <a:gd name="connsiteY8" fmla="*/ 8320 h 1982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19144" h="198245">
                          <a:moveTo>
                            <a:pt x="0" y="8320"/>
                          </a:moveTo>
                          <a:cubicBezTo>
                            <a:pt x="0" y="60087"/>
                            <a:pt x="34927" y="113101"/>
                            <a:pt x="73908" y="144910"/>
                          </a:cubicBezTo>
                          <a:cubicBezTo>
                            <a:pt x="107900" y="172352"/>
                            <a:pt x="163409" y="204161"/>
                            <a:pt x="208627" y="197300"/>
                          </a:cubicBezTo>
                          <a:cubicBezTo>
                            <a:pt x="222348" y="195118"/>
                            <a:pt x="221724" y="176718"/>
                            <a:pt x="212057" y="170481"/>
                          </a:cubicBezTo>
                          <a:cubicBezTo>
                            <a:pt x="196465" y="160190"/>
                            <a:pt x="179313" y="157384"/>
                            <a:pt x="161849" y="151459"/>
                          </a:cubicBezTo>
                          <a:cubicBezTo>
                            <a:pt x="135966" y="142415"/>
                            <a:pt x="111018" y="129006"/>
                            <a:pt x="90124" y="111230"/>
                          </a:cubicBezTo>
                          <a:cubicBezTo>
                            <a:pt x="54262" y="80981"/>
                            <a:pt x="43659" y="36698"/>
                            <a:pt x="14033" y="2707"/>
                          </a:cubicBezTo>
                          <a:cubicBezTo>
                            <a:pt x="9355" y="-3218"/>
                            <a:pt x="0" y="1459"/>
                            <a:pt x="0" y="8320"/>
                          </a:cubicBezTo>
                          <a:lnTo>
                            <a:pt x="0" y="832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8" name="Freeform: Shape 728">
                      <a:extLst>
                        <a:ext uri="{FF2B5EF4-FFF2-40B4-BE49-F238E27FC236}">
                          <a16:creationId xmlns:a16="http://schemas.microsoft.com/office/drawing/2014/main" id="{F2547B88-650A-47D1-A29A-7C2848292F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63058" y="5178477"/>
                      <a:ext cx="118780" cy="168009"/>
                    </a:xfrm>
                    <a:custGeom>
                      <a:avLst/>
                      <a:gdLst>
                        <a:gd name="connsiteX0" fmla="*/ 203 w 118780"/>
                        <a:gd name="connsiteY0" fmla="*/ 6339 h 168009"/>
                        <a:gd name="connsiteX1" fmla="*/ 55712 w 118780"/>
                        <a:gd name="connsiteY1" fmla="*/ 125778 h 168009"/>
                        <a:gd name="connsiteX2" fmla="*/ 111845 w 118780"/>
                        <a:gd name="connsiteY2" fmla="*/ 167253 h 168009"/>
                        <a:gd name="connsiteX3" fmla="*/ 117771 w 118780"/>
                        <a:gd name="connsiteY3" fmla="*/ 153220 h 168009"/>
                        <a:gd name="connsiteX4" fmla="*/ 68498 w 118780"/>
                        <a:gd name="connsiteY4" fmla="*/ 85237 h 168009"/>
                        <a:gd name="connsiteX5" fmla="*/ 10183 w 118780"/>
                        <a:gd name="connsiteY5" fmla="*/ 2285 h 168009"/>
                        <a:gd name="connsiteX6" fmla="*/ 203 w 118780"/>
                        <a:gd name="connsiteY6" fmla="*/ 6339 h 168009"/>
                        <a:gd name="connsiteX7" fmla="*/ 203 w 118780"/>
                        <a:gd name="connsiteY7" fmla="*/ 6339 h 168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8780" h="168009">
                          <a:moveTo>
                            <a:pt x="203" y="6339"/>
                          </a:moveTo>
                          <a:cubicBezTo>
                            <a:pt x="10183" y="50622"/>
                            <a:pt x="29829" y="88356"/>
                            <a:pt x="55712" y="125778"/>
                          </a:cubicBezTo>
                          <a:cubicBezTo>
                            <a:pt x="69746" y="146048"/>
                            <a:pt x="83779" y="172867"/>
                            <a:pt x="111845" y="167253"/>
                          </a:cubicBezTo>
                          <a:cubicBezTo>
                            <a:pt x="118082" y="166006"/>
                            <a:pt x="120265" y="158522"/>
                            <a:pt x="117771" y="153220"/>
                          </a:cubicBezTo>
                          <a:cubicBezTo>
                            <a:pt x="104985" y="128896"/>
                            <a:pt x="84091" y="108002"/>
                            <a:pt x="68498" y="85237"/>
                          </a:cubicBezTo>
                          <a:cubicBezTo>
                            <a:pt x="49164" y="57171"/>
                            <a:pt x="30765" y="29416"/>
                            <a:pt x="10183" y="2285"/>
                          </a:cubicBezTo>
                          <a:cubicBezTo>
                            <a:pt x="6440" y="-2080"/>
                            <a:pt x="-1356" y="103"/>
                            <a:pt x="203" y="6339"/>
                          </a:cubicBezTo>
                          <a:lnTo>
                            <a:pt x="203" y="633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9" name="Freeform: Shape 729">
                      <a:extLst>
                        <a:ext uri="{FF2B5EF4-FFF2-40B4-BE49-F238E27FC236}">
                          <a16:creationId xmlns:a16="http://schemas.microsoft.com/office/drawing/2014/main" id="{CDA8C439-C310-4C55-B295-E4916209F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39538" y="4999579"/>
                      <a:ext cx="37847" cy="224943"/>
                    </a:xfrm>
                    <a:custGeom>
                      <a:avLst/>
                      <a:gdLst>
                        <a:gd name="connsiteX0" fmla="*/ 22996 w 37847"/>
                        <a:gd name="connsiteY0" fmla="*/ 3430 h 224943"/>
                        <a:gd name="connsiteX1" fmla="*/ 542 w 37847"/>
                        <a:gd name="connsiteY1" fmla="*/ 117879 h 224943"/>
                        <a:gd name="connsiteX2" fmla="*/ 19877 w 37847"/>
                        <a:gd name="connsiteY2" fmla="*/ 222036 h 224943"/>
                        <a:gd name="connsiteX3" fmla="*/ 35781 w 37847"/>
                        <a:gd name="connsiteY3" fmla="*/ 215487 h 224943"/>
                        <a:gd name="connsiteX4" fmla="*/ 29233 w 37847"/>
                        <a:gd name="connsiteY4" fmla="*/ 106340 h 224943"/>
                        <a:gd name="connsiteX5" fmla="*/ 35781 w 37847"/>
                        <a:gd name="connsiteY5" fmla="*/ 5301 h 224943"/>
                        <a:gd name="connsiteX6" fmla="*/ 22996 w 37847"/>
                        <a:gd name="connsiteY6" fmla="*/ 3430 h 224943"/>
                        <a:gd name="connsiteX7" fmla="*/ 22996 w 37847"/>
                        <a:gd name="connsiteY7" fmla="*/ 3430 h 2249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847" h="224943">
                          <a:moveTo>
                            <a:pt x="22996" y="3430"/>
                          </a:moveTo>
                          <a:cubicBezTo>
                            <a:pt x="3661" y="34615"/>
                            <a:pt x="1790" y="81704"/>
                            <a:pt x="542" y="117879"/>
                          </a:cubicBezTo>
                          <a:cubicBezTo>
                            <a:pt x="-705" y="151870"/>
                            <a:pt x="-1641" y="194282"/>
                            <a:pt x="19877" y="222036"/>
                          </a:cubicBezTo>
                          <a:cubicBezTo>
                            <a:pt x="25490" y="228897"/>
                            <a:pt x="35470" y="222348"/>
                            <a:pt x="35781" y="215487"/>
                          </a:cubicBezTo>
                          <a:cubicBezTo>
                            <a:pt x="38588" y="179625"/>
                            <a:pt x="27050" y="143138"/>
                            <a:pt x="29233" y="106340"/>
                          </a:cubicBezTo>
                          <a:cubicBezTo>
                            <a:pt x="31415" y="73596"/>
                            <a:pt x="42330" y="37734"/>
                            <a:pt x="35781" y="5301"/>
                          </a:cubicBezTo>
                          <a:cubicBezTo>
                            <a:pt x="34222" y="-1248"/>
                            <a:pt x="25802" y="-1559"/>
                            <a:pt x="22996" y="3430"/>
                          </a:cubicBezTo>
                          <a:lnTo>
                            <a:pt x="22996" y="343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0" name="Freeform: Shape 730">
                      <a:extLst>
                        <a:ext uri="{FF2B5EF4-FFF2-40B4-BE49-F238E27FC236}">
                          <a16:creationId xmlns:a16="http://schemas.microsoft.com/office/drawing/2014/main" id="{6B356643-0D9B-4DA2-9E4B-E444E780952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8018" y="5128831"/>
                      <a:ext cx="41780" cy="121546"/>
                    </a:xfrm>
                    <a:custGeom>
                      <a:avLst/>
                      <a:gdLst>
                        <a:gd name="connsiteX0" fmla="*/ 28362 w 41780"/>
                        <a:gd name="connsiteY0" fmla="*/ 4843 h 121546"/>
                        <a:gd name="connsiteX1" fmla="*/ 9963 w 41780"/>
                        <a:gd name="connsiteY1" fmla="*/ 65653 h 121546"/>
                        <a:gd name="connsiteX2" fmla="*/ 3102 w 41780"/>
                        <a:gd name="connsiteY2" fmla="*/ 117732 h 121546"/>
                        <a:gd name="connsiteX3" fmla="*/ 13705 w 41780"/>
                        <a:gd name="connsiteY3" fmla="*/ 120539 h 121546"/>
                        <a:gd name="connsiteX4" fmla="*/ 35846 w 41780"/>
                        <a:gd name="connsiteY4" fmla="*/ 69707 h 121546"/>
                        <a:gd name="connsiteX5" fmla="*/ 41460 w 41780"/>
                        <a:gd name="connsiteY5" fmla="*/ 6714 h 121546"/>
                        <a:gd name="connsiteX6" fmla="*/ 28362 w 41780"/>
                        <a:gd name="connsiteY6" fmla="*/ 4843 h 121546"/>
                        <a:gd name="connsiteX7" fmla="*/ 28362 w 41780"/>
                        <a:gd name="connsiteY7" fmla="*/ 4843 h 1215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780" h="121546">
                          <a:moveTo>
                            <a:pt x="28362" y="4843"/>
                          </a:moveTo>
                          <a:cubicBezTo>
                            <a:pt x="20878" y="24801"/>
                            <a:pt x="15264" y="45383"/>
                            <a:pt x="9963" y="65653"/>
                          </a:cubicBezTo>
                          <a:cubicBezTo>
                            <a:pt x="5597" y="81246"/>
                            <a:pt x="-5318" y="102140"/>
                            <a:pt x="3102" y="117732"/>
                          </a:cubicBezTo>
                          <a:cubicBezTo>
                            <a:pt x="5285" y="121786"/>
                            <a:pt x="9963" y="122410"/>
                            <a:pt x="13705" y="120539"/>
                          </a:cubicBezTo>
                          <a:cubicBezTo>
                            <a:pt x="29921" y="112743"/>
                            <a:pt x="32416" y="85612"/>
                            <a:pt x="35846" y="69707"/>
                          </a:cubicBezTo>
                          <a:cubicBezTo>
                            <a:pt x="40212" y="48814"/>
                            <a:pt x="42707" y="27920"/>
                            <a:pt x="41460" y="6714"/>
                          </a:cubicBezTo>
                          <a:cubicBezTo>
                            <a:pt x="41148" y="-1394"/>
                            <a:pt x="30857" y="-2330"/>
                            <a:pt x="28362" y="4843"/>
                          </a:cubicBezTo>
                          <a:lnTo>
                            <a:pt x="28362" y="4843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1" name="Freeform: Shape 731">
                      <a:extLst>
                        <a:ext uri="{FF2B5EF4-FFF2-40B4-BE49-F238E27FC236}">
                          <a16:creationId xmlns:a16="http://schemas.microsoft.com/office/drawing/2014/main" id="{2AF845EF-BD4B-4581-97E3-21907DE43A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87387" y="4971801"/>
                      <a:ext cx="152537" cy="177874"/>
                    </a:xfrm>
                    <a:custGeom>
                      <a:avLst/>
                      <a:gdLst>
                        <a:gd name="connsiteX0" fmla="*/ 144274 w 152537"/>
                        <a:gd name="connsiteY0" fmla="*/ 959 h 177874"/>
                        <a:gd name="connsiteX1" fmla="*/ 56644 w 152537"/>
                        <a:gd name="connsiteY1" fmla="*/ 88276 h 177874"/>
                        <a:gd name="connsiteX2" fmla="*/ 10802 w 152537"/>
                        <a:gd name="connsiteY2" fmla="*/ 142850 h 177874"/>
                        <a:gd name="connsiteX3" fmla="*/ 1447 w 152537"/>
                        <a:gd name="connsiteY3" fmla="*/ 171852 h 177874"/>
                        <a:gd name="connsiteX4" fmla="*/ 11114 w 152537"/>
                        <a:gd name="connsiteY4" fmla="*/ 177465 h 177874"/>
                        <a:gd name="connsiteX5" fmla="*/ 73796 w 152537"/>
                        <a:gd name="connsiteY5" fmla="*/ 112289 h 177874"/>
                        <a:gd name="connsiteX6" fmla="*/ 151758 w 152537"/>
                        <a:gd name="connsiteY6" fmla="*/ 8443 h 177874"/>
                        <a:gd name="connsiteX7" fmla="*/ 144274 w 152537"/>
                        <a:gd name="connsiteY7" fmla="*/ 959 h 177874"/>
                        <a:gd name="connsiteX8" fmla="*/ 144274 w 152537"/>
                        <a:gd name="connsiteY8" fmla="*/ 959 h 1778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2537" h="177874">
                          <a:moveTo>
                            <a:pt x="144274" y="959"/>
                          </a:moveTo>
                          <a:cubicBezTo>
                            <a:pt x="110906" y="24347"/>
                            <a:pt x="80657" y="55844"/>
                            <a:pt x="56644" y="88276"/>
                          </a:cubicBezTo>
                          <a:cubicBezTo>
                            <a:pt x="41987" y="108235"/>
                            <a:pt x="27642" y="125074"/>
                            <a:pt x="10802" y="142850"/>
                          </a:cubicBezTo>
                          <a:cubicBezTo>
                            <a:pt x="511" y="153765"/>
                            <a:pt x="-1983" y="157195"/>
                            <a:pt x="1447" y="171852"/>
                          </a:cubicBezTo>
                          <a:cubicBezTo>
                            <a:pt x="2382" y="175906"/>
                            <a:pt x="7372" y="179024"/>
                            <a:pt x="11114" y="177465"/>
                          </a:cubicBezTo>
                          <a:cubicBezTo>
                            <a:pt x="40428" y="167174"/>
                            <a:pt x="57580" y="136925"/>
                            <a:pt x="73796" y="112289"/>
                          </a:cubicBezTo>
                          <a:cubicBezTo>
                            <a:pt x="97808" y="76114"/>
                            <a:pt x="130552" y="46488"/>
                            <a:pt x="151758" y="8443"/>
                          </a:cubicBezTo>
                          <a:cubicBezTo>
                            <a:pt x="154565" y="4077"/>
                            <a:pt x="149263" y="-2472"/>
                            <a:pt x="144274" y="959"/>
                          </a:cubicBezTo>
                          <a:lnTo>
                            <a:pt x="144274" y="95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" name="Freeform: Shape 732">
                      <a:extLst>
                        <a:ext uri="{FF2B5EF4-FFF2-40B4-BE49-F238E27FC236}">
                          <a16:creationId xmlns:a16="http://schemas.microsoft.com/office/drawing/2014/main" id="{37DE91EE-F11E-4784-9D4E-C11089B7B5C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44846" y="5003054"/>
                      <a:ext cx="119523" cy="87203"/>
                    </a:xfrm>
                    <a:custGeom>
                      <a:avLst/>
                      <a:gdLst>
                        <a:gd name="connsiteX0" fmla="*/ 108541 w 119523"/>
                        <a:gd name="connsiteY0" fmla="*/ 891 h 87203"/>
                        <a:gd name="connsiteX1" fmla="*/ 43989 w 119523"/>
                        <a:gd name="connsiteY1" fmla="*/ 44550 h 87203"/>
                        <a:gd name="connsiteX2" fmla="*/ 330 w 119523"/>
                        <a:gd name="connsiteY2" fmla="*/ 78541 h 87203"/>
                        <a:gd name="connsiteX3" fmla="*/ 4384 w 119523"/>
                        <a:gd name="connsiteY3" fmla="*/ 85402 h 87203"/>
                        <a:gd name="connsiteX4" fmla="*/ 65194 w 119523"/>
                        <a:gd name="connsiteY4" fmla="*/ 62325 h 87203"/>
                        <a:gd name="connsiteX5" fmla="*/ 118521 w 119523"/>
                        <a:gd name="connsiteY5" fmla="*/ 10558 h 87203"/>
                        <a:gd name="connsiteX6" fmla="*/ 108541 w 119523"/>
                        <a:gd name="connsiteY6" fmla="*/ 891 h 87203"/>
                        <a:gd name="connsiteX7" fmla="*/ 108541 w 119523"/>
                        <a:gd name="connsiteY7" fmla="*/ 891 h 87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9523" h="87203">
                          <a:moveTo>
                            <a:pt x="108541" y="891"/>
                          </a:moveTo>
                          <a:cubicBezTo>
                            <a:pt x="86088" y="13988"/>
                            <a:pt x="66130" y="31140"/>
                            <a:pt x="43989" y="44550"/>
                          </a:cubicBezTo>
                          <a:cubicBezTo>
                            <a:pt x="27773" y="54217"/>
                            <a:pt x="7191" y="59830"/>
                            <a:pt x="330" y="78541"/>
                          </a:cubicBezTo>
                          <a:cubicBezTo>
                            <a:pt x="-918" y="81660"/>
                            <a:pt x="1577" y="84466"/>
                            <a:pt x="4384" y="85402"/>
                          </a:cubicBezTo>
                          <a:cubicBezTo>
                            <a:pt x="25278" y="93198"/>
                            <a:pt x="48666" y="73863"/>
                            <a:pt x="65194" y="62325"/>
                          </a:cubicBezTo>
                          <a:cubicBezTo>
                            <a:pt x="85776" y="47980"/>
                            <a:pt x="105423" y="32076"/>
                            <a:pt x="118521" y="10558"/>
                          </a:cubicBezTo>
                          <a:cubicBezTo>
                            <a:pt x="122263" y="4633"/>
                            <a:pt x="114778" y="-2539"/>
                            <a:pt x="108541" y="891"/>
                          </a:cubicBezTo>
                          <a:lnTo>
                            <a:pt x="108541" y="89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3" name="Freeform: Shape 733">
                      <a:extLst>
                        <a:ext uri="{FF2B5EF4-FFF2-40B4-BE49-F238E27FC236}">
                          <a16:creationId xmlns:a16="http://schemas.microsoft.com/office/drawing/2014/main" id="{3CAFE98B-D813-4B7C-BDC1-307E3AC31F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01376" y="4877009"/>
                      <a:ext cx="142609" cy="75534"/>
                    </a:xfrm>
                    <a:custGeom>
                      <a:avLst/>
                      <a:gdLst>
                        <a:gd name="connsiteX0" fmla="*/ 1490 w 142609"/>
                        <a:gd name="connsiteY0" fmla="*/ 70491 h 75534"/>
                        <a:gd name="connsiteX1" fmla="*/ 76645 w 142609"/>
                        <a:gd name="connsiteY1" fmla="*/ 62383 h 75534"/>
                        <a:gd name="connsiteX2" fmla="*/ 142445 w 142609"/>
                        <a:gd name="connsiteY2" fmla="*/ 9992 h 75534"/>
                        <a:gd name="connsiteX3" fmla="*/ 134649 w 142609"/>
                        <a:gd name="connsiteY3" fmla="*/ 13 h 75534"/>
                        <a:gd name="connsiteX4" fmla="*/ 79140 w 142609"/>
                        <a:gd name="connsiteY4" fmla="*/ 30574 h 75534"/>
                        <a:gd name="connsiteX5" fmla="*/ 2113 w 142609"/>
                        <a:gd name="connsiteY5" fmla="*/ 65501 h 75534"/>
                        <a:gd name="connsiteX6" fmla="*/ 1490 w 142609"/>
                        <a:gd name="connsiteY6" fmla="*/ 70491 h 75534"/>
                        <a:gd name="connsiteX7" fmla="*/ 1490 w 142609"/>
                        <a:gd name="connsiteY7" fmla="*/ 70491 h 75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2609" h="75534">
                          <a:moveTo>
                            <a:pt x="1490" y="70491"/>
                          </a:moveTo>
                          <a:cubicBezTo>
                            <a:pt x="25190" y="81717"/>
                            <a:pt x="53880" y="72050"/>
                            <a:pt x="76645" y="62383"/>
                          </a:cubicBezTo>
                          <a:cubicBezTo>
                            <a:pt x="100034" y="52404"/>
                            <a:pt x="137456" y="37747"/>
                            <a:pt x="142445" y="9992"/>
                          </a:cubicBezTo>
                          <a:cubicBezTo>
                            <a:pt x="143381" y="5003"/>
                            <a:pt x="140263" y="-299"/>
                            <a:pt x="134649" y="13"/>
                          </a:cubicBezTo>
                          <a:cubicBezTo>
                            <a:pt x="112508" y="949"/>
                            <a:pt x="97539" y="19348"/>
                            <a:pt x="79140" y="30574"/>
                          </a:cubicBezTo>
                          <a:cubicBezTo>
                            <a:pt x="55128" y="44919"/>
                            <a:pt x="28933" y="57393"/>
                            <a:pt x="2113" y="65501"/>
                          </a:cubicBezTo>
                          <a:cubicBezTo>
                            <a:pt x="-69" y="65813"/>
                            <a:pt x="-1005" y="69243"/>
                            <a:pt x="1490" y="70491"/>
                          </a:cubicBezTo>
                          <a:lnTo>
                            <a:pt x="1490" y="7049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4" name="Freeform: Shape 734">
                      <a:extLst>
                        <a:ext uri="{FF2B5EF4-FFF2-40B4-BE49-F238E27FC236}">
                          <a16:creationId xmlns:a16="http://schemas.microsoft.com/office/drawing/2014/main" id="{F8DCDC8D-F5B1-48A7-B073-39269642A3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5459" y="4817084"/>
                      <a:ext cx="212044" cy="210126"/>
                    </a:xfrm>
                    <a:custGeom>
                      <a:avLst/>
                      <a:gdLst>
                        <a:gd name="connsiteX0" fmla="*/ 192419 w 212044"/>
                        <a:gd name="connsiteY0" fmla="*/ 2246 h 210126"/>
                        <a:gd name="connsiteX1" fmla="*/ 167783 w 212044"/>
                        <a:gd name="connsiteY1" fmla="*/ 68982 h 210126"/>
                        <a:gd name="connsiteX2" fmla="*/ 105413 w 212044"/>
                        <a:gd name="connsiteY2" fmla="*/ 123867 h 210126"/>
                        <a:gd name="connsiteX3" fmla="*/ 8 w 212044"/>
                        <a:gd name="connsiteY3" fmla="*/ 196840 h 210126"/>
                        <a:gd name="connsiteX4" fmla="*/ 16848 w 212044"/>
                        <a:gd name="connsiteY4" fmla="*/ 209938 h 210126"/>
                        <a:gd name="connsiteX5" fmla="*/ 53334 w 212044"/>
                        <a:gd name="connsiteY5" fmla="*/ 189979 h 210126"/>
                        <a:gd name="connsiteX6" fmla="*/ 107596 w 212044"/>
                        <a:gd name="connsiteY6" fmla="*/ 167526 h 210126"/>
                        <a:gd name="connsiteX7" fmla="*/ 175891 w 212044"/>
                        <a:gd name="connsiteY7" fmla="*/ 122620 h 210126"/>
                        <a:gd name="connsiteX8" fmla="*/ 199903 w 212044"/>
                        <a:gd name="connsiteY8" fmla="*/ 1623 h 210126"/>
                        <a:gd name="connsiteX9" fmla="*/ 192419 w 212044"/>
                        <a:gd name="connsiteY9" fmla="*/ 2246 h 210126"/>
                        <a:gd name="connsiteX10" fmla="*/ 192419 w 212044"/>
                        <a:gd name="connsiteY10" fmla="*/ 2246 h 2101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12044" h="210126">
                          <a:moveTo>
                            <a:pt x="192419" y="2246"/>
                          </a:moveTo>
                          <a:cubicBezTo>
                            <a:pt x="179945" y="22205"/>
                            <a:pt x="179633" y="47776"/>
                            <a:pt x="167783" y="68982"/>
                          </a:cubicBezTo>
                          <a:cubicBezTo>
                            <a:pt x="153438" y="94554"/>
                            <a:pt x="132855" y="113576"/>
                            <a:pt x="105413" y="123867"/>
                          </a:cubicBezTo>
                          <a:cubicBezTo>
                            <a:pt x="67679" y="138212"/>
                            <a:pt x="2191" y="145697"/>
                            <a:pt x="8" y="196840"/>
                          </a:cubicBezTo>
                          <a:cubicBezTo>
                            <a:pt x="-304" y="206196"/>
                            <a:pt x="8740" y="211185"/>
                            <a:pt x="16848" y="209938"/>
                          </a:cubicBezTo>
                          <a:cubicBezTo>
                            <a:pt x="33999" y="207443"/>
                            <a:pt x="38677" y="199647"/>
                            <a:pt x="53334" y="189979"/>
                          </a:cubicBezTo>
                          <a:cubicBezTo>
                            <a:pt x="70174" y="178753"/>
                            <a:pt x="88885" y="174075"/>
                            <a:pt x="107596" y="167526"/>
                          </a:cubicBezTo>
                          <a:cubicBezTo>
                            <a:pt x="134103" y="158171"/>
                            <a:pt x="157491" y="144138"/>
                            <a:pt x="175891" y="122620"/>
                          </a:cubicBezTo>
                          <a:cubicBezTo>
                            <a:pt x="199903" y="94242"/>
                            <a:pt x="228905" y="35302"/>
                            <a:pt x="199903" y="1623"/>
                          </a:cubicBezTo>
                          <a:cubicBezTo>
                            <a:pt x="197720" y="-1184"/>
                            <a:pt x="193978" y="63"/>
                            <a:pt x="192419" y="2246"/>
                          </a:cubicBezTo>
                          <a:lnTo>
                            <a:pt x="192419" y="2246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5" name="Freeform: Shape 735">
                      <a:extLst>
                        <a:ext uri="{FF2B5EF4-FFF2-40B4-BE49-F238E27FC236}">
                          <a16:creationId xmlns:a16="http://schemas.microsoft.com/office/drawing/2014/main" id="{38CF5674-76C1-4930-B803-5AA9879DF2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3669" y="5104119"/>
                      <a:ext cx="55422" cy="227709"/>
                    </a:xfrm>
                    <a:custGeom>
                      <a:avLst/>
                      <a:gdLst>
                        <a:gd name="connsiteX0" fmla="*/ 7222 w 55422"/>
                        <a:gd name="connsiteY0" fmla="*/ 6478 h 227709"/>
                        <a:gd name="connsiteX1" fmla="*/ 24062 w 55422"/>
                        <a:gd name="connsiteY1" fmla="*/ 117808 h 227709"/>
                        <a:gd name="connsiteX2" fmla="*/ 49 w 55422"/>
                        <a:gd name="connsiteY2" fmla="*/ 218846 h 227709"/>
                        <a:gd name="connsiteX3" fmla="*/ 13459 w 55422"/>
                        <a:gd name="connsiteY3" fmla="*/ 226643 h 227709"/>
                        <a:gd name="connsiteX4" fmla="*/ 55247 w 55422"/>
                        <a:gd name="connsiteY4" fmla="*/ 123421 h 227709"/>
                        <a:gd name="connsiteX5" fmla="*/ 17825 w 55422"/>
                        <a:gd name="connsiteY5" fmla="*/ 2424 h 227709"/>
                        <a:gd name="connsiteX6" fmla="*/ 7222 w 55422"/>
                        <a:gd name="connsiteY6" fmla="*/ 6478 h 227709"/>
                        <a:gd name="connsiteX7" fmla="*/ 7222 w 55422"/>
                        <a:gd name="connsiteY7" fmla="*/ 6478 h 2277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5422" h="227709">
                          <a:moveTo>
                            <a:pt x="7222" y="6478"/>
                          </a:moveTo>
                          <a:cubicBezTo>
                            <a:pt x="20631" y="41716"/>
                            <a:pt x="26868" y="80074"/>
                            <a:pt x="24062" y="117808"/>
                          </a:cubicBezTo>
                          <a:cubicBezTo>
                            <a:pt x="21567" y="152423"/>
                            <a:pt x="-1198" y="185479"/>
                            <a:pt x="49" y="218846"/>
                          </a:cubicBezTo>
                          <a:cubicBezTo>
                            <a:pt x="361" y="225707"/>
                            <a:pt x="7222" y="229761"/>
                            <a:pt x="13459" y="226643"/>
                          </a:cubicBezTo>
                          <a:cubicBezTo>
                            <a:pt x="46203" y="209803"/>
                            <a:pt x="53687" y="156477"/>
                            <a:pt x="55247" y="123421"/>
                          </a:cubicBezTo>
                          <a:cubicBezTo>
                            <a:pt x="57118" y="78826"/>
                            <a:pt x="44020" y="38286"/>
                            <a:pt x="17825" y="2424"/>
                          </a:cubicBezTo>
                          <a:cubicBezTo>
                            <a:pt x="14394" y="-2254"/>
                            <a:pt x="4727" y="241"/>
                            <a:pt x="7222" y="6478"/>
                          </a:cubicBezTo>
                          <a:lnTo>
                            <a:pt x="7222" y="6478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6" name="Freeform: Shape 736">
                      <a:extLst>
                        <a:ext uri="{FF2B5EF4-FFF2-40B4-BE49-F238E27FC236}">
                          <a16:creationId xmlns:a16="http://schemas.microsoft.com/office/drawing/2014/main" id="{5D82B784-BE5D-4198-B405-9D4B13889F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66361" y="5051593"/>
                      <a:ext cx="158135" cy="162718"/>
                    </a:xfrm>
                    <a:custGeom>
                      <a:avLst/>
                      <a:gdLst>
                        <a:gd name="connsiteX0" fmla="*/ 145965 w 158135"/>
                        <a:gd name="connsiteY0" fmla="*/ 2247 h 162718"/>
                        <a:gd name="connsiteX1" fmla="*/ 79230 w 158135"/>
                        <a:gd name="connsiteY1" fmla="*/ 86135 h 162718"/>
                        <a:gd name="connsiteX2" fmla="*/ 1267 w 158135"/>
                        <a:gd name="connsiteY2" fmla="*/ 145386 h 162718"/>
                        <a:gd name="connsiteX3" fmla="*/ 7816 w 158135"/>
                        <a:gd name="connsiteY3" fmla="*/ 160978 h 162718"/>
                        <a:gd name="connsiteX4" fmla="*/ 103866 w 158135"/>
                        <a:gd name="connsiteY4" fmla="*/ 110147 h 162718"/>
                        <a:gd name="connsiteX5" fmla="*/ 158127 w 158135"/>
                        <a:gd name="connsiteY5" fmla="*/ 7237 h 162718"/>
                        <a:gd name="connsiteX6" fmla="*/ 145965 w 158135"/>
                        <a:gd name="connsiteY6" fmla="*/ 2247 h 162718"/>
                        <a:gd name="connsiteX7" fmla="*/ 145965 w 158135"/>
                        <a:gd name="connsiteY7" fmla="*/ 2247 h 162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8135" h="162718">
                          <a:moveTo>
                            <a:pt x="145965" y="2247"/>
                          </a:moveTo>
                          <a:cubicBezTo>
                            <a:pt x="123824" y="30626"/>
                            <a:pt x="106360" y="61499"/>
                            <a:pt x="79230" y="86135"/>
                          </a:cubicBezTo>
                          <a:cubicBezTo>
                            <a:pt x="56153" y="107028"/>
                            <a:pt x="15612" y="118255"/>
                            <a:pt x="1267" y="145386"/>
                          </a:cubicBezTo>
                          <a:cubicBezTo>
                            <a:pt x="-1851" y="151623"/>
                            <a:pt x="956" y="159107"/>
                            <a:pt x="7816" y="160978"/>
                          </a:cubicBezTo>
                          <a:cubicBezTo>
                            <a:pt x="42743" y="171269"/>
                            <a:pt x="81101" y="133536"/>
                            <a:pt x="103866" y="110147"/>
                          </a:cubicBezTo>
                          <a:cubicBezTo>
                            <a:pt x="130996" y="82392"/>
                            <a:pt x="154385" y="46530"/>
                            <a:pt x="158127" y="7237"/>
                          </a:cubicBezTo>
                          <a:cubicBezTo>
                            <a:pt x="158439" y="1312"/>
                            <a:pt x="149707" y="-2742"/>
                            <a:pt x="145965" y="2247"/>
                          </a:cubicBezTo>
                          <a:lnTo>
                            <a:pt x="145965" y="2247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7" name="Freeform: Shape 737">
                      <a:extLst>
                        <a:ext uri="{FF2B5EF4-FFF2-40B4-BE49-F238E27FC236}">
                          <a16:creationId xmlns:a16="http://schemas.microsoft.com/office/drawing/2014/main" id="{0C7A9ABB-0DE7-436F-BB6D-27852B059F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4517" y="5014046"/>
                      <a:ext cx="164808" cy="146086"/>
                    </a:xfrm>
                    <a:custGeom>
                      <a:avLst/>
                      <a:gdLst>
                        <a:gd name="connsiteX0" fmla="*/ 657 w 164808"/>
                        <a:gd name="connsiteY0" fmla="*/ 7674 h 146086"/>
                        <a:gd name="connsiteX1" fmla="*/ 70823 w 164808"/>
                        <a:gd name="connsiteY1" fmla="*/ 108401 h 146086"/>
                        <a:gd name="connsiteX2" fmla="*/ 154399 w 164808"/>
                        <a:gd name="connsiteY2" fmla="*/ 145823 h 146086"/>
                        <a:gd name="connsiteX3" fmla="*/ 164690 w 164808"/>
                        <a:gd name="connsiteY3" fmla="*/ 135532 h 146086"/>
                        <a:gd name="connsiteX4" fmla="*/ 101384 w 164808"/>
                        <a:gd name="connsiteY4" fmla="*/ 96551 h 146086"/>
                        <a:gd name="connsiteX5" fmla="*/ 8453 w 164808"/>
                        <a:gd name="connsiteY5" fmla="*/ 1438 h 146086"/>
                        <a:gd name="connsiteX6" fmla="*/ 657 w 164808"/>
                        <a:gd name="connsiteY6" fmla="*/ 7674 h 146086"/>
                        <a:gd name="connsiteX7" fmla="*/ 657 w 164808"/>
                        <a:gd name="connsiteY7" fmla="*/ 7674 h 1460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4808" h="146086">
                          <a:moveTo>
                            <a:pt x="657" y="7674"/>
                          </a:moveTo>
                          <a:cubicBezTo>
                            <a:pt x="20616" y="41666"/>
                            <a:pt x="41509" y="81271"/>
                            <a:pt x="70823" y="108401"/>
                          </a:cubicBezTo>
                          <a:cubicBezTo>
                            <a:pt x="92653" y="128672"/>
                            <a:pt x="126332" y="138963"/>
                            <a:pt x="154399" y="145823"/>
                          </a:cubicBezTo>
                          <a:cubicBezTo>
                            <a:pt x="160947" y="147383"/>
                            <a:pt x="165625" y="141770"/>
                            <a:pt x="164690" y="135532"/>
                          </a:cubicBezTo>
                          <a:cubicBezTo>
                            <a:pt x="160324" y="105907"/>
                            <a:pt x="122902" y="108713"/>
                            <a:pt x="101384" y="96551"/>
                          </a:cubicBezTo>
                          <a:cubicBezTo>
                            <a:pt x="63651" y="75346"/>
                            <a:pt x="37767" y="32311"/>
                            <a:pt x="8453" y="1438"/>
                          </a:cubicBezTo>
                          <a:cubicBezTo>
                            <a:pt x="4711" y="-2617"/>
                            <a:pt x="-2149" y="2685"/>
                            <a:pt x="657" y="7674"/>
                          </a:cubicBezTo>
                          <a:lnTo>
                            <a:pt x="657" y="7674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1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6727355" y="4341561"/>
                  <a:ext cx="1125067" cy="1118750"/>
                  <a:chOff x="6727355" y="4341561"/>
                  <a:chExt cx="1125067" cy="1118750"/>
                </a:xfrm>
              </p:grpSpPr>
              <p:sp>
                <p:nvSpPr>
                  <p:cNvPr id="101" name="Freeform: Shape 739">
                    <a:extLst>
                      <a:ext uri="{FF2B5EF4-FFF2-40B4-BE49-F238E27FC236}">
                        <a16:creationId xmlns:a16="http://schemas.microsoft.com/office/drawing/2014/main" id="{6DF2FB70-5876-4AD2-9F01-F9CB7A0ECD7E}"/>
                      </a:ext>
                    </a:extLst>
                  </p:cNvPr>
                  <p:cNvSpPr/>
                  <p:nvPr/>
                </p:nvSpPr>
                <p:spPr>
                  <a:xfrm>
                    <a:off x="6987165" y="4341561"/>
                    <a:ext cx="521198" cy="681655"/>
                  </a:xfrm>
                  <a:custGeom>
                    <a:avLst/>
                    <a:gdLst>
                      <a:gd name="connsiteX0" fmla="*/ 23084 w 521198"/>
                      <a:gd name="connsiteY0" fmla="*/ 620284 h 681655"/>
                      <a:gd name="connsiteX1" fmla="*/ 26827 w 521198"/>
                      <a:gd name="connsiteY1" fmla="*/ 618724 h 681655"/>
                      <a:gd name="connsiteX2" fmla="*/ 28698 w 521198"/>
                      <a:gd name="connsiteY2" fmla="*/ 568517 h 681655"/>
                      <a:gd name="connsiteX3" fmla="*/ 58323 w 521198"/>
                      <a:gd name="connsiteY3" fmla="*/ 513631 h 681655"/>
                      <a:gd name="connsiteX4" fmla="*/ 111961 w 521198"/>
                      <a:gd name="connsiteY4" fmla="*/ 494608 h 681655"/>
                      <a:gd name="connsiteX5" fmla="*/ 167159 w 521198"/>
                      <a:gd name="connsiteY5" fmla="*/ 473403 h 681655"/>
                      <a:gd name="connsiteX6" fmla="*/ 205204 w 521198"/>
                      <a:gd name="connsiteY6" fmla="*/ 452509 h 681655"/>
                      <a:gd name="connsiteX7" fmla="*/ 205204 w 521198"/>
                      <a:gd name="connsiteY7" fmla="*/ 677352 h 681655"/>
                      <a:gd name="connsiteX8" fmla="*/ 217054 w 521198"/>
                      <a:gd name="connsiteY8" fmla="*/ 675793 h 681655"/>
                      <a:gd name="connsiteX9" fmla="*/ 241379 w 521198"/>
                      <a:gd name="connsiteY9" fmla="*/ 481199 h 681655"/>
                      <a:gd name="connsiteX10" fmla="*/ 267574 w 521198"/>
                      <a:gd name="connsiteY10" fmla="*/ 398559 h 681655"/>
                      <a:gd name="connsiteX11" fmla="*/ 278800 w 521198"/>
                      <a:gd name="connsiteY11" fmla="*/ 369245 h 681655"/>
                      <a:gd name="connsiteX12" fmla="*/ 294081 w 521198"/>
                      <a:gd name="connsiteY12" fmla="*/ 330264 h 681655"/>
                      <a:gd name="connsiteX13" fmla="*/ 343665 w 521198"/>
                      <a:gd name="connsiteY13" fmla="*/ 380160 h 681655"/>
                      <a:gd name="connsiteX14" fmla="*/ 426617 w 521198"/>
                      <a:gd name="connsiteY14" fmla="*/ 392946 h 681655"/>
                      <a:gd name="connsiteX15" fmla="*/ 469964 w 521198"/>
                      <a:gd name="connsiteY15" fmla="*/ 381096 h 681655"/>
                      <a:gd name="connsiteX16" fmla="*/ 518300 w 521198"/>
                      <a:gd name="connsiteY16" fmla="*/ 360202 h 681655"/>
                      <a:gd name="connsiteX17" fmla="*/ 520795 w 521198"/>
                      <a:gd name="connsiteY17" fmla="*/ 356771 h 681655"/>
                      <a:gd name="connsiteX18" fmla="*/ 484621 w 521198"/>
                      <a:gd name="connsiteY18" fmla="*/ 345857 h 681655"/>
                      <a:gd name="connsiteX19" fmla="*/ 397927 w 521198"/>
                      <a:gd name="connsiteY19" fmla="*/ 362073 h 681655"/>
                      <a:gd name="connsiteX20" fmla="*/ 319653 w 521198"/>
                      <a:gd name="connsiteY20" fmla="*/ 298768 h 681655"/>
                      <a:gd name="connsiteX21" fmla="*/ 313416 w 521198"/>
                      <a:gd name="connsiteY21" fmla="*/ 274443 h 681655"/>
                      <a:gd name="connsiteX22" fmla="*/ 232023 w 521198"/>
                      <a:gd name="connsiteY22" fmla="*/ 640 h 681655"/>
                      <a:gd name="connsiteX23" fmla="*/ 226098 w 521198"/>
                      <a:gd name="connsiteY23" fmla="*/ 11243 h 681655"/>
                      <a:gd name="connsiteX24" fmla="*/ 242626 w 521198"/>
                      <a:gd name="connsiteY24" fmla="*/ 339620 h 681655"/>
                      <a:gd name="connsiteX25" fmla="*/ 241379 w 521198"/>
                      <a:gd name="connsiteY25" fmla="*/ 342738 h 681655"/>
                      <a:gd name="connsiteX26" fmla="*/ 217678 w 521198"/>
                      <a:gd name="connsiteY26" fmla="*/ 372052 h 681655"/>
                      <a:gd name="connsiteX27" fmla="*/ 178073 w 521198"/>
                      <a:gd name="connsiteY27" fmla="*/ 405108 h 681655"/>
                      <a:gd name="connsiteX28" fmla="*/ 130360 w 521198"/>
                      <a:gd name="connsiteY28" fmla="*/ 440035 h 681655"/>
                      <a:gd name="connsiteX29" fmla="*/ 70174 w 521198"/>
                      <a:gd name="connsiteY29" fmla="*/ 467478 h 681655"/>
                      <a:gd name="connsiteX30" fmla="*/ 7804 w 521198"/>
                      <a:gd name="connsiteY30" fmla="*/ 532966 h 681655"/>
                      <a:gd name="connsiteX31" fmla="*/ 631 w 521198"/>
                      <a:gd name="connsiteY31" fmla="*/ 582238 h 681655"/>
                      <a:gd name="connsiteX32" fmla="*/ 23084 w 521198"/>
                      <a:gd name="connsiteY32" fmla="*/ 620284 h 6816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521198" h="681655">
                        <a:moveTo>
                          <a:pt x="23084" y="620284"/>
                        </a:moveTo>
                        <a:cubicBezTo>
                          <a:pt x="24332" y="622155"/>
                          <a:pt x="27762" y="621219"/>
                          <a:pt x="26827" y="618724"/>
                        </a:cubicBezTo>
                        <a:cubicBezTo>
                          <a:pt x="23084" y="605315"/>
                          <a:pt x="26827" y="581926"/>
                          <a:pt x="28698" y="568517"/>
                        </a:cubicBezTo>
                        <a:cubicBezTo>
                          <a:pt x="31504" y="548247"/>
                          <a:pt x="41172" y="526105"/>
                          <a:pt x="58323" y="513631"/>
                        </a:cubicBezTo>
                        <a:cubicBezTo>
                          <a:pt x="73916" y="502093"/>
                          <a:pt x="93874" y="499598"/>
                          <a:pt x="111961" y="494608"/>
                        </a:cubicBezTo>
                        <a:cubicBezTo>
                          <a:pt x="130984" y="489307"/>
                          <a:pt x="149383" y="481511"/>
                          <a:pt x="167159" y="473403"/>
                        </a:cubicBezTo>
                        <a:cubicBezTo>
                          <a:pt x="176514" y="469037"/>
                          <a:pt x="190235" y="461864"/>
                          <a:pt x="205204" y="452509"/>
                        </a:cubicBezTo>
                        <a:cubicBezTo>
                          <a:pt x="186493" y="526105"/>
                          <a:pt x="181192" y="601884"/>
                          <a:pt x="205204" y="677352"/>
                        </a:cubicBezTo>
                        <a:cubicBezTo>
                          <a:pt x="207387" y="683901"/>
                          <a:pt x="216431" y="682653"/>
                          <a:pt x="217054" y="675793"/>
                        </a:cubicBezTo>
                        <a:cubicBezTo>
                          <a:pt x="222044" y="610928"/>
                          <a:pt x="226410" y="544504"/>
                          <a:pt x="241379" y="481199"/>
                        </a:cubicBezTo>
                        <a:cubicBezTo>
                          <a:pt x="247927" y="452821"/>
                          <a:pt x="257283" y="425690"/>
                          <a:pt x="267574" y="398559"/>
                        </a:cubicBezTo>
                        <a:cubicBezTo>
                          <a:pt x="274123" y="388892"/>
                          <a:pt x="278489" y="379224"/>
                          <a:pt x="278800" y="369245"/>
                        </a:cubicBezTo>
                        <a:cubicBezTo>
                          <a:pt x="283790" y="356148"/>
                          <a:pt x="289091" y="343362"/>
                          <a:pt x="294081" y="330264"/>
                        </a:cubicBezTo>
                        <a:cubicBezTo>
                          <a:pt x="306555" y="351470"/>
                          <a:pt x="324642" y="369557"/>
                          <a:pt x="343665" y="380160"/>
                        </a:cubicBezTo>
                        <a:cubicBezTo>
                          <a:pt x="368925" y="394193"/>
                          <a:pt x="398238" y="397312"/>
                          <a:pt x="426617" y="392946"/>
                        </a:cubicBezTo>
                        <a:cubicBezTo>
                          <a:pt x="441585" y="390763"/>
                          <a:pt x="456242" y="387021"/>
                          <a:pt x="469964" y="381096"/>
                        </a:cubicBezTo>
                        <a:cubicBezTo>
                          <a:pt x="482126" y="376106"/>
                          <a:pt x="504891" y="356771"/>
                          <a:pt x="518300" y="360202"/>
                        </a:cubicBezTo>
                        <a:cubicBezTo>
                          <a:pt x="520171" y="360514"/>
                          <a:pt x="522042" y="358331"/>
                          <a:pt x="520795" y="356771"/>
                        </a:cubicBezTo>
                        <a:cubicBezTo>
                          <a:pt x="511751" y="343674"/>
                          <a:pt x="499901" y="342738"/>
                          <a:pt x="484621" y="345857"/>
                        </a:cubicBezTo>
                        <a:cubicBezTo>
                          <a:pt x="455307" y="351782"/>
                          <a:pt x="429112" y="364568"/>
                          <a:pt x="397927" y="362073"/>
                        </a:cubicBezTo>
                        <a:cubicBezTo>
                          <a:pt x="360505" y="358954"/>
                          <a:pt x="332438" y="332759"/>
                          <a:pt x="319653" y="298768"/>
                        </a:cubicBezTo>
                        <a:cubicBezTo>
                          <a:pt x="316846" y="290971"/>
                          <a:pt x="314975" y="282551"/>
                          <a:pt x="313416" y="274443"/>
                        </a:cubicBezTo>
                        <a:cubicBezTo>
                          <a:pt x="343353" y="175275"/>
                          <a:pt x="341482" y="47417"/>
                          <a:pt x="232023" y="640"/>
                        </a:cubicBezTo>
                        <a:cubicBezTo>
                          <a:pt x="224851" y="-2478"/>
                          <a:pt x="219549" y="6565"/>
                          <a:pt x="226098" y="11243"/>
                        </a:cubicBezTo>
                        <a:cubicBezTo>
                          <a:pt x="334621" y="86398"/>
                          <a:pt x="281607" y="242323"/>
                          <a:pt x="242626" y="339620"/>
                        </a:cubicBezTo>
                        <a:cubicBezTo>
                          <a:pt x="242314" y="340555"/>
                          <a:pt x="241690" y="341803"/>
                          <a:pt x="241379" y="342738"/>
                        </a:cubicBezTo>
                        <a:cubicBezTo>
                          <a:pt x="231711" y="350846"/>
                          <a:pt x="226098" y="362696"/>
                          <a:pt x="217678" y="372052"/>
                        </a:cubicBezTo>
                        <a:cubicBezTo>
                          <a:pt x="205828" y="384838"/>
                          <a:pt x="192106" y="395129"/>
                          <a:pt x="178073" y="405108"/>
                        </a:cubicBezTo>
                        <a:cubicBezTo>
                          <a:pt x="162169" y="416646"/>
                          <a:pt x="146577" y="429120"/>
                          <a:pt x="130360" y="440035"/>
                        </a:cubicBezTo>
                        <a:cubicBezTo>
                          <a:pt x="111649" y="452509"/>
                          <a:pt x="90444" y="458122"/>
                          <a:pt x="70174" y="467478"/>
                        </a:cubicBezTo>
                        <a:cubicBezTo>
                          <a:pt x="41795" y="480575"/>
                          <a:pt x="19030" y="503340"/>
                          <a:pt x="7804" y="532966"/>
                        </a:cubicBezTo>
                        <a:cubicBezTo>
                          <a:pt x="2190" y="547935"/>
                          <a:pt x="-1552" y="566022"/>
                          <a:pt x="631" y="582238"/>
                        </a:cubicBezTo>
                        <a:cubicBezTo>
                          <a:pt x="3750" y="600013"/>
                          <a:pt x="13105" y="606562"/>
                          <a:pt x="23084" y="620284"/>
                        </a:cubicBezTo>
                        <a:close/>
                      </a:path>
                    </a:pathLst>
                  </a:custGeom>
                  <a:solidFill>
                    <a:srgbClr val="2F792A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2" name="Freeform: Shape 740">
                    <a:extLst>
                      <a:ext uri="{FF2B5EF4-FFF2-40B4-BE49-F238E27FC236}">
                        <a16:creationId xmlns:a16="http://schemas.microsoft.com/office/drawing/2014/main" id="{315CE144-2C86-4A94-B803-333E0FF52915}"/>
                      </a:ext>
                    </a:extLst>
                  </p:cNvPr>
                  <p:cNvSpPr/>
                  <p:nvPr/>
                </p:nvSpPr>
                <p:spPr>
                  <a:xfrm>
                    <a:off x="7432337" y="4476538"/>
                    <a:ext cx="376560" cy="352746"/>
                  </a:xfrm>
                  <a:custGeom>
                    <a:avLst/>
                    <a:gdLst>
                      <a:gd name="connsiteX0" fmla="*/ 292358 w 376560"/>
                      <a:gd name="connsiteY0" fmla="*/ 283853 h 352746"/>
                      <a:gd name="connsiteX1" fmla="*/ 262733 w 376560"/>
                      <a:gd name="connsiteY1" fmla="*/ 242689 h 352746"/>
                      <a:gd name="connsiteX2" fmla="*/ 251194 w 376560"/>
                      <a:gd name="connsiteY2" fmla="*/ 237076 h 352746"/>
                      <a:gd name="connsiteX3" fmla="*/ 281444 w 376560"/>
                      <a:gd name="connsiteY3" fmla="*/ 236452 h 352746"/>
                      <a:gd name="connsiteX4" fmla="*/ 311069 w 376560"/>
                      <a:gd name="connsiteY4" fmla="*/ 226785 h 352746"/>
                      <a:gd name="connsiteX5" fmla="*/ 267098 w 376560"/>
                      <a:gd name="connsiteY5" fmla="*/ 214935 h 352746"/>
                      <a:gd name="connsiteX6" fmla="*/ 257743 w 376560"/>
                      <a:gd name="connsiteY6" fmla="*/ 213999 h 352746"/>
                      <a:gd name="connsiteX7" fmla="*/ 274271 w 376560"/>
                      <a:gd name="connsiteY7" fmla="*/ 198718 h 352746"/>
                      <a:gd name="connsiteX8" fmla="*/ 273024 w 376560"/>
                      <a:gd name="connsiteY8" fmla="*/ 194664 h 352746"/>
                      <a:gd name="connsiteX9" fmla="*/ 124896 w 376560"/>
                      <a:gd name="connsiteY9" fmla="*/ 211816 h 352746"/>
                      <a:gd name="connsiteX10" fmla="*/ 122089 w 376560"/>
                      <a:gd name="connsiteY10" fmla="*/ 211816 h 352746"/>
                      <a:gd name="connsiteX11" fmla="*/ 122713 w 376560"/>
                      <a:gd name="connsiteY11" fmla="*/ 211504 h 352746"/>
                      <a:gd name="connsiteX12" fmla="*/ 206288 w 376560"/>
                      <a:gd name="connsiteY12" fmla="*/ 192793 h 352746"/>
                      <a:gd name="connsiteX13" fmla="*/ 271464 w 376560"/>
                      <a:gd name="connsiteY13" fmla="*/ 166286 h 352746"/>
                      <a:gd name="connsiteX14" fmla="*/ 280196 w 376560"/>
                      <a:gd name="connsiteY14" fmla="*/ 169717 h 352746"/>
                      <a:gd name="connsiteX15" fmla="*/ 305144 w 376560"/>
                      <a:gd name="connsiteY15" fmla="*/ 176889 h 352746"/>
                      <a:gd name="connsiteX16" fmla="*/ 319489 w 376560"/>
                      <a:gd name="connsiteY16" fmla="*/ 170028 h 352746"/>
                      <a:gd name="connsiteX17" fmla="*/ 307639 w 376560"/>
                      <a:gd name="connsiteY17" fmla="*/ 143833 h 352746"/>
                      <a:gd name="connsiteX18" fmla="*/ 323855 w 376560"/>
                      <a:gd name="connsiteY18" fmla="*/ 142274 h 352746"/>
                      <a:gd name="connsiteX19" fmla="*/ 360653 w 376560"/>
                      <a:gd name="connsiteY19" fmla="*/ 126993 h 352746"/>
                      <a:gd name="connsiteX20" fmla="*/ 325102 w 376560"/>
                      <a:gd name="connsiteY20" fmla="*/ 112025 h 352746"/>
                      <a:gd name="connsiteX21" fmla="*/ 317930 w 376560"/>
                      <a:gd name="connsiteY21" fmla="*/ 112336 h 352746"/>
                      <a:gd name="connsiteX22" fmla="*/ 340071 w 376560"/>
                      <a:gd name="connsiteY22" fmla="*/ 93314 h 352746"/>
                      <a:gd name="connsiteX23" fmla="*/ 376557 w 376560"/>
                      <a:gd name="connsiteY23" fmla="*/ 38740 h 352746"/>
                      <a:gd name="connsiteX24" fmla="*/ 367202 w 376560"/>
                      <a:gd name="connsiteY24" fmla="*/ 35622 h 352746"/>
                      <a:gd name="connsiteX25" fmla="*/ 316059 w 376560"/>
                      <a:gd name="connsiteY25" fmla="*/ 69925 h 352746"/>
                      <a:gd name="connsiteX26" fmla="*/ 311693 w 376560"/>
                      <a:gd name="connsiteY26" fmla="*/ 72732 h 352746"/>
                      <a:gd name="connsiteX27" fmla="*/ 314811 w 376560"/>
                      <a:gd name="connsiteY27" fmla="*/ 39987 h 352746"/>
                      <a:gd name="connsiteX28" fmla="*/ 306080 w 376560"/>
                      <a:gd name="connsiteY28" fmla="*/ 41859 h 352746"/>
                      <a:gd name="connsiteX29" fmla="*/ 280508 w 376560"/>
                      <a:gd name="connsiteY29" fmla="*/ 69925 h 352746"/>
                      <a:gd name="connsiteX30" fmla="*/ 280196 w 376560"/>
                      <a:gd name="connsiteY30" fmla="*/ 69613 h 352746"/>
                      <a:gd name="connsiteX31" fmla="*/ 279884 w 376560"/>
                      <a:gd name="connsiteY31" fmla="*/ 69301 h 352746"/>
                      <a:gd name="connsiteX32" fmla="*/ 281444 w 376560"/>
                      <a:gd name="connsiteY32" fmla="*/ 54332 h 352746"/>
                      <a:gd name="connsiteX33" fmla="*/ 281132 w 376560"/>
                      <a:gd name="connsiteY33" fmla="*/ 36245 h 352746"/>
                      <a:gd name="connsiteX34" fmla="*/ 268658 w 376560"/>
                      <a:gd name="connsiteY34" fmla="*/ 35622 h 352746"/>
                      <a:gd name="connsiteX35" fmla="*/ 258679 w 376560"/>
                      <a:gd name="connsiteY35" fmla="*/ 51526 h 352746"/>
                      <a:gd name="connsiteX36" fmla="*/ 249947 w 376560"/>
                      <a:gd name="connsiteY36" fmla="*/ 69925 h 352746"/>
                      <a:gd name="connsiteX37" fmla="*/ 235602 w 376560"/>
                      <a:gd name="connsiteY37" fmla="*/ 100486 h 352746"/>
                      <a:gd name="connsiteX38" fmla="*/ 199115 w 376560"/>
                      <a:gd name="connsiteY38" fmla="*/ 137596 h 352746"/>
                      <a:gd name="connsiteX39" fmla="*/ 112422 w 376560"/>
                      <a:gd name="connsiteY39" fmla="*/ 185933 h 352746"/>
                      <a:gd name="connsiteX40" fmla="*/ 160758 w 376560"/>
                      <a:gd name="connsiteY40" fmla="*/ 156619 h 352746"/>
                      <a:gd name="connsiteX41" fmla="*/ 194438 w 376560"/>
                      <a:gd name="connsiteY41" fmla="*/ 123563 h 352746"/>
                      <a:gd name="connsiteX42" fmla="*/ 216579 w 376560"/>
                      <a:gd name="connsiteY42" fmla="*/ 88948 h 352746"/>
                      <a:gd name="connsiteX43" fmla="*/ 227806 w 376560"/>
                      <a:gd name="connsiteY43" fmla="*/ 68366 h 352746"/>
                      <a:gd name="connsiteX44" fmla="*/ 233107 w 376560"/>
                      <a:gd name="connsiteY44" fmla="*/ 17846 h 352746"/>
                      <a:gd name="connsiteX45" fmla="*/ 201610 w 376560"/>
                      <a:gd name="connsiteY45" fmla="*/ 57139 h 352746"/>
                      <a:gd name="connsiteX46" fmla="*/ 188824 w 376560"/>
                      <a:gd name="connsiteY46" fmla="*/ 75226 h 352746"/>
                      <a:gd name="connsiteX47" fmla="*/ 191943 w 376560"/>
                      <a:gd name="connsiteY47" fmla="*/ 59322 h 352746"/>
                      <a:gd name="connsiteX48" fmla="*/ 192879 w 376560"/>
                      <a:gd name="connsiteY48" fmla="*/ 27513 h 352746"/>
                      <a:gd name="connsiteX49" fmla="*/ 187265 w 376560"/>
                      <a:gd name="connsiteY49" fmla="*/ 1942 h 352746"/>
                      <a:gd name="connsiteX50" fmla="*/ 176662 w 376560"/>
                      <a:gd name="connsiteY50" fmla="*/ 4125 h 352746"/>
                      <a:gd name="connsiteX51" fmla="*/ 166060 w 376560"/>
                      <a:gd name="connsiteY51" fmla="*/ 33439 h 352746"/>
                      <a:gd name="connsiteX52" fmla="*/ 160758 w 376560"/>
                      <a:gd name="connsiteY52" fmla="*/ 54644 h 352746"/>
                      <a:gd name="connsiteX53" fmla="*/ 134875 w 376560"/>
                      <a:gd name="connsiteY53" fmla="*/ 21900 h 352746"/>
                      <a:gd name="connsiteX54" fmla="*/ 125519 w 376560"/>
                      <a:gd name="connsiteY54" fmla="*/ 28761 h 352746"/>
                      <a:gd name="connsiteX55" fmla="*/ 134563 w 376560"/>
                      <a:gd name="connsiteY55" fmla="*/ 73043 h 352746"/>
                      <a:gd name="connsiteX56" fmla="*/ 136434 w 376560"/>
                      <a:gd name="connsiteY56" fmla="*/ 90819 h 352746"/>
                      <a:gd name="connsiteX57" fmla="*/ 131756 w 376560"/>
                      <a:gd name="connsiteY57" fmla="*/ 99862 h 352746"/>
                      <a:gd name="connsiteX58" fmla="*/ 116787 w 376560"/>
                      <a:gd name="connsiteY58" fmla="*/ 127929 h 352746"/>
                      <a:gd name="connsiteX59" fmla="*/ 97453 w 376560"/>
                      <a:gd name="connsiteY59" fmla="*/ 153189 h 352746"/>
                      <a:gd name="connsiteX60" fmla="*/ 97141 w 376560"/>
                      <a:gd name="connsiteY60" fmla="*/ 153500 h 352746"/>
                      <a:gd name="connsiteX61" fmla="*/ 90904 w 376560"/>
                      <a:gd name="connsiteY61" fmla="*/ 160985 h 352746"/>
                      <a:gd name="connsiteX62" fmla="*/ 86226 w 376560"/>
                      <a:gd name="connsiteY62" fmla="*/ 166910 h 352746"/>
                      <a:gd name="connsiteX63" fmla="*/ 93399 w 376560"/>
                      <a:gd name="connsiteY63" fmla="*/ 149758 h 352746"/>
                      <a:gd name="connsiteX64" fmla="*/ 104625 w 376560"/>
                      <a:gd name="connsiteY64" fmla="*/ 107970 h 352746"/>
                      <a:gd name="connsiteX65" fmla="*/ 87474 w 376560"/>
                      <a:gd name="connsiteY65" fmla="*/ 49031 h 352746"/>
                      <a:gd name="connsiteX66" fmla="*/ 80301 w 376560"/>
                      <a:gd name="connsiteY66" fmla="*/ 54332 h 352746"/>
                      <a:gd name="connsiteX67" fmla="*/ 81237 w 376560"/>
                      <a:gd name="connsiteY67" fmla="*/ 94249 h 352746"/>
                      <a:gd name="connsiteX68" fmla="*/ 62526 w 376560"/>
                      <a:gd name="connsiteY68" fmla="*/ 67742 h 352746"/>
                      <a:gd name="connsiteX69" fmla="*/ 39761 w 376560"/>
                      <a:gd name="connsiteY69" fmla="*/ 55892 h 352746"/>
                      <a:gd name="connsiteX70" fmla="*/ 36642 w 376560"/>
                      <a:gd name="connsiteY70" fmla="*/ 63688 h 352746"/>
                      <a:gd name="connsiteX71" fmla="*/ 48804 w 376560"/>
                      <a:gd name="connsiteY71" fmla="*/ 90819 h 352746"/>
                      <a:gd name="connsiteX72" fmla="*/ 58783 w 376560"/>
                      <a:gd name="connsiteY72" fmla="*/ 119509 h 352746"/>
                      <a:gd name="connsiteX73" fmla="*/ 60031 w 376560"/>
                      <a:gd name="connsiteY73" fmla="*/ 127617 h 352746"/>
                      <a:gd name="connsiteX74" fmla="*/ 23856 w 376560"/>
                      <a:gd name="connsiteY74" fmla="*/ 106099 h 352746"/>
                      <a:gd name="connsiteX75" fmla="*/ 20114 w 376560"/>
                      <a:gd name="connsiteY75" fmla="*/ 111401 h 352746"/>
                      <a:gd name="connsiteX76" fmla="*/ 43503 w 376560"/>
                      <a:gd name="connsiteY76" fmla="*/ 146640 h 352746"/>
                      <a:gd name="connsiteX77" fmla="*/ 45374 w 376560"/>
                      <a:gd name="connsiteY77" fmla="*/ 151006 h 352746"/>
                      <a:gd name="connsiteX78" fmla="*/ 42256 w 376560"/>
                      <a:gd name="connsiteY78" fmla="*/ 172211 h 352746"/>
                      <a:gd name="connsiteX79" fmla="*/ 31029 w 376560"/>
                      <a:gd name="connsiteY79" fmla="*/ 193417 h 352746"/>
                      <a:gd name="connsiteX80" fmla="*/ 468 w 376560"/>
                      <a:gd name="connsiteY80" fmla="*/ 239259 h 352746"/>
                      <a:gd name="connsiteX81" fmla="*/ 468 w 376560"/>
                      <a:gd name="connsiteY81" fmla="*/ 241130 h 352746"/>
                      <a:gd name="connsiteX82" fmla="*/ 2027 w 376560"/>
                      <a:gd name="connsiteY82" fmla="*/ 246119 h 352746"/>
                      <a:gd name="connsiteX83" fmla="*/ 34459 w 376560"/>
                      <a:gd name="connsiteY83" fmla="*/ 249862 h 352746"/>
                      <a:gd name="connsiteX84" fmla="*/ 70010 w 376560"/>
                      <a:gd name="connsiteY84" fmla="*/ 253604 h 352746"/>
                      <a:gd name="connsiteX85" fmla="*/ 89968 w 376560"/>
                      <a:gd name="connsiteY85" fmla="*/ 258593 h 352746"/>
                      <a:gd name="connsiteX86" fmla="*/ 98700 w 376560"/>
                      <a:gd name="connsiteY86" fmla="*/ 265454 h 352746"/>
                      <a:gd name="connsiteX87" fmla="*/ 108991 w 376560"/>
                      <a:gd name="connsiteY87" fmla="*/ 277928 h 352746"/>
                      <a:gd name="connsiteX88" fmla="*/ 108991 w 376560"/>
                      <a:gd name="connsiteY88" fmla="*/ 292897 h 352746"/>
                      <a:gd name="connsiteX89" fmla="*/ 122089 w 376560"/>
                      <a:gd name="connsiteY89" fmla="*/ 349341 h 352746"/>
                      <a:gd name="connsiteX90" fmla="*/ 144230 w 376560"/>
                      <a:gd name="connsiteY90" fmla="*/ 339362 h 352746"/>
                      <a:gd name="connsiteX91" fmla="*/ 141423 w 376560"/>
                      <a:gd name="connsiteY91" fmla="*/ 322834 h 352746"/>
                      <a:gd name="connsiteX92" fmla="*/ 146101 w 376560"/>
                      <a:gd name="connsiteY92" fmla="*/ 330007 h 352746"/>
                      <a:gd name="connsiteX93" fmla="*/ 184147 w 376560"/>
                      <a:gd name="connsiteY93" fmla="*/ 337491 h 352746"/>
                      <a:gd name="connsiteX94" fmla="*/ 186953 w 376560"/>
                      <a:gd name="connsiteY94" fmla="*/ 333437 h 352746"/>
                      <a:gd name="connsiteX95" fmla="*/ 178845 w 376560"/>
                      <a:gd name="connsiteY95" fmla="*/ 319092 h 352746"/>
                      <a:gd name="connsiteX96" fmla="*/ 171361 w 376560"/>
                      <a:gd name="connsiteY96" fmla="*/ 304435 h 352746"/>
                      <a:gd name="connsiteX97" fmla="*/ 182899 w 376560"/>
                      <a:gd name="connsiteY97" fmla="*/ 311920 h 352746"/>
                      <a:gd name="connsiteX98" fmla="*/ 219697 w 376560"/>
                      <a:gd name="connsiteY98" fmla="*/ 311920 h 352746"/>
                      <a:gd name="connsiteX99" fmla="*/ 219697 w 376560"/>
                      <a:gd name="connsiteY99" fmla="*/ 301940 h 352746"/>
                      <a:gd name="connsiteX100" fmla="*/ 191007 w 376560"/>
                      <a:gd name="connsiteY100" fmla="*/ 278864 h 352746"/>
                      <a:gd name="connsiteX101" fmla="*/ 112733 w 376560"/>
                      <a:gd name="connsiteY101" fmla="*/ 237388 h 352746"/>
                      <a:gd name="connsiteX102" fmla="*/ 142983 w 376560"/>
                      <a:gd name="connsiteY102" fmla="*/ 240818 h 352746"/>
                      <a:gd name="connsiteX103" fmla="*/ 187265 w 376560"/>
                      <a:gd name="connsiteY103" fmla="*/ 249862 h 352746"/>
                      <a:gd name="connsiteX104" fmla="*/ 234043 w 376560"/>
                      <a:gd name="connsiteY104" fmla="*/ 264519 h 352746"/>
                      <a:gd name="connsiteX105" fmla="*/ 254313 w 376560"/>
                      <a:gd name="connsiteY105" fmla="*/ 276681 h 352746"/>
                      <a:gd name="connsiteX106" fmla="*/ 269593 w 376560"/>
                      <a:gd name="connsiteY106" fmla="*/ 294144 h 352746"/>
                      <a:gd name="connsiteX107" fmla="*/ 292358 w 376560"/>
                      <a:gd name="connsiteY107" fmla="*/ 283853 h 352746"/>
                      <a:gd name="connsiteX108" fmla="*/ 82172 w 376560"/>
                      <a:gd name="connsiteY108" fmla="*/ 175330 h 352746"/>
                      <a:gd name="connsiteX109" fmla="*/ 80613 w 376560"/>
                      <a:gd name="connsiteY109" fmla="*/ 176265 h 352746"/>
                      <a:gd name="connsiteX110" fmla="*/ 83108 w 376560"/>
                      <a:gd name="connsiteY110" fmla="*/ 174082 h 352746"/>
                      <a:gd name="connsiteX111" fmla="*/ 82172 w 376560"/>
                      <a:gd name="connsiteY111" fmla="*/ 175330 h 3527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76560" h="352746">
                        <a:moveTo>
                          <a:pt x="292358" y="283853"/>
                        </a:moveTo>
                        <a:cubicBezTo>
                          <a:pt x="294853" y="264207"/>
                          <a:pt x="278013" y="251109"/>
                          <a:pt x="262733" y="242689"/>
                        </a:cubicBezTo>
                        <a:cubicBezTo>
                          <a:pt x="258990" y="240506"/>
                          <a:pt x="254936" y="238947"/>
                          <a:pt x="251194" y="237076"/>
                        </a:cubicBezTo>
                        <a:cubicBezTo>
                          <a:pt x="261173" y="237076"/>
                          <a:pt x="271464" y="236764"/>
                          <a:pt x="281444" y="236452"/>
                        </a:cubicBezTo>
                        <a:cubicBezTo>
                          <a:pt x="285186" y="236452"/>
                          <a:pt x="313876" y="235828"/>
                          <a:pt x="311069" y="226785"/>
                        </a:cubicBezTo>
                        <a:cubicBezTo>
                          <a:pt x="307015" y="214311"/>
                          <a:pt x="279261" y="216182"/>
                          <a:pt x="267098" y="214935"/>
                        </a:cubicBezTo>
                        <a:cubicBezTo>
                          <a:pt x="263980" y="214623"/>
                          <a:pt x="260862" y="214311"/>
                          <a:pt x="257743" y="213999"/>
                        </a:cubicBezTo>
                        <a:cubicBezTo>
                          <a:pt x="264292" y="209321"/>
                          <a:pt x="269905" y="204332"/>
                          <a:pt x="274271" y="198718"/>
                        </a:cubicBezTo>
                        <a:cubicBezTo>
                          <a:pt x="275830" y="196847"/>
                          <a:pt x="275206" y="194664"/>
                          <a:pt x="273024" y="194664"/>
                        </a:cubicBezTo>
                        <a:cubicBezTo>
                          <a:pt x="255872" y="193105"/>
                          <a:pt x="136122" y="212440"/>
                          <a:pt x="124896" y="211816"/>
                        </a:cubicBezTo>
                        <a:cubicBezTo>
                          <a:pt x="123960" y="211816"/>
                          <a:pt x="123024" y="211816"/>
                          <a:pt x="122089" y="211816"/>
                        </a:cubicBezTo>
                        <a:cubicBezTo>
                          <a:pt x="122401" y="211816"/>
                          <a:pt x="122401" y="211816"/>
                          <a:pt x="122713" y="211504"/>
                        </a:cubicBezTo>
                        <a:cubicBezTo>
                          <a:pt x="150467" y="204644"/>
                          <a:pt x="178845" y="202773"/>
                          <a:pt x="206288" y="192793"/>
                        </a:cubicBezTo>
                        <a:cubicBezTo>
                          <a:pt x="261797" y="173147"/>
                          <a:pt x="269905" y="166598"/>
                          <a:pt x="271464" y="166286"/>
                        </a:cubicBezTo>
                        <a:cubicBezTo>
                          <a:pt x="274271" y="167534"/>
                          <a:pt x="277389" y="168469"/>
                          <a:pt x="280196" y="169717"/>
                        </a:cubicBezTo>
                        <a:cubicBezTo>
                          <a:pt x="287680" y="172523"/>
                          <a:pt x="296101" y="177201"/>
                          <a:pt x="305144" y="176889"/>
                        </a:cubicBezTo>
                        <a:cubicBezTo>
                          <a:pt x="308574" y="176577"/>
                          <a:pt x="317618" y="174394"/>
                          <a:pt x="319489" y="170028"/>
                        </a:cubicBezTo>
                        <a:cubicBezTo>
                          <a:pt x="324479" y="157866"/>
                          <a:pt x="317306" y="149758"/>
                          <a:pt x="307639" y="143833"/>
                        </a:cubicBezTo>
                        <a:cubicBezTo>
                          <a:pt x="312940" y="143521"/>
                          <a:pt x="318553" y="142897"/>
                          <a:pt x="323855" y="142274"/>
                        </a:cubicBezTo>
                        <a:cubicBezTo>
                          <a:pt x="330092" y="141650"/>
                          <a:pt x="361901" y="138532"/>
                          <a:pt x="360653" y="126993"/>
                        </a:cubicBezTo>
                        <a:cubicBezTo>
                          <a:pt x="359094" y="111089"/>
                          <a:pt x="340071" y="111401"/>
                          <a:pt x="325102" y="112025"/>
                        </a:cubicBezTo>
                        <a:cubicBezTo>
                          <a:pt x="322920" y="112025"/>
                          <a:pt x="320425" y="112336"/>
                          <a:pt x="317930" y="112336"/>
                        </a:cubicBezTo>
                        <a:cubicBezTo>
                          <a:pt x="325414" y="106411"/>
                          <a:pt x="332899" y="100174"/>
                          <a:pt x="340071" y="93314"/>
                        </a:cubicBezTo>
                        <a:cubicBezTo>
                          <a:pt x="356599" y="78033"/>
                          <a:pt x="376869" y="60258"/>
                          <a:pt x="376557" y="38740"/>
                        </a:cubicBezTo>
                        <a:cubicBezTo>
                          <a:pt x="376557" y="34374"/>
                          <a:pt x="371256" y="32503"/>
                          <a:pt x="367202" y="35622"/>
                        </a:cubicBezTo>
                        <a:cubicBezTo>
                          <a:pt x="350674" y="48095"/>
                          <a:pt x="334146" y="59322"/>
                          <a:pt x="316059" y="69925"/>
                        </a:cubicBezTo>
                        <a:cubicBezTo>
                          <a:pt x="314500" y="70861"/>
                          <a:pt x="312940" y="71796"/>
                          <a:pt x="311693" y="72732"/>
                        </a:cubicBezTo>
                        <a:cubicBezTo>
                          <a:pt x="318553" y="61505"/>
                          <a:pt x="321672" y="49967"/>
                          <a:pt x="314811" y="39987"/>
                        </a:cubicBezTo>
                        <a:cubicBezTo>
                          <a:pt x="312940" y="37181"/>
                          <a:pt x="307951" y="38740"/>
                          <a:pt x="306080" y="41859"/>
                        </a:cubicBezTo>
                        <a:cubicBezTo>
                          <a:pt x="299219" y="52773"/>
                          <a:pt x="290175" y="61505"/>
                          <a:pt x="280508" y="69925"/>
                        </a:cubicBezTo>
                        <a:cubicBezTo>
                          <a:pt x="280508" y="69925"/>
                          <a:pt x="280196" y="69925"/>
                          <a:pt x="280196" y="69613"/>
                        </a:cubicBezTo>
                        <a:cubicBezTo>
                          <a:pt x="280196" y="69613"/>
                          <a:pt x="279884" y="69613"/>
                          <a:pt x="279884" y="69301"/>
                        </a:cubicBezTo>
                        <a:cubicBezTo>
                          <a:pt x="280820" y="64312"/>
                          <a:pt x="281132" y="59322"/>
                          <a:pt x="281444" y="54332"/>
                        </a:cubicBezTo>
                        <a:cubicBezTo>
                          <a:pt x="281756" y="48095"/>
                          <a:pt x="280508" y="42482"/>
                          <a:pt x="281132" y="36245"/>
                        </a:cubicBezTo>
                        <a:cubicBezTo>
                          <a:pt x="282067" y="30008"/>
                          <a:pt x="271464" y="30008"/>
                          <a:pt x="268658" y="35622"/>
                        </a:cubicBezTo>
                        <a:cubicBezTo>
                          <a:pt x="266163" y="41235"/>
                          <a:pt x="261797" y="46224"/>
                          <a:pt x="258679" y="51526"/>
                        </a:cubicBezTo>
                        <a:cubicBezTo>
                          <a:pt x="255248" y="57451"/>
                          <a:pt x="252442" y="63688"/>
                          <a:pt x="249947" y="69925"/>
                        </a:cubicBezTo>
                        <a:cubicBezTo>
                          <a:pt x="247140" y="77409"/>
                          <a:pt x="238408" y="97679"/>
                          <a:pt x="235602" y="100486"/>
                        </a:cubicBezTo>
                        <a:cubicBezTo>
                          <a:pt x="223128" y="112025"/>
                          <a:pt x="212525" y="126993"/>
                          <a:pt x="199115" y="137596"/>
                        </a:cubicBezTo>
                        <a:cubicBezTo>
                          <a:pt x="144542" y="180943"/>
                          <a:pt x="112422" y="185933"/>
                          <a:pt x="112422" y="185933"/>
                        </a:cubicBezTo>
                        <a:cubicBezTo>
                          <a:pt x="133004" y="173459"/>
                          <a:pt x="147037" y="166910"/>
                          <a:pt x="160758" y="156619"/>
                        </a:cubicBezTo>
                        <a:cubicBezTo>
                          <a:pt x="173544" y="147263"/>
                          <a:pt x="184770" y="135725"/>
                          <a:pt x="194438" y="123563"/>
                        </a:cubicBezTo>
                        <a:cubicBezTo>
                          <a:pt x="202234" y="113584"/>
                          <a:pt x="213149" y="100798"/>
                          <a:pt x="216579" y="88948"/>
                        </a:cubicBezTo>
                        <a:cubicBezTo>
                          <a:pt x="221569" y="81775"/>
                          <a:pt x="225311" y="74603"/>
                          <a:pt x="227806" y="68366"/>
                        </a:cubicBezTo>
                        <a:cubicBezTo>
                          <a:pt x="231236" y="60258"/>
                          <a:pt x="248076" y="19094"/>
                          <a:pt x="233107" y="17846"/>
                        </a:cubicBezTo>
                        <a:cubicBezTo>
                          <a:pt x="218762" y="16599"/>
                          <a:pt x="206912" y="48095"/>
                          <a:pt x="201610" y="57139"/>
                        </a:cubicBezTo>
                        <a:cubicBezTo>
                          <a:pt x="197868" y="63688"/>
                          <a:pt x="193502" y="69613"/>
                          <a:pt x="188824" y="75226"/>
                        </a:cubicBezTo>
                        <a:cubicBezTo>
                          <a:pt x="190384" y="68989"/>
                          <a:pt x="191319" y="63064"/>
                          <a:pt x="191943" y="59322"/>
                        </a:cubicBezTo>
                        <a:cubicBezTo>
                          <a:pt x="193502" y="48719"/>
                          <a:pt x="194126" y="37805"/>
                          <a:pt x="192879" y="27513"/>
                        </a:cubicBezTo>
                        <a:cubicBezTo>
                          <a:pt x="191943" y="19094"/>
                          <a:pt x="191631" y="8803"/>
                          <a:pt x="187265" y="1942"/>
                        </a:cubicBezTo>
                        <a:cubicBezTo>
                          <a:pt x="184770" y="-1800"/>
                          <a:pt x="179157" y="383"/>
                          <a:pt x="176662" y="4125"/>
                        </a:cubicBezTo>
                        <a:cubicBezTo>
                          <a:pt x="171049" y="12545"/>
                          <a:pt x="168554" y="24395"/>
                          <a:pt x="166060" y="33439"/>
                        </a:cubicBezTo>
                        <a:cubicBezTo>
                          <a:pt x="163877" y="40611"/>
                          <a:pt x="162317" y="47472"/>
                          <a:pt x="160758" y="54644"/>
                        </a:cubicBezTo>
                        <a:cubicBezTo>
                          <a:pt x="154833" y="41859"/>
                          <a:pt x="146101" y="31568"/>
                          <a:pt x="134875" y="21900"/>
                        </a:cubicBezTo>
                        <a:cubicBezTo>
                          <a:pt x="131133" y="18470"/>
                          <a:pt x="124272" y="24395"/>
                          <a:pt x="125519" y="28761"/>
                        </a:cubicBezTo>
                        <a:cubicBezTo>
                          <a:pt x="129573" y="43106"/>
                          <a:pt x="131756" y="58387"/>
                          <a:pt x="134563" y="73043"/>
                        </a:cubicBezTo>
                        <a:cubicBezTo>
                          <a:pt x="135498" y="78657"/>
                          <a:pt x="136122" y="84894"/>
                          <a:pt x="136434" y="90819"/>
                        </a:cubicBezTo>
                        <a:cubicBezTo>
                          <a:pt x="134875" y="93625"/>
                          <a:pt x="133315" y="96744"/>
                          <a:pt x="131756" y="99862"/>
                        </a:cubicBezTo>
                        <a:cubicBezTo>
                          <a:pt x="127390" y="109530"/>
                          <a:pt x="122713" y="118885"/>
                          <a:pt x="116787" y="127929"/>
                        </a:cubicBezTo>
                        <a:cubicBezTo>
                          <a:pt x="111174" y="136661"/>
                          <a:pt x="104313" y="145080"/>
                          <a:pt x="97453" y="153189"/>
                        </a:cubicBezTo>
                        <a:cubicBezTo>
                          <a:pt x="97453" y="153189"/>
                          <a:pt x="97141" y="153189"/>
                          <a:pt x="97141" y="153500"/>
                        </a:cubicBezTo>
                        <a:cubicBezTo>
                          <a:pt x="94334" y="155683"/>
                          <a:pt x="92151" y="158178"/>
                          <a:pt x="90904" y="160985"/>
                        </a:cubicBezTo>
                        <a:cubicBezTo>
                          <a:pt x="89345" y="162856"/>
                          <a:pt x="87785" y="165039"/>
                          <a:pt x="86226" y="166910"/>
                        </a:cubicBezTo>
                        <a:cubicBezTo>
                          <a:pt x="89345" y="161297"/>
                          <a:pt x="91528" y="155371"/>
                          <a:pt x="93399" y="149758"/>
                        </a:cubicBezTo>
                        <a:cubicBezTo>
                          <a:pt x="98700" y="136037"/>
                          <a:pt x="102754" y="122004"/>
                          <a:pt x="104625" y="107970"/>
                        </a:cubicBezTo>
                        <a:cubicBezTo>
                          <a:pt x="107744" y="84894"/>
                          <a:pt x="104313" y="63376"/>
                          <a:pt x="87474" y="49031"/>
                        </a:cubicBezTo>
                        <a:cubicBezTo>
                          <a:pt x="84355" y="46224"/>
                          <a:pt x="79677" y="50902"/>
                          <a:pt x="80301" y="54332"/>
                        </a:cubicBezTo>
                        <a:cubicBezTo>
                          <a:pt x="82484" y="67118"/>
                          <a:pt x="82796" y="80528"/>
                          <a:pt x="81237" y="94249"/>
                        </a:cubicBezTo>
                        <a:cubicBezTo>
                          <a:pt x="76247" y="84582"/>
                          <a:pt x="69698" y="75850"/>
                          <a:pt x="62526" y="67742"/>
                        </a:cubicBezTo>
                        <a:cubicBezTo>
                          <a:pt x="56601" y="61193"/>
                          <a:pt x="50675" y="54332"/>
                          <a:pt x="39761" y="55892"/>
                        </a:cubicBezTo>
                        <a:cubicBezTo>
                          <a:pt x="35707" y="56515"/>
                          <a:pt x="33836" y="61817"/>
                          <a:pt x="36642" y="63688"/>
                        </a:cubicBezTo>
                        <a:cubicBezTo>
                          <a:pt x="43503" y="68366"/>
                          <a:pt x="45686" y="83023"/>
                          <a:pt x="48804" y="90819"/>
                        </a:cubicBezTo>
                        <a:cubicBezTo>
                          <a:pt x="52547" y="100174"/>
                          <a:pt x="56289" y="109530"/>
                          <a:pt x="58783" y="119509"/>
                        </a:cubicBezTo>
                        <a:cubicBezTo>
                          <a:pt x="59407" y="122004"/>
                          <a:pt x="59719" y="124810"/>
                          <a:pt x="60031" y="127617"/>
                        </a:cubicBezTo>
                        <a:cubicBezTo>
                          <a:pt x="52235" y="116702"/>
                          <a:pt x="39761" y="105476"/>
                          <a:pt x="23856" y="106099"/>
                        </a:cubicBezTo>
                        <a:cubicBezTo>
                          <a:pt x="20738" y="106099"/>
                          <a:pt x="18867" y="109218"/>
                          <a:pt x="20114" y="111401"/>
                        </a:cubicBezTo>
                        <a:cubicBezTo>
                          <a:pt x="27287" y="123875"/>
                          <a:pt x="37266" y="133542"/>
                          <a:pt x="43503" y="146640"/>
                        </a:cubicBezTo>
                        <a:cubicBezTo>
                          <a:pt x="44127" y="147887"/>
                          <a:pt x="44750" y="149446"/>
                          <a:pt x="45374" y="151006"/>
                        </a:cubicBezTo>
                        <a:cubicBezTo>
                          <a:pt x="42879" y="157866"/>
                          <a:pt x="42256" y="165351"/>
                          <a:pt x="42256" y="172211"/>
                        </a:cubicBezTo>
                        <a:cubicBezTo>
                          <a:pt x="38513" y="179384"/>
                          <a:pt x="35083" y="186556"/>
                          <a:pt x="31029" y="193417"/>
                        </a:cubicBezTo>
                        <a:cubicBezTo>
                          <a:pt x="21985" y="209010"/>
                          <a:pt x="10759" y="224290"/>
                          <a:pt x="468" y="239259"/>
                        </a:cubicBezTo>
                        <a:cubicBezTo>
                          <a:pt x="-156" y="239882"/>
                          <a:pt x="-156" y="240818"/>
                          <a:pt x="468" y="241130"/>
                        </a:cubicBezTo>
                        <a:cubicBezTo>
                          <a:pt x="-468" y="243001"/>
                          <a:pt x="156" y="245496"/>
                          <a:pt x="2027" y="246119"/>
                        </a:cubicBezTo>
                        <a:cubicBezTo>
                          <a:pt x="12006" y="249862"/>
                          <a:pt x="23233" y="249862"/>
                          <a:pt x="34459" y="249862"/>
                        </a:cubicBezTo>
                        <a:cubicBezTo>
                          <a:pt x="46621" y="250174"/>
                          <a:pt x="58472" y="251421"/>
                          <a:pt x="70010" y="253604"/>
                        </a:cubicBezTo>
                        <a:cubicBezTo>
                          <a:pt x="76871" y="254851"/>
                          <a:pt x="83731" y="256410"/>
                          <a:pt x="89968" y="258593"/>
                        </a:cubicBezTo>
                        <a:cubicBezTo>
                          <a:pt x="93087" y="260464"/>
                          <a:pt x="95894" y="262647"/>
                          <a:pt x="98700" y="265454"/>
                        </a:cubicBezTo>
                        <a:cubicBezTo>
                          <a:pt x="102442" y="269196"/>
                          <a:pt x="106185" y="273250"/>
                          <a:pt x="108991" y="277928"/>
                        </a:cubicBezTo>
                        <a:cubicBezTo>
                          <a:pt x="112110" y="283229"/>
                          <a:pt x="109927" y="286348"/>
                          <a:pt x="108991" y="292897"/>
                        </a:cubicBezTo>
                        <a:cubicBezTo>
                          <a:pt x="105561" y="313479"/>
                          <a:pt x="110550" y="334373"/>
                          <a:pt x="122089" y="349341"/>
                        </a:cubicBezTo>
                        <a:cubicBezTo>
                          <a:pt x="128014" y="357138"/>
                          <a:pt x="145478" y="350589"/>
                          <a:pt x="144230" y="339362"/>
                        </a:cubicBezTo>
                        <a:cubicBezTo>
                          <a:pt x="143606" y="333749"/>
                          <a:pt x="142671" y="328136"/>
                          <a:pt x="141423" y="322834"/>
                        </a:cubicBezTo>
                        <a:cubicBezTo>
                          <a:pt x="142671" y="325329"/>
                          <a:pt x="144230" y="327824"/>
                          <a:pt x="146101" y="330007"/>
                        </a:cubicBezTo>
                        <a:cubicBezTo>
                          <a:pt x="153897" y="338739"/>
                          <a:pt x="170425" y="344975"/>
                          <a:pt x="184147" y="337491"/>
                        </a:cubicBezTo>
                        <a:cubicBezTo>
                          <a:pt x="185706" y="336556"/>
                          <a:pt x="187265" y="334996"/>
                          <a:pt x="186953" y="333437"/>
                        </a:cubicBezTo>
                        <a:cubicBezTo>
                          <a:pt x="186330" y="327200"/>
                          <a:pt x="182899" y="323458"/>
                          <a:pt x="178845" y="319092"/>
                        </a:cubicBezTo>
                        <a:cubicBezTo>
                          <a:pt x="174168" y="314103"/>
                          <a:pt x="171673" y="310360"/>
                          <a:pt x="171361" y="304435"/>
                        </a:cubicBezTo>
                        <a:cubicBezTo>
                          <a:pt x="175103" y="306930"/>
                          <a:pt x="178845" y="309737"/>
                          <a:pt x="182899" y="311920"/>
                        </a:cubicBezTo>
                        <a:cubicBezTo>
                          <a:pt x="193502" y="318468"/>
                          <a:pt x="206600" y="322211"/>
                          <a:pt x="219697" y="311920"/>
                        </a:cubicBezTo>
                        <a:cubicBezTo>
                          <a:pt x="223752" y="308489"/>
                          <a:pt x="223440" y="303811"/>
                          <a:pt x="219697" y="301940"/>
                        </a:cubicBezTo>
                        <a:cubicBezTo>
                          <a:pt x="208783" y="297263"/>
                          <a:pt x="201298" y="285101"/>
                          <a:pt x="191007" y="278864"/>
                        </a:cubicBezTo>
                        <a:cubicBezTo>
                          <a:pt x="179157" y="271379"/>
                          <a:pt x="116787" y="243313"/>
                          <a:pt x="112733" y="237388"/>
                        </a:cubicBezTo>
                        <a:cubicBezTo>
                          <a:pt x="114916" y="237076"/>
                          <a:pt x="141423" y="240818"/>
                          <a:pt x="142983" y="240818"/>
                        </a:cubicBezTo>
                        <a:cubicBezTo>
                          <a:pt x="159199" y="241130"/>
                          <a:pt x="171985" y="247055"/>
                          <a:pt x="187265" y="249862"/>
                        </a:cubicBezTo>
                        <a:cubicBezTo>
                          <a:pt x="203793" y="252668"/>
                          <a:pt x="219386" y="258282"/>
                          <a:pt x="234043" y="264519"/>
                        </a:cubicBezTo>
                        <a:cubicBezTo>
                          <a:pt x="241215" y="267637"/>
                          <a:pt x="248388" y="271379"/>
                          <a:pt x="254313" y="276681"/>
                        </a:cubicBezTo>
                        <a:cubicBezTo>
                          <a:pt x="260238" y="281982"/>
                          <a:pt x="262733" y="289466"/>
                          <a:pt x="269593" y="294144"/>
                        </a:cubicBezTo>
                        <a:cubicBezTo>
                          <a:pt x="276766" y="298198"/>
                          <a:pt x="291111" y="293832"/>
                          <a:pt x="292358" y="283853"/>
                        </a:cubicBezTo>
                        <a:close/>
                        <a:moveTo>
                          <a:pt x="82172" y="175330"/>
                        </a:moveTo>
                        <a:cubicBezTo>
                          <a:pt x="81549" y="175642"/>
                          <a:pt x="81237" y="175954"/>
                          <a:pt x="80613" y="176265"/>
                        </a:cubicBezTo>
                        <a:cubicBezTo>
                          <a:pt x="81549" y="175642"/>
                          <a:pt x="82172" y="174706"/>
                          <a:pt x="83108" y="174082"/>
                        </a:cubicBezTo>
                        <a:cubicBezTo>
                          <a:pt x="82796" y="174706"/>
                          <a:pt x="82484" y="175018"/>
                          <a:pt x="82172" y="175330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3" name="Freeform: Shape 741">
                    <a:extLst>
                      <a:ext uri="{FF2B5EF4-FFF2-40B4-BE49-F238E27FC236}">
                        <a16:creationId xmlns:a16="http://schemas.microsoft.com/office/drawing/2014/main" id="{BF5D5AA3-C89B-41F6-BEAF-7A76C39695F9}"/>
                      </a:ext>
                    </a:extLst>
                  </p:cNvPr>
                  <p:cNvSpPr/>
                  <p:nvPr/>
                </p:nvSpPr>
                <p:spPr>
                  <a:xfrm>
                    <a:off x="6787386" y="4786507"/>
                    <a:ext cx="282271" cy="331303"/>
                  </a:xfrm>
                  <a:custGeom>
                    <a:avLst/>
                    <a:gdLst>
                      <a:gd name="connsiteX0" fmla="*/ 6441 w 282271"/>
                      <a:gd name="connsiteY0" fmla="*/ 106420 h 331303"/>
                      <a:gd name="connsiteX1" fmla="*/ 42928 w 282271"/>
                      <a:gd name="connsiteY1" fmla="*/ 130120 h 331303"/>
                      <a:gd name="connsiteX2" fmla="*/ 54154 w 282271"/>
                      <a:gd name="connsiteY2" fmla="*/ 131056 h 331303"/>
                      <a:gd name="connsiteX3" fmla="*/ 30142 w 282271"/>
                      <a:gd name="connsiteY3" fmla="*/ 141035 h 331303"/>
                      <a:gd name="connsiteX4" fmla="*/ 9560 w 282271"/>
                      <a:gd name="connsiteY4" fmla="*/ 157875 h 331303"/>
                      <a:gd name="connsiteX5" fmla="*/ 48541 w 282271"/>
                      <a:gd name="connsiteY5" fmla="*/ 153821 h 331303"/>
                      <a:gd name="connsiteX6" fmla="*/ 56337 w 282271"/>
                      <a:gd name="connsiteY6" fmla="*/ 151638 h 331303"/>
                      <a:gd name="connsiteX7" fmla="*/ 47917 w 282271"/>
                      <a:gd name="connsiteY7" fmla="*/ 169102 h 331303"/>
                      <a:gd name="connsiteX8" fmla="*/ 50412 w 282271"/>
                      <a:gd name="connsiteY8" fmla="*/ 171908 h 331303"/>
                      <a:gd name="connsiteX9" fmla="*/ 163613 w 282271"/>
                      <a:gd name="connsiteY9" fmla="*/ 112033 h 331303"/>
                      <a:gd name="connsiteX10" fmla="*/ 165796 w 282271"/>
                      <a:gd name="connsiteY10" fmla="*/ 111409 h 331303"/>
                      <a:gd name="connsiteX11" fmla="*/ 165484 w 282271"/>
                      <a:gd name="connsiteY11" fmla="*/ 111721 h 331303"/>
                      <a:gd name="connsiteX12" fmla="*/ 104050 w 282271"/>
                      <a:gd name="connsiteY12" fmla="*/ 152574 h 331303"/>
                      <a:gd name="connsiteX13" fmla="*/ 60079 w 282271"/>
                      <a:gd name="connsiteY13" fmla="*/ 194049 h 331303"/>
                      <a:gd name="connsiteX14" fmla="*/ 51971 w 282271"/>
                      <a:gd name="connsiteY14" fmla="*/ 194049 h 331303"/>
                      <a:gd name="connsiteX15" fmla="*/ 29830 w 282271"/>
                      <a:gd name="connsiteY15" fmla="*/ 195920 h 331303"/>
                      <a:gd name="connsiteX16" fmla="*/ 20474 w 282271"/>
                      <a:gd name="connsiteY16" fmla="*/ 205900 h 331303"/>
                      <a:gd name="connsiteX17" fmla="*/ 38250 w 282271"/>
                      <a:gd name="connsiteY17" fmla="*/ 223363 h 331303"/>
                      <a:gd name="connsiteX18" fmla="*/ 25464 w 282271"/>
                      <a:gd name="connsiteY18" fmla="*/ 229600 h 331303"/>
                      <a:gd name="connsiteX19" fmla="*/ 516 w 282271"/>
                      <a:gd name="connsiteY19" fmla="*/ 253301 h 331303"/>
                      <a:gd name="connsiteX20" fmla="*/ 33572 w 282271"/>
                      <a:gd name="connsiteY20" fmla="*/ 254236 h 331303"/>
                      <a:gd name="connsiteX21" fmla="*/ 39185 w 282271"/>
                      <a:gd name="connsiteY21" fmla="*/ 251741 h 331303"/>
                      <a:gd name="connsiteX22" fmla="*/ 27335 w 282271"/>
                      <a:gd name="connsiteY22" fmla="*/ 273883 h 331303"/>
                      <a:gd name="connsiteX23" fmla="*/ 15173 w 282271"/>
                      <a:gd name="connsiteY23" fmla="*/ 328768 h 331303"/>
                      <a:gd name="connsiteX24" fmla="*/ 23593 w 282271"/>
                      <a:gd name="connsiteY24" fmla="*/ 328456 h 331303"/>
                      <a:gd name="connsiteX25" fmla="*/ 53842 w 282271"/>
                      <a:gd name="connsiteY25" fmla="*/ 285109 h 331303"/>
                      <a:gd name="connsiteX26" fmla="*/ 56649 w 282271"/>
                      <a:gd name="connsiteY26" fmla="*/ 281679 h 331303"/>
                      <a:gd name="connsiteX27" fmla="*/ 64133 w 282271"/>
                      <a:gd name="connsiteY27" fmla="*/ 308810 h 331303"/>
                      <a:gd name="connsiteX28" fmla="*/ 70682 w 282271"/>
                      <a:gd name="connsiteY28" fmla="*/ 304756 h 331303"/>
                      <a:gd name="connsiteX29" fmla="*/ 82532 w 282271"/>
                      <a:gd name="connsiteY29" fmla="*/ 274195 h 331303"/>
                      <a:gd name="connsiteX30" fmla="*/ 82844 w 282271"/>
                      <a:gd name="connsiteY30" fmla="*/ 274195 h 331303"/>
                      <a:gd name="connsiteX31" fmla="*/ 83156 w 282271"/>
                      <a:gd name="connsiteY31" fmla="*/ 274195 h 331303"/>
                      <a:gd name="connsiteX32" fmla="*/ 86586 w 282271"/>
                      <a:gd name="connsiteY32" fmla="*/ 286669 h 331303"/>
                      <a:gd name="connsiteX33" fmla="*/ 92512 w 282271"/>
                      <a:gd name="connsiteY33" fmla="*/ 301014 h 331303"/>
                      <a:gd name="connsiteX34" fmla="*/ 102803 w 282271"/>
                      <a:gd name="connsiteY34" fmla="*/ 297583 h 331303"/>
                      <a:gd name="connsiteX35" fmla="*/ 105921 w 282271"/>
                      <a:gd name="connsiteY35" fmla="*/ 281679 h 331303"/>
                      <a:gd name="connsiteX36" fmla="*/ 107168 w 282271"/>
                      <a:gd name="connsiteY36" fmla="*/ 264215 h 331303"/>
                      <a:gd name="connsiteX37" fmla="*/ 109351 w 282271"/>
                      <a:gd name="connsiteY37" fmla="*/ 235525 h 331303"/>
                      <a:gd name="connsiteX38" fmla="*/ 127127 w 282271"/>
                      <a:gd name="connsiteY38" fmla="*/ 194361 h 331303"/>
                      <a:gd name="connsiteX39" fmla="*/ 181700 w 282271"/>
                      <a:gd name="connsiteY39" fmla="*/ 128561 h 331303"/>
                      <a:gd name="connsiteX40" fmla="*/ 152075 w 282271"/>
                      <a:gd name="connsiteY40" fmla="*/ 166919 h 331303"/>
                      <a:gd name="connsiteX41" fmla="*/ 135235 w 282271"/>
                      <a:gd name="connsiteY41" fmla="*/ 204029 h 331303"/>
                      <a:gd name="connsiteX42" fmla="*/ 128062 w 282271"/>
                      <a:gd name="connsiteY42" fmla="*/ 238644 h 331303"/>
                      <a:gd name="connsiteX43" fmla="*/ 125256 w 282271"/>
                      <a:gd name="connsiteY43" fmla="*/ 258602 h 331303"/>
                      <a:gd name="connsiteX44" fmla="*/ 136794 w 282271"/>
                      <a:gd name="connsiteY44" fmla="*/ 300702 h 331303"/>
                      <a:gd name="connsiteX45" fmla="*/ 149892 w 282271"/>
                      <a:gd name="connsiteY45" fmla="*/ 259538 h 331303"/>
                      <a:gd name="connsiteX46" fmla="*/ 154569 w 282271"/>
                      <a:gd name="connsiteY46" fmla="*/ 241139 h 331303"/>
                      <a:gd name="connsiteX47" fmla="*/ 157064 w 282271"/>
                      <a:gd name="connsiteY47" fmla="*/ 254860 h 331303"/>
                      <a:gd name="connsiteX48" fmla="*/ 166108 w 282271"/>
                      <a:gd name="connsiteY48" fmla="*/ 280743 h 331303"/>
                      <a:gd name="connsiteX49" fmla="*/ 178582 w 282271"/>
                      <a:gd name="connsiteY49" fmla="*/ 299454 h 331303"/>
                      <a:gd name="connsiteX50" fmla="*/ 186378 w 282271"/>
                      <a:gd name="connsiteY50" fmla="*/ 294465 h 331303"/>
                      <a:gd name="connsiteX51" fmla="*/ 185754 w 282271"/>
                      <a:gd name="connsiteY51" fmla="*/ 267646 h 331303"/>
                      <a:gd name="connsiteX52" fmla="*/ 183571 w 282271"/>
                      <a:gd name="connsiteY52" fmla="*/ 248935 h 331303"/>
                      <a:gd name="connsiteX53" fmla="*/ 214444 w 282271"/>
                      <a:gd name="connsiteY53" fmla="*/ 267022 h 331303"/>
                      <a:gd name="connsiteX54" fmla="*/ 219746 w 282271"/>
                      <a:gd name="connsiteY54" fmla="*/ 258602 h 331303"/>
                      <a:gd name="connsiteX55" fmla="*/ 198540 w 282271"/>
                      <a:gd name="connsiteY55" fmla="*/ 225858 h 331303"/>
                      <a:gd name="connsiteX56" fmla="*/ 191679 w 282271"/>
                      <a:gd name="connsiteY56" fmla="*/ 212137 h 331303"/>
                      <a:gd name="connsiteX57" fmla="*/ 192615 w 282271"/>
                      <a:gd name="connsiteY57" fmla="*/ 203405 h 331303"/>
                      <a:gd name="connsiteX58" fmla="*/ 195733 w 282271"/>
                      <a:gd name="connsiteY58" fmla="*/ 176274 h 331303"/>
                      <a:gd name="connsiteX59" fmla="*/ 203530 w 282271"/>
                      <a:gd name="connsiteY59" fmla="*/ 149767 h 331303"/>
                      <a:gd name="connsiteX60" fmla="*/ 203842 w 282271"/>
                      <a:gd name="connsiteY60" fmla="*/ 149455 h 331303"/>
                      <a:gd name="connsiteX61" fmla="*/ 206336 w 282271"/>
                      <a:gd name="connsiteY61" fmla="*/ 141659 h 331303"/>
                      <a:gd name="connsiteX62" fmla="*/ 208207 w 282271"/>
                      <a:gd name="connsiteY62" fmla="*/ 135422 h 331303"/>
                      <a:gd name="connsiteX63" fmla="*/ 207584 w 282271"/>
                      <a:gd name="connsiteY63" fmla="*/ 151326 h 331303"/>
                      <a:gd name="connsiteX64" fmla="*/ 211638 w 282271"/>
                      <a:gd name="connsiteY64" fmla="*/ 188436 h 331303"/>
                      <a:gd name="connsiteX65" fmla="*/ 243758 w 282271"/>
                      <a:gd name="connsiteY65" fmla="*/ 230224 h 331303"/>
                      <a:gd name="connsiteX66" fmla="*/ 247812 w 282271"/>
                      <a:gd name="connsiteY66" fmla="*/ 223675 h 331303"/>
                      <a:gd name="connsiteX67" fmla="*/ 234715 w 282271"/>
                      <a:gd name="connsiteY67" fmla="*/ 192178 h 331303"/>
                      <a:gd name="connsiteX68" fmla="*/ 258103 w 282271"/>
                      <a:gd name="connsiteY68" fmla="*/ 207771 h 331303"/>
                      <a:gd name="connsiteX69" fmla="*/ 279933 w 282271"/>
                      <a:gd name="connsiteY69" fmla="*/ 210266 h 331303"/>
                      <a:gd name="connsiteX70" fmla="*/ 279933 w 282271"/>
                      <a:gd name="connsiteY70" fmla="*/ 202781 h 331303"/>
                      <a:gd name="connsiteX71" fmla="*/ 261845 w 282271"/>
                      <a:gd name="connsiteY71" fmla="*/ 185006 h 331303"/>
                      <a:gd name="connsiteX72" fmla="*/ 245006 w 282271"/>
                      <a:gd name="connsiteY72" fmla="*/ 165048 h 331303"/>
                      <a:gd name="connsiteX73" fmla="*/ 241575 w 282271"/>
                      <a:gd name="connsiteY73" fmla="*/ 158811 h 331303"/>
                      <a:gd name="connsiteX74" fmla="*/ 277126 w 282271"/>
                      <a:gd name="connsiteY74" fmla="*/ 164736 h 331303"/>
                      <a:gd name="connsiteX75" fmla="*/ 278373 w 282271"/>
                      <a:gd name="connsiteY75" fmla="*/ 159434 h 331303"/>
                      <a:gd name="connsiteX76" fmla="*/ 248748 w 282271"/>
                      <a:gd name="connsiteY76" fmla="*/ 138228 h 331303"/>
                      <a:gd name="connsiteX77" fmla="*/ 245941 w 282271"/>
                      <a:gd name="connsiteY77" fmla="*/ 135422 h 331303"/>
                      <a:gd name="connsiteX78" fmla="*/ 241887 w 282271"/>
                      <a:gd name="connsiteY78" fmla="*/ 117335 h 331303"/>
                      <a:gd name="connsiteX79" fmla="*/ 244382 w 282271"/>
                      <a:gd name="connsiteY79" fmla="*/ 97064 h 331303"/>
                      <a:gd name="connsiteX80" fmla="*/ 254673 w 282271"/>
                      <a:gd name="connsiteY80" fmla="*/ 50599 h 331303"/>
                      <a:gd name="connsiteX81" fmla="*/ 254049 w 282271"/>
                      <a:gd name="connsiteY81" fmla="*/ 49040 h 331303"/>
                      <a:gd name="connsiteX82" fmla="*/ 251243 w 282271"/>
                      <a:gd name="connsiteY82" fmla="*/ 45609 h 331303"/>
                      <a:gd name="connsiteX83" fmla="*/ 224112 w 282271"/>
                      <a:gd name="connsiteY83" fmla="*/ 52782 h 331303"/>
                      <a:gd name="connsiteX84" fmla="*/ 194486 w 282271"/>
                      <a:gd name="connsiteY84" fmla="*/ 60890 h 331303"/>
                      <a:gd name="connsiteX85" fmla="*/ 177022 w 282271"/>
                      <a:gd name="connsiteY85" fmla="*/ 63385 h 331303"/>
                      <a:gd name="connsiteX86" fmla="*/ 167979 w 282271"/>
                      <a:gd name="connsiteY86" fmla="*/ 60578 h 331303"/>
                      <a:gd name="connsiteX87" fmla="*/ 155817 w 282271"/>
                      <a:gd name="connsiteY87" fmla="*/ 54029 h 331303"/>
                      <a:gd name="connsiteX88" fmla="*/ 151139 w 282271"/>
                      <a:gd name="connsiteY88" fmla="*/ 42179 h 331303"/>
                      <a:gd name="connsiteX89" fmla="*/ 123073 w 282271"/>
                      <a:gd name="connsiteY89" fmla="*/ 1015 h 331303"/>
                      <a:gd name="connsiteX90" fmla="*/ 108416 w 282271"/>
                      <a:gd name="connsiteY90" fmla="*/ 15984 h 331303"/>
                      <a:gd name="connsiteX91" fmla="*/ 115588 w 282271"/>
                      <a:gd name="connsiteY91" fmla="*/ 28458 h 331303"/>
                      <a:gd name="connsiteX92" fmla="*/ 109663 w 282271"/>
                      <a:gd name="connsiteY92" fmla="*/ 24092 h 331303"/>
                      <a:gd name="connsiteX93" fmla="*/ 76919 w 282271"/>
                      <a:gd name="connsiteY93" fmla="*/ 30017 h 331303"/>
                      <a:gd name="connsiteX94" fmla="*/ 75984 w 282271"/>
                      <a:gd name="connsiteY94" fmla="*/ 34071 h 331303"/>
                      <a:gd name="connsiteX95" fmla="*/ 86898 w 282271"/>
                      <a:gd name="connsiteY95" fmla="*/ 43115 h 331303"/>
                      <a:gd name="connsiteX96" fmla="*/ 97501 w 282271"/>
                      <a:gd name="connsiteY96" fmla="*/ 52470 h 331303"/>
                      <a:gd name="connsiteX97" fmla="*/ 85963 w 282271"/>
                      <a:gd name="connsiteY97" fmla="*/ 49975 h 331303"/>
                      <a:gd name="connsiteX98" fmla="*/ 56337 w 282271"/>
                      <a:gd name="connsiteY98" fmla="*/ 61514 h 331303"/>
                      <a:gd name="connsiteX99" fmla="*/ 59455 w 282271"/>
                      <a:gd name="connsiteY99" fmla="*/ 69310 h 331303"/>
                      <a:gd name="connsiteX100" fmla="*/ 89705 w 282271"/>
                      <a:gd name="connsiteY100" fmla="*/ 78977 h 331303"/>
                      <a:gd name="connsiteX101" fmla="*/ 165484 w 282271"/>
                      <a:gd name="connsiteY101" fmla="*/ 87709 h 331303"/>
                      <a:gd name="connsiteX102" fmla="*/ 140224 w 282271"/>
                      <a:gd name="connsiteY102" fmla="*/ 94258 h 331303"/>
                      <a:gd name="connsiteX103" fmla="*/ 101867 w 282271"/>
                      <a:gd name="connsiteY103" fmla="*/ 100807 h 331303"/>
                      <a:gd name="connsiteX104" fmla="*/ 59767 w 282271"/>
                      <a:gd name="connsiteY104" fmla="*/ 103613 h 331303"/>
                      <a:gd name="connsiteX105" fmla="*/ 39809 w 282271"/>
                      <a:gd name="connsiteY105" fmla="*/ 100183 h 331303"/>
                      <a:gd name="connsiteX106" fmla="*/ 22034 w 282271"/>
                      <a:gd name="connsiteY106" fmla="*/ 91139 h 331303"/>
                      <a:gd name="connsiteX107" fmla="*/ 6441 w 282271"/>
                      <a:gd name="connsiteY107" fmla="*/ 106420 h 331303"/>
                      <a:gd name="connsiteX108" fmla="*/ 208831 w 282271"/>
                      <a:gd name="connsiteY108" fmla="*/ 127937 h 331303"/>
                      <a:gd name="connsiteX109" fmla="*/ 209767 w 282271"/>
                      <a:gd name="connsiteY109" fmla="*/ 126690 h 331303"/>
                      <a:gd name="connsiteX110" fmla="*/ 208519 w 282271"/>
                      <a:gd name="connsiteY110" fmla="*/ 129185 h 331303"/>
                      <a:gd name="connsiteX111" fmla="*/ 208831 w 282271"/>
                      <a:gd name="connsiteY111" fmla="*/ 127937 h 331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282271" h="331303">
                        <a:moveTo>
                          <a:pt x="6441" y="106420"/>
                        </a:moveTo>
                        <a:cubicBezTo>
                          <a:pt x="10495" y="122948"/>
                          <a:pt x="28271" y="128249"/>
                          <a:pt x="42928" y="130120"/>
                        </a:cubicBezTo>
                        <a:cubicBezTo>
                          <a:pt x="46670" y="130432"/>
                          <a:pt x="50412" y="130744"/>
                          <a:pt x="54154" y="131056"/>
                        </a:cubicBezTo>
                        <a:cubicBezTo>
                          <a:pt x="46046" y="134174"/>
                          <a:pt x="38250" y="137605"/>
                          <a:pt x="30142" y="141035"/>
                        </a:cubicBezTo>
                        <a:cubicBezTo>
                          <a:pt x="27335" y="142283"/>
                          <a:pt x="4258" y="151638"/>
                          <a:pt x="9560" y="157875"/>
                        </a:cubicBezTo>
                        <a:cubicBezTo>
                          <a:pt x="16420" y="166607"/>
                          <a:pt x="38250" y="156316"/>
                          <a:pt x="48541" y="153821"/>
                        </a:cubicBezTo>
                        <a:cubicBezTo>
                          <a:pt x="51036" y="153197"/>
                          <a:pt x="53842" y="152262"/>
                          <a:pt x="56337" y="151638"/>
                        </a:cubicBezTo>
                        <a:cubicBezTo>
                          <a:pt x="52595" y="157251"/>
                          <a:pt x="49476" y="163176"/>
                          <a:pt x="47917" y="169102"/>
                        </a:cubicBezTo>
                        <a:cubicBezTo>
                          <a:pt x="47293" y="170973"/>
                          <a:pt x="48541" y="172532"/>
                          <a:pt x="50412" y="171908"/>
                        </a:cubicBezTo>
                        <a:cubicBezTo>
                          <a:pt x="64445" y="167854"/>
                          <a:pt x="154569" y="115152"/>
                          <a:pt x="163613" y="112033"/>
                        </a:cubicBezTo>
                        <a:cubicBezTo>
                          <a:pt x="164237" y="111721"/>
                          <a:pt x="165172" y="111409"/>
                          <a:pt x="165796" y="111409"/>
                        </a:cubicBezTo>
                        <a:cubicBezTo>
                          <a:pt x="165796" y="111409"/>
                          <a:pt x="165484" y="111721"/>
                          <a:pt x="165484" y="111721"/>
                        </a:cubicBezTo>
                        <a:cubicBezTo>
                          <a:pt x="145214" y="125754"/>
                          <a:pt x="123385" y="136357"/>
                          <a:pt x="104050" y="152574"/>
                        </a:cubicBezTo>
                        <a:cubicBezTo>
                          <a:pt x="65692" y="185630"/>
                          <a:pt x="61015" y="193426"/>
                          <a:pt x="60079" y="194049"/>
                        </a:cubicBezTo>
                        <a:cubicBezTo>
                          <a:pt x="57273" y="194049"/>
                          <a:pt x="54778" y="194049"/>
                          <a:pt x="51971" y="194049"/>
                        </a:cubicBezTo>
                        <a:cubicBezTo>
                          <a:pt x="45110" y="194049"/>
                          <a:pt x="37002" y="192802"/>
                          <a:pt x="29830" y="195920"/>
                        </a:cubicBezTo>
                        <a:cubicBezTo>
                          <a:pt x="27023" y="197168"/>
                          <a:pt x="20474" y="201846"/>
                          <a:pt x="20474" y="205900"/>
                        </a:cubicBezTo>
                        <a:cubicBezTo>
                          <a:pt x="20163" y="217126"/>
                          <a:pt x="28583" y="221492"/>
                          <a:pt x="38250" y="223363"/>
                        </a:cubicBezTo>
                        <a:cubicBezTo>
                          <a:pt x="33884" y="225546"/>
                          <a:pt x="29830" y="227417"/>
                          <a:pt x="25464" y="229600"/>
                        </a:cubicBezTo>
                        <a:cubicBezTo>
                          <a:pt x="20786" y="232095"/>
                          <a:pt x="-3850" y="244569"/>
                          <a:pt x="516" y="253301"/>
                        </a:cubicBezTo>
                        <a:cubicBezTo>
                          <a:pt x="6753" y="265463"/>
                          <a:pt x="21722" y="259538"/>
                          <a:pt x="33572" y="254236"/>
                        </a:cubicBezTo>
                        <a:cubicBezTo>
                          <a:pt x="35443" y="253301"/>
                          <a:pt x="37314" y="252677"/>
                          <a:pt x="39185" y="251741"/>
                        </a:cubicBezTo>
                        <a:cubicBezTo>
                          <a:pt x="34820" y="258914"/>
                          <a:pt x="31077" y="266086"/>
                          <a:pt x="27335" y="273883"/>
                        </a:cubicBezTo>
                        <a:cubicBezTo>
                          <a:pt x="18915" y="291346"/>
                          <a:pt x="8312" y="311928"/>
                          <a:pt x="15173" y="328768"/>
                        </a:cubicBezTo>
                        <a:cubicBezTo>
                          <a:pt x="16420" y="332198"/>
                          <a:pt x="21410" y="332198"/>
                          <a:pt x="23593" y="328456"/>
                        </a:cubicBezTo>
                        <a:cubicBezTo>
                          <a:pt x="32948" y="313176"/>
                          <a:pt x="42616" y="299143"/>
                          <a:pt x="53842" y="285109"/>
                        </a:cubicBezTo>
                        <a:cubicBezTo>
                          <a:pt x="54778" y="283862"/>
                          <a:pt x="55713" y="282614"/>
                          <a:pt x="56649" y="281679"/>
                        </a:cubicBezTo>
                        <a:cubicBezTo>
                          <a:pt x="54466" y="292905"/>
                          <a:pt x="55713" y="303197"/>
                          <a:pt x="64133" y="308810"/>
                        </a:cubicBezTo>
                        <a:cubicBezTo>
                          <a:pt x="66628" y="310369"/>
                          <a:pt x="70058" y="307874"/>
                          <a:pt x="70682" y="304756"/>
                        </a:cubicBezTo>
                        <a:cubicBezTo>
                          <a:pt x="72865" y="293841"/>
                          <a:pt x="77231" y="284174"/>
                          <a:pt x="82532" y="274195"/>
                        </a:cubicBezTo>
                        <a:cubicBezTo>
                          <a:pt x="82532" y="274195"/>
                          <a:pt x="82844" y="274195"/>
                          <a:pt x="82844" y="274195"/>
                        </a:cubicBezTo>
                        <a:cubicBezTo>
                          <a:pt x="82844" y="274195"/>
                          <a:pt x="83156" y="274195"/>
                          <a:pt x="83156" y="274195"/>
                        </a:cubicBezTo>
                        <a:cubicBezTo>
                          <a:pt x="84092" y="278560"/>
                          <a:pt x="85339" y="282614"/>
                          <a:pt x="86586" y="286669"/>
                        </a:cubicBezTo>
                        <a:cubicBezTo>
                          <a:pt x="88146" y="291658"/>
                          <a:pt x="90952" y="295712"/>
                          <a:pt x="92512" y="301014"/>
                        </a:cubicBezTo>
                        <a:cubicBezTo>
                          <a:pt x="93759" y="306315"/>
                          <a:pt x="102179" y="303197"/>
                          <a:pt x="102803" y="297583"/>
                        </a:cubicBezTo>
                        <a:cubicBezTo>
                          <a:pt x="103114" y="292282"/>
                          <a:pt x="104985" y="286980"/>
                          <a:pt x="105921" y="281679"/>
                        </a:cubicBezTo>
                        <a:cubicBezTo>
                          <a:pt x="106857" y="275754"/>
                          <a:pt x="107168" y="269829"/>
                          <a:pt x="107168" y="264215"/>
                        </a:cubicBezTo>
                        <a:cubicBezTo>
                          <a:pt x="107168" y="257355"/>
                          <a:pt x="107792" y="238332"/>
                          <a:pt x="109351" y="235525"/>
                        </a:cubicBezTo>
                        <a:cubicBezTo>
                          <a:pt x="115588" y="222428"/>
                          <a:pt x="119642" y="207147"/>
                          <a:pt x="127127" y="194361"/>
                        </a:cubicBezTo>
                        <a:cubicBezTo>
                          <a:pt x="157376" y="142906"/>
                          <a:pt x="181700" y="128561"/>
                          <a:pt x="181700" y="128561"/>
                        </a:cubicBezTo>
                        <a:cubicBezTo>
                          <a:pt x="169226" y="144777"/>
                          <a:pt x="159871" y="154756"/>
                          <a:pt x="152075" y="166919"/>
                        </a:cubicBezTo>
                        <a:cubicBezTo>
                          <a:pt x="144902" y="178457"/>
                          <a:pt x="139289" y="191243"/>
                          <a:pt x="135235" y="204029"/>
                        </a:cubicBezTo>
                        <a:cubicBezTo>
                          <a:pt x="132116" y="214631"/>
                          <a:pt x="127439" y="228041"/>
                          <a:pt x="128062" y="238644"/>
                        </a:cubicBezTo>
                        <a:cubicBezTo>
                          <a:pt x="126503" y="245816"/>
                          <a:pt x="125568" y="252989"/>
                          <a:pt x="125256" y="258602"/>
                        </a:cubicBezTo>
                        <a:cubicBezTo>
                          <a:pt x="125256" y="266086"/>
                          <a:pt x="124320" y="304444"/>
                          <a:pt x="136794" y="300702"/>
                        </a:cubicBezTo>
                        <a:cubicBezTo>
                          <a:pt x="148644" y="297271"/>
                          <a:pt x="148332" y="268269"/>
                          <a:pt x="149892" y="259538"/>
                        </a:cubicBezTo>
                        <a:cubicBezTo>
                          <a:pt x="150827" y="253301"/>
                          <a:pt x="152387" y="247064"/>
                          <a:pt x="154569" y="241139"/>
                        </a:cubicBezTo>
                        <a:cubicBezTo>
                          <a:pt x="155193" y="246752"/>
                          <a:pt x="156440" y="251741"/>
                          <a:pt x="157064" y="254860"/>
                        </a:cubicBezTo>
                        <a:cubicBezTo>
                          <a:pt x="158935" y="263904"/>
                          <a:pt x="162054" y="272635"/>
                          <a:pt x="166108" y="280743"/>
                        </a:cubicBezTo>
                        <a:cubicBezTo>
                          <a:pt x="169538" y="287292"/>
                          <a:pt x="172969" y="295400"/>
                          <a:pt x="178582" y="299454"/>
                        </a:cubicBezTo>
                        <a:cubicBezTo>
                          <a:pt x="181700" y="301637"/>
                          <a:pt x="185754" y="298207"/>
                          <a:pt x="186378" y="294465"/>
                        </a:cubicBezTo>
                        <a:cubicBezTo>
                          <a:pt x="188249" y="285733"/>
                          <a:pt x="186378" y="275754"/>
                          <a:pt x="185754" y="267646"/>
                        </a:cubicBezTo>
                        <a:cubicBezTo>
                          <a:pt x="185131" y="261409"/>
                          <a:pt x="184195" y="255172"/>
                          <a:pt x="183571" y="248935"/>
                        </a:cubicBezTo>
                        <a:cubicBezTo>
                          <a:pt x="192303" y="257355"/>
                          <a:pt x="202594" y="262656"/>
                          <a:pt x="214444" y="267022"/>
                        </a:cubicBezTo>
                        <a:cubicBezTo>
                          <a:pt x="218498" y="268581"/>
                          <a:pt x="222241" y="261721"/>
                          <a:pt x="219746" y="258602"/>
                        </a:cubicBezTo>
                        <a:cubicBezTo>
                          <a:pt x="212261" y="248311"/>
                          <a:pt x="205401" y="236773"/>
                          <a:pt x="198540" y="225858"/>
                        </a:cubicBezTo>
                        <a:cubicBezTo>
                          <a:pt x="196045" y="221804"/>
                          <a:pt x="193862" y="216814"/>
                          <a:pt x="191679" y="212137"/>
                        </a:cubicBezTo>
                        <a:cubicBezTo>
                          <a:pt x="191991" y="209330"/>
                          <a:pt x="192303" y="206523"/>
                          <a:pt x="192615" y="203405"/>
                        </a:cubicBezTo>
                        <a:cubicBezTo>
                          <a:pt x="193239" y="194361"/>
                          <a:pt x="194174" y="185318"/>
                          <a:pt x="195733" y="176274"/>
                        </a:cubicBezTo>
                        <a:cubicBezTo>
                          <a:pt x="197293" y="167542"/>
                          <a:pt x="200411" y="158811"/>
                          <a:pt x="203530" y="149767"/>
                        </a:cubicBezTo>
                        <a:cubicBezTo>
                          <a:pt x="203530" y="149767"/>
                          <a:pt x="203530" y="149455"/>
                          <a:pt x="203842" y="149455"/>
                        </a:cubicBezTo>
                        <a:cubicBezTo>
                          <a:pt x="205401" y="146960"/>
                          <a:pt x="206336" y="144154"/>
                          <a:pt x="206336" y="141659"/>
                        </a:cubicBezTo>
                        <a:cubicBezTo>
                          <a:pt x="206960" y="139476"/>
                          <a:pt x="207584" y="137605"/>
                          <a:pt x="208207" y="135422"/>
                        </a:cubicBezTo>
                        <a:cubicBezTo>
                          <a:pt x="207584" y="140723"/>
                          <a:pt x="207584" y="146337"/>
                          <a:pt x="207584" y="151326"/>
                        </a:cubicBezTo>
                        <a:cubicBezTo>
                          <a:pt x="207584" y="164112"/>
                          <a:pt x="208831" y="176586"/>
                          <a:pt x="211638" y="188436"/>
                        </a:cubicBezTo>
                        <a:cubicBezTo>
                          <a:pt x="216316" y="208083"/>
                          <a:pt x="225671" y="223987"/>
                          <a:pt x="243758" y="230224"/>
                        </a:cubicBezTo>
                        <a:cubicBezTo>
                          <a:pt x="247188" y="231471"/>
                          <a:pt x="249371" y="226170"/>
                          <a:pt x="247812" y="223675"/>
                        </a:cubicBezTo>
                        <a:cubicBezTo>
                          <a:pt x="242199" y="214320"/>
                          <a:pt x="237521" y="203405"/>
                          <a:pt x="234715" y="192178"/>
                        </a:cubicBezTo>
                        <a:cubicBezTo>
                          <a:pt x="241887" y="198415"/>
                          <a:pt x="249683" y="203405"/>
                          <a:pt x="258103" y="207771"/>
                        </a:cubicBezTo>
                        <a:cubicBezTo>
                          <a:pt x="264964" y="211201"/>
                          <a:pt x="271825" y="214943"/>
                          <a:pt x="279933" y="210266"/>
                        </a:cubicBezTo>
                        <a:cubicBezTo>
                          <a:pt x="283051" y="208394"/>
                          <a:pt x="283051" y="203717"/>
                          <a:pt x="279933" y="202781"/>
                        </a:cubicBezTo>
                        <a:cubicBezTo>
                          <a:pt x="273072" y="201222"/>
                          <a:pt x="266835" y="189995"/>
                          <a:pt x="261845" y="185006"/>
                        </a:cubicBezTo>
                        <a:cubicBezTo>
                          <a:pt x="255920" y="178769"/>
                          <a:pt x="249995" y="172220"/>
                          <a:pt x="245006" y="165048"/>
                        </a:cubicBezTo>
                        <a:cubicBezTo>
                          <a:pt x="243758" y="163176"/>
                          <a:pt x="242511" y="161305"/>
                          <a:pt x="241575" y="158811"/>
                        </a:cubicBezTo>
                        <a:cubicBezTo>
                          <a:pt x="251243" y="165048"/>
                          <a:pt x="264652" y="170349"/>
                          <a:pt x="277126" y="164736"/>
                        </a:cubicBezTo>
                        <a:cubicBezTo>
                          <a:pt x="279621" y="163800"/>
                          <a:pt x="280244" y="160682"/>
                          <a:pt x="278373" y="159434"/>
                        </a:cubicBezTo>
                        <a:cubicBezTo>
                          <a:pt x="268706" y="151638"/>
                          <a:pt x="257791" y="146960"/>
                          <a:pt x="248748" y="138228"/>
                        </a:cubicBezTo>
                        <a:cubicBezTo>
                          <a:pt x="247812" y="137293"/>
                          <a:pt x="246877" y="136357"/>
                          <a:pt x="245941" y="135422"/>
                        </a:cubicBezTo>
                        <a:cubicBezTo>
                          <a:pt x="245629" y="129185"/>
                          <a:pt x="244070" y="122948"/>
                          <a:pt x="241887" y="117335"/>
                        </a:cubicBezTo>
                        <a:cubicBezTo>
                          <a:pt x="242511" y="110474"/>
                          <a:pt x="243446" y="103613"/>
                          <a:pt x="244382" y="97064"/>
                        </a:cubicBezTo>
                        <a:cubicBezTo>
                          <a:pt x="246877" y="81784"/>
                          <a:pt x="250931" y="65880"/>
                          <a:pt x="254673" y="50599"/>
                        </a:cubicBezTo>
                        <a:cubicBezTo>
                          <a:pt x="254985" y="49975"/>
                          <a:pt x="254673" y="49352"/>
                          <a:pt x="254049" y="49040"/>
                        </a:cubicBezTo>
                        <a:cubicBezTo>
                          <a:pt x="254361" y="47169"/>
                          <a:pt x="253114" y="45609"/>
                          <a:pt x="251243" y="45609"/>
                        </a:cubicBezTo>
                        <a:cubicBezTo>
                          <a:pt x="242199" y="45609"/>
                          <a:pt x="233155" y="49352"/>
                          <a:pt x="224112" y="52782"/>
                        </a:cubicBezTo>
                        <a:cubicBezTo>
                          <a:pt x="214133" y="56524"/>
                          <a:pt x="204465" y="59019"/>
                          <a:pt x="194486" y="60890"/>
                        </a:cubicBezTo>
                        <a:cubicBezTo>
                          <a:pt x="188561" y="62137"/>
                          <a:pt x="182636" y="62761"/>
                          <a:pt x="177022" y="63385"/>
                        </a:cubicBezTo>
                        <a:cubicBezTo>
                          <a:pt x="173904" y="62761"/>
                          <a:pt x="170785" y="61826"/>
                          <a:pt x="167979" y="60578"/>
                        </a:cubicBezTo>
                        <a:cubicBezTo>
                          <a:pt x="163925" y="58707"/>
                          <a:pt x="159559" y="56524"/>
                          <a:pt x="155817" y="54029"/>
                        </a:cubicBezTo>
                        <a:cubicBezTo>
                          <a:pt x="151763" y="50911"/>
                          <a:pt x="152387" y="47792"/>
                          <a:pt x="151139" y="42179"/>
                        </a:cubicBezTo>
                        <a:cubicBezTo>
                          <a:pt x="147709" y="24404"/>
                          <a:pt x="136794" y="9435"/>
                          <a:pt x="123073" y="1015"/>
                        </a:cubicBezTo>
                        <a:cubicBezTo>
                          <a:pt x="115900" y="-3351"/>
                          <a:pt x="104050" y="7252"/>
                          <a:pt x="108416" y="15984"/>
                        </a:cubicBezTo>
                        <a:cubicBezTo>
                          <a:pt x="110599" y="20350"/>
                          <a:pt x="113094" y="24404"/>
                          <a:pt x="115588" y="28458"/>
                        </a:cubicBezTo>
                        <a:cubicBezTo>
                          <a:pt x="113717" y="26898"/>
                          <a:pt x="111846" y="25339"/>
                          <a:pt x="109663" y="24092"/>
                        </a:cubicBezTo>
                        <a:cubicBezTo>
                          <a:pt x="100620" y="19726"/>
                          <a:pt x="85339" y="19726"/>
                          <a:pt x="76919" y="30017"/>
                        </a:cubicBezTo>
                        <a:cubicBezTo>
                          <a:pt x="75984" y="31264"/>
                          <a:pt x="75360" y="32824"/>
                          <a:pt x="75984" y="34071"/>
                        </a:cubicBezTo>
                        <a:cubicBezTo>
                          <a:pt x="78478" y="39061"/>
                          <a:pt x="82221" y="40932"/>
                          <a:pt x="86898" y="43115"/>
                        </a:cubicBezTo>
                        <a:cubicBezTo>
                          <a:pt x="92200" y="45609"/>
                          <a:pt x="95318" y="47792"/>
                          <a:pt x="97501" y="52470"/>
                        </a:cubicBezTo>
                        <a:cubicBezTo>
                          <a:pt x="93759" y="51535"/>
                          <a:pt x="90017" y="50599"/>
                          <a:pt x="85963" y="49975"/>
                        </a:cubicBezTo>
                        <a:cubicBezTo>
                          <a:pt x="75360" y="47792"/>
                          <a:pt x="63821" y="49040"/>
                          <a:pt x="56337" y="61514"/>
                        </a:cubicBezTo>
                        <a:cubicBezTo>
                          <a:pt x="54154" y="65568"/>
                          <a:pt x="55713" y="69310"/>
                          <a:pt x="59455" y="69310"/>
                        </a:cubicBezTo>
                        <a:cubicBezTo>
                          <a:pt x="69747" y="69622"/>
                          <a:pt x="79414" y="77106"/>
                          <a:pt x="89705" y="78977"/>
                        </a:cubicBezTo>
                        <a:cubicBezTo>
                          <a:pt x="101555" y="81160"/>
                          <a:pt x="160183" y="84590"/>
                          <a:pt x="165484" y="87709"/>
                        </a:cubicBezTo>
                        <a:cubicBezTo>
                          <a:pt x="163613" y="88645"/>
                          <a:pt x="141472" y="93946"/>
                          <a:pt x="140224" y="94258"/>
                        </a:cubicBezTo>
                        <a:cubicBezTo>
                          <a:pt x="127127" y="98936"/>
                          <a:pt x="114965" y="98312"/>
                          <a:pt x="101867" y="100807"/>
                        </a:cubicBezTo>
                        <a:cubicBezTo>
                          <a:pt x="87834" y="103613"/>
                          <a:pt x="73489" y="104237"/>
                          <a:pt x="59767" y="103613"/>
                        </a:cubicBezTo>
                        <a:cubicBezTo>
                          <a:pt x="52907" y="103301"/>
                          <a:pt x="46046" y="102678"/>
                          <a:pt x="39809" y="100183"/>
                        </a:cubicBezTo>
                        <a:cubicBezTo>
                          <a:pt x="33260" y="97688"/>
                          <a:pt x="28894" y="92387"/>
                          <a:pt x="22034" y="91139"/>
                        </a:cubicBezTo>
                        <a:cubicBezTo>
                          <a:pt x="14549" y="90204"/>
                          <a:pt x="4570" y="98312"/>
                          <a:pt x="6441" y="106420"/>
                        </a:cubicBezTo>
                        <a:close/>
                        <a:moveTo>
                          <a:pt x="208831" y="127937"/>
                        </a:moveTo>
                        <a:cubicBezTo>
                          <a:pt x="209143" y="127626"/>
                          <a:pt x="209455" y="127002"/>
                          <a:pt x="209767" y="126690"/>
                        </a:cubicBezTo>
                        <a:cubicBezTo>
                          <a:pt x="209455" y="127626"/>
                          <a:pt x="208831" y="128249"/>
                          <a:pt x="208519" y="129185"/>
                        </a:cubicBezTo>
                        <a:cubicBezTo>
                          <a:pt x="208831" y="128873"/>
                          <a:pt x="208831" y="128561"/>
                          <a:pt x="208831" y="127937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04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436392" y="4480036"/>
                    <a:ext cx="416030" cy="369855"/>
                    <a:chOff x="7436392" y="4480036"/>
                    <a:chExt cx="416030" cy="369855"/>
                  </a:xfrm>
                </p:grpSpPr>
                <p:sp>
                  <p:nvSpPr>
                    <p:cNvPr id="130" name="Freeform: Shape 743">
                      <a:extLst>
                        <a:ext uri="{FF2B5EF4-FFF2-40B4-BE49-F238E27FC236}">
                          <a16:creationId xmlns:a16="http://schemas.microsoft.com/office/drawing/2014/main" id="{1396BD8E-C1F6-4547-B446-9CC744DFB0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59769" y="4700041"/>
                      <a:ext cx="180070" cy="94029"/>
                    </a:xfrm>
                    <a:custGeom>
                      <a:avLst/>
                      <a:gdLst>
                        <a:gd name="connsiteX0" fmla="*/ 3077 w 180070"/>
                        <a:gd name="connsiteY0" fmla="*/ 16379 h 94029"/>
                        <a:gd name="connsiteX1" fmla="*/ 94448 w 180070"/>
                        <a:gd name="connsiteY1" fmla="*/ 49747 h 94029"/>
                        <a:gd name="connsiteX2" fmla="*/ 135301 w 180070"/>
                        <a:gd name="connsiteY2" fmla="*/ 77501 h 94029"/>
                        <a:gd name="connsiteX3" fmla="*/ 168045 w 180070"/>
                        <a:gd name="connsiteY3" fmla="*/ 94029 h 94029"/>
                        <a:gd name="connsiteX4" fmla="*/ 178959 w 180070"/>
                        <a:gd name="connsiteY4" fmla="*/ 85609 h 94029"/>
                        <a:gd name="connsiteX5" fmla="*/ 113471 w 180070"/>
                        <a:gd name="connsiteY5" fmla="*/ 15755 h 94029"/>
                        <a:gd name="connsiteX6" fmla="*/ 4324 w 180070"/>
                        <a:gd name="connsiteY6" fmla="*/ 5152 h 94029"/>
                        <a:gd name="connsiteX7" fmla="*/ 3077 w 180070"/>
                        <a:gd name="connsiteY7" fmla="*/ 16379 h 94029"/>
                        <a:gd name="connsiteX8" fmla="*/ 3077 w 180070"/>
                        <a:gd name="connsiteY8" fmla="*/ 16379 h 94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0070" h="94029">
                          <a:moveTo>
                            <a:pt x="3077" y="16379"/>
                          </a:moveTo>
                          <a:cubicBezTo>
                            <a:pt x="32390" y="31036"/>
                            <a:pt x="65135" y="35090"/>
                            <a:pt x="94448" y="49747"/>
                          </a:cubicBezTo>
                          <a:cubicBezTo>
                            <a:pt x="109417" y="57231"/>
                            <a:pt x="122515" y="66898"/>
                            <a:pt x="135301" y="77501"/>
                          </a:cubicBezTo>
                          <a:cubicBezTo>
                            <a:pt x="145903" y="86545"/>
                            <a:pt x="153700" y="94029"/>
                            <a:pt x="168045" y="94029"/>
                          </a:cubicBezTo>
                          <a:cubicBezTo>
                            <a:pt x="173034" y="94029"/>
                            <a:pt x="177712" y="90599"/>
                            <a:pt x="178959" y="85609"/>
                          </a:cubicBezTo>
                          <a:cubicBezTo>
                            <a:pt x="188003" y="50682"/>
                            <a:pt x="139666" y="26358"/>
                            <a:pt x="113471" y="15755"/>
                          </a:cubicBezTo>
                          <a:cubicBezTo>
                            <a:pt x="79480" y="2034"/>
                            <a:pt x="39875" y="-5762"/>
                            <a:pt x="4324" y="5152"/>
                          </a:cubicBezTo>
                          <a:cubicBezTo>
                            <a:pt x="-354" y="7023"/>
                            <a:pt x="-1913" y="13884"/>
                            <a:pt x="3077" y="16379"/>
                          </a:cubicBezTo>
                          <a:lnTo>
                            <a:pt x="3077" y="1637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1" name="Freeform: Shape 744">
                      <a:extLst>
                        <a:ext uri="{FF2B5EF4-FFF2-40B4-BE49-F238E27FC236}">
                          <a16:creationId xmlns:a16="http://schemas.microsoft.com/office/drawing/2014/main" id="{F696C5F4-DE2C-4F6D-A46C-6FB41E3A16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76350" y="4480036"/>
                      <a:ext cx="121297" cy="167291"/>
                    </a:xfrm>
                    <a:custGeom>
                      <a:avLst/>
                      <a:gdLst>
                        <a:gd name="connsiteX0" fmla="*/ 4895 w 121297"/>
                        <a:gd name="connsiteY0" fmla="*/ 167154 h 167291"/>
                        <a:gd name="connsiteX1" fmla="*/ 121215 w 121297"/>
                        <a:gd name="connsiteY1" fmla="*/ 20585 h 167291"/>
                        <a:gd name="connsiteX2" fmla="*/ 78179 w 121297"/>
                        <a:gd name="connsiteY2" fmla="*/ 20585 h 167291"/>
                        <a:gd name="connsiteX3" fmla="*/ 217 w 121297"/>
                        <a:gd name="connsiteY3" fmla="*/ 161540 h 167291"/>
                        <a:gd name="connsiteX4" fmla="*/ 4895 w 121297"/>
                        <a:gd name="connsiteY4" fmla="*/ 167154 h 167291"/>
                        <a:gd name="connsiteX5" fmla="*/ 4895 w 121297"/>
                        <a:gd name="connsiteY5" fmla="*/ 167154 h 1672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1297" h="167291">
                          <a:moveTo>
                            <a:pt x="4895" y="167154"/>
                          </a:moveTo>
                          <a:cubicBezTo>
                            <a:pt x="57597" y="151561"/>
                            <a:pt x="117161" y="75158"/>
                            <a:pt x="121215" y="20585"/>
                          </a:cubicBezTo>
                          <a:cubicBezTo>
                            <a:pt x="123398" y="-7482"/>
                            <a:pt x="81610" y="-6234"/>
                            <a:pt x="78179" y="20585"/>
                          </a:cubicBezTo>
                          <a:cubicBezTo>
                            <a:pt x="71631" y="75158"/>
                            <a:pt x="23294" y="115075"/>
                            <a:pt x="217" y="161540"/>
                          </a:cubicBezTo>
                          <a:cubicBezTo>
                            <a:pt x="-718" y="164035"/>
                            <a:pt x="1465" y="168089"/>
                            <a:pt x="4895" y="167154"/>
                          </a:cubicBezTo>
                          <a:lnTo>
                            <a:pt x="4895" y="167154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2" name="Freeform: Shape 745">
                      <a:extLst>
                        <a:ext uri="{FF2B5EF4-FFF2-40B4-BE49-F238E27FC236}">
                          <a16:creationId xmlns:a16="http://schemas.microsoft.com/office/drawing/2014/main" id="{D58E6999-4062-4498-A936-ADA0CED6E1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47687" y="4487288"/>
                      <a:ext cx="204735" cy="178125"/>
                    </a:xfrm>
                    <a:custGeom>
                      <a:avLst/>
                      <a:gdLst>
                        <a:gd name="connsiteX0" fmla="*/ 2165 w 204735"/>
                        <a:gd name="connsiteY0" fmla="*/ 171752 h 178125"/>
                        <a:gd name="connsiteX1" fmla="*/ 134700 w 204735"/>
                        <a:gd name="connsiteY1" fmla="*/ 139008 h 178125"/>
                        <a:gd name="connsiteX2" fmla="*/ 177424 w 204735"/>
                        <a:gd name="connsiteY2" fmla="*/ 80380 h 178125"/>
                        <a:gd name="connsiteX3" fmla="*/ 204554 w 204735"/>
                        <a:gd name="connsiteY3" fmla="*/ 17699 h 178125"/>
                        <a:gd name="connsiteX4" fmla="*/ 181790 w 204735"/>
                        <a:gd name="connsiteY4" fmla="*/ 235 h 178125"/>
                        <a:gd name="connsiteX5" fmla="*/ 116613 w 204735"/>
                        <a:gd name="connsiteY5" fmla="*/ 80068 h 178125"/>
                        <a:gd name="connsiteX6" fmla="*/ 56115 w 204735"/>
                        <a:gd name="connsiteY6" fmla="*/ 130900 h 178125"/>
                        <a:gd name="connsiteX7" fmla="*/ 917 w 204735"/>
                        <a:gd name="connsiteY7" fmla="*/ 164891 h 178125"/>
                        <a:gd name="connsiteX8" fmla="*/ 2165 w 204735"/>
                        <a:gd name="connsiteY8" fmla="*/ 171752 h 178125"/>
                        <a:gd name="connsiteX9" fmla="*/ 2165 w 204735"/>
                        <a:gd name="connsiteY9" fmla="*/ 171752 h 1781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04735" h="178125">
                          <a:moveTo>
                            <a:pt x="2165" y="171752"/>
                          </a:moveTo>
                          <a:cubicBezTo>
                            <a:pt x="43017" y="189527"/>
                            <a:pt x="103204" y="167386"/>
                            <a:pt x="134700" y="139008"/>
                          </a:cubicBezTo>
                          <a:cubicBezTo>
                            <a:pt x="153100" y="122480"/>
                            <a:pt x="165262" y="101586"/>
                            <a:pt x="177424" y="80380"/>
                          </a:cubicBezTo>
                          <a:cubicBezTo>
                            <a:pt x="188650" y="60734"/>
                            <a:pt x="206738" y="41087"/>
                            <a:pt x="204554" y="17699"/>
                          </a:cubicBezTo>
                          <a:cubicBezTo>
                            <a:pt x="203307" y="4913"/>
                            <a:pt x="194264" y="-1324"/>
                            <a:pt x="181790" y="235"/>
                          </a:cubicBezTo>
                          <a:cubicBezTo>
                            <a:pt x="145927" y="4913"/>
                            <a:pt x="134388" y="53561"/>
                            <a:pt x="116613" y="80068"/>
                          </a:cubicBezTo>
                          <a:cubicBezTo>
                            <a:pt x="101333" y="102210"/>
                            <a:pt x="79815" y="118738"/>
                            <a:pt x="56115" y="130900"/>
                          </a:cubicBezTo>
                          <a:cubicBezTo>
                            <a:pt x="35844" y="141503"/>
                            <a:pt x="15886" y="146804"/>
                            <a:pt x="917" y="164891"/>
                          </a:cubicBezTo>
                          <a:cubicBezTo>
                            <a:pt x="-330" y="166762"/>
                            <a:pt x="-642" y="170505"/>
                            <a:pt x="2165" y="171752"/>
                          </a:cubicBezTo>
                          <a:lnTo>
                            <a:pt x="2165" y="17175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3" name="Freeform: Shape 746">
                      <a:extLst>
                        <a:ext uri="{FF2B5EF4-FFF2-40B4-BE49-F238E27FC236}">
                          <a16:creationId xmlns:a16="http://schemas.microsoft.com/office/drawing/2014/main" id="{D4AA2FBB-D8A1-4FF1-95E1-C7894EAFC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9198" y="4725326"/>
                      <a:ext cx="99387" cy="124565"/>
                    </a:xfrm>
                    <a:custGeom>
                      <a:avLst/>
                      <a:gdLst>
                        <a:gd name="connsiteX0" fmla="*/ 6579 w 99387"/>
                        <a:gd name="connsiteY0" fmla="*/ 32570 h 124565"/>
                        <a:gd name="connsiteX1" fmla="*/ 46496 w 99387"/>
                        <a:gd name="connsiteY1" fmla="*/ 99306 h 124565"/>
                        <a:gd name="connsiteX2" fmla="*/ 99198 w 99387"/>
                        <a:gd name="connsiteY2" fmla="*/ 99306 h 124565"/>
                        <a:gd name="connsiteX3" fmla="*/ 58346 w 99387"/>
                        <a:gd name="connsiteY3" fmla="*/ 12612 h 124565"/>
                        <a:gd name="connsiteX4" fmla="*/ 342 w 99387"/>
                        <a:gd name="connsiteY4" fmla="*/ 17290 h 124565"/>
                        <a:gd name="connsiteX5" fmla="*/ 6579 w 99387"/>
                        <a:gd name="connsiteY5" fmla="*/ 32570 h 124565"/>
                        <a:gd name="connsiteX6" fmla="*/ 6579 w 99387"/>
                        <a:gd name="connsiteY6" fmla="*/ 32570 h 1245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99387" h="124565">
                          <a:moveTo>
                            <a:pt x="6579" y="32570"/>
                          </a:moveTo>
                          <a:cubicBezTo>
                            <a:pt x="29656" y="44732"/>
                            <a:pt x="44001" y="74358"/>
                            <a:pt x="46496" y="99306"/>
                          </a:cubicBezTo>
                          <a:cubicBezTo>
                            <a:pt x="49926" y="132985"/>
                            <a:pt x="102940" y="132985"/>
                            <a:pt x="99198" y="99306"/>
                          </a:cubicBezTo>
                          <a:cubicBezTo>
                            <a:pt x="95456" y="67185"/>
                            <a:pt x="84541" y="33506"/>
                            <a:pt x="58346" y="12612"/>
                          </a:cubicBezTo>
                          <a:cubicBezTo>
                            <a:pt x="43377" y="762"/>
                            <a:pt x="6579" y="-10465"/>
                            <a:pt x="342" y="17290"/>
                          </a:cubicBezTo>
                          <a:cubicBezTo>
                            <a:pt x="-905" y="23215"/>
                            <a:pt x="1278" y="29764"/>
                            <a:pt x="6579" y="32570"/>
                          </a:cubicBezTo>
                          <a:lnTo>
                            <a:pt x="6579" y="3257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4" name="Freeform: Shape 747">
                      <a:extLst>
                        <a:ext uri="{FF2B5EF4-FFF2-40B4-BE49-F238E27FC236}">
                          <a16:creationId xmlns:a16="http://schemas.microsoft.com/office/drawing/2014/main" id="{EEB0B035-F4AA-46B5-B13A-D45C970978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66482" y="4504935"/>
                      <a:ext cx="77918" cy="132111"/>
                    </a:xfrm>
                    <a:custGeom>
                      <a:avLst/>
                      <a:gdLst>
                        <a:gd name="connsiteX0" fmla="*/ 51769 w 77918"/>
                        <a:gd name="connsiteY0" fmla="*/ 131652 h 132111"/>
                        <a:gd name="connsiteX1" fmla="*/ 75470 w 77918"/>
                        <a:gd name="connsiteY1" fmla="*/ 66787 h 132111"/>
                        <a:gd name="connsiteX2" fmla="*/ 10605 w 77918"/>
                        <a:gd name="connsiteY2" fmla="*/ 3794 h 132111"/>
                        <a:gd name="connsiteX3" fmla="*/ 6239 w 77918"/>
                        <a:gd name="connsiteY3" fmla="*/ 38097 h 132111"/>
                        <a:gd name="connsiteX4" fmla="*/ 30875 w 77918"/>
                        <a:gd name="connsiteY4" fmla="*/ 73648 h 132111"/>
                        <a:gd name="connsiteX5" fmla="*/ 46780 w 77918"/>
                        <a:gd name="connsiteY5" fmla="*/ 121049 h 132111"/>
                        <a:gd name="connsiteX6" fmla="*/ 51769 w 77918"/>
                        <a:gd name="connsiteY6" fmla="*/ 131652 h 132111"/>
                        <a:gd name="connsiteX7" fmla="*/ 51769 w 77918"/>
                        <a:gd name="connsiteY7" fmla="*/ 131652 h 1321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7918" h="132111">
                          <a:moveTo>
                            <a:pt x="51769" y="131652"/>
                          </a:moveTo>
                          <a:cubicBezTo>
                            <a:pt x="83578" y="137577"/>
                            <a:pt x="78900" y="84563"/>
                            <a:pt x="75470" y="66787"/>
                          </a:cubicBezTo>
                          <a:cubicBezTo>
                            <a:pt x="70168" y="36538"/>
                            <a:pt x="49274" y="-14293"/>
                            <a:pt x="10605" y="3794"/>
                          </a:cubicBezTo>
                          <a:cubicBezTo>
                            <a:pt x="-2180" y="9719"/>
                            <a:pt x="-3116" y="29054"/>
                            <a:pt x="6239" y="38097"/>
                          </a:cubicBezTo>
                          <a:cubicBezTo>
                            <a:pt x="17154" y="48388"/>
                            <a:pt x="24015" y="60238"/>
                            <a:pt x="30875" y="73648"/>
                          </a:cubicBezTo>
                          <a:cubicBezTo>
                            <a:pt x="35241" y="82380"/>
                            <a:pt x="51146" y="111070"/>
                            <a:pt x="46780" y="121049"/>
                          </a:cubicBezTo>
                          <a:cubicBezTo>
                            <a:pt x="45220" y="124479"/>
                            <a:pt x="46468" y="130716"/>
                            <a:pt x="51769" y="131652"/>
                          </a:cubicBezTo>
                          <a:lnTo>
                            <a:pt x="51769" y="13165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" name="Freeform: Shape 748">
                      <a:extLst>
                        <a:ext uri="{FF2B5EF4-FFF2-40B4-BE49-F238E27FC236}">
                          <a16:creationId xmlns:a16="http://schemas.microsoft.com/office/drawing/2014/main" id="{8F38AA4D-9D5F-48BD-A2A8-F209A466C4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6392" y="4550947"/>
                      <a:ext cx="69521" cy="149335"/>
                    </a:xfrm>
                    <a:custGeom>
                      <a:avLst/>
                      <a:gdLst>
                        <a:gd name="connsiteX0" fmla="*/ 50051 w 69521"/>
                        <a:gd name="connsiteY0" fmla="*/ 145203 h 149335"/>
                        <a:gd name="connsiteX1" fmla="*/ 67514 w 69521"/>
                        <a:gd name="connsiteY1" fmla="*/ 73790 h 149335"/>
                        <a:gd name="connsiteX2" fmla="*/ 23232 w 69521"/>
                        <a:gd name="connsiteY2" fmla="*/ 1441 h 149335"/>
                        <a:gd name="connsiteX3" fmla="*/ 2650 w 69521"/>
                        <a:gd name="connsiteY3" fmla="*/ 22335 h 149335"/>
                        <a:gd name="connsiteX4" fmla="*/ 31652 w 69521"/>
                        <a:gd name="connsiteY4" fmla="*/ 131482 h 149335"/>
                        <a:gd name="connsiteX5" fmla="*/ 50051 w 69521"/>
                        <a:gd name="connsiteY5" fmla="*/ 145203 h 149335"/>
                        <a:gd name="connsiteX6" fmla="*/ 50051 w 69521"/>
                        <a:gd name="connsiteY6" fmla="*/ 145203 h 149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69521" h="149335">
                          <a:moveTo>
                            <a:pt x="50051" y="145203"/>
                          </a:moveTo>
                          <a:cubicBezTo>
                            <a:pt x="67826" y="124621"/>
                            <a:pt x="72816" y="100297"/>
                            <a:pt x="67514" y="73790"/>
                          </a:cubicBezTo>
                          <a:cubicBezTo>
                            <a:pt x="62213" y="47595"/>
                            <a:pt x="48492" y="13291"/>
                            <a:pt x="23232" y="1441"/>
                          </a:cubicBezTo>
                          <a:cubicBezTo>
                            <a:pt x="10758" y="-4484"/>
                            <a:pt x="-6706" y="8925"/>
                            <a:pt x="2650" y="22335"/>
                          </a:cubicBezTo>
                          <a:cubicBezTo>
                            <a:pt x="23544" y="52896"/>
                            <a:pt x="47244" y="93748"/>
                            <a:pt x="31652" y="131482"/>
                          </a:cubicBezTo>
                          <a:cubicBezTo>
                            <a:pt x="26974" y="142397"/>
                            <a:pt x="40695" y="156430"/>
                            <a:pt x="50051" y="145203"/>
                          </a:cubicBezTo>
                          <a:lnTo>
                            <a:pt x="50051" y="145203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" name="Freeform: Shape 749">
                      <a:extLst>
                        <a:ext uri="{FF2B5EF4-FFF2-40B4-BE49-F238E27FC236}">
                          <a16:creationId xmlns:a16="http://schemas.microsoft.com/office/drawing/2014/main" id="{D889EE1F-9130-4C31-9F27-638BE1277F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78642" y="4514483"/>
                      <a:ext cx="100757" cy="92472"/>
                    </a:xfrm>
                    <a:custGeom>
                      <a:avLst/>
                      <a:gdLst>
                        <a:gd name="connsiteX0" fmla="*/ 12061 w 100757"/>
                        <a:gd name="connsiteY0" fmla="*/ 76262 h 92472"/>
                        <a:gd name="connsiteX1" fmla="*/ 9567 w 100757"/>
                        <a:gd name="connsiteY1" fmla="*/ 75327 h 92472"/>
                        <a:gd name="connsiteX2" fmla="*/ 3953 w 100757"/>
                        <a:gd name="connsiteY2" fmla="*/ 89360 h 92472"/>
                        <a:gd name="connsiteX3" fmla="*/ 98132 w 100757"/>
                        <a:gd name="connsiteY3" fmla="*/ 25743 h 92472"/>
                        <a:gd name="connsiteX4" fmla="*/ 71313 w 100757"/>
                        <a:gd name="connsiteY4" fmla="*/ 5473 h 92472"/>
                        <a:gd name="connsiteX5" fmla="*/ 35138 w 100757"/>
                        <a:gd name="connsiteY5" fmla="*/ 49131 h 92472"/>
                        <a:gd name="connsiteX6" fmla="*/ 1147 w 100757"/>
                        <a:gd name="connsiteY6" fmla="*/ 79069 h 92472"/>
                        <a:gd name="connsiteX7" fmla="*/ 14556 w 100757"/>
                        <a:gd name="connsiteY7" fmla="*/ 79069 h 92472"/>
                        <a:gd name="connsiteX8" fmla="*/ 12061 w 100757"/>
                        <a:gd name="connsiteY8" fmla="*/ 76262 h 92472"/>
                        <a:gd name="connsiteX9" fmla="*/ 12061 w 100757"/>
                        <a:gd name="connsiteY9" fmla="*/ 76262 h 924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757" h="92472">
                          <a:moveTo>
                            <a:pt x="12061" y="76262"/>
                          </a:moveTo>
                          <a:cubicBezTo>
                            <a:pt x="11126" y="75950"/>
                            <a:pt x="10502" y="75639"/>
                            <a:pt x="9567" y="75327"/>
                          </a:cubicBezTo>
                          <a:cubicBezTo>
                            <a:pt x="1459" y="72208"/>
                            <a:pt x="-4155" y="85618"/>
                            <a:pt x="3953" y="89360"/>
                          </a:cubicBezTo>
                          <a:cubicBezTo>
                            <a:pt x="39816" y="106200"/>
                            <a:pt x="80980" y="50379"/>
                            <a:pt x="98132" y="25743"/>
                          </a:cubicBezTo>
                          <a:cubicBezTo>
                            <a:pt x="109046" y="10150"/>
                            <a:pt x="83163" y="-9808"/>
                            <a:pt x="71313" y="5473"/>
                          </a:cubicBezTo>
                          <a:cubicBezTo>
                            <a:pt x="59774" y="20441"/>
                            <a:pt x="48548" y="35410"/>
                            <a:pt x="35138" y="49131"/>
                          </a:cubicBezTo>
                          <a:cubicBezTo>
                            <a:pt x="24535" y="60046"/>
                            <a:pt x="9567" y="66283"/>
                            <a:pt x="1147" y="79069"/>
                          </a:cubicBezTo>
                          <a:cubicBezTo>
                            <a:pt x="5513" y="79069"/>
                            <a:pt x="9878" y="79069"/>
                            <a:pt x="14556" y="79069"/>
                          </a:cubicBezTo>
                          <a:cubicBezTo>
                            <a:pt x="13621" y="77821"/>
                            <a:pt x="13309" y="76886"/>
                            <a:pt x="12061" y="76262"/>
                          </a:cubicBezTo>
                          <a:lnTo>
                            <a:pt x="12061" y="76262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105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727355" y="4747208"/>
                    <a:ext cx="368183" cy="435578"/>
                    <a:chOff x="6727355" y="4747208"/>
                    <a:chExt cx="368183" cy="435578"/>
                  </a:xfrm>
                </p:grpSpPr>
                <p:sp>
                  <p:nvSpPr>
                    <p:cNvPr id="122" name="Freeform: Shape 751">
                      <a:extLst>
                        <a:ext uri="{FF2B5EF4-FFF2-40B4-BE49-F238E27FC236}">
                          <a16:creationId xmlns:a16="http://schemas.microsoft.com/office/drawing/2014/main" id="{08A8A804-80C2-4AB9-BA58-2950956DC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05893" y="4863515"/>
                      <a:ext cx="89645" cy="143916"/>
                    </a:xfrm>
                    <a:custGeom>
                      <a:avLst/>
                      <a:gdLst>
                        <a:gd name="connsiteX0" fmla="*/ 47704 w 89645"/>
                        <a:gd name="connsiteY0" fmla="*/ 6646 h 143916"/>
                        <a:gd name="connsiteX1" fmla="*/ 10906 w 89645"/>
                        <a:gd name="connsiteY1" fmla="*/ 10388 h 143916"/>
                        <a:gd name="connsiteX2" fmla="*/ 1239 w 89645"/>
                        <a:gd name="connsiteY2" fmla="*/ 65586 h 143916"/>
                        <a:gd name="connsiteX3" fmla="*/ 73276 w 89645"/>
                        <a:gd name="connsiteY3" fmla="*/ 142924 h 143916"/>
                        <a:gd name="connsiteX4" fmla="*/ 83567 w 89645"/>
                        <a:gd name="connsiteY4" fmla="*/ 104567 h 143916"/>
                        <a:gd name="connsiteX5" fmla="*/ 62049 w 89645"/>
                        <a:gd name="connsiteY5" fmla="*/ 86168 h 143916"/>
                        <a:gd name="connsiteX6" fmla="*/ 50511 w 89645"/>
                        <a:gd name="connsiteY6" fmla="*/ 52488 h 143916"/>
                        <a:gd name="connsiteX7" fmla="*/ 50199 w 89645"/>
                        <a:gd name="connsiteY7" fmla="*/ 24422 h 143916"/>
                        <a:gd name="connsiteX8" fmla="*/ 47704 w 89645"/>
                        <a:gd name="connsiteY8" fmla="*/ 6646 h 143916"/>
                        <a:gd name="connsiteX9" fmla="*/ 47704 w 89645"/>
                        <a:gd name="connsiteY9" fmla="*/ 6646 h 1439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9645" h="143916">
                          <a:moveTo>
                            <a:pt x="47704" y="6646"/>
                          </a:moveTo>
                          <a:cubicBezTo>
                            <a:pt x="36789" y="-4268"/>
                            <a:pt x="20573" y="-838"/>
                            <a:pt x="10906" y="10388"/>
                          </a:cubicBezTo>
                          <a:cubicBezTo>
                            <a:pt x="-1568" y="25045"/>
                            <a:pt x="-944" y="47499"/>
                            <a:pt x="1239" y="65586"/>
                          </a:cubicBezTo>
                          <a:cubicBezTo>
                            <a:pt x="5293" y="100825"/>
                            <a:pt x="30240" y="151656"/>
                            <a:pt x="73276" y="142924"/>
                          </a:cubicBezTo>
                          <a:cubicBezTo>
                            <a:pt x="91987" y="139182"/>
                            <a:pt x="93546" y="117041"/>
                            <a:pt x="83567" y="104567"/>
                          </a:cubicBezTo>
                          <a:cubicBezTo>
                            <a:pt x="77330" y="97083"/>
                            <a:pt x="67974" y="93964"/>
                            <a:pt x="62049" y="86168"/>
                          </a:cubicBezTo>
                          <a:cubicBezTo>
                            <a:pt x="54565" y="76812"/>
                            <a:pt x="52070" y="64027"/>
                            <a:pt x="50511" y="52488"/>
                          </a:cubicBezTo>
                          <a:cubicBezTo>
                            <a:pt x="48951" y="42509"/>
                            <a:pt x="48639" y="34089"/>
                            <a:pt x="50199" y="24422"/>
                          </a:cubicBezTo>
                          <a:cubicBezTo>
                            <a:pt x="51134" y="17561"/>
                            <a:pt x="53629" y="12260"/>
                            <a:pt x="47704" y="6646"/>
                          </a:cubicBezTo>
                          <a:lnTo>
                            <a:pt x="47704" y="6646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" name="Freeform: Shape 752">
                      <a:extLst>
                        <a:ext uri="{FF2B5EF4-FFF2-40B4-BE49-F238E27FC236}">
                          <a16:creationId xmlns:a16="http://schemas.microsoft.com/office/drawing/2014/main" id="{CD1E9EFE-7D0A-473D-8055-D50D73503C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57770" y="4935811"/>
                      <a:ext cx="72049" cy="146166"/>
                    </a:xfrm>
                    <a:custGeom>
                      <a:avLst/>
                      <a:gdLst>
                        <a:gd name="connsiteX0" fmla="*/ 15370 w 72049"/>
                        <a:gd name="connsiteY0" fmla="*/ 2957 h 146166"/>
                        <a:gd name="connsiteX1" fmla="*/ 30650 w 72049"/>
                        <a:gd name="connsiteY1" fmla="*/ 140170 h 146166"/>
                        <a:gd name="connsiteX2" fmla="*/ 68072 w 72049"/>
                        <a:gd name="connsiteY2" fmla="*/ 111169 h 146166"/>
                        <a:gd name="connsiteX3" fmla="*/ 42188 w 72049"/>
                        <a:gd name="connsiteY3" fmla="*/ 58466 h 146166"/>
                        <a:gd name="connsiteX4" fmla="*/ 26596 w 72049"/>
                        <a:gd name="connsiteY4" fmla="*/ 4516 h 146166"/>
                        <a:gd name="connsiteX5" fmla="*/ 15370 w 72049"/>
                        <a:gd name="connsiteY5" fmla="*/ 2957 h 146166"/>
                        <a:gd name="connsiteX6" fmla="*/ 15370 w 72049"/>
                        <a:gd name="connsiteY6" fmla="*/ 2957 h 1461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2049" h="146166">
                          <a:moveTo>
                            <a:pt x="15370" y="2957"/>
                          </a:moveTo>
                          <a:cubicBezTo>
                            <a:pt x="-6772" y="45369"/>
                            <a:pt x="-7707" y="105867"/>
                            <a:pt x="30650" y="140170"/>
                          </a:cubicBezTo>
                          <a:cubicBezTo>
                            <a:pt x="49673" y="157322"/>
                            <a:pt x="83664" y="134557"/>
                            <a:pt x="68072" y="111169"/>
                          </a:cubicBezTo>
                          <a:cubicBezTo>
                            <a:pt x="56534" y="94017"/>
                            <a:pt x="47490" y="78736"/>
                            <a:pt x="42188" y="58466"/>
                          </a:cubicBezTo>
                          <a:cubicBezTo>
                            <a:pt x="37511" y="40067"/>
                            <a:pt x="33457" y="22292"/>
                            <a:pt x="26596" y="4516"/>
                          </a:cubicBezTo>
                          <a:cubicBezTo>
                            <a:pt x="25037" y="-161"/>
                            <a:pt x="18176" y="-2033"/>
                            <a:pt x="15370" y="2957"/>
                          </a:cubicBezTo>
                          <a:lnTo>
                            <a:pt x="15370" y="2957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4" name="Freeform: Shape 753">
                      <a:extLst>
                        <a:ext uri="{FF2B5EF4-FFF2-40B4-BE49-F238E27FC236}">
                          <a16:creationId xmlns:a16="http://schemas.microsoft.com/office/drawing/2014/main" id="{023C6017-3792-465C-907D-2F7A013A50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66484" y="4931179"/>
                      <a:ext cx="84876" cy="182189"/>
                    </a:xfrm>
                    <a:custGeom>
                      <a:avLst/>
                      <a:gdLst>
                        <a:gd name="connsiteX0" fmla="*/ 72352 w 84876"/>
                        <a:gd name="connsiteY0" fmla="*/ 728 h 182189"/>
                        <a:gd name="connsiteX1" fmla="*/ 1874 w 84876"/>
                        <a:gd name="connsiteY1" fmla="*/ 165073 h 182189"/>
                        <a:gd name="connsiteX2" fmla="*/ 48028 w 84876"/>
                        <a:gd name="connsiteY2" fmla="*/ 159148 h 182189"/>
                        <a:gd name="connsiteX3" fmla="*/ 54577 w 84876"/>
                        <a:gd name="connsiteY3" fmla="*/ 83680 h 182189"/>
                        <a:gd name="connsiteX4" fmla="*/ 83890 w 84876"/>
                        <a:gd name="connsiteY4" fmla="*/ 15697 h 182189"/>
                        <a:gd name="connsiteX5" fmla="*/ 72352 w 84876"/>
                        <a:gd name="connsiteY5" fmla="*/ 728 h 182189"/>
                        <a:gd name="connsiteX6" fmla="*/ 72352 w 84876"/>
                        <a:gd name="connsiteY6" fmla="*/ 728 h 1821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4876" h="182189">
                          <a:moveTo>
                            <a:pt x="72352" y="728"/>
                          </a:moveTo>
                          <a:cubicBezTo>
                            <a:pt x="12789" y="25365"/>
                            <a:pt x="-6546" y="107069"/>
                            <a:pt x="1874" y="165073"/>
                          </a:cubicBezTo>
                          <a:cubicBezTo>
                            <a:pt x="5928" y="192204"/>
                            <a:pt x="47404" y="184719"/>
                            <a:pt x="48028" y="159148"/>
                          </a:cubicBezTo>
                          <a:cubicBezTo>
                            <a:pt x="48652" y="133264"/>
                            <a:pt x="47716" y="108940"/>
                            <a:pt x="54577" y="83680"/>
                          </a:cubicBezTo>
                          <a:cubicBezTo>
                            <a:pt x="61126" y="59044"/>
                            <a:pt x="72664" y="38462"/>
                            <a:pt x="83890" y="15697"/>
                          </a:cubicBezTo>
                          <a:cubicBezTo>
                            <a:pt x="87321" y="8525"/>
                            <a:pt x="81396" y="-3014"/>
                            <a:pt x="72352" y="728"/>
                          </a:cubicBezTo>
                          <a:lnTo>
                            <a:pt x="72352" y="728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5" name="Freeform: Shape 754">
                      <a:extLst>
                        <a:ext uri="{FF2B5EF4-FFF2-40B4-BE49-F238E27FC236}">
                          <a16:creationId xmlns:a16="http://schemas.microsoft.com/office/drawing/2014/main" id="{7EE8D227-F13C-4718-B919-20747F7E9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5333" y="4852051"/>
                      <a:ext cx="186856" cy="63266"/>
                    </a:xfrm>
                    <a:custGeom>
                      <a:avLst/>
                      <a:gdLst>
                        <a:gd name="connsiteX0" fmla="*/ 180676 w 186856"/>
                        <a:gd name="connsiteY0" fmla="*/ 15615 h 63266"/>
                        <a:gd name="connsiteX1" fmla="*/ 105521 w 186856"/>
                        <a:gd name="connsiteY1" fmla="*/ 16863 h 63266"/>
                        <a:gd name="connsiteX2" fmla="*/ 29430 w 186856"/>
                        <a:gd name="connsiteY2" fmla="*/ 958 h 63266"/>
                        <a:gd name="connsiteX3" fmla="*/ 6976 w 186856"/>
                        <a:gd name="connsiteY3" fmla="*/ 7195 h 63266"/>
                        <a:gd name="connsiteX4" fmla="*/ 1051 w 186856"/>
                        <a:gd name="connsiteY4" fmla="*/ 17486 h 63266"/>
                        <a:gd name="connsiteX5" fmla="*/ 11966 w 186856"/>
                        <a:gd name="connsiteY5" fmla="*/ 43370 h 63266"/>
                        <a:gd name="connsiteX6" fmla="*/ 184419 w 186856"/>
                        <a:gd name="connsiteY6" fmla="*/ 29960 h 63266"/>
                        <a:gd name="connsiteX7" fmla="*/ 180676 w 186856"/>
                        <a:gd name="connsiteY7" fmla="*/ 15615 h 63266"/>
                        <a:gd name="connsiteX8" fmla="*/ 180676 w 186856"/>
                        <a:gd name="connsiteY8" fmla="*/ 15615 h 632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856" h="63266">
                          <a:moveTo>
                            <a:pt x="180676" y="15615"/>
                          </a:moveTo>
                          <a:cubicBezTo>
                            <a:pt x="156664" y="9690"/>
                            <a:pt x="130157" y="16551"/>
                            <a:pt x="105521" y="16863"/>
                          </a:cubicBezTo>
                          <a:cubicBezTo>
                            <a:pt x="78078" y="17175"/>
                            <a:pt x="54689" y="10314"/>
                            <a:pt x="29430" y="958"/>
                          </a:cubicBezTo>
                          <a:cubicBezTo>
                            <a:pt x="21945" y="-1848"/>
                            <a:pt x="12590" y="1894"/>
                            <a:pt x="6976" y="7195"/>
                          </a:cubicBezTo>
                          <a:cubicBezTo>
                            <a:pt x="3858" y="10314"/>
                            <a:pt x="2611" y="13432"/>
                            <a:pt x="1051" y="17486"/>
                          </a:cubicBezTo>
                          <a:cubicBezTo>
                            <a:pt x="-2691" y="27777"/>
                            <a:pt x="4170" y="37757"/>
                            <a:pt x="11966" y="43370"/>
                          </a:cubicBezTo>
                          <a:cubicBezTo>
                            <a:pt x="56872" y="75490"/>
                            <a:pt x="144502" y="67070"/>
                            <a:pt x="184419" y="29960"/>
                          </a:cubicBezTo>
                          <a:cubicBezTo>
                            <a:pt x="189096" y="25283"/>
                            <a:pt x="186601" y="17175"/>
                            <a:pt x="180676" y="15615"/>
                          </a:cubicBezTo>
                          <a:lnTo>
                            <a:pt x="180676" y="15615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6" name="Freeform: Shape 755">
                      <a:extLst>
                        <a:ext uri="{FF2B5EF4-FFF2-40B4-BE49-F238E27FC236}">
                          <a16:creationId xmlns:a16="http://schemas.microsoft.com/office/drawing/2014/main" id="{42B9B583-25A5-45A3-A681-45400F56D2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6542" y="4747208"/>
                      <a:ext cx="119778" cy="109195"/>
                    </a:xfrm>
                    <a:custGeom>
                      <a:avLst/>
                      <a:gdLst>
                        <a:gd name="connsiteX0" fmla="*/ 99404 w 119778"/>
                        <a:gd name="connsiteY0" fmla="*/ 84908 h 109195"/>
                        <a:gd name="connsiteX1" fmla="*/ 98781 w 119778"/>
                        <a:gd name="connsiteY1" fmla="*/ 77112 h 109195"/>
                        <a:gd name="connsiteX2" fmla="*/ 85371 w 119778"/>
                        <a:gd name="connsiteY2" fmla="*/ 73993 h 109195"/>
                        <a:gd name="connsiteX3" fmla="*/ 63230 w 119778"/>
                        <a:gd name="connsiteY3" fmla="*/ 62143 h 109195"/>
                        <a:gd name="connsiteX4" fmla="*/ 41712 w 119778"/>
                        <a:gd name="connsiteY4" fmla="*/ 15677 h 109195"/>
                        <a:gd name="connsiteX5" fmla="*/ 26744 w 119778"/>
                        <a:gd name="connsiteY5" fmla="*/ 709 h 109195"/>
                        <a:gd name="connsiteX6" fmla="*/ 21442 w 119778"/>
                        <a:gd name="connsiteY6" fmla="*/ 85 h 109195"/>
                        <a:gd name="connsiteX7" fmla="*/ 860 w 119778"/>
                        <a:gd name="connsiteY7" fmla="*/ 15989 h 109195"/>
                        <a:gd name="connsiteX8" fmla="*/ 41089 w 119778"/>
                        <a:gd name="connsiteY8" fmla="*/ 97382 h 109195"/>
                        <a:gd name="connsiteX9" fmla="*/ 116868 w 119778"/>
                        <a:gd name="connsiteY9" fmla="*/ 96758 h 109195"/>
                        <a:gd name="connsiteX10" fmla="*/ 118427 w 119778"/>
                        <a:gd name="connsiteY10" fmla="*/ 83660 h 109195"/>
                        <a:gd name="connsiteX11" fmla="*/ 117803 w 119778"/>
                        <a:gd name="connsiteY11" fmla="*/ 82101 h 109195"/>
                        <a:gd name="connsiteX12" fmla="*/ 109695 w 119778"/>
                        <a:gd name="connsiteY12" fmla="*/ 77423 h 109195"/>
                        <a:gd name="connsiteX13" fmla="*/ 108136 w 119778"/>
                        <a:gd name="connsiteY13" fmla="*/ 77423 h 109195"/>
                        <a:gd name="connsiteX14" fmla="*/ 99404 w 119778"/>
                        <a:gd name="connsiteY14" fmla="*/ 84908 h 109195"/>
                        <a:gd name="connsiteX15" fmla="*/ 99404 w 119778"/>
                        <a:gd name="connsiteY15" fmla="*/ 84908 h 1091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19778" h="109195">
                          <a:moveTo>
                            <a:pt x="99404" y="84908"/>
                          </a:moveTo>
                          <a:cubicBezTo>
                            <a:pt x="104394" y="79295"/>
                            <a:pt x="104082" y="76800"/>
                            <a:pt x="98781" y="77112"/>
                          </a:cubicBezTo>
                          <a:cubicBezTo>
                            <a:pt x="94103" y="76488"/>
                            <a:pt x="89737" y="75552"/>
                            <a:pt x="85371" y="73993"/>
                          </a:cubicBezTo>
                          <a:cubicBezTo>
                            <a:pt x="77263" y="71498"/>
                            <a:pt x="69779" y="67756"/>
                            <a:pt x="63230" y="62143"/>
                          </a:cubicBezTo>
                          <a:cubicBezTo>
                            <a:pt x="48573" y="49669"/>
                            <a:pt x="46078" y="33141"/>
                            <a:pt x="41712" y="15677"/>
                          </a:cubicBezTo>
                          <a:cubicBezTo>
                            <a:pt x="39841" y="8817"/>
                            <a:pt x="33916" y="1956"/>
                            <a:pt x="26744" y="709"/>
                          </a:cubicBezTo>
                          <a:cubicBezTo>
                            <a:pt x="25184" y="397"/>
                            <a:pt x="23001" y="-227"/>
                            <a:pt x="21442" y="85"/>
                          </a:cubicBezTo>
                          <a:cubicBezTo>
                            <a:pt x="12710" y="397"/>
                            <a:pt x="2419" y="6322"/>
                            <a:pt x="860" y="15989"/>
                          </a:cubicBezTo>
                          <a:cubicBezTo>
                            <a:pt x="-4130" y="48422"/>
                            <a:pt x="13022" y="80542"/>
                            <a:pt x="41089" y="97382"/>
                          </a:cubicBezTo>
                          <a:cubicBezTo>
                            <a:pt x="62606" y="110168"/>
                            <a:pt x="97533" y="116093"/>
                            <a:pt x="116868" y="96758"/>
                          </a:cubicBezTo>
                          <a:cubicBezTo>
                            <a:pt x="120610" y="93016"/>
                            <a:pt x="120298" y="88026"/>
                            <a:pt x="118427" y="83660"/>
                          </a:cubicBezTo>
                          <a:cubicBezTo>
                            <a:pt x="118115" y="83037"/>
                            <a:pt x="117803" y="82413"/>
                            <a:pt x="117803" y="82101"/>
                          </a:cubicBezTo>
                          <a:cubicBezTo>
                            <a:pt x="116556" y="79295"/>
                            <a:pt x="112502" y="77112"/>
                            <a:pt x="109695" y="77423"/>
                          </a:cubicBezTo>
                          <a:cubicBezTo>
                            <a:pt x="109072" y="77423"/>
                            <a:pt x="108760" y="77423"/>
                            <a:pt x="108136" y="77423"/>
                          </a:cubicBezTo>
                          <a:cubicBezTo>
                            <a:pt x="103146" y="77112"/>
                            <a:pt x="99092" y="80542"/>
                            <a:pt x="99404" y="84908"/>
                          </a:cubicBezTo>
                          <a:lnTo>
                            <a:pt x="99404" y="84908"/>
                          </a:lnTo>
                          <a:close/>
                        </a:path>
                      </a:pathLst>
                    </a:custGeom>
                    <a:solidFill>
                      <a:srgbClr val="518920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" name="Freeform: Shape 756">
                      <a:extLst>
                        <a:ext uri="{FF2B5EF4-FFF2-40B4-BE49-F238E27FC236}">
                          <a16:creationId xmlns:a16="http://schemas.microsoft.com/office/drawing/2014/main" id="{E256B028-C095-4483-90D6-C717FCD2ED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27355" y="4937209"/>
                      <a:ext cx="170006" cy="93928"/>
                    </a:xfrm>
                    <a:custGeom>
                      <a:avLst/>
                      <a:gdLst>
                        <a:gd name="connsiteX0" fmla="*/ 170006 w 170006"/>
                        <a:gd name="connsiteY0" fmla="*/ 0 h 93928"/>
                        <a:gd name="connsiteX1" fmla="*/ 46514 w 170006"/>
                        <a:gd name="connsiteY1" fmla="*/ 55509 h 93928"/>
                        <a:gd name="connsiteX2" fmla="*/ 360 w 170006"/>
                        <a:gd name="connsiteY2" fmla="*/ 72973 h 93928"/>
                        <a:gd name="connsiteX3" fmla="*/ 62730 w 170006"/>
                        <a:gd name="connsiteY3" fmla="*/ 91995 h 93928"/>
                        <a:gd name="connsiteX4" fmla="*/ 142875 w 170006"/>
                        <a:gd name="connsiteY4" fmla="*/ 47401 h 93928"/>
                        <a:gd name="connsiteX5" fmla="*/ 170006 w 170006"/>
                        <a:gd name="connsiteY5" fmla="*/ 0 h 93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70006" h="93928">
                          <a:moveTo>
                            <a:pt x="170006" y="0"/>
                          </a:moveTo>
                          <a:cubicBezTo>
                            <a:pt x="122917" y="29626"/>
                            <a:pt x="78634" y="54885"/>
                            <a:pt x="46514" y="55509"/>
                          </a:cubicBezTo>
                          <a:cubicBezTo>
                            <a:pt x="32481" y="55821"/>
                            <a:pt x="-4006" y="47089"/>
                            <a:pt x="360" y="72973"/>
                          </a:cubicBezTo>
                          <a:cubicBezTo>
                            <a:pt x="4414" y="97609"/>
                            <a:pt x="44955" y="95114"/>
                            <a:pt x="62730" y="91995"/>
                          </a:cubicBezTo>
                          <a:cubicBezTo>
                            <a:pt x="91732" y="87006"/>
                            <a:pt x="124788" y="71101"/>
                            <a:pt x="142875" y="47401"/>
                          </a:cubicBezTo>
                          <a:cubicBezTo>
                            <a:pt x="146305" y="42723"/>
                            <a:pt x="170006" y="0"/>
                            <a:pt x="170006" y="0"/>
                          </a:cubicBez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8" name="Freeform: Shape 757">
                      <a:extLst>
                        <a:ext uri="{FF2B5EF4-FFF2-40B4-BE49-F238E27FC236}">
                          <a16:creationId xmlns:a16="http://schemas.microsoft.com/office/drawing/2014/main" id="{A94EEACD-4A2B-4C21-935C-2F71528A5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83861" y="5025978"/>
                      <a:ext cx="63316" cy="156809"/>
                    </a:xfrm>
                    <a:custGeom>
                      <a:avLst/>
                      <a:gdLst>
                        <a:gd name="connsiteX0" fmla="*/ 48011 w 63316"/>
                        <a:gd name="connsiteY0" fmla="*/ 2603 h 156809"/>
                        <a:gd name="connsiteX1" fmla="*/ 8407 w 63316"/>
                        <a:gd name="connsiteY1" fmla="*/ 79006 h 156809"/>
                        <a:gd name="connsiteX2" fmla="*/ 10278 w 63316"/>
                        <a:gd name="connsiteY2" fmla="*/ 153850 h 156809"/>
                        <a:gd name="connsiteX3" fmla="*/ 26494 w 63316"/>
                        <a:gd name="connsiteY3" fmla="*/ 151667 h 156809"/>
                        <a:gd name="connsiteX4" fmla="*/ 45205 w 63316"/>
                        <a:gd name="connsiteY4" fmla="*/ 82436 h 156809"/>
                        <a:gd name="connsiteX5" fmla="*/ 63292 w 63316"/>
                        <a:gd name="connsiteY5" fmla="*/ 9152 h 156809"/>
                        <a:gd name="connsiteX6" fmla="*/ 48011 w 63316"/>
                        <a:gd name="connsiteY6" fmla="*/ 2603 h 156809"/>
                        <a:gd name="connsiteX7" fmla="*/ 48011 w 63316"/>
                        <a:gd name="connsiteY7" fmla="*/ 2603 h 156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3316" h="156809">
                          <a:moveTo>
                            <a:pt x="48011" y="2603"/>
                          </a:moveTo>
                          <a:cubicBezTo>
                            <a:pt x="28677" y="22249"/>
                            <a:pt x="16826" y="53122"/>
                            <a:pt x="8407" y="79006"/>
                          </a:cubicBezTo>
                          <a:cubicBezTo>
                            <a:pt x="610" y="103018"/>
                            <a:pt x="-6562" y="132020"/>
                            <a:pt x="10278" y="153850"/>
                          </a:cubicBezTo>
                          <a:cubicBezTo>
                            <a:pt x="14644" y="159151"/>
                            <a:pt x="23375" y="156656"/>
                            <a:pt x="26494" y="151667"/>
                          </a:cubicBezTo>
                          <a:cubicBezTo>
                            <a:pt x="38656" y="131708"/>
                            <a:pt x="38656" y="104577"/>
                            <a:pt x="45205" y="82436"/>
                          </a:cubicBezTo>
                          <a:cubicBezTo>
                            <a:pt x="52377" y="59047"/>
                            <a:pt x="63916" y="34099"/>
                            <a:pt x="63292" y="9152"/>
                          </a:cubicBezTo>
                          <a:cubicBezTo>
                            <a:pt x="62980" y="1044"/>
                            <a:pt x="53625" y="-3010"/>
                            <a:pt x="48011" y="2603"/>
                          </a:cubicBezTo>
                          <a:lnTo>
                            <a:pt x="48011" y="2603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" name="Freeform: Shape 758">
                      <a:extLst>
                        <a:ext uri="{FF2B5EF4-FFF2-40B4-BE49-F238E27FC236}">
                          <a16:creationId xmlns:a16="http://schemas.microsoft.com/office/drawing/2014/main" id="{D9C1A271-FF76-4023-AB1D-8711E22F05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2383" y="4773408"/>
                      <a:ext cx="73485" cy="65960"/>
                    </a:xfrm>
                    <a:custGeom>
                      <a:avLst/>
                      <a:gdLst>
                        <a:gd name="connsiteX0" fmla="*/ 70945 w 73485"/>
                        <a:gd name="connsiteY0" fmla="*/ 49976 h 65960"/>
                        <a:gd name="connsiteX1" fmla="*/ 33835 w 73485"/>
                        <a:gd name="connsiteY1" fmla="*/ 12555 h 65960"/>
                        <a:gd name="connsiteX2" fmla="*/ 2962 w 73485"/>
                        <a:gd name="connsiteY2" fmla="*/ 3823 h 65960"/>
                        <a:gd name="connsiteX3" fmla="*/ 59406 w 73485"/>
                        <a:gd name="connsiteY3" fmla="*/ 64945 h 65960"/>
                        <a:gd name="connsiteX4" fmla="*/ 70945 w 73485"/>
                        <a:gd name="connsiteY4" fmla="*/ 49976 h 65960"/>
                        <a:gd name="connsiteX5" fmla="*/ 70945 w 73485"/>
                        <a:gd name="connsiteY5" fmla="*/ 49976 h 659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3485" h="65960">
                          <a:moveTo>
                            <a:pt x="70945" y="49976"/>
                          </a:moveTo>
                          <a:cubicBezTo>
                            <a:pt x="60342" y="36567"/>
                            <a:pt x="46620" y="24093"/>
                            <a:pt x="33835" y="12555"/>
                          </a:cubicBezTo>
                          <a:cubicBezTo>
                            <a:pt x="27286" y="6629"/>
                            <a:pt x="11693" y="-6468"/>
                            <a:pt x="2962" y="3823"/>
                          </a:cubicBezTo>
                          <a:cubicBezTo>
                            <a:pt x="-13878" y="24093"/>
                            <a:pt x="45997" y="59332"/>
                            <a:pt x="59406" y="64945"/>
                          </a:cubicBezTo>
                          <a:cubicBezTo>
                            <a:pt x="69697" y="69311"/>
                            <a:pt x="77805" y="58708"/>
                            <a:pt x="70945" y="49976"/>
                          </a:cubicBezTo>
                          <a:lnTo>
                            <a:pt x="70945" y="49976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6" name="Freeform: Shape 759">
                    <a:extLst>
                      <a:ext uri="{FF2B5EF4-FFF2-40B4-BE49-F238E27FC236}">
                        <a16:creationId xmlns:a16="http://schemas.microsoft.com/office/drawing/2014/main" id="{90FB7606-8D65-44DB-9417-E96386A2A970}"/>
                      </a:ext>
                    </a:extLst>
                  </p:cNvPr>
                  <p:cNvSpPr/>
                  <p:nvPr/>
                </p:nvSpPr>
                <p:spPr>
                  <a:xfrm>
                    <a:off x="7201250" y="4371099"/>
                    <a:ext cx="147036" cy="690894"/>
                  </a:xfrm>
                  <a:custGeom>
                    <a:avLst/>
                    <a:gdLst>
                      <a:gd name="connsiteX0" fmla="*/ 75631 w 147036"/>
                      <a:gd name="connsiteY0" fmla="*/ 4783 h 690894"/>
                      <a:gd name="connsiteX1" fmla="*/ 103697 w 147036"/>
                      <a:gd name="connsiteY1" fmla="*/ 103951 h 690894"/>
                      <a:gd name="connsiteX2" fmla="*/ 89976 w 147036"/>
                      <a:gd name="connsiteY2" fmla="*/ 205301 h 690894"/>
                      <a:gd name="connsiteX3" fmla="*/ 24488 w 147036"/>
                      <a:gd name="connsiteY3" fmla="*/ 386174 h 690894"/>
                      <a:gd name="connsiteX4" fmla="*/ 787 w 147036"/>
                      <a:gd name="connsiteY4" fmla="*/ 559250 h 690894"/>
                      <a:gd name="connsiteX5" fmla="*/ 67835 w 147036"/>
                      <a:gd name="connsiteY5" fmla="*/ 690850 h 690894"/>
                      <a:gd name="connsiteX6" fmla="*/ 90288 w 147036"/>
                      <a:gd name="connsiteY6" fmla="*/ 677752 h 690894"/>
                      <a:gd name="connsiteX7" fmla="*/ 82180 w 147036"/>
                      <a:gd name="connsiteY7" fmla="*/ 599790 h 690894"/>
                      <a:gd name="connsiteX8" fmla="*/ 71265 w 147036"/>
                      <a:gd name="connsiteY8" fmla="*/ 509042 h 690894"/>
                      <a:gd name="connsiteX9" fmla="*/ 82492 w 147036"/>
                      <a:gd name="connsiteY9" fmla="*/ 295426 h 690894"/>
                      <a:gd name="connsiteX10" fmla="*/ 134882 w 147036"/>
                      <a:gd name="connsiteY10" fmla="*/ 116424 h 690894"/>
                      <a:gd name="connsiteX11" fmla="*/ 143302 w 147036"/>
                      <a:gd name="connsiteY11" fmla="*/ 50936 h 690894"/>
                      <a:gd name="connsiteX12" fmla="*/ 79685 w 147036"/>
                      <a:gd name="connsiteY12" fmla="*/ 417 h 690894"/>
                      <a:gd name="connsiteX13" fmla="*/ 75631 w 147036"/>
                      <a:gd name="connsiteY13" fmla="*/ 4783 h 690894"/>
                      <a:gd name="connsiteX14" fmla="*/ 75631 w 147036"/>
                      <a:gd name="connsiteY14" fmla="*/ 4783 h 690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7036" h="690894">
                        <a:moveTo>
                          <a:pt x="75631" y="4783"/>
                        </a:moveTo>
                        <a:cubicBezTo>
                          <a:pt x="92782" y="27236"/>
                          <a:pt x="100267" y="75260"/>
                          <a:pt x="103697" y="103951"/>
                        </a:cubicBezTo>
                        <a:cubicBezTo>
                          <a:pt x="107751" y="138254"/>
                          <a:pt x="100579" y="172557"/>
                          <a:pt x="89976" y="205301"/>
                        </a:cubicBezTo>
                        <a:cubicBezTo>
                          <a:pt x="70329" y="266736"/>
                          <a:pt x="41639" y="323804"/>
                          <a:pt x="24488" y="386174"/>
                        </a:cubicBezTo>
                        <a:cubicBezTo>
                          <a:pt x="8895" y="442306"/>
                          <a:pt x="-3267" y="500622"/>
                          <a:pt x="787" y="559250"/>
                        </a:cubicBezTo>
                        <a:cubicBezTo>
                          <a:pt x="3906" y="606651"/>
                          <a:pt x="4529" y="687108"/>
                          <a:pt x="67835" y="690850"/>
                        </a:cubicBezTo>
                        <a:cubicBezTo>
                          <a:pt x="76566" y="691473"/>
                          <a:pt x="86234" y="685549"/>
                          <a:pt x="90288" y="677752"/>
                        </a:cubicBezTo>
                        <a:cubicBezTo>
                          <a:pt x="105256" y="649374"/>
                          <a:pt x="92782" y="627233"/>
                          <a:pt x="82180" y="599790"/>
                        </a:cubicBezTo>
                        <a:cubicBezTo>
                          <a:pt x="70641" y="569853"/>
                          <a:pt x="69706" y="540851"/>
                          <a:pt x="71265" y="509042"/>
                        </a:cubicBezTo>
                        <a:cubicBezTo>
                          <a:pt x="75007" y="440123"/>
                          <a:pt x="58167" y="359666"/>
                          <a:pt x="82492" y="295426"/>
                        </a:cubicBezTo>
                        <a:cubicBezTo>
                          <a:pt x="104633" y="237110"/>
                          <a:pt x="136753" y="180353"/>
                          <a:pt x="134882" y="116424"/>
                        </a:cubicBezTo>
                        <a:cubicBezTo>
                          <a:pt x="133947" y="91165"/>
                          <a:pt x="155464" y="73389"/>
                          <a:pt x="143302" y="50936"/>
                        </a:cubicBezTo>
                        <a:cubicBezTo>
                          <a:pt x="128333" y="23182"/>
                          <a:pt x="106504" y="14762"/>
                          <a:pt x="79685" y="417"/>
                        </a:cubicBezTo>
                        <a:cubicBezTo>
                          <a:pt x="77502" y="-1143"/>
                          <a:pt x="73448" y="1976"/>
                          <a:pt x="75631" y="4783"/>
                        </a:cubicBezTo>
                        <a:lnTo>
                          <a:pt x="75631" y="4783"/>
                        </a:ln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07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6989650" y="4930813"/>
                    <a:ext cx="530822" cy="529498"/>
                    <a:chOff x="6989650" y="4930813"/>
                    <a:chExt cx="530822" cy="529498"/>
                  </a:xfrm>
                </p:grpSpPr>
                <p:sp>
                  <p:nvSpPr>
                    <p:cNvPr id="108" name="Freeform: Shape 761">
                      <a:extLst>
                        <a:ext uri="{FF2B5EF4-FFF2-40B4-BE49-F238E27FC236}">
                          <a16:creationId xmlns:a16="http://schemas.microsoft.com/office/drawing/2014/main" id="{E8709BDB-6BE5-47ED-9FE0-373A1F6FC8B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4250" y="4951931"/>
                      <a:ext cx="477632" cy="483927"/>
                    </a:xfrm>
                    <a:custGeom>
                      <a:avLst/>
                      <a:gdLst>
                        <a:gd name="connsiteX0" fmla="*/ 50885 w 477632"/>
                        <a:gd name="connsiteY0" fmla="*/ 373218 h 483927"/>
                        <a:gd name="connsiteX1" fmla="*/ 116685 w 477632"/>
                        <a:gd name="connsiteY1" fmla="*/ 335484 h 483927"/>
                        <a:gd name="connsiteX2" fmla="*/ 127912 w 477632"/>
                        <a:gd name="connsiteY2" fmla="*/ 320516 h 483927"/>
                        <a:gd name="connsiteX3" fmla="*/ 120427 w 477632"/>
                        <a:gd name="connsiteY3" fmla="*/ 359497 h 483927"/>
                        <a:gd name="connsiteX4" fmla="*/ 125729 w 477632"/>
                        <a:gd name="connsiteY4" fmla="*/ 397542 h 483927"/>
                        <a:gd name="connsiteX5" fmla="*/ 154731 w 477632"/>
                        <a:gd name="connsiteY5" fmla="*/ 341409 h 483927"/>
                        <a:gd name="connsiteX6" fmla="*/ 158785 w 477632"/>
                        <a:gd name="connsiteY6" fmla="*/ 329559 h 483927"/>
                        <a:gd name="connsiteX7" fmla="*/ 175313 w 477632"/>
                        <a:gd name="connsiteY7" fmla="*/ 350765 h 483927"/>
                        <a:gd name="connsiteX8" fmla="*/ 181550 w 477632"/>
                        <a:gd name="connsiteY8" fmla="*/ 349206 h 483927"/>
                        <a:gd name="connsiteX9" fmla="*/ 198701 w 477632"/>
                        <a:gd name="connsiteY9" fmla="*/ 159602 h 483927"/>
                        <a:gd name="connsiteX10" fmla="*/ 199637 w 477632"/>
                        <a:gd name="connsiteY10" fmla="*/ 156171 h 483927"/>
                        <a:gd name="connsiteX11" fmla="*/ 199949 w 477632"/>
                        <a:gd name="connsiteY11" fmla="*/ 156795 h 483927"/>
                        <a:gd name="connsiteX12" fmla="*/ 202755 w 477632"/>
                        <a:gd name="connsiteY12" fmla="*/ 264071 h 483927"/>
                        <a:gd name="connsiteX13" fmla="*/ 221778 w 477632"/>
                        <a:gd name="connsiteY13" fmla="*/ 347646 h 483927"/>
                        <a:gd name="connsiteX14" fmla="*/ 214605 w 477632"/>
                        <a:gd name="connsiteY14" fmla="*/ 358873 h 483927"/>
                        <a:gd name="connsiteX15" fmla="*/ 197766 w 477632"/>
                        <a:gd name="connsiteY15" fmla="*/ 390682 h 483927"/>
                        <a:gd name="connsiteX16" fmla="*/ 203379 w 477632"/>
                        <a:gd name="connsiteY16" fmla="*/ 409081 h 483927"/>
                        <a:gd name="connsiteX17" fmla="*/ 243296 w 477632"/>
                        <a:gd name="connsiteY17" fmla="*/ 394112 h 483927"/>
                        <a:gd name="connsiteX18" fmla="*/ 240801 w 477632"/>
                        <a:gd name="connsiteY18" fmla="*/ 415006 h 483927"/>
                        <a:gd name="connsiteX19" fmla="*/ 252027 w 477632"/>
                        <a:gd name="connsiteY19" fmla="*/ 462407 h 483927"/>
                        <a:gd name="connsiteX20" fmla="*/ 282589 w 477632"/>
                        <a:gd name="connsiteY20" fmla="*/ 417189 h 483927"/>
                        <a:gd name="connsiteX21" fmla="*/ 283836 w 477632"/>
                        <a:gd name="connsiteY21" fmla="*/ 408145 h 483927"/>
                        <a:gd name="connsiteX22" fmla="*/ 304106 w 477632"/>
                        <a:gd name="connsiteY22" fmla="*/ 436835 h 483927"/>
                        <a:gd name="connsiteX23" fmla="*/ 369906 w 477632"/>
                        <a:gd name="connsiteY23" fmla="*/ 483924 h 483927"/>
                        <a:gd name="connsiteX24" fmla="*/ 376767 w 477632"/>
                        <a:gd name="connsiteY24" fmla="*/ 471762 h 483927"/>
                        <a:gd name="connsiteX25" fmla="*/ 343087 w 477632"/>
                        <a:gd name="connsiteY25" fmla="*/ 406274 h 483927"/>
                        <a:gd name="connsiteX26" fmla="*/ 340592 w 477632"/>
                        <a:gd name="connsiteY26" fmla="*/ 400661 h 483927"/>
                        <a:gd name="connsiteX27" fmla="*/ 385499 w 477632"/>
                        <a:gd name="connsiteY27" fmla="*/ 405027 h 483927"/>
                        <a:gd name="connsiteX28" fmla="*/ 385499 w 477632"/>
                        <a:gd name="connsiteY28" fmla="*/ 393800 h 483927"/>
                        <a:gd name="connsiteX29" fmla="*/ 353378 w 477632"/>
                        <a:gd name="connsiteY29" fmla="*/ 360744 h 483927"/>
                        <a:gd name="connsiteX30" fmla="*/ 353690 w 477632"/>
                        <a:gd name="connsiteY30" fmla="*/ 360432 h 483927"/>
                        <a:gd name="connsiteX31" fmla="*/ 354002 w 477632"/>
                        <a:gd name="connsiteY31" fmla="*/ 360120 h 483927"/>
                        <a:gd name="connsiteX32" fmla="*/ 374272 w 477632"/>
                        <a:gd name="connsiteY32" fmla="*/ 362303 h 483927"/>
                        <a:gd name="connsiteX33" fmla="*/ 399532 w 477632"/>
                        <a:gd name="connsiteY33" fmla="*/ 362303 h 483927"/>
                        <a:gd name="connsiteX34" fmla="*/ 403898 w 477632"/>
                        <a:gd name="connsiteY34" fmla="*/ 346399 h 483927"/>
                        <a:gd name="connsiteX35" fmla="*/ 384563 w 477632"/>
                        <a:gd name="connsiteY35" fmla="*/ 333613 h 483927"/>
                        <a:gd name="connsiteX36" fmla="*/ 361174 w 477632"/>
                        <a:gd name="connsiteY36" fmla="*/ 322387 h 483927"/>
                        <a:gd name="connsiteX37" fmla="*/ 322817 w 477632"/>
                        <a:gd name="connsiteY37" fmla="*/ 303676 h 483927"/>
                        <a:gd name="connsiteX38" fmla="*/ 281029 w 477632"/>
                        <a:gd name="connsiteY38" fmla="*/ 256587 h 483927"/>
                        <a:gd name="connsiteX39" fmla="*/ 237682 w 477632"/>
                        <a:gd name="connsiteY39" fmla="*/ 144945 h 483927"/>
                        <a:gd name="connsiteX40" fmla="*/ 265125 w 477632"/>
                        <a:gd name="connsiteY40" fmla="*/ 207003 h 483927"/>
                        <a:gd name="connsiteX41" fmla="*/ 301923 w 477632"/>
                        <a:gd name="connsiteY41" fmla="*/ 250662 h 483927"/>
                        <a:gd name="connsiteX42" fmla="*/ 344023 w 477632"/>
                        <a:gd name="connsiteY42" fmla="*/ 279352 h 483927"/>
                        <a:gd name="connsiteX43" fmla="*/ 369594 w 477632"/>
                        <a:gd name="connsiteY43" fmla="*/ 294009 h 483927"/>
                        <a:gd name="connsiteX44" fmla="*/ 438825 w 477632"/>
                        <a:gd name="connsiteY44" fmla="*/ 301181 h 483927"/>
                        <a:gd name="connsiteX45" fmla="*/ 392671 w 477632"/>
                        <a:gd name="connsiteY45" fmla="*/ 260641 h 483927"/>
                        <a:gd name="connsiteX46" fmla="*/ 370842 w 477632"/>
                        <a:gd name="connsiteY46" fmla="*/ 244113 h 483927"/>
                        <a:gd name="connsiteX47" fmla="*/ 392359 w 477632"/>
                        <a:gd name="connsiteY47" fmla="*/ 248167 h 483927"/>
                        <a:gd name="connsiteX48" fmla="*/ 436330 w 477632"/>
                        <a:gd name="connsiteY48" fmla="*/ 249726 h 483927"/>
                        <a:gd name="connsiteX49" fmla="*/ 473752 w 477632"/>
                        <a:gd name="connsiteY49" fmla="*/ 242865 h 483927"/>
                        <a:gd name="connsiteX50" fmla="*/ 473752 w 477632"/>
                        <a:gd name="connsiteY50" fmla="*/ 229144 h 483927"/>
                        <a:gd name="connsiteX51" fmla="*/ 435706 w 477632"/>
                        <a:gd name="connsiteY51" fmla="*/ 215111 h 483927"/>
                        <a:gd name="connsiteX52" fmla="*/ 407640 w 477632"/>
                        <a:gd name="connsiteY52" fmla="*/ 207938 h 483927"/>
                        <a:gd name="connsiteX53" fmla="*/ 460342 w 477632"/>
                        <a:gd name="connsiteY53" fmla="*/ 175194 h 483927"/>
                        <a:gd name="connsiteX54" fmla="*/ 453482 w 477632"/>
                        <a:gd name="connsiteY54" fmla="*/ 163032 h 483927"/>
                        <a:gd name="connsiteX55" fmla="*/ 389241 w 477632"/>
                        <a:gd name="connsiteY55" fmla="*/ 174258 h 483927"/>
                        <a:gd name="connsiteX56" fmla="*/ 363669 w 477632"/>
                        <a:gd name="connsiteY56" fmla="*/ 176441 h 483927"/>
                        <a:gd name="connsiteX57" fmla="*/ 352131 w 477632"/>
                        <a:gd name="connsiteY57" fmla="*/ 170516 h 483927"/>
                        <a:gd name="connsiteX58" fmla="*/ 316892 w 477632"/>
                        <a:gd name="connsiteY58" fmla="*/ 151182 h 483927"/>
                        <a:gd name="connsiteX59" fmla="*/ 286954 w 477632"/>
                        <a:gd name="connsiteY59" fmla="*/ 125922 h 483927"/>
                        <a:gd name="connsiteX60" fmla="*/ 286643 w 477632"/>
                        <a:gd name="connsiteY60" fmla="*/ 125610 h 483927"/>
                        <a:gd name="connsiteX61" fmla="*/ 277911 w 477632"/>
                        <a:gd name="connsiteY61" fmla="*/ 117814 h 483927"/>
                        <a:gd name="connsiteX62" fmla="*/ 271050 w 477632"/>
                        <a:gd name="connsiteY62" fmla="*/ 111889 h 483927"/>
                        <a:gd name="connsiteX63" fmla="*/ 292880 w 477632"/>
                        <a:gd name="connsiteY63" fmla="*/ 121556 h 483927"/>
                        <a:gd name="connsiteX64" fmla="*/ 348077 w 477632"/>
                        <a:gd name="connsiteY64" fmla="*/ 136525 h 483927"/>
                        <a:gd name="connsiteX65" fmla="*/ 435083 w 477632"/>
                        <a:gd name="connsiteY65" fmla="*/ 115319 h 483927"/>
                        <a:gd name="connsiteX66" fmla="*/ 429781 w 477632"/>
                        <a:gd name="connsiteY66" fmla="*/ 105964 h 483927"/>
                        <a:gd name="connsiteX67" fmla="*/ 373960 w 477632"/>
                        <a:gd name="connsiteY67" fmla="*/ 106587 h 483927"/>
                        <a:gd name="connsiteX68" fmla="*/ 416372 w 477632"/>
                        <a:gd name="connsiteY68" fmla="*/ 82887 h 483927"/>
                        <a:gd name="connsiteX69" fmla="*/ 439137 w 477632"/>
                        <a:gd name="connsiteY69" fmla="*/ 53885 h 483927"/>
                        <a:gd name="connsiteX70" fmla="*/ 428846 w 477632"/>
                        <a:gd name="connsiteY70" fmla="*/ 49831 h 483927"/>
                        <a:gd name="connsiteX71" fmla="*/ 387682 w 477632"/>
                        <a:gd name="connsiteY71" fmla="*/ 65111 h 483927"/>
                        <a:gd name="connsiteX72" fmla="*/ 344646 w 477632"/>
                        <a:gd name="connsiteY72" fmla="*/ 77585 h 483927"/>
                        <a:gd name="connsiteX73" fmla="*/ 333108 w 477632"/>
                        <a:gd name="connsiteY73" fmla="*/ 78833 h 483927"/>
                        <a:gd name="connsiteX74" fmla="*/ 373025 w 477632"/>
                        <a:gd name="connsiteY74" fmla="*/ 32991 h 483927"/>
                        <a:gd name="connsiteX75" fmla="*/ 366788 w 477632"/>
                        <a:gd name="connsiteY75" fmla="*/ 28001 h 483927"/>
                        <a:gd name="connsiteX76" fmla="*/ 310967 w 477632"/>
                        <a:gd name="connsiteY76" fmla="*/ 57315 h 483927"/>
                        <a:gd name="connsiteX77" fmla="*/ 304418 w 477632"/>
                        <a:gd name="connsiteY77" fmla="*/ 59498 h 483927"/>
                        <a:gd name="connsiteX78" fmla="*/ 275728 w 477632"/>
                        <a:gd name="connsiteY78" fmla="*/ 55132 h 483927"/>
                        <a:gd name="connsiteX79" fmla="*/ 249533 w 477632"/>
                        <a:gd name="connsiteY79" fmla="*/ 40475 h 483927"/>
                        <a:gd name="connsiteX80" fmla="*/ 193712 w 477632"/>
                        <a:gd name="connsiteY80" fmla="*/ 871 h 483927"/>
                        <a:gd name="connsiteX81" fmla="*/ 191217 w 477632"/>
                        <a:gd name="connsiteY81" fmla="*/ 559 h 483927"/>
                        <a:gd name="connsiteX82" fmla="*/ 183733 w 477632"/>
                        <a:gd name="connsiteY82" fmla="*/ 2430 h 483927"/>
                        <a:gd name="connsiteX83" fmla="*/ 169699 w 477632"/>
                        <a:gd name="connsiteY83" fmla="*/ 43594 h 483927"/>
                        <a:gd name="connsiteX84" fmla="*/ 154731 w 477632"/>
                        <a:gd name="connsiteY84" fmla="*/ 89124 h 483927"/>
                        <a:gd name="connsiteX85" fmla="*/ 142257 w 477632"/>
                        <a:gd name="connsiteY85" fmla="*/ 114695 h 483927"/>
                        <a:gd name="connsiteX86" fmla="*/ 130406 w 477632"/>
                        <a:gd name="connsiteY86" fmla="*/ 125610 h 483927"/>
                        <a:gd name="connsiteX87" fmla="*/ 110448 w 477632"/>
                        <a:gd name="connsiteY87" fmla="*/ 138396 h 483927"/>
                        <a:gd name="connsiteX88" fmla="*/ 89554 w 477632"/>
                        <a:gd name="connsiteY88" fmla="*/ 138084 h 483927"/>
                        <a:gd name="connsiteX89" fmla="*/ 7226 w 477632"/>
                        <a:gd name="connsiteY89" fmla="*/ 153988 h 483927"/>
                        <a:gd name="connsiteX90" fmla="*/ 15022 w 477632"/>
                        <a:gd name="connsiteY90" fmla="*/ 182679 h 483927"/>
                        <a:gd name="connsiteX91" fmla="*/ 39035 w 477632"/>
                        <a:gd name="connsiteY91" fmla="*/ 179248 h 483927"/>
                        <a:gd name="connsiteX92" fmla="*/ 27808 w 477632"/>
                        <a:gd name="connsiteY92" fmla="*/ 185173 h 483927"/>
                        <a:gd name="connsiteX93" fmla="*/ 6914 w 477632"/>
                        <a:gd name="connsiteY93" fmla="*/ 233822 h 483927"/>
                        <a:gd name="connsiteX94" fmla="*/ 11592 w 477632"/>
                        <a:gd name="connsiteY94" fmla="*/ 237564 h 483927"/>
                        <a:gd name="connsiteX95" fmla="*/ 34045 w 477632"/>
                        <a:gd name="connsiteY95" fmla="*/ 227273 h 483927"/>
                        <a:gd name="connsiteX96" fmla="*/ 56810 w 477632"/>
                        <a:gd name="connsiteY96" fmla="*/ 217605 h 483927"/>
                        <a:gd name="connsiteX97" fmla="*/ 43089 w 477632"/>
                        <a:gd name="connsiteY97" fmla="*/ 232262 h 483927"/>
                        <a:gd name="connsiteX98" fmla="*/ 33109 w 477632"/>
                        <a:gd name="connsiteY98" fmla="*/ 279352 h 483927"/>
                        <a:gd name="connsiteX99" fmla="*/ 47143 w 477632"/>
                        <a:gd name="connsiteY99" fmla="*/ 279352 h 483927"/>
                        <a:gd name="connsiteX100" fmla="*/ 87371 w 477632"/>
                        <a:gd name="connsiteY100" fmla="*/ 242865 h 483927"/>
                        <a:gd name="connsiteX101" fmla="*/ 166893 w 477632"/>
                        <a:gd name="connsiteY101" fmla="*/ 143074 h 483927"/>
                        <a:gd name="connsiteX102" fmla="*/ 153795 w 477632"/>
                        <a:gd name="connsiteY102" fmla="*/ 181743 h 483927"/>
                        <a:gd name="connsiteX103" fmla="*/ 128847 w 477632"/>
                        <a:gd name="connsiteY103" fmla="*/ 238499 h 483927"/>
                        <a:gd name="connsiteX104" fmla="*/ 95479 w 477632"/>
                        <a:gd name="connsiteY104" fmla="*/ 298062 h 483927"/>
                        <a:gd name="connsiteX105" fmla="*/ 73026 w 477632"/>
                        <a:gd name="connsiteY105" fmla="*/ 323634 h 483927"/>
                        <a:gd name="connsiteX106" fmla="*/ 44336 w 477632"/>
                        <a:gd name="connsiteY106" fmla="*/ 342969 h 483927"/>
                        <a:gd name="connsiteX107" fmla="*/ 50885 w 477632"/>
                        <a:gd name="connsiteY107" fmla="*/ 373218 h 483927"/>
                        <a:gd name="connsiteX108" fmla="*/ 260759 w 477632"/>
                        <a:gd name="connsiteY108" fmla="*/ 104716 h 483927"/>
                        <a:gd name="connsiteX109" fmla="*/ 259824 w 477632"/>
                        <a:gd name="connsiteY109" fmla="*/ 102845 h 483927"/>
                        <a:gd name="connsiteX110" fmla="*/ 262318 w 477632"/>
                        <a:gd name="connsiteY110" fmla="*/ 105964 h 483927"/>
                        <a:gd name="connsiteX111" fmla="*/ 260759 w 477632"/>
                        <a:gd name="connsiteY111" fmla="*/ 104716 h 4839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477632" h="483927">
                          <a:moveTo>
                            <a:pt x="50885" y="373218"/>
                          </a:moveTo>
                          <a:cubicBezTo>
                            <a:pt x="77704" y="376648"/>
                            <a:pt x="100781" y="355131"/>
                            <a:pt x="116685" y="335484"/>
                          </a:cubicBezTo>
                          <a:cubicBezTo>
                            <a:pt x="120427" y="330807"/>
                            <a:pt x="124169" y="325817"/>
                            <a:pt x="127912" y="320516"/>
                          </a:cubicBezTo>
                          <a:cubicBezTo>
                            <a:pt x="125417" y="333301"/>
                            <a:pt x="122922" y="346399"/>
                            <a:pt x="120427" y="359497"/>
                          </a:cubicBezTo>
                          <a:cubicBezTo>
                            <a:pt x="119492" y="364174"/>
                            <a:pt x="112319" y="400973"/>
                            <a:pt x="125729" y="397542"/>
                          </a:cubicBezTo>
                          <a:cubicBezTo>
                            <a:pt x="144128" y="392553"/>
                            <a:pt x="149117" y="356690"/>
                            <a:pt x="154731" y="341409"/>
                          </a:cubicBezTo>
                          <a:cubicBezTo>
                            <a:pt x="155978" y="337355"/>
                            <a:pt x="157225" y="333301"/>
                            <a:pt x="158785" y="329559"/>
                          </a:cubicBezTo>
                          <a:cubicBezTo>
                            <a:pt x="163462" y="337979"/>
                            <a:pt x="169076" y="345463"/>
                            <a:pt x="175313" y="350765"/>
                          </a:cubicBezTo>
                          <a:cubicBezTo>
                            <a:pt x="177496" y="352636"/>
                            <a:pt x="180614" y="351700"/>
                            <a:pt x="181550" y="349206"/>
                          </a:cubicBezTo>
                          <a:cubicBezTo>
                            <a:pt x="188410" y="327376"/>
                            <a:pt x="194959" y="173635"/>
                            <a:pt x="198701" y="159602"/>
                          </a:cubicBezTo>
                          <a:cubicBezTo>
                            <a:pt x="199013" y="158354"/>
                            <a:pt x="199325" y="157107"/>
                            <a:pt x="199637" y="156171"/>
                          </a:cubicBezTo>
                          <a:cubicBezTo>
                            <a:pt x="199637" y="156483"/>
                            <a:pt x="199637" y="156483"/>
                            <a:pt x="199949" y="156795"/>
                          </a:cubicBezTo>
                          <a:cubicBezTo>
                            <a:pt x="201508" y="192346"/>
                            <a:pt x="196830" y="228832"/>
                            <a:pt x="202755" y="264071"/>
                          </a:cubicBezTo>
                          <a:cubicBezTo>
                            <a:pt x="214917" y="335484"/>
                            <a:pt x="221778" y="345775"/>
                            <a:pt x="221778" y="347646"/>
                          </a:cubicBezTo>
                          <a:cubicBezTo>
                            <a:pt x="219283" y="351389"/>
                            <a:pt x="217100" y="355131"/>
                            <a:pt x="214605" y="358873"/>
                          </a:cubicBezTo>
                          <a:cubicBezTo>
                            <a:pt x="208369" y="368540"/>
                            <a:pt x="199637" y="379143"/>
                            <a:pt x="197766" y="390682"/>
                          </a:cubicBezTo>
                          <a:cubicBezTo>
                            <a:pt x="197142" y="395359"/>
                            <a:pt x="197454" y="406898"/>
                            <a:pt x="203379" y="409081"/>
                          </a:cubicBezTo>
                          <a:cubicBezTo>
                            <a:pt x="218971" y="415629"/>
                            <a:pt x="232381" y="406274"/>
                            <a:pt x="243296" y="394112"/>
                          </a:cubicBezTo>
                          <a:cubicBezTo>
                            <a:pt x="242360" y="400973"/>
                            <a:pt x="241736" y="408145"/>
                            <a:pt x="240801" y="415006"/>
                          </a:cubicBezTo>
                          <a:cubicBezTo>
                            <a:pt x="240177" y="422802"/>
                            <a:pt x="235499" y="463654"/>
                            <a:pt x="252027" y="462407"/>
                          </a:cubicBezTo>
                          <a:cubicBezTo>
                            <a:pt x="274792" y="460536"/>
                            <a:pt x="279782" y="436211"/>
                            <a:pt x="282589" y="417189"/>
                          </a:cubicBezTo>
                          <a:cubicBezTo>
                            <a:pt x="283212" y="414070"/>
                            <a:pt x="283524" y="411263"/>
                            <a:pt x="283836" y="408145"/>
                          </a:cubicBezTo>
                          <a:cubicBezTo>
                            <a:pt x="290073" y="417812"/>
                            <a:pt x="296934" y="427480"/>
                            <a:pt x="304106" y="436835"/>
                          </a:cubicBezTo>
                          <a:cubicBezTo>
                            <a:pt x="320946" y="458041"/>
                            <a:pt x="340281" y="484236"/>
                            <a:pt x="369906" y="483924"/>
                          </a:cubicBezTo>
                          <a:cubicBezTo>
                            <a:pt x="375831" y="483924"/>
                            <a:pt x="380197" y="477064"/>
                            <a:pt x="376767" y="471762"/>
                          </a:cubicBezTo>
                          <a:cubicBezTo>
                            <a:pt x="363669" y="450556"/>
                            <a:pt x="352754" y="429039"/>
                            <a:pt x="343087" y="406274"/>
                          </a:cubicBezTo>
                          <a:cubicBezTo>
                            <a:pt x="342152" y="404403"/>
                            <a:pt x="341528" y="402532"/>
                            <a:pt x="340592" y="400661"/>
                          </a:cubicBezTo>
                          <a:cubicBezTo>
                            <a:pt x="354314" y="409704"/>
                            <a:pt x="369594" y="413446"/>
                            <a:pt x="385499" y="405027"/>
                          </a:cubicBezTo>
                          <a:cubicBezTo>
                            <a:pt x="390176" y="402532"/>
                            <a:pt x="389241" y="396295"/>
                            <a:pt x="385499" y="393800"/>
                          </a:cubicBezTo>
                          <a:cubicBezTo>
                            <a:pt x="372089" y="385068"/>
                            <a:pt x="362422" y="373218"/>
                            <a:pt x="353378" y="360744"/>
                          </a:cubicBezTo>
                          <a:cubicBezTo>
                            <a:pt x="353378" y="360744"/>
                            <a:pt x="353690" y="360432"/>
                            <a:pt x="353690" y="360432"/>
                          </a:cubicBezTo>
                          <a:cubicBezTo>
                            <a:pt x="353690" y="360432"/>
                            <a:pt x="354002" y="360120"/>
                            <a:pt x="354002" y="360120"/>
                          </a:cubicBezTo>
                          <a:cubicBezTo>
                            <a:pt x="360863" y="361056"/>
                            <a:pt x="367411" y="361680"/>
                            <a:pt x="374272" y="362303"/>
                          </a:cubicBezTo>
                          <a:cubicBezTo>
                            <a:pt x="382692" y="362927"/>
                            <a:pt x="391112" y="361056"/>
                            <a:pt x="399532" y="362303"/>
                          </a:cubicBezTo>
                          <a:cubicBezTo>
                            <a:pt x="407952" y="363239"/>
                            <a:pt x="411070" y="349829"/>
                            <a:pt x="403898" y="346399"/>
                          </a:cubicBezTo>
                          <a:cubicBezTo>
                            <a:pt x="396725" y="342969"/>
                            <a:pt x="391112" y="337355"/>
                            <a:pt x="384563" y="333613"/>
                          </a:cubicBezTo>
                          <a:cubicBezTo>
                            <a:pt x="377079" y="329247"/>
                            <a:pt x="369283" y="325505"/>
                            <a:pt x="361174" y="322387"/>
                          </a:cubicBezTo>
                          <a:cubicBezTo>
                            <a:pt x="351507" y="318644"/>
                            <a:pt x="325624" y="307106"/>
                            <a:pt x="322817" y="303676"/>
                          </a:cubicBezTo>
                          <a:cubicBezTo>
                            <a:pt x="310031" y="287771"/>
                            <a:pt x="292256" y="273738"/>
                            <a:pt x="281029" y="256587"/>
                          </a:cubicBezTo>
                          <a:cubicBezTo>
                            <a:pt x="235811" y="186421"/>
                            <a:pt x="237682" y="144945"/>
                            <a:pt x="237682" y="144945"/>
                          </a:cubicBezTo>
                          <a:cubicBezTo>
                            <a:pt x="249221" y="171140"/>
                            <a:pt x="254834" y="189539"/>
                            <a:pt x="265125" y="207003"/>
                          </a:cubicBezTo>
                          <a:cubicBezTo>
                            <a:pt x="274792" y="223531"/>
                            <a:pt x="287578" y="238188"/>
                            <a:pt x="301923" y="250662"/>
                          </a:cubicBezTo>
                          <a:cubicBezTo>
                            <a:pt x="313773" y="260641"/>
                            <a:pt x="328430" y="274674"/>
                            <a:pt x="344023" y="279352"/>
                          </a:cubicBezTo>
                          <a:cubicBezTo>
                            <a:pt x="352754" y="285588"/>
                            <a:pt x="361798" y="290890"/>
                            <a:pt x="369594" y="294009"/>
                          </a:cubicBezTo>
                          <a:cubicBezTo>
                            <a:pt x="379885" y="298374"/>
                            <a:pt x="432900" y="320516"/>
                            <a:pt x="438825" y="301181"/>
                          </a:cubicBezTo>
                          <a:cubicBezTo>
                            <a:pt x="444438" y="282782"/>
                            <a:pt x="403898" y="267501"/>
                            <a:pt x="392671" y="260641"/>
                          </a:cubicBezTo>
                          <a:cubicBezTo>
                            <a:pt x="384875" y="255651"/>
                            <a:pt x="377391" y="250350"/>
                            <a:pt x="370842" y="244113"/>
                          </a:cubicBezTo>
                          <a:cubicBezTo>
                            <a:pt x="379262" y="246295"/>
                            <a:pt x="387058" y="247543"/>
                            <a:pt x="392359" y="248167"/>
                          </a:cubicBezTo>
                          <a:cubicBezTo>
                            <a:pt x="406704" y="250350"/>
                            <a:pt x="421985" y="251285"/>
                            <a:pt x="436330" y="249726"/>
                          </a:cubicBezTo>
                          <a:cubicBezTo>
                            <a:pt x="448492" y="248478"/>
                            <a:pt x="462837" y="248167"/>
                            <a:pt x="473752" y="242865"/>
                          </a:cubicBezTo>
                          <a:cubicBezTo>
                            <a:pt x="479677" y="240059"/>
                            <a:pt x="478118" y="232262"/>
                            <a:pt x="473752" y="229144"/>
                          </a:cubicBezTo>
                          <a:cubicBezTo>
                            <a:pt x="463461" y="221660"/>
                            <a:pt x="447868" y="218541"/>
                            <a:pt x="435706" y="215111"/>
                          </a:cubicBezTo>
                          <a:cubicBezTo>
                            <a:pt x="426351" y="212304"/>
                            <a:pt x="416995" y="210121"/>
                            <a:pt x="407640" y="207938"/>
                          </a:cubicBezTo>
                          <a:cubicBezTo>
                            <a:pt x="426975" y="200454"/>
                            <a:pt x="443814" y="189227"/>
                            <a:pt x="460342" y="175194"/>
                          </a:cubicBezTo>
                          <a:cubicBezTo>
                            <a:pt x="465956" y="170205"/>
                            <a:pt x="459719" y="161784"/>
                            <a:pt x="453482" y="163032"/>
                          </a:cubicBezTo>
                          <a:cubicBezTo>
                            <a:pt x="432588" y="168022"/>
                            <a:pt x="410447" y="170828"/>
                            <a:pt x="389241" y="174258"/>
                          </a:cubicBezTo>
                          <a:cubicBezTo>
                            <a:pt x="381133" y="175506"/>
                            <a:pt x="372401" y="175818"/>
                            <a:pt x="363669" y="176441"/>
                          </a:cubicBezTo>
                          <a:cubicBezTo>
                            <a:pt x="359927" y="174258"/>
                            <a:pt x="356185" y="172387"/>
                            <a:pt x="352131" y="170516"/>
                          </a:cubicBezTo>
                          <a:cubicBezTo>
                            <a:pt x="339969" y="164903"/>
                            <a:pt x="328119" y="158666"/>
                            <a:pt x="316892" y="151182"/>
                          </a:cubicBezTo>
                          <a:cubicBezTo>
                            <a:pt x="305977" y="144009"/>
                            <a:pt x="296622" y="134965"/>
                            <a:pt x="286954" y="125922"/>
                          </a:cubicBezTo>
                          <a:cubicBezTo>
                            <a:pt x="286954" y="125922"/>
                            <a:pt x="286954" y="125610"/>
                            <a:pt x="286643" y="125610"/>
                          </a:cubicBezTo>
                          <a:cubicBezTo>
                            <a:pt x="284460" y="121868"/>
                            <a:pt x="281341" y="119373"/>
                            <a:pt x="277911" y="117814"/>
                          </a:cubicBezTo>
                          <a:cubicBezTo>
                            <a:pt x="275728" y="115631"/>
                            <a:pt x="273233" y="113760"/>
                            <a:pt x="271050" y="111889"/>
                          </a:cubicBezTo>
                          <a:cubicBezTo>
                            <a:pt x="277911" y="115943"/>
                            <a:pt x="285707" y="118749"/>
                            <a:pt x="292880" y="121556"/>
                          </a:cubicBezTo>
                          <a:cubicBezTo>
                            <a:pt x="310655" y="128729"/>
                            <a:pt x="329054" y="133718"/>
                            <a:pt x="348077" y="136525"/>
                          </a:cubicBezTo>
                          <a:cubicBezTo>
                            <a:pt x="379574" y="140891"/>
                            <a:pt x="410447" y="136525"/>
                            <a:pt x="435083" y="115319"/>
                          </a:cubicBezTo>
                          <a:cubicBezTo>
                            <a:pt x="439760" y="111265"/>
                            <a:pt x="434459" y="105340"/>
                            <a:pt x="429781" y="105964"/>
                          </a:cubicBezTo>
                          <a:cubicBezTo>
                            <a:pt x="411382" y="108770"/>
                            <a:pt x="392359" y="109082"/>
                            <a:pt x="373960" y="106587"/>
                          </a:cubicBezTo>
                          <a:cubicBezTo>
                            <a:pt x="388929" y="100350"/>
                            <a:pt x="402962" y="92242"/>
                            <a:pt x="416372" y="82887"/>
                          </a:cubicBezTo>
                          <a:cubicBezTo>
                            <a:pt x="426975" y="75402"/>
                            <a:pt x="438513" y="67918"/>
                            <a:pt x="439137" y="53885"/>
                          </a:cubicBezTo>
                          <a:cubicBezTo>
                            <a:pt x="439449" y="48583"/>
                            <a:pt x="432276" y="46089"/>
                            <a:pt x="428846" y="49831"/>
                          </a:cubicBezTo>
                          <a:cubicBezTo>
                            <a:pt x="420426" y="58563"/>
                            <a:pt x="399532" y="61057"/>
                            <a:pt x="387682" y="65111"/>
                          </a:cubicBezTo>
                          <a:cubicBezTo>
                            <a:pt x="373648" y="69789"/>
                            <a:pt x="359303" y="74467"/>
                            <a:pt x="344646" y="77585"/>
                          </a:cubicBezTo>
                          <a:cubicBezTo>
                            <a:pt x="341216" y="78209"/>
                            <a:pt x="337162" y="78833"/>
                            <a:pt x="333108" y="78833"/>
                          </a:cubicBezTo>
                          <a:cubicBezTo>
                            <a:pt x="350572" y="68854"/>
                            <a:pt x="369594" y="53261"/>
                            <a:pt x="373025" y="32991"/>
                          </a:cubicBezTo>
                          <a:cubicBezTo>
                            <a:pt x="373648" y="29249"/>
                            <a:pt x="370218" y="26442"/>
                            <a:pt x="366788" y="28001"/>
                          </a:cubicBezTo>
                          <a:cubicBezTo>
                            <a:pt x="347453" y="37045"/>
                            <a:pt x="330925" y="49519"/>
                            <a:pt x="310967" y="57315"/>
                          </a:cubicBezTo>
                          <a:cubicBezTo>
                            <a:pt x="308784" y="58251"/>
                            <a:pt x="306601" y="58875"/>
                            <a:pt x="304418" y="59498"/>
                          </a:cubicBezTo>
                          <a:cubicBezTo>
                            <a:pt x="295374" y="56380"/>
                            <a:pt x="285083" y="55132"/>
                            <a:pt x="275728" y="55132"/>
                          </a:cubicBezTo>
                          <a:cubicBezTo>
                            <a:pt x="266996" y="50455"/>
                            <a:pt x="257953" y="45777"/>
                            <a:pt x="249533" y="40475"/>
                          </a:cubicBezTo>
                          <a:cubicBezTo>
                            <a:pt x="230198" y="28625"/>
                            <a:pt x="212111" y="14280"/>
                            <a:pt x="193712" y="871"/>
                          </a:cubicBezTo>
                          <a:cubicBezTo>
                            <a:pt x="192776" y="247"/>
                            <a:pt x="191841" y="247"/>
                            <a:pt x="191217" y="559"/>
                          </a:cubicBezTo>
                          <a:cubicBezTo>
                            <a:pt x="188722" y="-689"/>
                            <a:pt x="185292" y="247"/>
                            <a:pt x="183733" y="2430"/>
                          </a:cubicBezTo>
                          <a:cubicBezTo>
                            <a:pt x="175936" y="14904"/>
                            <a:pt x="172818" y="29561"/>
                            <a:pt x="169699" y="43594"/>
                          </a:cubicBezTo>
                          <a:cubicBezTo>
                            <a:pt x="165957" y="59186"/>
                            <a:pt x="160968" y="74467"/>
                            <a:pt x="154731" y="89124"/>
                          </a:cubicBezTo>
                          <a:cubicBezTo>
                            <a:pt x="150988" y="97856"/>
                            <a:pt x="146934" y="106587"/>
                            <a:pt x="142257" y="114695"/>
                          </a:cubicBezTo>
                          <a:cubicBezTo>
                            <a:pt x="138514" y="118749"/>
                            <a:pt x="134772" y="122492"/>
                            <a:pt x="130406" y="125610"/>
                          </a:cubicBezTo>
                          <a:cubicBezTo>
                            <a:pt x="124169" y="130288"/>
                            <a:pt x="117309" y="135277"/>
                            <a:pt x="110448" y="138396"/>
                          </a:cubicBezTo>
                          <a:cubicBezTo>
                            <a:pt x="102340" y="142138"/>
                            <a:pt x="98598" y="139643"/>
                            <a:pt x="89554" y="138084"/>
                          </a:cubicBezTo>
                          <a:cubicBezTo>
                            <a:pt x="61800" y="133406"/>
                            <a:pt x="31238" y="139955"/>
                            <a:pt x="7226" y="153988"/>
                          </a:cubicBezTo>
                          <a:cubicBezTo>
                            <a:pt x="-5248" y="161161"/>
                            <a:pt x="-882" y="183926"/>
                            <a:pt x="15022" y="182679"/>
                          </a:cubicBezTo>
                          <a:cubicBezTo>
                            <a:pt x="23130" y="182055"/>
                            <a:pt x="30927" y="180496"/>
                            <a:pt x="39035" y="179248"/>
                          </a:cubicBezTo>
                          <a:cubicBezTo>
                            <a:pt x="34981" y="180807"/>
                            <a:pt x="31238" y="182679"/>
                            <a:pt x="27808" y="185173"/>
                          </a:cubicBezTo>
                          <a:cubicBezTo>
                            <a:pt x="13463" y="195152"/>
                            <a:pt x="54" y="216358"/>
                            <a:pt x="6914" y="233822"/>
                          </a:cubicBezTo>
                          <a:cubicBezTo>
                            <a:pt x="7538" y="235693"/>
                            <a:pt x="9409" y="237876"/>
                            <a:pt x="11592" y="237564"/>
                          </a:cubicBezTo>
                          <a:cubicBezTo>
                            <a:pt x="20636" y="236940"/>
                            <a:pt x="26561" y="232574"/>
                            <a:pt x="34045" y="227273"/>
                          </a:cubicBezTo>
                          <a:cubicBezTo>
                            <a:pt x="42153" y="221348"/>
                            <a:pt x="48078" y="218229"/>
                            <a:pt x="56810" y="217605"/>
                          </a:cubicBezTo>
                          <a:cubicBezTo>
                            <a:pt x="52132" y="222595"/>
                            <a:pt x="47455" y="227273"/>
                            <a:pt x="43089" y="232262"/>
                          </a:cubicBezTo>
                          <a:cubicBezTo>
                            <a:pt x="30927" y="245672"/>
                            <a:pt x="22195" y="262512"/>
                            <a:pt x="33109" y="279352"/>
                          </a:cubicBezTo>
                          <a:cubicBezTo>
                            <a:pt x="36540" y="284653"/>
                            <a:pt x="43401" y="284341"/>
                            <a:pt x="47143" y="279352"/>
                          </a:cubicBezTo>
                          <a:cubicBezTo>
                            <a:pt x="56810" y="265318"/>
                            <a:pt x="75833" y="255963"/>
                            <a:pt x="87371" y="242865"/>
                          </a:cubicBezTo>
                          <a:cubicBezTo>
                            <a:pt x="101093" y="227585"/>
                            <a:pt x="157849" y="148375"/>
                            <a:pt x="166893" y="143074"/>
                          </a:cubicBezTo>
                          <a:cubicBezTo>
                            <a:pt x="166581" y="145880"/>
                            <a:pt x="154107" y="179560"/>
                            <a:pt x="153795" y="181743"/>
                          </a:cubicBezTo>
                          <a:cubicBezTo>
                            <a:pt x="148805" y="202325"/>
                            <a:pt x="136955" y="218853"/>
                            <a:pt x="128847" y="238499"/>
                          </a:cubicBezTo>
                          <a:cubicBezTo>
                            <a:pt x="120427" y="259393"/>
                            <a:pt x="108265" y="279663"/>
                            <a:pt x="95479" y="298062"/>
                          </a:cubicBezTo>
                          <a:cubicBezTo>
                            <a:pt x="88930" y="307418"/>
                            <a:pt x="81758" y="316461"/>
                            <a:pt x="73026" y="323634"/>
                          </a:cubicBezTo>
                          <a:cubicBezTo>
                            <a:pt x="63983" y="331118"/>
                            <a:pt x="52756" y="334549"/>
                            <a:pt x="44336" y="342969"/>
                          </a:cubicBezTo>
                          <a:cubicBezTo>
                            <a:pt x="34981" y="352948"/>
                            <a:pt x="37475" y="371347"/>
                            <a:pt x="50885" y="373218"/>
                          </a:cubicBezTo>
                          <a:close/>
                          <a:moveTo>
                            <a:pt x="260759" y="104716"/>
                          </a:moveTo>
                          <a:cubicBezTo>
                            <a:pt x="260447" y="104092"/>
                            <a:pt x="260135" y="103469"/>
                            <a:pt x="259824" y="102845"/>
                          </a:cubicBezTo>
                          <a:cubicBezTo>
                            <a:pt x="260759" y="103781"/>
                            <a:pt x="261383" y="105028"/>
                            <a:pt x="262318" y="105964"/>
                          </a:cubicBezTo>
                          <a:cubicBezTo>
                            <a:pt x="261695" y="105652"/>
                            <a:pt x="261071" y="105340"/>
                            <a:pt x="260759" y="104716"/>
                          </a:cubicBezTo>
                          <a:close/>
                        </a:path>
                      </a:pathLst>
                    </a:custGeom>
                    <a:solidFill>
                      <a:srgbClr val="4D913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" name="Freeform: Shape 762">
                      <a:extLst>
                        <a:ext uri="{FF2B5EF4-FFF2-40B4-BE49-F238E27FC236}">
                          <a16:creationId xmlns:a16="http://schemas.microsoft.com/office/drawing/2014/main" id="{0DA3D7BA-E5A8-460A-91B3-F3834ADB08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92385" y="5070541"/>
                      <a:ext cx="228087" cy="75985"/>
                    </a:xfrm>
                    <a:custGeom>
                      <a:avLst/>
                      <a:gdLst>
                        <a:gd name="connsiteX0" fmla="*/ 88 w 228087"/>
                        <a:gd name="connsiteY0" fmla="*/ 3882 h 75985"/>
                        <a:gd name="connsiteX1" fmla="*/ 103622 w 228087"/>
                        <a:gd name="connsiteY1" fmla="*/ 70306 h 75985"/>
                        <a:gd name="connsiteX2" fmla="*/ 227114 w 228087"/>
                        <a:gd name="connsiteY2" fmla="*/ 47229 h 75985"/>
                        <a:gd name="connsiteX3" fmla="*/ 219006 w 228087"/>
                        <a:gd name="connsiteY3" fmla="*/ 33196 h 75985"/>
                        <a:gd name="connsiteX4" fmla="*/ 175659 w 228087"/>
                        <a:gd name="connsiteY4" fmla="*/ 43487 h 75985"/>
                        <a:gd name="connsiteX5" fmla="*/ 112978 w 228087"/>
                        <a:gd name="connsiteY5" fmla="*/ 42863 h 75985"/>
                        <a:gd name="connsiteX6" fmla="*/ 4454 w 228087"/>
                        <a:gd name="connsiteY6" fmla="*/ 452 h 75985"/>
                        <a:gd name="connsiteX7" fmla="*/ 88 w 228087"/>
                        <a:gd name="connsiteY7" fmla="*/ 3882 h 75985"/>
                        <a:gd name="connsiteX8" fmla="*/ 88 w 228087"/>
                        <a:gd name="connsiteY8" fmla="*/ 3882 h 759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28087" h="75985">
                          <a:moveTo>
                            <a:pt x="88" y="3882"/>
                          </a:moveTo>
                          <a:cubicBezTo>
                            <a:pt x="11003" y="50347"/>
                            <a:pt x="61834" y="64069"/>
                            <a:pt x="103622" y="70306"/>
                          </a:cubicBezTo>
                          <a:cubicBezTo>
                            <a:pt x="136990" y="75295"/>
                            <a:pt x="210898" y="87457"/>
                            <a:pt x="227114" y="47229"/>
                          </a:cubicBezTo>
                          <a:cubicBezTo>
                            <a:pt x="229921" y="40680"/>
                            <a:pt x="226491" y="33508"/>
                            <a:pt x="219006" y="33196"/>
                          </a:cubicBezTo>
                          <a:cubicBezTo>
                            <a:pt x="202790" y="32260"/>
                            <a:pt x="191564" y="40680"/>
                            <a:pt x="175659" y="43487"/>
                          </a:cubicBezTo>
                          <a:cubicBezTo>
                            <a:pt x="155389" y="47229"/>
                            <a:pt x="133560" y="45046"/>
                            <a:pt x="112978" y="42863"/>
                          </a:cubicBezTo>
                          <a:cubicBezTo>
                            <a:pt x="71502" y="38809"/>
                            <a:pt x="38446" y="23528"/>
                            <a:pt x="4454" y="452"/>
                          </a:cubicBezTo>
                          <a:cubicBezTo>
                            <a:pt x="2271" y="-1108"/>
                            <a:pt x="-535" y="1699"/>
                            <a:pt x="88" y="3882"/>
                          </a:cubicBezTo>
                          <a:lnTo>
                            <a:pt x="88" y="388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0" name="Freeform: Shape 763">
                      <a:extLst>
                        <a:ext uri="{FF2B5EF4-FFF2-40B4-BE49-F238E27FC236}">
                          <a16:creationId xmlns:a16="http://schemas.microsoft.com/office/drawing/2014/main" id="{67ECD853-3CD8-46C2-BB36-3E0946AC8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52161" y="5158112"/>
                      <a:ext cx="129257" cy="83854"/>
                    </a:xfrm>
                    <a:custGeom>
                      <a:avLst/>
                      <a:gdLst>
                        <a:gd name="connsiteX0" fmla="*/ 187 w 129257"/>
                        <a:gd name="connsiteY0" fmla="*/ 5187 h 83854"/>
                        <a:gd name="connsiteX1" fmla="*/ 67234 w 129257"/>
                        <a:gd name="connsiteY1" fmla="*/ 62567 h 83854"/>
                        <a:gd name="connsiteX2" fmla="*/ 128669 w 129257"/>
                        <a:gd name="connsiteY2" fmla="*/ 75977 h 83854"/>
                        <a:gd name="connsiteX3" fmla="*/ 127733 w 129257"/>
                        <a:gd name="connsiteY3" fmla="*/ 70052 h 83854"/>
                        <a:gd name="connsiteX4" fmla="*/ 109334 w 129257"/>
                        <a:gd name="connsiteY4" fmla="*/ 59761 h 83854"/>
                        <a:gd name="connsiteX5" fmla="*/ 74407 w 129257"/>
                        <a:gd name="connsiteY5" fmla="*/ 40738 h 83854"/>
                        <a:gd name="connsiteX6" fmla="*/ 7048 w 129257"/>
                        <a:gd name="connsiteY6" fmla="*/ 1133 h 83854"/>
                        <a:gd name="connsiteX7" fmla="*/ 187 w 129257"/>
                        <a:gd name="connsiteY7" fmla="*/ 5187 h 83854"/>
                        <a:gd name="connsiteX8" fmla="*/ 187 w 129257"/>
                        <a:gd name="connsiteY8" fmla="*/ 5187 h 83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29257" h="83854">
                          <a:moveTo>
                            <a:pt x="187" y="5187"/>
                          </a:moveTo>
                          <a:cubicBezTo>
                            <a:pt x="10166" y="35125"/>
                            <a:pt x="41975" y="47910"/>
                            <a:pt x="67234" y="62567"/>
                          </a:cubicBezTo>
                          <a:cubicBezTo>
                            <a:pt x="82515" y="71299"/>
                            <a:pt x="113388" y="96559"/>
                            <a:pt x="128669" y="75977"/>
                          </a:cubicBezTo>
                          <a:cubicBezTo>
                            <a:pt x="129916" y="74106"/>
                            <a:pt x="128980" y="71611"/>
                            <a:pt x="127733" y="70052"/>
                          </a:cubicBezTo>
                          <a:cubicBezTo>
                            <a:pt x="122743" y="64127"/>
                            <a:pt x="116506" y="62879"/>
                            <a:pt x="109334" y="59761"/>
                          </a:cubicBezTo>
                          <a:cubicBezTo>
                            <a:pt x="97172" y="54459"/>
                            <a:pt x="85945" y="47287"/>
                            <a:pt x="74407" y="40738"/>
                          </a:cubicBezTo>
                          <a:cubicBezTo>
                            <a:pt x="52578" y="28576"/>
                            <a:pt x="24823" y="18908"/>
                            <a:pt x="7048" y="1133"/>
                          </a:cubicBezTo>
                          <a:cubicBezTo>
                            <a:pt x="4241" y="-1673"/>
                            <a:pt x="-1061" y="1133"/>
                            <a:pt x="187" y="5187"/>
                          </a:cubicBezTo>
                          <a:lnTo>
                            <a:pt x="187" y="5187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1" name="Freeform: Shape 764">
                      <a:extLst>
                        <a:ext uri="{FF2B5EF4-FFF2-40B4-BE49-F238E27FC236}">
                          <a16:creationId xmlns:a16="http://schemas.microsoft.com/office/drawing/2014/main" id="{E910C672-0B1A-4A67-864E-4D4CBD8426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9771" y="5110761"/>
                      <a:ext cx="219144" cy="198181"/>
                    </a:xfrm>
                    <a:custGeom>
                      <a:avLst/>
                      <a:gdLst>
                        <a:gd name="connsiteX0" fmla="*/ 0 w 219144"/>
                        <a:gd name="connsiteY0" fmla="*/ 8256 h 198181"/>
                        <a:gd name="connsiteX1" fmla="*/ 73908 w 219144"/>
                        <a:gd name="connsiteY1" fmla="*/ 144846 h 198181"/>
                        <a:gd name="connsiteX2" fmla="*/ 208627 w 219144"/>
                        <a:gd name="connsiteY2" fmla="*/ 197236 h 198181"/>
                        <a:gd name="connsiteX3" fmla="*/ 212057 w 219144"/>
                        <a:gd name="connsiteY3" fmla="*/ 170417 h 198181"/>
                        <a:gd name="connsiteX4" fmla="*/ 161849 w 219144"/>
                        <a:gd name="connsiteY4" fmla="*/ 151394 h 198181"/>
                        <a:gd name="connsiteX5" fmla="*/ 90124 w 219144"/>
                        <a:gd name="connsiteY5" fmla="*/ 111166 h 198181"/>
                        <a:gd name="connsiteX6" fmla="*/ 14033 w 219144"/>
                        <a:gd name="connsiteY6" fmla="*/ 2643 h 198181"/>
                        <a:gd name="connsiteX7" fmla="*/ 0 w 219144"/>
                        <a:gd name="connsiteY7" fmla="*/ 8256 h 198181"/>
                        <a:gd name="connsiteX8" fmla="*/ 0 w 219144"/>
                        <a:gd name="connsiteY8" fmla="*/ 8256 h 1981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19144" h="198181">
                          <a:moveTo>
                            <a:pt x="0" y="8256"/>
                          </a:moveTo>
                          <a:cubicBezTo>
                            <a:pt x="0" y="60023"/>
                            <a:pt x="34927" y="113037"/>
                            <a:pt x="73908" y="144846"/>
                          </a:cubicBezTo>
                          <a:cubicBezTo>
                            <a:pt x="107900" y="172288"/>
                            <a:pt x="163409" y="204097"/>
                            <a:pt x="208627" y="197236"/>
                          </a:cubicBezTo>
                          <a:cubicBezTo>
                            <a:pt x="222348" y="195053"/>
                            <a:pt x="221725" y="176654"/>
                            <a:pt x="212057" y="170417"/>
                          </a:cubicBezTo>
                          <a:cubicBezTo>
                            <a:pt x="196465" y="160126"/>
                            <a:pt x="179313" y="157320"/>
                            <a:pt x="161849" y="151394"/>
                          </a:cubicBezTo>
                          <a:cubicBezTo>
                            <a:pt x="135966" y="142351"/>
                            <a:pt x="111018" y="128941"/>
                            <a:pt x="90124" y="111166"/>
                          </a:cubicBezTo>
                          <a:cubicBezTo>
                            <a:pt x="54262" y="80917"/>
                            <a:pt x="43659" y="36634"/>
                            <a:pt x="14033" y="2643"/>
                          </a:cubicBezTo>
                          <a:cubicBezTo>
                            <a:pt x="9355" y="-3282"/>
                            <a:pt x="0" y="1707"/>
                            <a:pt x="0" y="8256"/>
                          </a:cubicBezTo>
                          <a:lnTo>
                            <a:pt x="0" y="8256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2" name="Freeform: Shape 765">
                      <a:extLst>
                        <a:ext uri="{FF2B5EF4-FFF2-40B4-BE49-F238E27FC236}">
                          <a16:creationId xmlns:a16="http://schemas.microsoft.com/office/drawing/2014/main" id="{6F7C86A6-CBF6-4D77-988F-C82C87FD9D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07615" y="5292302"/>
                      <a:ext cx="118715" cy="168009"/>
                    </a:xfrm>
                    <a:custGeom>
                      <a:avLst/>
                      <a:gdLst>
                        <a:gd name="connsiteX0" fmla="*/ 139 w 118715"/>
                        <a:gd name="connsiteY0" fmla="*/ 6339 h 168009"/>
                        <a:gd name="connsiteX1" fmla="*/ 55648 w 118715"/>
                        <a:gd name="connsiteY1" fmla="*/ 125778 h 168009"/>
                        <a:gd name="connsiteX2" fmla="*/ 111780 w 118715"/>
                        <a:gd name="connsiteY2" fmla="*/ 167253 h 168009"/>
                        <a:gd name="connsiteX3" fmla="*/ 117706 w 118715"/>
                        <a:gd name="connsiteY3" fmla="*/ 153220 h 168009"/>
                        <a:gd name="connsiteX4" fmla="*/ 68433 w 118715"/>
                        <a:gd name="connsiteY4" fmla="*/ 85237 h 168009"/>
                        <a:gd name="connsiteX5" fmla="*/ 10118 w 118715"/>
                        <a:gd name="connsiteY5" fmla="*/ 2285 h 168009"/>
                        <a:gd name="connsiteX6" fmla="*/ 139 w 118715"/>
                        <a:gd name="connsiteY6" fmla="*/ 6339 h 168009"/>
                        <a:gd name="connsiteX7" fmla="*/ 139 w 118715"/>
                        <a:gd name="connsiteY7" fmla="*/ 6339 h 168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8715" h="168009">
                          <a:moveTo>
                            <a:pt x="139" y="6339"/>
                          </a:moveTo>
                          <a:cubicBezTo>
                            <a:pt x="10118" y="50622"/>
                            <a:pt x="29764" y="88356"/>
                            <a:pt x="55648" y="125778"/>
                          </a:cubicBezTo>
                          <a:cubicBezTo>
                            <a:pt x="69681" y="146048"/>
                            <a:pt x="83714" y="172867"/>
                            <a:pt x="111780" y="167253"/>
                          </a:cubicBezTo>
                          <a:cubicBezTo>
                            <a:pt x="118017" y="166006"/>
                            <a:pt x="120200" y="158522"/>
                            <a:pt x="117706" y="153220"/>
                          </a:cubicBezTo>
                          <a:cubicBezTo>
                            <a:pt x="104920" y="128896"/>
                            <a:pt x="84026" y="108002"/>
                            <a:pt x="68433" y="85237"/>
                          </a:cubicBezTo>
                          <a:cubicBezTo>
                            <a:pt x="49099" y="57171"/>
                            <a:pt x="30700" y="29416"/>
                            <a:pt x="10118" y="2285"/>
                          </a:cubicBezTo>
                          <a:cubicBezTo>
                            <a:pt x="6376" y="-2080"/>
                            <a:pt x="-1109" y="103"/>
                            <a:pt x="139" y="6339"/>
                          </a:cubicBezTo>
                          <a:lnTo>
                            <a:pt x="139" y="633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3" name="Freeform: Shape 766">
                      <a:extLst>
                        <a:ext uri="{FF2B5EF4-FFF2-40B4-BE49-F238E27FC236}">
                          <a16:creationId xmlns:a16="http://schemas.microsoft.com/office/drawing/2014/main" id="{2E9091F5-26D1-42CF-8BFC-5E96115DC6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4031" y="5113323"/>
                      <a:ext cx="37847" cy="224712"/>
                    </a:xfrm>
                    <a:custGeom>
                      <a:avLst/>
                      <a:gdLst>
                        <a:gd name="connsiteX0" fmla="*/ 22996 w 37847"/>
                        <a:gd name="connsiteY0" fmla="*/ 3199 h 224712"/>
                        <a:gd name="connsiteX1" fmla="*/ 542 w 37847"/>
                        <a:gd name="connsiteY1" fmla="*/ 117647 h 224712"/>
                        <a:gd name="connsiteX2" fmla="*/ 19877 w 37847"/>
                        <a:gd name="connsiteY2" fmla="*/ 221805 h 224712"/>
                        <a:gd name="connsiteX3" fmla="*/ 35781 w 37847"/>
                        <a:gd name="connsiteY3" fmla="*/ 215256 h 224712"/>
                        <a:gd name="connsiteX4" fmla="*/ 29232 w 37847"/>
                        <a:gd name="connsiteY4" fmla="*/ 106108 h 224712"/>
                        <a:gd name="connsiteX5" fmla="*/ 35781 w 37847"/>
                        <a:gd name="connsiteY5" fmla="*/ 5070 h 224712"/>
                        <a:gd name="connsiteX6" fmla="*/ 22996 w 37847"/>
                        <a:gd name="connsiteY6" fmla="*/ 3199 h 224712"/>
                        <a:gd name="connsiteX7" fmla="*/ 22996 w 37847"/>
                        <a:gd name="connsiteY7" fmla="*/ 3199 h 2247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7847" h="224712">
                          <a:moveTo>
                            <a:pt x="22996" y="3199"/>
                          </a:moveTo>
                          <a:cubicBezTo>
                            <a:pt x="3661" y="34383"/>
                            <a:pt x="1790" y="81473"/>
                            <a:pt x="542" y="117647"/>
                          </a:cubicBezTo>
                          <a:cubicBezTo>
                            <a:pt x="-705" y="151639"/>
                            <a:pt x="-1640" y="194050"/>
                            <a:pt x="19877" y="221805"/>
                          </a:cubicBezTo>
                          <a:cubicBezTo>
                            <a:pt x="25490" y="228665"/>
                            <a:pt x="35469" y="222116"/>
                            <a:pt x="35781" y="215256"/>
                          </a:cubicBezTo>
                          <a:cubicBezTo>
                            <a:pt x="38588" y="179393"/>
                            <a:pt x="26738" y="142907"/>
                            <a:pt x="29232" y="106108"/>
                          </a:cubicBezTo>
                          <a:cubicBezTo>
                            <a:pt x="31415" y="73365"/>
                            <a:pt x="42330" y="37502"/>
                            <a:pt x="35781" y="5070"/>
                          </a:cubicBezTo>
                          <a:cubicBezTo>
                            <a:pt x="34534" y="-1167"/>
                            <a:pt x="26114" y="-1479"/>
                            <a:pt x="22996" y="3199"/>
                          </a:cubicBezTo>
                          <a:lnTo>
                            <a:pt x="22996" y="319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4" name="Freeform: Shape 767">
                      <a:extLst>
                        <a:ext uri="{FF2B5EF4-FFF2-40B4-BE49-F238E27FC236}">
                          <a16:creationId xmlns:a16="http://schemas.microsoft.com/office/drawing/2014/main" id="{86773C6D-7347-4388-AC02-00ADF2933F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32511" y="5242656"/>
                      <a:ext cx="41780" cy="121546"/>
                    </a:xfrm>
                    <a:custGeom>
                      <a:avLst/>
                      <a:gdLst>
                        <a:gd name="connsiteX0" fmla="*/ 28362 w 41780"/>
                        <a:gd name="connsiteY0" fmla="*/ 4843 h 121546"/>
                        <a:gd name="connsiteX1" fmla="*/ 9963 w 41780"/>
                        <a:gd name="connsiteY1" fmla="*/ 65653 h 121546"/>
                        <a:gd name="connsiteX2" fmla="*/ 3102 w 41780"/>
                        <a:gd name="connsiteY2" fmla="*/ 117732 h 121546"/>
                        <a:gd name="connsiteX3" fmla="*/ 13705 w 41780"/>
                        <a:gd name="connsiteY3" fmla="*/ 120539 h 121546"/>
                        <a:gd name="connsiteX4" fmla="*/ 35846 w 41780"/>
                        <a:gd name="connsiteY4" fmla="*/ 69707 h 121546"/>
                        <a:gd name="connsiteX5" fmla="*/ 41460 w 41780"/>
                        <a:gd name="connsiteY5" fmla="*/ 6714 h 121546"/>
                        <a:gd name="connsiteX6" fmla="*/ 28362 w 41780"/>
                        <a:gd name="connsiteY6" fmla="*/ 4843 h 121546"/>
                        <a:gd name="connsiteX7" fmla="*/ 28362 w 41780"/>
                        <a:gd name="connsiteY7" fmla="*/ 4843 h 12154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1780" h="121546">
                          <a:moveTo>
                            <a:pt x="28362" y="4843"/>
                          </a:moveTo>
                          <a:cubicBezTo>
                            <a:pt x="20878" y="24801"/>
                            <a:pt x="15264" y="45383"/>
                            <a:pt x="9963" y="65653"/>
                          </a:cubicBezTo>
                          <a:cubicBezTo>
                            <a:pt x="5597" y="81246"/>
                            <a:pt x="-5318" y="102140"/>
                            <a:pt x="3102" y="117732"/>
                          </a:cubicBezTo>
                          <a:cubicBezTo>
                            <a:pt x="5285" y="121786"/>
                            <a:pt x="9963" y="122410"/>
                            <a:pt x="13705" y="120539"/>
                          </a:cubicBezTo>
                          <a:cubicBezTo>
                            <a:pt x="29921" y="112742"/>
                            <a:pt x="32416" y="85612"/>
                            <a:pt x="35846" y="69707"/>
                          </a:cubicBezTo>
                          <a:cubicBezTo>
                            <a:pt x="40212" y="48814"/>
                            <a:pt x="42707" y="27920"/>
                            <a:pt x="41460" y="6714"/>
                          </a:cubicBezTo>
                          <a:cubicBezTo>
                            <a:pt x="41460" y="-1394"/>
                            <a:pt x="31169" y="-2330"/>
                            <a:pt x="28362" y="4843"/>
                          </a:cubicBezTo>
                          <a:lnTo>
                            <a:pt x="28362" y="4843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" name="Freeform: Shape 768">
                      <a:extLst>
                        <a:ext uri="{FF2B5EF4-FFF2-40B4-BE49-F238E27FC236}">
                          <a16:creationId xmlns:a16="http://schemas.microsoft.com/office/drawing/2014/main" id="{E68B7972-6855-4BEF-84B4-4E9F5E01F40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32192" y="5085626"/>
                      <a:ext cx="152510" cy="177874"/>
                    </a:xfrm>
                    <a:custGeom>
                      <a:avLst/>
                      <a:gdLst>
                        <a:gd name="connsiteX0" fmla="*/ 144274 w 152510"/>
                        <a:gd name="connsiteY0" fmla="*/ 959 h 177874"/>
                        <a:gd name="connsiteX1" fmla="*/ 56644 w 152510"/>
                        <a:gd name="connsiteY1" fmla="*/ 88276 h 177874"/>
                        <a:gd name="connsiteX2" fmla="*/ 10802 w 152510"/>
                        <a:gd name="connsiteY2" fmla="*/ 142850 h 177874"/>
                        <a:gd name="connsiteX3" fmla="*/ 1447 w 152510"/>
                        <a:gd name="connsiteY3" fmla="*/ 171852 h 177874"/>
                        <a:gd name="connsiteX4" fmla="*/ 11114 w 152510"/>
                        <a:gd name="connsiteY4" fmla="*/ 177465 h 177874"/>
                        <a:gd name="connsiteX5" fmla="*/ 73796 w 152510"/>
                        <a:gd name="connsiteY5" fmla="*/ 112289 h 177874"/>
                        <a:gd name="connsiteX6" fmla="*/ 151758 w 152510"/>
                        <a:gd name="connsiteY6" fmla="*/ 8443 h 177874"/>
                        <a:gd name="connsiteX7" fmla="*/ 144274 w 152510"/>
                        <a:gd name="connsiteY7" fmla="*/ 959 h 177874"/>
                        <a:gd name="connsiteX8" fmla="*/ 144274 w 152510"/>
                        <a:gd name="connsiteY8" fmla="*/ 959 h 1778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52510" h="177874">
                          <a:moveTo>
                            <a:pt x="144274" y="959"/>
                          </a:moveTo>
                          <a:cubicBezTo>
                            <a:pt x="110906" y="24347"/>
                            <a:pt x="80657" y="55844"/>
                            <a:pt x="56644" y="88276"/>
                          </a:cubicBezTo>
                          <a:cubicBezTo>
                            <a:pt x="41987" y="108234"/>
                            <a:pt x="27642" y="125074"/>
                            <a:pt x="10802" y="142850"/>
                          </a:cubicBezTo>
                          <a:cubicBezTo>
                            <a:pt x="511" y="153764"/>
                            <a:pt x="-1983" y="157195"/>
                            <a:pt x="1447" y="171852"/>
                          </a:cubicBezTo>
                          <a:cubicBezTo>
                            <a:pt x="2382" y="175906"/>
                            <a:pt x="7372" y="179024"/>
                            <a:pt x="11114" y="177465"/>
                          </a:cubicBezTo>
                          <a:cubicBezTo>
                            <a:pt x="40428" y="167174"/>
                            <a:pt x="57580" y="136925"/>
                            <a:pt x="73796" y="112289"/>
                          </a:cubicBezTo>
                          <a:cubicBezTo>
                            <a:pt x="97808" y="76114"/>
                            <a:pt x="130552" y="46488"/>
                            <a:pt x="151758" y="8443"/>
                          </a:cubicBezTo>
                          <a:cubicBezTo>
                            <a:pt x="154565" y="4077"/>
                            <a:pt x="148951" y="-2472"/>
                            <a:pt x="144274" y="959"/>
                          </a:cubicBezTo>
                          <a:lnTo>
                            <a:pt x="144274" y="95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" name="Freeform: Shape 769">
                      <a:extLst>
                        <a:ext uri="{FF2B5EF4-FFF2-40B4-BE49-F238E27FC236}">
                          <a16:creationId xmlns:a16="http://schemas.microsoft.com/office/drawing/2014/main" id="{BBC7DFB3-79EE-41E1-AF29-04F898D281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89650" y="5116879"/>
                      <a:ext cx="119498" cy="87203"/>
                    </a:xfrm>
                    <a:custGeom>
                      <a:avLst/>
                      <a:gdLst>
                        <a:gd name="connsiteX0" fmla="*/ 108541 w 119498"/>
                        <a:gd name="connsiteY0" fmla="*/ 891 h 87203"/>
                        <a:gd name="connsiteX1" fmla="*/ 43989 w 119498"/>
                        <a:gd name="connsiteY1" fmla="*/ 44550 h 87203"/>
                        <a:gd name="connsiteX2" fmla="*/ 330 w 119498"/>
                        <a:gd name="connsiteY2" fmla="*/ 78541 h 87203"/>
                        <a:gd name="connsiteX3" fmla="*/ 4384 w 119498"/>
                        <a:gd name="connsiteY3" fmla="*/ 85402 h 87203"/>
                        <a:gd name="connsiteX4" fmla="*/ 65194 w 119498"/>
                        <a:gd name="connsiteY4" fmla="*/ 62325 h 87203"/>
                        <a:gd name="connsiteX5" fmla="*/ 118521 w 119498"/>
                        <a:gd name="connsiteY5" fmla="*/ 10558 h 87203"/>
                        <a:gd name="connsiteX6" fmla="*/ 108541 w 119498"/>
                        <a:gd name="connsiteY6" fmla="*/ 891 h 87203"/>
                        <a:gd name="connsiteX7" fmla="*/ 108541 w 119498"/>
                        <a:gd name="connsiteY7" fmla="*/ 891 h 872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9498" h="87203">
                          <a:moveTo>
                            <a:pt x="108541" y="891"/>
                          </a:moveTo>
                          <a:cubicBezTo>
                            <a:pt x="86088" y="13989"/>
                            <a:pt x="66130" y="31140"/>
                            <a:pt x="43989" y="44550"/>
                          </a:cubicBezTo>
                          <a:cubicBezTo>
                            <a:pt x="27773" y="54217"/>
                            <a:pt x="7191" y="59830"/>
                            <a:pt x="330" y="78541"/>
                          </a:cubicBezTo>
                          <a:cubicBezTo>
                            <a:pt x="-917" y="81660"/>
                            <a:pt x="1577" y="84466"/>
                            <a:pt x="4384" y="85402"/>
                          </a:cubicBezTo>
                          <a:cubicBezTo>
                            <a:pt x="25278" y="93198"/>
                            <a:pt x="48667" y="73863"/>
                            <a:pt x="65194" y="62325"/>
                          </a:cubicBezTo>
                          <a:cubicBezTo>
                            <a:pt x="85776" y="47980"/>
                            <a:pt x="105423" y="32076"/>
                            <a:pt x="118521" y="10558"/>
                          </a:cubicBezTo>
                          <a:cubicBezTo>
                            <a:pt x="122263" y="4633"/>
                            <a:pt x="114467" y="-2539"/>
                            <a:pt x="108541" y="891"/>
                          </a:cubicBezTo>
                          <a:lnTo>
                            <a:pt x="108541" y="89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" name="Freeform: Shape 770">
                      <a:extLst>
                        <a:ext uri="{FF2B5EF4-FFF2-40B4-BE49-F238E27FC236}">
                          <a16:creationId xmlns:a16="http://schemas.microsoft.com/office/drawing/2014/main" id="{95BCD7BA-E72F-4A63-A69E-5E3479D48C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346000" y="4990522"/>
                      <a:ext cx="142478" cy="75534"/>
                    </a:xfrm>
                    <a:custGeom>
                      <a:avLst/>
                      <a:gdLst>
                        <a:gd name="connsiteX0" fmla="*/ 1358 w 142478"/>
                        <a:gd name="connsiteY0" fmla="*/ 70491 h 75534"/>
                        <a:gd name="connsiteX1" fmla="*/ 76514 w 142478"/>
                        <a:gd name="connsiteY1" fmla="*/ 62383 h 75534"/>
                        <a:gd name="connsiteX2" fmla="*/ 142314 w 142478"/>
                        <a:gd name="connsiteY2" fmla="*/ 9992 h 75534"/>
                        <a:gd name="connsiteX3" fmla="*/ 134518 w 142478"/>
                        <a:gd name="connsiteY3" fmla="*/ 13 h 75534"/>
                        <a:gd name="connsiteX4" fmla="*/ 79009 w 142478"/>
                        <a:gd name="connsiteY4" fmla="*/ 30574 h 75534"/>
                        <a:gd name="connsiteX5" fmla="*/ 1982 w 142478"/>
                        <a:gd name="connsiteY5" fmla="*/ 65501 h 75534"/>
                        <a:gd name="connsiteX6" fmla="*/ 1358 w 142478"/>
                        <a:gd name="connsiteY6" fmla="*/ 70491 h 75534"/>
                        <a:gd name="connsiteX7" fmla="*/ 1358 w 142478"/>
                        <a:gd name="connsiteY7" fmla="*/ 70491 h 75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42478" h="75534">
                          <a:moveTo>
                            <a:pt x="1358" y="70491"/>
                          </a:moveTo>
                          <a:cubicBezTo>
                            <a:pt x="25059" y="81718"/>
                            <a:pt x="53749" y="72050"/>
                            <a:pt x="76514" y="62383"/>
                          </a:cubicBezTo>
                          <a:cubicBezTo>
                            <a:pt x="99903" y="52404"/>
                            <a:pt x="137324" y="37747"/>
                            <a:pt x="142314" y="9992"/>
                          </a:cubicBezTo>
                          <a:cubicBezTo>
                            <a:pt x="143250" y="5003"/>
                            <a:pt x="140131" y="-299"/>
                            <a:pt x="134518" y="13"/>
                          </a:cubicBezTo>
                          <a:cubicBezTo>
                            <a:pt x="112376" y="949"/>
                            <a:pt x="97408" y="19348"/>
                            <a:pt x="79009" y="30574"/>
                          </a:cubicBezTo>
                          <a:cubicBezTo>
                            <a:pt x="54996" y="44919"/>
                            <a:pt x="28801" y="57393"/>
                            <a:pt x="1982" y="65501"/>
                          </a:cubicBezTo>
                          <a:cubicBezTo>
                            <a:pt x="-201" y="66125"/>
                            <a:pt x="-825" y="69555"/>
                            <a:pt x="1358" y="70491"/>
                          </a:cubicBezTo>
                          <a:lnTo>
                            <a:pt x="1358" y="70491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" name="Freeform: Shape 771">
                      <a:extLst>
                        <a:ext uri="{FF2B5EF4-FFF2-40B4-BE49-F238E27FC236}">
                          <a16:creationId xmlns:a16="http://schemas.microsoft.com/office/drawing/2014/main" id="{441F590F-1AD6-4095-B92B-7474A4477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99951" y="4930813"/>
                      <a:ext cx="212044" cy="210222"/>
                    </a:xfrm>
                    <a:custGeom>
                      <a:avLst/>
                      <a:gdLst>
                        <a:gd name="connsiteX0" fmla="*/ 192419 w 212044"/>
                        <a:gd name="connsiteY0" fmla="*/ 2342 h 210222"/>
                        <a:gd name="connsiteX1" fmla="*/ 167783 w 212044"/>
                        <a:gd name="connsiteY1" fmla="*/ 69078 h 210222"/>
                        <a:gd name="connsiteX2" fmla="*/ 105413 w 212044"/>
                        <a:gd name="connsiteY2" fmla="*/ 123963 h 210222"/>
                        <a:gd name="connsiteX3" fmla="*/ 8 w 212044"/>
                        <a:gd name="connsiteY3" fmla="*/ 196936 h 210222"/>
                        <a:gd name="connsiteX4" fmla="*/ 16848 w 212044"/>
                        <a:gd name="connsiteY4" fmla="*/ 210033 h 210222"/>
                        <a:gd name="connsiteX5" fmla="*/ 53334 w 212044"/>
                        <a:gd name="connsiteY5" fmla="*/ 190075 h 210222"/>
                        <a:gd name="connsiteX6" fmla="*/ 107596 w 212044"/>
                        <a:gd name="connsiteY6" fmla="*/ 167622 h 210222"/>
                        <a:gd name="connsiteX7" fmla="*/ 175891 w 212044"/>
                        <a:gd name="connsiteY7" fmla="*/ 122716 h 210222"/>
                        <a:gd name="connsiteX8" fmla="*/ 199903 w 212044"/>
                        <a:gd name="connsiteY8" fmla="*/ 1718 h 210222"/>
                        <a:gd name="connsiteX9" fmla="*/ 192419 w 212044"/>
                        <a:gd name="connsiteY9" fmla="*/ 2342 h 210222"/>
                        <a:gd name="connsiteX10" fmla="*/ 192419 w 212044"/>
                        <a:gd name="connsiteY10" fmla="*/ 2342 h 2102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12044" h="210222">
                          <a:moveTo>
                            <a:pt x="192419" y="2342"/>
                          </a:moveTo>
                          <a:cubicBezTo>
                            <a:pt x="179945" y="22300"/>
                            <a:pt x="179633" y="47872"/>
                            <a:pt x="167783" y="69078"/>
                          </a:cubicBezTo>
                          <a:cubicBezTo>
                            <a:pt x="153438" y="94649"/>
                            <a:pt x="132855" y="113672"/>
                            <a:pt x="105413" y="123963"/>
                          </a:cubicBezTo>
                          <a:cubicBezTo>
                            <a:pt x="67679" y="138308"/>
                            <a:pt x="2191" y="145793"/>
                            <a:pt x="8" y="196936"/>
                          </a:cubicBezTo>
                          <a:cubicBezTo>
                            <a:pt x="-304" y="206291"/>
                            <a:pt x="8740" y="211281"/>
                            <a:pt x="16848" y="210033"/>
                          </a:cubicBezTo>
                          <a:cubicBezTo>
                            <a:pt x="33999" y="207538"/>
                            <a:pt x="38677" y="199742"/>
                            <a:pt x="53334" y="190075"/>
                          </a:cubicBezTo>
                          <a:cubicBezTo>
                            <a:pt x="70174" y="178848"/>
                            <a:pt x="88885" y="174171"/>
                            <a:pt x="107596" y="167622"/>
                          </a:cubicBezTo>
                          <a:cubicBezTo>
                            <a:pt x="134103" y="158266"/>
                            <a:pt x="157492" y="144233"/>
                            <a:pt x="175891" y="122716"/>
                          </a:cubicBezTo>
                          <a:cubicBezTo>
                            <a:pt x="199903" y="94337"/>
                            <a:pt x="228905" y="35398"/>
                            <a:pt x="199903" y="1718"/>
                          </a:cubicBezTo>
                          <a:cubicBezTo>
                            <a:pt x="198032" y="-1088"/>
                            <a:pt x="193978" y="-153"/>
                            <a:pt x="192419" y="2342"/>
                          </a:cubicBezTo>
                          <a:lnTo>
                            <a:pt x="192419" y="2342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" name="Freeform: Shape 772">
                      <a:extLst>
                        <a:ext uri="{FF2B5EF4-FFF2-40B4-BE49-F238E27FC236}">
                          <a16:creationId xmlns:a16="http://schemas.microsoft.com/office/drawing/2014/main" id="{68DB9D31-DF4A-479F-8F86-0BF94856E2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38474" y="5217729"/>
                      <a:ext cx="55422" cy="227925"/>
                    </a:xfrm>
                    <a:custGeom>
                      <a:avLst/>
                      <a:gdLst>
                        <a:gd name="connsiteX0" fmla="*/ 7222 w 55422"/>
                        <a:gd name="connsiteY0" fmla="*/ 6693 h 227925"/>
                        <a:gd name="connsiteX1" fmla="*/ 24062 w 55422"/>
                        <a:gd name="connsiteY1" fmla="*/ 118023 h 227925"/>
                        <a:gd name="connsiteX2" fmla="*/ 49 w 55422"/>
                        <a:gd name="connsiteY2" fmla="*/ 219062 h 227925"/>
                        <a:gd name="connsiteX3" fmla="*/ 13459 w 55422"/>
                        <a:gd name="connsiteY3" fmla="*/ 226858 h 227925"/>
                        <a:gd name="connsiteX4" fmla="*/ 55247 w 55422"/>
                        <a:gd name="connsiteY4" fmla="*/ 123636 h 227925"/>
                        <a:gd name="connsiteX5" fmla="*/ 17825 w 55422"/>
                        <a:gd name="connsiteY5" fmla="*/ 2639 h 227925"/>
                        <a:gd name="connsiteX6" fmla="*/ 7222 w 55422"/>
                        <a:gd name="connsiteY6" fmla="*/ 6693 h 227925"/>
                        <a:gd name="connsiteX7" fmla="*/ 7222 w 55422"/>
                        <a:gd name="connsiteY7" fmla="*/ 6693 h 2279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5422" h="227925">
                          <a:moveTo>
                            <a:pt x="7222" y="6693"/>
                          </a:moveTo>
                          <a:cubicBezTo>
                            <a:pt x="20631" y="41932"/>
                            <a:pt x="26868" y="80289"/>
                            <a:pt x="24062" y="118023"/>
                          </a:cubicBezTo>
                          <a:cubicBezTo>
                            <a:pt x="21567" y="152638"/>
                            <a:pt x="-1198" y="185694"/>
                            <a:pt x="49" y="219062"/>
                          </a:cubicBezTo>
                          <a:cubicBezTo>
                            <a:pt x="361" y="225923"/>
                            <a:pt x="7222" y="229977"/>
                            <a:pt x="13459" y="226858"/>
                          </a:cubicBezTo>
                          <a:cubicBezTo>
                            <a:pt x="46203" y="210018"/>
                            <a:pt x="53687" y="156692"/>
                            <a:pt x="55247" y="123636"/>
                          </a:cubicBezTo>
                          <a:cubicBezTo>
                            <a:pt x="57118" y="79042"/>
                            <a:pt x="44020" y="38502"/>
                            <a:pt x="17825" y="2639"/>
                          </a:cubicBezTo>
                          <a:cubicBezTo>
                            <a:pt x="14083" y="-2351"/>
                            <a:pt x="4727" y="144"/>
                            <a:pt x="7222" y="6693"/>
                          </a:cubicBezTo>
                          <a:lnTo>
                            <a:pt x="7222" y="6693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0" name="Freeform: Shape 773">
                      <a:extLst>
                        <a:ext uri="{FF2B5EF4-FFF2-40B4-BE49-F238E27FC236}">
                          <a16:creationId xmlns:a16="http://schemas.microsoft.com/office/drawing/2014/main" id="{D1BED746-3673-4630-BA73-8075F600AD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10853" y="5165418"/>
                      <a:ext cx="158158" cy="162718"/>
                    </a:xfrm>
                    <a:custGeom>
                      <a:avLst/>
                      <a:gdLst>
                        <a:gd name="connsiteX0" fmla="*/ 145965 w 158158"/>
                        <a:gd name="connsiteY0" fmla="*/ 2247 h 162718"/>
                        <a:gd name="connsiteX1" fmla="*/ 79230 w 158158"/>
                        <a:gd name="connsiteY1" fmla="*/ 86135 h 162718"/>
                        <a:gd name="connsiteX2" fmla="*/ 1267 w 158158"/>
                        <a:gd name="connsiteY2" fmla="*/ 145386 h 162718"/>
                        <a:gd name="connsiteX3" fmla="*/ 7816 w 158158"/>
                        <a:gd name="connsiteY3" fmla="*/ 160978 h 162718"/>
                        <a:gd name="connsiteX4" fmla="*/ 103866 w 158158"/>
                        <a:gd name="connsiteY4" fmla="*/ 110147 h 162718"/>
                        <a:gd name="connsiteX5" fmla="*/ 158127 w 158158"/>
                        <a:gd name="connsiteY5" fmla="*/ 7237 h 162718"/>
                        <a:gd name="connsiteX6" fmla="*/ 145965 w 158158"/>
                        <a:gd name="connsiteY6" fmla="*/ 2247 h 162718"/>
                        <a:gd name="connsiteX7" fmla="*/ 145965 w 158158"/>
                        <a:gd name="connsiteY7" fmla="*/ 2247 h 162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58158" h="162718">
                          <a:moveTo>
                            <a:pt x="145965" y="2247"/>
                          </a:moveTo>
                          <a:cubicBezTo>
                            <a:pt x="123824" y="30625"/>
                            <a:pt x="106360" y="61499"/>
                            <a:pt x="79230" y="86135"/>
                          </a:cubicBezTo>
                          <a:cubicBezTo>
                            <a:pt x="56153" y="107029"/>
                            <a:pt x="15612" y="118255"/>
                            <a:pt x="1267" y="145386"/>
                          </a:cubicBezTo>
                          <a:cubicBezTo>
                            <a:pt x="-1851" y="151623"/>
                            <a:pt x="956" y="159107"/>
                            <a:pt x="7816" y="160978"/>
                          </a:cubicBezTo>
                          <a:cubicBezTo>
                            <a:pt x="42743" y="171269"/>
                            <a:pt x="81101" y="133536"/>
                            <a:pt x="103866" y="110147"/>
                          </a:cubicBezTo>
                          <a:cubicBezTo>
                            <a:pt x="130685" y="82392"/>
                            <a:pt x="154385" y="46530"/>
                            <a:pt x="158127" y="7237"/>
                          </a:cubicBezTo>
                          <a:cubicBezTo>
                            <a:pt x="158751" y="1312"/>
                            <a:pt x="149707" y="-2742"/>
                            <a:pt x="145965" y="2247"/>
                          </a:cubicBezTo>
                          <a:lnTo>
                            <a:pt x="145965" y="2247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1" name="Freeform: Shape 774">
                      <a:extLst>
                        <a:ext uri="{FF2B5EF4-FFF2-40B4-BE49-F238E27FC236}">
                          <a16:creationId xmlns:a16="http://schemas.microsoft.com/office/drawing/2014/main" id="{DE6623AC-187B-486F-B96B-C0BF5F0237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289189" y="5127870"/>
                      <a:ext cx="164940" cy="146086"/>
                    </a:xfrm>
                    <a:custGeom>
                      <a:avLst/>
                      <a:gdLst>
                        <a:gd name="connsiteX0" fmla="*/ 789 w 164940"/>
                        <a:gd name="connsiteY0" fmla="*/ 7675 h 146086"/>
                        <a:gd name="connsiteX1" fmla="*/ 70955 w 164940"/>
                        <a:gd name="connsiteY1" fmla="*/ 108402 h 146086"/>
                        <a:gd name="connsiteX2" fmla="*/ 154530 w 164940"/>
                        <a:gd name="connsiteY2" fmla="*/ 145824 h 146086"/>
                        <a:gd name="connsiteX3" fmla="*/ 164821 w 164940"/>
                        <a:gd name="connsiteY3" fmla="*/ 135532 h 146086"/>
                        <a:gd name="connsiteX4" fmla="*/ 101516 w 164940"/>
                        <a:gd name="connsiteY4" fmla="*/ 96551 h 146086"/>
                        <a:gd name="connsiteX5" fmla="*/ 8585 w 164940"/>
                        <a:gd name="connsiteY5" fmla="*/ 1437 h 146086"/>
                        <a:gd name="connsiteX6" fmla="*/ 789 w 164940"/>
                        <a:gd name="connsiteY6" fmla="*/ 7675 h 146086"/>
                        <a:gd name="connsiteX7" fmla="*/ 789 w 164940"/>
                        <a:gd name="connsiteY7" fmla="*/ 7675 h 1460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4940" h="146086">
                          <a:moveTo>
                            <a:pt x="789" y="7675"/>
                          </a:moveTo>
                          <a:cubicBezTo>
                            <a:pt x="20747" y="41666"/>
                            <a:pt x="41641" y="81271"/>
                            <a:pt x="70955" y="108402"/>
                          </a:cubicBezTo>
                          <a:cubicBezTo>
                            <a:pt x="92784" y="128672"/>
                            <a:pt x="126464" y="138963"/>
                            <a:pt x="154530" y="145824"/>
                          </a:cubicBezTo>
                          <a:cubicBezTo>
                            <a:pt x="161079" y="147383"/>
                            <a:pt x="165757" y="141769"/>
                            <a:pt x="164821" y="135532"/>
                          </a:cubicBezTo>
                          <a:cubicBezTo>
                            <a:pt x="160456" y="105907"/>
                            <a:pt x="123034" y="108713"/>
                            <a:pt x="101516" y="96551"/>
                          </a:cubicBezTo>
                          <a:cubicBezTo>
                            <a:pt x="63782" y="75346"/>
                            <a:pt x="37899" y="32311"/>
                            <a:pt x="8585" y="1437"/>
                          </a:cubicBezTo>
                          <a:cubicBezTo>
                            <a:pt x="4531" y="-2617"/>
                            <a:pt x="-2330" y="2685"/>
                            <a:pt x="789" y="7675"/>
                          </a:cubicBezTo>
                          <a:lnTo>
                            <a:pt x="789" y="7675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2" name="Graphic 404">
                  <a:extLst>
                    <a:ext uri="{FF2B5EF4-FFF2-40B4-BE49-F238E27FC236}">
                      <a16:creationId xmlns:a16="http://schemas.microsoft.com/office/drawing/2014/main" id="{3B5D96A9-3772-46B5-A9F9-76240DD7F9B6}"/>
                    </a:ext>
                  </a:extLst>
                </p:cNvPr>
                <p:cNvGrpSpPr/>
                <p:nvPr/>
              </p:nvGrpSpPr>
              <p:grpSpPr>
                <a:xfrm>
                  <a:off x="7159244" y="3884433"/>
                  <a:ext cx="1117205" cy="1232214"/>
                  <a:chOff x="7159244" y="3884433"/>
                  <a:chExt cx="1117205" cy="1232214"/>
                </a:xfrm>
              </p:grpSpPr>
              <p:sp>
                <p:nvSpPr>
                  <p:cNvPr id="65" name="Freeform: Shape 776">
                    <a:extLst>
                      <a:ext uri="{FF2B5EF4-FFF2-40B4-BE49-F238E27FC236}">
                        <a16:creationId xmlns:a16="http://schemas.microsoft.com/office/drawing/2014/main" id="{B8E60122-136B-4C0C-8B63-17BD855A7671}"/>
                      </a:ext>
                    </a:extLst>
                  </p:cNvPr>
                  <p:cNvSpPr/>
                  <p:nvPr/>
                </p:nvSpPr>
                <p:spPr>
                  <a:xfrm>
                    <a:off x="7159244" y="4275065"/>
                    <a:ext cx="631816" cy="567988"/>
                  </a:xfrm>
                  <a:custGeom>
                    <a:avLst/>
                    <a:gdLst>
                      <a:gd name="connsiteX0" fmla="*/ 507447 w 631816"/>
                      <a:gd name="connsiteY0" fmla="*/ 559546 h 567988"/>
                      <a:gd name="connsiteX1" fmla="*/ 507447 w 631816"/>
                      <a:gd name="connsiteY1" fmla="*/ 555492 h 567988"/>
                      <a:gd name="connsiteX2" fmla="*/ 461294 w 631816"/>
                      <a:gd name="connsiteY2" fmla="*/ 536157 h 567988"/>
                      <a:gd name="connsiteX3" fmla="*/ 420442 w 631816"/>
                      <a:gd name="connsiteY3" fmla="*/ 489068 h 567988"/>
                      <a:gd name="connsiteX4" fmla="*/ 421377 w 631816"/>
                      <a:gd name="connsiteY4" fmla="*/ 431999 h 567988"/>
                      <a:gd name="connsiteX5" fmla="*/ 421065 w 631816"/>
                      <a:gd name="connsiteY5" fmla="*/ 372748 h 567988"/>
                      <a:gd name="connsiteX6" fmla="*/ 414828 w 631816"/>
                      <a:gd name="connsiteY6" fmla="*/ 329713 h 567988"/>
                      <a:gd name="connsiteX7" fmla="*/ 625326 w 631816"/>
                      <a:gd name="connsiteY7" fmla="*/ 408923 h 567988"/>
                      <a:gd name="connsiteX8" fmla="*/ 628133 w 631816"/>
                      <a:gd name="connsiteY8" fmla="*/ 397384 h 567988"/>
                      <a:gd name="connsiteX9" fmla="*/ 454433 w 631816"/>
                      <a:gd name="connsiteY9" fmla="*/ 306013 h 567988"/>
                      <a:gd name="connsiteX10" fmla="*/ 386450 w 631816"/>
                      <a:gd name="connsiteY10" fmla="*/ 252686 h 567988"/>
                      <a:gd name="connsiteX11" fmla="*/ 363061 w 631816"/>
                      <a:gd name="connsiteY11" fmla="*/ 231793 h 567988"/>
                      <a:gd name="connsiteX12" fmla="*/ 331876 w 631816"/>
                      <a:gd name="connsiteY12" fmla="*/ 203726 h 567988"/>
                      <a:gd name="connsiteX13" fmla="*/ 395806 w 631816"/>
                      <a:gd name="connsiteY13" fmla="*/ 174724 h 567988"/>
                      <a:gd name="connsiteX14" fmla="*/ 437281 w 631816"/>
                      <a:gd name="connsiteY14" fmla="*/ 101440 h 567988"/>
                      <a:gd name="connsiteX15" fmla="*/ 441647 w 631816"/>
                      <a:gd name="connsiteY15" fmla="*/ 56534 h 567988"/>
                      <a:gd name="connsiteX16" fmla="*/ 439153 w 631816"/>
                      <a:gd name="connsiteY16" fmla="*/ 3831 h 567988"/>
                      <a:gd name="connsiteX17" fmla="*/ 436970 w 631816"/>
                      <a:gd name="connsiteY17" fmla="*/ 89 h 567988"/>
                      <a:gd name="connsiteX18" fmla="*/ 414205 w 631816"/>
                      <a:gd name="connsiteY18" fmla="*/ 30026 h 567988"/>
                      <a:gd name="connsiteX19" fmla="*/ 398924 w 631816"/>
                      <a:gd name="connsiteY19" fmla="*/ 116720 h 567988"/>
                      <a:gd name="connsiteX20" fmla="*/ 311918 w 631816"/>
                      <a:gd name="connsiteY20" fmla="*/ 167552 h 567988"/>
                      <a:gd name="connsiteX21" fmla="*/ 286970 w 631816"/>
                      <a:gd name="connsiteY21" fmla="*/ 164745 h 567988"/>
                      <a:gd name="connsiteX22" fmla="*/ 1940 w 631816"/>
                      <a:gd name="connsiteY22" fmla="*/ 144475 h 567988"/>
                      <a:gd name="connsiteX23" fmla="*/ 9737 w 631816"/>
                      <a:gd name="connsiteY23" fmla="*/ 153830 h 567988"/>
                      <a:gd name="connsiteX24" fmla="*/ 322833 w 631816"/>
                      <a:gd name="connsiteY24" fmla="*/ 254246 h 567988"/>
                      <a:gd name="connsiteX25" fmla="*/ 325328 w 631816"/>
                      <a:gd name="connsiteY25" fmla="*/ 256741 h 567988"/>
                      <a:gd name="connsiteX26" fmla="*/ 344350 w 631816"/>
                      <a:gd name="connsiteY26" fmla="*/ 289485 h 567988"/>
                      <a:gd name="connsiteX27" fmla="*/ 361502 w 631816"/>
                      <a:gd name="connsiteY27" fmla="*/ 338445 h 567988"/>
                      <a:gd name="connsiteX28" fmla="*/ 377095 w 631816"/>
                      <a:gd name="connsiteY28" fmla="*/ 395513 h 567988"/>
                      <a:gd name="connsiteX29" fmla="*/ 381460 w 631816"/>
                      <a:gd name="connsiteY29" fmla="*/ 461625 h 567988"/>
                      <a:gd name="connsiteX30" fmla="*/ 420753 w 631816"/>
                      <a:gd name="connsiteY30" fmla="*/ 543018 h 567988"/>
                      <a:gd name="connsiteX31" fmla="*/ 464412 w 631816"/>
                      <a:gd name="connsiteY31" fmla="*/ 567030 h 567988"/>
                      <a:gd name="connsiteX32" fmla="*/ 507447 w 631816"/>
                      <a:gd name="connsiteY32" fmla="*/ 559546 h 567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</a:cxnLst>
                    <a:rect l="l" t="t" r="r" b="b"/>
                    <a:pathLst>
                      <a:path w="631816" h="567988">
                        <a:moveTo>
                          <a:pt x="507447" y="559546"/>
                        </a:moveTo>
                        <a:cubicBezTo>
                          <a:pt x="509630" y="558922"/>
                          <a:pt x="509942" y="555492"/>
                          <a:pt x="507447" y="555492"/>
                        </a:cubicBezTo>
                        <a:cubicBezTo>
                          <a:pt x="493726" y="554244"/>
                          <a:pt x="473144" y="542394"/>
                          <a:pt x="461294" y="536157"/>
                        </a:cubicBezTo>
                        <a:cubicBezTo>
                          <a:pt x="443207" y="526490"/>
                          <a:pt x="426055" y="509650"/>
                          <a:pt x="420442" y="489068"/>
                        </a:cubicBezTo>
                        <a:cubicBezTo>
                          <a:pt x="415452" y="470357"/>
                          <a:pt x="419818" y="451022"/>
                          <a:pt x="421377" y="431999"/>
                        </a:cubicBezTo>
                        <a:cubicBezTo>
                          <a:pt x="422936" y="412353"/>
                          <a:pt x="422313" y="392395"/>
                          <a:pt x="421065" y="372748"/>
                        </a:cubicBezTo>
                        <a:cubicBezTo>
                          <a:pt x="420442" y="362457"/>
                          <a:pt x="418259" y="346865"/>
                          <a:pt x="414828" y="329713"/>
                        </a:cubicBezTo>
                        <a:cubicBezTo>
                          <a:pt x="477198" y="373060"/>
                          <a:pt x="546428" y="404869"/>
                          <a:pt x="625326" y="408923"/>
                        </a:cubicBezTo>
                        <a:cubicBezTo>
                          <a:pt x="632187" y="409235"/>
                          <a:pt x="634370" y="400191"/>
                          <a:pt x="628133" y="397384"/>
                        </a:cubicBezTo>
                        <a:cubicBezTo>
                          <a:pt x="569194" y="369630"/>
                          <a:pt x="508695" y="342499"/>
                          <a:pt x="454433" y="306013"/>
                        </a:cubicBezTo>
                        <a:cubicBezTo>
                          <a:pt x="430421" y="289796"/>
                          <a:pt x="407968" y="271397"/>
                          <a:pt x="386450" y="252686"/>
                        </a:cubicBezTo>
                        <a:cubicBezTo>
                          <a:pt x="379901" y="243019"/>
                          <a:pt x="372105" y="235847"/>
                          <a:pt x="363061" y="231793"/>
                        </a:cubicBezTo>
                        <a:cubicBezTo>
                          <a:pt x="352770" y="222437"/>
                          <a:pt x="342168" y="213082"/>
                          <a:pt x="331876" y="203726"/>
                        </a:cubicBezTo>
                        <a:cubicBezTo>
                          <a:pt x="355889" y="199360"/>
                          <a:pt x="379277" y="189069"/>
                          <a:pt x="395806" y="174724"/>
                        </a:cubicBezTo>
                        <a:cubicBezTo>
                          <a:pt x="417947" y="156013"/>
                          <a:pt x="431044" y="129506"/>
                          <a:pt x="437281" y="101440"/>
                        </a:cubicBezTo>
                        <a:cubicBezTo>
                          <a:pt x="440400" y="86783"/>
                          <a:pt x="442271" y="71502"/>
                          <a:pt x="441647" y="56534"/>
                        </a:cubicBezTo>
                        <a:cubicBezTo>
                          <a:pt x="441335" y="43436"/>
                          <a:pt x="431044" y="15370"/>
                          <a:pt x="439153" y="3831"/>
                        </a:cubicBezTo>
                        <a:cubicBezTo>
                          <a:pt x="440088" y="2272"/>
                          <a:pt x="438841" y="-535"/>
                          <a:pt x="436970" y="89"/>
                        </a:cubicBezTo>
                        <a:cubicBezTo>
                          <a:pt x="421689" y="4143"/>
                          <a:pt x="416699" y="14746"/>
                          <a:pt x="414205" y="30026"/>
                        </a:cubicBezTo>
                        <a:cubicBezTo>
                          <a:pt x="409527" y="59652"/>
                          <a:pt x="412022" y="88654"/>
                          <a:pt x="398924" y="116720"/>
                        </a:cubicBezTo>
                        <a:cubicBezTo>
                          <a:pt x="383020" y="150400"/>
                          <a:pt x="348405" y="167864"/>
                          <a:pt x="311918" y="167552"/>
                        </a:cubicBezTo>
                        <a:cubicBezTo>
                          <a:pt x="303498" y="167552"/>
                          <a:pt x="295078" y="166304"/>
                          <a:pt x="286970" y="164745"/>
                        </a:cubicBezTo>
                        <a:cubicBezTo>
                          <a:pt x="204642" y="102063"/>
                          <a:pt x="84269" y="58717"/>
                          <a:pt x="1940" y="144475"/>
                        </a:cubicBezTo>
                        <a:cubicBezTo>
                          <a:pt x="-3361" y="150088"/>
                          <a:pt x="3188" y="158196"/>
                          <a:pt x="9737" y="153830"/>
                        </a:cubicBezTo>
                        <a:cubicBezTo>
                          <a:pt x="118572" y="78675"/>
                          <a:pt x="245494" y="183144"/>
                          <a:pt x="322833" y="254246"/>
                        </a:cubicBezTo>
                        <a:cubicBezTo>
                          <a:pt x="323768" y="255181"/>
                          <a:pt x="324704" y="255805"/>
                          <a:pt x="325328" y="256741"/>
                        </a:cubicBezTo>
                        <a:cubicBezTo>
                          <a:pt x="329382" y="268591"/>
                          <a:pt x="338737" y="277946"/>
                          <a:pt x="344350" y="289485"/>
                        </a:cubicBezTo>
                        <a:cubicBezTo>
                          <a:pt x="352147" y="305077"/>
                          <a:pt x="356824" y="321605"/>
                          <a:pt x="361502" y="338445"/>
                        </a:cubicBezTo>
                        <a:cubicBezTo>
                          <a:pt x="366492" y="357468"/>
                          <a:pt x="373041" y="376179"/>
                          <a:pt x="377095" y="395513"/>
                        </a:cubicBezTo>
                        <a:cubicBezTo>
                          <a:pt x="382084" y="417654"/>
                          <a:pt x="379901" y="439172"/>
                          <a:pt x="381460" y="461625"/>
                        </a:cubicBezTo>
                        <a:cubicBezTo>
                          <a:pt x="383643" y="493122"/>
                          <a:pt x="397053" y="522124"/>
                          <a:pt x="420753" y="543018"/>
                        </a:cubicBezTo>
                        <a:cubicBezTo>
                          <a:pt x="432916" y="553620"/>
                          <a:pt x="448508" y="563288"/>
                          <a:pt x="464412" y="567030"/>
                        </a:cubicBezTo>
                        <a:cubicBezTo>
                          <a:pt x="481564" y="570460"/>
                          <a:pt x="490919" y="563912"/>
                          <a:pt x="507447" y="559546"/>
                        </a:cubicBezTo>
                        <a:close/>
                      </a:path>
                    </a:pathLst>
                  </a:custGeom>
                  <a:solidFill>
                    <a:srgbClr val="2F792A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6" name="Freeform: Shape 777">
                    <a:extLst>
                      <a:ext uri="{FF2B5EF4-FFF2-40B4-BE49-F238E27FC236}">
                        <a16:creationId xmlns:a16="http://schemas.microsoft.com/office/drawing/2014/main" id="{11AE3435-C5CF-4055-86BA-A0A134016703}"/>
                      </a:ext>
                    </a:extLst>
                  </p:cNvPr>
                  <p:cNvSpPr/>
                  <p:nvPr/>
                </p:nvSpPr>
                <p:spPr>
                  <a:xfrm>
                    <a:off x="7425818" y="3928993"/>
                    <a:ext cx="316365" cy="424836"/>
                  </a:xfrm>
                  <a:custGeom>
                    <a:avLst/>
                    <a:gdLst>
                      <a:gd name="connsiteX0" fmla="*/ 303867 w 316365"/>
                      <a:gd name="connsiteY0" fmla="*/ 165913 h 424836"/>
                      <a:gd name="connsiteX1" fmla="*/ 254907 w 316365"/>
                      <a:gd name="connsiteY1" fmla="*/ 179322 h 424836"/>
                      <a:gd name="connsiteX2" fmla="*/ 245551 w 316365"/>
                      <a:gd name="connsiteY2" fmla="*/ 188366 h 424836"/>
                      <a:gd name="connsiteX3" fmla="*/ 255531 w 316365"/>
                      <a:gd name="connsiteY3" fmla="*/ 159676 h 424836"/>
                      <a:gd name="connsiteX4" fmla="*/ 257090 w 316365"/>
                      <a:gd name="connsiteY4" fmla="*/ 128491 h 424836"/>
                      <a:gd name="connsiteX5" fmla="*/ 230583 w 316365"/>
                      <a:gd name="connsiteY5" fmla="*/ 165289 h 424836"/>
                      <a:gd name="connsiteX6" fmla="*/ 226529 w 316365"/>
                      <a:gd name="connsiteY6" fmla="*/ 173709 h 424836"/>
                      <a:gd name="connsiteX7" fmla="*/ 218109 w 316365"/>
                      <a:gd name="connsiteY7" fmla="*/ 152815 h 424836"/>
                      <a:gd name="connsiteX8" fmla="*/ 213743 w 316365"/>
                      <a:gd name="connsiteY8" fmla="*/ 152503 h 424836"/>
                      <a:gd name="connsiteX9" fmla="*/ 177568 w 316365"/>
                      <a:gd name="connsiteY9" fmla="*/ 297201 h 424836"/>
                      <a:gd name="connsiteX10" fmla="*/ 176321 w 316365"/>
                      <a:gd name="connsiteY10" fmla="*/ 299696 h 424836"/>
                      <a:gd name="connsiteX11" fmla="*/ 176321 w 316365"/>
                      <a:gd name="connsiteY11" fmla="*/ 299072 h 424836"/>
                      <a:gd name="connsiteX12" fmla="*/ 188483 w 316365"/>
                      <a:gd name="connsiteY12" fmla="*/ 214249 h 424836"/>
                      <a:gd name="connsiteX13" fmla="*/ 186612 w 316365"/>
                      <a:gd name="connsiteY13" fmla="*/ 143771 h 424836"/>
                      <a:gd name="connsiteX14" fmla="*/ 192849 w 316365"/>
                      <a:gd name="connsiteY14" fmla="*/ 136911 h 424836"/>
                      <a:gd name="connsiteX15" fmla="*/ 208441 w 316365"/>
                      <a:gd name="connsiteY15" fmla="*/ 116017 h 424836"/>
                      <a:gd name="connsiteX16" fmla="*/ 207194 w 316365"/>
                      <a:gd name="connsiteY16" fmla="*/ 100113 h 424836"/>
                      <a:gd name="connsiteX17" fmla="*/ 178504 w 316365"/>
                      <a:gd name="connsiteY17" fmla="*/ 101984 h 424836"/>
                      <a:gd name="connsiteX18" fmla="*/ 182870 w 316365"/>
                      <a:gd name="connsiteY18" fmla="*/ 86079 h 424836"/>
                      <a:gd name="connsiteX19" fmla="*/ 181622 w 316365"/>
                      <a:gd name="connsiteY19" fmla="*/ 46163 h 424836"/>
                      <a:gd name="connsiteX20" fmla="*/ 155115 w 316365"/>
                      <a:gd name="connsiteY20" fmla="*/ 74229 h 424836"/>
                      <a:gd name="connsiteX21" fmla="*/ 152932 w 316365"/>
                      <a:gd name="connsiteY21" fmla="*/ 81090 h 424836"/>
                      <a:gd name="connsiteX22" fmla="*/ 142953 w 316365"/>
                      <a:gd name="connsiteY22" fmla="*/ 53647 h 424836"/>
                      <a:gd name="connsiteX23" fmla="*/ 104908 w 316365"/>
                      <a:gd name="connsiteY23" fmla="*/ 321 h 424836"/>
                      <a:gd name="connsiteX24" fmla="*/ 98671 w 316365"/>
                      <a:gd name="connsiteY24" fmla="*/ 8117 h 424836"/>
                      <a:gd name="connsiteX25" fmla="*/ 112704 w 316365"/>
                      <a:gd name="connsiteY25" fmla="*/ 67992 h 424836"/>
                      <a:gd name="connsiteX26" fmla="*/ 113639 w 316365"/>
                      <a:gd name="connsiteY26" fmla="*/ 72982 h 424836"/>
                      <a:gd name="connsiteX27" fmla="*/ 84014 w 316365"/>
                      <a:gd name="connsiteY27" fmla="*/ 58325 h 424836"/>
                      <a:gd name="connsiteX28" fmla="*/ 82455 w 316365"/>
                      <a:gd name="connsiteY28" fmla="*/ 67057 h 424836"/>
                      <a:gd name="connsiteX29" fmla="*/ 99606 w 316365"/>
                      <a:gd name="connsiteY29" fmla="*/ 101048 h 424836"/>
                      <a:gd name="connsiteX30" fmla="*/ 99294 w 316365"/>
                      <a:gd name="connsiteY30" fmla="*/ 101360 h 424836"/>
                      <a:gd name="connsiteX31" fmla="*/ 98982 w 316365"/>
                      <a:gd name="connsiteY31" fmla="*/ 101672 h 424836"/>
                      <a:gd name="connsiteX32" fmla="*/ 85573 w 316365"/>
                      <a:gd name="connsiteY32" fmla="*/ 95123 h 424836"/>
                      <a:gd name="connsiteX33" fmla="*/ 68733 w 316365"/>
                      <a:gd name="connsiteY33" fmla="*/ 88886 h 424836"/>
                      <a:gd name="connsiteX34" fmla="*/ 63744 w 316365"/>
                      <a:gd name="connsiteY34" fmla="*/ 100425 h 424836"/>
                      <a:gd name="connsiteX35" fmla="*/ 75282 w 316365"/>
                      <a:gd name="connsiteY35" fmla="*/ 115393 h 424836"/>
                      <a:gd name="connsiteX36" fmla="*/ 89315 w 316365"/>
                      <a:gd name="connsiteY36" fmla="*/ 130050 h 424836"/>
                      <a:gd name="connsiteX37" fmla="*/ 112704 w 316365"/>
                      <a:gd name="connsiteY37" fmla="*/ 154062 h 424836"/>
                      <a:gd name="connsiteX38" fmla="*/ 134533 w 316365"/>
                      <a:gd name="connsiteY38" fmla="*/ 201152 h 424836"/>
                      <a:gd name="connsiteX39" fmla="*/ 149190 w 316365"/>
                      <a:gd name="connsiteY39" fmla="*/ 299384 h 424836"/>
                      <a:gd name="connsiteX40" fmla="*/ 138899 w 316365"/>
                      <a:gd name="connsiteY40" fmla="*/ 243875 h 424836"/>
                      <a:gd name="connsiteX41" fmla="*/ 119876 w 316365"/>
                      <a:gd name="connsiteY41" fmla="*/ 200528 h 424836"/>
                      <a:gd name="connsiteX42" fmla="*/ 95240 w 316365"/>
                      <a:gd name="connsiteY42" fmla="*/ 167472 h 424836"/>
                      <a:gd name="connsiteX43" fmla="*/ 79960 w 316365"/>
                      <a:gd name="connsiteY43" fmla="*/ 149697 h 424836"/>
                      <a:gd name="connsiteX44" fmla="*/ 34430 w 316365"/>
                      <a:gd name="connsiteY44" fmla="*/ 126932 h 424836"/>
                      <a:gd name="connsiteX45" fmla="*/ 60001 w 316365"/>
                      <a:gd name="connsiteY45" fmla="*/ 169967 h 424836"/>
                      <a:gd name="connsiteX46" fmla="*/ 72475 w 316365"/>
                      <a:gd name="connsiteY46" fmla="*/ 188366 h 424836"/>
                      <a:gd name="connsiteX47" fmla="*/ 58754 w 316365"/>
                      <a:gd name="connsiteY47" fmla="*/ 179946 h 424836"/>
                      <a:gd name="connsiteX48" fmla="*/ 29440 w 316365"/>
                      <a:gd name="connsiteY48" fmla="*/ 167784 h 424836"/>
                      <a:gd name="connsiteX49" fmla="*/ 3557 w 316365"/>
                      <a:gd name="connsiteY49" fmla="*/ 164042 h 424836"/>
                      <a:gd name="connsiteX50" fmla="*/ 1686 w 316365"/>
                      <a:gd name="connsiteY50" fmla="*/ 174644 h 424836"/>
                      <a:gd name="connsiteX51" fmla="*/ 25386 w 316365"/>
                      <a:gd name="connsiteY51" fmla="*/ 194915 h 424836"/>
                      <a:gd name="connsiteX52" fmla="*/ 43473 w 316365"/>
                      <a:gd name="connsiteY52" fmla="*/ 207389 h 424836"/>
                      <a:gd name="connsiteX53" fmla="*/ 3869 w 316365"/>
                      <a:gd name="connsiteY53" fmla="*/ 219863 h 424836"/>
                      <a:gd name="connsiteX54" fmla="*/ 6987 w 316365"/>
                      <a:gd name="connsiteY54" fmla="*/ 231089 h 424836"/>
                      <a:gd name="connsiteX55" fmla="*/ 51581 w 316365"/>
                      <a:gd name="connsiteY55" fmla="*/ 238262 h 424836"/>
                      <a:gd name="connsiteX56" fmla="*/ 69045 w 316365"/>
                      <a:gd name="connsiteY56" fmla="*/ 242939 h 424836"/>
                      <a:gd name="connsiteX57" fmla="*/ 75906 w 316365"/>
                      <a:gd name="connsiteY57" fmla="*/ 250424 h 424836"/>
                      <a:gd name="connsiteX58" fmla="*/ 97111 w 316365"/>
                      <a:gd name="connsiteY58" fmla="*/ 274124 h 424836"/>
                      <a:gd name="connsiteX59" fmla="*/ 113951 w 316365"/>
                      <a:gd name="connsiteY59" fmla="*/ 301255 h 424836"/>
                      <a:gd name="connsiteX60" fmla="*/ 113951 w 316365"/>
                      <a:gd name="connsiteY60" fmla="*/ 301567 h 424836"/>
                      <a:gd name="connsiteX61" fmla="*/ 118941 w 316365"/>
                      <a:gd name="connsiteY61" fmla="*/ 309987 h 424836"/>
                      <a:gd name="connsiteX62" fmla="*/ 122995 w 316365"/>
                      <a:gd name="connsiteY62" fmla="*/ 316224 h 424836"/>
                      <a:gd name="connsiteX63" fmla="*/ 109585 w 316365"/>
                      <a:gd name="connsiteY63" fmla="*/ 303438 h 424836"/>
                      <a:gd name="connsiteX64" fmla="*/ 74346 w 316365"/>
                      <a:gd name="connsiteY64" fmla="*/ 278178 h 424836"/>
                      <a:gd name="connsiteX65" fmla="*/ 13224 w 316365"/>
                      <a:gd name="connsiteY65" fmla="*/ 273501 h 424836"/>
                      <a:gd name="connsiteX66" fmla="*/ 15719 w 316365"/>
                      <a:gd name="connsiteY66" fmla="*/ 282232 h 424836"/>
                      <a:gd name="connsiteX67" fmla="*/ 53141 w 316365"/>
                      <a:gd name="connsiteY67" fmla="*/ 295330 h 424836"/>
                      <a:gd name="connsiteX68" fmla="*/ 21644 w 316365"/>
                      <a:gd name="connsiteY68" fmla="*/ 303438 h 424836"/>
                      <a:gd name="connsiteX69" fmla="*/ 2621 w 316365"/>
                      <a:gd name="connsiteY69" fmla="*/ 320590 h 424836"/>
                      <a:gd name="connsiteX70" fmla="*/ 8858 w 316365"/>
                      <a:gd name="connsiteY70" fmla="*/ 326515 h 424836"/>
                      <a:gd name="connsiteX71" fmla="*/ 38484 w 316365"/>
                      <a:gd name="connsiteY71" fmla="*/ 324644 h 424836"/>
                      <a:gd name="connsiteX72" fmla="*/ 68733 w 316365"/>
                      <a:gd name="connsiteY72" fmla="*/ 325267 h 424836"/>
                      <a:gd name="connsiteX73" fmla="*/ 76841 w 316365"/>
                      <a:gd name="connsiteY73" fmla="*/ 327139 h 424836"/>
                      <a:gd name="connsiteX74" fmla="*/ 44097 w 316365"/>
                      <a:gd name="connsiteY74" fmla="*/ 353334 h 424836"/>
                      <a:gd name="connsiteX75" fmla="*/ 47839 w 316365"/>
                      <a:gd name="connsiteY75" fmla="*/ 358635 h 424836"/>
                      <a:gd name="connsiteX76" fmla="*/ 89003 w 316365"/>
                      <a:gd name="connsiteY76" fmla="*/ 349280 h 424836"/>
                      <a:gd name="connsiteX77" fmla="*/ 93681 w 316365"/>
                      <a:gd name="connsiteY77" fmla="*/ 348968 h 424836"/>
                      <a:gd name="connsiteX78" fmla="*/ 112392 w 316365"/>
                      <a:gd name="connsiteY78" fmla="*/ 359571 h 424836"/>
                      <a:gd name="connsiteX79" fmla="*/ 128296 w 316365"/>
                      <a:gd name="connsiteY79" fmla="*/ 377658 h 424836"/>
                      <a:gd name="connsiteX80" fmla="*/ 160417 w 316365"/>
                      <a:gd name="connsiteY80" fmla="*/ 422564 h 424836"/>
                      <a:gd name="connsiteX81" fmla="*/ 162288 w 316365"/>
                      <a:gd name="connsiteY81" fmla="*/ 423500 h 424836"/>
                      <a:gd name="connsiteX82" fmla="*/ 167589 w 316365"/>
                      <a:gd name="connsiteY82" fmla="*/ 423812 h 424836"/>
                      <a:gd name="connsiteX83" fmla="*/ 182558 w 316365"/>
                      <a:gd name="connsiteY83" fmla="*/ 394810 h 424836"/>
                      <a:gd name="connsiteX84" fmla="*/ 198462 w 316365"/>
                      <a:gd name="connsiteY84" fmla="*/ 362689 h 424836"/>
                      <a:gd name="connsiteX85" fmla="*/ 210001 w 316365"/>
                      <a:gd name="connsiteY85" fmla="*/ 345538 h 424836"/>
                      <a:gd name="connsiteX86" fmla="*/ 219356 w 316365"/>
                      <a:gd name="connsiteY86" fmla="*/ 339924 h 424836"/>
                      <a:gd name="connsiteX87" fmla="*/ 234325 w 316365"/>
                      <a:gd name="connsiteY87" fmla="*/ 334623 h 424836"/>
                      <a:gd name="connsiteX88" fmla="*/ 248046 w 316365"/>
                      <a:gd name="connsiteY88" fmla="*/ 339924 h 424836"/>
                      <a:gd name="connsiteX89" fmla="*/ 305426 w 316365"/>
                      <a:gd name="connsiteY89" fmla="*/ 347721 h 424836"/>
                      <a:gd name="connsiteX90" fmla="*/ 303867 w 316365"/>
                      <a:gd name="connsiteY90" fmla="*/ 323396 h 424836"/>
                      <a:gd name="connsiteX91" fmla="*/ 287339 w 316365"/>
                      <a:gd name="connsiteY91" fmla="*/ 319966 h 424836"/>
                      <a:gd name="connsiteX92" fmla="*/ 295759 w 316365"/>
                      <a:gd name="connsiteY92" fmla="*/ 318095 h 424836"/>
                      <a:gd name="connsiteX93" fmla="*/ 316029 w 316365"/>
                      <a:gd name="connsiteY93" fmla="*/ 285039 h 424836"/>
                      <a:gd name="connsiteX94" fmla="*/ 313223 w 316365"/>
                      <a:gd name="connsiteY94" fmla="*/ 280985 h 424836"/>
                      <a:gd name="connsiteX95" fmla="*/ 297007 w 316365"/>
                      <a:gd name="connsiteY95" fmla="*/ 283480 h 424836"/>
                      <a:gd name="connsiteX96" fmla="*/ 280479 w 316365"/>
                      <a:gd name="connsiteY96" fmla="*/ 285351 h 424836"/>
                      <a:gd name="connsiteX97" fmla="*/ 291705 w 316365"/>
                      <a:gd name="connsiteY97" fmla="*/ 277243 h 424836"/>
                      <a:gd name="connsiteX98" fmla="*/ 304491 w 316365"/>
                      <a:gd name="connsiteY98" fmla="*/ 242627 h 424836"/>
                      <a:gd name="connsiteX99" fmla="*/ 295135 w 316365"/>
                      <a:gd name="connsiteY99" fmla="*/ 239197 h 424836"/>
                      <a:gd name="connsiteX100" fmla="*/ 263327 w 316365"/>
                      <a:gd name="connsiteY100" fmla="*/ 257908 h 424836"/>
                      <a:gd name="connsiteX101" fmla="*/ 196903 w 316365"/>
                      <a:gd name="connsiteY101" fmla="*/ 316536 h 424836"/>
                      <a:gd name="connsiteX102" fmla="*/ 210624 w 316365"/>
                      <a:gd name="connsiteY102" fmla="*/ 289405 h 424836"/>
                      <a:gd name="connsiteX103" fmla="*/ 234637 w 316365"/>
                      <a:gd name="connsiteY103" fmla="*/ 251047 h 424836"/>
                      <a:gd name="connsiteX104" fmla="*/ 264886 w 316365"/>
                      <a:gd name="connsiteY104" fmla="*/ 212378 h 424836"/>
                      <a:gd name="connsiteX105" fmla="*/ 283285 w 316365"/>
                      <a:gd name="connsiteY105" fmla="*/ 197721 h 424836"/>
                      <a:gd name="connsiteX106" fmla="*/ 305114 w 316365"/>
                      <a:gd name="connsiteY106" fmla="*/ 189613 h 424836"/>
                      <a:gd name="connsiteX107" fmla="*/ 303867 w 316365"/>
                      <a:gd name="connsiteY107" fmla="*/ 165913 h 424836"/>
                      <a:gd name="connsiteX108" fmla="*/ 128296 w 316365"/>
                      <a:gd name="connsiteY108" fmla="*/ 324644 h 424836"/>
                      <a:gd name="connsiteX109" fmla="*/ 128608 w 316365"/>
                      <a:gd name="connsiteY109" fmla="*/ 326515 h 424836"/>
                      <a:gd name="connsiteX110" fmla="*/ 127361 w 316365"/>
                      <a:gd name="connsiteY110" fmla="*/ 323396 h 424836"/>
                      <a:gd name="connsiteX111" fmla="*/ 128296 w 316365"/>
                      <a:gd name="connsiteY111" fmla="*/ 324644 h 424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16365" h="424836">
                        <a:moveTo>
                          <a:pt x="303867" y="165913"/>
                        </a:moveTo>
                        <a:cubicBezTo>
                          <a:pt x="286404" y="156557"/>
                          <a:pt x="268004" y="167784"/>
                          <a:pt x="254907" y="179322"/>
                        </a:cubicBezTo>
                        <a:cubicBezTo>
                          <a:pt x="251788" y="182129"/>
                          <a:pt x="248670" y="185247"/>
                          <a:pt x="245551" y="188366"/>
                        </a:cubicBezTo>
                        <a:cubicBezTo>
                          <a:pt x="248982" y="179010"/>
                          <a:pt x="252412" y="169343"/>
                          <a:pt x="255531" y="159676"/>
                        </a:cubicBezTo>
                        <a:cubicBezTo>
                          <a:pt x="256778" y="156245"/>
                          <a:pt x="266445" y="129115"/>
                          <a:pt x="257090" y="128491"/>
                        </a:cubicBezTo>
                        <a:cubicBezTo>
                          <a:pt x="243992" y="127867"/>
                          <a:pt x="236196" y="154686"/>
                          <a:pt x="230583" y="165289"/>
                        </a:cubicBezTo>
                        <a:cubicBezTo>
                          <a:pt x="229023" y="168096"/>
                          <a:pt x="227776" y="170902"/>
                          <a:pt x="226529" y="173709"/>
                        </a:cubicBezTo>
                        <a:cubicBezTo>
                          <a:pt x="224658" y="165913"/>
                          <a:pt x="221539" y="158740"/>
                          <a:pt x="218109" y="152815"/>
                        </a:cubicBezTo>
                        <a:cubicBezTo>
                          <a:pt x="216861" y="150944"/>
                          <a:pt x="214678" y="150632"/>
                          <a:pt x="213743" y="152503"/>
                        </a:cubicBezTo>
                        <a:cubicBezTo>
                          <a:pt x="206258" y="168096"/>
                          <a:pt x="181934" y="286910"/>
                          <a:pt x="177568" y="297201"/>
                        </a:cubicBezTo>
                        <a:cubicBezTo>
                          <a:pt x="177256" y="298137"/>
                          <a:pt x="176945" y="298760"/>
                          <a:pt x="176321" y="299696"/>
                        </a:cubicBezTo>
                        <a:cubicBezTo>
                          <a:pt x="176321" y="299384"/>
                          <a:pt x="176321" y="299384"/>
                          <a:pt x="176321" y="299072"/>
                        </a:cubicBezTo>
                        <a:cubicBezTo>
                          <a:pt x="179751" y="270694"/>
                          <a:pt x="187859" y="243563"/>
                          <a:pt x="188483" y="214249"/>
                        </a:cubicBezTo>
                        <a:cubicBezTo>
                          <a:pt x="189730" y="155310"/>
                          <a:pt x="186300" y="145331"/>
                          <a:pt x="186612" y="143771"/>
                        </a:cubicBezTo>
                        <a:cubicBezTo>
                          <a:pt x="188795" y="141589"/>
                          <a:pt x="190666" y="139094"/>
                          <a:pt x="192849" y="136911"/>
                        </a:cubicBezTo>
                        <a:cubicBezTo>
                          <a:pt x="198150" y="130986"/>
                          <a:pt x="205635" y="124749"/>
                          <a:pt x="208441" y="116017"/>
                        </a:cubicBezTo>
                        <a:cubicBezTo>
                          <a:pt x="209377" y="112587"/>
                          <a:pt x="210624" y="103543"/>
                          <a:pt x="207194" y="100113"/>
                        </a:cubicBezTo>
                        <a:cubicBezTo>
                          <a:pt x="197527" y="91069"/>
                          <a:pt x="187236" y="95123"/>
                          <a:pt x="178504" y="101984"/>
                        </a:cubicBezTo>
                        <a:cubicBezTo>
                          <a:pt x="180063" y="96682"/>
                          <a:pt x="181311" y="91381"/>
                          <a:pt x="182870" y="86079"/>
                        </a:cubicBezTo>
                        <a:cubicBezTo>
                          <a:pt x="184429" y="80154"/>
                          <a:pt x="192537" y="48969"/>
                          <a:pt x="181622" y="46163"/>
                        </a:cubicBezTo>
                        <a:cubicBezTo>
                          <a:pt x="166342" y="42109"/>
                          <a:pt x="159793" y="59884"/>
                          <a:pt x="155115" y="74229"/>
                        </a:cubicBezTo>
                        <a:cubicBezTo>
                          <a:pt x="154492" y="76412"/>
                          <a:pt x="153868" y="78595"/>
                          <a:pt x="152932" y="81090"/>
                        </a:cubicBezTo>
                        <a:cubicBezTo>
                          <a:pt x="150126" y="71734"/>
                          <a:pt x="146695" y="62691"/>
                          <a:pt x="142953" y="53647"/>
                        </a:cubicBezTo>
                        <a:cubicBezTo>
                          <a:pt x="134533" y="32753"/>
                          <a:pt x="124866" y="7805"/>
                          <a:pt x="104908" y="321"/>
                        </a:cubicBezTo>
                        <a:cubicBezTo>
                          <a:pt x="100854" y="-1238"/>
                          <a:pt x="97111" y="3128"/>
                          <a:pt x="98671" y="8117"/>
                        </a:cubicBezTo>
                        <a:cubicBezTo>
                          <a:pt x="104596" y="28076"/>
                          <a:pt x="109273" y="47410"/>
                          <a:pt x="112704" y="67992"/>
                        </a:cubicBezTo>
                        <a:cubicBezTo>
                          <a:pt x="113016" y="69551"/>
                          <a:pt x="113328" y="71423"/>
                          <a:pt x="113639" y="72982"/>
                        </a:cubicBezTo>
                        <a:cubicBezTo>
                          <a:pt x="105531" y="62379"/>
                          <a:pt x="95864" y="55830"/>
                          <a:pt x="84014" y="58325"/>
                        </a:cubicBezTo>
                        <a:cubicBezTo>
                          <a:pt x="80583" y="59260"/>
                          <a:pt x="80272" y="64250"/>
                          <a:pt x="82455" y="67057"/>
                        </a:cubicBezTo>
                        <a:cubicBezTo>
                          <a:pt x="90251" y="77348"/>
                          <a:pt x="95240" y="88886"/>
                          <a:pt x="99606" y="101048"/>
                        </a:cubicBezTo>
                        <a:cubicBezTo>
                          <a:pt x="99606" y="101048"/>
                          <a:pt x="99294" y="101048"/>
                          <a:pt x="99294" y="101360"/>
                        </a:cubicBezTo>
                        <a:cubicBezTo>
                          <a:pt x="99294" y="101360"/>
                          <a:pt x="98982" y="101672"/>
                          <a:pt x="98982" y="101672"/>
                        </a:cubicBezTo>
                        <a:cubicBezTo>
                          <a:pt x="94617" y="99177"/>
                          <a:pt x="90251" y="96994"/>
                          <a:pt x="85573" y="95123"/>
                        </a:cubicBezTo>
                        <a:cubicBezTo>
                          <a:pt x="79960" y="92628"/>
                          <a:pt x="74035" y="92005"/>
                          <a:pt x="68733" y="88886"/>
                        </a:cubicBezTo>
                        <a:cubicBezTo>
                          <a:pt x="63120" y="86079"/>
                          <a:pt x="59378" y="95747"/>
                          <a:pt x="63744" y="100425"/>
                        </a:cubicBezTo>
                        <a:cubicBezTo>
                          <a:pt x="68109" y="104790"/>
                          <a:pt x="71228" y="110715"/>
                          <a:pt x="75282" y="115393"/>
                        </a:cubicBezTo>
                        <a:cubicBezTo>
                          <a:pt x="79648" y="120695"/>
                          <a:pt x="84326" y="125684"/>
                          <a:pt x="89315" y="130050"/>
                        </a:cubicBezTo>
                        <a:cubicBezTo>
                          <a:pt x="95240" y="135352"/>
                          <a:pt x="111145" y="150632"/>
                          <a:pt x="112704" y="154062"/>
                        </a:cubicBezTo>
                        <a:cubicBezTo>
                          <a:pt x="119253" y="169655"/>
                          <a:pt x="129232" y="184935"/>
                          <a:pt x="134533" y="201152"/>
                        </a:cubicBezTo>
                        <a:cubicBezTo>
                          <a:pt x="155739" y="267264"/>
                          <a:pt x="149190" y="299384"/>
                          <a:pt x="149190" y="299384"/>
                        </a:cubicBezTo>
                        <a:cubicBezTo>
                          <a:pt x="144824" y="275995"/>
                          <a:pt x="143577" y="260091"/>
                          <a:pt x="138899" y="243875"/>
                        </a:cubicBezTo>
                        <a:cubicBezTo>
                          <a:pt x="134533" y="228594"/>
                          <a:pt x="127984" y="213937"/>
                          <a:pt x="119876" y="200528"/>
                        </a:cubicBezTo>
                        <a:cubicBezTo>
                          <a:pt x="113328" y="189613"/>
                          <a:pt x="105219" y="174956"/>
                          <a:pt x="95240" y="167472"/>
                        </a:cubicBezTo>
                        <a:cubicBezTo>
                          <a:pt x="90251" y="160299"/>
                          <a:pt x="84949" y="154062"/>
                          <a:pt x="79960" y="149697"/>
                        </a:cubicBezTo>
                        <a:cubicBezTo>
                          <a:pt x="73411" y="143771"/>
                          <a:pt x="40979" y="113210"/>
                          <a:pt x="34430" y="126932"/>
                        </a:cubicBezTo>
                        <a:cubicBezTo>
                          <a:pt x="28193" y="140029"/>
                          <a:pt x="53453" y="161859"/>
                          <a:pt x="60001" y="169967"/>
                        </a:cubicBezTo>
                        <a:cubicBezTo>
                          <a:pt x="64679" y="175580"/>
                          <a:pt x="68733" y="181817"/>
                          <a:pt x="72475" y="188366"/>
                        </a:cubicBezTo>
                        <a:cubicBezTo>
                          <a:pt x="67174" y="184624"/>
                          <a:pt x="62184" y="181817"/>
                          <a:pt x="58754" y="179946"/>
                        </a:cubicBezTo>
                        <a:cubicBezTo>
                          <a:pt x="49399" y="174644"/>
                          <a:pt x="39419" y="170279"/>
                          <a:pt x="29440" y="167784"/>
                        </a:cubicBezTo>
                        <a:cubicBezTo>
                          <a:pt x="21020" y="165601"/>
                          <a:pt x="11665" y="162482"/>
                          <a:pt x="3557" y="164042"/>
                        </a:cubicBezTo>
                        <a:cubicBezTo>
                          <a:pt x="-809" y="164977"/>
                          <a:pt x="-809" y="171214"/>
                          <a:pt x="1686" y="174644"/>
                        </a:cubicBezTo>
                        <a:cubicBezTo>
                          <a:pt x="7611" y="183064"/>
                          <a:pt x="17902" y="189301"/>
                          <a:pt x="25386" y="194915"/>
                        </a:cubicBezTo>
                        <a:cubicBezTo>
                          <a:pt x="31311" y="199281"/>
                          <a:pt x="37236" y="203335"/>
                          <a:pt x="43473" y="207389"/>
                        </a:cubicBezTo>
                        <a:cubicBezTo>
                          <a:pt x="29440" y="208636"/>
                          <a:pt x="16966" y="213002"/>
                          <a:pt x="3869" y="219863"/>
                        </a:cubicBezTo>
                        <a:cubicBezTo>
                          <a:pt x="-497" y="222357"/>
                          <a:pt x="2621" y="230777"/>
                          <a:pt x="6987" y="231089"/>
                        </a:cubicBezTo>
                        <a:cubicBezTo>
                          <a:pt x="21644" y="232337"/>
                          <a:pt x="36925" y="235767"/>
                          <a:pt x="51581" y="238262"/>
                        </a:cubicBezTo>
                        <a:cubicBezTo>
                          <a:pt x="57195" y="239197"/>
                          <a:pt x="63120" y="241068"/>
                          <a:pt x="69045" y="242939"/>
                        </a:cubicBezTo>
                        <a:cubicBezTo>
                          <a:pt x="71228" y="245434"/>
                          <a:pt x="73411" y="247929"/>
                          <a:pt x="75906" y="250424"/>
                        </a:cubicBezTo>
                        <a:cubicBezTo>
                          <a:pt x="83390" y="257908"/>
                          <a:pt x="90563" y="265704"/>
                          <a:pt x="97111" y="274124"/>
                        </a:cubicBezTo>
                        <a:cubicBezTo>
                          <a:pt x="103348" y="282544"/>
                          <a:pt x="108650" y="291900"/>
                          <a:pt x="113951" y="301255"/>
                        </a:cubicBezTo>
                        <a:cubicBezTo>
                          <a:pt x="113951" y="301255"/>
                          <a:pt x="113951" y="301567"/>
                          <a:pt x="113951" y="301567"/>
                        </a:cubicBezTo>
                        <a:cubicBezTo>
                          <a:pt x="114887" y="304997"/>
                          <a:pt x="116758" y="307804"/>
                          <a:pt x="118941" y="309987"/>
                        </a:cubicBezTo>
                        <a:cubicBezTo>
                          <a:pt x="120188" y="312170"/>
                          <a:pt x="121436" y="314353"/>
                          <a:pt x="122995" y="316224"/>
                        </a:cubicBezTo>
                        <a:cubicBezTo>
                          <a:pt x="118941" y="311546"/>
                          <a:pt x="113951" y="307180"/>
                          <a:pt x="109585" y="303438"/>
                        </a:cubicBezTo>
                        <a:cubicBezTo>
                          <a:pt x="98359" y="293459"/>
                          <a:pt x="86820" y="285039"/>
                          <a:pt x="74346" y="278178"/>
                        </a:cubicBezTo>
                        <a:cubicBezTo>
                          <a:pt x="53764" y="266952"/>
                          <a:pt x="32559" y="262898"/>
                          <a:pt x="13224" y="273501"/>
                        </a:cubicBezTo>
                        <a:cubicBezTo>
                          <a:pt x="9482" y="275372"/>
                          <a:pt x="12289" y="281609"/>
                          <a:pt x="15719" y="282232"/>
                        </a:cubicBezTo>
                        <a:cubicBezTo>
                          <a:pt x="28505" y="284727"/>
                          <a:pt x="40979" y="289093"/>
                          <a:pt x="53141" y="295330"/>
                        </a:cubicBezTo>
                        <a:cubicBezTo>
                          <a:pt x="42226" y="296577"/>
                          <a:pt x="31935" y="299384"/>
                          <a:pt x="21644" y="303438"/>
                        </a:cubicBezTo>
                        <a:cubicBezTo>
                          <a:pt x="13536" y="306557"/>
                          <a:pt x="4804" y="309675"/>
                          <a:pt x="2621" y="320590"/>
                        </a:cubicBezTo>
                        <a:cubicBezTo>
                          <a:pt x="1686" y="324644"/>
                          <a:pt x="6052" y="328386"/>
                          <a:pt x="8858" y="326515"/>
                        </a:cubicBezTo>
                        <a:cubicBezTo>
                          <a:pt x="15719" y="321837"/>
                          <a:pt x="30064" y="324956"/>
                          <a:pt x="38484" y="324644"/>
                        </a:cubicBezTo>
                        <a:cubicBezTo>
                          <a:pt x="48463" y="324332"/>
                          <a:pt x="58754" y="324332"/>
                          <a:pt x="68733" y="325267"/>
                        </a:cubicBezTo>
                        <a:cubicBezTo>
                          <a:pt x="71228" y="325579"/>
                          <a:pt x="74035" y="326203"/>
                          <a:pt x="76841" y="327139"/>
                        </a:cubicBezTo>
                        <a:cubicBezTo>
                          <a:pt x="63744" y="330569"/>
                          <a:pt x="49087" y="338053"/>
                          <a:pt x="44097" y="353334"/>
                        </a:cubicBezTo>
                        <a:cubicBezTo>
                          <a:pt x="43162" y="356141"/>
                          <a:pt x="45033" y="359259"/>
                          <a:pt x="47839" y="358635"/>
                        </a:cubicBezTo>
                        <a:cubicBezTo>
                          <a:pt x="61873" y="356141"/>
                          <a:pt x="74658" y="350527"/>
                          <a:pt x="89003" y="349280"/>
                        </a:cubicBezTo>
                        <a:cubicBezTo>
                          <a:pt x="90563" y="349280"/>
                          <a:pt x="92122" y="348968"/>
                          <a:pt x="93681" y="348968"/>
                        </a:cubicBezTo>
                        <a:cubicBezTo>
                          <a:pt x="99294" y="353646"/>
                          <a:pt x="106155" y="357076"/>
                          <a:pt x="112392" y="359571"/>
                        </a:cubicBezTo>
                        <a:cubicBezTo>
                          <a:pt x="117693" y="365496"/>
                          <a:pt x="122995" y="371421"/>
                          <a:pt x="128296" y="377658"/>
                        </a:cubicBezTo>
                        <a:cubicBezTo>
                          <a:pt x="139835" y="391691"/>
                          <a:pt x="150126" y="407595"/>
                          <a:pt x="160417" y="422564"/>
                        </a:cubicBezTo>
                        <a:cubicBezTo>
                          <a:pt x="161040" y="423188"/>
                          <a:pt x="161664" y="423500"/>
                          <a:pt x="162288" y="423500"/>
                        </a:cubicBezTo>
                        <a:cubicBezTo>
                          <a:pt x="163847" y="425059"/>
                          <a:pt x="166030" y="425371"/>
                          <a:pt x="167589" y="423812"/>
                        </a:cubicBezTo>
                        <a:cubicBezTo>
                          <a:pt x="174450" y="416015"/>
                          <a:pt x="178504" y="405413"/>
                          <a:pt x="182558" y="394810"/>
                        </a:cubicBezTo>
                        <a:cubicBezTo>
                          <a:pt x="186924" y="383583"/>
                          <a:pt x="192537" y="372980"/>
                          <a:pt x="198462" y="362689"/>
                        </a:cubicBezTo>
                        <a:cubicBezTo>
                          <a:pt x="201893" y="356764"/>
                          <a:pt x="205947" y="350839"/>
                          <a:pt x="210001" y="345538"/>
                        </a:cubicBezTo>
                        <a:cubicBezTo>
                          <a:pt x="213119" y="343355"/>
                          <a:pt x="215926" y="341484"/>
                          <a:pt x="219356" y="339924"/>
                        </a:cubicBezTo>
                        <a:cubicBezTo>
                          <a:pt x="224034" y="337741"/>
                          <a:pt x="229335" y="335558"/>
                          <a:pt x="234325" y="334623"/>
                        </a:cubicBezTo>
                        <a:cubicBezTo>
                          <a:pt x="240250" y="333687"/>
                          <a:pt x="242433" y="336494"/>
                          <a:pt x="248046" y="339924"/>
                        </a:cubicBezTo>
                        <a:cubicBezTo>
                          <a:pt x="266133" y="350527"/>
                          <a:pt x="287339" y="353022"/>
                          <a:pt x="305426" y="347721"/>
                        </a:cubicBezTo>
                        <a:cubicBezTo>
                          <a:pt x="314782" y="344914"/>
                          <a:pt x="314782" y="326203"/>
                          <a:pt x="303867" y="323396"/>
                        </a:cubicBezTo>
                        <a:cubicBezTo>
                          <a:pt x="298254" y="321837"/>
                          <a:pt x="292952" y="320902"/>
                          <a:pt x="287339" y="319966"/>
                        </a:cubicBezTo>
                        <a:cubicBezTo>
                          <a:pt x="290146" y="319654"/>
                          <a:pt x="292952" y="319030"/>
                          <a:pt x="295759" y="318095"/>
                        </a:cubicBezTo>
                        <a:cubicBezTo>
                          <a:pt x="306674" y="313729"/>
                          <a:pt x="318524" y="300631"/>
                          <a:pt x="316029" y="285039"/>
                        </a:cubicBezTo>
                        <a:cubicBezTo>
                          <a:pt x="315717" y="283480"/>
                          <a:pt x="314782" y="281297"/>
                          <a:pt x="313223" y="280985"/>
                        </a:cubicBezTo>
                        <a:cubicBezTo>
                          <a:pt x="306986" y="279426"/>
                          <a:pt x="302308" y="281297"/>
                          <a:pt x="297007" y="283480"/>
                        </a:cubicBezTo>
                        <a:cubicBezTo>
                          <a:pt x="290769" y="285975"/>
                          <a:pt x="286404" y="286910"/>
                          <a:pt x="280479" y="285351"/>
                        </a:cubicBezTo>
                        <a:cubicBezTo>
                          <a:pt x="284221" y="282544"/>
                          <a:pt x="287963" y="280049"/>
                          <a:pt x="291705" y="277243"/>
                        </a:cubicBezTo>
                        <a:cubicBezTo>
                          <a:pt x="301684" y="269758"/>
                          <a:pt x="309792" y="258844"/>
                          <a:pt x="304491" y="242627"/>
                        </a:cubicBezTo>
                        <a:cubicBezTo>
                          <a:pt x="302932" y="237638"/>
                          <a:pt x="298254" y="236079"/>
                          <a:pt x="295135" y="239197"/>
                        </a:cubicBezTo>
                        <a:cubicBezTo>
                          <a:pt x="286715" y="247929"/>
                          <a:pt x="272994" y="250736"/>
                          <a:pt x="263327" y="257908"/>
                        </a:cubicBezTo>
                        <a:cubicBezTo>
                          <a:pt x="252100" y="266328"/>
                          <a:pt x="203764" y="314665"/>
                          <a:pt x="196903" y="316536"/>
                        </a:cubicBezTo>
                        <a:cubicBezTo>
                          <a:pt x="197527" y="314353"/>
                          <a:pt x="210313" y="290964"/>
                          <a:pt x="210624" y="289405"/>
                        </a:cubicBezTo>
                        <a:cubicBezTo>
                          <a:pt x="216550" y="274436"/>
                          <a:pt x="226840" y="264457"/>
                          <a:pt x="234637" y="251047"/>
                        </a:cubicBezTo>
                        <a:cubicBezTo>
                          <a:pt x="243057" y="236702"/>
                          <a:pt x="253659" y="223917"/>
                          <a:pt x="264886" y="212378"/>
                        </a:cubicBezTo>
                        <a:cubicBezTo>
                          <a:pt x="270499" y="206765"/>
                          <a:pt x="276424" y="201463"/>
                          <a:pt x="283285" y="197721"/>
                        </a:cubicBezTo>
                        <a:cubicBezTo>
                          <a:pt x="290458" y="193979"/>
                          <a:pt x="298254" y="194291"/>
                          <a:pt x="305114" y="189613"/>
                        </a:cubicBezTo>
                        <a:cubicBezTo>
                          <a:pt x="311975" y="185559"/>
                          <a:pt x="312599" y="170590"/>
                          <a:pt x="303867" y="165913"/>
                        </a:cubicBezTo>
                        <a:close/>
                        <a:moveTo>
                          <a:pt x="128296" y="324644"/>
                        </a:moveTo>
                        <a:cubicBezTo>
                          <a:pt x="128296" y="325267"/>
                          <a:pt x="128608" y="325891"/>
                          <a:pt x="128608" y="326515"/>
                        </a:cubicBezTo>
                        <a:cubicBezTo>
                          <a:pt x="128296" y="325579"/>
                          <a:pt x="127673" y="324332"/>
                          <a:pt x="127361" y="323396"/>
                        </a:cubicBezTo>
                        <a:cubicBezTo>
                          <a:pt x="127673" y="323708"/>
                          <a:pt x="127984" y="324020"/>
                          <a:pt x="128296" y="324644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" name="Freeform: Shape 778">
                    <a:extLst>
                      <a:ext uri="{FF2B5EF4-FFF2-40B4-BE49-F238E27FC236}">
                        <a16:creationId xmlns:a16="http://schemas.microsoft.com/office/drawing/2014/main" id="{5D679862-52FD-4D7B-9C79-B11FF20A6395}"/>
                      </a:ext>
                    </a:extLst>
                  </p:cNvPr>
                  <p:cNvSpPr/>
                  <p:nvPr/>
                </p:nvSpPr>
                <p:spPr>
                  <a:xfrm>
                    <a:off x="7465215" y="4761520"/>
                    <a:ext cx="303806" cy="321949"/>
                  </a:xfrm>
                  <a:custGeom>
                    <a:avLst/>
                    <a:gdLst>
                      <a:gd name="connsiteX0" fmla="*/ 60833 w 303806"/>
                      <a:gd name="connsiteY0" fmla="*/ 251156 h 321949"/>
                      <a:gd name="connsiteX1" fmla="*/ 96072 w 303806"/>
                      <a:gd name="connsiteY1" fmla="*/ 225273 h 321949"/>
                      <a:gd name="connsiteX2" fmla="*/ 100750 w 303806"/>
                      <a:gd name="connsiteY2" fmla="*/ 215294 h 321949"/>
                      <a:gd name="connsiteX3" fmla="*/ 101685 w 303806"/>
                      <a:gd name="connsiteY3" fmla="*/ 241489 h 321949"/>
                      <a:gd name="connsiteX4" fmla="*/ 110105 w 303806"/>
                      <a:gd name="connsiteY4" fmla="*/ 266749 h 321949"/>
                      <a:gd name="connsiteX5" fmla="*/ 120084 w 303806"/>
                      <a:gd name="connsiteY5" fmla="*/ 229015 h 321949"/>
                      <a:gd name="connsiteX6" fmla="*/ 120708 w 303806"/>
                      <a:gd name="connsiteY6" fmla="*/ 220907 h 321949"/>
                      <a:gd name="connsiteX7" fmla="*/ 133806 w 303806"/>
                      <a:gd name="connsiteY7" fmla="*/ 234940 h 321949"/>
                      <a:gd name="connsiteX8" fmla="*/ 137236 w 303806"/>
                      <a:gd name="connsiteY8" fmla="*/ 233693 h 321949"/>
                      <a:gd name="connsiteX9" fmla="*/ 121020 w 303806"/>
                      <a:gd name="connsiteY9" fmla="*/ 106458 h 321949"/>
                      <a:gd name="connsiteX10" fmla="*/ 121020 w 303806"/>
                      <a:gd name="connsiteY10" fmla="*/ 103964 h 321949"/>
                      <a:gd name="connsiteX11" fmla="*/ 121332 w 303806"/>
                      <a:gd name="connsiteY11" fmla="*/ 104275 h 321949"/>
                      <a:gd name="connsiteX12" fmla="*/ 138171 w 303806"/>
                      <a:gd name="connsiteY12" fmla="*/ 176001 h 321949"/>
                      <a:gd name="connsiteX13" fmla="*/ 161560 w 303806"/>
                      <a:gd name="connsiteY13" fmla="*/ 231822 h 321949"/>
                      <a:gd name="connsiteX14" fmla="*/ 158753 w 303806"/>
                      <a:gd name="connsiteY14" fmla="*/ 239306 h 321949"/>
                      <a:gd name="connsiteX15" fmla="*/ 152828 w 303806"/>
                      <a:gd name="connsiteY15" fmla="*/ 260823 h 321949"/>
                      <a:gd name="connsiteX16" fmla="*/ 158753 w 303806"/>
                      <a:gd name="connsiteY16" fmla="*/ 273297 h 321949"/>
                      <a:gd name="connsiteX17" fmla="*/ 181207 w 303806"/>
                      <a:gd name="connsiteY17" fmla="*/ 263006 h 321949"/>
                      <a:gd name="connsiteX18" fmla="*/ 182766 w 303806"/>
                      <a:gd name="connsiteY18" fmla="*/ 277040 h 321949"/>
                      <a:gd name="connsiteX19" fmla="*/ 196175 w 303806"/>
                      <a:gd name="connsiteY19" fmla="*/ 308537 h 321949"/>
                      <a:gd name="connsiteX20" fmla="*/ 208649 w 303806"/>
                      <a:gd name="connsiteY20" fmla="*/ 277975 h 321949"/>
                      <a:gd name="connsiteX21" fmla="*/ 208337 w 303806"/>
                      <a:gd name="connsiteY21" fmla="*/ 272050 h 321949"/>
                      <a:gd name="connsiteX22" fmla="*/ 224865 w 303806"/>
                      <a:gd name="connsiteY22" fmla="*/ 291073 h 321949"/>
                      <a:gd name="connsiteX23" fmla="*/ 271955 w 303806"/>
                      <a:gd name="connsiteY23" fmla="*/ 321946 h 321949"/>
                      <a:gd name="connsiteX24" fmla="*/ 274449 w 303806"/>
                      <a:gd name="connsiteY24" fmla="*/ 313838 h 321949"/>
                      <a:gd name="connsiteX25" fmla="*/ 244512 w 303806"/>
                      <a:gd name="connsiteY25" fmla="*/ 270179 h 321949"/>
                      <a:gd name="connsiteX26" fmla="*/ 242329 w 303806"/>
                      <a:gd name="connsiteY26" fmla="*/ 266437 h 321949"/>
                      <a:gd name="connsiteX27" fmla="*/ 270395 w 303806"/>
                      <a:gd name="connsiteY27" fmla="*/ 268932 h 321949"/>
                      <a:gd name="connsiteX28" fmla="*/ 268836 w 303806"/>
                      <a:gd name="connsiteY28" fmla="*/ 261447 h 321949"/>
                      <a:gd name="connsiteX29" fmla="*/ 244512 w 303806"/>
                      <a:gd name="connsiteY29" fmla="*/ 239618 h 321949"/>
                      <a:gd name="connsiteX30" fmla="*/ 244824 w 303806"/>
                      <a:gd name="connsiteY30" fmla="*/ 239306 h 321949"/>
                      <a:gd name="connsiteX31" fmla="*/ 244824 w 303806"/>
                      <a:gd name="connsiteY31" fmla="*/ 238994 h 321949"/>
                      <a:gd name="connsiteX32" fmla="*/ 257610 w 303806"/>
                      <a:gd name="connsiteY32" fmla="*/ 240242 h 321949"/>
                      <a:gd name="connsiteX33" fmla="*/ 273202 w 303806"/>
                      <a:gd name="connsiteY33" fmla="*/ 239930 h 321949"/>
                      <a:gd name="connsiteX34" fmla="*/ 273514 w 303806"/>
                      <a:gd name="connsiteY34" fmla="*/ 229327 h 321949"/>
                      <a:gd name="connsiteX35" fmla="*/ 259793 w 303806"/>
                      <a:gd name="connsiteY35" fmla="*/ 220907 h 321949"/>
                      <a:gd name="connsiteX36" fmla="*/ 243888 w 303806"/>
                      <a:gd name="connsiteY36" fmla="*/ 213423 h 321949"/>
                      <a:gd name="connsiteX37" fmla="*/ 217693 w 303806"/>
                      <a:gd name="connsiteY37" fmla="*/ 201260 h 321949"/>
                      <a:gd name="connsiteX38" fmla="*/ 185573 w 303806"/>
                      <a:gd name="connsiteY38" fmla="*/ 170387 h 321949"/>
                      <a:gd name="connsiteX39" fmla="*/ 143473 w 303806"/>
                      <a:gd name="connsiteY39" fmla="*/ 96167 h 321949"/>
                      <a:gd name="connsiteX40" fmla="*/ 169044 w 303806"/>
                      <a:gd name="connsiteY40" fmla="*/ 137331 h 321949"/>
                      <a:gd name="connsiteX41" fmla="*/ 197735 w 303806"/>
                      <a:gd name="connsiteY41" fmla="*/ 166022 h 321949"/>
                      <a:gd name="connsiteX42" fmla="*/ 227672 w 303806"/>
                      <a:gd name="connsiteY42" fmla="*/ 184732 h 321949"/>
                      <a:gd name="connsiteX43" fmla="*/ 245448 w 303806"/>
                      <a:gd name="connsiteY43" fmla="*/ 194400 h 321949"/>
                      <a:gd name="connsiteX44" fmla="*/ 288795 w 303806"/>
                      <a:gd name="connsiteY44" fmla="*/ 198454 h 321949"/>
                      <a:gd name="connsiteX45" fmla="*/ 254803 w 303806"/>
                      <a:gd name="connsiteY45" fmla="*/ 171947 h 321949"/>
                      <a:gd name="connsiteX46" fmla="*/ 239210 w 303806"/>
                      <a:gd name="connsiteY46" fmla="*/ 161032 h 321949"/>
                      <a:gd name="connsiteX47" fmla="*/ 252932 w 303806"/>
                      <a:gd name="connsiteY47" fmla="*/ 163527 h 321949"/>
                      <a:gd name="connsiteX48" fmla="*/ 280374 w 303806"/>
                      <a:gd name="connsiteY48" fmla="*/ 164150 h 321949"/>
                      <a:gd name="connsiteX49" fmla="*/ 302204 w 303806"/>
                      <a:gd name="connsiteY49" fmla="*/ 159161 h 321949"/>
                      <a:gd name="connsiteX50" fmla="*/ 300333 w 303806"/>
                      <a:gd name="connsiteY50" fmla="*/ 150117 h 321949"/>
                      <a:gd name="connsiteX51" fmla="*/ 274761 w 303806"/>
                      <a:gd name="connsiteY51" fmla="*/ 141074 h 321949"/>
                      <a:gd name="connsiteX52" fmla="*/ 256362 w 303806"/>
                      <a:gd name="connsiteY52" fmla="*/ 136708 h 321949"/>
                      <a:gd name="connsiteX53" fmla="*/ 284117 w 303806"/>
                      <a:gd name="connsiteY53" fmla="*/ 114255 h 321949"/>
                      <a:gd name="connsiteX54" fmla="*/ 278192 w 303806"/>
                      <a:gd name="connsiteY54" fmla="*/ 106146 h 321949"/>
                      <a:gd name="connsiteX55" fmla="*/ 240146 w 303806"/>
                      <a:gd name="connsiteY55" fmla="*/ 114255 h 321949"/>
                      <a:gd name="connsiteX56" fmla="*/ 224865 w 303806"/>
                      <a:gd name="connsiteY56" fmla="*/ 116126 h 321949"/>
                      <a:gd name="connsiteX57" fmla="*/ 217069 w 303806"/>
                      <a:gd name="connsiteY57" fmla="*/ 112383 h 321949"/>
                      <a:gd name="connsiteX58" fmla="*/ 192745 w 303806"/>
                      <a:gd name="connsiteY58" fmla="*/ 99910 h 321949"/>
                      <a:gd name="connsiteX59" fmla="*/ 170916 w 303806"/>
                      <a:gd name="connsiteY59" fmla="*/ 83382 h 321949"/>
                      <a:gd name="connsiteX60" fmla="*/ 170604 w 303806"/>
                      <a:gd name="connsiteY60" fmla="*/ 83070 h 321949"/>
                      <a:gd name="connsiteX61" fmla="*/ 164055 w 303806"/>
                      <a:gd name="connsiteY61" fmla="*/ 77768 h 321949"/>
                      <a:gd name="connsiteX62" fmla="*/ 159065 w 303806"/>
                      <a:gd name="connsiteY62" fmla="*/ 74026 h 321949"/>
                      <a:gd name="connsiteX63" fmla="*/ 173722 w 303806"/>
                      <a:gd name="connsiteY63" fmla="*/ 80263 h 321949"/>
                      <a:gd name="connsiteX64" fmla="*/ 209897 w 303806"/>
                      <a:gd name="connsiteY64" fmla="*/ 89619 h 321949"/>
                      <a:gd name="connsiteX65" fmla="*/ 260416 w 303806"/>
                      <a:gd name="connsiteY65" fmla="*/ 74338 h 321949"/>
                      <a:gd name="connsiteX66" fmla="*/ 255738 w 303806"/>
                      <a:gd name="connsiteY66" fmla="*/ 68101 h 321949"/>
                      <a:gd name="connsiteX67" fmla="*/ 221435 w 303806"/>
                      <a:gd name="connsiteY67" fmla="*/ 69348 h 321949"/>
                      <a:gd name="connsiteX68" fmla="*/ 244200 w 303806"/>
                      <a:gd name="connsiteY68" fmla="*/ 52820 h 321949"/>
                      <a:gd name="connsiteX69" fmla="*/ 254179 w 303806"/>
                      <a:gd name="connsiteY69" fmla="*/ 33174 h 321949"/>
                      <a:gd name="connsiteX70" fmla="*/ 247319 w 303806"/>
                      <a:gd name="connsiteY70" fmla="*/ 30367 h 321949"/>
                      <a:gd name="connsiteX71" fmla="*/ 224242 w 303806"/>
                      <a:gd name="connsiteY71" fmla="*/ 40970 h 321949"/>
                      <a:gd name="connsiteX72" fmla="*/ 199606 w 303806"/>
                      <a:gd name="connsiteY72" fmla="*/ 49702 h 321949"/>
                      <a:gd name="connsiteX73" fmla="*/ 192745 w 303806"/>
                      <a:gd name="connsiteY73" fmla="*/ 50637 h 321949"/>
                      <a:gd name="connsiteX74" fmla="*/ 210832 w 303806"/>
                      <a:gd name="connsiteY74" fmla="*/ 19453 h 321949"/>
                      <a:gd name="connsiteX75" fmla="*/ 206155 w 303806"/>
                      <a:gd name="connsiteY75" fmla="*/ 16334 h 321949"/>
                      <a:gd name="connsiteX76" fmla="*/ 175905 w 303806"/>
                      <a:gd name="connsiteY76" fmla="*/ 36604 h 321949"/>
                      <a:gd name="connsiteX77" fmla="*/ 172163 w 303806"/>
                      <a:gd name="connsiteY77" fmla="*/ 38164 h 321949"/>
                      <a:gd name="connsiteX78" fmla="*/ 153764 w 303806"/>
                      <a:gd name="connsiteY78" fmla="*/ 35669 h 321949"/>
                      <a:gd name="connsiteX79" fmla="*/ 135677 w 303806"/>
                      <a:gd name="connsiteY79" fmla="*/ 26313 h 321949"/>
                      <a:gd name="connsiteX80" fmla="*/ 95760 w 303806"/>
                      <a:gd name="connsiteY80" fmla="*/ 430 h 321949"/>
                      <a:gd name="connsiteX81" fmla="*/ 94201 w 303806"/>
                      <a:gd name="connsiteY81" fmla="*/ 430 h 321949"/>
                      <a:gd name="connsiteX82" fmla="*/ 89835 w 303806"/>
                      <a:gd name="connsiteY82" fmla="*/ 1989 h 321949"/>
                      <a:gd name="connsiteX83" fmla="*/ 87028 w 303806"/>
                      <a:gd name="connsiteY83" fmla="*/ 29744 h 321949"/>
                      <a:gd name="connsiteX84" fmla="*/ 84222 w 303806"/>
                      <a:gd name="connsiteY84" fmla="*/ 60305 h 321949"/>
                      <a:gd name="connsiteX85" fmla="*/ 80168 w 303806"/>
                      <a:gd name="connsiteY85" fmla="*/ 77768 h 321949"/>
                      <a:gd name="connsiteX86" fmla="*/ 74554 w 303806"/>
                      <a:gd name="connsiteY86" fmla="*/ 85253 h 321949"/>
                      <a:gd name="connsiteX87" fmla="*/ 63951 w 303806"/>
                      <a:gd name="connsiteY87" fmla="*/ 93984 h 321949"/>
                      <a:gd name="connsiteX88" fmla="*/ 51166 w 303806"/>
                      <a:gd name="connsiteY88" fmla="*/ 93984 h 321949"/>
                      <a:gd name="connsiteX89" fmla="*/ 2829 w 303806"/>
                      <a:gd name="connsiteY89" fmla="*/ 105523 h 321949"/>
                      <a:gd name="connsiteX90" fmla="*/ 11561 w 303806"/>
                      <a:gd name="connsiteY90" fmla="*/ 124546 h 321949"/>
                      <a:gd name="connsiteX91" fmla="*/ 25906 w 303806"/>
                      <a:gd name="connsiteY91" fmla="*/ 122051 h 321949"/>
                      <a:gd name="connsiteX92" fmla="*/ 19669 w 303806"/>
                      <a:gd name="connsiteY92" fmla="*/ 126105 h 321949"/>
                      <a:gd name="connsiteX93" fmla="*/ 13744 w 303806"/>
                      <a:gd name="connsiteY93" fmla="*/ 158849 h 321949"/>
                      <a:gd name="connsiteX94" fmla="*/ 17174 w 303806"/>
                      <a:gd name="connsiteY94" fmla="*/ 161344 h 321949"/>
                      <a:gd name="connsiteX95" fmla="*/ 29336 w 303806"/>
                      <a:gd name="connsiteY95" fmla="*/ 154171 h 321949"/>
                      <a:gd name="connsiteX96" fmla="*/ 41810 w 303806"/>
                      <a:gd name="connsiteY96" fmla="*/ 147622 h 321949"/>
                      <a:gd name="connsiteX97" fmla="*/ 35261 w 303806"/>
                      <a:gd name="connsiteY97" fmla="*/ 157602 h 321949"/>
                      <a:gd name="connsiteX98" fmla="*/ 35573 w 303806"/>
                      <a:gd name="connsiteY98" fmla="*/ 189410 h 321949"/>
                      <a:gd name="connsiteX99" fmla="*/ 43993 w 303806"/>
                      <a:gd name="connsiteY99" fmla="*/ 189098 h 321949"/>
                      <a:gd name="connsiteX100" fmla="*/ 63640 w 303806"/>
                      <a:gd name="connsiteY100" fmla="*/ 164150 h 321949"/>
                      <a:gd name="connsiteX101" fmla="*/ 98567 w 303806"/>
                      <a:gd name="connsiteY101" fmla="*/ 96479 h 321949"/>
                      <a:gd name="connsiteX102" fmla="*/ 95760 w 303806"/>
                      <a:gd name="connsiteY102" fmla="*/ 122675 h 321949"/>
                      <a:gd name="connsiteX103" fmla="*/ 88276 w 303806"/>
                      <a:gd name="connsiteY103" fmla="*/ 161032 h 321949"/>
                      <a:gd name="connsiteX104" fmla="*/ 76114 w 303806"/>
                      <a:gd name="connsiteY104" fmla="*/ 201260 h 321949"/>
                      <a:gd name="connsiteX105" fmla="*/ 65823 w 303806"/>
                      <a:gd name="connsiteY105" fmla="*/ 218724 h 321949"/>
                      <a:gd name="connsiteX106" fmla="*/ 51166 w 303806"/>
                      <a:gd name="connsiteY106" fmla="*/ 232133 h 321949"/>
                      <a:gd name="connsiteX107" fmla="*/ 60833 w 303806"/>
                      <a:gd name="connsiteY107" fmla="*/ 251156 h 321949"/>
                      <a:gd name="connsiteX108" fmla="*/ 152205 w 303806"/>
                      <a:gd name="connsiteY108" fmla="*/ 69348 h 321949"/>
                      <a:gd name="connsiteX109" fmla="*/ 151269 w 303806"/>
                      <a:gd name="connsiteY109" fmla="*/ 68101 h 321949"/>
                      <a:gd name="connsiteX110" fmla="*/ 153140 w 303806"/>
                      <a:gd name="connsiteY110" fmla="*/ 69972 h 321949"/>
                      <a:gd name="connsiteX111" fmla="*/ 152205 w 303806"/>
                      <a:gd name="connsiteY111" fmla="*/ 69348 h 32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</a:cxnLst>
                    <a:rect l="l" t="t" r="r" b="b"/>
                    <a:pathLst>
                      <a:path w="303806" h="321949">
                        <a:moveTo>
                          <a:pt x="60833" y="251156"/>
                        </a:moveTo>
                        <a:cubicBezTo>
                          <a:pt x="77673" y="253339"/>
                          <a:pt x="88899" y="238370"/>
                          <a:pt x="96072" y="225273"/>
                        </a:cubicBezTo>
                        <a:cubicBezTo>
                          <a:pt x="97943" y="222154"/>
                          <a:pt x="99502" y="218724"/>
                          <a:pt x="100750" y="215294"/>
                        </a:cubicBezTo>
                        <a:cubicBezTo>
                          <a:pt x="101061" y="224025"/>
                          <a:pt x="101373" y="232757"/>
                          <a:pt x="101685" y="241489"/>
                        </a:cubicBezTo>
                        <a:cubicBezTo>
                          <a:pt x="101997" y="244607"/>
                          <a:pt x="102309" y="269244"/>
                          <a:pt x="110105" y="266749"/>
                        </a:cubicBezTo>
                        <a:cubicBezTo>
                          <a:pt x="120708" y="263318"/>
                          <a:pt x="118837" y="239306"/>
                          <a:pt x="120084" y="229015"/>
                        </a:cubicBezTo>
                        <a:cubicBezTo>
                          <a:pt x="120396" y="226208"/>
                          <a:pt x="120708" y="223713"/>
                          <a:pt x="120708" y="220907"/>
                        </a:cubicBezTo>
                        <a:cubicBezTo>
                          <a:pt x="124762" y="226520"/>
                          <a:pt x="129128" y="231510"/>
                          <a:pt x="133806" y="234940"/>
                        </a:cubicBezTo>
                        <a:cubicBezTo>
                          <a:pt x="135365" y="236187"/>
                          <a:pt x="137236" y="235564"/>
                          <a:pt x="137236" y="233693"/>
                        </a:cubicBezTo>
                        <a:cubicBezTo>
                          <a:pt x="138483" y="219036"/>
                          <a:pt x="120708" y="116126"/>
                          <a:pt x="121020" y="106458"/>
                        </a:cubicBezTo>
                        <a:cubicBezTo>
                          <a:pt x="121020" y="105835"/>
                          <a:pt x="121020" y="104899"/>
                          <a:pt x="121020" y="103964"/>
                        </a:cubicBezTo>
                        <a:cubicBezTo>
                          <a:pt x="121020" y="103964"/>
                          <a:pt x="121020" y="104275"/>
                          <a:pt x="121332" y="104275"/>
                        </a:cubicBezTo>
                        <a:cubicBezTo>
                          <a:pt x="127257" y="128288"/>
                          <a:pt x="129440" y="152300"/>
                          <a:pt x="138171" y="176001"/>
                        </a:cubicBezTo>
                        <a:cubicBezTo>
                          <a:pt x="155635" y="223713"/>
                          <a:pt x="161248" y="230574"/>
                          <a:pt x="161560" y="231822"/>
                        </a:cubicBezTo>
                        <a:cubicBezTo>
                          <a:pt x="160625" y="234316"/>
                          <a:pt x="159689" y="236811"/>
                          <a:pt x="158753" y="239306"/>
                        </a:cubicBezTo>
                        <a:cubicBezTo>
                          <a:pt x="156259" y="245855"/>
                          <a:pt x="152205" y="253027"/>
                          <a:pt x="152828" y="260823"/>
                        </a:cubicBezTo>
                        <a:cubicBezTo>
                          <a:pt x="153140" y="263942"/>
                          <a:pt x="155011" y="271738"/>
                          <a:pt x="158753" y="273297"/>
                        </a:cubicBezTo>
                        <a:cubicBezTo>
                          <a:pt x="169044" y="277352"/>
                          <a:pt x="176217" y="271115"/>
                          <a:pt x="181207" y="263006"/>
                        </a:cubicBezTo>
                        <a:cubicBezTo>
                          <a:pt x="181518" y="267684"/>
                          <a:pt x="182142" y="272362"/>
                          <a:pt x="182766" y="277040"/>
                        </a:cubicBezTo>
                        <a:cubicBezTo>
                          <a:pt x="183390" y="282341"/>
                          <a:pt x="186508" y="309784"/>
                          <a:pt x="196175" y="308537"/>
                        </a:cubicBezTo>
                        <a:cubicBezTo>
                          <a:pt x="209897" y="306977"/>
                          <a:pt x="209585" y="290761"/>
                          <a:pt x="208649" y="277975"/>
                        </a:cubicBezTo>
                        <a:cubicBezTo>
                          <a:pt x="208649" y="276104"/>
                          <a:pt x="208337" y="273921"/>
                          <a:pt x="208337" y="272050"/>
                        </a:cubicBezTo>
                        <a:cubicBezTo>
                          <a:pt x="213639" y="278599"/>
                          <a:pt x="218940" y="284836"/>
                          <a:pt x="224865" y="291073"/>
                        </a:cubicBezTo>
                        <a:cubicBezTo>
                          <a:pt x="238275" y="305106"/>
                          <a:pt x="253555" y="322258"/>
                          <a:pt x="271955" y="321946"/>
                        </a:cubicBezTo>
                        <a:cubicBezTo>
                          <a:pt x="275697" y="321946"/>
                          <a:pt x="277256" y="317268"/>
                          <a:pt x="274449" y="313838"/>
                        </a:cubicBezTo>
                        <a:cubicBezTo>
                          <a:pt x="263535" y="299805"/>
                          <a:pt x="253867" y="285460"/>
                          <a:pt x="244512" y="270179"/>
                        </a:cubicBezTo>
                        <a:cubicBezTo>
                          <a:pt x="243888" y="268932"/>
                          <a:pt x="242953" y="267684"/>
                          <a:pt x="242329" y="266437"/>
                        </a:cubicBezTo>
                        <a:cubicBezTo>
                          <a:pt x="251996" y="272362"/>
                          <a:pt x="261975" y="274857"/>
                          <a:pt x="270395" y="268932"/>
                        </a:cubicBezTo>
                        <a:cubicBezTo>
                          <a:pt x="272890" y="267372"/>
                          <a:pt x="271643" y="263006"/>
                          <a:pt x="268836" y="261447"/>
                        </a:cubicBezTo>
                        <a:cubicBezTo>
                          <a:pt x="259481" y="255834"/>
                          <a:pt x="251684" y="248038"/>
                          <a:pt x="244512" y="239618"/>
                        </a:cubicBezTo>
                        <a:cubicBezTo>
                          <a:pt x="244512" y="239618"/>
                          <a:pt x="244512" y="239618"/>
                          <a:pt x="244824" y="239306"/>
                        </a:cubicBezTo>
                        <a:cubicBezTo>
                          <a:pt x="244824" y="239306"/>
                          <a:pt x="244824" y="238994"/>
                          <a:pt x="244824" y="238994"/>
                        </a:cubicBezTo>
                        <a:cubicBezTo>
                          <a:pt x="249190" y="239618"/>
                          <a:pt x="253244" y="239930"/>
                          <a:pt x="257610" y="240242"/>
                        </a:cubicBezTo>
                        <a:cubicBezTo>
                          <a:pt x="262911" y="240553"/>
                          <a:pt x="267900" y="239306"/>
                          <a:pt x="273202" y="239930"/>
                        </a:cubicBezTo>
                        <a:cubicBezTo>
                          <a:pt x="278503" y="240553"/>
                          <a:pt x="278503" y="231510"/>
                          <a:pt x="273514" y="229327"/>
                        </a:cubicBezTo>
                        <a:cubicBezTo>
                          <a:pt x="268524" y="227144"/>
                          <a:pt x="264470" y="223402"/>
                          <a:pt x="259793" y="220907"/>
                        </a:cubicBezTo>
                        <a:cubicBezTo>
                          <a:pt x="254491" y="218100"/>
                          <a:pt x="249190" y="215605"/>
                          <a:pt x="243888" y="213423"/>
                        </a:cubicBezTo>
                        <a:cubicBezTo>
                          <a:pt x="237339" y="210928"/>
                          <a:pt x="219876" y="203755"/>
                          <a:pt x="217693" y="201260"/>
                        </a:cubicBezTo>
                        <a:cubicBezTo>
                          <a:pt x="207714" y="190658"/>
                          <a:pt x="194616" y="181614"/>
                          <a:pt x="185573" y="170387"/>
                        </a:cubicBezTo>
                        <a:cubicBezTo>
                          <a:pt x="147839" y="123922"/>
                          <a:pt x="143161" y="96167"/>
                          <a:pt x="143473" y="96167"/>
                        </a:cubicBezTo>
                        <a:cubicBezTo>
                          <a:pt x="154388" y="113631"/>
                          <a:pt x="160313" y="125793"/>
                          <a:pt x="169044" y="137331"/>
                        </a:cubicBezTo>
                        <a:cubicBezTo>
                          <a:pt x="177464" y="148246"/>
                          <a:pt x="187132" y="157914"/>
                          <a:pt x="197735" y="166022"/>
                        </a:cubicBezTo>
                        <a:cubicBezTo>
                          <a:pt x="206466" y="172570"/>
                          <a:pt x="217381" y="181926"/>
                          <a:pt x="227672" y="184732"/>
                        </a:cubicBezTo>
                        <a:cubicBezTo>
                          <a:pt x="233909" y="188786"/>
                          <a:pt x="240146" y="192217"/>
                          <a:pt x="245448" y="194400"/>
                        </a:cubicBezTo>
                        <a:cubicBezTo>
                          <a:pt x="252308" y="197206"/>
                          <a:pt x="287859" y="211551"/>
                          <a:pt x="288795" y="198454"/>
                        </a:cubicBezTo>
                        <a:cubicBezTo>
                          <a:pt x="289730" y="186292"/>
                          <a:pt x="262599" y="176312"/>
                          <a:pt x="254803" y="171947"/>
                        </a:cubicBezTo>
                        <a:cubicBezTo>
                          <a:pt x="249190" y="168828"/>
                          <a:pt x="244200" y="165086"/>
                          <a:pt x="239210" y="161032"/>
                        </a:cubicBezTo>
                        <a:cubicBezTo>
                          <a:pt x="244824" y="162279"/>
                          <a:pt x="249501" y="163215"/>
                          <a:pt x="252932" y="163527"/>
                        </a:cubicBezTo>
                        <a:cubicBezTo>
                          <a:pt x="262287" y="164774"/>
                          <a:pt x="271331" y="165086"/>
                          <a:pt x="280374" y="164150"/>
                        </a:cubicBezTo>
                        <a:cubicBezTo>
                          <a:pt x="287859" y="163215"/>
                          <a:pt x="296279" y="162903"/>
                          <a:pt x="302204" y="159161"/>
                        </a:cubicBezTo>
                        <a:cubicBezTo>
                          <a:pt x="305322" y="156978"/>
                          <a:pt x="303451" y="151988"/>
                          <a:pt x="300333" y="150117"/>
                        </a:cubicBezTo>
                        <a:cubicBezTo>
                          <a:pt x="292848" y="145440"/>
                          <a:pt x="282869" y="143257"/>
                          <a:pt x="274761" y="141074"/>
                        </a:cubicBezTo>
                        <a:cubicBezTo>
                          <a:pt x="268836" y="139514"/>
                          <a:pt x="262599" y="137955"/>
                          <a:pt x="256362" y="136708"/>
                        </a:cubicBezTo>
                        <a:cubicBezTo>
                          <a:pt x="267277" y="131406"/>
                          <a:pt x="276009" y="123922"/>
                          <a:pt x="284117" y="114255"/>
                        </a:cubicBezTo>
                        <a:cubicBezTo>
                          <a:pt x="286923" y="110824"/>
                          <a:pt x="281934" y="105211"/>
                          <a:pt x="278192" y="106146"/>
                        </a:cubicBezTo>
                        <a:cubicBezTo>
                          <a:pt x="266029" y="109577"/>
                          <a:pt x="252932" y="111760"/>
                          <a:pt x="240146" y="114255"/>
                        </a:cubicBezTo>
                        <a:cubicBezTo>
                          <a:pt x="235468" y="115190"/>
                          <a:pt x="230167" y="115502"/>
                          <a:pt x="224865" y="116126"/>
                        </a:cubicBezTo>
                        <a:cubicBezTo>
                          <a:pt x="222371" y="114878"/>
                          <a:pt x="219564" y="113631"/>
                          <a:pt x="217069" y="112383"/>
                        </a:cubicBezTo>
                        <a:cubicBezTo>
                          <a:pt x="208961" y="108641"/>
                          <a:pt x="200541" y="104587"/>
                          <a:pt x="192745" y="99910"/>
                        </a:cubicBezTo>
                        <a:cubicBezTo>
                          <a:pt x="184949" y="95232"/>
                          <a:pt x="178088" y="89307"/>
                          <a:pt x="170916" y="83382"/>
                        </a:cubicBezTo>
                        <a:cubicBezTo>
                          <a:pt x="170916" y="83382"/>
                          <a:pt x="170916" y="83070"/>
                          <a:pt x="170604" y="83070"/>
                        </a:cubicBezTo>
                        <a:cubicBezTo>
                          <a:pt x="168733" y="80575"/>
                          <a:pt x="166550" y="79016"/>
                          <a:pt x="164055" y="77768"/>
                        </a:cubicBezTo>
                        <a:cubicBezTo>
                          <a:pt x="162496" y="76521"/>
                          <a:pt x="160625" y="75274"/>
                          <a:pt x="159065" y="74026"/>
                        </a:cubicBezTo>
                        <a:cubicBezTo>
                          <a:pt x="163743" y="76521"/>
                          <a:pt x="169044" y="78392"/>
                          <a:pt x="173722" y="80263"/>
                        </a:cubicBezTo>
                        <a:cubicBezTo>
                          <a:pt x="185573" y="84941"/>
                          <a:pt x="197735" y="88059"/>
                          <a:pt x="209897" y="89619"/>
                        </a:cubicBezTo>
                        <a:cubicBezTo>
                          <a:pt x="229855" y="92113"/>
                          <a:pt x="248254" y="88995"/>
                          <a:pt x="260416" y="74338"/>
                        </a:cubicBezTo>
                        <a:cubicBezTo>
                          <a:pt x="262599" y="71531"/>
                          <a:pt x="258545" y="67477"/>
                          <a:pt x="255738" y="68101"/>
                        </a:cubicBezTo>
                        <a:cubicBezTo>
                          <a:pt x="244824" y="69972"/>
                          <a:pt x="233285" y="70596"/>
                          <a:pt x="221435" y="69348"/>
                        </a:cubicBezTo>
                        <a:cubicBezTo>
                          <a:pt x="229855" y="64982"/>
                          <a:pt x="237339" y="59369"/>
                          <a:pt x="244200" y="52820"/>
                        </a:cubicBezTo>
                        <a:cubicBezTo>
                          <a:pt x="249813" y="47519"/>
                          <a:pt x="255738" y="42529"/>
                          <a:pt x="254179" y="33174"/>
                        </a:cubicBezTo>
                        <a:cubicBezTo>
                          <a:pt x="253555" y="29744"/>
                          <a:pt x="248878" y="28184"/>
                          <a:pt x="247319" y="30367"/>
                        </a:cubicBezTo>
                        <a:cubicBezTo>
                          <a:pt x="243265" y="36292"/>
                          <a:pt x="230791" y="38164"/>
                          <a:pt x="224242" y="40970"/>
                        </a:cubicBezTo>
                        <a:cubicBezTo>
                          <a:pt x="216445" y="44400"/>
                          <a:pt x="208026" y="47519"/>
                          <a:pt x="199606" y="49702"/>
                        </a:cubicBezTo>
                        <a:cubicBezTo>
                          <a:pt x="197423" y="50326"/>
                          <a:pt x="195240" y="50637"/>
                          <a:pt x="192745" y="50637"/>
                        </a:cubicBezTo>
                        <a:cubicBezTo>
                          <a:pt x="202100" y="43777"/>
                          <a:pt x="211456" y="33174"/>
                          <a:pt x="210832" y="19453"/>
                        </a:cubicBezTo>
                        <a:cubicBezTo>
                          <a:pt x="210832" y="16958"/>
                          <a:pt x="208026" y="15087"/>
                          <a:pt x="206155" y="16334"/>
                        </a:cubicBezTo>
                        <a:cubicBezTo>
                          <a:pt x="195552" y="22571"/>
                          <a:pt x="187132" y="31303"/>
                          <a:pt x="175905" y="36604"/>
                        </a:cubicBezTo>
                        <a:cubicBezTo>
                          <a:pt x="174658" y="37228"/>
                          <a:pt x="173410" y="37852"/>
                          <a:pt x="172163" y="38164"/>
                        </a:cubicBezTo>
                        <a:cubicBezTo>
                          <a:pt x="166238" y="36292"/>
                          <a:pt x="159689" y="35669"/>
                          <a:pt x="153764" y="35669"/>
                        </a:cubicBezTo>
                        <a:cubicBezTo>
                          <a:pt x="147527" y="32550"/>
                          <a:pt x="141602" y="29432"/>
                          <a:pt x="135677" y="26313"/>
                        </a:cubicBezTo>
                        <a:cubicBezTo>
                          <a:pt x="122267" y="18517"/>
                          <a:pt x="108858" y="9162"/>
                          <a:pt x="95760" y="430"/>
                        </a:cubicBezTo>
                        <a:cubicBezTo>
                          <a:pt x="95136" y="118"/>
                          <a:pt x="94513" y="118"/>
                          <a:pt x="94201" y="430"/>
                        </a:cubicBezTo>
                        <a:cubicBezTo>
                          <a:pt x="92642" y="-506"/>
                          <a:pt x="90459" y="118"/>
                          <a:pt x="89835" y="1989"/>
                        </a:cubicBezTo>
                        <a:cubicBezTo>
                          <a:pt x="86716" y="10409"/>
                          <a:pt x="87028" y="20076"/>
                          <a:pt x="87028" y="29744"/>
                        </a:cubicBezTo>
                        <a:cubicBezTo>
                          <a:pt x="87028" y="40347"/>
                          <a:pt x="85781" y="50326"/>
                          <a:pt x="84222" y="60305"/>
                        </a:cubicBezTo>
                        <a:cubicBezTo>
                          <a:pt x="83286" y="66230"/>
                          <a:pt x="81727" y="71843"/>
                          <a:pt x="80168" y="77768"/>
                        </a:cubicBezTo>
                        <a:cubicBezTo>
                          <a:pt x="78608" y="80575"/>
                          <a:pt x="76737" y="83070"/>
                          <a:pt x="74554" y="85253"/>
                        </a:cubicBezTo>
                        <a:cubicBezTo>
                          <a:pt x="71436" y="88683"/>
                          <a:pt x="68006" y="91801"/>
                          <a:pt x="63951" y="93984"/>
                        </a:cubicBezTo>
                        <a:cubicBezTo>
                          <a:pt x="59586" y="96479"/>
                          <a:pt x="56779" y="94920"/>
                          <a:pt x="51166" y="93984"/>
                        </a:cubicBezTo>
                        <a:cubicBezTo>
                          <a:pt x="33390" y="91178"/>
                          <a:pt x="15615" y="95856"/>
                          <a:pt x="2829" y="105523"/>
                        </a:cubicBezTo>
                        <a:cubicBezTo>
                          <a:pt x="-3720" y="110512"/>
                          <a:pt x="1894" y="125481"/>
                          <a:pt x="11561" y="124546"/>
                        </a:cubicBezTo>
                        <a:cubicBezTo>
                          <a:pt x="16550" y="123922"/>
                          <a:pt x="21228" y="122986"/>
                          <a:pt x="25906" y="122051"/>
                        </a:cubicBezTo>
                        <a:cubicBezTo>
                          <a:pt x="23723" y="122986"/>
                          <a:pt x="21540" y="124546"/>
                          <a:pt x="19669" y="126105"/>
                        </a:cubicBezTo>
                        <a:cubicBezTo>
                          <a:pt x="12185" y="132966"/>
                          <a:pt x="6883" y="147311"/>
                          <a:pt x="13744" y="158849"/>
                        </a:cubicBezTo>
                        <a:cubicBezTo>
                          <a:pt x="14367" y="160096"/>
                          <a:pt x="15927" y="161344"/>
                          <a:pt x="17174" y="161344"/>
                        </a:cubicBezTo>
                        <a:cubicBezTo>
                          <a:pt x="22476" y="160720"/>
                          <a:pt x="25594" y="157914"/>
                          <a:pt x="29336" y="154171"/>
                        </a:cubicBezTo>
                        <a:cubicBezTo>
                          <a:pt x="33390" y="150117"/>
                          <a:pt x="36821" y="147934"/>
                          <a:pt x="41810" y="147622"/>
                        </a:cubicBezTo>
                        <a:cubicBezTo>
                          <a:pt x="39627" y="151053"/>
                          <a:pt x="37444" y="154171"/>
                          <a:pt x="35261" y="157602"/>
                        </a:cubicBezTo>
                        <a:cubicBezTo>
                          <a:pt x="29648" y="166645"/>
                          <a:pt x="26530" y="177872"/>
                          <a:pt x="35573" y="189410"/>
                        </a:cubicBezTo>
                        <a:cubicBezTo>
                          <a:pt x="38380" y="192841"/>
                          <a:pt x="42746" y="192529"/>
                          <a:pt x="43993" y="189098"/>
                        </a:cubicBezTo>
                        <a:cubicBezTo>
                          <a:pt x="48047" y="179431"/>
                          <a:pt x="58338" y="173194"/>
                          <a:pt x="63640" y="164150"/>
                        </a:cubicBezTo>
                        <a:cubicBezTo>
                          <a:pt x="69877" y="153859"/>
                          <a:pt x="93577" y="100221"/>
                          <a:pt x="98567" y="96479"/>
                        </a:cubicBezTo>
                        <a:cubicBezTo>
                          <a:pt x="98567" y="98350"/>
                          <a:pt x="95760" y="121115"/>
                          <a:pt x="95760" y="122675"/>
                        </a:cubicBezTo>
                        <a:cubicBezTo>
                          <a:pt x="95760" y="136396"/>
                          <a:pt x="90459" y="147622"/>
                          <a:pt x="88276" y="161032"/>
                        </a:cubicBezTo>
                        <a:cubicBezTo>
                          <a:pt x="86093" y="175065"/>
                          <a:pt x="81415" y="188786"/>
                          <a:pt x="76114" y="201260"/>
                        </a:cubicBezTo>
                        <a:cubicBezTo>
                          <a:pt x="73619" y="207497"/>
                          <a:pt x="70188" y="213734"/>
                          <a:pt x="65823" y="218724"/>
                        </a:cubicBezTo>
                        <a:cubicBezTo>
                          <a:pt x="61457" y="224025"/>
                          <a:pt x="54908" y="226208"/>
                          <a:pt x="51166" y="232133"/>
                        </a:cubicBezTo>
                        <a:cubicBezTo>
                          <a:pt x="48359" y="238059"/>
                          <a:pt x="52413" y="250221"/>
                          <a:pt x="60833" y="251156"/>
                        </a:cubicBezTo>
                        <a:close/>
                        <a:moveTo>
                          <a:pt x="152205" y="69348"/>
                        </a:moveTo>
                        <a:cubicBezTo>
                          <a:pt x="151893" y="69037"/>
                          <a:pt x="151581" y="68413"/>
                          <a:pt x="151269" y="68101"/>
                        </a:cubicBezTo>
                        <a:cubicBezTo>
                          <a:pt x="151893" y="68725"/>
                          <a:pt x="152516" y="69348"/>
                          <a:pt x="153140" y="69972"/>
                        </a:cubicBezTo>
                        <a:cubicBezTo>
                          <a:pt x="152828" y="69972"/>
                          <a:pt x="152516" y="69660"/>
                          <a:pt x="152205" y="69348"/>
                        </a:cubicBez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68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406482" y="3884433"/>
                    <a:ext cx="356986" cy="426660"/>
                    <a:chOff x="7406482" y="3884433"/>
                    <a:chExt cx="356986" cy="426660"/>
                  </a:xfrm>
                </p:grpSpPr>
                <p:sp>
                  <p:nvSpPr>
                    <p:cNvPr id="94" name="Freeform: Shape 780">
                      <a:extLst>
                        <a:ext uri="{FF2B5EF4-FFF2-40B4-BE49-F238E27FC236}">
                          <a16:creationId xmlns:a16="http://schemas.microsoft.com/office/drawing/2014/main" id="{F15DBE3C-A5E0-4091-A29F-CECDEC8E16C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21773" y="4084761"/>
                      <a:ext cx="141695" cy="147748"/>
                    </a:xfrm>
                    <a:custGeom>
                      <a:avLst/>
                      <a:gdLst>
                        <a:gd name="connsiteX0" fmla="*/ 9679 w 141695"/>
                        <a:gd name="connsiteY0" fmla="*/ 146422 h 147748"/>
                        <a:gd name="connsiteX1" fmla="*/ 73296 w 141695"/>
                        <a:gd name="connsiteY1" fmla="*/ 72514 h 147748"/>
                        <a:gd name="connsiteX2" fmla="*/ 113837 w 141695"/>
                        <a:gd name="connsiteY2" fmla="*/ 44136 h 147748"/>
                        <a:gd name="connsiteX3" fmla="*/ 140967 w 141695"/>
                        <a:gd name="connsiteY3" fmla="*/ 19188 h 147748"/>
                        <a:gd name="connsiteX4" fmla="*/ 136913 w 141695"/>
                        <a:gd name="connsiteY4" fmla="*/ 6090 h 147748"/>
                        <a:gd name="connsiteX5" fmla="*/ 48348 w 141695"/>
                        <a:gd name="connsiteY5" fmla="*/ 42888 h 147748"/>
                        <a:gd name="connsiteX6" fmla="*/ 12 w 141695"/>
                        <a:gd name="connsiteY6" fmla="*/ 141121 h 147748"/>
                        <a:gd name="connsiteX7" fmla="*/ 9679 w 141695"/>
                        <a:gd name="connsiteY7" fmla="*/ 146422 h 147748"/>
                        <a:gd name="connsiteX8" fmla="*/ 9679 w 141695"/>
                        <a:gd name="connsiteY8" fmla="*/ 146422 h 1477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41695" h="147748">
                          <a:moveTo>
                            <a:pt x="9679" y="146422"/>
                          </a:moveTo>
                          <a:cubicBezTo>
                            <a:pt x="33691" y="124281"/>
                            <a:pt x="49284" y="94967"/>
                            <a:pt x="73296" y="72514"/>
                          </a:cubicBezTo>
                          <a:cubicBezTo>
                            <a:pt x="85458" y="61287"/>
                            <a:pt x="99492" y="52244"/>
                            <a:pt x="113837" y="44136"/>
                          </a:cubicBezTo>
                          <a:cubicBezTo>
                            <a:pt x="125999" y="37275"/>
                            <a:pt x="135978" y="32909"/>
                            <a:pt x="140967" y="19188"/>
                          </a:cubicBezTo>
                          <a:cubicBezTo>
                            <a:pt x="142839" y="14510"/>
                            <a:pt x="140967" y="8897"/>
                            <a:pt x="136913" y="6090"/>
                          </a:cubicBezTo>
                          <a:cubicBezTo>
                            <a:pt x="107288" y="-14492"/>
                            <a:pt x="67683" y="21994"/>
                            <a:pt x="48348" y="42888"/>
                          </a:cubicBezTo>
                          <a:cubicBezTo>
                            <a:pt x="23712" y="69707"/>
                            <a:pt x="2195" y="104011"/>
                            <a:pt x="12" y="141121"/>
                          </a:cubicBezTo>
                          <a:cubicBezTo>
                            <a:pt x="-300" y="146110"/>
                            <a:pt x="5625" y="149852"/>
                            <a:pt x="9679" y="146422"/>
                          </a:cubicBezTo>
                          <a:lnTo>
                            <a:pt x="9679" y="14642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" name="Freeform: Shape 781">
                      <a:extLst>
                        <a:ext uri="{FF2B5EF4-FFF2-40B4-BE49-F238E27FC236}">
                          <a16:creationId xmlns:a16="http://schemas.microsoft.com/office/drawing/2014/main" id="{E281CC4E-DB37-4270-B9ED-27F1750C370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49336" y="4026296"/>
                      <a:ext cx="124029" cy="166363"/>
                    </a:xfrm>
                    <a:custGeom>
                      <a:avLst/>
                      <a:gdLst>
                        <a:gd name="connsiteX0" fmla="*/ 123801 w 124029"/>
                        <a:gd name="connsiteY0" fmla="*/ 162788 h 166363"/>
                        <a:gd name="connsiteX1" fmla="*/ 27752 w 124029"/>
                        <a:gd name="connsiteY1" fmla="*/ 2186 h 166363"/>
                        <a:gd name="connsiteX2" fmla="*/ 12471 w 124029"/>
                        <a:gd name="connsiteY2" fmla="*/ 42415 h 166363"/>
                        <a:gd name="connsiteX3" fmla="*/ 116940 w 124029"/>
                        <a:gd name="connsiteY3" fmla="*/ 164971 h 166363"/>
                        <a:gd name="connsiteX4" fmla="*/ 123801 w 124029"/>
                        <a:gd name="connsiteY4" fmla="*/ 162788 h 166363"/>
                        <a:gd name="connsiteX5" fmla="*/ 123801 w 124029"/>
                        <a:gd name="connsiteY5" fmla="*/ 162788 h 1663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24029" h="166363">
                          <a:moveTo>
                            <a:pt x="123801" y="162788"/>
                          </a:moveTo>
                          <a:cubicBezTo>
                            <a:pt x="127855" y="107903"/>
                            <a:pt x="77336" y="25263"/>
                            <a:pt x="27752" y="2186"/>
                          </a:cubicBezTo>
                          <a:cubicBezTo>
                            <a:pt x="2180" y="-9664"/>
                            <a:pt x="-11541" y="29941"/>
                            <a:pt x="12471" y="42415"/>
                          </a:cubicBezTo>
                          <a:cubicBezTo>
                            <a:pt x="61120" y="67986"/>
                            <a:pt x="81390" y="126926"/>
                            <a:pt x="116940" y="164971"/>
                          </a:cubicBezTo>
                          <a:cubicBezTo>
                            <a:pt x="119123" y="167466"/>
                            <a:pt x="123489" y="166530"/>
                            <a:pt x="123801" y="162788"/>
                          </a:cubicBezTo>
                          <a:lnTo>
                            <a:pt x="123801" y="162788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6" name="Freeform: Shape 782">
                      <a:extLst>
                        <a:ext uri="{FF2B5EF4-FFF2-40B4-BE49-F238E27FC236}">
                          <a16:creationId xmlns:a16="http://schemas.microsoft.com/office/drawing/2014/main" id="{CB97A4C3-3818-4AC7-9469-0D4CBD3EF9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09972" y="3884433"/>
                      <a:ext cx="124434" cy="245826"/>
                    </a:xfrm>
                    <a:custGeom>
                      <a:avLst/>
                      <a:gdLst>
                        <a:gd name="connsiteX0" fmla="*/ 98404 w 124434"/>
                        <a:gd name="connsiteY0" fmla="*/ 244775 h 245826"/>
                        <a:gd name="connsiteX1" fmla="*/ 114308 w 124434"/>
                        <a:gd name="connsiteY1" fmla="*/ 109121 h 245826"/>
                        <a:gd name="connsiteX2" fmla="*/ 74392 w 124434"/>
                        <a:gd name="connsiteY2" fmla="*/ 48311 h 245826"/>
                        <a:gd name="connsiteX3" fmla="*/ 25431 w 124434"/>
                        <a:gd name="connsiteY3" fmla="*/ 910 h 245826"/>
                        <a:gd name="connsiteX4" fmla="*/ 1107 w 124434"/>
                        <a:gd name="connsiteY4" fmla="*/ 15878 h 245826"/>
                        <a:gd name="connsiteX5" fmla="*/ 52562 w 124434"/>
                        <a:gd name="connsiteY5" fmla="*/ 105067 h 245826"/>
                        <a:gd name="connsiteX6" fmla="*/ 79069 w 124434"/>
                        <a:gd name="connsiteY6" fmla="*/ 179599 h 245826"/>
                        <a:gd name="connsiteX7" fmla="*/ 91543 w 124434"/>
                        <a:gd name="connsiteY7" fmla="*/ 243216 h 245826"/>
                        <a:gd name="connsiteX8" fmla="*/ 98404 w 124434"/>
                        <a:gd name="connsiteY8" fmla="*/ 244775 h 245826"/>
                        <a:gd name="connsiteX9" fmla="*/ 98404 w 124434"/>
                        <a:gd name="connsiteY9" fmla="*/ 244775 h 245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24434" h="245826">
                          <a:moveTo>
                            <a:pt x="98404" y="244775"/>
                          </a:moveTo>
                          <a:cubicBezTo>
                            <a:pt x="129589" y="212655"/>
                            <a:pt x="129901" y="148726"/>
                            <a:pt x="114308" y="109121"/>
                          </a:cubicBezTo>
                          <a:cubicBezTo>
                            <a:pt x="105265" y="86044"/>
                            <a:pt x="89984" y="67333"/>
                            <a:pt x="74392" y="48311"/>
                          </a:cubicBezTo>
                          <a:cubicBezTo>
                            <a:pt x="60047" y="30847"/>
                            <a:pt x="47885" y="6835"/>
                            <a:pt x="25431" y="910"/>
                          </a:cubicBezTo>
                          <a:cubicBezTo>
                            <a:pt x="12957" y="-2521"/>
                            <a:pt x="3914" y="4028"/>
                            <a:pt x="1107" y="15878"/>
                          </a:cubicBezTo>
                          <a:cubicBezTo>
                            <a:pt x="-7313" y="51117"/>
                            <a:pt x="34475" y="78872"/>
                            <a:pt x="52562" y="105067"/>
                          </a:cubicBezTo>
                          <a:cubicBezTo>
                            <a:pt x="67843" y="126897"/>
                            <a:pt x="75951" y="153092"/>
                            <a:pt x="79069" y="179599"/>
                          </a:cubicBezTo>
                          <a:cubicBezTo>
                            <a:pt x="81876" y="202364"/>
                            <a:pt x="79693" y="222946"/>
                            <a:pt x="91543" y="243216"/>
                          </a:cubicBezTo>
                          <a:cubicBezTo>
                            <a:pt x="92791" y="245399"/>
                            <a:pt x="96221" y="246958"/>
                            <a:pt x="98404" y="244775"/>
                          </a:cubicBezTo>
                          <a:lnTo>
                            <a:pt x="98404" y="244775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7" name="Freeform: Shape 783">
                      <a:extLst>
                        <a:ext uri="{FF2B5EF4-FFF2-40B4-BE49-F238E27FC236}">
                          <a16:creationId xmlns:a16="http://schemas.microsoft.com/office/drawing/2014/main" id="{95CD201D-4514-41FB-968E-A6234FE41FA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23872" y="4229943"/>
                      <a:ext cx="138826" cy="72035"/>
                    </a:xfrm>
                    <a:custGeom>
                      <a:avLst/>
                      <a:gdLst>
                        <a:gd name="connsiteX0" fmla="*/ 26291 w 138826"/>
                        <a:gd name="connsiteY0" fmla="*/ 68912 h 72035"/>
                        <a:gd name="connsiteX1" fmla="*/ 103006 w 138826"/>
                        <a:gd name="connsiteY1" fmla="*/ 54879 h 72035"/>
                        <a:gd name="connsiteX2" fmla="*/ 121717 w 138826"/>
                        <a:gd name="connsiteY2" fmla="*/ 5607 h 72035"/>
                        <a:gd name="connsiteX3" fmla="*/ 26291 w 138826"/>
                        <a:gd name="connsiteY3" fmla="*/ 13403 h 72035"/>
                        <a:gd name="connsiteX4" fmla="*/ 10075 w 138826"/>
                        <a:gd name="connsiteY4" fmla="*/ 69536 h 72035"/>
                        <a:gd name="connsiteX5" fmla="*/ 26291 w 138826"/>
                        <a:gd name="connsiteY5" fmla="*/ 68912 h 72035"/>
                        <a:gd name="connsiteX6" fmla="*/ 26291 w 138826"/>
                        <a:gd name="connsiteY6" fmla="*/ 68912 h 720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38826" h="72035">
                          <a:moveTo>
                            <a:pt x="26291" y="68912"/>
                          </a:moveTo>
                          <a:cubicBezTo>
                            <a:pt x="45938" y="51760"/>
                            <a:pt x="78682" y="48642"/>
                            <a:pt x="103006" y="54879"/>
                          </a:cubicBezTo>
                          <a:cubicBezTo>
                            <a:pt x="135750" y="63611"/>
                            <a:pt x="154461" y="13715"/>
                            <a:pt x="121717" y="5607"/>
                          </a:cubicBezTo>
                          <a:cubicBezTo>
                            <a:pt x="90532" y="-2189"/>
                            <a:pt x="54981" y="-3749"/>
                            <a:pt x="26291" y="13403"/>
                          </a:cubicBezTo>
                          <a:cubicBezTo>
                            <a:pt x="9763" y="23382"/>
                            <a:pt x="-13625" y="53631"/>
                            <a:pt x="10075" y="69536"/>
                          </a:cubicBezTo>
                          <a:cubicBezTo>
                            <a:pt x="15065" y="72966"/>
                            <a:pt x="21926" y="72966"/>
                            <a:pt x="26291" y="68912"/>
                          </a:cubicBezTo>
                          <a:lnTo>
                            <a:pt x="26291" y="6891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8" name="Freeform: Shape 784">
                      <a:extLst>
                        <a:ext uri="{FF2B5EF4-FFF2-40B4-BE49-F238E27FC236}">
                          <a16:creationId xmlns:a16="http://schemas.microsoft.com/office/drawing/2014/main" id="{E9678A64-19C9-484D-8761-7E33F306DD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06482" y="4197040"/>
                      <a:ext cx="137872" cy="59054"/>
                    </a:xfrm>
                    <a:custGeom>
                      <a:avLst/>
                      <a:gdLst>
                        <a:gd name="connsiteX0" fmla="*/ 134534 w 137872"/>
                        <a:gd name="connsiteY0" fmla="*/ 47552 h 59054"/>
                        <a:gd name="connsiteX1" fmla="*/ 82144 w 137872"/>
                        <a:gd name="connsiteY1" fmla="*/ 2334 h 59054"/>
                        <a:gd name="connsiteX2" fmla="*/ 127 w 137872"/>
                        <a:gd name="connsiteY2" fmla="*/ 41004 h 59054"/>
                        <a:gd name="connsiteX3" fmla="*/ 30689 w 137872"/>
                        <a:gd name="connsiteY3" fmla="*/ 57220 h 59054"/>
                        <a:gd name="connsiteX4" fmla="*/ 72476 w 137872"/>
                        <a:gd name="connsiteY4" fmla="*/ 46617 h 59054"/>
                        <a:gd name="connsiteX5" fmla="*/ 122372 w 137872"/>
                        <a:gd name="connsiteY5" fmla="*/ 48176 h 59054"/>
                        <a:gd name="connsiteX6" fmla="*/ 134534 w 137872"/>
                        <a:gd name="connsiteY6" fmla="*/ 47552 h 59054"/>
                        <a:gd name="connsiteX7" fmla="*/ 134534 w 137872"/>
                        <a:gd name="connsiteY7" fmla="*/ 47552 h 590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7872" h="59054">
                          <a:moveTo>
                            <a:pt x="134534" y="47552"/>
                          </a:moveTo>
                          <a:cubicBezTo>
                            <a:pt x="151374" y="19798"/>
                            <a:pt x="99919" y="5765"/>
                            <a:pt x="82144" y="2334"/>
                          </a:cubicBezTo>
                          <a:cubicBezTo>
                            <a:pt x="51894" y="-3279"/>
                            <a:pt x="-2991" y="-1720"/>
                            <a:pt x="127" y="41004"/>
                          </a:cubicBezTo>
                          <a:cubicBezTo>
                            <a:pt x="1063" y="55037"/>
                            <a:pt x="18838" y="62833"/>
                            <a:pt x="30689" y="57220"/>
                          </a:cubicBezTo>
                          <a:cubicBezTo>
                            <a:pt x="44098" y="50671"/>
                            <a:pt x="57819" y="48176"/>
                            <a:pt x="72476" y="46617"/>
                          </a:cubicBezTo>
                          <a:cubicBezTo>
                            <a:pt x="82144" y="45681"/>
                            <a:pt x="114576" y="40692"/>
                            <a:pt x="122372" y="48176"/>
                          </a:cubicBezTo>
                          <a:cubicBezTo>
                            <a:pt x="125803" y="51295"/>
                            <a:pt x="131728" y="52230"/>
                            <a:pt x="134534" y="47552"/>
                          </a:cubicBezTo>
                          <a:lnTo>
                            <a:pt x="134534" y="47552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9" name="Freeform: Shape 785">
                      <a:extLst>
                        <a:ext uri="{FF2B5EF4-FFF2-40B4-BE49-F238E27FC236}">
                          <a16:creationId xmlns:a16="http://schemas.microsoft.com/office/drawing/2014/main" id="{81D69B4F-CC4B-4D62-AB0E-0868B61C0EB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36787" y="4251942"/>
                      <a:ext cx="150488" cy="59152"/>
                    </a:xfrm>
                    <a:custGeom>
                      <a:avLst/>
                      <a:gdLst>
                        <a:gd name="connsiteX0" fmla="*/ 148824 w 150488"/>
                        <a:gd name="connsiteY0" fmla="*/ 43483 h 59152"/>
                        <a:gd name="connsiteX1" fmla="*/ 88325 w 150488"/>
                        <a:gd name="connsiteY1" fmla="*/ 2007 h 59152"/>
                        <a:gd name="connsiteX2" fmla="*/ 4749 w 150488"/>
                        <a:gd name="connsiteY2" fmla="*/ 17911 h 59152"/>
                        <a:gd name="connsiteX3" fmla="*/ 16912 w 150488"/>
                        <a:gd name="connsiteY3" fmla="*/ 44418 h 59152"/>
                        <a:gd name="connsiteX4" fmla="*/ 129177 w 150488"/>
                        <a:gd name="connsiteY4" fmla="*/ 55645 h 59152"/>
                        <a:gd name="connsiteX5" fmla="*/ 148824 w 150488"/>
                        <a:gd name="connsiteY5" fmla="*/ 43483 h 59152"/>
                        <a:gd name="connsiteX6" fmla="*/ 148824 w 150488"/>
                        <a:gd name="connsiteY6" fmla="*/ 43483 h 591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0488" h="59152">
                          <a:moveTo>
                            <a:pt x="148824" y="43483"/>
                          </a:moveTo>
                          <a:cubicBezTo>
                            <a:pt x="136038" y="19782"/>
                            <a:pt x="114832" y="6373"/>
                            <a:pt x="88325" y="2007"/>
                          </a:cubicBezTo>
                          <a:cubicBezTo>
                            <a:pt x="61818" y="-2047"/>
                            <a:pt x="25331" y="-1424"/>
                            <a:pt x="4749" y="17911"/>
                          </a:cubicBezTo>
                          <a:cubicBezTo>
                            <a:pt x="-5230" y="27578"/>
                            <a:pt x="1319" y="48472"/>
                            <a:pt x="16912" y="44418"/>
                          </a:cubicBezTo>
                          <a:cubicBezTo>
                            <a:pt x="52774" y="35375"/>
                            <a:pt x="99240" y="27578"/>
                            <a:pt x="129177" y="55645"/>
                          </a:cubicBezTo>
                          <a:cubicBezTo>
                            <a:pt x="138221" y="64065"/>
                            <a:pt x="155996" y="56268"/>
                            <a:pt x="148824" y="43483"/>
                          </a:cubicBezTo>
                          <a:lnTo>
                            <a:pt x="148824" y="43483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0" name="Freeform: Shape 786">
                      <a:extLst>
                        <a:ext uri="{FF2B5EF4-FFF2-40B4-BE49-F238E27FC236}">
                          <a16:creationId xmlns:a16="http://schemas.microsoft.com/office/drawing/2014/main" id="{D3A5CCE5-80B3-415F-A179-D96606CE2E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11427" y="3963101"/>
                      <a:ext cx="67283" cy="118369"/>
                    </a:xfrm>
                    <a:custGeom>
                      <a:avLst/>
                      <a:gdLst>
                        <a:gd name="connsiteX0" fmla="*/ 47677 w 67283"/>
                        <a:gd name="connsiteY0" fmla="*/ 104050 h 118369"/>
                        <a:gd name="connsiteX1" fmla="*/ 45806 w 67283"/>
                        <a:gd name="connsiteY1" fmla="*/ 106233 h 118369"/>
                        <a:gd name="connsiteX2" fmla="*/ 57032 w 67283"/>
                        <a:gd name="connsiteY2" fmla="*/ 116524 h 118369"/>
                        <a:gd name="connsiteX3" fmla="*/ 30525 w 67283"/>
                        <a:gd name="connsiteY3" fmla="*/ 6129 h 118369"/>
                        <a:gd name="connsiteX4" fmla="*/ 2147 w 67283"/>
                        <a:gd name="connsiteY4" fmla="*/ 24216 h 118369"/>
                        <a:gd name="connsiteX5" fmla="*/ 30213 w 67283"/>
                        <a:gd name="connsiteY5" fmla="*/ 73489 h 118369"/>
                        <a:gd name="connsiteX6" fmla="*/ 46117 w 67283"/>
                        <a:gd name="connsiteY6" fmla="*/ 115900 h 118369"/>
                        <a:gd name="connsiteX7" fmla="*/ 50795 w 67283"/>
                        <a:gd name="connsiteY7" fmla="*/ 103426 h 118369"/>
                        <a:gd name="connsiteX8" fmla="*/ 47677 w 67283"/>
                        <a:gd name="connsiteY8" fmla="*/ 104050 h 118369"/>
                        <a:gd name="connsiteX9" fmla="*/ 47677 w 67283"/>
                        <a:gd name="connsiteY9" fmla="*/ 104050 h 1183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7283" h="118369">
                          <a:moveTo>
                            <a:pt x="47677" y="104050"/>
                          </a:moveTo>
                          <a:cubicBezTo>
                            <a:pt x="47053" y="104673"/>
                            <a:pt x="46429" y="105297"/>
                            <a:pt x="45806" y="106233"/>
                          </a:cubicBezTo>
                          <a:cubicBezTo>
                            <a:pt x="40192" y="112781"/>
                            <a:pt x="50795" y="122449"/>
                            <a:pt x="57032" y="116524"/>
                          </a:cubicBezTo>
                          <a:cubicBezTo>
                            <a:pt x="85410" y="88769"/>
                            <a:pt x="47677" y="30765"/>
                            <a:pt x="30525" y="6129"/>
                          </a:cubicBezTo>
                          <a:cubicBezTo>
                            <a:pt x="19610" y="-9463"/>
                            <a:pt x="-7832" y="7688"/>
                            <a:pt x="2147" y="24216"/>
                          </a:cubicBezTo>
                          <a:cubicBezTo>
                            <a:pt x="12126" y="40433"/>
                            <a:pt x="22105" y="56337"/>
                            <a:pt x="30213" y="73489"/>
                          </a:cubicBezTo>
                          <a:cubicBezTo>
                            <a:pt x="36450" y="87210"/>
                            <a:pt x="37386" y="103426"/>
                            <a:pt x="46117" y="115900"/>
                          </a:cubicBezTo>
                          <a:cubicBezTo>
                            <a:pt x="47677" y="111846"/>
                            <a:pt x="49236" y="107480"/>
                            <a:pt x="50795" y="103426"/>
                          </a:cubicBezTo>
                          <a:cubicBezTo>
                            <a:pt x="49236" y="103114"/>
                            <a:pt x="48300" y="103114"/>
                            <a:pt x="47677" y="104050"/>
                          </a:cubicBezTo>
                          <a:lnTo>
                            <a:pt x="47677" y="104050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grpSp>
                <p:nvGrpSpPr>
                  <p:cNvPr id="69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423900" y="4760343"/>
                    <a:ext cx="376063" cy="356304"/>
                    <a:chOff x="7423900" y="4760343"/>
                    <a:chExt cx="376063" cy="356304"/>
                  </a:xfrm>
                </p:grpSpPr>
                <p:sp>
                  <p:nvSpPr>
                    <p:cNvPr id="86" name="Freeform: Shape 788">
                      <a:extLst>
                        <a:ext uri="{FF2B5EF4-FFF2-40B4-BE49-F238E27FC236}">
                          <a16:creationId xmlns:a16="http://schemas.microsoft.com/office/drawing/2014/main" id="{1902AD29-89A9-4043-AD4C-FAAF768D33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82646" y="4760343"/>
                      <a:ext cx="150166" cy="69342"/>
                    </a:xfrm>
                    <a:custGeom>
                      <a:avLst/>
                      <a:gdLst>
                        <a:gd name="connsiteX0" fmla="*/ 13256 w 150166"/>
                        <a:gd name="connsiteY0" fmla="*/ 1295 h 69342"/>
                        <a:gd name="connsiteX1" fmla="*/ 3900 w 150166"/>
                        <a:gd name="connsiteY1" fmla="*/ 37158 h 69342"/>
                        <a:gd name="connsiteX2" fmla="*/ 51925 w 150166"/>
                        <a:gd name="connsiteY2" fmla="*/ 65848 h 69342"/>
                        <a:gd name="connsiteX3" fmla="*/ 149846 w 150166"/>
                        <a:gd name="connsiteY3" fmla="*/ 25620 h 69342"/>
                        <a:gd name="connsiteX4" fmla="*/ 117413 w 150166"/>
                        <a:gd name="connsiteY4" fmla="*/ 2543 h 69342"/>
                        <a:gd name="connsiteX5" fmla="*/ 92777 w 150166"/>
                        <a:gd name="connsiteY5" fmla="*/ 16264 h 69342"/>
                        <a:gd name="connsiteX6" fmla="*/ 56915 w 150166"/>
                        <a:gd name="connsiteY6" fmla="*/ 15329 h 69342"/>
                        <a:gd name="connsiteX7" fmla="*/ 30408 w 150166"/>
                        <a:gd name="connsiteY7" fmla="*/ 5661 h 69342"/>
                        <a:gd name="connsiteX8" fmla="*/ 13256 w 150166"/>
                        <a:gd name="connsiteY8" fmla="*/ 1295 h 69342"/>
                        <a:gd name="connsiteX9" fmla="*/ 13256 w 150166"/>
                        <a:gd name="connsiteY9" fmla="*/ 1295 h 693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0166" h="69342">
                          <a:moveTo>
                            <a:pt x="13256" y="1295"/>
                          </a:moveTo>
                          <a:cubicBezTo>
                            <a:pt x="-777" y="7532"/>
                            <a:pt x="-3272" y="24372"/>
                            <a:pt x="3900" y="37158"/>
                          </a:cubicBezTo>
                          <a:cubicBezTo>
                            <a:pt x="13256" y="53998"/>
                            <a:pt x="34462" y="61482"/>
                            <a:pt x="51925" y="65848"/>
                          </a:cubicBezTo>
                          <a:cubicBezTo>
                            <a:pt x="86540" y="74580"/>
                            <a:pt x="142673" y="68967"/>
                            <a:pt x="149846" y="25620"/>
                          </a:cubicBezTo>
                          <a:cubicBezTo>
                            <a:pt x="152964" y="6597"/>
                            <a:pt x="132694" y="-2447"/>
                            <a:pt x="117413" y="2543"/>
                          </a:cubicBezTo>
                          <a:cubicBezTo>
                            <a:pt x="108058" y="5661"/>
                            <a:pt x="102133" y="13458"/>
                            <a:pt x="92777" y="16264"/>
                          </a:cubicBezTo>
                          <a:cubicBezTo>
                            <a:pt x="81239" y="20006"/>
                            <a:pt x="68453" y="17823"/>
                            <a:pt x="56915" y="15329"/>
                          </a:cubicBezTo>
                          <a:cubicBezTo>
                            <a:pt x="46936" y="13146"/>
                            <a:pt x="39139" y="10651"/>
                            <a:pt x="30408" y="5661"/>
                          </a:cubicBezTo>
                          <a:cubicBezTo>
                            <a:pt x="24794" y="1919"/>
                            <a:pt x="20740" y="-2135"/>
                            <a:pt x="13256" y="1295"/>
                          </a:cubicBezTo>
                          <a:lnTo>
                            <a:pt x="13256" y="1295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" name="Freeform: Shape 789">
                      <a:extLst>
                        <a:ext uri="{FF2B5EF4-FFF2-40B4-BE49-F238E27FC236}">
                          <a16:creationId xmlns:a16="http://schemas.microsoft.com/office/drawing/2014/main" id="{9A45979E-5180-4D98-99B4-4525E0C2506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30480" y="4849230"/>
                      <a:ext cx="148191" cy="55724"/>
                    </a:xfrm>
                    <a:custGeom>
                      <a:avLst/>
                      <a:gdLst>
                        <a:gd name="connsiteX0" fmla="*/ 1596 w 148191"/>
                        <a:gd name="connsiteY0" fmla="*/ 11888 h 55724"/>
                        <a:gd name="connsiteX1" fmla="*/ 135380 w 148191"/>
                        <a:gd name="connsiteY1" fmla="*/ 45880 h 55724"/>
                        <a:gd name="connsiteX2" fmla="*/ 121346 w 148191"/>
                        <a:gd name="connsiteY2" fmla="*/ 662 h 55724"/>
                        <a:gd name="connsiteX3" fmla="*/ 63031 w 148191"/>
                        <a:gd name="connsiteY3" fmla="*/ 6275 h 55724"/>
                        <a:gd name="connsiteX4" fmla="*/ 6898 w 148191"/>
                        <a:gd name="connsiteY4" fmla="*/ 1909 h 55724"/>
                        <a:gd name="connsiteX5" fmla="*/ 1596 w 148191"/>
                        <a:gd name="connsiteY5" fmla="*/ 11888 h 55724"/>
                        <a:gd name="connsiteX6" fmla="*/ 1596 w 148191"/>
                        <a:gd name="connsiteY6" fmla="*/ 11888 h 557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48191" h="55724">
                          <a:moveTo>
                            <a:pt x="1596" y="11888"/>
                          </a:moveTo>
                          <a:cubicBezTo>
                            <a:pt x="33405" y="47439"/>
                            <a:pt x="89850" y="69580"/>
                            <a:pt x="135380" y="45880"/>
                          </a:cubicBezTo>
                          <a:cubicBezTo>
                            <a:pt x="158145" y="34030"/>
                            <a:pt x="148789" y="-5575"/>
                            <a:pt x="121346" y="662"/>
                          </a:cubicBezTo>
                          <a:cubicBezTo>
                            <a:pt x="101076" y="5339"/>
                            <a:pt x="83924" y="8458"/>
                            <a:pt x="63031" y="6275"/>
                          </a:cubicBezTo>
                          <a:cubicBezTo>
                            <a:pt x="44008" y="4404"/>
                            <a:pt x="26232" y="1597"/>
                            <a:pt x="6898" y="1909"/>
                          </a:cubicBezTo>
                          <a:cubicBezTo>
                            <a:pt x="1908" y="1909"/>
                            <a:pt x="-2458" y="7522"/>
                            <a:pt x="1596" y="11888"/>
                          </a:cubicBezTo>
                          <a:lnTo>
                            <a:pt x="1596" y="11888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8" name="Freeform: Shape 790">
                      <a:extLst>
                        <a:ext uri="{FF2B5EF4-FFF2-40B4-BE49-F238E27FC236}">
                          <a16:creationId xmlns:a16="http://schemas.microsoft.com/office/drawing/2014/main" id="{BC3F2676-62F6-42A7-9384-31CFA4B14E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13360" y="4881889"/>
                      <a:ext cx="154089" cy="133234"/>
                    </a:xfrm>
                    <a:custGeom>
                      <a:avLst/>
                      <a:gdLst>
                        <a:gd name="connsiteX0" fmla="*/ 5 w 154089"/>
                        <a:gd name="connsiteY0" fmla="*/ 8854 h 133234"/>
                        <a:gd name="connsiteX1" fmla="*/ 129111 w 154089"/>
                        <a:gd name="connsiteY1" fmla="*/ 132658 h 133234"/>
                        <a:gd name="connsiteX2" fmla="*/ 139714 w 154089"/>
                        <a:gd name="connsiteY2" fmla="*/ 87128 h 133234"/>
                        <a:gd name="connsiteX3" fmla="*/ 71419 w 154089"/>
                        <a:gd name="connsiteY3" fmla="*/ 54384 h 133234"/>
                        <a:gd name="connsiteX4" fmla="*/ 18093 w 154089"/>
                        <a:gd name="connsiteY4" fmla="*/ 3241 h 133234"/>
                        <a:gd name="connsiteX5" fmla="*/ 5 w 154089"/>
                        <a:gd name="connsiteY5" fmla="*/ 8854 h 133234"/>
                        <a:gd name="connsiteX6" fmla="*/ 5 w 154089"/>
                        <a:gd name="connsiteY6" fmla="*/ 8854 h 1332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54089" h="133234">
                          <a:moveTo>
                            <a:pt x="5" y="8854"/>
                          </a:moveTo>
                          <a:cubicBezTo>
                            <a:pt x="2188" y="73095"/>
                            <a:pt x="71731" y="120184"/>
                            <a:pt x="129111" y="132658"/>
                          </a:cubicBezTo>
                          <a:cubicBezTo>
                            <a:pt x="155930" y="138583"/>
                            <a:pt x="163726" y="97107"/>
                            <a:pt x="139714" y="87128"/>
                          </a:cubicBezTo>
                          <a:cubicBezTo>
                            <a:pt x="116013" y="77461"/>
                            <a:pt x="92625" y="69665"/>
                            <a:pt x="71419" y="54384"/>
                          </a:cubicBezTo>
                          <a:cubicBezTo>
                            <a:pt x="50525" y="39415"/>
                            <a:pt x="35244" y="21328"/>
                            <a:pt x="18093" y="3241"/>
                          </a:cubicBezTo>
                          <a:cubicBezTo>
                            <a:pt x="12791" y="-2373"/>
                            <a:pt x="-306" y="-813"/>
                            <a:pt x="5" y="8854"/>
                          </a:cubicBezTo>
                          <a:lnTo>
                            <a:pt x="5" y="8854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" name="Freeform: Shape 791">
                      <a:extLst>
                        <a:ext uri="{FF2B5EF4-FFF2-40B4-BE49-F238E27FC236}">
                          <a16:creationId xmlns:a16="http://schemas.microsoft.com/office/drawing/2014/main" id="{AF1C637A-3F3F-4043-A90D-00DC3484E1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84635" y="4858156"/>
                      <a:ext cx="93453" cy="176608"/>
                    </a:xfrm>
                    <a:custGeom>
                      <a:avLst/>
                      <a:gdLst>
                        <a:gd name="connsiteX0" fmla="*/ 71350 w 93453"/>
                        <a:gd name="connsiteY0" fmla="*/ 3586 h 176608"/>
                        <a:gd name="connsiteX1" fmla="*/ 46090 w 93453"/>
                        <a:gd name="connsiteY1" fmla="*/ 74376 h 176608"/>
                        <a:gd name="connsiteX2" fmla="*/ 4303 w 93453"/>
                        <a:gd name="connsiteY2" fmla="*/ 140176 h 176608"/>
                        <a:gd name="connsiteX3" fmla="*/ 2120 w 93453"/>
                        <a:gd name="connsiteY3" fmla="*/ 163252 h 176608"/>
                        <a:gd name="connsiteX4" fmla="*/ 9604 w 93453"/>
                        <a:gd name="connsiteY4" fmla="*/ 172296 h 176608"/>
                        <a:gd name="connsiteX5" fmla="*/ 37670 w 93453"/>
                        <a:gd name="connsiteY5" fmla="*/ 171361 h 176608"/>
                        <a:gd name="connsiteX6" fmla="*/ 85695 w 93453"/>
                        <a:gd name="connsiteY6" fmla="*/ 5145 h 176608"/>
                        <a:gd name="connsiteX7" fmla="*/ 71350 w 93453"/>
                        <a:gd name="connsiteY7" fmla="*/ 3586 h 176608"/>
                        <a:gd name="connsiteX8" fmla="*/ 71350 w 93453"/>
                        <a:gd name="connsiteY8" fmla="*/ 3586 h 1766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93453" h="176608">
                          <a:moveTo>
                            <a:pt x="71350" y="3586"/>
                          </a:moveTo>
                          <a:cubicBezTo>
                            <a:pt x="57317" y="23856"/>
                            <a:pt x="54198" y="51299"/>
                            <a:pt x="46090" y="74376"/>
                          </a:cubicBezTo>
                          <a:cubicBezTo>
                            <a:pt x="36735" y="100259"/>
                            <a:pt x="22078" y="119594"/>
                            <a:pt x="4303" y="140176"/>
                          </a:cubicBezTo>
                          <a:cubicBezTo>
                            <a:pt x="-999" y="146413"/>
                            <a:pt x="-999" y="156392"/>
                            <a:pt x="2120" y="163252"/>
                          </a:cubicBezTo>
                          <a:cubicBezTo>
                            <a:pt x="3991" y="167307"/>
                            <a:pt x="6485" y="169490"/>
                            <a:pt x="9604" y="172296"/>
                          </a:cubicBezTo>
                          <a:cubicBezTo>
                            <a:pt x="18024" y="179469"/>
                            <a:pt x="29562" y="176662"/>
                            <a:pt x="37670" y="171361"/>
                          </a:cubicBezTo>
                          <a:cubicBezTo>
                            <a:pt x="83512" y="140799"/>
                            <a:pt x="106589" y="55665"/>
                            <a:pt x="85695" y="5145"/>
                          </a:cubicBezTo>
                          <a:cubicBezTo>
                            <a:pt x="83200" y="-1092"/>
                            <a:pt x="74780" y="-1715"/>
                            <a:pt x="71350" y="3586"/>
                          </a:cubicBezTo>
                          <a:lnTo>
                            <a:pt x="71350" y="3586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0" name="Freeform: Shape 792">
                      <a:extLst>
                        <a:ext uri="{FF2B5EF4-FFF2-40B4-BE49-F238E27FC236}">
                          <a16:creationId xmlns:a16="http://schemas.microsoft.com/office/drawing/2014/main" id="{D7CC27EB-3670-468D-87C9-4ABCE380CAE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25176" y="4802490"/>
                      <a:ext cx="128216" cy="96135"/>
                    </a:xfrm>
                    <a:custGeom>
                      <a:avLst/>
                      <a:gdLst>
                        <a:gd name="connsiteX0" fmla="*/ 108045 w 128216"/>
                        <a:gd name="connsiteY0" fmla="*/ 18711 h 96135"/>
                        <a:gd name="connsiteX1" fmla="*/ 100560 w 128216"/>
                        <a:gd name="connsiteY1" fmla="*/ 16840 h 96135"/>
                        <a:gd name="connsiteX2" fmla="*/ 93076 w 128216"/>
                        <a:gd name="connsiteY2" fmla="*/ 28066 h 96135"/>
                        <a:gd name="connsiteX3" fmla="*/ 74053 w 128216"/>
                        <a:gd name="connsiteY3" fmla="*/ 44594 h 96135"/>
                        <a:gd name="connsiteX4" fmla="*/ 22910 w 128216"/>
                        <a:gd name="connsiteY4" fmla="*/ 48337 h 96135"/>
                        <a:gd name="connsiteX5" fmla="*/ 3575 w 128216"/>
                        <a:gd name="connsiteY5" fmla="*/ 57068 h 96135"/>
                        <a:gd name="connsiteX6" fmla="*/ 1081 w 128216"/>
                        <a:gd name="connsiteY6" fmla="*/ 61746 h 96135"/>
                        <a:gd name="connsiteX7" fmla="*/ 8565 w 128216"/>
                        <a:gd name="connsiteY7" fmla="*/ 86382 h 96135"/>
                        <a:gd name="connsiteX8" fmla="*/ 98689 w 128216"/>
                        <a:gd name="connsiteY8" fmla="*/ 77338 h 96135"/>
                        <a:gd name="connsiteX9" fmla="*/ 124885 w 128216"/>
                        <a:gd name="connsiteY9" fmla="*/ 6237 h 96135"/>
                        <a:gd name="connsiteX10" fmla="*/ 113346 w 128216"/>
                        <a:gd name="connsiteY10" fmla="*/ 0 h 96135"/>
                        <a:gd name="connsiteX11" fmla="*/ 111475 w 128216"/>
                        <a:gd name="connsiteY11" fmla="*/ 0 h 96135"/>
                        <a:gd name="connsiteX12" fmla="*/ 103991 w 128216"/>
                        <a:gd name="connsiteY12" fmla="*/ 5925 h 96135"/>
                        <a:gd name="connsiteX13" fmla="*/ 103367 w 128216"/>
                        <a:gd name="connsiteY13" fmla="*/ 7484 h 96135"/>
                        <a:gd name="connsiteX14" fmla="*/ 108045 w 128216"/>
                        <a:gd name="connsiteY14" fmla="*/ 18711 h 96135"/>
                        <a:gd name="connsiteX15" fmla="*/ 108045 w 128216"/>
                        <a:gd name="connsiteY15" fmla="*/ 18711 h 961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28216" h="96135">
                          <a:moveTo>
                            <a:pt x="108045" y="18711"/>
                          </a:moveTo>
                          <a:cubicBezTo>
                            <a:pt x="104614" y="12162"/>
                            <a:pt x="102119" y="11538"/>
                            <a:pt x="100560" y="16840"/>
                          </a:cubicBezTo>
                          <a:cubicBezTo>
                            <a:pt x="98377" y="20894"/>
                            <a:pt x="95883" y="24636"/>
                            <a:pt x="93076" y="28066"/>
                          </a:cubicBezTo>
                          <a:cubicBezTo>
                            <a:pt x="87774" y="34615"/>
                            <a:pt x="81537" y="40540"/>
                            <a:pt x="74053" y="44594"/>
                          </a:cubicBezTo>
                          <a:cubicBezTo>
                            <a:pt x="57213" y="53950"/>
                            <a:pt x="40997" y="50208"/>
                            <a:pt x="22910" y="48337"/>
                          </a:cubicBezTo>
                          <a:cubicBezTo>
                            <a:pt x="16049" y="47713"/>
                            <a:pt x="7318" y="50831"/>
                            <a:pt x="3575" y="57068"/>
                          </a:cubicBezTo>
                          <a:cubicBezTo>
                            <a:pt x="2640" y="58627"/>
                            <a:pt x="1392" y="60187"/>
                            <a:pt x="1081" y="61746"/>
                          </a:cubicBezTo>
                          <a:cubicBezTo>
                            <a:pt x="-1414" y="69854"/>
                            <a:pt x="145" y="81704"/>
                            <a:pt x="8565" y="86382"/>
                          </a:cubicBezTo>
                          <a:cubicBezTo>
                            <a:pt x="36943" y="102598"/>
                            <a:pt x="73118" y="97920"/>
                            <a:pt x="98689" y="77338"/>
                          </a:cubicBezTo>
                          <a:cubicBezTo>
                            <a:pt x="118024" y="61746"/>
                            <a:pt x="135799" y="31185"/>
                            <a:pt x="124885" y="6237"/>
                          </a:cubicBezTo>
                          <a:cubicBezTo>
                            <a:pt x="122702" y="1559"/>
                            <a:pt x="118024" y="0"/>
                            <a:pt x="113346" y="0"/>
                          </a:cubicBezTo>
                          <a:cubicBezTo>
                            <a:pt x="112722" y="0"/>
                            <a:pt x="112099" y="0"/>
                            <a:pt x="111475" y="0"/>
                          </a:cubicBezTo>
                          <a:cubicBezTo>
                            <a:pt x="108356" y="312"/>
                            <a:pt x="105238" y="3118"/>
                            <a:pt x="103991" y="5925"/>
                          </a:cubicBezTo>
                          <a:cubicBezTo>
                            <a:pt x="103679" y="6549"/>
                            <a:pt x="103679" y="6861"/>
                            <a:pt x="103367" y="7484"/>
                          </a:cubicBezTo>
                          <a:cubicBezTo>
                            <a:pt x="101808" y="12162"/>
                            <a:pt x="103679" y="17463"/>
                            <a:pt x="108045" y="18711"/>
                          </a:cubicBezTo>
                          <a:lnTo>
                            <a:pt x="108045" y="18711"/>
                          </a:lnTo>
                          <a:close/>
                        </a:path>
                      </a:pathLst>
                    </a:custGeom>
                    <a:solidFill>
                      <a:srgbClr val="518920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" name="Freeform: Shape 793">
                      <a:extLst>
                        <a:ext uri="{FF2B5EF4-FFF2-40B4-BE49-F238E27FC236}">
                          <a16:creationId xmlns:a16="http://schemas.microsoft.com/office/drawing/2014/main" id="{F525832A-B140-4D30-BF01-9220832C87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599640" y="4931596"/>
                      <a:ext cx="54970" cy="185051"/>
                    </a:xfrm>
                    <a:custGeom>
                      <a:avLst/>
                      <a:gdLst>
                        <a:gd name="connsiteX0" fmla="*/ 4058 w 54970"/>
                        <a:gd name="connsiteY0" fmla="*/ 0 h 185051"/>
                        <a:gd name="connsiteX1" fmla="*/ 12478 w 54970"/>
                        <a:gd name="connsiteY1" fmla="*/ 135031 h 185051"/>
                        <a:gd name="connsiteX2" fmla="*/ 12478 w 54970"/>
                        <a:gd name="connsiteY2" fmla="*/ 184614 h 185051"/>
                        <a:gd name="connsiteX3" fmla="*/ 52394 w 54970"/>
                        <a:gd name="connsiteY3" fmla="*/ 133159 h 185051"/>
                        <a:gd name="connsiteX4" fmla="*/ 38673 w 54970"/>
                        <a:gd name="connsiteY4" fmla="*/ 42411 h 185051"/>
                        <a:gd name="connsiteX5" fmla="*/ 4058 w 54970"/>
                        <a:gd name="connsiteY5" fmla="*/ 0 h 18505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4970" h="185051">
                          <a:moveTo>
                            <a:pt x="4058" y="0"/>
                          </a:moveTo>
                          <a:cubicBezTo>
                            <a:pt x="15284" y="54262"/>
                            <a:pt x="23393" y="105093"/>
                            <a:pt x="12478" y="135031"/>
                          </a:cubicBezTo>
                          <a:cubicBezTo>
                            <a:pt x="7800" y="148440"/>
                            <a:pt x="-13094" y="179313"/>
                            <a:pt x="12478" y="184614"/>
                          </a:cubicBezTo>
                          <a:cubicBezTo>
                            <a:pt x="37114" y="189604"/>
                            <a:pt x="48964" y="150623"/>
                            <a:pt x="52394" y="133159"/>
                          </a:cubicBezTo>
                          <a:cubicBezTo>
                            <a:pt x="58008" y="104157"/>
                            <a:pt x="54889" y="67671"/>
                            <a:pt x="38673" y="42411"/>
                          </a:cubicBezTo>
                          <a:cubicBezTo>
                            <a:pt x="35866" y="37110"/>
                            <a:pt x="4058" y="0"/>
                            <a:pt x="4058" y="0"/>
                          </a:cubicBez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2" name="Freeform: Shape 794">
                      <a:extLst>
                        <a:ext uri="{FF2B5EF4-FFF2-40B4-BE49-F238E27FC236}">
                          <a16:creationId xmlns:a16="http://schemas.microsoft.com/office/drawing/2014/main" id="{4947C1B5-4332-4FDE-A3E4-1F5D1BF63A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665318" y="5012696"/>
                      <a:ext cx="134644" cy="103435"/>
                    </a:xfrm>
                    <a:custGeom>
                      <a:avLst/>
                      <a:gdLst>
                        <a:gd name="connsiteX0" fmla="*/ 749 w 134644"/>
                        <a:gd name="connsiteY0" fmla="*/ 12455 h 103435"/>
                        <a:gd name="connsiteX1" fmla="*/ 58441 w 134644"/>
                        <a:gd name="connsiteY1" fmla="*/ 76695 h 103435"/>
                        <a:gd name="connsiteX2" fmla="*/ 128919 w 134644"/>
                        <a:gd name="connsiteY2" fmla="*/ 101331 h 103435"/>
                        <a:gd name="connsiteX3" fmla="*/ 132349 w 134644"/>
                        <a:gd name="connsiteY3" fmla="*/ 85427 h 103435"/>
                        <a:gd name="connsiteX4" fmla="*/ 74034 w 134644"/>
                        <a:gd name="connsiteY4" fmla="*/ 43328 h 103435"/>
                        <a:gd name="connsiteX5" fmla="*/ 11976 w 134644"/>
                        <a:gd name="connsiteY5" fmla="*/ 604 h 103435"/>
                        <a:gd name="connsiteX6" fmla="*/ 749 w 134644"/>
                        <a:gd name="connsiteY6" fmla="*/ 12455 h 103435"/>
                        <a:gd name="connsiteX7" fmla="*/ 749 w 134644"/>
                        <a:gd name="connsiteY7" fmla="*/ 12455 h 103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34644" h="103435">
                          <a:moveTo>
                            <a:pt x="749" y="12455"/>
                          </a:moveTo>
                          <a:cubicBezTo>
                            <a:pt x="12288" y="37402"/>
                            <a:pt x="37236" y="59544"/>
                            <a:pt x="58441" y="76695"/>
                          </a:cubicBezTo>
                          <a:cubicBezTo>
                            <a:pt x="78088" y="92600"/>
                            <a:pt x="102724" y="109440"/>
                            <a:pt x="128919" y="101331"/>
                          </a:cubicBezTo>
                          <a:cubicBezTo>
                            <a:pt x="135468" y="99149"/>
                            <a:pt x="136092" y="90105"/>
                            <a:pt x="132349" y="85427"/>
                          </a:cubicBezTo>
                          <a:cubicBezTo>
                            <a:pt x="118004" y="67028"/>
                            <a:pt x="92433" y="57673"/>
                            <a:pt x="74034" y="43328"/>
                          </a:cubicBezTo>
                          <a:cubicBezTo>
                            <a:pt x="54699" y="28359"/>
                            <a:pt x="35365" y="8712"/>
                            <a:pt x="11976" y="604"/>
                          </a:cubicBezTo>
                          <a:cubicBezTo>
                            <a:pt x="4803" y="-2202"/>
                            <a:pt x="-2369" y="5282"/>
                            <a:pt x="749" y="12455"/>
                          </a:cubicBezTo>
                          <a:lnTo>
                            <a:pt x="749" y="12455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3" name="Freeform: Shape 795">
                      <a:extLst>
                        <a:ext uri="{FF2B5EF4-FFF2-40B4-BE49-F238E27FC236}">
                          <a16:creationId xmlns:a16="http://schemas.microsoft.com/office/drawing/2014/main" id="{275D903F-D8C5-4C1D-963E-F07B6195E8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23900" y="4904143"/>
                      <a:ext cx="81542" cy="54240"/>
                    </a:xfrm>
                    <a:custGeom>
                      <a:avLst/>
                      <a:gdLst>
                        <a:gd name="connsiteX0" fmla="*/ 68468 w 81542"/>
                        <a:gd name="connsiteY0" fmla="*/ 634 h 54240"/>
                        <a:gd name="connsiteX1" fmla="*/ 20444 w 81542"/>
                        <a:gd name="connsiteY1" fmla="*/ 22152 h 54240"/>
                        <a:gd name="connsiteX2" fmla="*/ 1421 w 81542"/>
                        <a:gd name="connsiteY2" fmla="*/ 47723 h 54240"/>
                        <a:gd name="connsiteX3" fmla="*/ 78447 w 81542"/>
                        <a:gd name="connsiteY3" fmla="*/ 16538 h 54240"/>
                        <a:gd name="connsiteX4" fmla="*/ 68468 w 81542"/>
                        <a:gd name="connsiteY4" fmla="*/ 634 h 54240"/>
                        <a:gd name="connsiteX5" fmla="*/ 68468 w 81542"/>
                        <a:gd name="connsiteY5" fmla="*/ 634 h 54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542" h="54240">
                          <a:moveTo>
                            <a:pt x="68468" y="634"/>
                          </a:moveTo>
                          <a:cubicBezTo>
                            <a:pt x="51940" y="5936"/>
                            <a:pt x="35724" y="14044"/>
                            <a:pt x="20444" y="22152"/>
                          </a:cubicBezTo>
                          <a:cubicBezTo>
                            <a:pt x="12647" y="26206"/>
                            <a:pt x="-5128" y="36185"/>
                            <a:pt x="1421" y="47723"/>
                          </a:cubicBezTo>
                          <a:cubicBezTo>
                            <a:pt x="14519" y="70488"/>
                            <a:pt x="68468" y="27141"/>
                            <a:pt x="78447" y="16538"/>
                          </a:cubicBezTo>
                          <a:cubicBezTo>
                            <a:pt x="85932" y="8430"/>
                            <a:pt x="78759" y="-2796"/>
                            <a:pt x="68468" y="634"/>
                          </a:cubicBezTo>
                          <a:lnTo>
                            <a:pt x="68468" y="634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70" name="Freeform: Shape 796">
                    <a:extLst>
                      <a:ext uri="{FF2B5EF4-FFF2-40B4-BE49-F238E27FC236}">
                        <a16:creationId xmlns:a16="http://schemas.microsoft.com/office/drawing/2014/main" id="{B2A2DBBF-B3F8-4496-8D91-7F4481FA603C}"/>
                      </a:ext>
                    </a:extLst>
                  </p:cNvPr>
                  <p:cNvSpPr/>
                  <p:nvPr/>
                </p:nvSpPr>
                <p:spPr>
                  <a:xfrm>
                    <a:off x="7208202" y="4330979"/>
                    <a:ext cx="645264" cy="331884"/>
                  </a:xfrm>
                  <a:custGeom>
                    <a:avLst/>
                    <a:gdLst>
                      <a:gd name="connsiteX0" fmla="*/ 3814 w 645264"/>
                      <a:gd name="connsiteY0" fmla="*/ 47709 h 331884"/>
                      <a:gd name="connsiteX1" fmla="*/ 106724 w 645264"/>
                      <a:gd name="connsiteY1" fmla="*/ 56441 h 331884"/>
                      <a:gd name="connsiteX2" fmla="*/ 196848 w 645264"/>
                      <a:gd name="connsiteY2" fmla="*/ 104777 h 331884"/>
                      <a:gd name="connsiteX3" fmla="*/ 343105 w 645264"/>
                      <a:gd name="connsiteY3" fmla="*/ 229829 h 331884"/>
                      <a:gd name="connsiteX4" fmla="*/ 496847 w 645264"/>
                      <a:gd name="connsiteY4" fmla="*/ 313092 h 331884"/>
                      <a:gd name="connsiteX5" fmla="*/ 643416 w 645264"/>
                      <a:gd name="connsiteY5" fmla="*/ 296564 h 331884"/>
                      <a:gd name="connsiteX6" fmla="*/ 639050 w 645264"/>
                      <a:gd name="connsiteY6" fmla="*/ 270681 h 331884"/>
                      <a:gd name="connsiteX7" fmla="*/ 563271 w 645264"/>
                      <a:gd name="connsiteY7" fmla="*/ 250722 h 331884"/>
                      <a:gd name="connsiteX8" fmla="*/ 474706 w 645264"/>
                      <a:gd name="connsiteY8" fmla="*/ 228893 h 331884"/>
                      <a:gd name="connsiteX9" fmla="*/ 278553 w 645264"/>
                      <a:gd name="connsiteY9" fmla="*/ 143135 h 331884"/>
                      <a:gd name="connsiteX10" fmla="*/ 129489 w 645264"/>
                      <a:gd name="connsiteY10" fmla="*/ 31181 h 331884"/>
                      <a:gd name="connsiteX11" fmla="*/ 70861 w 645264"/>
                      <a:gd name="connsiteY11" fmla="*/ 308 h 331884"/>
                      <a:gd name="connsiteX12" fmla="*/ 1007 w 645264"/>
                      <a:gd name="connsiteY12" fmla="*/ 42096 h 331884"/>
                      <a:gd name="connsiteX13" fmla="*/ 3814 w 645264"/>
                      <a:gd name="connsiteY13" fmla="*/ 47709 h 331884"/>
                      <a:gd name="connsiteX14" fmla="*/ 3814 w 645264"/>
                      <a:gd name="connsiteY14" fmla="*/ 47709 h 3318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5264" h="331884">
                        <a:moveTo>
                          <a:pt x="3814" y="47709"/>
                        </a:moveTo>
                        <a:cubicBezTo>
                          <a:pt x="30945" y="39289"/>
                          <a:pt x="78658" y="49268"/>
                          <a:pt x="106724" y="56441"/>
                        </a:cubicBezTo>
                        <a:cubicBezTo>
                          <a:pt x="140404" y="64861"/>
                          <a:pt x="169718" y="83571"/>
                          <a:pt x="196848" y="104777"/>
                        </a:cubicBezTo>
                        <a:cubicBezTo>
                          <a:pt x="247368" y="144694"/>
                          <a:pt x="290715" y="191783"/>
                          <a:pt x="343105" y="229829"/>
                        </a:cubicBezTo>
                        <a:cubicBezTo>
                          <a:pt x="390195" y="264132"/>
                          <a:pt x="440714" y="296252"/>
                          <a:pt x="496847" y="313092"/>
                        </a:cubicBezTo>
                        <a:cubicBezTo>
                          <a:pt x="542377" y="326813"/>
                          <a:pt x="617844" y="354568"/>
                          <a:pt x="643416" y="296564"/>
                        </a:cubicBezTo>
                        <a:cubicBezTo>
                          <a:pt x="647158" y="288456"/>
                          <a:pt x="644975" y="277229"/>
                          <a:pt x="639050" y="270681"/>
                        </a:cubicBezTo>
                        <a:cubicBezTo>
                          <a:pt x="617532" y="246668"/>
                          <a:pt x="592585" y="250411"/>
                          <a:pt x="563271" y="250722"/>
                        </a:cubicBezTo>
                        <a:cubicBezTo>
                          <a:pt x="531150" y="251034"/>
                          <a:pt x="503708" y="241679"/>
                          <a:pt x="474706" y="228893"/>
                        </a:cubicBezTo>
                        <a:cubicBezTo>
                          <a:pt x="411400" y="201138"/>
                          <a:pt x="330320" y="188664"/>
                          <a:pt x="278553" y="143135"/>
                        </a:cubicBezTo>
                        <a:cubicBezTo>
                          <a:pt x="231775" y="101971"/>
                          <a:pt x="189988" y="51763"/>
                          <a:pt x="129489" y="31181"/>
                        </a:cubicBezTo>
                        <a:cubicBezTo>
                          <a:pt x="105477" y="23073"/>
                          <a:pt x="96433" y="-3122"/>
                          <a:pt x="70861" y="308"/>
                        </a:cubicBezTo>
                        <a:cubicBezTo>
                          <a:pt x="39677" y="4674"/>
                          <a:pt x="24084" y="22137"/>
                          <a:pt x="1007" y="42096"/>
                        </a:cubicBezTo>
                        <a:cubicBezTo>
                          <a:pt x="-1175" y="43967"/>
                          <a:pt x="384" y="48644"/>
                          <a:pt x="3814" y="47709"/>
                        </a:cubicBezTo>
                        <a:lnTo>
                          <a:pt x="3814" y="47709"/>
                        </a:lnTo>
                        <a:close/>
                      </a:path>
                    </a:pathLst>
                  </a:custGeom>
                  <a:solidFill>
                    <a:srgbClr val="4D913C"/>
                  </a:solidFill>
                  <a:ln w="31130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71" name="Graphic 404">
                    <a:extLst>
                      <a:ext uri="{FF2B5EF4-FFF2-40B4-BE49-F238E27FC236}">
                        <a16:creationId xmlns:a16="http://schemas.microsoft.com/office/drawing/2014/main" id="{3B5D96A9-3772-46B5-A9F9-76240DD7F9B6}"/>
                      </a:ext>
                    </a:extLst>
                  </p:cNvPr>
                  <p:cNvGrpSpPr/>
                  <p:nvPr/>
                </p:nvGrpSpPr>
                <p:grpSpPr>
                  <a:xfrm>
                    <a:off x="7702956" y="4399510"/>
                    <a:ext cx="573494" cy="559574"/>
                    <a:chOff x="7702956" y="4399510"/>
                    <a:chExt cx="573494" cy="559574"/>
                  </a:xfrm>
                </p:grpSpPr>
                <p:sp>
                  <p:nvSpPr>
                    <p:cNvPr id="72" name="Freeform: Shape 798">
                      <a:extLst>
                        <a:ext uri="{FF2B5EF4-FFF2-40B4-BE49-F238E27FC236}">
                          <a16:creationId xmlns:a16="http://schemas.microsoft.com/office/drawing/2014/main" id="{EA65AC85-ED1D-407B-B022-21B14F29E2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23155" y="4434959"/>
                      <a:ext cx="519420" cy="483193"/>
                    </a:xfrm>
                    <a:custGeom>
                      <a:avLst/>
                      <a:gdLst>
                        <a:gd name="connsiteX0" fmla="*/ 302786 w 519420"/>
                        <a:gd name="connsiteY0" fmla="*/ 476055 h 483193"/>
                        <a:gd name="connsiteX1" fmla="*/ 290624 w 519420"/>
                        <a:gd name="connsiteY1" fmla="*/ 401211 h 483193"/>
                        <a:gd name="connsiteX2" fmla="*/ 280645 w 519420"/>
                        <a:gd name="connsiteY2" fmla="*/ 385619 h 483193"/>
                        <a:gd name="connsiteX3" fmla="*/ 314325 w 519420"/>
                        <a:gd name="connsiteY3" fmla="*/ 406201 h 483193"/>
                        <a:gd name="connsiteX4" fmla="*/ 351747 w 519420"/>
                        <a:gd name="connsiteY4" fmla="*/ 414621 h 483193"/>
                        <a:gd name="connsiteX5" fmla="*/ 309335 w 519420"/>
                        <a:gd name="connsiteY5" fmla="*/ 367844 h 483193"/>
                        <a:gd name="connsiteX6" fmla="*/ 299668 w 519420"/>
                        <a:gd name="connsiteY6" fmla="*/ 360047 h 483193"/>
                        <a:gd name="connsiteX7" fmla="*/ 325551 w 519420"/>
                        <a:gd name="connsiteY7" fmla="*/ 351939 h 483193"/>
                        <a:gd name="connsiteX8" fmla="*/ 326175 w 519420"/>
                        <a:gd name="connsiteY8" fmla="*/ 345702 h 483193"/>
                        <a:gd name="connsiteX9" fmla="*/ 154658 w 519420"/>
                        <a:gd name="connsiteY9" fmla="*/ 263062 h 483193"/>
                        <a:gd name="connsiteX10" fmla="*/ 151540 w 519420"/>
                        <a:gd name="connsiteY10" fmla="*/ 260879 h 483193"/>
                        <a:gd name="connsiteX11" fmla="*/ 152163 w 519420"/>
                        <a:gd name="connsiteY11" fmla="*/ 260879 h 483193"/>
                        <a:gd name="connsiteX12" fmla="*/ 253514 w 519420"/>
                        <a:gd name="connsiteY12" fmla="*/ 296118 h 483193"/>
                        <a:gd name="connsiteX13" fmla="*/ 338649 w 519420"/>
                        <a:gd name="connsiteY13" fmla="*/ 307657 h 483193"/>
                        <a:gd name="connsiteX14" fmla="*/ 346445 w 519420"/>
                        <a:gd name="connsiteY14" fmla="*/ 318260 h 483193"/>
                        <a:gd name="connsiteX15" fmla="*/ 370458 w 519420"/>
                        <a:gd name="connsiteY15" fmla="*/ 345390 h 483193"/>
                        <a:gd name="connsiteX16" fmla="*/ 389792 w 519420"/>
                        <a:gd name="connsiteY16" fmla="*/ 346638 h 483193"/>
                        <a:gd name="connsiteX17" fmla="*/ 389792 w 519420"/>
                        <a:gd name="connsiteY17" fmla="*/ 303915 h 483193"/>
                        <a:gd name="connsiteX18" fmla="*/ 408503 w 519420"/>
                        <a:gd name="connsiteY18" fmla="*/ 313582 h 483193"/>
                        <a:gd name="connsiteX19" fmla="*/ 456840 w 519420"/>
                        <a:gd name="connsiteY19" fmla="*/ 319819 h 483193"/>
                        <a:gd name="connsiteX20" fmla="*/ 425343 w 519420"/>
                        <a:gd name="connsiteY20" fmla="*/ 275224 h 483193"/>
                        <a:gd name="connsiteX21" fmla="*/ 417547 w 519420"/>
                        <a:gd name="connsiteY21" fmla="*/ 270859 h 483193"/>
                        <a:gd name="connsiteX22" fmla="*/ 451538 w 519420"/>
                        <a:gd name="connsiteY22" fmla="*/ 261815 h 483193"/>
                        <a:gd name="connsiteX23" fmla="*/ 518897 w 519420"/>
                        <a:gd name="connsiteY23" fmla="*/ 216597 h 483193"/>
                        <a:gd name="connsiteX24" fmla="*/ 510166 w 519420"/>
                        <a:gd name="connsiteY24" fmla="*/ 205682 h 483193"/>
                        <a:gd name="connsiteX25" fmla="*/ 436881 w 519420"/>
                        <a:gd name="connsiteY25" fmla="*/ 214102 h 483193"/>
                        <a:gd name="connsiteX26" fmla="*/ 430644 w 519420"/>
                        <a:gd name="connsiteY26" fmla="*/ 214414 h 483193"/>
                        <a:gd name="connsiteX27" fmla="*/ 450603 w 519420"/>
                        <a:gd name="connsiteY27" fmla="*/ 173874 h 483193"/>
                        <a:gd name="connsiteX28" fmla="*/ 440000 w 519420"/>
                        <a:gd name="connsiteY28" fmla="*/ 170131 h 483193"/>
                        <a:gd name="connsiteX29" fmla="*/ 397588 w 519420"/>
                        <a:gd name="connsiteY29" fmla="*/ 188530 h 483193"/>
                        <a:gd name="connsiteX30" fmla="*/ 397277 w 519420"/>
                        <a:gd name="connsiteY30" fmla="*/ 187907 h 483193"/>
                        <a:gd name="connsiteX31" fmla="*/ 396965 w 519420"/>
                        <a:gd name="connsiteY31" fmla="*/ 187595 h 483193"/>
                        <a:gd name="connsiteX32" fmla="*/ 406008 w 519420"/>
                        <a:gd name="connsiteY32" fmla="*/ 169196 h 483193"/>
                        <a:gd name="connsiteX33" fmla="*/ 414740 w 519420"/>
                        <a:gd name="connsiteY33" fmla="*/ 145495 h 483193"/>
                        <a:gd name="connsiteX34" fmla="*/ 401331 w 519420"/>
                        <a:gd name="connsiteY34" fmla="*/ 135828 h 483193"/>
                        <a:gd name="connsiteX35" fmla="*/ 382308 w 519420"/>
                        <a:gd name="connsiteY35" fmla="*/ 149549 h 483193"/>
                        <a:gd name="connsiteX36" fmla="*/ 363597 w 519420"/>
                        <a:gd name="connsiteY36" fmla="*/ 167325 h 483193"/>
                        <a:gd name="connsiteX37" fmla="*/ 332412 w 519420"/>
                        <a:gd name="connsiteY37" fmla="*/ 196639 h 483193"/>
                        <a:gd name="connsiteX38" fmla="*/ 273785 w 519420"/>
                        <a:gd name="connsiteY38" fmla="*/ 219092 h 483193"/>
                        <a:gd name="connsiteX39" fmla="*/ 154034 w 519420"/>
                        <a:gd name="connsiteY39" fmla="*/ 220339 h 483193"/>
                        <a:gd name="connsiteX40" fmla="*/ 221706 w 519420"/>
                        <a:gd name="connsiteY40" fmla="*/ 216597 h 483193"/>
                        <a:gd name="connsiteX41" fmla="*/ 275344 w 519420"/>
                        <a:gd name="connsiteY41" fmla="*/ 197574 h 483193"/>
                        <a:gd name="connsiteX42" fmla="*/ 317131 w 519420"/>
                        <a:gd name="connsiteY42" fmla="*/ 168260 h 483193"/>
                        <a:gd name="connsiteX43" fmla="*/ 339896 w 519420"/>
                        <a:gd name="connsiteY43" fmla="*/ 149549 h 483193"/>
                        <a:gd name="connsiteX44" fmla="*/ 371081 w 519420"/>
                        <a:gd name="connsiteY44" fmla="*/ 87491 h 483193"/>
                        <a:gd name="connsiteX45" fmla="*/ 316820 w 519420"/>
                        <a:gd name="connsiteY45" fmla="*/ 116182 h 483193"/>
                        <a:gd name="connsiteX46" fmla="*/ 293743 w 519420"/>
                        <a:gd name="connsiteY46" fmla="*/ 130839 h 483193"/>
                        <a:gd name="connsiteX47" fmla="*/ 305281 w 519420"/>
                        <a:gd name="connsiteY47" fmla="*/ 112128 h 483193"/>
                        <a:gd name="connsiteX48" fmla="*/ 322433 w 519420"/>
                        <a:gd name="connsiteY48" fmla="*/ 71587 h 483193"/>
                        <a:gd name="connsiteX49" fmla="*/ 328982 w 519420"/>
                        <a:gd name="connsiteY49" fmla="*/ 34165 h 483193"/>
                        <a:gd name="connsiteX50" fmla="*/ 316196 w 519420"/>
                        <a:gd name="connsiteY50" fmla="*/ 29488 h 483193"/>
                        <a:gd name="connsiteX51" fmla="*/ 289689 w 519420"/>
                        <a:gd name="connsiteY51" fmla="*/ 60361 h 483193"/>
                        <a:gd name="connsiteX52" fmla="*/ 273161 w 519420"/>
                        <a:gd name="connsiteY52" fmla="*/ 84061 h 483193"/>
                        <a:gd name="connsiteX53" fmla="*/ 260999 w 519420"/>
                        <a:gd name="connsiteY53" fmla="*/ 22939 h 483193"/>
                        <a:gd name="connsiteX54" fmla="*/ 247277 w 519420"/>
                        <a:gd name="connsiteY54" fmla="*/ 25122 h 483193"/>
                        <a:gd name="connsiteX55" fmla="*/ 235115 w 519420"/>
                        <a:gd name="connsiteY55" fmla="*/ 89363 h 483193"/>
                        <a:gd name="connsiteX56" fmla="*/ 228254 w 519420"/>
                        <a:gd name="connsiteY56" fmla="*/ 113999 h 483193"/>
                        <a:gd name="connsiteX57" fmla="*/ 218587 w 519420"/>
                        <a:gd name="connsiteY57" fmla="*/ 122730 h 483193"/>
                        <a:gd name="connsiteX58" fmla="*/ 188026 w 519420"/>
                        <a:gd name="connsiteY58" fmla="*/ 148926 h 483193"/>
                        <a:gd name="connsiteX59" fmla="*/ 154034 w 519420"/>
                        <a:gd name="connsiteY59" fmla="*/ 168260 h 483193"/>
                        <a:gd name="connsiteX60" fmla="*/ 153723 w 519420"/>
                        <a:gd name="connsiteY60" fmla="*/ 168260 h 483193"/>
                        <a:gd name="connsiteX61" fmla="*/ 143120 w 519420"/>
                        <a:gd name="connsiteY61" fmla="*/ 173874 h 483193"/>
                        <a:gd name="connsiteX62" fmla="*/ 135012 w 519420"/>
                        <a:gd name="connsiteY62" fmla="*/ 178239 h 483193"/>
                        <a:gd name="connsiteX63" fmla="*/ 151540 w 519420"/>
                        <a:gd name="connsiteY63" fmla="*/ 161088 h 483193"/>
                        <a:gd name="connsiteX64" fmla="*/ 184907 w 519420"/>
                        <a:gd name="connsiteY64" fmla="*/ 114622 h 483193"/>
                        <a:gd name="connsiteX65" fmla="*/ 195510 w 519420"/>
                        <a:gd name="connsiteY65" fmla="*/ 25745 h 483193"/>
                        <a:gd name="connsiteX66" fmla="*/ 184907 w 519420"/>
                        <a:gd name="connsiteY66" fmla="*/ 27617 h 483193"/>
                        <a:gd name="connsiteX67" fmla="*/ 165885 w 519420"/>
                        <a:gd name="connsiteY67" fmla="*/ 80007 h 483193"/>
                        <a:gd name="connsiteX68" fmla="*/ 158400 w 519420"/>
                        <a:gd name="connsiteY68" fmla="*/ 31982 h 483193"/>
                        <a:gd name="connsiteX69" fmla="*/ 139378 w 519420"/>
                        <a:gd name="connsiteY69" fmla="*/ 486 h 483193"/>
                        <a:gd name="connsiteX70" fmla="*/ 131893 w 519420"/>
                        <a:gd name="connsiteY70" fmla="*/ 8594 h 483193"/>
                        <a:gd name="connsiteX71" fmla="*/ 131581 w 519420"/>
                        <a:gd name="connsiteY71" fmla="*/ 52253 h 483193"/>
                        <a:gd name="connsiteX72" fmla="*/ 128151 w 519420"/>
                        <a:gd name="connsiteY72" fmla="*/ 96847 h 483193"/>
                        <a:gd name="connsiteX73" fmla="*/ 125344 w 519420"/>
                        <a:gd name="connsiteY73" fmla="*/ 108385 h 483193"/>
                        <a:gd name="connsiteX74" fmla="*/ 96342 w 519420"/>
                        <a:gd name="connsiteY74" fmla="*/ 55059 h 483193"/>
                        <a:gd name="connsiteX75" fmla="*/ 89482 w 519420"/>
                        <a:gd name="connsiteY75" fmla="*/ 59425 h 483193"/>
                        <a:gd name="connsiteX76" fmla="*/ 97278 w 519420"/>
                        <a:gd name="connsiteY76" fmla="*/ 122107 h 483193"/>
                        <a:gd name="connsiteX77" fmla="*/ 97278 w 519420"/>
                        <a:gd name="connsiteY77" fmla="*/ 128967 h 483193"/>
                        <a:gd name="connsiteX78" fmla="*/ 82933 w 519420"/>
                        <a:gd name="connsiteY78" fmla="*/ 154227 h 483193"/>
                        <a:gd name="connsiteX79" fmla="*/ 59856 w 519420"/>
                        <a:gd name="connsiteY79" fmla="*/ 173562 h 483193"/>
                        <a:gd name="connsiteX80" fmla="*/ 3100 w 519420"/>
                        <a:gd name="connsiteY80" fmla="*/ 211607 h 483193"/>
                        <a:gd name="connsiteX81" fmla="*/ 1852 w 519420"/>
                        <a:gd name="connsiteY81" fmla="*/ 214102 h 483193"/>
                        <a:gd name="connsiteX82" fmla="*/ 1229 w 519420"/>
                        <a:gd name="connsiteY82" fmla="*/ 221587 h 483193"/>
                        <a:gd name="connsiteX83" fmla="*/ 34908 w 519420"/>
                        <a:gd name="connsiteY83" fmla="*/ 249341 h 483193"/>
                        <a:gd name="connsiteX84" fmla="*/ 72330 w 519420"/>
                        <a:gd name="connsiteY84" fmla="*/ 279278 h 483193"/>
                        <a:gd name="connsiteX85" fmla="*/ 91977 w 519420"/>
                        <a:gd name="connsiteY85" fmla="*/ 299860 h 483193"/>
                        <a:gd name="connsiteX86" fmla="*/ 98213 w 519420"/>
                        <a:gd name="connsiteY86" fmla="*/ 314829 h 483193"/>
                        <a:gd name="connsiteX87" fmla="*/ 103203 w 519420"/>
                        <a:gd name="connsiteY87" fmla="*/ 338218 h 483193"/>
                        <a:gd name="connsiteX88" fmla="*/ 95719 w 519420"/>
                        <a:gd name="connsiteY88" fmla="*/ 357552 h 483193"/>
                        <a:gd name="connsiteX89" fmla="*/ 81686 w 519420"/>
                        <a:gd name="connsiteY89" fmla="*/ 440504 h 483193"/>
                        <a:gd name="connsiteX90" fmla="*/ 111311 w 519420"/>
                        <a:gd name="connsiteY90" fmla="*/ 443311 h 483193"/>
                        <a:gd name="connsiteX91" fmla="*/ 116613 w 519420"/>
                        <a:gd name="connsiteY91" fmla="*/ 419610 h 483193"/>
                        <a:gd name="connsiteX92" fmla="*/ 118172 w 519420"/>
                        <a:gd name="connsiteY92" fmla="*/ 432396 h 483193"/>
                        <a:gd name="connsiteX93" fmla="*/ 156529 w 519420"/>
                        <a:gd name="connsiteY93" fmla="*/ 469194 h 483193"/>
                        <a:gd name="connsiteX94" fmla="*/ 161831 w 519420"/>
                        <a:gd name="connsiteY94" fmla="*/ 466076 h 483193"/>
                        <a:gd name="connsiteX95" fmla="*/ 159960 w 519420"/>
                        <a:gd name="connsiteY95" fmla="*/ 441440 h 483193"/>
                        <a:gd name="connsiteX96" fmla="*/ 159024 w 519420"/>
                        <a:gd name="connsiteY96" fmla="*/ 416804 h 483193"/>
                        <a:gd name="connsiteX97" fmla="*/ 167756 w 519420"/>
                        <a:gd name="connsiteY97" fmla="*/ 434891 h 483193"/>
                        <a:gd name="connsiteX98" fmla="*/ 208296 w 519420"/>
                        <a:gd name="connsiteY98" fmla="*/ 460774 h 483193"/>
                        <a:gd name="connsiteX99" fmla="*/ 213286 w 519420"/>
                        <a:gd name="connsiteY99" fmla="*/ 447677 h 483193"/>
                        <a:gd name="connsiteX100" fmla="*/ 193327 w 519420"/>
                        <a:gd name="connsiteY100" fmla="*/ 397157 h 483193"/>
                        <a:gd name="connsiteX101" fmla="*/ 127839 w 519420"/>
                        <a:gd name="connsiteY101" fmla="*/ 287386 h 483193"/>
                        <a:gd name="connsiteX102" fmla="*/ 159336 w 519420"/>
                        <a:gd name="connsiteY102" fmla="*/ 313270 h 483193"/>
                        <a:gd name="connsiteX103" fmla="*/ 203619 w 519420"/>
                        <a:gd name="connsiteY103" fmla="*/ 356617 h 483193"/>
                        <a:gd name="connsiteX104" fmla="*/ 247589 w 519420"/>
                        <a:gd name="connsiteY104" fmla="*/ 408696 h 483193"/>
                        <a:gd name="connsiteX105" fmla="*/ 263805 w 519420"/>
                        <a:gd name="connsiteY105" fmla="*/ 438633 h 483193"/>
                        <a:gd name="connsiteX106" fmla="*/ 271913 w 519420"/>
                        <a:gd name="connsiteY106" fmla="*/ 472313 h 483193"/>
                        <a:gd name="connsiteX107" fmla="*/ 302786 w 519420"/>
                        <a:gd name="connsiteY107" fmla="*/ 476055 h 483193"/>
                        <a:gd name="connsiteX108" fmla="*/ 125656 w 519420"/>
                        <a:gd name="connsiteY108" fmla="*/ 185412 h 483193"/>
                        <a:gd name="connsiteX109" fmla="*/ 123473 w 519420"/>
                        <a:gd name="connsiteY109" fmla="*/ 185724 h 483193"/>
                        <a:gd name="connsiteX110" fmla="*/ 127215 w 519420"/>
                        <a:gd name="connsiteY110" fmla="*/ 184476 h 483193"/>
                        <a:gd name="connsiteX111" fmla="*/ 125656 w 519420"/>
                        <a:gd name="connsiteY111" fmla="*/ 185412 h 4831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519420" h="483193">
                          <a:moveTo>
                            <a:pt x="302786" y="476055"/>
                          </a:moveTo>
                          <a:cubicBezTo>
                            <a:pt x="315572" y="452355"/>
                            <a:pt x="303410" y="423041"/>
                            <a:pt x="290624" y="401211"/>
                          </a:cubicBezTo>
                          <a:cubicBezTo>
                            <a:pt x="287506" y="395910"/>
                            <a:pt x="284075" y="390608"/>
                            <a:pt x="280645" y="385619"/>
                          </a:cubicBezTo>
                          <a:cubicBezTo>
                            <a:pt x="291872" y="392480"/>
                            <a:pt x="303098" y="399340"/>
                            <a:pt x="314325" y="406201"/>
                          </a:cubicBezTo>
                          <a:cubicBezTo>
                            <a:pt x="318379" y="408696"/>
                            <a:pt x="350187" y="428654"/>
                            <a:pt x="351747" y="414621"/>
                          </a:cubicBezTo>
                          <a:cubicBezTo>
                            <a:pt x="353618" y="395598"/>
                            <a:pt x="321809" y="378446"/>
                            <a:pt x="309335" y="367844"/>
                          </a:cubicBezTo>
                          <a:cubicBezTo>
                            <a:pt x="306217" y="365037"/>
                            <a:pt x="302786" y="362542"/>
                            <a:pt x="299668" y="360047"/>
                          </a:cubicBezTo>
                          <a:cubicBezTo>
                            <a:pt x="309023" y="358800"/>
                            <a:pt x="318067" y="355993"/>
                            <a:pt x="325551" y="351939"/>
                          </a:cubicBezTo>
                          <a:cubicBezTo>
                            <a:pt x="328046" y="350692"/>
                            <a:pt x="328358" y="347262"/>
                            <a:pt x="326175" y="345702"/>
                          </a:cubicBezTo>
                          <a:cubicBezTo>
                            <a:pt x="308088" y="331669"/>
                            <a:pt x="166508" y="271482"/>
                            <a:pt x="154658" y="263062"/>
                          </a:cubicBezTo>
                          <a:cubicBezTo>
                            <a:pt x="153723" y="262439"/>
                            <a:pt x="152787" y="261503"/>
                            <a:pt x="151540" y="260879"/>
                          </a:cubicBezTo>
                          <a:cubicBezTo>
                            <a:pt x="151852" y="260879"/>
                            <a:pt x="151852" y="260879"/>
                            <a:pt x="152163" y="260879"/>
                          </a:cubicBezTo>
                          <a:cubicBezTo>
                            <a:pt x="186155" y="271794"/>
                            <a:pt x="218275" y="289258"/>
                            <a:pt x="253514" y="296118"/>
                          </a:cubicBezTo>
                          <a:cubicBezTo>
                            <a:pt x="324616" y="309840"/>
                            <a:pt x="336778" y="307033"/>
                            <a:pt x="338649" y="307657"/>
                          </a:cubicBezTo>
                          <a:cubicBezTo>
                            <a:pt x="341144" y="311087"/>
                            <a:pt x="343951" y="314829"/>
                            <a:pt x="346445" y="318260"/>
                          </a:cubicBezTo>
                          <a:cubicBezTo>
                            <a:pt x="353306" y="327303"/>
                            <a:pt x="360167" y="339465"/>
                            <a:pt x="370458" y="345390"/>
                          </a:cubicBezTo>
                          <a:cubicBezTo>
                            <a:pt x="374512" y="347573"/>
                            <a:pt x="385426" y="351316"/>
                            <a:pt x="389792" y="346638"/>
                          </a:cubicBezTo>
                          <a:cubicBezTo>
                            <a:pt x="401331" y="334476"/>
                            <a:pt x="397588" y="318571"/>
                            <a:pt x="389792" y="303915"/>
                          </a:cubicBezTo>
                          <a:cubicBezTo>
                            <a:pt x="396029" y="307033"/>
                            <a:pt x="402266" y="310463"/>
                            <a:pt x="408503" y="313582"/>
                          </a:cubicBezTo>
                          <a:cubicBezTo>
                            <a:pt x="415676" y="317012"/>
                            <a:pt x="452474" y="335723"/>
                            <a:pt x="456840" y="319819"/>
                          </a:cubicBezTo>
                          <a:cubicBezTo>
                            <a:pt x="463077" y="297989"/>
                            <a:pt x="442183" y="284892"/>
                            <a:pt x="425343" y="275224"/>
                          </a:cubicBezTo>
                          <a:cubicBezTo>
                            <a:pt x="422848" y="273665"/>
                            <a:pt x="420041" y="272106"/>
                            <a:pt x="417547" y="270859"/>
                          </a:cubicBezTo>
                          <a:cubicBezTo>
                            <a:pt x="428773" y="268364"/>
                            <a:pt x="440312" y="265557"/>
                            <a:pt x="451538" y="261815"/>
                          </a:cubicBezTo>
                          <a:cubicBezTo>
                            <a:pt x="477422" y="253395"/>
                            <a:pt x="508607" y="244663"/>
                            <a:pt x="518897" y="216597"/>
                          </a:cubicBezTo>
                          <a:cubicBezTo>
                            <a:pt x="521081" y="210984"/>
                            <a:pt x="516091" y="204747"/>
                            <a:pt x="510166" y="205682"/>
                          </a:cubicBezTo>
                          <a:cubicBezTo>
                            <a:pt x="485842" y="210360"/>
                            <a:pt x="461829" y="213167"/>
                            <a:pt x="436881" y="214102"/>
                          </a:cubicBezTo>
                          <a:cubicBezTo>
                            <a:pt x="434698" y="214102"/>
                            <a:pt x="432827" y="214414"/>
                            <a:pt x="430644" y="214414"/>
                          </a:cubicBezTo>
                          <a:cubicBezTo>
                            <a:pt x="444054" y="204747"/>
                            <a:pt x="453098" y="191649"/>
                            <a:pt x="450603" y="173874"/>
                          </a:cubicBezTo>
                          <a:cubicBezTo>
                            <a:pt x="449979" y="168884"/>
                            <a:pt x="444054" y="167325"/>
                            <a:pt x="440000" y="170131"/>
                          </a:cubicBezTo>
                          <a:cubicBezTo>
                            <a:pt x="427214" y="179487"/>
                            <a:pt x="412557" y="184476"/>
                            <a:pt x="397588" y="188530"/>
                          </a:cubicBezTo>
                          <a:cubicBezTo>
                            <a:pt x="397588" y="188219"/>
                            <a:pt x="397588" y="188219"/>
                            <a:pt x="397277" y="187907"/>
                          </a:cubicBezTo>
                          <a:cubicBezTo>
                            <a:pt x="397277" y="187595"/>
                            <a:pt x="396965" y="187595"/>
                            <a:pt x="396965" y="187595"/>
                          </a:cubicBezTo>
                          <a:cubicBezTo>
                            <a:pt x="400395" y="181670"/>
                            <a:pt x="403202" y="175433"/>
                            <a:pt x="406008" y="169196"/>
                          </a:cubicBezTo>
                          <a:cubicBezTo>
                            <a:pt x="409439" y="161400"/>
                            <a:pt x="410686" y="152980"/>
                            <a:pt x="414740" y="145495"/>
                          </a:cubicBezTo>
                          <a:cubicBezTo>
                            <a:pt x="418794" y="138011"/>
                            <a:pt x="407256" y="130215"/>
                            <a:pt x="401331" y="135828"/>
                          </a:cubicBezTo>
                          <a:cubicBezTo>
                            <a:pt x="395717" y="141129"/>
                            <a:pt x="388545" y="144560"/>
                            <a:pt x="382308" y="149549"/>
                          </a:cubicBezTo>
                          <a:cubicBezTo>
                            <a:pt x="375759" y="154851"/>
                            <a:pt x="369210" y="161088"/>
                            <a:pt x="363597" y="167325"/>
                          </a:cubicBezTo>
                          <a:cubicBezTo>
                            <a:pt x="356736" y="175121"/>
                            <a:pt x="336778" y="195391"/>
                            <a:pt x="332412" y="196639"/>
                          </a:cubicBezTo>
                          <a:cubicBezTo>
                            <a:pt x="313077" y="202876"/>
                            <a:pt x="293743" y="214726"/>
                            <a:pt x="273785" y="219092"/>
                          </a:cubicBezTo>
                          <a:cubicBezTo>
                            <a:pt x="192080" y="236867"/>
                            <a:pt x="154034" y="220339"/>
                            <a:pt x="154034" y="220339"/>
                          </a:cubicBezTo>
                          <a:cubicBezTo>
                            <a:pt x="182724" y="218780"/>
                            <a:pt x="201747" y="220027"/>
                            <a:pt x="221706" y="216597"/>
                          </a:cubicBezTo>
                          <a:cubicBezTo>
                            <a:pt x="240417" y="213167"/>
                            <a:pt x="258816" y="206618"/>
                            <a:pt x="275344" y="197574"/>
                          </a:cubicBezTo>
                          <a:cubicBezTo>
                            <a:pt x="289065" y="190090"/>
                            <a:pt x="307152" y="181046"/>
                            <a:pt x="317131" y="168260"/>
                          </a:cubicBezTo>
                          <a:cubicBezTo>
                            <a:pt x="326175" y="162335"/>
                            <a:pt x="333971" y="155786"/>
                            <a:pt x="339896" y="149549"/>
                          </a:cubicBezTo>
                          <a:cubicBezTo>
                            <a:pt x="347693" y="141441"/>
                            <a:pt x="386986" y="99654"/>
                            <a:pt x="371081" y="87491"/>
                          </a:cubicBezTo>
                          <a:cubicBezTo>
                            <a:pt x="355801" y="75953"/>
                            <a:pt x="327111" y="108385"/>
                            <a:pt x="316820" y="116182"/>
                          </a:cubicBezTo>
                          <a:cubicBezTo>
                            <a:pt x="309335" y="121795"/>
                            <a:pt x="301851" y="126784"/>
                            <a:pt x="293743" y="130839"/>
                          </a:cubicBezTo>
                          <a:cubicBezTo>
                            <a:pt x="298732" y="123666"/>
                            <a:pt x="302475" y="116805"/>
                            <a:pt x="305281" y="112128"/>
                          </a:cubicBezTo>
                          <a:cubicBezTo>
                            <a:pt x="312454" y="99342"/>
                            <a:pt x="318379" y="85620"/>
                            <a:pt x="322433" y="71587"/>
                          </a:cubicBezTo>
                          <a:cubicBezTo>
                            <a:pt x="325551" y="59737"/>
                            <a:pt x="330541" y="46327"/>
                            <a:pt x="328982" y="34165"/>
                          </a:cubicBezTo>
                          <a:cubicBezTo>
                            <a:pt x="328358" y="27617"/>
                            <a:pt x="320874" y="26369"/>
                            <a:pt x="316196" y="29488"/>
                          </a:cubicBezTo>
                          <a:cubicBezTo>
                            <a:pt x="305593" y="36660"/>
                            <a:pt x="297173" y="50070"/>
                            <a:pt x="289689" y="60361"/>
                          </a:cubicBezTo>
                          <a:cubicBezTo>
                            <a:pt x="283764" y="68157"/>
                            <a:pt x="278462" y="76265"/>
                            <a:pt x="273161" y="84061"/>
                          </a:cubicBezTo>
                          <a:cubicBezTo>
                            <a:pt x="272849" y="63167"/>
                            <a:pt x="268483" y="43833"/>
                            <a:pt x="260999" y="22939"/>
                          </a:cubicBezTo>
                          <a:cubicBezTo>
                            <a:pt x="258504" y="15766"/>
                            <a:pt x="248213" y="18573"/>
                            <a:pt x="247277" y="25122"/>
                          </a:cubicBezTo>
                          <a:cubicBezTo>
                            <a:pt x="244471" y="46639"/>
                            <a:pt x="239481" y="68157"/>
                            <a:pt x="235115" y="89363"/>
                          </a:cubicBezTo>
                          <a:cubicBezTo>
                            <a:pt x="233556" y="97471"/>
                            <a:pt x="230749" y="105579"/>
                            <a:pt x="228254" y="113999"/>
                          </a:cubicBezTo>
                          <a:cubicBezTo>
                            <a:pt x="225136" y="116805"/>
                            <a:pt x="221706" y="119612"/>
                            <a:pt x="218587" y="122730"/>
                          </a:cubicBezTo>
                          <a:cubicBezTo>
                            <a:pt x="208920" y="132086"/>
                            <a:pt x="198941" y="141129"/>
                            <a:pt x="188026" y="148926"/>
                          </a:cubicBezTo>
                          <a:cubicBezTo>
                            <a:pt x="177423" y="156410"/>
                            <a:pt x="165573" y="162335"/>
                            <a:pt x="154034" y="168260"/>
                          </a:cubicBezTo>
                          <a:cubicBezTo>
                            <a:pt x="154034" y="168260"/>
                            <a:pt x="153723" y="168260"/>
                            <a:pt x="153723" y="168260"/>
                          </a:cubicBezTo>
                          <a:cubicBezTo>
                            <a:pt x="149357" y="169196"/>
                            <a:pt x="145926" y="171067"/>
                            <a:pt x="143120" y="173874"/>
                          </a:cubicBezTo>
                          <a:cubicBezTo>
                            <a:pt x="140313" y="175433"/>
                            <a:pt x="137818" y="176680"/>
                            <a:pt x="135012" y="178239"/>
                          </a:cubicBezTo>
                          <a:cubicBezTo>
                            <a:pt x="141249" y="173250"/>
                            <a:pt x="146550" y="166701"/>
                            <a:pt x="151540" y="161088"/>
                          </a:cubicBezTo>
                          <a:cubicBezTo>
                            <a:pt x="164326" y="146743"/>
                            <a:pt x="175864" y="131462"/>
                            <a:pt x="184907" y="114622"/>
                          </a:cubicBezTo>
                          <a:cubicBezTo>
                            <a:pt x="199876" y="86556"/>
                            <a:pt x="207049" y="56307"/>
                            <a:pt x="195510" y="25745"/>
                          </a:cubicBezTo>
                          <a:cubicBezTo>
                            <a:pt x="193327" y="19820"/>
                            <a:pt x="185843" y="22627"/>
                            <a:pt x="184907" y="27617"/>
                          </a:cubicBezTo>
                          <a:cubicBezTo>
                            <a:pt x="180853" y="45704"/>
                            <a:pt x="174617" y="63479"/>
                            <a:pt x="165885" y="80007"/>
                          </a:cubicBezTo>
                          <a:cubicBezTo>
                            <a:pt x="165261" y="63791"/>
                            <a:pt x="162766" y="47887"/>
                            <a:pt x="158400" y="31982"/>
                          </a:cubicBezTo>
                          <a:cubicBezTo>
                            <a:pt x="154970" y="19197"/>
                            <a:pt x="152163" y="6099"/>
                            <a:pt x="139378" y="486"/>
                          </a:cubicBezTo>
                          <a:cubicBezTo>
                            <a:pt x="134700" y="-1697"/>
                            <a:pt x="129710" y="3916"/>
                            <a:pt x="131893" y="8594"/>
                          </a:cubicBezTo>
                          <a:cubicBezTo>
                            <a:pt x="137195" y="19508"/>
                            <a:pt x="131893" y="40091"/>
                            <a:pt x="131581" y="52253"/>
                          </a:cubicBezTo>
                          <a:cubicBezTo>
                            <a:pt x="130958" y="66909"/>
                            <a:pt x="130334" y="82190"/>
                            <a:pt x="128151" y="96847"/>
                          </a:cubicBezTo>
                          <a:cubicBezTo>
                            <a:pt x="127527" y="100589"/>
                            <a:pt x="126592" y="104331"/>
                            <a:pt x="125344" y="108385"/>
                          </a:cubicBezTo>
                          <a:cubicBezTo>
                            <a:pt x="122226" y="88427"/>
                            <a:pt x="114118" y="65350"/>
                            <a:pt x="96342" y="55059"/>
                          </a:cubicBezTo>
                          <a:cubicBezTo>
                            <a:pt x="92912" y="53188"/>
                            <a:pt x="89170" y="55371"/>
                            <a:pt x="89482" y="59425"/>
                          </a:cubicBezTo>
                          <a:cubicBezTo>
                            <a:pt x="91041" y="80631"/>
                            <a:pt x="97278" y="100589"/>
                            <a:pt x="97278" y="122107"/>
                          </a:cubicBezTo>
                          <a:cubicBezTo>
                            <a:pt x="97278" y="124290"/>
                            <a:pt x="97278" y="126784"/>
                            <a:pt x="97278" y="128967"/>
                          </a:cubicBezTo>
                          <a:cubicBezTo>
                            <a:pt x="91353" y="136452"/>
                            <a:pt x="86675" y="145495"/>
                            <a:pt x="82933" y="154227"/>
                          </a:cubicBezTo>
                          <a:cubicBezTo>
                            <a:pt x="75137" y="160776"/>
                            <a:pt x="67652" y="167637"/>
                            <a:pt x="59856" y="173562"/>
                          </a:cubicBezTo>
                          <a:cubicBezTo>
                            <a:pt x="42081" y="187595"/>
                            <a:pt x="22123" y="199445"/>
                            <a:pt x="3100" y="211607"/>
                          </a:cubicBezTo>
                          <a:cubicBezTo>
                            <a:pt x="2164" y="212231"/>
                            <a:pt x="1852" y="213167"/>
                            <a:pt x="1852" y="214102"/>
                          </a:cubicBezTo>
                          <a:cubicBezTo>
                            <a:pt x="-331" y="215973"/>
                            <a:pt x="-643" y="219404"/>
                            <a:pt x="1229" y="221587"/>
                          </a:cubicBezTo>
                          <a:cubicBezTo>
                            <a:pt x="10272" y="233437"/>
                            <a:pt x="22746" y="241233"/>
                            <a:pt x="34908" y="249341"/>
                          </a:cubicBezTo>
                          <a:cubicBezTo>
                            <a:pt x="48318" y="258385"/>
                            <a:pt x="60480" y="268364"/>
                            <a:pt x="72330" y="279278"/>
                          </a:cubicBezTo>
                          <a:cubicBezTo>
                            <a:pt x="79191" y="285827"/>
                            <a:pt x="85739" y="292688"/>
                            <a:pt x="91977" y="299860"/>
                          </a:cubicBezTo>
                          <a:cubicBezTo>
                            <a:pt x="94471" y="304538"/>
                            <a:pt x="96342" y="309528"/>
                            <a:pt x="98213" y="314829"/>
                          </a:cubicBezTo>
                          <a:cubicBezTo>
                            <a:pt x="100708" y="322314"/>
                            <a:pt x="102579" y="330422"/>
                            <a:pt x="103203" y="338218"/>
                          </a:cubicBezTo>
                          <a:cubicBezTo>
                            <a:pt x="103827" y="346950"/>
                            <a:pt x="100085" y="349756"/>
                            <a:pt x="95719" y="357552"/>
                          </a:cubicBezTo>
                          <a:cubicBezTo>
                            <a:pt x="81374" y="381877"/>
                            <a:pt x="76696" y="412750"/>
                            <a:pt x="81686" y="440504"/>
                          </a:cubicBezTo>
                          <a:cubicBezTo>
                            <a:pt x="84180" y="454537"/>
                            <a:pt x="106945" y="458592"/>
                            <a:pt x="111311" y="443311"/>
                          </a:cubicBezTo>
                          <a:cubicBezTo>
                            <a:pt x="113494" y="435515"/>
                            <a:pt x="115053" y="427718"/>
                            <a:pt x="116613" y="419610"/>
                          </a:cubicBezTo>
                          <a:cubicBezTo>
                            <a:pt x="116613" y="423976"/>
                            <a:pt x="117236" y="428030"/>
                            <a:pt x="118172" y="432396"/>
                          </a:cubicBezTo>
                          <a:cubicBezTo>
                            <a:pt x="122538" y="449236"/>
                            <a:pt x="137507" y="469506"/>
                            <a:pt x="156529" y="469194"/>
                          </a:cubicBezTo>
                          <a:cubicBezTo>
                            <a:pt x="158712" y="469194"/>
                            <a:pt x="161207" y="468259"/>
                            <a:pt x="161831" y="466076"/>
                          </a:cubicBezTo>
                          <a:cubicBezTo>
                            <a:pt x="164326" y="457344"/>
                            <a:pt x="162455" y="450172"/>
                            <a:pt x="159960" y="441440"/>
                          </a:cubicBezTo>
                          <a:cubicBezTo>
                            <a:pt x="157465" y="431772"/>
                            <a:pt x="156529" y="425224"/>
                            <a:pt x="159024" y="416804"/>
                          </a:cubicBezTo>
                          <a:cubicBezTo>
                            <a:pt x="162143" y="422729"/>
                            <a:pt x="164637" y="428966"/>
                            <a:pt x="167756" y="434891"/>
                          </a:cubicBezTo>
                          <a:cubicBezTo>
                            <a:pt x="176176" y="451107"/>
                            <a:pt x="188650" y="465140"/>
                            <a:pt x="208296" y="460774"/>
                          </a:cubicBezTo>
                          <a:cubicBezTo>
                            <a:pt x="214533" y="459527"/>
                            <a:pt x="216716" y="452666"/>
                            <a:pt x="213286" y="447677"/>
                          </a:cubicBezTo>
                          <a:cubicBezTo>
                            <a:pt x="203619" y="433644"/>
                            <a:pt x="201436" y="412750"/>
                            <a:pt x="193327" y="397157"/>
                          </a:cubicBezTo>
                          <a:cubicBezTo>
                            <a:pt x="183972" y="379070"/>
                            <a:pt x="129710" y="297989"/>
                            <a:pt x="127839" y="287386"/>
                          </a:cubicBezTo>
                          <a:cubicBezTo>
                            <a:pt x="130334" y="288634"/>
                            <a:pt x="157777" y="312023"/>
                            <a:pt x="159336" y="313270"/>
                          </a:cubicBezTo>
                          <a:cubicBezTo>
                            <a:pt x="176800" y="325120"/>
                            <a:pt x="188026" y="342272"/>
                            <a:pt x="203619" y="356617"/>
                          </a:cubicBezTo>
                          <a:cubicBezTo>
                            <a:pt x="220146" y="371898"/>
                            <a:pt x="234803" y="390297"/>
                            <a:pt x="247589" y="408696"/>
                          </a:cubicBezTo>
                          <a:cubicBezTo>
                            <a:pt x="254138" y="418051"/>
                            <a:pt x="260063" y="428030"/>
                            <a:pt x="263805" y="438633"/>
                          </a:cubicBezTo>
                          <a:cubicBezTo>
                            <a:pt x="267859" y="449860"/>
                            <a:pt x="266924" y="461398"/>
                            <a:pt x="271913" y="472313"/>
                          </a:cubicBezTo>
                          <a:cubicBezTo>
                            <a:pt x="278462" y="483851"/>
                            <a:pt x="296237" y="487905"/>
                            <a:pt x="302786" y="476055"/>
                          </a:cubicBezTo>
                          <a:close/>
                          <a:moveTo>
                            <a:pt x="125656" y="185412"/>
                          </a:moveTo>
                          <a:cubicBezTo>
                            <a:pt x="125033" y="185412"/>
                            <a:pt x="124097" y="185724"/>
                            <a:pt x="123473" y="185724"/>
                          </a:cubicBezTo>
                          <a:cubicBezTo>
                            <a:pt x="124721" y="185412"/>
                            <a:pt x="125968" y="184788"/>
                            <a:pt x="127215" y="184476"/>
                          </a:cubicBezTo>
                          <a:cubicBezTo>
                            <a:pt x="126592" y="184476"/>
                            <a:pt x="125968" y="184788"/>
                            <a:pt x="125656" y="185412"/>
                          </a:cubicBezTo>
                          <a:close/>
                        </a:path>
                      </a:pathLst>
                    </a:custGeom>
                    <a:solidFill>
                      <a:srgbClr val="4D913C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" name="Freeform: Shape 799">
                      <a:extLst>
                        <a:ext uri="{FF2B5EF4-FFF2-40B4-BE49-F238E27FC236}">
                          <a16:creationId xmlns:a16="http://schemas.microsoft.com/office/drawing/2014/main" id="{186CAD93-4378-4FB4-8DC4-3172D1249A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68654" y="4409743"/>
                      <a:ext cx="135405" cy="201259"/>
                    </a:xfrm>
                    <a:custGeom>
                      <a:avLst/>
                      <a:gdLst>
                        <a:gd name="connsiteX0" fmla="*/ 2611 w 135405"/>
                        <a:gd name="connsiteY0" fmla="*/ 200649 h 201259"/>
                        <a:gd name="connsiteX1" fmla="*/ 101155 w 135405"/>
                        <a:gd name="connsiteY1" fmla="*/ 127052 h 201259"/>
                        <a:gd name="connsiteX2" fmla="*/ 122984 w 135405"/>
                        <a:gd name="connsiteY2" fmla="*/ 3248 h 201259"/>
                        <a:gd name="connsiteX3" fmla="*/ 107080 w 135405"/>
                        <a:gd name="connsiteY3" fmla="*/ 6055 h 201259"/>
                        <a:gd name="connsiteX4" fmla="*/ 101467 w 135405"/>
                        <a:gd name="connsiteY4" fmla="*/ 50338 h 201259"/>
                        <a:gd name="connsiteX5" fmla="*/ 79014 w 135405"/>
                        <a:gd name="connsiteY5" fmla="*/ 108653 h 201259"/>
                        <a:gd name="connsiteX6" fmla="*/ 1051 w 135405"/>
                        <a:gd name="connsiteY6" fmla="*/ 195347 h 201259"/>
                        <a:gd name="connsiteX7" fmla="*/ 2611 w 135405"/>
                        <a:gd name="connsiteY7" fmla="*/ 200649 h 201259"/>
                        <a:gd name="connsiteX8" fmla="*/ 2611 w 135405"/>
                        <a:gd name="connsiteY8" fmla="*/ 200649 h 20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35405" h="201259">
                          <a:moveTo>
                            <a:pt x="2611" y="200649"/>
                          </a:moveTo>
                          <a:cubicBezTo>
                            <a:pt x="50012" y="206886"/>
                            <a:pt x="80885" y="164162"/>
                            <a:pt x="101155" y="127052"/>
                          </a:cubicBezTo>
                          <a:cubicBezTo>
                            <a:pt x="117371" y="97427"/>
                            <a:pt x="154793" y="32874"/>
                            <a:pt x="122984" y="3248"/>
                          </a:cubicBezTo>
                          <a:cubicBezTo>
                            <a:pt x="117683" y="-1741"/>
                            <a:pt x="110198" y="-1117"/>
                            <a:pt x="107080" y="6055"/>
                          </a:cubicBezTo>
                          <a:cubicBezTo>
                            <a:pt x="100531" y="21024"/>
                            <a:pt x="104273" y="34433"/>
                            <a:pt x="101467" y="50338"/>
                          </a:cubicBezTo>
                          <a:cubicBezTo>
                            <a:pt x="97724" y="70608"/>
                            <a:pt x="88057" y="90254"/>
                            <a:pt x="79014" y="108653"/>
                          </a:cubicBezTo>
                          <a:cubicBezTo>
                            <a:pt x="60614" y="145763"/>
                            <a:pt x="34731" y="171647"/>
                            <a:pt x="1051" y="195347"/>
                          </a:cubicBezTo>
                          <a:cubicBezTo>
                            <a:pt x="-1132" y="196595"/>
                            <a:pt x="428" y="200025"/>
                            <a:pt x="2611" y="200649"/>
                          </a:cubicBezTo>
                          <a:lnTo>
                            <a:pt x="2611" y="20064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4" name="Freeform: Shape 800">
                      <a:extLst>
                        <a:ext uri="{FF2B5EF4-FFF2-40B4-BE49-F238E27FC236}">
                          <a16:creationId xmlns:a16="http://schemas.microsoft.com/office/drawing/2014/main" id="{80C7E97B-27E1-4077-B3A6-9FE54A0F2E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71948" y="4488086"/>
                      <a:ext cx="118295" cy="97090"/>
                    </a:xfrm>
                    <a:custGeom>
                      <a:avLst/>
                      <a:gdLst>
                        <a:gd name="connsiteX0" fmla="*/ 3474 w 118295"/>
                        <a:gd name="connsiteY0" fmla="*/ 97046 h 97090"/>
                        <a:gd name="connsiteX1" fmla="*/ 80812 w 118295"/>
                        <a:gd name="connsiteY1" fmla="*/ 54323 h 97090"/>
                        <a:gd name="connsiteX2" fmla="*/ 115116 w 118295"/>
                        <a:gd name="connsiteY2" fmla="*/ 1620 h 97090"/>
                        <a:gd name="connsiteX3" fmla="*/ 109191 w 118295"/>
                        <a:gd name="connsiteY3" fmla="*/ 373 h 97090"/>
                        <a:gd name="connsiteX4" fmla="*/ 92975 w 118295"/>
                        <a:gd name="connsiteY4" fmla="*/ 14094 h 97090"/>
                        <a:gd name="connsiteX5" fmla="*/ 63037 w 118295"/>
                        <a:gd name="connsiteY5" fmla="*/ 40290 h 97090"/>
                        <a:gd name="connsiteX6" fmla="*/ 2227 w 118295"/>
                        <a:gd name="connsiteY6" fmla="*/ 89250 h 97090"/>
                        <a:gd name="connsiteX7" fmla="*/ 3474 w 118295"/>
                        <a:gd name="connsiteY7" fmla="*/ 97046 h 97090"/>
                        <a:gd name="connsiteX8" fmla="*/ 3474 w 118295"/>
                        <a:gd name="connsiteY8" fmla="*/ 97046 h 970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8295" h="97090">
                          <a:moveTo>
                            <a:pt x="3474" y="97046"/>
                          </a:moveTo>
                          <a:cubicBezTo>
                            <a:pt x="34971" y="98294"/>
                            <a:pt x="58048" y="73034"/>
                            <a:pt x="80812" y="54323"/>
                          </a:cubicBezTo>
                          <a:cubicBezTo>
                            <a:pt x="94534" y="43096"/>
                            <a:pt x="128837" y="23138"/>
                            <a:pt x="115116" y="1620"/>
                          </a:cubicBezTo>
                          <a:cubicBezTo>
                            <a:pt x="113869" y="-251"/>
                            <a:pt x="111062" y="-251"/>
                            <a:pt x="109191" y="373"/>
                          </a:cubicBezTo>
                          <a:cubicBezTo>
                            <a:pt x="101706" y="3180"/>
                            <a:pt x="98588" y="8481"/>
                            <a:pt x="92975" y="14094"/>
                          </a:cubicBezTo>
                          <a:cubicBezTo>
                            <a:pt x="83619" y="23450"/>
                            <a:pt x="73016" y="31870"/>
                            <a:pt x="63037" y="40290"/>
                          </a:cubicBezTo>
                          <a:cubicBezTo>
                            <a:pt x="44014" y="56506"/>
                            <a:pt x="25303" y="78959"/>
                            <a:pt x="2227" y="89250"/>
                          </a:cubicBezTo>
                          <a:cubicBezTo>
                            <a:pt x="-1204" y="91121"/>
                            <a:pt x="-580" y="97046"/>
                            <a:pt x="3474" y="97046"/>
                          </a:cubicBezTo>
                          <a:lnTo>
                            <a:pt x="3474" y="97046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5" name="Freeform: Shape 801">
                      <a:extLst>
                        <a:ext uri="{FF2B5EF4-FFF2-40B4-BE49-F238E27FC236}">
                          <a16:creationId xmlns:a16="http://schemas.microsoft.com/office/drawing/2014/main" id="{270F9A4E-146F-4579-97E0-13621FCCF6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89356" y="4530947"/>
                      <a:ext cx="255701" cy="152694"/>
                    </a:xfrm>
                    <a:custGeom>
                      <a:avLst/>
                      <a:gdLst>
                        <a:gd name="connsiteX0" fmla="*/ 5297 w 255701"/>
                        <a:gd name="connsiteY0" fmla="*/ 144309 h 152694"/>
                        <a:gd name="connsiteX1" fmla="*/ 159039 w 255701"/>
                        <a:gd name="connsiteY1" fmla="*/ 123103 h 152694"/>
                        <a:gd name="connsiteX2" fmla="*/ 255400 w 255701"/>
                        <a:gd name="connsiteY2" fmla="*/ 15515 h 152694"/>
                        <a:gd name="connsiteX3" fmla="*/ 231387 w 255701"/>
                        <a:gd name="connsiteY3" fmla="*/ 2730 h 152694"/>
                        <a:gd name="connsiteX4" fmla="*/ 195837 w 255701"/>
                        <a:gd name="connsiteY4" fmla="*/ 42958 h 152694"/>
                        <a:gd name="connsiteX5" fmla="*/ 132843 w 255701"/>
                        <a:gd name="connsiteY5" fmla="*/ 95973 h 152694"/>
                        <a:gd name="connsiteX6" fmla="*/ 4362 w 255701"/>
                        <a:gd name="connsiteY6" fmla="*/ 129028 h 152694"/>
                        <a:gd name="connsiteX7" fmla="*/ 5297 w 255701"/>
                        <a:gd name="connsiteY7" fmla="*/ 144309 h 152694"/>
                        <a:gd name="connsiteX8" fmla="*/ 5297 w 255701"/>
                        <a:gd name="connsiteY8" fmla="*/ 144309 h 152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55701" h="152694">
                          <a:moveTo>
                            <a:pt x="5297" y="144309"/>
                          </a:moveTo>
                          <a:cubicBezTo>
                            <a:pt x="53946" y="162708"/>
                            <a:pt x="115692" y="148675"/>
                            <a:pt x="159039" y="123103"/>
                          </a:cubicBezTo>
                          <a:cubicBezTo>
                            <a:pt x="196772" y="100962"/>
                            <a:pt x="246044" y="60110"/>
                            <a:pt x="255400" y="15515"/>
                          </a:cubicBezTo>
                          <a:cubicBezTo>
                            <a:pt x="258206" y="1794"/>
                            <a:pt x="240743" y="-3819"/>
                            <a:pt x="231387" y="2730"/>
                          </a:cubicBezTo>
                          <a:cubicBezTo>
                            <a:pt x="216107" y="13644"/>
                            <a:pt x="207687" y="28925"/>
                            <a:pt x="195837" y="42958"/>
                          </a:cubicBezTo>
                          <a:cubicBezTo>
                            <a:pt x="178061" y="63852"/>
                            <a:pt x="156856" y="82563"/>
                            <a:pt x="132843" y="95973"/>
                          </a:cubicBezTo>
                          <a:cubicBezTo>
                            <a:pt x="91991" y="119049"/>
                            <a:pt x="46773" y="113124"/>
                            <a:pt x="4362" y="129028"/>
                          </a:cubicBezTo>
                          <a:cubicBezTo>
                            <a:pt x="-2187" y="131523"/>
                            <a:pt x="-940" y="141814"/>
                            <a:pt x="5297" y="144309"/>
                          </a:cubicBezTo>
                          <a:lnTo>
                            <a:pt x="5297" y="144309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6" name="Freeform: Shape 802">
                      <a:extLst>
                        <a:ext uri="{FF2B5EF4-FFF2-40B4-BE49-F238E27FC236}">
                          <a16:creationId xmlns:a16="http://schemas.microsoft.com/office/drawing/2014/main" id="{050BF542-6250-477C-BD52-03BD9ED667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81996" y="4616573"/>
                      <a:ext cx="194453" cy="60776"/>
                    </a:xfrm>
                    <a:custGeom>
                      <a:avLst/>
                      <a:gdLst>
                        <a:gd name="connsiteX0" fmla="*/ 4756 w 194453"/>
                        <a:gd name="connsiteY0" fmla="*/ 58060 h 60776"/>
                        <a:gd name="connsiteX1" fmla="*/ 136044 w 194453"/>
                        <a:gd name="connsiteY1" fmla="*/ 48081 h 60776"/>
                        <a:gd name="connsiteX2" fmla="*/ 194360 w 194453"/>
                        <a:gd name="connsiteY2" fmla="*/ 10347 h 60776"/>
                        <a:gd name="connsiteX3" fmla="*/ 183445 w 194453"/>
                        <a:gd name="connsiteY3" fmla="*/ 56 h 60776"/>
                        <a:gd name="connsiteX4" fmla="*/ 102364 w 194453"/>
                        <a:gd name="connsiteY4" fmla="*/ 22197 h 60776"/>
                        <a:gd name="connsiteX5" fmla="*/ 4132 w 194453"/>
                        <a:gd name="connsiteY5" fmla="*/ 47769 h 60776"/>
                        <a:gd name="connsiteX6" fmla="*/ 4756 w 194453"/>
                        <a:gd name="connsiteY6" fmla="*/ 58060 h 60776"/>
                        <a:gd name="connsiteX7" fmla="*/ 4756 w 194453"/>
                        <a:gd name="connsiteY7" fmla="*/ 58060 h 607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4453" h="60776">
                          <a:moveTo>
                            <a:pt x="4756" y="58060"/>
                          </a:moveTo>
                          <a:cubicBezTo>
                            <a:pt x="49662" y="64297"/>
                            <a:pt x="92073" y="59307"/>
                            <a:pt x="136044" y="48081"/>
                          </a:cubicBezTo>
                          <a:cubicBezTo>
                            <a:pt x="160056" y="42155"/>
                            <a:pt x="189994" y="38413"/>
                            <a:pt x="194360" y="10347"/>
                          </a:cubicBezTo>
                          <a:cubicBezTo>
                            <a:pt x="195295" y="4110"/>
                            <a:pt x="189058" y="-568"/>
                            <a:pt x="183445" y="56"/>
                          </a:cubicBezTo>
                          <a:cubicBezTo>
                            <a:pt x="156002" y="3486"/>
                            <a:pt x="129183" y="15648"/>
                            <a:pt x="102364" y="22197"/>
                          </a:cubicBezTo>
                          <a:cubicBezTo>
                            <a:pt x="69308" y="30305"/>
                            <a:pt x="36876" y="37790"/>
                            <a:pt x="4132" y="47769"/>
                          </a:cubicBezTo>
                          <a:cubicBezTo>
                            <a:pt x="-1169" y="49328"/>
                            <a:pt x="-1793" y="57124"/>
                            <a:pt x="4756" y="58060"/>
                          </a:cubicBezTo>
                          <a:lnTo>
                            <a:pt x="4756" y="5806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7" name="Freeform: Shape 803">
                      <a:extLst>
                        <a:ext uri="{FF2B5EF4-FFF2-40B4-BE49-F238E27FC236}">
                          <a16:creationId xmlns:a16="http://schemas.microsoft.com/office/drawing/2014/main" id="{BE37542B-60C9-4EC0-A350-84CA5DB85B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79379" y="4693522"/>
                      <a:ext cx="210551" cy="94659"/>
                    </a:xfrm>
                    <a:custGeom>
                      <a:avLst/>
                      <a:gdLst>
                        <a:gd name="connsiteX0" fmla="*/ 1553 w 210551"/>
                        <a:gd name="connsiteY0" fmla="*/ 11360 h 94659"/>
                        <a:gd name="connsiteX1" fmla="*/ 100721 w 210551"/>
                        <a:gd name="connsiteY1" fmla="*/ 72794 h 94659"/>
                        <a:gd name="connsiteX2" fmla="*/ 205190 w 210551"/>
                        <a:gd name="connsiteY2" fmla="*/ 91193 h 94659"/>
                        <a:gd name="connsiteX3" fmla="*/ 204566 w 210551"/>
                        <a:gd name="connsiteY3" fmla="*/ 73730 h 94659"/>
                        <a:gd name="connsiteX4" fmla="*/ 100097 w 210551"/>
                        <a:gd name="connsiteY4" fmla="*/ 41609 h 94659"/>
                        <a:gd name="connsiteX5" fmla="*/ 7478 w 210551"/>
                        <a:gd name="connsiteY5" fmla="*/ 133 h 94659"/>
                        <a:gd name="connsiteX6" fmla="*/ 1553 w 210551"/>
                        <a:gd name="connsiteY6" fmla="*/ 11360 h 94659"/>
                        <a:gd name="connsiteX7" fmla="*/ 1553 w 210551"/>
                        <a:gd name="connsiteY7" fmla="*/ 11360 h 946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0551" h="94659">
                          <a:moveTo>
                            <a:pt x="1553" y="11360"/>
                          </a:moveTo>
                          <a:cubicBezTo>
                            <a:pt x="24006" y="40674"/>
                            <a:pt x="67353" y="58761"/>
                            <a:pt x="100721" y="72794"/>
                          </a:cubicBezTo>
                          <a:cubicBezTo>
                            <a:pt x="131906" y="85892"/>
                            <a:pt x="171510" y="101796"/>
                            <a:pt x="205190" y="91193"/>
                          </a:cubicBezTo>
                          <a:cubicBezTo>
                            <a:pt x="213610" y="88698"/>
                            <a:pt x="211115" y="76848"/>
                            <a:pt x="204566" y="73730"/>
                          </a:cubicBezTo>
                          <a:cubicBezTo>
                            <a:pt x="171822" y="58449"/>
                            <a:pt x="133777" y="56578"/>
                            <a:pt x="100097" y="41609"/>
                          </a:cubicBezTo>
                          <a:cubicBezTo>
                            <a:pt x="69848" y="28200"/>
                            <a:pt x="40222" y="5123"/>
                            <a:pt x="7478" y="133"/>
                          </a:cubicBezTo>
                          <a:cubicBezTo>
                            <a:pt x="1241" y="-1114"/>
                            <a:pt x="-2189" y="6682"/>
                            <a:pt x="1553" y="11360"/>
                          </a:cubicBezTo>
                          <a:lnTo>
                            <a:pt x="1553" y="1136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8" name="Freeform: Shape 804">
                      <a:extLst>
                        <a:ext uri="{FF2B5EF4-FFF2-40B4-BE49-F238E27FC236}">
                          <a16:creationId xmlns:a16="http://schemas.microsoft.com/office/drawing/2014/main" id="{F70F39A2-7B8F-4578-BDDE-6093CD6187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84283" y="4781584"/>
                      <a:ext cx="105925" cy="76029"/>
                    </a:xfrm>
                    <a:custGeom>
                      <a:avLst/>
                      <a:gdLst>
                        <a:gd name="connsiteX0" fmla="*/ 2677 w 105925"/>
                        <a:gd name="connsiteY0" fmla="*/ 12487 h 76029"/>
                        <a:gd name="connsiteX1" fmla="*/ 53196 w 105925"/>
                        <a:gd name="connsiteY1" fmla="*/ 51156 h 76029"/>
                        <a:gd name="connsiteX2" fmla="*/ 99350 w 105925"/>
                        <a:gd name="connsiteY2" fmla="*/ 75792 h 76029"/>
                        <a:gd name="connsiteX3" fmla="*/ 105899 w 105925"/>
                        <a:gd name="connsiteY3" fmla="*/ 66749 h 76029"/>
                        <a:gd name="connsiteX4" fmla="*/ 66294 w 105925"/>
                        <a:gd name="connsiteY4" fmla="*/ 28079 h 76029"/>
                        <a:gd name="connsiteX5" fmla="*/ 9226 w 105925"/>
                        <a:gd name="connsiteY5" fmla="*/ 325 h 76029"/>
                        <a:gd name="connsiteX6" fmla="*/ 2677 w 105925"/>
                        <a:gd name="connsiteY6" fmla="*/ 12487 h 76029"/>
                        <a:gd name="connsiteX7" fmla="*/ 2677 w 105925"/>
                        <a:gd name="connsiteY7" fmla="*/ 12487 h 76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5925" h="76029">
                          <a:moveTo>
                            <a:pt x="2677" y="12487"/>
                          </a:moveTo>
                          <a:cubicBezTo>
                            <a:pt x="18581" y="26520"/>
                            <a:pt x="36045" y="38994"/>
                            <a:pt x="53196" y="51156"/>
                          </a:cubicBezTo>
                          <a:cubicBezTo>
                            <a:pt x="66294" y="60512"/>
                            <a:pt x="81886" y="78287"/>
                            <a:pt x="99350" y="75792"/>
                          </a:cubicBezTo>
                          <a:cubicBezTo>
                            <a:pt x="103716" y="75168"/>
                            <a:pt x="106211" y="70803"/>
                            <a:pt x="105899" y="66749"/>
                          </a:cubicBezTo>
                          <a:cubicBezTo>
                            <a:pt x="104340" y="48973"/>
                            <a:pt x="79703" y="36811"/>
                            <a:pt x="66294" y="28079"/>
                          </a:cubicBezTo>
                          <a:cubicBezTo>
                            <a:pt x="48519" y="16541"/>
                            <a:pt x="29496" y="6874"/>
                            <a:pt x="9226" y="325"/>
                          </a:cubicBezTo>
                          <a:cubicBezTo>
                            <a:pt x="1430" y="-1858"/>
                            <a:pt x="-3248" y="7497"/>
                            <a:pt x="2677" y="12487"/>
                          </a:cubicBezTo>
                          <a:lnTo>
                            <a:pt x="2677" y="12487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9" name="Freeform: Shape 805">
                      <a:extLst>
                        <a:ext uri="{FF2B5EF4-FFF2-40B4-BE49-F238E27FC236}">
                          <a16:creationId xmlns:a16="http://schemas.microsoft.com/office/drawing/2014/main" id="{D96FA79E-5FD5-45EF-A936-7C3F8BFD5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41505" y="4716449"/>
                      <a:ext cx="118960" cy="200563"/>
                    </a:xfrm>
                    <a:custGeom>
                      <a:avLst/>
                      <a:gdLst>
                        <a:gd name="connsiteX0" fmla="*/ 134 w 118960"/>
                        <a:gd name="connsiteY0" fmla="*/ 6520 h 200563"/>
                        <a:gd name="connsiteX1" fmla="*/ 51277 w 118960"/>
                        <a:gd name="connsiteY1" fmla="*/ 119409 h 200563"/>
                        <a:gd name="connsiteX2" fmla="*/ 86204 w 118960"/>
                        <a:gd name="connsiteY2" fmla="*/ 181467 h 200563"/>
                        <a:gd name="connsiteX3" fmla="*/ 110216 w 118960"/>
                        <a:gd name="connsiteY3" fmla="*/ 200490 h 200563"/>
                        <a:gd name="connsiteX4" fmla="*/ 118948 w 118960"/>
                        <a:gd name="connsiteY4" fmla="*/ 193317 h 200563"/>
                        <a:gd name="connsiteX5" fmla="*/ 80279 w 118960"/>
                        <a:gd name="connsiteY5" fmla="*/ 111613 h 200563"/>
                        <a:gd name="connsiteX6" fmla="*/ 10425 w 118960"/>
                        <a:gd name="connsiteY6" fmla="*/ 1842 h 200563"/>
                        <a:gd name="connsiteX7" fmla="*/ 134 w 118960"/>
                        <a:gd name="connsiteY7" fmla="*/ 6520 h 200563"/>
                        <a:gd name="connsiteX8" fmla="*/ 134 w 118960"/>
                        <a:gd name="connsiteY8" fmla="*/ 6520 h 2005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18960" h="200563">
                          <a:moveTo>
                            <a:pt x="134" y="6520"/>
                          </a:moveTo>
                          <a:cubicBezTo>
                            <a:pt x="10425" y="45813"/>
                            <a:pt x="29136" y="85106"/>
                            <a:pt x="51277" y="119409"/>
                          </a:cubicBezTo>
                          <a:cubicBezTo>
                            <a:pt x="64686" y="140303"/>
                            <a:pt x="75289" y="159326"/>
                            <a:pt x="86204" y="181467"/>
                          </a:cubicBezTo>
                          <a:cubicBezTo>
                            <a:pt x="92753" y="194877"/>
                            <a:pt x="95248" y="198307"/>
                            <a:pt x="110216" y="200490"/>
                          </a:cubicBezTo>
                          <a:cubicBezTo>
                            <a:pt x="114270" y="201114"/>
                            <a:pt x="118948" y="197683"/>
                            <a:pt x="118948" y="193317"/>
                          </a:cubicBezTo>
                          <a:cubicBezTo>
                            <a:pt x="119572" y="162132"/>
                            <a:pt x="97431" y="135625"/>
                            <a:pt x="80279" y="111613"/>
                          </a:cubicBezTo>
                          <a:cubicBezTo>
                            <a:pt x="54707" y="76374"/>
                            <a:pt x="38803" y="35210"/>
                            <a:pt x="10425" y="1842"/>
                          </a:cubicBezTo>
                          <a:cubicBezTo>
                            <a:pt x="6682" y="-2212"/>
                            <a:pt x="-1114" y="907"/>
                            <a:pt x="134" y="6520"/>
                          </a:cubicBezTo>
                          <a:lnTo>
                            <a:pt x="134" y="6520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0" name="Freeform: Shape 806">
                      <a:extLst>
                        <a:ext uri="{FF2B5EF4-FFF2-40B4-BE49-F238E27FC236}">
                          <a16:creationId xmlns:a16="http://schemas.microsoft.com/office/drawing/2014/main" id="{3D3EB03F-D296-4D6A-8151-DA972C7CC84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43396" y="4798944"/>
                      <a:ext cx="50325" cy="138158"/>
                    </a:xfrm>
                    <a:custGeom>
                      <a:avLst/>
                      <a:gdLst>
                        <a:gd name="connsiteX0" fmla="*/ 113 w 50325"/>
                        <a:gd name="connsiteY0" fmla="*/ 8224 h 138158"/>
                        <a:gd name="connsiteX1" fmla="*/ 18201 w 50325"/>
                        <a:gd name="connsiteY1" fmla="*/ 84003 h 138158"/>
                        <a:gd name="connsiteX2" fmla="*/ 34729 w 50325"/>
                        <a:gd name="connsiteY2" fmla="*/ 137018 h 138158"/>
                        <a:gd name="connsiteX3" fmla="*/ 42525 w 50325"/>
                        <a:gd name="connsiteY3" fmla="*/ 135770 h 138158"/>
                        <a:gd name="connsiteX4" fmla="*/ 42213 w 50325"/>
                        <a:gd name="connsiteY4" fmla="*/ 70906 h 138158"/>
                        <a:gd name="connsiteX5" fmla="*/ 12587 w 50325"/>
                        <a:gd name="connsiteY5" fmla="*/ 2923 h 138158"/>
                        <a:gd name="connsiteX6" fmla="*/ 113 w 50325"/>
                        <a:gd name="connsiteY6" fmla="*/ 8224 h 138158"/>
                        <a:gd name="connsiteX7" fmla="*/ 113 w 50325"/>
                        <a:gd name="connsiteY7" fmla="*/ 8224 h 1381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50325" h="138158">
                          <a:moveTo>
                            <a:pt x="113" y="8224"/>
                          </a:moveTo>
                          <a:cubicBezTo>
                            <a:pt x="4168" y="33796"/>
                            <a:pt x="13523" y="58432"/>
                            <a:pt x="18201" y="84003"/>
                          </a:cubicBezTo>
                          <a:cubicBezTo>
                            <a:pt x="21631" y="102714"/>
                            <a:pt x="19448" y="123920"/>
                            <a:pt x="34729" y="137018"/>
                          </a:cubicBezTo>
                          <a:cubicBezTo>
                            <a:pt x="37224" y="139200"/>
                            <a:pt x="40654" y="137953"/>
                            <a:pt x="42525" y="135770"/>
                          </a:cubicBezTo>
                          <a:cubicBezTo>
                            <a:pt x="57494" y="118930"/>
                            <a:pt x="47203" y="90240"/>
                            <a:pt x="42213" y="70906"/>
                          </a:cubicBezTo>
                          <a:cubicBezTo>
                            <a:pt x="35976" y="46581"/>
                            <a:pt x="27868" y="22569"/>
                            <a:pt x="12587" y="2923"/>
                          </a:cubicBezTo>
                          <a:cubicBezTo>
                            <a:pt x="8222" y="-3314"/>
                            <a:pt x="-1134" y="1363"/>
                            <a:pt x="113" y="8224"/>
                          </a:cubicBezTo>
                          <a:lnTo>
                            <a:pt x="113" y="8224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1" name="Freeform: Shape 807">
                      <a:extLst>
                        <a:ext uri="{FF2B5EF4-FFF2-40B4-BE49-F238E27FC236}">
                          <a16:creationId xmlns:a16="http://schemas.microsoft.com/office/drawing/2014/main" id="{78537EEC-6E80-41DA-8088-534621E12EF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56572" y="4399510"/>
                      <a:ext cx="40633" cy="155211"/>
                    </a:xfrm>
                    <a:custGeom>
                      <a:avLst/>
                      <a:gdLst>
                        <a:gd name="connsiteX0" fmla="*/ 21553 w 40633"/>
                        <a:gd name="connsiteY0" fmla="*/ 154437 h 155211"/>
                        <a:gd name="connsiteX1" fmla="*/ 40264 w 40633"/>
                        <a:gd name="connsiteY1" fmla="*/ 81152 h 155211"/>
                        <a:gd name="connsiteX2" fmla="*/ 14381 w 40633"/>
                        <a:gd name="connsiteY2" fmla="*/ 1319 h 155211"/>
                        <a:gd name="connsiteX3" fmla="*/ 2219 w 40633"/>
                        <a:gd name="connsiteY3" fmla="*/ 5061 h 155211"/>
                        <a:gd name="connsiteX4" fmla="*/ 11262 w 40633"/>
                        <a:gd name="connsiteY4" fmla="*/ 68054 h 155211"/>
                        <a:gd name="connsiteX5" fmla="*/ 16875 w 40633"/>
                        <a:gd name="connsiteY5" fmla="*/ 152565 h 155211"/>
                        <a:gd name="connsiteX6" fmla="*/ 21553 w 40633"/>
                        <a:gd name="connsiteY6" fmla="*/ 154437 h 155211"/>
                        <a:gd name="connsiteX7" fmla="*/ 21553 w 40633"/>
                        <a:gd name="connsiteY7" fmla="*/ 154437 h 1552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40633" h="155211">
                          <a:moveTo>
                            <a:pt x="21553" y="154437"/>
                          </a:moveTo>
                          <a:cubicBezTo>
                            <a:pt x="40576" y="136038"/>
                            <a:pt x="41512" y="106100"/>
                            <a:pt x="40264" y="81152"/>
                          </a:cubicBezTo>
                          <a:cubicBezTo>
                            <a:pt x="39329" y="55580"/>
                            <a:pt x="38705" y="15664"/>
                            <a:pt x="14381" y="1319"/>
                          </a:cubicBezTo>
                          <a:cubicBezTo>
                            <a:pt x="10015" y="-1176"/>
                            <a:pt x="3778" y="-240"/>
                            <a:pt x="2219" y="5061"/>
                          </a:cubicBezTo>
                          <a:cubicBezTo>
                            <a:pt x="-4954" y="26267"/>
                            <a:pt x="7208" y="46537"/>
                            <a:pt x="11262" y="68054"/>
                          </a:cubicBezTo>
                          <a:cubicBezTo>
                            <a:pt x="16252" y="95497"/>
                            <a:pt x="18747" y="124499"/>
                            <a:pt x="16875" y="152565"/>
                          </a:cubicBezTo>
                          <a:cubicBezTo>
                            <a:pt x="16875" y="154437"/>
                            <a:pt x="19682" y="156308"/>
                            <a:pt x="21553" y="154437"/>
                          </a:cubicBezTo>
                          <a:lnTo>
                            <a:pt x="21553" y="154437"/>
                          </a:lnTo>
                          <a:close/>
                        </a:path>
                      </a:pathLst>
                    </a:custGeom>
                    <a:solidFill>
                      <a:srgbClr val="72A847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2" name="Freeform: Shape 808">
                      <a:extLst>
                        <a:ext uri="{FF2B5EF4-FFF2-40B4-BE49-F238E27FC236}">
                          <a16:creationId xmlns:a16="http://schemas.microsoft.com/office/drawing/2014/main" id="{DCC398BD-2774-4002-A675-67D2F8DF7C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02956" y="4643613"/>
                      <a:ext cx="134611" cy="259717"/>
                    </a:xfrm>
                    <a:custGeom>
                      <a:avLst/>
                      <a:gdLst>
                        <a:gd name="connsiteX0" fmla="*/ 1158 w 134611"/>
                        <a:gd name="connsiteY0" fmla="*/ 10125 h 259717"/>
                        <a:gd name="connsiteX1" fmla="*/ 54796 w 134611"/>
                        <a:gd name="connsiteY1" fmla="*/ 56591 h 259717"/>
                        <a:gd name="connsiteX2" fmla="*/ 84422 w 134611"/>
                        <a:gd name="connsiteY2" fmla="*/ 134241 h 259717"/>
                        <a:gd name="connsiteX3" fmla="*/ 115294 w 134611"/>
                        <a:gd name="connsiteY3" fmla="*/ 258668 h 259717"/>
                        <a:gd name="connsiteX4" fmla="*/ 133382 w 134611"/>
                        <a:gd name="connsiteY4" fmla="*/ 247442 h 259717"/>
                        <a:gd name="connsiteX5" fmla="*/ 127457 w 134611"/>
                        <a:gd name="connsiteY5" fmla="*/ 206278 h 259717"/>
                        <a:gd name="connsiteX6" fmla="*/ 125586 w 134611"/>
                        <a:gd name="connsiteY6" fmla="*/ 147650 h 259717"/>
                        <a:gd name="connsiteX7" fmla="*/ 107498 w 134611"/>
                        <a:gd name="connsiteY7" fmla="*/ 67817 h 259717"/>
                        <a:gd name="connsiteX8" fmla="*/ 2717 w 134611"/>
                        <a:gd name="connsiteY8" fmla="*/ 2953 h 259717"/>
                        <a:gd name="connsiteX9" fmla="*/ 1158 w 134611"/>
                        <a:gd name="connsiteY9" fmla="*/ 10125 h 259717"/>
                        <a:gd name="connsiteX10" fmla="*/ 1158 w 134611"/>
                        <a:gd name="connsiteY10" fmla="*/ 10125 h 259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34611" h="259717">
                          <a:moveTo>
                            <a:pt x="1158" y="10125"/>
                          </a:moveTo>
                          <a:cubicBezTo>
                            <a:pt x="15503" y="28836"/>
                            <a:pt x="39203" y="38191"/>
                            <a:pt x="54796" y="56591"/>
                          </a:cubicBezTo>
                          <a:cubicBezTo>
                            <a:pt x="73507" y="78732"/>
                            <a:pt x="84110" y="104927"/>
                            <a:pt x="84422" y="134241"/>
                          </a:cubicBezTo>
                          <a:cubicBezTo>
                            <a:pt x="84422" y="174469"/>
                            <a:pt x="68517" y="238398"/>
                            <a:pt x="115294" y="258668"/>
                          </a:cubicBezTo>
                          <a:cubicBezTo>
                            <a:pt x="124026" y="262411"/>
                            <a:pt x="131822" y="255550"/>
                            <a:pt x="133382" y="247442"/>
                          </a:cubicBezTo>
                          <a:cubicBezTo>
                            <a:pt x="137124" y="230290"/>
                            <a:pt x="131511" y="223118"/>
                            <a:pt x="127457" y="206278"/>
                          </a:cubicBezTo>
                          <a:cubicBezTo>
                            <a:pt x="122779" y="186632"/>
                            <a:pt x="124962" y="167297"/>
                            <a:pt x="125586" y="147650"/>
                          </a:cubicBezTo>
                          <a:cubicBezTo>
                            <a:pt x="126209" y="119584"/>
                            <a:pt x="121531" y="92765"/>
                            <a:pt x="107498" y="67817"/>
                          </a:cubicBezTo>
                          <a:cubicBezTo>
                            <a:pt x="89411" y="35073"/>
                            <a:pt x="44505" y="-12328"/>
                            <a:pt x="2717" y="2953"/>
                          </a:cubicBezTo>
                          <a:cubicBezTo>
                            <a:pt x="-401" y="3888"/>
                            <a:pt x="-713" y="7942"/>
                            <a:pt x="1158" y="10125"/>
                          </a:cubicBezTo>
                          <a:lnTo>
                            <a:pt x="1158" y="10125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" name="Freeform: Shape 809">
                      <a:extLst>
                        <a:ext uri="{FF2B5EF4-FFF2-40B4-BE49-F238E27FC236}">
                          <a16:creationId xmlns:a16="http://schemas.microsoft.com/office/drawing/2014/main" id="{C33EE550-6A67-4CD4-BD4C-C541B8E65E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90543" y="4687933"/>
                      <a:ext cx="212933" cy="100710"/>
                    </a:xfrm>
                    <a:custGeom>
                      <a:avLst/>
                      <a:gdLst>
                        <a:gd name="connsiteX0" fmla="*/ 4837 w 212933"/>
                        <a:gd name="connsiteY0" fmla="*/ 18819 h 100710"/>
                        <a:gd name="connsiteX1" fmla="*/ 114919 w 212933"/>
                        <a:gd name="connsiteY1" fmla="*/ 42208 h 100710"/>
                        <a:gd name="connsiteX2" fmla="*/ 200990 w 212933"/>
                        <a:gd name="connsiteY2" fmla="*/ 100212 h 100710"/>
                        <a:gd name="connsiteX3" fmla="*/ 212840 w 212933"/>
                        <a:gd name="connsiteY3" fmla="*/ 90545 h 100710"/>
                        <a:gd name="connsiteX4" fmla="*/ 130824 w 212933"/>
                        <a:gd name="connsiteY4" fmla="*/ 15077 h 100710"/>
                        <a:gd name="connsiteX5" fmla="*/ 4525 w 212933"/>
                        <a:gd name="connsiteY5" fmla="*/ 7281 h 100710"/>
                        <a:gd name="connsiteX6" fmla="*/ 4837 w 212933"/>
                        <a:gd name="connsiteY6" fmla="*/ 18819 h 100710"/>
                        <a:gd name="connsiteX7" fmla="*/ 4837 w 212933"/>
                        <a:gd name="connsiteY7" fmla="*/ 18819 h 1007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12933" h="100710">
                          <a:moveTo>
                            <a:pt x="4837" y="18819"/>
                          </a:moveTo>
                          <a:cubicBezTo>
                            <a:pt x="42570" y="18508"/>
                            <a:pt x="80616" y="26304"/>
                            <a:pt x="114919" y="42208"/>
                          </a:cubicBezTo>
                          <a:cubicBezTo>
                            <a:pt x="146416" y="56865"/>
                            <a:pt x="169181" y="89609"/>
                            <a:pt x="200990" y="100212"/>
                          </a:cubicBezTo>
                          <a:cubicBezTo>
                            <a:pt x="207538" y="102395"/>
                            <a:pt x="213775" y="97093"/>
                            <a:pt x="212840" y="90545"/>
                          </a:cubicBezTo>
                          <a:cubicBezTo>
                            <a:pt x="208474" y="53746"/>
                            <a:pt x="161385" y="28175"/>
                            <a:pt x="130824" y="15077"/>
                          </a:cubicBezTo>
                          <a:cubicBezTo>
                            <a:pt x="89971" y="-2386"/>
                            <a:pt x="47248" y="-4257"/>
                            <a:pt x="4525" y="7281"/>
                          </a:cubicBezTo>
                          <a:cubicBezTo>
                            <a:pt x="-1089" y="9152"/>
                            <a:pt x="-2024" y="18819"/>
                            <a:pt x="4837" y="18819"/>
                          </a:cubicBezTo>
                          <a:lnTo>
                            <a:pt x="4837" y="18819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4" name="Freeform: Shape 810">
                      <a:extLst>
                        <a:ext uri="{FF2B5EF4-FFF2-40B4-BE49-F238E27FC236}">
                          <a16:creationId xmlns:a16="http://schemas.microsoft.com/office/drawing/2014/main" id="{65269453-C79B-4704-A5F5-45F12233C0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10061" y="4759351"/>
                      <a:ext cx="109858" cy="199734"/>
                    </a:xfrm>
                    <a:custGeom>
                      <a:avLst/>
                      <a:gdLst>
                        <a:gd name="connsiteX0" fmla="*/ 808 w 109858"/>
                        <a:gd name="connsiteY0" fmla="*/ 10395 h 199734"/>
                        <a:gd name="connsiteX1" fmla="*/ 55693 w 109858"/>
                        <a:gd name="connsiteY1" fmla="*/ 102079 h 199734"/>
                        <a:gd name="connsiteX2" fmla="*/ 83760 w 109858"/>
                        <a:gd name="connsiteY2" fmla="*/ 195945 h 199734"/>
                        <a:gd name="connsiteX3" fmla="*/ 100599 w 109858"/>
                        <a:gd name="connsiteY3" fmla="*/ 195322 h 199734"/>
                        <a:gd name="connsiteX4" fmla="*/ 86878 w 109858"/>
                        <a:gd name="connsiteY4" fmla="*/ 87422 h 199734"/>
                        <a:gd name="connsiteX5" fmla="*/ 9540 w 109858"/>
                        <a:gd name="connsiteY5" fmla="*/ 416 h 199734"/>
                        <a:gd name="connsiteX6" fmla="*/ 808 w 109858"/>
                        <a:gd name="connsiteY6" fmla="*/ 10395 h 199734"/>
                        <a:gd name="connsiteX7" fmla="*/ 808 w 109858"/>
                        <a:gd name="connsiteY7" fmla="*/ 10395 h 1997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09858" h="199734">
                          <a:moveTo>
                            <a:pt x="808" y="10395"/>
                          </a:moveTo>
                          <a:cubicBezTo>
                            <a:pt x="19519" y="41268"/>
                            <a:pt x="42284" y="68399"/>
                            <a:pt x="55693" y="102079"/>
                          </a:cubicBezTo>
                          <a:cubicBezTo>
                            <a:pt x="67232" y="130769"/>
                            <a:pt x="63490" y="173180"/>
                            <a:pt x="83760" y="195945"/>
                          </a:cubicBezTo>
                          <a:cubicBezTo>
                            <a:pt x="88437" y="201247"/>
                            <a:pt x="96546" y="200935"/>
                            <a:pt x="100599" y="195322"/>
                          </a:cubicBezTo>
                          <a:cubicBezTo>
                            <a:pt x="122429" y="166320"/>
                            <a:pt x="100599" y="117048"/>
                            <a:pt x="86878" y="87422"/>
                          </a:cubicBezTo>
                          <a:cubicBezTo>
                            <a:pt x="70350" y="52495"/>
                            <a:pt x="45090" y="17880"/>
                            <a:pt x="9540" y="416"/>
                          </a:cubicBezTo>
                          <a:cubicBezTo>
                            <a:pt x="4238" y="-1767"/>
                            <a:pt x="-2310" y="5094"/>
                            <a:pt x="808" y="10395"/>
                          </a:cubicBezTo>
                          <a:lnTo>
                            <a:pt x="808" y="10395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5" name="Freeform: Shape 811">
                      <a:extLst>
                        <a:ext uri="{FF2B5EF4-FFF2-40B4-BE49-F238E27FC236}">
                          <a16:creationId xmlns:a16="http://schemas.microsoft.com/office/drawing/2014/main" id="{7A239104-2F36-460E-82C7-909EF3F07E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21751" y="4524785"/>
                      <a:ext cx="190512" cy="109382"/>
                    </a:xfrm>
                    <a:custGeom>
                      <a:avLst/>
                      <a:gdLst>
                        <a:gd name="connsiteX0" fmla="*/ 5646 w 190512"/>
                        <a:gd name="connsiteY0" fmla="*/ 109307 h 109382"/>
                        <a:gd name="connsiteX1" fmla="*/ 124460 w 190512"/>
                        <a:gd name="connsiteY1" fmla="*/ 79058 h 109382"/>
                        <a:gd name="connsiteX2" fmla="*/ 189013 w 190512"/>
                        <a:gd name="connsiteY2" fmla="*/ 13882 h 109382"/>
                        <a:gd name="connsiteX3" fmla="*/ 183088 w 190512"/>
                        <a:gd name="connsiteY3" fmla="*/ 784 h 109382"/>
                        <a:gd name="connsiteX4" fmla="*/ 124460 w 190512"/>
                        <a:gd name="connsiteY4" fmla="*/ 46314 h 109382"/>
                        <a:gd name="connsiteX5" fmla="*/ 2840 w 190512"/>
                        <a:gd name="connsiteY5" fmla="*/ 99952 h 109382"/>
                        <a:gd name="connsiteX6" fmla="*/ 5646 w 190512"/>
                        <a:gd name="connsiteY6" fmla="*/ 109307 h 109382"/>
                        <a:gd name="connsiteX7" fmla="*/ 5646 w 190512"/>
                        <a:gd name="connsiteY7" fmla="*/ 109307 h 109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90512" h="109382">
                          <a:moveTo>
                            <a:pt x="5646" y="109307"/>
                          </a:moveTo>
                          <a:cubicBezTo>
                            <a:pt x="44315" y="102447"/>
                            <a:pt x="88910" y="97145"/>
                            <a:pt x="124460" y="79058"/>
                          </a:cubicBezTo>
                          <a:cubicBezTo>
                            <a:pt x="150968" y="65648"/>
                            <a:pt x="172485" y="37894"/>
                            <a:pt x="189013" y="13882"/>
                          </a:cubicBezTo>
                          <a:cubicBezTo>
                            <a:pt x="192755" y="8268"/>
                            <a:pt x="189013" y="2031"/>
                            <a:pt x="183088" y="784"/>
                          </a:cubicBezTo>
                          <a:cubicBezTo>
                            <a:pt x="154086" y="-5765"/>
                            <a:pt x="143172" y="30410"/>
                            <a:pt x="124460" y="46314"/>
                          </a:cubicBezTo>
                          <a:cubicBezTo>
                            <a:pt x="91405" y="74068"/>
                            <a:pt x="41821" y="83424"/>
                            <a:pt x="2840" y="99952"/>
                          </a:cubicBezTo>
                          <a:cubicBezTo>
                            <a:pt x="-2462" y="102135"/>
                            <a:pt x="345" y="110243"/>
                            <a:pt x="5646" y="109307"/>
                          </a:cubicBezTo>
                          <a:lnTo>
                            <a:pt x="5646" y="109307"/>
                          </a:lnTo>
                          <a:close/>
                        </a:path>
                      </a:pathLst>
                    </a:custGeom>
                    <a:solidFill>
                      <a:srgbClr val="117F19"/>
                    </a:solidFill>
                    <a:ln w="3113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43" name="Freeform: Shape 812">
                  <a:extLst>
                    <a:ext uri="{FF2B5EF4-FFF2-40B4-BE49-F238E27FC236}">
                      <a16:creationId xmlns:a16="http://schemas.microsoft.com/office/drawing/2014/main" id="{5205610F-0E59-48C9-9A80-9A275DA0CA28}"/>
                    </a:ext>
                  </a:extLst>
                </p:cNvPr>
                <p:cNvSpPr/>
                <p:nvPr/>
              </p:nvSpPr>
              <p:spPr>
                <a:xfrm>
                  <a:off x="6513737" y="3880189"/>
                  <a:ext cx="112326" cy="132583"/>
                </a:xfrm>
                <a:custGeom>
                  <a:avLst/>
                  <a:gdLst>
                    <a:gd name="connsiteX0" fmla="*/ 111380 w 112326"/>
                    <a:gd name="connsiteY0" fmla="*/ 121786 h 132583"/>
                    <a:gd name="connsiteX1" fmla="*/ 62108 w 112326"/>
                    <a:gd name="connsiteY1" fmla="*/ 61911 h 132583"/>
                    <a:gd name="connsiteX2" fmla="*/ 6599 w 112326"/>
                    <a:gd name="connsiteY2" fmla="*/ 789 h 132583"/>
                    <a:gd name="connsiteX3" fmla="*/ 362 w 112326"/>
                    <a:gd name="connsiteY3" fmla="*/ 7026 h 132583"/>
                    <a:gd name="connsiteX4" fmla="*/ 42149 w 112326"/>
                    <a:gd name="connsiteY4" fmla="*/ 68772 h 132583"/>
                    <a:gd name="connsiteX5" fmla="*/ 98594 w 112326"/>
                    <a:gd name="connsiteY5" fmla="*/ 128958 h 132583"/>
                    <a:gd name="connsiteX6" fmla="*/ 111380 w 112326"/>
                    <a:gd name="connsiteY6" fmla="*/ 121786 h 132583"/>
                    <a:gd name="connsiteX7" fmla="*/ 111380 w 112326"/>
                    <a:gd name="connsiteY7" fmla="*/ 121786 h 1325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326" h="132583">
                      <a:moveTo>
                        <a:pt x="111380" y="121786"/>
                      </a:moveTo>
                      <a:cubicBezTo>
                        <a:pt x="99218" y="98397"/>
                        <a:pt x="79883" y="80934"/>
                        <a:pt x="62108" y="61911"/>
                      </a:cubicBezTo>
                      <a:cubicBezTo>
                        <a:pt x="43085" y="41641"/>
                        <a:pt x="29676" y="17005"/>
                        <a:pt x="6599" y="789"/>
                      </a:cubicBezTo>
                      <a:cubicBezTo>
                        <a:pt x="2545" y="-2018"/>
                        <a:pt x="-1198" y="3283"/>
                        <a:pt x="362" y="7026"/>
                      </a:cubicBezTo>
                      <a:cubicBezTo>
                        <a:pt x="10653" y="30102"/>
                        <a:pt x="26245" y="49437"/>
                        <a:pt x="42149" y="68772"/>
                      </a:cubicBezTo>
                      <a:cubicBezTo>
                        <a:pt x="59925" y="89977"/>
                        <a:pt x="83625" y="105570"/>
                        <a:pt x="98594" y="128958"/>
                      </a:cubicBezTo>
                      <a:cubicBezTo>
                        <a:pt x="103896" y="137067"/>
                        <a:pt x="115746" y="130206"/>
                        <a:pt x="111380" y="121786"/>
                      </a:cubicBezTo>
                      <a:lnTo>
                        <a:pt x="111380" y="121786"/>
                      </a:lnTo>
                      <a:close/>
                    </a:path>
                  </a:pathLst>
                </a:custGeom>
                <a:solidFill>
                  <a:srgbClr val="9AB558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" name="Freeform: Shape 813">
                  <a:extLst>
                    <a:ext uri="{FF2B5EF4-FFF2-40B4-BE49-F238E27FC236}">
                      <a16:creationId xmlns:a16="http://schemas.microsoft.com/office/drawing/2014/main" id="{C4B58D57-1314-4932-A801-A07A46B164D3}"/>
                    </a:ext>
                  </a:extLst>
                </p:cNvPr>
                <p:cNvSpPr/>
                <p:nvPr/>
              </p:nvSpPr>
              <p:spPr>
                <a:xfrm>
                  <a:off x="6239980" y="3385892"/>
                  <a:ext cx="700129" cy="918858"/>
                </a:xfrm>
                <a:custGeom>
                  <a:avLst/>
                  <a:gdLst>
                    <a:gd name="connsiteX0" fmla="*/ 699480 w 700129"/>
                    <a:gd name="connsiteY0" fmla="*/ 893628 h 918858"/>
                    <a:gd name="connsiteX1" fmla="*/ 560084 w 700129"/>
                    <a:gd name="connsiteY1" fmla="*/ 730531 h 918858"/>
                    <a:gd name="connsiteX2" fmla="*/ 359877 w 700129"/>
                    <a:gd name="connsiteY2" fmla="*/ 485418 h 918858"/>
                    <a:gd name="connsiteX3" fmla="*/ 182747 w 700129"/>
                    <a:gd name="connsiteY3" fmla="*/ 194151 h 918858"/>
                    <a:gd name="connsiteX4" fmla="*/ 26198 w 700129"/>
                    <a:gd name="connsiteY4" fmla="*/ 182 h 918858"/>
                    <a:gd name="connsiteX5" fmla="*/ 1251 w 700129"/>
                    <a:gd name="connsiteY5" fmla="*/ 19204 h 918858"/>
                    <a:gd name="connsiteX6" fmla="*/ 31188 w 700129"/>
                    <a:gd name="connsiteY6" fmla="*/ 100597 h 918858"/>
                    <a:gd name="connsiteX7" fmla="*/ 102601 w 700129"/>
                    <a:gd name="connsiteY7" fmla="*/ 251532 h 918858"/>
                    <a:gd name="connsiteX8" fmla="*/ 257278 w 700129"/>
                    <a:gd name="connsiteY8" fmla="*/ 543734 h 918858"/>
                    <a:gd name="connsiteX9" fmla="*/ 450936 w 700129"/>
                    <a:gd name="connsiteY9" fmla="*/ 761716 h 918858"/>
                    <a:gd name="connsiteX10" fmla="*/ 665800 w 700129"/>
                    <a:gd name="connsiteY10" fmla="*/ 912339 h 918858"/>
                    <a:gd name="connsiteX11" fmla="*/ 699480 w 700129"/>
                    <a:gd name="connsiteY11" fmla="*/ 893628 h 918858"/>
                    <a:gd name="connsiteX12" fmla="*/ 699480 w 700129"/>
                    <a:gd name="connsiteY12" fmla="*/ 893628 h 918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0129" h="918858">
                      <a:moveTo>
                        <a:pt x="699480" y="893628"/>
                      </a:moveTo>
                      <a:cubicBezTo>
                        <a:pt x="679522" y="818473"/>
                        <a:pt x="617464" y="777309"/>
                        <a:pt x="560084" y="730531"/>
                      </a:cubicBezTo>
                      <a:cubicBezTo>
                        <a:pt x="480874" y="665979"/>
                        <a:pt x="413515" y="571177"/>
                        <a:pt x="359877" y="485418"/>
                      </a:cubicBezTo>
                      <a:cubicBezTo>
                        <a:pt x="300002" y="389993"/>
                        <a:pt x="232330" y="295502"/>
                        <a:pt x="182747" y="194151"/>
                      </a:cubicBezTo>
                      <a:cubicBezTo>
                        <a:pt x="153745" y="134900"/>
                        <a:pt x="108527" y="-5744"/>
                        <a:pt x="26198" y="182"/>
                      </a:cubicBezTo>
                      <a:cubicBezTo>
                        <a:pt x="15907" y="1117"/>
                        <a:pt x="2810" y="7354"/>
                        <a:pt x="1251" y="19204"/>
                      </a:cubicBezTo>
                      <a:cubicBezTo>
                        <a:pt x="-4051" y="58809"/>
                        <a:pt x="7799" y="67853"/>
                        <a:pt x="31188" y="100597"/>
                      </a:cubicBezTo>
                      <a:cubicBezTo>
                        <a:pt x="63308" y="145503"/>
                        <a:pt x="83267" y="200388"/>
                        <a:pt x="102601" y="251532"/>
                      </a:cubicBezTo>
                      <a:cubicBezTo>
                        <a:pt x="142830" y="357560"/>
                        <a:pt x="197715" y="447373"/>
                        <a:pt x="257278" y="543734"/>
                      </a:cubicBezTo>
                      <a:cubicBezTo>
                        <a:pt x="309045" y="627621"/>
                        <a:pt x="377028" y="697163"/>
                        <a:pt x="450936" y="761716"/>
                      </a:cubicBezTo>
                      <a:cubicBezTo>
                        <a:pt x="517048" y="819408"/>
                        <a:pt x="606549" y="846227"/>
                        <a:pt x="665800" y="912339"/>
                      </a:cubicBezTo>
                      <a:cubicBezTo>
                        <a:pt x="679522" y="928243"/>
                        <a:pt x="704470" y="912339"/>
                        <a:pt x="699480" y="893628"/>
                      </a:cubicBezTo>
                      <a:lnTo>
                        <a:pt x="699480" y="893628"/>
                      </a:lnTo>
                      <a:close/>
                    </a:path>
                  </a:pathLst>
                </a:custGeom>
                <a:solidFill>
                  <a:srgbClr val="D7E6A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" name="Freeform: Shape 814">
                  <a:extLst>
                    <a:ext uri="{FF2B5EF4-FFF2-40B4-BE49-F238E27FC236}">
                      <a16:creationId xmlns:a16="http://schemas.microsoft.com/office/drawing/2014/main" id="{6795AD6E-F6C1-4238-B06E-CFD69C5F882D}"/>
                    </a:ext>
                  </a:extLst>
                </p:cNvPr>
                <p:cNvSpPr/>
                <p:nvPr/>
              </p:nvSpPr>
              <p:spPr>
                <a:xfrm>
                  <a:off x="6366076" y="3303836"/>
                  <a:ext cx="565587" cy="584051"/>
                </a:xfrm>
                <a:custGeom>
                  <a:avLst/>
                  <a:gdLst>
                    <a:gd name="connsiteX0" fmla="*/ 559351 w 565587"/>
                    <a:gd name="connsiteY0" fmla="*/ 555624 h 584051"/>
                    <a:gd name="connsiteX1" fmla="*/ 412158 w 565587"/>
                    <a:gd name="connsiteY1" fmla="*/ 341695 h 584051"/>
                    <a:gd name="connsiteX2" fmla="*/ 282117 w 565587"/>
                    <a:gd name="connsiteY2" fmla="*/ 164877 h 584051"/>
                    <a:gd name="connsiteX3" fmla="*/ 4884 w 565587"/>
                    <a:gd name="connsiteY3" fmla="*/ 23298 h 584051"/>
                    <a:gd name="connsiteX4" fmla="*/ 75674 w 565587"/>
                    <a:gd name="connsiteY4" fmla="*/ 114358 h 584051"/>
                    <a:gd name="connsiteX5" fmla="*/ 252180 w 565587"/>
                    <a:gd name="connsiteY5" fmla="*/ 255937 h 584051"/>
                    <a:gd name="connsiteX6" fmla="*/ 544382 w 565587"/>
                    <a:gd name="connsiteY6" fmla="*/ 581507 h 584051"/>
                    <a:gd name="connsiteX7" fmla="*/ 559351 w 565587"/>
                    <a:gd name="connsiteY7" fmla="*/ 555624 h 584051"/>
                    <a:gd name="connsiteX8" fmla="*/ 559351 w 565587"/>
                    <a:gd name="connsiteY8" fmla="*/ 555624 h 584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65587" h="584051">
                      <a:moveTo>
                        <a:pt x="559351" y="555624"/>
                      </a:moveTo>
                      <a:cubicBezTo>
                        <a:pt x="487938" y="501050"/>
                        <a:pt x="459248" y="414980"/>
                        <a:pt x="412158" y="341695"/>
                      </a:cubicBezTo>
                      <a:cubicBezTo>
                        <a:pt x="372554" y="279638"/>
                        <a:pt x="330142" y="220386"/>
                        <a:pt x="282117" y="164877"/>
                      </a:cubicBezTo>
                      <a:cubicBezTo>
                        <a:pt x="247190" y="124337"/>
                        <a:pt x="57274" y="-65267"/>
                        <a:pt x="4884" y="23298"/>
                      </a:cubicBezTo>
                      <a:cubicBezTo>
                        <a:pt x="-19129" y="63526"/>
                        <a:pt x="51973" y="99389"/>
                        <a:pt x="75674" y="114358"/>
                      </a:cubicBezTo>
                      <a:cubicBezTo>
                        <a:pt x="140226" y="154898"/>
                        <a:pt x="199166" y="200740"/>
                        <a:pt x="252180" y="255937"/>
                      </a:cubicBezTo>
                      <a:cubicBezTo>
                        <a:pt x="351972" y="359471"/>
                        <a:pt x="423073" y="500738"/>
                        <a:pt x="544382" y="581507"/>
                      </a:cubicBezTo>
                      <a:cubicBezTo>
                        <a:pt x="560287" y="592110"/>
                        <a:pt x="574008" y="566850"/>
                        <a:pt x="559351" y="555624"/>
                      </a:cubicBezTo>
                      <a:lnTo>
                        <a:pt x="559351" y="555624"/>
                      </a:lnTo>
                      <a:close/>
                    </a:path>
                  </a:pathLst>
                </a:custGeom>
                <a:solidFill>
                  <a:srgbClr val="D7E6A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" name="Freeform: Shape 815">
                  <a:extLst>
                    <a:ext uri="{FF2B5EF4-FFF2-40B4-BE49-F238E27FC236}">
                      <a16:creationId xmlns:a16="http://schemas.microsoft.com/office/drawing/2014/main" id="{775692EA-40FD-4C80-88C1-16FF6E1912FC}"/>
                    </a:ext>
                  </a:extLst>
                </p:cNvPr>
                <p:cNvSpPr/>
                <p:nvPr/>
              </p:nvSpPr>
              <p:spPr>
                <a:xfrm>
                  <a:off x="6263254" y="3792352"/>
                  <a:ext cx="205656" cy="312191"/>
                </a:xfrm>
                <a:custGeom>
                  <a:avLst/>
                  <a:gdLst>
                    <a:gd name="connsiteX0" fmla="*/ 202508 w 205656"/>
                    <a:gd name="connsiteY0" fmla="*/ 282283 h 312191"/>
                    <a:gd name="connsiteX1" fmla="*/ 113008 w 205656"/>
                    <a:gd name="connsiteY1" fmla="*/ 140392 h 312191"/>
                    <a:gd name="connsiteX2" fmla="*/ 33486 w 205656"/>
                    <a:gd name="connsiteY2" fmla="*/ 5049 h 312191"/>
                    <a:gd name="connsiteX3" fmla="*/ 1990 w 205656"/>
                    <a:gd name="connsiteY3" fmla="*/ 13158 h 312191"/>
                    <a:gd name="connsiteX4" fmla="*/ 51573 w 205656"/>
                    <a:gd name="connsiteY4" fmla="*/ 157855 h 312191"/>
                    <a:gd name="connsiteX5" fmla="*/ 171012 w 205656"/>
                    <a:gd name="connsiteY5" fmla="*/ 306295 h 312191"/>
                    <a:gd name="connsiteX6" fmla="*/ 202508 w 205656"/>
                    <a:gd name="connsiteY6" fmla="*/ 282283 h 312191"/>
                    <a:gd name="connsiteX7" fmla="*/ 202508 w 205656"/>
                    <a:gd name="connsiteY7" fmla="*/ 282283 h 312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5656" h="312191">
                      <a:moveTo>
                        <a:pt x="202508" y="282283"/>
                      </a:moveTo>
                      <a:cubicBezTo>
                        <a:pt x="171323" y="235818"/>
                        <a:pt x="140138" y="189040"/>
                        <a:pt x="113008" y="140392"/>
                      </a:cubicBezTo>
                      <a:cubicBezTo>
                        <a:pt x="89307" y="98292"/>
                        <a:pt x="71532" y="35611"/>
                        <a:pt x="33486" y="5049"/>
                      </a:cubicBezTo>
                      <a:cubicBezTo>
                        <a:pt x="23195" y="-3059"/>
                        <a:pt x="5108" y="-2123"/>
                        <a:pt x="1990" y="13158"/>
                      </a:cubicBezTo>
                      <a:cubicBezTo>
                        <a:pt x="-8613" y="62430"/>
                        <a:pt x="25378" y="117939"/>
                        <a:pt x="51573" y="157855"/>
                      </a:cubicBezTo>
                      <a:cubicBezTo>
                        <a:pt x="86501" y="211181"/>
                        <a:pt x="127665" y="259830"/>
                        <a:pt x="171012" y="306295"/>
                      </a:cubicBezTo>
                      <a:cubicBezTo>
                        <a:pt x="185980" y="322823"/>
                        <a:pt x="215294" y="301306"/>
                        <a:pt x="202508" y="282283"/>
                      </a:cubicBezTo>
                      <a:lnTo>
                        <a:pt x="202508" y="282283"/>
                      </a:lnTo>
                      <a:close/>
                    </a:path>
                  </a:pathLst>
                </a:custGeom>
                <a:solidFill>
                  <a:srgbClr val="D7E6A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" name="Freeform: Shape 816">
                  <a:extLst>
                    <a:ext uri="{FF2B5EF4-FFF2-40B4-BE49-F238E27FC236}">
                      <a16:creationId xmlns:a16="http://schemas.microsoft.com/office/drawing/2014/main" id="{63F63082-ACC8-4779-B090-1F6B3CBD4044}"/>
                    </a:ext>
                  </a:extLst>
                </p:cNvPr>
                <p:cNvSpPr/>
                <p:nvPr/>
              </p:nvSpPr>
              <p:spPr>
                <a:xfrm>
                  <a:off x="6746740" y="3884051"/>
                  <a:ext cx="294666" cy="329876"/>
                </a:xfrm>
                <a:custGeom>
                  <a:avLst/>
                  <a:gdLst>
                    <a:gd name="connsiteX0" fmla="*/ 294071 w 294666"/>
                    <a:gd name="connsiteY0" fmla="*/ 325926 h 329876"/>
                    <a:gd name="connsiteX1" fmla="*/ 154987 w 294666"/>
                    <a:gd name="connsiteY1" fmla="*/ 176239 h 329876"/>
                    <a:gd name="connsiteX2" fmla="*/ 6859 w 294666"/>
                    <a:gd name="connsiteY2" fmla="*/ 980 h 329876"/>
                    <a:gd name="connsiteX3" fmla="*/ 622 w 294666"/>
                    <a:gd name="connsiteY3" fmla="*/ 5658 h 329876"/>
                    <a:gd name="connsiteX4" fmla="*/ 289706 w 294666"/>
                    <a:gd name="connsiteY4" fmla="*/ 329357 h 329876"/>
                    <a:gd name="connsiteX5" fmla="*/ 294071 w 294666"/>
                    <a:gd name="connsiteY5" fmla="*/ 325926 h 329876"/>
                    <a:gd name="connsiteX6" fmla="*/ 294071 w 294666"/>
                    <a:gd name="connsiteY6" fmla="*/ 325926 h 329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4666" h="329876">
                      <a:moveTo>
                        <a:pt x="294071" y="325926"/>
                      </a:moveTo>
                      <a:cubicBezTo>
                        <a:pt x="253531" y="270729"/>
                        <a:pt x="198646" y="228941"/>
                        <a:pt x="154987" y="176239"/>
                      </a:cubicBezTo>
                      <a:cubicBezTo>
                        <a:pt x="107274" y="118859"/>
                        <a:pt x="62056" y="50564"/>
                        <a:pt x="6859" y="980"/>
                      </a:cubicBezTo>
                      <a:cubicBezTo>
                        <a:pt x="3740" y="-1827"/>
                        <a:pt x="-1873" y="1915"/>
                        <a:pt x="622" y="5658"/>
                      </a:cubicBezTo>
                      <a:cubicBezTo>
                        <a:pt x="80143" y="123536"/>
                        <a:pt x="178687" y="240480"/>
                        <a:pt x="289706" y="329357"/>
                      </a:cubicBezTo>
                      <a:cubicBezTo>
                        <a:pt x="291888" y="330916"/>
                        <a:pt x="296254" y="328733"/>
                        <a:pt x="294071" y="325926"/>
                      </a:cubicBezTo>
                      <a:lnTo>
                        <a:pt x="294071" y="325926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" name="Freeform: Shape 817">
                  <a:extLst>
                    <a:ext uri="{FF2B5EF4-FFF2-40B4-BE49-F238E27FC236}">
                      <a16:creationId xmlns:a16="http://schemas.microsoft.com/office/drawing/2014/main" id="{EE2198E8-FC18-4B8A-A34E-8670CCB83091}"/>
                    </a:ext>
                  </a:extLst>
                </p:cNvPr>
                <p:cNvSpPr/>
                <p:nvPr/>
              </p:nvSpPr>
              <p:spPr>
                <a:xfrm>
                  <a:off x="6887300" y="4103788"/>
                  <a:ext cx="128518" cy="137223"/>
                </a:xfrm>
                <a:custGeom>
                  <a:avLst/>
                  <a:gdLst>
                    <a:gd name="connsiteX0" fmla="*/ 128252 w 128518"/>
                    <a:gd name="connsiteY0" fmla="*/ 133320 h 137223"/>
                    <a:gd name="connsiteX1" fmla="*/ 4448 w 128518"/>
                    <a:gd name="connsiteY1" fmla="*/ 785 h 137223"/>
                    <a:gd name="connsiteX2" fmla="*/ 394 w 128518"/>
                    <a:gd name="connsiteY2" fmla="*/ 3903 h 137223"/>
                    <a:gd name="connsiteX3" fmla="*/ 124198 w 128518"/>
                    <a:gd name="connsiteY3" fmla="*/ 136439 h 137223"/>
                    <a:gd name="connsiteX4" fmla="*/ 128252 w 128518"/>
                    <a:gd name="connsiteY4" fmla="*/ 133320 h 137223"/>
                    <a:gd name="connsiteX5" fmla="*/ 128252 w 128518"/>
                    <a:gd name="connsiteY5" fmla="*/ 133320 h 13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8518" h="137223">
                      <a:moveTo>
                        <a:pt x="128252" y="133320"/>
                      </a:moveTo>
                      <a:cubicBezTo>
                        <a:pt x="100497" y="77499"/>
                        <a:pt x="46859" y="44443"/>
                        <a:pt x="4448" y="785"/>
                      </a:cubicBezTo>
                      <a:cubicBezTo>
                        <a:pt x="2265" y="-1398"/>
                        <a:pt x="-1166" y="1408"/>
                        <a:pt x="394" y="3903"/>
                      </a:cubicBezTo>
                      <a:cubicBezTo>
                        <a:pt x="31267" y="57541"/>
                        <a:pt x="84905" y="89973"/>
                        <a:pt x="124198" y="136439"/>
                      </a:cubicBezTo>
                      <a:cubicBezTo>
                        <a:pt x="126069" y="138622"/>
                        <a:pt x="129499" y="135815"/>
                        <a:pt x="128252" y="133320"/>
                      </a:cubicBezTo>
                      <a:lnTo>
                        <a:pt x="128252" y="133320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" name="Freeform: Shape 818">
                  <a:extLst>
                    <a:ext uri="{FF2B5EF4-FFF2-40B4-BE49-F238E27FC236}">
                      <a16:creationId xmlns:a16="http://schemas.microsoft.com/office/drawing/2014/main" id="{6B905717-7BCC-4027-B103-4D7713A8BDFE}"/>
                    </a:ext>
                  </a:extLst>
                </p:cNvPr>
                <p:cNvSpPr/>
                <p:nvPr/>
              </p:nvSpPr>
              <p:spPr>
                <a:xfrm>
                  <a:off x="6691521" y="3820618"/>
                  <a:ext cx="175913" cy="267437"/>
                </a:xfrm>
                <a:custGeom>
                  <a:avLst/>
                  <a:gdLst>
                    <a:gd name="connsiteX0" fmla="*/ 175279 w 175913"/>
                    <a:gd name="connsiteY0" fmla="*/ 259319 h 267437"/>
                    <a:gd name="connsiteX1" fmla="*/ 88273 w 175913"/>
                    <a:gd name="connsiteY1" fmla="*/ 135826 h 267437"/>
                    <a:gd name="connsiteX2" fmla="*/ 36818 w 175913"/>
                    <a:gd name="connsiteY2" fmla="*/ 64101 h 267437"/>
                    <a:gd name="connsiteX3" fmla="*/ 5321 w 175913"/>
                    <a:gd name="connsiteY3" fmla="*/ 1108 h 267437"/>
                    <a:gd name="connsiteX4" fmla="*/ 20 w 175913"/>
                    <a:gd name="connsiteY4" fmla="*/ 3914 h 267437"/>
                    <a:gd name="connsiteX5" fmla="*/ 166859 w 175913"/>
                    <a:gd name="connsiteY5" fmla="*/ 265556 h 267437"/>
                    <a:gd name="connsiteX6" fmla="*/ 175279 w 175913"/>
                    <a:gd name="connsiteY6" fmla="*/ 259319 h 267437"/>
                    <a:gd name="connsiteX7" fmla="*/ 175279 w 175913"/>
                    <a:gd name="connsiteY7" fmla="*/ 259319 h 267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5913" h="267437">
                      <a:moveTo>
                        <a:pt x="175279" y="259319"/>
                      </a:moveTo>
                      <a:cubicBezTo>
                        <a:pt x="150955" y="214724"/>
                        <a:pt x="118834" y="176055"/>
                        <a:pt x="88273" y="135826"/>
                      </a:cubicBezTo>
                      <a:cubicBezTo>
                        <a:pt x="70498" y="112438"/>
                        <a:pt x="52410" y="89361"/>
                        <a:pt x="36818" y="64101"/>
                      </a:cubicBezTo>
                      <a:cubicBezTo>
                        <a:pt x="24032" y="43519"/>
                        <a:pt x="20290" y="20131"/>
                        <a:pt x="5321" y="1108"/>
                      </a:cubicBezTo>
                      <a:cubicBezTo>
                        <a:pt x="3138" y="-1699"/>
                        <a:pt x="-292" y="1420"/>
                        <a:pt x="20" y="3914"/>
                      </a:cubicBezTo>
                      <a:cubicBezTo>
                        <a:pt x="15300" y="102770"/>
                        <a:pt x="105425" y="191959"/>
                        <a:pt x="166859" y="265556"/>
                      </a:cubicBezTo>
                      <a:cubicBezTo>
                        <a:pt x="170913" y="270545"/>
                        <a:pt x="178086" y="264620"/>
                        <a:pt x="175279" y="259319"/>
                      </a:cubicBezTo>
                      <a:lnTo>
                        <a:pt x="175279" y="259319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" name="Freeform: Shape 819">
                  <a:extLst>
                    <a:ext uri="{FF2B5EF4-FFF2-40B4-BE49-F238E27FC236}">
                      <a16:creationId xmlns:a16="http://schemas.microsoft.com/office/drawing/2014/main" id="{ED29A7BB-E34C-458D-A5F0-5B1A63CC33EA}"/>
                    </a:ext>
                  </a:extLst>
                </p:cNvPr>
                <p:cNvSpPr/>
                <p:nvPr/>
              </p:nvSpPr>
              <p:spPr>
                <a:xfrm>
                  <a:off x="6711165" y="3816616"/>
                  <a:ext cx="37394" cy="49864"/>
                </a:xfrm>
                <a:custGeom>
                  <a:avLst/>
                  <a:gdLst>
                    <a:gd name="connsiteX0" fmla="*/ 36508 w 37394"/>
                    <a:gd name="connsiteY0" fmla="*/ 40349 h 49864"/>
                    <a:gd name="connsiteX1" fmla="*/ 21851 w 37394"/>
                    <a:gd name="connsiteY1" fmla="*/ 16648 h 49864"/>
                    <a:gd name="connsiteX2" fmla="*/ 5011 w 37394"/>
                    <a:gd name="connsiteY2" fmla="*/ 120 h 49864"/>
                    <a:gd name="connsiteX3" fmla="*/ 22 w 37394"/>
                    <a:gd name="connsiteY3" fmla="*/ 4174 h 49864"/>
                    <a:gd name="connsiteX4" fmla="*/ 10625 w 37394"/>
                    <a:gd name="connsiteY4" fmla="*/ 23197 h 49864"/>
                    <a:gd name="connsiteX5" fmla="*/ 25281 w 37394"/>
                    <a:gd name="connsiteY5" fmla="*/ 46897 h 49864"/>
                    <a:gd name="connsiteX6" fmla="*/ 36508 w 37394"/>
                    <a:gd name="connsiteY6" fmla="*/ 40349 h 49864"/>
                    <a:gd name="connsiteX7" fmla="*/ 36508 w 37394"/>
                    <a:gd name="connsiteY7" fmla="*/ 40349 h 49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94" h="49864">
                      <a:moveTo>
                        <a:pt x="36508" y="40349"/>
                      </a:moveTo>
                      <a:cubicBezTo>
                        <a:pt x="31830" y="32241"/>
                        <a:pt x="27152" y="24444"/>
                        <a:pt x="21851" y="16648"/>
                      </a:cubicBezTo>
                      <a:cubicBezTo>
                        <a:pt x="17485" y="10411"/>
                        <a:pt x="13119" y="2303"/>
                        <a:pt x="5011" y="120"/>
                      </a:cubicBezTo>
                      <a:cubicBezTo>
                        <a:pt x="2828" y="-503"/>
                        <a:pt x="-290" y="1368"/>
                        <a:pt x="22" y="4174"/>
                      </a:cubicBezTo>
                      <a:cubicBezTo>
                        <a:pt x="957" y="11659"/>
                        <a:pt x="6570" y="17272"/>
                        <a:pt x="10625" y="23197"/>
                      </a:cubicBezTo>
                      <a:cubicBezTo>
                        <a:pt x="15926" y="30681"/>
                        <a:pt x="20604" y="38789"/>
                        <a:pt x="25281" y="46897"/>
                      </a:cubicBezTo>
                      <a:cubicBezTo>
                        <a:pt x="29647" y="53758"/>
                        <a:pt x="40562" y="47521"/>
                        <a:pt x="36508" y="40349"/>
                      </a:cubicBezTo>
                      <a:lnTo>
                        <a:pt x="36508" y="40349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" name="Freeform: Shape 820">
                  <a:extLst>
                    <a:ext uri="{FF2B5EF4-FFF2-40B4-BE49-F238E27FC236}">
                      <a16:creationId xmlns:a16="http://schemas.microsoft.com/office/drawing/2014/main" id="{8AA46340-373F-4D6F-9F49-4B9963144971}"/>
                    </a:ext>
                  </a:extLst>
                </p:cNvPr>
                <p:cNvSpPr/>
                <p:nvPr/>
              </p:nvSpPr>
              <p:spPr>
                <a:xfrm>
                  <a:off x="6619734" y="3702743"/>
                  <a:ext cx="74172" cy="101149"/>
                </a:xfrm>
                <a:custGeom>
                  <a:avLst/>
                  <a:gdLst>
                    <a:gd name="connsiteX0" fmla="*/ 73365 w 74172"/>
                    <a:gd name="connsiteY0" fmla="*/ 94035 h 101149"/>
                    <a:gd name="connsiteX1" fmla="*/ 37503 w 74172"/>
                    <a:gd name="connsiteY1" fmla="*/ 41645 h 101149"/>
                    <a:gd name="connsiteX2" fmla="*/ 5070 w 74172"/>
                    <a:gd name="connsiteY2" fmla="*/ 481 h 101149"/>
                    <a:gd name="connsiteX3" fmla="*/ 81 w 74172"/>
                    <a:gd name="connsiteY3" fmla="*/ 4223 h 101149"/>
                    <a:gd name="connsiteX4" fmla="*/ 28459 w 74172"/>
                    <a:gd name="connsiteY4" fmla="*/ 46946 h 101149"/>
                    <a:gd name="connsiteX5" fmla="*/ 65257 w 74172"/>
                    <a:gd name="connsiteY5" fmla="*/ 99025 h 101149"/>
                    <a:gd name="connsiteX6" fmla="*/ 73365 w 74172"/>
                    <a:gd name="connsiteY6" fmla="*/ 94035 h 101149"/>
                    <a:gd name="connsiteX7" fmla="*/ 73365 w 74172"/>
                    <a:gd name="connsiteY7" fmla="*/ 94035 h 101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4172" h="101149">
                      <a:moveTo>
                        <a:pt x="73365" y="94035"/>
                      </a:moveTo>
                      <a:cubicBezTo>
                        <a:pt x="62139" y="76260"/>
                        <a:pt x="49977" y="58796"/>
                        <a:pt x="37503" y="41645"/>
                      </a:cubicBezTo>
                      <a:cubicBezTo>
                        <a:pt x="27835" y="28235"/>
                        <a:pt x="18792" y="9524"/>
                        <a:pt x="5070" y="481"/>
                      </a:cubicBezTo>
                      <a:cubicBezTo>
                        <a:pt x="2575" y="-1078"/>
                        <a:pt x="-543" y="1416"/>
                        <a:pt x="81" y="4223"/>
                      </a:cubicBezTo>
                      <a:cubicBezTo>
                        <a:pt x="4135" y="19815"/>
                        <a:pt x="18792" y="34160"/>
                        <a:pt x="28459" y="46946"/>
                      </a:cubicBezTo>
                      <a:cubicBezTo>
                        <a:pt x="41245" y="64098"/>
                        <a:pt x="53407" y="81250"/>
                        <a:pt x="65257" y="99025"/>
                      </a:cubicBezTo>
                      <a:cubicBezTo>
                        <a:pt x="68376" y="104015"/>
                        <a:pt x="76796" y="99337"/>
                        <a:pt x="73365" y="94035"/>
                      </a:cubicBezTo>
                      <a:lnTo>
                        <a:pt x="73365" y="94035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" name="Freeform: Shape 821">
                  <a:extLst>
                    <a:ext uri="{FF2B5EF4-FFF2-40B4-BE49-F238E27FC236}">
                      <a16:creationId xmlns:a16="http://schemas.microsoft.com/office/drawing/2014/main" id="{7E485DA0-2F36-4AD1-91A2-18CF52F4DF76}"/>
                    </a:ext>
                  </a:extLst>
                </p:cNvPr>
                <p:cNvSpPr/>
                <p:nvPr/>
              </p:nvSpPr>
              <p:spPr>
                <a:xfrm>
                  <a:off x="6906723" y="4183283"/>
                  <a:ext cx="101843" cy="106368"/>
                </a:xfrm>
                <a:custGeom>
                  <a:avLst/>
                  <a:gdLst>
                    <a:gd name="connsiteX0" fmla="*/ 101032 w 101843"/>
                    <a:gd name="connsiteY0" fmla="*/ 100915 h 106368"/>
                    <a:gd name="connsiteX1" fmla="*/ 5918 w 101843"/>
                    <a:gd name="connsiteY1" fmla="*/ 500 h 106368"/>
                    <a:gd name="connsiteX2" fmla="*/ 616 w 101843"/>
                    <a:gd name="connsiteY2" fmla="*/ 5801 h 106368"/>
                    <a:gd name="connsiteX3" fmla="*/ 45523 w 101843"/>
                    <a:gd name="connsiteY3" fmla="*/ 53514 h 106368"/>
                    <a:gd name="connsiteX4" fmla="*/ 96354 w 101843"/>
                    <a:gd name="connsiteY4" fmla="*/ 105593 h 106368"/>
                    <a:gd name="connsiteX5" fmla="*/ 101032 w 101843"/>
                    <a:gd name="connsiteY5" fmla="*/ 100915 h 106368"/>
                    <a:gd name="connsiteX6" fmla="*/ 101032 w 101843"/>
                    <a:gd name="connsiteY6" fmla="*/ 100915 h 106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843" h="106368">
                      <a:moveTo>
                        <a:pt x="101032" y="100915"/>
                      </a:moveTo>
                      <a:cubicBezTo>
                        <a:pt x="72965" y="64117"/>
                        <a:pt x="47394" y="23888"/>
                        <a:pt x="5918" y="500"/>
                      </a:cubicBezTo>
                      <a:cubicBezTo>
                        <a:pt x="2487" y="-1371"/>
                        <a:pt x="-1566" y="2371"/>
                        <a:pt x="616" y="5801"/>
                      </a:cubicBezTo>
                      <a:cubicBezTo>
                        <a:pt x="12155" y="24824"/>
                        <a:pt x="29618" y="38233"/>
                        <a:pt x="45523" y="53514"/>
                      </a:cubicBezTo>
                      <a:cubicBezTo>
                        <a:pt x="62986" y="70354"/>
                        <a:pt x="77331" y="90312"/>
                        <a:pt x="96354" y="105593"/>
                      </a:cubicBezTo>
                      <a:cubicBezTo>
                        <a:pt x="99784" y="108087"/>
                        <a:pt x="103527" y="104033"/>
                        <a:pt x="101032" y="100915"/>
                      </a:cubicBezTo>
                      <a:lnTo>
                        <a:pt x="101032" y="100915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" name="Freeform: Shape 822">
                  <a:extLst>
                    <a:ext uri="{FF2B5EF4-FFF2-40B4-BE49-F238E27FC236}">
                      <a16:creationId xmlns:a16="http://schemas.microsoft.com/office/drawing/2014/main" id="{4C402AC5-4356-4917-8AF5-8487C8CD7E5A}"/>
                    </a:ext>
                  </a:extLst>
                </p:cNvPr>
                <p:cNvSpPr/>
                <p:nvPr/>
              </p:nvSpPr>
              <p:spPr>
                <a:xfrm>
                  <a:off x="6785436" y="3535081"/>
                  <a:ext cx="108134" cy="164752"/>
                </a:xfrm>
                <a:custGeom>
                  <a:avLst/>
                  <a:gdLst>
                    <a:gd name="connsiteX0" fmla="*/ 107247 w 108134"/>
                    <a:gd name="connsiteY0" fmla="*/ 155981 h 164752"/>
                    <a:gd name="connsiteX1" fmla="*/ 59534 w 108134"/>
                    <a:gd name="connsiteY1" fmla="*/ 68975 h 164752"/>
                    <a:gd name="connsiteX2" fmla="*/ 4649 w 108134"/>
                    <a:gd name="connsiteY2" fmla="*/ 368 h 164752"/>
                    <a:gd name="connsiteX3" fmla="*/ 907 w 108134"/>
                    <a:gd name="connsiteY3" fmla="*/ 5046 h 164752"/>
                    <a:gd name="connsiteX4" fmla="*/ 97892 w 108134"/>
                    <a:gd name="connsiteY4" fmla="*/ 162841 h 164752"/>
                    <a:gd name="connsiteX5" fmla="*/ 107247 w 108134"/>
                    <a:gd name="connsiteY5" fmla="*/ 155981 h 164752"/>
                    <a:gd name="connsiteX6" fmla="*/ 107247 w 108134"/>
                    <a:gd name="connsiteY6" fmla="*/ 155981 h 1647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134" h="164752">
                      <a:moveTo>
                        <a:pt x="107247" y="155981"/>
                      </a:moveTo>
                      <a:cubicBezTo>
                        <a:pt x="88224" y="129162"/>
                        <a:pt x="76062" y="97353"/>
                        <a:pt x="59534" y="68975"/>
                      </a:cubicBezTo>
                      <a:cubicBezTo>
                        <a:pt x="45189" y="44339"/>
                        <a:pt x="31780" y="13466"/>
                        <a:pt x="4649" y="368"/>
                      </a:cubicBezTo>
                      <a:cubicBezTo>
                        <a:pt x="1530" y="-1191"/>
                        <a:pt x="-1588" y="2551"/>
                        <a:pt x="907" y="5046"/>
                      </a:cubicBezTo>
                      <a:cubicBezTo>
                        <a:pt x="42694" y="51511"/>
                        <a:pt x="60158" y="113881"/>
                        <a:pt x="97892" y="162841"/>
                      </a:cubicBezTo>
                      <a:cubicBezTo>
                        <a:pt x="101946" y="168143"/>
                        <a:pt x="110989" y="161282"/>
                        <a:pt x="107247" y="155981"/>
                      </a:cubicBezTo>
                      <a:lnTo>
                        <a:pt x="107247" y="155981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" name="Freeform: Shape 823">
                  <a:extLst>
                    <a:ext uri="{FF2B5EF4-FFF2-40B4-BE49-F238E27FC236}">
                      <a16:creationId xmlns:a16="http://schemas.microsoft.com/office/drawing/2014/main" id="{9EEAD1BD-CD32-4060-9592-4414DA8EB078}"/>
                    </a:ext>
                  </a:extLst>
                </p:cNvPr>
                <p:cNvSpPr/>
                <p:nvPr/>
              </p:nvSpPr>
              <p:spPr>
                <a:xfrm>
                  <a:off x="6621379" y="3398669"/>
                  <a:ext cx="194090" cy="225127"/>
                </a:xfrm>
                <a:custGeom>
                  <a:avLst/>
                  <a:gdLst>
                    <a:gd name="connsiteX0" fmla="*/ 193653 w 194090"/>
                    <a:gd name="connsiteY0" fmla="*/ 218796 h 225127"/>
                    <a:gd name="connsiteX1" fmla="*/ 5608 w 194090"/>
                    <a:gd name="connsiteY1" fmla="*/ 502 h 225127"/>
                    <a:gd name="connsiteX2" fmla="*/ 619 w 194090"/>
                    <a:gd name="connsiteY2" fmla="*/ 5491 h 225127"/>
                    <a:gd name="connsiteX3" fmla="*/ 186169 w 194090"/>
                    <a:gd name="connsiteY3" fmla="*/ 222850 h 225127"/>
                    <a:gd name="connsiteX4" fmla="*/ 193653 w 194090"/>
                    <a:gd name="connsiteY4" fmla="*/ 218796 h 225127"/>
                    <a:gd name="connsiteX5" fmla="*/ 193653 w 194090"/>
                    <a:gd name="connsiteY5" fmla="*/ 218796 h 225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4090" h="225127">
                      <a:moveTo>
                        <a:pt x="193653" y="218796"/>
                      </a:moveTo>
                      <a:cubicBezTo>
                        <a:pt x="155608" y="132414"/>
                        <a:pt x="83882" y="52892"/>
                        <a:pt x="5608" y="502"/>
                      </a:cubicBezTo>
                      <a:cubicBezTo>
                        <a:pt x="2490" y="-1369"/>
                        <a:pt x="-1564" y="2373"/>
                        <a:pt x="619" y="5491"/>
                      </a:cubicBezTo>
                      <a:cubicBezTo>
                        <a:pt x="55816" y="84077"/>
                        <a:pt x="133778" y="141145"/>
                        <a:pt x="186169" y="222850"/>
                      </a:cubicBezTo>
                      <a:cubicBezTo>
                        <a:pt x="189287" y="227839"/>
                        <a:pt x="195836" y="223785"/>
                        <a:pt x="193653" y="218796"/>
                      </a:cubicBezTo>
                      <a:lnTo>
                        <a:pt x="193653" y="218796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" name="Freeform: Shape 824">
                  <a:extLst>
                    <a:ext uri="{FF2B5EF4-FFF2-40B4-BE49-F238E27FC236}">
                      <a16:creationId xmlns:a16="http://schemas.microsoft.com/office/drawing/2014/main" id="{B650814B-B2ED-435E-990E-CD5D7C2D8C09}"/>
                    </a:ext>
                  </a:extLst>
                </p:cNvPr>
                <p:cNvSpPr/>
                <p:nvPr/>
              </p:nvSpPr>
              <p:spPr>
                <a:xfrm>
                  <a:off x="7126044" y="4143739"/>
                  <a:ext cx="195032" cy="202570"/>
                </a:xfrm>
                <a:custGeom>
                  <a:avLst/>
                  <a:gdLst>
                    <a:gd name="connsiteX0" fmla="*/ 194495 w 195032"/>
                    <a:gd name="connsiteY0" fmla="*/ 197527 h 202570"/>
                    <a:gd name="connsiteX1" fmla="*/ 108425 w 195032"/>
                    <a:gd name="connsiteY1" fmla="*/ 101166 h 202570"/>
                    <a:gd name="connsiteX2" fmla="*/ 8945 w 195032"/>
                    <a:gd name="connsiteY2" fmla="*/ 750 h 202570"/>
                    <a:gd name="connsiteX3" fmla="*/ 837 w 195032"/>
                    <a:gd name="connsiteY3" fmla="*/ 8547 h 202570"/>
                    <a:gd name="connsiteX4" fmla="*/ 188882 w 195032"/>
                    <a:gd name="connsiteY4" fmla="*/ 201581 h 202570"/>
                    <a:gd name="connsiteX5" fmla="*/ 194495 w 195032"/>
                    <a:gd name="connsiteY5" fmla="*/ 197527 h 202570"/>
                    <a:gd name="connsiteX6" fmla="*/ 194495 w 195032"/>
                    <a:gd name="connsiteY6" fmla="*/ 197527 h 2025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5032" h="202570">
                      <a:moveTo>
                        <a:pt x="194495" y="197527"/>
                      </a:moveTo>
                      <a:cubicBezTo>
                        <a:pt x="171731" y="160105"/>
                        <a:pt x="138986" y="132039"/>
                        <a:pt x="108425" y="101166"/>
                      </a:cubicBezTo>
                      <a:cubicBezTo>
                        <a:pt x="75993" y="68110"/>
                        <a:pt x="49486" y="24139"/>
                        <a:pt x="8945" y="750"/>
                      </a:cubicBezTo>
                      <a:cubicBezTo>
                        <a:pt x="3956" y="-2056"/>
                        <a:pt x="-2281" y="3557"/>
                        <a:pt x="837" y="8547"/>
                      </a:cubicBezTo>
                      <a:cubicBezTo>
                        <a:pt x="49174" y="84326"/>
                        <a:pt x="131190" y="133910"/>
                        <a:pt x="188882" y="201581"/>
                      </a:cubicBezTo>
                      <a:cubicBezTo>
                        <a:pt x="191689" y="204388"/>
                        <a:pt x="196678" y="200645"/>
                        <a:pt x="194495" y="197527"/>
                      </a:cubicBezTo>
                      <a:lnTo>
                        <a:pt x="194495" y="197527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" name="Freeform: Shape 825">
                  <a:extLst>
                    <a:ext uri="{FF2B5EF4-FFF2-40B4-BE49-F238E27FC236}">
                      <a16:creationId xmlns:a16="http://schemas.microsoft.com/office/drawing/2014/main" id="{79B6C817-A4A2-4D44-8E61-607C40E6CF46}"/>
                    </a:ext>
                  </a:extLst>
                </p:cNvPr>
                <p:cNvSpPr/>
                <p:nvPr/>
              </p:nvSpPr>
              <p:spPr>
                <a:xfrm>
                  <a:off x="6997780" y="3949505"/>
                  <a:ext cx="152191" cy="185660"/>
                </a:xfrm>
                <a:custGeom>
                  <a:avLst/>
                  <a:gdLst>
                    <a:gd name="connsiteX0" fmla="*/ 151243 w 152191"/>
                    <a:gd name="connsiteY0" fmla="*/ 179081 h 185660"/>
                    <a:gd name="connsiteX1" fmla="*/ 77958 w 152191"/>
                    <a:gd name="connsiteY1" fmla="*/ 89580 h 185660"/>
                    <a:gd name="connsiteX2" fmla="*/ 4050 w 152191"/>
                    <a:gd name="connsiteY2" fmla="*/ 703 h 185660"/>
                    <a:gd name="connsiteX3" fmla="*/ 308 w 152191"/>
                    <a:gd name="connsiteY3" fmla="*/ 3510 h 185660"/>
                    <a:gd name="connsiteX4" fmla="*/ 59247 w 152191"/>
                    <a:gd name="connsiteY4" fmla="*/ 87397 h 185660"/>
                    <a:gd name="connsiteX5" fmla="*/ 145941 w 152191"/>
                    <a:gd name="connsiteY5" fmla="*/ 184382 h 185660"/>
                    <a:gd name="connsiteX6" fmla="*/ 151243 w 152191"/>
                    <a:gd name="connsiteY6" fmla="*/ 179081 h 185660"/>
                    <a:gd name="connsiteX7" fmla="*/ 151243 w 152191"/>
                    <a:gd name="connsiteY7" fmla="*/ 179081 h 185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2191" h="185660">
                      <a:moveTo>
                        <a:pt x="151243" y="179081"/>
                      </a:moveTo>
                      <a:cubicBezTo>
                        <a:pt x="126606" y="149455"/>
                        <a:pt x="101970" y="119518"/>
                        <a:pt x="77958" y="89580"/>
                      </a:cubicBezTo>
                      <a:cubicBezTo>
                        <a:pt x="54258" y="60266"/>
                        <a:pt x="32428" y="25339"/>
                        <a:pt x="4050" y="703"/>
                      </a:cubicBezTo>
                      <a:cubicBezTo>
                        <a:pt x="1867" y="-1168"/>
                        <a:pt x="-940" y="1015"/>
                        <a:pt x="308" y="3510"/>
                      </a:cubicBezTo>
                      <a:cubicBezTo>
                        <a:pt x="13717" y="34071"/>
                        <a:pt x="38665" y="61202"/>
                        <a:pt x="59247" y="87397"/>
                      </a:cubicBezTo>
                      <a:cubicBezTo>
                        <a:pt x="86066" y="121700"/>
                        <a:pt x="115068" y="153821"/>
                        <a:pt x="145941" y="184382"/>
                      </a:cubicBezTo>
                      <a:cubicBezTo>
                        <a:pt x="149060" y="188124"/>
                        <a:pt x="154361" y="182823"/>
                        <a:pt x="151243" y="179081"/>
                      </a:cubicBezTo>
                      <a:lnTo>
                        <a:pt x="151243" y="179081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7" name="Freeform: Shape 826">
                  <a:extLst>
                    <a:ext uri="{FF2B5EF4-FFF2-40B4-BE49-F238E27FC236}">
                      <a16:creationId xmlns:a16="http://schemas.microsoft.com/office/drawing/2014/main" id="{32607EC6-9E05-4AA9-ADFD-5F5E4430DED7}"/>
                    </a:ext>
                  </a:extLst>
                </p:cNvPr>
                <p:cNvSpPr/>
                <p:nvPr/>
              </p:nvSpPr>
              <p:spPr>
                <a:xfrm>
                  <a:off x="7170131" y="4142965"/>
                  <a:ext cx="42691" cy="49212"/>
                </a:xfrm>
                <a:custGeom>
                  <a:avLst/>
                  <a:gdLst>
                    <a:gd name="connsiteX0" fmla="*/ 41885 w 42691"/>
                    <a:gd name="connsiteY0" fmla="*/ 42065 h 49212"/>
                    <a:gd name="connsiteX1" fmla="*/ 25046 w 42691"/>
                    <a:gd name="connsiteY1" fmla="*/ 20547 h 49212"/>
                    <a:gd name="connsiteX2" fmla="*/ 3840 w 42691"/>
                    <a:gd name="connsiteY2" fmla="*/ 277 h 49212"/>
                    <a:gd name="connsiteX3" fmla="*/ 98 w 42691"/>
                    <a:gd name="connsiteY3" fmla="*/ 3084 h 49212"/>
                    <a:gd name="connsiteX4" fmla="*/ 14131 w 42691"/>
                    <a:gd name="connsiteY4" fmla="*/ 23042 h 49212"/>
                    <a:gd name="connsiteX5" fmla="*/ 33465 w 42691"/>
                    <a:gd name="connsiteY5" fmla="*/ 46742 h 49212"/>
                    <a:gd name="connsiteX6" fmla="*/ 41885 w 42691"/>
                    <a:gd name="connsiteY6" fmla="*/ 42065 h 49212"/>
                    <a:gd name="connsiteX7" fmla="*/ 41885 w 42691"/>
                    <a:gd name="connsiteY7" fmla="*/ 42065 h 49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691" h="49212">
                      <a:moveTo>
                        <a:pt x="41885" y="42065"/>
                      </a:moveTo>
                      <a:cubicBezTo>
                        <a:pt x="36896" y="34268"/>
                        <a:pt x="31283" y="27408"/>
                        <a:pt x="25046" y="20547"/>
                      </a:cubicBezTo>
                      <a:cubicBezTo>
                        <a:pt x="18809" y="13686"/>
                        <a:pt x="12260" y="4643"/>
                        <a:pt x="3840" y="277"/>
                      </a:cubicBezTo>
                      <a:cubicBezTo>
                        <a:pt x="1969" y="-659"/>
                        <a:pt x="-526" y="901"/>
                        <a:pt x="98" y="3084"/>
                      </a:cubicBezTo>
                      <a:cubicBezTo>
                        <a:pt x="1969" y="10880"/>
                        <a:pt x="8829" y="17117"/>
                        <a:pt x="14131" y="23042"/>
                      </a:cubicBezTo>
                      <a:cubicBezTo>
                        <a:pt x="21303" y="30526"/>
                        <a:pt x="28164" y="38011"/>
                        <a:pt x="33465" y="46742"/>
                      </a:cubicBezTo>
                      <a:cubicBezTo>
                        <a:pt x="36896" y="52356"/>
                        <a:pt x="45316" y="47366"/>
                        <a:pt x="41885" y="42065"/>
                      </a:cubicBezTo>
                      <a:lnTo>
                        <a:pt x="41885" y="42065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8" name="Freeform: Shape 827">
                  <a:extLst>
                    <a:ext uri="{FF2B5EF4-FFF2-40B4-BE49-F238E27FC236}">
                      <a16:creationId xmlns:a16="http://schemas.microsoft.com/office/drawing/2014/main" id="{835F98A1-00FC-4618-BE6E-EEB696374F28}"/>
                    </a:ext>
                  </a:extLst>
                </p:cNvPr>
                <p:cNvSpPr/>
                <p:nvPr/>
              </p:nvSpPr>
              <p:spPr>
                <a:xfrm>
                  <a:off x="7084208" y="4030442"/>
                  <a:ext cx="75185" cy="87348"/>
                </a:xfrm>
                <a:custGeom>
                  <a:avLst/>
                  <a:gdLst>
                    <a:gd name="connsiteX0" fmla="*/ 74794 w 75185"/>
                    <a:gd name="connsiteY0" fmla="*/ 82239 h 87348"/>
                    <a:gd name="connsiteX1" fmla="*/ 40802 w 75185"/>
                    <a:gd name="connsiteY1" fmla="*/ 35149 h 87348"/>
                    <a:gd name="connsiteX2" fmla="*/ 4004 w 75185"/>
                    <a:gd name="connsiteY2" fmla="*/ 222 h 87348"/>
                    <a:gd name="connsiteX3" fmla="*/ 574 w 75185"/>
                    <a:gd name="connsiteY3" fmla="*/ 3653 h 87348"/>
                    <a:gd name="connsiteX4" fmla="*/ 30199 w 75185"/>
                    <a:gd name="connsiteY4" fmla="*/ 43257 h 87348"/>
                    <a:gd name="connsiteX5" fmla="*/ 68869 w 75185"/>
                    <a:gd name="connsiteY5" fmla="*/ 85669 h 87348"/>
                    <a:gd name="connsiteX6" fmla="*/ 74794 w 75185"/>
                    <a:gd name="connsiteY6" fmla="*/ 82239 h 87348"/>
                    <a:gd name="connsiteX7" fmla="*/ 74794 w 75185"/>
                    <a:gd name="connsiteY7" fmla="*/ 82239 h 873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185" h="87348">
                      <a:moveTo>
                        <a:pt x="74794" y="82239"/>
                      </a:moveTo>
                      <a:cubicBezTo>
                        <a:pt x="66998" y="63840"/>
                        <a:pt x="52653" y="51054"/>
                        <a:pt x="40802" y="35149"/>
                      </a:cubicBezTo>
                      <a:cubicBezTo>
                        <a:pt x="30511" y="21116"/>
                        <a:pt x="19908" y="7707"/>
                        <a:pt x="4004" y="222"/>
                      </a:cubicBezTo>
                      <a:cubicBezTo>
                        <a:pt x="1821" y="-713"/>
                        <a:pt x="-1297" y="1470"/>
                        <a:pt x="574" y="3653"/>
                      </a:cubicBezTo>
                      <a:cubicBezTo>
                        <a:pt x="10241" y="17062"/>
                        <a:pt x="19908" y="30472"/>
                        <a:pt x="30199" y="43257"/>
                      </a:cubicBezTo>
                      <a:cubicBezTo>
                        <a:pt x="42050" y="58226"/>
                        <a:pt x="57954" y="70077"/>
                        <a:pt x="68869" y="85669"/>
                      </a:cubicBezTo>
                      <a:cubicBezTo>
                        <a:pt x="71364" y="89411"/>
                        <a:pt x="76665" y="86293"/>
                        <a:pt x="74794" y="82239"/>
                      </a:cubicBezTo>
                      <a:lnTo>
                        <a:pt x="74794" y="82239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9" name="Freeform: Shape 828">
                  <a:extLst>
                    <a:ext uri="{FF2B5EF4-FFF2-40B4-BE49-F238E27FC236}">
                      <a16:creationId xmlns:a16="http://schemas.microsoft.com/office/drawing/2014/main" id="{CEB333A9-8CC9-48F8-92CE-AD07E162D704}"/>
                    </a:ext>
                  </a:extLst>
                </p:cNvPr>
                <p:cNvSpPr/>
                <p:nvPr/>
              </p:nvSpPr>
              <p:spPr>
                <a:xfrm>
                  <a:off x="6485454" y="3431743"/>
                  <a:ext cx="126771" cy="136401"/>
                </a:xfrm>
                <a:custGeom>
                  <a:avLst/>
                  <a:gdLst>
                    <a:gd name="connsiteX0" fmla="*/ 125005 w 126771"/>
                    <a:gd name="connsiteY0" fmla="*/ 122417 h 136401"/>
                    <a:gd name="connsiteX1" fmla="*/ 72303 w 126771"/>
                    <a:gd name="connsiteY1" fmla="*/ 36035 h 136401"/>
                    <a:gd name="connsiteX2" fmla="*/ 4320 w 126771"/>
                    <a:gd name="connsiteY2" fmla="*/ 4538 h 136401"/>
                    <a:gd name="connsiteX3" fmla="*/ 1201 w 126771"/>
                    <a:gd name="connsiteY3" fmla="*/ 16388 h 136401"/>
                    <a:gd name="connsiteX4" fmla="*/ 19912 w 126771"/>
                    <a:gd name="connsiteY4" fmla="*/ 32604 h 136401"/>
                    <a:gd name="connsiteX5" fmla="*/ 55775 w 126771"/>
                    <a:gd name="connsiteY5" fmla="*/ 63477 h 136401"/>
                    <a:gd name="connsiteX6" fmla="*/ 108477 w 126771"/>
                    <a:gd name="connsiteY6" fmla="*/ 132084 h 136401"/>
                    <a:gd name="connsiteX7" fmla="*/ 125005 w 126771"/>
                    <a:gd name="connsiteY7" fmla="*/ 122417 h 136401"/>
                    <a:gd name="connsiteX8" fmla="*/ 125005 w 126771"/>
                    <a:gd name="connsiteY8" fmla="*/ 122417 h 136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6771" h="136401">
                      <a:moveTo>
                        <a:pt x="125005" y="122417"/>
                      </a:moveTo>
                      <a:cubicBezTo>
                        <a:pt x="106295" y="94039"/>
                        <a:pt x="93509" y="62542"/>
                        <a:pt x="72303" y="36035"/>
                      </a:cubicBezTo>
                      <a:cubicBezTo>
                        <a:pt x="58270" y="18259"/>
                        <a:pt x="28332" y="-11366"/>
                        <a:pt x="4320" y="4538"/>
                      </a:cubicBezTo>
                      <a:cubicBezTo>
                        <a:pt x="266" y="7033"/>
                        <a:pt x="-1293" y="12022"/>
                        <a:pt x="1201" y="16388"/>
                      </a:cubicBezTo>
                      <a:cubicBezTo>
                        <a:pt x="5879" y="24184"/>
                        <a:pt x="11804" y="28550"/>
                        <a:pt x="19912" y="32604"/>
                      </a:cubicBezTo>
                      <a:cubicBezTo>
                        <a:pt x="34257" y="39777"/>
                        <a:pt x="45484" y="51627"/>
                        <a:pt x="55775" y="63477"/>
                      </a:cubicBezTo>
                      <a:cubicBezTo>
                        <a:pt x="74798" y="85307"/>
                        <a:pt x="91326" y="108696"/>
                        <a:pt x="108477" y="132084"/>
                      </a:cubicBezTo>
                      <a:cubicBezTo>
                        <a:pt x="115650" y="142063"/>
                        <a:pt x="132178" y="133020"/>
                        <a:pt x="125005" y="122417"/>
                      </a:cubicBezTo>
                      <a:lnTo>
                        <a:pt x="125005" y="122417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0" name="Freeform: Shape 829">
                  <a:extLst>
                    <a:ext uri="{FF2B5EF4-FFF2-40B4-BE49-F238E27FC236}">
                      <a16:creationId xmlns:a16="http://schemas.microsoft.com/office/drawing/2014/main" id="{F3661C51-05FC-4721-9F72-7D9295DF0F82}"/>
                    </a:ext>
                  </a:extLst>
                </p:cNvPr>
                <p:cNvSpPr/>
                <p:nvPr/>
              </p:nvSpPr>
              <p:spPr>
                <a:xfrm>
                  <a:off x="6147654" y="3349565"/>
                  <a:ext cx="66615" cy="86573"/>
                </a:xfrm>
                <a:custGeom>
                  <a:avLst/>
                  <a:gdLst>
                    <a:gd name="connsiteX0" fmla="*/ 66446 w 66615"/>
                    <a:gd name="connsiteY0" fmla="*/ 85157 h 86573"/>
                    <a:gd name="connsiteX1" fmla="*/ 3764 w 66615"/>
                    <a:gd name="connsiteY1" fmla="*/ 334 h 86573"/>
                    <a:gd name="connsiteX2" fmla="*/ 334 w 66615"/>
                    <a:gd name="connsiteY2" fmla="*/ 3764 h 86573"/>
                    <a:gd name="connsiteX3" fmla="*/ 31207 w 66615"/>
                    <a:gd name="connsiteY3" fmla="*/ 45552 h 86573"/>
                    <a:gd name="connsiteX4" fmla="*/ 65198 w 66615"/>
                    <a:gd name="connsiteY4" fmla="*/ 86404 h 86573"/>
                    <a:gd name="connsiteX5" fmla="*/ 66446 w 66615"/>
                    <a:gd name="connsiteY5" fmla="*/ 85157 h 86573"/>
                    <a:gd name="connsiteX6" fmla="*/ 66446 w 66615"/>
                    <a:gd name="connsiteY6" fmla="*/ 85157 h 86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6615" h="86573">
                      <a:moveTo>
                        <a:pt x="66446" y="85157"/>
                      </a:moveTo>
                      <a:cubicBezTo>
                        <a:pt x="44616" y="59585"/>
                        <a:pt x="34325" y="17485"/>
                        <a:pt x="3764" y="334"/>
                      </a:cubicBezTo>
                      <a:cubicBezTo>
                        <a:pt x="1581" y="-914"/>
                        <a:pt x="-914" y="1581"/>
                        <a:pt x="334" y="3764"/>
                      </a:cubicBezTo>
                      <a:cubicBezTo>
                        <a:pt x="9689" y="18421"/>
                        <a:pt x="21228" y="31519"/>
                        <a:pt x="31207" y="45552"/>
                      </a:cubicBezTo>
                      <a:cubicBezTo>
                        <a:pt x="41498" y="60521"/>
                        <a:pt x="52101" y="73618"/>
                        <a:pt x="65198" y="86404"/>
                      </a:cubicBezTo>
                      <a:cubicBezTo>
                        <a:pt x="65822" y="87028"/>
                        <a:pt x="67069" y="85780"/>
                        <a:pt x="66446" y="85157"/>
                      </a:cubicBezTo>
                      <a:lnTo>
                        <a:pt x="66446" y="85157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1" name="Freeform: Shape 830">
                  <a:extLst>
                    <a:ext uri="{FF2B5EF4-FFF2-40B4-BE49-F238E27FC236}">
                      <a16:creationId xmlns:a16="http://schemas.microsoft.com/office/drawing/2014/main" id="{F9FCC0C3-0B9D-4349-BA2A-EA746F404E76}"/>
                    </a:ext>
                  </a:extLst>
                </p:cNvPr>
                <p:cNvSpPr/>
                <p:nvPr/>
              </p:nvSpPr>
              <p:spPr>
                <a:xfrm>
                  <a:off x="6108442" y="3328240"/>
                  <a:ext cx="78505" cy="108078"/>
                </a:xfrm>
                <a:custGeom>
                  <a:avLst/>
                  <a:gdLst>
                    <a:gd name="connsiteX0" fmla="*/ 78215 w 78505"/>
                    <a:gd name="connsiteY0" fmla="*/ 105234 h 108078"/>
                    <a:gd name="connsiteX1" fmla="*/ 42664 w 78505"/>
                    <a:gd name="connsiteY1" fmla="*/ 56274 h 108078"/>
                    <a:gd name="connsiteX2" fmla="*/ 2436 w 78505"/>
                    <a:gd name="connsiteY2" fmla="*/ 453 h 108078"/>
                    <a:gd name="connsiteX3" fmla="*/ 253 w 78505"/>
                    <a:gd name="connsiteY3" fmla="*/ 2324 h 108078"/>
                    <a:gd name="connsiteX4" fmla="*/ 32061 w 78505"/>
                    <a:gd name="connsiteY4" fmla="*/ 55962 h 108078"/>
                    <a:gd name="connsiteX5" fmla="*/ 75408 w 78505"/>
                    <a:gd name="connsiteY5" fmla="*/ 107106 h 108078"/>
                    <a:gd name="connsiteX6" fmla="*/ 78215 w 78505"/>
                    <a:gd name="connsiteY6" fmla="*/ 105234 h 108078"/>
                    <a:gd name="connsiteX7" fmla="*/ 78215 w 78505"/>
                    <a:gd name="connsiteY7" fmla="*/ 105234 h 108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505" h="108078">
                      <a:moveTo>
                        <a:pt x="78215" y="105234"/>
                      </a:moveTo>
                      <a:cubicBezTo>
                        <a:pt x="67612" y="88083"/>
                        <a:pt x="54826" y="72179"/>
                        <a:pt x="42664" y="56274"/>
                      </a:cubicBezTo>
                      <a:cubicBezTo>
                        <a:pt x="28631" y="37563"/>
                        <a:pt x="19587" y="16669"/>
                        <a:pt x="2436" y="453"/>
                      </a:cubicBezTo>
                      <a:cubicBezTo>
                        <a:pt x="1188" y="-794"/>
                        <a:pt x="-683" y="765"/>
                        <a:pt x="253" y="2324"/>
                      </a:cubicBezTo>
                      <a:cubicBezTo>
                        <a:pt x="9608" y="21035"/>
                        <a:pt x="19276" y="39123"/>
                        <a:pt x="32061" y="55962"/>
                      </a:cubicBezTo>
                      <a:cubicBezTo>
                        <a:pt x="45471" y="74050"/>
                        <a:pt x="62311" y="88706"/>
                        <a:pt x="75408" y="107106"/>
                      </a:cubicBezTo>
                      <a:cubicBezTo>
                        <a:pt x="76344" y="109289"/>
                        <a:pt x="79462" y="107417"/>
                        <a:pt x="78215" y="105234"/>
                      </a:cubicBezTo>
                      <a:lnTo>
                        <a:pt x="78215" y="105234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2" name="Freeform: Shape 831">
                  <a:extLst>
                    <a:ext uri="{FF2B5EF4-FFF2-40B4-BE49-F238E27FC236}">
                      <a16:creationId xmlns:a16="http://schemas.microsoft.com/office/drawing/2014/main" id="{7FD22F5C-BACA-4EDE-898E-0B049EEABFFF}"/>
                    </a:ext>
                  </a:extLst>
                </p:cNvPr>
                <p:cNvSpPr/>
                <p:nvPr/>
              </p:nvSpPr>
              <p:spPr>
                <a:xfrm>
                  <a:off x="6090573" y="3347024"/>
                  <a:ext cx="77141" cy="189602"/>
                </a:xfrm>
                <a:custGeom>
                  <a:avLst/>
                  <a:gdLst>
                    <a:gd name="connsiteX0" fmla="*/ 77061 w 77141"/>
                    <a:gd name="connsiteY0" fmla="*/ 184371 h 189602"/>
                    <a:gd name="connsiteX1" fmla="*/ 2529 w 77141"/>
                    <a:gd name="connsiteY1" fmla="*/ 380 h 189602"/>
                    <a:gd name="connsiteX2" fmla="*/ 35 w 77141"/>
                    <a:gd name="connsiteY2" fmla="*/ 1627 h 189602"/>
                    <a:gd name="connsiteX3" fmla="*/ 35897 w 77141"/>
                    <a:gd name="connsiteY3" fmla="*/ 76159 h 189602"/>
                    <a:gd name="connsiteX4" fmla="*/ 68641 w 77141"/>
                    <a:gd name="connsiteY4" fmla="*/ 186554 h 189602"/>
                    <a:gd name="connsiteX5" fmla="*/ 77061 w 77141"/>
                    <a:gd name="connsiteY5" fmla="*/ 184371 h 189602"/>
                    <a:gd name="connsiteX6" fmla="*/ 77061 w 77141"/>
                    <a:gd name="connsiteY6" fmla="*/ 184371 h 189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7141" h="189602">
                      <a:moveTo>
                        <a:pt x="77061" y="184371"/>
                      </a:moveTo>
                      <a:cubicBezTo>
                        <a:pt x="66770" y="118883"/>
                        <a:pt x="52737" y="48093"/>
                        <a:pt x="2529" y="380"/>
                      </a:cubicBezTo>
                      <a:cubicBezTo>
                        <a:pt x="1594" y="-555"/>
                        <a:pt x="-277" y="380"/>
                        <a:pt x="35" y="1627"/>
                      </a:cubicBezTo>
                      <a:cubicBezTo>
                        <a:pt x="7831" y="27823"/>
                        <a:pt x="24359" y="51523"/>
                        <a:pt x="35897" y="76159"/>
                      </a:cubicBezTo>
                      <a:cubicBezTo>
                        <a:pt x="52425" y="110775"/>
                        <a:pt x="58662" y="149756"/>
                        <a:pt x="68641" y="186554"/>
                      </a:cubicBezTo>
                      <a:cubicBezTo>
                        <a:pt x="70512" y="191855"/>
                        <a:pt x="77997" y="189672"/>
                        <a:pt x="77061" y="184371"/>
                      </a:cubicBezTo>
                      <a:lnTo>
                        <a:pt x="77061" y="184371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3" name="Freeform: Shape 832">
                  <a:extLst>
                    <a:ext uri="{FF2B5EF4-FFF2-40B4-BE49-F238E27FC236}">
                      <a16:creationId xmlns:a16="http://schemas.microsoft.com/office/drawing/2014/main" id="{F77FE8FC-A312-4066-B4E3-2E743ED0C012}"/>
                    </a:ext>
                  </a:extLst>
                </p:cNvPr>
                <p:cNvSpPr/>
                <p:nvPr/>
              </p:nvSpPr>
              <p:spPr>
                <a:xfrm>
                  <a:off x="6146100" y="3263309"/>
                  <a:ext cx="72241" cy="103675"/>
                </a:xfrm>
                <a:custGeom>
                  <a:avLst/>
                  <a:gdLst>
                    <a:gd name="connsiteX0" fmla="*/ 72054 w 72241"/>
                    <a:gd name="connsiteY0" fmla="*/ 99688 h 103675"/>
                    <a:gd name="connsiteX1" fmla="*/ 43052 w 72241"/>
                    <a:gd name="connsiteY1" fmla="*/ 47921 h 103675"/>
                    <a:gd name="connsiteX2" fmla="*/ 5942 w 72241"/>
                    <a:gd name="connsiteY2" fmla="*/ 520 h 103675"/>
                    <a:gd name="connsiteX3" fmla="*/ 17 w 72241"/>
                    <a:gd name="connsiteY3" fmla="*/ 3950 h 103675"/>
                    <a:gd name="connsiteX4" fmla="*/ 24653 w 72241"/>
                    <a:gd name="connsiteY4" fmla="*/ 47297 h 103675"/>
                    <a:gd name="connsiteX5" fmla="*/ 66129 w 72241"/>
                    <a:gd name="connsiteY5" fmla="*/ 101871 h 103675"/>
                    <a:gd name="connsiteX6" fmla="*/ 72054 w 72241"/>
                    <a:gd name="connsiteY6" fmla="*/ 99688 h 103675"/>
                    <a:gd name="connsiteX7" fmla="*/ 72054 w 72241"/>
                    <a:gd name="connsiteY7" fmla="*/ 99688 h 103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241" h="103675">
                      <a:moveTo>
                        <a:pt x="72054" y="99688"/>
                      </a:moveTo>
                      <a:cubicBezTo>
                        <a:pt x="64570" y="80977"/>
                        <a:pt x="54902" y="64449"/>
                        <a:pt x="43052" y="47921"/>
                      </a:cubicBezTo>
                      <a:cubicBezTo>
                        <a:pt x="31826" y="32329"/>
                        <a:pt x="21535" y="12370"/>
                        <a:pt x="5942" y="520"/>
                      </a:cubicBezTo>
                      <a:cubicBezTo>
                        <a:pt x="3759" y="-1039"/>
                        <a:pt x="-295" y="1144"/>
                        <a:pt x="17" y="3950"/>
                      </a:cubicBezTo>
                      <a:cubicBezTo>
                        <a:pt x="1888" y="20790"/>
                        <a:pt x="14362" y="34511"/>
                        <a:pt x="24653" y="47297"/>
                      </a:cubicBezTo>
                      <a:cubicBezTo>
                        <a:pt x="38998" y="65073"/>
                        <a:pt x="53967" y="82536"/>
                        <a:pt x="66129" y="101871"/>
                      </a:cubicBezTo>
                      <a:cubicBezTo>
                        <a:pt x="68000" y="105301"/>
                        <a:pt x="73301" y="103430"/>
                        <a:pt x="72054" y="99688"/>
                      </a:cubicBezTo>
                      <a:lnTo>
                        <a:pt x="72054" y="99688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" name="Freeform: Shape 833">
                  <a:extLst>
                    <a:ext uri="{FF2B5EF4-FFF2-40B4-BE49-F238E27FC236}">
                      <a16:creationId xmlns:a16="http://schemas.microsoft.com/office/drawing/2014/main" id="{B06A4B2B-B88B-4866-B88B-3652F3C69C51}"/>
                    </a:ext>
                  </a:extLst>
                </p:cNvPr>
                <p:cNvSpPr/>
                <p:nvPr/>
              </p:nvSpPr>
              <p:spPr>
                <a:xfrm>
                  <a:off x="6073456" y="3333640"/>
                  <a:ext cx="49481" cy="142892"/>
                </a:xfrm>
                <a:custGeom>
                  <a:avLst/>
                  <a:gdLst>
                    <a:gd name="connsiteX0" fmla="*/ 49272 w 49481"/>
                    <a:gd name="connsiteY0" fmla="*/ 140063 h 142892"/>
                    <a:gd name="connsiteX1" fmla="*/ 1871 w 49481"/>
                    <a:gd name="connsiteY1" fmla="*/ 667 h 142892"/>
                    <a:gd name="connsiteX2" fmla="*/ 0 w 49481"/>
                    <a:gd name="connsiteY2" fmla="*/ 979 h 142892"/>
                    <a:gd name="connsiteX3" fmla="*/ 44594 w 49481"/>
                    <a:gd name="connsiteY3" fmla="*/ 141311 h 142892"/>
                    <a:gd name="connsiteX4" fmla="*/ 49272 w 49481"/>
                    <a:gd name="connsiteY4" fmla="*/ 140063 h 142892"/>
                    <a:gd name="connsiteX5" fmla="*/ 49272 w 49481"/>
                    <a:gd name="connsiteY5" fmla="*/ 140063 h 142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481" h="142892">
                      <a:moveTo>
                        <a:pt x="49272" y="140063"/>
                      </a:moveTo>
                      <a:cubicBezTo>
                        <a:pt x="32744" y="93910"/>
                        <a:pt x="14657" y="48380"/>
                        <a:pt x="1871" y="667"/>
                      </a:cubicBezTo>
                      <a:cubicBezTo>
                        <a:pt x="1559" y="-269"/>
                        <a:pt x="0" y="-269"/>
                        <a:pt x="0" y="979"/>
                      </a:cubicBezTo>
                      <a:cubicBezTo>
                        <a:pt x="3118" y="50563"/>
                        <a:pt x="27131" y="95469"/>
                        <a:pt x="44594" y="141311"/>
                      </a:cubicBezTo>
                      <a:cubicBezTo>
                        <a:pt x="45842" y="144117"/>
                        <a:pt x="50520" y="142870"/>
                        <a:pt x="49272" y="140063"/>
                      </a:cubicBezTo>
                      <a:lnTo>
                        <a:pt x="49272" y="140063"/>
                      </a:lnTo>
                      <a:close/>
                    </a:path>
                  </a:pathLst>
                </a:custGeom>
                <a:solidFill>
                  <a:srgbClr val="97AF51"/>
                </a:solidFill>
                <a:ln w="31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grpSp>
        <p:nvGrpSpPr>
          <p:cNvPr id="447" name="Graphic 1">
            <a:extLst>
              <a:ext uri="{FF2B5EF4-FFF2-40B4-BE49-F238E27FC236}">
                <a16:creationId xmlns:a16="http://schemas.microsoft.com/office/drawing/2014/main" id="{9E21E80C-26F6-4958-B9EE-80B63654B50C}"/>
              </a:ext>
            </a:extLst>
          </p:cNvPr>
          <p:cNvGrpSpPr/>
          <p:nvPr/>
        </p:nvGrpSpPr>
        <p:grpSpPr>
          <a:xfrm rot="20039661">
            <a:off x="-230778" y="4717504"/>
            <a:ext cx="1268634" cy="1377577"/>
            <a:chOff x="5424428" y="2552588"/>
            <a:chExt cx="1346328" cy="1756048"/>
          </a:xfrm>
        </p:grpSpPr>
        <p:sp>
          <p:nvSpPr>
            <p:cNvPr id="448" name="Freeform: Shape 2">
              <a:extLst>
                <a:ext uri="{FF2B5EF4-FFF2-40B4-BE49-F238E27FC236}">
                  <a16:creationId xmlns:a16="http://schemas.microsoft.com/office/drawing/2014/main" id="{B6F52E58-68FD-4403-AF8E-BF67967657DA}"/>
                </a:ext>
              </a:extLst>
            </p:cNvPr>
            <p:cNvSpPr/>
            <p:nvPr/>
          </p:nvSpPr>
          <p:spPr>
            <a:xfrm>
              <a:off x="6013824" y="2858303"/>
              <a:ext cx="700936" cy="586529"/>
            </a:xfrm>
            <a:custGeom>
              <a:avLst/>
              <a:gdLst>
                <a:gd name="connsiteX0" fmla="*/ 651675 w 700936"/>
                <a:gd name="connsiteY0" fmla="*/ 565839 h 586529"/>
                <a:gd name="connsiteX1" fmla="*/ 647865 w 700936"/>
                <a:gd name="connsiteY1" fmla="*/ 530216 h 586529"/>
                <a:gd name="connsiteX2" fmla="*/ 645103 w 700936"/>
                <a:gd name="connsiteY2" fmla="*/ 519071 h 586529"/>
                <a:gd name="connsiteX3" fmla="*/ 635292 w 700936"/>
                <a:gd name="connsiteY3" fmla="*/ 499069 h 586529"/>
                <a:gd name="connsiteX4" fmla="*/ 572903 w 700936"/>
                <a:gd name="connsiteY4" fmla="*/ 476304 h 586529"/>
                <a:gd name="connsiteX5" fmla="*/ 518229 w 700936"/>
                <a:gd name="connsiteY5" fmla="*/ 471446 h 586529"/>
                <a:gd name="connsiteX6" fmla="*/ 401453 w 700936"/>
                <a:gd name="connsiteY6" fmla="*/ 475256 h 586529"/>
                <a:gd name="connsiteX7" fmla="*/ 381165 w 700936"/>
                <a:gd name="connsiteY7" fmla="*/ 443538 h 586529"/>
                <a:gd name="connsiteX8" fmla="*/ 368496 w 700936"/>
                <a:gd name="connsiteY8" fmla="*/ 426298 h 586529"/>
                <a:gd name="connsiteX9" fmla="*/ 370116 w 700936"/>
                <a:gd name="connsiteY9" fmla="*/ 412010 h 586529"/>
                <a:gd name="connsiteX10" fmla="*/ 369735 w 700936"/>
                <a:gd name="connsiteY10" fmla="*/ 403914 h 586529"/>
                <a:gd name="connsiteX11" fmla="*/ 389071 w 700936"/>
                <a:gd name="connsiteY11" fmla="*/ 373243 h 586529"/>
                <a:gd name="connsiteX12" fmla="*/ 385165 w 700936"/>
                <a:gd name="connsiteY12" fmla="*/ 371624 h 586529"/>
                <a:gd name="connsiteX13" fmla="*/ 378307 w 700936"/>
                <a:gd name="connsiteY13" fmla="*/ 366005 h 586529"/>
                <a:gd name="connsiteX14" fmla="*/ 345446 w 700936"/>
                <a:gd name="connsiteY14" fmla="*/ 368481 h 586529"/>
                <a:gd name="connsiteX15" fmla="*/ 326872 w 700936"/>
                <a:gd name="connsiteY15" fmla="*/ 356099 h 586529"/>
                <a:gd name="connsiteX16" fmla="*/ 306679 w 700936"/>
                <a:gd name="connsiteY16" fmla="*/ 346574 h 586529"/>
                <a:gd name="connsiteX17" fmla="*/ 296773 w 700936"/>
                <a:gd name="connsiteY17" fmla="*/ 338382 h 586529"/>
                <a:gd name="connsiteX18" fmla="*/ 292392 w 700936"/>
                <a:gd name="connsiteY18" fmla="*/ 333239 h 586529"/>
                <a:gd name="connsiteX19" fmla="*/ 280485 w 700936"/>
                <a:gd name="connsiteY19" fmla="*/ 334382 h 586529"/>
                <a:gd name="connsiteX20" fmla="*/ 254673 w 700936"/>
                <a:gd name="connsiteY20" fmla="*/ 298282 h 586529"/>
                <a:gd name="connsiteX21" fmla="*/ 257340 w 700936"/>
                <a:gd name="connsiteY21" fmla="*/ 295139 h 586529"/>
                <a:gd name="connsiteX22" fmla="*/ 261435 w 700936"/>
                <a:gd name="connsiteY22" fmla="*/ 291043 h 586529"/>
                <a:gd name="connsiteX23" fmla="*/ 246767 w 700936"/>
                <a:gd name="connsiteY23" fmla="*/ 295520 h 586529"/>
                <a:gd name="connsiteX24" fmla="*/ 236385 w 700936"/>
                <a:gd name="connsiteY24" fmla="*/ 298282 h 586529"/>
                <a:gd name="connsiteX25" fmla="*/ 211429 w 700936"/>
                <a:gd name="connsiteY25" fmla="*/ 284756 h 586529"/>
                <a:gd name="connsiteX26" fmla="*/ 209143 w 700936"/>
                <a:gd name="connsiteY26" fmla="*/ 276089 h 586529"/>
                <a:gd name="connsiteX27" fmla="*/ 193237 w 700936"/>
                <a:gd name="connsiteY27" fmla="*/ 280184 h 586529"/>
                <a:gd name="connsiteX28" fmla="*/ 167329 w 700936"/>
                <a:gd name="connsiteY28" fmla="*/ 284471 h 586529"/>
                <a:gd name="connsiteX29" fmla="*/ 146183 w 700936"/>
                <a:gd name="connsiteY29" fmla="*/ 275803 h 586529"/>
                <a:gd name="connsiteX30" fmla="*/ 145992 w 700936"/>
                <a:gd name="connsiteY30" fmla="*/ 275707 h 586529"/>
                <a:gd name="connsiteX31" fmla="*/ 139039 w 700936"/>
                <a:gd name="connsiteY31" fmla="*/ 260182 h 586529"/>
                <a:gd name="connsiteX32" fmla="*/ 138373 w 700936"/>
                <a:gd name="connsiteY32" fmla="*/ 260467 h 586529"/>
                <a:gd name="connsiteX33" fmla="*/ 105035 w 700936"/>
                <a:gd name="connsiteY33" fmla="*/ 228178 h 586529"/>
                <a:gd name="connsiteX34" fmla="*/ 99415 w 700936"/>
                <a:gd name="connsiteY34" fmla="*/ 227321 h 586529"/>
                <a:gd name="connsiteX35" fmla="*/ 86652 w 700936"/>
                <a:gd name="connsiteY35" fmla="*/ 183410 h 586529"/>
                <a:gd name="connsiteX36" fmla="*/ 48837 w 700936"/>
                <a:gd name="connsiteY36" fmla="*/ 95685 h 586529"/>
                <a:gd name="connsiteX37" fmla="*/ 50362 w 700936"/>
                <a:gd name="connsiteY37" fmla="*/ 52727 h 586529"/>
                <a:gd name="connsiteX38" fmla="*/ 21120 w 700936"/>
                <a:gd name="connsiteY38" fmla="*/ 49679 h 586529"/>
                <a:gd name="connsiteX39" fmla="*/ 18643 w 700936"/>
                <a:gd name="connsiteY39" fmla="*/ 49108 h 586529"/>
                <a:gd name="connsiteX40" fmla="*/ 15309 w 700936"/>
                <a:gd name="connsiteY40" fmla="*/ 1197 h 586529"/>
                <a:gd name="connsiteX41" fmla="*/ 26835 w 700936"/>
                <a:gd name="connsiteY41" fmla="*/ 244 h 586529"/>
                <a:gd name="connsiteX42" fmla="*/ 106559 w 700936"/>
                <a:gd name="connsiteY42" fmla="*/ 7864 h 586529"/>
                <a:gd name="connsiteX43" fmla="*/ 269913 w 700936"/>
                <a:gd name="connsiteY43" fmla="*/ 57585 h 586529"/>
                <a:gd name="connsiteX44" fmla="*/ 347256 w 700936"/>
                <a:gd name="connsiteY44" fmla="*/ 146263 h 586529"/>
                <a:gd name="connsiteX45" fmla="*/ 417646 w 700936"/>
                <a:gd name="connsiteY45" fmla="*/ 201127 h 586529"/>
                <a:gd name="connsiteX46" fmla="*/ 470890 w 700936"/>
                <a:gd name="connsiteY46" fmla="*/ 194554 h 586529"/>
                <a:gd name="connsiteX47" fmla="*/ 650627 w 700936"/>
                <a:gd name="connsiteY47" fmla="*/ 306092 h 586529"/>
                <a:gd name="connsiteX48" fmla="*/ 690822 w 700936"/>
                <a:gd name="connsiteY48" fmla="*/ 389912 h 586529"/>
                <a:gd name="connsiteX49" fmla="*/ 694823 w 700936"/>
                <a:gd name="connsiteY49" fmla="*/ 511928 h 586529"/>
                <a:gd name="connsiteX50" fmla="*/ 696538 w 700936"/>
                <a:gd name="connsiteY50" fmla="*/ 522786 h 586529"/>
                <a:gd name="connsiteX51" fmla="*/ 700824 w 700936"/>
                <a:gd name="connsiteY51" fmla="*/ 559076 h 586529"/>
                <a:gd name="connsiteX52" fmla="*/ 651675 w 700936"/>
                <a:gd name="connsiteY52" fmla="*/ 565839 h 58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00936" h="586529">
                  <a:moveTo>
                    <a:pt x="651675" y="565839"/>
                  </a:moveTo>
                  <a:cubicBezTo>
                    <a:pt x="650437" y="553076"/>
                    <a:pt x="649389" y="541360"/>
                    <a:pt x="647865" y="530216"/>
                  </a:cubicBezTo>
                  <a:cubicBezTo>
                    <a:pt x="646246" y="526882"/>
                    <a:pt x="645293" y="523357"/>
                    <a:pt x="645103" y="519071"/>
                  </a:cubicBezTo>
                  <a:cubicBezTo>
                    <a:pt x="645007" y="511261"/>
                    <a:pt x="641578" y="504498"/>
                    <a:pt x="635292" y="499069"/>
                  </a:cubicBezTo>
                  <a:cubicBezTo>
                    <a:pt x="623100" y="487353"/>
                    <a:pt x="599859" y="480495"/>
                    <a:pt x="572903" y="476304"/>
                  </a:cubicBezTo>
                  <a:cubicBezTo>
                    <a:pt x="555567" y="473637"/>
                    <a:pt x="536708" y="472208"/>
                    <a:pt x="518229" y="471446"/>
                  </a:cubicBezTo>
                  <a:cubicBezTo>
                    <a:pt x="465652" y="477161"/>
                    <a:pt x="415360" y="477161"/>
                    <a:pt x="401453" y="475256"/>
                  </a:cubicBezTo>
                  <a:cubicBezTo>
                    <a:pt x="384594" y="472970"/>
                    <a:pt x="377831" y="456778"/>
                    <a:pt x="381165" y="443538"/>
                  </a:cubicBezTo>
                  <a:cubicBezTo>
                    <a:pt x="373735" y="440014"/>
                    <a:pt x="369544" y="433537"/>
                    <a:pt x="368496" y="426298"/>
                  </a:cubicBezTo>
                  <a:cubicBezTo>
                    <a:pt x="367639" y="421535"/>
                    <a:pt x="368306" y="416582"/>
                    <a:pt x="370116" y="412010"/>
                  </a:cubicBezTo>
                  <a:cubicBezTo>
                    <a:pt x="369449" y="409439"/>
                    <a:pt x="369163" y="406676"/>
                    <a:pt x="369735" y="403914"/>
                  </a:cubicBezTo>
                  <a:cubicBezTo>
                    <a:pt x="372021" y="393246"/>
                    <a:pt x="378974" y="382959"/>
                    <a:pt x="389071" y="373243"/>
                  </a:cubicBezTo>
                  <a:cubicBezTo>
                    <a:pt x="387642" y="372672"/>
                    <a:pt x="386213" y="372196"/>
                    <a:pt x="385165" y="371624"/>
                  </a:cubicBezTo>
                  <a:cubicBezTo>
                    <a:pt x="382594" y="370195"/>
                    <a:pt x="380212" y="368195"/>
                    <a:pt x="378307" y="366005"/>
                  </a:cubicBezTo>
                  <a:cubicBezTo>
                    <a:pt x="367163" y="367719"/>
                    <a:pt x="356114" y="368767"/>
                    <a:pt x="345446" y="368481"/>
                  </a:cubicBezTo>
                  <a:cubicBezTo>
                    <a:pt x="336397" y="368481"/>
                    <a:pt x="330396" y="363147"/>
                    <a:pt x="326872" y="356099"/>
                  </a:cubicBezTo>
                  <a:cubicBezTo>
                    <a:pt x="320014" y="354289"/>
                    <a:pt x="313537" y="351241"/>
                    <a:pt x="306679" y="346574"/>
                  </a:cubicBezTo>
                  <a:cubicBezTo>
                    <a:pt x="303250" y="344288"/>
                    <a:pt x="300107" y="341620"/>
                    <a:pt x="296773" y="338382"/>
                  </a:cubicBezTo>
                  <a:cubicBezTo>
                    <a:pt x="295059" y="336858"/>
                    <a:pt x="293630" y="334953"/>
                    <a:pt x="292392" y="333239"/>
                  </a:cubicBezTo>
                  <a:cubicBezTo>
                    <a:pt x="288677" y="333810"/>
                    <a:pt x="284677" y="334191"/>
                    <a:pt x="280485" y="334382"/>
                  </a:cubicBezTo>
                  <a:cubicBezTo>
                    <a:pt x="263055" y="335239"/>
                    <a:pt x="243338" y="314760"/>
                    <a:pt x="254673" y="298282"/>
                  </a:cubicBezTo>
                  <a:cubicBezTo>
                    <a:pt x="255435" y="297329"/>
                    <a:pt x="256292" y="296091"/>
                    <a:pt x="257340" y="295139"/>
                  </a:cubicBezTo>
                  <a:cubicBezTo>
                    <a:pt x="258768" y="293615"/>
                    <a:pt x="260007" y="292281"/>
                    <a:pt x="261435" y="291043"/>
                  </a:cubicBezTo>
                  <a:cubicBezTo>
                    <a:pt x="256673" y="292567"/>
                    <a:pt x="251720" y="294091"/>
                    <a:pt x="246767" y="295520"/>
                  </a:cubicBezTo>
                  <a:cubicBezTo>
                    <a:pt x="243338" y="296281"/>
                    <a:pt x="239909" y="297425"/>
                    <a:pt x="236385" y="298282"/>
                  </a:cubicBezTo>
                  <a:cubicBezTo>
                    <a:pt x="224193" y="301520"/>
                    <a:pt x="215239" y="294567"/>
                    <a:pt x="211429" y="284756"/>
                  </a:cubicBezTo>
                  <a:cubicBezTo>
                    <a:pt x="210191" y="281994"/>
                    <a:pt x="209429" y="279136"/>
                    <a:pt x="209143" y="276089"/>
                  </a:cubicBezTo>
                  <a:cubicBezTo>
                    <a:pt x="203904" y="277613"/>
                    <a:pt x="198666" y="279041"/>
                    <a:pt x="193237" y="280184"/>
                  </a:cubicBezTo>
                  <a:cubicBezTo>
                    <a:pt x="184950" y="281994"/>
                    <a:pt x="176377" y="283328"/>
                    <a:pt x="167329" y="284471"/>
                  </a:cubicBezTo>
                  <a:cubicBezTo>
                    <a:pt x="158756" y="285518"/>
                    <a:pt x="151327" y="281708"/>
                    <a:pt x="146183" y="275803"/>
                  </a:cubicBezTo>
                  <a:lnTo>
                    <a:pt x="145992" y="275707"/>
                  </a:lnTo>
                  <a:cubicBezTo>
                    <a:pt x="142087" y="271231"/>
                    <a:pt x="139515" y="265706"/>
                    <a:pt x="139039" y="260182"/>
                  </a:cubicBezTo>
                  <a:cubicBezTo>
                    <a:pt x="138754" y="260182"/>
                    <a:pt x="138658" y="260372"/>
                    <a:pt x="138373" y="260467"/>
                  </a:cubicBezTo>
                  <a:cubicBezTo>
                    <a:pt x="117798" y="267516"/>
                    <a:pt x="97891" y="245323"/>
                    <a:pt x="105035" y="228178"/>
                  </a:cubicBezTo>
                  <a:cubicBezTo>
                    <a:pt x="103225" y="227892"/>
                    <a:pt x="101225" y="227702"/>
                    <a:pt x="99415" y="227321"/>
                  </a:cubicBezTo>
                  <a:cubicBezTo>
                    <a:pt x="80460" y="222653"/>
                    <a:pt x="67602" y="197031"/>
                    <a:pt x="86652" y="183410"/>
                  </a:cubicBezTo>
                  <a:cubicBezTo>
                    <a:pt x="84175" y="168170"/>
                    <a:pt x="59125" y="115021"/>
                    <a:pt x="48837" y="95685"/>
                  </a:cubicBezTo>
                  <a:cubicBezTo>
                    <a:pt x="40741" y="81112"/>
                    <a:pt x="42551" y="65491"/>
                    <a:pt x="50362" y="52727"/>
                  </a:cubicBezTo>
                  <a:cubicBezTo>
                    <a:pt x="40837" y="52060"/>
                    <a:pt x="31026" y="50917"/>
                    <a:pt x="21120" y="49679"/>
                  </a:cubicBezTo>
                  <a:cubicBezTo>
                    <a:pt x="20167" y="49489"/>
                    <a:pt x="19500" y="49489"/>
                    <a:pt x="18643" y="49108"/>
                  </a:cubicBezTo>
                  <a:cubicBezTo>
                    <a:pt x="-6217" y="43393"/>
                    <a:pt x="-5074" y="8055"/>
                    <a:pt x="15309" y="1197"/>
                  </a:cubicBezTo>
                  <a:cubicBezTo>
                    <a:pt x="18738" y="149"/>
                    <a:pt x="22644" y="-327"/>
                    <a:pt x="26835" y="244"/>
                  </a:cubicBezTo>
                  <a:cubicBezTo>
                    <a:pt x="54362" y="4150"/>
                    <a:pt x="80937" y="5959"/>
                    <a:pt x="106559" y="7864"/>
                  </a:cubicBezTo>
                  <a:cubicBezTo>
                    <a:pt x="163900" y="12627"/>
                    <a:pt x="217430" y="19485"/>
                    <a:pt x="269913" y="57585"/>
                  </a:cubicBezTo>
                  <a:cubicBezTo>
                    <a:pt x="305822" y="83683"/>
                    <a:pt x="319919" y="113402"/>
                    <a:pt x="347256" y="146263"/>
                  </a:cubicBezTo>
                  <a:cubicBezTo>
                    <a:pt x="368115" y="171218"/>
                    <a:pt x="377926" y="195888"/>
                    <a:pt x="417646" y="201127"/>
                  </a:cubicBezTo>
                  <a:cubicBezTo>
                    <a:pt x="432123" y="203222"/>
                    <a:pt x="454412" y="193316"/>
                    <a:pt x="470890" y="194554"/>
                  </a:cubicBezTo>
                  <a:cubicBezTo>
                    <a:pt x="538804" y="198746"/>
                    <a:pt x="611003" y="253895"/>
                    <a:pt x="650627" y="306092"/>
                  </a:cubicBezTo>
                  <a:cubicBezTo>
                    <a:pt x="673296" y="335715"/>
                    <a:pt x="685012" y="362861"/>
                    <a:pt x="690822" y="389912"/>
                  </a:cubicBezTo>
                  <a:cubicBezTo>
                    <a:pt x="698919" y="428012"/>
                    <a:pt x="695680" y="466112"/>
                    <a:pt x="694823" y="511928"/>
                  </a:cubicBezTo>
                  <a:cubicBezTo>
                    <a:pt x="695490" y="515547"/>
                    <a:pt x="695966" y="518976"/>
                    <a:pt x="696538" y="522786"/>
                  </a:cubicBezTo>
                  <a:cubicBezTo>
                    <a:pt x="698157" y="534311"/>
                    <a:pt x="699776" y="546408"/>
                    <a:pt x="700824" y="559076"/>
                  </a:cubicBezTo>
                  <a:cubicBezTo>
                    <a:pt x="703586" y="590604"/>
                    <a:pt x="654628" y="597748"/>
                    <a:pt x="651675" y="565839"/>
                  </a:cubicBezTo>
                  <a:close/>
                </a:path>
              </a:pathLst>
            </a:custGeom>
            <a:solidFill>
              <a:srgbClr val="D423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3">
              <a:extLst>
                <a:ext uri="{FF2B5EF4-FFF2-40B4-BE49-F238E27FC236}">
                  <a16:creationId xmlns:a16="http://schemas.microsoft.com/office/drawing/2014/main" id="{5E2999AF-29DF-4EC3-A85D-EDF05C854DB5}"/>
                </a:ext>
              </a:extLst>
            </p:cNvPr>
            <p:cNvSpPr/>
            <p:nvPr/>
          </p:nvSpPr>
          <p:spPr>
            <a:xfrm>
              <a:off x="6029229" y="2858380"/>
              <a:ext cx="681037" cy="523089"/>
            </a:xfrm>
            <a:custGeom>
              <a:avLst/>
              <a:gdLst>
                <a:gd name="connsiteX0" fmla="*/ 679323 w 681037"/>
                <a:gd name="connsiteY0" fmla="*/ 511850 h 523089"/>
                <a:gd name="connsiteX1" fmla="*/ 675323 w 681037"/>
                <a:gd name="connsiteY1" fmla="*/ 389835 h 523089"/>
                <a:gd name="connsiteX2" fmla="*/ 611791 w 681037"/>
                <a:gd name="connsiteY2" fmla="*/ 368785 h 523089"/>
                <a:gd name="connsiteX3" fmla="*/ 434245 w 681037"/>
                <a:gd name="connsiteY3" fmla="*/ 269249 h 523089"/>
                <a:gd name="connsiteX4" fmla="*/ 369379 w 681037"/>
                <a:gd name="connsiteY4" fmla="*/ 207717 h 523089"/>
                <a:gd name="connsiteX5" fmla="*/ 317754 w 681037"/>
                <a:gd name="connsiteY5" fmla="*/ 231434 h 523089"/>
                <a:gd name="connsiteX6" fmla="*/ 299085 w 681037"/>
                <a:gd name="connsiteY6" fmla="*/ 264962 h 523089"/>
                <a:gd name="connsiteX7" fmla="*/ 211360 w 681037"/>
                <a:gd name="connsiteY7" fmla="*/ 214670 h 523089"/>
                <a:gd name="connsiteX8" fmla="*/ 143447 w 681037"/>
                <a:gd name="connsiteY8" fmla="*/ 186476 h 523089"/>
                <a:gd name="connsiteX9" fmla="*/ 91249 w 681037"/>
                <a:gd name="connsiteY9" fmla="*/ 7883 h 523089"/>
                <a:gd name="connsiteX10" fmla="*/ 11525 w 681037"/>
                <a:gd name="connsiteY10" fmla="*/ 263 h 523089"/>
                <a:gd name="connsiteX11" fmla="*/ 0 w 681037"/>
                <a:gd name="connsiteY11" fmla="*/ 1215 h 523089"/>
                <a:gd name="connsiteX12" fmla="*/ 3334 w 681037"/>
                <a:gd name="connsiteY12" fmla="*/ 49126 h 523089"/>
                <a:gd name="connsiteX13" fmla="*/ 32576 w 681037"/>
                <a:gd name="connsiteY13" fmla="*/ 206098 h 523089"/>
                <a:gd name="connsiteX14" fmla="*/ 49720 w 681037"/>
                <a:gd name="connsiteY14" fmla="*/ 224862 h 523089"/>
                <a:gd name="connsiteX15" fmla="*/ 56959 w 681037"/>
                <a:gd name="connsiteY15" fmla="*/ 256104 h 523089"/>
                <a:gd name="connsiteX16" fmla="*/ 98870 w 681037"/>
                <a:gd name="connsiteY16" fmla="*/ 270487 h 523089"/>
                <a:gd name="connsiteX17" fmla="*/ 130588 w 681037"/>
                <a:gd name="connsiteY17" fmla="*/ 275726 h 523089"/>
                <a:gd name="connsiteX18" fmla="*/ 130778 w 681037"/>
                <a:gd name="connsiteY18" fmla="*/ 275821 h 523089"/>
                <a:gd name="connsiteX19" fmla="*/ 177451 w 681037"/>
                <a:gd name="connsiteY19" fmla="*/ 280107 h 523089"/>
                <a:gd name="connsiteX20" fmla="*/ 177927 w 681037"/>
                <a:gd name="connsiteY20" fmla="*/ 280202 h 523089"/>
                <a:gd name="connsiteX21" fmla="*/ 196120 w 681037"/>
                <a:gd name="connsiteY21" fmla="*/ 284870 h 523089"/>
                <a:gd name="connsiteX22" fmla="*/ 231458 w 681037"/>
                <a:gd name="connsiteY22" fmla="*/ 295633 h 523089"/>
                <a:gd name="connsiteX23" fmla="*/ 239363 w 681037"/>
                <a:gd name="connsiteY23" fmla="*/ 298490 h 523089"/>
                <a:gd name="connsiteX24" fmla="*/ 291465 w 681037"/>
                <a:gd name="connsiteY24" fmla="*/ 323351 h 523089"/>
                <a:gd name="connsiteX25" fmla="*/ 291560 w 681037"/>
                <a:gd name="connsiteY25" fmla="*/ 324208 h 523089"/>
                <a:gd name="connsiteX26" fmla="*/ 290417 w 681037"/>
                <a:gd name="connsiteY26" fmla="*/ 344306 h 523089"/>
                <a:gd name="connsiteX27" fmla="*/ 291370 w 681037"/>
                <a:gd name="connsiteY27" fmla="*/ 346782 h 523089"/>
                <a:gd name="connsiteX28" fmla="*/ 338804 w 681037"/>
                <a:gd name="connsiteY28" fmla="*/ 406123 h 523089"/>
                <a:gd name="connsiteX29" fmla="*/ 353187 w 681037"/>
                <a:gd name="connsiteY29" fmla="*/ 426506 h 523089"/>
                <a:gd name="connsiteX30" fmla="*/ 359950 w 681037"/>
                <a:gd name="connsiteY30" fmla="*/ 428507 h 523089"/>
                <a:gd name="connsiteX31" fmla="*/ 361474 w 681037"/>
                <a:gd name="connsiteY31" fmla="*/ 428888 h 523089"/>
                <a:gd name="connsiteX32" fmla="*/ 381476 w 681037"/>
                <a:gd name="connsiteY32" fmla="*/ 446699 h 523089"/>
                <a:gd name="connsiteX33" fmla="*/ 409004 w 681037"/>
                <a:gd name="connsiteY33" fmla="*/ 450605 h 523089"/>
                <a:gd name="connsiteX34" fmla="*/ 425768 w 681037"/>
                <a:gd name="connsiteY34" fmla="*/ 461654 h 523089"/>
                <a:gd name="connsiteX35" fmla="*/ 557594 w 681037"/>
                <a:gd name="connsiteY35" fmla="*/ 476608 h 523089"/>
                <a:gd name="connsiteX36" fmla="*/ 594455 w 681037"/>
                <a:gd name="connsiteY36" fmla="*/ 487752 h 523089"/>
                <a:gd name="connsiteX37" fmla="*/ 619982 w 681037"/>
                <a:gd name="connsiteY37" fmla="*/ 499468 h 523089"/>
                <a:gd name="connsiteX38" fmla="*/ 681038 w 681037"/>
                <a:gd name="connsiteY38" fmla="*/ 523090 h 523089"/>
                <a:gd name="connsiteX39" fmla="*/ 679323 w 681037"/>
                <a:gd name="connsiteY39" fmla="*/ 511850 h 523089"/>
                <a:gd name="connsiteX40" fmla="*/ 412814 w 681037"/>
                <a:gd name="connsiteY40" fmla="*/ 326970 h 523089"/>
                <a:gd name="connsiteX41" fmla="*/ 413671 w 681037"/>
                <a:gd name="connsiteY41" fmla="*/ 327637 h 523089"/>
                <a:gd name="connsiteX42" fmla="*/ 404336 w 681037"/>
                <a:gd name="connsiteY42" fmla="*/ 325541 h 523089"/>
                <a:gd name="connsiteX43" fmla="*/ 387763 w 681037"/>
                <a:gd name="connsiteY43" fmla="*/ 293252 h 523089"/>
                <a:gd name="connsiteX44" fmla="*/ 385191 w 681037"/>
                <a:gd name="connsiteY44" fmla="*/ 286679 h 523089"/>
                <a:gd name="connsiteX45" fmla="*/ 412814 w 681037"/>
                <a:gd name="connsiteY45" fmla="*/ 326970 h 52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81037" h="523089">
                  <a:moveTo>
                    <a:pt x="679323" y="511850"/>
                  </a:moveTo>
                  <a:cubicBezTo>
                    <a:pt x="680180" y="466035"/>
                    <a:pt x="683419" y="427935"/>
                    <a:pt x="675323" y="389835"/>
                  </a:cubicBezTo>
                  <a:cubicBezTo>
                    <a:pt x="654177" y="380501"/>
                    <a:pt x="630746" y="374214"/>
                    <a:pt x="611791" y="368785"/>
                  </a:cubicBezTo>
                  <a:cubicBezTo>
                    <a:pt x="535686" y="347068"/>
                    <a:pt x="488918" y="338114"/>
                    <a:pt x="434245" y="269249"/>
                  </a:cubicBezTo>
                  <a:cubicBezTo>
                    <a:pt x="416052" y="246008"/>
                    <a:pt x="404527" y="210765"/>
                    <a:pt x="369379" y="207717"/>
                  </a:cubicBezTo>
                  <a:cubicBezTo>
                    <a:pt x="339471" y="205241"/>
                    <a:pt x="339947" y="219719"/>
                    <a:pt x="317754" y="231434"/>
                  </a:cubicBezTo>
                  <a:cubicBezTo>
                    <a:pt x="318040" y="231720"/>
                    <a:pt x="297561" y="263819"/>
                    <a:pt x="299085" y="264962"/>
                  </a:cubicBezTo>
                  <a:cubicBezTo>
                    <a:pt x="293179" y="264677"/>
                    <a:pt x="224218" y="218861"/>
                    <a:pt x="211360" y="214670"/>
                  </a:cubicBezTo>
                  <a:cubicBezTo>
                    <a:pt x="178403" y="203907"/>
                    <a:pt x="157353" y="199240"/>
                    <a:pt x="143447" y="186476"/>
                  </a:cubicBezTo>
                  <a:cubicBezTo>
                    <a:pt x="147161" y="111324"/>
                    <a:pt x="123158" y="65414"/>
                    <a:pt x="91249" y="7883"/>
                  </a:cubicBezTo>
                  <a:cubicBezTo>
                    <a:pt x="65627" y="5978"/>
                    <a:pt x="39052" y="4168"/>
                    <a:pt x="11525" y="263"/>
                  </a:cubicBezTo>
                  <a:cubicBezTo>
                    <a:pt x="7334" y="-309"/>
                    <a:pt x="3429" y="72"/>
                    <a:pt x="0" y="1215"/>
                  </a:cubicBezTo>
                  <a:cubicBezTo>
                    <a:pt x="381" y="17503"/>
                    <a:pt x="1524" y="33314"/>
                    <a:pt x="3334" y="49126"/>
                  </a:cubicBezTo>
                  <a:cubicBezTo>
                    <a:pt x="8953" y="101894"/>
                    <a:pt x="20574" y="153520"/>
                    <a:pt x="32576" y="206098"/>
                  </a:cubicBezTo>
                  <a:cubicBezTo>
                    <a:pt x="34957" y="216385"/>
                    <a:pt x="41815" y="222290"/>
                    <a:pt x="49720" y="224862"/>
                  </a:cubicBezTo>
                  <a:cubicBezTo>
                    <a:pt x="52197" y="235244"/>
                    <a:pt x="54769" y="245722"/>
                    <a:pt x="56959" y="256104"/>
                  </a:cubicBezTo>
                  <a:cubicBezTo>
                    <a:pt x="61531" y="277916"/>
                    <a:pt x="86201" y="281155"/>
                    <a:pt x="98870" y="270487"/>
                  </a:cubicBezTo>
                  <a:cubicBezTo>
                    <a:pt x="108490" y="273821"/>
                    <a:pt x="119348" y="275249"/>
                    <a:pt x="130588" y="275726"/>
                  </a:cubicBezTo>
                  <a:lnTo>
                    <a:pt x="130778" y="275821"/>
                  </a:lnTo>
                  <a:cubicBezTo>
                    <a:pt x="146590" y="276773"/>
                    <a:pt x="162877" y="276678"/>
                    <a:pt x="177451" y="280107"/>
                  </a:cubicBezTo>
                  <a:cubicBezTo>
                    <a:pt x="177641" y="280202"/>
                    <a:pt x="177737" y="280107"/>
                    <a:pt x="177927" y="280202"/>
                  </a:cubicBezTo>
                  <a:cubicBezTo>
                    <a:pt x="183547" y="281631"/>
                    <a:pt x="189738" y="283060"/>
                    <a:pt x="196120" y="284870"/>
                  </a:cubicBezTo>
                  <a:cubicBezTo>
                    <a:pt x="207359" y="287822"/>
                    <a:pt x="219647" y="291442"/>
                    <a:pt x="231458" y="295633"/>
                  </a:cubicBezTo>
                  <a:cubicBezTo>
                    <a:pt x="234220" y="296395"/>
                    <a:pt x="236887" y="297347"/>
                    <a:pt x="239363" y="298490"/>
                  </a:cubicBezTo>
                  <a:cubicBezTo>
                    <a:pt x="258413" y="305539"/>
                    <a:pt x="276701" y="313826"/>
                    <a:pt x="291465" y="323351"/>
                  </a:cubicBezTo>
                  <a:cubicBezTo>
                    <a:pt x="291465" y="323636"/>
                    <a:pt x="291560" y="323922"/>
                    <a:pt x="291560" y="324208"/>
                  </a:cubicBezTo>
                  <a:cubicBezTo>
                    <a:pt x="288798" y="330685"/>
                    <a:pt x="288226" y="337924"/>
                    <a:pt x="290417" y="344306"/>
                  </a:cubicBezTo>
                  <a:cubicBezTo>
                    <a:pt x="290798" y="345163"/>
                    <a:pt x="290989" y="346020"/>
                    <a:pt x="291370" y="346782"/>
                  </a:cubicBezTo>
                  <a:cubicBezTo>
                    <a:pt x="299561" y="367928"/>
                    <a:pt x="316992" y="395169"/>
                    <a:pt x="338804" y="406123"/>
                  </a:cubicBezTo>
                  <a:cubicBezTo>
                    <a:pt x="339757" y="414505"/>
                    <a:pt x="344710" y="422696"/>
                    <a:pt x="353187" y="426506"/>
                  </a:cubicBezTo>
                  <a:cubicBezTo>
                    <a:pt x="355092" y="427459"/>
                    <a:pt x="357378" y="428126"/>
                    <a:pt x="359950" y="428507"/>
                  </a:cubicBezTo>
                  <a:cubicBezTo>
                    <a:pt x="360616" y="428697"/>
                    <a:pt x="360997" y="428792"/>
                    <a:pt x="361474" y="428888"/>
                  </a:cubicBezTo>
                  <a:cubicBezTo>
                    <a:pt x="363950" y="437270"/>
                    <a:pt x="370808" y="444413"/>
                    <a:pt x="381476" y="446699"/>
                  </a:cubicBezTo>
                  <a:cubicBezTo>
                    <a:pt x="394906" y="449557"/>
                    <a:pt x="400907" y="450414"/>
                    <a:pt x="409004" y="450605"/>
                  </a:cubicBezTo>
                  <a:cubicBezTo>
                    <a:pt x="413099" y="456224"/>
                    <a:pt x="418814" y="460606"/>
                    <a:pt x="425768" y="461654"/>
                  </a:cubicBezTo>
                  <a:cubicBezTo>
                    <a:pt x="470630" y="469274"/>
                    <a:pt x="514255" y="467273"/>
                    <a:pt x="557594" y="476608"/>
                  </a:cubicBezTo>
                  <a:cubicBezTo>
                    <a:pt x="569785" y="479275"/>
                    <a:pt x="582073" y="482799"/>
                    <a:pt x="594455" y="487752"/>
                  </a:cubicBezTo>
                  <a:cubicBezTo>
                    <a:pt x="603504" y="491467"/>
                    <a:pt x="611886" y="495467"/>
                    <a:pt x="619982" y="499468"/>
                  </a:cubicBezTo>
                  <a:cubicBezTo>
                    <a:pt x="640175" y="509469"/>
                    <a:pt x="658749" y="518994"/>
                    <a:pt x="681038" y="523090"/>
                  </a:cubicBezTo>
                  <a:cubicBezTo>
                    <a:pt x="680466" y="518899"/>
                    <a:pt x="679990" y="515470"/>
                    <a:pt x="679323" y="511850"/>
                  </a:cubicBezTo>
                  <a:close/>
                  <a:moveTo>
                    <a:pt x="412814" y="326970"/>
                  </a:moveTo>
                  <a:lnTo>
                    <a:pt x="413671" y="327637"/>
                  </a:lnTo>
                  <a:cubicBezTo>
                    <a:pt x="410432" y="326780"/>
                    <a:pt x="407384" y="326018"/>
                    <a:pt x="404336" y="325541"/>
                  </a:cubicBezTo>
                  <a:cubicBezTo>
                    <a:pt x="401383" y="315350"/>
                    <a:pt x="394430" y="304682"/>
                    <a:pt x="387763" y="293252"/>
                  </a:cubicBezTo>
                  <a:cubicBezTo>
                    <a:pt x="386810" y="291061"/>
                    <a:pt x="386048" y="288584"/>
                    <a:pt x="385191" y="286679"/>
                  </a:cubicBezTo>
                  <a:cubicBezTo>
                    <a:pt x="396907" y="301443"/>
                    <a:pt x="407479" y="320398"/>
                    <a:pt x="412814" y="326970"/>
                  </a:cubicBezTo>
                  <a:close/>
                </a:path>
              </a:pathLst>
            </a:custGeom>
            <a:solidFill>
              <a:srgbClr val="C23E49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4">
              <a:extLst>
                <a:ext uri="{FF2B5EF4-FFF2-40B4-BE49-F238E27FC236}">
                  <a16:creationId xmlns:a16="http://schemas.microsoft.com/office/drawing/2014/main" id="{3D7CEC9D-21F0-4E16-84B0-8E869901884B}"/>
                </a:ext>
              </a:extLst>
            </p:cNvPr>
            <p:cNvSpPr/>
            <p:nvPr/>
          </p:nvSpPr>
          <p:spPr>
            <a:xfrm>
              <a:off x="6071795" y="2552588"/>
              <a:ext cx="556816" cy="781136"/>
            </a:xfrm>
            <a:custGeom>
              <a:avLst/>
              <a:gdLst>
                <a:gd name="connsiteX0" fmla="*/ 491406 w 556816"/>
                <a:gd name="connsiteY0" fmla="*/ 725154 h 781136"/>
                <a:gd name="connsiteX1" fmla="*/ 444352 w 556816"/>
                <a:gd name="connsiteY1" fmla="*/ 683149 h 781136"/>
                <a:gd name="connsiteX2" fmla="*/ 437875 w 556816"/>
                <a:gd name="connsiteY2" fmla="*/ 677053 h 781136"/>
                <a:gd name="connsiteX3" fmla="*/ 341196 w 556816"/>
                <a:gd name="connsiteY3" fmla="*/ 561134 h 781136"/>
                <a:gd name="connsiteX4" fmla="*/ 399299 w 556816"/>
                <a:gd name="connsiteY4" fmla="*/ 434070 h 781136"/>
                <a:gd name="connsiteX5" fmla="*/ 457306 w 556816"/>
                <a:gd name="connsiteY5" fmla="*/ 344059 h 781136"/>
                <a:gd name="connsiteX6" fmla="*/ 511980 w 556816"/>
                <a:gd name="connsiteY6" fmla="*/ 255858 h 781136"/>
                <a:gd name="connsiteX7" fmla="*/ 555223 w 556816"/>
                <a:gd name="connsiteY7" fmla="*/ 165465 h 781136"/>
                <a:gd name="connsiteX8" fmla="*/ 515313 w 556816"/>
                <a:gd name="connsiteY8" fmla="*/ 59643 h 781136"/>
                <a:gd name="connsiteX9" fmla="*/ 402347 w 556816"/>
                <a:gd name="connsiteY9" fmla="*/ 207 h 781136"/>
                <a:gd name="connsiteX10" fmla="*/ 381963 w 556816"/>
                <a:gd name="connsiteY10" fmla="*/ 3159 h 781136"/>
                <a:gd name="connsiteX11" fmla="*/ 323861 w 556816"/>
                <a:gd name="connsiteY11" fmla="*/ 34211 h 781136"/>
                <a:gd name="connsiteX12" fmla="*/ 293381 w 556816"/>
                <a:gd name="connsiteY12" fmla="*/ 71739 h 781136"/>
                <a:gd name="connsiteX13" fmla="*/ 295762 w 556816"/>
                <a:gd name="connsiteY13" fmla="*/ 99171 h 781136"/>
                <a:gd name="connsiteX14" fmla="*/ 322432 w 556816"/>
                <a:gd name="connsiteY14" fmla="*/ 135747 h 781136"/>
                <a:gd name="connsiteX15" fmla="*/ 361866 w 556816"/>
                <a:gd name="connsiteY15" fmla="*/ 174800 h 781136"/>
                <a:gd name="connsiteX16" fmla="*/ 346721 w 556816"/>
                <a:gd name="connsiteY16" fmla="*/ 212805 h 781136"/>
                <a:gd name="connsiteX17" fmla="*/ 322051 w 556816"/>
                <a:gd name="connsiteY17" fmla="*/ 257858 h 781136"/>
                <a:gd name="connsiteX18" fmla="*/ 231278 w 556816"/>
                <a:gd name="connsiteY18" fmla="*/ 421593 h 781136"/>
                <a:gd name="connsiteX19" fmla="*/ 194035 w 556816"/>
                <a:gd name="connsiteY19" fmla="*/ 470265 h 781136"/>
                <a:gd name="connsiteX20" fmla="*/ 40492 w 556816"/>
                <a:gd name="connsiteY20" fmla="*/ 464931 h 781136"/>
                <a:gd name="connsiteX21" fmla="*/ 18775 w 556816"/>
                <a:gd name="connsiteY21" fmla="*/ 472361 h 781136"/>
                <a:gd name="connsiteX22" fmla="*/ 16013 w 556816"/>
                <a:gd name="connsiteY22" fmla="*/ 471885 h 781136"/>
                <a:gd name="connsiteX23" fmla="*/ 1059 w 556816"/>
                <a:gd name="connsiteY23" fmla="*/ 491887 h 781136"/>
                <a:gd name="connsiteX24" fmla="*/ 129646 w 556816"/>
                <a:gd name="connsiteY24" fmla="*/ 609616 h 781136"/>
                <a:gd name="connsiteX25" fmla="*/ 260424 w 556816"/>
                <a:gd name="connsiteY25" fmla="*/ 632190 h 781136"/>
                <a:gd name="connsiteX26" fmla="*/ 318813 w 556816"/>
                <a:gd name="connsiteY26" fmla="*/ 663337 h 781136"/>
                <a:gd name="connsiteX27" fmla="*/ 325861 w 556816"/>
                <a:gd name="connsiteY27" fmla="*/ 684006 h 781136"/>
                <a:gd name="connsiteX28" fmla="*/ 321670 w 556816"/>
                <a:gd name="connsiteY28" fmla="*/ 705342 h 781136"/>
                <a:gd name="connsiteX29" fmla="*/ 375582 w 556816"/>
                <a:gd name="connsiteY29" fmla="*/ 771446 h 781136"/>
                <a:gd name="connsiteX30" fmla="*/ 469212 w 556816"/>
                <a:gd name="connsiteY30" fmla="*/ 765064 h 781136"/>
                <a:gd name="connsiteX31" fmla="*/ 491406 w 556816"/>
                <a:gd name="connsiteY31" fmla="*/ 725154 h 781136"/>
                <a:gd name="connsiteX32" fmla="*/ 188320 w 556816"/>
                <a:gd name="connsiteY32" fmla="*/ 526272 h 781136"/>
                <a:gd name="connsiteX33" fmla="*/ 179748 w 556816"/>
                <a:gd name="connsiteY33" fmla="*/ 521415 h 781136"/>
                <a:gd name="connsiteX34" fmla="*/ 193464 w 556816"/>
                <a:gd name="connsiteY34" fmla="*/ 513128 h 781136"/>
                <a:gd name="connsiteX35" fmla="*/ 198988 w 556816"/>
                <a:gd name="connsiteY35" fmla="*/ 525225 h 781136"/>
                <a:gd name="connsiteX36" fmla="*/ 188320 w 556816"/>
                <a:gd name="connsiteY36" fmla="*/ 526272 h 78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6816" h="781136">
                  <a:moveTo>
                    <a:pt x="491406" y="725154"/>
                  </a:moveTo>
                  <a:cubicBezTo>
                    <a:pt x="480261" y="707343"/>
                    <a:pt x="462926" y="693531"/>
                    <a:pt x="444352" y="683149"/>
                  </a:cubicBezTo>
                  <a:cubicBezTo>
                    <a:pt x="442638" y="680673"/>
                    <a:pt x="440733" y="678482"/>
                    <a:pt x="437875" y="677053"/>
                  </a:cubicBezTo>
                  <a:cubicBezTo>
                    <a:pt x="384059" y="648192"/>
                    <a:pt x="377868" y="598091"/>
                    <a:pt x="341196" y="561134"/>
                  </a:cubicBezTo>
                  <a:cubicBezTo>
                    <a:pt x="356913" y="518081"/>
                    <a:pt x="379773" y="475980"/>
                    <a:pt x="399299" y="434070"/>
                  </a:cubicBezTo>
                  <a:cubicBezTo>
                    <a:pt x="414063" y="402828"/>
                    <a:pt x="438923" y="373301"/>
                    <a:pt x="457306" y="344059"/>
                  </a:cubicBezTo>
                  <a:cubicBezTo>
                    <a:pt x="475689" y="314817"/>
                    <a:pt x="492072" y="284433"/>
                    <a:pt x="511980" y="255858"/>
                  </a:cubicBezTo>
                  <a:cubicBezTo>
                    <a:pt x="531220" y="228045"/>
                    <a:pt x="549413" y="198612"/>
                    <a:pt x="555223" y="165465"/>
                  </a:cubicBezTo>
                  <a:cubicBezTo>
                    <a:pt x="562843" y="122222"/>
                    <a:pt x="542079" y="90789"/>
                    <a:pt x="515313" y="59643"/>
                  </a:cubicBezTo>
                  <a:cubicBezTo>
                    <a:pt x="484833" y="24495"/>
                    <a:pt x="452258" y="-2651"/>
                    <a:pt x="402347" y="207"/>
                  </a:cubicBezTo>
                  <a:cubicBezTo>
                    <a:pt x="395394" y="492"/>
                    <a:pt x="388726" y="1445"/>
                    <a:pt x="381963" y="3159"/>
                  </a:cubicBezTo>
                  <a:cubicBezTo>
                    <a:pt x="360342" y="8303"/>
                    <a:pt x="340053" y="19066"/>
                    <a:pt x="323861" y="34211"/>
                  </a:cubicBezTo>
                  <a:cubicBezTo>
                    <a:pt x="313288" y="44117"/>
                    <a:pt x="296715" y="57738"/>
                    <a:pt x="293381" y="71739"/>
                  </a:cubicBezTo>
                  <a:cubicBezTo>
                    <a:pt x="291285" y="80883"/>
                    <a:pt x="292428" y="90408"/>
                    <a:pt x="295762" y="99171"/>
                  </a:cubicBezTo>
                  <a:cubicBezTo>
                    <a:pt x="300620" y="112697"/>
                    <a:pt x="311002" y="126794"/>
                    <a:pt x="322432" y="135747"/>
                  </a:cubicBezTo>
                  <a:cubicBezTo>
                    <a:pt x="337958" y="148225"/>
                    <a:pt x="361770" y="150225"/>
                    <a:pt x="361866" y="174800"/>
                  </a:cubicBezTo>
                  <a:cubicBezTo>
                    <a:pt x="361770" y="188611"/>
                    <a:pt x="354341" y="201184"/>
                    <a:pt x="346721" y="212805"/>
                  </a:cubicBezTo>
                  <a:cubicBezTo>
                    <a:pt x="336815" y="227092"/>
                    <a:pt x="329957" y="242523"/>
                    <a:pt x="322051" y="257858"/>
                  </a:cubicBezTo>
                  <a:cubicBezTo>
                    <a:pt x="293857" y="312912"/>
                    <a:pt x="268330" y="371586"/>
                    <a:pt x="231278" y="421593"/>
                  </a:cubicBezTo>
                  <a:cubicBezTo>
                    <a:pt x="218419" y="439214"/>
                    <a:pt x="203179" y="452263"/>
                    <a:pt x="194035" y="470265"/>
                  </a:cubicBezTo>
                  <a:cubicBezTo>
                    <a:pt x="143076" y="486553"/>
                    <a:pt x="90594" y="493411"/>
                    <a:pt x="40492" y="464931"/>
                  </a:cubicBezTo>
                  <a:cubicBezTo>
                    <a:pt x="31348" y="459693"/>
                    <a:pt x="21537" y="463312"/>
                    <a:pt x="18775" y="472361"/>
                  </a:cubicBezTo>
                  <a:cubicBezTo>
                    <a:pt x="17632" y="472266"/>
                    <a:pt x="16965" y="472170"/>
                    <a:pt x="16013" y="471885"/>
                  </a:cubicBezTo>
                  <a:cubicBezTo>
                    <a:pt x="5345" y="469789"/>
                    <a:pt x="-3037" y="482457"/>
                    <a:pt x="1059" y="491887"/>
                  </a:cubicBezTo>
                  <a:cubicBezTo>
                    <a:pt x="32301" y="563515"/>
                    <a:pt x="76116" y="593519"/>
                    <a:pt x="129646" y="609616"/>
                  </a:cubicBezTo>
                  <a:cubicBezTo>
                    <a:pt x="168318" y="621237"/>
                    <a:pt x="212228" y="625332"/>
                    <a:pt x="260424" y="632190"/>
                  </a:cubicBezTo>
                  <a:cubicBezTo>
                    <a:pt x="246804" y="669814"/>
                    <a:pt x="285475" y="688864"/>
                    <a:pt x="318813" y="663337"/>
                  </a:cubicBezTo>
                  <a:cubicBezTo>
                    <a:pt x="321765" y="669909"/>
                    <a:pt x="323670" y="676863"/>
                    <a:pt x="325861" y="684006"/>
                  </a:cubicBezTo>
                  <a:cubicBezTo>
                    <a:pt x="321765" y="690007"/>
                    <a:pt x="320146" y="697913"/>
                    <a:pt x="321670" y="705342"/>
                  </a:cubicBezTo>
                  <a:cubicBezTo>
                    <a:pt x="318146" y="716868"/>
                    <a:pt x="361961" y="766398"/>
                    <a:pt x="375582" y="771446"/>
                  </a:cubicBezTo>
                  <a:cubicBezTo>
                    <a:pt x="418920" y="787353"/>
                    <a:pt x="431970" y="782590"/>
                    <a:pt x="469212" y="765064"/>
                  </a:cubicBezTo>
                  <a:cubicBezTo>
                    <a:pt x="490072" y="755349"/>
                    <a:pt x="501693" y="741918"/>
                    <a:pt x="491406" y="725154"/>
                  </a:cubicBezTo>
                  <a:close/>
                  <a:moveTo>
                    <a:pt x="188320" y="526272"/>
                  </a:moveTo>
                  <a:cubicBezTo>
                    <a:pt x="185939" y="524082"/>
                    <a:pt x="183462" y="522272"/>
                    <a:pt x="179748" y="521415"/>
                  </a:cubicBezTo>
                  <a:cubicBezTo>
                    <a:pt x="184320" y="518938"/>
                    <a:pt x="189177" y="516271"/>
                    <a:pt x="193464" y="513128"/>
                  </a:cubicBezTo>
                  <a:cubicBezTo>
                    <a:pt x="192892" y="518652"/>
                    <a:pt x="195273" y="522367"/>
                    <a:pt x="198988" y="525225"/>
                  </a:cubicBezTo>
                  <a:cubicBezTo>
                    <a:pt x="195178" y="525510"/>
                    <a:pt x="191654" y="526082"/>
                    <a:pt x="188320" y="526272"/>
                  </a:cubicBezTo>
                  <a:close/>
                </a:path>
              </a:pathLst>
            </a:custGeom>
            <a:solidFill>
              <a:srgbClr val="8AB5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5">
              <a:extLst>
                <a:ext uri="{FF2B5EF4-FFF2-40B4-BE49-F238E27FC236}">
                  <a16:creationId xmlns:a16="http://schemas.microsoft.com/office/drawing/2014/main" id="{A0E2D6BF-4CC7-43AE-ADCC-06AF1CD1C675}"/>
                </a:ext>
              </a:extLst>
            </p:cNvPr>
            <p:cNvSpPr/>
            <p:nvPr/>
          </p:nvSpPr>
          <p:spPr>
            <a:xfrm>
              <a:off x="6071543" y="2555747"/>
              <a:ext cx="444747" cy="606456"/>
            </a:xfrm>
            <a:custGeom>
              <a:avLst/>
              <a:gdLst>
                <a:gd name="connsiteX0" fmla="*/ 145042 w 444747"/>
                <a:gd name="connsiteY0" fmla="*/ 594360 h 606456"/>
                <a:gd name="connsiteX1" fmla="*/ 129612 w 444747"/>
                <a:gd name="connsiteY1" fmla="*/ 606457 h 606456"/>
                <a:gd name="connsiteX2" fmla="*/ 1024 w 444747"/>
                <a:gd name="connsiteY2" fmla="*/ 488728 h 606456"/>
                <a:gd name="connsiteX3" fmla="*/ 15979 w 444747"/>
                <a:gd name="connsiteY3" fmla="*/ 468725 h 606456"/>
                <a:gd name="connsiteX4" fmla="*/ 18741 w 444747"/>
                <a:gd name="connsiteY4" fmla="*/ 469202 h 606456"/>
                <a:gd name="connsiteX5" fmla="*/ 40458 w 444747"/>
                <a:gd name="connsiteY5" fmla="*/ 461772 h 606456"/>
                <a:gd name="connsiteX6" fmla="*/ 194001 w 444747"/>
                <a:gd name="connsiteY6" fmla="*/ 467106 h 606456"/>
                <a:gd name="connsiteX7" fmla="*/ 231244 w 444747"/>
                <a:gd name="connsiteY7" fmla="*/ 418433 h 606456"/>
                <a:gd name="connsiteX8" fmla="*/ 322017 w 444747"/>
                <a:gd name="connsiteY8" fmla="*/ 254699 h 606456"/>
                <a:gd name="connsiteX9" fmla="*/ 346687 w 444747"/>
                <a:gd name="connsiteY9" fmla="*/ 209645 h 606456"/>
                <a:gd name="connsiteX10" fmla="*/ 361831 w 444747"/>
                <a:gd name="connsiteY10" fmla="*/ 171641 h 606456"/>
                <a:gd name="connsiteX11" fmla="*/ 322398 w 444747"/>
                <a:gd name="connsiteY11" fmla="*/ 132588 h 606456"/>
                <a:gd name="connsiteX12" fmla="*/ 295728 w 444747"/>
                <a:gd name="connsiteY12" fmla="*/ 96012 h 606456"/>
                <a:gd name="connsiteX13" fmla="*/ 293347 w 444747"/>
                <a:gd name="connsiteY13" fmla="*/ 68580 h 606456"/>
                <a:gd name="connsiteX14" fmla="*/ 323827 w 444747"/>
                <a:gd name="connsiteY14" fmla="*/ 31052 h 606456"/>
                <a:gd name="connsiteX15" fmla="*/ 381929 w 444747"/>
                <a:gd name="connsiteY15" fmla="*/ 0 h 606456"/>
                <a:gd name="connsiteX16" fmla="*/ 346020 w 444747"/>
                <a:gd name="connsiteY16" fmla="*/ 104204 h 606456"/>
                <a:gd name="connsiteX17" fmla="*/ 426982 w 444747"/>
                <a:gd name="connsiteY17" fmla="*/ 233267 h 606456"/>
                <a:gd name="connsiteX18" fmla="*/ 180571 w 444747"/>
                <a:gd name="connsiteY18" fmla="*/ 492347 h 606456"/>
                <a:gd name="connsiteX19" fmla="*/ 65223 w 444747"/>
                <a:gd name="connsiteY19" fmla="*/ 534543 h 606456"/>
                <a:gd name="connsiteX20" fmla="*/ 145042 w 444747"/>
                <a:gd name="connsiteY20" fmla="*/ 594360 h 606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4747" h="606456">
                  <a:moveTo>
                    <a:pt x="145042" y="594360"/>
                  </a:moveTo>
                  <a:cubicBezTo>
                    <a:pt x="145042" y="594360"/>
                    <a:pt x="139232" y="599504"/>
                    <a:pt x="129612" y="606457"/>
                  </a:cubicBezTo>
                  <a:cubicBezTo>
                    <a:pt x="76081" y="590455"/>
                    <a:pt x="32266" y="560356"/>
                    <a:pt x="1024" y="488728"/>
                  </a:cubicBezTo>
                  <a:cubicBezTo>
                    <a:pt x="-2976" y="479393"/>
                    <a:pt x="5311" y="466630"/>
                    <a:pt x="15979" y="468725"/>
                  </a:cubicBezTo>
                  <a:cubicBezTo>
                    <a:pt x="16931" y="469011"/>
                    <a:pt x="17598" y="469202"/>
                    <a:pt x="18741" y="469202"/>
                  </a:cubicBezTo>
                  <a:cubicBezTo>
                    <a:pt x="21503" y="460248"/>
                    <a:pt x="31409" y="456533"/>
                    <a:pt x="40458" y="461772"/>
                  </a:cubicBezTo>
                  <a:cubicBezTo>
                    <a:pt x="90559" y="490252"/>
                    <a:pt x="143042" y="483394"/>
                    <a:pt x="194001" y="467106"/>
                  </a:cubicBezTo>
                  <a:cubicBezTo>
                    <a:pt x="203145" y="449104"/>
                    <a:pt x="218480" y="436055"/>
                    <a:pt x="231244" y="418433"/>
                  </a:cubicBezTo>
                  <a:cubicBezTo>
                    <a:pt x="268296" y="368427"/>
                    <a:pt x="293823" y="309753"/>
                    <a:pt x="322017" y="254699"/>
                  </a:cubicBezTo>
                  <a:cubicBezTo>
                    <a:pt x="330018" y="239363"/>
                    <a:pt x="336781" y="223933"/>
                    <a:pt x="346687" y="209645"/>
                  </a:cubicBezTo>
                  <a:cubicBezTo>
                    <a:pt x="354307" y="197930"/>
                    <a:pt x="361736" y="185357"/>
                    <a:pt x="361831" y="171641"/>
                  </a:cubicBezTo>
                  <a:cubicBezTo>
                    <a:pt x="361736" y="147066"/>
                    <a:pt x="337924" y="145066"/>
                    <a:pt x="322398" y="132588"/>
                  </a:cubicBezTo>
                  <a:cubicBezTo>
                    <a:pt x="310968" y="123635"/>
                    <a:pt x="300586" y="109538"/>
                    <a:pt x="295728" y="96012"/>
                  </a:cubicBezTo>
                  <a:cubicBezTo>
                    <a:pt x="292394" y="87249"/>
                    <a:pt x="291346" y="77724"/>
                    <a:pt x="293347" y="68580"/>
                  </a:cubicBezTo>
                  <a:cubicBezTo>
                    <a:pt x="296776" y="54578"/>
                    <a:pt x="313349" y="40862"/>
                    <a:pt x="323827" y="31052"/>
                  </a:cubicBezTo>
                  <a:cubicBezTo>
                    <a:pt x="339924" y="15907"/>
                    <a:pt x="360307" y="5048"/>
                    <a:pt x="381929" y="0"/>
                  </a:cubicBezTo>
                  <a:cubicBezTo>
                    <a:pt x="341543" y="31718"/>
                    <a:pt x="307729" y="74295"/>
                    <a:pt x="346020" y="104204"/>
                  </a:cubicBezTo>
                  <a:cubicBezTo>
                    <a:pt x="417648" y="159830"/>
                    <a:pt x="475179" y="145733"/>
                    <a:pt x="426982" y="233267"/>
                  </a:cubicBezTo>
                  <a:cubicBezTo>
                    <a:pt x="378500" y="320516"/>
                    <a:pt x="245245" y="488347"/>
                    <a:pt x="180571" y="492347"/>
                  </a:cubicBezTo>
                  <a:cubicBezTo>
                    <a:pt x="115896" y="496443"/>
                    <a:pt x="49221" y="506349"/>
                    <a:pt x="65223" y="534543"/>
                  </a:cubicBezTo>
                  <a:cubicBezTo>
                    <a:pt x="81130" y="562642"/>
                    <a:pt x="145042" y="594360"/>
                    <a:pt x="145042" y="59436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2" name="Freeform: Shape 6">
              <a:extLst>
                <a:ext uri="{FF2B5EF4-FFF2-40B4-BE49-F238E27FC236}">
                  <a16:creationId xmlns:a16="http://schemas.microsoft.com/office/drawing/2014/main" id="{E374BBC6-32B0-4A68-B8F8-B3050247496B}"/>
                </a:ext>
              </a:extLst>
            </p:cNvPr>
            <p:cNvSpPr/>
            <p:nvPr/>
          </p:nvSpPr>
          <p:spPr>
            <a:xfrm>
              <a:off x="5424428" y="2773336"/>
              <a:ext cx="1346328" cy="1535300"/>
            </a:xfrm>
            <a:custGeom>
              <a:avLst/>
              <a:gdLst>
                <a:gd name="connsiteX0" fmla="*/ 1258120 w 1346328"/>
                <a:gd name="connsiteY0" fmla="*/ 963511 h 1535300"/>
                <a:gd name="connsiteX1" fmla="*/ 1330225 w 1346328"/>
                <a:gd name="connsiteY1" fmla="*/ 666141 h 1535300"/>
                <a:gd name="connsiteX2" fmla="*/ 1100672 w 1346328"/>
                <a:gd name="connsiteY2" fmla="*/ 537839 h 1535300"/>
                <a:gd name="connsiteX3" fmla="*/ 1025425 w 1346328"/>
                <a:gd name="connsiteY3" fmla="*/ 532315 h 1535300"/>
                <a:gd name="connsiteX4" fmla="*/ 963226 w 1346328"/>
                <a:gd name="connsiteY4" fmla="*/ 441446 h 1535300"/>
                <a:gd name="connsiteX5" fmla="*/ 811112 w 1346328"/>
                <a:gd name="connsiteY5" fmla="*/ 357817 h 1535300"/>
                <a:gd name="connsiteX6" fmla="*/ 808826 w 1346328"/>
                <a:gd name="connsiteY6" fmla="*/ 357721 h 1535300"/>
                <a:gd name="connsiteX7" fmla="*/ 720434 w 1346328"/>
                <a:gd name="connsiteY7" fmla="*/ 355054 h 1535300"/>
                <a:gd name="connsiteX8" fmla="*/ 688430 w 1346328"/>
                <a:gd name="connsiteY8" fmla="*/ 274949 h 1535300"/>
                <a:gd name="connsiteX9" fmla="*/ 655950 w 1346328"/>
                <a:gd name="connsiteY9" fmla="*/ 113977 h 1535300"/>
                <a:gd name="connsiteX10" fmla="*/ 405633 w 1346328"/>
                <a:gd name="connsiteY10" fmla="*/ 28537 h 1535300"/>
                <a:gd name="connsiteX11" fmla="*/ 308287 w 1346328"/>
                <a:gd name="connsiteY11" fmla="*/ 136837 h 1535300"/>
                <a:gd name="connsiteX12" fmla="*/ 219229 w 1346328"/>
                <a:gd name="connsiteY12" fmla="*/ 300286 h 1535300"/>
                <a:gd name="connsiteX13" fmla="*/ 163603 w 1346328"/>
                <a:gd name="connsiteY13" fmla="*/ 487642 h 1535300"/>
                <a:gd name="connsiteX14" fmla="*/ 63400 w 1346328"/>
                <a:gd name="connsiteY14" fmla="*/ 838258 h 1535300"/>
                <a:gd name="connsiteX15" fmla="*/ 19870 w 1346328"/>
                <a:gd name="connsiteY15" fmla="*/ 997992 h 1535300"/>
                <a:gd name="connsiteX16" fmla="*/ 49684 w 1346328"/>
                <a:gd name="connsiteY16" fmla="*/ 1286885 h 1535300"/>
                <a:gd name="connsiteX17" fmla="*/ 179414 w 1346328"/>
                <a:gd name="connsiteY17" fmla="*/ 1352989 h 1535300"/>
                <a:gd name="connsiteX18" fmla="*/ 309430 w 1346328"/>
                <a:gd name="connsiteY18" fmla="*/ 1445000 h 1535300"/>
                <a:gd name="connsiteX19" fmla="*/ 342006 w 1346328"/>
                <a:gd name="connsiteY19" fmla="*/ 1445762 h 1535300"/>
                <a:gd name="connsiteX20" fmla="*/ 345244 w 1346328"/>
                <a:gd name="connsiteY20" fmla="*/ 1446238 h 1535300"/>
                <a:gd name="connsiteX21" fmla="*/ 350959 w 1346328"/>
                <a:gd name="connsiteY21" fmla="*/ 1451763 h 1535300"/>
                <a:gd name="connsiteX22" fmla="*/ 355150 w 1346328"/>
                <a:gd name="connsiteY22" fmla="*/ 1460431 h 1535300"/>
                <a:gd name="connsiteX23" fmla="*/ 597657 w 1346328"/>
                <a:gd name="connsiteY23" fmla="*/ 1494149 h 1535300"/>
                <a:gd name="connsiteX24" fmla="*/ 767678 w 1346328"/>
                <a:gd name="connsiteY24" fmla="*/ 1360609 h 1535300"/>
                <a:gd name="connsiteX25" fmla="*/ 907124 w 1346328"/>
                <a:gd name="connsiteY25" fmla="*/ 1275265 h 1535300"/>
                <a:gd name="connsiteX26" fmla="*/ 1014566 w 1346328"/>
                <a:gd name="connsiteY26" fmla="*/ 1204113 h 1535300"/>
                <a:gd name="connsiteX27" fmla="*/ 1258120 w 1346328"/>
                <a:gd name="connsiteY27" fmla="*/ 963511 h 1535300"/>
                <a:gd name="connsiteX28" fmla="*/ 493072 w 1346328"/>
                <a:gd name="connsiteY28" fmla="*/ 152553 h 1535300"/>
                <a:gd name="connsiteX29" fmla="*/ 458401 w 1346328"/>
                <a:gd name="connsiteY29" fmla="*/ 211417 h 1535300"/>
                <a:gd name="connsiteX30" fmla="*/ 449352 w 1346328"/>
                <a:gd name="connsiteY30" fmla="*/ 212941 h 1535300"/>
                <a:gd name="connsiteX31" fmla="*/ 443923 w 1346328"/>
                <a:gd name="connsiteY31" fmla="*/ 204940 h 1535300"/>
                <a:gd name="connsiteX32" fmla="*/ 493072 w 1346328"/>
                <a:gd name="connsiteY32" fmla="*/ 152553 h 1535300"/>
                <a:gd name="connsiteX33" fmla="*/ 264568 w 1346328"/>
                <a:gd name="connsiteY33" fmla="*/ 467354 h 1535300"/>
                <a:gd name="connsiteX34" fmla="*/ 272569 w 1346328"/>
                <a:gd name="connsiteY34" fmla="*/ 439827 h 1535300"/>
                <a:gd name="connsiteX35" fmla="*/ 287142 w 1346328"/>
                <a:gd name="connsiteY35" fmla="*/ 445161 h 1535300"/>
                <a:gd name="connsiteX36" fmla="*/ 228563 w 1346328"/>
                <a:gd name="connsiteY36" fmla="*/ 583273 h 1535300"/>
                <a:gd name="connsiteX37" fmla="*/ 264568 w 1346328"/>
                <a:gd name="connsiteY37" fmla="*/ 467354 h 1535300"/>
                <a:gd name="connsiteX38" fmla="*/ 1128390 w 1346328"/>
                <a:gd name="connsiteY38" fmla="*/ 807778 h 1535300"/>
                <a:gd name="connsiteX39" fmla="*/ 1168109 w 1346328"/>
                <a:gd name="connsiteY39" fmla="*/ 733673 h 1535300"/>
                <a:gd name="connsiteX40" fmla="*/ 1128390 w 1346328"/>
                <a:gd name="connsiteY40" fmla="*/ 807778 h 1535300"/>
                <a:gd name="connsiteX41" fmla="*/ 626708 w 1346328"/>
                <a:gd name="connsiteY41" fmla="*/ 1148773 h 1535300"/>
                <a:gd name="connsiteX42" fmla="*/ 598419 w 1346328"/>
                <a:gd name="connsiteY42" fmla="*/ 1167442 h 1535300"/>
                <a:gd name="connsiteX43" fmla="*/ 620136 w 1346328"/>
                <a:gd name="connsiteY43" fmla="*/ 1137914 h 1535300"/>
                <a:gd name="connsiteX44" fmla="*/ 626708 w 1346328"/>
                <a:gd name="connsiteY44" fmla="*/ 1148773 h 1535300"/>
                <a:gd name="connsiteX45" fmla="*/ 313526 w 1346328"/>
                <a:gd name="connsiteY45" fmla="*/ 1353179 h 1535300"/>
                <a:gd name="connsiteX46" fmla="*/ 337624 w 1346328"/>
                <a:gd name="connsiteY46" fmla="*/ 1345178 h 1535300"/>
                <a:gd name="connsiteX47" fmla="*/ 338101 w 1346328"/>
                <a:gd name="connsiteY47" fmla="*/ 1356608 h 1535300"/>
                <a:gd name="connsiteX48" fmla="*/ 313526 w 1346328"/>
                <a:gd name="connsiteY48" fmla="*/ 1353179 h 1535300"/>
                <a:gd name="connsiteX49" fmla="*/ 534125 w 1346328"/>
                <a:gd name="connsiteY49" fmla="*/ 1070668 h 1535300"/>
                <a:gd name="connsiteX50" fmla="*/ 617278 w 1346328"/>
                <a:gd name="connsiteY50" fmla="*/ 965607 h 1535300"/>
                <a:gd name="connsiteX51" fmla="*/ 620612 w 1346328"/>
                <a:gd name="connsiteY51" fmla="*/ 965321 h 1535300"/>
                <a:gd name="connsiteX52" fmla="*/ 538126 w 1346328"/>
                <a:gd name="connsiteY52" fmla="*/ 1079621 h 1535300"/>
                <a:gd name="connsiteX53" fmla="*/ 534125 w 1346328"/>
                <a:gd name="connsiteY53" fmla="*/ 1070668 h 1535300"/>
                <a:gd name="connsiteX54" fmla="*/ 815017 w 1346328"/>
                <a:gd name="connsiteY54" fmla="*/ 687001 h 1535300"/>
                <a:gd name="connsiteX55" fmla="*/ 814446 w 1346328"/>
                <a:gd name="connsiteY55" fmla="*/ 703574 h 1535300"/>
                <a:gd name="connsiteX56" fmla="*/ 793681 w 1346328"/>
                <a:gd name="connsiteY56" fmla="*/ 743293 h 1535300"/>
                <a:gd name="connsiteX57" fmla="*/ 781585 w 1346328"/>
                <a:gd name="connsiteY57" fmla="*/ 743674 h 1535300"/>
                <a:gd name="connsiteX58" fmla="*/ 759868 w 1346328"/>
                <a:gd name="connsiteY58" fmla="*/ 749485 h 1535300"/>
                <a:gd name="connsiteX59" fmla="*/ 807207 w 1346328"/>
                <a:gd name="connsiteY59" fmla="*/ 683095 h 1535300"/>
                <a:gd name="connsiteX60" fmla="*/ 815017 w 1346328"/>
                <a:gd name="connsiteY60" fmla="*/ 687001 h 1535300"/>
                <a:gd name="connsiteX61" fmla="*/ 433351 w 1346328"/>
                <a:gd name="connsiteY61" fmla="*/ 1013327 h 1535300"/>
                <a:gd name="connsiteX62" fmla="*/ 432874 w 1346328"/>
                <a:gd name="connsiteY62" fmla="*/ 1014565 h 1535300"/>
                <a:gd name="connsiteX63" fmla="*/ 445066 w 1346328"/>
                <a:gd name="connsiteY63" fmla="*/ 1062000 h 1535300"/>
                <a:gd name="connsiteX64" fmla="*/ 433732 w 1346328"/>
                <a:gd name="connsiteY64" fmla="*/ 1077621 h 1535300"/>
                <a:gd name="connsiteX65" fmla="*/ 411348 w 1346328"/>
                <a:gd name="connsiteY65" fmla="*/ 1039521 h 1535300"/>
                <a:gd name="connsiteX66" fmla="*/ 433351 w 1346328"/>
                <a:gd name="connsiteY66" fmla="*/ 1013327 h 153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346328" h="1535300">
                  <a:moveTo>
                    <a:pt x="1258120" y="963511"/>
                  </a:moveTo>
                  <a:cubicBezTo>
                    <a:pt x="1314699" y="879596"/>
                    <a:pt x="1376230" y="768058"/>
                    <a:pt x="1330225" y="666141"/>
                  </a:cubicBezTo>
                  <a:cubicBezTo>
                    <a:pt x="1283647" y="562890"/>
                    <a:pt x="1211638" y="512503"/>
                    <a:pt x="1100672" y="537839"/>
                  </a:cubicBezTo>
                  <a:cubicBezTo>
                    <a:pt x="1064763" y="545650"/>
                    <a:pt x="1054571" y="552984"/>
                    <a:pt x="1025425" y="532315"/>
                  </a:cubicBezTo>
                  <a:cubicBezTo>
                    <a:pt x="999612" y="514122"/>
                    <a:pt x="984372" y="466402"/>
                    <a:pt x="963226" y="441446"/>
                  </a:cubicBezTo>
                  <a:cubicBezTo>
                    <a:pt x="922650" y="394393"/>
                    <a:pt x="873215" y="364484"/>
                    <a:pt x="811112" y="357817"/>
                  </a:cubicBezTo>
                  <a:cubicBezTo>
                    <a:pt x="810445" y="357721"/>
                    <a:pt x="809493" y="357817"/>
                    <a:pt x="808826" y="357721"/>
                  </a:cubicBezTo>
                  <a:cubicBezTo>
                    <a:pt x="779394" y="350673"/>
                    <a:pt x="749485" y="349911"/>
                    <a:pt x="720434" y="355054"/>
                  </a:cubicBezTo>
                  <a:cubicBezTo>
                    <a:pt x="672047" y="336957"/>
                    <a:pt x="688240" y="314287"/>
                    <a:pt x="688430" y="274949"/>
                  </a:cubicBezTo>
                  <a:cubicBezTo>
                    <a:pt x="688906" y="219990"/>
                    <a:pt x="678429" y="163983"/>
                    <a:pt x="655950" y="113977"/>
                  </a:cubicBezTo>
                  <a:cubicBezTo>
                    <a:pt x="609468" y="11583"/>
                    <a:pt x="505931" y="-34042"/>
                    <a:pt x="405633" y="28537"/>
                  </a:cubicBezTo>
                  <a:cubicBezTo>
                    <a:pt x="365247" y="53969"/>
                    <a:pt x="335243" y="98165"/>
                    <a:pt x="308287" y="136837"/>
                  </a:cubicBezTo>
                  <a:cubicBezTo>
                    <a:pt x="272854" y="187224"/>
                    <a:pt x="240469" y="241993"/>
                    <a:pt x="219229" y="300286"/>
                  </a:cubicBezTo>
                  <a:cubicBezTo>
                    <a:pt x="196654" y="361531"/>
                    <a:pt x="182272" y="425444"/>
                    <a:pt x="163603" y="487642"/>
                  </a:cubicBezTo>
                  <a:cubicBezTo>
                    <a:pt x="128836" y="604514"/>
                    <a:pt x="95594" y="721005"/>
                    <a:pt x="63400" y="838258"/>
                  </a:cubicBezTo>
                  <a:cubicBezTo>
                    <a:pt x="48636" y="891121"/>
                    <a:pt x="34158" y="944652"/>
                    <a:pt x="19870" y="997992"/>
                  </a:cubicBezTo>
                  <a:cubicBezTo>
                    <a:pt x="-6800" y="1096861"/>
                    <a:pt x="-15086" y="1200493"/>
                    <a:pt x="49684" y="1286885"/>
                  </a:cubicBezTo>
                  <a:cubicBezTo>
                    <a:pt x="85879" y="1334510"/>
                    <a:pt x="131503" y="1356894"/>
                    <a:pt x="179414" y="1352989"/>
                  </a:cubicBezTo>
                  <a:cubicBezTo>
                    <a:pt x="190749" y="1405281"/>
                    <a:pt x="240565" y="1439476"/>
                    <a:pt x="309430" y="1445000"/>
                  </a:cubicBezTo>
                  <a:cubicBezTo>
                    <a:pt x="320384" y="1445667"/>
                    <a:pt x="331243" y="1444333"/>
                    <a:pt x="342006" y="1445762"/>
                  </a:cubicBezTo>
                  <a:cubicBezTo>
                    <a:pt x="343149" y="1445857"/>
                    <a:pt x="344101" y="1446143"/>
                    <a:pt x="345244" y="1446238"/>
                  </a:cubicBezTo>
                  <a:cubicBezTo>
                    <a:pt x="347245" y="1447762"/>
                    <a:pt x="348864" y="1449763"/>
                    <a:pt x="350959" y="1451763"/>
                  </a:cubicBezTo>
                  <a:cubicBezTo>
                    <a:pt x="351626" y="1454620"/>
                    <a:pt x="352960" y="1457573"/>
                    <a:pt x="355150" y="1460431"/>
                  </a:cubicBezTo>
                  <a:cubicBezTo>
                    <a:pt x="423540" y="1550442"/>
                    <a:pt x="502502" y="1556252"/>
                    <a:pt x="597657" y="1494149"/>
                  </a:cubicBezTo>
                  <a:cubicBezTo>
                    <a:pt x="658236" y="1455001"/>
                    <a:pt x="711957" y="1406519"/>
                    <a:pt x="767678" y="1360609"/>
                  </a:cubicBezTo>
                  <a:cubicBezTo>
                    <a:pt x="814160" y="1332319"/>
                    <a:pt x="860737" y="1303935"/>
                    <a:pt x="907124" y="1275265"/>
                  </a:cubicBezTo>
                  <a:cubicBezTo>
                    <a:pt x="943605" y="1252405"/>
                    <a:pt x="979705" y="1228973"/>
                    <a:pt x="1014566" y="1204113"/>
                  </a:cubicBezTo>
                  <a:cubicBezTo>
                    <a:pt x="1108006" y="1136866"/>
                    <a:pt x="1192779" y="1060190"/>
                    <a:pt x="1258120" y="963511"/>
                  </a:cubicBezTo>
                  <a:close/>
                  <a:moveTo>
                    <a:pt x="493072" y="152553"/>
                  </a:moveTo>
                  <a:cubicBezTo>
                    <a:pt x="481166" y="172079"/>
                    <a:pt x="469546" y="191320"/>
                    <a:pt x="458401" y="211417"/>
                  </a:cubicBezTo>
                  <a:cubicBezTo>
                    <a:pt x="455449" y="211608"/>
                    <a:pt x="452401" y="212084"/>
                    <a:pt x="449352" y="212941"/>
                  </a:cubicBezTo>
                  <a:cubicBezTo>
                    <a:pt x="447543" y="209989"/>
                    <a:pt x="445924" y="207607"/>
                    <a:pt x="443923" y="204940"/>
                  </a:cubicBezTo>
                  <a:cubicBezTo>
                    <a:pt x="456973" y="183890"/>
                    <a:pt x="473927" y="160649"/>
                    <a:pt x="493072" y="152553"/>
                  </a:cubicBezTo>
                  <a:close/>
                  <a:moveTo>
                    <a:pt x="264568" y="467354"/>
                  </a:moveTo>
                  <a:cubicBezTo>
                    <a:pt x="267139" y="458591"/>
                    <a:pt x="269902" y="449257"/>
                    <a:pt x="272569" y="439827"/>
                  </a:cubicBezTo>
                  <a:cubicBezTo>
                    <a:pt x="277141" y="442113"/>
                    <a:pt x="281998" y="444113"/>
                    <a:pt x="287142" y="445161"/>
                  </a:cubicBezTo>
                  <a:cubicBezTo>
                    <a:pt x="266187" y="489928"/>
                    <a:pt x="246470" y="536315"/>
                    <a:pt x="228563" y="583273"/>
                  </a:cubicBezTo>
                  <a:cubicBezTo>
                    <a:pt x="240469" y="544792"/>
                    <a:pt x="252280" y="505835"/>
                    <a:pt x="264568" y="467354"/>
                  </a:cubicBezTo>
                  <a:close/>
                  <a:moveTo>
                    <a:pt x="1128390" y="807778"/>
                  </a:moveTo>
                  <a:cubicBezTo>
                    <a:pt x="1143344" y="784251"/>
                    <a:pt x="1156679" y="759486"/>
                    <a:pt x="1168109" y="733673"/>
                  </a:cubicBezTo>
                  <a:cubicBezTo>
                    <a:pt x="1164109" y="758724"/>
                    <a:pt x="1148297" y="783965"/>
                    <a:pt x="1128390" y="807778"/>
                  </a:cubicBezTo>
                  <a:close/>
                  <a:moveTo>
                    <a:pt x="626708" y="1148773"/>
                  </a:moveTo>
                  <a:cubicBezTo>
                    <a:pt x="617374" y="1154869"/>
                    <a:pt x="607944" y="1161155"/>
                    <a:pt x="598419" y="1167442"/>
                  </a:cubicBezTo>
                  <a:cubicBezTo>
                    <a:pt x="605563" y="1157345"/>
                    <a:pt x="612992" y="1147534"/>
                    <a:pt x="620136" y="1137914"/>
                  </a:cubicBezTo>
                  <a:cubicBezTo>
                    <a:pt x="621850" y="1141629"/>
                    <a:pt x="624232" y="1145344"/>
                    <a:pt x="626708" y="1148773"/>
                  </a:cubicBezTo>
                  <a:close/>
                  <a:moveTo>
                    <a:pt x="313526" y="1353179"/>
                  </a:moveTo>
                  <a:cubicBezTo>
                    <a:pt x="322099" y="1351750"/>
                    <a:pt x="330100" y="1348988"/>
                    <a:pt x="337624" y="1345178"/>
                  </a:cubicBezTo>
                  <a:cubicBezTo>
                    <a:pt x="337529" y="1348988"/>
                    <a:pt x="337815" y="1352798"/>
                    <a:pt x="338101" y="1356608"/>
                  </a:cubicBezTo>
                  <a:cubicBezTo>
                    <a:pt x="329719" y="1355751"/>
                    <a:pt x="321432" y="1354703"/>
                    <a:pt x="313526" y="1353179"/>
                  </a:cubicBezTo>
                  <a:close/>
                  <a:moveTo>
                    <a:pt x="534125" y="1070668"/>
                  </a:moveTo>
                  <a:cubicBezTo>
                    <a:pt x="558414" y="1039902"/>
                    <a:pt x="586417" y="1001992"/>
                    <a:pt x="617278" y="965607"/>
                  </a:cubicBezTo>
                  <a:cubicBezTo>
                    <a:pt x="618421" y="965702"/>
                    <a:pt x="619279" y="965512"/>
                    <a:pt x="620612" y="965321"/>
                  </a:cubicBezTo>
                  <a:cubicBezTo>
                    <a:pt x="592894" y="1003326"/>
                    <a:pt x="564891" y="1041235"/>
                    <a:pt x="538126" y="1079621"/>
                  </a:cubicBezTo>
                  <a:cubicBezTo>
                    <a:pt x="536983" y="1076764"/>
                    <a:pt x="535649" y="1073811"/>
                    <a:pt x="534125" y="1070668"/>
                  </a:cubicBezTo>
                  <a:close/>
                  <a:moveTo>
                    <a:pt x="815017" y="687001"/>
                  </a:moveTo>
                  <a:cubicBezTo>
                    <a:pt x="814922" y="692430"/>
                    <a:pt x="814732" y="697859"/>
                    <a:pt x="814446" y="703574"/>
                  </a:cubicBezTo>
                  <a:cubicBezTo>
                    <a:pt x="810636" y="714909"/>
                    <a:pt x="802159" y="729482"/>
                    <a:pt x="793681" y="743293"/>
                  </a:cubicBezTo>
                  <a:cubicBezTo>
                    <a:pt x="789586" y="743008"/>
                    <a:pt x="785680" y="742817"/>
                    <a:pt x="781585" y="743674"/>
                  </a:cubicBezTo>
                  <a:cubicBezTo>
                    <a:pt x="774155" y="745198"/>
                    <a:pt x="767011" y="747389"/>
                    <a:pt x="759868" y="749485"/>
                  </a:cubicBezTo>
                  <a:cubicBezTo>
                    <a:pt x="775393" y="727196"/>
                    <a:pt x="791205" y="705098"/>
                    <a:pt x="807207" y="683095"/>
                  </a:cubicBezTo>
                  <a:cubicBezTo>
                    <a:pt x="810922" y="683476"/>
                    <a:pt x="813398" y="684905"/>
                    <a:pt x="815017" y="687001"/>
                  </a:cubicBezTo>
                  <a:close/>
                  <a:moveTo>
                    <a:pt x="433351" y="1013327"/>
                  </a:moveTo>
                  <a:cubicBezTo>
                    <a:pt x="433160" y="1013613"/>
                    <a:pt x="433065" y="1014280"/>
                    <a:pt x="432874" y="1014565"/>
                  </a:cubicBezTo>
                  <a:cubicBezTo>
                    <a:pt x="427350" y="1032472"/>
                    <a:pt x="433636" y="1049903"/>
                    <a:pt x="445066" y="1062000"/>
                  </a:cubicBezTo>
                  <a:cubicBezTo>
                    <a:pt x="441637" y="1066572"/>
                    <a:pt x="437637" y="1071906"/>
                    <a:pt x="433732" y="1077621"/>
                  </a:cubicBezTo>
                  <a:cubicBezTo>
                    <a:pt x="433636" y="1062476"/>
                    <a:pt x="424302" y="1048093"/>
                    <a:pt x="411348" y="1039521"/>
                  </a:cubicBezTo>
                  <a:cubicBezTo>
                    <a:pt x="418682" y="1030758"/>
                    <a:pt x="425731" y="1021804"/>
                    <a:pt x="433351" y="1013327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453" name="Freeform: Shape 7">
              <a:extLst>
                <a:ext uri="{FF2B5EF4-FFF2-40B4-BE49-F238E27FC236}">
                  <a16:creationId xmlns:a16="http://schemas.microsoft.com/office/drawing/2014/main" id="{84FE2F1C-7146-420C-BDB1-B1A86CD0DF66}"/>
                </a:ext>
              </a:extLst>
            </p:cNvPr>
            <p:cNvSpPr/>
            <p:nvPr/>
          </p:nvSpPr>
          <p:spPr>
            <a:xfrm>
              <a:off x="5839007" y="3367978"/>
              <a:ext cx="617010" cy="774764"/>
            </a:xfrm>
            <a:custGeom>
              <a:avLst/>
              <a:gdLst>
                <a:gd name="connsiteX0" fmla="*/ 615799 w 617010"/>
                <a:gd name="connsiteY0" fmla="*/ 27208 h 774764"/>
                <a:gd name="connsiteX1" fmla="*/ 614179 w 617010"/>
                <a:gd name="connsiteY1" fmla="*/ 21874 h 774764"/>
                <a:gd name="connsiteX2" fmla="*/ 575698 w 617010"/>
                <a:gd name="connsiteY2" fmla="*/ 3586 h 774764"/>
                <a:gd name="connsiteX3" fmla="*/ 535979 w 617010"/>
                <a:gd name="connsiteY3" fmla="*/ 61498 h 774764"/>
                <a:gd name="connsiteX4" fmla="*/ 492450 w 617010"/>
                <a:gd name="connsiteY4" fmla="*/ 129792 h 774764"/>
                <a:gd name="connsiteX5" fmla="*/ 304236 w 617010"/>
                <a:gd name="connsiteY5" fmla="*/ 393349 h 774764"/>
                <a:gd name="connsiteX6" fmla="*/ 18200 w 617010"/>
                <a:gd name="connsiteY6" fmla="*/ 719580 h 774764"/>
                <a:gd name="connsiteX7" fmla="*/ 674 w 617010"/>
                <a:gd name="connsiteY7" fmla="*/ 756727 h 774764"/>
                <a:gd name="connsiteX8" fmla="*/ 36774 w 617010"/>
                <a:gd name="connsiteY8" fmla="*/ 773682 h 774764"/>
                <a:gd name="connsiteX9" fmla="*/ 72493 w 617010"/>
                <a:gd name="connsiteY9" fmla="*/ 748346 h 774764"/>
                <a:gd name="connsiteX10" fmla="*/ 602083 w 617010"/>
                <a:gd name="connsiteY10" fmla="*/ 85120 h 774764"/>
                <a:gd name="connsiteX11" fmla="*/ 615799 w 617010"/>
                <a:gd name="connsiteY11" fmla="*/ 27208 h 77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7010" h="774764">
                  <a:moveTo>
                    <a:pt x="615799" y="27208"/>
                  </a:moveTo>
                  <a:cubicBezTo>
                    <a:pt x="615418" y="25398"/>
                    <a:pt x="614846" y="23588"/>
                    <a:pt x="614179" y="21874"/>
                  </a:cubicBezTo>
                  <a:cubicBezTo>
                    <a:pt x="607988" y="5491"/>
                    <a:pt x="592367" y="-6225"/>
                    <a:pt x="575698" y="3586"/>
                  </a:cubicBezTo>
                  <a:cubicBezTo>
                    <a:pt x="557601" y="14254"/>
                    <a:pt x="546647" y="44257"/>
                    <a:pt x="535979" y="61498"/>
                  </a:cubicBezTo>
                  <a:cubicBezTo>
                    <a:pt x="521692" y="84453"/>
                    <a:pt x="507214" y="107218"/>
                    <a:pt x="492450" y="129792"/>
                  </a:cubicBezTo>
                  <a:cubicBezTo>
                    <a:pt x="433490" y="220279"/>
                    <a:pt x="370625" y="308195"/>
                    <a:pt x="304236" y="393349"/>
                  </a:cubicBezTo>
                  <a:cubicBezTo>
                    <a:pt x="215177" y="507363"/>
                    <a:pt x="119641" y="616424"/>
                    <a:pt x="18200" y="719580"/>
                  </a:cubicBezTo>
                  <a:cubicBezTo>
                    <a:pt x="8104" y="729772"/>
                    <a:pt x="-2850" y="742821"/>
                    <a:pt x="674" y="756727"/>
                  </a:cubicBezTo>
                  <a:cubicBezTo>
                    <a:pt x="4294" y="771110"/>
                    <a:pt x="22486" y="777492"/>
                    <a:pt x="36774" y="773682"/>
                  </a:cubicBezTo>
                  <a:cubicBezTo>
                    <a:pt x="51061" y="769872"/>
                    <a:pt x="62110" y="758823"/>
                    <a:pt x="72493" y="748346"/>
                  </a:cubicBezTo>
                  <a:cubicBezTo>
                    <a:pt x="271756" y="545844"/>
                    <a:pt x="474257" y="338866"/>
                    <a:pt x="602083" y="85120"/>
                  </a:cubicBezTo>
                  <a:cubicBezTo>
                    <a:pt x="610750" y="67498"/>
                    <a:pt x="620466" y="46924"/>
                    <a:pt x="615799" y="27208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8">
              <a:extLst>
                <a:ext uri="{FF2B5EF4-FFF2-40B4-BE49-F238E27FC236}">
                  <a16:creationId xmlns:a16="http://schemas.microsoft.com/office/drawing/2014/main" id="{5212E75C-AEE3-4D8A-AE61-A9918213B802}"/>
                </a:ext>
              </a:extLst>
            </p:cNvPr>
            <p:cNvSpPr/>
            <p:nvPr/>
          </p:nvSpPr>
          <p:spPr>
            <a:xfrm>
              <a:off x="5628273" y="3192422"/>
              <a:ext cx="523457" cy="804605"/>
            </a:xfrm>
            <a:custGeom>
              <a:avLst/>
              <a:gdLst>
                <a:gd name="connsiteX0" fmla="*/ 133018 w 523457"/>
                <a:gd name="connsiteY0" fmla="*/ 623769 h 804605"/>
                <a:gd name="connsiteX1" fmla="*/ 281227 w 523457"/>
                <a:gd name="connsiteY1" fmla="*/ 395359 h 804605"/>
                <a:gd name="connsiteX2" fmla="*/ 517923 w 523457"/>
                <a:gd name="connsiteY2" fmla="*/ 59603 h 804605"/>
                <a:gd name="connsiteX3" fmla="*/ 522114 w 523457"/>
                <a:gd name="connsiteY3" fmla="*/ 21312 h 804605"/>
                <a:gd name="connsiteX4" fmla="*/ 431912 w 523457"/>
                <a:gd name="connsiteY4" fmla="*/ 34552 h 804605"/>
                <a:gd name="connsiteX5" fmla="*/ 352474 w 523457"/>
                <a:gd name="connsiteY5" fmla="*/ 132755 h 804605"/>
                <a:gd name="connsiteX6" fmla="*/ 5668 w 523457"/>
                <a:gd name="connsiteY6" fmla="*/ 752832 h 804605"/>
                <a:gd name="connsiteX7" fmla="*/ 11955 w 523457"/>
                <a:gd name="connsiteY7" fmla="*/ 802743 h 804605"/>
                <a:gd name="connsiteX8" fmla="*/ 38911 w 523457"/>
                <a:gd name="connsiteY8" fmla="*/ 797219 h 804605"/>
                <a:gd name="connsiteX9" fmla="*/ 55103 w 523457"/>
                <a:gd name="connsiteY9" fmla="*/ 773311 h 804605"/>
                <a:gd name="connsiteX10" fmla="*/ 133018 w 523457"/>
                <a:gd name="connsiteY10" fmla="*/ 623769 h 804605"/>
                <a:gd name="connsiteX11" fmla="*/ 340186 w 523457"/>
                <a:gd name="connsiteY11" fmla="*/ 256770 h 804605"/>
                <a:gd name="connsiteX12" fmla="*/ 398860 w 523457"/>
                <a:gd name="connsiteY12" fmla="*/ 179713 h 804605"/>
                <a:gd name="connsiteX13" fmla="*/ 439246 w 523457"/>
                <a:gd name="connsiteY13" fmla="*/ 118944 h 804605"/>
                <a:gd name="connsiteX14" fmla="*/ 340186 w 523457"/>
                <a:gd name="connsiteY14" fmla="*/ 256770 h 80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3457" h="804605">
                  <a:moveTo>
                    <a:pt x="133018" y="623769"/>
                  </a:moveTo>
                  <a:cubicBezTo>
                    <a:pt x="176833" y="543949"/>
                    <a:pt x="224553" y="466511"/>
                    <a:pt x="281227" y="395359"/>
                  </a:cubicBezTo>
                  <a:cubicBezTo>
                    <a:pt x="367047" y="287441"/>
                    <a:pt x="475060" y="190572"/>
                    <a:pt x="517923" y="59603"/>
                  </a:cubicBezTo>
                  <a:cubicBezTo>
                    <a:pt x="522019" y="47220"/>
                    <a:pt x="525448" y="33981"/>
                    <a:pt x="522114" y="21312"/>
                  </a:cubicBezTo>
                  <a:cubicBezTo>
                    <a:pt x="509827" y="-25932"/>
                    <a:pt x="451438" y="17693"/>
                    <a:pt x="431912" y="34552"/>
                  </a:cubicBezTo>
                  <a:cubicBezTo>
                    <a:pt x="399908" y="62175"/>
                    <a:pt x="375715" y="97798"/>
                    <a:pt x="352474" y="132755"/>
                  </a:cubicBezTo>
                  <a:cubicBezTo>
                    <a:pt x="221314" y="330494"/>
                    <a:pt x="91393" y="531567"/>
                    <a:pt x="5668" y="752832"/>
                  </a:cubicBezTo>
                  <a:cubicBezTo>
                    <a:pt x="-999" y="770073"/>
                    <a:pt x="-4809" y="794742"/>
                    <a:pt x="11955" y="802743"/>
                  </a:cubicBezTo>
                  <a:cubicBezTo>
                    <a:pt x="20718" y="806934"/>
                    <a:pt x="31576" y="803601"/>
                    <a:pt x="38911" y="797219"/>
                  </a:cubicBezTo>
                  <a:cubicBezTo>
                    <a:pt x="46245" y="790837"/>
                    <a:pt x="50722" y="781979"/>
                    <a:pt x="55103" y="773311"/>
                  </a:cubicBezTo>
                  <a:cubicBezTo>
                    <a:pt x="80344" y="723210"/>
                    <a:pt x="105967" y="673013"/>
                    <a:pt x="133018" y="623769"/>
                  </a:cubicBezTo>
                  <a:close/>
                  <a:moveTo>
                    <a:pt x="340186" y="256770"/>
                  </a:moveTo>
                  <a:cubicBezTo>
                    <a:pt x="359427" y="230958"/>
                    <a:pt x="378953" y="205431"/>
                    <a:pt x="398860" y="179713"/>
                  </a:cubicBezTo>
                  <a:cubicBezTo>
                    <a:pt x="412291" y="162378"/>
                    <a:pt x="425149" y="140375"/>
                    <a:pt x="439246" y="118944"/>
                  </a:cubicBezTo>
                  <a:cubicBezTo>
                    <a:pt x="413434" y="166569"/>
                    <a:pt x="377334" y="212860"/>
                    <a:pt x="340186" y="256770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9">
              <a:extLst>
                <a:ext uri="{FF2B5EF4-FFF2-40B4-BE49-F238E27FC236}">
                  <a16:creationId xmlns:a16="http://schemas.microsoft.com/office/drawing/2014/main" id="{A170589E-F8ED-4837-BA26-7839225EEE0A}"/>
                </a:ext>
              </a:extLst>
            </p:cNvPr>
            <p:cNvSpPr/>
            <p:nvPr/>
          </p:nvSpPr>
          <p:spPr>
            <a:xfrm>
              <a:off x="5723190" y="2824834"/>
              <a:ext cx="326210" cy="174444"/>
            </a:xfrm>
            <a:custGeom>
              <a:avLst/>
              <a:gdLst>
                <a:gd name="connsiteX0" fmla="*/ 326041 w 326210"/>
                <a:gd name="connsiteY0" fmla="*/ 146870 h 174444"/>
                <a:gd name="connsiteX1" fmla="*/ 215647 w 326210"/>
                <a:gd name="connsiteY1" fmla="*/ 4853 h 174444"/>
                <a:gd name="connsiteX2" fmla="*/ 55246 w 326210"/>
                <a:gd name="connsiteY2" fmla="*/ 61622 h 174444"/>
                <a:gd name="connsiteX3" fmla="*/ 46483 w 326210"/>
                <a:gd name="connsiteY3" fmla="*/ 78576 h 174444"/>
                <a:gd name="connsiteX4" fmla="*/ 1620 w 326210"/>
                <a:gd name="connsiteY4" fmla="*/ 140012 h 174444"/>
                <a:gd name="connsiteX5" fmla="*/ 34291 w 326210"/>
                <a:gd name="connsiteY5" fmla="*/ 171921 h 174444"/>
                <a:gd name="connsiteX6" fmla="*/ 160402 w 326210"/>
                <a:gd name="connsiteY6" fmla="*/ 132488 h 174444"/>
                <a:gd name="connsiteX7" fmla="*/ 292323 w 326210"/>
                <a:gd name="connsiteY7" fmla="*/ 173445 h 174444"/>
                <a:gd name="connsiteX8" fmla="*/ 326041 w 326210"/>
                <a:gd name="connsiteY8" fmla="*/ 146870 h 17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210" h="174444">
                  <a:moveTo>
                    <a:pt x="326041" y="146870"/>
                  </a:moveTo>
                  <a:cubicBezTo>
                    <a:pt x="319469" y="84196"/>
                    <a:pt x="277750" y="23331"/>
                    <a:pt x="215647" y="4853"/>
                  </a:cubicBezTo>
                  <a:cubicBezTo>
                    <a:pt x="154115" y="-13435"/>
                    <a:pt x="99918" y="23141"/>
                    <a:pt x="55246" y="61622"/>
                  </a:cubicBezTo>
                  <a:cubicBezTo>
                    <a:pt x="49531" y="66575"/>
                    <a:pt x="46864" y="72575"/>
                    <a:pt x="46483" y="78576"/>
                  </a:cubicBezTo>
                  <a:cubicBezTo>
                    <a:pt x="26290" y="96483"/>
                    <a:pt x="10288" y="117533"/>
                    <a:pt x="1620" y="140012"/>
                  </a:cubicBezTo>
                  <a:cubicBezTo>
                    <a:pt x="-6000" y="159539"/>
                    <a:pt x="14669" y="180779"/>
                    <a:pt x="34291" y="171921"/>
                  </a:cubicBezTo>
                  <a:cubicBezTo>
                    <a:pt x="77629" y="152490"/>
                    <a:pt x="110110" y="128201"/>
                    <a:pt x="160402" y="132488"/>
                  </a:cubicBezTo>
                  <a:cubicBezTo>
                    <a:pt x="206884" y="136488"/>
                    <a:pt x="247651" y="162301"/>
                    <a:pt x="292323" y="173445"/>
                  </a:cubicBezTo>
                  <a:cubicBezTo>
                    <a:pt x="310420" y="177922"/>
                    <a:pt x="328137" y="167063"/>
                    <a:pt x="326041" y="146870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10">
              <a:extLst>
                <a:ext uri="{FF2B5EF4-FFF2-40B4-BE49-F238E27FC236}">
                  <a16:creationId xmlns:a16="http://schemas.microsoft.com/office/drawing/2014/main" id="{DFE8A704-2C1B-4F7A-BF9D-9827C77B0D19}"/>
                </a:ext>
              </a:extLst>
            </p:cNvPr>
            <p:cNvSpPr/>
            <p:nvPr/>
          </p:nvSpPr>
          <p:spPr>
            <a:xfrm>
              <a:off x="6195912" y="3202633"/>
              <a:ext cx="190551" cy="125034"/>
            </a:xfrm>
            <a:custGeom>
              <a:avLst/>
              <a:gdLst>
                <a:gd name="connsiteX0" fmla="*/ 189075 w 190551"/>
                <a:gd name="connsiteY0" fmla="*/ 103685 h 125034"/>
                <a:gd name="connsiteX1" fmla="*/ 190314 w 190551"/>
                <a:gd name="connsiteY1" fmla="*/ 89302 h 125034"/>
                <a:gd name="connsiteX2" fmla="*/ 166501 w 190551"/>
                <a:gd name="connsiteY2" fmla="*/ 50250 h 125034"/>
                <a:gd name="connsiteX3" fmla="*/ 79157 w 190551"/>
                <a:gd name="connsiteY3" fmla="*/ 5006 h 125034"/>
                <a:gd name="connsiteX4" fmla="*/ 4 w 190551"/>
                <a:gd name="connsiteY4" fmla="*/ 23103 h 125034"/>
                <a:gd name="connsiteX5" fmla="*/ 22864 w 190551"/>
                <a:gd name="connsiteY5" fmla="*/ 52250 h 125034"/>
                <a:gd name="connsiteX6" fmla="*/ 60678 w 190551"/>
                <a:gd name="connsiteY6" fmla="*/ 61965 h 125034"/>
                <a:gd name="connsiteX7" fmla="*/ 123448 w 190551"/>
                <a:gd name="connsiteY7" fmla="*/ 97684 h 125034"/>
                <a:gd name="connsiteX8" fmla="*/ 167644 w 190551"/>
                <a:gd name="connsiteY8" fmla="*/ 124735 h 125034"/>
                <a:gd name="connsiteX9" fmla="*/ 189075 w 190551"/>
                <a:gd name="connsiteY9" fmla="*/ 103685 h 1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51" h="125034">
                  <a:moveTo>
                    <a:pt x="189075" y="103685"/>
                  </a:moveTo>
                  <a:cubicBezTo>
                    <a:pt x="190409" y="99018"/>
                    <a:pt x="190885" y="94065"/>
                    <a:pt x="190314" y="89302"/>
                  </a:cubicBezTo>
                  <a:cubicBezTo>
                    <a:pt x="188313" y="73872"/>
                    <a:pt x="177836" y="60822"/>
                    <a:pt x="166501" y="50250"/>
                  </a:cubicBezTo>
                  <a:cubicBezTo>
                    <a:pt x="142212" y="27580"/>
                    <a:pt x="111542" y="11959"/>
                    <a:pt x="79157" y="5006"/>
                  </a:cubicBezTo>
                  <a:cubicBezTo>
                    <a:pt x="60678" y="1101"/>
                    <a:pt x="-568" y="-10139"/>
                    <a:pt x="4" y="23103"/>
                  </a:cubicBezTo>
                  <a:cubicBezTo>
                    <a:pt x="290" y="36153"/>
                    <a:pt x="10958" y="46916"/>
                    <a:pt x="22864" y="52250"/>
                  </a:cubicBezTo>
                  <a:cubicBezTo>
                    <a:pt x="34770" y="57584"/>
                    <a:pt x="48010" y="58917"/>
                    <a:pt x="60678" y="61965"/>
                  </a:cubicBezTo>
                  <a:cubicBezTo>
                    <a:pt x="84300" y="67776"/>
                    <a:pt x="106303" y="80253"/>
                    <a:pt x="123448" y="97684"/>
                  </a:cubicBezTo>
                  <a:cubicBezTo>
                    <a:pt x="136116" y="110543"/>
                    <a:pt x="149832" y="127497"/>
                    <a:pt x="167644" y="124735"/>
                  </a:cubicBezTo>
                  <a:cubicBezTo>
                    <a:pt x="178217" y="123211"/>
                    <a:pt x="185932" y="114162"/>
                    <a:pt x="189075" y="10368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11">
              <a:extLst>
                <a:ext uri="{FF2B5EF4-FFF2-40B4-BE49-F238E27FC236}">
                  <a16:creationId xmlns:a16="http://schemas.microsoft.com/office/drawing/2014/main" id="{C04812C9-7869-4E4D-ABAD-09D02E674917}"/>
                </a:ext>
              </a:extLst>
            </p:cNvPr>
            <p:cNvSpPr/>
            <p:nvPr/>
          </p:nvSpPr>
          <p:spPr>
            <a:xfrm>
              <a:off x="6580058" y="3392391"/>
              <a:ext cx="169963" cy="239528"/>
            </a:xfrm>
            <a:custGeom>
              <a:avLst/>
              <a:gdLst>
                <a:gd name="connsiteX0" fmla="*/ 139924 w 169963"/>
                <a:gd name="connsiteY0" fmla="*/ 225965 h 239528"/>
                <a:gd name="connsiteX1" fmla="*/ 153735 w 169963"/>
                <a:gd name="connsiteY1" fmla="*/ 85472 h 239528"/>
                <a:gd name="connsiteX2" fmla="*/ 46579 w 169963"/>
                <a:gd name="connsiteY2" fmla="*/ 2414 h 239528"/>
                <a:gd name="connsiteX3" fmla="*/ 13146 w 169963"/>
                <a:gd name="connsiteY3" fmla="*/ 61373 h 239528"/>
                <a:gd name="connsiteX4" fmla="*/ 45531 w 169963"/>
                <a:gd name="connsiteY4" fmla="*/ 87091 h 239528"/>
                <a:gd name="connsiteX5" fmla="*/ 93537 w 169963"/>
                <a:gd name="connsiteY5" fmla="*/ 199962 h 239528"/>
                <a:gd name="connsiteX6" fmla="*/ 100204 w 169963"/>
                <a:gd name="connsiteY6" fmla="*/ 235300 h 239528"/>
                <a:gd name="connsiteX7" fmla="*/ 138114 w 169963"/>
                <a:gd name="connsiteY7" fmla="*/ 227680 h 239528"/>
                <a:gd name="connsiteX8" fmla="*/ 139924 w 169963"/>
                <a:gd name="connsiteY8" fmla="*/ 225965 h 23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963" h="239528">
                  <a:moveTo>
                    <a:pt x="139924" y="225965"/>
                  </a:moveTo>
                  <a:cubicBezTo>
                    <a:pt x="175833" y="190723"/>
                    <a:pt x="178405" y="129668"/>
                    <a:pt x="153735" y="85472"/>
                  </a:cubicBezTo>
                  <a:cubicBezTo>
                    <a:pt x="131256" y="45276"/>
                    <a:pt x="89822" y="16606"/>
                    <a:pt x="46579" y="2414"/>
                  </a:cubicBezTo>
                  <a:cubicBezTo>
                    <a:pt x="7145" y="-10540"/>
                    <a:pt x="-16096" y="31465"/>
                    <a:pt x="13146" y="61373"/>
                  </a:cubicBezTo>
                  <a:cubicBezTo>
                    <a:pt x="22766" y="71279"/>
                    <a:pt x="34863" y="78328"/>
                    <a:pt x="45531" y="87091"/>
                  </a:cubicBezTo>
                  <a:cubicBezTo>
                    <a:pt x="78392" y="114047"/>
                    <a:pt x="96871" y="157576"/>
                    <a:pt x="93537" y="199962"/>
                  </a:cubicBezTo>
                  <a:cubicBezTo>
                    <a:pt x="92584" y="212440"/>
                    <a:pt x="90679" y="227204"/>
                    <a:pt x="100204" y="235300"/>
                  </a:cubicBezTo>
                  <a:cubicBezTo>
                    <a:pt x="110968" y="244444"/>
                    <a:pt x="127732" y="237300"/>
                    <a:pt x="138114" y="227680"/>
                  </a:cubicBezTo>
                  <a:cubicBezTo>
                    <a:pt x="138685" y="227108"/>
                    <a:pt x="139352" y="226537"/>
                    <a:pt x="139924" y="22596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12">
              <a:extLst>
                <a:ext uri="{FF2B5EF4-FFF2-40B4-BE49-F238E27FC236}">
                  <a16:creationId xmlns:a16="http://schemas.microsoft.com/office/drawing/2014/main" id="{7E0F50AD-6E17-40A7-B8DB-77FA36AC68DE}"/>
                </a:ext>
              </a:extLst>
            </p:cNvPr>
            <p:cNvSpPr/>
            <p:nvPr/>
          </p:nvSpPr>
          <p:spPr>
            <a:xfrm>
              <a:off x="5937531" y="3362383"/>
              <a:ext cx="396009" cy="568509"/>
            </a:xfrm>
            <a:custGeom>
              <a:avLst/>
              <a:gdLst>
                <a:gd name="connsiteX0" fmla="*/ 43311 w 396009"/>
                <a:gd name="connsiteY0" fmla="*/ 557535 h 568509"/>
                <a:gd name="connsiteX1" fmla="*/ 84650 w 396009"/>
                <a:gd name="connsiteY1" fmla="*/ 485621 h 568509"/>
                <a:gd name="connsiteX2" fmla="*/ 261148 w 396009"/>
                <a:gd name="connsiteY2" fmla="*/ 251878 h 568509"/>
                <a:gd name="connsiteX3" fmla="*/ 394212 w 396009"/>
                <a:gd name="connsiteY3" fmla="*/ 59378 h 568509"/>
                <a:gd name="connsiteX4" fmla="*/ 384116 w 396009"/>
                <a:gd name="connsiteY4" fmla="*/ 30231 h 568509"/>
                <a:gd name="connsiteX5" fmla="*/ 356684 w 396009"/>
                <a:gd name="connsiteY5" fmla="*/ 608 h 568509"/>
                <a:gd name="connsiteX6" fmla="*/ 209618 w 396009"/>
                <a:gd name="connsiteY6" fmla="*/ 163962 h 568509"/>
                <a:gd name="connsiteX7" fmla="*/ 43311 w 396009"/>
                <a:gd name="connsiteY7" fmla="*/ 457808 h 568509"/>
                <a:gd name="connsiteX8" fmla="*/ 40263 w 396009"/>
                <a:gd name="connsiteY8" fmla="*/ 461809 h 568509"/>
                <a:gd name="connsiteX9" fmla="*/ 35215 w 396009"/>
                <a:gd name="connsiteY9" fmla="*/ 472001 h 568509"/>
                <a:gd name="connsiteX10" fmla="*/ 3592 w 396009"/>
                <a:gd name="connsiteY10" fmla="*/ 527912 h 568509"/>
                <a:gd name="connsiteX11" fmla="*/ 43311 w 396009"/>
                <a:gd name="connsiteY11" fmla="*/ 557535 h 56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009" h="568509">
                  <a:moveTo>
                    <a:pt x="43311" y="557535"/>
                  </a:moveTo>
                  <a:cubicBezTo>
                    <a:pt x="57122" y="533532"/>
                    <a:pt x="70838" y="509529"/>
                    <a:pt x="84650" y="485621"/>
                  </a:cubicBezTo>
                  <a:cubicBezTo>
                    <a:pt x="146562" y="409897"/>
                    <a:pt x="196664" y="325697"/>
                    <a:pt x="261148" y="251878"/>
                  </a:cubicBezTo>
                  <a:cubicBezTo>
                    <a:pt x="313631" y="191775"/>
                    <a:pt x="365351" y="134816"/>
                    <a:pt x="394212" y="59378"/>
                  </a:cubicBezTo>
                  <a:cubicBezTo>
                    <a:pt x="399165" y="46519"/>
                    <a:pt x="393260" y="35756"/>
                    <a:pt x="384116" y="30231"/>
                  </a:cubicBezTo>
                  <a:cubicBezTo>
                    <a:pt x="386687" y="14705"/>
                    <a:pt x="374305" y="-3583"/>
                    <a:pt x="356684" y="608"/>
                  </a:cubicBezTo>
                  <a:cubicBezTo>
                    <a:pt x="282579" y="18325"/>
                    <a:pt x="245431" y="103478"/>
                    <a:pt x="209618" y="163962"/>
                  </a:cubicBezTo>
                  <a:cubicBezTo>
                    <a:pt x="152277" y="260641"/>
                    <a:pt x="98461" y="359701"/>
                    <a:pt x="43311" y="457808"/>
                  </a:cubicBezTo>
                  <a:cubicBezTo>
                    <a:pt x="42263" y="459142"/>
                    <a:pt x="41311" y="460475"/>
                    <a:pt x="40263" y="461809"/>
                  </a:cubicBezTo>
                  <a:cubicBezTo>
                    <a:pt x="37501" y="465143"/>
                    <a:pt x="35977" y="468667"/>
                    <a:pt x="35215" y="472001"/>
                  </a:cubicBezTo>
                  <a:cubicBezTo>
                    <a:pt x="24737" y="490670"/>
                    <a:pt x="14260" y="509339"/>
                    <a:pt x="3592" y="527912"/>
                  </a:cubicBezTo>
                  <a:cubicBezTo>
                    <a:pt x="-12029" y="555154"/>
                    <a:pt x="27404" y="585158"/>
                    <a:pt x="43311" y="55753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13">
              <a:extLst>
                <a:ext uri="{FF2B5EF4-FFF2-40B4-BE49-F238E27FC236}">
                  <a16:creationId xmlns:a16="http://schemas.microsoft.com/office/drawing/2014/main" id="{73E92EC4-7FED-4BA1-8E3B-F080E9256AD2}"/>
                </a:ext>
              </a:extLst>
            </p:cNvPr>
            <p:cNvSpPr/>
            <p:nvPr/>
          </p:nvSpPr>
          <p:spPr>
            <a:xfrm>
              <a:off x="5424554" y="3611403"/>
              <a:ext cx="1014535" cy="697042"/>
            </a:xfrm>
            <a:custGeom>
              <a:avLst/>
              <a:gdLst>
                <a:gd name="connsiteX0" fmla="*/ 1014535 w 1014535"/>
                <a:gd name="connsiteY0" fmla="*/ 365855 h 697042"/>
                <a:gd name="connsiteX1" fmla="*/ 907093 w 1014535"/>
                <a:gd name="connsiteY1" fmla="*/ 437007 h 697042"/>
                <a:gd name="connsiteX2" fmla="*/ 767647 w 1014535"/>
                <a:gd name="connsiteY2" fmla="*/ 522351 h 697042"/>
                <a:gd name="connsiteX3" fmla="*/ 597626 w 1014535"/>
                <a:gd name="connsiteY3" fmla="*/ 655891 h 697042"/>
                <a:gd name="connsiteX4" fmla="*/ 355119 w 1014535"/>
                <a:gd name="connsiteY4" fmla="*/ 622173 h 697042"/>
                <a:gd name="connsiteX5" fmla="*/ 350928 w 1014535"/>
                <a:gd name="connsiteY5" fmla="*/ 613505 h 697042"/>
                <a:gd name="connsiteX6" fmla="*/ 345213 w 1014535"/>
                <a:gd name="connsiteY6" fmla="*/ 607981 h 697042"/>
                <a:gd name="connsiteX7" fmla="*/ 341975 w 1014535"/>
                <a:gd name="connsiteY7" fmla="*/ 607504 h 697042"/>
                <a:gd name="connsiteX8" fmla="*/ 309399 w 1014535"/>
                <a:gd name="connsiteY8" fmla="*/ 606743 h 697042"/>
                <a:gd name="connsiteX9" fmla="*/ 179383 w 1014535"/>
                <a:gd name="connsiteY9" fmla="*/ 514731 h 697042"/>
                <a:gd name="connsiteX10" fmla="*/ 49653 w 1014535"/>
                <a:gd name="connsiteY10" fmla="*/ 448628 h 697042"/>
                <a:gd name="connsiteX11" fmla="*/ 19839 w 1014535"/>
                <a:gd name="connsiteY11" fmla="*/ 159734 h 697042"/>
                <a:gd name="connsiteX12" fmla="*/ 63369 w 1014535"/>
                <a:gd name="connsiteY12" fmla="*/ 0 h 697042"/>
                <a:gd name="connsiteX13" fmla="*/ 64702 w 1014535"/>
                <a:gd name="connsiteY13" fmla="*/ 328422 h 697042"/>
                <a:gd name="connsiteX14" fmla="*/ 241867 w 1014535"/>
                <a:gd name="connsiteY14" fmla="*/ 461296 h 697042"/>
                <a:gd name="connsiteX15" fmla="*/ 335403 w 1014535"/>
                <a:gd name="connsiteY15" fmla="*/ 531400 h 697042"/>
                <a:gd name="connsiteX16" fmla="*/ 423795 w 1014535"/>
                <a:gd name="connsiteY16" fmla="*/ 643128 h 697042"/>
                <a:gd name="connsiteX17" fmla="*/ 759170 w 1014535"/>
                <a:gd name="connsiteY17" fmla="*/ 490252 h 697042"/>
                <a:gd name="connsiteX18" fmla="*/ 1014535 w 1014535"/>
                <a:gd name="connsiteY18" fmla="*/ 365855 h 697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4535" h="697042">
                  <a:moveTo>
                    <a:pt x="1014535" y="365855"/>
                  </a:moveTo>
                  <a:cubicBezTo>
                    <a:pt x="979674" y="390715"/>
                    <a:pt x="943574" y="414147"/>
                    <a:pt x="907093" y="437007"/>
                  </a:cubicBezTo>
                  <a:cubicBezTo>
                    <a:pt x="860611" y="465773"/>
                    <a:pt x="814129" y="494062"/>
                    <a:pt x="767647" y="522351"/>
                  </a:cubicBezTo>
                  <a:cubicBezTo>
                    <a:pt x="711926" y="568261"/>
                    <a:pt x="658110" y="616744"/>
                    <a:pt x="597626" y="655891"/>
                  </a:cubicBezTo>
                  <a:cubicBezTo>
                    <a:pt x="502471" y="717995"/>
                    <a:pt x="423509" y="712184"/>
                    <a:pt x="355119" y="622173"/>
                  </a:cubicBezTo>
                  <a:cubicBezTo>
                    <a:pt x="352929" y="619315"/>
                    <a:pt x="351595" y="616363"/>
                    <a:pt x="350928" y="613505"/>
                  </a:cubicBezTo>
                  <a:cubicBezTo>
                    <a:pt x="348833" y="611505"/>
                    <a:pt x="347214" y="609505"/>
                    <a:pt x="345213" y="607981"/>
                  </a:cubicBezTo>
                  <a:cubicBezTo>
                    <a:pt x="344070" y="607886"/>
                    <a:pt x="343118" y="607600"/>
                    <a:pt x="341975" y="607504"/>
                  </a:cubicBezTo>
                  <a:cubicBezTo>
                    <a:pt x="331212" y="606076"/>
                    <a:pt x="320258" y="607409"/>
                    <a:pt x="309399" y="606743"/>
                  </a:cubicBezTo>
                  <a:cubicBezTo>
                    <a:pt x="240438" y="601218"/>
                    <a:pt x="190623" y="567119"/>
                    <a:pt x="179383" y="514731"/>
                  </a:cubicBezTo>
                  <a:cubicBezTo>
                    <a:pt x="131377" y="518636"/>
                    <a:pt x="85752" y="496253"/>
                    <a:pt x="49653" y="448628"/>
                  </a:cubicBezTo>
                  <a:cubicBezTo>
                    <a:pt x="-15022" y="362140"/>
                    <a:pt x="-6831" y="258508"/>
                    <a:pt x="19839" y="159734"/>
                  </a:cubicBezTo>
                  <a:cubicBezTo>
                    <a:pt x="34127" y="106490"/>
                    <a:pt x="48605" y="52959"/>
                    <a:pt x="63369" y="0"/>
                  </a:cubicBezTo>
                  <a:cubicBezTo>
                    <a:pt x="39842" y="150971"/>
                    <a:pt x="32603" y="281749"/>
                    <a:pt x="64702" y="328422"/>
                  </a:cubicBezTo>
                  <a:cubicBezTo>
                    <a:pt x="157571" y="463201"/>
                    <a:pt x="243582" y="433292"/>
                    <a:pt x="241867" y="461296"/>
                  </a:cubicBezTo>
                  <a:cubicBezTo>
                    <a:pt x="240153" y="489299"/>
                    <a:pt x="253773" y="507016"/>
                    <a:pt x="335403" y="531400"/>
                  </a:cubicBezTo>
                  <a:cubicBezTo>
                    <a:pt x="417222" y="556070"/>
                    <a:pt x="373407" y="621887"/>
                    <a:pt x="423795" y="643128"/>
                  </a:cubicBezTo>
                  <a:cubicBezTo>
                    <a:pt x="473991" y="664654"/>
                    <a:pt x="576671" y="619887"/>
                    <a:pt x="759170" y="490252"/>
                  </a:cubicBezTo>
                  <a:cubicBezTo>
                    <a:pt x="849848" y="426434"/>
                    <a:pt x="943002" y="388048"/>
                    <a:pt x="1014535" y="365855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14">
              <a:extLst>
                <a:ext uri="{FF2B5EF4-FFF2-40B4-BE49-F238E27FC236}">
                  <a16:creationId xmlns:a16="http://schemas.microsoft.com/office/drawing/2014/main" id="{6AD7EB86-BC02-4D9E-9983-D34DE5043AA7}"/>
                </a:ext>
              </a:extLst>
            </p:cNvPr>
            <p:cNvSpPr/>
            <p:nvPr/>
          </p:nvSpPr>
          <p:spPr>
            <a:xfrm>
              <a:off x="6479558" y="2597181"/>
              <a:ext cx="117318" cy="219742"/>
            </a:xfrm>
            <a:custGeom>
              <a:avLst/>
              <a:gdLst>
                <a:gd name="connsiteX0" fmla="*/ 19729 w 117318"/>
                <a:gd name="connsiteY0" fmla="*/ 0 h 219742"/>
                <a:gd name="connsiteX1" fmla="*/ 116599 w 117318"/>
                <a:gd name="connsiteY1" fmla="*/ 98965 h 219742"/>
                <a:gd name="connsiteX2" fmla="*/ 68021 w 117318"/>
                <a:gd name="connsiteY2" fmla="*/ 219742 h 219742"/>
                <a:gd name="connsiteX3" fmla="*/ 69926 w 117318"/>
                <a:gd name="connsiteY3" fmla="*/ 91631 h 219742"/>
                <a:gd name="connsiteX4" fmla="*/ 19729 w 117318"/>
                <a:gd name="connsiteY4" fmla="*/ 0 h 2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18" h="219742">
                  <a:moveTo>
                    <a:pt x="19729" y="0"/>
                  </a:moveTo>
                  <a:cubicBezTo>
                    <a:pt x="23635" y="0"/>
                    <a:pt x="126885" y="26098"/>
                    <a:pt x="116599" y="98965"/>
                  </a:cubicBezTo>
                  <a:cubicBezTo>
                    <a:pt x="106312" y="171926"/>
                    <a:pt x="86881" y="219932"/>
                    <a:pt x="68021" y="219742"/>
                  </a:cubicBezTo>
                  <a:cubicBezTo>
                    <a:pt x="49162" y="219551"/>
                    <a:pt x="88024" y="129540"/>
                    <a:pt x="69926" y="91631"/>
                  </a:cubicBezTo>
                  <a:cubicBezTo>
                    <a:pt x="51829" y="53626"/>
                    <a:pt x="-39516" y="0"/>
                    <a:pt x="19729" y="0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61" name="Graphic 236">
            <a:extLst>
              <a:ext uri="{FF2B5EF4-FFF2-40B4-BE49-F238E27FC236}">
                <a16:creationId xmlns:a16="http://schemas.microsoft.com/office/drawing/2014/main" id="{A8B5020B-2E22-4361-B554-DC09E4CC161B}"/>
              </a:ext>
            </a:extLst>
          </p:cNvPr>
          <p:cNvGrpSpPr/>
          <p:nvPr/>
        </p:nvGrpSpPr>
        <p:grpSpPr>
          <a:xfrm rot="3328874">
            <a:off x="2053559" y="6103641"/>
            <a:ext cx="1131497" cy="774324"/>
            <a:chOff x="599845" y="-90507"/>
            <a:chExt cx="1818809" cy="1244676"/>
          </a:xfrm>
        </p:grpSpPr>
        <p:sp>
          <p:nvSpPr>
            <p:cNvPr id="462" name="Freeform: Shape 326">
              <a:extLst>
                <a:ext uri="{FF2B5EF4-FFF2-40B4-BE49-F238E27FC236}">
                  <a16:creationId xmlns:a16="http://schemas.microsoft.com/office/drawing/2014/main" id="{BC9CB64B-5EA6-44C9-B6E5-8E43FBCBB0AE}"/>
                </a:ext>
              </a:extLst>
            </p:cNvPr>
            <p:cNvSpPr/>
            <p:nvPr/>
          </p:nvSpPr>
          <p:spPr>
            <a:xfrm>
              <a:off x="789126" y="843402"/>
              <a:ext cx="59082" cy="174021"/>
            </a:xfrm>
            <a:custGeom>
              <a:avLst/>
              <a:gdLst>
                <a:gd name="connsiteX0" fmla="*/ 17077 w 59082"/>
                <a:gd name="connsiteY0" fmla="*/ 190 h 174021"/>
                <a:gd name="connsiteX1" fmla="*/ 59083 w 59082"/>
                <a:gd name="connsiteY1" fmla="*/ 161163 h 174021"/>
                <a:gd name="connsiteX2" fmla="*/ 48034 w 59082"/>
                <a:gd name="connsiteY2" fmla="*/ 174022 h 174021"/>
                <a:gd name="connsiteX3" fmla="*/ 28 w 59082"/>
                <a:gd name="connsiteY3" fmla="*/ 0 h 174021"/>
                <a:gd name="connsiteX4" fmla="*/ 17077 w 59082"/>
                <a:gd name="connsiteY4" fmla="*/ 190 h 17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82" h="174021">
                  <a:moveTo>
                    <a:pt x="17077" y="190"/>
                  </a:moveTo>
                  <a:cubicBezTo>
                    <a:pt x="15839" y="121729"/>
                    <a:pt x="58702" y="160782"/>
                    <a:pt x="59083" y="161163"/>
                  </a:cubicBezTo>
                  <a:lnTo>
                    <a:pt x="48034" y="174022"/>
                  </a:lnTo>
                  <a:cubicBezTo>
                    <a:pt x="46033" y="172307"/>
                    <a:pt x="-1306" y="130492"/>
                    <a:pt x="28" y="0"/>
                  </a:cubicBezTo>
                  <a:lnTo>
                    <a:pt x="17077" y="190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327">
              <a:extLst>
                <a:ext uri="{FF2B5EF4-FFF2-40B4-BE49-F238E27FC236}">
                  <a16:creationId xmlns:a16="http://schemas.microsoft.com/office/drawing/2014/main" id="{07223AC7-1645-402D-84B0-582366049DDA}"/>
                </a:ext>
              </a:extLst>
            </p:cNvPr>
            <p:cNvSpPr/>
            <p:nvPr/>
          </p:nvSpPr>
          <p:spPr>
            <a:xfrm>
              <a:off x="599845" y="-90507"/>
              <a:ext cx="390420" cy="966298"/>
            </a:xfrm>
            <a:custGeom>
              <a:avLst/>
              <a:gdLst>
                <a:gd name="connsiteX0" fmla="*/ 33289 w 390420"/>
                <a:gd name="connsiteY0" fmla="*/ 393842 h 966298"/>
                <a:gd name="connsiteX1" fmla="*/ 45957 w 390420"/>
                <a:gd name="connsiteY1" fmla="*/ 366124 h 966298"/>
                <a:gd name="connsiteX2" fmla="*/ 94058 w 390420"/>
                <a:gd name="connsiteY2" fmla="*/ 281542 h 966298"/>
                <a:gd name="connsiteX3" fmla="*/ 108822 w 390420"/>
                <a:gd name="connsiteY3" fmla="*/ 259349 h 966298"/>
                <a:gd name="connsiteX4" fmla="*/ 108917 w 390420"/>
                <a:gd name="connsiteY4" fmla="*/ 259254 h 966298"/>
                <a:gd name="connsiteX5" fmla="*/ 182165 w 390420"/>
                <a:gd name="connsiteY5" fmla="*/ 162480 h 966298"/>
                <a:gd name="connsiteX6" fmla="*/ 197309 w 390420"/>
                <a:gd name="connsiteY6" fmla="*/ 144573 h 966298"/>
                <a:gd name="connsiteX7" fmla="*/ 276176 w 390420"/>
                <a:gd name="connsiteY7" fmla="*/ 61324 h 966298"/>
                <a:gd name="connsiteX8" fmla="*/ 276176 w 390420"/>
                <a:gd name="connsiteY8" fmla="*/ 61134 h 966298"/>
                <a:gd name="connsiteX9" fmla="*/ 288749 w 390420"/>
                <a:gd name="connsiteY9" fmla="*/ 49132 h 966298"/>
                <a:gd name="connsiteX10" fmla="*/ 288845 w 390420"/>
                <a:gd name="connsiteY10" fmla="*/ 48751 h 966298"/>
                <a:gd name="connsiteX11" fmla="*/ 357425 w 390420"/>
                <a:gd name="connsiteY11" fmla="*/ 841 h 966298"/>
                <a:gd name="connsiteX12" fmla="*/ 347138 w 390420"/>
                <a:gd name="connsiteY12" fmla="*/ 132667 h 966298"/>
                <a:gd name="connsiteX13" fmla="*/ 345899 w 390420"/>
                <a:gd name="connsiteY13" fmla="*/ 151431 h 966298"/>
                <a:gd name="connsiteX14" fmla="*/ 345899 w 390420"/>
                <a:gd name="connsiteY14" fmla="*/ 151526 h 966298"/>
                <a:gd name="connsiteX15" fmla="*/ 362187 w 390420"/>
                <a:gd name="connsiteY15" fmla="*/ 315166 h 966298"/>
                <a:gd name="connsiteX16" fmla="*/ 368188 w 390420"/>
                <a:gd name="connsiteY16" fmla="*/ 337930 h 966298"/>
                <a:gd name="connsiteX17" fmla="*/ 371617 w 390420"/>
                <a:gd name="connsiteY17" fmla="*/ 353075 h 966298"/>
                <a:gd name="connsiteX18" fmla="*/ 390286 w 390420"/>
                <a:gd name="connsiteY18" fmla="*/ 538432 h 966298"/>
                <a:gd name="connsiteX19" fmla="*/ 390381 w 390420"/>
                <a:gd name="connsiteY19" fmla="*/ 559577 h 966298"/>
                <a:gd name="connsiteX20" fmla="*/ 384666 w 390420"/>
                <a:gd name="connsiteY20" fmla="*/ 681973 h 966298"/>
                <a:gd name="connsiteX21" fmla="*/ 381142 w 390420"/>
                <a:gd name="connsiteY21" fmla="*/ 714073 h 966298"/>
                <a:gd name="connsiteX22" fmla="*/ 381142 w 390420"/>
                <a:gd name="connsiteY22" fmla="*/ 714168 h 966298"/>
                <a:gd name="connsiteX23" fmla="*/ 348376 w 390420"/>
                <a:gd name="connsiteY23" fmla="*/ 864091 h 966298"/>
                <a:gd name="connsiteX24" fmla="*/ 182069 w 390420"/>
                <a:gd name="connsiteY24" fmla="*/ 960770 h 966298"/>
                <a:gd name="connsiteX25" fmla="*/ 51863 w 390420"/>
                <a:gd name="connsiteY25" fmla="*/ 799131 h 966298"/>
                <a:gd name="connsiteX26" fmla="*/ 51767 w 390420"/>
                <a:gd name="connsiteY26" fmla="*/ 799036 h 966298"/>
                <a:gd name="connsiteX27" fmla="*/ 29384 w 390420"/>
                <a:gd name="connsiteY27" fmla="*/ 738076 h 966298"/>
                <a:gd name="connsiteX28" fmla="*/ 29288 w 390420"/>
                <a:gd name="connsiteY28" fmla="*/ 737599 h 966298"/>
                <a:gd name="connsiteX29" fmla="*/ 1094 w 390420"/>
                <a:gd name="connsiteY29" fmla="*/ 516905 h 966298"/>
                <a:gd name="connsiteX30" fmla="*/ 33289 w 390420"/>
                <a:gd name="connsiteY30" fmla="*/ 393842 h 96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420" h="966298">
                  <a:moveTo>
                    <a:pt x="33289" y="393842"/>
                  </a:moveTo>
                  <a:cubicBezTo>
                    <a:pt x="37099" y="384603"/>
                    <a:pt x="41385" y="375364"/>
                    <a:pt x="45957" y="366124"/>
                  </a:cubicBezTo>
                  <a:cubicBezTo>
                    <a:pt x="59768" y="337645"/>
                    <a:pt x="76247" y="309165"/>
                    <a:pt x="94058" y="281542"/>
                  </a:cubicBezTo>
                  <a:cubicBezTo>
                    <a:pt x="98916" y="274018"/>
                    <a:pt x="103774" y="266683"/>
                    <a:pt x="108822" y="259349"/>
                  </a:cubicBezTo>
                  <a:lnTo>
                    <a:pt x="108917" y="259254"/>
                  </a:lnTo>
                  <a:cubicBezTo>
                    <a:pt x="132063" y="225059"/>
                    <a:pt x="157114" y="192484"/>
                    <a:pt x="182165" y="162480"/>
                  </a:cubicBezTo>
                  <a:cubicBezTo>
                    <a:pt x="187308" y="156384"/>
                    <a:pt x="192356" y="150478"/>
                    <a:pt x="197309" y="144573"/>
                  </a:cubicBezTo>
                  <a:cubicBezTo>
                    <a:pt x="225122" y="112474"/>
                    <a:pt x="252078" y="84280"/>
                    <a:pt x="276176" y="61324"/>
                  </a:cubicBezTo>
                  <a:cubicBezTo>
                    <a:pt x="276176" y="61324"/>
                    <a:pt x="276081" y="61229"/>
                    <a:pt x="276176" y="61134"/>
                  </a:cubicBezTo>
                  <a:cubicBezTo>
                    <a:pt x="280463" y="56943"/>
                    <a:pt x="284654" y="52942"/>
                    <a:pt x="288749" y="49132"/>
                  </a:cubicBezTo>
                  <a:lnTo>
                    <a:pt x="288845" y="48751"/>
                  </a:lnTo>
                  <a:cubicBezTo>
                    <a:pt x="326278" y="14461"/>
                    <a:pt x="353234" y="-4303"/>
                    <a:pt x="357425" y="841"/>
                  </a:cubicBezTo>
                  <a:cubicBezTo>
                    <a:pt x="366188" y="11604"/>
                    <a:pt x="352757" y="63134"/>
                    <a:pt x="347138" y="132667"/>
                  </a:cubicBezTo>
                  <a:cubicBezTo>
                    <a:pt x="346661" y="138763"/>
                    <a:pt x="346280" y="145049"/>
                    <a:pt x="345899" y="151431"/>
                  </a:cubicBezTo>
                  <a:cubicBezTo>
                    <a:pt x="345899" y="151431"/>
                    <a:pt x="345899" y="151431"/>
                    <a:pt x="345899" y="151526"/>
                  </a:cubicBezTo>
                  <a:cubicBezTo>
                    <a:pt x="343328" y="200961"/>
                    <a:pt x="345518" y="257920"/>
                    <a:pt x="362187" y="315166"/>
                  </a:cubicBezTo>
                  <a:cubicBezTo>
                    <a:pt x="364283" y="322500"/>
                    <a:pt x="366283" y="330120"/>
                    <a:pt x="368188" y="337930"/>
                  </a:cubicBezTo>
                  <a:cubicBezTo>
                    <a:pt x="369331" y="342788"/>
                    <a:pt x="370474" y="347836"/>
                    <a:pt x="371617" y="353075"/>
                  </a:cubicBezTo>
                  <a:cubicBezTo>
                    <a:pt x="383142" y="407368"/>
                    <a:pt x="389238" y="471947"/>
                    <a:pt x="390286" y="538432"/>
                  </a:cubicBezTo>
                  <a:cubicBezTo>
                    <a:pt x="390381" y="545480"/>
                    <a:pt x="390476" y="552529"/>
                    <a:pt x="390381" y="559577"/>
                  </a:cubicBezTo>
                  <a:cubicBezTo>
                    <a:pt x="390381" y="600820"/>
                    <a:pt x="388476" y="642254"/>
                    <a:pt x="384666" y="681973"/>
                  </a:cubicBezTo>
                  <a:cubicBezTo>
                    <a:pt x="383618" y="692832"/>
                    <a:pt x="382475" y="703500"/>
                    <a:pt x="381142" y="714073"/>
                  </a:cubicBezTo>
                  <a:cubicBezTo>
                    <a:pt x="381142" y="714168"/>
                    <a:pt x="381142" y="714168"/>
                    <a:pt x="381142" y="714168"/>
                  </a:cubicBezTo>
                  <a:cubicBezTo>
                    <a:pt x="374093" y="771032"/>
                    <a:pt x="363044" y="823229"/>
                    <a:pt x="348376" y="864091"/>
                  </a:cubicBezTo>
                  <a:cubicBezTo>
                    <a:pt x="299036" y="1001061"/>
                    <a:pt x="182069" y="960770"/>
                    <a:pt x="182069" y="960770"/>
                  </a:cubicBezTo>
                  <a:cubicBezTo>
                    <a:pt x="147589" y="958960"/>
                    <a:pt x="92439" y="894476"/>
                    <a:pt x="51863" y="799131"/>
                  </a:cubicBezTo>
                  <a:lnTo>
                    <a:pt x="51767" y="799036"/>
                  </a:lnTo>
                  <a:cubicBezTo>
                    <a:pt x="43671" y="779795"/>
                    <a:pt x="36051" y="759507"/>
                    <a:pt x="29384" y="738076"/>
                  </a:cubicBezTo>
                  <a:cubicBezTo>
                    <a:pt x="29384" y="737980"/>
                    <a:pt x="29288" y="737885"/>
                    <a:pt x="29288" y="737599"/>
                  </a:cubicBezTo>
                  <a:cubicBezTo>
                    <a:pt x="8429" y="670829"/>
                    <a:pt x="-3859" y="594724"/>
                    <a:pt x="1094" y="516905"/>
                  </a:cubicBezTo>
                  <a:cubicBezTo>
                    <a:pt x="3476" y="477472"/>
                    <a:pt x="15287" y="435847"/>
                    <a:pt x="33289" y="393842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328">
              <a:extLst>
                <a:ext uri="{FF2B5EF4-FFF2-40B4-BE49-F238E27FC236}">
                  <a16:creationId xmlns:a16="http://schemas.microsoft.com/office/drawing/2014/main" id="{8B06BA22-8DF4-4F36-99FD-74209A32E030}"/>
                </a:ext>
              </a:extLst>
            </p:cNvPr>
            <p:cNvSpPr/>
            <p:nvPr/>
          </p:nvSpPr>
          <p:spPr>
            <a:xfrm>
              <a:off x="758094" y="-14553"/>
              <a:ext cx="164820" cy="860473"/>
            </a:xfrm>
            <a:custGeom>
              <a:avLst/>
              <a:gdLst>
                <a:gd name="connsiteX0" fmla="*/ 34680 w 164820"/>
                <a:gd name="connsiteY0" fmla="*/ 855003 h 860473"/>
                <a:gd name="connsiteX1" fmla="*/ 675 w 164820"/>
                <a:gd name="connsiteY1" fmla="*/ 638023 h 860473"/>
                <a:gd name="connsiteX2" fmla="*/ 485 w 164820"/>
                <a:gd name="connsiteY2" fmla="*/ 583064 h 860473"/>
                <a:gd name="connsiteX3" fmla="*/ 2771 w 164820"/>
                <a:gd name="connsiteY3" fmla="*/ 528105 h 860473"/>
                <a:gd name="connsiteX4" fmla="*/ 14677 w 164820"/>
                <a:gd name="connsiteY4" fmla="*/ 418853 h 860473"/>
                <a:gd name="connsiteX5" fmla="*/ 36394 w 164820"/>
                <a:gd name="connsiteY5" fmla="*/ 311221 h 860473"/>
                <a:gd name="connsiteX6" fmla="*/ 49920 w 164820"/>
                <a:gd name="connsiteY6" fmla="*/ 258071 h 860473"/>
                <a:gd name="connsiteX7" fmla="*/ 66112 w 164820"/>
                <a:gd name="connsiteY7" fmla="*/ 205779 h 860473"/>
                <a:gd name="connsiteX8" fmla="*/ 84114 w 164820"/>
                <a:gd name="connsiteY8" fmla="*/ 154153 h 860473"/>
                <a:gd name="connsiteX9" fmla="*/ 103831 w 164820"/>
                <a:gd name="connsiteY9" fmla="*/ 103195 h 860473"/>
                <a:gd name="connsiteX10" fmla="*/ 150027 w 164820"/>
                <a:gd name="connsiteY10" fmla="*/ 4325 h 860473"/>
                <a:gd name="connsiteX11" fmla="*/ 160505 w 164820"/>
                <a:gd name="connsiteY11" fmla="*/ 801 h 860473"/>
                <a:gd name="connsiteX12" fmla="*/ 164505 w 164820"/>
                <a:gd name="connsiteY12" fmla="*/ 9850 h 860473"/>
                <a:gd name="connsiteX13" fmla="*/ 164410 w 164820"/>
                <a:gd name="connsiteY13" fmla="*/ 10326 h 860473"/>
                <a:gd name="connsiteX14" fmla="*/ 132692 w 164820"/>
                <a:gd name="connsiteY14" fmla="*/ 113386 h 860473"/>
                <a:gd name="connsiteX15" fmla="*/ 118119 w 164820"/>
                <a:gd name="connsiteY15" fmla="*/ 165107 h 860473"/>
                <a:gd name="connsiteX16" fmla="*/ 110689 w 164820"/>
                <a:gd name="connsiteY16" fmla="*/ 190825 h 860473"/>
                <a:gd name="connsiteX17" fmla="*/ 104212 w 164820"/>
                <a:gd name="connsiteY17" fmla="*/ 216828 h 860473"/>
                <a:gd name="connsiteX18" fmla="*/ 91353 w 164820"/>
                <a:gd name="connsiteY18" fmla="*/ 268739 h 860473"/>
                <a:gd name="connsiteX19" fmla="*/ 80209 w 164820"/>
                <a:gd name="connsiteY19" fmla="*/ 321031 h 860473"/>
                <a:gd name="connsiteX20" fmla="*/ 60969 w 164820"/>
                <a:gd name="connsiteY20" fmla="*/ 425997 h 860473"/>
                <a:gd name="connsiteX21" fmla="*/ 48205 w 164820"/>
                <a:gd name="connsiteY21" fmla="*/ 531820 h 860473"/>
                <a:gd name="connsiteX22" fmla="*/ 43824 w 164820"/>
                <a:gd name="connsiteY22" fmla="*/ 584874 h 860473"/>
                <a:gd name="connsiteX23" fmla="*/ 41157 w 164820"/>
                <a:gd name="connsiteY23" fmla="*/ 638119 h 860473"/>
                <a:gd name="connsiteX24" fmla="*/ 49920 w 164820"/>
                <a:gd name="connsiteY24" fmla="*/ 851002 h 860473"/>
                <a:gd name="connsiteX25" fmla="*/ 50015 w 164820"/>
                <a:gd name="connsiteY25" fmla="*/ 851669 h 860473"/>
                <a:gd name="connsiteX26" fmla="*/ 43347 w 164820"/>
                <a:gd name="connsiteY26" fmla="*/ 860432 h 860473"/>
                <a:gd name="connsiteX27" fmla="*/ 34680 w 164820"/>
                <a:gd name="connsiteY27" fmla="*/ 855003 h 86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4820" h="860473">
                  <a:moveTo>
                    <a:pt x="34680" y="855003"/>
                  </a:moveTo>
                  <a:cubicBezTo>
                    <a:pt x="11439" y="784518"/>
                    <a:pt x="3247" y="711271"/>
                    <a:pt x="675" y="638023"/>
                  </a:cubicBezTo>
                  <a:cubicBezTo>
                    <a:pt x="-468" y="619640"/>
                    <a:pt x="104" y="601352"/>
                    <a:pt x="485" y="583064"/>
                  </a:cubicBezTo>
                  <a:cubicBezTo>
                    <a:pt x="485" y="564681"/>
                    <a:pt x="1437" y="546393"/>
                    <a:pt x="2771" y="528105"/>
                  </a:cubicBezTo>
                  <a:cubicBezTo>
                    <a:pt x="4866" y="491529"/>
                    <a:pt x="9915" y="455143"/>
                    <a:pt x="14677" y="418853"/>
                  </a:cubicBezTo>
                  <a:cubicBezTo>
                    <a:pt x="21535" y="382944"/>
                    <a:pt x="26869" y="346654"/>
                    <a:pt x="36394" y="311221"/>
                  </a:cubicBezTo>
                  <a:cubicBezTo>
                    <a:pt x="40966" y="293504"/>
                    <a:pt x="44776" y="275597"/>
                    <a:pt x="49920" y="258071"/>
                  </a:cubicBezTo>
                  <a:lnTo>
                    <a:pt x="66112" y="205779"/>
                  </a:lnTo>
                  <a:cubicBezTo>
                    <a:pt x="71351" y="188253"/>
                    <a:pt x="77256" y="171013"/>
                    <a:pt x="84114" y="154153"/>
                  </a:cubicBezTo>
                  <a:lnTo>
                    <a:pt x="103831" y="103195"/>
                  </a:lnTo>
                  <a:cubicBezTo>
                    <a:pt x="118119" y="69667"/>
                    <a:pt x="133930" y="36805"/>
                    <a:pt x="150027" y="4325"/>
                  </a:cubicBezTo>
                  <a:cubicBezTo>
                    <a:pt x="151932" y="515"/>
                    <a:pt x="156600" y="-1104"/>
                    <a:pt x="160505" y="801"/>
                  </a:cubicBezTo>
                  <a:cubicBezTo>
                    <a:pt x="163934" y="2515"/>
                    <a:pt x="165553" y="6325"/>
                    <a:pt x="164505" y="9850"/>
                  </a:cubicBezTo>
                  <a:lnTo>
                    <a:pt x="164410" y="10326"/>
                  </a:lnTo>
                  <a:cubicBezTo>
                    <a:pt x="154599" y="45187"/>
                    <a:pt x="142884" y="79001"/>
                    <a:pt x="132692" y="113386"/>
                  </a:cubicBezTo>
                  <a:lnTo>
                    <a:pt x="118119" y="165107"/>
                  </a:lnTo>
                  <a:lnTo>
                    <a:pt x="110689" y="190825"/>
                  </a:lnTo>
                  <a:lnTo>
                    <a:pt x="104212" y="216828"/>
                  </a:lnTo>
                  <a:lnTo>
                    <a:pt x="91353" y="268739"/>
                  </a:lnTo>
                  <a:cubicBezTo>
                    <a:pt x="86972" y="285979"/>
                    <a:pt x="84019" y="303601"/>
                    <a:pt x="80209" y="321031"/>
                  </a:cubicBezTo>
                  <a:cubicBezTo>
                    <a:pt x="72208" y="355798"/>
                    <a:pt x="67065" y="390945"/>
                    <a:pt x="60969" y="425997"/>
                  </a:cubicBezTo>
                  <a:cubicBezTo>
                    <a:pt x="56492" y="461239"/>
                    <a:pt x="50682" y="496387"/>
                    <a:pt x="48205" y="531820"/>
                  </a:cubicBezTo>
                  <a:cubicBezTo>
                    <a:pt x="46205" y="549441"/>
                    <a:pt x="44586" y="567157"/>
                    <a:pt x="43824" y="584874"/>
                  </a:cubicBezTo>
                  <a:cubicBezTo>
                    <a:pt x="42776" y="602590"/>
                    <a:pt x="41538" y="620307"/>
                    <a:pt x="41157" y="638119"/>
                  </a:cubicBezTo>
                  <a:cubicBezTo>
                    <a:pt x="39156" y="708985"/>
                    <a:pt x="40299" y="780803"/>
                    <a:pt x="49920" y="851002"/>
                  </a:cubicBezTo>
                  <a:lnTo>
                    <a:pt x="50015" y="851669"/>
                  </a:lnTo>
                  <a:cubicBezTo>
                    <a:pt x="50586" y="855955"/>
                    <a:pt x="47634" y="859861"/>
                    <a:pt x="43347" y="860432"/>
                  </a:cubicBezTo>
                  <a:cubicBezTo>
                    <a:pt x="39347" y="860813"/>
                    <a:pt x="35823" y="858527"/>
                    <a:pt x="34680" y="855003"/>
                  </a:cubicBezTo>
                  <a:close/>
                </a:path>
              </a:pathLst>
            </a:custGeom>
            <a:solidFill>
              <a:srgbClr val="86B0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65" name="Graphic 236">
              <a:extLst>
                <a:ext uri="{FF2B5EF4-FFF2-40B4-BE49-F238E27FC236}">
                  <a16:creationId xmlns:a16="http://schemas.microsoft.com/office/drawing/2014/main" id="{B8B75E48-E927-4C87-8003-2382F0D8EF88}"/>
                </a:ext>
              </a:extLst>
            </p:cNvPr>
            <p:cNvGrpSpPr/>
            <p:nvPr/>
          </p:nvGrpSpPr>
          <p:grpSpPr>
            <a:xfrm>
              <a:off x="629134" y="-41375"/>
              <a:ext cx="361036" cy="862919"/>
              <a:chOff x="629134" y="-41375"/>
              <a:chExt cx="361036" cy="862919"/>
            </a:xfrm>
            <a:solidFill>
              <a:srgbClr val="86B03D"/>
            </a:solidFill>
          </p:grpSpPr>
          <p:sp>
            <p:nvSpPr>
              <p:cNvPr id="505" name="Freeform: Shape 369">
                <a:extLst>
                  <a:ext uri="{FF2B5EF4-FFF2-40B4-BE49-F238E27FC236}">
                    <a16:creationId xmlns:a16="http://schemas.microsoft.com/office/drawing/2014/main" id="{421CB92E-1743-4AD3-A2A2-303E1A830AB3}"/>
                  </a:ext>
                </a:extLst>
              </p:cNvPr>
              <p:cNvSpPr/>
              <p:nvPr/>
            </p:nvSpPr>
            <p:spPr>
              <a:xfrm>
                <a:off x="786985" y="591370"/>
                <a:ext cx="197431" cy="214233"/>
              </a:xfrm>
              <a:custGeom>
                <a:avLst/>
                <a:gdLst>
                  <a:gd name="connsiteX0" fmla="*/ 359 w 197431"/>
                  <a:gd name="connsiteY0" fmla="*/ 207074 h 214233"/>
                  <a:gd name="connsiteX1" fmla="*/ 105325 w 197431"/>
                  <a:gd name="connsiteY1" fmla="*/ 120491 h 214233"/>
                  <a:gd name="connsiteX2" fmla="*/ 197431 w 197431"/>
                  <a:gd name="connsiteY2" fmla="*/ 0 h 214233"/>
                  <a:gd name="connsiteX3" fmla="*/ 193907 w 197431"/>
                  <a:gd name="connsiteY3" fmla="*/ 32099 h 214233"/>
                  <a:gd name="connsiteX4" fmla="*/ 193907 w 197431"/>
                  <a:gd name="connsiteY4" fmla="*/ 32195 h 214233"/>
                  <a:gd name="connsiteX5" fmla="*/ 110659 w 197431"/>
                  <a:gd name="connsiteY5" fmla="*/ 129731 h 214233"/>
                  <a:gd name="connsiteX6" fmla="*/ 10170 w 197431"/>
                  <a:gd name="connsiteY6" fmla="*/ 210884 h 214233"/>
                  <a:gd name="connsiteX7" fmla="*/ 3217 w 197431"/>
                  <a:gd name="connsiteY7" fmla="*/ 213836 h 214233"/>
                  <a:gd name="connsiteX8" fmla="*/ 359 w 197431"/>
                  <a:gd name="connsiteY8" fmla="*/ 207074 h 21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431" h="214233">
                    <a:moveTo>
                      <a:pt x="359" y="207074"/>
                    </a:moveTo>
                    <a:cubicBezTo>
                      <a:pt x="835" y="205645"/>
                      <a:pt x="14075" y="173260"/>
                      <a:pt x="105325" y="120491"/>
                    </a:cubicBezTo>
                    <a:cubicBezTo>
                      <a:pt x="147806" y="95917"/>
                      <a:pt x="177715" y="46673"/>
                      <a:pt x="197431" y="0"/>
                    </a:cubicBezTo>
                    <a:cubicBezTo>
                      <a:pt x="196384" y="10859"/>
                      <a:pt x="195241" y="21527"/>
                      <a:pt x="193907" y="32099"/>
                    </a:cubicBezTo>
                    <a:cubicBezTo>
                      <a:pt x="193907" y="32195"/>
                      <a:pt x="193907" y="32195"/>
                      <a:pt x="193907" y="32195"/>
                    </a:cubicBezTo>
                    <a:cubicBezTo>
                      <a:pt x="173904" y="71438"/>
                      <a:pt x="146568" y="108966"/>
                      <a:pt x="110659" y="129731"/>
                    </a:cubicBezTo>
                    <a:cubicBezTo>
                      <a:pt x="23791" y="179927"/>
                      <a:pt x="10360" y="210503"/>
                      <a:pt x="10170" y="210884"/>
                    </a:cubicBezTo>
                    <a:cubicBezTo>
                      <a:pt x="9027" y="213551"/>
                      <a:pt x="5979" y="214979"/>
                      <a:pt x="3217" y="213836"/>
                    </a:cubicBezTo>
                    <a:cubicBezTo>
                      <a:pt x="645" y="212693"/>
                      <a:pt x="-689" y="209741"/>
                      <a:pt x="359" y="207074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6" name="Freeform: Shape 370">
                <a:extLst>
                  <a:ext uri="{FF2B5EF4-FFF2-40B4-BE49-F238E27FC236}">
                    <a16:creationId xmlns:a16="http://schemas.microsoft.com/office/drawing/2014/main" id="{8601F2B2-DFD3-439B-941C-79349FA0BD35}"/>
                  </a:ext>
                </a:extLst>
              </p:cNvPr>
              <p:cNvSpPr/>
              <p:nvPr/>
            </p:nvSpPr>
            <p:spPr>
              <a:xfrm>
                <a:off x="774726" y="447924"/>
                <a:ext cx="215444" cy="240984"/>
              </a:xfrm>
              <a:custGeom>
                <a:avLst/>
                <a:gdLst>
                  <a:gd name="connsiteX0" fmla="*/ 45 w 215444"/>
                  <a:gd name="connsiteY0" fmla="*/ 234791 h 240984"/>
                  <a:gd name="connsiteX1" fmla="*/ 7570 w 215444"/>
                  <a:gd name="connsiteY1" fmla="*/ 211741 h 240984"/>
                  <a:gd name="connsiteX2" fmla="*/ 9475 w 215444"/>
                  <a:gd name="connsiteY2" fmla="*/ 207359 h 240984"/>
                  <a:gd name="connsiteX3" fmla="*/ 125775 w 215444"/>
                  <a:gd name="connsiteY3" fmla="*/ 93917 h 240984"/>
                  <a:gd name="connsiteX4" fmla="*/ 215310 w 215444"/>
                  <a:gd name="connsiteY4" fmla="*/ 0 h 240984"/>
                  <a:gd name="connsiteX5" fmla="*/ 215405 w 215444"/>
                  <a:gd name="connsiteY5" fmla="*/ 21146 h 240984"/>
                  <a:gd name="connsiteX6" fmla="*/ 131014 w 215444"/>
                  <a:gd name="connsiteY6" fmla="*/ 103156 h 240984"/>
                  <a:gd name="connsiteX7" fmla="*/ 10522 w 215444"/>
                  <a:gd name="connsiteY7" fmla="*/ 236506 h 240984"/>
                  <a:gd name="connsiteX8" fmla="*/ 4426 w 215444"/>
                  <a:gd name="connsiteY8" fmla="*/ 240887 h 240984"/>
                  <a:gd name="connsiteX9" fmla="*/ 45 w 215444"/>
                  <a:gd name="connsiteY9" fmla="*/ 234791 h 240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5444" h="240984">
                    <a:moveTo>
                      <a:pt x="45" y="234791"/>
                    </a:moveTo>
                    <a:cubicBezTo>
                      <a:pt x="235" y="233744"/>
                      <a:pt x="1664" y="225171"/>
                      <a:pt x="7570" y="211741"/>
                    </a:cubicBezTo>
                    <a:cubicBezTo>
                      <a:pt x="8141" y="210312"/>
                      <a:pt x="8713" y="208788"/>
                      <a:pt x="9475" y="207359"/>
                    </a:cubicBezTo>
                    <a:cubicBezTo>
                      <a:pt x="22810" y="179546"/>
                      <a:pt x="54052" y="134588"/>
                      <a:pt x="125775" y="93917"/>
                    </a:cubicBezTo>
                    <a:cubicBezTo>
                      <a:pt x="169971" y="68771"/>
                      <a:pt x="197784" y="33338"/>
                      <a:pt x="215310" y="0"/>
                    </a:cubicBezTo>
                    <a:cubicBezTo>
                      <a:pt x="215405" y="7049"/>
                      <a:pt x="215500" y="14097"/>
                      <a:pt x="215405" y="21146"/>
                    </a:cubicBezTo>
                    <a:cubicBezTo>
                      <a:pt x="197022" y="50959"/>
                      <a:pt x="170066" y="80963"/>
                      <a:pt x="131014" y="103156"/>
                    </a:cubicBezTo>
                    <a:cubicBezTo>
                      <a:pt x="24143" y="163925"/>
                      <a:pt x="10808" y="234887"/>
                      <a:pt x="10522" y="236506"/>
                    </a:cubicBezTo>
                    <a:cubicBezTo>
                      <a:pt x="10046" y="239459"/>
                      <a:pt x="7379" y="241459"/>
                      <a:pt x="4426" y="240887"/>
                    </a:cubicBezTo>
                    <a:cubicBezTo>
                      <a:pt x="1759" y="240411"/>
                      <a:pt x="-336" y="237649"/>
                      <a:pt x="45" y="234791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7" name="Freeform: Shape 371">
                <a:extLst>
                  <a:ext uri="{FF2B5EF4-FFF2-40B4-BE49-F238E27FC236}">
                    <a16:creationId xmlns:a16="http://schemas.microsoft.com/office/drawing/2014/main" id="{AC3806B9-30B7-4979-8670-D94081CF961B}"/>
                  </a:ext>
                </a:extLst>
              </p:cNvPr>
              <p:cNvSpPr/>
              <p:nvPr/>
            </p:nvSpPr>
            <p:spPr>
              <a:xfrm>
                <a:off x="777762" y="247422"/>
                <a:ext cx="193700" cy="274299"/>
              </a:xfrm>
              <a:custGeom>
                <a:avLst/>
                <a:gdLst>
                  <a:gd name="connsiteX0" fmla="*/ 343 w 193700"/>
                  <a:gd name="connsiteY0" fmla="*/ 267176 h 274299"/>
                  <a:gd name="connsiteX1" fmla="*/ 1105 w 193700"/>
                  <a:gd name="connsiteY1" fmla="*/ 264795 h 274299"/>
                  <a:gd name="connsiteX2" fmla="*/ 110547 w 193700"/>
                  <a:gd name="connsiteY2" fmla="*/ 91916 h 274299"/>
                  <a:gd name="connsiteX3" fmla="*/ 190272 w 193700"/>
                  <a:gd name="connsiteY3" fmla="*/ 0 h 274299"/>
                  <a:gd name="connsiteX4" fmla="*/ 193701 w 193700"/>
                  <a:gd name="connsiteY4" fmla="*/ 15145 h 274299"/>
                  <a:gd name="connsiteX5" fmla="*/ 115215 w 193700"/>
                  <a:gd name="connsiteY5" fmla="*/ 101441 h 274299"/>
                  <a:gd name="connsiteX6" fmla="*/ 10344 w 193700"/>
                  <a:gd name="connsiteY6" fmla="*/ 270701 h 274299"/>
                  <a:gd name="connsiteX7" fmla="*/ 8058 w 193700"/>
                  <a:gd name="connsiteY7" fmla="*/ 273558 h 274299"/>
                  <a:gd name="connsiteX8" fmla="*/ 3582 w 193700"/>
                  <a:gd name="connsiteY8" fmla="*/ 273939 h 274299"/>
                  <a:gd name="connsiteX9" fmla="*/ 343 w 193700"/>
                  <a:gd name="connsiteY9" fmla="*/ 267176 h 27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700" h="274299">
                    <a:moveTo>
                      <a:pt x="343" y="267176"/>
                    </a:moveTo>
                    <a:cubicBezTo>
                      <a:pt x="438" y="266891"/>
                      <a:pt x="724" y="266033"/>
                      <a:pt x="1105" y="264795"/>
                    </a:cubicBezTo>
                    <a:cubicBezTo>
                      <a:pt x="8249" y="245459"/>
                      <a:pt x="56445" y="118586"/>
                      <a:pt x="110547" y="91916"/>
                    </a:cubicBezTo>
                    <a:cubicBezTo>
                      <a:pt x="140075" y="77343"/>
                      <a:pt x="169317" y="36385"/>
                      <a:pt x="190272" y="0"/>
                    </a:cubicBezTo>
                    <a:cubicBezTo>
                      <a:pt x="191415" y="4858"/>
                      <a:pt x="192558" y="9906"/>
                      <a:pt x="193701" y="15145"/>
                    </a:cubicBezTo>
                    <a:cubicBezTo>
                      <a:pt x="172079" y="50673"/>
                      <a:pt x="143599" y="87535"/>
                      <a:pt x="115215" y="101441"/>
                    </a:cubicBezTo>
                    <a:cubicBezTo>
                      <a:pt x="61875" y="127826"/>
                      <a:pt x="10916" y="269272"/>
                      <a:pt x="10344" y="270701"/>
                    </a:cubicBezTo>
                    <a:cubicBezTo>
                      <a:pt x="9868" y="271939"/>
                      <a:pt x="9106" y="272891"/>
                      <a:pt x="8058" y="273558"/>
                    </a:cubicBezTo>
                    <a:cubicBezTo>
                      <a:pt x="6725" y="274415"/>
                      <a:pt x="5106" y="274511"/>
                      <a:pt x="3582" y="273939"/>
                    </a:cubicBezTo>
                    <a:cubicBezTo>
                      <a:pt x="724" y="272987"/>
                      <a:pt x="-705" y="269843"/>
                      <a:pt x="343" y="26717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8" name="Freeform: Shape 372">
                <a:extLst>
                  <a:ext uri="{FF2B5EF4-FFF2-40B4-BE49-F238E27FC236}">
                    <a16:creationId xmlns:a16="http://schemas.microsoft.com/office/drawing/2014/main" id="{FDE7C33B-FEDA-4BE9-AAE7-189EA94B5859}"/>
                  </a:ext>
                </a:extLst>
              </p:cNvPr>
              <p:cNvSpPr/>
              <p:nvPr/>
            </p:nvSpPr>
            <p:spPr>
              <a:xfrm>
                <a:off x="774008" y="42159"/>
                <a:ext cx="172974" cy="282702"/>
              </a:xfrm>
              <a:custGeom>
                <a:avLst/>
                <a:gdLst>
                  <a:gd name="connsiteX0" fmla="*/ 23147 w 172974"/>
                  <a:gd name="connsiteY0" fmla="*/ 11906 h 282702"/>
                  <a:gd name="connsiteX1" fmla="*/ 37434 w 172974"/>
                  <a:gd name="connsiteY1" fmla="*/ 248984 h 282702"/>
                  <a:gd name="connsiteX2" fmla="*/ 109157 w 172974"/>
                  <a:gd name="connsiteY2" fmla="*/ 86201 h 282702"/>
                  <a:gd name="connsiteX3" fmla="*/ 172975 w 172974"/>
                  <a:gd name="connsiteY3" fmla="*/ 0 h 282702"/>
                  <a:gd name="connsiteX4" fmla="*/ 171737 w 172974"/>
                  <a:gd name="connsiteY4" fmla="*/ 18764 h 282702"/>
                  <a:gd name="connsiteX5" fmla="*/ 171737 w 172974"/>
                  <a:gd name="connsiteY5" fmla="*/ 18859 h 282702"/>
                  <a:gd name="connsiteX6" fmla="*/ 117920 w 172974"/>
                  <a:gd name="connsiteY6" fmla="*/ 92202 h 282702"/>
                  <a:gd name="connsiteX7" fmla="*/ 44578 w 172974"/>
                  <a:gd name="connsiteY7" fmla="*/ 266986 h 282702"/>
                  <a:gd name="connsiteX8" fmla="*/ 42006 w 172974"/>
                  <a:gd name="connsiteY8" fmla="*/ 282702 h 282702"/>
                  <a:gd name="connsiteX9" fmla="*/ 34577 w 172974"/>
                  <a:gd name="connsiteY9" fmla="*/ 268605 h 282702"/>
                  <a:gd name="connsiteX10" fmla="*/ 8097 w 172974"/>
                  <a:gd name="connsiteY10" fmla="*/ 29718 h 282702"/>
                  <a:gd name="connsiteX11" fmla="*/ 23147 w 172974"/>
                  <a:gd name="connsiteY11" fmla="*/ 11906 h 2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974" h="282702">
                    <a:moveTo>
                      <a:pt x="23147" y="11906"/>
                    </a:moveTo>
                    <a:cubicBezTo>
                      <a:pt x="-6667" y="120205"/>
                      <a:pt x="23337" y="213931"/>
                      <a:pt x="37434" y="248984"/>
                    </a:cubicBezTo>
                    <a:cubicBezTo>
                      <a:pt x="44768" y="218408"/>
                      <a:pt x="64771" y="149733"/>
                      <a:pt x="109157" y="86201"/>
                    </a:cubicBezTo>
                    <a:cubicBezTo>
                      <a:pt x="134875" y="49530"/>
                      <a:pt x="156592" y="20669"/>
                      <a:pt x="172975" y="0"/>
                    </a:cubicBezTo>
                    <a:cubicBezTo>
                      <a:pt x="172499" y="6096"/>
                      <a:pt x="172118" y="12382"/>
                      <a:pt x="171737" y="18764"/>
                    </a:cubicBezTo>
                    <a:cubicBezTo>
                      <a:pt x="171737" y="18764"/>
                      <a:pt x="171737" y="18764"/>
                      <a:pt x="171737" y="18859"/>
                    </a:cubicBezTo>
                    <a:cubicBezTo>
                      <a:pt x="156878" y="38005"/>
                      <a:pt x="138685" y="62293"/>
                      <a:pt x="117920" y="92202"/>
                    </a:cubicBezTo>
                    <a:cubicBezTo>
                      <a:pt x="60199" y="174879"/>
                      <a:pt x="44768" y="266033"/>
                      <a:pt x="44578" y="266986"/>
                    </a:cubicBezTo>
                    <a:lnTo>
                      <a:pt x="42006" y="282702"/>
                    </a:lnTo>
                    <a:lnTo>
                      <a:pt x="34577" y="268605"/>
                    </a:lnTo>
                    <a:cubicBezTo>
                      <a:pt x="34005" y="267462"/>
                      <a:pt x="-20002" y="161354"/>
                      <a:pt x="8097" y="29718"/>
                    </a:cubicBezTo>
                    <a:cubicBezTo>
                      <a:pt x="13050" y="23622"/>
                      <a:pt x="18194" y="17812"/>
                      <a:pt x="23147" y="1190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9" name="Freeform: Shape 373">
                <a:extLst>
                  <a:ext uri="{FF2B5EF4-FFF2-40B4-BE49-F238E27FC236}">
                    <a16:creationId xmlns:a16="http://schemas.microsoft.com/office/drawing/2014/main" id="{BBB1AC44-EB3B-4038-BC3A-16B6ACF4485A}"/>
                  </a:ext>
                </a:extLst>
              </p:cNvPr>
              <p:cNvSpPr/>
              <p:nvPr/>
            </p:nvSpPr>
            <p:spPr>
              <a:xfrm>
                <a:off x="632363" y="275616"/>
                <a:ext cx="151861" cy="385306"/>
              </a:xfrm>
              <a:custGeom>
                <a:avLst/>
                <a:gdLst>
                  <a:gd name="connsiteX0" fmla="*/ 772 w 151861"/>
                  <a:gd name="connsiteY0" fmla="*/ 27718 h 385306"/>
                  <a:gd name="connsiteX1" fmla="*/ 13440 w 151861"/>
                  <a:gd name="connsiteY1" fmla="*/ 0 h 385306"/>
                  <a:gd name="connsiteX2" fmla="*/ 149362 w 151861"/>
                  <a:gd name="connsiteY2" fmla="*/ 375380 h 385306"/>
                  <a:gd name="connsiteX3" fmla="*/ 151838 w 151861"/>
                  <a:gd name="connsiteY3" fmla="*/ 379476 h 385306"/>
                  <a:gd name="connsiteX4" fmla="*/ 151838 w 151861"/>
                  <a:gd name="connsiteY4" fmla="*/ 379571 h 385306"/>
                  <a:gd name="connsiteX5" fmla="*/ 151171 w 151861"/>
                  <a:gd name="connsiteY5" fmla="*/ 382715 h 385306"/>
                  <a:gd name="connsiteX6" fmla="*/ 149933 w 151861"/>
                  <a:gd name="connsiteY6" fmla="*/ 384048 h 385306"/>
                  <a:gd name="connsiteX7" fmla="*/ 143742 w 151861"/>
                  <a:gd name="connsiteY7" fmla="*/ 384524 h 385306"/>
                  <a:gd name="connsiteX8" fmla="*/ 772 w 151861"/>
                  <a:gd name="connsiteY8" fmla="*/ 27718 h 38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861" h="385306">
                    <a:moveTo>
                      <a:pt x="772" y="27718"/>
                    </a:moveTo>
                    <a:cubicBezTo>
                      <a:pt x="4582" y="18479"/>
                      <a:pt x="8868" y="9239"/>
                      <a:pt x="13440" y="0"/>
                    </a:cubicBezTo>
                    <a:cubicBezTo>
                      <a:pt x="-12468" y="272606"/>
                      <a:pt x="147742" y="374428"/>
                      <a:pt x="149362" y="375380"/>
                    </a:cubicBezTo>
                    <a:cubicBezTo>
                      <a:pt x="150886" y="376333"/>
                      <a:pt x="151743" y="377857"/>
                      <a:pt x="151838" y="379476"/>
                    </a:cubicBezTo>
                    <a:cubicBezTo>
                      <a:pt x="151838" y="379571"/>
                      <a:pt x="151838" y="379571"/>
                      <a:pt x="151838" y="379571"/>
                    </a:cubicBezTo>
                    <a:cubicBezTo>
                      <a:pt x="151933" y="380714"/>
                      <a:pt x="151743" y="381762"/>
                      <a:pt x="151171" y="382715"/>
                    </a:cubicBezTo>
                    <a:cubicBezTo>
                      <a:pt x="150886" y="383191"/>
                      <a:pt x="150505" y="383667"/>
                      <a:pt x="149933" y="384048"/>
                    </a:cubicBezTo>
                    <a:cubicBezTo>
                      <a:pt x="148314" y="385477"/>
                      <a:pt x="145837" y="385763"/>
                      <a:pt x="143742" y="384524"/>
                    </a:cubicBezTo>
                    <a:cubicBezTo>
                      <a:pt x="142218" y="383476"/>
                      <a:pt x="-12182" y="285560"/>
                      <a:pt x="772" y="27718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0" name="Freeform: Shape 374">
                <a:extLst>
                  <a:ext uri="{FF2B5EF4-FFF2-40B4-BE49-F238E27FC236}">
                    <a16:creationId xmlns:a16="http://schemas.microsoft.com/office/drawing/2014/main" id="{38C937BA-D2EE-4F06-A236-190B7EEA4013}"/>
                  </a:ext>
                </a:extLst>
              </p:cNvPr>
              <p:cNvSpPr/>
              <p:nvPr/>
            </p:nvSpPr>
            <p:spPr>
              <a:xfrm>
                <a:off x="688148" y="168746"/>
                <a:ext cx="98734" cy="360819"/>
              </a:xfrm>
              <a:custGeom>
                <a:avLst/>
                <a:gdLst>
                  <a:gd name="connsiteX0" fmla="*/ 20424 w 98734"/>
                  <a:gd name="connsiteY0" fmla="*/ 0 h 360819"/>
                  <a:gd name="connsiteX1" fmla="*/ 90624 w 98734"/>
                  <a:gd name="connsiteY1" fmla="*/ 343472 h 360819"/>
                  <a:gd name="connsiteX2" fmla="*/ 97386 w 98734"/>
                  <a:gd name="connsiteY2" fmla="*/ 351949 h 360819"/>
                  <a:gd name="connsiteX3" fmla="*/ 97577 w 98734"/>
                  <a:gd name="connsiteY3" fmla="*/ 352234 h 360819"/>
                  <a:gd name="connsiteX4" fmla="*/ 96910 w 98734"/>
                  <a:gd name="connsiteY4" fmla="*/ 359474 h 360819"/>
                  <a:gd name="connsiteX5" fmla="*/ 89481 w 98734"/>
                  <a:gd name="connsiteY5" fmla="*/ 358997 h 360819"/>
                  <a:gd name="connsiteX6" fmla="*/ 5756 w 98734"/>
                  <a:gd name="connsiteY6" fmla="*/ 22289 h 360819"/>
                  <a:gd name="connsiteX7" fmla="*/ 20424 w 98734"/>
                  <a:gd name="connsiteY7" fmla="*/ 0 h 3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734" h="360819">
                    <a:moveTo>
                      <a:pt x="20424" y="0"/>
                    </a:moveTo>
                    <a:cubicBezTo>
                      <a:pt x="-18057" y="180785"/>
                      <a:pt x="65668" y="309944"/>
                      <a:pt x="90624" y="343472"/>
                    </a:cubicBezTo>
                    <a:cubicBezTo>
                      <a:pt x="94719" y="348901"/>
                      <a:pt x="97196" y="351663"/>
                      <a:pt x="97386" y="351949"/>
                    </a:cubicBezTo>
                    <a:cubicBezTo>
                      <a:pt x="97482" y="352044"/>
                      <a:pt x="97577" y="352139"/>
                      <a:pt x="97577" y="352234"/>
                    </a:cubicBezTo>
                    <a:cubicBezTo>
                      <a:pt x="99387" y="354425"/>
                      <a:pt x="99006" y="357569"/>
                      <a:pt x="96910" y="359474"/>
                    </a:cubicBezTo>
                    <a:cubicBezTo>
                      <a:pt x="94719" y="361474"/>
                      <a:pt x="91386" y="361188"/>
                      <a:pt x="89481" y="358997"/>
                    </a:cubicBezTo>
                    <a:cubicBezTo>
                      <a:pt x="88147" y="357569"/>
                      <a:pt x="-26629" y="224028"/>
                      <a:pt x="5756" y="22289"/>
                    </a:cubicBezTo>
                    <a:cubicBezTo>
                      <a:pt x="10518" y="14669"/>
                      <a:pt x="15471" y="7334"/>
                      <a:pt x="20424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375">
                <a:extLst>
                  <a:ext uri="{FF2B5EF4-FFF2-40B4-BE49-F238E27FC236}">
                    <a16:creationId xmlns:a16="http://schemas.microsoft.com/office/drawing/2014/main" id="{7E6CA5C4-16A1-4472-909C-518487C94B5E}"/>
                  </a:ext>
                </a:extLst>
              </p:cNvPr>
              <p:cNvSpPr/>
              <p:nvPr/>
            </p:nvSpPr>
            <p:spPr>
              <a:xfrm>
                <a:off x="629134" y="647473"/>
                <a:ext cx="165587" cy="174071"/>
              </a:xfrm>
              <a:custGeom>
                <a:avLst/>
                <a:gdLst>
                  <a:gd name="connsiteX0" fmla="*/ 0 w 165587"/>
                  <a:gd name="connsiteY0" fmla="*/ 0 h 174071"/>
                  <a:gd name="connsiteX1" fmla="*/ 161544 w 165587"/>
                  <a:gd name="connsiteY1" fmla="*/ 163544 h 174071"/>
                  <a:gd name="connsiteX2" fmla="*/ 165449 w 165587"/>
                  <a:gd name="connsiteY2" fmla="*/ 169926 h 174071"/>
                  <a:gd name="connsiteX3" fmla="*/ 158972 w 165587"/>
                  <a:gd name="connsiteY3" fmla="*/ 173831 h 174071"/>
                  <a:gd name="connsiteX4" fmla="*/ 22384 w 165587"/>
                  <a:gd name="connsiteY4" fmla="*/ 61055 h 174071"/>
                  <a:gd name="connsiteX5" fmla="*/ 22289 w 165587"/>
                  <a:gd name="connsiteY5" fmla="*/ 60960 h 174071"/>
                  <a:gd name="connsiteX6" fmla="*/ 0 w 165587"/>
                  <a:gd name="connsiteY6" fmla="*/ 0 h 17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87" h="174071">
                    <a:moveTo>
                      <a:pt x="0" y="0"/>
                    </a:moveTo>
                    <a:cubicBezTo>
                      <a:pt x="68009" y="139351"/>
                      <a:pt x="160496" y="163259"/>
                      <a:pt x="161544" y="163544"/>
                    </a:cubicBezTo>
                    <a:cubicBezTo>
                      <a:pt x="164306" y="164211"/>
                      <a:pt x="166116" y="167068"/>
                      <a:pt x="165449" y="169926"/>
                    </a:cubicBezTo>
                    <a:cubicBezTo>
                      <a:pt x="164687" y="172784"/>
                      <a:pt x="161735" y="174784"/>
                      <a:pt x="158972" y="173831"/>
                    </a:cubicBezTo>
                    <a:cubicBezTo>
                      <a:pt x="155162" y="172974"/>
                      <a:pt x="85916" y="155353"/>
                      <a:pt x="22384" y="61055"/>
                    </a:cubicBezTo>
                    <a:lnTo>
                      <a:pt x="22289" y="60960"/>
                    </a:lnTo>
                    <a:cubicBezTo>
                      <a:pt x="14288" y="41719"/>
                      <a:pt x="6668" y="21431"/>
                      <a:pt x="0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376">
                <a:extLst>
                  <a:ext uri="{FF2B5EF4-FFF2-40B4-BE49-F238E27FC236}">
                    <a16:creationId xmlns:a16="http://schemas.microsoft.com/office/drawing/2014/main" id="{44D551D7-04AC-4A42-AA51-37F617392E44}"/>
                  </a:ext>
                </a:extLst>
              </p:cNvPr>
              <p:cNvSpPr/>
              <p:nvPr/>
            </p:nvSpPr>
            <p:spPr>
              <a:xfrm>
                <a:off x="868636" y="-41375"/>
                <a:ext cx="19958" cy="145827"/>
              </a:xfrm>
              <a:custGeom>
                <a:avLst/>
                <a:gdLst>
                  <a:gd name="connsiteX0" fmla="*/ 7386 w 19958"/>
                  <a:gd name="connsiteY0" fmla="*/ 12192 h 145827"/>
                  <a:gd name="connsiteX1" fmla="*/ 7386 w 19958"/>
                  <a:gd name="connsiteY1" fmla="*/ 12002 h 145827"/>
                  <a:gd name="connsiteX2" fmla="*/ 19959 w 19958"/>
                  <a:gd name="connsiteY2" fmla="*/ 0 h 145827"/>
                  <a:gd name="connsiteX3" fmla="*/ 10624 w 19958"/>
                  <a:gd name="connsiteY3" fmla="*/ 140399 h 145827"/>
                  <a:gd name="connsiteX4" fmla="*/ 5386 w 19958"/>
                  <a:gd name="connsiteY4" fmla="*/ 145828 h 145827"/>
                  <a:gd name="connsiteX5" fmla="*/ 52 w 19958"/>
                  <a:gd name="connsiteY5" fmla="*/ 140684 h 145827"/>
                  <a:gd name="connsiteX6" fmla="*/ 7386 w 19958"/>
                  <a:gd name="connsiteY6" fmla="*/ 12192 h 14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58" h="145827">
                    <a:moveTo>
                      <a:pt x="7386" y="12192"/>
                    </a:moveTo>
                    <a:cubicBezTo>
                      <a:pt x="7386" y="12192"/>
                      <a:pt x="7291" y="12097"/>
                      <a:pt x="7386" y="12002"/>
                    </a:cubicBezTo>
                    <a:cubicBezTo>
                      <a:pt x="11672" y="7811"/>
                      <a:pt x="15863" y="3810"/>
                      <a:pt x="19959" y="0"/>
                    </a:cubicBezTo>
                    <a:cubicBezTo>
                      <a:pt x="9196" y="61246"/>
                      <a:pt x="10624" y="139446"/>
                      <a:pt x="10624" y="140399"/>
                    </a:cubicBezTo>
                    <a:cubicBezTo>
                      <a:pt x="10720" y="143351"/>
                      <a:pt x="8434" y="145828"/>
                      <a:pt x="5386" y="145828"/>
                    </a:cubicBezTo>
                    <a:cubicBezTo>
                      <a:pt x="2528" y="145828"/>
                      <a:pt x="52" y="143542"/>
                      <a:pt x="52" y="140684"/>
                    </a:cubicBezTo>
                    <a:cubicBezTo>
                      <a:pt x="52" y="137065"/>
                      <a:pt x="-1091" y="70961"/>
                      <a:pt x="7386" y="12192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66" name="Freeform: Shape 330">
              <a:extLst>
                <a:ext uri="{FF2B5EF4-FFF2-40B4-BE49-F238E27FC236}">
                  <a16:creationId xmlns:a16="http://schemas.microsoft.com/office/drawing/2014/main" id="{65FCF793-3B3A-4764-9201-CD7EC12527D0}"/>
                </a:ext>
              </a:extLst>
            </p:cNvPr>
            <p:cNvSpPr/>
            <p:nvPr/>
          </p:nvSpPr>
          <p:spPr>
            <a:xfrm>
              <a:off x="711243" y="888133"/>
              <a:ext cx="504577" cy="266036"/>
            </a:xfrm>
            <a:custGeom>
              <a:avLst/>
              <a:gdLst>
                <a:gd name="connsiteX0" fmla="*/ 67814 w 504577"/>
                <a:gd name="connsiteY0" fmla="*/ 245020 h 266036"/>
                <a:gd name="connsiteX1" fmla="*/ 226881 w 504577"/>
                <a:gd name="connsiteY1" fmla="*/ 121861 h 266036"/>
                <a:gd name="connsiteX2" fmla="*/ 414619 w 504577"/>
                <a:gd name="connsiteY2" fmla="*/ 74236 h 266036"/>
                <a:gd name="connsiteX3" fmla="*/ 471579 w 504577"/>
                <a:gd name="connsiteY3" fmla="*/ 67759 h 266036"/>
                <a:gd name="connsiteX4" fmla="*/ 504535 w 504577"/>
                <a:gd name="connsiteY4" fmla="*/ 36898 h 266036"/>
                <a:gd name="connsiteX5" fmla="*/ 504535 w 504577"/>
                <a:gd name="connsiteY5" fmla="*/ 32136 h 266036"/>
                <a:gd name="connsiteX6" fmla="*/ 467197 w 504577"/>
                <a:gd name="connsiteY6" fmla="*/ 37 h 266036"/>
                <a:gd name="connsiteX7" fmla="*/ 201640 w 504577"/>
                <a:gd name="connsiteY7" fmla="*/ 58234 h 266036"/>
                <a:gd name="connsiteX8" fmla="*/ 2568 w 504577"/>
                <a:gd name="connsiteY8" fmla="*/ 219016 h 266036"/>
                <a:gd name="connsiteX9" fmla="*/ 5997 w 504577"/>
                <a:gd name="connsiteY9" fmla="*/ 250544 h 266036"/>
                <a:gd name="connsiteX10" fmla="*/ 22189 w 504577"/>
                <a:gd name="connsiteY10" fmla="*/ 263403 h 266036"/>
                <a:gd name="connsiteX11" fmla="*/ 67814 w 504577"/>
                <a:gd name="connsiteY11" fmla="*/ 245020 h 26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577" h="266036">
                  <a:moveTo>
                    <a:pt x="67814" y="245020"/>
                  </a:moveTo>
                  <a:cubicBezTo>
                    <a:pt x="69052" y="242162"/>
                    <a:pt x="103914" y="166153"/>
                    <a:pt x="226881" y="121861"/>
                  </a:cubicBezTo>
                  <a:cubicBezTo>
                    <a:pt x="302034" y="94906"/>
                    <a:pt x="369566" y="81190"/>
                    <a:pt x="414619" y="74236"/>
                  </a:cubicBezTo>
                  <a:cubicBezTo>
                    <a:pt x="449766" y="68998"/>
                    <a:pt x="471102" y="67759"/>
                    <a:pt x="471579" y="67759"/>
                  </a:cubicBezTo>
                  <a:cubicBezTo>
                    <a:pt x="489390" y="66902"/>
                    <a:pt x="503202" y="53472"/>
                    <a:pt x="504535" y="36898"/>
                  </a:cubicBezTo>
                  <a:cubicBezTo>
                    <a:pt x="504630" y="35374"/>
                    <a:pt x="504535" y="33755"/>
                    <a:pt x="504535" y="32136"/>
                  </a:cubicBezTo>
                  <a:cubicBezTo>
                    <a:pt x="503202" y="13467"/>
                    <a:pt x="486533" y="-821"/>
                    <a:pt x="467197" y="37"/>
                  </a:cubicBezTo>
                  <a:cubicBezTo>
                    <a:pt x="462339" y="227"/>
                    <a:pt x="345849" y="6514"/>
                    <a:pt x="201640" y="58234"/>
                  </a:cubicBezTo>
                  <a:cubicBezTo>
                    <a:pt x="48192" y="113479"/>
                    <a:pt x="4377" y="214730"/>
                    <a:pt x="2568" y="219016"/>
                  </a:cubicBezTo>
                  <a:cubicBezTo>
                    <a:pt x="-1909" y="229684"/>
                    <a:pt x="-385" y="241495"/>
                    <a:pt x="5997" y="250544"/>
                  </a:cubicBezTo>
                  <a:cubicBezTo>
                    <a:pt x="9711" y="256164"/>
                    <a:pt x="15141" y="260736"/>
                    <a:pt x="22189" y="263403"/>
                  </a:cubicBezTo>
                  <a:cubicBezTo>
                    <a:pt x="40191" y="270642"/>
                    <a:pt x="60670" y="262450"/>
                    <a:pt x="67814" y="245020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331">
              <a:extLst>
                <a:ext uri="{FF2B5EF4-FFF2-40B4-BE49-F238E27FC236}">
                  <a16:creationId xmlns:a16="http://schemas.microsoft.com/office/drawing/2014/main" id="{CEBAFA56-34C1-42B2-8973-E3279B20D587}"/>
                </a:ext>
              </a:extLst>
            </p:cNvPr>
            <p:cNvSpPr/>
            <p:nvPr/>
          </p:nvSpPr>
          <p:spPr>
            <a:xfrm>
              <a:off x="711289" y="888228"/>
              <a:ext cx="504436" cy="250448"/>
            </a:xfrm>
            <a:custGeom>
              <a:avLst/>
              <a:gdLst>
                <a:gd name="connsiteX0" fmla="*/ 5951 w 504436"/>
                <a:gd name="connsiteY0" fmla="*/ 250449 h 250448"/>
                <a:gd name="connsiteX1" fmla="*/ 278652 w 504436"/>
                <a:gd name="connsiteY1" fmla="*/ 62711 h 250448"/>
                <a:gd name="connsiteX2" fmla="*/ 414478 w 504436"/>
                <a:gd name="connsiteY2" fmla="*/ 74236 h 250448"/>
                <a:gd name="connsiteX3" fmla="*/ 471438 w 504436"/>
                <a:gd name="connsiteY3" fmla="*/ 67759 h 250448"/>
                <a:gd name="connsiteX4" fmla="*/ 504394 w 504436"/>
                <a:gd name="connsiteY4" fmla="*/ 36898 h 250448"/>
                <a:gd name="connsiteX5" fmla="*/ 504394 w 504436"/>
                <a:gd name="connsiteY5" fmla="*/ 32136 h 250448"/>
                <a:gd name="connsiteX6" fmla="*/ 467056 w 504436"/>
                <a:gd name="connsiteY6" fmla="*/ 37 h 250448"/>
                <a:gd name="connsiteX7" fmla="*/ 201499 w 504436"/>
                <a:gd name="connsiteY7" fmla="*/ 58234 h 250448"/>
                <a:gd name="connsiteX8" fmla="*/ 2427 w 504436"/>
                <a:gd name="connsiteY8" fmla="*/ 219016 h 250448"/>
                <a:gd name="connsiteX9" fmla="*/ 5951 w 504436"/>
                <a:gd name="connsiteY9" fmla="*/ 250449 h 25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436" h="250448">
                  <a:moveTo>
                    <a:pt x="5951" y="250449"/>
                  </a:moveTo>
                  <a:cubicBezTo>
                    <a:pt x="43861" y="203776"/>
                    <a:pt x="143492" y="96239"/>
                    <a:pt x="278652" y="62711"/>
                  </a:cubicBezTo>
                  <a:cubicBezTo>
                    <a:pt x="397905" y="33184"/>
                    <a:pt x="415431" y="56425"/>
                    <a:pt x="414478" y="74236"/>
                  </a:cubicBezTo>
                  <a:cubicBezTo>
                    <a:pt x="449626" y="68998"/>
                    <a:pt x="470962" y="67759"/>
                    <a:pt x="471438" y="67759"/>
                  </a:cubicBezTo>
                  <a:cubicBezTo>
                    <a:pt x="489250" y="66902"/>
                    <a:pt x="503061" y="53472"/>
                    <a:pt x="504394" y="36898"/>
                  </a:cubicBezTo>
                  <a:cubicBezTo>
                    <a:pt x="504490" y="35374"/>
                    <a:pt x="504394" y="33755"/>
                    <a:pt x="504394" y="32136"/>
                  </a:cubicBezTo>
                  <a:cubicBezTo>
                    <a:pt x="503061" y="13467"/>
                    <a:pt x="486392" y="-821"/>
                    <a:pt x="467056" y="37"/>
                  </a:cubicBezTo>
                  <a:cubicBezTo>
                    <a:pt x="462199" y="227"/>
                    <a:pt x="345708" y="6514"/>
                    <a:pt x="201499" y="58234"/>
                  </a:cubicBezTo>
                  <a:cubicBezTo>
                    <a:pt x="48052" y="113479"/>
                    <a:pt x="4237" y="214730"/>
                    <a:pt x="2427" y="219016"/>
                  </a:cubicBezTo>
                  <a:cubicBezTo>
                    <a:pt x="-1859" y="229684"/>
                    <a:pt x="-335" y="241400"/>
                    <a:pt x="5951" y="250449"/>
                  </a:cubicBezTo>
                  <a:close/>
                </a:path>
              </a:pathLst>
            </a:custGeom>
            <a:solidFill>
              <a:srgbClr val="24202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332">
              <a:extLst>
                <a:ext uri="{FF2B5EF4-FFF2-40B4-BE49-F238E27FC236}">
                  <a16:creationId xmlns:a16="http://schemas.microsoft.com/office/drawing/2014/main" id="{9E465835-AB3B-4498-BB29-F74638B0160F}"/>
                </a:ext>
              </a:extLst>
            </p:cNvPr>
            <p:cNvSpPr/>
            <p:nvPr/>
          </p:nvSpPr>
          <p:spPr>
            <a:xfrm>
              <a:off x="1049323" y="-54449"/>
              <a:ext cx="1369331" cy="1118849"/>
            </a:xfrm>
            <a:custGeom>
              <a:avLst/>
              <a:gdLst>
                <a:gd name="connsiteX0" fmla="*/ 242846 w 1369331"/>
                <a:gd name="connsiteY0" fmla="*/ 248437 h 1118849"/>
                <a:gd name="connsiteX1" fmla="*/ 913406 w 1369331"/>
                <a:gd name="connsiteY1" fmla="*/ 13931 h 1118849"/>
                <a:gd name="connsiteX2" fmla="*/ 1069616 w 1369331"/>
                <a:gd name="connsiteY2" fmla="*/ 72415 h 1118849"/>
                <a:gd name="connsiteX3" fmla="*/ 1094953 w 1369331"/>
                <a:gd name="connsiteY3" fmla="*/ 84321 h 1118849"/>
                <a:gd name="connsiteX4" fmla="*/ 1261640 w 1369331"/>
                <a:gd name="connsiteY4" fmla="*/ 120230 h 1118849"/>
                <a:gd name="connsiteX5" fmla="*/ 1345936 w 1369331"/>
                <a:gd name="connsiteY5" fmla="*/ 201574 h 1118849"/>
                <a:gd name="connsiteX6" fmla="*/ 1289739 w 1369331"/>
                <a:gd name="connsiteY6" fmla="*/ 277774 h 1118849"/>
                <a:gd name="connsiteX7" fmla="*/ 1233351 w 1369331"/>
                <a:gd name="connsiteY7" fmla="*/ 449129 h 1118849"/>
                <a:gd name="connsiteX8" fmla="*/ 1231351 w 1369331"/>
                <a:gd name="connsiteY8" fmla="*/ 471989 h 1118849"/>
                <a:gd name="connsiteX9" fmla="*/ 1022277 w 1369331"/>
                <a:gd name="connsiteY9" fmla="*/ 909567 h 1118849"/>
                <a:gd name="connsiteX10" fmla="*/ 316570 w 1369331"/>
                <a:gd name="connsiteY10" fmla="*/ 1109116 h 1118849"/>
                <a:gd name="connsiteX11" fmla="*/ 100924 w 1369331"/>
                <a:gd name="connsiteY11" fmla="*/ 1055871 h 1118849"/>
                <a:gd name="connsiteX12" fmla="*/ 74920 w 1369331"/>
                <a:gd name="connsiteY12" fmla="*/ 981195 h 1118849"/>
                <a:gd name="connsiteX13" fmla="*/ 8912 w 1369331"/>
                <a:gd name="connsiteY13" fmla="*/ 940333 h 1118849"/>
                <a:gd name="connsiteX14" fmla="*/ 1387 w 1369331"/>
                <a:gd name="connsiteY14" fmla="*/ 817365 h 1118849"/>
                <a:gd name="connsiteX15" fmla="*/ 54 w 1369331"/>
                <a:gd name="connsiteY15" fmla="*/ 765263 h 1118849"/>
                <a:gd name="connsiteX16" fmla="*/ 149 w 1369331"/>
                <a:gd name="connsiteY16" fmla="*/ 764882 h 1118849"/>
                <a:gd name="connsiteX17" fmla="*/ 5674 w 1369331"/>
                <a:gd name="connsiteY17" fmla="*/ 687444 h 1118849"/>
                <a:gd name="connsiteX18" fmla="*/ 242846 w 1369331"/>
                <a:gd name="connsiteY18" fmla="*/ 248437 h 111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331" h="1118849">
                  <a:moveTo>
                    <a:pt x="242846" y="248437"/>
                  </a:moveTo>
                  <a:cubicBezTo>
                    <a:pt x="420583" y="74987"/>
                    <a:pt x="660613" y="-41504"/>
                    <a:pt x="913406" y="13931"/>
                  </a:cubicBezTo>
                  <a:cubicBezTo>
                    <a:pt x="969794" y="26314"/>
                    <a:pt x="1018943" y="48602"/>
                    <a:pt x="1069616" y="72415"/>
                  </a:cubicBezTo>
                  <a:cubicBezTo>
                    <a:pt x="1077903" y="76415"/>
                    <a:pt x="1086475" y="80321"/>
                    <a:pt x="1094953" y="84321"/>
                  </a:cubicBezTo>
                  <a:cubicBezTo>
                    <a:pt x="1137434" y="104133"/>
                    <a:pt x="1213920" y="139280"/>
                    <a:pt x="1261640" y="120230"/>
                  </a:cubicBezTo>
                  <a:cubicBezTo>
                    <a:pt x="1333840" y="91655"/>
                    <a:pt x="1408420" y="132327"/>
                    <a:pt x="1345936" y="201574"/>
                  </a:cubicBezTo>
                  <a:cubicBezTo>
                    <a:pt x="1324124" y="225767"/>
                    <a:pt x="1305360" y="251009"/>
                    <a:pt x="1289739" y="277774"/>
                  </a:cubicBezTo>
                  <a:cubicBezTo>
                    <a:pt x="1259259" y="329590"/>
                    <a:pt x="1240304" y="386454"/>
                    <a:pt x="1233351" y="449129"/>
                  </a:cubicBezTo>
                  <a:cubicBezTo>
                    <a:pt x="1232494" y="456653"/>
                    <a:pt x="1231827" y="464369"/>
                    <a:pt x="1231351" y="471989"/>
                  </a:cubicBezTo>
                  <a:cubicBezTo>
                    <a:pt x="1220587" y="639629"/>
                    <a:pt x="1145530" y="792505"/>
                    <a:pt x="1022277" y="909567"/>
                  </a:cubicBezTo>
                  <a:cubicBezTo>
                    <a:pt x="837016" y="1085684"/>
                    <a:pt x="564601" y="1144263"/>
                    <a:pt x="316570" y="1109116"/>
                  </a:cubicBezTo>
                  <a:cubicBezTo>
                    <a:pt x="242846" y="1098543"/>
                    <a:pt x="170266" y="1080446"/>
                    <a:pt x="100924" y="1055871"/>
                  </a:cubicBezTo>
                  <a:cubicBezTo>
                    <a:pt x="62633" y="1042441"/>
                    <a:pt x="84255" y="1001960"/>
                    <a:pt x="74920" y="981195"/>
                  </a:cubicBezTo>
                  <a:cubicBezTo>
                    <a:pt x="65395" y="960431"/>
                    <a:pt x="3388" y="971956"/>
                    <a:pt x="8912" y="940333"/>
                  </a:cubicBezTo>
                  <a:cubicBezTo>
                    <a:pt x="16151" y="899471"/>
                    <a:pt x="4340" y="857942"/>
                    <a:pt x="1387" y="817365"/>
                  </a:cubicBezTo>
                  <a:cubicBezTo>
                    <a:pt x="149" y="800125"/>
                    <a:pt x="-137" y="782694"/>
                    <a:pt x="54" y="765263"/>
                  </a:cubicBezTo>
                  <a:cubicBezTo>
                    <a:pt x="54" y="765073"/>
                    <a:pt x="54" y="765073"/>
                    <a:pt x="149" y="764882"/>
                  </a:cubicBezTo>
                  <a:cubicBezTo>
                    <a:pt x="530" y="738974"/>
                    <a:pt x="2530" y="712971"/>
                    <a:pt x="5674" y="687444"/>
                  </a:cubicBezTo>
                  <a:cubicBezTo>
                    <a:pt x="28153" y="512660"/>
                    <a:pt x="118450" y="369690"/>
                    <a:pt x="242846" y="248437"/>
                  </a:cubicBezTo>
                  <a:close/>
                </a:path>
              </a:pathLst>
            </a:custGeom>
            <a:solidFill>
              <a:srgbClr val="FFDA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469" name="Freeform: Shape 333">
              <a:extLst>
                <a:ext uri="{FF2B5EF4-FFF2-40B4-BE49-F238E27FC236}">
                  <a16:creationId xmlns:a16="http://schemas.microsoft.com/office/drawing/2014/main" id="{A79BC09F-B39F-4DFD-9BC4-2E14599E4F86}"/>
                </a:ext>
              </a:extLst>
            </p:cNvPr>
            <p:cNvSpPr/>
            <p:nvPr/>
          </p:nvSpPr>
          <p:spPr>
            <a:xfrm>
              <a:off x="1289571" y="581085"/>
              <a:ext cx="864689" cy="439823"/>
            </a:xfrm>
            <a:custGeom>
              <a:avLst/>
              <a:gdLst>
                <a:gd name="connsiteX0" fmla="*/ 64606 w 864689"/>
                <a:gd name="connsiteY0" fmla="*/ 425575 h 439823"/>
                <a:gd name="connsiteX1" fmla="*/ 515805 w 864689"/>
                <a:gd name="connsiteY1" fmla="*/ 360233 h 439823"/>
                <a:gd name="connsiteX2" fmla="*/ 702495 w 864689"/>
                <a:gd name="connsiteY2" fmla="*/ 225645 h 439823"/>
                <a:gd name="connsiteX3" fmla="*/ 854229 w 864689"/>
                <a:gd name="connsiteY3" fmla="*/ 41527 h 439823"/>
                <a:gd name="connsiteX4" fmla="*/ 861087 w 864689"/>
                <a:gd name="connsiteY4" fmla="*/ 4094 h 439823"/>
                <a:gd name="connsiteX5" fmla="*/ 739167 w 864689"/>
                <a:gd name="connsiteY5" fmla="*/ 89438 h 439823"/>
                <a:gd name="connsiteX6" fmla="*/ 582671 w 864689"/>
                <a:gd name="connsiteY6" fmla="*/ 210977 h 439823"/>
                <a:gd name="connsiteX7" fmla="*/ 180240 w 864689"/>
                <a:gd name="connsiteY7" fmla="*/ 290510 h 439823"/>
                <a:gd name="connsiteX8" fmla="*/ 884 w 864689"/>
                <a:gd name="connsiteY8" fmla="*/ 365472 h 439823"/>
                <a:gd name="connsiteX9" fmla="*/ 64606 w 864689"/>
                <a:gd name="connsiteY9" fmla="*/ 425575 h 4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689" h="439823">
                  <a:moveTo>
                    <a:pt x="64606" y="425575"/>
                  </a:moveTo>
                  <a:cubicBezTo>
                    <a:pt x="216244" y="459960"/>
                    <a:pt x="378360" y="429766"/>
                    <a:pt x="515805" y="360233"/>
                  </a:cubicBezTo>
                  <a:cubicBezTo>
                    <a:pt x="584481" y="325467"/>
                    <a:pt x="648298" y="280319"/>
                    <a:pt x="702495" y="225645"/>
                  </a:cubicBezTo>
                  <a:cubicBezTo>
                    <a:pt x="756312" y="171353"/>
                    <a:pt x="820320" y="111250"/>
                    <a:pt x="854229" y="41527"/>
                  </a:cubicBezTo>
                  <a:cubicBezTo>
                    <a:pt x="858229" y="33431"/>
                    <a:pt x="870802" y="12571"/>
                    <a:pt x="861087" y="4094"/>
                  </a:cubicBezTo>
                  <a:cubicBezTo>
                    <a:pt x="833178" y="-20386"/>
                    <a:pt x="755454" y="72197"/>
                    <a:pt x="739167" y="89438"/>
                  </a:cubicBezTo>
                  <a:cubicBezTo>
                    <a:pt x="693637" y="137729"/>
                    <a:pt x="640678" y="178687"/>
                    <a:pt x="582671" y="210977"/>
                  </a:cubicBezTo>
                  <a:cubicBezTo>
                    <a:pt x="452178" y="283462"/>
                    <a:pt x="325305" y="289748"/>
                    <a:pt x="180240" y="290510"/>
                  </a:cubicBezTo>
                  <a:cubicBezTo>
                    <a:pt x="128995" y="290796"/>
                    <a:pt x="13457" y="301559"/>
                    <a:pt x="884" y="365472"/>
                  </a:cubicBezTo>
                  <a:cubicBezTo>
                    <a:pt x="-5688" y="399191"/>
                    <a:pt x="25268" y="416621"/>
                    <a:pt x="64606" y="425575"/>
                  </a:cubicBezTo>
                  <a:close/>
                </a:path>
              </a:pathLst>
            </a:custGeom>
            <a:solidFill>
              <a:srgbClr val="FFF5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334">
              <a:extLst>
                <a:ext uri="{FF2B5EF4-FFF2-40B4-BE49-F238E27FC236}">
                  <a16:creationId xmlns:a16="http://schemas.microsoft.com/office/drawing/2014/main" id="{BD7785D7-3532-4871-9CEF-5467F3DE4B05}"/>
                </a:ext>
              </a:extLst>
            </p:cNvPr>
            <p:cNvSpPr/>
            <p:nvPr/>
          </p:nvSpPr>
          <p:spPr>
            <a:xfrm>
              <a:off x="1323450" y="909022"/>
              <a:ext cx="409178" cy="72920"/>
            </a:xfrm>
            <a:custGeom>
              <a:avLst/>
              <a:gdLst>
                <a:gd name="connsiteX0" fmla="*/ 8343 w 409178"/>
                <a:gd name="connsiteY0" fmla="*/ 30487 h 72920"/>
                <a:gd name="connsiteX1" fmla="*/ 107974 w 409178"/>
                <a:gd name="connsiteY1" fmla="*/ 30392 h 72920"/>
                <a:gd name="connsiteX2" fmla="*/ 206272 w 409178"/>
                <a:gd name="connsiteY2" fmla="*/ 27725 h 72920"/>
                <a:gd name="connsiteX3" fmla="*/ 303142 w 409178"/>
                <a:gd name="connsiteY3" fmla="*/ 18676 h 72920"/>
                <a:gd name="connsiteX4" fmla="*/ 399154 w 409178"/>
                <a:gd name="connsiteY4" fmla="*/ 293 h 72920"/>
                <a:gd name="connsiteX5" fmla="*/ 399439 w 409178"/>
                <a:gd name="connsiteY5" fmla="*/ 198 h 72920"/>
                <a:gd name="connsiteX6" fmla="*/ 408964 w 409178"/>
                <a:gd name="connsiteY6" fmla="*/ 6103 h 72920"/>
                <a:gd name="connsiteX7" fmla="*/ 405916 w 409178"/>
                <a:gd name="connsiteY7" fmla="*/ 14295 h 72920"/>
                <a:gd name="connsiteX8" fmla="*/ 311047 w 409178"/>
                <a:gd name="connsiteY8" fmla="*/ 57824 h 72920"/>
                <a:gd name="connsiteX9" fmla="*/ 208273 w 409178"/>
                <a:gd name="connsiteY9" fmla="*/ 72493 h 72920"/>
                <a:gd name="connsiteX10" fmla="*/ 105498 w 409178"/>
                <a:gd name="connsiteY10" fmla="*/ 67921 h 72920"/>
                <a:gd name="connsiteX11" fmla="*/ 5295 w 409178"/>
                <a:gd name="connsiteY11" fmla="*/ 45632 h 72920"/>
                <a:gd name="connsiteX12" fmla="*/ 437 w 409178"/>
                <a:gd name="connsiteY12" fmla="*/ 35631 h 72920"/>
                <a:gd name="connsiteX13" fmla="*/ 7867 w 409178"/>
                <a:gd name="connsiteY13" fmla="*/ 30392 h 72920"/>
                <a:gd name="connsiteX14" fmla="*/ 8343 w 409178"/>
                <a:gd name="connsiteY14" fmla="*/ 30487 h 7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9178" h="72920">
                  <a:moveTo>
                    <a:pt x="8343" y="30487"/>
                  </a:moveTo>
                  <a:lnTo>
                    <a:pt x="107974" y="30392"/>
                  </a:lnTo>
                  <a:cubicBezTo>
                    <a:pt x="140931" y="30011"/>
                    <a:pt x="173697" y="29535"/>
                    <a:pt x="206272" y="27725"/>
                  </a:cubicBezTo>
                  <a:cubicBezTo>
                    <a:pt x="238753" y="25534"/>
                    <a:pt x="271042" y="22867"/>
                    <a:pt x="303142" y="18676"/>
                  </a:cubicBezTo>
                  <a:cubicBezTo>
                    <a:pt x="335146" y="14104"/>
                    <a:pt x="366578" y="7913"/>
                    <a:pt x="399154" y="293"/>
                  </a:cubicBezTo>
                  <a:lnTo>
                    <a:pt x="399439" y="198"/>
                  </a:lnTo>
                  <a:cubicBezTo>
                    <a:pt x="403726" y="-755"/>
                    <a:pt x="407917" y="1817"/>
                    <a:pt x="408964" y="6103"/>
                  </a:cubicBezTo>
                  <a:cubicBezTo>
                    <a:pt x="409726" y="9247"/>
                    <a:pt x="408393" y="12485"/>
                    <a:pt x="405916" y="14295"/>
                  </a:cubicBezTo>
                  <a:cubicBezTo>
                    <a:pt x="377532" y="34869"/>
                    <a:pt x="344576" y="48394"/>
                    <a:pt x="311047" y="57824"/>
                  </a:cubicBezTo>
                  <a:cubicBezTo>
                    <a:pt x="277329" y="66397"/>
                    <a:pt x="242753" y="71159"/>
                    <a:pt x="208273" y="72493"/>
                  </a:cubicBezTo>
                  <a:cubicBezTo>
                    <a:pt x="173887" y="73731"/>
                    <a:pt x="139502" y="72302"/>
                    <a:pt x="105498" y="67921"/>
                  </a:cubicBezTo>
                  <a:cubicBezTo>
                    <a:pt x="71494" y="63444"/>
                    <a:pt x="38061" y="57062"/>
                    <a:pt x="5295" y="45632"/>
                  </a:cubicBezTo>
                  <a:cubicBezTo>
                    <a:pt x="1199" y="44203"/>
                    <a:pt x="-992" y="39727"/>
                    <a:pt x="437" y="35631"/>
                  </a:cubicBezTo>
                  <a:cubicBezTo>
                    <a:pt x="1580" y="32392"/>
                    <a:pt x="4628" y="30392"/>
                    <a:pt x="7867" y="30392"/>
                  </a:cubicBezTo>
                  <a:lnTo>
                    <a:pt x="8343" y="3048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335">
              <a:extLst>
                <a:ext uri="{FF2B5EF4-FFF2-40B4-BE49-F238E27FC236}">
                  <a16:creationId xmlns:a16="http://schemas.microsoft.com/office/drawing/2014/main" id="{BC212E45-6988-465E-B78A-8BC18A4C22A9}"/>
                </a:ext>
              </a:extLst>
            </p:cNvPr>
            <p:cNvSpPr/>
            <p:nvPr/>
          </p:nvSpPr>
          <p:spPr>
            <a:xfrm>
              <a:off x="1809740" y="640056"/>
              <a:ext cx="290409" cy="250607"/>
            </a:xfrm>
            <a:custGeom>
              <a:avLst/>
              <a:gdLst>
                <a:gd name="connsiteX0" fmla="*/ 287768 w 290409"/>
                <a:gd name="connsiteY0" fmla="*/ 1988 h 250607"/>
                <a:gd name="connsiteX1" fmla="*/ 289006 w 290409"/>
                <a:gd name="connsiteY1" fmla="*/ 12274 h 250607"/>
                <a:gd name="connsiteX2" fmla="*/ 11543 w 290409"/>
                <a:gd name="connsiteY2" fmla="*/ 249638 h 250607"/>
                <a:gd name="connsiteX3" fmla="*/ 970 w 290409"/>
                <a:gd name="connsiteY3" fmla="*/ 246589 h 250607"/>
                <a:gd name="connsiteX4" fmla="*/ 4018 w 290409"/>
                <a:gd name="connsiteY4" fmla="*/ 236017 h 250607"/>
                <a:gd name="connsiteX5" fmla="*/ 276147 w 290409"/>
                <a:gd name="connsiteY5" fmla="*/ 3321 h 250607"/>
                <a:gd name="connsiteX6" fmla="*/ 287006 w 290409"/>
                <a:gd name="connsiteY6" fmla="*/ 1416 h 250607"/>
                <a:gd name="connsiteX7" fmla="*/ 287768 w 290409"/>
                <a:gd name="connsiteY7" fmla="*/ 1988 h 2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409" h="250607">
                  <a:moveTo>
                    <a:pt x="287768" y="1988"/>
                  </a:moveTo>
                  <a:cubicBezTo>
                    <a:pt x="290720" y="4559"/>
                    <a:pt x="291292" y="9036"/>
                    <a:pt x="289006" y="12274"/>
                  </a:cubicBezTo>
                  <a:cubicBezTo>
                    <a:pt x="192708" y="149720"/>
                    <a:pt x="13352" y="248685"/>
                    <a:pt x="11543" y="249638"/>
                  </a:cubicBezTo>
                  <a:cubicBezTo>
                    <a:pt x="7733" y="251733"/>
                    <a:pt x="2970" y="250304"/>
                    <a:pt x="970" y="246589"/>
                  </a:cubicBezTo>
                  <a:cubicBezTo>
                    <a:pt x="-1126" y="242780"/>
                    <a:pt x="303" y="238112"/>
                    <a:pt x="4018" y="236017"/>
                  </a:cubicBezTo>
                  <a:cubicBezTo>
                    <a:pt x="5828" y="235064"/>
                    <a:pt x="182040" y="137719"/>
                    <a:pt x="276147" y="3321"/>
                  </a:cubicBezTo>
                  <a:cubicBezTo>
                    <a:pt x="278624" y="-203"/>
                    <a:pt x="283481" y="-1061"/>
                    <a:pt x="287006" y="1416"/>
                  </a:cubicBezTo>
                  <a:cubicBezTo>
                    <a:pt x="287291" y="1702"/>
                    <a:pt x="287482" y="1797"/>
                    <a:pt x="287768" y="198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336">
              <a:extLst>
                <a:ext uri="{FF2B5EF4-FFF2-40B4-BE49-F238E27FC236}">
                  <a16:creationId xmlns:a16="http://schemas.microsoft.com/office/drawing/2014/main" id="{ADBF2CB0-BAFB-45FF-9EDD-749857FEE366}"/>
                </a:ext>
              </a:extLst>
            </p:cNvPr>
            <p:cNvSpPr/>
            <p:nvPr/>
          </p:nvSpPr>
          <p:spPr>
            <a:xfrm>
              <a:off x="2164991" y="86933"/>
              <a:ext cx="174165" cy="307650"/>
            </a:xfrm>
            <a:custGeom>
              <a:avLst/>
              <a:gdLst>
                <a:gd name="connsiteX0" fmla="*/ 6431 w 174165"/>
                <a:gd name="connsiteY0" fmla="*/ 279 h 307650"/>
                <a:gd name="connsiteX1" fmla="*/ 174166 w 174165"/>
                <a:gd name="connsiteY1" fmla="*/ 136296 h 307650"/>
                <a:gd name="connsiteX2" fmla="*/ 117778 w 174165"/>
                <a:gd name="connsiteY2" fmla="*/ 307651 h 307650"/>
                <a:gd name="connsiteX3" fmla="*/ 79964 w 174165"/>
                <a:gd name="connsiteY3" fmla="*/ 161156 h 307650"/>
                <a:gd name="connsiteX4" fmla="*/ 6431 w 174165"/>
                <a:gd name="connsiteY4" fmla="*/ 279 h 30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165" h="307650">
                  <a:moveTo>
                    <a:pt x="6431" y="279"/>
                  </a:moveTo>
                  <a:cubicBezTo>
                    <a:pt x="23957" y="4660"/>
                    <a:pt x="132923" y="99053"/>
                    <a:pt x="174166" y="136296"/>
                  </a:cubicBezTo>
                  <a:cubicBezTo>
                    <a:pt x="143686" y="188112"/>
                    <a:pt x="124731" y="244976"/>
                    <a:pt x="117778" y="307651"/>
                  </a:cubicBezTo>
                  <a:cubicBezTo>
                    <a:pt x="113587" y="251263"/>
                    <a:pt x="103014" y="196018"/>
                    <a:pt x="79964" y="161156"/>
                  </a:cubicBezTo>
                  <a:cubicBezTo>
                    <a:pt x="17956" y="66763"/>
                    <a:pt x="-14715" y="-5055"/>
                    <a:pt x="6431" y="279"/>
                  </a:cubicBezTo>
                  <a:close/>
                </a:path>
              </a:pathLst>
            </a:custGeom>
            <a:solidFill>
              <a:srgbClr val="EBA9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337">
              <a:extLst>
                <a:ext uri="{FF2B5EF4-FFF2-40B4-BE49-F238E27FC236}">
                  <a16:creationId xmlns:a16="http://schemas.microsoft.com/office/drawing/2014/main" id="{EFC89724-B870-431E-94B0-CBBC056CE2EF}"/>
                </a:ext>
              </a:extLst>
            </p:cNvPr>
            <p:cNvSpPr/>
            <p:nvPr/>
          </p:nvSpPr>
          <p:spPr>
            <a:xfrm>
              <a:off x="1049567" y="-54449"/>
              <a:ext cx="1069371" cy="764882"/>
            </a:xfrm>
            <a:custGeom>
              <a:avLst/>
              <a:gdLst>
                <a:gd name="connsiteX0" fmla="*/ 242602 w 1069371"/>
                <a:gd name="connsiteY0" fmla="*/ 248437 h 764882"/>
                <a:gd name="connsiteX1" fmla="*/ 913162 w 1069371"/>
                <a:gd name="connsiteY1" fmla="*/ 13931 h 764882"/>
                <a:gd name="connsiteX2" fmla="*/ 1069372 w 1069371"/>
                <a:gd name="connsiteY2" fmla="*/ 72415 h 764882"/>
                <a:gd name="connsiteX3" fmla="*/ 313658 w 1069371"/>
                <a:gd name="connsiteY3" fmla="*/ 287489 h 764882"/>
                <a:gd name="connsiteX4" fmla="*/ 0 w 1069371"/>
                <a:gd name="connsiteY4" fmla="*/ 764882 h 764882"/>
                <a:gd name="connsiteX5" fmla="*/ 5525 w 1069371"/>
                <a:gd name="connsiteY5" fmla="*/ 687444 h 764882"/>
                <a:gd name="connsiteX6" fmla="*/ 242602 w 1069371"/>
                <a:gd name="connsiteY6" fmla="*/ 248437 h 7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9371" h="764882">
                  <a:moveTo>
                    <a:pt x="242602" y="248437"/>
                  </a:moveTo>
                  <a:cubicBezTo>
                    <a:pt x="420338" y="74987"/>
                    <a:pt x="660368" y="-41504"/>
                    <a:pt x="913162" y="13931"/>
                  </a:cubicBezTo>
                  <a:cubicBezTo>
                    <a:pt x="969550" y="26314"/>
                    <a:pt x="1018699" y="48602"/>
                    <a:pt x="1069372" y="72415"/>
                  </a:cubicBezTo>
                  <a:cubicBezTo>
                    <a:pt x="869823" y="14027"/>
                    <a:pt x="556832" y="103181"/>
                    <a:pt x="313658" y="287489"/>
                  </a:cubicBezTo>
                  <a:cubicBezTo>
                    <a:pt x="126492" y="429412"/>
                    <a:pt x="33528" y="662393"/>
                    <a:pt x="0" y="764882"/>
                  </a:cubicBezTo>
                  <a:cubicBezTo>
                    <a:pt x="381" y="738974"/>
                    <a:pt x="2381" y="712971"/>
                    <a:pt x="5525" y="687444"/>
                  </a:cubicBezTo>
                  <a:cubicBezTo>
                    <a:pt x="27908" y="512660"/>
                    <a:pt x="118205" y="369690"/>
                    <a:pt x="242602" y="248437"/>
                  </a:cubicBez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74" name="Graphic 236">
              <a:extLst>
                <a:ext uri="{FF2B5EF4-FFF2-40B4-BE49-F238E27FC236}">
                  <a16:creationId xmlns:a16="http://schemas.microsoft.com/office/drawing/2014/main" id="{F6DAA9C1-6E60-430E-B9C6-E0BF1B365BBF}"/>
                </a:ext>
              </a:extLst>
            </p:cNvPr>
            <p:cNvGrpSpPr/>
            <p:nvPr/>
          </p:nvGrpSpPr>
          <p:grpSpPr>
            <a:xfrm>
              <a:off x="1175267" y="163750"/>
              <a:ext cx="932191" cy="689766"/>
              <a:chOff x="1175267" y="163750"/>
              <a:chExt cx="932191" cy="689766"/>
            </a:xfrm>
            <a:solidFill>
              <a:srgbClr val="FFE066"/>
            </a:solidFill>
          </p:grpSpPr>
          <p:sp>
            <p:nvSpPr>
              <p:cNvPr id="502" name="Freeform: Shape 366">
                <a:extLst>
                  <a:ext uri="{FF2B5EF4-FFF2-40B4-BE49-F238E27FC236}">
                    <a16:creationId xmlns:a16="http://schemas.microsoft.com/office/drawing/2014/main" id="{3BE86A16-7B3C-49F0-B58E-E96D1F33566F}"/>
                  </a:ext>
                </a:extLst>
              </p:cNvPr>
              <p:cNvSpPr/>
              <p:nvPr/>
            </p:nvSpPr>
            <p:spPr>
              <a:xfrm>
                <a:off x="1175267" y="163750"/>
                <a:ext cx="839729" cy="499472"/>
              </a:xfrm>
              <a:custGeom>
                <a:avLst/>
                <a:gdLst>
                  <a:gd name="connsiteX0" fmla="*/ 792 w 839729"/>
                  <a:gd name="connsiteY0" fmla="*/ 493914 h 499472"/>
                  <a:gd name="connsiteX1" fmla="*/ 5935 w 839729"/>
                  <a:gd name="connsiteY1" fmla="*/ 498391 h 499472"/>
                  <a:gd name="connsiteX2" fmla="*/ 380078 w 839729"/>
                  <a:gd name="connsiteY2" fmla="*/ 186447 h 499472"/>
                  <a:gd name="connsiteX3" fmla="*/ 591914 w 839729"/>
                  <a:gd name="connsiteY3" fmla="*/ 83005 h 499472"/>
                  <a:gd name="connsiteX4" fmla="*/ 832325 w 839729"/>
                  <a:gd name="connsiteY4" fmla="*/ 24808 h 499472"/>
                  <a:gd name="connsiteX5" fmla="*/ 830896 w 839729"/>
                  <a:gd name="connsiteY5" fmla="*/ 3186 h 499472"/>
                  <a:gd name="connsiteX6" fmla="*/ 603344 w 839729"/>
                  <a:gd name="connsiteY6" fmla="*/ 40524 h 499472"/>
                  <a:gd name="connsiteX7" fmla="*/ 380459 w 839729"/>
                  <a:gd name="connsiteY7" fmla="*/ 143299 h 499472"/>
                  <a:gd name="connsiteX8" fmla="*/ 792 w 839729"/>
                  <a:gd name="connsiteY8" fmla="*/ 493914 h 49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9729" h="499472">
                    <a:moveTo>
                      <a:pt x="792" y="493914"/>
                    </a:moveTo>
                    <a:cubicBezTo>
                      <a:pt x="-1875" y="497438"/>
                      <a:pt x="2792" y="501439"/>
                      <a:pt x="5935" y="498391"/>
                    </a:cubicBezTo>
                    <a:cubicBezTo>
                      <a:pt x="121855" y="385424"/>
                      <a:pt x="242632" y="272934"/>
                      <a:pt x="380078" y="186447"/>
                    </a:cubicBezTo>
                    <a:cubicBezTo>
                      <a:pt x="446753" y="144442"/>
                      <a:pt x="517618" y="109104"/>
                      <a:pt x="591914" y="83005"/>
                    </a:cubicBezTo>
                    <a:cubicBezTo>
                      <a:pt x="670209" y="55478"/>
                      <a:pt x="755839" y="53383"/>
                      <a:pt x="832325" y="24808"/>
                    </a:cubicBezTo>
                    <a:cubicBezTo>
                      <a:pt x="842516" y="20998"/>
                      <a:pt x="842326" y="5186"/>
                      <a:pt x="830896" y="3186"/>
                    </a:cubicBezTo>
                    <a:cubicBezTo>
                      <a:pt x="758411" y="-9482"/>
                      <a:pt x="672114" y="18236"/>
                      <a:pt x="603344" y="40524"/>
                    </a:cubicBezTo>
                    <a:cubicBezTo>
                      <a:pt x="525334" y="65765"/>
                      <a:pt x="450658" y="101103"/>
                      <a:pt x="380459" y="143299"/>
                    </a:cubicBezTo>
                    <a:cubicBezTo>
                      <a:pt x="230154" y="233691"/>
                      <a:pt x="106329" y="355040"/>
                      <a:pt x="792" y="49391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3" name="Freeform: Shape 367">
                <a:extLst>
                  <a:ext uri="{FF2B5EF4-FFF2-40B4-BE49-F238E27FC236}">
                    <a16:creationId xmlns:a16="http://schemas.microsoft.com/office/drawing/2014/main" id="{71891C3B-F600-4274-857D-3FFE31C38B00}"/>
                  </a:ext>
                </a:extLst>
              </p:cNvPr>
              <p:cNvSpPr/>
              <p:nvPr/>
            </p:nvSpPr>
            <p:spPr>
              <a:xfrm>
                <a:off x="1401882" y="491602"/>
                <a:ext cx="705576" cy="361914"/>
              </a:xfrm>
              <a:custGeom>
                <a:avLst/>
                <a:gdLst>
                  <a:gd name="connsiteX0" fmla="*/ 1825 w 705576"/>
                  <a:gd name="connsiteY0" fmla="*/ 361897 h 361914"/>
                  <a:gd name="connsiteX1" fmla="*/ 386730 w 705576"/>
                  <a:gd name="connsiteY1" fmla="*/ 226165 h 361914"/>
                  <a:gd name="connsiteX2" fmla="*/ 578087 w 705576"/>
                  <a:gd name="connsiteY2" fmla="*/ 110532 h 361914"/>
                  <a:gd name="connsiteX3" fmla="*/ 704960 w 705576"/>
                  <a:gd name="connsiteY3" fmla="*/ 7376 h 361914"/>
                  <a:gd name="connsiteX4" fmla="*/ 696483 w 705576"/>
                  <a:gd name="connsiteY4" fmla="*/ 1756 h 361914"/>
                  <a:gd name="connsiteX5" fmla="*/ 547512 w 705576"/>
                  <a:gd name="connsiteY5" fmla="*/ 115294 h 361914"/>
                  <a:gd name="connsiteX6" fmla="*/ 380253 w 705576"/>
                  <a:gd name="connsiteY6" fmla="*/ 216355 h 361914"/>
                  <a:gd name="connsiteX7" fmla="*/ 1063 w 705576"/>
                  <a:gd name="connsiteY7" fmla="*/ 358468 h 361914"/>
                  <a:gd name="connsiteX8" fmla="*/ 1825 w 705576"/>
                  <a:gd name="connsiteY8" fmla="*/ 361897 h 36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5576" h="361914">
                    <a:moveTo>
                      <a:pt x="1825" y="361897"/>
                    </a:moveTo>
                    <a:cubicBezTo>
                      <a:pt x="137937" y="338751"/>
                      <a:pt x="265000" y="290364"/>
                      <a:pt x="386730" y="226165"/>
                    </a:cubicBezTo>
                    <a:cubicBezTo>
                      <a:pt x="452643" y="191399"/>
                      <a:pt x="516937" y="153204"/>
                      <a:pt x="578087" y="110532"/>
                    </a:cubicBezTo>
                    <a:cubicBezTo>
                      <a:pt x="622188" y="79671"/>
                      <a:pt x="677528" y="55382"/>
                      <a:pt x="704960" y="7376"/>
                    </a:cubicBezTo>
                    <a:cubicBezTo>
                      <a:pt x="707818" y="2423"/>
                      <a:pt x="700007" y="-2816"/>
                      <a:pt x="696483" y="1756"/>
                    </a:cubicBezTo>
                    <a:cubicBezTo>
                      <a:pt x="660764" y="49667"/>
                      <a:pt x="596947" y="81385"/>
                      <a:pt x="547512" y="115294"/>
                    </a:cubicBezTo>
                    <a:cubicBezTo>
                      <a:pt x="493886" y="152156"/>
                      <a:pt x="437498" y="185494"/>
                      <a:pt x="380253" y="216355"/>
                    </a:cubicBezTo>
                    <a:cubicBezTo>
                      <a:pt x="260714" y="280648"/>
                      <a:pt x="134127" y="330940"/>
                      <a:pt x="1063" y="358468"/>
                    </a:cubicBezTo>
                    <a:cubicBezTo>
                      <a:pt x="-747" y="358944"/>
                      <a:pt x="-81" y="362182"/>
                      <a:pt x="1825" y="361897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4" name="Freeform: Shape 368">
                <a:extLst>
                  <a:ext uri="{FF2B5EF4-FFF2-40B4-BE49-F238E27FC236}">
                    <a16:creationId xmlns:a16="http://schemas.microsoft.com/office/drawing/2014/main" id="{3B810B06-F635-49CA-B1F1-1182B99E8F70}"/>
                  </a:ext>
                </a:extLst>
              </p:cNvPr>
              <p:cNvSpPr/>
              <p:nvPr/>
            </p:nvSpPr>
            <p:spPr>
              <a:xfrm>
                <a:off x="1538669" y="350477"/>
                <a:ext cx="448876" cy="216559"/>
              </a:xfrm>
              <a:custGeom>
                <a:avLst/>
                <a:gdLst>
                  <a:gd name="connsiteX0" fmla="*/ 4580 w 448876"/>
                  <a:gd name="connsiteY0" fmla="*/ 216224 h 216559"/>
                  <a:gd name="connsiteX1" fmla="*/ 447302 w 448876"/>
                  <a:gd name="connsiteY1" fmla="*/ 4769 h 216559"/>
                  <a:gd name="connsiteX2" fmla="*/ 446349 w 448876"/>
                  <a:gd name="connsiteY2" fmla="*/ 6 h 216559"/>
                  <a:gd name="connsiteX3" fmla="*/ 233370 w 448876"/>
                  <a:gd name="connsiteY3" fmla="*/ 80683 h 216559"/>
                  <a:gd name="connsiteX4" fmla="*/ 1341 w 448876"/>
                  <a:gd name="connsiteY4" fmla="*/ 211271 h 216559"/>
                  <a:gd name="connsiteX5" fmla="*/ 4580 w 448876"/>
                  <a:gd name="connsiteY5" fmla="*/ 216224 h 2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876" h="216559">
                    <a:moveTo>
                      <a:pt x="4580" y="216224"/>
                    </a:moveTo>
                    <a:cubicBezTo>
                      <a:pt x="151646" y="140786"/>
                      <a:pt x="289949" y="57633"/>
                      <a:pt x="447302" y="4769"/>
                    </a:cubicBezTo>
                    <a:cubicBezTo>
                      <a:pt x="449874" y="3912"/>
                      <a:pt x="449112" y="-184"/>
                      <a:pt x="446349" y="6"/>
                    </a:cubicBezTo>
                    <a:cubicBezTo>
                      <a:pt x="373102" y="4674"/>
                      <a:pt x="298903" y="50013"/>
                      <a:pt x="233370" y="80683"/>
                    </a:cubicBezTo>
                    <a:cubicBezTo>
                      <a:pt x="152789" y="118402"/>
                      <a:pt x="79065" y="168408"/>
                      <a:pt x="1341" y="211271"/>
                    </a:cubicBezTo>
                    <a:cubicBezTo>
                      <a:pt x="-1897" y="213176"/>
                      <a:pt x="1341" y="217843"/>
                      <a:pt x="4580" y="21622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75" name="Graphic 236">
              <a:extLst>
                <a:ext uri="{FF2B5EF4-FFF2-40B4-BE49-F238E27FC236}">
                  <a16:creationId xmlns:a16="http://schemas.microsoft.com/office/drawing/2014/main" id="{13D948BE-6926-47CA-8704-9B77A6E94810}"/>
                </a:ext>
              </a:extLst>
            </p:cNvPr>
            <p:cNvGrpSpPr/>
            <p:nvPr/>
          </p:nvGrpSpPr>
          <p:grpSpPr>
            <a:xfrm>
              <a:off x="1130949" y="-8714"/>
              <a:ext cx="1205631" cy="737577"/>
              <a:chOff x="1130949" y="-8714"/>
              <a:chExt cx="1205631" cy="737577"/>
            </a:xfrm>
            <a:solidFill>
              <a:srgbClr val="FFFFFF"/>
            </a:solidFill>
          </p:grpSpPr>
          <p:sp>
            <p:nvSpPr>
              <p:cNvPr id="477" name="Freeform: Shape 341">
                <a:extLst>
                  <a:ext uri="{FF2B5EF4-FFF2-40B4-BE49-F238E27FC236}">
                    <a16:creationId xmlns:a16="http://schemas.microsoft.com/office/drawing/2014/main" id="{DC06895B-39D6-435E-AC9D-8ED41D5DCAE1}"/>
                  </a:ext>
                </a:extLst>
              </p:cNvPr>
              <p:cNvSpPr/>
              <p:nvPr/>
            </p:nvSpPr>
            <p:spPr>
              <a:xfrm>
                <a:off x="1393911" y="311631"/>
                <a:ext cx="63423" cy="53056"/>
              </a:xfrm>
              <a:custGeom>
                <a:avLst/>
                <a:gdLst>
                  <a:gd name="connsiteX0" fmla="*/ 461 w 63423"/>
                  <a:gd name="connsiteY0" fmla="*/ 46758 h 53056"/>
                  <a:gd name="connsiteX1" fmla="*/ 4652 w 63423"/>
                  <a:gd name="connsiteY1" fmla="*/ 53044 h 53056"/>
                  <a:gd name="connsiteX2" fmla="*/ 32751 w 63423"/>
                  <a:gd name="connsiteY2" fmla="*/ 38852 h 53056"/>
                  <a:gd name="connsiteX3" fmla="*/ 61897 w 63423"/>
                  <a:gd name="connsiteY3" fmla="*/ 13801 h 53056"/>
                  <a:gd name="connsiteX4" fmla="*/ 53229 w 63423"/>
                  <a:gd name="connsiteY4" fmla="*/ 752 h 53056"/>
                  <a:gd name="connsiteX5" fmla="*/ 23130 w 63423"/>
                  <a:gd name="connsiteY5" fmla="*/ 24279 h 53056"/>
                  <a:gd name="connsiteX6" fmla="*/ 461 w 63423"/>
                  <a:gd name="connsiteY6" fmla="*/ 46758 h 5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423" h="53056">
                    <a:moveTo>
                      <a:pt x="461" y="46758"/>
                    </a:moveTo>
                    <a:cubicBezTo>
                      <a:pt x="-1063" y="49901"/>
                      <a:pt x="1413" y="52854"/>
                      <a:pt x="4652" y="53044"/>
                    </a:cubicBezTo>
                    <a:cubicBezTo>
                      <a:pt x="15034" y="53425"/>
                      <a:pt x="24940" y="44853"/>
                      <a:pt x="32751" y="38852"/>
                    </a:cubicBezTo>
                    <a:cubicBezTo>
                      <a:pt x="42466" y="31327"/>
                      <a:pt x="54753" y="23898"/>
                      <a:pt x="61897" y="13801"/>
                    </a:cubicBezTo>
                    <a:cubicBezTo>
                      <a:pt x="65993" y="7991"/>
                      <a:pt x="61421" y="-2963"/>
                      <a:pt x="53229" y="752"/>
                    </a:cubicBezTo>
                    <a:cubicBezTo>
                      <a:pt x="41609" y="5991"/>
                      <a:pt x="32751" y="16087"/>
                      <a:pt x="23130" y="24279"/>
                    </a:cubicBezTo>
                    <a:cubicBezTo>
                      <a:pt x="15415" y="30756"/>
                      <a:pt x="4842" y="37423"/>
                      <a:pt x="461" y="46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8" name="Freeform: Shape 342">
                <a:extLst>
                  <a:ext uri="{FF2B5EF4-FFF2-40B4-BE49-F238E27FC236}">
                    <a16:creationId xmlns:a16="http://schemas.microsoft.com/office/drawing/2014/main" id="{7D0320D1-E358-4E64-A0A7-B1FA120A41F8}"/>
                  </a:ext>
                </a:extLst>
              </p:cNvPr>
              <p:cNvSpPr/>
              <p:nvPr/>
            </p:nvSpPr>
            <p:spPr>
              <a:xfrm>
                <a:off x="1418734" y="249110"/>
                <a:ext cx="50383" cy="44992"/>
              </a:xfrm>
              <a:custGeom>
                <a:avLst/>
                <a:gdLst>
                  <a:gd name="connsiteX0" fmla="*/ 16691 w 50383"/>
                  <a:gd name="connsiteY0" fmla="*/ 42509 h 44992"/>
                  <a:gd name="connsiteX1" fmla="*/ 34884 w 50383"/>
                  <a:gd name="connsiteY1" fmla="*/ 27650 h 44992"/>
                  <a:gd name="connsiteX2" fmla="*/ 49648 w 50383"/>
                  <a:gd name="connsiteY2" fmla="*/ 11648 h 44992"/>
                  <a:gd name="connsiteX3" fmla="*/ 39551 w 50383"/>
                  <a:gd name="connsiteY3" fmla="*/ 218 h 44992"/>
                  <a:gd name="connsiteX4" fmla="*/ 21644 w 50383"/>
                  <a:gd name="connsiteY4" fmla="*/ 10505 h 44992"/>
                  <a:gd name="connsiteX5" fmla="*/ 4309 w 50383"/>
                  <a:gd name="connsiteY5" fmla="*/ 23840 h 44992"/>
                  <a:gd name="connsiteX6" fmla="*/ 16691 w 50383"/>
                  <a:gd name="connsiteY6" fmla="*/ 42509 h 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383" h="44992">
                    <a:moveTo>
                      <a:pt x="16691" y="42509"/>
                    </a:moveTo>
                    <a:cubicBezTo>
                      <a:pt x="22597" y="37460"/>
                      <a:pt x="28788" y="32603"/>
                      <a:pt x="34884" y="27650"/>
                    </a:cubicBezTo>
                    <a:cubicBezTo>
                      <a:pt x="40694" y="22982"/>
                      <a:pt x="46790" y="18791"/>
                      <a:pt x="49648" y="11648"/>
                    </a:cubicBezTo>
                    <a:cubicBezTo>
                      <a:pt x="52505" y="4599"/>
                      <a:pt x="46600" y="-1211"/>
                      <a:pt x="39551" y="218"/>
                    </a:cubicBezTo>
                    <a:cubicBezTo>
                      <a:pt x="32598" y="1646"/>
                      <a:pt x="27169" y="6314"/>
                      <a:pt x="21644" y="10505"/>
                    </a:cubicBezTo>
                    <a:cubicBezTo>
                      <a:pt x="15834" y="14886"/>
                      <a:pt x="10024" y="19268"/>
                      <a:pt x="4309" y="23840"/>
                    </a:cubicBezTo>
                    <a:cubicBezTo>
                      <a:pt x="-6835" y="32888"/>
                      <a:pt x="5928" y="51748"/>
                      <a:pt x="16691" y="425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9" name="Freeform: Shape 343">
                <a:extLst>
                  <a:ext uri="{FF2B5EF4-FFF2-40B4-BE49-F238E27FC236}">
                    <a16:creationId xmlns:a16="http://schemas.microsoft.com/office/drawing/2014/main" id="{167F7393-A99D-4D29-ABBB-F952C466CE20}"/>
                  </a:ext>
                </a:extLst>
              </p:cNvPr>
              <p:cNvSpPr/>
              <p:nvPr/>
            </p:nvSpPr>
            <p:spPr>
              <a:xfrm>
                <a:off x="1563713" y="225045"/>
                <a:ext cx="77918" cy="48853"/>
              </a:xfrm>
              <a:custGeom>
                <a:avLst/>
                <a:gdLst>
                  <a:gd name="connsiteX0" fmla="*/ 14 w 77918"/>
                  <a:gd name="connsiteY0" fmla="*/ 42190 h 48853"/>
                  <a:gd name="connsiteX1" fmla="*/ 1348 w 77918"/>
                  <a:gd name="connsiteY1" fmla="*/ 44857 h 48853"/>
                  <a:gd name="connsiteX2" fmla="*/ 12016 w 77918"/>
                  <a:gd name="connsiteY2" fmla="*/ 48572 h 48853"/>
                  <a:gd name="connsiteX3" fmla="*/ 30875 w 77918"/>
                  <a:gd name="connsiteY3" fmla="*/ 47714 h 48853"/>
                  <a:gd name="connsiteX4" fmla="*/ 69642 w 77918"/>
                  <a:gd name="connsiteY4" fmla="*/ 36284 h 48853"/>
                  <a:gd name="connsiteX5" fmla="*/ 62498 w 77918"/>
                  <a:gd name="connsiteY5" fmla="*/ 185 h 48853"/>
                  <a:gd name="connsiteX6" fmla="*/ 18112 w 77918"/>
                  <a:gd name="connsiteY6" fmla="*/ 14948 h 48853"/>
                  <a:gd name="connsiteX7" fmla="*/ 14 w 77918"/>
                  <a:gd name="connsiteY7" fmla="*/ 42190 h 48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18" h="48853">
                    <a:moveTo>
                      <a:pt x="14" y="42190"/>
                    </a:moveTo>
                    <a:cubicBezTo>
                      <a:pt x="-81" y="43238"/>
                      <a:pt x="300" y="44381"/>
                      <a:pt x="1348" y="44857"/>
                    </a:cubicBezTo>
                    <a:cubicBezTo>
                      <a:pt x="5158" y="46381"/>
                      <a:pt x="7825" y="48095"/>
                      <a:pt x="12016" y="48572"/>
                    </a:cubicBezTo>
                    <a:cubicBezTo>
                      <a:pt x="18302" y="49334"/>
                      <a:pt x="24589" y="48381"/>
                      <a:pt x="30875" y="47714"/>
                    </a:cubicBezTo>
                    <a:cubicBezTo>
                      <a:pt x="42686" y="46381"/>
                      <a:pt x="59926" y="43619"/>
                      <a:pt x="69642" y="36284"/>
                    </a:cubicBezTo>
                    <a:cubicBezTo>
                      <a:pt x="82120" y="26855"/>
                      <a:pt x="81072" y="1994"/>
                      <a:pt x="62498" y="185"/>
                    </a:cubicBezTo>
                    <a:cubicBezTo>
                      <a:pt x="47449" y="-1244"/>
                      <a:pt x="30018" y="5804"/>
                      <a:pt x="18112" y="14948"/>
                    </a:cubicBezTo>
                    <a:cubicBezTo>
                      <a:pt x="7920" y="22664"/>
                      <a:pt x="1157" y="29712"/>
                      <a:pt x="14" y="42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0" name="Freeform: Shape 344">
                <a:extLst>
                  <a:ext uri="{FF2B5EF4-FFF2-40B4-BE49-F238E27FC236}">
                    <a16:creationId xmlns:a16="http://schemas.microsoft.com/office/drawing/2014/main" id="{2C6D6785-9031-4CBB-BD57-FD678A50778C}"/>
                  </a:ext>
                </a:extLst>
              </p:cNvPr>
              <p:cNvSpPr/>
              <p:nvPr/>
            </p:nvSpPr>
            <p:spPr>
              <a:xfrm>
                <a:off x="1518789" y="131643"/>
                <a:ext cx="90508" cy="51179"/>
              </a:xfrm>
              <a:custGeom>
                <a:avLst/>
                <a:gdLst>
                  <a:gd name="connsiteX0" fmla="*/ 361 w 90508"/>
                  <a:gd name="connsiteY0" fmla="*/ 48342 h 51179"/>
                  <a:gd name="connsiteX1" fmla="*/ 2171 w 90508"/>
                  <a:gd name="connsiteY1" fmla="*/ 51105 h 51179"/>
                  <a:gd name="connsiteX2" fmla="*/ 50748 w 90508"/>
                  <a:gd name="connsiteY2" fmla="*/ 38436 h 51179"/>
                  <a:gd name="connsiteX3" fmla="*/ 89515 w 90508"/>
                  <a:gd name="connsiteY3" fmla="*/ 18148 h 51179"/>
                  <a:gd name="connsiteX4" fmla="*/ 87133 w 90508"/>
                  <a:gd name="connsiteY4" fmla="*/ 6623 h 51179"/>
                  <a:gd name="connsiteX5" fmla="*/ 39318 w 90508"/>
                  <a:gd name="connsiteY5" fmla="*/ 10528 h 51179"/>
                  <a:gd name="connsiteX6" fmla="*/ 361 w 90508"/>
                  <a:gd name="connsiteY6" fmla="*/ 48342 h 5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508" h="51179">
                    <a:moveTo>
                      <a:pt x="361" y="48342"/>
                    </a:moveTo>
                    <a:cubicBezTo>
                      <a:pt x="-592" y="49676"/>
                      <a:pt x="456" y="51581"/>
                      <a:pt x="2171" y="51105"/>
                    </a:cubicBezTo>
                    <a:cubicBezTo>
                      <a:pt x="18268" y="46247"/>
                      <a:pt x="34651" y="44342"/>
                      <a:pt x="50748" y="38436"/>
                    </a:cubicBezTo>
                    <a:cubicBezTo>
                      <a:pt x="64178" y="33483"/>
                      <a:pt x="82276" y="31864"/>
                      <a:pt x="89515" y="18148"/>
                    </a:cubicBezTo>
                    <a:cubicBezTo>
                      <a:pt x="91706" y="13957"/>
                      <a:pt x="89991" y="9766"/>
                      <a:pt x="87133" y="6623"/>
                    </a:cubicBezTo>
                    <a:cubicBezTo>
                      <a:pt x="74942" y="-7093"/>
                      <a:pt x="52558" y="3670"/>
                      <a:pt x="39318" y="10528"/>
                    </a:cubicBezTo>
                    <a:cubicBezTo>
                      <a:pt x="21221" y="19672"/>
                      <a:pt x="12172" y="32626"/>
                      <a:pt x="361" y="483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1" name="Freeform: Shape 345">
                <a:extLst>
                  <a:ext uri="{FF2B5EF4-FFF2-40B4-BE49-F238E27FC236}">
                    <a16:creationId xmlns:a16="http://schemas.microsoft.com/office/drawing/2014/main" id="{D7FDDAF9-64AD-44BB-BA16-9AEAC53C4C10}"/>
                  </a:ext>
                </a:extLst>
              </p:cNvPr>
              <p:cNvSpPr/>
              <p:nvPr/>
            </p:nvSpPr>
            <p:spPr>
              <a:xfrm>
                <a:off x="1679732" y="133121"/>
                <a:ext cx="91938" cy="40003"/>
              </a:xfrm>
              <a:custGeom>
                <a:avLst/>
                <a:gdLst>
                  <a:gd name="connsiteX0" fmla="*/ 2772 w 91938"/>
                  <a:gd name="connsiteY0" fmla="*/ 39911 h 40003"/>
                  <a:gd name="connsiteX1" fmla="*/ 42205 w 91938"/>
                  <a:gd name="connsiteY1" fmla="*/ 35149 h 40003"/>
                  <a:gd name="connsiteX2" fmla="*/ 84020 w 91938"/>
                  <a:gd name="connsiteY2" fmla="*/ 23338 h 40003"/>
                  <a:gd name="connsiteX3" fmla="*/ 79448 w 91938"/>
                  <a:gd name="connsiteY3" fmla="*/ 1 h 40003"/>
                  <a:gd name="connsiteX4" fmla="*/ 676 w 91938"/>
                  <a:gd name="connsiteY4" fmla="*/ 35530 h 40003"/>
                  <a:gd name="connsiteX5" fmla="*/ 2772 w 91938"/>
                  <a:gd name="connsiteY5" fmla="*/ 39911 h 4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938" h="40003">
                    <a:moveTo>
                      <a:pt x="2772" y="39911"/>
                    </a:moveTo>
                    <a:cubicBezTo>
                      <a:pt x="16488" y="40387"/>
                      <a:pt x="28965" y="39054"/>
                      <a:pt x="42205" y="35149"/>
                    </a:cubicBezTo>
                    <a:cubicBezTo>
                      <a:pt x="56112" y="30958"/>
                      <a:pt x="70494" y="28576"/>
                      <a:pt x="84020" y="23338"/>
                    </a:cubicBezTo>
                    <a:cubicBezTo>
                      <a:pt x="96879" y="18385"/>
                      <a:pt x="93164" y="-189"/>
                      <a:pt x="79448" y="1"/>
                    </a:cubicBezTo>
                    <a:cubicBezTo>
                      <a:pt x="50968" y="287"/>
                      <a:pt x="19059" y="13813"/>
                      <a:pt x="676" y="35530"/>
                    </a:cubicBezTo>
                    <a:cubicBezTo>
                      <a:pt x="-943" y="37435"/>
                      <a:pt x="581" y="39816"/>
                      <a:pt x="2772" y="39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2" name="Freeform: Shape 346">
                <a:extLst>
                  <a:ext uri="{FF2B5EF4-FFF2-40B4-BE49-F238E27FC236}">
                    <a16:creationId xmlns:a16="http://schemas.microsoft.com/office/drawing/2014/main" id="{AFCEFD5A-C589-492F-B2F9-64E398992058}"/>
                  </a:ext>
                </a:extLst>
              </p:cNvPr>
              <p:cNvSpPr/>
              <p:nvPr/>
            </p:nvSpPr>
            <p:spPr>
              <a:xfrm>
                <a:off x="1244257" y="317395"/>
                <a:ext cx="56617" cy="57598"/>
              </a:xfrm>
              <a:custGeom>
                <a:avLst/>
                <a:gdLst>
                  <a:gd name="connsiteX0" fmla="*/ 21813 w 56617"/>
                  <a:gd name="connsiteY0" fmla="*/ 24230 h 57598"/>
                  <a:gd name="connsiteX1" fmla="*/ 192 w 56617"/>
                  <a:gd name="connsiteY1" fmla="*/ 54520 h 57598"/>
                  <a:gd name="connsiteX2" fmla="*/ 3335 w 56617"/>
                  <a:gd name="connsiteY2" fmla="*/ 57282 h 57598"/>
                  <a:gd name="connsiteX3" fmla="*/ 36291 w 56617"/>
                  <a:gd name="connsiteY3" fmla="*/ 33469 h 57598"/>
                  <a:gd name="connsiteX4" fmla="*/ 56580 w 56617"/>
                  <a:gd name="connsiteY4" fmla="*/ 8038 h 57598"/>
                  <a:gd name="connsiteX5" fmla="*/ 47721 w 56617"/>
                  <a:gd name="connsiteY5" fmla="*/ 322 h 57598"/>
                  <a:gd name="connsiteX6" fmla="*/ 21813 w 56617"/>
                  <a:gd name="connsiteY6" fmla="*/ 24230 h 5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617" h="57598">
                    <a:moveTo>
                      <a:pt x="21813" y="24230"/>
                    </a:moveTo>
                    <a:cubicBezTo>
                      <a:pt x="13146" y="33374"/>
                      <a:pt x="5240" y="42804"/>
                      <a:pt x="192" y="54520"/>
                    </a:cubicBezTo>
                    <a:cubicBezTo>
                      <a:pt x="-666" y="56615"/>
                      <a:pt x="1525" y="58330"/>
                      <a:pt x="3335" y="57282"/>
                    </a:cubicBezTo>
                    <a:cubicBezTo>
                      <a:pt x="15336" y="50614"/>
                      <a:pt x="26004" y="42518"/>
                      <a:pt x="36291" y="33469"/>
                    </a:cubicBezTo>
                    <a:cubicBezTo>
                      <a:pt x="44483" y="26326"/>
                      <a:pt x="55437" y="19563"/>
                      <a:pt x="56580" y="8038"/>
                    </a:cubicBezTo>
                    <a:cubicBezTo>
                      <a:pt x="57056" y="2894"/>
                      <a:pt x="52960" y="-1202"/>
                      <a:pt x="47721" y="322"/>
                    </a:cubicBezTo>
                    <a:cubicBezTo>
                      <a:pt x="36577" y="3561"/>
                      <a:pt x="29529" y="16039"/>
                      <a:pt x="21813" y="242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3" name="Freeform: Shape 347">
                <a:extLst>
                  <a:ext uri="{FF2B5EF4-FFF2-40B4-BE49-F238E27FC236}">
                    <a16:creationId xmlns:a16="http://schemas.microsoft.com/office/drawing/2014/main" id="{93CD3E9C-C259-4787-86E0-687515FBBA9E}"/>
                  </a:ext>
                </a:extLst>
              </p:cNvPr>
              <p:cNvSpPr/>
              <p:nvPr/>
            </p:nvSpPr>
            <p:spPr>
              <a:xfrm>
                <a:off x="1224550" y="442841"/>
                <a:ext cx="51287" cy="52282"/>
              </a:xfrm>
              <a:custGeom>
                <a:avLst/>
                <a:gdLst>
                  <a:gd name="connsiteX0" fmla="*/ 86 w 51287"/>
                  <a:gd name="connsiteY0" fmla="*/ 50898 h 52282"/>
                  <a:gd name="connsiteX1" fmla="*/ 1515 w 51287"/>
                  <a:gd name="connsiteY1" fmla="*/ 52137 h 52282"/>
                  <a:gd name="connsiteX2" fmla="*/ 37710 w 51287"/>
                  <a:gd name="connsiteY2" fmla="*/ 25276 h 52282"/>
                  <a:gd name="connsiteX3" fmla="*/ 48854 w 51287"/>
                  <a:gd name="connsiteY3" fmla="*/ 2511 h 52282"/>
                  <a:gd name="connsiteX4" fmla="*/ 25804 w 51287"/>
                  <a:gd name="connsiteY4" fmla="*/ 11846 h 52282"/>
                  <a:gd name="connsiteX5" fmla="*/ 86 w 51287"/>
                  <a:gd name="connsiteY5" fmla="*/ 50898 h 5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87" h="52282">
                    <a:moveTo>
                      <a:pt x="86" y="50898"/>
                    </a:moveTo>
                    <a:cubicBezTo>
                      <a:pt x="-295" y="51851"/>
                      <a:pt x="658" y="52613"/>
                      <a:pt x="1515" y="52137"/>
                    </a:cubicBezTo>
                    <a:cubicBezTo>
                      <a:pt x="14945" y="44612"/>
                      <a:pt x="26471" y="35754"/>
                      <a:pt x="37710" y="25276"/>
                    </a:cubicBezTo>
                    <a:cubicBezTo>
                      <a:pt x="42663" y="20704"/>
                      <a:pt x="56951" y="10703"/>
                      <a:pt x="48854" y="2511"/>
                    </a:cubicBezTo>
                    <a:cubicBezTo>
                      <a:pt x="41330" y="-5299"/>
                      <a:pt x="30471" y="7179"/>
                      <a:pt x="25804" y="11846"/>
                    </a:cubicBezTo>
                    <a:cubicBezTo>
                      <a:pt x="14279" y="23371"/>
                      <a:pt x="6087" y="35849"/>
                      <a:pt x="86" y="508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4" name="Freeform: Shape 348">
                <a:extLst>
                  <a:ext uri="{FF2B5EF4-FFF2-40B4-BE49-F238E27FC236}">
                    <a16:creationId xmlns:a16="http://schemas.microsoft.com/office/drawing/2014/main" id="{BFDE22C8-8A70-4F8B-9472-07A9E7046361}"/>
                  </a:ext>
                </a:extLst>
              </p:cNvPr>
              <p:cNvSpPr/>
              <p:nvPr/>
            </p:nvSpPr>
            <p:spPr>
              <a:xfrm>
                <a:off x="1350515" y="447190"/>
                <a:ext cx="87371" cy="60531"/>
              </a:xfrm>
              <a:custGeom>
                <a:avLst/>
                <a:gdLst>
                  <a:gd name="connsiteX0" fmla="*/ 137 w 87371"/>
                  <a:gd name="connsiteY0" fmla="*/ 58836 h 60531"/>
                  <a:gd name="connsiteX1" fmla="*/ 1947 w 87371"/>
                  <a:gd name="connsiteY1" fmla="*/ 60360 h 60531"/>
                  <a:gd name="connsiteX2" fmla="*/ 51953 w 87371"/>
                  <a:gd name="connsiteY2" fmla="*/ 30261 h 60531"/>
                  <a:gd name="connsiteX3" fmla="*/ 87291 w 87371"/>
                  <a:gd name="connsiteY3" fmla="*/ 7782 h 60531"/>
                  <a:gd name="connsiteX4" fmla="*/ 85957 w 87371"/>
                  <a:gd name="connsiteY4" fmla="*/ 3877 h 60531"/>
                  <a:gd name="connsiteX5" fmla="*/ 83767 w 87371"/>
                  <a:gd name="connsiteY5" fmla="*/ 2258 h 60531"/>
                  <a:gd name="connsiteX6" fmla="*/ 75004 w 87371"/>
                  <a:gd name="connsiteY6" fmla="*/ 543 h 60531"/>
                  <a:gd name="connsiteX7" fmla="*/ 137 w 87371"/>
                  <a:gd name="connsiteY7" fmla="*/ 58836 h 6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371" h="60531">
                    <a:moveTo>
                      <a:pt x="137" y="58836"/>
                    </a:moveTo>
                    <a:cubicBezTo>
                      <a:pt x="-434" y="59979"/>
                      <a:pt x="899" y="60932"/>
                      <a:pt x="1947" y="60360"/>
                    </a:cubicBezTo>
                    <a:cubicBezTo>
                      <a:pt x="19187" y="51216"/>
                      <a:pt x="34713" y="39500"/>
                      <a:pt x="51953" y="30261"/>
                    </a:cubicBezTo>
                    <a:cubicBezTo>
                      <a:pt x="63193" y="24260"/>
                      <a:pt x="84148" y="21784"/>
                      <a:pt x="87291" y="7782"/>
                    </a:cubicBezTo>
                    <a:cubicBezTo>
                      <a:pt x="87577" y="6449"/>
                      <a:pt x="87100" y="4734"/>
                      <a:pt x="85957" y="3877"/>
                    </a:cubicBezTo>
                    <a:cubicBezTo>
                      <a:pt x="85195" y="3305"/>
                      <a:pt x="84433" y="2829"/>
                      <a:pt x="83767" y="2258"/>
                    </a:cubicBezTo>
                    <a:cubicBezTo>
                      <a:pt x="81385" y="543"/>
                      <a:pt x="78052" y="-790"/>
                      <a:pt x="75004" y="543"/>
                    </a:cubicBezTo>
                    <a:cubicBezTo>
                      <a:pt x="47000" y="13116"/>
                      <a:pt x="15091" y="30737"/>
                      <a:pt x="137" y="588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5" name="Freeform: Shape 349">
                <a:extLst>
                  <a:ext uri="{FF2B5EF4-FFF2-40B4-BE49-F238E27FC236}">
                    <a16:creationId xmlns:a16="http://schemas.microsoft.com/office/drawing/2014/main" id="{B8C738E9-DCD2-4C1F-AA82-A5EE86ECF7F6}"/>
                  </a:ext>
                </a:extLst>
              </p:cNvPr>
              <p:cNvSpPr/>
              <p:nvPr/>
            </p:nvSpPr>
            <p:spPr>
              <a:xfrm>
                <a:off x="1584680" y="304074"/>
                <a:ext cx="73182" cy="51408"/>
              </a:xfrm>
              <a:custGeom>
                <a:avLst/>
                <a:gdLst>
                  <a:gd name="connsiteX0" fmla="*/ 287 w 73182"/>
                  <a:gd name="connsiteY0" fmla="*/ 43361 h 51408"/>
                  <a:gd name="connsiteX1" fmla="*/ 1906 w 73182"/>
                  <a:gd name="connsiteY1" fmla="*/ 47933 h 51408"/>
                  <a:gd name="connsiteX2" fmla="*/ 28100 w 73182"/>
                  <a:gd name="connsiteY2" fmla="*/ 50504 h 51408"/>
                  <a:gd name="connsiteX3" fmla="*/ 59723 w 73182"/>
                  <a:gd name="connsiteY3" fmla="*/ 39265 h 51408"/>
                  <a:gd name="connsiteX4" fmla="*/ 46960 w 73182"/>
                  <a:gd name="connsiteY4" fmla="*/ 974 h 51408"/>
                  <a:gd name="connsiteX5" fmla="*/ 15908 w 73182"/>
                  <a:gd name="connsiteY5" fmla="*/ 18119 h 51408"/>
                  <a:gd name="connsiteX6" fmla="*/ 287 w 73182"/>
                  <a:gd name="connsiteY6" fmla="*/ 43361 h 5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182" h="51408">
                    <a:moveTo>
                      <a:pt x="287" y="43361"/>
                    </a:moveTo>
                    <a:cubicBezTo>
                      <a:pt x="-380" y="44885"/>
                      <a:pt x="97" y="47266"/>
                      <a:pt x="1906" y="47933"/>
                    </a:cubicBezTo>
                    <a:cubicBezTo>
                      <a:pt x="10574" y="50981"/>
                      <a:pt x="18956" y="52505"/>
                      <a:pt x="28100" y="50504"/>
                    </a:cubicBezTo>
                    <a:cubicBezTo>
                      <a:pt x="38959" y="48123"/>
                      <a:pt x="49055" y="42503"/>
                      <a:pt x="59723" y="39265"/>
                    </a:cubicBezTo>
                    <a:cubicBezTo>
                      <a:pt x="84679" y="31740"/>
                      <a:pt x="71725" y="-6550"/>
                      <a:pt x="46960" y="974"/>
                    </a:cubicBezTo>
                    <a:cubicBezTo>
                      <a:pt x="35339" y="4499"/>
                      <a:pt x="25147" y="10309"/>
                      <a:pt x="15908" y="18119"/>
                    </a:cubicBezTo>
                    <a:cubicBezTo>
                      <a:pt x="7717" y="25073"/>
                      <a:pt x="4383" y="33740"/>
                      <a:pt x="287" y="433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6" name="Freeform: Shape 350">
                <a:extLst>
                  <a:ext uri="{FF2B5EF4-FFF2-40B4-BE49-F238E27FC236}">
                    <a16:creationId xmlns:a16="http://schemas.microsoft.com/office/drawing/2014/main" id="{356DDD9C-75E5-47AE-9BCE-DB87C0375896}"/>
                  </a:ext>
                </a:extLst>
              </p:cNvPr>
              <p:cNvSpPr/>
              <p:nvPr/>
            </p:nvSpPr>
            <p:spPr>
              <a:xfrm>
                <a:off x="1790897" y="218520"/>
                <a:ext cx="69628" cy="28522"/>
              </a:xfrm>
              <a:custGeom>
                <a:avLst/>
                <a:gdLst>
                  <a:gd name="connsiteX0" fmla="*/ 1334 w 69628"/>
                  <a:gd name="connsiteY0" fmla="*/ 28521 h 28522"/>
                  <a:gd name="connsiteX1" fmla="*/ 64390 w 69628"/>
                  <a:gd name="connsiteY1" fmla="*/ 14901 h 28522"/>
                  <a:gd name="connsiteX2" fmla="*/ 69628 w 69628"/>
                  <a:gd name="connsiteY2" fmla="*/ 7090 h 28522"/>
                  <a:gd name="connsiteX3" fmla="*/ 68390 w 69628"/>
                  <a:gd name="connsiteY3" fmla="*/ 3375 h 28522"/>
                  <a:gd name="connsiteX4" fmla="*/ 59437 w 69628"/>
                  <a:gd name="connsiteY4" fmla="*/ 327 h 28522"/>
                  <a:gd name="connsiteX5" fmla="*/ 477 w 69628"/>
                  <a:gd name="connsiteY5" fmla="*/ 26331 h 28522"/>
                  <a:gd name="connsiteX6" fmla="*/ 1334 w 69628"/>
                  <a:gd name="connsiteY6" fmla="*/ 28521 h 28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628" h="28522">
                    <a:moveTo>
                      <a:pt x="1334" y="28521"/>
                    </a:moveTo>
                    <a:cubicBezTo>
                      <a:pt x="23051" y="28617"/>
                      <a:pt x="43911" y="21854"/>
                      <a:pt x="64390" y="14901"/>
                    </a:cubicBezTo>
                    <a:cubicBezTo>
                      <a:pt x="67819" y="13758"/>
                      <a:pt x="69628" y="10519"/>
                      <a:pt x="69628" y="7090"/>
                    </a:cubicBezTo>
                    <a:cubicBezTo>
                      <a:pt x="69628" y="5566"/>
                      <a:pt x="69152" y="4614"/>
                      <a:pt x="68390" y="3375"/>
                    </a:cubicBezTo>
                    <a:cubicBezTo>
                      <a:pt x="66580" y="232"/>
                      <a:pt x="62675" y="-530"/>
                      <a:pt x="59437" y="327"/>
                    </a:cubicBezTo>
                    <a:cubicBezTo>
                      <a:pt x="38482" y="5376"/>
                      <a:pt x="18193" y="14043"/>
                      <a:pt x="477" y="26331"/>
                    </a:cubicBezTo>
                    <a:cubicBezTo>
                      <a:pt x="-476" y="26997"/>
                      <a:pt x="96" y="28521"/>
                      <a:pt x="1334" y="285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7" name="Freeform: Shape 351">
                <a:extLst>
                  <a:ext uri="{FF2B5EF4-FFF2-40B4-BE49-F238E27FC236}">
                    <a16:creationId xmlns:a16="http://schemas.microsoft.com/office/drawing/2014/main" id="{EA7E23D3-1381-49D5-94D2-0D5909A3CDD4}"/>
                  </a:ext>
                </a:extLst>
              </p:cNvPr>
              <p:cNvSpPr/>
              <p:nvPr/>
            </p:nvSpPr>
            <p:spPr>
              <a:xfrm>
                <a:off x="1833964" y="104036"/>
                <a:ext cx="68326" cy="26858"/>
              </a:xfrm>
              <a:custGeom>
                <a:avLst/>
                <a:gdLst>
                  <a:gd name="connsiteX0" fmla="*/ 6941 w 68326"/>
                  <a:gd name="connsiteY0" fmla="*/ 25181 h 26858"/>
                  <a:gd name="connsiteX1" fmla="*/ 21419 w 68326"/>
                  <a:gd name="connsiteY1" fmla="*/ 25562 h 26858"/>
                  <a:gd name="connsiteX2" fmla="*/ 35992 w 68326"/>
                  <a:gd name="connsiteY2" fmla="*/ 26038 h 26858"/>
                  <a:gd name="connsiteX3" fmla="*/ 66186 w 68326"/>
                  <a:gd name="connsiteY3" fmla="*/ 20609 h 26858"/>
                  <a:gd name="connsiteX4" fmla="*/ 66948 w 68326"/>
                  <a:gd name="connsiteY4" fmla="*/ 9941 h 26858"/>
                  <a:gd name="connsiteX5" fmla="*/ 31610 w 68326"/>
                  <a:gd name="connsiteY5" fmla="*/ 797 h 26858"/>
                  <a:gd name="connsiteX6" fmla="*/ 1226 w 68326"/>
                  <a:gd name="connsiteY6" fmla="*/ 16513 h 26858"/>
                  <a:gd name="connsiteX7" fmla="*/ 6941 w 68326"/>
                  <a:gd name="connsiteY7" fmla="*/ 25181 h 2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26" h="26858">
                    <a:moveTo>
                      <a:pt x="6941" y="25181"/>
                    </a:moveTo>
                    <a:cubicBezTo>
                      <a:pt x="11894" y="24038"/>
                      <a:pt x="16466" y="25467"/>
                      <a:pt x="21419" y="25562"/>
                    </a:cubicBezTo>
                    <a:cubicBezTo>
                      <a:pt x="26276" y="25657"/>
                      <a:pt x="31039" y="25562"/>
                      <a:pt x="35992" y="26038"/>
                    </a:cubicBezTo>
                    <a:cubicBezTo>
                      <a:pt x="46088" y="26896"/>
                      <a:pt x="58471" y="28801"/>
                      <a:pt x="66186" y="20609"/>
                    </a:cubicBezTo>
                    <a:cubicBezTo>
                      <a:pt x="68949" y="17656"/>
                      <a:pt x="68853" y="13275"/>
                      <a:pt x="66948" y="9941"/>
                    </a:cubicBezTo>
                    <a:cubicBezTo>
                      <a:pt x="60376" y="-1394"/>
                      <a:pt x="42755" y="-632"/>
                      <a:pt x="31610" y="797"/>
                    </a:cubicBezTo>
                    <a:cubicBezTo>
                      <a:pt x="19228" y="2512"/>
                      <a:pt x="8846" y="6036"/>
                      <a:pt x="1226" y="16513"/>
                    </a:cubicBezTo>
                    <a:cubicBezTo>
                      <a:pt x="-2013" y="20990"/>
                      <a:pt x="1607" y="26419"/>
                      <a:pt x="6941" y="25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8" name="Freeform: Shape 352">
                <a:extLst>
                  <a:ext uri="{FF2B5EF4-FFF2-40B4-BE49-F238E27FC236}">
                    <a16:creationId xmlns:a16="http://schemas.microsoft.com/office/drawing/2014/main" id="{43FB3695-8EB2-40B4-A5F1-AF1A4B092893}"/>
                  </a:ext>
                </a:extLst>
              </p:cNvPr>
              <p:cNvSpPr/>
              <p:nvPr/>
            </p:nvSpPr>
            <p:spPr>
              <a:xfrm>
                <a:off x="2055859" y="166585"/>
                <a:ext cx="53750" cy="60094"/>
              </a:xfrm>
              <a:custGeom>
                <a:avLst/>
                <a:gdLst>
                  <a:gd name="connsiteX0" fmla="*/ 2596 w 53750"/>
                  <a:gd name="connsiteY0" fmla="*/ 15496 h 60094"/>
                  <a:gd name="connsiteX1" fmla="*/ 30124 w 53750"/>
                  <a:gd name="connsiteY1" fmla="*/ 36642 h 60094"/>
                  <a:gd name="connsiteX2" fmla="*/ 52984 w 53750"/>
                  <a:gd name="connsiteY2" fmla="*/ 59978 h 60094"/>
                  <a:gd name="connsiteX3" fmla="*/ 53746 w 53750"/>
                  <a:gd name="connsiteY3" fmla="*/ 59597 h 60094"/>
                  <a:gd name="connsiteX4" fmla="*/ 9931 w 53750"/>
                  <a:gd name="connsiteY4" fmla="*/ 352 h 60094"/>
                  <a:gd name="connsiteX5" fmla="*/ 2596 w 53750"/>
                  <a:gd name="connsiteY5" fmla="*/ 15496 h 60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750" h="60094">
                    <a:moveTo>
                      <a:pt x="2596" y="15496"/>
                    </a:moveTo>
                    <a:cubicBezTo>
                      <a:pt x="10883" y="23497"/>
                      <a:pt x="21456" y="28927"/>
                      <a:pt x="30124" y="36642"/>
                    </a:cubicBezTo>
                    <a:cubicBezTo>
                      <a:pt x="38220" y="43786"/>
                      <a:pt x="45554" y="52168"/>
                      <a:pt x="52984" y="59978"/>
                    </a:cubicBezTo>
                    <a:cubicBezTo>
                      <a:pt x="53269" y="60264"/>
                      <a:pt x="53746" y="59978"/>
                      <a:pt x="53746" y="59597"/>
                    </a:cubicBezTo>
                    <a:cubicBezTo>
                      <a:pt x="54127" y="37499"/>
                      <a:pt x="31362" y="6352"/>
                      <a:pt x="9931" y="352"/>
                    </a:cubicBezTo>
                    <a:cubicBezTo>
                      <a:pt x="1168" y="-2220"/>
                      <a:pt x="-3119" y="9972"/>
                      <a:pt x="2596" y="154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9" name="Freeform: Shape 353">
                <a:extLst>
                  <a:ext uri="{FF2B5EF4-FFF2-40B4-BE49-F238E27FC236}">
                    <a16:creationId xmlns:a16="http://schemas.microsoft.com/office/drawing/2014/main" id="{5C6DF01E-C10B-4D5D-9470-2D23E5113F4A}"/>
                  </a:ext>
                </a:extLst>
              </p:cNvPr>
              <p:cNvSpPr/>
              <p:nvPr/>
            </p:nvSpPr>
            <p:spPr>
              <a:xfrm>
                <a:off x="2021574" y="71136"/>
                <a:ext cx="61845" cy="55672"/>
              </a:xfrm>
              <a:custGeom>
                <a:avLst/>
                <a:gdLst>
                  <a:gd name="connsiteX0" fmla="*/ 1829 w 61845"/>
                  <a:gd name="connsiteY0" fmla="*/ 19791 h 55672"/>
                  <a:gd name="connsiteX1" fmla="*/ 31547 w 61845"/>
                  <a:gd name="connsiteY1" fmla="*/ 40937 h 55672"/>
                  <a:gd name="connsiteX2" fmla="*/ 57169 w 61845"/>
                  <a:gd name="connsiteY2" fmla="*/ 55605 h 55672"/>
                  <a:gd name="connsiteX3" fmla="*/ 59265 w 61845"/>
                  <a:gd name="connsiteY3" fmla="*/ 54557 h 55672"/>
                  <a:gd name="connsiteX4" fmla="*/ 8496 w 61845"/>
                  <a:gd name="connsiteY4" fmla="*/ 551 h 55672"/>
                  <a:gd name="connsiteX5" fmla="*/ 1829 w 61845"/>
                  <a:gd name="connsiteY5" fmla="*/ 19791 h 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845" h="55672">
                    <a:moveTo>
                      <a:pt x="1829" y="19791"/>
                    </a:moveTo>
                    <a:cubicBezTo>
                      <a:pt x="7639" y="29792"/>
                      <a:pt x="22307" y="34174"/>
                      <a:pt x="31547" y="40937"/>
                    </a:cubicBezTo>
                    <a:cubicBezTo>
                      <a:pt x="39738" y="47033"/>
                      <a:pt x="47549" y="52557"/>
                      <a:pt x="57169" y="55605"/>
                    </a:cubicBezTo>
                    <a:cubicBezTo>
                      <a:pt x="58026" y="55891"/>
                      <a:pt x="58884" y="55224"/>
                      <a:pt x="59265" y="54557"/>
                    </a:cubicBezTo>
                    <a:cubicBezTo>
                      <a:pt x="72504" y="29792"/>
                      <a:pt x="31642" y="-4783"/>
                      <a:pt x="8496" y="551"/>
                    </a:cubicBezTo>
                    <a:cubicBezTo>
                      <a:pt x="-76" y="2551"/>
                      <a:pt x="-1886" y="13219"/>
                      <a:pt x="1829" y="197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0" name="Freeform: Shape 354">
                <a:extLst>
                  <a:ext uri="{FF2B5EF4-FFF2-40B4-BE49-F238E27FC236}">
                    <a16:creationId xmlns:a16="http://schemas.microsoft.com/office/drawing/2014/main" id="{FCAB391F-9D4E-4336-A36C-AB752BB08293}"/>
                  </a:ext>
                </a:extLst>
              </p:cNvPr>
              <p:cNvSpPr/>
              <p:nvPr/>
            </p:nvSpPr>
            <p:spPr>
              <a:xfrm>
                <a:off x="1831050" y="28064"/>
                <a:ext cx="92758" cy="30680"/>
              </a:xfrm>
              <a:custGeom>
                <a:avLst/>
                <a:gdLst>
                  <a:gd name="connsiteX0" fmla="*/ 7664 w 92758"/>
                  <a:gd name="connsiteY0" fmla="*/ 27525 h 30680"/>
                  <a:gd name="connsiteX1" fmla="*/ 51479 w 92758"/>
                  <a:gd name="connsiteY1" fmla="*/ 29335 h 30680"/>
                  <a:gd name="connsiteX2" fmla="*/ 90912 w 92758"/>
                  <a:gd name="connsiteY2" fmla="*/ 25620 h 30680"/>
                  <a:gd name="connsiteX3" fmla="*/ 92341 w 92758"/>
                  <a:gd name="connsiteY3" fmla="*/ 21619 h 30680"/>
                  <a:gd name="connsiteX4" fmla="*/ 57384 w 92758"/>
                  <a:gd name="connsiteY4" fmla="*/ 4093 h 30680"/>
                  <a:gd name="connsiteX5" fmla="*/ 9283 w 92758"/>
                  <a:gd name="connsiteY5" fmla="*/ 1712 h 30680"/>
                  <a:gd name="connsiteX6" fmla="*/ 7664 w 92758"/>
                  <a:gd name="connsiteY6" fmla="*/ 27525 h 3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58" h="30680">
                    <a:moveTo>
                      <a:pt x="7664" y="27525"/>
                    </a:moveTo>
                    <a:cubicBezTo>
                      <a:pt x="21856" y="32383"/>
                      <a:pt x="36810" y="30478"/>
                      <a:pt x="51479" y="29335"/>
                    </a:cubicBezTo>
                    <a:cubicBezTo>
                      <a:pt x="64147" y="28382"/>
                      <a:pt x="78720" y="29049"/>
                      <a:pt x="90912" y="25620"/>
                    </a:cubicBezTo>
                    <a:cubicBezTo>
                      <a:pt x="92531" y="25144"/>
                      <a:pt x="93293" y="22953"/>
                      <a:pt x="92341" y="21619"/>
                    </a:cubicBezTo>
                    <a:cubicBezTo>
                      <a:pt x="85007" y="11142"/>
                      <a:pt x="69290" y="6760"/>
                      <a:pt x="57384" y="4093"/>
                    </a:cubicBezTo>
                    <a:cubicBezTo>
                      <a:pt x="42239" y="664"/>
                      <a:pt x="24428" y="-1812"/>
                      <a:pt x="9283" y="1712"/>
                    </a:cubicBezTo>
                    <a:cubicBezTo>
                      <a:pt x="-1957" y="4379"/>
                      <a:pt x="-3576" y="23620"/>
                      <a:pt x="7664" y="27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1" name="Freeform: Shape 355">
                <a:extLst>
                  <a:ext uri="{FF2B5EF4-FFF2-40B4-BE49-F238E27FC236}">
                    <a16:creationId xmlns:a16="http://schemas.microsoft.com/office/drawing/2014/main" id="{3FEDAA4D-FF2A-40AA-B32F-4E00C23BBEBC}"/>
                  </a:ext>
                </a:extLst>
              </p:cNvPr>
              <p:cNvSpPr/>
              <p:nvPr/>
            </p:nvSpPr>
            <p:spPr>
              <a:xfrm>
                <a:off x="1658840" y="-8714"/>
                <a:ext cx="82622" cy="43267"/>
              </a:xfrm>
              <a:custGeom>
                <a:avLst/>
                <a:gdLst>
                  <a:gd name="connsiteX0" fmla="*/ 232 w 82622"/>
                  <a:gd name="connsiteY0" fmla="*/ 40491 h 43267"/>
                  <a:gd name="connsiteX1" fmla="*/ 2137 w 82622"/>
                  <a:gd name="connsiteY1" fmla="*/ 43253 h 43267"/>
                  <a:gd name="connsiteX2" fmla="*/ 33189 w 82622"/>
                  <a:gd name="connsiteY2" fmla="*/ 39634 h 43267"/>
                  <a:gd name="connsiteX3" fmla="*/ 68717 w 82622"/>
                  <a:gd name="connsiteY3" fmla="*/ 30776 h 43267"/>
                  <a:gd name="connsiteX4" fmla="*/ 62716 w 82622"/>
                  <a:gd name="connsiteY4" fmla="*/ 486 h 43267"/>
                  <a:gd name="connsiteX5" fmla="*/ 23378 w 82622"/>
                  <a:gd name="connsiteY5" fmla="*/ 14393 h 43267"/>
                  <a:gd name="connsiteX6" fmla="*/ 232 w 82622"/>
                  <a:gd name="connsiteY6" fmla="*/ 40491 h 4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622" h="43267">
                    <a:moveTo>
                      <a:pt x="232" y="40491"/>
                    </a:moveTo>
                    <a:cubicBezTo>
                      <a:pt x="-530" y="41729"/>
                      <a:pt x="708" y="43444"/>
                      <a:pt x="2137" y="43253"/>
                    </a:cubicBezTo>
                    <a:cubicBezTo>
                      <a:pt x="12805" y="42206"/>
                      <a:pt x="22521" y="42491"/>
                      <a:pt x="33189" y="39634"/>
                    </a:cubicBezTo>
                    <a:cubicBezTo>
                      <a:pt x="45095" y="36395"/>
                      <a:pt x="56525" y="32681"/>
                      <a:pt x="68717" y="30776"/>
                    </a:cubicBezTo>
                    <a:cubicBezTo>
                      <a:pt x="90815" y="27442"/>
                      <a:pt x="84909" y="-4276"/>
                      <a:pt x="62716" y="486"/>
                    </a:cubicBezTo>
                    <a:cubicBezTo>
                      <a:pt x="49381" y="3344"/>
                      <a:pt x="35189" y="7439"/>
                      <a:pt x="23378" y="14393"/>
                    </a:cubicBezTo>
                    <a:cubicBezTo>
                      <a:pt x="12043" y="21155"/>
                      <a:pt x="6519" y="29442"/>
                      <a:pt x="232" y="404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2" name="Freeform: Shape 356">
                <a:extLst>
                  <a:ext uri="{FF2B5EF4-FFF2-40B4-BE49-F238E27FC236}">
                    <a16:creationId xmlns:a16="http://schemas.microsoft.com/office/drawing/2014/main" id="{F7AE65B1-4DB5-40D0-A1E2-38ACAB49F4F3}"/>
                  </a:ext>
                </a:extLst>
              </p:cNvPr>
              <p:cNvSpPr/>
              <p:nvPr/>
            </p:nvSpPr>
            <p:spPr>
              <a:xfrm>
                <a:off x="1341700" y="169222"/>
                <a:ext cx="73075" cy="59329"/>
              </a:xfrm>
              <a:custGeom>
                <a:avLst/>
                <a:gdLst>
                  <a:gd name="connsiteX0" fmla="*/ 284 w 73075"/>
                  <a:gd name="connsiteY0" fmla="*/ 57341 h 59329"/>
                  <a:gd name="connsiteX1" fmla="*/ 1904 w 73075"/>
                  <a:gd name="connsiteY1" fmla="*/ 59150 h 59329"/>
                  <a:gd name="connsiteX2" fmla="*/ 42575 w 73075"/>
                  <a:gd name="connsiteY2" fmla="*/ 31814 h 59329"/>
                  <a:gd name="connsiteX3" fmla="*/ 72770 w 73075"/>
                  <a:gd name="connsiteY3" fmla="*/ 5715 h 59329"/>
                  <a:gd name="connsiteX4" fmla="*/ 70007 w 73075"/>
                  <a:gd name="connsiteY4" fmla="*/ 191 h 59329"/>
                  <a:gd name="connsiteX5" fmla="*/ 37718 w 73075"/>
                  <a:gd name="connsiteY5" fmla="*/ 16764 h 59329"/>
                  <a:gd name="connsiteX6" fmla="*/ 284 w 73075"/>
                  <a:gd name="connsiteY6" fmla="*/ 57341 h 59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5" h="59329">
                    <a:moveTo>
                      <a:pt x="284" y="57341"/>
                    </a:moveTo>
                    <a:cubicBezTo>
                      <a:pt x="-573" y="58484"/>
                      <a:pt x="665" y="59817"/>
                      <a:pt x="1904" y="59150"/>
                    </a:cubicBezTo>
                    <a:cubicBezTo>
                      <a:pt x="16858" y="51626"/>
                      <a:pt x="29240" y="41815"/>
                      <a:pt x="42575" y="31814"/>
                    </a:cubicBezTo>
                    <a:cubicBezTo>
                      <a:pt x="52767" y="24194"/>
                      <a:pt x="68007" y="17812"/>
                      <a:pt x="72770" y="5715"/>
                    </a:cubicBezTo>
                    <a:cubicBezTo>
                      <a:pt x="73627" y="3524"/>
                      <a:pt x="72674" y="572"/>
                      <a:pt x="70007" y="191"/>
                    </a:cubicBezTo>
                    <a:cubicBezTo>
                      <a:pt x="57053" y="-1524"/>
                      <a:pt x="47243" y="8668"/>
                      <a:pt x="37718" y="16764"/>
                    </a:cubicBezTo>
                    <a:cubicBezTo>
                      <a:pt x="23525" y="28861"/>
                      <a:pt x="11238" y="42196"/>
                      <a:pt x="284" y="57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3" name="Freeform: Shape 357">
                <a:extLst>
                  <a:ext uri="{FF2B5EF4-FFF2-40B4-BE49-F238E27FC236}">
                    <a16:creationId xmlns:a16="http://schemas.microsoft.com/office/drawing/2014/main" id="{2E2497F2-A8E8-4908-83A8-B62BA1F05BDF}"/>
                  </a:ext>
                </a:extLst>
              </p:cNvPr>
              <p:cNvSpPr/>
              <p:nvPr/>
            </p:nvSpPr>
            <p:spPr>
              <a:xfrm>
                <a:off x="1150152" y="675430"/>
                <a:ext cx="44268" cy="53433"/>
              </a:xfrm>
              <a:custGeom>
                <a:avLst/>
                <a:gdLst>
                  <a:gd name="connsiteX0" fmla="*/ 1524 w 44268"/>
                  <a:gd name="connsiteY0" fmla="*/ 37289 h 53433"/>
                  <a:gd name="connsiteX1" fmla="*/ 20002 w 44268"/>
                  <a:gd name="connsiteY1" fmla="*/ 49481 h 53433"/>
                  <a:gd name="connsiteX2" fmla="*/ 33909 w 44268"/>
                  <a:gd name="connsiteY2" fmla="*/ 29860 h 53433"/>
                  <a:gd name="connsiteX3" fmla="*/ 44196 w 44268"/>
                  <a:gd name="connsiteY3" fmla="*/ 9952 h 53433"/>
                  <a:gd name="connsiteX4" fmla="*/ 33337 w 44268"/>
                  <a:gd name="connsiteY4" fmla="*/ 427 h 53433"/>
                  <a:gd name="connsiteX5" fmla="*/ 1524 w 44268"/>
                  <a:gd name="connsiteY5" fmla="*/ 37289 h 5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68" h="53433">
                    <a:moveTo>
                      <a:pt x="1524" y="37289"/>
                    </a:moveTo>
                    <a:cubicBezTo>
                      <a:pt x="-5334" y="47671"/>
                      <a:pt x="12763" y="59863"/>
                      <a:pt x="20002" y="49481"/>
                    </a:cubicBezTo>
                    <a:cubicBezTo>
                      <a:pt x="24574" y="42909"/>
                      <a:pt x="29146" y="36337"/>
                      <a:pt x="33909" y="29860"/>
                    </a:cubicBezTo>
                    <a:cubicBezTo>
                      <a:pt x="38862" y="23192"/>
                      <a:pt x="43148" y="18525"/>
                      <a:pt x="44196" y="9952"/>
                    </a:cubicBezTo>
                    <a:cubicBezTo>
                      <a:pt x="44958" y="3761"/>
                      <a:pt x="39624" y="-1573"/>
                      <a:pt x="33337" y="427"/>
                    </a:cubicBezTo>
                    <a:cubicBezTo>
                      <a:pt x="18097" y="5380"/>
                      <a:pt x="9906" y="24621"/>
                      <a:pt x="1524" y="372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4" name="Freeform: Shape 358">
                <a:extLst>
                  <a:ext uri="{FF2B5EF4-FFF2-40B4-BE49-F238E27FC236}">
                    <a16:creationId xmlns:a16="http://schemas.microsoft.com/office/drawing/2014/main" id="{B4F9758F-3D94-4BC8-BFEB-911D1EDBE0E8}"/>
                  </a:ext>
                </a:extLst>
              </p:cNvPr>
              <p:cNvSpPr/>
              <p:nvPr/>
            </p:nvSpPr>
            <p:spPr>
              <a:xfrm>
                <a:off x="1130949" y="589989"/>
                <a:ext cx="35606" cy="42705"/>
              </a:xfrm>
              <a:custGeom>
                <a:avLst/>
                <a:gdLst>
                  <a:gd name="connsiteX0" fmla="*/ 1105 w 35606"/>
                  <a:gd name="connsiteY0" fmla="*/ 21955 h 42705"/>
                  <a:gd name="connsiteX1" fmla="*/ 628 w 35606"/>
                  <a:gd name="connsiteY1" fmla="*/ 34147 h 42705"/>
                  <a:gd name="connsiteX2" fmla="*/ 2819 w 35606"/>
                  <a:gd name="connsiteY2" fmla="*/ 37576 h 42705"/>
                  <a:gd name="connsiteX3" fmla="*/ 4534 w 35606"/>
                  <a:gd name="connsiteY3" fmla="*/ 41291 h 42705"/>
                  <a:gd name="connsiteX4" fmla="*/ 9582 w 35606"/>
                  <a:gd name="connsiteY4" fmla="*/ 41672 h 42705"/>
                  <a:gd name="connsiteX5" fmla="*/ 10058 w 35606"/>
                  <a:gd name="connsiteY5" fmla="*/ 39862 h 42705"/>
                  <a:gd name="connsiteX6" fmla="*/ 14535 w 35606"/>
                  <a:gd name="connsiteY6" fmla="*/ 38053 h 42705"/>
                  <a:gd name="connsiteX7" fmla="*/ 22536 w 35606"/>
                  <a:gd name="connsiteY7" fmla="*/ 31671 h 42705"/>
                  <a:gd name="connsiteX8" fmla="*/ 35490 w 35606"/>
                  <a:gd name="connsiteY8" fmla="*/ 13478 h 42705"/>
                  <a:gd name="connsiteX9" fmla="*/ 20536 w 35606"/>
                  <a:gd name="connsiteY9" fmla="*/ 334 h 42705"/>
                  <a:gd name="connsiteX10" fmla="*/ 1105 w 35606"/>
                  <a:gd name="connsiteY10" fmla="*/ 21955 h 4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06" h="42705">
                    <a:moveTo>
                      <a:pt x="1105" y="21955"/>
                    </a:moveTo>
                    <a:cubicBezTo>
                      <a:pt x="57" y="25384"/>
                      <a:pt x="-515" y="30623"/>
                      <a:pt x="628" y="34147"/>
                    </a:cubicBezTo>
                    <a:cubicBezTo>
                      <a:pt x="819" y="34624"/>
                      <a:pt x="2343" y="37005"/>
                      <a:pt x="2819" y="37576"/>
                    </a:cubicBezTo>
                    <a:cubicBezTo>
                      <a:pt x="3391" y="38720"/>
                      <a:pt x="3867" y="40148"/>
                      <a:pt x="4534" y="41291"/>
                    </a:cubicBezTo>
                    <a:cubicBezTo>
                      <a:pt x="5391" y="43006"/>
                      <a:pt x="8439" y="43196"/>
                      <a:pt x="9582" y="41672"/>
                    </a:cubicBezTo>
                    <a:cubicBezTo>
                      <a:pt x="9772" y="41386"/>
                      <a:pt x="10249" y="40148"/>
                      <a:pt x="10058" y="39862"/>
                    </a:cubicBezTo>
                    <a:cubicBezTo>
                      <a:pt x="11011" y="39386"/>
                      <a:pt x="13582" y="38624"/>
                      <a:pt x="14535" y="38053"/>
                    </a:cubicBezTo>
                    <a:cubicBezTo>
                      <a:pt x="17392" y="36243"/>
                      <a:pt x="20155" y="34052"/>
                      <a:pt x="22536" y="31671"/>
                    </a:cubicBezTo>
                    <a:cubicBezTo>
                      <a:pt x="27679" y="26432"/>
                      <a:pt x="34537" y="21193"/>
                      <a:pt x="35490" y="13478"/>
                    </a:cubicBezTo>
                    <a:cubicBezTo>
                      <a:pt x="36633" y="4239"/>
                      <a:pt x="29203" y="-1476"/>
                      <a:pt x="20536" y="334"/>
                    </a:cubicBezTo>
                    <a:cubicBezTo>
                      <a:pt x="12058" y="2143"/>
                      <a:pt x="3391" y="14050"/>
                      <a:pt x="1105" y="219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5" name="Freeform: Shape 359">
                <a:extLst>
                  <a:ext uri="{FF2B5EF4-FFF2-40B4-BE49-F238E27FC236}">
                    <a16:creationId xmlns:a16="http://schemas.microsoft.com/office/drawing/2014/main" id="{AA36EF03-241A-47EA-9A80-F11684E0DED0}"/>
                  </a:ext>
                </a:extLst>
              </p:cNvPr>
              <p:cNvSpPr/>
              <p:nvPr/>
            </p:nvSpPr>
            <p:spPr>
              <a:xfrm>
                <a:off x="1238711" y="537219"/>
                <a:ext cx="66813" cy="67396"/>
              </a:xfrm>
              <a:custGeom>
                <a:avLst/>
                <a:gdLst>
                  <a:gd name="connsiteX0" fmla="*/ 404 w 66813"/>
                  <a:gd name="connsiteY0" fmla="*/ 60819 h 67396"/>
                  <a:gd name="connsiteX1" fmla="*/ 7929 w 66813"/>
                  <a:gd name="connsiteY1" fmla="*/ 67391 h 67396"/>
                  <a:gd name="connsiteX2" fmla="*/ 58411 w 66813"/>
                  <a:gd name="connsiteY2" fmla="*/ 36911 h 67396"/>
                  <a:gd name="connsiteX3" fmla="*/ 36694 w 66813"/>
                  <a:gd name="connsiteY3" fmla="*/ 4050 h 67396"/>
                  <a:gd name="connsiteX4" fmla="*/ 404 w 66813"/>
                  <a:gd name="connsiteY4" fmla="*/ 60819 h 6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13" h="67396">
                    <a:moveTo>
                      <a:pt x="404" y="60819"/>
                    </a:moveTo>
                    <a:cubicBezTo>
                      <a:pt x="976" y="64819"/>
                      <a:pt x="3833" y="67296"/>
                      <a:pt x="7929" y="67391"/>
                    </a:cubicBezTo>
                    <a:cubicBezTo>
                      <a:pt x="29836" y="67772"/>
                      <a:pt x="41647" y="48246"/>
                      <a:pt x="58411" y="36911"/>
                    </a:cubicBezTo>
                    <a:cubicBezTo>
                      <a:pt x="79652" y="22433"/>
                      <a:pt x="56221" y="-11667"/>
                      <a:pt x="36694" y="4050"/>
                    </a:cubicBezTo>
                    <a:cubicBezTo>
                      <a:pt x="19359" y="17956"/>
                      <a:pt x="-3311" y="36339"/>
                      <a:pt x="404" y="608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6" name="Freeform: Shape 360">
                <a:extLst>
                  <a:ext uri="{FF2B5EF4-FFF2-40B4-BE49-F238E27FC236}">
                    <a16:creationId xmlns:a16="http://schemas.microsoft.com/office/drawing/2014/main" id="{E0CBEC92-5430-4B5C-AE57-11B9A229AF01}"/>
                  </a:ext>
                </a:extLst>
              </p:cNvPr>
              <p:cNvSpPr/>
              <p:nvPr/>
            </p:nvSpPr>
            <p:spPr>
              <a:xfrm>
                <a:off x="2127461" y="375148"/>
                <a:ext cx="63928" cy="40452"/>
              </a:xfrm>
              <a:custGeom>
                <a:avLst/>
                <a:gdLst>
                  <a:gd name="connsiteX0" fmla="*/ 4337 w 63928"/>
                  <a:gd name="connsiteY0" fmla="*/ 22198 h 40452"/>
                  <a:gd name="connsiteX1" fmla="*/ 18339 w 63928"/>
                  <a:gd name="connsiteY1" fmla="*/ 27628 h 40452"/>
                  <a:gd name="connsiteX2" fmla="*/ 32817 w 63928"/>
                  <a:gd name="connsiteY2" fmla="*/ 34105 h 40452"/>
                  <a:gd name="connsiteX3" fmla="*/ 60058 w 63928"/>
                  <a:gd name="connsiteY3" fmla="*/ 40201 h 40452"/>
                  <a:gd name="connsiteX4" fmla="*/ 63773 w 63928"/>
                  <a:gd name="connsiteY4" fmla="*/ 34676 h 40452"/>
                  <a:gd name="connsiteX5" fmla="*/ 42913 w 63928"/>
                  <a:gd name="connsiteY5" fmla="*/ 9720 h 40452"/>
                  <a:gd name="connsiteX6" fmla="*/ 8528 w 63928"/>
                  <a:gd name="connsiteY6" fmla="*/ 1529 h 40452"/>
                  <a:gd name="connsiteX7" fmla="*/ 4337 w 63928"/>
                  <a:gd name="connsiteY7" fmla="*/ 22198 h 4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928" h="40452">
                    <a:moveTo>
                      <a:pt x="4337" y="22198"/>
                    </a:moveTo>
                    <a:cubicBezTo>
                      <a:pt x="8909" y="25437"/>
                      <a:pt x="13100" y="26104"/>
                      <a:pt x="18339" y="27628"/>
                    </a:cubicBezTo>
                    <a:cubicBezTo>
                      <a:pt x="23482" y="29152"/>
                      <a:pt x="27959" y="31914"/>
                      <a:pt x="32817" y="34105"/>
                    </a:cubicBezTo>
                    <a:cubicBezTo>
                      <a:pt x="41389" y="37914"/>
                      <a:pt x="50819" y="41439"/>
                      <a:pt x="60058" y="40201"/>
                    </a:cubicBezTo>
                    <a:cubicBezTo>
                      <a:pt x="62916" y="39819"/>
                      <a:pt x="64440" y="37438"/>
                      <a:pt x="63773" y="34676"/>
                    </a:cubicBezTo>
                    <a:cubicBezTo>
                      <a:pt x="61296" y="24008"/>
                      <a:pt x="52248" y="15150"/>
                      <a:pt x="42913" y="9720"/>
                    </a:cubicBezTo>
                    <a:cubicBezTo>
                      <a:pt x="33960" y="4482"/>
                      <a:pt x="18815" y="-3329"/>
                      <a:pt x="8528" y="1529"/>
                    </a:cubicBezTo>
                    <a:cubicBezTo>
                      <a:pt x="1194" y="5053"/>
                      <a:pt x="-4140" y="16293"/>
                      <a:pt x="4337" y="221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361">
                <a:extLst>
                  <a:ext uri="{FF2B5EF4-FFF2-40B4-BE49-F238E27FC236}">
                    <a16:creationId xmlns:a16="http://schemas.microsoft.com/office/drawing/2014/main" id="{3957BCC0-5C31-4BEA-ABEE-E6248AC4FD16}"/>
                  </a:ext>
                </a:extLst>
              </p:cNvPr>
              <p:cNvSpPr/>
              <p:nvPr/>
            </p:nvSpPr>
            <p:spPr>
              <a:xfrm>
                <a:off x="1932149" y="352987"/>
                <a:ext cx="80412" cy="34944"/>
              </a:xfrm>
              <a:custGeom>
                <a:avLst/>
                <a:gdLst>
                  <a:gd name="connsiteX0" fmla="*/ 7149 w 80412"/>
                  <a:gd name="connsiteY0" fmla="*/ 29024 h 34944"/>
                  <a:gd name="connsiteX1" fmla="*/ 47630 w 80412"/>
                  <a:gd name="connsiteY1" fmla="*/ 34644 h 34944"/>
                  <a:gd name="connsiteX2" fmla="*/ 67156 w 80412"/>
                  <a:gd name="connsiteY2" fmla="*/ 31596 h 34944"/>
                  <a:gd name="connsiteX3" fmla="*/ 78681 w 80412"/>
                  <a:gd name="connsiteY3" fmla="*/ 23690 h 34944"/>
                  <a:gd name="connsiteX4" fmla="*/ 79063 w 80412"/>
                  <a:gd name="connsiteY4" fmla="*/ 17499 h 34944"/>
                  <a:gd name="connsiteX5" fmla="*/ 65632 w 80412"/>
                  <a:gd name="connsiteY5" fmla="*/ 8640 h 34944"/>
                  <a:gd name="connsiteX6" fmla="*/ 46201 w 80412"/>
                  <a:gd name="connsiteY6" fmla="*/ 2735 h 34944"/>
                  <a:gd name="connsiteX7" fmla="*/ 5625 w 80412"/>
                  <a:gd name="connsiteY7" fmla="*/ 6640 h 34944"/>
                  <a:gd name="connsiteX8" fmla="*/ 7149 w 80412"/>
                  <a:gd name="connsiteY8" fmla="*/ 29024 h 3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412" h="34944">
                    <a:moveTo>
                      <a:pt x="7149" y="29024"/>
                    </a:moveTo>
                    <a:cubicBezTo>
                      <a:pt x="19150" y="36358"/>
                      <a:pt x="33914" y="34929"/>
                      <a:pt x="47630" y="34644"/>
                    </a:cubicBezTo>
                    <a:cubicBezTo>
                      <a:pt x="54107" y="34548"/>
                      <a:pt x="60870" y="33405"/>
                      <a:pt x="67156" y="31596"/>
                    </a:cubicBezTo>
                    <a:cubicBezTo>
                      <a:pt x="72776" y="29976"/>
                      <a:pt x="74491" y="27309"/>
                      <a:pt x="78681" y="23690"/>
                    </a:cubicBezTo>
                    <a:cubicBezTo>
                      <a:pt x="80396" y="22166"/>
                      <a:pt x="81348" y="19213"/>
                      <a:pt x="79063" y="17499"/>
                    </a:cubicBezTo>
                    <a:cubicBezTo>
                      <a:pt x="74110" y="13784"/>
                      <a:pt x="71633" y="10831"/>
                      <a:pt x="65632" y="8640"/>
                    </a:cubicBezTo>
                    <a:cubicBezTo>
                      <a:pt x="59251" y="6259"/>
                      <a:pt x="52964" y="4068"/>
                      <a:pt x="46201" y="2735"/>
                    </a:cubicBezTo>
                    <a:cubicBezTo>
                      <a:pt x="32009" y="-123"/>
                      <a:pt x="17626" y="-2980"/>
                      <a:pt x="5625" y="6640"/>
                    </a:cubicBezTo>
                    <a:cubicBezTo>
                      <a:pt x="-2471" y="13022"/>
                      <a:pt x="-1709" y="23690"/>
                      <a:pt x="7149" y="290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8" name="Freeform: Shape 362">
                <a:extLst>
                  <a:ext uri="{FF2B5EF4-FFF2-40B4-BE49-F238E27FC236}">
                    <a16:creationId xmlns:a16="http://schemas.microsoft.com/office/drawing/2014/main" id="{A3F05F90-3BDC-4330-9A94-1CF633AB28DC}"/>
                  </a:ext>
                </a:extLst>
              </p:cNvPr>
              <p:cNvSpPr/>
              <p:nvPr/>
            </p:nvSpPr>
            <p:spPr>
              <a:xfrm>
                <a:off x="2156298" y="304868"/>
                <a:ext cx="51202" cy="29235"/>
              </a:xfrm>
              <a:custGeom>
                <a:avLst/>
                <a:gdLst>
                  <a:gd name="connsiteX0" fmla="*/ 1408 w 51202"/>
                  <a:gd name="connsiteY0" fmla="*/ 10658 h 29235"/>
                  <a:gd name="connsiteX1" fmla="*/ 16648 w 51202"/>
                  <a:gd name="connsiteY1" fmla="*/ 21040 h 29235"/>
                  <a:gd name="connsiteX2" fmla="*/ 36174 w 51202"/>
                  <a:gd name="connsiteY2" fmla="*/ 28375 h 29235"/>
                  <a:gd name="connsiteX3" fmla="*/ 45318 w 51202"/>
                  <a:gd name="connsiteY3" fmla="*/ 9515 h 29235"/>
                  <a:gd name="connsiteX4" fmla="*/ 1884 w 51202"/>
                  <a:gd name="connsiteY4" fmla="*/ 4086 h 29235"/>
                  <a:gd name="connsiteX5" fmla="*/ 1408 w 51202"/>
                  <a:gd name="connsiteY5" fmla="*/ 10658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02" h="29235">
                    <a:moveTo>
                      <a:pt x="1408" y="10658"/>
                    </a:moveTo>
                    <a:cubicBezTo>
                      <a:pt x="6075" y="15325"/>
                      <a:pt x="10266" y="18850"/>
                      <a:pt x="16648" y="21040"/>
                    </a:cubicBezTo>
                    <a:cubicBezTo>
                      <a:pt x="23220" y="23326"/>
                      <a:pt x="29697" y="25708"/>
                      <a:pt x="36174" y="28375"/>
                    </a:cubicBezTo>
                    <a:cubicBezTo>
                      <a:pt x="48557" y="33423"/>
                      <a:pt x="57701" y="14849"/>
                      <a:pt x="45318" y="9515"/>
                    </a:cubicBezTo>
                    <a:cubicBezTo>
                      <a:pt x="31317" y="3514"/>
                      <a:pt x="16172" y="-5249"/>
                      <a:pt x="1884" y="4086"/>
                    </a:cubicBezTo>
                    <a:cubicBezTo>
                      <a:pt x="-592" y="5610"/>
                      <a:pt x="-497" y="8753"/>
                      <a:pt x="1408" y="106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9" name="Freeform: Shape 363">
                <a:extLst>
                  <a:ext uri="{FF2B5EF4-FFF2-40B4-BE49-F238E27FC236}">
                    <a16:creationId xmlns:a16="http://schemas.microsoft.com/office/drawing/2014/main" id="{C933A409-9015-43DD-8567-5296F5D0AC81}"/>
                  </a:ext>
                </a:extLst>
              </p:cNvPr>
              <p:cNvSpPr/>
              <p:nvPr/>
            </p:nvSpPr>
            <p:spPr>
              <a:xfrm>
                <a:off x="2241667" y="90157"/>
                <a:ext cx="66382" cy="30254"/>
              </a:xfrm>
              <a:custGeom>
                <a:avLst/>
                <a:gdLst>
                  <a:gd name="connsiteX0" fmla="*/ 906 w 66382"/>
                  <a:gd name="connsiteY0" fmla="*/ 19820 h 30254"/>
                  <a:gd name="connsiteX1" fmla="*/ 10241 w 66382"/>
                  <a:gd name="connsiteY1" fmla="*/ 25344 h 30254"/>
                  <a:gd name="connsiteX2" fmla="*/ 23957 w 66382"/>
                  <a:gd name="connsiteY2" fmla="*/ 28964 h 30254"/>
                  <a:gd name="connsiteX3" fmla="*/ 57866 w 66382"/>
                  <a:gd name="connsiteY3" fmla="*/ 25916 h 30254"/>
                  <a:gd name="connsiteX4" fmla="*/ 56247 w 66382"/>
                  <a:gd name="connsiteY4" fmla="*/ 960 h 30254"/>
                  <a:gd name="connsiteX5" fmla="*/ 22338 w 66382"/>
                  <a:gd name="connsiteY5" fmla="*/ 4199 h 30254"/>
                  <a:gd name="connsiteX6" fmla="*/ 9288 w 66382"/>
                  <a:gd name="connsiteY6" fmla="*/ 10009 h 30254"/>
                  <a:gd name="connsiteX7" fmla="*/ 811 w 66382"/>
                  <a:gd name="connsiteY7" fmla="*/ 16867 h 30254"/>
                  <a:gd name="connsiteX8" fmla="*/ 906 w 66382"/>
                  <a:gd name="connsiteY8" fmla="*/ 19820 h 3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382" h="30254">
                    <a:moveTo>
                      <a:pt x="906" y="19820"/>
                    </a:moveTo>
                    <a:cubicBezTo>
                      <a:pt x="4050" y="21058"/>
                      <a:pt x="6812" y="24011"/>
                      <a:pt x="10241" y="25344"/>
                    </a:cubicBezTo>
                    <a:cubicBezTo>
                      <a:pt x="14622" y="27059"/>
                      <a:pt x="19385" y="28107"/>
                      <a:pt x="23957" y="28964"/>
                    </a:cubicBezTo>
                    <a:cubicBezTo>
                      <a:pt x="36054" y="31345"/>
                      <a:pt x="46531" y="30488"/>
                      <a:pt x="57866" y="25916"/>
                    </a:cubicBezTo>
                    <a:cubicBezTo>
                      <a:pt x="69201" y="21344"/>
                      <a:pt x="69772" y="2961"/>
                      <a:pt x="56247" y="960"/>
                    </a:cubicBezTo>
                    <a:cubicBezTo>
                      <a:pt x="44150" y="-849"/>
                      <a:pt x="33863" y="-278"/>
                      <a:pt x="22338" y="4199"/>
                    </a:cubicBezTo>
                    <a:cubicBezTo>
                      <a:pt x="17956" y="5913"/>
                      <a:pt x="13384" y="7723"/>
                      <a:pt x="9288" y="10009"/>
                    </a:cubicBezTo>
                    <a:cubicBezTo>
                      <a:pt x="6145" y="11819"/>
                      <a:pt x="3764" y="15153"/>
                      <a:pt x="811" y="16867"/>
                    </a:cubicBezTo>
                    <a:cubicBezTo>
                      <a:pt x="-332" y="17439"/>
                      <a:pt x="-237" y="19344"/>
                      <a:pt x="906" y="19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0" name="Freeform: Shape 364">
                <a:extLst>
                  <a:ext uri="{FF2B5EF4-FFF2-40B4-BE49-F238E27FC236}">
                    <a16:creationId xmlns:a16="http://schemas.microsoft.com/office/drawing/2014/main" id="{98DC7D64-C33A-4669-85FC-A89985E379A0}"/>
                  </a:ext>
                </a:extLst>
              </p:cNvPr>
              <p:cNvSpPr/>
              <p:nvPr/>
            </p:nvSpPr>
            <p:spPr>
              <a:xfrm>
                <a:off x="2283484" y="132272"/>
                <a:ext cx="53097" cy="24099"/>
              </a:xfrm>
              <a:custGeom>
                <a:avLst/>
                <a:gdLst>
                  <a:gd name="connsiteX0" fmla="*/ 2143 w 53097"/>
                  <a:gd name="connsiteY0" fmla="*/ 21424 h 24099"/>
                  <a:gd name="connsiteX1" fmla="*/ 31194 w 53097"/>
                  <a:gd name="connsiteY1" fmla="*/ 23234 h 24099"/>
                  <a:gd name="connsiteX2" fmla="*/ 53006 w 53097"/>
                  <a:gd name="connsiteY2" fmla="*/ 7327 h 24099"/>
                  <a:gd name="connsiteX3" fmla="*/ 48339 w 53097"/>
                  <a:gd name="connsiteY3" fmla="*/ 469 h 24099"/>
                  <a:gd name="connsiteX4" fmla="*/ 25670 w 53097"/>
                  <a:gd name="connsiteY4" fmla="*/ 6756 h 24099"/>
                  <a:gd name="connsiteX5" fmla="*/ 1762 w 53097"/>
                  <a:gd name="connsiteY5" fmla="*/ 16186 h 24099"/>
                  <a:gd name="connsiteX6" fmla="*/ 2143 w 53097"/>
                  <a:gd name="connsiteY6" fmla="*/ 21424 h 2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97" h="24099">
                    <a:moveTo>
                      <a:pt x="2143" y="21424"/>
                    </a:moveTo>
                    <a:cubicBezTo>
                      <a:pt x="11192" y="23615"/>
                      <a:pt x="21955" y="25139"/>
                      <a:pt x="31194" y="23234"/>
                    </a:cubicBezTo>
                    <a:cubicBezTo>
                      <a:pt x="39576" y="21424"/>
                      <a:pt x="51292" y="16757"/>
                      <a:pt x="53006" y="7327"/>
                    </a:cubicBezTo>
                    <a:cubicBezTo>
                      <a:pt x="53578" y="3994"/>
                      <a:pt x="51387" y="1327"/>
                      <a:pt x="48339" y="469"/>
                    </a:cubicBezTo>
                    <a:cubicBezTo>
                      <a:pt x="41005" y="-1626"/>
                      <a:pt x="32051" y="3803"/>
                      <a:pt x="25670" y="6756"/>
                    </a:cubicBezTo>
                    <a:cubicBezTo>
                      <a:pt x="17669" y="10471"/>
                      <a:pt x="10525" y="14281"/>
                      <a:pt x="1762" y="16186"/>
                    </a:cubicBezTo>
                    <a:cubicBezTo>
                      <a:pt x="-1000" y="16852"/>
                      <a:pt x="-238" y="20853"/>
                      <a:pt x="2143" y="214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1" name="Freeform: Shape 365">
                <a:extLst>
                  <a:ext uri="{FF2B5EF4-FFF2-40B4-BE49-F238E27FC236}">
                    <a16:creationId xmlns:a16="http://schemas.microsoft.com/office/drawing/2014/main" id="{E2F17B14-E99E-4084-840D-000D552C8D68}"/>
                  </a:ext>
                </a:extLst>
              </p:cNvPr>
              <p:cNvSpPr/>
              <p:nvPr/>
            </p:nvSpPr>
            <p:spPr>
              <a:xfrm>
                <a:off x="2133312" y="104677"/>
                <a:ext cx="62861" cy="31504"/>
              </a:xfrm>
              <a:custGeom>
                <a:avLst/>
                <a:gdLst>
                  <a:gd name="connsiteX0" fmla="*/ 1629 w 62861"/>
                  <a:gd name="connsiteY0" fmla="*/ 18349 h 31504"/>
                  <a:gd name="connsiteX1" fmla="*/ 48206 w 62861"/>
                  <a:gd name="connsiteY1" fmla="*/ 31303 h 31504"/>
                  <a:gd name="connsiteX2" fmla="*/ 61160 w 62861"/>
                  <a:gd name="connsiteY2" fmla="*/ 22540 h 31504"/>
                  <a:gd name="connsiteX3" fmla="*/ 61922 w 62861"/>
                  <a:gd name="connsiteY3" fmla="*/ 10824 h 31504"/>
                  <a:gd name="connsiteX4" fmla="*/ 50111 w 62861"/>
                  <a:gd name="connsiteY4" fmla="*/ 442 h 31504"/>
                  <a:gd name="connsiteX5" fmla="*/ 1152 w 62861"/>
                  <a:gd name="connsiteY5" fmla="*/ 11776 h 31504"/>
                  <a:gd name="connsiteX6" fmla="*/ 1629 w 62861"/>
                  <a:gd name="connsiteY6" fmla="*/ 18349 h 3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61" h="31504">
                    <a:moveTo>
                      <a:pt x="1629" y="18349"/>
                    </a:moveTo>
                    <a:cubicBezTo>
                      <a:pt x="14202" y="29493"/>
                      <a:pt x="31918" y="32350"/>
                      <a:pt x="48206" y="31303"/>
                    </a:cubicBezTo>
                    <a:cubicBezTo>
                      <a:pt x="53445" y="31017"/>
                      <a:pt x="59160" y="27588"/>
                      <a:pt x="61160" y="22540"/>
                    </a:cubicBezTo>
                    <a:cubicBezTo>
                      <a:pt x="62779" y="18730"/>
                      <a:pt x="63636" y="14824"/>
                      <a:pt x="61922" y="10824"/>
                    </a:cubicBezTo>
                    <a:cubicBezTo>
                      <a:pt x="59922" y="6061"/>
                      <a:pt x="55826" y="918"/>
                      <a:pt x="50111" y="442"/>
                    </a:cubicBezTo>
                    <a:cubicBezTo>
                      <a:pt x="32871" y="-796"/>
                      <a:pt x="14678" y="-130"/>
                      <a:pt x="1152" y="11776"/>
                    </a:cubicBezTo>
                    <a:cubicBezTo>
                      <a:pt x="-753" y="13491"/>
                      <a:pt x="-86" y="16825"/>
                      <a:pt x="1629" y="183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76" name="Freeform: Shape 340">
              <a:extLst>
                <a:ext uri="{FF2B5EF4-FFF2-40B4-BE49-F238E27FC236}">
                  <a16:creationId xmlns:a16="http://schemas.microsoft.com/office/drawing/2014/main" id="{12EBC02F-F924-4537-981D-3062490C29A8}"/>
                </a:ext>
              </a:extLst>
            </p:cNvPr>
            <p:cNvSpPr/>
            <p:nvPr/>
          </p:nvSpPr>
          <p:spPr>
            <a:xfrm>
              <a:off x="1108586" y="838449"/>
              <a:ext cx="104033" cy="126265"/>
            </a:xfrm>
            <a:custGeom>
              <a:avLst/>
              <a:gdLst>
                <a:gd name="connsiteX0" fmla="*/ 76807 w 104033"/>
                <a:gd name="connsiteY0" fmla="*/ 118967 h 126265"/>
                <a:gd name="connsiteX1" fmla="*/ 62044 w 104033"/>
                <a:gd name="connsiteY1" fmla="*/ 86773 h 126265"/>
                <a:gd name="connsiteX2" fmla="*/ 49566 w 104033"/>
                <a:gd name="connsiteY2" fmla="*/ 62008 h 126265"/>
                <a:gd name="connsiteX3" fmla="*/ 31087 w 104033"/>
                <a:gd name="connsiteY3" fmla="*/ 38671 h 126265"/>
                <a:gd name="connsiteX4" fmla="*/ 18419 w 104033"/>
                <a:gd name="connsiteY4" fmla="*/ 26194 h 126265"/>
                <a:gd name="connsiteX5" fmla="*/ 3560 w 104033"/>
                <a:gd name="connsiteY5" fmla="*/ 12668 h 126265"/>
                <a:gd name="connsiteX6" fmla="*/ 2703 w 104033"/>
                <a:gd name="connsiteY6" fmla="*/ 11716 h 126265"/>
                <a:gd name="connsiteX7" fmla="*/ 1846 w 104033"/>
                <a:gd name="connsiteY7" fmla="*/ 1429 h 126265"/>
                <a:gd name="connsiteX8" fmla="*/ 6132 w 104033"/>
                <a:gd name="connsiteY8" fmla="*/ 0 h 126265"/>
                <a:gd name="connsiteX9" fmla="*/ 26896 w 104033"/>
                <a:gd name="connsiteY9" fmla="*/ 2762 h 126265"/>
                <a:gd name="connsiteX10" fmla="*/ 37469 w 104033"/>
                <a:gd name="connsiteY10" fmla="*/ 6382 h 126265"/>
                <a:gd name="connsiteX11" fmla="*/ 48137 w 104033"/>
                <a:gd name="connsiteY11" fmla="*/ 11049 h 126265"/>
                <a:gd name="connsiteX12" fmla="*/ 86237 w 104033"/>
                <a:gd name="connsiteY12" fmla="*/ 43625 h 126265"/>
                <a:gd name="connsiteX13" fmla="*/ 103954 w 104033"/>
                <a:gd name="connsiteY13" fmla="*/ 88011 h 126265"/>
                <a:gd name="connsiteX14" fmla="*/ 90809 w 104033"/>
                <a:gd name="connsiteY14" fmla="*/ 124777 h 126265"/>
                <a:gd name="connsiteX15" fmla="*/ 79665 w 104033"/>
                <a:gd name="connsiteY15" fmla="*/ 123158 h 126265"/>
                <a:gd name="connsiteX16" fmla="*/ 77855 w 104033"/>
                <a:gd name="connsiteY16" fmla="*/ 120682 h 126265"/>
                <a:gd name="connsiteX17" fmla="*/ 76807 w 104033"/>
                <a:gd name="connsiteY17" fmla="*/ 118967 h 1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33" h="126265">
                  <a:moveTo>
                    <a:pt x="76807" y="118967"/>
                  </a:moveTo>
                  <a:cubicBezTo>
                    <a:pt x="70330" y="106490"/>
                    <a:pt x="66235" y="95917"/>
                    <a:pt x="62044" y="86773"/>
                  </a:cubicBezTo>
                  <a:cubicBezTo>
                    <a:pt x="57757" y="77629"/>
                    <a:pt x="54424" y="69723"/>
                    <a:pt x="49566" y="62008"/>
                  </a:cubicBezTo>
                  <a:cubicBezTo>
                    <a:pt x="44613" y="54483"/>
                    <a:pt x="39184" y="46577"/>
                    <a:pt x="31087" y="38671"/>
                  </a:cubicBezTo>
                  <a:cubicBezTo>
                    <a:pt x="27563" y="34290"/>
                    <a:pt x="22705" y="30956"/>
                    <a:pt x="18419" y="26194"/>
                  </a:cubicBezTo>
                  <a:cubicBezTo>
                    <a:pt x="13657" y="22098"/>
                    <a:pt x="8704" y="17907"/>
                    <a:pt x="3560" y="12668"/>
                  </a:cubicBezTo>
                  <a:lnTo>
                    <a:pt x="2703" y="11716"/>
                  </a:lnTo>
                  <a:cubicBezTo>
                    <a:pt x="-536" y="8382"/>
                    <a:pt x="-917" y="3810"/>
                    <a:pt x="1846" y="1429"/>
                  </a:cubicBezTo>
                  <a:cubicBezTo>
                    <a:pt x="2989" y="381"/>
                    <a:pt x="4513" y="0"/>
                    <a:pt x="6132" y="0"/>
                  </a:cubicBezTo>
                  <a:cubicBezTo>
                    <a:pt x="12895" y="191"/>
                    <a:pt x="19848" y="1048"/>
                    <a:pt x="26896" y="2762"/>
                  </a:cubicBezTo>
                  <a:cubicBezTo>
                    <a:pt x="30421" y="3715"/>
                    <a:pt x="33945" y="5048"/>
                    <a:pt x="37469" y="6382"/>
                  </a:cubicBezTo>
                  <a:cubicBezTo>
                    <a:pt x="40993" y="7715"/>
                    <a:pt x="44708" y="8954"/>
                    <a:pt x="48137" y="11049"/>
                  </a:cubicBezTo>
                  <a:cubicBezTo>
                    <a:pt x="62329" y="18002"/>
                    <a:pt x="75855" y="29908"/>
                    <a:pt x="86237" y="43625"/>
                  </a:cubicBezTo>
                  <a:cubicBezTo>
                    <a:pt x="96524" y="57436"/>
                    <a:pt x="103287" y="73533"/>
                    <a:pt x="103954" y="88011"/>
                  </a:cubicBezTo>
                  <a:cubicBezTo>
                    <a:pt x="104620" y="102489"/>
                    <a:pt x="101191" y="115538"/>
                    <a:pt x="90809" y="124777"/>
                  </a:cubicBezTo>
                  <a:cubicBezTo>
                    <a:pt x="87952" y="127254"/>
                    <a:pt x="82999" y="126587"/>
                    <a:pt x="79665" y="123158"/>
                  </a:cubicBezTo>
                  <a:cubicBezTo>
                    <a:pt x="78903" y="122396"/>
                    <a:pt x="78331" y="121539"/>
                    <a:pt x="77855" y="120682"/>
                  </a:cubicBezTo>
                  <a:lnTo>
                    <a:pt x="76807" y="118967"/>
                  </a:ln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13" name="Graphic 707">
            <a:extLst>
              <a:ext uri="{FF2B5EF4-FFF2-40B4-BE49-F238E27FC236}">
                <a16:creationId xmlns:a16="http://schemas.microsoft.com/office/drawing/2014/main" id="{BDB48FE4-B940-4C75-8C41-E70610108846}"/>
              </a:ext>
            </a:extLst>
          </p:cNvPr>
          <p:cNvGrpSpPr/>
          <p:nvPr/>
        </p:nvGrpSpPr>
        <p:grpSpPr>
          <a:xfrm rot="6334827">
            <a:off x="1456712" y="5723914"/>
            <a:ext cx="1224136" cy="1637715"/>
            <a:chOff x="456364" y="-896523"/>
            <a:chExt cx="1909334" cy="2384898"/>
          </a:xfrm>
        </p:grpSpPr>
        <p:sp>
          <p:nvSpPr>
            <p:cNvPr id="514" name="Freeform: Shape 378">
              <a:extLst>
                <a:ext uri="{FF2B5EF4-FFF2-40B4-BE49-F238E27FC236}">
                  <a16:creationId xmlns:a16="http://schemas.microsoft.com/office/drawing/2014/main" id="{91C927E1-CEB2-4566-B71D-1E61645F3A92}"/>
                </a:ext>
              </a:extLst>
            </p:cNvPr>
            <p:cNvSpPr/>
            <p:nvPr/>
          </p:nvSpPr>
          <p:spPr>
            <a:xfrm>
              <a:off x="1007700" y="-279814"/>
              <a:ext cx="1357902" cy="1768189"/>
            </a:xfrm>
            <a:custGeom>
              <a:avLst/>
              <a:gdLst>
                <a:gd name="connsiteX0" fmla="*/ 764378 w 1357902"/>
                <a:gd name="connsiteY0" fmla="*/ 479656 h 1768189"/>
                <a:gd name="connsiteX1" fmla="*/ 909444 w 1357902"/>
                <a:gd name="connsiteY1" fmla="*/ 793790 h 1768189"/>
                <a:gd name="connsiteX2" fmla="*/ 960403 w 1357902"/>
                <a:gd name="connsiteY2" fmla="*/ 891517 h 1768189"/>
                <a:gd name="connsiteX3" fmla="*/ 1075084 w 1357902"/>
                <a:gd name="connsiteY3" fmla="*/ 1116783 h 1768189"/>
                <a:gd name="connsiteX4" fmla="*/ 1357881 w 1357902"/>
                <a:gd name="connsiteY4" fmla="*/ 1766769 h 1768189"/>
                <a:gd name="connsiteX5" fmla="*/ 935257 w 1357902"/>
                <a:gd name="connsiteY5" fmla="*/ 1361671 h 1768189"/>
                <a:gd name="connsiteX6" fmla="*/ 576926 w 1357902"/>
                <a:gd name="connsiteY6" fmla="*/ 1044488 h 1768189"/>
                <a:gd name="connsiteX7" fmla="*/ 451577 w 1357902"/>
                <a:gd name="connsiteY7" fmla="*/ 897613 h 1768189"/>
                <a:gd name="connsiteX8" fmla="*/ 74102 w 1357902"/>
                <a:gd name="connsiteY8" fmla="*/ 488324 h 1768189"/>
                <a:gd name="connsiteX9" fmla="*/ 92 w 1357902"/>
                <a:gd name="connsiteY9" fmla="*/ 348973 h 1768189"/>
                <a:gd name="connsiteX10" fmla="*/ 159827 w 1357902"/>
                <a:gd name="connsiteY10" fmla="*/ 67414 h 1768189"/>
                <a:gd name="connsiteX11" fmla="*/ 544637 w 1357902"/>
                <a:gd name="connsiteY11" fmla="*/ 165140 h 1768189"/>
                <a:gd name="connsiteX12" fmla="*/ 678653 w 1357902"/>
                <a:gd name="connsiteY12" fmla="*/ 385739 h 1768189"/>
                <a:gd name="connsiteX13" fmla="*/ 764378 w 1357902"/>
                <a:gd name="connsiteY13" fmla="*/ 479656 h 176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57902" h="1768189">
                  <a:moveTo>
                    <a:pt x="764378" y="479656"/>
                  </a:moveTo>
                  <a:cubicBezTo>
                    <a:pt x="812289" y="544331"/>
                    <a:pt x="857152" y="702731"/>
                    <a:pt x="909444" y="793790"/>
                  </a:cubicBezTo>
                  <a:cubicBezTo>
                    <a:pt x="924684" y="820270"/>
                    <a:pt x="942210" y="854750"/>
                    <a:pt x="960403" y="891517"/>
                  </a:cubicBezTo>
                  <a:cubicBezTo>
                    <a:pt x="1004694" y="981147"/>
                    <a:pt x="1052224" y="1084017"/>
                    <a:pt x="1075084" y="1116783"/>
                  </a:cubicBezTo>
                  <a:cubicBezTo>
                    <a:pt x="1107374" y="1162979"/>
                    <a:pt x="1360548" y="1742195"/>
                    <a:pt x="1357881" y="1766769"/>
                  </a:cubicBezTo>
                  <a:cubicBezTo>
                    <a:pt x="1355214" y="1791629"/>
                    <a:pt x="1074608" y="1483591"/>
                    <a:pt x="935257" y="1361671"/>
                  </a:cubicBezTo>
                  <a:cubicBezTo>
                    <a:pt x="795811" y="1239656"/>
                    <a:pt x="631981" y="1119260"/>
                    <a:pt x="576926" y="1044488"/>
                  </a:cubicBezTo>
                  <a:cubicBezTo>
                    <a:pt x="521777" y="969717"/>
                    <a:pt x="513680" y="945905"/>
                    <a:pt x="451577" y="897613"/>
                  </a:cubicBezTo>
                  <a:cubicBezTo>
                    <a:pt x="405572" y="862180"/>
                    <a:pt x="190211" y="648344"/>
                    <a:pt x="74102" y="488324"/>
                  </a:cubicBezTo>
                  <a:cubicBezTo>
                    <a:pt x="33049" y="431745"/>
                    <a:pt x="4379" y="381929"/>
                    <a:pt x="92" y="348973"/>
                  </a:cubicBezTo>
                  <a:cubicBezTo>
                    <a:pt x="92" y="348973"/>
                    <a:pt x="-9242" y="188572"/>
                    <a:pt x="159827" y="67414"/>
                  </a:cubicBezTo>
                  <a:cubicBezTo>
                    <a:pt x="328800" y="-53935"/>
                    <a:pt x="428336" y="-5548"/>
                    <a:pt x="544637" y="165140"/>
                  </a:cubicBezTo>
                  <a:cubicBezTo>
                    <a:pt x="661032" y="336019"/>
                    <a:pt x="667890" y="353926"/>
                    <a:pt x="678653" y="385739"/>
                  </a:cubicBezTo>
                  <a:cubicBezTo>
                    <a:pt x="689417" y="417362"/>
                    <a:pt x="716372" y="415076"/>
                    <a:pt x="764378" y="479656"/>
                  </a:cubicBezTo>
                  <a:close/>
                </a:path>
              </a:pathLst>
            </a:custGeom>
            <a:solidFill>
              <a:srgbClr val="F268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515" name="Freeform: Shape 379">
              <a:extLst>
                <a:ext uri="{FF2B5EF4-FFF2-40B4-BE49-F238E27FC236}">
                  <a16:creationId xmlns:a16="http://schemas.microsoft.com/office/drawing/2014/main" id="{D472353E-E970-48DB-9521-D78107573973}"/>
                </a:ext>
              </a:extLst>
            </p:cNvPr>
            <p:cNvSpPr/>
            <p:nvPr/>
          </p:nvSpPr>
          <p:spPr>
            <a:xfrm>
              <a:off x="1416008" y="-141887"/>
              <a:ext cx="481205" cy="762361"/>
            </a:xfrm>
            <a:custGeom>
              <a:avLst/>
              <a:gdLst>
                <a:gd name="connsiteX0" fmla="*/ 229579 w 481205"/>
                <a:gd name="connsiteY0" fmla="*/ 250860 h 762361"/>
                <a:gd name="connsiteX1" fmla="*/ 138901 w 481205"/>
                <a:gd name="connsiteY1" fmla="*/ 102556 h 762361"/>
                <a:gd name="connsiteX2" fmla="*/ 59463 w 481205"/>
                <a:gd name="connsiteY2" fmla="*/ 13878 h 762361"/>
                <a:gd name="connsiteX3" fmla="*/ 4599 w 481205"/>
                <a:gd name="connsiteY3" fmla="*/ 9878 h 762361"/>
                <a:gd name="connsiteX4" fmla="*/ 27173 w 481205"/>
                <a:gd name="connsiteY4" fmla="*/ 87887 h 762361"/>
                <a:gd name="connsiteX5" fmla="*/ 182335 w 481205"/>
                <a:gd name="connsiteY5" fmla="*/ 296580 h 762361"/>
                <a:gd name="connsiteX6" fmla="*/ 225864 w 481205"/>
                <a:gd name="connsiteY6" fmla="*/ 366398 h 762361"/>
                <a:gd name="connsiteX7" fmla="*/ 382265 w 481205"/>
                <a:gd name="connsiteY7" fmla="*/ 638051 h 762361"/>
                <a:gd name="connsiteX8" fmla="*/ 461132 w 481205"/>
                <a:gd name="connsiteY8" fmla="*/ 760733 h 762361"/>
                <a:gd name="connsiteX9" fmla="*/ 480849 w 481205"/>
                <a:gd name="connsiteY9" fmla="*/ 747017 h 762361"/>
                <a:gd name="connsiteX10" fmla="*/ 479420 w 481205"/>
                <a:gd name="connsiteY10" fmla="*/ 741398 h 762361"/>
                <a:gd name="connsiteX11" fmla="*/ 479991 w 481205"/>
                <a:gd name="connsiteY11" fmla="*/ 735683 h 762361"/>
                <a:gd name="connsiteX12" fmla="*/ 421984 w 481205"/>
                <a:gd name="connsiteY12" fmla="*/ 578330 h 762361"/>
                <a:gd name="connsiteX13" fmla="*/ 359595 w 481205"/>
                <a:gd name="connsiteY13" fmla="*/ 466697 h 762361"/>
                <a:gd name="connsiteX14" fmla="*/ 236151 w 481205"/>
                <a:gd name="connsiteY14" fmla="*/ 261052 h 762361"/>
                <a:gd name="connsiteX15" fmla="*/ 229579 w 481205"/>
                <a:gd name="connsiteY15" fmla="*/ 250860 h 762361"/>
                <a:gd name="connsiteX16" fmla="*/ 101087 w 481205"/>
                <a:gd name="connsiteY16" fmla="*/ 134846 h 762361"/>
                <a:gd name="connsiteX17" fmla="*/ 114517 w 481205"/>
                <a:gd name="connsiteY17" fmla="*/ 153705 h 762361"/>
                <a:gd name="connsiteX18" fmla="*/ 72988 w 481205"/>
                <a:gd name="connsiteY18" fmla="*/ 101318 h 762361"/>
                <a:gd name="connsiteX19" fmla="*/ 101087 w 481205"/>
                <a:gd name="connsiteY19" fmla="*/ 134846 h 76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205" h="762361">
                  <a:moveTo>
                    <a:pt x="229579" y="250860"/>
                  </a:moveTo>
                  <a:cubicBezTo>
                    <a:pt x="197861" y="202187"/>
                    <a:pt x="170048" y="151419"/>
                    <a:pt x="138901" y="102556"/>
                  </a:cubicBezTo>
                  <a:cubicBezTo>
                    <a:pt x="117184" y="68552"/>
                    <a:pt x="93372" y="35405"/>
                    <a:pt x="59463" y="13878"/>
                  </a:cubicBezTo>
                  <a:cubicBezTo>
                    <a:pt x="42699" y="3210"/>
                    <a:pt x="16791" y="-9077"/>
                    <a:pt x="4599" y="9878"/>
                  </a:cubicBezTo>
                  <a:cubicBezTo>
                    <a:pt x="-9784" y="32166"/>
                    <a:pt x="12885" y="68075"/>
                    <a:pt x="27173" y="87887"/>
                  </a:cubicBezTo>
                  <a:cubicBezTo>
                    <a:pt x="78132" y="158563"/>
                    <a:pt x="132805" y="225238"/>
                    <a:pt x="182335" y="296580"/>
                  </a:cubicBezTo>
                  <a:cubicBezTo>
                    <a:pt x="197099" y="319726"/>
                    <a:pt x="211863" y="342872"/>
                    <a:pt x="225864" y="366398"/>
                  </a:cubicBezTo>
                  <a:cubicBezTo>
                    <a:pt x="279300" y="456410"/>
                    <a:pt x="327877" y="548707"/>
                    <a:pt x="382265" y="638051"/>
                  </a:cubicBezTo>
                  <a:cubicBezTo>
                    <a:pt x="399791" y="687772"/>
                    <a:pt x="419603" y="739112"/>
                    <a:pt x="461132" y="760733"/>
                  </a:cubicBezTo>
                  <a:cubicBezTo>
                    <a:pt x="470657" y="765686"/>
                    <a:pt x="483516" y="758828"/>
                    <a:pt x="480849" y="747017"/>
                  </a:cubicBezTo>
                  <a:cubicBezTo>
                    <a:pt x="480468" y="745112"/>
                    <a:pt x="479896" y="743303"/>
                    <a:pt x="479420" y="741398"/>
                  </a:cubicBezTo>
                  <a:cubicBezTo>
                    <a:pt x="479991" y="739683"/>
                    <a:pt x="480277" y="737778"/>
                    <a:pt x="479991" y="735683"/>
                  </a:cubicBezTo>
                  <a:cubicBezTo>
                    <a:pt x="473133" y="680533"/>
                    <a:pt x="448940" y="628336"/>
                    <a:pt x="421984" y="578330"/>
                  </a:cubicBezTo>
                  <a:cubicBezTo>
                    <a:pt x="401791" y="540896"/>
                    <a:pt x="380836" y="503749"/>
                    <a:pt x="359595" y="466697"/>
                  </a:cubicBezTo>
                  <a:cubicBezTo>
                    <a:pt x="325305" y="394878"/>
                    <a:pt x="279966" y="327822"/>
                    <a:pt x="236151" y="261052"/>
                  </a:cubicBezTo>
                  <a:cubicBezTo>
                    <a:pt x="233961" y="257623"/>
                    <a:pt x="231865" y="254194"/>
                    <a:pt x="229579" y="250860"/>
                  </a:cubicBezTo>
                  <a:close/>
                  <a:moveTo>
                    <a:pt x="101087" y="134846"/>
                  </a:moveTo>
                  <a:cubicBezTo>
                    <a:pt x="105659" y="141037"/>
                    <a:pt x="110040" y="147419"/>
                    <a:pt x="114517" y="153705"/>
                  </a:cubicBezTo>
                  <a:cubicBezTo>
                    <a:pt x="100801" y="136084"/>
                    <a:pt x="87085" y="118558"/>
                    <a:pt x="72988" y="101318"/>
                  </a:cubicBezTo>
                  <a:cubicBezTo>
                    <a:pt x="82799" y="112271"/>
                    <a:pt x="92610" y="123225"/>
                    <a:pt x="101087" y="134846"/>
                  </a:cubicBezTo>
                  <a:close/>
                </a:path>
              </a:pathLst>
            </a:custGeom>
            <a:solidFill>
              <a:srgbClr val="F29B6D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380">
              <a:extLst>
                <a:ext uri="{FF2B5EF4-FFF2-40B4-BE49-F238E27FC236}">
                  <a16:creationId xmlns:a16="http://schemas.microsoft.com/office/drawing/2014/main" id="{77DF9020-1CB1-46F2-A8B5-FFD7AF0301AC}"/>
                </a:ext>
              </a:extLst>
            </p:cNvPr>
            <p:cNvSpPr/>
            <p:nvPr/>
          </p:nvSpPr>
          <p:spPr>
            <a:xfrm>
              <a:off x="821174" y="-896523"/>
              <a:ext cx="393658" cy="737584"/>
            </a:xfrm>
            <a:custGeom>
              <a:avLst/>
              <a:gdLst>
                <a:gd name="connsiteX0" fmla="*/ 384834 w 393658"/>
                <a:gd name="connsiteY0" fmla="*/ 737463 h 737584"/>
                <a:gd name="connsiteX1" fmla="*/ 384358 w 393658"/>
                <a:gd name="connsiteY1" fmla="*/ 737558 h 737584"/>
                <a:gd name="connsiteX2" fmla="*/ 365784 w 393658"/>
                <a:gd name="connsiteY2" fmla="*/ 721746 h 737584"/>
                <a:gd name="connsiteX3" fmla="*/ 246245 w 393658"/>
                <a:gd name="connsiteY3" fmla="*/ 506100 h 737584"/>
                <a:gd name="connsiteX4" fmla="*/ 131659 w 393658"/>
                <a:gd name="connsiteY4" fmla="*/ 286644 h 737584"/>
                <a:gd name="connsiteX5" fmla="*/ 22693 w 393658"/>
                <a:gd name="connsiteY5" fmla="*/ 64617 h 737584"/>
                <a:gd name="connsiteX6" fmla="*/ 9454 w 393658"/>
                <a:gd name="connsiteY6" fmla="*/ 36708 h 737584"/>
                <a:gd name="connsiteX7" fmla="*/ 24 w 393658"/>
                <a:gd name="connsiteY7" fmla="*/ 13563 h 737584"/>
                <a:gd name="connsiteX8" fmla="*/ 17359 w 393658"/>
                <a:gd name="connsiteY8" fmla="*/ 6609 h 737584"/>
                <a:gd name="connsiteX9" fmla="*/ 46601 w 393658"/>
                <a:gd name="connsiteY9" fmla="*/ 61664 h 737584"/>
                <a:gd name="connsiteX10" fmla="*/ 75938 w 393658"/>
                <a:gd name="connsiteY10" fmla="*/ 117099 h 737584"/>
                <a:gd name="connsiteX11" fmla="*/ 193191 w 393658"/>
                <a:gd name="connsiteY11" fmla="*/ 338746 h 737584"/>
                <a:gd name="connsiteX12" fmla="*/ 310444 w 393658"/>
                <a:gd name="connsiteY12" fmla="*/ 560393 h 737584"/>
                <a:gd name="connsiteX13" fmla="*/ 386644 w 393658"/>
                <a:gd name="connsiteY13" fmla="*/ 704506 h 737584"/>
                <a:gd name="connsiteX14" fmla="*/ 393597 w 393658"/>
                <a:gd name="connsiteY14" fmla="*/ 723747 h 737584"/>
                <a:gd name="connsiteX15" fmla="*/ 384834 w 393658"/>
                <a:gd name="connsiteY15" fmla="*/ 737463 h 73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58" h="737584">
                  <a:moveTo>
                    <a:pt x="384834" y="737463"/>
                  </a:moveTo>
                  <a:cubicBezTo>
                    <a:pt x="384643" y="737463"/>
                    <a:pt x="384548" y="737463"/>
                    <a:pt x="384358" y="737558"/>
                  </a:cubicBezTo>
                  <a:cubicBezTo>
                    <a:pt x="376547" y="738129"/>
                    <a:pt x="370165" y="729366"/>
                    <a:pt x="365784" y="721746"/>
                  </a:cubicBezTo>
                  <a:cubicBezTo>
                    <a:pt x="324922" y="650404"/>
                    <a:pt x="285202" y="578395"/>
                    <a:pt x="246245" y="506100"/>
                  </a:cubicBezTo>
                  <a:cubicBezTo>
                    <a:pt x="207097" y="433425"/>
                    <a:pt x="168902" y="360273"/>
                    <a:pt x="131659" y="286644"/>
                  </a:cubicBezTo>
                  <a:cubicBezTo>
                    <a:pt x="94417" y="213016"/>
                    <a:pt x="58126" y="139007"/>
                    <a:pt x="22693" y="64617"/>
                  </a:cubicBezTo>
                  <a:cubicBezTo>
                    <a:pt x="18312" y="55282"/>
                    <a:pt x="13835" y="46043"/>
                    <a:pt x="9454" y="36708"/>
                  </a:cubicBezTo>
                  <a:cubicBezTo>
                    <a:pt x="6120" y="29660"/>
                    <a:pt x="405" y="21278"/>
                    <a:pt x="24" y="13563"/>
                  </a:cubicBezTo>
                  <a:cubicBezTo>
                    <a:pt x="-548" y="1275"/>
                    <a:pt x="9263" y="-6059"/>
                    <a:pt x="17359" y="6609"/>
                  </a:cubicBezTo>
                  <a:cubicBezTo>
                    <a:pt x="28408" y="23945"/>
                    <a:pt x="37076" y="43566"/>
                    <a:pt x="46601" y="61664"/>
                  </a:cubicBezTo>
                  <a:cubicBezTo>
                    <a:pt x="56412" y="80142"/>
                    <a:pt x="66127" y="98621"/>
                    <a:pt x="75938" y="117099"/>
                  </a:cubicBezTo>
                  <a:cubicBezTo>
                    <a:pt x="114991" y="191013"/>
                    <a:pt x="154138" y="264832"/>
                    <a:pt x="193191" y="338746"/>
                  </a:cubicBezTo>
                  <a:cubicBezTo>
                    <a:pt x="232243" y="412660"/>
                    <a:pt x="271391" y="486479"/>
                    <a:pt x="310444" y="560393"/>
                  </a:cubicBezTo>
                  <a:cubicBezTo>
                    <a:pt x="335875" y="608399"/>
                    <a:pt x="361307" y="656405"/>
                    <a:pt x="386644" y="704506"/>
                  </a:cubicBezTo>
                  <a:cubicBezTo>
                    <a:pt x="389882" y="710602"/>
                    <a:pt x="393216" y="717079"/>
                    <a:pt x="393597" y="723747"/>
                  </a:cubicBezTo>
                  <a:cubicBezTo>
                    <a:pt x="394168" y="729938"/>
                    <a:pt x="390739" y="736605"/>
                    <a:pt x="384834" y="737463"/>
                  </a:cubicBezTo>
                  <a:close/>
                </a:path>
              </a:pathLst>
            </a:custGeom>
            <a:solidFill>
              <a:srgbClr val="508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7" name="Freeform: Shape 381">
              <a:extLst>
                <a:ext uri="{FF2B5EF4-FFF2-40B4-BE49-F238E27FC236}">
                  <a16:creationId xmlns:a16="http://schemas.microsoft.com/office/drawing/2014/main" id="{CEAB17B3-31B4-4293-9D6A-175FCF36D8B6}"/>
                </a:ext>
              </a:extLst>
            </p:cNvPr>
            <p:cNvSpPr/>
            <p:nvPr/>
          </p:nvSpPr>
          <p:spPr>
            <a:xfrm>
              <a:off x="1099420" y="-220157"/>
              <a:ext cx="190288" cy="140120"/>
            </a:xfrm>
            <a:custGeom>
              <a:avLst/>
              <a:gdLst>
                <a:gd name="connsiteX0" fmla="*/ 189646 w 190288"/>
                <a:gd name="connsiteY0" fmla="*/ 5852 h 140120"/>
                <a:gd name="connsiteX1" fmla="*/ 185646 w 190288"/>
                <a:gd name="connsiteY1" fmla="*/ 19282 h 140120"/>
                <a:gd name="connsiteX2" fmla="*/ 158499 w 190288"/>
                <a:gd name="connsiteY2" fmla="*/ 49286 h 140120"/>
                <a:gd name="connsiteX3" fmla="*/ 141640 w 190288"/>
                <a:gd name="connsiteY3" fmla="*/ 65383 h 140120"/>
                <a:gd name="connsiteX4" fmla="*/ 126972 w 190288"/>
                <a:gd name="connsiteY4" fmla="*/ 77956 h 140120"/>
                <a:gd name="connsiteX5" fmla="*/ 123543 w 190288"/>
                <a:gd name="connsiteY5" fmla="*/ 80623 h 140120"/>
                <a:gd name="connsiteX6" fmla="*/ 97063 w 190288"/>
                <a:gd name="connsiteY6" fmla="*/ 99768 h 140120"/>
                <a:gd name="connsiteX7" fmla="*/ 81442 w 190288"/>
                <a:gd name="connsiteY7" fmla="*/ 109960 h 140120"/>
                <a:gd name="connsiteX8" fmla="*/ 26673 w 190288"/>
                <a:gd name="connsiteY8" fmla="*/ 137583 h 140120"/>
                <a:gd name="connsiteX9" fmla="*/ 765 w 190288"/>
                <a:gd name="connsiteY9" fmla="*/ 132344 h 140120"/>
                <a:gd name="connsiteX10" fmla="*/ 3432 w 190288"/>
                <a:gd name="connsiteY10" fmla="*/ 117485 h 140120"/>
                <a:gd name="connsiteX11" fmla="*/ 30769 w 190288"/>
                <a:gd name="connsiteY11" fmla="*/ 81671 h 140120"/>
                <a:gd name="connsiteX12" fmla="*/ 36579 w 190288"/>
                <a:gd name="connsiteY12" fmla="*/ 76242 h 140120"/>
                <a:gd name="connsiteX13" fmla="*/ 56391 w 190288"/>
                <a:gd name="connsiteY13" fmla="*/ 60240 h 140120"/>
                <a:gd name="connsiteX14" fmla="*/ 76870 w 190288"/>
                <a:gd name="connsiteY14" fmla="*/ 46714 h 140120"/>
                <a:gd name="connsiteX15" fmla="*/ 84490 w 190288"/>
                <a:gd name="connsiteY15" fmla="*/ 42142 h 140120"/>
                <a:gd name="connsiteX16" fmla="*/ 101445 w 190288"/>
                <a:gd name="connsiteY16" fmla="*/ 32903 h 140120"/>
                <a:gd name="connsiteX17" fmla="*/ 107445 w 190288"/>
                <a:gd name="connsiteY17" fmla="*/ 29950 h 140120"/>
                <a:gd name="connsiteX18" fmla="*/ 109922 w 190288"/>
                <a:gd name="connsiteY18" fmla="*/ 28617 h 140120"/>
                <a:gd name="connsiteX19" fmla="*/ 144402 w 190288"/>
                <a:gd name="connsiteY19" fmla="*/ 12805 h 140120"/>
                <a:gd name="connsiteX20" fmla="*/ 169834 w 190288"/>
                <a:gd name="connsiteY20" fmla="*/ 2137 h 140120"/>
                <a:gd name="connsiteX21" fmla="*/ 189646 w 190288"/>
                <a:gd name="connsiteY21" fmla="*/ 5852 h 14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88" h="140120">
                  <a:moveTo>
                    <a:pt x="189646" y="5852"/>
                  </a:moveTo>
                  <a:cubicBezTo>
                    <a:pt x="191646" y="10710"/>
                    <a:pt x="188598" y="15663"/>
                    <a:pt x="185646" y="19282"/>
                  </a:cubicBezTo>
                  <a:cubicBezTo>
                    <a:pt x="177073" y="29760"/>
                    <a:pt x="168024" y="39856"/>
                    <a:pt x="158499" y="49286"/>
                  </a:cubicBezTo>
                  <a:cubicBezTo>
                    <a:pt x="152975" y="54906"/>
                    <a:pt x="147450" y="60144"/>
                    <a:pt x="141640" y="65383"/>
                  </a:cubicBezTo>
                  <a:cubicBezTo>
                    <a:pt x="136782" y="69765"/>
                    <a:pt x="131925" y="73956"/>
                    <a:pt x="126972" y="77956"/>
                  </a:cubicBezTo>
                  <a:cubicBezTo>
                    <a:pt x="125733" y="78814"/>
                    <a:pt x="124686" y="79766"/>
                    <a:pt x="123543" y="80623"/>
                  </a:cubicBezTo>
                  <a:cubicBezTo>
                    <a:pt x="115161" y="87481"/>
                    <a:pt x="106302" y="93863"/>
                    <a:pt x="97063" y="99768"/>
                  </a:cubicBezTo>
                  <a:cubicBezTo>
                    <a:pt x="92110" y="103388"/>
                    <a:pt x="86776" y="106817"/>
                    <a:pt x="81442" y="109960"/>
                  </a:cubicBezTo>
                  <a:cubicBezTo>
                    <a:pt x="64011" y="120533"/>
                    <a:pt x="45723" y="129772"/>
                    <a:pt x="26673" y="137583"/>
                  </a:cubicBezTo>
                  <a:cubicBezTo>
                    <a:pt x="18006" y="141107"/>
                    <a:pt x="4575" y="142250"/>
                    <a:pt x="765" y="132344"/>
                  </a:cubicBezTo>
                  <a:cubicBezTo>
                    <a:pt x="-1235" y="127296"/>
                    <a:pt x="1051" y="121962"/>
                    <a:pt x="3432" y="117485"/>
                  </a:cubicBezTo>
                  <a:cubicBezTo>
                    <a:pt x="10576" y="104245"/>
                    <a:pt x="20006" y="92434"/>
                    <a:pt x="30769" y="81671"/>
                  </a:cubicBezTo>
                  <a:cubicBezTo>
                    <a:pt x="32674" y="79766"/>
                    <a:pt x="34579" y="78052"/>
                    <a:pt x="36579" y="76242"/>
                  </a:cubicBezTo>
                  <a:cubicBezTo>
                    <a:pt x="42866" y="70527"/>
                    <a:pt x="49343" y="65193"/>
                    <a:pt x="56391" y="60240"/>
                  </a:cubicBezTo>
                  <a:cubicBezTo>
                    <a:pt x="62964" y="55477"/>
                    <a:pt x="69822" y="50810"/>
                    <a:pt x="76870" y="46714"/>
                  </a:cubicBezTo>
                  <a:cubicBezTo>
                    <a:pt x="79251" y="45000"/>
                    <a:pt x="81823" y="43476"/>
                    <a:pt x="84490" y="42142"/>
                  </a:cubicBezTo>
                  <a:cubicBezTo>
                    <a:pt x="90015" y="38808"/>
                    <a:pt x="95730" y="35665"/>
                    <a:pt x="101445" y="32903"/>
                  </a:cubicBezTo>
                  <a:cubicBezTo>
                    <a:pt x="103350" y="31760"/>
                    <a:pt x="105445" y="30712"/>
                    <a:pt x="107445" y="29950"/>
                  </a:cubicBezTo>
                  <a:cubicBezTo>
                    <a:pt x="108207" y="29379"/>
                    <a:pt x="109065" y="28998"/>
                    <a:pt x="109922" y="28617"/>
                  </a:cubicBezTo>
                  <a:cubicBezTo>
                    <a:pt x="121542" y="22902"/>
                    <a:pt x="133068" y="17568"/>
                    <a:pt x="144402" y="12805"/>
                  </a:cubicBezTo>
                  <a:cubicBezTo>
                    <a:pt x="153070" y="9091"/>
                    <a:pt x="161547" y="5566"/>
                    <a:pt x="169834" y="2137"/>
                  </a:cubicBezTo>
                  <a:cubicBezTo>
                    <a:pt x="176311" y="-720"/>
                    <a:pt x="186598" y="-1768"/>
                    <a:pt x="189646" y="5852"/>
                  </a:cubicBezTo>
                  <a:close/>
                </a:path>
              </a:pathLst>
            </a:custGeom>
            <a:solidFill>
              <a:srgbClr val="D14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8" name="Freeform: Shape 382">
              <a:extLst>
                <a:ext uri="{FF2B5EF4-FFF2-40B4-BE49-F238E27FC236}">
                  <a16:creationId xmlns:a16="http://schemas.microsoft.com/office/drawing/2014/main" id="{0CF84505-F516-43A1-BA79-0719F1915ABD}"/>
                </a:ext>
              </a:extLst>
            </p:cNvPr>
            <p:cNvSpPr/>
            <p:nvPr/>
          </p:nvSpPr>
          <p:spPr>
            <a:xfrm>
              <a:off x="609703" y="-778731"/>
              <a:ext cx="631357" cy="658246"/>
            </a:xfrm>
            <a:custGeom>
              <a:avLst/>
              <a:gdLst>
                <a:gd name="connsiteX0" fmla="*/ 631357 w 631357"/>
                <a:gd name="connsiteY0" fmla="*/ 623862 h 658246"/>
                <a:gd name="connsiteX1" fmla="*/ 616689 w 631357"/>
                <a:gd name="connsiteY1" fmla="*/ 636435 h 658246"/>
                <a:gd name="connsiteX2" fmla="*/ 613260 w 631357"/>
                <a:gd name="connsiteY2" fmla="*/ 639102 h 658246"/>
                <a:gd name="connsiteX3" fmla="*/ 586780 w 631357"/>
                <a:gd name="connsiteY3" fmla="*/ 658247 h 658246"/>
                <a:gd name="connsiteX4" fmla="*/ 555443 w 631357"/>
                <a:gd name="connsiteY4" fmla="*/ 627862 h 658246"/>
                <a:gd name="connsiteX5" fmla="*/ 546013 w 631357"/>
                <a:gd name="connsiteY5" fmla="*/ 618718 h 658246"/>
                <a:gd name="connsiteX6" fmla="*/ 516581 w 631357"/>
                <a:gd name="connsiteY6" fmla="*/ 590048 h 658246"/>
                <a:gd name="connsiteX7" fmla="*/ 436095 w 631357"/>
                <a:gd name="connsiteY7" fmla="*/ 510990 h 658246"/>
                <a:gd name="connsiteX8" fmla="*/ 40 w 631357"/>
                <a:gd name="connsiteY8" fmla="*/ 52743 h 658246"/>
                <a:gd name="connsiteX9" fmla="*/ 3469 w 631357"/>
                <a:gd name="connsiteY9" fmla="*/ 26549 h 658246"/>
                <a:gd name="connsiteX10" fmla="*/ 40236 w 631357"/>
                <a:gd name="connsiteY10" fmla="*/ 4737 h 658246"/>
                <a:gd name="connsiteX11" fmla="*/ 512771 w 631357"/>
                <a:gd name="connsiteY11" fmla="*/ 501656 h 658246"/>
                <a:gd name="connsiteX12" fmla="*/ 529059 w 631357"/>
                <a:gd name="connsiteY12" fmla="*/ 518610 h 658246"/>
                <a:gd name="connsiteX13" fmla="*/ 584113 w 631357"/>
                <a:gd name="connsiteY13" fmla="*/ 575189 h 658246"/>
                <a:gd name="connsiteX14" fmla="*/ 596972 w 631357"/>
                <a:gd name="connsiteY14" fmla="*/ 588429 h 658246"/>
                <a:gd name="connsiteX15" fmla="*/ 601449 w 631357"/>
                <a:gd name="connsiteY15" fmla="*/ 592905 h 658246"/>
                <a:gd name="connsiteX16" fmla="*/ 603925 w 631357"/>
                <a:gd name="connsiteY16" fmla="*/ 595477 h 658246"/>
                <a:gd name="connsiteX17" fmla="*/ 606497 w 631357"/>
                <a:gd name="connsiteY17" fmla="*/ 598144 h 658246"/>
                <a:gd name="connsiteX18" fmla="*/ 631357 w 631357"/>
                <a:gd name="connsiteY18" fmla="*/ 623862 h 65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357" h="658246">
                  <a:moveTo>
                    <a:pt x="631357" y="623862"/>
                  </a:moveTo>
                  <a:cubicBezTo>
                    <a:pt x="626500" y="628243"/>
                    <a:pt x="621642" y="632434"/>
                    <a:pt x="616689" y="636435"/>
                  </a:cubicBezTo>
                  <a:cubicBezTo>
                    <a:pt x="615451" y="637292"/>
                    <a:pt x="614403" y="638244"/>
                    <a:pt x="613260" y="639102"/>
                  </a:cubicBezTo>
                  <a:cubicBezTo>
                    <a:pt x="604878" y="645960"/>
                    <a:pt x="596020" y="652341"/>
                    <a:pt x="586780" y="658247"/>
                  </a:cubicBezTo>
                  <a:cubicBezTo>
                    <a:pt x="579446" y="651198"/>
                    <a:pt x="568873" y="640911"/>
                    <a:pt x="555443" y="627862"/>
                  </a:cubicBezTo>
                  <a:cubicBezTo>
                    <a:pt x="552490" y="625005"/>
                    <a:pt x="549252" y="621957"/>
                    <a:pt x="546013" y="618718"/>
                  </a:cubicBezTo>
                  <a:cubicBezTo>
                    <a:pt x="537060" y="610050"/>
                    <a:pt x="527249" y="600430"/>
                    <a:pt x="516581" y="590048"/>
                  </a:cubicBezTo>
                  <a:cubicBezTo>
                    <a:pt x="493245" y="567093"/>
                    <a:pt x="465718" y="540137"/>
                    <a:pt x="436095" y="510990"/>
                  </a:cubicBezTo>
                  <a:cubicBezTo>
                    <a:pt x="262073" y="339826"/>
                    <a:pt x="993" y="77984"/>
                    <a:pt x="40" y="52743"/>
                  </a:cubicBezTo>
                  <a:cubicBezTo>
                    <a:pt x="-245" y="42932"/>
                    <a:pt x="993" y="33978"/>
                    <a:pt x="3469" y="26549"/>
                  </a:cubicBezTo>
                  <a:cubicBezTo>
                    <a:pt x="10327" y="4070"/>
                    <a:pt x="26806" y="-6979"/>
                    <a:pt x="40236" y="4737"/>
                  </a:cubicBezTo>
                  <a:cubicBezTo>
                    <a:pt x="48332" y="11880"/>
                    <a:pt x="335987" y="318966"/>
                    <a:pt x="512771" y="501656"/>
                  </a:cubicBezTo>
                  <a:cubicBezTo>
                    <a:pt x="518200" y="507466"/>
                    <a:pt x="523630" y="513086"/>
                    <a:pt x="529059" y="518610"/>
                  </a:cubicBezTo>
                  <a:cubicBezTo>
                    <a:pt x="549538" y="539661"/>
                    <a:pt x="568111" y="558901"/>
                    <a:pt x="584113" y="575189"/>
                  </a:cubicBezTo>
                  <a:cubicBezTo>
                    <a:pt x="588590" y="579951"/>
                    <a:pt x="592876" y="584333"/>
                    <a:pt x="596972" y="588429"/>
                  </a:cubicBezTo>
                  <a:cubicBezTo>
                    <a:pt x="598496" y="589857"/>
                    <a:pt x="600020" y="591572"/>
                    <a:pt x="601449" y="592905"/>
                  </a:cubicBezTo>
                  <a:cubicBezTo>
                    <a:pt x="602306" y="593858"/>
                    <a:pt x="603163" y="594620"/>
                    <a:pt x="603925" y="595477"/>
                  </a:cubicBezTo>
                  <a:cubicBezTo>
                    <a:pt x="604783" y="596430"/>
                    <a:pt x="605735" y="597382"/>
                    <a:pt x="606497" y="598144"/>
                  </a:cubicBezTo>
                  <a:cubicBezTo>
                    <a:pt x="616879" y="608907"/>
                    <a:pt x="625357" y="617480"/>
                    <a:pt x="631357" y="62386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383">
              <a:extLst>
                <a:ext uri="{FF2B5EF4-FFF2-40B4-BE49-F238E27FC236}">
                  <a16:creationId xmlns:a16="http://schemas.microsoft.com/office/drawing/2014/main" id="{A8313841-97C5-4127-A72C-4768042CFA0A}"/>
                </a:ext>
              </a:extLst>
            </p:cNvPr>
            <p:cNvSpPr/>
            <p:nvPr/>
          </p:nvSpPr>
          <p:spPr>
            <a:xfrm>
              <a:off x="456364" y="-683392"/>
              <a:ext cx="766598" cy="573099"/>
            </a:xfrm>
            <a:custGeom>
              <a:avLst/>
              <a:gdLst>
                <a:gd name="connsiteX0" fmla="*/ 766599 w 766598"/>
                <a:gd name="connsiteY0" fmla="*/ 543763 h 573099"/>
                <a:gd name="connsiteX1" fmla="*/ 740119 w 766598"/>
                <a:gd name="connsiteY1" fmla="*/ 562908 h 573099"/>
                <a:gd name="connsiteX2" fmla="*/ 724498 w 766598"/>
                <a:gd name="connsiteY2" fmla="*/ 573100 h 573099"/>
                <a:gd name="connsiteX3" fmla="*/ 679636 w 766598"/>
                <a:gd name="connsiteY3" fmla="*/ 539476 h 573099"/>
                <a:gd name="connsiteX4" fmla="*/ 468562 w 766598"/>
                <a:gd name="connsiteY4" fmla="*/ 381361 h 573099"/>
                <a:gd name="connsiteX5" fmla="*/ 467895 w 766598"/>
                <a:gd name="connsiteY5" fmla="*/ 380885 h 573099"/>
                <a:gd name="connsiteX6" fmla="*/ 376645 w 766598"/>
                <a:gd name="connsiteY6" fmla="*/ 312496 h 573099"/>
                <a:gd name="connsiteX7" fmla="*/ 190432 w 766598"/>
                <a:gd name="connsiteY7" fmla="*/ 172097 h 573099"/>
                <a:gd name="connsiteX8" fmla="*/ 97563 w 766598"/>
                <a:gd name="connsiteY8" fmla="*/ 101612 h 573099"/>
                <a:gd name="connsiteX9" fmla="*/ 47461 w 766598"/>
                <a:gd name="connsiteY9" fmla="*/ 62941 h 573099"/>
                <a:gd name="connsiteX10" fmla="*/ 1932 w 766598"/>
                <a:gd name="connsiteY10" fmla="*/ 25412 h 573099"/>
                <a:gd name="connsiteX11" fmla="*/ 27 w 766598"/>
                <a:gd name="connsiteY11" fmla="*/ 22174 h 573099"/>
                <a:gd name="connsiteX12" fmla="*/ 1456 w 766598"/>
                <a:gd name="connsiteY12" fmla="*/ 18364 h 573099"/>
                <a:gd name="connsiteX13" fmla="*/ 25459 w 766598"/>
                <a:gd name="connsiteY13" fmla="*/ 1981 h 573099"/>
                <a:gd name="connsiteX14" fmla="*/ 46795 w 766598"/>
                <a:gd name="connsiteY14" fmla="*/ 20269 h 573099"/>
                <a:gd name="connsiteX15" fmla="*/ 68893 w 766598"/>
                <a:gd name="connsiteY15" fmla="*/ 36652 h 573099"/>
                <a:gd name="connsiteX16" fmla="*/ 115470 w 766598"/>
                <a:gd name="connsiteY16" fmla="*/ 71227 h 573099"/>
                <a:gd name="connsiteX17" fmla="*/ 209196 w 766598"/>
                <a:gd name="connsiteY17" fmla="*/ 139807 h 573099"/>
                <a:gd name="connsiteX18" fmla="*/ 397219 w 766598"/>
                <a:gd name="connsiteY18" fmla="*/ 276491 h 573099"/>
                <a:gd name="connsiteX19" fmla="*/ 589243 w 766598"/>
                <a:gd name="connsiteY19" fmla="*/ 415270 h 573099"/>
                <a:gd name="connsiteX20" fmla="*/ 719736 w 766598"/>
                <a:gd name="connsiteY20" fmla="*/ 509473 h 573099"/>
                <a:gd name="connsiteX21" fmla="*/ 721069 w 766598"/>
                <a:gd name="connsiteY21" fmla="*/ 510330 h 573099"/>
                <a:gd name="connsiteX22" fmla="*/ 737071 w 766598"/>
                <a:gd name="connsiteY22" fmla="*/ 521950 h 573099"/>
                <a:gd name="connsiteX23" fmla="*/ 737738 w 766598"/>
                <a:gd name="connsiteY23" fmla="*/ 522427 h 573099"/>
                <a:gd name="connsiteX24" fmla="*/ 766599 w 766598"/>
                <a:gd name="connsiteY24" fmla="*/ 543763 h 57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6598" h="573099">
                  <a:moveTo>
                    <a:pt x="766599" y="543763"/>
                  </a:moveTo>
                  <a:cubicBezTo>
                    <a:pt x="758217" y="550621"/>
                    <a:pt x="749359" y="557002"/>
                    <a:pt x="740119" y="562908"/>
                  </a:cubicBezTo>
                  <a:cubicBezTo>
                    <a:pt x="735166" y="566527"/>
                    <a:pt x="729832" y="569956"/>
                    <a:pt x="724498" y="573100"/>
                  </a:cubicBezTo>
                  <a:lnTo>
                    <a:pt x="679636" y="539476"/>
                  </a:lnTo>
                  <a:lnTo>
                    <a:pt x="468562" y="381361"/>
                  </a:lnTo>
                  <a:cubicBezTo>
                    <a:pt x="468371" y="381266"/>
                    <a:pt x="468085" y="381171"/>
                    <a:pt x="467895" y="380885"/>
                  </a:cubicBezTo>
                  <a:lnTo>
                    <a:pt x="376645" y="312496"/>
                  </a:lnTo>
                  <a:lnTo>
                    <a:pt x="190432" y="172097"/>
                  </a:lnTo>
                  <a:lnTo>
                    <a:pt x="97563" y="101612"/>
                  </a:lnTo>
                  <a:cubicBezTo>
                    <a:pt x="80704" y="88849"/>
                    <a:pt x="64035" y="75895"/>
                    <a:pt x="47461" y="62941"/>
                  </a:cubicBezTo>
                  <a:cubicBezTo>
                    <a:pt x="32317" y="51130"/>
                    <a:pt x="14600" y="39890"/>
                    <a:pt x="1932" y="25412"/>
                  </a:cubicBezTo>
                  <a:cubicBezTo>
                    <a:pt x="1075" y="24460"/>
                    <a:pt x="217" y="23507"/>
                    <a:pt x="27" y="22174"/>
                  </a:cubicBezTo>
                  <a:cubicBezTo>
                    <a:pt x="-164" y="20745"/>
                    <a:pt x="694" y="19411"/>
                    <a:pt x="1456" y="18364"/>
                  </a:cubicBezTo>
                  <a:cubicBezTo>
                    <a:pt x="6885" y="10648"/>
                    <a:pt x="14124" y="-5639"/>
                    <a:pt x="25459" y="1981"/>
                  </a:cubicBezTo>
                  <a:cubicBezTo>
                    <a:pt x="33174" y="7219"/>
                    <a:pt x="39651" y="14077"/>
                    <a:pt x="46795" y="20269"/>
                  </a:cubicBezTo>
                  <a:cubicBezTo>
                    <a:pt x="53748" y="26269"/>
                    <a:pt x="61463" y="31222"/>
                    <a:pt x="68893" y="36652"/>
                  </a:cubicBezTo>
                  <a:lnTo>
                    <a:pt x="115470" y="71227"/>
                  </a:lnTo>
                  <a:lnTo>
                    <a:pt x="209196" y="139807"/>
                  </a:lnTo>
                  <a:lnTo>
                    <a:pt x="397219" y="276491"/>
                  </a:lnTo>
                  <a:lnTo>
                    <a:pt x="589243" y="415270"/>
                  </a:lnTo>
                  <a:lnTo>
                    <a:pt x="719736" y="509473"/>
                  </a:lnTo>
                  <a:lnTo>
                    <a:pt x="721069" y="510330"/>
                  </a:lnTo>
                  <a:lnTo>
                    <a:pt x="737071" y="521950"/>
                  </a:lnTo>
                  <a:lnTo>
                    <a:pt x="737738" y="522427"/>
                  </a:lnTo>
                  <a:lnTo>
                    <a:pt x="766599" y="543763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384">
              <a:extLst>
                <a:ext uri="{FF2B5EF4-FFF2-40B4-BE49-F238E27FC236}">
                  <a16:creationId xmlns:a16="http://schemas.microsoft.com/office/drawing/2014/main" id="{5AF0445E-896A-477E-BD0F-6D01C33DE30E}"/>
                </a:ext>
              </a:extLst>
            </p:cNvPr>
            <p:cNvSpPr/>
            <p:nvPr/>
          </p:nvSpPr>
          <p:spPr>
            <a:xfrm>
              <a:off x="1012463" y="-685710"/>
              <a:ext cx="245551" cy="543508"/>
            </a:xfrm>
            <a:custGeom>
              <a:avLst/>
              <a:gdLst>
                <a:gd name="connsiteX0" fmla="*/ 31715 w 245551"/>
                <a:gd name="connsiteY0" fmla="*/ 9442 h 543508"/>
                <a:gd name="connsiteX1" fmla="*/ 87055 w 245551"/>
                <a:gd name="connsiteY1" fmla="*/ 130028 h 543508"/>
                <a:gd name="connsiteX2" fmla="*/ 144681 w 245551"/>
                <a:gd name="connsiteY2" fmla="*/ 263950 h 543508"/>
                <a:gd name="connsiteX3" fmla="*/ 151444 w 245551"/>
                <a:gd name="connsiteY3" fmla="*/ 280238 h 543508"/>
                <a:gd name="connsiteX4" fmla="*/ 199926 w 245551"/>
                <a:gd name="connsiteY4" fmla="*/ 398729 h 543508"/>
                <a:gd name="connsiteX5" fmla="*/ 226596 w 245551"/>
                <a:gd name="connsiteY5" fmla="*/ 466356 h 543508"/>
                <a:gd name="connsiteX6" fmla="*/ 231264 w 245551"/>
                <a:gd name="connsiteY6" fmla="*/ 478167 h 543508"/>
                <a:gd name="connsiteX7" fmla="*/ 239741 w 245551"/>
                <a:gd name="connsiteY7" fmla="*/ 500075 h 543508"/>
                <a:gd name="connsiteX8" fmla="*/ 245551 w 245551"/>
                <a:gd name="connsiteY8" fmla="*/ 514743 h 543508"/>
                <a:gd name="connsiteX9" fmla="*/ 228692 w 245551"/>
                <a:gd name="connsiteY9" fmla="*/ 530840 h 543508"/>
                <a:gd name="connsiteX10" fmla="*/ 214023 w 245551"/>
                <a:gd name="connsiteY10" fmla="*/ 543413 h 543508"/>
                <a:gd name="connsiteX11" fmla="*/ 205260 w 245551"/>
                <a:gd name="connsiteY11" fmla="*/ 538556 h 543508"/>
                <a:gd name="connsiteX12" fmla="*/ 201831 w 245551"/>
                <a:gd name="connsiteY12" fmla="*/ 530174 h 543508"/>
                <a:gd name="connsiteX13" fmla="*/ 198879 w 245551"/>
                <a:gd name="connsiteY13" fmla="*/ 523601 h 543508"/>
                <a:gd name="connsiteX14" fmla="*/ 198212 w 245551"/>
                <a:gd name="connsiteY14" fmla="*/ 521887 h 543508"/>
                <a:gd name="connsiteX15" fmla="*/ 194688 w 245551"/>
                <a:gd name="connsiteY15" fmla="*/ 513410 h 543508"/>
                <a:gd name="connsiteX16" fmla="*/ 191830 w 245551"/>
                <a:gd name="connsiteY16" fmla="*/ 506552 h 543508"/>
                <a:gd name="connsiteX17" fmla="*/ 188306 w 245551"/>
                <a:gd name="connsiteY17" fmla="*/ 498360 h 543508"/>
                <a:gd name="connsiteX18" fmla="*/ 181448 w 245551"/>
                <a:gd name="connsiteY18" fmla="*/ 482168 h 543508"/>
                <a:gd name="connsiteX19" fmla="*/ 180400 w 245551"/>
                <a:gd name="connsiteY19" fmla="*/ 479977 h 543508"/>
                <a:gd name="connsiteX20" fmla="*/ 152111 w 245551"/>
                <a:gd name="connsiteY20" fmla="*/ 412730 h 543508"/>
                <a:gd name="connsiteX21" fmla="*/ 149730 w 245551"/>
                <a:gd name="connsiteY21" fmla="*/ 406920 h 543508"/>
                <a:gd name="connsiteX22" fmla="*/ 148301 w 245551"/>
                <a:gd name="connsiteY22" fmla="*/ 403396 h 543508"/>
                <a:gd name="connsiteX23" fmla="*/ 97342 w 245551"/>
                <a:gd name="connsiteY23" fmla="*/ 277952 h 543508"/>
                <a:gd name="connsiteX24" fmla="*/ 44955 w 245551"/>
                <a:gd name="connsiteY24" fmla="*/ 142316 h 543508"/>
                <a:gd name="connsiteX25" fmla="*/ 854 w 245551"/>
                <a:gd name="connsiteY25" fmla="*/ 19348 h 543508"/>
                <a:gd name="connsiteX26" fmla="*/ 8569 w 245551"/>
                <a:gd name="connsiteY26" fmla="*/ 2203 h 543508"/>
                <a:gd name="connsiteX27" fmla="*/ 14094 w 245551"/>
                <a:gd name="connsiteY27" fmla="*/ 488 h 543508"/>
                <a:gd name="connsiteX28" fmla="*/ 31715 w 245551"/>
                <a:gd name="connsiteY28" fmla="*/ 9442 h 543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5551" h="543508">
                  <a:moveTo>
                    <a:pt x="31715" y="9442"/>
                  </a:moveTo>
                  <a:cubicBezTo>
                    <a:pt x="50955" y="49447"/>
                    <a:pt x="69053" y="89833"/>
                    <a:pt x="87055" y="130028"/>
                  </a:cubicBezTo>
                  <a:cubicBezTo>
                    <a:pt x="106677" y="174605"/>
                    <a:pt x="126108" y="219182"/>
                    <a:pt x="144681" y="263950"/>
                  </a:cubicBezTo>
                  <a:cubicBezTo>
                    <a:pt x="146967" y="269379"/>
                    <a:pt x="149349" y="274808"/>
                    <a:pt x="151444" y="280238"/>
                  </a:cubicBezTo>
                  <a:cubicBezTo>
                    <a:pt x="168018" y="319671"/>
                    <a:pt x="183639" y="359200"/>
                    <a:pt x="199926" y="398729"/>
                  </a:cubicBezTo>
                  <a:lnTo>
                    <a:pt x="226596" y="466356"/>
                  </a:lnTo>
                  <a:lnTo>
                    <a:pt x="231264" y="478167"/>
                  </a:lnTo>
                  <a:lnTo>
                    <a:pt x="239741" y="500075"/>
                  </a:lnTo>
                  <a:lnTo>
                    <a:pt x="245551" y="514743"/>
                  </a:lnTo>
                  <a:cubicBezTo>
                    <a:pt x="240027" y="520363"/>
                    <a:pt x="234502" y="525602"/>
                    <a:pt x="228692" y="530840"/>
                  </a:cubicBezTo>
                  <a:cubicBezTo>
                    <a:pt x="223834" y="535222"/>
                    <a:pt x="218976" y="539413"/>
                    <a:pt x="214023" y="543413"/>
                  </a:cubicBezTo>
                  <a:cubicBezTo>
                    <a:pt x="202784" y="544175"/>
                    <a:pt x="208023" y="540175"/>
                    <a:pt x="205260" y="538556"/>
                  </a:cubicBezTo>
                  <a:lnTo>
                    <a:pt x="201831" y="530174"/>
                  </a:lnTo>
                  <a:lnTo>
                    <a:pt x="198879" y="523601"/>
                  </a:lnTo>
                  <a:lnTo>
                    <a:pt x="198212" y="521887"/>
                  </a:lnTo>
                  <a:lnTo>
                    <a:pt x="194688" y="513410"/>
                  </a:lnTo>
                  <a:lnTo>
                    <a:pt x="191830" y="506552"/>
                  </a:lnTo>
                  <a:lnTo>
                    <a:pt x="188306" y="498360"/>
                  </a:lnTo>
                  <a:lnTo>
                    <a:pt x="181448" y="482168"/>
                  </a:lnTo>
                  <a:lnTo>
                    <a:pt x="180400" y="479977"/>
                  </a:lnTo>
                  <a:lnTo>
                    <a:pt x="152111" y="412730"/>
                  </a:lnTo>
                  <a:cubicBezTo>
                    <a:pt x="151349" y="410921"/>
                    <a:pt x="150587" y="408825"/>
                    <a:pt x="149730" y="406920"/>
                  </a:cubicBezTo>
                  <a:cubicBezTo>
                    <a:pt x="149253" y="405682"/>
                    <a:pt x="148777" y="404634"/>
                    <a:pt x="148301" y="403396"/>
                  </a:cubicBezTo>
                  <a:cubicBezTo>
                    <a:pt x="131251" y="361486"/>
                    <a:pt x="113630" y="319957"/>
                    <a:pt x="97342" y="277952"/>
                  </a:cubicBezTo>
                  <a:cubicBezTo>
                    <a:pt x="79245" y="232898"/>
                    <a:pt x="62100" y="187750"/>
                    <a:pt x="44955" y="142316"/>
                  </a:cubicBezTo>
                  <a:cubicBezTo>
                    <a:pt x="29905" y="101644"/>
                    <a:pt x="14760" y="60591"/>
                    <a:pt x="854" y="19348"/>
                  </a:cubicBezTo>
                  <a:cubicBezTo>
                    <a:pt x="-1718" y="11728"/>
                    <a:pt x="1711" y="4203"/>
                    <a:pt x="8569" y="2203"/>
                  </a:cubicBezTo>
                  <a:lnTo>
                    <a:pt x="14094" y="488"/>
                  </a:lnTo>
                  <a:cubicBezTo>
                    <a:pt x="20761" y="-1417"/>
                    <a:pt x="28286" y="2393"/>
                    <a:pt x="31715" y="944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1" name="Freeform: Shape 385">
              <a:extLst>
                <a:ext uri="{FF2B5EF4-FFF2-40B4-BE49-F238E27FC236}">
                  <a16:creationId xmlns:a16="http://schemas.microsoft.com/office/drawing/2014/main" id="{171174BD-7038-4C0D-B45A-431FA041BCED}"/>
                </a:ext>
              </a:extLst>
            </p:cNvPr>
            <p:cNvSpPr/>
            <p:nvPr/>
          </p:nvSpPr>
          <p:spPr>
            <a:xfrm>
              <a:off x="609703" y="-752182"/>
              <a:ext cx="606592" cy="601218"/>
            </a:xfrm>
            <a:custGeom>
              <a:avLst/>
              <a:gdLst>
                <a:gd name="connsiteX0" fmla="*/ 606592 w 606592"/>
                <a:gd name="connsiteY0" fmla="*/ 571595 h 601218"/>
                <a:gd name="connsiteX1" fmla="*/ 604497 w 606592"/>
                <a:gd name="connsiteY1" fmla="*/ 596551 h 601218"/>
                <a:gd name="connsiteX2" fmla="*/ 555348 w 606592"/>
                <a:gd name="connsiteY2" fmla="*/ 601218 h 601218"/>
                <a:gd name="connsiteX3" fmla="*/ 545918 w 606592"/>
                <a:gd name="connsiteY3" fmla="*/ 592074 h 601218"/>
                <a:gd name="connsiteX4" fmla="*/ 516486 w 606592"/>
                <a:gd name="connsiteY4" fmla="*/ 563404 h 601218"/>
                <a:gd name="connsiteX5" fmla="*/ 436000 w 606592"/>
                <a:gd name="connsiteY5" fmla="*/ 484346 h 601218"/>
                <a:gd name="connsiteX6" fmla="*/ 40 w 606592"/>
                <a:gd name="connsiteY6" fmla="*/ 26194 h 601218"/>
                <a:gd name="connsiteX7" fmla="*/ 3469 w 606592"/>
                <a:gd name="connsiteY7" fmla="*/ 0 h 601218"/>
                <a:gd name="connsiteX8" fmla="*/ 512771 w 606592"/>
                <a:gd name="connsiteY8" fmla="*/ 475107 h 601218"/>
                <a:gd name="connsiteX9" fmla="*/ 529059 w 606592"/>
                <a:gd name="connsiteY9" fmla="*/ 492062 h 601218"/>
                <a:gd name="connsiteX10" fmla="*/ 584113 w 606592"/>
                <a:gd name="connsiteY10" fmla="*/ 548640 h 601218"/>
                <a:gd name="connsiteX11" fmla="*/ 596972 w 606592"/>
                <a:gd name="connsiteY11" fmla="*/ 561880 h 601218"/>
                <a:gd name="connsiteX12" fmla="*/ 601449 w 606592"/>
                <a:gd name="connsiteY12" fmla="*/ 566357 h 601218"/>
                <a:gd name="connsiteX13" fmla="*/ 603925 w 606592"/>
                <a:gd name="connsiteY13" fmla="*/ 568928 h 601218"/>
                <a:gd name="connsiteX14" fmla="*/ 606592 w 606592"/>
                <a:gd name="connsiteY14" fmla="*/ 571595 h 60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6592" h="601218">
                  <a:moveTo>
                    <a:pt x="606592" y="571595"/>
                  </a:moveTo>
                  <a:cubicBezTo>
                    <a:pt x="606497" y="586169"/>
                    <a:pt x="604497" y="596551"/>
                    <a:pt x="604497" y="596551"/>
                  </a:cubicBezTo>
                  <a:cubicBezTo>
                    <a:pt x="604497" y="596551"/>
                    <a:pt x="581827" y="599789"/>
                    <a:pt x="555348" y="601218"/>
                  </a:cubicBezTo>
                  <a:cubicBezTo>
                    <a:pt x="552395" y="598361"/>
                    <a:pt x="549157" y="595313"/>
                    <a:pt x="545918" y="592074"/>
                  </a:cubicBezTo>
                  <a:cubicBezTo>
                    <a:pt x="536965" y="583406"/>
                    <a:pt x="527154" y="573786"/>
                    <a:pt x="516486" y="563404"/>
                  </a:cubicBezTo>
                  <a:cubicBezTo>
                    <a:pt x="493150" y="540449"/>
                    <a:pt x="465622" y="513493"/>
                    <a:pt x="436000" y="484346"/>
                  </a:cubicBezTo>
                  <a:cubicBezTo>
                    <a:pt x="262073" y="313277"/>
                    <a:pt x="993" y="51435"/>
                    <a:pt x="40" y="26194"/>
                  </a:cubicBezTo>
                  <a:cubicBezTo>
                    <a:pt x="-245" y="16383"/>
                    <a:pt x="993" y="7429"/>
                    <a:pt x="3469" y="0"/>
                  </a:cubicBezTo>
                  <a:cubicBezTo>
                    <a:pt x="78431" y="88964"/>
                    <a:pt x="409330" y="474154"/>
                    <a:pt x="512771" y="475107"/>
                  </a:cubicBezTo>
                  <a:cubicBezTo>
                    <a:pt x="518200" y="480917"/>
                    <a:pt x="523630" y="486537"/>
                    <a:pt x="529059" y="492062"/>
                  </a:cubicBezTo>
                  <a:cubicBezTo>
                    <a:pt x="549538" y="513112"/>
                    <a:pt x="568111" y="532352"/>
                    <a:pt x="584113" y="548640"/>
                  </a:cubicBezTo>
                  <a:cubicBezTo>
                    <a:pt x="588590" y="553402"/>
                    <a:pt x="592876" y="557784"/>
                    <a:pt x="596972" y="561880"/>
                  </a:cubicBezTo>
                  <a:cubicBezTo>
                    <a:pt x="598496" y="563309"/>
                    <a:pt x="600020" y="565023"/>
                    <a:pt x="601449" y="566357"/>
                  </a:cubicBezTo>
                  <a:cubicBezTo>
                    <a:pt x="602306" y="567309"/>
                    <a:pt x="603163" y="568071"/>
                    <a:pt x="603925" y="568928"/>
                  </a:cubicBezTo>
                  <a:cubicBezTo>
                    <a:pt x="604878" y="569881"/>
                    <a:pt x="605830" y="570833"/>
                    <a:pt x="606592" y="571595"/>
                  </a:cubicBezTo>
                  <a:close/>
                </a:path>
              </a:pathLst>
            </a:custGeom>
            <a:solidFill>
              <a:srgbClr val="609130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2" name="Freeform: Shape 386">
              <a:extLst>
                <a:ext uri="{FF2B5EF4-FFF2-40B4-BE49-F238E27FC236}">
                  <a16:creationId xmlns:a16="http://schemas.microsoft.com/office/drawing/2014/main" id="{C4157279-FC05-4E4C-828D-87ABF8C1254A}"/>
                </a:ext>
              </a:extLst>
            </p:cNvPr>
            <p:cNvSpPr/>
            <p:nvPr/>
          </p:nvSpPr>
          <p:spPr>
            <a:xfrm>
              <a:off x="924925" y="-405472"/>
              <a:ext cx="332994" cy="295179"/>
            </a:xfrm>
            <a:custGeom>
              <a:avLst/>
              <a:gdLst>
                <a:gd name="connsiteX0" fmla="*/ 238887 w 332994"/>
                <a:gd name="connsiteY0" fmla="*/ 0 h 295179"/>
                <a:gd name="connsiteX1" fmla="*/ 287369 w 332994"/>
                <a:gd name="connsiteY1" fmla="*/ 118491 h 295179"/>
                <a:gd name="connsiteX2" fmla="*/ 314039 w 332994"/>
                <a:gd name="connsiteY2" fmla="*/ 186119 h 295179"/>
                <a:gd name="connsiteX3" fmla="*/ 318707 w 332994"/>
                <a:gd name="connsiteY3" fmla="*/ 197929 h 295179"/>
                <a:gd name="connsiteX4" fmla="*/ 327184 w 332994"/>
                <a:gd name="connsiteY4" fmla="*/ 219837 h 295179"/>
                <a:gd name="connsiteX5" fmla="*/ 332994 w 332994"/>
                <a:gd name="connsiteY5" fmla="*/ 234506 h 295179"/>
                <a:gd name="connsiteX6" fmla="*/ 316135 w 332994"/>
                <a:gd name="connsiteY6" fmla="*/ 250603 h 295179"/>
                <a:gd name="connsiteX7" fmla="*/ 301466 w 332994"/>
                <a:gd name="connsiteY7" fmla="*/ 263176 h 295179"/>
                <a:gd name="connsiteX8" fmla="*/ 298037 w 332994"/>
                <a:gd name="connsiteY8" fmla="*/ 265843 h 295179"/>
                <a:gd name="connsiteX9" fmla="*/ 271558 w 332994"/>
                <a:gd name="connsiteY9" fmla="*/ 284988 h 295179"/>
                <a:gd name="connsiteX10" fmla="*/ 255937 w 332994"/>
                <a:gd name="connsiteY10" fmla="*/ 295180 h 295179"/>
                <a:gd name="connsiteX11" fmla="*/ 211074 w 332994"/>
                <a:gd name="connsiteY11" fmla="*/ 261556 h 295179"/>
                <a:gd name="connsiteX12" fmla="*/ 0 w 332994"/>
                <a:gd name="connsiteY12" fmla="*/ 103442 h 295179"/>
                <a:gd name="connsiteX13" fmla="*/ 186309 w 332994"/>
                <a:gd name="connsiteY13" fmla="*/ 212884 h 295179"/>
                <a:gd name="connsiteX14" fmla="*/ 201359 w 332994"/>
                <a:gd name="connsiteY14" fmla="*/ 216694 h 295179"/>
                <a:gd name="connsiteX15" fmla="*/ 252603 w 332994"/>
                <a:gd name="connsiteY15" fmla="*/ 232791 h 295179"/>
                <a:gd name="connsiteX16" fmla="*/ 265367 w 332994"/>
                <a:gd name="connsiteY16" fmla="*/ 235839 h 295179"/>
                <a:gd name="connsiteX17" fmla="*/ 279368 w 332994"/>
                <a:gd name="connsiteY17" fmla="*/ 226219 h 295179"/>
                <a:gd name="connsiteX18" fmla="*/ 281845 w 332994"/>
                <a:gd name="connsiteY18" fmla="*/ 215075 h 295179"/>
                <a:gd name="connsiteX19" fmla="*/ 282131 w 332994"/>
                <a:gd name="connsiteY19" fmla="*/ 211360 h 295179"/>
                <a:gd name="connsiteX20" fmla="*/ 234601 w 332994"/>
                <a:gd name="connsiteY20" fmla="*/ 5048 h 295179"/>
                <a:gd name="connsiteX21" fmla="*/ 238887 w 332994"/>
                <a:gd name="connsiteY21" fmla="*/ 0 h 29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2994" h="295179">
                  <a:moveTo>
                    <a:pt x="238887" y="0"/>
                  </a:moveTo>
                  <a:cubicBezTo>
                    <a:pt x="255461" y="39433"/>
                    <a:pt x="271082" y="78962"/>
                    <a:pt x="287369" y="118491"/>
                  </a:cubicBezTo>
                  <a:lnTo>
                    <a:pt x="314039" y="186119"/>
                  </a:lnTo>
                  <a:lnTo>
                    <a:pt x="318707" y="197929"/>
                  </a:lnTo>
                  <a:lnTo>
                    <a:pt x="327184" y="219837"/>
                  </a:lnTo>
                  <a:lnTo>
                    <a:pt x="332994" y="234506"/>
                  </a:lnTo>
                  <a:cubicBezTo>
                    <a:pt x="327470" y="240125"/>
                    <a:pt x="321945" y="245364"/>
                    <a:pt x="316135" y="250603"/>
                  </a:cubicBezTo>
                  <a:cubicBezTo>
                    <a:pt x="311277" y="254984"/>
                    <a:pt x="306419" y="259175"/>
                    <a:pt x="301466" y="263176"/>
                  </a:cubicBezTo>
                  <a:cubicBezTo>
                    <a:pt x="300228" y="264033"/>
                    <a:pt x="299180" y="264986"/>
                    <a:pt x="298037" y="265843"/>
                  </a:cubicBezTo>
                  <a:cubicBezTo>
                    <a:pt x="289655" y="272701"/>
                    <a:pt x="280797" y="279083"/>
                    <a:pt x="271558" y="284988"/>
                  </a:cubicBezTo>
                  <a:cubicBezTo>
                    <a:pt x="266605" y="288608"/>
                    <a:pt x="261271" y="292037"/>
                    <a:pt x="255937" y="295180"/>
                  </a:cubicBezTo>
                  <a:lnTo>
                    <a:pt x="211074" y="261556"/>
                  </a:lnTo>
                  <a:lnTo>
                    <a:pt x="0" y="103442"/>
                  </a:lnTo>
                  <a:cubicBezTo>
                    <a:pt x="89535" y="162592"/>
                    <a:pt x="162782" y="207359"/>
                    <a:pt x="186309" y="212884"/>
                  </a:cubicBezTo>
                  <a:cubicBezTo>
                    <a:pt x="191643" y="214122"/>
                    <a:pt x="196691" y="215456"/>
                    <a:pt x="201359" y="216694"/>
                  </a:cubicBezTo>
                  <a:cubicBezTo>
                    <a:pt x="224599" y="222790"/>
                    <a:pt x="240887" y="229171"/>
                    <a:pt x="252603" y="232791"/>
                  </a:cubicBezTo>
                  <a:cubicBezTo>
                    <a:pt x="257747" y="234506"/>
                    <a:pt x="261842" y="235553"/>
                    <a:pt x="265367" y="235839"/>
                  </a:cubicBezTo>
                  <a:cubicBezTo>
                    <a:pt x="272701" y="236601"/>
                    <a:pt x="276701" y="234029"/>
                    <a:pt x="279368" y="226219"/>
                  </a:cubicBezTo>
                  <a:cubicBezTo>
                    <a:pt x="280416" y="223361"/>
                    <a:pt x="281178" y="219646"/>
                    <a:pt x="281845" y="215075"/>
                  </a:cubicBezTo>
                  <a:cubicBezTo>
                    <a:pt x="282035" y="213931"/>
                    <a:pt x="282131" y="212789"/>
                    <a:pt x="282131" y="211360"/>
                  </a:cubicBezTo>
                  <a:cubicBezTo>
                    <a:pt x="283369" y="168116"/>
                    <a:pt x="217265" y="26765"/>
                    <a:pt x="234601" y="5048"/>
                  </a:cubicBezTo>
                  <a:cubicBezTo>
                    <a:pt x="235839" y="3334"/>
                    <a:pt x="237458" y="1619"/>
                    <a:pt x="238887" y="0"/>
                  </a:cubicBezTo>
                  <a:close/>
                </a:path>
              </a:pathLst>
            </a:custGeom>
            <a:solidFill>
              <a:srgbClr val="3361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3" name="Freeform: Shape 387">
              <a:extLst>
                <a:ext uri="{FF2B5EF4-FFF2-40B4-BE49-F238E27FC236}">
                  <a16:creationId xmlns:a16="http://schemas.microsoft.com/office/drawing/2014/main" id="{8956A0FE-B42E-4984-A92F-237E194934F5}"/>
                </a:ext>
              </a:extLst>
            </p:cNvPr>
            <p:cNvSpPr/>
            <p:nvPr/>
          </p:nvSpPr>
          <p:spPr>
            <a:xfrm>
              <a:off x="1081897" y="208508"/>
              <a:ext cx="1283800" cy="1279866"/>
            </a:xfrm>
            <a:custGeom>
              <a:avLst/>
              <a:gdLst>
                <a:gd name="connsiteX0" fmla="*/ 886301 w 1283800"/>
                <a:gd name="connsiteY0" fmla="*/ 403193 h 1279866"/>
                <a:gd name="connsiteX1" fmla="*/ 1000982 w 1283800"/>
                <a:gd name="connsiteY1" fmla="*/ 628459 h 1279866"/>
                <a:gd name="connsiteX2" fmla="*/ 1283780 w 1283800"/>
                <a:gd name="connsiteY2" fmla="*/ 1278446 h 1279866"/>
                <a:gd name="connsiteX3" fmla="*/ 861155 w 1283800"/>
                <a:gd name="connsiteY3" fmla="*/ 873347 h 1279866"/>
                <a:gd name="connsiteX4" fmla="*/ 502825 w 1283800"/>
                <a:gd name="connsiteY4" fmla="*/ 556165 h 1279866"/>
                <a:gd name="connsiteX5" fmla="*/ 377476 w 1283800"/>
                <a:gd name="connsiteY5" fmla="*/ 409289 h 1279866"/>
                <a:gd name="connsiteX6" fmla="*/ 0 w 1283800"/>
                <a:gd name="connsiteY6" fmla="*/ 0 h 1279866"/>
                <a:gd name="connsiteX7" fmla="*/ 517684 w 1283800"/>
                <a:gd name="connsiteY7" fmla="*/ 515398 h 1279866"/>
                <a:gd name="connsiteX8" fmla="*/ 1147667 w 1283800"/>
                <a:gd name="connsiteY8" fmla="*/ 1073753 h 1279866"/>
                <a:gd name="connsiteX9" fmla="*/ 886301 w 1283800"/>
                <a:gd name="connsiteY9" fmla="*/ 403193 h 12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3800" h="1279866">
                  <a:moveTo>
                    <a:pt x="886301" y="403193"/>
                  </a:moveTo>
                  <a:cubicBezTo>
                    <a:pt x="930593" y="492824"/>
                    <a:pt x="978122" y="595694"/>
                    <a:pt x="1000982" y="628459"/>
                  </a:cubicBezTo>
                  <a:cubicBezTo>
                    <a:pt x="1033272" y="674656"/>
                    <a:pt x="1286447" y="1253871"/>
                    <a:pt x="1283780" y="1278446"/>
                  </a:cubicBezTo>
                  <a:cubicBezTo>
                    <a:pt x="1281113" y="1303306"/>
                    <a:pt x="1000506" y="995267"/>
                    <a:pt x="861155" y="873347"/>
                  </a:cubicBezTo>
                  <a:cubicBezTo>
                    <a:pt x="721709" y="751332"/>
                    <a:pt x="557879" y="630936"/>
                    <a:pt x="502825" y="556165"/>
                  </a:cubicBezTo>
                  <a:cubicBezTo>
                    <a:pt x="447675" y="481394"/>
                    <a:pt x="439579" y="457581"/>
                    <a:pt x="377476" y="409289"/>
                  </a:cubicBezTo>
                  <a:cubicBezTo>
                    <a:pt x="331470" y="373856"/>
                    <a:pt x="116110" y="160020"/>
                    <a:pt x="0" y="0"/>
                  </a:cubicBezTo>
                  <a:cubicBezTo>
                    <a:pt x="187833" y="169831"/>
                    <a:pt x="452914" y="417100"/>
                    <a:pt x="517684" y="515398"/>
                  </a:cubicBezTo>
                  <a:cubicBezTo>
                    <a:pt x="620363" y="671513"/>
                    <a:pt x="1173004" y="1170337"/>
                    <a:pt x="1147667" y="1073753"/>
                  </a:cubicBezTo>
                  <a:cubicBezTo>
                    <a:pt x="1127570" y="997172"/>
                    <a:pt x="952691" y="582644"/>
                    <a:pt x="886301" y="403193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4" name="Freeform: Shape 388">
              <a:extLst>
                <a:ext uri="{FF2B5EF4-FFF2-40B4-BE49-F238E27FC236}">
                  <a16:creationId xmlns:a16="http://schemas.microsoft.com/office/drawing/2014/main" id="{E694B66D-D672-41CF-BC21-1DCC94D26571}"/>
                </a:ext>
              </a:extLst>
            </p:cNvPr>
            <p:cNvSpPr/>
            <p:nvPr/>
          </p:nvSpPr>
          <p:spPr>
            <a:xfrm>
              <a:off x="1650857" y="346129"/>
              <a:ext cx="180179" cy="170323"/>
            </a:xfrm>
            <a:custGeom>
              <a:avLst/>
              <a:gdLst>
                <a:gd name="connsiteX0" fmla="*/ 151987 w 180179"/>
                <a:gd name="connsiteY0" fmla="*/ 7445 h 170323"/>
                <a:gd name="connsiteX1" fmla="*/ 63405 w 180179"/>
                <a:gd name="connsiteY1" fmla="*/ 84026 h 170323"/>
                <a:gd name="connsiteX2" fmla="*/ 1111 w 180179"/>
                <a:gd name="connsiteY2" fmla="*/ 147749 h 170323"/>
                <a:gd name="connsiteX3" fmla="*/ 16923 w 180179"/>
                <a:gd name="connsiteY3" fmla="*/ 170323 h 170323"/>
                <a:gd name="connsiteX4" fmla="*/ 164275 w 180179"/>
                <a:gd name="connsiteY4" fmla="*/ 57261 h 170323"/>
                <a:gd name="connsiteX5" fmla="*/ 179419 w 180179"/>
                <a:gd name="connsiteY5" fmla="*/ 22018 h 170323"/>
                <a:gd name="connsiteX6" fmla="*/ 151987 w 180179"/>
                <a:gd name="connsiteY6" fmla="*/ 7445 h 170323"/>
                <a:gd name="connsiteX7" fmla="*/ 107125 w 180179"/>
                <a:gd name="connsiteY7" fmla="*/ 89837 h 170323"/>
                <a:gd name="connsiteX8" fmla="*/ 117126 w 180179"/>
                <a:gd name="connsiteY8" fmla="*/ 82121 h 170323"/>
                <a:gd name="connsiteX9" fmla="*/ 104934 w 180179"/>
                <a:gd name="connsiteY9" fmla="*/ 98980 h 170323"/>
                <a:gd name="connsiteX10" fmla="*/ 53213 w 180179"/>
                <a:gd name="connsiteY10" fmla="*/ 130604 h 170323"/>
                <a:gd name="connsiteX11" fmla="*/ 52642 w 180179"/>
                <a:gd name="connsiteY11" fmla="*/ 130699 h 170323"/>
                <a:gd name="connsiteX12" fmla="*/ 107125 w 180179"/>
                <a:gd name="connsiteY12" fmla="*/ 89837 h 1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79" h="170323">
                  <a:moveTo>
                    <a:pt x="151987" y="7445"/>
                  </a:moveTo>
                  <a:cubicBezTo>
                    <a:pt x="134652" y="39735"/>
                    <a:pt x="91885" y="62404"/>
                    <a:pt x="63405" y="84026"/>
                  </a:cubicBezTo>
                  <a:cubicBezTo>
                    <a:pt x="39783" y="101933"/>
                    <a:pt x="13875" y="119078"/>
                    <a:pt x="1111" y="147749"/>
                  </a:cubicBezTo>
                  <a:cubicBezTo>
                    <a:pt x="-3365" y="157845"/>
                    <a:pt x="6445" y="170418"/>
                    <a:pt x="16923" y="170323"/>
                  </a:cubicBezTo>
                  <a:cubicBezTo>
                    <a:pt x="64548" y="170037"/>
                    <a:pt x="158179" y="119269"/>
                    <a:pt x="164275" y="57261"/>
                  </a:cubicBezTo>
                  <a:cubicBezTo>
                    <a:pt x="170466" y="46879"/>
                    <a:pt x="175419" y="35449"/>
                    <a:pt x="179419" y="22018"/>
                  </a:cubicBezTo>
                  <a:cubicBezTo>
                    <a:pt x="184753" y="3730"/>
                    <a:pt x="160560" y="-8652"/>
                    <a:pt x="151987" y="7445"/>
                  </a:cubicBezTo>
                  <a:close/>
                  <a:moveTo>
                    <a:pt x="107125" y="89837"/>
                  </a:moveTo>
                  <a:cubicBezTo>
                    <a:pt x="110363" y="87170"/>
                    <a:pt x="113697" y="84693"/>
                    <a:pt x="117126" y="82121"/>
                  </a:cubicBezTo>
                  <a:cubicBezTo>
                    <a:pt x="113411" y="88122"/>
                    <a:pt x="109315" y="93742"/>
                    <a:pt x="104934" y="98980"/>
                  </a:cubicBezTo>
                  <a:cubicBezTo>
                    <a:pt x="89503" y="112506"/>
                    <a:pt x="71215" y="123555"/>
                    <a:pt x="53213" y="130604"/>
                  </a:cubicBezTo>
                  <a:cubicBezTo>
                    <a:pt x="53023" y="130604"/>
                    <a:pt x="52832" y="130699"/>
                    <a:pt x="52642" y="130699"/>
                  </a:cubicBezTo>
                  <a:cubicBezTo>
                    <a:pt x="69787" y="115363"/>
                    <a:pt x="90932" y="102886"/>
                    <a:pt x="107125" y="8983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5" name="Freeform: Shape 389">
              <a:extLst>
                <a:ext uri="{FF2B5EF4-FFF2-40B4-BE49-F238E27FC236}">
                  <a16:creationId xmlns:a16="http://schemas.microsoft.com/office/drawing/2014/main" id="{3A5C253D-48BC-4637-A948-4B367F921F96}"/>
                </a:ext>
              </a:extLst>
            </p:cNvPr>
            <p:cNvSpPr/>
            <p:nvPr/>
          </p:nvSpPr>
          <p:spPr>
            <a:xfrm>
              <a:off x="1131582" y="-72108"/>
              <a:ext cx="379647" cy="291553"/>
            </a:xfrm>
            <a:custGeom>
              <a:avLst/>
              <a:gdLst>
                <a:gd name="connsiteX0" fmla="*/ 355794 w 379647"/>
                <a:gd name="connsiteY0" fmla="*/ 1534 h 291553"/>
                <a:gd name="connsiteX1" fmla="*/ 274927 w 379647"/>
                <a:gd name="connsiteY1" fmla="*/ 74877 h 291553"/>
                <a:gd name="connsiteX2" fmla="*/ 215110 w 379647"/>
                <a:gd name="connsiteY2" fmla="*/ 121168 h 291553"/>
                <a:gd name="connsiteX3" fmla="*/ 204728 w 379647"/>
                <a:gd name="connsiteY3" fmla="*/ 115358 h 291553"/>
                <a:gd name="connsiteX4" fmla="*/ 8989 w 379647"/>
                <a:gd name="connsiteY4" fmla="*/ 244041 h 291553"/>
                <a:gd name="connsiteX5" fmla="*/ 3655 w 379647"/>
                <a:gd name="connsiteY5" fmla="*/ 247946 h 291553"/>
                <a:gd name="connsiteX6" fmla="*/ 36 w 379647"/>
                <a:gd name="connsiteY6" fmla="*/ 249756 h 291553"/>
                <a:gd name="connsiteX7" fmla="*/ 321 w 379647"/>
                <a:gd name="connsiteY7" fmla="*/ 253947 h 291553"/>
                <a:gd name="connsiteX8" fmla="*/ 226 w 379647"/>
                <a:gd name="connsiteY8" fmla="*/ 259090 h 291553"/>
                <a:gd name="connsiteX9" fmla="*/ 133195 w 379647"/>
                <a:gd name="connsiteY9" fmla="*/ 252232 h 291553"/>
                <a:gd name="connsiteX10" fmla="*/ 259021 w 379647"/>
                <a:gd name="connsiteY10" fmla="*/ 151648 h 291553"/>
                <a:gd name="connsiteX11" fmla="*/ 376750 w 379647"/>
                <a:gd name="connsiteY11" fmla="*/ 25252 h 291553"/>
                <a:gd name="connsiteX12" fmla="*/ 355794 w 379647"/>
                <a:gd name="connsiteY12" fmla="*/ 1534 h 291553"/>
                <a:gd name="connsiteX13" fmla="*/ 86523 w 379647"/>
                <a:gd name="connsiteY13" fmla="*/ 240707 h 291553"/>
                <a:gd name="connsiteX14" fmla="*/ 74140 w 379647"/>
                <a:gd name="connsiteY14" fmla="*/ 246517 h 291553"/>
                <a:gd name="connsiteX15" fmla="*/ 98810 w 379647"/>
                <a:gd name="connsiteY15" fmla="*/ 231468 h 291553"/>
                <a:gd name="connsiteX16" fmla="*/ 115002 w 379647"/>
                <a:gd name="connsiteY16" fmla="*/ 222895 h 291553"/>
                <a:gd name="connsiteX17" fmla="*/ 172914 w 379647"/>
                <a:gd name="connsiteY17" fmla="*/ 187081 h 291553"/>
                <a:gd name="connsiteX18" fmla="*/ 86523 w 379647"/>
                <a:gd name="connsiteY18" fmla="*/ 240707 h 29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9647" h="291553">
                  <a:moveTo>
                    <a:pt x="355794" y="1534"/>
                  </a:moveTo>
                  <a:cubicBezTo>
                    <a:pt x="322552" y="17917"/>
                    <a:pt x="302264" y="50874"/>
                    <a:pt x="274927" y="74877"/>
                  </a:cubicBezTo>
                  <a:cubicBezTo>
                    <a:pt x="255973" y="91546"/>
                    <a:pt x="235684" y="106595"/>
                    <a:pt x="215110" y="121168"/>
                  </a:cubicBezTo>
                  <a:cubicBezTo>
                    <a:pt x="213396" y="116787"/>
                    <a:pt x="209014" y="113263"/>
                    <a:pt x="204728" y="115358"/>
                  </a:cubicBezTo>
                  <a:cubicBezTo>
                    <a:pt x="133862" y="149648"/>
                    <a:pt x="82332" y="212132"/>
                    <a:pt x="8989" y="244041"/>
                  </a:cubicBezTo>
                  <a:cubicBezTo>
                    <a:pt x="6989" y="244898"/>
                    <a:pt x="5179" y="246327"/>
                    <a:pt x="3655" y="247946"/>
                  </a:cubicBezTo>
                  <a:cubicBezTo>
                    <a:pt x="2131" y="247279"/>
                    <a:pt x="226" y="247756"/>
                    <a:pt x="36" y="249756"/>
                  </a:cubicBezTo>
                  <a:cubicBezTo>
                    <a:pt x="-60" y="251375"/>
                    <a:pt x="36" y="252709"/>
                    <a:pt x="321" y="253947"/>
                  </a:cubicBezTo>
                  <a:cubicBezTo>
                    <a:pt x="-60" y="255566"/>
                    <a:pt x="-60" y="257281"/>
                    <a:pt x="226" y="259090"/>
                  </a:cubicBezTo>
                  <a:cubicBezTo>
                    <a:pt x="12990" y="328718"/>
                    <a:pt x="107097" y="266901"/>
                    <a:pt x="133195" y="252232"/>
                  </a:cubicBezTo>
                  <a:cubicBezTo>
                    <a:pt x="180820" y="225562"/>
                    <a:pt x="220158" y="189653"/>
                    <a:pt x="259021" y="151648"/>
                  </a:cubicBezTo>
                  <a:cubicBezTo>
                    <a:pt x="300264" y="111262"/>
                    <a:pt x="343031" y="73162"/>
                    <a:pt x="376750" y="25252"/>
                  </a:cubicBezTo>
                  <a:cubicBezTo>
                    <a:pt x="386560" y="11250"/>
                    <a:pt x="369415" y="-5133"/>
                    <a:pt x="355794" y="1534"/>
                  </a:cubicBezTo>
                  <a:close/>
                  <a:moveTo>
                    <a:pt x="86523" y="240707"/>
                  </a:moveTo>
                  <a:cubicBezTo>
                    <a:pt x="84999" y="241469"/>
                    <a:pt x="80236" y="243755"/>
                    <a:pt x="74140" y="246517"/>
                  </a:cubicBezTo>
                  <a:cubicBezTo>
                    <a:pt x="82427" y="241755"/>
                    <a:pt x="90714" y="236707"/>
                    <a:pt x="98810" y="231468"/>
                  </a:cubicBezTo>
                  <a:cubicBezTo>
                    <a:pt x="107859" y="226896"/>
                    <a:pt x="114050" y="223467"/>
                    <a:pt x="115002" y="222895"/>
                  </a:cubicBezTo>
                  <a:cubicBezTo>
                    <a:pt x="134338" y="211275"/>
                    <a:pt x="153674" y="199273"/>
                    <a:pt x="172914" y="187081"/>
                  </a:cubicBezTo>
                  <a:cubicBezTo>
                    <a:pt x="145959" y="207941"/>
                    <a:pt x="117098" y="225467"/>
                    <a:pt x="86523" y="24070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526" name="Freeform: Shape 390">
              <a:extLst>
                <a:ext uri="{FF2B5EF4-FFF2-40B4-BE49-F238E27FC236}">
                  <a16:creationId xmlns:a16="http://schemas.microsoft.com/office/drawing/2014/main" id="{0D0218C2-5B1A-440D-A7EC-E1876322C05C}"/>
                </a:ext>
              </a:extLst>
            </p:cNvPr>
            <p:cNvSpPr/>
            <p:nvPr/>
          </p:nvSpPr>
          <p:spPr>
            <a:xfrm>
              <a:off x="1892177" y="830815"/>
              <a:ext cx="155713" cy="153490"/>
            </a:xfrm>
            <a:custGeom>
              <a:avLst/>
              <a:gdLst>
                <a:gd name="connsiteX0" fmla="*/ 127361 w 155713"/>
                <a:gd name="connsiteY0" fmla="*/ 2628 h 153490"/>
                <a:gd name="connsiteX1" fmla="*/ 118979 w 155713"/>
                <a:gd name="connsiteY1" fmla="*/ 9581 h 153490"/>
                <a:gd name="connsiteX2" fmla="*/ 112217 w 155713"/>
                <a:gd name="connsiteY2" fmla="*/ 15773 h 153490"/>
                <a:gd name="connsiteX3" fmla="*/ 12871 w 155713"/>
                <a:gd name="connsiteY3" fmla="*/ 91973 h 153490"/>
                <a:gd name="connsiteX4" fmla="*/ 488 w 155713"/>
                <a:gd name="connsiteY4" fmla="*/ 103689 h 153490"/>
                <a:gd name="connsiteX5" fmla="*/ 113550 w 155713"/>
                <a:gd name="connsiteY5" fmla="*/ 132264 h 153490"/>
                <a:gd name="connsiteX6" fmla="*/ 149840 w 155713"/>
                <a:gd name="connsiteY6" fmla="*/ 22726 h 153490"/>
                <a:gd name="connsiteX7" fmla="*/ 127361 w 155713"/>
                <a:gd name="connsiteY7" fmla="*/ 2628 h 153490"/>
                <a:gd name="connsiteX8" fmla="*/ 94881 w 155713"/>
                <a:gd name="connsiteY8" fmla="*/ 106070 h 153490"/>
                <a:gd name="connsiteX9" fmla="*/ 38493 w 155713"/>
                <a:gd name="connsiteY9" fmla="*/ 122739 h 153490"/>
                <a:gd name="connsiteX10" fmla="*/ 60972 w 155713"/>
                <a:gd name="connsiteY10" fmla="*/ 116547 h 153490"/>
                <a:gd name="connsiteX11" fmla="*/ 103358 w 155713"/>
                <a:gd name="connsiteY11" fmla="*/ 93592 h 153490"/>
                <a:gd name="connsiteX12" fmla="*/ 94881 w 155713"/>
                <a:gd name="connsiteY12" fmla="*/ 106070 h 15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713" h="153490">
                  <a:moveTo>
                    <a:pt x="127361" y="2628"/>
                  </a:moveTo>
                  <a:cubicBezTo>
                    <a:pt x="124504" y="4819"/>
                    <a:pt x="121742" y="7105"/>
                    <a:pt x="118979" y="9581"/>
                  </a:cubicBezTo>
                  <a:cubicBezTo>
                    <a:pt x="116027" y="10725"/>
                    <a:pt x="113550" y="12820"/>
                    <a:pt x="112217" y="15773"/>
                  </a:cubicBezTo>
                  <a:cubicBezTo>
                    <a:pt x="81641" y="45396"/>
                    <a:pt x="57829" y="85019"/>
                    <a:pt x="12871" y="91973"/>
                  </a:cubicBezTo>
                  <a:cubicBezTo>
                    <a:pt x="6489" y="93021"/>
                    <a:pt x="1346" y="96450"/>
                    <a:pt x="488" y="103689"/>
                  </a:cubicBezTo>
                  <a:cubicBezTo>
                    <a:pt x="-7513" y="172554"/>
                    <a:pt x="85070" y="157600"/>
                    <a:pt x="113550" y="132264"/>
                  </a:cubicBezTo>
                  <a:cubicBezTo>
                    <a:pt x="131743" y="116166"/>
                    <a:pt x="170414" y="52635"/>
                    <a:pt x="149840" y="22726"/>
                  </a:cubicBezTo>
                  <a:cubicBezTo>
                    <a:pt x="153936" y="10534"/>
                    <a:pt x="139363" y="-6611"/>
                    <a:pt x="127361" y="2628"/>
                  </a:cubicBezTo>
                  <a:close/>
                  <a:moveTo>
                    <a:pt x="94881" y="106070"/>
                  </a:moveTo>
                  <a:cubicBezTo>
                    <a:pt x="87356" y="113214"/>
                    <a:pt x="54590" y="126263"/>
                    <a:pt x="38493" y="122739"/>
                  </a:cubicBezTo>
                  <a:cubicBezTo>
                    <a:pt x="46970" y="121691"/>
                    <a:pt x="55543" y="118929"/>
                    <a:pt x="60972" y="116547"/>
                  </a:cubicBezTo>
                  <a:cubicBezTo>
                    <a:pt x="76212" y="109880"/>
                    <a:pt x="90881" y="102736"/>
                    <a:pt x="103358" y="93592"/>
                  </a:cubicBezTo>
                  <a:cubicBezTo>
                    <a:pt x="99644" y="99879"/>
                    <a:pt x="96405" y="104546"/>
                    <a:pt x="94881" y="106070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7" name="Freeform: Shape 391">
              <a:extLst>
                <a:ext uri="{FF2B5EF4-FFF2-40B4-BE49-F238E27FC236}">
                  <a16:creationId xmlns:a16="http://schemas.microsoft.com/office/drawing/2014/main" id="{C4CAB90A-2D92-4C3C-9976-16E5BAF63E39}"/>
                </a:ext>
              </a:extLst>
            </p:cNvPr>
            <p:cNvSpPr/>
            <p:nvPr/>
          </p:nvSpPr>
          <p:spPr>
            <a:xfrm>
              <a:off x="1305735" y="194881"/>
              <a:ext cx="143324" cy="124715"/>
            </a:xfrm>
            <a:custGeom>
              <a:avLst/>
              <a:gdLst>
                <a:gd name="connsiteX0" fmla="*/ 115062 w 143324"/>
                <a:gd name="connsiteY0" fmla="*/ 6864 h 124715"/>
                <a:gd name="connsiteX1" fmla="*/ 100679 w 143324"/>
                <a:gd name="connsiteY1" fmla="*/ 32582 h 124715"/>
                <a:gd name="connsiteX2" fmla="*/ 46101 w 143324"/>
                <a:gd name="connsiteY2" fmla="*/ 74492 h 124715"/>
                <a:gd name="connsiteX3" fmla="*/ 43148 w 143324"/>
                <a:gd name="connsiteY3" fmla="*/ 92685 h 124715"/>
                <a:gd name="connsiteX4" fmla="*/ 0 w 143324"/>
                <a:gd name="connsiteY4" fmla="*/ 118783 h 124715"/>
                <a:gd name="connsiteX5" fmla="*/ 95 w 143324"/>
                <a:gd name="connsiteY5" fmla="*/ 118974 h 124715"/>
                <a:gd name="connsiteX6" fmla="*/ 111443 w 143324"/>
                <a:gd name="connsiteY6" fmla="*/ 67443 h 124715"/>
                <a:gd name="connsiteX7" fmla="*/ 141065 w 143324"/>
                <a:gd name="connsiteY7" fmla="*/ 22866 h 124715"/>
                <a:gd name="connsiteX8" fmla="*/ 142018 w 143324"/>
                <a:gd name="connsiteY8" fmla="*/ 21247 h 124715"/>
                <a:gd name="connsiteX9" fmla="*/ 141732 w 143324"/>
                <a:gd name="connsiteY9" fmla="*/ 21057 h 124715"/>
                <a:gd name="connsiteX10" fmla="*/ 142875 w 143324"/>
                <a:gd name="connsiteY10" fmla="*/ 17628 h 124715"/>
                <a:gd name="connsiteX11" fmla="*/ 115062 w 143324"/>
                <a:gd name="connsiteY11" fmla="*/ 6864 h 12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24" h="124715">
                  <a:moveTo>
                    <a:pt x="115062" y="6864"/>
                  </a:moveTo>
                  <a:cubicBezTo>
                    <a:pt x="110585" y="15437"/>
                    <a:pt x="105823" y="24105"/>
                    <a:pt x="100679" y="32582"/>
                  </a:cubicBezTo>
                  <a:cubicBezTo>
                    <a:pt x="85535" y="49917"/>
                    <a:pt x="62865" y="62395"/>
                    <a:pt x="46101" y="74492"/>
                  </a:cubicBezTo>
                  <a:cubicBezTo>
                    <a:pt x="40386" y="78588"/>
                    <a:pt x="40291" y="86398"/>
                    <a:pt x="43148" y="92685"/>
                  </a:cubicBezTo>
                  <a:cubicBezTo>
                    <a:pt x="27813" y="100305"/>
                    <a:pt x="11144" y="105543"/>
                    <a:pt x="0" y="118783"/>
                  </a:cubicBezTo>
                  <a:cubicBezTo>
                    <a:pt x="0" y="118878"/>
                    <a:pt x="0" y="118974"/>
                    <a:pt x="95" y="118974"/>
                  </a:cubicBezTo>
                  <a:cubicBezTo>
                    <a:pt x="41053" y="138690"/>
                    <a:pt x="82391" y="104210"/>
                    <a:pt x="111443" y="67443"/>
                  </a:cubicBezTo>
                  <a:cubicBezTo>
                    <a:pt x="124968" y="54489"/>
                    <a:pt x="135922" y="39249"/>
                    <a:pt x="141065" y="22866"/>
                  </a:cubicBezTo>
                  <a:cubicBezTo>
                    <a:pt x="141351" y="22295"/>
                    <a:pt x="141732" y="21723"/>
                    <a:pt x="142018" y="21247"/>
                  </a:cubicBezTo>
                  <a:lnTo>
                    <a:pt x="141732" y="21057"/>
                  </a:lnTo>
                  <a:cubicBezTo>
                    <a:pt x="142113" y="19914"/>
                    <a:pt x="142685" y="18771"/>
                    <a:pt x="142875" y="17628"/>
                  </a:cubicBezTo>
                  <a:cubicBezTo>
                    <a:pt x="146971" y="292"/>
                    <a:pt x="121920" y="-6090"/>
                    <a:pt x="115062" y="6864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28" name="Graphic 707">
              <a:extLst>
                <a:ext uri="{FF2B5EF4-FFF2-40B4-BE49-F238E27FC236}">
                  <a16:creationId xmlns:a16="http://schemas.microsoft.com/office/drawing/2014/main" id="{4AE2BF7F-EA32-49D9-99AB-1633B026F095}"/>
                </a:ext>
              </a:extLst>
            </p:cNvPr>
            <p:cNvGrpSpPr/>
            <p:nvPr/>
          </p:nvGrpSpPr>
          <p:grpSpPr>
            <a:xfrm>
              <a:off x="1125807" y="-72097"/>
              <a:ext cx="1157723" cy="1429190"/>
              <a:chOff x="1125807" y="-72097"/>
              <a:chExt cx="1157723" cy="1429190"/>
            </a:xfrm>
            <a:solidFill>
              <a:srgbClr val="EDB045"/>
            </a:solidFill>
          </p:grpSpPr>
          <p:sp>
            <p:nvSpPr>
              <p:cNvPr id="529" name="Freeform: Shape 393">
                <a:extLst>
                  <a:ext uri="{FF2B5EF4-FFF2-40B4-BE49-F238E27FC236}">
                    <a16:creationId xmlns:a16="http://schemas.microsoft.com/office/drawing/2014/main" id="{1E56DDCC-C030-4DB2-A32D-900DBB42D60E}"/>
                  </a:ext>
                </a:extLst>
              </p:cNvPr>
              <p:cNvSpPr/>
              <p:nvPr/>
            </p:nvSpPr>
            <p:spPr>
              <a:xfrm>
                <a:off x="1125807" y="-72097"/>
                <a:ext cx="397097" cy="255270"/>
              </a:xfrm>
              <a:custGeom>
                <a:avLst/>
                <a:gdLst>
                  <a:gd name="connsiteX0" fmla="*/ 0 w 397097"/>
                  <a:gd name="connsiteY0" fmla="*/ 255270 h 255270"/>
                  <a:gd name="connsiteX1" fmla="*/ 88202 w 397097"/>
                  <a:gd name="connsiteY1" fmla="*/ 175450 h 255270"/>
                  <a:gd name="connsiteX2" fmla="*/ 183547 w 397097"/>
                  <a:gd name="connsiteY2" fmla="*/ 105061 h 255270"/>
                  <a:gd name="connsiteX3" fmla="*/ 286417 w 397097"/>
                  <a:gd name="connsiteY3" fmla="*/ 45339 h 255270"/>
                  <a:gd name="connsiteX4" fmla="*/ 397097 w 397097"/>
                  <a:gd name="connsiteY4" fmla="*/ 0 h 255270"/>
                  <a:gd name="connsiteX5" fmla="*/ 299466 w 397097"/>
                  <a:gd name="connsiteY5" fmla="*/ 66770 h 255270"/>
                  <a:gd name="connsiteX6" fmla="*/ 201549 w 397097"/>
                  <a:gd name="connsiteY6" fmla="*/ 131636 h 255270"/>
                  <a:gd name="connsiteX7" fmla="*/ 102679 w 397097"/>
                  <a:gd name="connsiteY7" fmla="*/ 195739 h 255270"/>
                  <a:gd name="connsiteX8" fmla="*/ 0 w 397097"/>
                  <a:gd name="connsiteY8" fmla="*/ 255270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097" h="255270">
                    <a:moveTo>
                      <a:pt x="0" y="255270"/>
                    </a:moveTo>
                    <a:cubicBezTo>
                      <a:pt x="27623" y="226409"/>
                      <a:pt x="57531" y="200311"/>
                      <a:pt x="88202" y="175450"/>
                    </a:cubicBezTo>
                    <a:cubicBezTo>
                      <a:pt x="118777" y="150400"/>
                      <a:pt x="150781" y="127254"/>
                      <a:pt x="183547" y="105061"/>
                    </a:cubicBezTo>
                    <a:cubicBezTo>
                      <a:pt x="216598" y="83248"/>
                      <a:pt x="250889" y="63056"/>
                      <a:pt x="286417" y="45339"/>
                    </a:cubicBezTo>
                    <a:cubicBezTo>
                      <a:pt x="321850" y="27527"/>
                      <a:pt x="358426" y="11430"/>
                      <a:pt x="397097" y="0"/>
                    </a:cubicBezTo>
                    <a:cubicBezTo>
                      <a:pt x="364808" y="23241"/>
                      <a:pt x="332232" y="45148"/>
                      <a:pt x="299466" y="66770"/>
                    </a:cubicBezTo>
                    <a:cubicBezTo>
                      <a:pt x="266795" y="88678"/>
                      <a:pt x="233839" y="109633"/>
                      <a:pt x="201549" y="131636"/>
                    </a:cubicBezTo>
                    <a:cubicBezTo>
                      <a:pt x="168783" y="153067"/>
                      <a:pt x="136208" y="175069"/>
                      <a:pt x="102679" y="195739"/>
                    </a:cubicBezTo>
                    <a:cubicBezTo>
                      <a:pt x="69342" y="216789"/>
                      <a:pt x="35528" y="237077"/>
                      <a:pt x="0" y="25527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0" name="Freeform: Shape 394">
                <a:extLst>
                  <a:ext uri="{FF2B5EF4-FFF2-40B4-BE49-F238E27FC236}">
                    <a16:creationId xmlns:a16="http://schemas.microsoft.com/office/drawing/2014/main" id="{F3EC9423-F2B9-40D2-B010-2B594FFEDA16}"/>
                  </a:ext>
                </a:extLst>
              </p:cNvPr>
              <p:cNvSpPr/>
              <p:nvPr/>
            </p:nvSpPr>
            <p:spPr>
              <a:xfrm>
                <a:off x="1294781" y="191907"/>
                <a:ext cx="158781" cy="126043"/>
              </a:xfrm>
              <a:custGeom>
                <a:avLst/>
                <a:gdLst>
                  <a:gd name="connsiteX0" fmla="*/ 0 w 158781"/>
                  <a:gd name="connsiteY0" fmla="*/ 126043 h 126043"/>
                  <a:gd name="connsiteX1" fmla="*/ 27908 w 158781"/>
                  <a:gd name="connsiteY1" fmla="*/ 80609 h 126043"/>
                  <a:gd name="connsiteX2" fmla="*/ 63722 w 158781"/>
                  <a:gd name="connsiteY2" fmla="*/ 43176 h 126043"/>
                  <a:gd name="connsiteX3" fmla="*/ 106394 w 158781"/>
                  <a:gd name="connsiteY3" fmla="*/ 13458 h 126043"/>
                  <a:gd name="connsiteX4" fmla="*/ 158782 w 158781"/>
                  <a:gd name="connsiteY4" fmla="*/ 408 h 126043"/>
                  <a:gd name="connsiteX5" fmla="*/ 121063 w 158781"/>
                  <a:gd name="connsiteY5" fmla="*/ 34127 h 126043"/>
                  <a:gd name="connsiteX6" fmla="*/ 84106 w 158781"/>
                  <a:gd name="connsiteY6" fmla="*/ 67941 h 126043"/>
                  <a:gd name="connsiteX7" fmla="*/ 44577 w 158781"/>
                  <a:gd name="connsiteY7" fmla="*/ 99373 h 126043"/>
                  <a:gd name="connsiteX8" fmla="*/ 0 w 158781"/>
                  <a:gd name="connsiteY8" fmla="*/ 126043 h 12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781" h="126043">
                    <a:moveTo>
                      <a:pt x="0" y="126043"/>
                    </a:moveTo>
                    <a:cubicBezTo>
                      <a:pt x="7239" y="108898"/>
                      <a:pt x="17145" y="94325"/>
                      <a:pt x="27908" y="80609"/>
                    </a:cubicBezTo>
                    <a:cubicBezTo>
                      <a:pt x="38767" y="66988"/>
                      <a:pt x="50768" y="54510"/>
                      <a:pt x="63722" y="43176"/>
                    </a:cubicBezTo>
                    <a:cubicBezTo>
                      <a:pt x="76772" y="31936"/>
                      <a:pt x="90964" y="21744"/>
                      <a:pt x="106394" y="13458"/>
                    </a:cubicBezTo>
                    <a:cubicBezTo>
                      <a:pt x="121920" y="5838"/>
                      <a:pt x="139446" y="-1878"/>
                      <a:pt x="158782" y="408"/>
                    </a:cubicBezTo>
                    <a:cubicBezTo>
                      <a:pt x="144399" y="10791"/>
                      <a:pt x="133350" y="22697"/>
                      <a:pt x="121063" y="34127"/>
                    </a:cubicBezTo>
                    <a:cubicBezTo>
                      <a:pt x="109061" y="45747"/>
                      <a:pt x="96869" y="57082"/>
                      <a:pt x="84106" y="67941"/>
                    </a:cubicBezTo>
                    <a:cubicBezTo>
                      <a:pt x="71438" y="78894"/>
                      <a:pt x="58388" y="89467"/>
                      <a:pt x="44577" y="99373"/>
                    </a:cubicBezTo>
                    <a:cubicBezTo>
                      <a:pt x="30671" y="109184"/>
                      <a:pt x="16383" y="118614"/>
                      <a:pt x="0" y="126043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1" name="Freeform: Shape 395">
                <a:extLst>
                  <a:ext uri="{FF2B5EF4-FFF2-40B4-BE49-F238E27FC236}">
                    <a16:creationId xmlns:a16="http://schemas.microsoft.com/office/drawing/2014/main" id="{C693A356-5EA0-41A1-8CF3-C224E7AC4E79}"/>
                  </a:ext>
                </a:extLst>
              </p:cNvPr>
              <p:cNvSpPr/>
              <p:nvPr/>
            </p:nvSpPr>
            <p:spPr>
              <a:xfrm>
                <a:off x="1658636" y="335667"/>
                <a:ext cx="166530" cy="150399"/>
              </a:xfrm>
              <a:custGeom>
                <a:avLst/>
                <a:gdLst>
                  <a:gd name="connsiteX0" fmla="*/ 0 w 166530"/>
                  <a:gd name="connsiteY0" fmla="*/ 150400 h 150399"/>
                  <a:gd name="connsiteX1" fmla="*/ 37529 w 166530"/>
                  <a:gd name="connsiteY1" fmla="*/ 106680 h 150399"/>
                  <a:gd name="connsiteX2" fmla="*/ 79153 w 166530"/>
                  <a:gd name="connsiteY2" fmla="*/ 68961 h 150399"/>
                  <a:gd name="connsiteX3" fmla="*/ 123349 w 166530"/>
                  <a:gd name="connsiteY3" fmla="*/ 35052 h 150399"/>
                  <a:gd name="connsiteX4" fmla="*/ 145828 w 166530"/>
                  <a:gd name="connsiteY4" fmla="*/ 18764 h 150399"/>
                  <a:gd name="connsiteX5" fmla="*/ 166211 w 166530"/>
                  <a:gd name="connsiteY5" fmla="*/ 0 h 150399"/>
                  <a:gd name="connsiteX6" fmla="*/ 163735 w 166530"/>
                  <a:gd name="connsiteY6" fmla="*/ 15907 h 150399"/>
                  <a:gd name="connsiteX7" fmla="*/ 157067 w 166530"/>
                  <a:gd name="connsiteY7" fmla="*/ 29813 h 150399"/>
                  <a:gd name="connsiteX8" fmla="*/ 139922 w 166530"/>
                  <a:gd name="connsiteY8" fmla="*/ 53911 h 150399"/>
                  <a:gd name="connsiteX9" fmla="*/ 99155 w 166530"/>
                  <a:gd name="connsiteY9" fmla="*/ 94202 h 150399"/>
                  <a:gd name="connsiteX10" fmla="*/ 52578 w 166530"/>
                  <a:gd name="connsiteY10" fmla="*/ 126682 h 150399"/>
                  <a:gd name="connsiteX11" fmla="*/ 0 w 166530"/>
                  <a:gd name="connsiteY11" fmla="*/ 150400 h 15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530" h="150399">
                    <a:moveTo>
                      <a:pt x="0" y="150400"/>
                    </a:moveTo>
                    <a:cubicBezTo>
                      <a:pt x="11335" y="134017"/>
                      <a:pt x="24193" y="119920"/>
                      <a:pt x="37529" y="106680"/>
                    </a:cubicBezTo>
                    <a:cubicBezTo>
                      <a:pt x="50863" y="93345"/>
                      <a:pt x="64770" y="80867"/>
                      <a:pt x="79153" y="68961"/>
                    </a:cubicBezTo>
                    <a:cubicBezTo>
                      <a:pt x="93440" y="57055"/>
                      <a:pt x="108395" y="46006"/>
                      <a:pt x="123349" y="35052"/>
                    </a:cubicBezTo>
                    <a:lnTo>
                      <a:pt x="145828" y="18764"/>
                    </a:lnTo>
                    <a:cubicBezTo>
                      <a:pt x="153067" y="13144"/>
                      <a:pt x="161258" y="8477"/>
                      <a:pt x="166211" y="0"/>
                    </a:cubicBezTo>
                    <a:cubicBezTo>
                      <a:pt x="167259" y="5620"/>
                      <a:pt x="165545" y="11144"/>
                      <a:pt x="163735" y="15907"/>
                    </a:cubicBezTo>
                    <a:cubicBezTo>
                      <a:pt x="161925" y="20860"/>
                      <a:pt x="159449" y="25241"/>
                      <a:pt x="157067" y="29813"/>
                    </a:cubicBezTo>
                    <a:cubicBezTo>
                      <a:pt x="151924" y="38386"/>
                      <a:pt x="146209" y="46482"/>
                      <a:pt x="139922" y="53911"/>
                    </a:cubicBezTo>
                    <a:cubicBezTo>
                      <a:pt x="127540" y="68866"/>
                      <a:pt x="113824" y="82201"/>
                      <a:pt x="99155" y="94202"/>
                    </a:cubicBezTo>
                    <a:cubicBezTo>
                      <a:pt x="84582" y="106299"/>
                      <a:pt x="68961" y="117062"/>
                      <a:pt x="52578" y="126682"/>
                    </a:cubicBezTo>
                    <a:cubicBezTo>
                      <a:pt x="36195" y="136207"/>
                      <a:pt x="19050" y="144780"/>
                      <a:pt x="0" y="1504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2" name="Freeform: Shape 396">
                <a:extLst>
                  <a:ext uri="{FF2B5EF4-FFF2-40B4-BE49-F238E27FC236}">
                    <a16:creationId xmlns:a16="http://schemas.microsoft.com/office/drawing/2014/main" id="{9D54999C-9F0A-41FD-9AD2-33F4E727933C}"/>
                  </a:ext>
                </a:extLst>
              </p:cNvPr>
              <p:cNvSpPr/>
              <p:nvPr/>
            </p:nvSpPr>
            <p:spPr>
              <a:xfrm>
                <a:off x="1667970" y="582743"/>
                <a:ext cx="157924" cy="183930"/>
              </a:xfrm>
              <a:custGeom>
                <a:avLst/>
                <a:gdLst>
                  <a:gd name="connsiteX0" fmla="*/ 0 w 157924"/>
                  <a:gd name="connsiteY0" fmla="*/ 183930 h 183930"/>
                  <a:gd name="connsiteX1" fmla="*/ 55817 w 157924"/>
                  <a:gd name="connsiteY1" fmla="*/ 69820 h 183930"/>
                  <a:gd name="connsiteX2" fmla="*/ 99250 w 157924"/>
                  <a:gd name="connsiteY2" fmla="*/ 24386 h 183930"/>
                  <a:gd name="connsiteX3" fmla="*/ 157925 w 157924"/>
                  <a:gd name="connsiteY3" fmla="*/ 2 h 183930"/>
                  <a:gd name="connsiteX4" fmla="*/ 116110 w 157924"/>
                  <a:gd name="connsiteY4" fmla="*/ 42865 h 183930"/>
                  <a:gd name="connsiteX5" fmla="*/ 79820 w 157924"/>
                  <a:gd name="connsiteY5" fmla="*/ 90680 h 183930"/>
                  <a:gd name="connsiteX6" fmla="*/ 42482 w 157924"/>
                  <a:gd name="connsiteY6" fmla="*/ 138686 h 183930"/>
                  <a:gd name="connsiteX7" fmla="*/ 0 w 157924"/>
                  <a:gd name="connsiteY7" fmla="*/ 183930 h 183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24" h="183930">
                    <a:moveTo>
                      <a:pt x="0" y="183930"/>
                    </a:moveTo>
                    <a:cubicBezTo>
                      <a:pt x="11716" y="141448"/>
                      <a:pt x="31052" y="103634"/>
                      <a:pt x="55817" y="69820"/>
                    </a:cubicBezTo>
                    <a:cubicBezTo>
                      <a:pt x="68390" y="53056"/>
                      <a:pt x="82772" y="37626"/>
                      <a:pt x="99250" y="24386"/>
                    </a:cubicBezTo>
                    <a:cubicBezTo>
                      <a:pt x="115443" y="11432"/>
                      <a:pt x="135446" y="-188"/>
                      <a:pt x="157925" y="2"/>
                    </a:cubicBezTo>
                    <a:cubicBezTo>
                      <a:pt x="140875" y="12194"/>
                      <a:pt x="128683" y="27339"/>
                      <a:pt x="116110" y="42865"/>
                    </a:cubicBezTo>
                    <a:cubicBezTo>
                      <a:pt x="103823" y="58486"/>
                      <a:pt x="92012" y="74678"/>
                      <a:pt x="79820" y="90680"/>
                    </a:cubicBezTo>
                    <a:cubicBezTo>
                      <a:pt x="67818" y="106873"/>
                      <a:pt x="55436" y="122875"/>
                      <a:pt x="42482" y="138686"/>
                    </a:cubicBezTo>
                    <a:cubicBezTo>
                      <a:pt x="29528" y="154402"/>
                      <a:pt x="16574" y="170500"/>
                      <a:pt x="0" y="18393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3" name="Freeform: Shape 397">
                <a:extLst>
                  <a:ext uri="{FF2B5EF4-FFF2-40B4-BE49-F238E27FC236}">
                    <a16:creationId xmlns:a16="http://schemas.microsoft.com/office/drawing/2014/main" id="{24842E82-1E44-459E-8B18-6C68EBA59824}"/>
                  </a:ext>
                </a:extLst>
              </p:cNvPr>
              <p:cNvSpPr/>
              <p:nvPr/>
            </p:nvSpPr>
            <p:spPr>
              <a:xfrm>
                <a:off x="1894475" y="823347"/>
                <a:ext cx="136230" cy="121348"/>
              </a:xfrm>
              <a:custGeom>
                <a:avLst/>
                <a:gdLst>
                  <a:gd name="connsiteX0" fmla="*/ 0 w 136230"/>
                  <a:gd name="connsiteY0" fmla="*/ 121349 h 121348"/>
                  <a:gd name="connsiteX1" fmla="*/ 28670 w 136230"/>
                  <a:gd name="connsiteY1" fmla="*/ 83534 h 121348"/>
                  <a:gd name="connsiteX2" fmla="*/ 62008 w 136230"/>
                  <a:gd name="connsiteY2" fmla="*/ 52388 h 121348"/>
                  <a:gd name="connsiteX3" fmla="*/ 98489 w 136230"/>
                  <a:gd name="connsiteY3" fmla="*/ 25527 h 121348"/>
                  <a:gd name="connsiteX4" fmla="*/ 117729 w 136230"/>
                  <a:gd name="connsiteY4" fmla="*/ 13525 h 121348"/>
                  <a:gd name="connsiteX5" fmla="*/ 127445 w 136230"/>
                  <a:gd name="connsiteY5" fmla="*/ 7620 h 121348"/>
                  <a:gd name="connsiteX6" fmla="*/ 135255 w 136230"/>
                  <a:gd name="connsiteY6" fmla="*/ 0 h 121348"/>
                  <a:gd name="connsiteX7" fmla="*/ 134017 w 136230"/>
                  <a:gd name="connsiteY7" fmla="*/ 13430 h 121348"/>
                  <a:gd name="connsiteX8" fmla="*/ 128588 w 136230"/>
                  <a:gd name="connsiteY8" fmla="*/ 24860 h 121348"/>
                  <a:gd name="connsiteX9" fmla="*/ 114871 w 136230"/>
                  <a:gd name="connsiteY9" fmla="*/ 44767 h 121348"/>
                  <a:gd name="connsiteX10" fmla="*/ 81915 w 136230"/>
                  <a:gd name="connsiteY10" fmla="*/ 77629 h 121348"/>
                  <a:gd name="connsiteX11" fmla="*/ 43910 w 136230"/>
                  <a:gd name="connsiteY11" fmla="*/ 103632 h 121348"/>
                  <a:gd name="connsiteX12" fmla="*/ 0 w 136230"/>
                  <a:gd name="connsiteY12" fmla="*/ 121349 h 12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230" h="121348">
                    <a:moveTo>
                      <a:pt x="0" y="121349"/>
                    </a:moveTo>
                    <a:cubicBezTo>
                      <a:pt x="8287" y="106871"/>
                      <a:pt x="18288" y="94964"/>
                      <a:pt x="28670" y="83534"/>
                    </a:cubicBezTo>
                    <a:cubicBezTo>
                      <a:pt x="39148" y="72295"/>
                      <a:pt x="50292" y="62008"/>
                      <a:pt x="62008" y="52388"/>
                    </a:cubicBezTo>
                    <a:cubicBezTo>
                      <a:pt x="73628" y="42767"/>
                      <a:pt x="85820" y="33909"/>
                      <a:pt x="98489" y="25527"/>
                    </a:cubicBezTo>
                    <a:lnTo>
                      <a:pt x="117729" y="13525"/>
                    </a:lnTo>
                    <a:cubicBezTo>
                      <a:pt x="121063" y="11621"/>
                      <a:pt x="124206" y="9620"/>
                      <a:pt x="127445" y="7620"/>
                    </a:cubicBezTo>
                    <a:cubicBezTo>
                      <a:pt x="130302" y="5334"/>
                      <a:pt x="134303" y="4000"/>
                      <a:pt x="135255" y="0"/>
                    </a:cubicBezTo>
                    <a:cubicBezTo>
                      <a:pt x="137541" y="4667"/>
                      <a:pt x="135255" y="9525"/>
                      <a:pt x="134017" y="13430"/>
                    </a:cubicBezTo>
                    <a:cubicBezTo>
                      <a:pt x="132493" y="17526"/>
                      <a:pt x="130492" y="21146"/>
                      <a:pt x="128588" y="24860"/>
                    </a:cubicBezTo>
                    <a:cubicBezTo>
                      <a:pt x="124396" y="31909"/>
                      <a:pt x="119920" y="38576"/>
                      <a:pt x="114871" y="44767"/>
                    </a:cubicBezTo>
                    <a:cubicBezTo>
                      <a:pt x="104966" y="57055"/>
                      <a:pt x="93821" y="67818"/>
                      <a:pt x="81915" y="77629"/>
                    </a:cubicBezTo>
                    <a:cubicBezTo>
                      <a:pt x="70009" y="87344"/>
                      <a:pt x="57341" y="96107"/>
                      <a:pt x="43910" y="103632"/>
                    </a:cubicBezTo>
                    <a:cubicBezTo>
                      <a:pt x="30385" y="110966"/>
                      <a:pt x="16288" y="117729"/>
                      <a:pt x="0" y="121349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4" name="Freeform: Shape 398">
                <a:extLst>
                  <a:ext uri="{FF2B5EF4-FFF2-40B4-BE49-F238E27FC236}">
                    <a16:creationId xmlns:a16="http://schemas.microsoft.com/office/drawing/2014/main" id="{3A41E00B-67A6-4455-A929-C00553EF895F}"/>
                  </a:ext>
                </a:extLst>
              </p:cNvPr>
              <p:cNvSpPr/>
              <p:nvPr/>
            </p:nvSpPr>
            <p:spPr>
              <a:xfrm>
                <a:off x="2025253" y="1060162"/>
                <a:ext cx="60579" cy="44778"/>
              </a:xfrm>
              <a:custGeom>
                <a:avLst/>
                <a:gdLst>
                  <a:gd name="connsiteX0" fmla="*/ 0 w 60579"/>
                  <a:gd name="connsiteY0" fmla="*/ 43601 h 44778"/>
                  <a:gd name="connsiteX1" fmla="*/ 7906 w 60579"/>
                  <a:gd name="connsiteY1" fmla="*/ 22646 h 44778"/>
                  <a:gd name="connsiteX2" fmla="*/ 21050 w 60579"/>
                  <a:gd name="connsiteY2" fmla="*/ 9216 h 44778"/>
                  <a:gd name="connsiteX3" fmla="*/ 38195 w 60579"/>
                  <a:gd name="connsiteY3" fmla="*/ 1405 h 44778"/>
                  <a:gd name="connsiteX4" fmla="*/ 60579 w 60579"/>
                  <a:gd name="connsiteY4" fmla="*/ 1215 h 44778"/>
                  <a:gd name="connsiteX5" fmla="*/ 52673 w 60579"/>
                  <a:gd name="connsiteY5" fmla="*/ 22170 h 44778"/>
                  <a:gd name="connsiteX6" fmla="*/ 39433 w 60579"/>
                  <a:gd name="connsiteY6" fmla="*/ 35600 h 44778"/>
                  <a:gd name="connsiteX7" fmla="*/ 22288 w 60579"/>
                  <a:gd name="connsiteY7" fmla="*/ 43315 h 44778"/>
                  <a:gd name="connsiteX8" fmla="*/ 0 w 60579"/>
                  <a:gd name="connsiteY8" fmla="*/ 43601 h 4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579" h="44778">
                    <a:moveTo>
                      <a:pt x="0" y="43601"/>
                    </a:moveTo>
                    <a:cubicBezTo>
                      <a:pt x="1238" y="34552"/>
                      <a:pt x="4381" y="28266"/>
                      <a:pt x="7906" y="22646"/>
                    </a:cubicBezTo>
                    <a:cubicBezTo>
                      <a:pt x="11620" y="17217"/>
                      <a:pt x="16002" y="12740"/>
                      <a:pt x="21050" y="9216"/>
                    </a:cubicBezTo>
                    <a:cubicBezTo>
                      <a:pt x="26098" y="5691"/>
                      <a:pt x="31813" y="3024"/>
                      <a:pt x="38195" y="1405"/>
                    </a:cubicBezTo>
                    <a:cubicBezTo>
                      <a:pt x="44672" y="-23"/>
                      <a:pt x="51721" y="-785"/>
                      <a:pt x="60579" y="1215"/>
                    </a:cubicBezTo>
                    <a:cubicBezTo>
                      <a:pt x="59341" y="10264"/>
                      <a:pt x="56293" y="16550"/>
                      <a:pt x="52673" y="22170"/>
                    </a:cubicBezTo>
                    <a:cubicBezTo>
                      <a:pt x="48958" y="27599"/>
                      <a:pt x="44577" y="32076"/>
                      <a:pt x="39433" y="35600"/>
                    </a:cubicBezTo>
                    <a:cubicBezTo>
                      <a:pt x="34385" y="39124"/>
                      <a:pt x="28670" y="41791"/>
                      <a:pt x="22288" y="43315"/>
                    </a:cubicBezTo>
                    <a:cubicBezTo>
                      <a:pt x="15907" y="44744"/>
                      <a:pt x="8953" y="45601"/>
                      <a:pt x="0" y="43601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5" name="Freeform: Shape 399">
                <a:extLst>
                  <a:ext uri="{FF2B5EF4-FFF2-40B4-BE49-F238E27FC236}">
                    <a16:creationId xmlns:a16="http://schemas.microsoft.com/office/drawing/2014/main" id="{7295AEEC-F324-40FE-8474-3D4DB68DBFC2}"/>
                  </a:ext>
                </a:extLst>
              </p:cNvPr>
              <p:cNvSpPr/>
              <p:nvPr/>
            </p:nvSpPr>
            <p:spPr>
              <a:xfrm>
                <a:off x="2162128" y="1170914"/>
                <a:ext cx="42355" cy="43433"/>
              </a:xfrm>
              <a:custGeom>
                <a:avLst/>
                <a:gdLst>
                  <a:gd name="connsiteX0" fmla="*/ 0 w 42355"/>
                  <a:gd name="connsiteY0" fmla="*/ 36100 h 43433"/>
                  <a:gd name="connsiteX1" fmla="*/ 7144 w 42355"/>
                  <a:gd name="connsiteY1" fmla="*/ 20955 h 43433"/>
                  <a:gd name="connsiteX2" fmla="*/ 13430 w 42355"/>
                  <a:gd name="connsiteY2" fmla="*/ 12763 h 43433"/>
                  <a:gd name="connsiteX3" fmla="*/ 20860 w 42355"/>
                  <a:gd name="connsiteY3" fmla="*/ 7906 h 43433"/>
                  <a:gd name="connsiteX4" fmla="*/ 34100 w 42355"/>
                  <a:gd name="connsiteY4" fmla="*/ 0 h 43433"/>
                  <a:gd name="connsiteX5" fmla="*/ 34480 w 42355"/>
                  <a:gd name="connsiteY5" fmla="*/ 37052 h 43433"/>
                  <a:gd name="connsiteX6" fmla="*/ 18479 w 42355"/>
                  <a:gd name="connsiteY6" fmla="*/ 43434 h 43433"/>
                  <a:gd name="connsiteX7" fmla="*/ 0 w 42355"/>
                  <a:gd name="connsiteY7" fmla="*/ 36100 h 4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55" h="43433">
                    <a:moveTo>
                      <a:pt x="0" y="36100"/>
                    </a:moveTo>
                    <a:cubicBezTo>
                      <a:pt x="2667" y="29051"/>
                      <a:pt x="4953" y="24670"/>
                      <a:pt x="7144" y="20955"/>
                    </a:cubicBezTo>
                    <a:cubicBezTo>
                      <a:pt x="9334" y="17335"/>
                      <a:pt x="11335" y="14764"/>
                      <a:pt x="13430" y="12763"/>
                    </a:cubicBezTo>
                    <a:cubicBezTo>
                      <a:pt x="15621" y="10763"/>
                      <a:pt x="17717" y="9525"/>
                      <a:pt x="20860" y="7906"/>
                    </a:cubicBezTo>
                    <a:cubicBezTo>
                      <a:pt x="24384" y="6382"/>
                      <a:pt x="27718" y="4000"/>
                      <a:pt x="34100" y="0"/>
                    </a:cubicBezTo>
                    <a:cubicBezTo>
                      <a:pt x="46482" y="11335"/>
                      <a:pt x="43529" y="29242"/>
                      <a:pt x="34480" y="37052"/>
                    </a:cubicBezTo>
                    <a:cubicBezTo>
                      <a:pt x="30004" y="41148"/>
                      <a:pt x="24384" y="43243"/>
                      <a:pt x="18479" y="43434"/>
                    </a:cubicBezTo>
                    <a:cubicBezTo>
                      <a:pt x="12573" y="43243"/>
                      <a:pt x="6287" y="41719"/>
                      <a:pt x="0" y="361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6" name="Freeform: Shape 400">
                <a:extLst>
                  <a:ext uri="{FF2B5EF4-FFF2-40B4-BE49-F238E27FC236}">
                    <a16:creationId xmlns:a16="http://schemas.microsoft.com/office/drawing/2014/main" id="{E0179ABA-6D62-40C6-84CB-77FBC6E832C2}"/>
                  </a:ext>
                </a:extLst>
              </p:cNvPr>
              <p:cNvSpPr/>
              <p:nvPr/>
            </p:nvSpPr>
            <p:spPr>
              <a:xfrm>
                <a:off x="2258846" y="1326735"/>
                <a:ext cx="24685" cy="30357"/>
              </a:xfrm>
              <a:custGeom>
                <a:avLst/>
                <a:gdLst>
                  <a:gd name="connsiteX0" fmla="*/ 55 w 24685"/>
                  <a:gd name="connsiteY0" fmla="*/ 18868 h 30357"/>
                  <a:gd name="connsiteX1" fmla="*/ 1770 w 24685"/>
                  <a:gd name="connsiteY1" fmla="*/ 5342 h 30357"/>
                  <a:gd name="connsiteX2" fmla="*/ 6723 w 24685"/>
                  <a:gd name="connsiteY2" fmla="*/ 294 h 30357"/>
                  <a:gd name="connsiteX3" fmla="*/ 14057 w 24685"/>
                  <a:gd name="connsiteY3" fmla="*/ 1628 h 30357"/>
                  <a:gd name="connsiteX4" fmla="*/ 24630 w 24685"/>
                  <a:gd name="connsiteY4" fmla="*/ 11534 h 30357"/>
                  <a:gd name="connsiteX5" fmla="*/ 22915 w 24685"/>
                  <a:gd name="connsiteY5" fmla="*/ 25059 h 30357"/>
                  <a:gd name="connsiteX6" fmla="*/ 17962 w 24685"/>
                  <a:gd name="connsiteY6" fmla="*/ 30107 h 30357"/>
                  <a:gd name="connsiteX7" fmla="*/ 10628 w 24685"/>
                  <a:gd name="connsiteY7" fmla="*/ 28679 h 30357"/>
                  <a:gd name="connsiteX8" fmla="*/ 55 w 24685"/>
                  <a:gd name="connsiteY8" fmla="*/ 18868 h 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85" h="30357">
                    <a:moveTo>
                      <a:pt x="55" y="18868"/>
                    </a:moveTo>
                    <a:cubicBezTo>
                      <a:pt x="-230" y="12010"/>
                      <a:pt x="627" y="8390"/>
                      <a:pt x="1770" y="5342"/>
                    </a:cubicBezTo>
                    <a:cubicBezTo>
                      <a:pt x="3008" y="2580"/>
                      <a:pt x="4627" y="961"/>
                      <a:pt x="6723" y="294"/>
                    </a:cubicBezTo>
                    <a:cubicBezTo>
                      <a:pt x="8723" y="-373"/>
                      <a:pt x="11200" y="104"/>
                      <a:pt x="14057" y="1628"/>
                    </a:cubicBezTo>
                    <a:cubicBezTo>
                      <a:pt x="17010" y="3342"/>
                      <a:pt x="20248" y="5914"/>
                      <a:pt x="24630" y="11534"/>
                    </a:cubicBezTo>
                    <a:cubicBezTo>
                      <a:pt x="24916" y="18392"/>
                      <a:pt x="24058" y="22106"/>
                      <a:pt x="22915" y="25059"/>
                    </a:cubicBezTo>
                    <a:cubicBezTo>
                      <a:pt x="21677" y="27821"/>
                      <a:pt x="20058" y="29441"/>
                      <a:pt x="17962" y="30107"/>
                    </a:cubicBezTo>
                    <a:cubicBezTo>
                      <a:pt x="15867" y="30679"/>
                      <a:pt x="13486" y="30298"/>
                      <a:pt x="10628" y="28679"/>
                    </a:cubicBezTo>
                    <a:cubicBezTo>
                      <a:pt x="7675" y="26964"/>
                      <a:pt x="4437" y="24488"/>
                      <a:pt x="55" y="18868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7" name="Graphic 5504">
            <a:extLst>
              <a:ext uri="{FF2B5EF4-FFF2-40B4-BE49-F238E27FC236}">
                <a16:creationId xmlns:a16="http://schemas.microsoft.com/office/drawing/2014/main" id="{85870FD3-CD99-4072-9487-4275A4B1A460}"/>
              </a:ext>
            </a:extLst>
          </p:cNvPr>
          <p:cNvGrpSpPr/>
          <p:nvPr/>
        </p:nvGrpSpPr>
        <p:grpSpPr>
          <a:xfrm rot="2578660">
            <a:off x="116733" y="5495970"/>
            <a:ext cx="1582507" cy="1495109"/>
            <a:chOff x="5841512" y="3218487"/>
            <a:chExt cx="1485462" cy="1447333"/>
          </a:xfrm>
        </p:grpSpPr>
        <p:grpSp>
          <p:nvGrpSpPr>
            <p:cNvPr id="8" name="Graphic 5504">
              <a:extLst>
                <a:ext uri="{FF2B5EF4-FFF2-40B4-BE49-F238E27FC236}">
                  <a16:creationId xmlns:a16="http://schemas.microsoft.com/office/drawing/2014/main" id="{1969B30B-FC8A-4405-8B41-21F169FD4FD4}"/>
                </a:ext>
              </a:extLst>
            </p:cNvPr>
            <p:cNvGrpSpPr/>
            <p:nvPr/>
          </p:nvGrpSpPr>
          <p:grpSpPr>
            <a:xfrm>
              <a:off x="5841512" y="3218487"/>
              <a:ext cx="1485462" cy="1447333"/>
              <a:chOff x="5841512" y="3218487"/>
              <a:chExt cx="1485462" cy="1447333"/>
            </a:xfrm>
          </p:grpSpPr>
          <p:sp>
            <p:nvSpPr>
              <p:cNvPr id="12" name="Freeform: Shape 848">
                <a:extLst>
                  <a:ext uri="{FF2B5EF4-FFF2-40B4-BE49-F238E27FC236}">
                    <a16:creationId xmlns:a16="http://schemas.microsoft.com/office/drawing/2014/main" id="{2695F7EB-35EC-409D-BD7B-725DD4CE1D0F}"/>
                  </a:ext>
                </a:extLst>
              </p:cNvPr>
              <p:cNvSpPr/>
              <p:nvPr/>
            </p:nvSpPr>
            <p:spPr>
              <a:xfrm>
                <a:off x="6005226" y="3378407"/>
                <a:ext cx="415194" cy="191847"/>
              </a:xfrm>
              <a:custGeom>
                <a:avLst/>
                <a:gdLst>
                  <a:gd name="connsiteX0" fmla="*/ 415195 w 415194"/>
                  <a:gd name="connsiteY0" fmla="*/ 29828 h 191847"/>
                  <a:gd name="connsiteX1" fmla="*/ 327184 w 415194"/>
                  <a:gd name="connsiteY1" fmla="*/ 25827 h 191847"/>
                  <a:gd name="connsiteX2" fmla="*/ 285750 w 415194"/>
                  <a:gd name="connsiteY2" fmla="*/ 85168 h 191847"/>
                  <a:gd name="connsiteX3" fmla="*/ 193453 w 415194"/>
                  <a:gd name="connsiteY3" fmla="*/ 40305 h 191847"/>
                  <a:gd name="connsiteX4" fmla="*/ 0 w 415194"/>
                  <a:gd name="connsiteY4" fmla="*/ 52592 h 191847"/>
                  <a:gd name="connsiteX5" fmla="*/ 99250 w 415194"/>
                  <a:gd name="connsiteY5" fmla="*/ 191848 h 191847"/>
                  <a:gd name="connsiteX6" fmla="*/ 343471 w 415194"/>
                  <a:gd name="connsiteY6" fmla="*/ 131269 h 191847"/>
                  <a:gd name="connsiteX7" fmla="*/ 415195 w 415194"/>
                  <a:gd name="connsiteY7" fmla="*/ 29828 h 191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5194" h="191847">
                    <a:moveTo>
                      <a:pt x="415195" y="29828"/>
                    </a:moveTo>
                    <a:cubicBezTo>
                      <a:pt x="415195" y="29828"/>
                      <a:pt x="374618" y="-5129"/>
                      <a:pt x="327184" y="25827"/>
                    </a:cubicBezTo>
                    <a:cubicBezTo>
                      <a:pt x="279749" y="56783"/>
                      <a:pt x="285750" y="85168"/>
                      <a:pt x="285750" y="85168"/>
                    </a:cubicBezTo>
                    <a:cubicBezTo>
                      <a:pt x="285750" y="85168"/>
                      <a:pt x="259651" y="23636"/>
                      <a:pt x="193453" y="40305"/>
                    </a:cubicBezTo>
                    <a:cubicBezTo>
                      <a:pt x="193453" y="40305"/>
                      <a:pt x="90678" y="-58088"/>
                      <a:pt x="0" y="52592"/>
                    </a:cubicBezTo>
                    <a:lnTo>
                      <a:pt x="99250" y="191848"/>
                    </a:lnTo>
                    <a:lnTo>
                      <a:pt x="343471" y="131269"/>
                    </a:lnTo>
                    <a:lnTo>
                      <a:pt x="415195" y="29828"/>
                    </a:lnTo>
                    <a:close/>
                  </a:path>
                </a:pathLst>
              </a:custGeom>
              <a:solidFill>
                <a:srgbClr val="2E9D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" name="Freeform: Shape 849">
                <a:extLst>
                  <a:ext uri="{FF2B5EF4-FFF2-40B4-BE49-F238E27FC236}">
                    <a16:creationId xmlns:a16="http://schemas.microsoft.com/office/drawing/2014/main" id="{06B92952-8653-4547-B352-FC1911BF186E}"/>
                  </a:ext>
                </a:extLst>
              </p:cNvPr>
              <p:cNvSpPr/>
              <p:nvPr/>
            </p:nvSpPr>
            <p:spPr>
              <a:xfrm>
                <a:off x="5938690" y="3412201"/>
                <a:ext cx="831309" cy="1186349"/>
              </a:xfrm>
              <a:custGeom>
                <a:avLst/>
                <a:gdLst>
                  <a:gd name="connsiteX0" fmla="*/ 656038 w 831309"/>
                  <a:gd name="connsiteY0" fmla="*/ 16608 h 1186349"/>
                  <a:gd name="connsiteX1" fmla="*/ 316281 w 831309"/>
                  <a:gd name="connsiteY1" fmla="*/ 33848 h 1186349"/>
                  <a:gd name="connsiteX2" fmla="*/ 48914 w 831309"/>
                  <a:gd name="connsiteY2" fmla="*/ 215204 h 1186349"/>
                  <a:gd name="connsiteX3" fmla="*/ 65012 w 831309"/>
                  <a:gd name="connsiteY3" fmla="*/ 672785 h 1186349"/>
                  <a:gd name="connsiteX4" fmla="*/ 596221 w 831309"/>
                  <a:gd name="connsiteY4" fmla="*/ 1183992 h 1186349"/>
                  <a:gd name="connsiteX5" fmla="*/ 815582 w 831309"/>
                  <a:gd name="connsiteY5" fmla="*/ 1096458 h 1186349"/>
                  <a:gd name="connsiteX6" fmla="*/ 656038 w 831309"/>
                  <a:gd name="connsiteY6" fmla="*/ 16608 h 118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1309" h="1186349">
                    <a:moveTo>
                      <a:pt x="656038" y="16608"/>
                    </a:moveTo>
                    <a:cubicBezTo>
                      <a:pt x="656038" y="16608"/>
                      <a:pt x="504019" y="-30445"/>
                      <a:pt x="316281" y="33848"/>
                    </a:cubicBezTo>
                    <a:cubicBezTo>
                      <a:pt x="128639" y="98047"/>
                      <a:pt x="48914" y="215204"/>
                      <a:pt x="48914" y="215204"/>
                    </a:cubicBezTo>
                    <a:cubicBezTo>
                      <a:pt x="48914" y="215204"/>
                      <a:pt x="-71196" y="449900"/>
                      <a:pt x="65012" y="672785"/>
                    </a:cubicBezTo>
                    <a:cubicBezTo>
                      <a:pt x="201219" y="895766"/>
                      <a:pt x="596221" y="1183992"/>
                      <a:pt x="596221" y="1183992"/>
                    </a:cubicBezTo>
                    <a:cubicBezTo>
                      <a:pt x="596221" y="1183992"/>
                      <a:pt x="737477" y="1208948"/>
                      <a:pt x="815582" y="1096458"/>
                    </a:cubicBezTo>
                    <a:cubicBezTo>
                      <a:pt x="893591" y="984062"/>
                      <a:pt x="656038" y="16608"/>
                      <a:pt x="656038" y="16608"/>
                    </a:cubicBezTo>
                    <a:close/>
                  </a:path>
                </a:pathLst>
              </a:custGeom>
              <a:solidFill>
                <a:srgbClr val="6AB1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" name="Freeform: Shape 850">
                <a:extLst>
                  <a:ext uri="{FF2B5EF4-FFF2-40B4-BE49-F238E27FC236}">
                    <a16:creationId xmlns:a16="http://schemas.microsoft.com/office/drawing/2014/main" id="{1F62C427-C618-421C-A5E4-81EC2D50A2E3}"/>
                  </a:ext>
                </a:extLst>
              </p:cNvPr>
              <p:cNvSpPr/>
              <p:nvPr/>
            </p:nvSpPr>
            <p:spPr>
              <a:xfrm>
                <a:off x="6313588" y="3311090"/>
                <a:ext cx="717956" cy="787175"/>
              </a:xfrm>
              <a:custGeom>
                <a:avLst/>
                <a:gdLst>
                  <a:gd name="connsiteX0" fmla="*/ 345053 w 717956"/>
                  <a:gd name="connsiteY0" fmla="*/ 8276 h 787175"/>
                  <a:gd name="connsiteX1" fmla="*/ 184366 w 717956"/>
                  <a:gd name="connsiteY1" fmla="*/ 39804 h 787175"/>
                  <a:gd name="connsiteX2" fmla="*/ 152172 w 717956"/>
                  <a:gd name="connsiteY2" fmla="*/ 118100 h 787175"/>
                  <a:gd name="connsiteX3" fmla="*/ 1677 w 717956"/>
                  <a:gd name="connsiteY3" fmla="*/ 242401 h 787175"/>
                  <a:gd name="connsiteX4" fmla="*/ 151886 w 717956"/>
                  <a:gd name="connsiteY4" fmla="*/ 485955 h 787175"/>
                  <a:gd name="connsiteX5" fmla="*/ 290665 w 717956"/>
                  <a:gd name="connsiteY5" fmla="*/ 770276 h 787175"/>
                  <a:gd name="connsiteX6" fmla="*/ 717957 w 717956"/>
                  <a:gd name="connsiteY6" fmla="*/ 307457 h 787175"/>
                  <a:gd name="connsiteX7" fmla="*/ 345053 w 717956"/>
                  <a:gd name="connsiteY7" fmla="*/ 8276 h 78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7956" h="787175">
                    <a:moveTo>
                      <a:pt x="345053" y="8276"/>
                    </a:moveTo>
                    <a:cubicBezTo>
                      <a:pt x="345053" y="8276"/>
                      <a:pt x="227419" y="-24299"/>
                      <a:pt x="184366" y="39804"/>
                    </a:cubicBezTo>
                    <a:cubicBezTo>
                      <a:pt x="141313" y="103812"/>
                      <a:pt x="152172" y="118100"/>
                      <a:pt x="152172" y="118100"/>
                    </a:cubicBezTo>
                    <a:cubicBezTo>
                      <a:pt x="152172" y="118100"/>
                      <a:pt x="21965" y="91715"/>
                      <a:pt x="1677" y="242401"/>
                    </a:cubicBezTo>
                    <a:cubicBezTo>
                      <a:pt x="-18611" y="393087"/>
                      <a:pt x="151886" y="485955"/>
                      <a:pt x="151886" y="485955"/>
                    </a:cubicBezTo>
                    <a:cubicBezTo>
                      <a:pt x="151886" y="485955"/>
                      <a:pt x="117310" y="647499"/>
                      <a:pt x="290665" y="770276"/>
                    </a:cubicBezTo>
                    <a:cubicBezTo>
                      <a:pt x="464020" y="892958"/>
                      <a:pt x="717957" y="307457"/>
                      <a:pt x="717957" y="307457"/>
                    </a:cubicBezTo>
                    <a:lnTo>
                      <a:pt x="345053" y="8276"/>
                    </a:lnTo>
                    <a:close/>
                  </a:path>
                </a:pathLst>
              </a:custGeom>
              <a:solidFill>
                <a:srgbClr val="8EC1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851">
                <a:extLst>
                  <a:ext uri="{FF2B5EF4-FFF2-40B4-BE49-F238E27FC236}">
                    <a16:creationId xmlns:a16="http://schemas.microsoft.com/office/drawing/2014/main" id="{EB43D56E-6A8F-4297-99DB-0FF8BDD25B7C}"/>
                  </a:ext>
                </a:extLst>
              </p:cNvPr>
              <p:cNvSpPr/>
              <p:nvPr/>
            </p:nvSpPr>
            <p:spPr>
              <a:xfrm>
                <a:off x="6279355" y="4094686"/>
                <a:ext cx="357467" cy="512263"/>
              </a:xfrm>
              <a:custGeom>
                <a:avLst/>
                <a:gdLst>
                  <a:gd name="connsiteX0" fmla="*/ 65342 w 357467"/>
                  <a:gd name="connsiteY0" fmla="*/ 7731 h 512263"/>
                  <a:gd name="connsiteX1" fmla="*/ 187738 w 357467"/>
                  <a:gd name="connsiteY1" fmla="*/ 34020 h 512263"/>
                  <a:gd name="connsiteX2" fmla="*/ 206978 w 357467"/>
                  <a:gd name="connsiteY2" fmla="*/ 161559 h 512263"/>
                  <a:gd name="connsiteX3" fmla="*/ 255746 w 357467"/>
                  <a:gd name="connsiteY3" fmla="*/ 325485 h 512263"/>
                  <a:gd name="connsiteX4" fmla="*/ 355187 w 357467"/>
                  <a:gd name="connsiteY4" fmla="*/ 449024 h 512263"/>
                  <a:gd name="connsiteX5" fmla="*/ 137827 w 357467"/>
                  <a:gd name="connsiteY5" fmla="*/ 492553 h 512263"/>
                  <a:gd name="connsiteX6" fmla="*/ 0 w 357467"/>
                  <a:gd name="connsiteY6" fmla="*/ 106124 h 512263"/>
                  <a:gd name="connsiteX7" fmla="*/ 65342 w 357467"/>
                  <a:gd name="connsiteY7" fmla="*/ 7731 h 512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467" h="512263">
                    <a:moveTo>
                      <a:pt x="65342" y="7731"/>
                    </a:moveTo>
                    <a:cubicBezTo>
                      <a:pt x="65342" y="7731"/>
                      <a:pt x="125349" y="-21606"/>
                      <a:pt x="187738" y="34020"/>
                    </a:cubicBezTo>
                    <a:cubicBezTo>
                      <a:pt x="256413" y="95265"/>
                      <a:pt x="206978" y="161559"/>
                      <a:pt x="206978" y="161559"/>
                    </a:cubicBezTo>
                    <a:cubicBezTo>
                      <a:pt x="206978" y="161559"/>
                      <a:pt x="290798" y="245856"/>
                      <a:pt x="255746" y="325485"/>
                    </a:cubicBezTo>
                    <a:cubicBezTo>
                      <a:pt x="220694" y="405209"/>
                      <a:pt x="378047" y="359679"/>
                      <a:pt x="355187" y="449024"/>
                    </a:cubicBezTo>
                    <a:cubicBezTo>
                      <a:pt x="332327" y="538368"/>
                      <a:pt x="143923" y="513032"/>
                      <a:pt x="137827" y="492553"/>
                    </a:cubicBezTo>
                    <a:cubicBezTo>
                      <a:pt x="131731" y="472074"/>
                      <a:pt x="0" y="106124"/>
                      <a:pt x="0" y="106124"/>
                    </a:cubicBezTo>
                    <a:lnTo>
                      <a:pt x="65342" y="7731"/>
                    </a:lnTo>
                    <a:close/>
                  </a:path>
                </a:pathLst>
              </a:custGeom>
              <a:solidFill>
                <a:srgbClr val="8EC1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" name="Freeform: Shape 852">
                <a:extLst>
                  <a:ext uri="{FF2B5EF4-FFF2-40B4-BE49-F238E27FC236}">
                    <a16:creationId xmlns:a16="http://schemas.microsoft.com/office/drawing/2014/main" id="{E0B21121-25BD-4D40-AF73-93B074FF50B4}"/>
                  </a:ext>
                </a:extLst>
              </p:cNvPr>
              <p:cNvSpPr/>
              <p:nvPr/>
            </p:nvSpPr>
            <p:spPr>
              <a:xfrm>
                <a:off x="5841512" y="3430358"/>
                <a:ext cx="787887" cy="1235462"/>
              </a:xfrm>
              <a:custGeom>
                <a:avLst/>
                <a:gdLst>
                  <a:gd name="connsiteX0" fmla="*/ 787887 w 787887"/>
                  <a:gd name="connsiteY0" fmla="*/ 1151072 h 1235462"/>
                  <a:gd name="connsiteX1" fmla="*/ 314590 w 787887"/>
                  <a:gd name="connsiteY1" fmla="*/ 1166978 h 1235462"/>
                  <a:gd name="connsiteX2" fmla="*/ 33888 w 787887"/>
                  <a:gd name="connsiteY2" fmla="*/ 431744 h 1235462"/>
                  <a:gd name="connsiteX3" fmla="*/ 163714 w 787887"/>
                  <a:gd name="connsiteY3" fmla="*/ 642 h 1235462"/>
                  <a:gd name="connsiteX4" fmla="*/ 289254 w 787887"/>
                  <a:gd name="connsiteY4" fmla="*/ 193619 h 1235462"/>
                  <a:gd name="connsiteX5" fmla="*/ 419365 w 787887"/>
                  <a:gd name="connsiteY5" fmla="*/ 235719 h 1235462"/>
                  <a:gd name="connsiteX6" fmla="*/ 345546 w 787887"/>
                  <a:gd name="connsiteY6" fmla="*/ 396977 h 1235462"/>
                  <a:gd name="connsiteX7" fmla="*/ 433367 w 787887"/>
                  <a:gd name="connsiteY7" fmla="*/ 416694 h 1235462"/>
                  <a:gd name="connsiteX8" fmla="*/ 397648 w 787887"/>
                  <a:gd name="connsiteY8" fmla="*/ 495371 h 1235462"/>
                  <a:gd name="connsiteX9" fmla="*/ 480897 w 787887"/>
                  <a:gd name="connsiteY9" fmla="*/ 546044 h 1235462"/>
                  <a:gd name="connsiteX10" fmla="*/ 458132 w 787887"/>
                  <a:gd name="connsiteY10" fmla="*/ 627578 h 1235462"/>
                  <a:gd name="connsiteX11" fmla="*/ 555001 w 787887"/>
                  <a:gd name="connsiteY11" fmla="*/ 689776 h 1235462"/>
                  <a:gd name="connsiteX12" fmla="*/ 497280 w 787887"/>
                  <a:gd name="connsiteY12" fmla="*/ 803980 h 1235462"/>
                  <a:gd name="connsiteX13" fmla="*/ 641107 w 787887"/>
                  <a:gd name="connsiteY13" fmla="*/ 890277 h 1235462"/>
                  <a:gd name="connsiteX14" fmla="*/ 640536 w 787887"/>
                  <a:gd name="connsiteY14" fmla="*/ 1113543 h 1235462"/>
                  <a:gd name="connsiteX15" fmla="*/ 787887 w 787887"/>
                  <a:gd name="connsiteY15" fmla="*/ 1151072 h 123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7887" h="1235462">
                    <a:moveTo>
                      <a:pt x="787887" y="1151072"/>
                    </a:moveTo>
                    <a:cubicBezTo>
                      <a:pt x="787887" y="1151072"/>
                      <a:pt x="581862" y="1329856"/>
                      <a:pt x="314590" y="1166978"/>
                    </a:cubicBezTo>
                    <a:cubicBezTo>
                      <a:pt x="47319" y="1004101"/>
                      <a:pt x="-61171" y="677679"/>
                      <a:pt x="33888" y="431744"/>
                    </a:cubicBezTo>
                    <a:cubicBezTo>
                      <a:pt x="128948" y="185808"/>
                      <a:pt x="214292" y="144184"/>
                      <a:pt x="163714" y="642"/>
                    </a:cubicBezTo>
                    <a:cubicBezTo>
                      <a:pt x="163714" y="642"/>
                      <a:pt x="321162" y="-21456"/>
                      <a:pt x="289254" y="193619"/>
                    </a:cubicBezTo>
                    <a:cubicBezTo>
                      <a:pt x="289254" y="193619"/>
                      <a:pt x="376312" y="131611"/>
                      <a:pt x="419365" y="235719"/>
                    </a:cubicBezTo>
                    <a:cubicBezTo>
                      <a:pt x="462418" y="339922"/>
                      <a:pt x="345546" y="396977"/>
                      <a:pt x="345546" y="396977"/>
                    </a:cubicBezTo>
                    <a:cubicBezTo>
                      <a:pt x="345546" y="396977"/>
                      <a:pt x="410412" y="353543"/>
                      <a:pt x="433367" y="416694"/>
                    </a:cubicBezTo>
                    <a:cubicBezTo>
                      <a:pt x="456322" y="479750"/>
                      <a:pt x="397648" y="495371"/>
                      <a:pt x="397648" y="495371"/>
                    </a:cubicBezTo>
                    <a:cubicBezTo>
                      <a:pt x="397648" y="495371"/>
                      <a:pt x="468800" y="489275"/>
                      <a:pt x="480897" y="546044"/>
                    </a:cubicBezTo>
                    <a:cubicBezTo>
                      <a:pt x="492898" y="602717"/>
                      <a:pt x="458132" y="627578"/>
                      <a:pt x="458132" y="627578"/>
                    </a:cubicBezTo>
                    <a:cubicBezTo>
                      <a:pt x="458132" y="627578"/>
                      <a:pt x="544809" y="604813"/>
                      <a:pt x="555001" y="689776"/>
                    </a:cubicBezTo>
                    <a:cubicBezTo>
                      <a:pt x="565193" y="774739"/>
                      <a:pt x="497280" y="803980"/>
                      <a:pt x="497280" y="803980"/>
                    </a:cubicBezTo>
                    <a:cubicBezTo>
                      <a:pt x="497280" y="803980"/>
                      <a:pt x="596721" y="759308"/>
                      <a:pt x="641107" y="890277"/>
                    </a:cubicBezTo>
                    <a:cubicBezTo>
                      <a:pt x="685494" y="1021151"/>
                      <a:pt x="570622" y="1026389"/>
                      <a:pt x="640536" y="1113543"/>
                    </a:cubicBezTo>
                    <a:cubicBezTo>
                      <a:pt x="710354" y="1200602"/>
                      <a:pt x="787887" y="1151072"/>
                      <a:pt x="787887" y="1151072"/>
                    </a:cubicBezTo>
                    <a:close/>
                  </a:path>
                </a:pathLst>
              </a:custGeom>
              <a:solidFill>
                <a:srgbClr val="A6D3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" name="Freeform: Shape 853">
                <a:extLst>
                  <a:ext uri="{FF2B5EF4-FFF2-40B4-BE49-F238E27FC236}">
                    <a16:creationId xmlns:a16="http://schemas.microsoft.com/office/drawing/2014/main" id="{EA31BF63-8378-4160-BC5C-6B840055494D}"/>
                  </a:ext>
                </a:extLst>
              </p:cNvPr>
              <p:cNvSpPr/>
              <p:nvPr/>
            </p:nvSpPr>
            <p:spPr>
              <a:xfrm>
                <a:off x="6449118" y="3218487"/>
                <a:ext cx="877855" cy="1317367"/>
              </a:xfrm>
              <a:custGeom>
                <a:avLst/>
                <a:gdLst>
                  <a:gd name="connsiteX0" fmla="*/ 436313 w 877855"/>
                  <a:gd name="connsiteY0" fmla="*/ 10868 h 1317367"/>
                  <a:gd name="connsiteX1" fmla="*/ 498702 w 877855"/>
                  <a:gd name="connsiteY1" fmla="*/ 225657 h 1317367"/>
                  <a:gd name="connsiteX2" fmla="*/ 870653 w 877855"/>
                  <a:gd name="connsiteY2" fmla="*/ 859355 h 1317367"/>
                  <a:gd name="connsiteX3" fmla="*/ 280389 w 877855"/>
                  <a:gd name="connsiteY3" fmla="*/ 1306840 h 1317367"/>
                  <a:gd name="connsiteX4" fmla="*/ 250194 w 877855"/>
                  <a:gd name="connsiteY4" fmla="*/ 1134628 h 1317367"/>
                  <a:gd name="connsiteX5" fmla="*/ 111987 w 877855"/>
                  <a:gd name="connsiteY5" fmla="*/ 938889 h 1317367"/>
                  <a:gd name="connsiteX6" fmla="*/ 75887 w 877855"/>
                  <a:gd name="connsiteY6" fmla="*/ 857355 h 1317367"/>
                  <a:gd name="connsiteX7" fmla="*/ 79030 w 877855"/>
                  <a:gd name="connsiteY7" fmla="*/ 760295 h 1317367"/>
                  <a:gd name="connsiteX8" fmla="*/ 3592 w 877855"/>
                  <a:gd name="connsiteY8" fmla="*/ 598561 h 1317367"/>
                  <a:gd name="connsiteX9" fmla="*/ 233049 w 877855"/>
                  <a:gd name="connsiteY9" fmla="*/ 662378 h 1317367"/>
                  <a:gd name="connsiteX10" fmla="*/ 156278 w 877855"/>
                  <a:gd name="connsiteY10" fmla="*/ 611705 h 1317367"/>
                  <a:gd name="connsiteX11" fmla="*/ 151325 w 877855"/>
                  <a:gd name="connsiteY11" fmla="*/ 512931 h 1317367"/>
                  <a:gd name="connsiteX12" fmla="*/ 72267 w 877855"/>
                  <a:gd name="connsiteY12" fmla="*/ 457019 h 1317367"/>
                  <a:gd name="connsiteX13" fmla="*/ 68838 w 877855"/>
                  <a:gd name="connsiteY13" fmla="*/ 362531 h 1317367"/>
                  <a:gd name="connsiteX14" fmla="*/ 12927 w 877855"/>
                  <a:gd name="connsiteY14" fmla="*/ 259471 h 1317367"/>
                  <a:gd name="connsiteX15" fmla="*/ 119511 w 877855"/>
                  <a:gd name="connsiteY15" fmla="*/ 213560 h 1317367"/>
                  <a:gd name="connsiteX16" fmla="*/ 149134 w 877855"/>
                  <a:gd name="connsiteY16" fmla="*/ 135551 h 1317367"/>
                  <a:gd name="connsiteX17" fmla="*/ 231144 w 877855"/>
                  <a:gd name="connsiteY17" fmla="*/ 132598 h 1317367"/>
                  <a:gd name="connsiteX18" fmla="*/ 280293 w 877855"/>
                  <a:gd name="connsiteY18" fmla="*/ 46777 h 1317367"/>
                  <a:gd name="connsiteX19" fmla="*/ 355732 w 877855"/>
                  <a:gd name="connsiteY19" fmla="*/ 46397 h 1317367"/>
                  <a:gd name="connsiteX20" fmla="*/ 436313 w 877855"/>
                  <a:gd name="connsiteY20" fmla="*/ 10868 h 131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77855" h="1317367">
                    <a:moveTo>
                      <a:pt x="436313" y="10868"/>
                    </a:moveTo>
                    <a:cubicBezTo>
                      <a:pt x="436313" y="10868"/>
                      <a:pt x="387926" y="136884"/>
                      <a:pt x="498702" y="225657"/>
                    </a:cubicBezTo>
                    <a:cubicBezTo>
                      <a:pt x="609477" y="314430"/>
                      <a:pt x="929708" y="559699"/>
                      <a:pt x="870653" y="859355"/>
                    </a:cubicBezTo>
                    <a:cubicBezTo>
                      <a:pt x="811693" y="1159012"/>
                      <a:pt x="387640" y="1367514"/>
                      <a:pt x="280389" y="1306840"/>
                    </a:cubicBezTo>
                    <a:cubicBezTo>
                      <a:pt x="173137" y="1246166"/>
                      <a:pt x="250194" y="1134628"/>
                      <a:pt x="250194" y="1134628"/>
                    </a:cubicBezTo>
                    <a:cubicBezTo>
                      <a:pt x="250194" y="1134628"/>
                      <a:pt x="22928" y="1095670"/>
                      <a:pt x="111987" y="938889"/>
                    </a:cubicBezTo>
                    <a:cubicBezTo>
                      <a:pt x="111987" y="938889"/>
                      <a:pt x="37501" y="913171"/>
                      <a:pt x="75887" y="857355"/>
                    </a:cubicBezTo>
                    <a:cubicBezTo>
                      <a:pt x="75887" y="857355"/>
                      <a:pt x="34834" y="810968"/>
                      <a:pt x="79030" y="760295"/>
                    </a:cubicBezTo>
                    <a:cubicBezTo>
                      <a:pt x="79030" y="760295"/>
                      <a:pt x="-19839" y="711051"/>
                      <a:pt x="3592" y="598561"/>
                    </a:cubicBezTo>
                    <a:cubicBezTo>
                      <a:pt x="3592" y="598561"/>
                      <a:pt x="66838" y="691429"/>
                      <a:pt x="233049" y="662378"/>
                    </a:cubicBezTo>
                    <a:cubicBezTo>
                      <a:pt x="233049" y="662378"/>
                      <a:pt x="214095" y="614563"/>
                      <a:pt x="156278" y="611705"/>
                    </a:cubicBezTo>
                    <a:cubicBezTo>
                      <a:pt x="98461" y="608848"/>
                      <a:pt x="61123" y="532743"/>
                      <a:pt x="151325" y="512931"/>
                    </a:cubicBezTo>
                    <a:cubicBezTo>
                      <a:pt x="151325" y="512931"/>
                      <a:pt x="118083" y="438922"/>
                      <a:pt x="72267" y="457019"/>
                    </a:cubicBezTo>
                    <a:cubicBezTo>
                      <a:pt x="26547" y="475117"/>
                      <a:pt x="-45747" y="378533"/>
                      <a:pt x="68838" y="362531"/>
                    </a:cubicBezTo>
                    <a:cubicBezTo>
                      <a:pt x="68838" y="362531"/>
                      <a:pt x="-12219" y="339385"/>
                      <a:pt x="12927" y="259471"/>
                    </a:cubicBezTo>
                    <a:cubicBezTo>
                      <a:pt x="37977" y="179556"/>
                      <a:pt x="119511" y="213560"/>
                      <a:pt x="119511" y="213560"/>
                    </a:cubicBezTo>
                    <a:cubicBezTo>
                      <a:pt x="119511" y="213560"/>
                      <a:pt x="95508" y="153076"/>
                      <a:pt x="149134" y="135551"/>
                    </a:cubicBezTo>
                    <a:cubicBezTo>
                      <a:pt x="202665" y="118024"/>
                      <a:pt x="231144" y="132598"/>
                      <a:pt x="231144" y="132598"/>
                    </a:cubicBezTo>
                    <a:cubicBezTo>
                      <a:pt x="231144" y="132598"/>
                      <a:pt x="237812" y="63637"/>
                      <a:pt x="280293" y="46777"/>
                    </a:cubicBezTo>
                    <a:cubicBezTo>
                      <a:pt x="322775" y="29918"/>
                      <a:pt x="355732" y="46397"/>
                      <a:pt x="355732" y="46397"/>
                    </a:cubicBezTo>
                    <a:cubicBezTo>
                      <a:pt x="355732" y="46397"/>
                      <a:pt x="364590" y="-27041"/>
                      <a:pt x="436313" y="10868"/>
                    </a:cubicBezTo>
                    <a:close/>
                  </a:path>
                </a:pathLst>
              </a:custGeom>
              <a:solidFill>
                <a:srgbClr val="A6D3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" name="Graphic 5504">
                <a:extLst>
                  <a:ext uri="{FF2B5EF4-FFF2-40B4-BE49-F238E27FC236}">
                    <a16:creationId xmlns:a16="http://schemas.microsoft.com/office/drawing/2014/main" id="{A532BB6E-05FA-4453-A9CE-CC7C26F75567}"/>
                  </a:ext>
                </a:extLst>
              </p:cNvPr>
              <p:cNvGrpSpPr/>
              <p:nvPr/>
            </p:nvGrpSpPr>
            <p:grpSpPr>
              <a:xfrm>
                <a:off x="6671785" y="3485864"/>
                <a:ext cx="591486" cy="895780"/>
                <a:chOff x="6671785" y="3485864"/>
                <a:chExt cx="591486" cy="895780"/>
              </a:xfrm>
              <a:solidFill>
                <a:srgbClr val="CCE87E"/>
              </a:solidFill>
            </p:grpSpPr>
            <p:sp>
              <p:nvSpPr>
                <p:cNvPr id="20" name="Freeform: Shape 856">
                  <a:extLst>
                    <a:ext uri="{FF2B5EF4-FFF2-40B4-BE49-F238E27FC236}">
                      <a16:creationId xmlns:a16="http://schemas.microsoft.com/office/drawing/2014/main" id="{276C37B1-CF0F-4CC6-BB61-F137E077D8B1}"/>
                    </a:ext>
                  </a:extLst>
                </p:cNvPr>
                <p:cNvSpPr/>
                <p:nvPr/>
              </p:nvSpPr>
              <p:spPr>
                <a:xfrm>
                  <a:off x="6671785" y="3775614"/>
                  <a:ext cx="13334" cy="2571"/>
                </a:xfrm>
                <a:custGeom>
                  <a:avLst/>
                  <a:gdLst>
                    <a:gd name="connsiteX0" fmla="*/ 13335 w 13334"/>
                    <a:gd name="connsiteY0" fmla="*/ 0 h 2571"/>
                    <a:gd name="connsiteX1" fmla="*/ 0 w 13334"/>
                    <a:gd name="connsiteY1" fmla="*/ 2572 h 2571"/>
                    <a:gd name="connsiteX2" fmla="*/ 13335 w 13334"/>
                    <a:gd name="connsiteY2" fmla="*/ 0 h 2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2571">
                      <a:moveTo>
                        <a:pt x="13335" y="0"/>
                      </a:moveTo>
                      <a:cubicBezTo>
                        <a:pt x="4763" y="1429"/>
                        <a:pt x="0" y="2572"/>
                        <a:pt x="0" y="2572"/>
                      </a:cubicBezTo>
                      <a:cubicBezTo>
                        <a:pt x="0" y="2572"/>
                        <a:pt x="2857" y="667"/>
                        <a:pt x="13335" y="0"/>
                      </a:cubicBezTo>
                      <a:close/>
                    </a:path>
                  </a:pathLst>
                </a:custGeom>
                <a:solidFill>
                  <a:srgbClr val="CCE87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" name="Freeform: Shape 857">
                  <a:extLst>
                    <a:ext uri="{FF2B5EF4-FFF2-40B4-BE49-F238E27FC236}">
                      <a16:creationId xmlns:a16="http://schemas.microsoft.com/office/drawing/2014/main" id="{E4C61771-36FD-4AC6-8CA7-2FE193D3AF65}"/>
                    </a:ext>
                  </a:extLst>
                </p:cNvPr>
                <p:cNvSpPr/>
                <p:nvPr/>
              </p:nvSpPr>
              <p:spPr>
                <a:xfrm>
                  <a:off x="6685120" y="3485864"/>
                  <a:ext cx="578151" cy="895780"/>
                </a:xfrm>
                <a:custGeom>
                  <a:avLst/>
                  <a:gdLst>
                    <a:gd name="connsiteX0" fmla="*/ 155067 w 578151"/>
                    <a:gd name="connsiteY0" fmla="*/ 564547 h 895780"/>
                    <a:gd name="connsiteX1" fmla="*/ 479488 w 578151"/>
                    <a:gd name="connsiteY1" fmla="*/ 691229 h 895780"/>
                    <a:gd name="connsiteX2" fmla="*/ 460629 w 578151"/>
                    <a:gd name="connsiteY2" fmla="*/ 501110 h 895780"/>
                    <a:gd name="connsiteX3" fmla="*/ 195739 w 578151"/>
                    <a:gd name="connsiteY3" fmla="*/ 323660 h 895780"/>
                    <a:gd name="connsiteX4" fmla="*/ 0 w 578151"/>
                    <a:gd name="connsiteY4" fmla="*/ 289751 h 895780"/>
                    <a:gd name="connsiteX5" fmla="*/ 429863 w 578151"/>
                    <a:gd name="connsiteY5" fmla="*/ 437102 h 895780"/>
                    <a:gd name="connsiteX6" fmla="*/ 420243 w 578151"/>
                    <a:gd name="connsiteY6" fmla="*/ 422624 h 895780"/>
                    <a:gd name="connsiteX7" fmla="*/ 203740 w 578151"/>
                    <a:gd name="connsiteY7" fmla="*/ 0 h 895780"/>
                    <a:gd name="connsiteX8" fmla="*/ 377571 w 578151"/>
                    <a:gd name="connsiteY8" fmla="*/ 314420 h 895780"/>
                    <a:gd name="connsiteX9" fmla="*/ 416528 w 578151"/>
                    <a:gd name="connsiteY9" fmla="*/ 203168 h 895780"/>
                    <a:gd name="connsiteX10" fmla="*/ 398526 w 578151"/>
                    <a:gd name="connsiteY10" fmla="*/ 345377 h 895780"/>
                    <a:gd name="connsiteX11" fmla="*/ 446532 w 578151"/>
                    <a:gd name="connsiteY11" fmla="*/ 412337 h 895780"/>
                    <a:gd name="connsiteX12" fmla="*/ 515207 w 578151"/>
                    <a:gd name="connsiteY12" fmla="*/ 565023 h 895780"/>
                    <a:gd name="connsiteX13" fmla="*/ 563689 w 578151"/>
                    <a:gd name="connsiteY13" fmla="*/ 402812 h 895780"/>
                    <a:gd name="connsiteX14" fmla="*/ 506444 w 578151"/>
                    <a:gd name="connsiteY14" fmla="*/ 248698 h 895780"/>
                    <a:gd name="connsiteX15" fmla="*/ 569023 w 578151"/>
                    <a:gd name="connsiteY15" fmla="*/ 444913 h 895780"/>
                    <a:gd name="connsiteX16" fmla="*/ 521970 w 578151"/>
                    <a:gd name="connsiteY16" fmla="*/ 620554 h 895780"/>
                    <a:gd name="connsiteX17" fmla="*/ 462344 w 578151"/>
                    <a:gd name="connsiteY17" fmla="*/ 862965 h 895780"/>
                    <a:gd name="connsiteX18" fmla="*/ 429482 w 578151"/>
                    <a:gd name="connsiteY18" fmla="*/ 894397 h 895780"/>
                    <a:gd name="connsiteX19" fmla="*/ 476631 w 578151"/>
                    <a:gd name="connsiteY19" fmla="*/ 717042 h 895780"/>
                    <a:gd name="connsiteX20" fmla="*/ 155067 w 578151"/>
                    <a:gd name="connsiteY20" fmla="*/ 564547 h 895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8151" h="895780">
                      <a:moveTo>
                        <a:pt x="155067" y="564547"/>
                      </a:moveTo>
                      <a:cubicBezTo>
                        <a:pt x="334137" y="516922"/>
                        <a:pt x="457200" y="662464"/>
                        <a:pt x="479488" y="691229"/>
                      </a:cubicBezTo>
                      <a:cubicBezTo>
                        <a:pt x="485204" y="630555"/>
                        <a:pt x="482441" y="563594"/>
                        <a:pt x="460629" y="501110"/>
                      </a:cubicBezTo>
                      <a:cubicBezTo>
                        <a:pt x="429292" y="460153"/>
                        <a:pt x="341090" y="361379"/>
                        <a:pt x="195739" y="323660"/>
                      </a:cubicBezTo>
                      <a:cubicBezTo>
                        <a:pt x="72390" y="291655"/>
                        <a:pt x="20764" y="288322"/>
                        <a:pt x="0" y="289751"/>
                      </a:cubicBezTo>
                      <a:cubicBezTo>
                        <a:pt x="52102" y="281273"/>
                        <a:pt x="249650" y="263652"/>
                        <a:pt x="429863" y="437102"/>
                      </a:cubicBezTo>
                      <a:cubicBezTo>
                        <a:pt x="426815" y="432245"/>
                        <a:pt x="423672" y="427387"/>
                        <a:pt x="420243" y="422624"/>
                      </a:cubicBezTo>
                      <a:cubicBezTo>
                        <a:pt x="302609" y="259271"/>
                        <a:pt x="203740" y="0"/>
                        <a:pt x="203740" y="0"/>
                      </a:cubicBezTo>
                      <a:cubicBezTo>
                        <a:pt x="203740" y="0"/>
                        <a:pt x="262033" y="140303"/>
                        <a:pt x="377571" y="314420"/>
                      </a:cubicBezTo>
                      <a:cubicBezTo>
                        <a:pt x="368522" y="222504"/>
                        <a:pt x="416528" y="203168"/>
                        <a:pt x="416528" y="203168"/>
                      </a:cubicBezTo>
                      <a:cubicBezTo>
                        <a:pt x="382524" y="235934"/>
                        <a:pt x="389572" y="302990"/>
                        <a:pt x="398526" y="345377"/>
                      </a:cubicBezTo>
                      <a:cubicBezTo>
                        <a:pt x="413671" y="367379"/>
                        <a:pt x="429578" y="389763"/>
                        <a:pt x="446532" y="412337"/>
                      </a:cubicBezTo>
                      <a:cubicBezTo>
                        <a:pt x="484537" y="463296"/>
                        <a:pt x="505396" y="515303"/>
                        <a:pt x="515207" y="565023"/>
                      </a:cubicBezTo>
                      <a:cubicBezTo>
                        <a:pt x="527113" y="506444"/>
                        <a:pt x="551116" y="461963"/>
                        <a:pt x="563689" y="402812"/>
                      </a:cubicBezTo>
                      <a:cubicBezTo>
                        <a:pt x="578167" y="334423"/>
                        <a:pt x="506444" y="248698"/>
                        <a:pt x="506444" y="248698"/>
                      </a:cubicBezTo>
                      <a:cubicBezTo>
                        <a:pt x="506444" y="248698"/>
                        <a:pt x="608647" y="344519"/>
                        <a:pt x="569023" y="444913"/>
                      </a:cubicBezTo>
                      <a:cubicBezTo>
                        <a:pt x="545021" y="505873"/>
                        <a:pt x="530066" y="575215"/>
                        <a:pt x="521970" y="620554"/>
                      </a:cubicBezTo>
                      <a:cubicBezTo>
                        <a:pt x="528352" y="756285"/>
                        <a:pt x="462344" y="862965"/>
                        <a:pt x="462344" y="862965"/>
                      </a:cubicBezTo>
                      <a:cubicBezTo>
                        <a:pt x="437769" y="905828"/>
                        <a:pt x="429482" y="894397"/>
                        <a:pt x="429482" y="894397"/>
                      </a:cubicBezTo>
                      <a:cubicBezTo>
                        <a:pt x="429482" y="894397"/>
                        <a:pt x="463010" y="817245"/>
                        <a:pt x="476631" y="717042"/>
                      </a:cubicBezTo>
                      <a:cubicBezTo>
                        <a:pt x="365950" y="543115"/>
                        <a:pt x="155067" y="564547"/>
                        <a:pt x="155067" y="564547"/>
                      </a:cubicBezTo>
                      <a:close/>
                    </a:path>
                  </a:pathLst>
                </a:custGeom>
                <a:solidFill>
                  <a:srgbClr val="CCE87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" name="Freeform: Shape 855">
                <a:extLst>
                  <a:ext uri="{FF2B5EF4-FFF2-40B4-BE49-F238E27FC236}">
                    <a16:creationId xmlns:a16="http://schemas.microsoft.com/office/drawing/2014/main" id="{E1901189-CFAE-4ADD-A10D-B75B6B34CE52}"/>
                  </a:ext>
                </a:extLst>
              </p:cNvPr>
              <p:cNvSpPr/>
              <p:nvPr/>
            </p:nvSpPr>
            <p:spPr>
              <a:xfrm>
                <a:off x="5930440" y="3767423"/>
                <a:ext cx="409113" cy="891825"/>
              </a:xfrm>
              <a:custGeom>
                <a:avLst/>
                <a:gdLst>
                  <a:gd name="connsiteX0" fmla="*/ 66785 w 409113"/>
                  <a:gd name="connsiteY0" fmla="*/ 0 h 891825"/>
                  <a:gd name="connsiteX1" fmla="*/ 20494 w 409113"/>
                  <a:gd name="connsiteY1" fmla="*/ 218027 h 891825"/>
                  <a:gd name="connsiteX2" fmla="*/ 158701 w 409113"/>
                  <a:gd name="connsiteY2" fmla="*/ 92107 h 891825"/>
                  <a:gd name="connsiteX3" fmla="*/ 18779 w 409113"/>
                  <a:gd name="connsiteY3" fmla="*/ 267081 h 891825"/>
                  <a:gd name="connsiteX4" fmla="*/ 86407 w 409113"/>
                  <a:gd name="connsiteY4" fmla="*/ 562832 h 891825"/>
                  <a:gd name="connsiteX5" fmla="*/ 211851 w 409113"/>
                  <a:gd name="connsiteY5" fmla="*/ 296989 h 891825"/>
                  <a:gd name="connsiteX6" fmla="*/ 128793 w 409113"/>
                  <a:gd name="connsiteY6" fmla="*/ 638175 h 891825"/>
                  <a:gd name="connsiteX7" fmla="*/ 291766 w 409113"/>
                  <a:gd name="connsiteY7" fmla="*/ 823246 h 891825"/>
                  <a:gd name="connsiteX8" fmla="*/ 409114 w 409113"/>
                  <a:gd name="connsiteY8" fmla="*/ 556641 h 891825"/>
                  <a:gd name="connsiteX9" fmla="*/ 326246 w 409113"/>
                  <a:gd name="connsiteY9" fmla="*/ 851345 h 891825"/>
                  <a:gd name="connsiteX10" fmla="*/ 326246 w 409113"/>
                  <a:gd name="connsiteY10" fmla="*/ 851345 h 891825"/>
                  <a:gd name="connsiteX11" fmla="*/ 383206 w 409113"/>
                  <a:gd name="connsiteY11" fmla="*/ 891826 h 891825"/>
                  <a:gd name="connsiteX12" fmla="*/ 327770 w 409113"/>
                  <a:gd name="connsiteY12" fmla="*/ 877634 h 891825"/>
                  <a:gd name="connsiteX13" fmla="*/ 66785 w 409113"/>
                  <a:gd name="connsiteY13" fmla="*/ 0 h 89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9113" h="891825">
                    <a:moveTo>
                      <a:pt x="66785" y="0"/>
                    </a:moveTo>
                    <a:cubicBezTo>
                      <a:pt x="39734" y="77724"/>
                      <a:pt x="25256" y="150400"/>
                      <a:pt x="20494" y="218027"/>
                    </a:cubicBezTo>
                    <a:cubicBezTo>
                      <a:pt x="41068" y="175451"/>
                      <a:pt x="83549" y="110871"/>
                      <a:pt x="158701" y="92107"/>
                    </a:cubicBezTo>
                    <a:cubicBezTo>
                      <a:pt x="158701" y="92107"/>
                      <a:pt x="60403" y="138303"/>
                      <a:pt x="18779" y="267081"/>
                    </a:cubicBezTo>
                    <a:cubicBezTo>
                      <a:pt x="18589" y="381000"/>
                      <a:pt x="46021" y="479584"/>
                      <a:pt x="86407" y="562832"/>
                    </a:cubicBezTo>
                    <a:cubicBezTo>
                      <a:pt x="80787" y="502063"/>
                      <a:pt x="94312" y="399383"/>
                      <a:pt x="211851" y="296989"/>
                    </a:cubicBezTo>
                    <a:cubicBezTo>
                      <a:pt x="211851" y="296989"/>
                      <a:pt x="54974" y="458343"/>
                      <a:pt x="128793" y="638175"/>
                    </a:cubicBezTo>
                    <a:cubicBezTo>
                      <a:pt x="179847" y="717804"/>
                      <a:pt x="240521" y="779431"/>
                      <a:pt x="291766" y="823246"/>
                    </a:cubicBezTo>
                    <a:cubicBezTo>
                      <a:pt x="278240" y="772859"/>
                      <a:pt x="248998" y="611886"/>
                      <a:pt x="409114" y="556641"/>
                    </a:cubicBezTo>
                    <a:cubicBezTo>
                      <a:pt x="409114" y="556641"/>
                      <a:pt x="241950" y="646081"/>
                      <a:pt x="326246" y="851345"/>
                    </a:cubicBezTo>
                    <a:lnTo>
                      <a:pt x="326246" y="851345"/>
                    </a:lnTo>
                    <a:cubicBezTo>
                      <a:pt x="349773" y="869537"/>
                      <a:pt x="369585" y="883063"/>
                      <a:pt x="383206" y="891826"/>
                    </a:cubicBezTo>
                    <a:cubicBezTo>
                      <a:pt x="365203" y="888492"/>
                      <a:pt x="346725" y="883920"/>
                      <a:pt x="327770" y="877634"/>
                    </a:cubicBezTo>
                    <a:cubicBezTo>
                      <a:pt x="-198296" y="501968"/>
                      <a:pt x="66785" y="0"/>
                      <a:pt x="66785" y="0"/>
                    </a:cubicBezTo>
                    <a:close/>
                  </a:path>
                </a:pathLst>
              </a:custGeom>
              <a:solidFill>
                <a:srgbClr val="CCE8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" name="Freeform: Shape 845">
              <a:extLst>
                <a:ext uri="{FF2B5EF4-FFF2-40B4-BE49-F238E27FC236}">
                  <a16:creationId xmlns:a16="http://schemas.microsoft.com/office/drawing/2014/main" id="{243119D0-ABC0-4EF1-90BD-393DE0BE9D4B}"/>
                </a:ext>
              </a:extLst>
            </p:cNvPr>
            <p:cNvSpPr/>
            <p:nvPr/>
          </p:nvSpPr>
          <p:spPr>
            <a:xfrm>
              <a:off x="5902641" y="3713321"/>
              <a:ext cx="1424323" cy="952245"/>
            </a:xfrm>
            <a:custGeom>
              <a:avLst/>
              <a:gdLst>
                <a:gd name="connsiteX0" fmla="*/ 1318355 w 1424323"/>
                <a:gd name="connsiteY0" fmla="*/ 95 h 952245"/>
                <a:gd name="connsiteX1" fmla="*/ 1317022 w 1424323"/>
                <a:gd name="connsiteY1" fmla="*/ 0 h 952245"/>
                <a:gd name="connsiteX2" fmla="*/ 1245870 w 1424323"/>
                <a:gd name="connsiteY2" fmla="*/ 567309 h 952245"/>
                <a:gd name="connsiteX3" fmla="*/ 780383 w 1424323"/>
                <a:gd name="connsiteY3" fmla="*/ 753428 h 952245"/>
                <a:gd name="connsiteX4" fmla="*/ 699611 w 1424323"/>
                <a:gd name="connsiteY4" fmla="*/ 765334 h 952245"/>
                <a:gd name="connsiteX5" fmla="*/ 566166 w 1424323"/>
                <a:gd name="connsiteY5" fmla="*/ 797338 h 952245"/>
                <a:gd name="connsiteX6" fmla="*/ 0 w 1424323"/>
                <a:gd name="connsiteY6" fmla="*/ 601885 h 952245"/>
                <a:gd name="connsiteX7" fmla="*/ 253365 w 1424323"/>
                <a:gd name="connsiteY7" fmla="*/ 883920 h 952245"/>
                <a:gd name="connsiteX8" fmla="*/ 381953 w 1424323"/>
                <a:gd name="connsiteY8" fmla="*/ 939355 h 952245"/>
                <a:gd name="connsiteX9" fmla="*/ 385858 w 1424323"/>
                <a:gd name="connsiteY9" fmla="*/ 940308 h 952245"/>
                <a:gd name="connsiteX10" fmla="*/ 410909 w 1424323"/>
                <a:gd name="connsiteY10" fmla="*/ 945737 h 952245"/>
                <a:gd name="connsiteX11" fmla="*/ 410909 w 1424323"/>
                <a:gd name="connsiteY11" fmla="*/ 945737 h 952245"/>
                <a:gd name="connsiteX12" fmla="*/ 410909 w 1424323"/>
                <a:gd name="connsiteY12" fmla="*/ 945737 h 952245"/>
                <a:gd name="connsiteX13" fmla="*/ 708088 w 1424323"/>
                <a:gd name="connsiteY13" fmla="*/ 881920 h 952245"/>
                <a:gd name="connsiteX14" fmla="*/ 835343 w 1424323"/>
                <a:gd name="connsiteY14" fmla="*/ 815721 h 952245"/>
                <a:gd name="connsiteX15" fmla="*/ 1215581 w 1424323"/>
                <a:gd name="connsiteY15" fmla="*/ 668083 h 952245"/>
                <a:gd name="connsiteX16" fmla="*/ 1233107 w 1424323"/>
                <a:gd name="connsiteY16" fmla="*/ 653320 h 952245"/>
                <a:gd name="connsiteX17" fmla="*/ 1417130 w 1424323"/>
                <a:gd name="connsiteY17" fmla="*/ 364426 h 952245"/>
                <a:gd name="connsiteX18" fmla="*/ 1318355 w 1424323"/>
                <a:gd name="connsiteY18" fmla="*/ 95 h 95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4323" h="952245">
                  <a:moveTo>
                    <a:pt x="1318355" y="95"/>
                  </a:moveTo>
                  <a:lnTo>
                    <a:pt x="1317022" y="0"/>
                  </a:lnTo>
                  <a:cubicBezTo>
                    <a:pt x="1317022" y="0"/>
                    <a:pt x="1492377" y="322707"/>
                    <a:pt x="1245870" y="567309"/>
                  </a:cubicBezTo>
                  <a:cubicBezTo>
                    <a:pt x="999363" y="811911"/>
                    <a:pt x="780383" y="753428"/>
                    <a:pt x="780383" y="753428"/>
                  </a:cubicBezTo>
                  <a:cubicBezTo>
                    <a:pt x="732092" y="803815"/>
                    <a:pt x="699611" y="765334"/>
                    <a:pt x="699611" y="765334"/>
                  </a:cubicBezTo>
                  <a:cubicBezTo>
                    <a:pt x="631508" y="835152"/>
                    <a:pt x="566166" y="797338"/>
                    <a:pt x="566166" y="797338"/>
                  </a:cubicBezTo>
                  <a:cubicBezTo>
                    <a:pt x="282702" y="953167"/>
                    <a:pt x="81058" y="722662"/>
                    <a:pt x="0" y="601885"/>
                  </a:cubicBezTo>
                  <a:cubicBezTo>
                    <a:pt x="52673" y="713232"/>
                    <a:pt x="138208" y="813816"/>
                    <a:pt x="253365" y="883920"/>
                  </a:cubicBezTo>
                  <a:cubicBezTo>
                    <a:pt x="298228" y="911257"/>
                    <a:pt x="341281" y="928783"/>
                    <a:pt x="381953" y="939355"/>
                  </a:cubicBezTo>
                  <a:cubicBezTo>
                    <a:pt x="383286" y="939737"/>
                    <a:pt x="384524" y="940022"/>
                    <a:pt x="385858" y="940308"/>
                  </a:cubicBezTo>
                  <a:cubicBezTo>
                    <a:pt x="394335" y="942404"/>
                    <a:pt x="402622" y="944213"/>
                    <a:pt x="410909" y="945737"/>
                  </a:cubicBezTo>
                  <a:cubicBezTo>
                    <a:pt x="410909" y="945737"/>
                    <a:pt x="410909" y="945737"/>
                    <a:pt x="410909" y="945737"/>
                  </a:cubicBezTo>
                  <a:lnTo>
                    <a:pt x="410909" y="945737"/>
                  </a:lnTo>
                  <a:cubicBezTo>
                    <a:pt x="555784" y="972312"/>
                    <a:pt x="666083" y="910780"/>
                    <a:pt x="708088" y="881920"/>
                  </a:cubicBezTo>
                  <a:cubicBezTo>
                    <a:pt x="748094" y="875729"/>
                    <a:pt x="796766" y="858583"/>
                    <a:pt x="835343" y="815721"/>
                  </a:cubicBezTo>
                  <a:cubicBezTo>
                    <a:pt x="905827" y="843248"/>
                    <a:pt x="1076135" y="782669"/>
                    <a:pt x="1215581" y="668083"/>
                  </a:cubicBezTo>
                  <a:cubicBezTo>
                    <a:pt x="1218819" y="667893"/>
                    <a:pt x="1224439" y="664940"/>
                    <a:pt x="1233107" y="653320"/>
                  </a:cubicBezTo>
                  <a:cubicBezTo>
                    <a:pt x="1321784" y="576072"/>
                    <a:pt x="1395032" y="476631"/>
                    <a:pt x="1417130" y="364426"/>
                  </a:cubicBezTo>
                  <a:cubicBezTo>
                    <a:pt x="1443895" y="228695"/>
                    <a:pt x="1392650" y="104108"/>
                    <a:pt x="1318355" y="95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" name="Freeform: Shape 846">
              <a:extLst>
                <a:ext uri="{FF2B5EF4-FFF2-40B4-BE49-F238E27FC236}">
                  <a16:creationId xmlns:a16="http://schemas.microsoft.com/office/drawing/2014/main" id="{702CE114-E175-4941-8818-2A6B796991B0}"/>
                </a:ext>
              </a:extLst>
            </p:cNvPr>
            <p:cNvSpPr/>
            <p:nvPr/>
          </p:nvSpPr>
          <p:spPr>
            <a:xfrm>
              <a:off x="5895984" y="3639141"/>
              <a:ext cx="289330" cy="790308"/>
            </a:xfrm>
            <a:custGeom>
              <a:avLst/>
              <a:gdLst>
                <a:gd name="connsiteX0" fmla="*/ 101527 w 289330"/>
                <a:gd name="connsiteY0" fmla="*/ 37699 h 790308"/>
                <a:gd name="connsiteX1" fmla="*/ 166583 w 289330"/>
                <a:gd name="connsiteY1" fmla="*/ 3409 h 790308"/>
                <a:gd name="connsiteX2" fmla="*/ 160772 w 289330"/>
                <a:gd name="connsiteY2" fmla="*/ 257917 h 790308"/>
                <a:gd name="connsiteX3" fmla="*/ 263928 w 289330"/>
                <a:gd name="connsiteY3" fmla="*/ 692353 h 790308"/>
                <a:gd name="connsiteX4" fmla="*/ 48282 w 289330"/>
                <a:gd name="connsiteY4" fmla="*/ 614819 h 790308"/>
                <a:gd name="connsiteX5" fmla="*/ 101527 w 289330"/>
                <a:gd name="connsiteY5" fmla="*/ 37699 h 79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330" h="790308">
                  <a:moveTo>
                    <a:pt x="101527" y="37699"/>
                  </a:moveTo>
                  <a:cubicBezTo>
                    <a:pt x="101527" y="37699"/>
                    <a:pt x="126959" y="-13450"/>
                    <a:pt x="166583" y="3409"/>
                  </a:cubicBezTo>
                  <a:cubicBezTo>
                    <a:pt x="206207" y="20269"/>
                    <a:pt x="173250" y="76656"/>
                    <a:pt x="160772" y="257917"/>
                  </a:cubicBezTo>
                  <a:cubicBezTo>
                    <a:pt x="148295" y="439178"/>
                    <a:pt x="179537" y="595483"/>
                    <a:pt x="263928" y="692353"/>
                  </a:cubicBezTo>
                  <a:cubicBezTo>
                    <a:pt x="348320" y="789222"/>
                    <a:pt x="208588" y="882376"/>
                    <a:pt x="48282" y="614819"/>
                  </a:cubicBezTo>
                  <a:cubicBezTo>
                    <a:pt x="-85639" y="391077"/>
                    <a:pt x="101527" y="37699"/>
                    <a:pt x="101527" y="37699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" name="Freeform: Shape 847">
              <a:extLst>
                <a:ext uri="{FF2B5EF4-FFF2-40B4-BE49-F238E27FC236}">
                  <a16:creationId xmlns:a16="http://schemas.microsoft.com/office/drawing/2014/main" id="{F67EC074-E325-47A3-B775-F1514FED4B2C}"/>
                </a:ext>
              </a:extLst>
            </p:cNvPr>
            <p:cNvSpPr/>
            <p:nvPr/>
          </p:nvSpPr>
          <p:spPr>
            <a:xfrm>
              <a:off x="6819119" y="3478797"/>
              <a:ext cx="417771" cy="716468"/>
            </a:xfrm>
            <a:custGeom>
              <a:avLst/>
              <a:gdLst>
                <a:gd name="connsiteX0" fmla="*/ 7162 w 417771"/>
                <a:gd name="connsiteY0" fmla="*/ 125462 h 716468"/>
                <a:gd name="connsiteX1" fmla="*/ 69741 w 417771"/>
                <a:gd name="connsiteY1" fmla="*/ 7162 h 716468"/>
                <a:gd name="connsiteX2" fmla="*/ 369969 w 417771"/>
                <a:gd name="connsiteY2" fmla="*/ 278339 h 716468"/>
                <a:gd name="connsiteX3" fmla="*/ 325487 w 417771"/>
                <a:gd name="connsiteY3" fmla="*/ 676769 h 716468"/>
                <a:gd name="connsiteX4" fmla="*/ 75646 w 417771"/>
                <a:gd name="connsiteY4" fmla="*/ 422737 h 716468"/>
                <a:gd name="connsiteX5" fmla="*/ 7162 w 417771"/>
                <a:gd name="connsiteY5" fmla="*/ 125462 h 71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771" h="716468">
                  <a:moveTo>
                    <a:pt x="7162" y="125462"/>
                  </a:moveTo>
                  <a:cubicBezTo>
                    <a:pt x="7162" y="125462"/>
                    <a:pt x="-31224" y="53072"/>
                    <a:pt x="69741" y="7162"/>
                  </a:cubicBezTo>
                  <a:cubicBezTo>
                    <a:pt x="170706" y="-38844"/>
                    <a:pt x="310438" y="146798"/>
                    <a:pt x="369969" y="278339"/>
                  </a:cubicBezTo>
                  <a:cubicBezTo>
                    <a:pt x="429595" y="409879"/>
                    <a:pt x="451979" y="555040"/>
                    <a:pt x="325487" y="676769"/>
                  </a:cubicBezTo>
                  <a:cubicBezTo>
                    <a:pt x="199090" y="798499"/>
                    <a:pt x="57168" y="619334"/>
                    <a:pt x="75646" y="422737"/>
                  </a:cubicBezTo>
                  <a:cubicBezTo>
                    <a:pt x="94125" y="226046"/>
                    <a:pt x="7162" y="125462"/>
                    <a:pt x="7162" y="125462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3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18447640">
            <a:off x="-141362" y="5805790"/>
            <a:ext cx="1022537" cy="966245"/>
            <a:chOff x="6972543" y="2572506"/>
            <a:chExt cx="800602" cy="780198"/>
          </a:xfrm>
        </p:grpSpPr>
        <p:grpSp>
          <p:nvGrpSpPr>
            <p:cNvPr id="538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6972543" y="2572506"/>
              <a:ext cx="800602" cy="780198"/>
              <a:chOff x="6972543" y="2572506"/>
              <a:chExt cx="800602" cy="780198"/>
            </a:xfrm>
          </p:grpSpPr>
          <p:grpSp>
            <p:nvGrpSpPr>
              <p:cNvPr id="544" name="Graphic 5504">
                <a:extLst>
                  <a:ext uri="{FF2B5EF4-FFF2-40B4-BE49-F238E27FC236}">
                    <a16:creationId xmlns:a16="http://schemas.microsoft.com/office/drawing/2014/main" id="{0F48FC9A-F771-47B9-B72F-50151DBD7BFE}"/>
                  </a:ext>
                </a:extLst>
              </p:cNvPr>
              <p:cNvGrpSpPr/>
              <p:nvPr/>
            </p:nvGrpSpPr>
            <p:grpSpPr>
              <a:xfrm>
                <a:off x="6972543" y="2572506"/>
                <a:ext cx="800602" cy="780198"/>
                <a:chOff x="6972543" y="2572506"/>
                <a:chExt cx="800602" cy="780198"/>
              </a:xfrm>
            </p:grpSpPr>
            <p:sp>
              <p:nvSpPr>
                <p:cNvPr id="547" name="Freeform: Shape 5794">
                  <a:extLst>
                    <a:ext uri="{FF2B5EF4-FFF2-40B4-BE49-F238E27FC236}">
                      <a16:creationId xmlns:a16="http://schemas.microsoft.com/office/drawing/2014/main" id="{058DA83D-3E31-4EA5-822B-8E3DBD99FC5D}"/>
                    </a:ext>
                  </a:extLst>
                </p:cNvPr>
                <p:cNvSpPr/>
                <p:nvPr/>
              </p:nvSpPr>
              <p:spPr>
                <a:xfrm>
                  <a:off x="7068003" y="2572506"/>
                  <a:ext cx="705141" cy="723748"/>
                </a:xfrm>
                <a:custGeom>
                  <a:avLst/>
                  <a:gdLst>
                    <a:gd name="connsiteX0" fmla="*/ 677916 w 705141"/>
                    <a:gd name="connsiteY0" fmla="*/ 569696 h 723748"/>
                    <a:gd name="connsiteX1" fmla="*/ 669058 w 705141"/>
                    <a:gd name="connsiteY1" fmla="*/ 394626 h 723748"/>
                    <a:gd name="connsiteX2" fmla="*/ 643055 w 705141"/>
                    <a:gd name="connsiteY2" fmla="*/ 276421 h 723748"/>
                    <a:gd name="connsiteX3" fmla="*/ 620099 w 705141"/>
                    <a:gd name="connsiteY3" fmla="*/ 264039 h 723748"/>
                    <a:gd name="connsiteX4" fmla="*/ 576570 w 705141"/>
                    <a:gd name="connsiteY4" fmla="*/ 120116 h 723748"/>
                    <a:gd name="connsiteX5" fmla="*/ 449507 w 705141"/>
                    <a:gd name="connsiteY5" fmla="*/ 106209 h 723748"/>
                    <a:gd name="connsiteX6" fmla="*/ 413312 w 705141"/>
                    <a:gd name="connsiteY6" fmla="*/ 18294 h 723748"/>
                    <a:gd name="connsiteX7" fmla="*/ 283867 w 705141"/>
                    <a:gd name="connsiteY7" fmla="*/ 37248 h 723748"/>
                    <a:gd name="connsiteX8" fmla="*/ 274247 w 705141"/>
                    <a:gd name="connsiteY8" fmla="*/ 53250 h 723748"/>
                    <a:gd name="connsiteX9" fmla="*/ 258149 w 705141"/>
                    <a:gd name="connsiteY9" fmla="*/ 37724 h 723748"/>
                    <a:gd name="connsiteX10" fmla="*/ 128705 w 705141"/>
                    <a:gd name="connsiteY10" fmla="*/ 56679 h 723748"/>
                    <a:gd name="connsiteX11" fmla="*/ 129372 w 705141"/>
                    <a:gd name="connsiteY11" fmla="*/ 167931 h 723748"/>
                    <a:gd name="connsiteX12" fmla="*/ 27264 w 705141"/>
                    <a:gd name="connsiteY12" fmla="*/ 223081 h 723748"/>
                    <a:gd name="connsiteX13" fmla="*/ 55457 w 705141"/>
                    <a:gd name="connsiteY13" fmla="*/ 415677 h 723748"/>
                    <a:gd name="connsiteX14" fmla="*/ 101844 w 705141"/>
                    <a:gd name="connsiteY14" fmla="*/ 438060 h 723748"/>
                    <a:gd name="connsiteX15" fmla="*/ 145373 w 705141"/>
                    <a:gd name="connsiteY15" fmla="*/ 555694 h 723748"/>
                    <a:gd name="connsiteX16" fmla="*/ 222907 w 705141"/>
                    <a:gd name="connsiteY16" fmla="*/ 577983 h 723748"/>
                    <a:gd name="connsiteX17" fmla="*/ 265007 w 705141"/>
                    <a:gd name="connsiteY17" fmla="*/ 700950 h 723748"/>
                    <a:gd name="connsiteX18" fmla="*/ 418265 w 705141"/>
                    <a:gd name="connsiteY18" fmla="*/ 686758 h 723748"/>
                    <a:gd name="connsiteX19" fmla="*/ 436553 w 705141"/>
                    <a:gd name="connsiteY19" fmla="*/ 704856 h 723748"/>
                    <a:gd name="connsiteX20" fmla="*/ 565998 w 705141"/>
                    <a:gd name="connsiteY20" fmla="*/ 685901 h 723748"/>
                    <a:gd name="connsiteX21" fmla="*/ 584000 w 705141"/>
                    <a:gd name="connsiteY21" fmla="*/ 623893 h 723748"/>
                    <a:gd name="connsiteX22" fmla="*/ 677916 w 705141"/>
                    <a:gd name="connsiteY22" fmla="*/ 569696 h 72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05141" h="723748">
                      <a:moveTo>
                        <a:pt x="677916" y="569696"/>
                      </a:moveTo>
                      <a:cubicBezTo>
                        <a:pt x="718016" y="515880"/>
                        <a:pt x="712778" y="442347"/>
                        <a:pt x="669058" y="394626"/>
                      </a:cubicBezTo>
                      <a:cubicBezTo>
                        <a:pt x="690680" y="354812"/>
                        <a:pt x="680393" y="304234"/>
                        <a:pt x="643055" y="276421"/>
                      </a:cubicBezTo>
                      <a:cubicBezTo>
                        <a:pt x="635816" y="271087"/>
                        <a:pt x="628100" y="266991"/>
                        <a:pt x="620099" y="264039"/>
                      </a:cubicBezTo>
                      <a:cubicBezTo>
                        <a:pt x="638388" y="213080"/>
                        <a:pt x="622290" y="154120"/>
                        <a:pt x="576570" y="120116"/>
                      </a:cubicBezTo>
                      <a:cubicBezTo>
                        <a:pt x="538565" y="91827"/>
                        <a:pt x="489893" y="88112"/>
                        <a:pt x="449507" y="106209"/>
                      </a:cubicBezTo>
                      <a:cubicBezTo>
                        <a:pt x="454365" y="73539"/>
                        <a:pt x="441601" y="39344"/>
                        <a:pt x="413312" y="18294"/>
                      </a:cubicBezTo>
                      <a:cubicBezTo>
                        <a:pt x="372354" y="-12186"/>
                        <a:pt x="314347" y="-3709"/>
                        <a:pt x="283867" y="37248"/>
                      </a:cubicBezTo>
                      <a:cubicBezTo>
                        <a:pt x="280057" y="42392"/>
                        <a:pt x="276914" y="47726"/>
                        <a:pt x="274247" y="53250"/>
                      </a:cubicBezTo>
                      <a:cubicBezTo>
                        <a:pt x="269580" y="47631"/>
                        <a:pt x="264246" y="42297"/>
                        <a:pt x="258149" y="37724"/>
                      </a:cubicBezTo>
                      <a:cubicBezTo>
                        <a:pt x="217192" y="7245"/>
                        <a:pt x="159185" y="15722"/>
                        <a:pt x="128705" y="56679"/>
                      </a:cubicBezTo>
                      <a:cubicBezTo>
                        <a:pt x="103464" y="90588"/>
                        <a:pt x="104988" y="136023"/>
                        <a:pt x="129372" y="167931"/>
                      </a:cubicBezTo>
                      <a:cubicBezTo>
                        <a:pt x="90319" y="170313"/>
                        <a:pt x="52505" y="189172"/>
                        <a:pt x="27264" y="223081"/>
                      </a:cubicBezTo>
                      <a:cubicBezTo>
                        <a:pt x="-18171" y="284041"/>
                        <a:pt x="-5502" y="370242"/>
                        <a:pt x="55457" y="415677"/>
                      </a:cubicBezTo>
                      <a:cubicBezTo>
                        <a:pt x="69840" y="426345"/>
                        <a:pt x="85556" y="433679"/>
                        <a:pt x="101844" y="438060"/>
                      </a:cubicBezTo>
                      <a:cubicBezTo>
                        <a:pt x="92129" y="481018"/>
                        <a:pt x="107655" y="527691"/>
                        <a:pt x="145373" y="555694"/>
                      </a:cubicBezTo>
                      <a:cubicBezTo>
                        <a:pt x="168615" y="572934"/>
                        <a:pt x="196142" y="580078"/>
                        <a:pt x="222907" y="577983"/>
                      </a:cubicBezTo>
                      <a:cubicBezTo>
                        <a:pt x="210620" y="622464"/>
                        <a:pt x="225765" y="671804"/>
                        <a:pt x="265007" y="700950"/>
                      </a:cubicBezTo>
                      <a:cubicBezTo>
                        <a:pt x="312728" y="736479"/>
                        <a:pt x="378831" y="729525"/>
                        <a:pt x="418265" y="686758"/>
                      </a:cubicBezTo>
                      <a:cubicBezTo>
                        <a:pt x="423408" y="693426"/>
                        <a:pt x="429409" y="699617"/>
                        <a:pt x="436553" y="704856"/>
                      </a:cubicBezTo>
                      <a:cubicBezTo>
                        <a:pt x="477510" y="735336"/>
                        <a:pt x="535517" y="726858"/>
                        <a:pt x="565998" y="685901"/>
                      </a:cubicBezTo>
                      <a:cubicBezTo>
                        <a:pt x="579809" y="667327"/>
                        <a:pt x="585524" y="645324"/>
                        <a:pt x="584000" y="623893"/>
                      </a:cubicBezTo>
                      <a:cubicBezTo>
                        <a:pt x="620099" y="619702"/>
                        <a:pt x="654485" y="601224"/>
                        <a:pt x="677916" y="569696"/>
                      </a:cubicBezTo>
                      <a:close/>
                    </a:path>
                  </a:pathLst>
                </a:custGeom>
                <a:solidFill>
                  <a:srgbClr val="0C9B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8" name="Freeform: Shape 5795">
                  <a:extLst>
                    <a:ext uri="{FF2B5EF4-FFF2-40B4-BE49-F238E27FC236}">
                      <a16:creationId xmlns:a16="http://schemas.microsoft.com/office/drawing/2014/main" id="{DF9CA241-30C8-435B-A13E-148324060F94}"/>
                    </a:ext>
                  </a:extLst>
                </p:cNvPr>
                <p:cNvSpPr/>
                <p:nvPr/>
              </p:nvSpPr>
              <p:spPr>
                <a:xfrm>
                  <a:off x="6972543" y="2877361"/>
                  <a:ext cx="554559" cy="475343"/>
                </a:xfrm>
                <a:custGeom>
                  <a:avLst/>
                  <a:gdLst>
                    <a:gd name="connsiteX0" fmla="*/ 192066 w 554559"/>
                    <a:gd name="connsiteY0" fmla="*/ 6523 h 475343"/>
                    <a:gd name="connsiteX1" fmla="*/ 2709 w 554559"/>
                    <a:gd name="connsiteY1" fmla="*/ 321324 h 475343"/>
                    <a:gd name="connsiteX2" fmla="*/ 96245 w 554559"/>
                    <a:gd name="connsiteY2" fmla="*/ 475343 h 475343"/>
                    <a:gd name="connsiteX3" fmla="*/ 540300 w 554559"/>
                    <a:gd name="connsiteY3" fmla="*/ 303036 h 475343"/>
                    <a:gd name="connsiteX4" fmla="*/ 545825 w 554559"/>
                    <a:gd name="connsiteY4" fmla="*/ 241790 h 475343"/>
                    <a:gd name="connsiteX5" fmla="*/ 314367 w 554559"/>
                    <a:gd name="connsiteY5" fmla="*/ 263602 h 475343"/>
                    <a:gd name="connsiteX6" fmla="*/ 297317 w 554559"/>
                    <a:gd name="connsiteY6" fmla="*/ 229789 h 475343"/>
                    <a:gd name="connsiteX7" fmla="*/ 460005 w 554559"/>
                    <a:gd name="connsiteY7" fmla="*/ 101963 h 475343"/>
                    <a:gd name="connsiteX8" fmla="*/ 419238 w 554559"/>
                    <a:gd name="connsiteY8" fmla="*/ 54719 h 475343"/>
                    <a:gd name="connsiteX9" fmla="*/ 282268 w 554559"/>
                    <a:gd name="connsiteY9" fmla="*/ 176353 h 475343"/>
                    <a:gd name="connsiteX10" fmla="*/ 219593 w 554559"/>
                    <a:gd name="connsiteY10" fmla="*/ 169781 h 475343"/>
                    <a:gd name="connsiteX11" fmla="*/ 263694 w 554559"/>
                    <a:gd name="connsiteY11" fmla="*/ 17000 h 475343"/>
                    <a:gd name="connsiteX12" fmla="*/ 192066 w 554559"/>
                    <a:gd name="connsiteY12" fmla="*/ 6523 h 47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54559" h="475343">
                      <a:moveTo>
                        <a:pt x="192066" y="6523"/>
                      </a:moveTo>
                      <a:cubicBezTo>
                        <a:pt x="192066" y="6523"/>
                        <a:pt x="204449" y="178830"/>
                        <a:pt x="2709" y="321324"/>
                      </a:cubicBezTo>
                      <a:cubicBezTo>
                        <a:pt x="2709" y="321324"/>
                        <a:pt x="-24913" y="418860"/>
                        <a:pt x="96245" y="475343"/>
                      </a:cubicBezTo>
                      <a:cubicBezTo>
                        <a:pt x="96245" y="475343"/>
                        <a:pt x="300937" y="254268"/>
                        <a:pt x="540300" y="303036"/>
                      </a:cubicBezTo>
                      <a:cubicBezTo>
                        <a:pt x="540300" y="303036"/>
                        <a:pt x="568304" y="279604"/>
                        <a:pt x="545825" y="241790"/>
                      </a:cubicBezTo>
                      <a:cubicBezTo>
                        <a:pt x="545825" y="241790"/>
                        <a:pt x="433334" y="217120"/>
                        <a:pt x="314367" y="263602"/>
                      </a:cubicBezTo>
                      <a:cubicBezTo>
                        <a:pt x="314367" y="263602"/>
                        <a:pt x="267695" y="275318"/>
                        <a:pt x="297317" y="229789"/>
                      </a:cubicBezTo>
                      <a:cubicBezTo>
                        <a:pt x="326940" y="184354"/>
                        <a:pt x="460005" y="101963"/>
                        <a:pt x="460005" y="101963"/>
                      </a:cubicBezTo>
                      <a:cubicBezTo>
                        <a:pt x="460005" y="101963"/>
                        <a:pt x="452480" y="66816"/>
                        <a:pt x="419238" y="54719"/>
                      </a:cubicBezTo>
                      <a:cubicBezTo>
                        <a:pt x="419238" y="54719"/>
                        <a:pt x="319415" y="149207"/>
                        <a:pt x="282268" y="176353"/>
                      </a:cubicBezTo>
                      <a:cubicBezTo>
                        <a:pt x="245121" y="203595"/>
                        <a:pt x="224165" y="200547"/>
                        <a:pt x="219593" y="169781"/>
                      </a:cubicBezTo>
                      <a:cubicBezTo>
                        <a:pt x="215117" y="139015"/>
                        <a:pt x="248645" y="45765"/>
                        <a:pt x="263694" y="17000"/>
                      </a:cubicBezTo>
                      <a:cubicBezTo>
                        <a:pt x="263789" y="17000"/>
                        <a:pt x="221975" y="-12813"/>
                        <a:pt x="192066" y="6523"/>
                      </a:cubicBezTo>
                      <a:close/>
                    </a:path>
                  </a:pathLst>
                </a:custGeom>
                <a:solidFill>
                  <a:srgbClr val="B5D18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45" name="Freeform: Shape 5796">
                <a:extLst>
                  <a:ext uri="{FF2B5EF4-FFF2-40B4-BE49-F238E27FC236}">
                    <a16:creationId xmlns:a16="http://schemas.microsoft.com/office/drawing/2014/main" id="{0D4F1735-3DD4-4B62-BFFC-12F9196321BA}"/>
                  </a:ext>
                </a:extLst>
              </p:cNvPr>
              <p:cNvSpPr/>
              <p:nvPr/>
            </p:nvSpPr>
            <p:spPr>
              <a:xfrm>
                <a:off x="7007827" y="3147613"/>
                <a:ext cx="519207" cy="204995"/>
              </a:xfrm>
              <a:custGeom>
                <a:avLst/>
                <a:gdLst>
                  <a:gd name="connsiteX0" fmla="*/ 60960 w 519207"/>
                  <a:gd name="connsiteY0" fmla="*/ 204996 h 204995"/>
                  <a:gd name="connsiteX1" fmla="*/ 505015 w 519207"/>
                  <a:gd name="connsiteY1" fmla="*/ 32689 h 204995"/>
                  <a:gd name="connsiteX2" fmla="*/ 519208 w 519207"/>
                  <a:gd name="connsiteY2" fmla="*/ 2685 h 204995"/>
                  <a:gd name="connsiteX3" fmla="*/ 164211 w 519207"/>
                  <a:gd name="connsiteY3" fmla="*/ 77075 h 204995"/>
                  <a:gd name="connsiteX4" fmla="*/ 0 w 519207"/>
                  <a:gd name="connsiteY4" fmla="*/ 162229 h 204995"/>
                  <a:gd name="connsiteX5" fmla="*/ 60960 w 519207"/>
                  <a:gd name="connsiteY5" fmla="*/ 204996 h 20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9207" h="204995">
                    <a:moveTo>
                      <a:pt x="60960" y="204996"/>
                    </a:moveTo>
                    <a:cubicBezTo>
                      <a:pt x="60960" y="204996"/>
                      <a:pt x="265652" y="-16079"/>
                      <a:pt x="505015" y="32689"/>
                    </a:cubicBezTo>
                    <a:cubicBezTo>
                      <a:pt x="505015" y="32689"/>
                      <a:pt x="518065" y="21735"/>
                      <a:pt x="519208" y="2685"/>
                    </a:cubicBezTo>
                    <a:cubicBezTo>
                      <a:pt x="483013" y="-6459"/>
                      <a:pt x="237172" y="5257"/>
                      <a:pt x="164211" y="77075"/>
                    </a:cubicBezTo>
                    <a:cubicBezTo>
                      <a:pt x="100298" y="140131"/>
                      <a:pt x="26670" y="153275"/>
                      <a:pt x="0" y="162229"/>
                    </a:cubicBezTo>
                    <a:cubicBezTo>
                      <a:pt x="14192" y="177564"/>
                      <a:pt x="33814" y="192328"/>
                      <a:pt x="60960" y="204996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6" name="Freeform: Shape 5797">
                <a:extLst>
                  <a:ext uri="{FF2B5EF4-FFF2-40B4-BE49-F238E27FC236}">
                    <a16:creationId xmlns:a16="http://schemas.microsoft.com/office/drawing/2014/main" id="{9E92319D-4B3D-4156-9DC1-1A27B265E568}"/>
                  </a:ext>
                </a:extLst>
              </p:cNvPr>
              <p:cNvSpPr/>
              <p:nvPr/>
            </p:nvSpPr>
            <p:spPr>
              <a:xfrm>
                <a:off x="7123140" y="2572601"/>
                <a:ext cx="649735" cy="510899"/>
              </a:xfrm>
              <a:custGeom>
                <a:avLst/>
                <a:gdLst>
                  <a:gd name="connsiteX0" fmla="*/ 649736 w 649735"/>
                  <a:gd name="connsiteY0" fmla="*/ 479875 h 510899"/>
                  <a:gd name="connsiteX1" fmla="*/ 613922 w 649735"/>
                  <a:gd name="connsiteY1" fmla="*/ 394626 h 510899"/>
                  <a:gd name="connsiteX2" fmla="*/ 587918 w 649735"/>
                  <a:gd name="connsiteY2" fmla="*/ 276421 h 510899"/>
                  <a:gd name="connsiteX3" fmla="*/ 564963 w 649735"/>
                  <a:gd name="connsiteY3" fmla="*/ 264039 h 510899"/>
                  <a:gd name="connsiteX4" fmla="*/ 521434 w 649735"/>
                  <a:gd name="connsiteY4" fmla="*/ 120116 h 510899"/>
                  <a:gd name="connsiteX5" fmla="*/ 394370 w 649735"/>
                  <a:gd name="connsiteY5" fmla="*/ 106209 h 510899"/>
                  <a:gd name="connsiteX6" fmla="*/ 358175 w 649735"/>
                  <a:gd name="connsiteY6" fmla="*/ 18294 h 510899"/>
                  <a:gd name="connsiteX7" fmla="*/ 228731 w 649735"/>
                  <a:gd name="connsiteY7" fmla="*/ 37248 h 510899"/>
                  <a:gd name="connsiteX8" fmla="*/ 219110 w 649735"/>
                  <a:gd name="connsiteY8" fmla="*/ 53250 h 510899"/>
                  <a:gd name="connsiteX9" fmla="*/ 203013 w 649735"/>
                  <a:gd name="connsiteY9" fmla="*/ 37725 h 510899"/>
                  <a:gd name="connsiteX10" fmla="*/ 73568 w 649735"/>
                  <a:gd name="connsiteY10" fmla="*/ 56679 h 510899"/>
                  <a:gd name="connsiteX11" fmla="*/ 74235 w 649735"/>
                  <a:gd name="connsiteY11" fmla="*/ 167931 h 510899"/>
                  <a:gd name="connsiteX12" fmla="*/ 4417 w 649735"/>
                  <a:gd name="connsiteY12" fmla="*/ 192030 h 510899"/>
                  <a:gd name="connsiteX13" fmla="*/ 39278 w 649735"/>
                  <a:gd name="connsiteY13" fmla="*/ 274611 h 510899"/>
                  <a:gd name="connsiteX14" fmla="*/ 153483 w 649735"/>
                  <a:gd name="connsiteY14" fmla="*/ 229939 h 510899"/>
                  <a:gd name="connsiteX15" fmla="*/ 242923 w 649735"/>
                  <a:gd name="connsiteY15" fmla="*/ 333762 h 510899"/>
                  <a:gd name="connsiteX16" fmla="*/ 347317 w 649735"/>
                  <a:gd name="connsiteY16" fmla="*/ 279088 h 510899"/>
                  <a:gd name="connsiteX17" fmla="*/ 382178 w 649735"/>
                  <a:gd name="connsiteY17" fmla="*/ 388149 h 510899"/>
                  <a:gd name="connsiteX18" fmla="*/ 492859 w 649735"/>
                  <a:gd name="connsiteY18" fmla="*/ 404532 h 510899"/>
                  <a:gd name="connsiteX19" fmla="*/ 577631 w 649735"/>
                  <a:gd name="connsiteY19" fmla="*/ 510450 h 510899"/>
                  <a:gd name="connsiteX20" fmla="*/ 649736 w 649735"/>
                  <a:gd name="connsiteY20" fmla="*/ 479875 h 510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9735" h="510899">
                    <a:moveTo>
                      <a:pt x="649736" y="479875"/>
                    </a:moveTo>
                    <a:cubicBezTo>
                      <a:pt x="648021" y="448824"/>
                      <a:pt x="635734" y="418534"/>
                      <a:pt x="613922" y="394626"/>
                    </a:cubicBezTo>
                    <a:cubicBezTo>
                      <a:pt x="635543" y="354812"/>
                      <a:pt x="625256" y="304234"/>
                      <a:pt x="587918" y="276421"/>
                    </a:cubicBezTo>
                    <a:cubicBezTo>
                      <a:pt x="580679" y="271087"/>
                      <a:pt x="572964" y="266991"/>
                      <a:pt x="564963" y="264039"/>
                    </a:cubicBezTo>
                    <a:cubicBezTo>
                      <a:pt x="583251" y="213080"/>
                      <a:pt x="567154" y="154120"/>
                      <a:pt x="521434" y="120116"/>
                    </a:cubicBezTo>
                    <a:cubicBezTo>
                      <a:pt x="483429" y="91827"/>
                      <a:pt x="434756" y="88112"/>
                      <a:pt x="394370" y="106209"/>
                    </a:cubicBezTo>
                    <a:cubicBezTo>
                      <a:pt x="399228" y="73539"/>
                      <a:pt x="386465" y="39344"/>
                      <a:pt x="358175" y="18294"/>
                    </a:cubicBezTo>
                    <a:cubicBezTo>
                      <a:pt x="317218" y="-12186"/>
                      <a:pt x="259210" y="-3709"/>
                      <a:pt x="228731" y="37248"/>
                    </a:cubicBezTo>
                    <a:cubicBezTo>
                      <a:pt x="224921" y="42392"/>
                      <a:pt x="221777" y="47726"/>
                      <a:pt x="219110" y="53250"/>
                    </a:cubicBezTo>
                    <a:cubicBezTo>
                      <a:pt x="214443" y="47631"/>
                      <a:pt x="209109" y="42297"/>
                      <a:pt x="203013" y="37725"/>
                    </a:cubicBezTo>
                    <a:cubicBezTo>
                      <a:pt x="162056" y="7245"/>
                      <a:pt x="104048" y="15722"/>
                      <a:pt x="73568" y="56679"/>
                    </a:cubicBezTo>
                    <a:cubicBezTo>
                      <a:pt x="48327" y="90588"/>
                      <a:pt x="49851" y="136023"/>
                      <a:pt x="74235" y="167931"/>
                    </a:cubicBezTo>
                    <a:cubicBezTo>
                      <a:pt x="49470" y="169455"/>
                      <a:pt x="25277" y="177647"/>
                      <a:pt x="4417" y="192030"/>
                    </a:cubicBezTo>
                    <a:cubicBezTo>
                      <a:pt x="-3489" y="217842"/>
                      <a:pt x="-5394" y="255466"/>
                      <a:pt x="39278" y="274611"/>
                    </a:cubicBezTo>
                    <a:cubicBezTo>
                      <a:pt x="111287" y="305663"/>
                      <a:pt x="153483" y="229939"/>
                      <a:pt x="153483" y="229939"/>
                    </a:cubicBezTo>
                    <a:cubicBezTo>
                      <a:pt x="153483" y="229939"/>
                      <a:pt x="154626" y="335571"/>
                      <a:pt x="242923" y="333762"/>
                    </a:cubicBezTo>
                    <a:cubicBezTo>
                      <a:pt x="323695" y="332142"/>
                      <a:pt x="344364" y="286803"/>
                      <a:pt x="347317" y="279088"/>
                    </a:cubicBezTo>
                    <a:cubicBezTo>
                      <a:pt x="344078" y="288042"/>
                      <a:pt x="325028" y="348716"/>
                      <a:pt x="382178" y="388149"/>
                    </a:cubicBezTo>
                    <a:cubicBezTo>
                      <a:pt x="443996" y="430917"/>
                      <a:pt x="492859" y="404532"/>
                      <a:pt x="492859" y="404532"/>
                    </a:cubicBezTo>
                    <a:cubicBezTo>
                      <a:pt x="492859" y="404532"/>
                      <a:pt x="496574" y="503307"/>
                      <a:pt x="577631" y="510450"/>
                    </a:cubicBezTo>
                    <a:cubicBezTo>
                      <a:pt x="614112" y="513784"/>
                      <a:pt x="636306" y="498068"/>
                      <a:pt x="649736" y="479875"/>
                    </a:cubicBezTo>
                    <a:close/>
                  </a:path>
                </a:pathLst>
              </a:custGeom>
              <a:solidFill>
                <a:srgbClr val="4AB8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39" name="Freeform: Shape 5798">
              <a:extLst>
                <a:ext uri="{FF2B5EF4-FFF2-40B4-BE49-F238E27FC236}">
                  <a16:creationId xmlns:a16="http://schemas.microsoft.com/office/drawing/2014/main" id="{46E56E27-2C51-47E6-8A45-2AC74250B533}"/>
                </a:ext>
              </a:extLst>
            </p:cNvPr>
            <p:cNvSpPr/>
            <p:nvPr/>
          </p:nvSpPr>
          <p:spPr>
            <a:xfrm>
              <a:off x="7405533" y="2624831"/>
              <a:ext cx="78569" cy="73096"/>
            </a:xfrm>
            <a:custGeom>
              <a:avLst/>
              <a:gdLst>
                <a:gd name="connsiteX0" fmla="*/ 73305 w 78569"/>
                <a:gd name="connsiteY0" fmla="*/ 61504 h 73096"/>
                <a:gd name="connsiteX1" fmla="*/ 19679 w 78569"/>
                <a:gd name="connsiteY1" fmla="*/ 63219 h 73096"/>
                <a:gd name="connsiteX2" fmla="*/ 5202 w 78569"/>
                <a:gd name="connsiteY2" fmla="*/ 11593 h 73096"/>
                <a:gd name="connsiteX3" fmla="*/ 58827 w 78569"/>
                <a:gd name="connsiteY3" fmla="*/ 9878 h 73096"/>
                <a:gd name="connsiteX4" fmla="*/ 73305 w 78569"/>
                <a:gd name="connsiteY4" fmla="*/ 61504 h 7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69" h="73096">
                  <a:moveTo>
                    <a:pt x="73305" y="61504"/>
                  </a:moveTo>
                  <a:cubicBezTo>
                    <a:pt x="62542" y="76268"/>
                    <a:pt x="38539" y="77030"/>
                    <a:pt x="19679" y="63219"/>
                  </a:cubicBezTo>
                  <a:cubicBezTo>
                    <a:pt x="915" y="49407"/>
                    <a:pt x="-5562" y="26357"/>
                    <a:pt x="5202" y="11593"/>
                  </a:cubicBezTo>
                  <a:cubicBezTo>
                    <a:pt x="15965" y="-3171"/>
                    <a:pt x="39968" y="-3933"/>
                    <a:pt x="58827" y="9878"/>
                  </a:cubicBezTo>
                  <a:cubicBezTo>
                    <a:pt x="77687" y="23594"/>
                    <a:pt x="84164" y="46740"/>
                    <a:pt x="73305" y="61504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5799">
              <a:extLst>
                <a:ext uri="{FF2B5EF4-FFF2-40B4-BE49-F238E27FC236}">
                  <a16:creationId xmlns:a16="http://schemas.microsoft.com/office/drawing/2014/main" id="{F0813B2D-A750-45AD-AB74-3217355D5AA4}"/>
                </a:ext>
              </a:extLst>
            </p:cNvPr>
            <p:cNvSpPr/>
            <p:nvPr/>
          </p:nvSpPr>
          <p:spPr>
            <a:xfrm>
              <a:off x="7652231" y="2859337"/>
              <a:ext cx="78549" cy="73096"/>
            </a:xfrm>
            <a:custGeom>
              <a:avLst/>
              <a:gdLst>
                <a:gd name="connsiteX0" fmla="*/ 73305 w 78549"/>
                <a:gd name="connsiteY0" fmla="*/ 61504 h 73096"/>
                <a:gd name="connsiteX1" fmla="*/ 19680 w 78549"/>
                <a:gd name="connsiteY1" fmla="*/ 63219 h 73096"/>
                <a:gd name="connsiteX2" fmla="*/ 5201 w 78549"/>
                <a:gd name="connsiteY2" fmla="*/ 11593 h 73096"/>
                <a:gd name="connsiteX3" fmla="*/ 58827 w 78549"/>
                <a:gd name="connsiteY3" fmla="*/ 9878 h 73096"/>
                <a:gd name="connsiteX4" fmla="*/ 73305 w 78549"/>
                <a:gd name="connsiteY4" fmla="*/ 61504 h 7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49" h="73096">
                  <a:moveTo>
                    <a:pt x="73305" y="61504"/>
                  </a:moveTo>
                  <a:cubicBezTo>
                    <a:pt x="62542" y="76268"/>
                    <a:pt x="38539" y="77030"/>
                    <a:pt x="19680" y="63219"/>
                  </a:cubicBezTo>
                  <a:cubicBezTo>
                    <a:pt x="915" y="49407"/>
                    <a:pt x="-5562" y="26357"/>
                    <a:pt x="5201" y="11593"/>
                  </a:cubicBezTo>
                  <a:cubicBezTo>
                    <a:pt x="15965" y="-3171"/>
                    <a:pt x="39968" y="-3933"/>
                    <a:pt x="58827" y="9878"/>
                  </a:cubicBezTo>
                  <a:cubicBezTo>
                    <a:pt x="77592" y="23690"/>
                    <a:pt x="84164" y="46740"/>
                    <a:pt x="73305" y="61504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5800">
              <a:extLst>
                <a:ext uri="{FF2B5EF4-FFF2-40B4-BE49-F238E27FC236}">
                  <a16:creationId xmlns:a16="http://schemas.microsoft.com/office/drawing/2014/main" id="{CCD461F3-EBC5-4670-8954-1895A71CC879}"/>
                </a:ext>
              </a:extLst>
            </p:cNvPr>
            <p:cNvSpPr/>
            <p:nvPr/>
          </p:nvSpPr>
          <p:spPr>
            <a:xfrm>
              <a:off x="7214552" y="2635902"/>
              <a:ext cx="84231" cy="66385"/>
            </a:xfrm>
            <a:custGeom>
              <a:avLst/>
              <a:gdLst>
                <a:gd name="connsiteX0" fmla="*/ 84073 w 84231"/>
                <a:gd name="connsiteY0" fmla="*/ 37765 h 66385"/>
                <a:gd name="connsiteX1" fmla="*/ 38544 w 84231"/>
                <a:gd name="connsiteY1" fmla="*/ 66054 h 66385"/>
                <a:gd name="connsiteX2" fmla="*/ 158 w 84231"/>
                <a:gd name="connsiteY2" fmla="*/ 28621 h 66385"/>
                <a:gd name="connsiteX3" fmla="*/ 45687 w 84231"/>
                <a:gd name="connsiteY3" fmla="*/ 332 h 66385"/>
                <a:gd name="connsiteX4" fmla="*/ 84073 w 84231"/>
                <a:gd name="connsiteY4" fmla="*/ 37765 h 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31" h="66385">
                  <a:moveTo>
                    <a:pt x="84073" y="37765"/>
                  </a:moveTo>
                  <a:cubicBezTo>
                    <a:pt x="82073" y="55958"/>
                    <a:pt x="61689" y="68626"/>
                    <a:pt x="38544" y="66054"/>
                  </a:cubicBezTo>
                  <a:cubicBezTo>
                    <a:pt x="15398" y="63482"/>
                    <a:pt x="-1843" y="46718"/>
                    <a:pt x="158" y="28621"/>
                  </a:cubicBezTo>
                  <a:cubicBezTo>
                    <a:pt x="2158" y="10428"/>
                    <a:pt x="22541" y="-2240"/>
                    <a:pt x="45687" y="332"/>
                  </a:cubicBezTo>
                  <a:cubicBezTo>
                    <a:pt x="68928" y="2903"/>
                    <a:pt x="86073" y="19667"/>
                    <a:pt x="84073" y="37765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5801">
              <a:extLst>
                <a:ext uri="{FF2B5EF4-FFF2-40B4-BE49-F238E27FC236}">
                  <a16:creationId xmlns:a16="http://schemas.microsoft.com/office/drawing/2014/main" id="{41306BFB-74EE-404F-96C9-2CE001034EE1}"/>
                </a:ext>
              </a:extLst>
            </p:cNvPr>
            <p:cNvSpPr/>
            <p:nvPr/>
          </p:nvSpPr>
          <p:spPr>
            <a:xfrm>
              <a:off x="7548210" y="2694030"/>
              <a:ext cx="121003" cy="112531"/>
            </a:xfrm>
            <a:custGeom>
              <a:avLst/>
              <a:gdLst>
                <a:gd name="connsiteX0" fmla="*/ 112937 w 121003"/>
                <a:gd name="connsiteY0" fmla="*/ 94699 h 112531"/>
                <a:gd name="connsiteX1" fmla="*/ 30355 w 121003"/>
                <a:gd name="connsiteY1" fmla="*/ 97366 h 112531"/>
                <a:gd name="connsiteX2" fmla="*/ 8067 w 121003"/>
                <a:gd name="connsiteY2" fmla="*/ 17832 h 112531"/>
                <a:gd name="connsiteX3" fmla="*/ 90648 w 121003"/>
                <a:gd name="connsiteY3" fmla="*/ 15165 h 112531"/>
                <a:gd name="connsiteX4" fmla="*/ 112937 w 121003"/>
                <a:gd name="connsiteY4" fmla="*/ 94699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03" h="112531">
                  <a:moveTo>
                    <a:pt x="112937" y="94699"/>
                  </a:moveTo>
                  <a:cubicBezTo>
                    <a:pt x="96268" y="117369"/>
                    <a:pt x="59311" y="118607"/>
                    <a:pt x="30355" y="97366"/>
                  </a:cubicBezTo>
                  <a:cubicBezTo>
                    <a:pt x="1399" y="76125"/>
                    <a:pt x="-8602" y="40502"/>
                    <a:pt x="8067" y="17832"/>
                  </a:cubicBezTo>
                  <a:cubicBezTo>
                    <a:pt x="24735" y="-4837"/>
                    <a:pt x="61692" y="-6075"/>
                    <a:pt x="90648" y="15165"/>
                  </a:cubicBezTo>
                  <a:cubicBezTo>
                    <a:pt x="119604" y="36406"/>
                    <a:pt x="129606" y="72030"/>
                    <a:pt x="112937" y="94699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5802">
              <a:extLst>
                <a:ext uri="{FF2B5EF4-FFF2-40B4-BE49-F238E27FC236}">
                  <a16:creationId xmlns:a16="http://schemas.microsoft.com/office/drawing/2014/main" id="{BB5279BC-ED86-4054-AE3E-CB6BE360EA6A}"/>
                </a:ext>
              </a:extLst>
            </p:cNvPr>
            <p:cNvSpPr/>
            <p:nvPr/>
          </p:nvSpPr>
          <p:spPr>
            <a:xfrm>
              <a:off x="6984959" y="2896079"/>
              <a:ext cx="211660" cy="345370"/>
            </a:xfrm>
            <a:custGeom>
              <a:avLst/>
              <a:gdLst>
                <a:gd name="connsiteX0" fmla="*/ 203938 w 211660"/>
                <a:gd name="connsiteY0" fmla="*/ 569 h 345370"/>
                <a:gd name="connsiteX1" fmla="*/ 206605 w 211660"/>
                <a:gd name="connsiteY1" fmla="*/ 39335 h 345370"/>
                <a:gd name="connsiteX2" fmla="*/ 147455 w 211660"/>
                <a:gd name="connsiteY2" fmla="*/ 216595 h 345370"/>
                <a:gd name="connsiteX3" fmla="*/ 12009 w 211660"/>
                <a:gd name="connsiteY3" fmla="*/ 343564 h 345370"/>
                <a:gd name="connsiteX4" fmla="*/ 53729 w 211660"/>
                <a:gd name="connsiteY4" fmla="*/ 275079 h 345370"/>
                <a:gd name="connsiteX5" fmla="*/ 156694 w 211660"/>
                <a:gd name="connsiteY5" fmla="*/ 138395 h 345370"/>
                <a:gd name="connsiteX6" fmla="*/ 203938 w 211660"/>
                <a:gd name="connsiteY6" fmla="*/ 569 h 34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660" h="345370">
                  <a:moveTo>
                    <a:pt x="203938" y="569"/>
                  </a:moveTo>
                  <a:cubicBezTo>
                    <a:pt x="203938" y="569"/>
                    <a:pt x="219368" y="-5051"/>
                    <a:pt x="206605" y="39335"/>
                  </a:cubicBezTo>
                  <a:cubicBezTo>
                    <a:pt x="193841" y="83722"/>
                    <a:pt x="196985" y="156683"/>
                    <a:pt x="147455" y="216595"/>
                  </a:cubicBezTo>
                  <a:cubicBezTo>
                    <a:pt x="97925" y="276413"/>
                    <a:pt x="51824" y="358613"/>
                    <a:pt x="12009" y="343564"/>
                  </a:cubicBezTo>
                  <a:cubicBezTo>
                    <a:pt x="-27805" y="328514"/>
                    <a:pt x="43251" y="281651"/>
                    <a:pt x="53729" y="275079"/>
                  </a:cubicBezTo>
                  <a:cubicBezTo>
                    <a:pt x="64111" y="268602"/>
                    <a:pt x="131643" y="188878"/>
                    <a:pt x="156694" y="138395"/>
                  </a:cubicBezTo>
                  <a:cubicBezTo>
                    <a:pt x="180316" y="90675"/>
                    <a:pt x="187936" y="-8385"/>
                    <a:pt x="203938" y="569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49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367751">
            <a:off x="494793" y="6310123"/>
            <a:ext cx="1395203" cy="585137"/>
            <a:chOff x="5000225" y="2075592"/>
            <a:chExt cx="963436" cy="416699"/>
          </a:xfrm>
        </p:grpSpPr>
        <p:grpSp>
          <p:nvGrpSpPr>
            <p:cNvPr id="550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238801" y="2162989"/>
              <a:ext cx="111147" cy="111147"/>
              <a:chOff x="5238801" y="2162989"/>
              <a:chExt cx="111147" cy="111147"/>
            </a:xfrm>
          </p:grpSpPr>
          <p:sp>
            <p:nvSpPr>
              <p:cNvPr id="577" name="Freeform: Shape 5756">
                <a:extLst>
                  <a:ext uri="{FF2B5EF4-FFF2-40B4-BE49-F238E27FC236}">
                    <a16:creationId xmlns:a16="http://schemas.microsoft.com/office/drawing/2014/main" id="{EC94247B-AF32-45BC-B5D8-64FBD418E941}"/>
                  </a:ext>
                </a:extLst>
              </p:cNvPr>
              <p:cNvSpPr/>
              <p:nvPr/>
            </p:nvSpPr>
            <p:spPr>
              <a:xfrm>
                <a:off x="5238801" y="2162989"/>
                <a:ext cx="111147" cy="111147"/>
              </a:xfrm>
              <a:custGeom>
                <a:avLst/>
                <a:gdLst>
                  <a:gd name="connsiteX0" fmla="*/ 4806 w 111147"/>
                  <a:gd name="connsiteY0" fmla="*/ 33000 h 111147"/>
                  <a:gd name="connsiteX1" fmla="*/ 33000 w 111147"/>
                  <a:gd name="connsiteY1" fmla="*/ 106342 h 111147"/>
                  <a:gd name="connsiteX2" fmla="*/ 106342 w 111147"/>
                  <a:gd name="connsiteY2" fmla="*/ 78148 h 111147"/>
                  <a:gd name="connsiteX3" fmla="*/ 78148 w 111147"/>
                  <a:gd name="connsiteY3" fmla="*/ 4806 h 111147"/>
                  <a:gd name="connsiteX4" fmla="*/ 4806 w 111147"/>
                  <a:gd name="connsiteY4" fmla="*/ 33000 h 11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47">
                    <a:moveTo>
                      <a:pt x="4806" y="33000"/>
                    </a:moveTo>
                    <a:cubicBezTo>
                      <a:pt x="-7672" y="61003"/>
                      <a:pt x="4996" y="93864"/>
                      <a:pt x="33000" y="106342"/>
                    </a:cubicBezTo>
                    <a:cubicBezTo>
                      <a:pt x="61003" y="118820"/>
                      <a:pt x="93864" y="106152"/>
                      <a:pt x="106342" y="78148"/>
                    </a:cubicBezTo>
                    <a:cubicBezTo>
                      <a:pt x="118820" y="50145"/>
                      <a:pt x="106152" y="17283"/>
                      <a:pt x="78148" y="4806"/>
                    </a:cubicBezTo>
                    <a:cubicBezTo>
                      <a:pt x="50145" y="-7672"/>
                      <a:pt x="17283" y="4996"/>
                      <a:pt x="4806" y="3300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8" name="Freeform: Shape 5757">
                <a:extLst>
                  <a:ext uri="{FF2B5EF4-FFF2-40B4-BE49-F238E27FC236}">
                    <a16:creationId xmlns:a16="http://schemas.microsoft.com/office/drawing/2014/main" id="{EF02CC1F-811A-4637-9335-B7BA9C9A8F45}"/>
                  </a:ext>
                </a:extLst>
              </p:cNvPr>
              <p:cNvSpPr/>
              <p:nvPr/>
            </p:nvSpPr>
            <p:spPr>
              <a:xfrm>
                <a:off x="5238839" y="2166556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531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9" name="Freeform: Shape 5758">
                <a:extLst>
                  <a:ext uri="{FF2B5EF4-FFF2-40B4-BE49-F238E27FC236}">
                    <a16:creationId xmlns:a16="http://schemas.microsoft.com/office/drawing/2014/main" id="{BB1D45DA-C7BC-467F-890A-F5914FBBE8C5}"/>
                  </a:ext>
                </a:extLst>
              </p:cNvPr>
              <p:cNvSpPr/>
              <p:nvPr/>
            </p:nvSpPr>
            <p:spPr>
              <a:xfrm>
                <a:off x="5301055" y="2179068"/>
                <a:ext cx="25910" cy="29744"/>
              </a:xfrm>
              <a:custGeom>
                <a:avLst/>
                <a:gdLst>
                  <a:gd name="connsiteX0" fmla="*/ 20656 w 25910"/>
                  <a:gd name="connsiteY0" fmla="*/ 28541 h 29744"/>
                  <a:gd name="connsiteX1" fmla="*/ 2559 w 25910"/>
                  <a:gd name="connsiteY1" fmla="*/ 20730 h 29744"/>
                  <a:gd name="connsiteX2" fmla="*/ 5226 w 25910"/>
                  <a:gd name="connsiteY2" fmla="*/ 1204 h 29744"/>
                  <a:gd name="connsiteX3" fmla="*/ 23323 w 25910"/>
                  <a:gd name="connsiteY3" fmla="*/ 9015 h 29744"/>
                  <a:gd name="connsiteX4" fmla="*/ 20656 w 25910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10" h="29744">
                    <a:moveTo>
                      <a:pt x="20656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3" y="9015"/>
                    </a:cubicBezTo>
                    <a:cubicBezTo>
                      <a:pt x="27610" y="16539"/>
                      <a:pt x="26467" y="25302"/>
                      <a:pt x="20656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51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341100" y="2227663"/>
              <a:ext cx="111147" cy="111147"/>
              <a:chOff x="5341100" y="2227663"/>
              <a:chExt cx="111147" cy="111147"/>
            </a:xfrm>
          </p:grpSpPr>
          <p:sp>
            <p:nvSpPr>
              <p:cNvPr id="574" name="Freeform: Shape 5760">
                <a:extLst>
                  <a:ext uri="{FF2B5EF4-FFF2-40B4-BE49-F238E27FC236}">
                    <a16:creationId xmlns:a16="http://schemas.microsoft.com/office/drawing/2014/main" id="{017C0FF2-10B1-4EB3-B8C5-DC637266F52D}"/>
                  </a:ext>
                </a:extLst>
              </p:cNvPr>
              <p:cNvSpPr/>
              <p:nvPr/>
            </p:nvSpPr>
            <p:spPr>
              <a:xfrm>
                <a:off x="5341100" y="2227663"/>
                <a:ext cx="111147" cy="111147"/>
              </a:xfrm>
              <a:custGeom>
                <a:avLst/>
                <a:gdLst>
                  <a:gd name="connsiteX0" fmla="*/ 4806 w 111147"/>
                  <a:gd name="connsiteY0" fmla="*/ 33000 h 111147"/>
                  <a:gd name="connsiteX1" fmla="*/ 33000 w 111147"/>
                  <a:gd name="connsiteY1" fmla="*/ 106342 h 111147"/>
                  <a:gd name="connsiteX2" fmla="*/ 106342 w 111147"/>
                  <a:gd name="connsiteY2" fmla="*/ 78148 h 111147"/>
                  <a:gd name="connsiteX3" fmla="*/ 78148 w 111147"/>
                  <a:gd name="connsiteY3" fmla="*/ 4806 h 111147"/>
                  <a:gd name="connsiteX4" fmla="*/ 4806 w 111147"/>
                  <a:gd name="connsiteY4" fmla="*/ 33000 h 11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47">
                    <a:moveTo>
                      <a:pt x="4806" y="33000"/>
                    </a:moveTo>
                    <a:cubicBezTo>
                      <a:pt x="-7672" y="61003"/>
                      <a:pt x="4996" y="93864"/>
                      <a:pt x="33000" y="106342"/>
                    </a:cubicBezTo>
                    <a:cubicBezTo>
                      <a:pt x="61003" y="118820"/>
                      <a:pt x="93864" y="106152"/>
                      <a:pt x="106342" y="78148"/>
                    </a:cubicBezTo>
                    <a:cubicBezTo>
                      <a:pt x="118820" y="50145"/>
                      <a:pt x="106152" y="17283"/>
                      <a:pt x="78148" y="4806"/>
                    </a:cubicBezTo>
                    <a:cubicBezTo>
                      <a:pt x="50145" y="-7672"/>
                      <a:pt x="17283" y="4996"/>
                      <a:pt x="4806" y="3300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5" name="Freeform: Shape 5761">
                <a:extLst>
                  <a:ext uri="{FF2B5EF4-FFF2-40B4-BE49-F238E27FC236}">
                    <a16:creationId xmlns:a16="http://schemas.microsoft.com/office/drawing/2014/main" id="{3DE3A24F-FFFD-4965-9AE5-8379123F5646}"/>
                  </a:ext>
                </a:extLst>
              </p:cNvPr>
              <p:cNvSpPr/>
              <p:nvPr/>
            </p:nvSpPr>
            <p:spPr>
              <a:xfrm>
                <a:off x="5341138" y="2231231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436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6" name="Freeform: Shape 5762">
                <a:extLst>
                  <a:ext uri="{FF2B5EF4-FFF2-40B4-BE49-F238E27FC236}">
                    <a16:creationId xmlns:a16="http://schemas.microsoft.com/office/drawing/2014/main" id="{8492590B-4399-4C53-9AB9-740B136A91C9}"/>
                  </a:ext>
                </a:extLst>
              </p:cNvPr>
              <p:cNvSpPr/>
              <p:nvPr/>
            </p:nvSpPr>
            <p:spPr>
              <a:xfrm>
                <a:off x="5403354" y="2243743"/>
                <a:ext cx="25910" cy="29744"/>
              </a:xfrm>
              <a:custGeom>
                <a:avLst/>
                <a:gdLst>
                  <a:gd name="connsiteX0" fmla="*/ 20656 w 25910"/>
                  <a:gd name="connsiteY0" fmla="*/ 28541 h 29744"/>
                  <a:gd name="connsiteX1" fmla="*/ 2559 w 25910"/>
                  <a:gd name="connsiteY1" fmla="*/ 20730 h 29744"/>
                  <a:gd name="connsiteX2" fmla="*/ 5226 w 25910"/>
                  <a:gd name="connsiteY2" fmla="*/ 1204 h 29744"/>
                  <a:gd name="connsiteX3" fmla="*/ 23323 w 25910"/>
                  <a:gd name="connsiteY3" fmla="*/ 9015 h 29744"/>
                  <a:gd name="connsiteX4" fmla="*/ 20656 w 25910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10" h="29744">
                    <a:moveTo>
                      <a:pt x="20656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3" y="9015"/>
                    </a:cubicBezTo>
                    <a:cubicBezTo>
                      <a:pt x="27610" y="16539"/>
                      <a:pt x="26467" y="25302"/>
                      <a:pt x="20656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52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458448" y="2267844"/>
              <a:ext cx="111147" cy="111162"/>
              <a:chOff x="5458448" y="2267844"/>
              <a:chExt cx="111147" cy="111162"/>
            </a:xfrm>
          </p:grpSpPr>
          <p:sp>
            <p:nvSpPr>
              <p:cNvPr id="571" name="Freeform: Shape 5764">
                <a:extLst>
                  <a:ext uri="{FF2B5EF4-FFF2-40B4-BE49-F238E27FC236}">
                    <a16:creationId xmlns:a16="http://schemas.microsoft.com/office/drawing/2014/main" id="{B5F6BB53-3A8C-409F-8CDC-3B0DD115FC73}"/>
                  </a:ext>
                </a:extLst>
              </p:cNvPr>
              <p:cNvSpPr/>
              <p:nvPr/>
            </p:nvSpPr>
            <p:spPr>
              <a:xfrm>
                <a:off x="5458448" y="2267844"/>
                <a:ext cx="111147" cy="111162"/>
              </a:xfrm>
              <a:custGeom>
                <a:avLst/>
                <a:gdLst>
                  <a:gd name="connsiteX0" fmla="*/ 4806 w 111147"/>
                  <a:gd name="connsiteY0" fmla="*/ 33014 h 111162"/>
                  <a:gd name="connsiteX1" fmla="*/ 33000 w 111147"/>
                  <a:gd name="connsiteY1" fmla="*/ 106357 h 111162"/>
                  <a:gd name="connsiteX2" fmla="*/ 106342 w 111147"/>
                  <a:gd name="connsiteY2" fmla="*/ 78163 h 111162"/>
                  <a:gd name="connsiteX3" fmla="*/ 78148 w 111147"/>
                  <a:gd name="connsiteY3" fmla="*/ 4820 h 111162"/>
                  <a:gd name="connsiteX4" fmla="*/ 4806 w 111147"/>
                  <a:gd name="connsiteY4" fmla="*/ 33014 h 11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62">
                    <a:moveTo>
                      <a:pt x="4806" y="33014"/>
                    </a:moveTo>
                    <a:cubicBezTo>
                      <a:pt x="-7672" y="61018"/>
                      <a:pt x="4996" y="93879"/>
                      <a:pt x="33000" y="106357"/>
                    </a:cubicBezTo>
                    <a:cubicBezTo>
                      <a:pt x="61003" y="118834"/>
                      <a:pt x="93864" y="106166"/>
                      <a:pt x="106342" y="78163"/>
                    </a:cubicBezTo>
                    <a:cubicBezTo>
                      <a:pt x="118820" y="50159"/>
                      <a:pt x="106152" y="17298"/>
                      <a:pt x="78148" y="4820"/>
                    </a:cubicBezTo>
                    <a:cubicBezTo>
                      <a:pt x="50145" y="-7658"/>
                      <a:pt x="17283" y="4915"/>
                      <a:pt x="4806" y="33014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2" name="Freeform: Shape 5765">
                <a:extLst>
                  <a:ext uri="{FF2B5EF4-FFF2-40B4-BE49-F238E27FC236}">
                    <a16:creationId xmlns:a16="http://schemas.microsoft.com/office/drawing/2014/main" id="{E59F6F5C-6BAA-4022-8360-E7B9E30EA3B4}"/>
                  </a:ext>
                </a:extLst>
              </p:cNvPr>
              <p:cNvSpPr/>
              <p:nvPr/>
            </p:nvSpPr>
            <p:spPr>
              <a:xfrm>
                <a:off x="5458486" y="2271426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436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3" name="Freeform: Shape 5766">
                <a:extLst>
                  <a:ext uri="{FF2B5EF4-FFF2-40B4-BE49-F238E27FC236}">
                    <a16:creationId xmlns:a16="http://schemas.microsoft.com/office/drawing/2014/main" id="{B3B81205-595D-40BA-9DDD-FCD2582FB1E0}"/>
                  </a:ext>
                </a:extLst>
              </p:cNvPr>
              <p:cNvSpPr/>
              <p:nvPr/>
            </p:nvSpPr>
            <p:spPr>
              <a:xfrm>
                <a:off x="5520702" y="2283938"/>
                <a:ext cx="25882" cy="29744"/>
              </a:xfrm>
              <a:custGeom>
                <a:avLst/>
                <a:gdLst>
                  <a:gd name="connsiteX0" fmla="*/ 20657 w 25882"/>
                  <a:gd name="connsiteY0" fmla="*/ 28541 h 29744"/>
                  <a:gd name="connsiteX1" fmla="*/ 2559 w 25882"/>
                  <a:gd name="connsiteY1" fmla="*/ 20730 h 29744"/>
                  <a:gd name="connsiteX2" fmla="*/ 5226 w 25882"/>
                  <a:gd name="connsiteY2" fmla="*/ 1204 h 29744"/>
                  <a:gd name="connsiteX3" fmla="*/ 23324 w 25882"/>
                  <a:gd name="connsiteY3" fmla="*/ 9015 h 29744"/>
                  <a:gd name="connsiteX4" fmla="*/ 20657 w 25882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82" h="29744">
                    <a:moveTo>
                      <a:pt x="20657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4" y="9015"/>
                    </a:cubicBezTo>
                    <a:cubicBezTo>
                      <a:pt x="27610" y="16539"/>
                      <a:pt x="26371" y="25302"/>
                      <a:pt x="20657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53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578272" y="2284528"/>
              <a:ext cx="111147" cy="111147"/>
              <a:chOff x="5578272" y="2284528"/>
              <a:chExt cx="111147" cy="111147"/>
            </a:xfrm>
          </p:grpSpPr>
          <p:sp>
            <p:nvSpPr>
              <p:cNvPr id="568" name="Freeform: Shape 5768">
                <a:extLst>
                  <a:ext uri="{FF2B5EF4-FFF2-40B4-BE49-F238E27FC236}">
                    <a16:creationId xmlns:a16="http://schemas.microsoft.com/office/drawing/2014/main" id="{6DC54A21-E07B-4BE0-B8B7-344C651A0BBB}"/>
                  </a:ext>
                </a:extLst>
              </p:cNvPr>
              <p:cNvSpPr/>
              <p:nvPr/>
            </p:nvSpPr>
            <p:spPr>
              <a:xfrm>
                <a:off x="5578272" y="2284528"/>
                <a:ext cx="111147" cy="111147"/>
              </a:xfrm>
              <a:custGeom>
                <a:avLst/>
                <a:gdLst>
                  <a:gd name="connsiteX0" fmla="*/ 4806 w 111147"/>
                  <a:gd name="connsiteY0" fmla="*/ 33000 h 111147"/>
                  <a:gd name="connsiteX1" fmla="*/ 33000 w 111147"/>
                  <a:gd name="connsiteY1" fmla="*/ 106342 h 111147"/>
                  <a:gd name="connsiteX2" fmla="*/ 106342 w 111147"/>
                  <a:gd name="connsiteY2" fmla="*/ 78148 h 111147"/>
                  <a:gd name="connsiteX3" fmla="*/ 78148 w 111147"/>
                  <a:gd name="connsiteY3" fmla="*/ 4806 h 111147"/>
                  <a:gd name="connsiteX4" fmla="*/ 4806 w 111147"/>
                  <a:gd name="connsiteY4" fmla="*/ 33000 h 11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47">
                    <a:moveTo>
                      <a:pt x="4806" y="33000"/>
                    </a:moveTo>
                    <a:cubicBezTo>
                      <a:pt x="-7672" y="61003"/>
                      <a:pt x="4996" y="93864"/>
                      <a:pt x="33000" y="106342"/>
                    </a:cubicBezTo>
                    <a:cubicBezTo>
                      <a:pt x="61003" y="118820"/>
                      <a:pt x="93864" y="106152"/>
                      <a:pt x="106342" y="78148"/>
                    </a:cubicBezTo>
                    <a:cubicBezTo>
                      <a:pt x="118820" y="50145"/>
                      <a:pt x="106152" y="17283"/>
                      <a:pt x="78148" y="4806"/>
                    </a:cubicBezTo>
                    <a:cubicBezTo>
                      <a:pt x="50145" y="-7672"/>
                      <a:pt x="17283" y="4996"/>
                      <a:pt x="4806" y="3300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9" name="Freeform: Shape 5769">
                <a:extLst>
                  <a:ext uri="{FF2B5EF4-FFF2-40B4-BE49-F238E27FC236}">
                    <a16:creationId xmlns:a16="http://schemas.microsoft.com/office/drawing/2014/main" id="{5CEB20DD-56CE-49BA-9E71-9B260D2B8109}"/>
                  </a:ext>
                </a:extLst>
              </p:cNvPr>
              <p:cNvSpPr/>
              <p:nvPr/>
            </p:nvSpPr>
            <p:spPr>
              <a:xfrm>
                <a:off x="5578310" y="2288095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436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0" name="Freeform: Shape 5770">
                <a:extLst>
                  <a:ext uri="{FF2B5EF4-FFF2-40B4-BE49-F238E27FC236}">
                    <a16:creationId xmlns:a16="http://schemas.microsoft.com/office/drawing/2014/main" id="{115E4D2E-C2F8-4392-B119-291E6F307C51}"/>
                  </a:ext>
                </a:extLst>
              </p:cNvPr>
              <p:cNvSpPr/>
              <p:nvPr/>
            </p:nvSpPr>
            <p:spPr>
              <a:xfrm>
                <a:off x="5640526" y="2300607"/>
                <a:ext cx="25882" cy="29744"/>
              </a:xfrm>
              <a:custGeom>
                <a:avLst/>
                <a:gdLst>
                  <a:gd name="connsiteX0" fmla="*/ 20657 w 25882"/>
                  <a:gd name="connsiteY0" fmla="*/ 28541 h 29744"/>
                  <a:gd name="connsiteX1" fmla="*/ 2559 w 25882"/>
                  <a:gd name="connsiteY1" fmla="*/ 20730 h 29744"/>
                  <a:gd name="connsiteX2" fmla="*/ 5226 w 25882"/>
                  <a:gd name="connsiteY2" fmla="*/ 1204 h 29744"/>
                  <a:gd name="connsiteX3" fmla="*/ 23324 w 25882"/>
                  <a:gd name="connsiteY3" fmla="*/ 9015 h 29744"/>
                  <a:gd name="connsiteX4" fmla="*/ 20657 w 25882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82" h="29744">
                    <a:moveTo>
                      <a:pt x="20657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4" y="9015"/>
                    </a:cubicBezTo>
                    <a:cubicBezTo>
                      <a:pt x="27610" y="16539"/>
                      <a:pt x="26371" y="25302"/>
                      <a:pt x="20657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54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700322" y="2297096"/>
              <a:ext cx="92408" cy="92353"/>
              <a:chOff x="5700322" y="2297096"/>
              <a:chExt cx="92408" cy="92353"/>
            </a:xfrm>
          </p:grpSpPr>
          <p:sp>
            <p:nvSpPr>
              <p:cNvPr id="565" name="Freeform: Shape 5772">
                <a:extLst>
                  <a:ext uri="{FF2B5EF4-FFF2-40B4-BE49-F238E27FC236}">
                    <a16:creationId xmlns:a16="http://schemas.microsoft.com/office/drawing/2014/main" id="{506884BE-1580-4A58-8A3C-26E0C5379830}"/>
                  </a:ext>
                </a:extLst>
              </p:cNvPr>
              <p:cNvSpPr/>
              <p:nvPr/>
            </p:nvSpPr>
            <p:spPr>
              <a:xfrm>
                <a:off x="5700322" y="2297096"/>
                <a:ext cx="92408" cy="92353"/>
              </a:xfrm>
              <a:custGeom>
                <a:avLst/>
                <a:gdLst>
                  <a:gd name="connsiteX0" fmla="*/ 4009 w 92408"/>
                  <a:gd name="connsiteY0" fmla="*/ 27385 h 92353"/>
                  <a:gd name="connsiteX1" fmla="*/ 27440 w 92408"/>
                  <a:gd name="connsiteY1" fmla="*/ 88345 h 92353"/>
                  <a:gd name="connsiteX2" fmla="*/ 88400 w 92408"/>
                  <a:gd name="connsiteY2" fmla="*/ 64914 h 92353"/>
                  <a:gd name="connsiteX3" fmla="*/ 64969 w 92408"/>
                  <a:gd name="connsiteY3" fmla="*/ 3953 h 92353"/>
                  <a:gd name="connsiteX4" fmla="*/ 4009 w 92408"/>
                  <a:gd name="connsiteY4" fmla="*/ 27385 h 9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08" h="92353">
                    <a:moveTo>
                      <a:pt x="4009" y="27385"/>
                    </a:moveTo>
                    <a:cubicBezTo>
                      <a:pt x="-6374" y="50721"/>
                      <a:pt x="4104" y="77963"/>
                      <a:pt x="27440" y="88345"/>
                    </a:cubicBezTo>
                    <a:cubicBezTo>
                      <a:pt x="50776" y="98727"/>
                      <a:pt x="78018" y="88250"/>
                      <a:pt x="88400" y="64914"/>
                    </a:cubicBezTo>
                    <a:cubicBezTo>
                      <a:pt x="98782" y="41577"/>
                      <a:pt x="88305" y="14336"/>
                      <a:pt x="64969" y="3953"/>
                    </a:cubicBezTo>
                    <a:cubicBezTo>
                      <a:pt x="41632" y="-6334"/>
                      <a:pt x="14296" y="4144"/>
                      <a:pt x="4009" y="27385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6" name="Freeform: Shape 5773">
                <a:extLst>
                  <a:ext uri="{FF2B5EF4-FFF2-40B4-BE49-F238E27FC236}">
                    <a16:creationId xmlns:a16="http://schemas.microsoft.com/office/drawing/2014/main" id="{FD22F054-1BB7-4A56-BBAE-782613DF7FD5}"/>
                  </a:ext>
                </a:extLst>
              </p:cNvPr>
              <p:cNvSpPr/>
              <p:nvPr/>
            </p:nvSpPr>
            <p:spPr>
              <a:xfrm>
                <a:off x="5700360" y="2300001"/>
                <a:ext cx="92362" cy="89447"/>
              </a:xfrm>
              <a:custGeom>
                <a:avLst/>
                <a:gdLst>
                  <a:gd name="connsiteX0" fmla="*/ 27402 w 92362"/>
                  <a:gd name="connsiteY0" fmla="*/ 85439 h 89447"/>
                  <a:gd name="connsiteX1" fmla="*/ 88362 w 92362"/>
                  <a:gd name="connsiteY1" fmla="*/ 62008 h 89447"/>
                  <a:gd name="connsiteX2" fmla="*/ 92363 w 92362"/>
                  <a:gd name="connsiteY2" fmla="*/ 43720 h 89447"/>
                  <a:gd name="connsiteX3" fmla="*/ 42737 w 92362"/>
                  <a:gd name="connsiteY3" fmla="*/ 45529 h 89447"/>
                  <a:gd name="connsiteX4" fmla="*/ 29974 w 92362"/>
                  <a:gd name="connsiteY4" fmla="*/ 0 h 89447"/>
                  <a:gd name="connsiteX5" fmla="*/ 4066 w 92362"/>
                  <a:gd name="connsiteY5" fmla="*/ 24479 h 89447"/>
                  <a:gd name="connsiteX6" fmla="*/ 27402 w 92362"/>
                  <a:gd name="connsiteY6" fmla="*/ 85439 h 8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362" h="89447">
                    <a:moveTo>
                      <a:pt x="27402" y="85439"/>
                    </a:moveTo>
                    <a:cubicBezTo>
                      <a:pt x="50738" y="95821"/>
                      <a:pt x="77980" y="85344"/>
                      <a:pt x="88362" y="62008"/>
                    </a:cubicBezTo>
                    <a:cubicBezTo>
                      <a:pt x="91029" y="56102"/>
                      <a:pt x="92267" y="49816"/>
                      <a:pt x="92363" y="43720"/>
                    </a:cubicBezTo>
                    <a:cubicBezTo>
                      <a:pt x="83600" y="52006"/>
                      <a:pt x="68550" y="68104"/>
                      <a:pt x="42737" y="45529"/>
                    </a:cubicBezTo>
                    <a:cubicBezTo>
                      <a:pt x="25211" y="30290"/>
                      <a:pt x="27212" y="4572"/>
                      <a:pt x="29974" y="0"/>
                    </a:cubicBezTo>
                    <a:cubicBezTo>
                      <a:pt x="18830" y="4191"/>
                      <a:pt x="9305" y="12668"/>
                      <a:pt x="4066" y="24479"/>
                    </a:cubicBezTo>
                    <a:cubicBezTo>
                      <a:pt x="-6412" y="47815"/>
                      <a:pt x="4066" y="75057"/>
                      <a:pt x="27402" y="8543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7" name="Freeform: Shape 5774">
                <a:extLst>
                  <a:ext uri="{FF2B5EF4-FFF2-40B4-BE49-F238E27FC236}">
                    <a16:creationId xmlns:a16="http://schemas.microsoft.com/office/drawing/2014/main" id="{DDD99278-A65B-4435-90AA-3DBF788048F0}"/>
                  </a:ext>
                </a:extLst>
              </p:cNvPr>
              <p:cNvSpPr/>
              <p:nvPr/>
            </p:nvSpPr>
            <p:spPr>
              <a:xfrm>
                <a:off x="5752057" y="2310434"/>
                <a:ext cx="21514" cy="24664"/>
              </a:xfrm>
              <a:custGeom>
                <a:avLst/>
                <a:gdLst>
                  <a:gd name="connsiteX0" fmla="*/ 17139 w 21514"/>
                  <a:gd name="connsiteY0" fmla="*/ 23667 h 24664"/>
                  <a:gd name="connsiteX1" fmla="*/ 2089 w 21514"/>
                  <a:gd name="connsiteY1" fmla="*/ 17190 h 24664"/>
                  <a:gd name="connsiteX2" fmla="*/ 4375 w 21514"/>
                  <a:gd name="connsiteY2" fmla="*/ 997 h 24664"/>
                  <a:gd name="connsiteX3" fmla="*/ 19425 w 21514"/>
                  <a:gd name="connsiteY3" fmla="*/ 7474 h 24664"/>
                  <a:gd name="connsiteX4" fmla="*/ 17139 w 21514"/>
                  <a:gd name="connsiteY4" fmla="*/ 23667 h 2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4" h="24664">
                    <a:moveTo>
                      <a:pt x="17139" y="23667"/>
                    </a:moveTo>
                    <a:cubicBezTo>
                      <a:pt x="12376" y="26334"/>
                      <a:pt x="5614" y="23476"/>
                      <a:pt x="2089" y="17190"/>
                    </a:cubicBezTo>
                    <a:cubicBezTo>
                      <a:pt x="-1435" y="10903"/>
                      <a:pt x="-387" y="3664"/>
                      <a:pt x="4375" y="997"/>
                    </a:cubicBezTo>
                    <a:cubicBezTo>
                      <a:pt x="9138" y="-1670"/>
                      <a:pt x="15901" y="1188"/>
                      <a:pt x="19425" y="7474"/>
                    </a:cubicBezTo>
                    <a:cubicBezTo>
                      <a:pt x="22949" y="13761"/>
                      <a:pt x="21901" y="21000"/>
                      <a:pt x="17139" y="23667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55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806621" y="2302184"/>
              <a:ext cx="92408" cy="92408"/>
              <a:chOff x="5806621" y="2302184"/>
              <a:chExt cx="92408" cy="92408"/>
            </a:xfrm>
          </p:grpSpPr>
          <p:sp>
            <p:nvSpPr>
              <p:cNvPr id="562" name="Freeform: Shape 5776">
                <a:extLst>
                  <a:ext uri="{FF2B5EF4-FFF2-40B4-BE49-F238E27FC236}">
                    <a16:creationId xmlns:a16="http://schemas.microsoft.com/office/drawing/2014/main" id="{3C2956F5-E2C7-4E3B-BC55-60D881130599}"/>
                  </a:ext>
                </a:extLst>
              </p:cNvPr>
              <p:cNvSpPr/>
              <p:nvPr/>
            </p:nvSpPr>
            <p:spPr>
              <a:xfrm>
                <a:off x="5806621" y="2302184"/>
                <a:ext cx="92408" cy="92408"/>
              </a:xfrm>
              <a:custGeom>
                <a:avLst/>
                <a:gdLst>
                  <a:gd name="connsiteX0" fmla="*/ 4009 w 92408"/>
                  <a:gd name="connsiteY0" fmla="*/ 27440 h 92408"/>
                  <a:gd name="connsiteX1" fmla="*/ 27440 w 92408"/>
                  <a:gd name="connsiteY1" fmla="*/ 88400 h 92408"/>
                  <a:gd name="connsiteX2" fmla="*/ 88400 w 92408"/>
                  <a:gd name="connsiteY2" fmla="*/ 64969 h 92408"/>
                  <a:gd name="connsiteX3" fmla="*/ 64969 w 92408"/>
                  <a:gd name="connsiteY3" fmla="*/ 4009 h 92408"/>
                  <a:gd name="connsiteX4" fmla="*/ 4009 w 92408"/>
                  <a:gd name="connsiteY4" fmla="*/ 27440 h 9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08" h="92408">
                    <a:moveTo>
                      <a:pt x="4009" y="27440"/>
                    </a:moveTo>
                    <a:cubicBezTo>
                      <a:pt x="-6374" y="50776"/>
                      <a:pt x="4104" y="78018"/>
                      <a:pt x="27440" y="88400"/>
                    </a:cubicBezTo>
                    <a:cubicBezTo>
                      <a:pt x="50776" y="98782"/>
                      <a:pt x="78018" y="88305"/>
                      <a:pt x="88400" y="64969"/>
                    </a:cubicBezTo>
                    <a:cubicBezTo>
                      <a:pt x="98782" y="41632"/>
                      <a:pt x="88305" y="14391"/>
                      <a:pt x="64969" y="4009"/>
                    </a:cubicBezTo>
                    <a:cubicBezTo>
                      <a:pt x="41632" y="-6374"/>
                      <a:pt x="14296" y="4104"/>
                      <a:pt x="4009" y="2744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3" name="Freeform: Shape 5777">
                <a:extLst>
                  <a:ext uri="{FF2B5EF4-FFF2-40B4-BE49-F238E27FC236}">
                    <a16:creationId xmlns:a16="http://schemas.microsoft.com/office/drawing/2014/main" id="{72893339-4BBE-454F-AA3C-243A34549701}"/>
                  </a:ext>
                </a:extLst>
              </p:cNvPr>
              <p:cNvSpPr/>
              <p:nvPr/>
            </p:nvSpPr>
            <p:spPr>
              <a:xfrm>
                <a:off x="5806660" y="2305145"/>
                <a:ext cx="92362" cy="89447"/>
              </a:xfrm>
              <a:custGeom>
                <a:avLst/>
                <a:gdLst>
                  <a:gd name="connsiteX0" fmla="*/ 27402 w 92362"/>
                  <a:gd name="connsiteY0" fmla="*/ 85439 h 89447"/>
                  <a:gd name="connsiteX1" fmla="*/ 88362 w 92362"/>
                  <a:gd name="connsiteY1" fmla="*/ 62008 h 89447"/>
                  <a:gd name="connsiteX2" fmla="*/ 92363 w 92362"/>
                  <a:gd name="connsiteY2" fmla="*/ 43720 h 89447"/>
                  <a:gd name="connsiteX3" fmla="*/ 42737 w 92362"/>
                  <a:gd name="connsiteY3" fmla="*/ 45529 h 89447"/>
                  <a:gd name="connsiteX4" fmla="*/ 29974 w 92362"/>
                  <a:gd name="connsiteY4" fmla="*/ 0 h 89447"/>
                  <a:gd name="connsiteX5" fmla="*/ 4066 w 92362"/>
                  <a:gd name="connsiteY5" fmla="*/ 24479 h 89447"/>
                  <a:gd name="connsiteX6" fmla="*/ 27402 w 92362"/>
                  <a:gd name="connsiteY6" fmla="*/ 85439 h 8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362" h="89447">
                    <a:moveTo>
                      <a:pt x="27402" y="85439"/>
                    </a:moveTo>
                    <a:cubicBezTo>
                      <a:pt x="50738" y="95821"/>
                      <a:pt x="77980" y="85344"/>
                      <a:pt x="88362" y="62008"/>
                    </a:cubicBezTo>
                    <a:cubicBezTo>
                      <a:pt x="91029" y="56102"/>
                      <a:pt x="92267" y="49816"/>
                      <a:pt x="92363" y="43720"/>
                    </a:cubicBezTo>
                    <a:cubicBezTo>
                      <a:pt x="83599" y="52006"/>
                      <a:pt x="68550" y="68104"/>
                      <a:pt x="42737" y="45529"/>
                    </a:cubicBezTo>
                    <a:cubicBezTo>
                      <a:pt x="25211" y="30290"/>
                      <a:pt x="27211" y="4572"/>
                      <a:pt x="29974" y="0"/>
                    </a:cubicBezTo>
                    <a:cubicBezTo>
                      <a:pt x="18830" y="4191"/>
                      <a:pt x="9305" y="12668"/>
                      <a:pt x="4066" y="24479"/>
                    </a:cubicBezTo>
                    <a:cubicBezTo>
                      <a:pt x="-6412" y="47815"/>
                      <a:pt x="4066" y="75057"/>
                      <a:pt x="27402" y="8543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64" name="Freeform: Shape 5778">
                <a:extLst>
                  <a:ext uri="{FF2B5EF4-FFF2-40B4-BE49-F238E27FC236}">
                    <a16:creationId xmlns:a16="http://schemas.microsoft.com/office/drawing/2014/main" id="{92E70587-133B-4AF8-9CC5-44DC43BF7627}"/>
                  </a:ext>
                </a:extLst>
              </p:cNvPr>
              <p:cNvSpPr/>
              <p:nvPr/>
            </p:nvSpPr>
            <p:spPr>
              <a:xfrm>
                <a:off x="5858356" y="2315577"/>
                <a:ext cx="21514" cy="24664"/>
              </a:xfrm>
              <a:custGeom>
                <a:avLst/>
                <a:gdLst>
                  <a:gd name="connsiteX0" fmla="*/ 17139 w 21514"/>
                  <a:gd name="connsiteY0" fmla="*/ 23667 h 24664"/>
                  <a:gd name="connsiteX1" fmla="*/ 2089 w 21514"/>
                  <a:gd name="connsiteY1" fmla="*/ 17190 h 24664"/>
                  <a:gd name="connsiteX2" fmla="*/ 4375 w 21514"/>
                  <a:gd name="connsiteY2" fmla="*/ 997 h 24664"/>
                  <a:gd name="connsiteX3" fmla="*/ 19425 w 21514"/>
                  <a:gd name="connsiteY3" fmla="*/ 7474 h 24664"/>
                  <a:gd name="connsiteX4" fmla="*/ 17139 w 21514"/>
                  <a:gd name="connsiteY4" fmla="*/ 23667 h 2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4" h="24664">
                    <a:moveTo>
                      <a:pt x="17139" y="23667"/>
                    </a:moveTo>
                    <a:cubicBezTo>
                      <a:pt x="12376" y="26334"/>
                      <a:pt x="5614" y="23476"/>
                      <a:pt x="2089" y="17190"/>
                    </a:cubicBezTo>
                    <a:cubicBezTo>
                      <a:pt x="-1435" y="10903"/>
                      <a:pt x="-387" y="3664"/>
                      <a:pt x="4375" y="997"/>
                    </a:cubicBezTo>
                    <a:cubicBezTo>
                      <a:pt x="9138" y="-1670"/>
                      <a:pt x="15901" y="1188"/>
                      <a:pt x="19425" y="7474"/>
                    </a:cubicBezTo>
                    <a:cubicBezTo>
                      <a:pt x="22949" y="13761"/>
                      <a:pt x="21902" y="21000"/>
                      <a:pt x="17139" y="23667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556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000225" y="2075592"/>
              <a:ext cx="963436" cy="416699"/>
              <a:chOff x="5000225" y="2075592"/>
              <a:chExt cx="963436" cy="416699"/>
            </a:xfrm>
          </p:grpSpPr>
          <p:sp>
            <p:nvSpPr>
              <p:cNvPr id="557" name="Freeform: Shape 5780">
                <a:extLst>
                  <a:ext uri="{FF2B5EF4-FFF2-40B4-BE49-F238E27FC236}">
                    <a16:creationId xmlns:a16="http://schemas.microsoft.com/office/drawing/2014/main" id="{ABDD758E-D8AE-4BD0-9334-1506EF8F8C8B}"/>
                  </a:ext>
                </a:extLst>
              </p:cNvPr>
              <p:cNvSpPr/>
              <p:nvPr/>
            </p:nvSpPr>
            <p:spPr>
              <a:xfrm>
                <a:off x="5000225" y="2075592"/>
                <a:ext cx="963434" cy="416699"/>
              </a:xfrm>
              <a:custGeom>
                <a:avLst/>
                <a:gdLst>
                  <a:gd name="connsiteX0" fmla="*/ 962329 w 963434"/>
                  <a:gd name="connsiteY0" fmla="*/ 317182 h 416699"/>
                  <a:gd name="connsiteX1" fmla="*/ 832123 w 963434"/>
                  <a:gd name="connsiteY1" fmla="*/ 280988 h 416699"/>
                  <a:gd name="connsiteX2" fmla="*/ 281958 w 963434"/>
                  <a:gd name="connsiteY2" fmla="*/ 146971 h 416699"/>
                  <a:gd name="connsiteX3" fmla="*/ 221094 w 963434"/>
                  <a:gd name="connsiteY3" fmla="*/ 124396 h 416699"/>
                  <a:gd name="connsiteX4" fmla="*/ 240620 w 963434"/>
                  <a:gd name="connsiteY4" fmla="*/ 29242 h 416699"/>
                  <a:gd name="connsiteX5" fmla="*/ 176993 w 963434"/>
                  <a:gd name="connsiteY5" fmla="*/ 105442 h 416699"/>
                  <a:gd name="connsiteX6" fmla="*/ 128892 w 963434"/>
                  <a:gd name="connsiteY6" fmla="*/ 0 h 416699"/>
                  <a:gd name="connsiteX7" fmla="*/ 131273 w 963434"/>
                  <a:gd name="connsiteY7" fmla="*/ 115252 h 416699"/>
                  <a:gd name="connsiteX8" fmla="*/ 876 w 963434"/>
                  <a:gd name="connsiteY8" fmla="*/ 147447 h 416699"/>
                  <a:gd name="connsiteX9" fmla="*/ 13830 w 963434"/>
                  <a:gd name="connsiteY9" fmla="*/ 173926 h 416699"/>
                  <a:gd name="connsiteX10" fmla="*/ 122034 w 963434"/>
                  <a:gd name="connsiteY10" fmla="*/ 142875 h 416699"/>
                  <a:gd name="connsiteX11" fmla="*/ 83077 w 963434"/>
                  <a:gd name="connsiteY11" fmla="*/ 217551 h 416699"/>
                  <a:gd name="connsiteX12" fmla="*/ 150228 w 963434"/>
                  <a:gd name="connsiteY12" fmla="*/ 163259 h 416699"/>
                  <a:gd name="connsiteX13" fmla="*/ 141750 w 963434"/>
                  <a:gd name="connsiteY13" fmla="*/ 234220 h 416699"/>
                  <a:gd name="connsiteX14" fmla="*/ 204520 w 963434"/>
                  <a:gd name="connsiteY14" fmla="*/ 168116 h 416699"/>
                  <a:gd name="connsiteX15" fmla="*/ 508273 w 963434"/>
                  <a:gd name="connsiteY15" fmla="*/ 394049 h 416699"/>
                  <a:gd name="connsiteX16" fmla="*/ 886129 w 963434"/>
                  <a:gd name="connsiteY16" fmla="*/ 354330 h 416699"/>
                  <a:gd name="connsiteX17" fmla="*/ 962329 w 963434"/>
                  <a:gd name="connsiteY17" fmla="*/ 317182 h 416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3434" h="416699">
                    <a:moveTo>
                      <a:pt x="962329" y="317182"/>
                    </a:moveTo>
                    <a:cubicBezTo>
                      <a:pt x="962329" y="317182"/>
                      <a:pt x="939184" y="266224"/>
                      <a:pt x="832123" y="280988"/>
                    </a:cubicBezTo>
                    <a:cubicBezTo>
                      <a:pt x="725062" y="295751"/>
                      <a:pt x="465791" y="307657"/>
                      <a:pt x="281958" y="146971"/>
                    </a:cubicBezTo>
                    <a:cubicBezTo>
                      <a:pt x="281958" y="146971"/>
                      <a:pt x="248145" y="122587"/>
                      <a:pt x="221094" y="124396"/>
                    </a:cubicBezTo>
                    <a:cubicBezTo>
                      <a:pt x="221094" y="124396"/>
                      <a:pt x="267004" y="69723"/>
                      <a:pt x="240620" y="29242"/>
                    </a:cubicBezTo>
                    <a:cubicBezTo>
                      <a:pt x="240620" y="29242"/>
                      <a:pt x="226142" y="93726"/>
                      <a:pt x="176993" y="105442"/>
                    </a:cubicBezTo>
                    <a:cubicBezTo>
                      <a:pt x="176993" y="105442"/>
                      <a:pt x="216617" y="50578"/>
                      <a:pt x="128892" y="0"/>
                    </a:cubicBezTo>
                    <a:cubicBezTo>
                      <a:pt x="128892" y="0"/>
                      <a:pt x="169564" y="59341"/>
                      <a:pt x="131273" y="115252"/>
                    </a:cubicBezTo>
                    <a:cubicBezTo>
                      <a:pt x="131273" y="115252"/>
                      <a:pt x="67360" y="96964"/>
                      <a:pt x="876" y="147447"/>
                    </a:cubicBezTo>
                    <a:cubicBezTo>
                      <a:pt x="876" y="147447"/>
                      <a:pt x="-5030" y="164592"/>
                      <a:pt x="13830" y="173926"/>
                    </a:cubicBezTo>
                    <a:cubicBezTo>
                      <a:pt x="13830" y="173926"/>
                      <a:pt x="59264" y="131826"/>
                      <a:pt x="122034" y="142875"/>
                    </a:cubicBezTo>
                    <a:cubicBezTo>
                      <a:pt x="122034" y="142875"/>
                      <a:pt x="88601" y="159448"/>
                      <a:pt x="83077" y="217551"/>
                    </a:cubicBezTo>
                    <a:cubicBezTo>
                      <a:pt x="83077" y="217551"/>
                      <a:pt x="105746" y="165354"/>
                      <a:pt x="150228" y="163259"/>
                    </a:cubicBezTo>
                    <a:cubicBezTo>
                      <a:pt x="150228" y="163259"/>
                      <a:pt x="188042" y="182023"/>
                      <a:pt x="141750" y="234220"/>
                    </a:cubicBezTo>
                    <a:cubicBezTo>
                      <a:pt x="141750" y="234220"/>
                      <a:pt x="193185" y="237172"/>
                      <a:pt x="204520" y="168116"/>
                    </a:cubicBezTo>
                    <a:cubicBezTo>
                      <a:pt x="204520" y="168116"/>
                      <a:pt x="305581" y="324707"/>
                      <a:pt x="508273" y="394049"/>
                    </a:cubicBezTo>
                    <a:cubicBezTo>
                      <a:pt x="710965" y="463391"/>
                      <a:pt x="768115" y="351091"/>
                      <a:pt x="886129" y="354330"/>
                    </a:cubicBezTo>
                    <a:cubicBezTo>
                      <a:pt x="978617" y="356807"/>
                      <a:pt x="962329" y="317182"/>
                      <a:pt x="962329" y="317182"/>
                    </a:cubicBezTo>
                    <a:close/>
                  </a:path>
                </a:pathLst>
              </a:custGeom>
              <a:solidFill>
                <a:srgbClr val="65B4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58" name="Graphic 5504">
                <a:extLst>
                  <a:ext uri="{FF2B5EF4-FFF2-40B4-BE49-F238E27FC236}">
                    <a16:creationId xmlns:a16="http://schemas.microsoft.com/office/drawing/2014/main" id="{0F48FC9A-F771-47B9-B72F-50151DBD7BFE}"/>
                  </a:ext>
                </a:extLst>
              </p:cNvPr>
              <p:cNvGrpSpPr/>
              <p:nvPr/>
            </p:nvGrpSpPr>
            <p:grpSpPr>
              <a:xfrm>
                <a:off x="5005672" y="2206648"/>
                <a:ext cx="171416" cy="103110"/>
                <a:chOff x="5005672" y="2206648"/>
                <a:chExt cx="171416" cy="103110"/>
              </a:xfrm>
              <a:solidFill>
                <a:srgbClr val="000000"/>
              </a:solidFill>
            </p:grpSpPr>
            <p:sp>
              <p:nvSpPr>
                <p:cNvPr id="560" name="Freeform: Shape 5782">
                  <a:extLst>
                    <a:ext uri="{FF2B5EF4-FFF2-40B4-BE49-F238E27FC236}">
                      <a16:creationId xmlns:a16="http://schemas.microsoft.com/office/drawing/2014/main" id="{D0C2845D-5008-4B37-8050-85D18C15C2A9}"/>
                    </a:ext>
                  </a:extLst>
                </p:cNvPr>
                <p:cNvSpPr/>
                <p:nvPr/>
              </p:nvSpPr>
              <p:spPr>
                <a:xfrm>
                  <a:off x="5005672" y="2206648"/>
                  <a:ext cx="131003" cy="86495"/>
                </a:xfrm>
                <a:custGeom>
                  <a:avLst/>
                  <a:gdLst>
                    <a:gd name="connsiteX0" fmla="*/ 8477 w 131003"/>
                    <a:gd name="connsiteY0" fmla="*/ 42871 h 86495"/>
                    <a:gd name="connsiteX1" fmla="*/ 116681 w 131003"/>
                    <a:gd name="connsiteY1" fmla="*/ 11819 h 86495"/>
                    <a:gd name="connsiteX2" fmla="*/ 77724 w 131003"/>
                    <a:gd name="connsiteY2" fmla="*/ 86495 h 86495"/>
                    <a:gd name="connsiteX3" fmla="*/ 88011 w 131003"/>
                    <a:gd name="connsiteY3" fmla="*/ 68874 h 86495"/>
                    <a:gd name="connsiteX4" fmla="*/ 111347 w 131003"/>
                    <a:gd name="connsiteY4" fmla="*/ 29917 h 86495"/>
                    <a:gd name="connsiteX5" fmla="*/ 127635 w 131003"/>
                    <a:gd name="connsiteY5" fmla="*/ 6390 h 86495"/>
                    <a:gd name="connsiteX6" fmla="*/ 74486 w 131003"/>
                    <a:gd name="connsiteY6" fmla="*/ 675 h 86495"/>
                    <a:gd name="connsiteX7" fmla="*/ 0 w 131003"/>
                    <a:gd name="connsiteY7" fmla="*/ 36584 h 86495"/>
                    <a:gd name="connsiteX8" fmla="*/ 8477 w 131003"/>
                    <a:gd name="connsiteY8" fmla="*/ 42871 h 86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003" h="86495">
                      <a:moveTo>
                        <a:pt x="8477" y="42871"/>
                      </a:moveTo>
                      <a:cubicBezTo>
                        <a:pt x="8477" y="42871"/>
                        <a:pt x="53912" y="770"/>
                        <a:pt x="116681" y="11819"/>
                      </a:cubicBezTo>
                      <a:cubicBezTo>
                        <a:pt x="116681" y="11819"/>
                        <a:pt x="83248" y="28393"/>
                        <a:pt x="77724" y="86495"/>
                      </a:cubicBezTo>
                      <a:cubicBezTo>
                        <a:pt x="77724" y="86495"/>
                        <a:pt x="81153" y="78589"/>
                        <a:pt x="88011" y="68874"/>
                      </a:cubicBezTo>
                      <a:cubicBezTo>
                        <a:pt x="87154" y="63921"/>
                        <a:pt x="88011" y="51157"/>
                        <a:pt x="111347" y="29917"/>
                      </a:cubicBezTo>
                      <a:cubicBezTo>
                        <a:pt x="142018" y="1818"/>
                        <a:pt x="127635" y="6390"/>
                        <a:pt x="127635" y="6390"/>
                      </a:cubicBezTo>
                      <a:cubicBezTo>
                        <a:pt x="127635" y="6390"/>
                        <a:pt x="118205" y="-2468"/>
                        <a:pt x="74486" y="675"/>
                      </a:cubicBezTo>
                      <a:cubicBezTo>
                        <a:pt x="38195" y="3342"/>
                        <a:pt x="8954" y="28202"/>
                        <a:pt x="0" y="36584"/>
                      </a:cubicBezTo>
                      <a:cubicBezTo>
                        <a:pt x="2000" y="38870"/>
                        <a:pt x="4763" y="40966"/>
                        <a:pt x="8477" y="42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1" name="Freeform: Shape 5783">
                  <a:extLst>
                    <a:ext uri="{FF2B5EF4-FFF2-40B4-BE49-F238E27FC236}">
                      <a16:creationId xmlns:a16="http://schemas.microsoft.com/office/drawing/2014/main" id="{9EC9F544-3C09-4509-ACAD-180F42734289}"/>
                    </a:ext>
                  </a:extLst>
                </p:cNvPr>
                <p:cNvSpPr/>
                <p:nvPr/>
              </p:nvSpPr>
              <p:spPr>
                <a:xfrm>
                  <a:off x="5135022" y="2234669"/>
                  <a:ext cx="42067" cy="75090"/>
                </a:xfrm>
                <a:custGeom>
                  <a:avLst/>
                  <a:gdLst>
                    <a:gd name="connsiteX0" fmla="*/ 571 w 42067"/>
                    <a:gd name="connsiteY0" fmla="*/ 6563 h 75090"/>
                    <a:gd name="connsiteX1" fmla="*/ 0 w 42067"/>
                    <a:gd name="connsiteY1" fmla="*/ 7040 h 75090"/>
                    <a:gd name="connsiteX2" fmla="*/ 15526 w 42067"/>
                    <a:gd name="connsiteY2" fmla="*/ 4087 h 75090"/>
                    <a:gd name="connsiteX3" fmla="*/ 7048 w 42067"/>
                    <a:gd name="connsiteY3" fmla="*/ 75048 h 75090"/>
                    <a:gd name="connsiteX4" fmla="*/ 9715 w 42067"/>
                    <a:gd name="connsiteY4" fmla="*/ 75048 h 75090"/>
                    <a:gd name="connsiteX5" fmla="*/ 38671 w 42067"/>
                    <a:gd name="connsiteY5" fmla="*/ 10373 h 75090"/>
                    <a:gd name="connsiteX6" fmla="*/ 571 w 42067"/>
                    <a:gd name="connsiteY6" fmla="*/ 6563 h 7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067" h="75090">
                      <a:moveTo>
                        <a:pt x="571" y="6563"/>
                      </a:moveTo>
                      <a:lnTo>
                        <a:pt x="0" y="7040"/>
                      </a:lnTo>
                      <a:cubicBezTo>
                        <a:pt x="4858" y="5420"/>
                        <a:pt x="10001" y="4373"/>
                        <a:pt x="15526" y="4087"/>
                      </a:cubicBezTo>
                      <a:cubicBezTo>
                        <a:pt x="15526" y="4087"/>
                        <a:pt x="53340" y="22851"/>
                        <a:pt x="7048" y="75048"/>
                      </a:cubicBezTo>
                      <a:cubicBezTo>
                        <a:pt x="7048" y="75048"/>
                        <a:pt x="8001" y="75143"/>
                        <a:pt x="9715" y="75048"/>
                      </a:cubicBezTo>
                      <a:cubicBezTo>
                        <a:pt x="40291" y="58951"/>
                        <a:pt x="47244" y="29900"/>
                        <a:pt x="38671" y="10373"/>
                      </a:cubicBezTo>
                      <a:cubicBezTo>
                        <a:pt x="29432" y="-10486"/>
                        <a:pt x="571" y="6563"/>
                        <a:pt x="571" y="65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59" name="Freeform: Shape 5784">
                <a:extLst>
                  <a:ext uri="{FF2B5EF4-FFF2-40B4-BE49-F238E27FC236}">
                    <a16:creationId xmlns:a16="http://schemas.microsoft.com/office/drawing/2014/main" id="{8B176254-4767-483C-9246-74F7F860633B}"/>
                  </a:ext>
                </a:extLst>
              </p:cNvPr>
              <p:cNvSpPr/>
              <p:nvPr/>
            </p:nvSpPr>
            <p:spPr>
              <a:xfrm>
                <a:off x="5223223" y="2268474"/>
                <a:ext cx="740437" cy="223818"/>
              </a:xfrm>
              <a:custGeom>
                <a:avLst/>
                <a:gdLst>
                  <a:gd name="connsiteX0" fmla="*/ 663226 w 740437"/>
                  <a:gd name="connsiteY0" fmla="*/ 161449 h 223818"/>
                  <a:gd name="connsiteX1" fmla="*/ 739331 w 740437"/>
                  <a:gd name="connsiteY1" fmla="*/ 124301 h 223818"/>
                  <a:gd name="connsiteX2" fmla="*/ 734473 w 740437"/>
                  <a:gd name="connsiteY2" fmla="*/ 117062 h 223818"/>
                  <a:gd name="connsiteX3" fmla="*/ 615601 w 740437"/>
                  <a:gd name="connsiteY3" fmla="*/ 144304 h 223818"/>
                  <a:gd name="connsiteX4" fmla="*/ 482536 w 740437"/>
                  <a:gd name="connsiteY4" fmla="*/ 186118 h 223818"/>
                  <a:gd name="connsiteX5" fmla="*/ 315373 w 740437"/>
                  <a:gd name="connsiteY5" fmla="*/ 178022 h 223818"/>
                  <a:gd name="connsiteX6" fmla="*/ 175641 w 740437"/>
                  <a:gd name="connsiteY6" fmla="*/ 123158 h 223818"/>
                  <a:gd name="connsiteX7" fmla="*/ 74200 w 740437"/>
                  <a:gd name="connsiteY7" fmla="*/ 39148 h 223818"/>
                  <a:gd name="connsiteX8" fmla="*/ 0 w 740437"/>
                  <a:gd name="connsiteY8" fmla="*/ 0 h 223818"/>
                  <a:gd name="connsiteX9" fmla="*/ 285464 w 740437"/>
                  <a:gd name="connsiteY9" fmla="*/ 201168 h 223818"/>
                  <a:gd name="connsiteX10" fmla="*/ 663226 w 740437"/>
                  <a:gd name="connsiteY10" fmla="*/ 161449 h 22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437" h="223818">
                    <a:moveTo>
                      <a:pt x="663226" y="161449"/>
                    </a:moveTo>
                    <a:cubicBezTo>
                      <a:pt x="755618" y="164020"/>
                      <a:pt x="739331" y="124301"/>
                      <a:pt x="739331" y="124301"/>
                    </a:cubicBezTo>
                    <a:cubicBezTo>
                      <a:pt x="739331" y="124301"/>
                      <a:pt x="737997" y="121348"/>
                      <a:pt x="734473" y="117062"/>
                    </a:cubicBezTo>
                    <a:cubicBezTo>
                      <a:pt x="734473" y="156305"/>
                      <a:pt x="679990" y="137065"/>
                      <a:pt x="615601" y="144304"/>
                    </a:cubicBezTo>
                    <a:cubicBezTo>
                      <a:pt x="550736" y="151543"/>
                      <a:pt x="567690" y="159353"/>
                      <a:pt x="482536" y="186118"/>
                    </a:cubicBezTo>
                    <a:cubicBezTo>
                      <a:pt x="397383" y="212884"/>
                      <a:pt x="399669" y="173926"/>
                      <a:pt x="315373" y="178022"/>
                    </a:cubicBezTo>
                    <a:cubicBezTo>
                      <a:pt x="231077" y="182118"/>
                      <a:pt x="256318" y="145161"/>
                      <a:pt x="175641" y="123158"/>
                    </a:cubicBezTo>
                    <a:cubicBezTo>
                      <a:pt x="94964" y="101060"/>
                      <a:pt x="74200" y="39148"/>
                      <a:pt x="74200" y="39148"/>
                    </a:cubicBezTo>
                    <a:cubicBezTo>
                      <a:pt x="40862" y="37624"/>
                      <a:pt x="15621" y="17335"/>
                      <a:pt x="0" y="0"/>
                    </a:cubicBezTo>
                    <a:cubicBezTo>
                      <a:pt x="37528" y="46958"/>
                      <a:pt x="132493" y="148876"/>
                      <a:pt x="285464" y="201168"/>
                    </a:cubicBezTo>
                    <a:cubicBezTo>
                      <a:pt x="487966" y="270510"/>
                      <a:pt x="545116" y="158210"/>
                      <a:pt x="663226" y="161449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80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1282939" y="4821522"/>
            <a:ext cx="172591" cy="167275"/>
            <a:chOff x="5820496" y="1501728"/>
            <a:chExt cx="119180" cy="119123"/>
          </a:xfrm>
        </p:grpSpPr>
        <p:sp>
          <p:nvSpPr>
            <p:cNvPr id="581" name="Freeform: Shape 5648">
              <a:extLst>
                <a:ext uri="{FF2B5EF4-FFF2-40B4-BE49-F238E27FC236}">
                  <a16:creationId xmlns:a16="http://schemas.microsoft.com/office/drawing/2014/main" id="{BB6AD57B-471A-412E-9229-FC76E2520CDA}"/>
                </a:ext>
              </a:extLst>
            </p:cNvPr>
            <p:cNvSpPr/>
            <p:nvPr/>
          </p:nvSpPr>
          <p:spPr>
            <a:xfrm>
              <a:off x="5820553" y="1501728"/>
              <a:ext cx="119123" cy="119123"/>
            </a:xfrm>
            <a:custGeom>
              <a:avLst/>
              <a:gdLst>
                <a:gd name="connsiteX0" fmla="*/ 117141 w 119123"/>
                <a:gd name="connsiteY0" fmla="*/ 74754 h 119123"/>
                <a:gd name="connsiteX1" fmla="*/ 44370 w 119123"/>
                <a:gd name="connsiteY1" fmla="*/ 117140 h 119123"/>
                <a:gd name="connsiteX2" fmla="*/ 1983 w 119123"/>
                <a:gd name="connsiteY2" fmla="*/ 44369 h 119123"/>
                <a:gd name="connsiteX3" fmla="*/ 74754 w 119123"/>
                <a:gd name="connsiteY3" fmla="*/ 1983 h 119123"/>
                <a:gd name="connsiteX4" fmla="*/ 117141 w 119123"/>
                <a:gd name="connsiteY4" fmla="*/ 74754 h 1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3" h="119123">
                  <a:moveTo>
                    <a:pt x="117141" y="74754"/>
                  </a:moveTo>
                  <a:cubicBezTo>
                    <a:pt x="108758" y="106568"/>
                    <a:pt x="76183" y="125522"/>
                    <a:pt x="44370" y="117140"/>
                  </a:cubicBezTo>
                  <a:cubicBezTo>
                    <a:pt x="12556" y="108758"/>
                    <a:pt x="-6399" y="76183"/>
                    <a:pt x="1983" y="44369"/>
                  </a:cubicBezTo>
                  <a:cubicBezTo>
                    <a:pt x="10365" y="12556"/>
                    <a:pt x="42941" y="-6399"/>
                    <a:pt x="74754" y="1983"/>
                  </a:cubicBezTo>
                  <a:cubicBezTo>
                    <a:pt x="106568" y="10365"/>
                    <a:pt x="125522" y="42941"/>
                    <a:pt x="117141" y="74754"/>
                  </a:cubicBezTo>
                  <a:close/>
                </a:path>
              </a:pathLst>
            </a:custGeom>
            <a:solidFill>
              <a:srgbClr val="9CC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2" name="Freeform: Shape 5649">
              <a:extLst>
                <a:ext uri="{FF2B5EF4-FFF2-40B4-BE49-F238E27FC236}">
                  <a16:creationId xmlns:a16="http://schemas.microsoft.com/office/drawing/2014/main" id="{AC060F20-06B7-4A89-9B19-A475D74CDB7D}"/>
                </a:ext>
              </a:extLst>
            </p:cNvPr>
            <p:cNvSpPr/>
            <p:nvPr/>
          </p:nvSpPr>
          <p:spPr>
            <a:xfrm>
              <a:off x="5820496" y="1528000"/>
              <a:ext cx="119170" cy="92851"/>
            </a:xfrm>
            <a:custGeom>
              <a:avLst/>
              <a:gdLst>
                <a:gd name="connsiteX0" fmla="*/ 44426 w 119170"/>
                <a:gd name="connsiteY0" fmla="*/ 90868 h 92851"/>
                <a:gd name="connsiteX1" fmla="*/ 117197 w 119170"/>
                <a:gd name="connsiteY1" fmla="*/ 48482 h 92851"/>
                <a:gd name="connsiteX2" fmla="*/ 108910 w 119170"/>
                <a:gd name="connsiteY2" fmla="*/ 0 h 92851"/>
                <a:gd name="connsiteX3" fmla="*/ 57475 w 119170"/>
                <a:gd name="connsiteY3" fmla="*/ 63246 h 92851"/>
                <a:gd name="connsiteX4" fmla="*/ 4421 w 119170"/>
                <a:gd name="connsiteY4" fmla="*/ 10954 h 92851"/>
                <a:gd name="connsiteX5" fmla="*/ 1945 w 119170"/>
                <a:gd name="connsiteY5" fmla="*/ 18193 h 92851"/>
                <a:gd name="connsiteX6" fmla="*/ 44426 w 119170"/>
                <a:gd name="connsiteY6" fmla="*/ 90868 h 9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70" h="92851">
                  <a:moveTo>
                    <a:pt x="44426" y="90868"/>
                  </a:moveTo>
                  <a:cubicBezTo>
                    <a:pt x="76240" y="99251"/>
                    <a:pt x="108815" y="80296"/>
                    <a:pt x="117197" y="48482"/>
                  </a:cubicBezTo>
                  <a:cubicBezTo>
                    <a:pt x="121769" y="31242"/>
                    <a:pt x="118149" y="13716"/>
                    <a:pt x="108910" y="0"/>
                  </a:cubicBezTo>
                  <a:cubicBezTo>
                    <a:pt x="114244" y="21527"/>
                    <a:pt x="105862" y="66199"/>
                    <a:pt x="57475" y="63246"/>
                  </a:cubicBezTo>
                  <a:cubicBezTo>
                    <a:pt x="7660" y="60198"/>
                    <a:pt x="4421" y="21527"/>
                    <a:pt x="4421" y="10954"/>
                  </a:cubicBezTo>
                  <a:cubicBezTo>
                    <a:pt x="3469" y="13240"/>
                    <a:pt x="2611" y="15621"/>
                    <a:pt x="1945" y="18193"/>
                  </a:cubicBezTo>
                  <a:cubicBezTo>
                    <a:pt x="-6342" y="49911"/>
                    <a:pt x="12612" y="82487"/>
                    <a:pt x="44426" y="908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650">
              <a:extLst>
                <a:ext uri="{FF2B5EF4-FFF2-40B4-BE49-F238E27FC236}">
                  <a16:creationId xmlns:a16="http://schemas.microsoft.com/office/drawing/2014/main" id="{463DF96D-57D7-49F9-8E16-B1271B73A970}"/>
                </a:ext>
              </a:extLst>
            </p:cNvPr>
            <p:cNvSpPr/>
            <p:nvPr/>
          </p:nvSpPr>
          <p:spPr>
            <a:xfrm>
              <a:off x="5849756" y="1515007"/>
              <a:ext cx="43667" cy="28843"/>
            </a:xfrm>
            <a:custGeom>
              <a:avLst/>
              <a:gdLst>
                <a:gd name="connsiteX0" fmla="*/ 43551 w 43667"/>
                <a:gd name="connsiteY0" fmla="*/ 10992 h 28843"/>
                <a:gd name="connsiteX1" fmla="*/ 24024 w 43667"/>
                <a:gd name="connsiteY1" fmla="*/ 28423 h 28843"/>
                <a:gd name="connsiteX2" fmla="*/ 117 w 43667"/>
                <a:gd name="connsiteY2" fmla="*/ 17851 h 28843"/>
                <a:gd name="connsiteX3" fmla="*/ 19643 w 43667"/>
                <a:gd name="connsiteY3" fmla="*/ 420 h 28843"/>
                <a:gd name="connsiteX4" fmla="*/ 43551 w 43667"/>
                <a:gd name="connsiteY4" fmla="*/ 10992 h 2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67" h="28843">
                  <a:moveTo>
                    <a:pt x="43551" y="10992"/>
                  </a:moveTo>
                  <a:cubicBezTo>
                    <a:pt x="44789" y="18708"/>
                    <a:pt x="36026" y="26518"/>
                    <a:pt x="24024" y="28423"/>
                  </a:cubicBezTo>
                  <a:cubicBezTo>
                    <a:pt x="12023" y="30328"/>
                    <a:pt x="1355" y="25566"/>
                    <a:pt x="117" y="17851"/>
                  </a:cubicBezTo>
                  <a:cubicBezTo>
                    <a:pt x="-1122" y="10135"/>
                    <a:pt x="7641" y="2325"/>
                    <a:pt x="19643" y="420"/>
                  </a:cubicBezTo>
                  <a:cubicBezTo>
                    <a:pt x="31644" y="-1485"/>
                    <a:pt x="42312" y="3277"/>
                    <a:pt x="43551" y="10992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84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2579082" y="5541601"/>
            <a:ext cx="172591" cy="167275"/>
            <a:chOff x="5820496" y="1501728"/>
            <a:chExt cx="119180" cy="119123"/>
          </a:xfrm>
        </p:grpSpPr>
        <p:sp>
          <p:nvSpPr>
            <p:cNvPr id="585" name="Freeform: Shape 5648">
              <a:extLst>
                <a:ext uri="{FF2B5EF4-FFF2-40B4-BE49-F238E27FC236}">
                  <a16:creationId xmlns:a16="http://schemas.microsoft.com/office/drawing/2014/main" id="{BB6AD57B-471A-412E-9229-FC76E2520CDA}"/>
                </a:ext>
              </a:extLst>
            </p:cNvPr>
            <p:cNvSpPr/>
            <p:nvPr/>
          </p:nvSpPr>
          <p:spPr>
            <a:xfrm>
              <a:off x="5820553" y="1501728"/>
              <a:ext cx="119123" cy="119123"/>
            </a:xfrm>
            <a:custGeom>
              <a:avLst/>
              <a:gdLst>
                <a:gd name="connsiteX0" fmla="*/ 117141 w 119123"/>
                <a:gd name="connsiteY0" fmla="*/ 74754 h 119123"/>
                <a:gd name="connsiteX1" fmla="*/ 44370 w 119123"/>
                <a:gd name="connsiteY1" fmla="*/ 117140 h 119123"/>
                <a:gd name="connsiteX2" fmla="*/ 1983 w 119123"/>
                <a:gd name="connsiteY2" fmla="*/ 44369 h 119123"/>
                <a:gd name="connsiteX3" fmla="*/ 74754 w 119123"/>
                <a:gd name="connsiteY3" fmla="*/ 1983 h 119123"/>
                <a:gd name="connsiteX4" fmla="*/ 117141 w 119123"/>
                <a:gd name="connsiteY4" fmla="*/ 74754 h 1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3" h="119123">
                  <a:moveTo>
                    <a:pt x="117141" y="74754"/>
                  </a:moveTo>
                  <a:cubicBezTo>
                    <a:pt x="108758" y="106568"/>
                    <a:pt x="76183" y="125522"/>
                    <a:pt x="44370" y="117140"/>
                  </a:cubicBezTo>
                  <a:cubicBezTo>
                    <a:pt x="12556" y="108758"/>
                    <a:pt x="-6399" y="76183"/>
                    <a:pt x="1983" y="44369"/>
                  </a:cubicBezTo>
                  <a:cubicBezTo>
                    <a:pt x="10365" y="12556"/>
                    <a:pt x="42941" y="-6399"/>
                    <a:pt x="74754" y="1983"/>
                  </a:cubicBezTo>
                  <a:cubicBezTo>
                    <a:pt x="106568" y="10365"/>
                    <a:pt x="125522" y="42941"/>
                    <a:pt x="117141" y="74754"/>
                  </a:cubicBezTo>
                  <a:close/>
                </a:path>
              </a:pathLst>
            </a:custGeom>
            <a:solidFill>
              <a:srgbClr val="9CC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6" name="Freeform: Shape 5649">
              <a:extLst>
                <a:ext uri="{FF2B5EF4-FFF2-40B4-BE49-F238E27FC236}">
                  <a16:creationId xmlns:a16="http://schemas.microsoft.com/office/drawing/2014/main" id="{AC060F20-06B7-4A89-9B19-A475D74CDB7D}"/>
                </a:ext>
              </a:extLst>
            </p:cNvPr>
            <p:cNvSpPr/>
            <p:nvPr/>
          </p:nvSpPr>
          <p:spPr>
            <a:xfrm>
              <a:off x="5820496" y="1528000"/>
              <a:ext cx="119170" cy="92851"/>
            </a:xfrm>
            <a:custGeom>
              <a:avLst/>
              <a:gdLst>
                <a:gd name="connsiteX0" fmla="*/ 44426 w 119170"/>
                <a:gd name="connsiteY0" fmla="*/ 90868 h 92851"/>
                <a:gd name="connsiteX1" fmla="*/ 117197 w 119170"/>
                <a:gd name="connsiteY1" fmla="*/ 48482 h 92851"/>
                <a:gd name="connsiteX2" fmla="*/ 108910 w 119170"/>
                <a:gd name="connsiteY2" fmla="*/ 0 h 92851"/>
                <a:gd name="connsiteX3" fmla="*/ 57475 w 119170"/>
                <a:gd name="connsiteY3" fmla="*/ 63246 h 92851"/>
                <a:gd name="connsiteX4" fmla="*/ 4421 w 119170"/>
                <a:gd name="connsiteY4" fmla="*/ 10954 h 92851"/>
                <a:gd name="connsiteX5" fmla="*/ 1945 w 119170"/>
                <a:gd name="connsiteY5" fmla="*/ 18193 h 92851"/>
                <a:gd name="connsiteX6" fmla="*/ 44426 w 119170"/>
                <a:gd name="connsiteY6" fmla="*/ 90868 h 9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70" h="92851">
                  <a:moveTo>
                    <a:pt x="44426" y="90868"/>
                  </a:moveTo>
                  <a:cubicBezTo>
                    <a:pt x="76240" y="99251"/>
                    <a:pt x="108815" y="80296"/>
                    <a:pt x="117197" y="48482"/>
                  </a:cubicBezTo>
                  <a:cubicBezTo>
                    <a:pt x="121769" y="31242"/>
                    <a:pt x="118149" y="13716"/>
                    <a:pt x="108910" y="0"/>
                  </a:cubicBezTo>
                  <a:cubicBezTo>
                    <a:pt x="114244" y="21527"/>
                    <a:pt x="105862" y="66199"/>
                    <a:pt x="57475" y="63246"/>
                  </a:cubicBezTo>
                  <a:cubicBezTo>
                    <a:pt x="7660" y="60198"/>
                    <a:pt x="4421" y="21527"/>
                    <a:pt x="4421" y="10954"/>
                  </a:cubicBezTo>
                  <a:cubicBezTo>
                    <a:pt x="3469" y="13240"/>
                    <a:pt x="2611" y="15621"/>
                    <a:pt x="1945" y="18193"/>
                  </a:cubicBezTo>
                  <a:cubicBezTo>
                    <a:pt x="-6342" y="49911"/>
                    <a:pt x="12612" y="82487"/>
                    <a:pt x="44426" y="908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7" name="Freeform: Shape 5650">
              <a:extLst>
                <a:ext uri="{FF2B5EF4-FFF2-40B4-BE49-F238E27FC236}">
                  <a16:creationId xmlns:a16="http://schemas.microsoft.com/office/drawing/2014/main" id="{463DF96D-57D7-49F9-8E16-B1271B73A970}"/>
                </a:ext>
              </a:extLst>
            </p:cNvPr>
            <p:cNvSpPr/>
            <p:nvPr/>
          </p:nvSpPr>
          <p:spPr>
            <a:xfrm>
              <a:off x="5849756" y="1515007"/>
              <a:ext cx="43667" cy="28843"/>
            </a:xfrm>
            <a:custGeom>
              <a:avLst/>
              <a:gdLst>
                <a:gd name="connsiteX0" fmla="*/ 43551 w 43667"/>
                <a:gd name="connsiteY0" fmla="*/ 10992 h 28843"/>
                <a:gd name="connsiteX1" fmla="*/ 24024 w 43667"/>
                <a:gd name="connsiteY1" fmla="*/ 28423 h 28843"/>
                <a:gd name="connsiteX2" fmla="*/ 117 w 43667"/>
                <a:gd name="connsiteY2" fmla="*/ 17851 h 28843"/>
                <a:gd name="connsiteX3" fmla="*/ 19643 w 43667"/>
                <a:gd name="connsiteY3" fmla="*/ 420 h 28843"/>
                <a:gd name="connsiteX4" fmla="*/ 43551 w 43667"/>
                <a:gd name="connsiteY4" fmla="*/ 10992 h 2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67" h="28843">
                  <a:moveTo>
                    <a:pt x="43551" y="10992"/>
                  </a:moveTo>
                  <a:cubicBezTo>
                    <a:pt x="44789" y="18708"/>
                    <a:pt x="36026" y="26518"/>
                    <a:pt x="24024" y="28423"/>
                  </a:cubicBezTo>
                  <a:cubicBezTo>
                    <a:pt x="12023" y="30328"/>
                    <a:pt x="1355" y="25566"/>
                    <a:pt x="117" y="17851"/>
                  </a:cubicBezTo>
                  <a:cubicBezTo>
                    <a:pt x="-1122" y="10135"/>
                    <a:pt x="7641" y="2325"/>
                    <a:pt x="19643" y="420"/>
                  </a:cubicBezTo>
                  <a:cubicBezTo>
                    <a:pt x="31644" y="-1485"/>
                    <a:pt x="42312" y="3277"/>
                    <a:pt x="43551" y="10992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88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1871888" y="4678988"/>
            <a:ext cx="106407" cy="103130"/>
            <a:chOff x="5820496" y="1501728"/>
            <a:chExt cx="119180" cy="119123"/>
          </a:xfrm>
        </p:grpSpPr>
        <p:sp>
          <p:nvSpPr>
            <p:cNvPr id="589" name="Freeform: Shape 5648">
              <a:extLst>
                <a:ext uri="{FF2B5EF4-FFF2-40B4-BE49-F238E27FC236}">
                  <a16:creationId xmlns:a16="http://schemas.microsoft.com/office/drawing/2014/main" id="{BB6AD57B-471A-412E-9229-FC76E2520CDA}"/>
                </a:ext>
              </a:extLst>
            </p:cNvPr>
            <p:cNvSpPr/>
            <p:nvPr/>
          </p:nvSpPr>
          <p:spPr>
            <a:xfrm>
              <a:off x="5820553" y="1501728"/>
              <a:ext cx="119123" cy="119123"/>
            </a:xfrm>
            <a:custGeom>
              <a:avLst/>
              <a:gdLst>
                <a:gd name="connsiteX0" fmla="*/ 117141 w 119123"/>
                <a:gd name="connsiteY0" fmla="*/ 74754 h 119123"/>
                <a:gd name="connsiteX1" fmla="*/ 44370 w 119123"/>
                <a:gd name="connsiteY1" fmla="*/ 117140 h 119123"/>
                <a:gd name="connsiteX2" fmla="*/ 1983 w 119123"/>
                <a:gd name="connsiteY2" fmla="*/ 44369 h 119123"/>
                <a:gd name="connsiteX3" fmla="*/ 74754 w 119123"/>
                <a:gd name="connsiteY3" fmla="*/ 1983 h 119123"/>
                <a:gd name="connsiteX4" fmla="*/ 117141 w 119123"/>
                <a:gd name="connsiteY4" fmla="*/ 74754 h 1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3" h="119123">
                  <a:moveTo>
                    <a:pt x="117141" y="74754"/>
                  </a:moveTo>
                  <a:cubicBezTo>
                    <a:pt x="108758" y="106568"/>
                    <a:pt x="76183" y="125522"/>
                    <a:pt x="44370" y="117140"/>
                  </a:cubicBezTo>
                  <a:cubicBezTo>
                    <a:pt x="12556" y="108758"/>
                    <a:pt x="-6399" y="76183"/>
                    <a:pt x="1983" y="44369"/>
                  </a:cubicBezTo>
                  <a:cubicBezTo>
                    <a:pt x="10365" y="12556"/>
                    <a:pt x="42941" y="-6399"/>
                    <a:pt x="74754" y="1983"/>
                  </a:cubicBezTo>
                  <a:cubicBezTo>
                    <a:pt x="106568" y="10365"/>
                    <a:pt x="125522" y="42941"/>
                    <a:pt x="117141" y="74754"/>
                  </a:cubicBezTo>
                  <a:close/>
                </a:path>
              </a:pathLst>
            </a:custGeom>
            <a:solidFill>
              <a:srgbClr val="9CC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0" name="Freeform: Shape 5649">
              <a:extLst>
                <a:ext uri="{FF2B5EF4-FFF2-40B4-BE49-F238E27FC236}">
                  <a16:creationId xmlns:a16="http://schemas.microsoft.com/office/drawing/2014/main" id="{AC060F20-06B7-4A89-9B19-A475D74CDB7D}"/>
                </a:ext>
              </a:extLst>
            </p:cNvPr>
            <p:cNvSpPr/>
            <p:nvPr/>
          </p:nvSpPr>
          <p:spPr>
            <a:xfrm>
              <a:off x="5820496" y="1528000"/>
              <a:ext cx="119170" cy="92851"/>
            </a:xfrm>
            <a:custGeom>
              <a:avLst/>
              <a:gdLst>
                <a:gd name="connsiteX0" fmla="*/ 44426 w 119170"/>
                <a:gd name="connsiteY0" fmla="*/ 90868 h 92851"/>
                <a:gd name="connsiteX1" fmla="*/ 117197 w 119170"/>
                <a:gd name="connsiteY1" fmla="*/ 48482 h 92851"/>
                <a:gd name="connsiteX2" fmla="*/ 108910 w 119170"/>
                <a:gd name="connsiteY2" fmla="*/ 0 h 92851"/>
                <a:gd name="connsiteX3" fmla="*/ 57475 w 119170"/>
                <a:gd name="connsiteY3" fmla="*/ 63246 h 92851"/>
                <a:gd name="connsiteX4" fmla="*/ 4421 w 119170"/>
                <a:gd name="connsiteY4" fmla="*/ 10954 h 92851"/>
                <a:gd name="connsiteX5" fmla="*/ 1945 w 119170"/>
                <a:gd name="connsiteY5" fmla="*/ 18193 h 92851"/>
                <a:gd name="connsiteX6" fmla="*/ 44426 w 119170"/>
                <a:gd name="connsiteY6" fmla="*/ 90868 h 9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70" h="92851">
                  <a:moveTo>
                    <a:pt x="44426" y="90868"/>
                  </a:moveTo>
                  <a:cubicBezTo>
                    <a:pt x="76240" y="99251"/>
                    <a:pt x="108815" y="80296"/>
                    <a:pt x="117197" y="48482"/>
                  </a:cubicBezTo>
                  <a:cubicBezTo>
                    <a:pt x="121769" y="31242"/>
                    <a:pt x="118149" y="13716"/>
                    <a:pt x="108910" y="0"/>
                  </a:cubicBezTo>
                  <a:cubicBezTo>
                    <a:pt x="114244" y="21527"/>
                    <a:pt x="105862" y="66199"/>
                    <a:pt x="57475" y="63246"/>
                  </a:cubicBezTo>
                  <a:cubicBezTo>
                    <a:pt x="7660" y="60198"/>
                    <a:pt x="4421" y="21527"/>
                    <a:pt x="4421" y="10954"/>
                  </a:cubicBezTo>
                  <a:cubicBezTo>
                    <a:pt x="3469" y="13240"/>
                    <a:pt x="2611" y="15621"/>
                    <a:pt x="1945" y="18193"/>
                  </a:cubicBezTo>
                  <a:cubicBezTo>
                    <a:pt x="-6342" y="49911"/>
                    <a:pt x="12612" y="82487"/>
                    <a:pt x="44426" y="908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1" name="Freeform: Shape 5650">
              <a:extLst>
                <a:ext uri="{FF2B5EF4-FFF2-40B4-BE49-F238E27FC236}">
                  <a16:creationId xmlns:a16="http://schemas.microsoft.com/office/drawing/2014/main" id="{463DF96D-57D7-49F9-8E16-B1271B73A970}"/>
                </a:ext>
              </a:extLst>
            </p:cNvPr>
            <p:cNvSpPr/>
            <p:nvPr/>
          </p:nvSpPr>
          <p:spPr>
            <a:xfrm>
              <a:off x="5849756" y="1515007"/>
              <a:ext cx="43667" cy="28843"/>
            </a:xfrm>
            <a:custGeom>
              <a:avLst/>
              <a:gdLst>
                <a:gd name="connsiteX0" fmla="*/ 43551 w 43667"/>
                <a:gd name="connsiteY0" fmla="*/ 10992 h 28843"/>
                <a:gd name="connsiteX1" fmla="*/ 24024 w 43667"/>
                <a:gd name="connsiteY1" fmla="*/ 28423 h 28843"/>
                <a:gd name="connsiteX2" fmla="*/ 117 w 43667"/>
                <a:gd name="connsiteY2" fmla="*/ 17851 h 28843"/>
                <a:gd name="connsiteX3" fmla="*/ 19643 w 43667"/>
                <a:gd name="connsiteY3" fmla="*/ 420 h 28843"/>
                <a:gd name="connsiteX4" fmla="*/ 43551 w 43667"/>
                <a:gd name="connsiteY4" fmla="*/ 10992 h 2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67" h="28843">
                  <a:moveTo>
                    <a:pt x="43551" y="10992"/>
                  </a:moveTo>
                  <a:cubicBezTo>
                    <a:pt x="44789" y="18708"/>
                    <a:pt x="36026" y="26518"/>
                    <a:pt x="24024" y="28423"/>
                  </a:cubicBezTo>
                  <a:cubicBezTo>
                    <a:pt x="12023" y="30328"/>
                    <a:pt x="1355" y="25566"/>
                    <a:pt x="117" y="17851"/>
                  </a:cubicBezTo>
                  <a:cubicBezTo>
                    <a:pt x="-1122" y="10135"/>
                    <a:pt x="7641" y="2325"/>
                    <a:pt x="19643" y="420"/>
                  </a:cubicBezTo>
                  <a:cubicBezTo>
                    <a:pt x="31644" y="-1485"/>
                    <a:pt x="42312" y="3277"/>
                    <a:pt x="43551" y="10992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2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1223817" y="5471078"/>
            <a:ext cx="106405" cy="103128"/>
            <a:chOff x="5820496" y="1501728"/>
            <a:chExt cx="119180" cy="119123"/>
          </a:xfrm>
        </p:grpSpPr>
        <p:sp>
          <p:nvSpPr>
            <p:cNvPr id="593" name="Freeform: Shape 5648">
              <a:extLst>
                <a:ext uri="{FF2B5EF4-FFF2-40B4-BE49-F238E27FC236}">
                  <a16:creationId xmlns:a16="http://schemas.microsoft.com/office/drawing/2014/main" id="{BB6AD57B-471A-412E-9229-FC76E2520CDA}"/>
                </a:ext>
              </a:extLst>
            </p:cNvPr>
            <p:cNvSpPr/>
            <p:nvPr/>
          </p:nvSpPr>
          <p:spPr>
            <a:xfrm>
              <a:off x="5820553" y="1501728"/>
              <a:ext cx="119123" cy="119123"/>
            </a:xfrm>
            <a:custGeom>
              <a:avLst/>
              <a:gdLst>
                <a:gd name="connsiteX0" fmla="*/ 117141 w 119123"/>
                <a:gd name="connsiteY0" fmla="*/ 74754 h 119123"/>
                <a:gd name="connsiteX1" fmla="*/ 44370 w 119123"/>
                <a:gd name="connsiteY1" fmla="*/ 117140 h 119123"/>
                <a:gd name="connsiteX2" fmla="*/ 1983 w 119123"/>
                <a:gd name="connsiteY2" fmla="*/ 44369 h 119123"/>
                <a:gd name="connsiteX3" fmla="*/ 74754 w 119123"/>
                <a:gd name="connsiteY3" fmla="*/ 1983 h 119123"/>
                <a:gd name="connsiteX4" fmla="*/ 117141 w 119123"/>
                <a:gd name="connsiteY4" fmla="*/ 74754 h 1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3" h="119123">
                  <a:moveTo>
                    <a:pt x="117141" y="74754"/>
                  </a:moveTo>
                  <a:cubicBezTo>
                    <a:pt x="108758" y="106568"/>
                    <a:pt x="76183" y="125522"/>
                    <a:pt x="44370" y="117140"/>
                  </a:cubicBezTo>
                  <a:cubicBezTo>
                    <a:pt x="12556" y="108758"/>
                    <a:pt x="-6399" y="76183"/>
                    <a:pt x="1983" y="44369"/>
                  </a:cubicBezTo>
                  <a:cubicBezTo>
                    <a:pt x="10365" y="12556"/>
                    <a:pt x="42941" y="-6399"/>
                    <a:pt x="74754" y="1983"/>
                  </a:cubicBezTo>
                  <a:cubicBezTo>
                    <a:pt x="106568" y="10365"/>
                    <a:pt x="125522" y="42941"/>
                    <a:pt x="117141" y="74754"/>
                  </a:cubicBezTo>
                  <a:close/>
                </a:path>
              </a:pathLst>
            </a:custGeom>
            <a:solidFill>
              <a:srgbClr val="9CC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4" name="Freeform: Shape 5649">
              <a:extLst>
                <a:ext uri="{FF2B5EF4-FFF2-40B4-BE49-F238E27FC236}">
                  <a16:creationId xmlns:a16="http://schemas.microsoft.com/office/drawing/2014/main" id="{AC060F20-06B7-4A89-9B19-A475D74CDB7D}"/>
                </a:ext>
              </a:extLst>
            </p:cNvPr>
            <p:cNvSpPr/>
            <p:nvPr/>
          </p:nvSpPr>
          <p:spPr>
            <a:xfrm>
              <a:off x="5820496" y="1528000"/>
              <a:ext cx="119170" cy="92851"/>
            </a:xfrm>
            <a:custGeom>
              <a:avLst/>
              <a:gdLst>
                <a:gd name="connsiteX0" fmla="*/ 44426 w 119170"/>
                <a:gd name="connsiteY0" fmla="*/ 90868 h 92851"/>
                <a:gd name="connsiteX1" fmla="*/ 117197 w 119170"/>
                <a:gd name="connsiteY1" fmla="*/ 48482 h 92851"/>
                <a:gd name="connsiteX2" fmla="*/ 108910 w 119170"/>
                <a:gd name="connsiteY2" fmla="*/ 0 h 92851"/>
                <a:gd name="connsiteX3" fmla="*/ 57475 w 119170"/>
                <a:gd name="connsiteY3" fmla="*/ 63246 h 92851"/>
                <a:gd name="connsiteX4" fmla="*/ 4421 w 119170"/>
                <a:gd name="connsiteY4" fmla="*/ 10954 h 92851"/>
                <a:gd name="connsiteX5" fmla="*/ 1945 w 119170"/>
                <a:gd name="connsiteY5" fmla="*/ 18193 h 92851"/>
                <a:gd name="connsiteX6" fmla="*/ 44426 w 119170"/>
                <a:gd name="connsiteY6" fmla="*/ 90868 h 9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70" h="92851">
                  <a:moveTo>
                    <a:pt x="44426" y="90868"/>
                  </a:moveTo>
                  <a:cubicBezTo>
                    <a:pt x="76240" y="99251"/>
                    <a:pt x="108815" y="80296"/>
                    <a:pt x="117197" y="48482"/>
                  </a:cubicBezTo>
                  <a:cubicBezTo>
                    <a:pt x="121769" y="31242"/>
                    <a:pt x="118149" y="13716"/>
                    <a:pt x="108910" y="0"/>
                  </a:cubicBezTo>
                  <a:cubicBezTo>
                    <a:pt x="114244" y="21527"/>
                    <a:pt x="105862" y="66199"/>
                    <a:pt x="57475" y="63246"/>
                  </a:cubicBezTo>
                  <a:cubicBezTo>
                    <a:pt x="7660" y="60198"/>
                    <a:pt x="4421" y="21527"/>
                    <a:pt x="4421" y="10954"/>
                  </a:cubicBezTo>
                  <a:cubicBezTo>
                    <a:pt x="3469" y="13240"/>
                    <a:pt x="2611" y="15621"/>
                    <a:pt x="1945" y="18193"/>
                  </a:cubicBezTo>
                  <a:cubicBezTo>
                    <a:pt x="-6342" y="49911"/>
                    <a:pt x="12612" y="82487"/>
                    <a:pt x="44426" y="908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650">
              <a:extLst>
                <a:ext uri="{FF2B5EF4-FFF2-40B4-BE49-F238E27FC236}">
                  <a16:creationId xmlns:a16="http://schemas.microsoft.com/office/drawing/2014/main" id="{463DF96D-57D7-49F9-8E16-B1271B73A970}"/>
                </a:ext>
              </a:extLst>
            </p:cNvPr>
            <p:cNvSpPr/>
            <p:nvPr/>
          </p:nvSpPr>
          <p:spPr>
            <a:xfrm>
              <a:off x="5849756" y="1515007"/>
              <a:ext cx="43667" cy="28843"/>
            </a:xfrm>
            <a:custGeom>
              <a:avLst/>
              <a:gdLst>
                <a:gd name="connsiteX0" fmla="*/ 43551 w 43667"/>
                <a:gd name="connsiteY0" fmla="*/ 10992 h 28843"/>
                <a:gd name="connsiteX1" fmla="*/ 24024 w 43667"/>
                <a:gd name="connsiteY1" fmla="*/ 28423 h 28843"/>
                <a:gd name="connsiteX2" fmla="*/ 117 w 43667"/>
                <a:gd name="connsiteY2" fmla="*/ 17851 h 28843"/>
                <a:gd name="connsiteX3" fmla="*/ 19643 w 43667"/>
                <a:gd name="connsiteY3" fmla="*/ 420 h 28843"/>
                <a:gd name="connsiteX4" fmla="*/ 43551 w 43667"/>
                <a:gd name="connsiteY4" fmla="*/ 10992 h 2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67" h="28843">
                  <a:moveTo>
                    <a:pt x="43551" y="10992"/>
                  </a:moveTo>
                  <a:cubicBezTo>
                    <a:pt x="44789" y="18708"/>
                    <a:pt x="36026" y="26518"/>
                    <a:pt x="24024" y="28423"/>
                  </a:cubicBezTo>
                  <a:cubicBezTo>
                    <a:pt x="12023" y="30328"/>
                    <a:pt x="1355" y="25566"/>
                    <a:pt x="117" y="17851"/>
                  </a:cubicBezTo>
                  <a:cubicBezTo>
                    <a:pt x="-1122" y="10135"/>
                    <a:pt x="7641" y="2325"/>
                    <a:pt x="19643" y="420"/>
                  </a:cubicBezTo>
                  <a:cubicBezTo>
                    <a:pt x="31644" y="-1485"/>
                    <a:pt x="42312" y="3277"/>
                    <a:pt x="43551" y="10992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596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3875227" y="6405697"/>
            <a:ext cx="172591" cy="167275"/>
            <a:chOff x="5820496" y="1501728"/>
            <a:chExt cx="119180" cy="119123"/>
          </a:xfrm>
        </p:grpSpPr>
        <p:sp>
          <p:nvSpPr>
            <p:cNvPr id="597" name="Freeform: Shape 5648">
              <a:extLst>
                <a:ext uri="{FF2B5EF4-FFF2-40B4-BE49-F238E27FC236}">
                  <a16:creationId xmlns:a16="http://schemas.microsoft.com/office/drawing/2014/main" id="{BB6AD57B-471A-412E-9229-FC76E2520CDA}"/>
                </a:ext>
              </a:extLst>
            </p:cNvPr>
            <p:cNvSpPr/>
            <p:nvPr/>
          </p:nvSpPr>
          <p:spPr>
            <a:xfrm>
              <a:off x="5820553" y="1501728"/>
              <a:ext cx="119123" cy="119123"/>
            </a:xfrm>
            <a:custGeom>
              <a:avLst/>
              <a:gdLst>
                <a:gd name="connsiteX0" fmla="*/ 117141 w 119123"/>
                <a:gd name="connsiteY0" fmla="*/ 74754 h 119123"/>
                <a:gd name="connsiteX1" fmla="*/ 44370 w 119123"/>
                <a:gd name="connsiteY1" fmla="*/ 117140 h 119123"/>
                <a:gd name="connsiteX2" fmla="*/ 1983 w 119123"/>
                <a:gd name="connsiteY2" fmla="*/ 44369 h 119123"/>
                <a:gd name="connsiteX3" fmla="*/ 74754 w 119123"/>
                <a:gd name="connsiteY3" fmla="*/ 1983 h 119123"/>
                <a:gd name="connsiteX4" fmla="*/ 117141 w 119123"/>
                <a:gd name="connsiteY4" fmla="*/ 74754 h 1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3" h="119123">
                  <a:moveTo>
                    <a:pt x="117141" y="74754"/>
                  </a:moveTo>
                  <a:cubicBezTo>
                    <a:pt x="108758" y="106568"/>
                    <a:pt x="76183" y="125522"/>
                    <a:pt x="44370" y="117140"/>
                  </a:cubicBezTo>
                  <a:cubicBezTo>
                    <a:pt x="12556" y="108758"/>
                    <a:pt x="-6399" y="76183"/>
                    <a:pt x="1983" y="44369"/>
                  </a:cubicBezTo>
                  <a:cubicBezTo>
                    <a:pt x="10365" y="12556"/>
                    <a:pt x="42941" y="-6399"/>
                    <a:pt x="74754" y="1983"/>
                  </a:cubicBezTo>
                  <a:cubicBezTo>
                    <a:pt x="106568" y="10365"/>
                    <a:pt x="125522" y="42941"/>
                    <a:pt x="117141" y="74754"/>
                  </a:cubicBezTo>
                  <a:close/>
                </a:path>
              </a:pathLst>
            </a:custGeom>
            <a:solidFill>
              <a:srgbClr val="9CC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649">
              <a:extLst>
                <a:ext uri="{FF2B5EF4-FFF2-40B4-BE49-F238E27FC236}">
                  <a16:creationId xmlns:a16="http://schemas.microsoft.com/office/drawing/2014/main" id="{AC060F20-06B7-4A89-9B19-A475D74CDB7D}"/>
                </a:ext>
              </a:extLst>
            </p:cNvPr>
            <p:cNvSpPr/>
            <p:nvPr/>
          </p:nvSpPr>
          <p:spPr>
            <a:xfrm>
              <a:off x="5820496" y="1528000"/>
              <a:ext cx="119170" cy="92851"/>
            </a:xfrm>
            <a:custGeom>
              <a:avLst/>
              <a:gdLst>
                <a:gd name="connsiteX0" fmla="*/ 44426 w 119170"/>
                <a:gd name="connsiteY0" fmla="*/ 90868 h 92851"/>
                <a:gd name="connsiteX1" fmla="*/ 117197 w 119170"/>
                <a:gd name="connsiteY1" fmla="*/ 48482 h 92851"/>
                <a:gd name="connsiteX2" fmla="*/ 108910 w 119170"/>
                <a:gd name="connsiteY2" fmla="*/ 0 h 92851"/>
                <a:gd name="connsiteX3" fmla="*/ 57475 w 119170"/>
                <a:gd name="connsiteY3" fmla="*/ 63246 h 92851"/>
                <a:gd name="connsiteX4" fmla="*/ 4421 w 119170"/>
                <a:gd name="connsiteY4" fmla="*/ 10954 h 92851"/>
                <a:gd name="connsiteX5" fmla="*/ 1945 w 119170"/>
                <a:gd name="connsiteY5" fmla="*/ 18193 h 92851"/>
                <a:gd name="connsiteX6" fmla="*/ 44426 w 119170"/>
                <a:gd name="connsiteY6" fmla="*/ 90868 h 9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70" h="92851">
                  <a:moveTo>
                    <a:pt x="44426" y="90868"/>
                  </a:moveTo>
                  <a:cubicBezTo>
                    <a:pt x="76240" y="99251"/>
                    <a:pt x="108815" y="80296"/>
                    <a:pt x="117197" y="48482"/>
                  </a:cubicBezTo>
                  <a:cubicBezTo>
                    <a:pt x="121769" y="31242"/>
                    <a:pt x="118149" y="13716"/>
                    <a:pt x="108910" y="0"/>
                  </a:cubicBezTo>
                  <a:cubicBezTo>
                    <a:pt x="114244" y="21527"/>
                    <a:pt x="105862" y="66199"/>
                    <a:pt x="57475" y="63246"/>
                  </a:cubicBezTo>
                  <a:cubicBezTo>
                    <a:pt x="7660" y="60198"/>
                    <a:pt x="4421" y="21527"/>
                    <a:pt x="4421" y="10954"/>
                  </a:cubicBezTo>
                  <a:cubicBezTo>
                    <a:pt x="3469" y="13240"/>
                    <a:pt x="2611" y="15621"/>
                    <a:pt x="1945" y="18193"/>
                  </a:cubicBezTo>
                  <a:cubicBezTo>
                    <a:pt x="-6342" y="49911"/>
                    <a:pt x="12612" y="82487"/>
                    <a:pt x="44426" y="908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9" name="Freeform: Shape 5650">
              <a:extLst>
                <a:ext uri="{FF2B5EF4-FFF2-40B4-BE49-F238E27FC236}">
                  <a16:creationId xmlns:a16="http://schemas.microsoft.com/office/drawing/2014/main" id="{463DF96D-57D7-49F9-8E16-B1271B73A970}"/>
                </a:ext>
              </a:extLst>
            </p:cNvPr>
            <p:cNvSpPr/>
            <p:nvPr/>
          </p:nvSpPr>
          <p:spPr>
            <a:xfrm>
              <a:off x="5849756" y="1515007"/>
              <a:ext cx="43667" cy="28843"/>
            </a:xfrm>
            <a:custGeom>
              <a:avLst/>
              <a:gdLst>
                <a:gd name="connsiteX0" fmla="*/ 43551 w 43667"/>
                <a:gd name="connsiteY0" fmla="*/ 10992 h 28843"/>
                <a:gd name="connsiteX1" fmla="*/ 24024 w 43667"/>
                <a:gd name="connsiteY1" fmla="*/ 28423 h 28843"/>
                <a:gd name="connsiteX2" fmla="*/ 117 w 43667"/>
                <a:gd name="connsiteY2" fmla="*/ 17851 h 28843"/>
                <a:gd name="connsiteX3" fmla="*/ 19643 w 43667"/>
                <a:gd name="connsiteY3" fmla="*/ 420 h 28843"/>
                <a:gd name="connsiteX4" fmla="*/ 43551 w 43667"/>
                <a:gd name="connsiteY4" fmla="*/ 10992 h 2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67" h="28843">
                  <a:moveTo>
                    <a:pt x="43551" y="10992"/>
                  </a:moveTo>
                  <a:cubicBezTo>
                    <a:pt x="44789" y="18708"/>
                    <a:pt x="36026" y="26518"/>
                    <a:pt x="24024" y="28423"/>
                  </a:cubicBezTo>
                  <a:cubicBezTo>
                    <a:pt x="12023" y="30328"/>
                    <a:pt x="1355" y="25566"/>
                    <a:pt x="117" y="17851"/>
                  </a:cubicBezTo>
                  <a:cubicBezTo>
                    <a:pt x="-1122" y="10135"/>
                    <a:pt x="7641" y="2325"/>
                    <a:pt x="19643" y="420"/>
                  </a:cubicBezTo>
                  <a:cubicBezTo>
                    <a:pt x="31644" y="-1485"/>
                    <a:pt x="42312" y="3277"/>
                    <a:pt x="43551" y="10992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00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4320161" y="6191156"/>
            <a:ext cx="106406" cy="103129"/>
            <a:chOff x="5820496" y="1501728"/>
            <a:chExt cx="119180" cy="119123"/>
          </a:xfrm>
        </p:grpSpPr>
        <p:sp>
          <p:nvSpPr>
            <p:cNvPr id="601" name="Freeform: Shape 5648">
              <a:extLst>
                <a:ext uri="{FF2B5EF4-FFF2-40B4-BE49-F238E27FC236}">
                  <a16:creationId xmlns:a16="http://schemas.microsoft.com/office/drawing/2014/main" id="{BB6AD57B-471A-412E-9229-FC76E2520CDA}"/>
                </a:ext>
              </a:extLst>
            </p:cNvPr>
            <p:cNvSpPr/>
            <p:nvPr/>
          </p:nvSpPr>
          <p:spPr>
            <a:xfrm>
              <a:off x="5820553" y="1501728"/>
              <a:ext cx="119123" cy="119123"/>
            </a:xfrm>
            <a:custGeom>
              <a:avLst/>
              <a:gdLst>
                <a:gd name="connsiteX0" fmla="*/ 117141 w 119123"/>
                <a:gd name="connsiteY0" fmla="*/ 74754 h 119123"/>
                <a:gd name="connsiteX1" fmla="*/ 44370 w 119123"/>
                <a:gd name="connsiteY1" fmla="*/ 117140 h 119123"/>
                <a:gd name="connsiteX2" fmla="*/ 1983 w 119123"/>
                <a:gd name="connsiteY2" fmla="*/ 44369 h 119123"/>
                <a:gd name="connsiteX3" fmla="*/ 74754 w 119123"/>
                <a:gd name="connsiteY3" fmla="*/ 1983 h 119123"/>
                <a:gd name="connsiteX4" fmla="*/ 117141 w 119123"/>
                <a:gd name="connsiteY4" fmla="*/ 74754 h 1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3" h="119123">
                  <a:moveTo>
                    <a:pt x="117141" y="74754"/>
                  </a:moveTo>
                  <a:cubicBezTo>
                    <a:pt x="108758" y="106568"/>
                    <a:pt x="76183" y="125522"/>
                    <a:pt x="44370" y="117140"/>
                  </a:cubicBezTo>
                  <a:cubicBezTo>
                    <a:pt x="12556" y="108758"/>
                    <a:pt x="-6399" y="76183"/>
                    <a:pt x="1983" y="44369"/>
                  </a:cubicBezTo>
                  <a:cubicBezTo>
                    <a:pt x="10365" y="12556"/>
                    <a:pt x="42941" y="-6399"/>
                    <a:pt x="74754" y="1983"/>
                  </a:cubicBezTo>
                  <a:cubicBezTo>
                    <a:pt x="106568" y="10365"/>
                    <a:pt x="125522" y="42941"/>
                    <a:pt x="117141" y="74754"/>
                  </a:cubicBezTo>
                  <a:close/>
                </a:path>
              </a:pathLst>
            </a:custGeom>
            <a:solidFill>
              <a:srgbClr val="9CC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2" name="Freeform: Shape 5649">
              <a:extLst>
                <a:ext uri="{FF2B5EF4-FFF2-40B4-BE49-F238E27FC236}">
                  <a16:creationId xmlns:a16="http://schemas.microsoft.com/office/drawing/2014/main" id="{AC060F20-06B7-4A89-9B19-A475D74CDB7D}"/>
                </a:ext>
              </a:extLst>
            </p:cNvPr>
            <p:cNvSpPr/>
            <p:nvPr/>
          </p:nvSpPr>
          <p:spPr>
            <a:xfrm>
              <a:off x="5820496" y="1528000"/>
              <a:ext cx="119170" cy="92851"/>
            </a:xfrm>
            <a:custGeom>
              <a:avLst/>
              <a:gdLst>
                <a:gd name="connsiteX0" fmla="*/ 44426 w 119170"/>
                <a:gd name="connsiteY0" fmla="*/ 90868 h 92851"/>
                <a:gd name="connsiteX1" fmla="*/ 117197 w 119170"/>
                <a:gd name="connsiteY1" fmla="*/ 48482 h 92851"/>
                <a:gd name="connsiteX2" fmla="*/ 108910 w 119170"/>
                <a:gd name="connsiteY2" fmla="*/ 0 h 92851"/>
                <a:gd name="connsiteX3" fmla="*/ 57475 w 119170"/>
                <a:gd name="connsiteY3" fmla="*/ 63246 h 92851"/>
                <a:gd name="connsiteX4" fmla="*/ 4421 w 119170"/>
                <a:gd name="connsiteY4" fmla="*/ 10954 h 92851"/>
                <a:gd name="connsiteX5" fmla="*/ 1945 w 119170"/>
                <a:gd name="connsiteY5" fmla="*/ 18193 h 92851"/>
                <a:gd name="connsiteX6" fmla="*/ 44426 w 119170"/>
                <a:gd name="connsiteY6" fmla="*/ 90868 h 9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70" h="92851">
                  <a:moveTo>
                    <a:pt x="44426" y="90868"/>
                  </a:moveTo>
                  <a:cubicBezTo>
                    <a:pt x="76240" y="99251"/>
                    <a:pt x="108815" y="80296"/>
                    <a:pt x="117197" y="48482"/>
                  </a:cubicBezTo>
                  <a:cubicBezTo>
                    <a:pt x="121769" y="31242"/>
                    <a:pt x="118149" y="13716"/>
                    <a:pt x="108910" y="0"/>
                  </a:cubicBezTo>
                  <a:cubicBezTo>
                    <a:pt x="114244" y="21527"/>
                    <a:pt x="105862" y="66199"/>
                    <a:pt x="57475" y="63246"/>
                  </a:cubicBezTo>
                  <a:cubicBezTo>
                    <a:pt x="7660" y="60198"/>
                    <a:pt x="4421" y="21527"/>
                    <a:pt x="4421" y="10954"/>
                  </a:cubicBezTo>
                  <a:cubicBezTo>
                    <a:pt x="3469" y="13240"/>
                    <a:pt x="2611" y="15621"/>
                    <a:pt x="1945" y="18193"/>
                  </a:cubicBezTo>
                  <a:cubicBezTo>
                    <a:pt x="-6342" y="49911"/>
                    <a:pt x="12612" y="82487"/>
                    <a:pt x="44426" y="908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3" name="Freeform: Shape 5650">
              <a:extLst>
                <a:ext uri="{FF2B5EF4-FFF2-40B4-BE49-F238E27FC236}">
                  <a16:creationId xmlns:a16="http://schemas.microsoft.com/office/drawing/2014/main" id="{463DF96D-57D7-49F9-8E16-B1271B73A970}"/>
                </a:ext>
              </a:extLst>
            </p:cNvPr>
            <p:cNvSpPr/>
            <p:nvPr/>
          </p:nvSpPr>
          <p:spPr>
            <a:xfrm>
              <a:off x="5849756" y="1515007"/>
              <a:ext cx="43667" cy="28843"/>
            </a:xfrm>
            <a:custGeom>
              <a:avLst/>
              <a:gdLst>
                <a:gd name="connsiteX0" fmla="*/ 43551 w 43667"/>
                <a:gd name="connsiteY0" fmla="*/ 10992 h 28843"/>
                <a:gd name="connsiteX1" fmla="*/ 24024 w 43667"/>
                <a:gd name="connsiteY1" fmla="*/ 28423 h 28843"/>
                <a:gd name="connsiteX2" fmla="*/ 117 w 43667"/>
                <a:gd name="connsiteY2" fmla="*/ 17851 h 28843"/>
                <a:gd name="connsiteX3" fmla="*/ 19643 w 43667"/>
                <a:gd name="connsiteY3" fmla="*/ 420 h 28843"/>
                <a:gd name="connsiteX4" fmla="*/ 43551 w 43667"/>
                <a:gd name="connsiteY4" fmla="*/ 10992 h 2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67" h="28843">
                  <a:moveTo>
                    <a:pt x="43551" y="10992"/>
                  </a:moveTo>
                  <a:cubicBezTo>
                    <a:pt x="44789" y="18708"/>
                    <a:pt x="36026" y="26518"/>
                    <a:pt x="24024" y="28423"/>
                  </a:cubicBezTo>
                  <a:cubicBezTo>
                    <a:pt x="12023" y="30328"/>
                    <a:pt x="1355" y="25566"/>
                    <a:pt x="117" y="17851"/>
                  </a:cubicBezTo>
                  <a:cubicBezTo>
                    <a:pt x="-1122" y="10135"/>
                    <a:pt x="7641" y="2325"/>
                    <a:pt x="19643" y="420"/>
                  </a:cubicBezTo>
                  <a:cubicBezTo>
                    <a:pt x="31644" y="-1485"/>
                    <a:pt x="42312" y="3277"/>
                    <a:pt x="43551" y="10992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04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260238" y="3006066"/>
            <a:ext cx="64555" cy="62567"/>
            <a:chOff x="5820496" y="1501728"/>
            <a:chExt cx="119180" cy="119123"/>
          </a:xfrm>
        </p:grpSpPr>
        <p:sp>
          <p:nvSpPr>
            <p:cNvPr id="605" name="Freeform: Shape 5648">
              <a:extLst>
                <a:ext uri="{FF2B5EF4-FFF2-40B4-BE49-F238E27FC236}">
                  <a16:creationId xmlns:a16="http://schemas.microsoft.com/office/drawing/2014/main" id="{BB6AD57B-471A-412E-9229-FC76E2520CDA}"/>
                </a:ext>
              </a:extLst>
            </p:cNvPr>
            <p:cNvSpPr/>
            <p:nvPr/>
          </p:nvSpPr>
          <p:spPr>
            <a:xfrm>
              <a:off x="5820553" y="1501728"/>
              <a:ext cx="119123" cy="119123"/>
            </a:xfrm>
            <a:custGeom>
              <a:avLst/>
              <a:gdLst>
                <a:gd name="connsiteX0" fmla="*/ 117141 w 119123"/>
                <a:gd name="connsiteY0" fmla="*/ 74754 h 119123"/>
                <a:gd name="connsiteX1" fmla="*/ 44370 w 119123"/>
                <a:gd name="connsiteY1" fmla="*/ 117140 h 119123"/>
                <a:gd name="connsiteX2" fmla="*/ 1983 w 119123"/>
                <a:gd name="connsiteY2" fmla="*/ 44369 h 119123"/>
                <a:gd name="connsiteX3" fmla="*/ 74754 w 119123"/>
                <a:gd name="connsiteY3" fmla="*/ 1983 h 119123"/>
                <a:gd name="connsiteX4" fmla="*/ 117141 w 119123"/>
                <a:gd name="connsiteY4" fmla="*/ 74754 h 1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3" h="119123">
                  <a:moveTo>
                    <a:pt x="117141" y="74754"/>
                  </a:moveTo>
                  <a:cubicBezTo>
                    <a:pt x="108758" y="106568"/>
                    <a:pt x="76183" y="125522"/>
                    <a:pt x="44370" y="117140"/>
                  </a:cubicBezTo>
                  <a:cubicBezTo>
                    <a:pt x="12556" y="108758"/>
                    <a:pt x="-6399" y="76183"/>
                    <a:pt x="1983" y="44369"/>
                  </a:cubicBezTo>
                  <a:cubicBezTo>
                    <a:pt x="10365" y="12556"/>
                    <a:pt x="42941" y="-6399"/>
                    <a:pt x="74754" y="1983"/>
                  </a:cubicBezTo>
                  <a:cubicBezTo>
                    <a:pt x="106568" y="10365"/>
                    <a:pt x="125522" y="42941"/>
                    <a:pt x="117141" y="74754"/>
                  </a:cubicBezTo>
                  <a:close/>
                </a:path>
              </a:pathLst>
            </a:custGeom>
            <a:solidFill>
              <a:srgbClr val="9CC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6" name="Freeform: Shape 5649">
              <a:extLst>
                <a:ext uri="{FF2B5EF4-FFF2-40B4-BE49-F238E27FC236}">
                  <a16:creationId xmlns:a16="http://schemas.microsoft.com/office/drawing/2014/main" id="{AC060F20-06B7-4A89-9B19-A475D74CDB7D}"/>
                </a:ext>
              </a:extLst>
            </p:cNvPr>
            <p:cNvSpPr/>
            <p:nvPr/>
          </p:nvSpPr>
          <p:spPr>
            <a:xfrm>
              <a:off x="5820496" y="1528000"/>
              <a:ext cx="119170" cy="92851"/>
            </a:xfrm>
            <a:custGeom>
              <a:avLst/>
              <a:gdLst>
                <a:gd name="connsiteX0" fmla="*/ 44426 w 119170"/>
                <a:gd name="connsiteY0" fmla="*/ 90868 h 92851"/>
                <a:gd name="connsiteX1" fmla="*/ 117197 w 119170"/>
                <a:gd name="connsiteY1" fmla="*/ 48482 h 92851"/>
                <a:gd name="connsiteX2" fmla="*/ 108910 w 119170"/>
                <a:gd name="connsiteY2" fmla="*/ 0 h 92851"/>
                <a:gd name="connsiteX3" fmla="*/ 57475 w 119170"/>
                <a:gd name="connsiteY3" fmla="*/ 63246 h 92851"/>
                <a:gd name="connsiteX4" fmla="*/ 4421 w 119170"/>
                <a:gd name="connsiteY4" fmla="*/ 10954 h 92851"/>
                <a:gd name="connsiteX5" fmla="*/ 1945 w 119170"/>
                <a:gd name="connsiteY5" fmla="*/ 18193 h 92851"/>
                <a:gd name="connsiteX6" fmla="*/ 44426 w 119170"/>
                <a:gd name="connsiteY6" fmla="*/ 90868 h 9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70" h="92851">
                  <a:moveTo>
                    <a:pt x="44426" y="90868"/>
                  </a:moveTo>
                  <a:cubicBezTo>
                    <a:pt x="76240" y="99251"/>
                    <a:pt x="108815" y="80296"/>
                    <a:pt x="117197" y="48482"/>
                  </a:cubicBezTo>
                  <a:cubicBezTo>
                    <a:pt x="121769" y="31242"/>
                    <a:pt x="118149" y="13716"/>
                    <a:pt x="108910" y="0"/>
                  </a:cubicBezTo>
                  <a:cubicBezTo>
                    <a:pt x="114244" y="21527"/>
                    <a:pt x="105862" y="66199"/>
                    <a:pt x="57475" y="63246"/>
                  </a:cubicBezTo>
                  <a:cubicBezTo>
                    <a:pt x="7660" y="60198"/>
                    <a:pt x="4421" y="21527"/>
                    <a:pt x="4421" y="10954"/>
                  </a:cubicBezTo>
                  <a:cubicBezTo>
                    <a:pt x="3469" y="13240"/>
                    <a:pt x="2611" y="15621"/>
                    <a:pt x="1945" y="18193"/>
                  </a:cubicBezTo>
                  <a:cubicBezTo>
                    <a:pt x="-6342" y="49911"/>
                    <a:pt x="12612" y="82487"/>
                    <a:pt x="44426" y="908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5650">
              <a:extLst>
                <a:ext uri="{FF2B5EF4-FFF2-40B4-BE49-F238E27FC236}">
                  <a16:creationId xmlns:a16="http://schemas.microsoft.com/office/drawing/2014/main" id="{463DF96D-57D7-49F9-8E16-B1271B73A970}"/>
                </a:ext>
              </a:extLst>
            </p:cNvPr>
            <p:cNvSpPr/>
            <p:nvPr/>
          </p:nvSpPr>
          <p:spPr>
            <a:xfrm>
              <a:off x="5849756" y="1515007"/>
              <a:ext cx="43667" cy="28843"/>
            </a:xfrm>
            <a:custGeom>
              <a:avLst/>
              <a:gdLst>
                <a:gd name="connsiteX0" fmla="*/ 43551 w 43667"/>
                <a:gd name="connsiteY0" fmla="*/ 10992 h 28843"/>
                <a:gd name="connsiteX1" fmla="*/ 24024 w 43667"/>
                <a:gd name="connsiteY1" fmla="*/ 28423 h 28843"/>
                <a:gd name="connsiteX2" fmla="*/ 117 w 43667"/>
                <a:gd name="connsiteY2" fmla="*/ 17851 h 28843"/>
                <a:gd name="connsiteX3" fmla="*/ 19643 w 43667"/>
                <a:gd name="connsiteY3" fmla="*/ 420 h 28843"/>
                <a:gd name="connsiteX4" fmla="*/ 43551 w 43667"/>
                <a:gd name="connsiteY4" fmla="*/ 10992 h 2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67" h="28843">
                  <a:moveTo>
                    <a:pt x="43551" y="10992"/>
                  </a:moveTo>
                  <a:cubicBezTo>
                    <a:pt x="44789" y="18708"/>
                    <a:pt x="36026" y="26518"/>
                    <a:pt x="24024" y="28423"/>
                  </a:cubicBezTo>
                  <a:cubicBezTo>
                    <a:pt x="12023" y="30328"/>
                    <a:pt x="1355" y="25566"/>
                    <a:pt x="117" y="17851"/>
                  </a:cubicBezTo>
                  <a:cubicBezTo>
                    <a:pt x="-1122" y="10135"/>
                    <a:pt x="7641" y="2325"/>
                    <a:pt x="19643" y="420"/>
                  </a:cubicBezTo>
                  <a:cubicBezTo>
                    <a:pt x="31644" y="-1485"/>
                    <a:pt x="42312" y="3277"/>
                    <a:pt x="43551" y="10992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08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3168034" y="3454854"/>
            <a:ext cx="106405" cy="103128"/>
            <a:chOff x="5820496" y="1501728"/>
            <a:chExt cx="119180" cy="119123"/>
          </a:xfrm>
        </p:grpSpPr>
        <p:sp>
          <p:nvSpPr>
            <p:cNvPr id="609" name="Freeform: Shape 5648">
              <a:extLst>
                <a:ext uri="{FF2B5EF4-FFF2-40B4-BE49-F238E27FC236}">
                  <a16:creationId xmlns:a16="http://schemas.microsoft.com/office/drawing/2014/main" id="{BB6AD57B-471A-412E-9229-FC76E2520CDA}"/>
                </a:ext>
              </a:extLst>
            </p:cNvPr>
            <p:cNvSpPr/>
            <p:nvPr/>
          </p:nvSpPr>
          <p:spPr>
            <a:xfrm>
              <a:off x="5820553" y="1501728"/>
              <a:ext cx="119123" cy="119123"/>
            </a:xfrm>
            <a:custGeom>
              <a:avLst/>
              <a:gdLst>
                <a:gd name="connsiteX0" fmla="*/ 117141 w 119123"/>
                <a:gd name="connsiteY0" fmla="*/ 74754 h 119123"/>
                <a:gd name="connsiteX1" fmla="*/ 44370 w 119123"/>
                <a:gd name="connsiteY1" fmla="*/ 117140 h 119123"/>
                <a:gd name="connsiteX2" fmla="*/ 1983 w 119123"/>
                <a:gd name="connsiteY2" fmla="*/ 44369 h 119123"/>
                <a:gd name="connsiteX3" fmla="*/ 74754 w 119123"/>
                <a:gd name="connsiteY3" fmla="*/ 1983 h 119123"/>
                <a:gd name="connsiteX4" fmla="*/ 117141 w 119123"/>
                <a:gd name="connsiteY4" fmla="*/ 74754 h 1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3" h="119123">
                  <a:moveTo>
                    <a:pt x="117141" y="74754"/>
                  </a:moveTo>
                  <a:cubicBezTo>
                    <a:pt x="108758" y="106568"/>
                    <a:pt x="76183" y="125522"/>
                    <a:pt x="44370" y="117140"/>
                  </a:cubicBezTo>
                  <a:cubicBezTo>
                    <a:pt x="12556" y="108758"/>
                    <a:pt x="-6399" y="76183"/>
                    <a:pt x="1983" y="44369"/>
                  </a:cubicBezTo>
                  <a:cubicBezTo>
                    <a:pt x="10365" y="12556"/>
                    <a:pt x="42941" y="-6399"/>
                    <a:pt x="74754" y="1983"/>
                  </a:cubicBezTo>
                  <a:cubicBezTo>
                    <a:pt x="106568" y="10365"/>
                    <a:pt x="125522" y="42941"/>
                    <a:pt x="117141" y="74754"/>
                  </a:cubicBezTo>
                  <a:close/>
                </a:path>
              </a:pathLst>
            </a:custGeom>
            <a:solidFill>
              <a:srgbClr val="9CC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0" name="Freeform: Shape 5649">
              <a:extLst>
                <a:ext uri="{FF2B5EF4-FFF2-40B4-BE49-F238E27FC236}">
                  <a16:creationId xmlns:a16="http://schemas.microsoft.com/office/drawing/2014/main" id="{AC060F20-06B7-4A89-9B19-A475D74CDB7D}"/>
                </a:ext>
              </a:extLst>
            </p:cNvPr>
            <p:cNvSpPr/>
            <p:nvPr/>
          </p:nvSpPr>
          <p:spPr>
            <a:xfrm>
              <a:off x="5820496" y="1528000"/>
              <a:ext cx="119170" cy="92851"/>
            </a:xfrm>
            <a:custGeom>
              <a:avLst/>
              <a:gdLst>
                <a:gd name="connsiteX0" fmla="*/ 44426 w 119170"/>
                <a:gd name="connsiteY0" fmla="*/ 90868 h 92851"/>
                <a:gd name="connsiteX1" fmla="*/ 117197 w 119170"/>
                <a:gd name="connsiteY1" fmla="*/ 48482 h 92851"/>
                <a:gd name="connsiteX2" fmla="*/ 108910 w 119170"/>
                <a:gd name="connsiteY2" fmla="*/ 0 h 92851"/>
                <a:gd name="connsiteX3" fmla="*/ 57475 w 119170"/>
                <a:gd name="connsiteY3" fmla="*/ 63246 h 92851"/>
                <a:gd name="connsiteX4" fmla="*/ 4421 w 119170"/>
                <a:gd name="connsiteY4" fmla="*/ 10954 h 92851"/>
                <a:gd name="connsiteX5" fmla="*/ 1945 w 119170"/>
                <a:gd name="connsiteY5" fmla="*/ 18193 h 92851"/>
                <a:gd name="connsiteX6" fmla="*/ 44426 w 119170"/>
                <a:gd name="connsiteY6" fmla="*/ 90868 h 9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70" h="92851">
                  <a:moveTo>
                    <a:pt x="44426" y="90868"/>
                  </a:moveTo>
                  <a:cubicBezTo>
                    <a:pt x="76240" y="99251"/>
                    <a:pt x="108815" y="80296"/>
                    <a:pt x="117197" y="48482"/>
                  </a:cubicBezTo>
                  <a:cubicBezTo>
                    <a:pt x="121769" y="31242"/>
                    <a:pt x="118149" y="13716"/>
                    <a:pt x="108910" y="0"/>
                  </a:cubicBezTo>
                  <a:cubicBezTo>
                    <a:pt x="114244" y="21527"/>
                    <a:pt x="105862" y="66199"/>
                    <a:pt x="57475" y="63246"/>
                  </a:cubicBezTo>
                  <a:cubicBezTo>
                    <a:pt x="7660" y="60198"/>
                    <a:pt x="4421" y="21527"/>
                    <a:pt x="4421" y="10954"/>
                  </a:cubicBezTo>
                  <a:cubicBezTo>
                    <a:pt x="3469" y="13240"/>
                    <a:pt x="2611" y="15621"/>
                    <a:pt x="1945" y="18193"/>
                  </a:cubicBezTo>
                  <a:cubicBezTo>
                    <a:pt x="-6342" y="49911"/>
                    <a:pt x="12612" y="82487"/>
                    <a:pt x="44426" y="908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5650">
              <a:extLst>
                <a:ext uri="{FF2B5EF4-FFF2-40B4-BE49-F238E27FC236}">
                  <a16:creationId xmlns:a16="http://schemas.microsoft.com/office/drawing/2014/main" id="{463DF96D-57D7-49F9-8E16-B1271B73A970}"/>
                </a:ext>
              </a:extLst>
            </p:cNvPr>
            <p:cNvSpPr/>
            <p:nvPr/>
          </p:nvSpPr>
          <p:spPr>
            <a:xfrm>
              <a:off x="5849756" y="1515007"/>
              <a:ext cx="43667" cy="28843"/>
            </a:xfrm>
            <a:custGeom>
              <a:avLst/>
              <a:gdLst>
                <a:gd name="connsiteX0" fmla="*/ 43551 w 43667"/>
                <a:gd name="connsiteY0" fmla="*/ 10992 h 28843"/>
                <a:gd name="connsiteX1" fmla="*/ 24024 w 43667"/>
                <a:gd name="connsiteY1" fmla="*/ 28423 h 28843"/>
                <a:gd name="connsiteX2" fmla="*/ 117 w 43667"/>
                <a:gd name="connsiteY2" fmla="*/ 17851 h 28843"/>
                <a:gd name="connsiteX3" fmla="*/ 19643 w 43667"/>
                <a:gd name="connsiteY3" fmla="*/ 420 h 28843"/>
                <a:gd name="connsiteX4" fmla="*/ 43551 w 43667"/>
                <a:gd name="connsiteY4" fmla="*/ 10992 h 2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67" h="28843">
                  <a:moveTo>
                    <a:pt x="43551" y="10992"/>
                  </a:moveTo>
                  <a:cubicBezTo>
                    <a:pt x="44789" y="18708"/>
                    <a:pt x="36026" y="26518"/>
                    <a:pt x="24024" y="28423"/>
                  </a:cubicBezTo>
                  <a:cubicBezTo>
                    <a:pt x="12023" y="30328"/>
                    <a:pt x="1355" y="25566"/>
                    <a:pt x="117" y="17851"/>
                  </a:cubicBezTo>
                  <a:cubicBezTo>
                    <a:pt x="-1122" y="10135"/>
                    <a:pt x="7641" y="2325"/>
                    <a:pt x="19643" y="420"/>
                  </a:cubicBezTo>
                  <a:cubicBezTo>
                    <a:pt x="31644" y="-1485"/>
                    <a:pt x="42312" y="3277"/>
                    <a:pt x="43551" y="10992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12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165663" y="4558078"/>
            <a:ext cx="47172" cy="45719"/>
            <a:chOff x="5820496" y="1501728"/>
            <a:chExt cx="119180" cy="119123"/>
          </a:xfrm>
        </p:grpSpPr>
        <p:sp>
          <p:nvSpPr>
            <p:cNvPr id="613" name="Freeform: Shape 5648">
              <a:extLst>
                <a:ext uri="{FF2B5EF4-FFF2-40B4-BE49-F238E27FC236}">
                  <a16:creationId xmlns:a16="http://schemas.microsoft.com/office/drawing/2014/main" id="{BB6AD57B-471A-412E-9229-FC76E2520CDA}"/>
                </a:ext>
              </a:extLst>
            </p:cNvPr>
            <p:cNvSpPr/>
            <p:nvPr/>
          </p:nvSpPr>
          <p:spPr>
            <a:xfrm>
              <a:off x="5820553" y="1501728"/>
              <a:ext cx="119123" cy="119123"/>
            </a:xfrm>
            <a:custGeom>
              <a:avLst/>
              <a:gdLst>
                <a:gd name="connsiteX0" fmla="*/ 117141 w 119123"/>
                <a:gd name="connsiteY0" fmla="*/ 74754 h 119123"/>
                <a:gd name="connsiteX1" fmla="*/ 44370 w 119123"/>
                <a:gd name="connsiteY1" fmla="*/ 117140 h 119123"/>
                <a:gd name="connsiteX2" fmla="*/ 1983 w 119123"/>
                <a:gd name="connsiteY2" fmla="*/ 44369 h 119123"/>
                <a:gd name="connsiteX3" fmla="*/ 74754 w 119123"/>
                <a:gd name="connsiteY3" fmla="*/ 1983 h 119123"/>
                <a:gd name="connsiteX4" fmla="*/ 117141 w 119123"/>
                <a:gd name="connsiteY4" fmla="*/ 74754 h 11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123" h="119123">
                  <a:moveTo>
                    <a:pt x="117141" y="74754"/>
                  </a:moveTo>
                  <a:cubicBezTo>
                    <a:pt x="108758" y="106568"/>
                    <a:pt x="76183" y="125522"/>
                    <a:pt x="44370" y="117140"/>
                  </a:cubicBezTo>
                  <a:cubicBezTo>
                    <a:pt x="12556" y="108758"/>
                    <a:pt x="-6399" y="76183"/>
                    <a:pt x="1983" y="44369"/>
                  </a:cubicBezTo>
                  <a:cubicBezTo>
                    <a:pt x="10365" y="12556"/>
                    <a:pt x="42941" y="-6399"/>
                    <a:pt x="74754" y="1983"/>
                  </a:cubicBezTo>
                  <a:cubicBezTo>
                    <a:pt x="106568" y="10365"/>
                    <a:pt x="125522" y="42941"/>
                    <a:pt x="117141" y="74754"/>
                  </a:cubicBezTo>
                  <a:close/>
                </a:path>
              </a:pathLst>
            </a:custGeom>
            <a:solidFill>
              <a:srgbClr val="9CCA3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4" name="Freeform: Shape 5649">
              <a:extLst>
                <a:ext uri="{FF2B5EF4-FFF2-40B4-BE49-F238E27FC236}">
                  <a16:creationId xmlns:a16="http://schemas.microsoft.com/office/drawing/2014/main" id="{AC060F20-06B7-4A89-9B19-A475D74CDB7D}"/>
                </a:ext>
              </a:extLst>
            </p:cNvPr>
            <p:cNvSpPr/>
            <p:nvPr/>
          </p:nvSpPr>
          <p:spPr>
            <a:xfrm>
              <a:off x="5820496" y="1528000"/>
              <a:ext cx="119170" cy="92851"/>
            </a:xfrm>
            <a:custGeom>
              <a:avLst/>
              <a:gdLst>
                <a:gd name="connsiteX0" fmla="*/ 44426 w 119170"/>
                <a:gd name="connsiteY0" fmla="*/ 90868 h 92851"/>
                <a:gd name="connsiteX1" fmla="*/ 117197 w 119170"/>
                <a:gd name="connsiteY1" fmla="*/ 48482 h 92851"/>
                <a:gd name="connsiteX2" fmla="*/ 108910 w 119170"/>
                <a:gd name="connsiteY2" fmla="*/ 0 h 92851"/>
                <a:gd name="connsiteX3" fmla="*/ 57475 w 119170"/>
                <a:gd name="connsiteY3" fmla="*/ 63246 h 92851"/>
                <a:gd name="connsiteX4" fmla="*/ 4421 w 119170"/>
                <a:gd name="connsiteY4" fmla="*/ 10954 h 92851"/>
                <a:gd name="connsiteX5" fmla="*/ 1945 w 119170"/>
                <a:gd name="connsiteY5" fmla="*/ 18193 h 92851"/>
                <a:gd name="connsiteX6" fmla="*/ 44426 w 119170"/>
                <a:gd name="connsiteY6" fmla="*/ 90868 h 9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170" h="92851">
                  <a:moveTo>
                    <a:pt x="44426" y="90868"/>
                  </a:moveTo>
                  <a:cubicBezTo>
                    <a:pt x="76240" y="99251"/>
                    <a:pt x="108815" y="80296"/>
                    <a:pt x="117197" y="48482"/>
                  </a:cubicBezTo>
                  <a:cubicBezTo>
                    <a:pt x="121769" y="31242"/>
                    <a:pt x="118149" y="13716"/>
                    <a:pt x="108910" y="0"/>
                  </a:cubicBezTo>
                  <a:cubicBezTo>
                    <a:pt x="114244" y="21527"/>
                    <a:pt x="105862" y="66199"/>
                    <a:pt x="57475" y="63246"/>
                  </a:cubicBezTo>
                  <a:cubicBezTo>
                    <a:pt x="7660" y="60198"/>
                    <a:pt x="4421" y="21527"/>
                    <a:pt x="4421" y="10954"/>
                  </a:cubicBezTo>
                  <a:cubicBezTo>
                    <a:pt x="3469" y="13240"/>
                    <a:pt x="2611" y="15621"/>
                    <a:pt x="1945" y="18193"/>
                  </a:cubicBezTo>
                  <a:cubicBezTo>
                    <a:pt x="-6342" y="49911"/>
                    <a:pt x="12612" y="82487"/>
                    <a:pt x="44426" y="9086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5650">
              <a:extLst>
                <a:ext uri="{FF2B5EF4-FFF2-40B4-BE49-F238E27FC236}">
                  <a16:creationId xmlns:a16="http://schemas.microsoft.com/office/drawing/2014/main" id="{463DF96D-57D7-49F9-8E16-B1271B73A970}"/>
                </a:ext>
              </a:extLst>
            </p:cNvPr>
            <p:cNvSpPr/>
            <p:nvPr/>
          </p:nvSpPr>
          <p:spPr>
            <a:xfrm>
              <a:off x="5849756" y="1515007"/>
              <a:ext cx="43667" cy="28843"/>
            </a:xfrm>
            <a:custGeom>
              <a:avLst/>
              <a:gdLst>
                <a:gd name="connsiteX0" fmla="*/ 43551 w 43667"/>
                <a:gd name="connsiteY0" fmla="*/ 10992 h 28843"/>
                <a:gd name="connsiteX1" fmla="*/ 24024 w 43667"/>
                <a:gd name="connsiteY1" fmla="*/ 28423 h 28843"/>
                <a:gd name="connsiteX2" fmla="*/ 117 w 43667"/>
                <a:gd name="connsiteY2" fmla="*/ 17851 h 28843"/>
                <a:gd name="connsiteX3" fmla="*/ 19643 w 43667"/>
                <a:gd name="connsiteY3" fmla="*/ 420 h 28843"/>
                <a:gd name="connsiteX4" fmla="*/ 43551 w 43667"/>
                <a:gd name="connsiteY4" fmla="*/ 10992 h 28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67" h="28843">
                  <a:moveTo>
                    <a:pt x="43551" y="10992"/>
                  </a:moveTo>
                  <a:cubicBezTo>
                    <a:pt x="44789" y="18708"/>
                    <a:pt x="36026" y="26518"/>
                    <a:pt x="24024" y="28423"/>
                  </a:cubicBezTo>
                  <a:cubicBezTo>
                    <a:pt x="12023" y="30328"/>
                    <a:pt x="1355" y="25566"/>
                    <a:pt x="117" y="17851"/>
                  </a:cubicBezTo>
                  <a:cubicBezTo>
                    <a:pt x="-1122" y="10135"/>
                    <a:pt x="7641" y="2325"/>
                    <a:pt x="19643" y="420"/>
                  </a:cubicBezTo>
                  <a:cubicBezTo>
                    <a:pt x="31644" y="-1485"/>
                    <a:pt x="42312" y="3277"/>
                    <a:pt x="43551" y="10992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616" name="Prostokąt 615"/>
          <p:cNvSpPr/>
          <p:nvPr/>
        </p:nvSpPr>
        <p:spPr>
          <a:xfrm>
            <a:off x="7271792" y="476672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17" name="Prostokąt 616"/>
          <p:cNvSpPr/>
          <p:nvPr/>
        </p:nvSpPr>
        <p:spPr>
          <a:xfrm>
            <a:off x="-1980728" y="476672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18" name="Prostokąt 617"/>
          <p:cNvSpPr/>
          <p:nvPr/>
        </p:nvSpPr>
        <p:spPr>
          <a:xfrm>
            <a:off x="323528" y="1916832"/>
            <a:ext cx="85689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l-PL" sz="2400" dirty="0">
                <a:latin typeface="Calibri Light" pitchFamily="34" charset="0"/>
                <a:cs typeface="Calibri Light" pitchFamily="34" charset="0"/>
              </a:rPr>
              <a:t>   Bardzo </a:t>
            </a:r>
            <a:r>
              <a:rPr lang="pl-PL" sz="2400" u="sng" dirty="0">
                <a:latin typeface="Calibri Light" pitchFamily="34" charset="0"/>
                <a:cs typeface="Calibri Light" pitchFamily="34" charset="0"/>
              </a:rPr>
              <a:t>rzadko wymaga interwencji chirurgicznej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. Pacjenci z BMI w granicach 30-34,9 zwykle rozpoczynają proces leczenia od wprowadzenia </a:t>
            </a:r>
            <a:r>
              <a:rPr lang="pl-PL" sz="2400" b="1" dirty="0"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odpowiedniej diety oraz aktywności fizycznej.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195736" y="908720"/>
            <a:ext cx="4572000" cy="100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Prostokąt 5"/>
          <p:cNvSpPr/>
          <p:nvPr/>
        </p:nvSpPr>
        <p:spPr>
          <a:xfrm>
            <a:off x="3131840" y="1124744"/>
            <a:ext cx="269496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Otyłość 1 stopnia</a:t>
            </a:r>
          </a:p>
        </p:txBody>
      </p:sp>
      <p:sp>
        <p:nvSpPr>
          <p:cNvPr id="619" name="pole tekstowe 618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938 -7.40741E-6 L 8.05556E-6 -7.40741E-6 " pathEditMode="relative" ptsTypes="AA">
                                      <p:cBhvr>
                                        <p:cTn id="6" dur="10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316 -4.07407E-6 L -1.66667E-6 -4.07407E-6 " pathEditMode="relative" ptsTypes="AA">
                                      <p:cBhvr>
                                        <p:cTn id="8" dur="10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9688 0.15162 L -1.94444E-6 1.11111E-6 " pathEditMode="relative" ptsTypes="AA">
                                      <p:cBhvr>
                                        <p:cTn id="14" dur="5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622 0.26042 L 3.61111E-6 -2.59259E-6 " pathEditMode="relative" rAng="0" ptsTypes="AA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0" y="-1300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292 0.28356 L -4.44444E-6 7.40741E-7 " pathEditMode="relative" ptsTypes="AA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1806 0.15741 L 8.33333E-7 -7.40741E-7 " pathEditMode="relative" ptsTypes="AA">
                                      <p:cBhvr>
                                        <p:cTn id="20" dur="2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9236 0.13634 L 2.77778E-7 2.96296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600" y="-680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01 0.13402 L 4.72222E-6 4.81481E-6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5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00" y="-670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747 0.12129 L 8.33333E-7 -5.55556E-6 " pathEditMode="relative" ptsTypes="AA">
                                      <p:cBhvr>
                                        <p:cTn id="26" dur="2000" fill="hold"/>
                                        <p:tgtEl>
                                          <p:spTgt spid="4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6 0.325 L -0.00972 0.00996 " pathEditMode="relative" ptsTypes="AA">
                                      <p:cBhvr>
                                        <p:cTn id="28" dur="2000" fill="hold"/>
                                        <p:tgtEl>
                                          <p:spTgt spid="5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7274 0.39907 L 3.88889E-6 -5.92593E-6 " pathEditMode="relative" ptsTypes="AA">
                                      <p:cBhvr>
                                        <p:cTn id="30" dur="2000" fill="hold"/>
                                        <p:tgtEl>
                                          <p:spTgt spid="5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107 0.24143 L 6.66667E-6 2.59259E-6 " pathEditMode="relative" ptsTypes="AA">
                                      <p:cBhvr>
                                        <p:cTn id="32" dur="2000" fill="hold"/>
                                        <p:tgtEl>
                                          <p:spTgt spid="5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0868 0.33611 L -3.88889E-6 4.44444E-6 " pathEditMode="relative" ptsTypes="AA">
                                      <p:cBhvr>
                                        <p:cTn id="34" dur="2000" fill="hold"/>
                                        <p:tgtEl>
                                          <p:spTgt spid="5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9323 0.16157 L 1.11111E-6 2.59259E-6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700" y="-8100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9913 0.14445 L -1.38889E-6 -4.07407E-6 " pathEditMode="relative" rAng="0" ptsTypes="AA">
                                      <p:cBhvr>
                                        <p:cTn id="38" dur="30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00" y="-7200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9375 0.46203 L -2.77778E-7 4.44444E-6 " pathEditMode="relative" ptsTypes="AA">
                                      <p:cBhvr>
                                        <p:cTn id="40" dur="30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8767 0.33218 L -0.00104 0.01065 " pathEditMode="relative" ptsTypes="AA">
                                      <p:cBhvr>
                                        <p:cTn id="42" dur="20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8316 0.68727 L 0.00348 -0.00578 " pathEditMode="relative" ptsTypes="AA">
                                      <p:cBhvr>
                                        <p:cTn id="44" dur="30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3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16" grpId="0" animBg="1"/>
      <p:bldP spid="617" grpId="0" animBg="1"/>
      <p:bldP spid="618" grpId="0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251520" y="1166843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l-PL" sz="2400" dirty="0">
                <a:latin typeface="Calibri Light" pitchFamily="34" charset="0"/>
                <a:cs typeface="Calibri Light" pitchFamily="34" charset="0"/>
              </a:rPr>
              <a:t>Pacjenci zwykle od razu zaczynają być leczeni </a:t>
            </a:r>
            <a:r>
              <a:rPr lang="pl-PL" sz="2400" dirty="0">
                <a:solidFill>
                  <a:srgbClr val="88C826"/>
                </a:solidFill>
                <a:latin typeface="Calibri Light" pitchFamily="34" charset="0"/>
                <a:cs typeface="Calibri Light" pitchFamily="34" charset="0"/>
              </a:rPr>
              <a:t>środkami farmakologicznymi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. W zależności od tego, czy otyłości towarzyszą inne choroby bądź zaburzenia hormonalne, w terapii stosuje się różne grupy leków:</a:t>
            </a:r>
          </a:p>
        </p:txBody>
      </p:sp>
      <p:sp>
        <p:nvSpPr>
          <p:cNvPr id="5" name="Prostokąt 4"/>
          <p:cNvSpPr/>
          <p:nvPr/>
        </p:nvSpPr>
        <p:spPr>
          <a:xfrm>
            <a:off x="323528" y="4941168"/>
            <a:ext cx="85689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l-PL" sz="2400" dirty="0">
                <a:latin typeface="Calibri Light" pitchFamily="34" charset="0"/>
                <a:cs typeface="Calibri Light" pitchFamily="34" charset="0"/>
              </a:rPr>
              <a:t>Jeśli połączenie farmakoterapii, odpowiedniej diety oraz ruchu nie przynosi satysfakcjonujących rezultatów, pacjentom proponuje się leczenie otyłości </a:t>
            </a:r>
            <a:r>
              <a:rPr lang="pl-PL" sz="2400" dirty="0">
                <a:solidFill>
                  <a:srgbClr val="00CC00"/>
                </a:solidFill>
                <a:latin typeface="Calibri Light" pitchFamily="34" charset="0"/>
                <a:cs typeface="Calibri Light" pitchFamily="34" charset="0"/>
              </a:rPr>
              <a:t>balonem żołądkowym 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lub </a:t>
            </a:r>
            <a:r>
              <a:rPr lang="pl-PL" sz="2400" dirty="0">
                <a:solidFill>
                  <a:srgbClr val="00CC00"/>
                </a:solidFill>
                <a:latin typeface="Calibri Light" pitchFamily="34" charset="0"/>
                <a:cs typeface="Calibri Light" pitchFamily="34" charset="0"/>
              </a:rPr>
              <a:t>metody chirurgiczne</a:t>
            </a:r>
          </a:p>
        </p:txBody>
      </p:sp>
      <p:sp>
        <p:nvSpPr>
          <p:cNvPr id="6" name="Prostokąt 5"/>
          <p:cNvSpPr/>
          <p:nvPr/>
        </p:nvSpPr>
        <p:spPr>
          <a:xfrm>
            <a:off x="2555776" y="2780928"/>
            <a:ext cx="4752528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Font typeface="Arial" panose="020B0604020202020204" pitchFamily="34" charset="0"/>
              <a:buChar char="•"/>
            </a:pPr>
            <a:r>
              <a:rPr lang="pl-PL" sz="2400" dirty="0"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zmniejszające apetyt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pl-PL" sz="2400" dirty="0"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pobudzające </a:t>
            </a:r>
            <a:r>
              <a:rPr lang="pl-PL" sz="2400" dirty="0" err="1"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termogenezę</a:t>
            </a:r>
            <a:endParaRPr lang="pl-PL" sz="2400" dirty="0">
              <a:solidFill>
                <a:srgbClr val="1C6F05"/>
              </a:solidFill>
              <a:latin typeface="Calibri Light" pitchFamily="34" charset="0"/>
              <a:cs typeface="Calibri Light" pitchFamily="34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pl-PL" sz="2400" dirty="0"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hamujące wchłanianie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pl-PL" sz="2400" dirty="0"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hormonalne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pl-PL" sz="2400" dirty="0"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zmniejszające </a:t>
            </a:r>
            <a:r>
              <a:rPr lang="pl-PL" sz="2400" dirty="0" err="1"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insulinooporność</a:t>
            </a:r>
            <a:endParaRPr lang="pl-PL" sz="2400" dirty="0">
              <a:solidFill>
                <a:srgbClr val="1C6F05"/>
              </a:solidFill>
              <a:latin typeface="Calibri Light" pitchFamily="34" charset="0"/>
              <a:cs typeface="Calibri Light" pitchFamily="34" charset="0"/>
            </a:endParaRPr>
          </a:p>
        </p:txBody>
      </p:sp>
      <p:grpSp>
        <p:nvGrpSpPr>
          <p:cNvPr id="7" name="Graphic 562">
            <a:extLst>
              <a:ext uri="{FF2B5EF4-FFF2-40B4-BE49-F238E27FC236}">
                <a16:creationId xmlns:a16="http://schemas.microsoft.com/office/drawing/2014/main" id="{DFB88C1C-7BBB-4F2A-B274-496882CEAF77}"/>
              </a:ext>
            </a:extLst>
          </p:cNvPr>
          <p:cNvGrpSpPr/>
          <p:nvPr/>
        </p:nvGrpSpPr>
        <p:grpSpPr>
          <a:xfrm>
            <a:off x="395536" y="3573016"/>
            <a:ext cx="793552" cy="791236"/>
            <a:chOff x="5379148" y="4008407"/>
            <a:chExt cx="448828" cy="448828"/>
          </a:xfrm>
        </p:grpSpPr>
        <p:grpSp>
          <p:nvGrpSpPr>
            <p:cNvPr id="8" name="Graphic 562">
              <a:extLst>
                <a:ext uri="{FF2B5EF4-FFF2-40B4-BE49-F238E27FC236}">
                  <a16:creationId xmlns:a16="http://schemas.microsoft.com/office/drawing/2014/main" id="{63B0C690-9C79-4DE9-AB7D-90A881546B45}"/>
                </a:ext>
              </a:extLst>
            </p:cNvPr>
            <p:cNvGrpSpPr/>
            <p:nvPr/>
          </p:nvGrpSpPr>
          <p:grpSpPr>
            <a:xfrm>
              <a:off x="5379148" y="4008407"/>
              <a:ext cx="448828" cy="448828"/>
              <a:chOff x="5379148" y="4008407"/>
              <a:chExt cx="448828" cy="448828"/>
            </a:xfrm>
          </p:grpSpPr>
          <p:sp>
            <p:nvSpPr>
              <p:cNvPr id="10" name="Freeform: Shape 398">
                <a:extLst>
                  <a:ext uri="{FF2B5EF4-FFF2-40B4-BE49-F238E27FC236}">
                    <a16:creationId xmlns:a16="http://schemas.microsoft.com/office/drawing/2014/main" id="{575161C8-3B6F-4DB0-B2C9-8768D4479336}"/>
                  </a:ext>
                </a:extLst>
              </p:cNvPr>
              <p:cNvSpPr/>
              <p:nvPr/>
            </p:nvSpPr>
            <p:spPr>
              <a:xfrm rot="-2700000">
                <a:off x="5444877" y="4074137"/>
                <a:ext cx="317369" cy="317369"/>
              </a:xfrm>
              <a:custGeom>
                <a:avLst/>
                <a:gdLst>
                  <a:gd name="connsiteX0" fmla="*/ 317370 w 317369"/>
                  <a:gd name="connsiteY0" fmla="*/ 158685 h 317369"/>
                  <a:gd name="connsiteX1" fmla="*/ 158685 w 317369"/>
                  <a:gd name="connsiteY1" fmla="*/ 317370 h 317369"/>
                  <a:gd name="connsiteX2" fmla="*/ 0 w 317369"/>
                  <a:gd name="connsiteY2" fmla="*/ 158685 h 317369"/>
                  <a:gd name="connsiteX3" fmla="*/ 158685 w 317369"/>
                  <a:gd name="connsiteY3" fmla="*/ 0 h 317369"/>
                  <a:gd name="connsiteX4" fmla="*/ 317370 w 317369"/>
                  <a:gd name="connsiteY4" fmla="*/ 158685 h 31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369" h="317369">
                    <a:moveTo>
                      <a:pt x="317370" y="158685"/>
                    </a:moveTo>
                    <a:cubicBezTo>
                      <a:pt x="317370" y="246324"/>
                      <a:pt x="246324" y="317370"/>
                      <a:pt x="158685" y="317370"/>
                    </a:cubicBezTo>
                    <a:cubicBezTo>
                      <a:pt x="71046" y="317370"/>
                      <a:pt x="0" y="246325"/>
                      <a:pt x="0" y="158685"/>
                    </a:cubicBezTo>
                    <a:cubicBezTo>
                      <a:pt x="0" y="71046"/>
                      <a:pt x="71046" y="0"/>
                      <a:pt x="158685" y="0"/>
                    </a:cubicBezTo>
                    <a:cubicBezTo>
                      <a:pt x="246324" y="0"/>
                      <a:pt x="317370" y="71046"/>
                      <a:pt x="317370" y="158685"/>
                    </a:cubicBezTo>
                    <a:close/>
                  </a:path>
                </a:pathLst>
              </a:custGeom>
              <a:solidFill>
                <a:srgbClr val="F6C5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399">
                <a:extLst>
                  <a:ext uri="{FF2B5EF4-FFF2-40B4-BE49-F238E27FC236}">
                    <a16:creationId xmlns:a16="http://schemas.microsoft.com/office/drawing/2014/main" id="{F6E5FD9F-6DE2-42D2-82CB-8A618A34BFCB}"/>
                  </a:ext>
                </a:extLst>
              </p:cNvPr>
              <p:cNvSpPr/>
              <p:nvPr/>
            </p:nvSpPr>
            <p:spPr>
              <a:xfrm>
                <a:off x="5444870" y="4137373"/>
                <a:ext cx="317373" cy="254031"/>
              </a:xfrm>
              <a:custGeom>
                <a:avLst/>
                <a:gdLst>
                  <a:gd name="connsiteX0" fmla="*/ 285559 w 317373"/>
                  <a:gd name="connsiteY0" fmla="*/ 0 h 254031"/>
                  <a:gd name="connsiteX1" fmla="*/ 126968 w 317373"/>
                  <a:gd name="connsiteY1" fmla="*/ 153543 h 254031"/>
                  <a:gd name="connsiteX2" fmla="*/ 95 w 317373"/>
                  <a:gd name="connsiteY2" fmla="*/ 90202 h 254031"/>
                  <a:gd name="connsiteX3" fmla="*/ 0 w 317373"/>
                  <a:gd name="connsiteY3" fmla="*/ 95345 h 254031"/>
                  <a:gd name="connsiteX4" fmla="*/ 158687 w 317373"/>
                  <a:gd name="connsiteY4" fmla="*/ 254032 h 254031"/>
                  <a:gd name="connsiteX5" fmla="*/ 317373 w 317373"/>
                  <a:gd name="connsiteY5" fmla="*/ 95345 h 254031"/>
                  <a:gd name="connsiteX6" fmla="*/ 285559 w 317373"/>
                  <a:gd name="connsiteY6" fmla="*/ 0 h 25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373" h="254031">
                    <a:moveTo>
                      <a:pt x="285559" y="0"/>
                    </a:moveTo>
                    <a:cubicBezTo>
                      <a:pt x="282892" y="85249"/>
                      <a:pt x="212884" y="153543"/>
                      <a:pt x="126968" y="153543"/>
                    </a:cubicBezTo>
                    <a:cubicBezTo>
                      <a:pt x="75152" y="153543"/>
                      <a:pt x="29051" y="128683"/>
                      <a:pt x="95" y="90202"/>
                    </a:cubicBezTo>
                    <a:cubicBezTo>
                      <a:pt x="0" y="91916"/>
                      <a:pt x="0" y="93631"/>
                      <a:pt x="0" y="95345"/>
                    </a:cubicBezTo>
                    <a:cubicBezTo>
                      <a:pt x="0" y="182975"/>
                      <a:pt x="71056" y="254032"/>
                      <a:pt x="158687" y="254032"/>
                    </a:cubicBezTo>
                    <a:cubicBezTo>
                      <a:pt x="246317" y="254032"/>
                      <a:pt x="317373" y="182975"/>
                      <a:pt x="317373" y="95345"/>
                    </a:cubicBezTo>
                    <a:cubicBezTo>
                      <a:pt x="317468" y="59627"/>
                      <a:pt x="305562" y="26575"/>
                      <a:pt x="28555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9" name="TextBox 397">
              <a:extLst>
                <a:ext uri="{FF2B5EF4-FFF2-40B4-BE49-F238E27FC236}">
                  <a16:creationId xmlns:a16="http://schemas.microsoft.com/office/drawing/2014/main" id="{F133398A-F8FB-4404-9A8F-39319308EC42}"/>
                </a:ext>
              </a:extLst>
            </p:cNvPr>
            <p:cNvSpPr txBox="1"/>
            <p:nvPr/>
          </p:nvSpPr>
          <p:spPr>
            <a:xfrm>
              <a:off x="5518544" y="4133069"/>
              <a:ext cx="183325" cy="2160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1875" spc="150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e</a:t>
              </a:r>
            </a:p>
          </p:txBody>
        </p:sp>
      </p:grpSp>
      <p:grpSp>
        <p:nvGrpSpPr>
          <p:cNvPr id="12" name="Graphic 562">
            <a:extLst>
              <a:ext uri="{FF2B5EF4-FFF2-40B4-BE49-F238E27FC236}">
                <a16:creationId xmlns:a16="http://schemas.microsoft.com/office/drawing/2014/main" id="{7C225226-4DF6-47CA-84C2-033257D1637B}"/>
              </a:ext>
            </a:extLst>
          </p:cNvPr>
          <p:cNvGrpSpPr/>
          <p:nvPr/>
        </p:nvGrpSpPr>
        <p:grpSpPr>
          <a:xfrm>
            <a:off x="7956376" y="2564904"/>
            <a:ext cx="755124" cy="726525"/>
            <a:chOff x="6979174" y="4734157"/>
            <a:chExt cx="237538" cy="237538"/>
          </a:xfrm>
        </p:grpSpPr>
        <p:grpSp>
          <p:nvGrpSpPr>
            <p:cNvPr id="13" name="Graphic 562">
              <a:extLst>
                <a:ext uri="{FF2B5EF4-FFF2-40B4-BE49-F238E27FC236}">
                  <a16:creationId xmlns:a16="http://schemas.microsoft.com/office/drawing/2014/main" id="{A9769AB7-8D55-4BBC-BB3D-B577B5B97A04}"/>
                </a:ext>
              </a:extLst>
            </p:cNvPr>
            <p:cNvGrpSpPr/>
            <p:nvPr/>
          </p:nvGrpSpPr>
          <p:grpSpPr>
            <a:xfrm>
              <a:off x="6979174" y="4734157"/>
              <a:ext cx="237538" cy="237538"/>
              <a:chOff x="6979174" y="4734157"/>
              <a:chExt cx="237538" cy="237538"/>
            </a:xfrm>
          </p:grpSpPr>
          <p:sp>
            <p:nvSpPr>
              <p:cNvPr id="15" name="Freeform: Shape 388">
                <a:extLst>
                  <a:ext uri="{FF2B5EF4-FFF2-40B4-BE49-F238E27FC236}">
                    <a16:creationId xmlns:a16="http://schemas.microsoft.com/office/drawing/2014/main" id="{6F40563C-A25F-4766-9930-487C4136736F}"/>
                  </a:ext>
                </a:extLst>
              </p:cNvPr>
              <p:cNvSpPr/>
              <p:nvPr/>
            </p:nvSpPr>
            <p:spPr>
              <a:xfrm rot="-4445496">
                <a:off x="7001837" y="4756819"/>
                <a:ext cx="192214" cy="192214"/>
              </a:xfrm>
              <a:custGeom>
                <a:avLst/>
                <a:gdLst>
                  <a:gd name="connsiteX0" fmla="*/ 192214 w 192214"/>
                  <a:gd name="connsiteY0" fmla="*/ 96107 h 192214"/>
                  <a:gd name="connsiteX1" fmla="*/ 96107 w 192214"/>
                  <a:gd name="connsiteY1" fmla="*/ 192214 h 192214"/>
                  <a:gd name="connsiteX2" fmla="*/ 0 w 192214"/>
                  <a:gd name="connsiteY2" fmla="*/ 96107 h 192214"/>
                  <a:gd name="connsiteX3" fmla="*/ 96107 w 192214"/>
                  <a:gd name="connsiteY3" fmla="*/ 0 h 192214"/>
                  <a:gd name="connsiteX4" fmla="*/ 192214 w 192214"/>
                  <a:gd name="connsiteY4" fmla="*/ 96107 h 19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214" h="192214">
                    <a:moveTo>
                      <a:pt x="192214" y="96107"/>
                    </a:moveTo>
                    <a:cubicBezTo>
                      <a:pt x="192214" y="149186"/>
                      <a:pt x="149185" y="192214"/>
                      <a:pt x="96107" y="192214"/>
                    </a:cubicBezTo>
                    <a:cubicBezTo>
                      <a:pt x="43029" y="192214"/>
                      <a:pt x="0" y="149186"/>
                      <a:pt x="0" y="96107"/>
                    </a:cubicBezTo>
                    <a:cubicBezTo>
                      <a:pt x="0" y="43029"/>
                      <a:pt x="43029" y="0"/>
                      <a:pt x="96107" y="0"/>
                    </a:cubicBezTo>
                    <a:cubicBezTo>
                      <a:pt x="149185" y="0"/>
                      <a:pt x="192214" y="43029"/>
                      <a:pt x="192214" y="96107"/>
                    </a:cubicBezTo>
                    <a:close/>
                  </a:path>
                </a:pathLst>
              </a:custGeom>
              <a:solidFill>
                <a:srgbClr val="FF80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" name="Freeform: Shape 389">
                <a:extLst>
                  <a:ext uri="{FF2B5EF4-FFF2-40B4-BE49-F238E27FC236}">
                    <a16:creationId xmlns:a16="http://schemas.microsoft.com/office/drawing/2014/main" id="{D428B753-D4E1-4522-9CDF-C378A22F3627}"/>
                  </a:ext>
                </a:extLst>
              </p:cNvPr>
              <p:cNvSpPr/>
              <p:nvPr/>
            </p:nvSpPr>
            <p:spPr>
              <a:xfrm>
                <a:off x="7001731" y="4794979"/>
                <a:ext cx="192214" cy="153924"/>
              </a:xfrm>
              <a:custGeom>
                <a:avLst/>
                <a:gdLst>
                  <a:gd name="connsiteX0" fmla="*/ 172879 w 192214"/>
                  <a:gd name="connsiteY0" fmla="*/ 0 h 153924"/>
                  <a:gd name="connsiteX1" fmla="*/ 76867 w 192214"/>
                  <a:gd name="connsiteY1" fmla="*/ 92964 h 153924"/>
                  <a:gd name="connsiteX2" fmla="*/ 95 w 192214"/>
                  <a:gd name="connsiteY2" fmla="*/ 54673 h 153924"/>
                  <a:gd name="connsiteX3" fmla="*/ 0 w 192214"/>
                  <a:gd name="connsiteY3" fmla="*/ 57817 h 153924"/>
                  <a:gd name="connsiteX4" fmla="*/ 96107 w 192214"/>
                  <a:gd name="connsiteY4" fmla="*/ 153924 h 153924"/>
                  <a:gd name="connsiteX5" fmla="*/ 192214 w 192214"/>
                  <a:gd name="connsiteY5" fmla="*/ 57817 h 153924"/>
                  <a:gd name="connsiteX6" fmla="*/ 172879 w 192214"/>
                  <a:gd name="connsiteY6" fmla="*/ 0 h 1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214" h="153924">
                    <a:moveTo>
                      <a:pt x="172879" y="0"/>
                    </a:moveTo>
                    <a:cubicBezTo>
                      <a:pt x="171260" y="51625"/>
                      <a:pt x="128873" y="92964"/>
                      <a:pt x="76867" y="92964"/>
                    </a:cubicBezTo>
                    <a:cubicBezTo>
                      <a:pt x="45434" y="92964"/>
                      <a:pt x="17621" y="77914"/>
                      <a:pt x="95" y="54673"/>
                    </a:cubicBezTo>
                    <a:cubicBezTo>
                      <a:pt x="95" y="55721"/>
                      <a:pt x="0" y="56769"/>
                      <a:pt x="0" y="57817"/>
                    </a:cubicBezTo>
                    <a:cubicBezTo>
                      <a:pt x="0" y="110871"/>
                      <a:pt x="43053" y="153924"/>
                      <a:pt x="96107" y="153924"/>
                    </a:cubicBezTo>
                    <a:cubicBezTo>
                      <a:pt x="149162" y="153924"/>
                      <a:pt x="192214" y="110871"/>
                      <a:pt x="192214" y="57817"/>
                    </a:cubicBezTo>
                    <a:cubicBezTo>
                      <a:pt x="192214" y="36100"/>
                      <a:pt x="184976" y="16097"/>
                      <a:pt x="17287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4" name="TextBox 387">
              <a:extLst>
                <a:ext uri="{FF2B5EF4-FFF2-40B4-BE49-F238E27FC236}">
                  <a16:creationId xmlns:a16="http://schemas.microsoft.com/office/drawing/2014/main" id="{EABB1456-1B16-4C9C-B363-19F07FBC334C}"/>
                </a:ext>
              </a:extLst>
            </p:cNvPr>
            <p:cNvSpPr txBox="1"/>
            <p:nvPr/>
          </p:nvSpPr>
          <p:spPr>
            <a:xfrm>
              <a:off x="7043570" y="4800003"/>
              <a:ext cx="100447" cy="1308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2000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a</a:t>
              </a:r>
            </a:p>
          </p:txBody>
        </p:sp>
      </p:grpSp>
      <p:grpSp>
        <p:nvGrpSpPr>
          <p:cNvPr id="22" name="Graphic 562">
            <a:extLst>
              <a:ext uri="{FF2B5EF4-FFF2-40B4-BE49-F238E27FC236}">
                <a16:creationId xmlns:a16="http://schemas.microsoft.com/office/drawing/2014/main" id="{2A414925-BDE5-4093-9EB7-9FFBDAC41550}"/>
              </a:ext>
            </a:extLst>
          </p:cNvPr>
          <p:cNvGrpSpPr/>
          <p:nvPr/>
        </p:nvGrpSpPr>
        <p:grpSpPr>
          <a:xfrm>
            <a:off x="7596336" y="3861048"/>
            <a:ext cx="340112" cy="339145"/>
            <a:chOff x="4953229" y="4119206"/>
            <a:chExt cx="192365" cy="192380"/>
          </a:xfrm>
        </p:grpSpPr>
        <p:grpSp>
          <p:nvGrpSpPr>
            <p:cNvPr id="23" name="Graphic 562">
              <a:extLst>
                <a:ext uri="{FF2B5EF4-FFF2-40B4-BE49-F238E27FC236}">
                  <a16:creationId xmlns:a16="http://schemas.microsoft.com/office/drawing/2014/main" id="{C4C59772-601B-4635-9F42-7A946AC3505B}"/>
                </a:ext>
              </a:extLst>
            </p:cNvPr>
            <p:cNvGrpSpPr/>
            <p:nvPr/>
          </p:nvGrpSpPr>
          <p:grpSpPr>
            <a:xfrm>
              <a:off x="4953229" y="4119206"/>
              <a:ext cx="192365" cy="192380"/>
              <a:chOff x="4953229" y="4119206"/>
              <a:chExt cx="192365" cy="192380"/>
            </a:xfrm>
          </p:grpSpPr>
          <p:sp>
            <p:nvSpPr>
              <p:cNvPr id="25" name="Freeform: Shape 393">
                <a:extLst>
                  <a:ext uri="{FF2B5EF4-FFF2-40B4-BE49-F238E27FC236}">
                    <a16:creationId xmlns:a16="http://schemas.microsoft.com/office/drawing/2014/main" id="{B7D5ECC9-2750-4EDC-A0AC-FE357C2384B3}"/>
                  </a:ext>
                </a:extLst>
              </p:cNvPr>
              <p:cNvSpPr/>
              <p:nvPr/>
            </p:nvSpPr>
            <p:spPr>
              <a:xfrm rot="17000317">
                <a:off x="4953229" y="4119206"/>
                <a:ext cx="192209" cy="192209"/>
              </a:xfrm>
              <a:custGeom>
                <a:avLst/>
                <a:gdLst>
                  <a:gd name="connsiteX0" fmla="*/ 192210 w 192209"/>
                  <a:gd name="connsiteY0" fmla="*/ 96105 h 192209"/>
                  <a:gd name="connsiteX1" fmla="*/ 96105 w 192209"/>
                  <a:gd name="connsiteY1" fmla="*/ 192210 h 192209"/>
                  <a:gd name="connsiteX2" fmla="*/ 0 w 192209"/>
                  <a:gd name="connsiteY2" fmla="*/ 96105 h 192209"/>
                  <a:gd name="connsiteX3" fmla="*/ 96105 w 192209"/>
                  <a:gd name="connsiteY3" fmla="*/ 0 h 192209"/>
                  <a:gd name="connsiteX4" fmla="*/ 192210 w 192209"/>
                  <a:gd name="connsiteY4" fmla="*/ 96105 h 192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209" h="192209">
                    <a:moveTo>
                      <a:pt x="192210" y="96105"/>
                    </a:moveTo>
                    <a:cubicBezTo>
                      <a:pt x="192210" y="149182"/>
                      <a:pt x="149182" y="192210"/>
                      <a:pt x="96105" y="192210"/>
                    </a:cubicBezTo>
                    <a:cubicBezTo>
                      <a:pt x="43028" y="192210"/>
                      <a:pt x="0" y="149182"/>
                      <a:pt x="0" y="96105"/>
                    </a:cubicBezTo>
                    <a:cubicBezTo>
                      <a:pt x="0" y="43028"/>
                      <a:pt x="43028" y="0"/>
                      <a:pt x="96105" y="0"/>
                    </a:cubicBezTo>
                    <a:cubicBezTo>
                      <a:pt x="149182" y="0"/>
                      <a:pt x="192210" y="43028"/>
                      <a:pt x="192210" y="96105"/>
                    </a:cubicBezTo>
                    <a:close/>
                  </a:path>
                </a:pathLst>
              </a:custGeom>
              <a:solidFill>
                <a:srgbClr val="FF9B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" name="Freeform: Shape 394">
                <a:extLst>
                  <a:ext uri="{FF2B5EF4-FFF2-40B4-BE49-F238E27FC236}">
                    <a16:creationId xmlns:a16="http://schemas.microsoft.com/office/drawing/2014/main" id="{D61C0596-2647-4645-8B2D-8B216FCC14A5}"/>
                  </a:ext>
                </a:extLst>
              </p:cNvPr>
              <p:cNvSpPr/>
              <p:nvPr/>
            </p:nvSpPr>
            <p:spPr>
              <a:xfrm>
                <a:off x="4953380" y="4157662"/>
                <a:ext cx="192214" cy="153924"/>
              </a:xfrm>
              <a:custGeom>
                <a:avLst/>
                <a:gdLst>
                  <a:gd name="connsiteX0" fmla="*/ 172879 w 192214"/>
                  <a:gd name="connsiteY0" fmla="*/ 0 h 153924"/>
                  <a:gd name="connsiteX1" fmla="*/ 76867 w 192214"/>
                  <a:gd name="connsiteY1" fmla="*/ 92964 h 153924"/>
                  <a:gd name="connsiteX2" fmla="*/ 95 w 192214"/>
                  <a:gd name="connsiteY2" fmla="*/ 54673 h 153924"/>
                  <a:gd name="connsiteX3" fmla="*/ 0 w 192214"/>
                  <a:gd name="connsiteY3" fmla="*/ 57817 h 153924"/>
                  <a:gd name="connsiteX4" fmla="*/ 96107 w 192214"/>
                  <a:gd name="connsiteY4" fmla="*/ 153924 h 153924"/>
                  <a:gd name="connsiteX5" fmla="*/ 192215 w 192214"/>
                  <a:gd name="connsiteY5" fmla="*/ 57817 h 153924"/>
                  <a:gd name="connsiteX6" fmla="*/ 172879 w 192214"/>
                  <a:gd name="connsiteY6" fmla="*/ 0 h 1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214" h="153924">
                    <a:moveTo>
                      <a:pt x="172879" y="0"/>
                    </a:moveTo>
                    <a:cubicBezTo>
                      <a:pt x="171259" y="51626"/>
                      <a:pt x="128873" y="92964"/>
                      <a:pt x="76867" y="92964"/>
                    </a:cubicBezTo>
                    <a:cubicBezTo>
                      <a:pt x="45434" y="92964"/>
                      <a:pt x="17621" y="77914"/>
                      <a:pt x="95" y="54673"/>
                    </a:cubicBezTo>
                    <a:cubicBezTo>
                      <a:pt x="95" y="55721"/>
                      <a:pt x="0" y="56769"/>
                      <a:pt x="0" y="57817"/>
                    </a:cubicBezTo>
                    <a:cubicBezTo>
                      <a:pt x="0" y="110871"/>
                      <a:pt x="43053" y="153924"/>
                      <a:pt x="96107" y="153924"/>
                    </a:cubicBezTo>
                    <a:cubicBezTo>
                      <a:pt x="149161" y="153924"/>
                      <a:pt x="192215" y="110871"/>
                      <a:pt x="192215" y="57817"/>
                    </a:cubicBezTo>
                    <a:cubicBezTo>
                      <a:pt x="192119" y="36100"/>
                      <a:pt x="184975" y="16097"/>
                      <a:pt x="17287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4" name="TextBox 392">
              <a:extLst>
                <a:ext uri="{FF2B5EF4-FFF2-40B4-BE49-F238E27FC236}">
                  <a16:creationId xmlns:a16="http://schemas.microsoft.com/office/drawing/2014/main" id="{D1A453BC-7F00-4A12-A61B-1F2F272D8279}"/>
                </a:ext>
              </a:extLst>
            </p:cNvPr>
            <p:cNvSpPr txBox="1"/>
            <p:nvPr/>
          </p:nvSpPr>
          <p:spPr>
            <a:xfrm>
              <a:off x="4976787" y="4166482"/>
              <a:ext cx="149778" cy="1374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975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b</a:t>
              </a:r>
            </a:p>
          </p:txBody>
        </p:sp>
      </p:grpSp>
      <p:grpSp>
        <p:nvGrpSpPr>
          <p:cNvPr id="37" name="Graphic 562">
            <a:extLst>
              <a:ext uri="{FF2B5EF4-FFF2-40B4-BE49-F238E27FC236}">
                <a16:creationId xmlns:a16="http://schemas.microsoft.com/office/drawing/2014/main" id="{D37ABFBA-BE90-41BC-A534-353C59886034}"/>
              </a:ext>
            </a:extLst>
          </p:cNvPr>
          <p:cNvGrpSpPr/>
          <p:nvPr/>
        </p:nvGrpSpPr>
        <p:grpSpPr>
          <a:xfrm rot="1083246">
            <a:off x="6086669" y="6211221"/>
            <a:ext cx="573644" cy="571969"/>
            <a:chOff x="4936664" y="2268495"/>
            <a:chExt cx="324449" cy="324449"/>
          </a:xfrm>
        </p:grpSpPr>
        <p:grpSp>
          <p:nvGrpSpPr>
            <p:cNvPr id="38" name="Graphic 562">
              <a:extLst>
                <a:ext uri="{FF2B5EF4-FFF2-40B4-BE49-F238E27FC236}">
                  <a16:creationId xmlns:a16="http://schemas.microsoft.com/office/drawing/2014/main" id="{1576568E-DDAA-445F-AD07-541D83E42E83}"/>
                </a:ext>
              </a:extLst>
            </p:cNvPr>
            <p:cNvGrpSpPr/>
            <p:nvPr/>
          </p:nvGrpSpPr>
          <p:grpSpPr>
            <a:xfrm>
              <a:off x="4936664" y="2268495"/>
              <a:ext cx="324449" cy="324449"/>
              <a:chOff x="4936664" y="2268495"/>
              <a:chExt cx="324449" cy="324449"/>
            </a:xfrm>
          </p:grpSpPr>
          <p:sp>
            <p:nvSpPr>
              <p:cNvPr id="40" name="Freeform: Shape 383">
                <a:extLst>
                  <a:ext uri="{FF2B5EF4-FFF2-40B4-BE49-F238E27FC236}">
                    <a16:creationId xmlns:a16="http://schemas.microsoft.com/office/drawing/2014/main" id="{C90F7073-D15B-4E36-8222-A8078D209946}"/>
                  </a:ext>
                </a:extLst>
              </p:cNvPr>
              <p:cNvSpPr/>
              <p:nvPr/>
            </p:nvSpPr>
            <p:spPr>
              <a:xfrm rot="-2813788">
                <a:off x="4984115" y="2315947"/>
                <a:ext cx="229546" cy="229546"/>
              </a:xfrm>
              <a:custGeom>
                <a:avLst/>
                <a:gdLst>
                  <a:gd name="connsiteX0" fmla="*/ 229546 w 229546"/>
                  <a:gd name="connsiteY0" fmla="*/ 114773 h 229546"/>
                  <a:gd name="connsiteX1" fmla="*/ 114773 w 229546"/>
                  <a:gd name="connsiteY1" fmla="*/ 229546 h 229546"/>
                  <a:gd name="connsiteX2" fmla="*/ 0 w 229546"/>
                  <a:gd name="connsiteY2" fmla="*/ 114773 h 229546"/>
                  <a:gd name="connsiteX3" fmla="*/ 114773 w 229546"/>
                  <a:gd name="connsiteY3" fmla="*/ 0 h 229546"/>
                  <a:gd name="connsiteX4" fmla="*/ 229546 w 229546"/>
                  <a:gd name="connsiteY4" fmla="*/ 114773 h 229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46" h="229546">
                    <a:moveTo>
                      <a:pt x="229546" y="114773"/>
                    </a:moveTo>
                    <a:cubicBezTo>
                      <a:pt x="229546" y="178161"/>
                      <a:pt x="178161" y="229546"/>
                      <a:pt x="114773" y="229546"/>
                    </a:cubicBezTo>
                    <a:cubicBezTo>
                      <a:pt x="51386" y="229546"/>
                      <a:pt x="0" y="178161"/>
                      <a:pt x="0" y="114773"/>
                    </a:cubicBezTo>
                    <a:cubicBezTo>
                      <a:pt x="0" y="51386"/>
                      <a:pt x="51386" y="0"/>
                      <a:pt x="114773" y="0"/>
                    </a:cubicBezTo>
                    <a:cubicBezTo>
                      <a:pt x="178160" y="0"/>
                      <a:pt x="229546" y="51386"/>
                      <a:pt x="229546" y="114773"/>
                    </a:cubicBezTo>
                    <a:close/>
                  </a:path>
                </a:pathLst>
              </a:custGeom>
              <a:solidFill>
                <a:srgbClr val="692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" name="Freeform: Shape 384">
                <a:extLst>
                  <a:ext uri="{FF2B5EF4-FFF2-40B4-BE49-F238E27FC236}">
                    <a16:creationId xmlns:a16="http://schemas.microsoft.com/office/drawing/2014/main" id="{F5A9DCB0-B51B-47F1-AF95-1C898AB2E044}"/>
                  </a:ext>
                </a:extLst>
              </p:cNvPr>
              <p:cNvSpPr/>
              <p:nvPr/>
            </p:nvSpPr>
            <p:spPr>
              <a:xfrm>
                <a:off x="4984146" y="2361723"/>
                <a:ext cx="229552" cy="183737"/>
              </a:xfrm>
              <a:custGeom>
                <a:avLst/>
                <a:gdLst>
                  <a:gd name="connsiteX0" fmla="*/ 206502 w 229552"/>
                  <a:gd name="connsiteY0" fmla="*/ 0 h 183737"/>
                  <a:gd name="connsiteX1" fmla="*/ 91821 w 229552"/>
                  <a:gd name="connsiteY1" fmla="*/ 111062 h 183737"/>
                  <a:gd name="connsiteX2" fmla="*/ 95 w 229552"/>
                  <a:gd name="connsiteY2" fmla="*/ 65246 h 183737"/>
                  <a:gd name="connsiteX3" fmla="*/ 0 w 229552"/>
                  <a:gd name="connsiteY3" fmla="*/ 68961 h 183737"/>
                  <a:gd name="connsiteX4" fmla="*/ 114776 w 229552"/>
                  <a:gd name="connsiteY4" fmla="*/ 183737 h 183737"/>
                  <a:gd name="connsiteX5" fmla="*/ 229553 w 229552"/>
                  <a:gd name="connsiteY5" fmla="*/ 68961 h 183737"/>
                  <a:gd name="connsiteX6" fmla="*/ 206502 w 229552"/>
                  <a:gd name="connsiteY6" fmla="*/ 0 h 18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552" h="183737">
                    <a:moveTo>
                      <a:pt x="206502" y="0"/>
                    </a:moveTo>
                    <a:cubicBezTo>
                      <a:pt x="204502" y="61627"/>
                      <a:pt x="154019" y="111062"/>
                      <a:pt x="91821" y="111062"/>
                    </a:cubicBezTo>
                    <a:cubicBezTo>
                      <a:pt x="54388" y="111062"/>
                      <a:pt x="21050" y="93059"/>
                      <a:pt x="95" y="65246"/>
                    </a:cubicBezTo>
                    <a:cubicBezTo>
                      <a:pt x="95" y="66485"/>
                      <a:pt x="0" y="67723"/>
                      <a:pt x="0" y="68961"/>
                    </a:cubicBezTo>
                    <a:cubicBezTo>
                      <a:pt x="0" y="132302"/>
                      <a:pt x="51340" y="183737"/>
                      <a:pt x="114776" y="183737"/>
                    </a:cubicBezTo>
                    <a:cubicBezTo>
                      <a:pt x="178118" y="183737"/>
                      <a:pt x="229553" y="132398"/>
                      <a:pt x="229553" y="68961"/>
                    </a:cubicBezTo>
                    <a:cubicBezTo>
                      <a:pt x="229553" y="43053"/>
                      <a:pt x="220980" y="19241"/>
                      <a:pt x="206502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9" name="TextBox 382">
              <a:extLst>
                <a:ext uri="{FF2B5EF4-FFF2-40B4-BE49-F238E27FC236}">
                  <a16:creationId xmlns:a16="http://schemas.microsoft.com/office/drawing/2014/main" id="{7782E089-867E-440C-AD13-059E86EDBD3C}"/>
                </a:ext>
              </a:extLst>
            </p:cNvPr>
            <p:cNvSpPr txBox="1"/>
            <p:nvPr/>
          </p:nvSpPr>
          <p:spPr>
            <a:xfrm>
              <a:off x="5006308" y="2388502"/>
              <a:ext cx="201457" cy="1505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1125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B1</a:t>
              </a:r>
            </a:p>
          </p:txBody>
        </p:sp>
      </p:grpSp>
      <p:grpSp>
        <p:nvGrpSpPr>
          <p:cNvPr id="42" name="Graphic 562">
            <a:extLst>
              <a:ext uri="{FF2B5EF4-FFF2-40B4-BE49-F238E27FC236}">
                <a16:creationId xmlns:a16="http://schemas.microsoft.com/office/drawing/2014/main" id="{7C225226-4DF6-47CA-84C2-033257D1637B}"/>
              </a:ext>
            </a:extLst>
          </p:cNvPr>
          <p:cNvGrpSpPr/>
          <p:nvPr/>
        </p:nvGrpSpPr>
        <p:grpSpPr>
          <a:xfrm rot="18915329">
            <a:off x="3417189" y="6104338"/>
            <a:ext cx="729384" cy="701760"/>
            <a:chOff x="6979174" y="4734157"/>
            <a:chExt cx="237538" cy="237538"/>
          </a:xfrm>
        </p:grpSpPr>
        <p:grpSp>
          <p:nvGrpSpPr>
            <p:cNvPr id="43" name="Graphic 562">
              <a:extLst>
                <a:ext uri="{FF2B5EF4-FFF2-40B4-BE49-F238E27FC236}">
                  <a16:creationId xmlns:a16="http://schemas.microsoft.com/office/drawing/2014/main" id="{A9769AB7-8D55-4BBC-BB3D-B577B5B97A04}"/>
                </a:ext>
              </a:extLst>
            </p:cNvPr>
            <p:cNvGrpSpPr/>
            <p:nvPr/>
          </p:nvGrpSpPr>
          <p:grpSpPr>
            <a:xfrm>
              <a:off x="6979174" y="4734157"/>
              <a:ext cx="237538" cy="237538"/>
              <a:chOff x="6979174" y="4734157"/>
              <a:chExt cx="237538" cy="237538"/>
            </a:xfrm>
          </p:grpSpPr>
          <p:sp>
            <p:nvSpPr>
              <p:cNvPr id="45" name="Freeform: Shape 388">
                <a:extLst>
                  <a:ext uri="{FF2B5EF4-FFF2-40B4-BE49-F238E27FC236}">
                    <a16:creationId xmlns:a16="http://schemas.microsoft.com/office/drawing/2014/main" id="{6F40563C-A25F-4766-9930-487C4136736F}"/>
                  </a:ext>
                </a:extLst>
              </p:cNvPr>
              <p:cNvSpPr/>
              <p:nvPr/>
            </p:nvSpPr>
            <p:spPr>
              <a:xfrm rot="-4445496">
                <a:off x="7001837" y="4756819"/>
                <a:ext cx="192214" cy="192214"/>
              </a:xfrm>
              <a:custGeom>
                <a:avLst/>
                <a:gdLst>
                  <a:gd name="connsiteX0" fmla="*/ 192214 w 192214"/>
                  <a:gd name="connsiteY0" fmla="*/ 96107 h 192214"/>
                  <a:gd name="connsiteX1" fmla="*/ 96107 w 192214"/>
                  <a:gd name="connsiteY1" fmla="*/ 192214 h 192214"/>
                  <a:gd name="connsiteX2" fmla="*/ 0 w 192214"/>
                  <a:gd name="connsiteY2" fmla="*/ 96107 h 192214"/>
                  <a:gd name="connsiteX3" fmla="*/ 96107 w 192214"/>
                  <a:gd name="connsiteY3" fmla="*/ 0 h 192214"/>
                  <a:gd name="connsiteX4" fmla="*/ 192214 w 192214"/>
                  <a:gd name="connsiteY4" fmla="*/ 96107 h 19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214" h="192214">
                    <a:moveTo>
                      <a:pt x="192214" y="96107"/>
                    </a:moveTo>
                    <a:cubicBezTo>
                      <a:pt x="192214" y="149186"/>
                      <a:pt x="149185" y="192214"/>
                      <a:pt x="96107" y="192214"/>
                    </a:cubicBezTo>
                    <a:cubicBezTo>
                      <a:pt x="43029" y="192214"/>
                      <a:pt x="0" y="149186"/>
                      <a:pt x="0" y="96107"/>
                    </a:cubicBezTo>
                    <a:cubicBezTo>
                      <a:pt x="0" y="43029"/>
                      <a:pt x="43029" y="0"/>
                      <a:pt x="96107" y="0"/>
                    </a:cubicBezTo>
                    <a:cubicBezTo>
                      <a:pt x="149185" y="0"/>
                      <a:pt x="192214" y="43029"/>
                      <a:pt x="192214" y="96107"/>
                    </a:cubicBezTo>
                    <a:close/>
                  </a:path>
                </a:pathLst>
              </a:custGeom>
              <a:solidFill>
                <a:srgbClr val="FF80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389">
                <a:extLst>
                  <a:ext uri="{FF2B5EF4-FFF2-40B4-BE49-F238E27FC236}">
                    <a16:creationId xmlns:a16="http://schemas.microsoft.com/office/drawing/2014/main" id="{D428B753-D4E1-4522-9CDF-C378A22F3627}"/>
                  </a:ext>
                </a:extLst>
              </p:cNvPr>
              <p:cNvSpPr/>
              <p:nvPr/>
            </p:nvSpPr>
            <p:spPr>
              <a:xfrm>
                <a:off x="7001731" y="4794979"/>
                <a:ext cx="192214" cy="153924"/>
              </a:xfrm>
              <a:custGeom>
                <a:avLst/>
                <a:gdLst>
                  <a:gd name="connsiteX0" fmla="*/ 172879 w 192214"/>
                  <a:gd name="connsiteY0" fmla="*/ 0 h 153924"/>
                  <a:gd name="connsiteX1" fmla="*/ 76867 w 192214"/>
                  <a:gd name="connsiteY1" fmla="*/ 92964 h 153924"/>
                  <a:gd name="connsiteX2" fmla="*/ 95 w 192214"/>
                  <a:gd name="connsiteY2" fmla="*/ 54673 h 153924"/>
                  <a:gd name="connsiteX3" fmla="*/ 0 w 192214"/>
                  <a:gd name="connsiteY3" fmla="*/ 57817 h 153924"/>
                  <a:gd name="connsiteX4" fmla="*/ 96107 w 192214"/>
                  <a:gd name="connsiteY4" fmla="*/ 153924 h 153924"/>
                  <a:gd name="connsiteX5" fmla="*/ 192214 w 192214"/>
                  <a:gd name="connsiteY5" fmla="*/ 57817 h 153924"/>
                  <a:gd name="connsiteX6" fmla="*/ 172879 w 192214"/>
                  <a:gd name="connsiteY6" fmla="*/ 0 h 1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214" h="153924">
                    <a:moveTo>
                      <a:pt x="172879" y="0"/>
                    </a:moveTo>
                    <a:cubicBezTo>
                      <a:pt x="171260" y="51625"/>
                      <a:pt x="128873" y="92964"/>
                      <a:pt x="76867" y="92964"/>
                    </a:cubicBezTo>
                    <a:cubicBezTo>
                      <a:pt x="45434" y="92964"/>
                      <a:pt x="17621" y="77914"/>
                      <a:pt x="95" y="54673"/>
                    </a:cubicBezTo>
                    <a:cubicBezTo>
                      <a:pt x="95" y="55721"/>
                      <a:pt x="0" y="56769"/>
                      <a:pt x="0" y="57817"/>
                    </a:cubicBezTo>
                    <a:cubicBezTo>
                      <a:pt x="0" y="110871"/>
                      <a:pt x="43053" y="153924"/>
                      <a:pt x="96107" y="153924"/>
                    </a:cubicBezTo>
                    <a:cubicBezTo>
                      <a:pt x="149162" y="153924"/>
                      <a:pt x="192214" y="110871"/>
                      <a:pt x="192214" y="57817"/>
                    </a:cubicBezTo>
                    <a:cubicBezTo>
                      <a:pt x="192214" y="36100"/>
                      <a:pt x="184976" y="16097"/>
                      <a:pt x="17287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4" name="TextBox 387">
              <a:extLst>
                <a:ext uri="{FF2B5EF4-FFF2-40B4-BE49-F238E27FC236}">
                  <a16:creationId xmlns:a16="http://schemas.microsoft.com/office/drawing/2014/main" id="{EABB1456-1B16-4C9C-B363-19F07FBC334C}"/>
                </a:ext>
              </a:extLst>
            </p:cNvPr>
            <p:cNvSpPr txBox="1"/>
            <p:nvPr/>
          </p:nvSpPr>
          <p:spPr>
            <a:xfrm>
              <a:off x="7043570" y="4800003"/>
              <a:ext cx="100447" cy="1308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2000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a</a:t>
              </a:r>
            </a:p>
          </p:txBody>
        </p:sp>
      </p:grpSp>
      <p:pic>
        <p:nvPicPr>
          <p:cNvPr id="3076" name="Picture 4" descr="Pastel Digital Washi Tape (5) | Washi Tape Set, Digital Tape, Printable Tape,  Journal Stickers, Wash | สมุดออร์แกไนเซอร์, สติกเกอร์, รูปลอก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 rot="10800000">
            <a:off x="179512" y="-5644008"/>
            <a:ext cx="8640960" cy="6973408"/>
          </a:xfrm>
          <a:prstGeom prst="rect">
            <a:avLst/>
          </a:prstGeom>
          <a:noFill/>
        </p:spPr>
      </p:pic>
      <p:sp>
        <p:nvSpPr>
          <p:cNvPr id="4" name="Prostokąt 3"/>
          <p:cNvSpPr/>
          <p:nvPr/>
        </p:nvSpPr>
        <p:spPr>
          <a:xfrm>
            <a:off x="3059832" y="404664"/>
            <a:ext cx="284244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 Otyłość 2 stopnia</a:t>
            </a:r>
            <a:r>
              <a:rPr lang="pl-PL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endParaRPr lang="pl-PL" dirty="0"/>
          </a:p>
        </p:txBody>
      </p:sp>
      <p:grpSp>
        <p:nvGrpSpPr>
          <p:cNvPr id="17" name="Graphic 562">
            <a:extLst>
              <a:ext uri="{FF2B5EF4-FFF2-40B4-BE49-F238E27FC236}">
                <a16:creationId xmlns:a16="http://schemas.microsoft.com/office/drawing/2014/main" id="{D37ABFBA-BE90-41BC-A534-353C59886034}"/>
              </a:ext>
            </a:extLst>
          </p:cNvPr>
          <p:cNvGrpSpPr/>
          <p:nvPr/>
        </p:nvGrpSpPr>
        <p:grpSpPr>
          <a:xfrm>
            <a:off x="683568" y="188640"/>
            <a:ext cx="573644" cy="571969"/>
            <a:chOff x="4936664" y="2268495"/>
            <a:chExt cx="324449" cy="324449"/>
          </a:xfrm>
        </p:grpSpPr>
        <p:grpSp>
          <p:nvGrpSpPr>
            <p:cNvPr id="18" name="Graphic 562">
              <a:extLst>
                <a:ext uri="{FF2B5EF4-FFF2-40B4-BE49-F238E27FC236}">
                  <a16:creationId xmlns:a16="http://schemas.microsoft.com/office/drawing/2014/main" id="{1576568E-DDAA-445F-AD07-541D83E42E83}"/>
                </a:ext>
              </a:extLst>
            </p:cNvPr>
            <p:cNvGrpSpPr/>
            <p:nvPr/>
          </p:nvGrpSpPr>
          <p:grpSpPr>
            <a:xfrm>
              <a:off x="4936664" y="2268495"/>
              <a:ext cx="324449" cy="324449"/>
              <a:chOff x="4936664" y="2268495"/>
              <a:chExt cx="324449" cy="324449"/>
            </a:xfrm>
          </p:grpSpPr>
          <p:sp>
            <p:nvSpPr>
              <p:cNvPr id="20" name="Freeform: Shape 383">
                <a:extLst>
                  <a:ext uri="{FF2B5EF4-FFF2-40B4-BE49-F238E27FC236}">
                    <a16:creationId xmlns:a16="http://schemas.microsoft.com/office/drawing/2014/main" id="{C90F7073-D15B-4E36-8222-A8078D209946}"/>
                  </a:ext>
                </a:extLst>
              </p:cNvPr>
              <p:cNvSpPr/>
              <p:nvPr/>
            </p:nvSpPr>
            <p:spPr>
              <a:xfrm rot="-2813788">
                <a:off x="4984115" y="2315947"/>
                <a:ext cx="229546" cy="229546"/>
              </a:xfrm>
              <a:custGeom>
                <a:avLst/>
                <a:gdLst>
                  <a:gd name="connsiteX0" fmla="*/ 229546 w 229546"/>
                  <a:gd name="connsiteY0" fmla="*/ 114773 h 229546"/>
                  <a:gd name="connsiteX1" fmla="*/ 114773 w 229546"/>
                  <a:gd name="connsiteY1" fmla="*/ 229546 h 229546"/>
                  <a:gd name="connsiteX2" fmla="*/ 0 w 229546"/>
                  <a:gd name="connsiteY2" fmla="*/ 114773 h 229546"/>
                  <a:gd name="connsiteX3" fmla="*/ 114773 w 229546"/>
                  <a:gd name="connsiteY3" fmla="*/ 0 h 229546"/>
                  <a:gd name="connsiteX4" fmla="*/ 229546 w 229546"/>
                  <a:gd name="connsiteY4" fmla="*/ 114773 h 229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46" h="229546">
                    <a:moveTo>
                      <a:pt x="229546" y="114773"/>
                    </a:moveTo>
                    <a:cubicBezTo>
                      <a:pt x="229546" y="178161"/>
                      <a:pt x="178161" y="229546"/>
                      <a:pt x="114773" y="229546"/>
                    </a:cubicBezTo>
                    <a:cubicBezTo>
                      <a:pt x="51386" y="229546"/>
                      <a:pt x="0" y="178161"/>
                      <a:pt x="0" y="114773"/>
                    </a:cubicBezTo>
                    <a:cubicBezTo>
                      <a:pt x="0" y="51386"/>
                      <a:pt x="51386" y="0"/>
                      <a:pt x="114773" y="0"/>
                    </a:cubicBezTo>
                    <a:cubicBezTo>
                      <a:pt x="178160" y="0"/>
                      <a:pt x="229546" y="51386"/>
                      <a:pt x="229546" y="114773"/>
                    </a:cubicBezTo>
                    <a:close/>
                  </a:path>
                </a:pathLst>
              </a:custGeom>
              <a:solidFill>
                <a:srgbClr val="692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" name="Freeform: Shape 384">
                <a:extLst>
                  <a:ext uri="{FF2B5EF4-FFF2-40B4-BE49-F238E27FC236}">
                    <a16:creationId xmlns:a16="http://schemas.microsoft.com/office/drawing/2014/main" id="{F5A9DCB0-B51B-47F1-AF95-1C898AB2E044}"/>
                  </a:ext>
                </a:extLst>
              </p:cNvPr>
              <p:cNvSpPr/>
              <p:nvPr/>
            </p:nvSpPr>
            <p:spPr>
              <a:xfrm>
                <a:off x="4984146" y="2361723"/>
                <a:ext cx="229552" cy="183737"/>
              </a:xfrm>
              <a:custGeom>
                <a:avLst/>
                <a:gdLst>
                  <a:gd name="connsiteX0" fmla="*/ 206502 w 229552"/>
                  <a:gd name="connsiteY0" fmla="*/ 0 h 183737"/>
                  <a:gd name="connsiteX1" fmla="*/ 91821 w 229552"/>
                  <a:gd name="connsiteY1" fmla="*/ 111062 h 183737"/>
                  <a:gd name="connsiteX2" fmla="*/ 95 w 229552"/>
                  <a:gd name="connsiteY2" fmla="*/ 65246 h 183737"/>
                  <a:gd name="connsiteX3" fmla="*/ 0 w 229552"/>
                  <a:gd name="connsiteY3" fmla="*/ 68961 h 183737"/>
                  <a:gd name="connsiteX4" fmla="*/ 114776 w 229552"/>
                  <a:gd name="connsiteY4" fmla="*/ 183737 h 183737"/>
                  <a:gd name="connsiteX5" fmla="*/ 229553 w 229552"/>
                  <a:gd name="connsiteY5" fmla="*/ 68961 h 183737"/>
                  <a:gd name="connsiteX6" fmla="*/ 206502 w 229552"/>
                  <a:gd name="connsiteY6" fmla="*/ 0 h 18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552" h="183737">
                    <a:moveTo>
                      <a:pt x="206502" y="0"/>
                    </a:moveTo>
                    <a:cubicBezTo>
                      <a:pt x="204502" y="61627"/>
                      <a:pt x="154019" y="111062"/>
                      <a:pt x="91821" y="111062"/>
                    </a:cubicBezTo>
                    <a:cubicBezTo>
                      <a:pt x="54388" y="111062"/>
                      <a:pt x="21050" y="93059"/>
                      <a:pt x="95" y="65246"/>
                    </a:cubicBezTo>
                    <a:cubicBezTo>
                      <a:pt x="95" y="66485"/>
                      <a:pt x="0" y="67723"/>
                      <a:pt x="0" y="68961"/>
                    </a:cubicBezTo>
                    <a:cubicBezTo>
                      <a:pt x="0" y="132302"/>
                      <a:pt x="51340" y="183737"/>
                      <a:pt x="114776" y="183737"/>
                    </a:cubicBezTo>
                    <a:cubicBezTo>
                      <a:pt x="178118" y="183737"/>
                      <a:pt x="229553" y="132398"/>
                      <a:pt x="229553" y="68961"/>
                    </a:cubicBezTo>
                    <a:cubicBezTo>
                      <a:pt x="229553" y="43053"/>
                      <a:pt x="220980" y="19241"/>
                      <a:pt x="206502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9" name="TextBox 382">
              <a:extLst>
                <a:ext uri="{FF2B5EF4-FFF2-40B4-BE49-F238E27FC236}">
                  <a16:creationId xmlns:a16="http://schemas.microsoft.com/office/drawing/2014/main" id="{7782E089-867E-440C-AD13-059E86EDBD3C}"/>
                </a:ext>
              </a:extLst>
            </p:cNvPr>
            <p:cNvSpPr txBox="1"/>
            <p:nvPr/>
          </p:nvSpPr>
          <p:spPr>
            <a:xfrm>
              <a:off x="5006308" y="2388502"/>
              <a:ext cx="201457" cy="1505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1125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B1</a:t>
              </a:r>
            </a:p>
          </p:txBody>
        </p:sp>
      </p:grpSp>
      <p:grpSp>
        <p:nvGrpSpPr>
          <p:cNvPr id="27" name="Graphic 562">
            <a:extLst>
              <a:ext uri="{FF2B5EF4-FFF2-40B4-BE49-F238E27FC236}">
                <a16:creationId xmlns:a16="http://schemas.microsoft.com/office/drawing/2014/main" id="{2A414925-BDE5-4093-9EB7-9FFBDAC41550}"/>
              </a:ext>
            </a:extLst>
          </p:cNvPr>
          <p:cNvGrpSpPr/>
          <p:nvPr/>
        </p:nvGrpSpPr>
        <p:grpSpPr>
          <a:xfrm>
            <a:off x="1475656" y="476672"/>
            <a:ext cx="409071" cy="407877"/>
            <a:chOff x="4933650" y="4099625"/>
            <a:chExt cx="231368" cy="231368"/>
          </a:xfrm>
        </p:grpSpPr>
        <p:grpSp>
          <p:nvGrpSpPr>
            <p:cNvPr id="28" name="Graphic 562">
              <a:extLst>
                <a:ext uri="{FF2B5EF4-FFF2-40B4-BE49-F238E27FC236}">
                  <a16:creationId xmlns:a16="http://schemas.microsoft.com/office/drawing/2014/main" id="{C4C59772-601B-4635-9F42-7A946AC3505B}"/>
                </a:ext>
              </a:extLst>
            </p:cNvPr>
            <p:cNvGrpSpPr/>
            <p:nvPr/>
          </p:nvGrpSpPr>
          <p:grpSpPr>
            <a:xfrm>
              <a:off x="4933650" y="4099625"/>
              <a:ext cx="231368" cy="231368"/>
              <a:chOff x="4933650" y="4099625"/>
              <a:chExt cx="231368" cy="231368"/>
            </a:xfrm>
          </p:grpSpPr>
          <p:sp>
            <p:nvSpPr>
              <p:cNvPr id="30" name="Freeform: Shape 393">
                <a:extLst>
                  <a:ext uri="{FF2B5EF4-FFF2-40B4-BE49-F238E27FC236}">
                    <a16:creationId xmlns:a16="http://schemas.microsoft.com/office/drawing/2014/main" id="{B7D5ECC9-2750-4EDC-A0AC-FE357C2384B3}"/>
                  </a:ext>
                </a:extLst>
              </p:cNvPr>
              <p:cNvSpPr/>
              <p:nvPr/>
            </p:nvSpPr>
            <p:spPr>
              <a:xfrm rot="-4599683">
                <a:off x="4953229" y="4119205"/>
                <a:ext cx="192209" cy="192209"/>
              </a:xfrm>
              <a:custGeom>
                <a:avLst/>
                <a:gdLst>
                  <a:gd name="connsiteX0" fmla="*/ 192210 w 192209"/>
                  <a:gd name="connsiteY0" fmla="*/ 96105 h 192209"/>
                  <a:gd name="connsiteX1" fmla="*/ 96105 w 192209"/>
                  <a:gd name="connsiteY1" fmla="*/ 192210 h 192209"/>
                  <a:gd name="connsiteX2" fmla="*/ 0 w 192209"/>
                  <a:gd name="connsiteY2" fmla="*/ 96105 h 192209"/>
                  <a:gd name="connsiteX3" fmla="*/ 96105 w 192209"/>
                  <a:gd name="connsiteY3" fmla="*/ 0 h 192209"/>
                  <a:gd name="connsiteX4" fmla="*/ 192210 w 192209"/>
                  <a:gd name="connsiteY4" fmla="*/ 96105 h 192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209" h="192209">
                    <a:moveTo>
                      <a:pt x="192210" y="96105"/>
                    </a:moveTo>
                    <a:cubicBezTo>
                      <a:pt x="192210" y="149182"/>
                      <a:pt x="149182" y="192210"/>
                      <a:pt x="96105" y="192210"/>
                    </a:cubicBezTo>
                    <a:cubicBezTo>
                      <a:pt x="43028" y="192210"/>
                      <a:pt x="0" y="149182"/>
                      <a:pt x="0" y="96105"/>
                    </a:cubicBezTo>
                    <a:cubicBezTo>
                      <a:pt x="0" y="43028"/>
                      <a:pt x="43028" y="0"/>
                      <a:pt x="96105" y="0"/>
                    </a:cubicBezTo>
                    <a:cubicBezTo>
                      <a:pt x="149182" y="0"/>
                      <a:pt x="192210" y="43028"/>
                      <a:pt x="192210" y="96105"/>
                    </a:cubicBezTo>
                    <a:close/>
                  </a:path>
                </a:pathLst>
              </a:custGeom>
              <a:solidFill>
                <a:srgbClr val="FF9B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" name="Freeform: Shape 394">
                <a:extLst>
                  <a:ext uri="{FF2B5EF4-FFF2-40B4-BE49-F238E27FC236}">
                    <a16:creationId xmlns:a16="http://schemas.microsoft.com/office/drawing/2014/main" id="{D61C0596-2647-4645-8B2D-8B216FCC14A5}"/>
                  </a:ext>
                </a:extLst>
              </p:cNvPr>
              <p:cNvSpPr/>
              <p:nvPr/>
            </p:nvSpPr>
            <p:spPr>
              <a:xfrm>
                <a:off x="4953380" y="4157662"/>
                <a:ext cx="192214" cy="153924"/>
              </a:xfrm>
              <a:custGeom>
                <a:avLst/>
                <a:gdLst>
                  <a:gd name="connsiteX0" fmla="*/ 172879 w 192214"/>
                  <a:gd name="connsiteY0" fmla="*/ 0 h 153924"/>
                  <a:gd name="connsiteX1" fmla="*/ 76867 w 192214"/>
                  <a:gd name="connsiteY1" fmla="*/ 92964 h 153924"/>
                  <a:gd name="connsiteX2" fmla="*/ 95 w 192214"/>
                  <a:gd name="connsiteY2" fmla="*/ 54673 h 153924"/>
                  <a:gd name="connsiteX3" fmla="*/ 0 w 192214"/>
                  <a:gd name="connsiteY3" fmla="*/ 57817 h 153924"/>
                  <a:gd name="connsiteX4" fmla="*/ 96107 w 192214"/>
                  <a:gd name="connsiteY4" fmla="*/ 153924 h 153924"/>
                  <a:gd name="connsiteX5" fmla="*/ 192215 w 192214"/>
                  <a:gd name="connsiteY5" fmla="*/ 57817 h 153924"/>
                  <a:gd name="connsiteX6" fmla="*/ 172879 w 192214"/>
                  <a:gd name="connsiteY6" fmla="*/ 0 h 1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214" h="153924">
                    <a:moveTo>
                      <a:pt x="172879" y="0"/>
                    </a:moveTo>
                    <a:cubicBezTo>
                      <a:pt x="171259" y="51626"/>
                      <a:pt x="128873" y="92964"/>
                      <a:pt x="76867" y="92964"/>
                    </a:cubicBezTo>
                    <a:cubicBezTo>
                      <a:pt x="45434" y="92964"/>
                      <a:pt x="17621" y="77914"/>
                      <a:pt x="95" y="54673"/>
                    </a:cubicBezTo>
                    <a:cubicBezTo>
                      <a:pt x="95" y="55721"/>
                      <a:pt x="0" y="56769"/>
                      <a:pt x="0" y="57817"/>
                    </a:cubicBezTo>
                    <a:cubicBezTo>
                      <a:pt x="0" y="110871"/>
                      <a:pt x="43053" y="153924"/>
                      <a:pt x="96107" y="153924"/>
                    </a:cubicBezTo>
                    <a:cubicBezTo>
                      <a:pt x="149161" y="153924"/>
                      <a:pt x="192215" y="110871"/>
                      <a:pt x="192215" y="57817"/>
                    </a:cubicBezTo>
                    <a:cubicBezTo>
                      <a:pt x="192119" y="36100"/>
                      <a:pt x="184975" y="16097"/>
                      <a:pt x="17287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9" name="TextBox 392">
              <a:extLst>
                <a:ext uri="{FF2B5EF4-FFF2-40B4-BE49-F238E27FC236}">
                  <a16:creationId xmlns:a16="http://schemas.microsoft.com/office/drawing/2014/main" id="{D1A453BC-7F00-4A12-A61B-1F2F272D8279}"/>
                </a:ext>
              </a:extLst>
            </p:cNvPr>
            <p:cNvSpPr txBox="1"/>
            <p:nvPr/>
          </p:nvSpPr>
          <p:spPr>
            <a:xfrm>
              <a:off x="4976787" y="4166482"/>
              <a:ext cx="149778" cy="1374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975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b</a:t>
              </a:r>
            </a:p>
          </p:txBody>
        </p:sp>
      </p:grpSp>
      <p:grpSp>
        <p:nvGrpSpPr>
          <p:cNvPr id="32" name="Graphic 562">
            <a:extLst>
              <a:ext uri="{FF2B5EF4-FFF2-40B4-BE49-F238E27FC236}">
                <a16:creationId xmlns:a16="http://schemas.microsoft.com/office/drawing/2014/main" id="{DFB88C1C-7BBB-4F2A-B274-496882CEAF77}"/>
              </a:ext>
            </a:extLst>
          </p:cNvPr>
          <p:cNvGrpSpPr/>
          <p:nvPr/>
        </p:nvGrpSpPr>
        <p:grpSpPr>
          <a:xfrm rot="19888298">
            <a:off x="8407066" y="444233"/>
            <a:ext cx="625905" cy="624078"/>
            <a:chOff x="5379148" y="4008407"/>
            <a:chExt cx="448828" cy="448828"/>
          </a:xfrm>
        </p:grpSpPr>
        <p:grpSp>
          <p:nvGrpSpPr>
            <p:cNvPr id="33" name="Graphic 562">
              <a:extLst>
                <a:ext uri="{FF2B5EF4-FFF2-40B4-BE49-F238E27FC236}">
                  <a16:creationId xmlns:a16="http://schemas.microsoft.com/office/drawing/2014/main" id="{63B0C690-9C79-4DE9-AB7D-90A881546B45}"/>
                </a:ext>
              </a:extLst>
            </p:cNvPr>
            <p:cNvGrpSpPr/>
            <p:nvPr/>
          </p:nvGrpSpPr>
          <p:grpSpPr>
            <a:xfrm>
              <a:off x="5379148" y="4008407"/>
              <a:ext cx="448828" cy="448828"/>
              <a:chOff x="5379148" y="4008407"/>
              <a:chExt cx="448828" cy="448828"/>
            </a:xfrm>
          </p:grpSpPr>
          <p:sp>
            <p:nvSpPr>
              <p:cNvPr id="35" name="Freeform: Shape 398">
                <a:extLst>
                  <a:ext uri="{FF2B5EF4-FFF2-40B4-BE49-F238E27FC236}">
                    <a16:creationId xmlns:a16="http://schemas.microsoft.com/office/drawing/2014/main" id="{575161C8-3B6F-4DB0-B2C9-8768D4479336}"/>
                  </a:ext>
                </a:extLst>
              </p:cNvPr>
              <p:cNvSpPr/>
              <p:nvPr/>
            </p:nvSpPr>
            <p:spPr>
              <a:xfrm rot="-2700000">
                <a:off x="5444877" y="4074137"/>
                <a:ext cx="317369" cy="317369"/>
              </a:xfrm>
              <a:custGeom>
                <a:avLst/>
                <a:gdLst>
                  <a:gd name="connsiteX0" fmla="*/ 317370 w 317369"/>
                  <a:gd name="connsiteY0" fmla="*/ 158685 h 317369"/>
                  <a:gd name="connsiteX1" fmla="*/ 158685 w 317369"/>
                  <a:gd name="connsiteY1" fmla="*/ 317370 h 317369"/>
                  <a:gd name="connsiteX2" fmla="*/ 0 w 317369"/>
                  <a:gd name="connsiteY2" fmla="*/ 158685 h 317369"/>
                  <a:gd name="connsiteX3" fmla="*/ 158685 w 317369"/>
                  <a:gd name="connsiteY3" fmla="*/ 0 h 317369"/>
                  <a:gd name="connsiteX4" fmla="*/ 317370 w 317369"/>
                  <a:gd name="connsiteY4" fmla="*/ 158685 h 31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369" h="317369">
                    <a:moveTo>
                      <a:pt x="317370" y="158685"/>
                    </a:moveTo>
                    <a:cubicBezTo>
                      <a:pt x="317370" y="246324"/>
                      <a:pt x="246324" y="317370"/>
                      <a:pt x="158685" y="317370"/>
                    </a:cubicBezTo>
                    <a:cubicBezTo>
                      <a:pt x="71046" y="317370"/>
                      <a:pt x="0" y="246325"/>
                      <a:pt x="0" y="158685"/>
                    </a:cubicBezTo>
                    <a:cubicBezTo>
                      <a:pt x="0" y="71046"/>
                      <a:pt x="71046" y="0"/>
                      <a:pt x="158685" y="0"/>
                    </a:cubicBezTo>
                    <a:cubicBezTo>
                      <a:pt x="246324" y="0"/>
                      <a:pt x="317370" y="71046"/>
                      <a:pt x="317370" y="158685"/>
                    </a:cubicBezTo>
                    <a:close/>
                  </a:path>
                </a:pathLst>
              </a:custGeom>
              <a:solidFill>
                <a:srgbClr val="F6C5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" name="Freeform: Shape 399">
                <a:extLst>
                  <a:ext uri="{FF2B5EF4-FFF2-40B4-BE49-F238E27FC236}">
                    <a16:creationId xmlns:a16="http://schemas.microsoft.com/office/drawing/2014/main" id="{F6E5FD9F-6DE2-42D2-82CB-8A618A34BFCB}"/>
                  </a:ext>
                </a:extLst>
              </p:cNvPr>
              <p:cNvSpPr/>
              <p:nvPr/>
            </p:nvSpPr>
            <p:spPr>
              <a:xfrm>
                <a:off x="5444870" y="4137373"/>
                <a:ext cx="317373" cy="254031"/>
              </a:xfrm>
              <a:custGeom>
                <a:avLst/>
                <a:gdLst>
                  <a:gd name="connsiteX0" fmla="*/ 285559 w 317373"/>
                  <a:gd name="connsiteY0" fmla="*/ 0 h 254031"/>
                  <a:gd name="connsiteX1" fmla="*/ 126968 w 317373"/>
                  <a:gd name="connsiteY1" fmla="*/ 153543 h 254031"/>
                  <a:gd name="connsiteX2" fmla="*/ 95 w 317373"/>
                  <a:gd name="connsiteY2" fmla="*/ 90202 h 254031"/>
                  <a:gd name="connsiteX3" fmla="*/ 0 w 317373"/>
                  <a:gd name="connsiteY3" fmla="*/ 95345 h 254031"/>
                  <a:gd name="connsiteX4" fmla="*/ 158687 w 317373"/>
                  <a:gd name="connsiteY4" fmla="*/ 254032 h 254031"/>
                  <a:gd name="connsiteX5" fmla="*/ 317373 w 317373"/>
                  <a:gd name="connsiteY5" fmla="*/ 95345 h 254031"/>
                  <a:gd name="connsiteX6" fmla="*/ 285559 w 317373"/>
                  <a:gd name="connsiteY6" fmla="*/ 0 h 25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373" h="254031">
                    <a:moveTo>
                      <a:pt x="285559" y="0"/>
                    </a:moveTo>
                    <a:cubicBezTo>
                      <a:pt x="282892" y="85249"/>
                      <a:pt x="212884" y="153543"/>
                      <a:pt x="126968" y="153543"/>
                    </a:cubicBezTo>
                    <a:cubicBezTo>
                      <a:pt x="75152" y="153543"/>
                      <a:pt x="29051" y="128683"/>
                      <a:pt x="95" y="90202"/>
                    </a:cubicBezTo>
                    <a:cubicBezTo>
                      <a:pt x="0" y="91916"/>
                      <a:pt x="0" y="93631"/>
                      <a:pt x="0" y="95345"/>
                    </a:cubicBezTo>
                    <a:cubicBezTo>
                      <a:pt x="0" y="182975"/>
                      <a:pt x="71056" y="254032"/>
                      <a:pt x="158687" y="254032"/>
                    </a:cubicBezTo>
                    <a:cubicBezTo>
                      <a:pt x="246317" y="254032"/>
                      <a:pt x="317373" y="182975"/>
                      <a:pt x="317373" y="95345"/>
                    </a:cubicBezTo>
                    <a:cubicBezTo>
                      <a:pt x="317468" y="59627"/>
                      <a:pt x="305562" y="26575"/>
                      <a:pt x="28555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4" name="TextBox 397">
              <a:extLst>
                <a:ext uri="{FF2B5EF4-FFF2-40B4-BE49-F238E27FC236}">
                  <a16:creationId xmlns:a16="http://schemas.microsoft.com/office/drawing/2014/main" id="{F133398A-F8FB-4404-9A8F-39319308EC42}"/>
                </a:ext>
              </a:extLst>
            </p:cNvPr>
            <p:cNvSpPr txBox="1"/>
            <p:nvPr/>
          </p:nvSpPr>
          <p:spPr>
            <a:xfrm>
              <a:off x="5518544" y="4133069"/>
              <a:ext cx="183325" cy="2160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1875" spc="150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e</a:t>
              </a:r>
            </a:p>
          </p:txBody>
        </p:sp>
      </p:grpSp>
      <p:sp>
        <p:nvSpPr>
          <p:cNvPr id="48" name="pole tekstowe 47"/>
          <p:cNvSpPr txBox="1"/>
          <p:nvPr/>
        </p:nvSpPr>
        <p:spPr>
          <a:xfrm>
            <a:off x="6516216" y="6257836"/>
            <a:ext cx="28438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0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0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1407 -0.14699 L -6.11111E-6 -1.48148E-6 " pathEditMode="relative" ptsTypes="AA">
                                      <p:cBhvr>
                                        <p:cTn id="1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142 -0.29398 L -2.77778E-6 8.14815E-6 " pathEditMode="relative" ptsTypes="AA">
                                      <p:cBhvr>
                                        <p:cTn id="20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243 -0.22061 L -5E-6 -8.88889E-6 " pathEditMode="relative" ptsTypes="AA">
                                      <p:cBhvr>
                                        <p:cTn id="22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441 7.40741E-7 L 1.66667E-6 7.40741E-7 " pathEditMode="relative" ptsTypes="AA">
                                      <p:cBhvr>
                                        <p:cTn id="24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9687 -0.03148 L -2.77778E-7 2.96296E-6 " pathEditMode="relative" ptsTypes="AA">
                                      <p:cBhvr>
                                        <p:cTn id="26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835 -0.04213 L -2.22222E-6 3.7037E-6 " pathEditMode="relative" ptsTypes="AA">
                                      <p:cBhvr>
                                        <p:cTn id="2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7344 0.19931 L -1.66667E-6 -3.7037E-6 " pathEditMode="relative" rAng="0" ptsTypes="AA">
                                      <p:cBhvr>
                                        <p:cTn id="30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00" y="-1000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28 0.2206 L 2.5E-6 1.48148E-6 " pathEditMode="relative" ptsTypes="AA">
                                      <p:cBhvr>
                                        <p:cTn id="3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251520" y="5157192"/>
            <a:ext cx="6768752" cy="1569660"/>
          </a:xfrm>
          <a:prstGeom prst="rect">
            <a:avLst/>
          </a:prstGeom>
          <a:solidFill>
            <a:srgbClr val="008000">
              <a:alpha val="30196"/>
            </a:srgbClr>
          </a:solidFill>
        </p:spPr>
        <p:txBody>
          <a:bodyPr wrap="square">
            <a:spAutoFit/>
          </a:bodyPr>
          <a:lstStyle/>
          <a:p>
            <a:pPr algn="just">
              <a:buFont typeface="Arial" panose="020B0604020202020204" pitchFamily="34" charset="0"/>
              <a:buChar char="•"/>
            </a:pPr>
            <a:r>
              <a:rPr lang="pl-PL" sz="2400" b="1" dirty="0">
                <a:ln w="1905"/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leczenie otyłości balonem żołądkowym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, które zyskuje na popularności ze względu na niską inwazyjność zabiegu oraz szybki powrót pacjenta do codziennych obowiązków.</a:t>
            </a:r>
          </a:p>
        </p:txBody>
      </p:sp>
      <p:sp>
        <p:nvSpPr>
          <p:cNvPr id="5" name="Prostokąt 4"/>
          <p:cNvSpPr/>
          <p:nvPr/>
        </p:nvSpPr>
        <p:spPr>
          <a:xfrm>
            <a:off x="971600" y="1340768"/>
            <a:ext cx="73448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l-PL" sz="2400" dirty="0">
                <a:latin typeface="Calibri Light" pitchFamily="34" charset="0"/>
                <a:cs typeface="Calibri Light" pitchFamily="34" charset="0"/>
              </a:rPr>
              <a:t>Pacjentów lekarze od razu </a:t>
            </a:r>
            <a:r>
              <a:rPr lang="pl-PL" sz="2400" u="sng" dirty="0">
                <a:latin typeface="Calibri Light" pitchFamily="34" charset="0"/>
                <a:cs typeface="Calibri Light" pitchFamily="34" charset="0"/>
              </a:rPr>
              <a:t>kierują na zabieg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. Do najpopularniejszych sposobów leczenia otyłości zaliczamy: </a:t>
            </a:r>
          </a:p>
        </p:txBody>
      </p:sp>
      <p:sp>
        <p:nvSpPr>
          <p:cNvPr id="6" name="Prostokąt 5"/>
          <p:cNvSpPr/>
          <p:nvPr/>
        </p:nvSpPr>
        <p:spPr>
          <a:xfrm>
            <a:off x="251520" y="2420888"/>
            <a:ext cx="8496944" cy="1200329"/>
          </a:xfrm>
          <a:prstGeom prst="rect">
            <a:avLst/>
          </a:prstGeom>
          <a:solidFill>
            <a:srgbClr val="66FF33">
              <a:alpha val="30196"/>
            </a:srgbClr>
          </a:solidFill>
        </p:spPr>
        <p:txBody>
          <a:bodyPr wrap="square">
            <a:spAutoFit/>
          </a:bodyPr>
          <a:lstStyle/>
          <a:p>
            <a:pPr algn="just">
              <a:buFont typeface="Arial" panose="020B0604020202020204" pitchFamily="34" charset="0"/>
              <a:buChar char="•"/>
            </a:pPr>
            <a:r>
              <a:rPr lang="pl-PL" sz="2400" b="1" dirty="0">
                <a:ln w="1905"/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Rękawową resekcję żołądka laparoskopowo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, którą zaliczamy do grupy metod laparoskopowych, uważanych za techniki pierwszego wyboru w całej chirurgii </a:t>
            </a:r>
            <a:r>
              <a:rPr lang="pl-PL" sz="2400" dirty="0" err="1">
                <a:latin typeface="Calibri Light" pitchFamily="34" charset="0"/>
                <a:cs typeface="Calibri Light" pitchFamily="34" charset="0"/>
              </a:rPr>
              <a:t>bariatrycznej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;</a:t>
            </a:r>
          </a:p>
        </p:txBody>
      </p:sp>
      <p:sp>
        <p:nvSpPr>
          <p:cNvPr id="7" name="Prostokąt 6"/>
          <p:cNvSpPr/>
          <p:nvPr/>
        </p:nvSpPr>
        <p:spPr>
          <a:xfrm>
            <a:off x="251520" y="3789040"/>
            <a:ext cx="6768752" cy="1200329"/>
          </a:xfrm>
          <a:prstGeom prst="rect">
            <a:avLst/>
          </a:prstGeom>
          <a:solidFill>
            <a:srgbClr val="33CC33">
              <a:alpha val="30196"/>
            </a:srgbClr>
          </a:solidFill>
        </p:spPr>
        <p:txBody>
          <a:bodyPr wrap="square">
            <a:spAutoFit/>
          </a:bodyPr>
          <a:lstStyle/>
          <a:p>
            <a:pPr algn="just">
              <a:buFont typeface="Arial" panose="020B0604020202020204" pitchFamily="34" charset="0"/>
              <a:buChar char="•"/>
            </a:pPr>
            <a:r>
              <a:rPr lang="pl-PL" sz="2400" b="1" dirty="0">
                <a:ln w="1905"/>
                <a:solidFill>
                  <a:srgbClr val="0080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metody chirurgiczne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, spośród których wyróżniamy m.in. rękawową resekcję żołądka, założenie regulowanej opaski żołądkowej czy </a:t>
            </a:r>
            <a:r>
              <a:rPr lang="pl-PL" sz="2400" dirty="0" err="1">
                <a:latin typeface="Calibri Light" pitchFamily="34" charset="0"/>
                <a:cs typeface="Calibri Light" pitchFamily="34" charset="0"/>
              </a:rPr>
              <a:t>plikację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 żołądka;</a:t>
            </a:r>
          </a:p>
        </p:txBody>
      </p:sp>
      <p:grpSp>
        <p:nvGrpSpPr>
          <p:cNvPr id="9" name="Graphic 1">
            <a:extLst>
              <a:ext uri="{FF2B5EF4-FFF2-40B4-BE49-F238E27FC236}">
                <a16:creationId xmlns:a16="http://schemas.microsoft.com/office/drawing/2014/main" id="{374AE7DC-1362-4534-A67A-8C91A287F1EE}"/>
              </a:ext>
            </a:extLst>
          </p:cNvPr>
          <p:cNvGrpSpPr/>
          <p:nvPr/>
        </p:nvGrpSpPr>
        <p:grpSpPr>
          <a:xfrm>
            <a:off x="7055768" y="3573016"/>
            <a:ext cx="2088232" cy="2952328"/>
            <a:chOff x="5478303" y="2608245"/>
            <a:chExt cx="1091137" cy="1731237"/>
          </a:xfrm>
        </p:grpSpPr>
        <p:grpSp>
          <p:nvGrpSpPr>
            <p:cNvPr id="10" name="Graphic 1">
              <a:extLst>
                <a:ext uri="{FF2B5EF4-FFF2-40B4-BE49-F238E27FC236}">
                  <a16:creationId xmlns:a16="http://schemas.microsoft.com/office/drawing/2014/main" id="{374AE7DC-1362-4534-A67A-8C91A287F1EE}"/>
                </a:ext>
              </a:extLst>
            </p:cNvPr>
            <p:cNvGrpSpPr/>
            <p:nvPr/>
          </p:nvGrpSpPr>
          <p:grpSpPr>
            <a:xfrm>
              <a:off x="5717571" y="2608245"/>
              <a:ext cx="851869" cy="1269283"/>
              <a:chOff x="5717571" y="2608245"/>
              <a:chExt cx="851869" cy="1269283"/>
            </a:xfrm>
          </p:grpSpPr>
          <p:sp>
            <p:nvSpPr>
              <p:cNvPr id="201" name="Freeform: Shape 5">
                <a:extLst>
                  <a:ext uri="{FF2B5EF4-FFF2-40B4-BE49-F238E27FC236}">
                    <a16:creationId xmlns:a16="http://schemas.microsoft.com/office/drawing/2014/main" id="{9390DFD1-063E-4693-9E42-50B010A27005}"/>
                  </a:ext>
                </a:extLst>
              </p:cNvPr>
              <p:cNvSpPr/>
              <p:nvPr/>
            </p:nvSpPr>
            <p:spPr>
              <a:xfrm>
                <a:off x="5717571" y="2608245"/>
                <a:ext cx="851869" cy="1269283"/>
              </a:xfrm>
              <a:custGeom>
                <a:avLst/>
                <a:gdLst>
                  <a:gd name="connsiteX0" fmla="*/ 820198 w 851869"/>
                  <a:gd name="connsiteY0" fmla="*/ 678927 h 1269283"/>
                  <a:gd name="connsiteX1" fmla="*/ 799814 w 851869"/>
                  <a:gd name="connsiteY1" fmla="*/ 737600 h 1269283"/>
                  <a:gd name="connsiteX2" fmla="*/ 829532 w 851869"/>
                  <a:gd name="connsiteY2" fmla="*/ 786559 h 1269283"/>
                  <a:gd name="connsiteX3" fmla="*/ 835342 w 851869"/>
                  <a:gd name="connsiteY3" fmla="*/ 909336 h 1269283"/>
                  <a:gd name="connsiteX4" fmla="*/ 811054 w 851869"/>
                  <a:gd name="connsiteY4" fmla="*/ 944864 h 1269283"/>
                  <a:gd name="connsiteX5" fmla="*/ 824579 w 851869"/>
                  <a:gd name="connsiteY5" fmla="*/ 1003634 h 1269283"/>
                  <a:gd name="connsiteX6" fmla="*/ 812863 w 851869"/>
                  <a:gd name="connsiteY6" fmla="*/ 1132602 h 1269283"/>
                  <a:gd name="connsiteX7" fmla="*/ 761333 w 851869"/>
                  <a:gd name="connsiteY7" fmla="*/ 1158510 h 1269283"/>
                  <a:gd name="connsiteX8" fmla="*/ 742474 w 851869"/>
                  <a:gd name="connsiteY8" fmla="*/ 1213374 h 1269283"/>
                  <a:gd name="connsiteX9" fmla="*/ 677799 w 851869"/>
                  <a:gd name="connsiteY9" fmla="*/ 1237853 h 1269283"/>
                  <a:gd name="connsiteX10" fmla="*/ 679418 w 851869"/>
                  <a:gd name="connsiteY10" fmla="*/ 1176132 h 1269283"/>
                  <a:gd name="connsiteX11" fmla="*/ 578358 w 851869"/>
                  <a:gd name="connsiteY11" fmla="*/ 1263761 h 1269283"/>
                  <a:gd name="connsiteX12" fmla="*/ 497110 w 851869"/>
                  <a:gd name="connsiteY12" fmla="*/ 1257665 h 1269283"/>
                  <a:gd name="connsiteX13" fmla="*/ 397573 w 851869"/>
                  <a:gd name="connsiteY13" fmla="*/ 1213184 h 1269283"/>
                  <a:gd name="connsiteX14" fmla="*/ 270034 w 851869"/>
                  <a:gd name="connsiteY14" fmla="*/ 1251379 h 1269283"/>
                  <a:gd name="connsiteX15" fmla="*/ 180308 w 851869"/>
                  <a:gd name="connsiteY15" fmla="*/ 1216041 h 1269283"/>
                  <a:gd name="connsiteX16" fmla="*/ 164592 w 851869"/>
                  <a:gd name="connsiteY16" fmla="*/ 1181370 h 1269283"/>
                  <a:gd name="connsiteX17" fmla="*/ 73533 w 851869"/>
                  <a:gd name="connsiteY17" fmla="*/ 1151081 h 1269283"/>
                  <a:gd name="connsiteX18" fmla="*/ 62579 w 851869"/>
                  <a:gd name="connsiteY18" fmla="*/ 1078596 h 1269283"/>
                  <a:gd name="connsiteX19" fmla="*/ 98012 w 851869"/>
                  <a:gd name="connsiteY19" fmla="*/ 1045639 h 1269283"/>
                  <a:gd name="connsiteX20" fmla="*/ 71628 w 851869"/>
                  <a:gd name="connsiteY20" fmla="*/ 1020207 h 1269283"/>
                  <a:gd name="connsiteX21" fmla="*/ 27908 w 851869"/>
                  <a:gd name="connsiteY21" fmla="*/ 969725 h 1269283"/>
                  <a:gd name="connsiteX22" fmla="*/ 30099 w 851869"/>
                  <a:gd name="connsiteY22" fmla="*/ 907717 h 1269283"/>
                  <a:gd name="connsiteX23" fmla="*/ 56007 w 851869"/>
                  <a:gd name="connsiteY23" fmla="*/ 867712 h 1269283"/>
                  <a:gd name="connsiteX24" fmla="*/ 11430 w 851869"/>
                  <a:gd name="connsiteY24" fmla="*/ 800370 h 1269283"/>
                  <a:gd name="connsiteX25" fmla="*/ 3048 w 851869"/>
                  <a:gd name="connsiteY25" fmla="*/ 717027 h 1269283"/>
                  <a:gd name="connsiteX26" fmla="*/ 25717 w 851869"/>
                  <a:gd name="connsiteY26" fmla="*/ 654447 h 1269283"/>
                  <a:gd name="connsiteX27" fmla="*/ 23622 w 851869"/>
                  <a:gd name="connsiteY27" fmla="*/ 600822 h 1269283"/>
                  <a:gd name="connsiteX28" fmla="*/ 61531 w 851869"/>
                  <a:gd name="connsiteY28" fmla="*/ 494618 h 1269283"/>
                  <a:gd name="connsiteX29" fmla="*/ 61531 w 851869"/>
                  <a:gd name="connsiteY29" fmla="*/ 406226 h 1269283"/>
                  <a:gd name="connsiteX30" fmla="*/ 19907 w 851869"/>
                  <a:gd name="connsiteY30" fmla="*/ 325454 h 1269283"/>
                  <a:gd name="connsiteX31" fmla="*/ 61341 w 851869"/>
                  <a:gd name="connsiteY31" fmla="*/ 203629 h 1269283"/>
                  <a:gd name="connsiteX32" fmla="*/ 355282 w 851869"/>
                  <a:gd name="connsiteY32" fmla="*/ 3509 h 1269283"/>
                  <a:gd name="connsiteX33" fmla="*/ 486537 w 851869"/>
                  <a:gd name="connsiteY33" fmla="*/ 8271 h 1269283"/>
                  <a:gd name="connsiteX34" fmla="*/ 641413 w 851869"/>
                  <a:gd name="connsiteY34" fmla="*/ 116380 h 1269283"/>
                  <a:gd name="connsiteX35" fmla="*/ 686467 w 851869"/>
                  <a:gd name="connsiteY35" fmla="*/ 210011 h 1269283"/>
                  <a:gd name="connsiteX36" fmla="*/ 695992 w 851869"/>
                  <a:gd name="connsiteY36" fmla="*/ 390700 h 1269283"/>
                  <a:gd name="connsiteX37" fmla="*/ 743045 w 851869"/>
                  <a:gd name="connsiteY37" fmla="*/ 475663 h 1269283"/>
                  <a:gd name="connsiteX38" fmla="*/ 789146 w 851869"/>
                  <a:gd name="connsiteY38" fmla="*/ 585962 h 1269283"/>
                  <a:gd name="connsiteX39" fmla="*/ 774668 w 851869"/>
                  <a:gd name="connsiteY39" fmla="*/ 634350 h 1269283"/>
                  <a:gd name="connsiteX40" fmla="*/ 817054 w 851869"/>
                  <a:gd name="connsiteY40" fmla="*/ 669973 h 1269283"/>
                  <a:gd name="connsiteX41" fmla="*/ 820198 w 851869"/>
                  <a:gd name="connsiteY41" fmla="*/ 678927 h 1269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51869" h="1269283">
                    <a:moveTo>
                      <a:pt x="820198" y="678927"/>
                    </a:moveTo>
                    <a:cubicBezTo>
                      <a:pt x="825246" y="701120"/>
                      <a:pt x="807625" y="716836"/>
                      <a:pt x="799814" y="737600"/>
                    </a:cubicBezTo>
                    <a:cubicBezTo>
                      <a:pt x="789146" y="765985"/>
                      <a:pt x="813054" y="768081"/>
                      <a:pt x="829532" y="786559"/>
                    </a:cubicBezTo>
                    <a:cubicBezTo>
                      <a:pt x="857250" y="817706"/>
                      <a:pt x="859155" y="875523"/>
                      <a:pt x="835342" y="909336"/>
                    </a:cubicBezTo>
                    <a:cubicBezTo>
                      <a:pt x="825436" y="923433"/>
                      <a:pt x="814768" y="928005"/>
                      <a:pt x="811054" y="944864"/>
                    </a:cubicBezTo>
                    <a:cubicBezTo>
                      <a:pt x="806291" y="966200"/>
                      <a:pt x="817435" y="984584"/>
                      <a:pt x="824579" y="1003634"/>
                    </a:cubicBezTo>
                    <a:cubicBezTo>
                      <a:pt x="838676" y="1041162"/>
                      <a:pt x="855440" y="1105647"/>
                      <a:pt x="812863" y="1132602"/>
                    </a:cubicBezTo>
                    <a:cubicBezTo>
                      <a:pt x="786955" y="1149081"/>
                      <a:pt x="763905" y="1123173"/>
                      <a:pt x="761333" y="1158510"/>
                    </a:cubicBezTo>
                    <a:cubicBezTo>
                      <a:pt x="759714" y="1180703"/>
                      <a:pt x="760952" y="1197372"/>
                      <a:pt x="742474" y="1213374"/>
                    </a:cubicBezTo>
                    <a:cubicBezTo>
                      <a:pt x="727710" y="1226233"/>
                      <a:pt x="697516" y="1238806"/>
                      <a:pt x="677799" y="1237853"/>
                    </a:cubicBezTo>
                    <a:cubicBezTo>
                      <a:pt x="677513" y="1217375"/>
                      <a:pt x="678656" y="1196610"/>
                      <a:pt x="679418" y="1176132"/>
                    </a:cubicBezTo>
                    <a:cubicBezTo>
                      <a:pt x="672274" y="1213469"/>
                      <a:pt x="611505" y="1252332"/>
                      <a:pt x="578358" y="1263761"/>
                    </a:cubicBezTo>
                    <a:cubicBezTo>
                      <a:pt x="551116" y="1273191"/>
                      <a:pt x="523589" y="1270143"/>
                      <a:pt x="497110" y="1257665"/>
                    </a:cubicBezTo>
                    <a:cubicBezTo>
                      <a:pt x="460724" y="1240425"/>
                      <a:pt x="439864" y="1215851"/>
                      <a:pt x="397573" y="1213184"/>
                    </a:cubicBezTo>
                    <a:cubicBezTo>
                      <a:pt x="350139" y="1210136"/>
                      <a:pt x="314896" y="1241187"/>
                      <a:pt x="270034" y="1251379"/>
                    </a:cubicBezTo>
                    <a:cubicBezTo>
                      <a:pt x="232029" y="1259952"/>
                      <a:pt x="198025" y="1258713"/>
                      <a:pt x="180308" y="1216041"/>
                    </a:cubicBezTo>
                    <a:cubicBezTo>
                      <a:pt x="174403" y="1201944"/>
                      <a:pt x="178594" y="1190610"/>
                      <a:pt x="164592" y="1181370"/>
                    </a:cubicBezTo>
                    <a:cubicBezTo>
                      <a:pt x="145351" y="1168797"/>
                      <a:pt x="89344" y="1172226"/>
                      <a:pt x="73533" y="1151081"/>
                    </a:cubicBezTo>
                    <a:cubicBezTo>
                      <a:pt x="60293" y="1133364"/>
                      <a:pt x="53816" y="1099646"/>
                      <a:pt x="62579" y="1078596"/>
                    </a:cubicBezTo>
                    <a:cubicBezTo>
                      <a:pt x="68199" y="1064975"/>
                      <a:pt x="95917" y="1056783"/>
                      <a:pt x="98012" y="1045639"/>
                    </a:cubicBezTo>
                    <a:cubicBezTo>
                      <a:pt x="100489" y="1032018"/>
                      <a:pt x="80677" y="1025351"/>
                      <a:pt x="71628" y="1020207"/>
                    </a:cubicBezTo>
                    <a:cubicBezTo>
                      <a:pt x="49149" y="1007444"/>
                      <a:pt x="34861" y="996490"/>
                      <a:pt x="27908" y="969725"/>
                    </a:cubicBezTo>
                    <a:cubicBezTo>
                      <a:pt x="23050" y="951151"/>
                      <a:pt x="21717" y="925148"/>
                      <a:pt x="30099" y="907717"/>
                    </a:cubicBezTo>
                    <a:cubicBezTo>
                      <a:pt x="37243" y="892858"/>
                      <a:pt x="52197" y="884666"/>
                      <a:pt x="56007" y="867712"/>
                    </a:cubicBezTo>
                    <a:cubicBezTo>
                      <a:pt x="62770" y="837804"/>
                      <a:pt x="23431" y="826659"/>
                      <a:pt x="11430" y="800370"/>
                    </a:cubicBezTo>
                    <a:cubicBezTo>
                      <a:pt x="1524" y="778748"/>
                      <a:pt x="-3715" y="740363"/>
                      <a:pt x="3048" y="717027"/>
                    </a:cubicBezTo>
                    <a:cubicBezTo>
                      <a:pt x="10573" y="691023"/>
                      <a:pt x="13144" y="677498"/>
                      <a:pt x="25717" y="654447"/>
                    </a:cubicBezTo>
                    <a:cubicBezTo>
                      <a:pt x="36957" y="633873"/>
                      <a:pt x="28384" y="621491"/>
                      <a:pt x="23622" y="600822"/>
                    </a:cubicBezTo>
                    <a:cubicBezTo>
                      <a:pt x="14764" y="562245"/>
                      <a:pt x="56578" y="531670"/>
                      <a:pt x="61531" y="494618"/>
                    </a:cubicBezTo>
                    <a:cubicBezTo>
                      <a:pt x="65246" y="466614"/>
                      <a:pt x="74581" y="432991"/>
                      <a:pt x="61531" y="406226"/>
                    </a:cubicBezTo>
                    <a:cubicBezTo>
                      <a:pt x="48482" y="379365"/>
                      <a:pt x="24670" y="356315"/>
                      <a:pt x="19907" y="325454"/>
                    </a:cubicBezTo>
                    <a:cubicBezTo>
                      <a:pt x="13049" y="281543"/>
                      <a:pt x="39243" y="239348"/>
                      <a:pt x="61341" y="203629"/>
                    </a:cubicBezTo>
                    <a:cubicBezTo>
                      <a:pt x="125158" y="100759"/>
                      <a:pt x="234791" y="19987"/>
                      <a:pt x="355282" y="3509"/>
                    </a:cubicBezTo>
                    <a:cubicBezTo>
                      <a:pt x="398431" y="-2397"/>
                      <a:pt x="443865" y="-873"/>
                      <a:pt x="486537" y="8271"/>
                    </a:cubicBezTo>
                    <a:cubicBezTo>
                      <a:pt x="542353" y="20177"/>
                      <a:pt x="605599" y="73422"/>
                      <a:pt x="641413" y="116380"/>
                    </a:cubicBezTo>
                    <a:cubicBezTo>
                      <a:pt x="663892" y="143336"/>
                      <a:pt x="675703" y="177149"/>
                      <a:pt x="686467" y="210011"/>
                    </a:cubicBezTo>
                    <a:cubicBezTo>
                      <a:pt x="707041" y="272685"/>
                      <a:pt x="697897" y="326692"/>
                      <a:pt x="695992" y="390700"/>
                    </a:cubicBezTo>
                    <a:cubicBezTo>
                      <a:pt x="694753" y="431086"/>
                      <a:pt x="713899" y="451469"/>
                      <a:pt x="743045" y="475663"/>
                    </a:cubicBezTo>
                    <a:cubicBezTo>
                      <a:pt x="773144" y="500618"/>
                      <a:pt x="806291" y="544052"/>
                      <a:pt x="789146" y="585962"/>
                    </a:cubicBezTo>
                    <a:cubicBezTo>
                      <a:pt x="783145" y="600536"/>
                      <a:pt x="766667" y="615871"/>
                      <a:pt x="774668" y="634350"/>
                    </a:cubicBezTo>
                    <a:cubicBezTo>
                      <a:pt x="782288" y="651971"/>
                      <a:pt x="808291" y="651590"/>
                      <a:pt x="817054" y="669973"/>
                    </a:cubicBezTo>
                    <a:cubicBezTo>
                      <a:pt x="818483" y="673116"/>
                      <a:pt x="819531" y="676069"/>
                      <a:pt x="820198" y="678927"/>
                    </a:cubicBezTo>
                    <a:close/>
                  </a:path>
                </a:pathLst>
              </a:custGeom>
              <a:solidFill>
                <a:srgbClr val="66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202" name="Freeform: Shape 6">
                <a:extLst>
                  <a:ext uri="{FF2B5EF4-FFF2-40B4-BE49-F238E27FC236}">
                    <a16:creationId xmlns:a16="http://schemas.microsoft.com/office/drawing/2014/main" id="{AFEBDEA8-B709-4A1A-A487-2FEDAECDAEEB}"/>
                  </a:ext>
                </a:extLst>
              </p:cNvPr>
              <p:cNvSpPr/>
              <p:nvPr/>
            </p:nvSpPr>
            <p:spPr>
              <a:xfrm>
                <a:off x="5881875" y="2714893"/>
                <a:ext cx="462804" cy="808373"/>
              </a:xfrm>
              <a:custGeom>
                <a:avLst/>
                <a:gdLst>
                  <a:gd name="connsiteX0" fmla="*/ 51914 w 462804"/>
                  <a:gd name="connsiteY0" fmla="*/ 58405 h 808373"/>
                  <a:gd name="connsiteX1" fmla="*/ 3 w 462804"/>
                  <a:gd name="connsiteY1" fmla="*/ 224331 h 808373"/>
                  <a:gd name="connsiteX2" fmla="*/ 7813 w 462804"/>
                  <a:gd name="connsiteY2" fmla="*/ 355680 h 808373"/>
                  <a:gd name="connsiteX3" fmla="*/ 73536 w 462804"/>
                  <a:gd name="connsiteY3" fmla="*/ 504651 h 808373"/>
                  <a:gd name="connsiteX4" fmla="*/ 164214 w 462804"/>
                  <a:gd name="connsiteY4" fmla="*/ 537036 h 808373"/>
                  <a:gd name="connsiteX5" fmla="*/ 175263 w 462804"/>
                  <a:gd name="connsiteY5" fmla="*/ 617523 h 808373"/>
                  <a:gd name="connsiteX6" fmla="*/ 80489 w 462804"/>
                  <a:gd name="connsiteY6" fmla="*/ 635906 h 808373"/>
                  <a:gd name="connsiteX7" fmla="*/ 194217 w 462804"/>
                  <a:gd name="connsiteY7" fmla="*/ 799926 h 808373"/>
                  <a:gd name="connsiteX8" fmla="*/ 377955 w 462804"/>
                  <a:gd name="connsiteY8" fmla="*/ 631524 h 808373"/>
                  <a:gd name="connsiteX9" fmla="*/ 280133 w 462804"/>
                  <a:gd name="connsiteY9" fmla="*/ 605712 h 808373"/>
                  <a:gd name="connsiteX10" fmla="*/ 270989 w 462804"/>
                  <a:gd name="connsiteY10" fmla="*/ 513605 h 808373"/>
                  <a:gd name="connsiteX11" fmla="*/ 312899 w 462804"/>
                  <a:gd name="connsiteY11" fmla="*/ 475981 h 808373"/>
                  <a:gd name="connsiteX12" fmla="*/ 383289 w 462804"/>
                  <a:gd name="connsiteY12" fmla="*/ 386351 h 808373"/>
                  <a:gd name="connsiteX13" fmla="*/ 446154 w 462804"/>
                  <a:gd name="connsiteY13" fmla="*/ 360633 h 808373"/>
                  <a:gd name="connsiteX14" fmla="*/ 402910 w 462804"/>
                  <a:gd name="connsiteY14" fmla="*/ 287862 h 808373"/>
                  <a:gd name="connsiteX15" fmla="*/ 396433 w 462804"/>
                  <a:gd name="connsiteY15" fmla="*/ 158322 h 808373"/>
                  <a:gd name="connsiteX16" fmla="*/ 308136 w 462804"/>
                  <a:gd name="connsiteY16" fmla="*/ 47737 h 808373"/>
                  <a:gd name="connsiteX17" fmla="*/ 201552 w 462804"/>
                  <a:gd name="connsiteY17" fmla="*/ 3160 h 808373"/>
                  <a:gd name="connsiteX18" fmla="*/ 51914 w 462804"/>
                  <a:gd name="connsiteY18" fmla="*/ 58405 h 808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62804" h="808373">
                    <a:moveTo>
                      <a:pt x="51914" y="58405"/>
                    </a:moveTo>
                    <a:cubicBezTo>
                      <a:pt x="23910" y="103744"/>
                      <a:pt x="-283" y="170610"/>
                      <a:pt x="3" y="224331"/>
                    </a:cubicBezTo>
                    <a:cubicBezTo>
                      <a:pt x="193" y="268241"/>
                      <a:pt x="8766" y="311675"/>
                      <a:pt x="7813" y="355680"/>
                    </a:cubicBezTo>
                    <a:cubicBezTo>
                      <a:pt x="6670" y="407973"/>
                      <a:pt x="22958" y="474933"/>
                      <a:pt x="73536" y="504651"/>
                    </a:cubicBezTo>
                    <a:cubicBezTo>
                      <a:pt x="100015" y="520558"/>
                      <a:pt x="155165" y="535036"/>
                      <a:pt x="164214" y="537036"/>
                    </a:cubicBezTo>
                    <a:cubicBezTo>
                      <a:pt x="173548" y="539132"/>
                      <a:pt x="172310" y="592948"/>
                      <a:pt x="175263" y="617523"/>
                    </a:cubicBezTo>
                    <a:cubicBezTo>
                      <a:pt x="176406" y="626857"/>
                      <a:pt x="83156" y="623904"/>
                      <a:pt x="80489" y="635906"/>
                    </a:cubicBezTo>
                    <a:cubicBezTo>
                      <a:pt x="32292" y="846885"/>
                      <a:pt x="160594" y="784115"/>
                      <a:pt x="194217" y="799926"/>
                    </a:cubicBezTo>
                    <a:cubicBezTo>
                      <a:pt x="281276" y="840884"/>
                      <a:pt x="477300" y="724488"/>
                      <a:pt x="377955" y="631524"/>
                    </a:cubicBezTo>
                    <a:cubicBezTo>
                      <a:pt x="357857" y="612760"/>
                      <a:pt x="287277" y="620856"/>
                      <a:pt x="280133" y="605712"/>
                    </a:cubicBezTo>
                    <a:cubicBezTo>
                      <a:pt x="271656" y="587995"/>
                      <a:pt x="258035" y="527702"/>
                      <a:pt x="270989" y="513605"/>
                    </a:cubicBezTo>
                    <a:cubicBezTo>
                      <a:pt x="275466" y="508747"/>
                      <a:pt x="275466" y="508747"/>
                      <a:pt x="312899" y="475981"/>
                    </a:cubicBezTo>
                    <a:cubicBezTo>
                      <a:pt x="357857" y="436643"/>
                      <a:pt x="383289" y="386351"/>
                      <a:pt x="383289" y="386351"/>
                    </a:cubicBezTo>
                    <a:cubicBezTo>
                      <a:pt x="397100" y="385970"/>
                      <a:pt x="428723" y="387494"/>
                      <a:pt x="446154" y="360633"/>
                    </a:cubicBezTo>
                    <a:cubicBezTo>
                      <a:pt x="477967" y="311580"/>
                      <a:pt x="464537" y="284052"/>
                      <a:pt x="402910" y="287862"/>
                    </a:cubicBezTo>
                    <a:cubicBezTo>
                      <a:pt x="406530" y="244619"/>
                      <a:pt x="415959" y="199756"/>
                      <a:pt x="396433" y="158322"/>
                    </a:cubicBezTo>
                    <a:cubicBezTo>
                      <a:pt x="376335" y="115650"/>
                      <a:pt x="343188" y="79646"/>
                      <a:pt x="308136" y="47737"/>
                    </a:cubicBezTo>
                    <a:cubicBezTo>
                      <a:pt x="278133" y="20496"/>
                      <a:pt x="240985" y="8018"/>
                      <a:pt x="201552" y="3160"/>
                    </a:cubicBezTo>
                    <a:cubicBezTo>
                      <a:pt x="136782" y="-4650"/>
                      <a:pt x="89157" y="-1983"/>
                      <a:pt x="51914" y="58405"/>
                    </a:cubicBezTo>
                    <a:close/>
                  </a:path>
                </a:pathLst>
              </a:custGeom>
              <a:solidFill>
                <a:srgbClr val="F9DB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03" name="Graphic 1">
                <a:extLst>
                  <a:ext uri="{FF2B5EF4-FFF2-40B4-BE49-F238E27FC236}">
                    <a16:creationId xmlns:a16="http://schemas.microsoft.com/office/drawing/2014/main" id="{374AE7DC-1362-4534-A67A-8C91A287F1EE}"/>
                  </a:ext>
                </a:extLst>
              </p:cNvPr>
              <p:cNvGrpSpPr/>
              <p:nvPr/>
            </p:nvGrpSpPr>
            <p:grpSpPr>
              <a:xfrm>
                <a:off x="5897784" y="2882503"/>
                <a:ext cx="301230" cy="287083"/>
                <a:chOff x="5897784" y="2882503"/>
                <a:chExt cx="301230" cy="287083"/>
              </a:xfrm>
            </p:grpSpPr>
            <p:sp>
              <p:nvSpPr>
                <p:cNvPr id="205" name="Freeform: Shape 8">
                  <a:extLst>
                    <a:ext uri="{FF2B5EF4-FFF2-40B4-BE49-F238E27FC236}">
                      <a16:creationId xmlns:a16="http://schemas.microsoft.com/office/drawing/2014/main" id="{09F47A8B-3FA7-4C90-BB7D-07CF5880BCC1}"/>
                    </a:ext>
                  </a:extLst>
                </p:cNvPr>
                <p:cNvSpPr/>
                <p:nvPr/>
              </p:nvSpPr>
              <p:spPr>
                <a:xfrm>
                  <a:off x="6091808" y="2882503"/>
                  <a:ext cx="81153" cy="35288"/>
                </a:xfrm>
                <a:custGeom>
                  <a:avLst/>
                  <a:gdLst>
                    <a:gd name="connsiteX0" fmla="*/ 81153 w 81153"/>
                    <a:gd name="connsiteY0" fmla="*/ 35289 h 35288"/>
                    <a:gd name="connsiteX1" fmla="*/ 77438 w 81153"/>
                    <a:gd name="connsiteY1" fmla="*/ 33384 h 35288"/>
                    <a:gd name="connsiteX2" fmla="*/ 68390 w 81153"/>
                    <a:gd name="connsiteY2" fmla="*/ 27859 h 35288"/>
                    <a:gd name="connsiteX3" fmla="*/ 62865 w 81153"/>
                    <a:gd name="connsiteY3" fmla="*/ 24907 h 35288"/>
                    <a:gd name="connsiteX4" fmla="*/ 56388 w 81153"/>
                    <a:gd name="connsiteY4" fmla="*/ 22049 h 35288"/>
                    <a:gd name="connsiteX5" fmla="*/ 49435 w 81153"/>
                    <a:gd name="connsiteY5" fmla="*/ 19382 h 35288"/>
                    <a:gd name="connsiteX6" fmla="*/ 42291 w 81153"/>
                    <a:gd name="connsiteY6" fmla="*/ 17001 h 35288"/>
                    <a:gd name="connsiteX7" fmla="*/ 27813 w 81153"/>
                    <a:gd name="connsiteY7" fmla="*/ 14429 h 35288"/>
                    <a:gd name="connsiteX8" fmla="*/ 20860 w 81153"/>
                    <a:gd name="connsiteY8" fmla="*/ 13953 h 35288"/>
                    <a:gd name="connsiteX9" fmla="*/ 14478 w 81153"/>
                    <a:gd name="connsiteY9" fmla="*/ 13953 h 35288"/>
                    <a:gd name="connsiteX10" fmla="*/ 8858 w 81153"/>
                    <a:gd name="connsiteY10" fmla="*/ 14524 h 35288"/>
                    <a:gd name="connsiteX11" fmla="*/ 4286 w 81153"/>
                    <a:gd name="connsiteY11" fmla="*/ 15001 h 35288"/>
                    <a:gd name="connsiteX12" fmla="*/ 0 w 81153"/>
                    <a:gd name="connsiteY12" fmla="*/ 15286 h 35288"/>
                    <a:gd name="connsiteX13" fmla="*/ 2858 w 81153"/>
                    <a:gd name="connsiteY13" fmla="*/ 12238 h 35288"/>
                    <a:gd name="connsiteX14" fmla="*/ 6477 w 81153"/>
                    <a:gd name="connsiteY14" fmla="*/ 8905 h 35288"/>
                    <a:gd name="connsiteX15" fmla="*/ 11811 w 81153"/>
                    <a:gd name="connsiteY15" fmla="*/ 5285 h 35288"/>
                    <a:gd name="connsiteX16" fmla="*/ 27432 w 81153"/>
                    <a:gd name="connsiteY16" fmla="*/ 523 h 35288"/>
                    <a:gd name="connsiteX17" fmla="*/ 36767 w 81153"/>
                    <a:gd name="connsiteY17" fmla="*/ 237 h 35288"/>
                    <a:gd name="connsiteX18" fmla="*/ 46292 w 81153"/>
                    <a:gd name="connsiteY18" fmla="*/ 1856 h 35288"/>
                    <a:gd name="connsiteX19" fmla="*/ 55245 w 81153"/>
                    <a:gd name="connsiteY19" fmla="*/ 5380 h 35288"/>
                    <a:gd name="connsiteX20" fmla="*/ 63151 w 81153"/>
                    <a:gd name="connsiteY20" fmla="*/ 10048 h 35288"/>
                    <a:gd name="connsiteX21" fmla="*/ 74771 w 81153"/>
                    <a:gd name="connsiteY21" fmla="*/ 21573 h 35288"/>
                    <a:gd name="connsiteX22" fmla="*/ 79820 w 81153"/>
                    <a:gd name="connsiteY22" fmla="*/ 31288 h 35288"/>
                    <a:gd name="connsiteX23" fmla="*/ 81153 w 81153"/>
                    <a:gd name="connsiteY23" fmla="*/ 35289 h 35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81153" h="35288">
                      <a:moveTo>
                        <a:pt x="81153" y="35289"/>
                      </a:moveTo>
                      <a:cubicBezTo>
                        <a:pt x="81153" y="35289"/>
                        <a:pt x="79724" y="34717"/>
                        <a:pt x="77438" y="33384"/>
                      </a:cubicBezTo>
                      <a:cubicBezTo>
                        <a:pt x="75057" y="32146"/>
                        <a:pt x="72104" y="29383"/>
                        <a:pt x="68390" y="27859"/>
                      </a:cubicBezTo>
                      <a:cubicBezTo>
                        <a:pt x="66580" y="26907"/>
                        <a:pt x="64675" y="26050"/>
                        <a:pt x="62865" y="24907"/>
                      </a:cubicBezTo>
                      <a:cubicBezTo>
                        <a:pt x="60960" y="23764"/>
                        <a:pt x="58483" y="23192"/>
                        <a:pt x="56388" y="22049"/>
                      </a:cubicBezTo>
                      <a:cubicBezTo>
                        <a:pt x="54293" y="20906"/>
                        <a:pt x="51911" y="20049"/>
                        <a:pt x="49435" y="19382"/>
                      </a:cubicBezTo>
                      <a:cubicBezTo>
                        <a:pt x="47054" y="18620"/>
                        <a:pt x="44768" y="17477"/>
                        <a:pt x="42291" y="17001"/>
                      </a:cubicBezTo>
                      <a:cubicBezTo>
                        <a:pt x="37338" y="15858"/>
                        <a:pt x="32576" y="14620"/>
                        <a:pt x="27813" y="14429"/>
                      </a:cubicBezTo>
                      <a:cubicBezTo>
                        <a:pt x="25432" y="14239"/>
                        <a:pt x="23051" y="13667"/>
                        <a:pt x="20860" y="13953"/>
                      </a:cubicBezTo>
                      <a:cubicBezTo>
                        <a:pt x="18764" y="14143"/>
                        <a:pt x="16574" y="14048"/>
                        <a:pt x="14478" y="13953"/>
                      </a:cubicBezTo>
                      <a:cubicBezTo>
                        <a:pt x="12287" y="13762"/>
                        <a:pt x="10573" y="14334"/>
                        <a:pt x="8858" y="14524"/>
                      </a:cubicBezTo>
                      <a:cubicBezTo>
                        <a:pt x="7144" y="14715"/>
                        <a:pt x="5525" y="14905"/>
                        <a:pt x="4286" y="15001"/>
                      </a:cubicBezTo>
                      <a:cubicBezTo>
                        <a:pt x="1619" y="15191"/>
                        <a:pt x="0" y="15286"/>
                        <a:pt x="0" y="15286"/>
                      </a:cubicBezTo>
                      <a:cubicBezTo>
                        <a:pt x="0" y="15286"/>
                        <a:pt x="953" y="14143"/>
                        <a:pt x="2858" y="12238"/>
                      </a:cubicBezTo>
                      <a:cubicBezTo>
                        <a:pt x="3810" y="11381"/>
                        <a:pt x="5048" y="10143"/>
                        <a:pt x="6477" y="8905"/>
                      </a:cubicBezTo>
                      <a:cubicBezTo>
                        <a:pt x="8001" y="7762"/>
                        <a:pt x="9525" y="6047"/>
                        <a:pt x="11811" y="5285"/>
                      </a:cubicBezTo>
                      <a:cubicBezTo>
                        <a:pt x="16097" y="3475"/>
                        <a:pt x="21336" y="618"/>
                        <a:pt x="27432" y="523"/>
                      </a:cubicBezTo>
                      <a:cubicBezTo>
                        <a:pt x="30480" y="523"/>
                        <a:pt x="33719" y="-430"/>
                        <a:pt x="36767" y="237"/>
                      </a:cubicBezTo>
                      <a:cubicBezTo>
                        <a:pt x="39910" y="808"/>
                        <a:pt x="43148" y="1285"/>
                        <a:pt x="46292" y="1856"/>
                      </a:cubicBezTo>
                      <a:cubicBezTo>
                        <a:pt x="49340" y="2713"/>
                        <a:pt x="52292" y="4142"/>
                        <a:pt x="55245" y="5380"/>
                      </a:cubicBezTo>
                      <a:cubicBezTo>
                        <a:pt x="58293" y="6428"/>
                        <a:pt x="60770" y="8238"/>
                        <a:pt x="63151" y="10048"/>
                      </a:cubicBezTo>
                      <a:cubicBezTo>
                        <a:pt x="68104" y="13286"/>
                        <a:pt x="72009" y="17668"/>
                        <a:pt x="74771" y="21573"/>
                      </a:cubicBezTo>
                      <a:cubicBezTo>
                        <a:pt x="77915" y="25192"/>
                        <a:pt x="78677" y="28907"/>
                        <a:pt x="79820" y="31288"/>
                      </a:cubicBezTo>
                      <a:cubicBezTo>
                        <a:pt x="80772" y="33765"/>
                        <a:pt x="81153" y="35289"/>
                        <a:pt x="81153" y="35289"/>
                      </a:cubicBezTo>
                      <a:close/>
                    </a:path>
                  </a:pathLst>
                </a:custGeom>
                <a:solidFill>
                  <a:srgbClr val="6633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9">
                  <a:extLst>
                    <a:ext uri="{FF2B5EF4-FFF2-40B4-BE49-F238E27FC236}">
                      <a16:creationId xmlns:a16="http://schemas.microsoft.com/office/drawing/2014/main" id="{96BE2868-8736-4A3E-8B99-DE7C4C9B7925}"/>
                    </a:ext>
                  </a:extLst>
                </p:cNvPr>
                <p:cNvSpPr/>
                <p:nvPr/>
              </p:nvSpPr>
              <p:spPr>
                <a:xfrm>
                  <a:off x="5897784" y="2897546"/>
                  <a:ext cx="80105" cy="39868"/>
                </a:xfrm>
                <a:custGeom>
                  <a:avLst/>
                  <a:gdLst>
                    <a:gd name="connsiteX0" fmla="*/ 80105 w 80105"/>
                    <a:gd name="connsiteY0" fmla="*/ 16056 h 39868"/>
                    <a:gd name="connsiteX1" fmla="*/ 75628 w 80105"/>
                    <a:gd name="connsiteY1" fmla="*/ 15865 h 39868"/>
                    <a:gd name="connsiteX2" fmla="*/ 64579 w 80105"/>
                    <a:gd name="connsiteY2" fmla="*/ 14817 h 39868"/>
                    <a:gd name="connsiteX3" fmla="*/ 57817 w 80105"/>
                    <a:gd name="connsiteY3" fmla="*/ 14532 h 39868"/>
                    <a:gd name="connsiteX4" fmla="*/ 50482 w 80105"/>
                    <a:gd name="connsiteY4" fmla="*/ 14627 h 39868"/>
                    <a:gd name="connsiteX5" fmla="*/ 42863 w 80105"/>
                    <a:gd name="connsiteY5" fmla="*/ 15103 h 39868"/>
                    <a:gd name="connsiteX6" fmla="*/ 35147 w 80105"/>
                    <a:gd name="connsiteY6" fmla="*/ 16246 h 39868"/>
                    <a:gd name="connsiteX7" fmla="*/ 28003 w 80105"/>
                    <a:gd name="connsiteY7" fmla="*/ 18532 h 39868"/>
                    <a:gd name="connsiteX8" fmla="*/ 21526 w 80105"/>
                    <a:gd name="connsiteY8" fmla="*/ 21485 h 39868"/>
                    <a:gd name="connsiteX9" fmla="*/ 15526 w 80105"/>
                    <a:gd name="connsiteY9" fmla="*/ 25104 h 39868"/>
                    <a:gd name="connsiteX10" fmla="*/ 10382 w 80105"/>
                    <a:gd name="connsiteY10" fmla="*/ 29105 h 39868"/>
                    <a:gd name="connsiteX11" fmla="*/ 6382 w 80105"/>
                    <a:gd name="connsiteY11" fmla="*/ 33201 h 39868"/>
                    <a:gd name="connsiteX12" fmla="*/ 3143 w 80105"/>
                    <a:gd name="connsiteY12" fmla="*/ 36725 h 39868"/>
                    <a:gd name="connsiteX13" fmla="*/ 0 w 80105"/>
                    <a:gd name="connsiteY13" fmla="*/ 39868 h 39868"/>
                    <a:gd name="connsiteX14" fmla="*/ 381 w 80105"/>
                    <a:gd name="connsiteY14" fmla="*/ 35487 h 39868"/>
                    <a:gd name="connsiteX15" fmla="*/ 1143 w 80105"/>
                    <a:gd name="connsiteY15" fmla="*/ 30438 h 39868"/>
                    <a:gd name="connsiteX16" fmla="*/ 3048 w 80105"/>
                    <a:gd name="connsiteY16" fmla="*/ 23961 h 39868"/>
                    <a:gd name="connsiteX17" fmla="*/ 7239 w 80105"/>
                    <a:gd name="connsiteY17" fmla="*/ 16913 h 39868"/>
                    <a:gd name="connsiteX18" fmla="*/ 13716 w 80105"/>
                    <a:gd name="connsiteY18" fmla="*/ 10245 h 39868"/>
                    <a:gd name="connsiteX19" fmla="*/ 22098 w 80105"/>
                    <a:gd name="connsiteY19" fmla="*/ 4721 h 39868"/>
                    <a:gd name="connsiteX20" fmla="*/ 31909 w 80105"/>
                    <a:gd name="connsiteY20" fmla="*/ 1101 h 39868"/>
                    <a:gd name="connsiteX21" fmla="*/ 42005 w 80105"/>
                    <a:gd name="connsiteY21" fmla="*/ 149 h 39868"/>
                    <a:gd name="connsiteX22" fmla="*/ 51625 w 80105"/>
                    <a:gd name="connsiteY22" fmla="*/ 1101 h 39868"/>
                    <a:gd name="connsiteX23" fmla="*/ 67723 w 80105"/>
                    <a:gd name="connsiteY23" fmla="*/ 6531 h 39868"/>
                    <a:gd name="connsiteX24" fmla="*/ 76962 w 80105"/>
                    <a:gd name="connsiteY24" fmla="*/ 13198 h 39868"/>
                    <a:gd name="connsiteX25" fmla="*/ 80105 w 80105"/>
                    <a:gd name="connsiteY25" fmla="*/ 16056 h 3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0105" h="39868">
                      <a:moveTo>
                        <a:pt x="80105" y="16056"/>
                      </a:moveTo>
                      <a:cubicBezTo>
                        <a:pt x="80105" y="16056"/>
                        <a:pt x="78486" y="16056"/>
                        <a:pt x="75628" y="15865"/>
                      </a:cubicBezTo>
                      <a:cubicBezTo>
                        <a:pt x="72961" y="15865"/>
                        <a:pt x="68866" y="14913"/>
                        <a:pt x="64579" y="14817"/>
                      </a:cubicBezTo>
                      <a:cubicBezTo>
                        <a:pt x="62389" y="14817"/>
                        <a:pt x="60103" y="14817"/>
                        <a:pt x="57817" y="14532"/>
                      </a:cubicBezTo>
                      <a:cubicBezTo>
                        <a:pt x="55531" y="14151"/>
                        <a:pt x="52959" y="14722"/>
                        <a:pt x="50482" y="14627"/>
                      </a:cubicBezTo>
                      <a:cubicBezTo>
                        <a:pt x="48006" y="14817"/>
                        <a:pt x="45339" y="14532"/>
                        <a:pt x="42863" y="15103"/>
                      </a:cubicBezTo>
                      <a:cubicBezTo>
                        <a:pt x="40291" y="15484"/>
                        <a:pt x="37719" y="15865"/>
                        <a:pt x="35147" y="16246"/>
                      </a:cubicBezTo>
                      <a:lnTo>
                        <a:pt x="28003" y="18532"/>
                      </a:lnTo>
                      <a:cubicBezTo>
                        <a:pt x="25527" y="19008"/>
                        <a:pt x="23622" y="20532"/>
                        <a:pt x="21526" y="21485"/>
                      </a:cubicBezTo>
                      <a:cubicBezTo>
                        <a:pt x="19526" y="22723"/>
                        <a:pt x="17050" y="23390"/>
                        <a:pt x="15526" y="25104"/>
                      </a:cubicBezTo>
                      <a:cubicBezTo>
                        <a:pt x="13906" y="26628"/>
                        <a:pt x="12097" y="27867"/>
                        <a:pt x="10382" y="29105"/>
                      </a:cubicBezTo>
                      <a:cubicBezTo>
                        <a:pt x="8477" y="30248"/>
                        <a:pt x="7620" y="32058"/>
                        <a:pt x="6382" y="33201"/>
                      </a:cubicBezTo>
                      <a:cubicBezTo>
                        <a:pt x="5144" y="34534"/>
                        <a:pt x="4096" y="35772"/>
                        <a:pt x="3143" y="36725"/>
                      </a:cubicBezTo>
                      <a:cubicBezTo>
                        <a:pt x="1238" y="38725"/>
                        <a:pt x="0" y="39868"/>
                        <a:pt x="0" y="39868"/>
                      </a:cubicBezTo>
                      <a:cubicBezTo>
                        <a:pt x="0" y="39868"/>
                        <a:pt x="0" y="38344"/>
                        <a:pt x="381" y="35487"/>
                      </a:cubicBezTo>
                      <a:cubicBezTo>
                        <a:pt x="571" y="34153"/>
                        <a:pt x="667" y="32343"/>
                        <a:pt x="1143" y="30438"/>
                      </a:cubicBezTo>
                      <a:cubicBezTo>
                        <a:pt x="1715" y="28533"/>
                        <a:pt x="1715" y="25962"/>
                        <a:pt x="3048" y="23961"/>
                      </a:cubicBezTo>
                      <a:cubicBezTo>
                        <a:pt x="4286" y="21771"/>
                        <a:pt x="5620" y="19389"/>
                        <a:pt x="7239" y="16913"/>
                      </a:cubicBezTo>
                      <a:cubicBezTo>
                        <a:pt x="8668" y="14246"/>
                        <a:pt x="11144" y="12246"/>
                        <a:pt x="13716" y="10245"/>
                      </a:cubicBezTo>
                      <a:cubicBezTo>
                        <a:pt x="16383" y="8340"/>
                        <a:pt x="18764" y="5578"/>
                        <a:pt x="22098" y="4721"/>
                      </a:cubicBezTo>
                      <a:cubicBezTo>
                        <a:pt x="25336" y="3483"/>
                        <a:pt x="28575" y="2054"/>
                        <a:pt x="31909" y="1101"/>
                      </a:cubicBezTo>
                      <a:cubicBezTo>
                        <a:pt x="35242" y="720"/>
                        <a:pt x="38671" y="435"/>
                        <a:pt x="42005" y="149"/>
                      </a:cubicBezTo>
                      <a:cubicBezTo>
                        <a:pt x="45339" y="-423"/>
                        <a:pt x="48577" y="816"/>
                        <a:pt x="51625" y="1101"/>
                      </a:cubicBezTo>
                      <a:cubicBezTo>
                        <a:pt x="57817" y="1768"/>
                        <a:pt x="63341" y="4530"/>
                        <a:pt x="67723" y="6531"/>
                      </a:cubicBezTo>
                      <a:cubicBezTo>
                        <a:pt x="72104" y="8531"/>
                        <a:pt x="74676" y="11388"/>
                        <a:pt x="76962" y="13198"/>
                      </a:cubicBezTo>
                      <a:cubicBezTo>
                        <a:pt x="78962" y="14913"/>
                        <a:pt x="80105" y="16056"/>
                        <a:pt x="80105" y="16056"/>
                      </a:cubicBezTo>
                      <a:close/>
                    </a:path>
                  </a:pathLst>
                </a:custGeom>
                <a:solidFill>
                  <a:srgbClr val="6633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10">
                  <a:extLst>
                    <a:ext uri="{FF2B5EF4-FFF2-40B4-BE49-F238E27FC236}">
                      <a16:creationId xmlns:a16="http://schemas.microsoft.com/office/drawing/2014/main" id="{51342C33-9F0D-4F6B-BD9F-1123C1ABBDCB}"/>
                    </a:ext>
                  </a:extLst>
                </p:cNvPr>
                <p:cNvSpPr/>
                <p:nvPr/>
              </p:nvSpPr>
              <p:spPr>
                <a:xfrm>
                  <a:off x="6141584" y="3062039"/>
                  <a:ext cx="57431" cy="35501"/>
                </a:xfrm>
                <a:custGeom>
                  <a:avLst/>
                  <a:gdLst>
                    <a:gd name="connsiteX0" fmla="*/ 39379 w 57431"/>
                    <a:gd name="connsiteY0" fmla="*/ 533 h 35501"/>
                    <a:gd name="connsiteX1" fmla="*/ 5374 w 57431"/>
                    <a:gd name="connsiteY1" fmla="*/ 28441 h 35501"/>
                    <a:gd name="connsiteX2" fmla="*/ 56428 w 57431"/>
                    <a:gd name="connsiteY2" fmla="*/ 22155 h 35501"/>
                    <a:gd name="connsiteX3" fmla="*/ 39379 w 57431"/>
                    <a:gd name="connsiteY3" fmla="*/ 533 h 35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431" h="35501">
                      <a:moveTo>
                        <a:pt x="39379" y="533"/>
                      </a:moveTo>
                      <a:cubicBezTo>
                        <a:pt x="17947" y="-3182"/>
                        <a:pt x="-12437" y="13201"/>
                        <a:pt x="5374" y="28441"/>
                      </a:cubicBezTo>
                      <a:cubicBezTo>
                        <a:pt x="17281" y="38633"/>
                        <a:pt x="49570" y="38824"/>
                        <a:pt x="56428" y="22155"/>
                      </a:cubicBezTo>
                      <a:cubicBezTo>
                        <a:pt x="61000" y="11487"/>
                        <a:pt x="48999" y="2152"/>
                        <a:pt x="39379" y="533"/>
                      </a:cubicBezTo>
                      <a:close/>
                    </a:path>
                  </a:pathLst>
                </a:custGeom>
                <a:solidFill>
                  <a:srgbClr val="ECB8B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" name="Freeform: Shape 11">
                  <a:extLst>
                    <a:ext uri="{FF2B5EF4-FFF2-40B4-BE49-F238E27FC236}">
                      <a16:creationId xmlns:a16="http://schemas.microsoft.com/office/drawing/2014/main" id="{571F946C-26C7-4A97-81E7-D47FFA12A5A7}"/>
                    </a:ext>
                  </a:extLst>
                </p:cNvPr>
                <p:cNvSpPr/>
                <p:nvPr/>
              </p:nvSpPr>
              <p:spPr>
                <a:xfrm>
                  <a:off x="5902186" y="3065941"/>
                  <a:ext cx="42832" cy="29327"/>
                </a:xfrm>
                <a:custGeom>
                  <a:avLst/>
                  <a:gdLst>
                    <a:gd name="connsiteX0" fmla="*/ 23983 w 42832"/>
                    <a:gd name="connsiteY0" fmla="*/ 60 h 29327"/>
                    <a:gd name="connsiteX1" fmla="*/ 40176 w 42832"/>
                    <a:gd name="connsiteY1" fmla="*/ 4537 h 29327"/>
                    <a:gd name="connsiteX2" fmla="*/ 32651 w 42832"/>
                    <a:gd name="connsiteY2" fmla="*/ 27301 h 29327"/>
                    <a:gd name="connsiteX3" fmla="*/ 76 w 42832"/>
                    <a:gd name="connsiteY3" fmla="*/ 13300 h 29327"/>
                    <a:gd name="connsiteX4" fmla="*/ 23983 w 42832"/>
                    <a:gd name="connsiteY4" fmla="*/ 60 h 29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832" h="29327">
                      <a:moveTo>
                        <a:pt x="23983" y="60"/>
                      </a:moveTo>
                      <a:cubicBezTo>
                        <a:pt x="30936" y="-321"/>
                        <a:pt x="37318" y="1108"/>
                        <a:pt x="40176" y="4537"/>
                      </a:cubicBezTo>
                      <a:cubicBezTo>
                        <a:pt x="46653" y="12252"/>
                        <a:pt x="40176" y="23301"/>
                        <a:pt x="32651" y="27301"/>
                      </a:cubicBezTo>
                      <a:cubicBezTo>
                        <a:pt x="23316" y="32350"/>
                        <a:pt x="-1544" y="28063"/>
                        <a:pt x="76" y="13300"/>
                      </a:cubicBezTo>
                      <a:cubicBezTo>
                        <a:pt x="1028" y="5489"/>
                        <a:pt x="13029" y="631"/>
                        <a:pt x="23983" y="60"/>
                      </a:cubicBezTo>
                      <a:close/>
                    </a:path>
                  </a:pathLst>
                </a:custGeom>
                <a:solidFill>
                  <a:srgbClr val="ECB8B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09" name="Graphic 1">
                  <a:extLst>
                    <a:ext uri="{FF2B5EF4-FFF2-40B4-BE49-F238E27FC236}">
                      <a16:creationId xmlns:a16="http://schemas.microsoft.com/office/drawing/2014/main" id="{374AE7DC-1362-4534-A67A-8C91A287F1EE}"/>
                    </a:ext>
                  </a:extLst>
                </p:cNvPr>
                <p:cNvGrpSpPr/>
                <p:nvPr/>
              </p:nvGrpSpPr>
              <p:grpSpPr>
                <a:xfrm>
                  <a:off x="5936166" y="3006657"/>
                  <a:ext cx="212510" cy="35250"/>
                  <a:chOff x="5936166" y="3006657"/>
                  <a:chExt cx="212510" cy="35250"/>
                </a:xfrm>
                <a:solidFill>
                  <a:srgbClr val="141210"/>
                </a:solidFill>
              </p:grpSpPr>
              <p:sp>
                <p:nvSpPr>
                  <p:cNvPr id="214" name="Freeform: Shape 13">
                    <a:extLst>
                      <a:ext uri="{FF2B5EF4-FFF2-40B4-BE49-F238E27FC236}">
                        <a16:creationId xmlns:a16="http://schemas.microsoft.com/office/drawing/2014/main" id="{23986DA7-D997-49D2-831B-776779F40932}"/>
                      </a:ext>
                    </a:extLst>
                  </p:cNvPr>
                  <p:cNvSpPr/>
                  <p:nvPr/>
                </p:nvSpPr>
                <p:spPr>
                  <a:xfrm>
                    <a:off x="5936166" y="3011038"/>
                    <a:ext cx="30964" cy="30868"/>
                  </a:xfrm>
                  <a:custGeom>
                    <a:avLst/>
                    <a:gdLst>
                      <a:gd name="connsiteX0" fmla="*/ 30960 w 30964"/>
                      <a:gd name="connsiteY0" fmla="*/ 15053 h 30868"/>
                      <a:gd name="connsiteX1" fmla="*/ 15911 w 30964"/>
                      <a:gd name="connsiteY1" fmla="*/ 30865 h 30868"/>
                      <a:gd name="connsiteX2" fmla="*/ 4 w 30964"/>
                      <a:gd name="connsiteY2" fmla="*/ 15815 h 30868"/>
                      <a:gd name="connsiteX3" fmla="*/ 15149 w 30964"/>
                      <a:gd name="connsiteY3" fmla="*/ 4 h 30868"/>
                      <a:gd name="connsiteX4" fmla="*/ 30960 w 30964"/>
                      <a:gd name="connsiteY4" fmla="*/ 15053 h 30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4" h="30868">
                        <a:moveTo>
                          <a:pt x="30960" y="15053"/>
                        </a:moveTo>
                        <a:cubicBezTo>
                          <a:pt x="31151" y="23531"/>
                          <a:pt x="24388" y="30674"/>
                          <a:pt x="15911" y="30865"/>
                        </a:cubicBezTo>
                        <a:cubicBezTo>
                          <a:pt x="7338" y="31055"/>
                          <a:pt x="194" y="24293"/>
                          <a:pt x="4" y="15815"/>
                        </a:cubicBezTo>
                        <a:cubicBezTo>
                          <a:pt x="-187" y="7338"/>
                          <a:pt x="6671" y="194"/>
                          <a:pt x="15149" y="4"/>
                        </a:cubicBezTo>
                        <a:cubicBezTo>
                          <a:pt x="23721" y="-187"/>
                          <a:pt x="30770" y="6576"/>
                          <a:pt x="30960" y="15053"/>
                        </a:cubicBezTo>
                        <a:close/>
                      </a:path>
                    </a:pathLst>
                  </a:custGeom>
                  <a:solidFill>
                    <a:srgbClr val="1412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5" name="Freeform: Shape 14">
                    <a:extLst>
                      <a:ext uri="{FF2B5EF4-FFF2-40B4-BE49-F238E27FC236}">
                        <a16:creationId xmlns:a16="http://schemas.microsoft.com/office/drawing/2014/main" id="{104934F1-4E8C-4D8C-AF15-98F3E244D70B}"/>
                      </a:ext>
                    </a:extLst>
                  </p:cNvPr>
                  <p:cNvSpPr/>
                  <p:nvPr/>
                </p:nvSpPr>
                <p:spPr>
                  <a:xfrm>
                    <a:off x="6117808" y="3006657"/>
                    <a:ext cx="30868" cy="30964"/>
                  </a:xfrm>
                  <a:custGeom>
                    <a:avLst/>
                    <a:gdLst>
                      <a:gd name="connsiteX0" fmla="*/ 30865 w 30868"/>
                      <a:gd name="connsiteY0" fmla="*/ 15053 h 30964"/>
                      <a:gd name="connsiteX1" fmla="*/ 15815 w 30868"/>
                      <a:gd name="connsiteY1" fmla="*/ 30960 h 30964"/>
                      <a:gd name="connsiteX2" fmla="*/ 4 w 30868"/>
                      <a:gd name="connsiteY2" fmla="*/ 15911 h 30964"/>
                      <a:gd name="connsiteX3" fmla="*/ 15053 w 30868"/>
                      <a:gd name="connsiteY3" fmla="*/ 4 h 30964"/>
                      <a:gd name="connsiteX4" fmla="*/ 30865 w 30868"/>
                      <a:gd name="connsiteY4" fmla="*/ 15053 h 30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868" h="30964">
                        <a:moveTo>
                          <a:pt x="30865" y="15053"/>
                        </a:moveTo>
                        <a:cubicBezTo>
                          <a:pt x="31055" y="23531"/>
                          <a:pt x="24293" y="30674"/>
                          <a:pt x="15815" y="30960"/>
                        </a:cubicBezTo>
                        <a:cubicBezTo>
                          <a:pt x="7243" y="31151"/>
                          <a:pt x="194" y="24388"/>
                          <a:pt x="4" y="15911"/>
                        </a:cubicBezTo>
                        <a:cubicBezTo>
                          <a:pt x="-187" y="7338"/>
                          <a:pt x="6576" y="290"/>
                          <a:pt x="15053" y="4"/>
                        </a:cubicBezTo>
                        <a:cubicBezTo>
                          <a:pt x="23531" y="-187"/>
                          <a:pt x="30579" y="6576"/>
                          <a:pt x="30865" y="15053"/>
                        </a:cubicBezTo>
                        <a:close/>
                      </a:path>
                    </a:pathLst>
                  </a:custGeom>
                  <a:solidFill>
                    <a:srgbClr val="1412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10" name="Freeform: Shape 15">
                  <a:extLst>
                    <a:ext uri="{FF2B5EF4-FFF2-40B4-BE49-F238E27FC236}">
                      <a16:creationId xmlns:a16="http://schemas.microsoft.com/office/drawing/2014/main" id="{04F12A65-0D93-430F-A2A2-2ADA4C12B4A7}"/>
                    </a:ext>
                  </a:extLst>
                </p:cNvPr>
                <p:cNvSpPr/>
                <p:nvPr/>
              </p:nvSpPr>
              <p:spPr>
                <a:xfrm>
                  <a:off x="5987930" y="3006946"/>
                  <a:ext cx="45108" cy="93612"/>
                </a:xfrm>
                <a:custGeom>
                  <a:avLst/>
                  <a:gdLst>
                    <a:gd name="connsiteX0" fmla="*/ 45109 w 45108"/>
                    <a:gd name="connsiteY0" fmla="*/ 87630 h 93612"/>
                    <a:gd name="connsiteX1" fmla="*/ 29583 w 45108"/>
                    <a:gd name="connsiteY1" fmla="*/ 93059 h 93612"/>
                    <a:gd name="connsiteX2" fmla="*/ 11867 w 45108"/>
                    <a:gd name="connsiteY2" fmla="*/ 91821 h 93612"/>
                    <a:gd name="connsiteX3" fmla="*/ 3008 w 45108"/>
                    <a:gd name="connsiteY3" fmla="*/ 85630 h 93612"/>
                    <a:gd name="connsiteX4" fmla="*/ 1294 w 45108"/>
                    <a:gd name="connsiteY4" fmla="*/ 83153 h 93612"/>
                    <a:gd name="connsiteX5" fmla="*/ 151 w 45108"/>
                    <a:gd name="connsiteY5" fmla="*/ 79153 h 93612"/>
                    <a:gd name="connsiteX6" fmla="*/ 151 w 45108"/>
                    <a:gd name="connsiteY6" fmla="*/ 73533 h 93612"/>
                    <a:gd name="connsiteX7" fmla="*/ 4151 w 45108"/>
                    <a:gd name="connsiteY7" fmla="*/ 57055 h 93612"/>
                    <a:gd name="connsiteX8" fmla="*/ 16629 w 45108"/>
                    <a:gd name="connsiteY8" fmla="*/ 27908 h 93612"/>
                    <a:gd name="connsiteX9" fmla="*/ 31202 w 45108"/>
                    <a:gd name="connsiteY9" fmla="*/ 0 h 93612"/>
                    <a:gd name="connsiteX10" fmla="*/ 27107 w 45108"/>
                    <a:gd name="connsiteY10" fmla="*/ 31909 h 93612"/>
                    <a:gd name="connsiteX11" fmla="*/ 17772 w 45108"/>
                    <a:gd name="connsiteY11" fmla="*/ 61627 h 93612"/>
                    <a:gd name="connsiteX12" fmla="*/ 13581 w 45108"/>
                    <a:gd name="connsiteY12" fmla="*/ 75438 h 93612"/>
                    <a:gd name="connsiteX13" fmla="*/ 13200 w 45108"/>
                    <a:gd name="connsiteY13" fmla="*/ 77629 h 93612"/>
                    <a:gd name="connsiteX14" fmla="*/ 12819 w 45108"/>
                    <a:gd name="connsiteY14" fmla="*/ 77438 h 93612"/>
                    <a:gd name="connsiteX15" fmla="*/ 13200 w 45108"/>
                    <a:gd name="connsiteY15" fmla="*/ 78296 h 93612"/>
                    <a:gd name="connsiteX16" fmla="*/ 16534 w 45108"/>
                    <a:gd name="connsiteY16" fmla="*/ 81725 h 93612"/>
                    <a:gd name="connsiteX17" fmla="*/ 45109 w 45108"/>
                    <a:gd name="connsiteY17" fmla="*/ 87630 h 93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108" h="93612">
                      <a:moveTo>
                        <a:pt x="45109" y="87630"/>
                      </a:moveTo>
                      <a:cubicBezTo>
                        <a:pt x="40346" y="90392"/>
                        <a:pt x="35108" y="92012"/>
                        <a:pt x="29583" y="93059"/>
                      </a:cubicBezTo>
                      <a:cubicBezTo>
                        <a:pt x="24059" y="93821"/>
                        <a:pt x="18153" y="94107"/>
                        <a:pt x="11867" y="91821"/>
                      </a:cubicBezTo>
                      <a:cubicBezTo>
                        <a:pt x="8723" y="90678"/>
                        <a:pt x="5485" y="88678"/>
                        <a:pt x="3008" y="85630"/>
                      </a:cubicBezTo>
                      <a:lnTo>
                        <a:pt x="1294" y="83153"/>
                      </a:lnTo>
                      <a:cubicBezTo>
                        <a:pt x="818" y="81915"/>
                        <a:pt x="341" y="80486"/>
                        <a:pt x="151" y="79153"/>
                      </a:cubicBezTo>
                      <a:cubicBezTo>
                        <a:pt x="-135" y="76772"/>
                        <a:pt x="56" y="75343"/>
                        <a:pt x="151" y="73533"/>
                      </a:cubicBezTo>
                      <a:cubicBezTo>
                        <a:pt x="913" y="67342"/>
                        <a:pt x="2532" y="62294"/>
                        <a:pt x="4151" y="57055"/>
                      </a:cubicBezTo>
                      <a:cubicBezTo>
                        <a:pt x="7580" y="46863"/>
                        <a:pt x="11867" y="37243"/>
                        <a:pt x="16629" y="27908"/>
                      </a:cubicBezTo>
                      <a:cubicBezTo>
                        <a:pt x="21106" y="18383"/>
                        <a:pt x="26916" y="9716"/>
                        <a:pt x="31202" y="0"/>
                      </a:cubicBezTo>
                      <a:cubicBezTo>
                        <a:pt x="32726" y="11049"/>
                        <a:pt x="29583" y="21717"/>
                        <a:pt x="27107" y="31909"/>
                      </a:cubicBezTo>
                      <a:cubicBezTo>
                        <a:pt x="24440" y="42101"/>
                        <a:pt x="21011" y="52007"/>
                        <a:pt x="17772" y="61627"/>
                      </a:cubicBezTo>
                      <a:cubicBezTo>
                        <a:pt x="16248" y="66389"/>
                        <a:pt x="14534" y="71342"/>
                        <a:pt x="13581" y="75438"/>
                      </a:cubicBezTo>
                      <a:lnTo>
                        <a:pt x="13200" y="77629"/>
                      </a:lnTo>
                      <a:cubicBezTo>
                        <a:pt x="13200" y="77534"/>
                        <a:pt x="13010" y="77343"/>
                        <a:pt x="12819" y="77438"/>
                      </a:cubicBezTo>
                      <a:cubicBezTo>
                        <a:pt x="13010" y="77724"/>
                        <a:pt x="13105" y="78010"/>
                        <a:pt x="13200" y="78296"/>
                      </a:cubicBezTo>
                      <a:cubicBezTo>
                        <a:pt x="13867" y="79439"/>
                        <a:pt x="14915" y="80677"/>
                        <a:pt x="16534" y="81725"/>
                      </a:cubicBezTo>
                      <a:cubicBezTo>
                        <a:pt x="23582" y="86011"/>
                        <a:pt x="34536" y="87154"/>
                        <a:pt x="45109" y="87630"/>
                      </a:cubicBezTo>
                      <a:close/>
                    </a:path>
                  </a:pathLst>
                </a:custGeom>
                <a:solidFill>
                  <a:srgbClr val="E8A0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1" name="Graphic 1">
                  <a:extLst>
                    <a:ext uri="{FF2B5EF4-FFF2-40B4-BE49-F238E27FC236}">
                      <a16:creationId xmlns:a16="http://schemas.microsoft.com/office/drawing/2014/main" id="{374AE7DC-1362-4534-A67A-8C91A287F1EE}"/>
                    </a:ext>
                  </a:extLst>
                </p:cNvPr>
                <p:cNvGrpSpPr/>
                <p:nvPr/>
              </p:nvGrpSpPr>
              <p:grpSpPr>
                <a:xfrm>
                  <a:off x="6000559" y="3135439"/>
                  <a:ext cx="103631" cy="34147"/>
                  <a:chOff x="6000559" y="3135439"/>
                  <a:chExt cx="103631" cy="34147"/>
                </a:xfrm>
              </p:grpSpPr>
              <p:sp>
                <p:nvSpPr>
                  <p:cNvPr id="212" name="Freeform: Shape 17">
                    <a:extLst>
                      <a:ext uri="{FF2B5EF4-FFF2-40B4-BE49-F238E27FC236}">
                        <a16:creationId xmlns:a16="http://schemas.microsoft.com/office/drawing/2014/main" id="{329B21AA-F249-4D2C-BE43-B546BAC5F722}"/>
                      </a:ext>
                    </a:extLst>
                  </p:cNvPr>
                  <p:cNvSpPr/>
                  <p:nvPr/>
                </p:nvSpPr>
                <p:spPr>
                  <a:xfrm>
                    <a:off x="6000559" y="3138391"/>
                    <a:ext cx="37528" cy="20002"/>
                  </a:xfrm>
                  <a:custGeom>
                    <a:avLst/>
                    <a:gdLst>
                      <a:gd name="connsiteX0" fmla="*/ 37528 w 37528"/>
                      <a:gd name="connsiteY0" fmla="*/ 0 h 20002"/>
                      <a:gd name="connsiteX1" fmla="*/ 0 w 37528"/>
                      <a:gd name="connsiteY1" fmla="*/ 1715 h 20002"/>
                      <a:gd name="connsiteX2" fmla="*/ 1810 w 37528"/>
                      <a:gd name="connsiteY2" fmla="*/ 6763 h 20002"/>
                      <a:gd name="connsiteX3" fmla="*/ 4763 w 37528"/>
                      <a:gd name="connsiteY3" fmla="*/ 12287 h 20002"/>
                      <a:gd name="connsiteX4" fmla="*/ 10192 w 37528"/>
                      <a:gd name="connsiteY4" fmla="*/ 18669 h 20002"/>
                      <a:gd name="connsiteX5" fmla="*/ 11716 w 37528"/>
                      <a:gd name="connsiteY5" fmla="*/ 20002 h 20002"/>
                      <a:gd name="connsiteX6" fmla="*/ 37528 w 37528"/>
                      <a:gd name="connsiteY6" fmla="*/ 0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528" h="20002">
                        <a:moveTo>
                          <a:pt x="37528" y="0"/>
                        </a:moveTo>
                        <a:lnTo>
                          <a:pt x="0" y="1715"/>
                        </a:lnTo>
                        <a:cubicBezTo>
                          <a:pt x="0" y="1715"/>
                          <a:pt x="476" y="3524"/>
                          <a:pt x="1810" y="6763"/>
                        </a:cubicBezTo>
                        <a:cubicBezTo>
                          <a:pt x="2476" y="8382"/>
                          <a:pt x="3334" y="10382"/>
                          <a:pt x="4763" y="12287"/>
                        </a:cubicBezTo>
                        <a:cubicBezTo>
                          <a:pt x="6191" y="14383"/>
                          <a:pt x="7715" y="16669"/>
                          <a:pt x="10192" y="18669"/>
                        </a:cubicBezTo>
                        <a:cubicBezTo>
                          <a:pt x="10668" y="19145"/>
                          <a:pt x="11240" y="19526"/>
                          <a:pt x="11716" y="20002"/>
                        </a:cubicBezTo>
                        <a:cubicBezTo>
                          <a:pt x="19240" y="11525"/>
                          <a:pt x="28099" y="5144"/>
                          <a:pt x="37528" y="0"/>
                        </a:cubicBezTo>
                        <a:close/>
                      </a:path>
                    </a:pathLst>
                  </a:custGeom>
                  <a:solidFill>
                    <a:srgbClr val="A64A4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" name="Freeform: Shape 18">
                    <a:extLst>
                      <a:ext uri="{FF2B5EF4-FFF2-40B4-BE49-F238E27FC236}">
                        <a16:creationId xmlns:a16="http://schemas.microsoft.com/office/drawing/2014/main" id="{95C039B9-4983-4B6C-ADC8-23CE6F485FC1}"/>
                      </a:ext>
                    </a:extLst>
                  </p:cNvPr>
                  <p:cNvSpPr/>
                  <p:nvPr/>
                </p:nvSpPr>
                <p:spPr>
                  <a:xfrm>
                    <a:off x="6012275" y="3135439"/>
                    <a:ext cx="91916" cy="34147"/>
                  </a:xfrm>
                  <a:custGeom>
                    <a:avLst/>
                    <a:gdLst>
                      <a:gd name="connsiteX0" fmla="*/ 0 w 91916"/>
                      <a:gd name="connsiteY0" fmla="*/ 23050 h 34147"/>
                      <a:gd name="connsiteX1" fmla="*/ 16954 w 91916"/>
                      <a:gd name="connsiteY1" fmla="*/ 32099 h 34147"/>
                      <a:gd name="connsiteX2" fmla="*/ 28766 w 91916"/>
                      <a:gd name="connsiteY2" fmla="*/ 34004 h 34147"/>
                      <a:gd name="connsiteX3" fmla="*/ 40958 w 91916"/>
                      <a:gd name="connsiteY3" fmla="*/ 33719 h 34147"/>
                      <a:gd name="connsiteX4" fmla="*/ 52769 w 91916"/>
                      <a:gd name="connsiteY4" fmla="*/ 30956 h 34147"/>
                      <a:gd name="connsiteX5" fmla="*/ 63437 w 91916"/>
                      <a:gd name="connsiteY5" fmla="*/ 26765 h 34147"/>
                      <a:gd name="connsiteX6" fmla="*/ 80105 w 91916"/>
                      <a:gd name="connsiteY6" fmla="*/ 15431 h 34147"/>
                      <a:gd name="connsiteX7" fmla="*/ 89344 w 91916"/>
                      <a:gd name="connsiteY7" fmla="*/ 4667 h 34147"/>
                      <a:gd name="connsiteX8" fmla="*/ 91916 w 91916"/>
                      <a:gd name="connsiteY8" fmla="*/ 0 h 34147"/>
                      <a:gd name="connsiteX9" fmla="*/ 25813 w 91916"/>
                      <a:gd name="connsiteY9" fmla="*/ 3048 h 34147"/>
                      <a:gd name="connsiteX10" fmla="*/ 0 w 91916"/>
                      <a:gd name="connsiteY10" fmla="*/ 23050 h 34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1916" h="34147">
                        <a:moveTo>
                          <a:pt x="0" y="23050"/>
                        </a:moveTo>
                        <a:cubicBezTo>
                          <a:pt x="4286" y="26956"/>
                          <a:pt x="10192" y="30004"/>
                          <a:pt x="16954" y="32099"/>
                        </a:cubicBezTo>
                        <a:cubicBezTo>
                          <a:pt x="20669" y="32956"/>
                          <a:pt x="24670" y="34100"/>
                          <a:pt x="28766" y="34004"/>
                        </a:cubicBezTo>
                        <a:cubicBezTo>
                          <a:pt x="32861" y="34385"/>
                          <a:pt x="36957" y="33909"/>
                          <a:pt x="40958" y="33719"/>
                        </a:cubicBezTo>
                        <a:cubicBezTo>
                          <a:pt x="44958" y="32956"/>
                          <a:pt x="48958" y="32194"/>
                          <a:pt x="52769" y="30956"/>
                        </a:cubicBezTo>
                        <a:cubicBezTo>
                          <a:pt x="56579" y="30099"/>
                          <a:pt x="60008" y="28099"/>
                          <a:pt x="63437" y="26765"/>
                        </a:cubicBezTo>
                        <a:cubicBezTo>
                          <a:pt x="70104" y="23336"/>
                          <a:pt x="75914" y="19526"/>
                          <a:pt x="80105" y="15431"/>
                        </a:cubicBezTo>
                        <a:cubicBezTo>
                          <a:pt x="84487" y="11525"/>
                          <a:pt x="87630" y="7239"/>
                          <a:pt x="89344" y="4667"/>
                        </a:cubicBezTo>
                        <a:cubicBezTo>
                          <a:pt x="91154" y="1810"/>
                          <a:pt x="91916" y="0"/>
                          <a:pt x="91916" y="0"/>
                        </a:cubicBezTo>
                        <a:lnTo>
                          <a:pt x="25813" y="3048"/>
                        </a:lnTo>
                        <a:cubicBezTo>
                          <a:pt x="16383" y="8096"/>
                          <a:pt x="7525" y="14478"/>
                          <a:pt x="0" y="23050"/>
                        </a:cubicBezTo>
                        <a:close/>
                      </a:path>
                    </a:pathLst>
                  </a:custGeom>
                  <a:solidFill>
                    <a:srgbClr val="E697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04" name="Freeform: Shape 19">
                <a:extLst>
                  <a:ext uri="{FF2B5EF4-FFF2-40B4-BE49-F238E27FC236}">
                    <a16:creationId xmlns:a16="http://schemas.microsoft.com/office/drawing/2014/main" id="{2FA7029C-B90B-4075-B8B8-E50173A58121}"/>
                  </a:ext>
                </a:extLst>
              </p:cNvPr>
              <p:cNvSpPr/>
              <p:nvPr/>
            </p:nvSpPr>
            <p:spPr>
              <a:xfrm>
                <a:off x="5856982" y="2666971"/>
                <a:ext cx="467209" cy="335879"/>
              </a:xfrm>
              <a:custGeom>
                <a:avLst/>
                <a:gdLst>
                  <a:gd name="connsiteX0" fmla="*/ 427613 w 467209"/>
                  <a:gd name="connsiteY0" fmla="*/ 335879 h 335879"/>
                  <a:gd name="connsiteX1" fmla="*/ 278547 w 467209"/>
                  <a:gd name="connsiteY1" fmla="*/ 96135 h 335879"/>
                  <a:gd name="connsiteX2" fmla="*/ 175105 w 467209"/>
                  <a:gd name="connsiteY2" fmla="*/ 170240 h 335879"/>
                  <a:gd name="connsiteX3" fmla="*/ 62996 w 467209"/>
                  <a:gd name="connsiteY3" fmla="*/ 199577 h 335879"/>
                  <a:gd name="connsiteX4" fmla="*/ 12990 w 467209"/>
                  <a:gd name="connsiteY4" fmla="*/ 201291 h 335879"/>
                  <a:gd name="connsiteX5" fmla="*/ 11275 w 467209"/>
                  <a:gd name="connsiteY5" fmla="*/ 140903 h 335879"/>
                  <a:gd name="connsiteX6" fmla="*/ 121575 w 467209"/>
                  <a:gd name="connsiteY6" fmla="*/ 21935 h 335879"/>
                  <a:gd name="connsiteX7" fmla="*/ 399133 w 467209"/>
                  <a:gd name="connsiteY7" fmla="*/ 47843 h 335879"/>
                  <a:gd name="connsiteX8" fmla="*/ 462951 w 467209"/>
                  <a:gd name="connsiteY8" fmla="*/ 180622 h 335879"/>
                  <a:gd name="connsiteX9" fmla="*/ 459522 w 467209"/>
                  <a:gd name="connsiteY9" fmla="*/ 285778 h 335879"/>
                  <a:gd name="connsiteX10" fmla="*/ 427613 w 467209"/>
                  <a:gd name="connsiteY10" fmla="*/ 335879 h 335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209" h="335879">
                    <a:moveTo>
                      <a:pt x="427613" y="335879"/>
                    </a:moveTo>
                    <a:cubicBezTo>
                      <a:pt x="342078" y="308733"/>
                      <a:pt x="292358" y="190909"/>
                      <a:pt x="278547" y="96135"/>
                    </a:cubicBezTo>
                    <a:cubicBezTo>
                      <a:pt x="273403" y="132330"/>
                      <a:pt x="206157" y="158238"/>
                      <a:pt x="175105" y="170240"/>
                    </a:cubicBezTo>
                    <a:cubicBezTo>
                      <a:pt x="138910" y="182336"/>
                      <a:pt x="101001" y="194338"/>
                      <a:pt x="62996" y="199577"/>
                    </a:cubicBezTo>
                    <a:cubicBezTo>
                      <a:pt x="50899" y="201291"/>
                      <a:pt x="25086" y="206435"/>
                      <a:pt x="12990" y="201291"/>
                    </a:cubicBezTo>
                    <a:cubicBezTo>
                      <a:pt x="-11109" y="189194"/>
                      <a:pt x="4417" y="158143"/>
                      <a:pt x="11275" y="140903"/>
                    </a:cubicBezTo>
                    <a:cubicBezTo>
                      <a:pt x="37183" y="84038"/>
                      <a:pt x="66425" y="47843"/>
                      <a:pt x="121575" y="21935"/>
                    </a:cubicBezTo>
                    <a:cubicBezTo>
                      <a:pt x="202632" y="-14260"/>
                      <a:pt x="326743" y="-5687"/>
                      <a:pt x="399133" y="47843"/>
                    </a:cubicBezTo>
                    <a:cubicBezTo>
                      <a:pt x="442281" y="77180"/>
                      <a:pt x="459522" y="130616"/>
                      <a:pt x="462951" y="180622"/>
                    </a:cubicBezTo>
                    <a:cubicBezTo>
                      <a:pt x="464665" y="211673"/>
                      <a:pt x="473333" y="256441"/>
                      <a:pt x="459522" y="285778"/>
                    </a:cubicBezTo>
                    <a:lnTo>
                      <a:pt x="427613" y="335879"/>
                    </a:lnTo>
                    <a:close/>
                  </a:path>
                </a:pathLst>
              </a:custGeom>
              <a:solidFill>
                <a:srgbClr val="66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1">
              <a:extLst>
                <a:ext uri="{FF2B5EF4-FFF2-40B4-BE49-F238E27FC236}">
                  <a16:creationId xmlns:a16="http://schemas.microsoft.com/office/drawing/2014/main" id="{374AE7DC-1362-4534-A67A-8C91A287F1EE}"/>
                </a:ext>
              </a:extLst>
            </p:cNvPr>
            <p:cNvGrpSpPr/>
            <p:nvPr/>
          </p:nvGrpSpPr>
          <p:grpSpPr>
            <a:xfrm>
              <a:off x="5836920" y="3664283"/>
              <a:ext cx="538829" cy="518269"/>
              <a:chOff x="5836920" y="3664283"/>
              <a:chExt cx="538829" cy="518269"/>
            </a:xfrm>
          </p:grpSpPr>
          <p:sp>
            <p:nvSpPr>
              <p:cNvPr id="193" name="Freeform: Shape 21">
                <a:extLst>
                  <a:ext uri="{FF2B5EF4-FFF2-40B4-BE49-F238E27FC236}">
                    <a16:creationId xmlns:a16="http://schemas.microsoft.com/office/drawing/2014/main" id="{86F51432-3465-4D9C-A55F-A259E5DF5319}"/>
                  </a:ext>
                </a:extLst>
              </p:cNvPr>
              <p:cNvSpPr/>
              <p:nvPr/>
            </p:nvSpPr>
            <p:spPr>
              <a:xfrm>
                <a:off x="5908714" y="3664283"/>
                <a:ext cx="400359" cy="418035"/>
              </a:xfrm>
              <a:custGeom>
                <a:avLst/>
                <a:gdLst>
                  <a:gd name="connsiteX0" fmla="*/ 30694 w 400359"/>
                  <a:gd name="connsiteY0" fmla="*/ 364 h 418035"/>
                  <a:gd name="connsiteX1" fmla="*/ 33266 w 400359"/>
                  <a:gd name="connsiteY1" fmla="*/ 140953 h 418035"/>
                  <a:gd name="connsiteX2" fmla="*/ 2119 w 400359"/>
                  <a:gd name="connsiteY2" fmla="*/ 289924 h 418035"/>
                  <a:gd name="connsiteX3" fmla="*/ 136612 w 400359"/>
                  <a:gd name="connsiteY3" fmla="*/ 418035 h 418035"/>
                  <a:gd name="connsiteX4" fmla="*/ 331303 w 400359"/>
                  <a:gd name="connsiteY4" fmla="*/ 363838 h 418035"/>
                  <a:gd name="connsiteX5" fmla="*/ 400359 w 400359"/>
                  <a:gd name="connsiteY5" fmla="*/ 259539 h 418035"/>
                  <a:gd name="connsiteX6" fmla="*/ 382738 w 400359"/>
                  <a:gd name="connsiteY6" fmla="*/ 190769 h 418035"/>
                  <a:gd name="connsiteX7" fmla="*/ 385405 w 400359"/>
                  <a:gd name="connsiteY7" fmla="*/ 157527 h 418035"/>
                  <a:gd name="connsiteX8" fmla="*/ 389215 w 400359"/>
                  <a:gd name="connsiteY8" fmla="*/ 37416 h 418035"/>
                  <a:gd name="connsiteX9" fmla="*/ 30694 w 400359"/>
                  <a:gd name="connsiteY9" fmla="*/ 364 h 41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0359" h="418035">
                    <a:moveTo>
                      <a:pt x="30694" y="364"/>
                    </a:moveTo>
                    <a:lnTo>
                      <a:pt x="33266" y="140953"/>
                    </a:lnTo>
                    <a:cubicBezTo>
                      <a:pt x="33266" y="140953"/>
                      <a:pt x="22979" y="228488"/>
                      <a:pt x="2119" y="289924"/>
                    </a:cubicBezTo>
                    <a:cubicBezTo>
                      <a:pt x="-18741" y="351265"/>
                      <a:pt x="120896" y="417845"/>
                      <a:pt x="136612" y="418035"/>
                    </a:cubicBezTo>
                    <a:cubicBezTo>
                      <a:pt x="152328" y="418226"/>
                      <a:pt x="331303" y="363838"/>
                      <a:pt x="331303" y="363838"/>
                    </a:cubicBezTo>
                    <a:lnTo>
                      <a:pt x="400359" y="259539"/>
                    </a:lnTo>
                    <a:lnTo>
                      <a:pt x="382738" y="190769"/>
                    </a:lnTo>
                    <a:lnTo>
                      <a:pt x="385405" y="157527"/>
                    </a:lnTo>
                    <a:cubicBezTo>
                      <a:pt x="385405" y="157527"/>
                      <a:pt x="401121" y="81231"/>
                      <a:pt x="389215" y="37416"/>
                    </a:cubicBezTo>
                    <a:cubicBezTo>
                      <a:pt x="377214" y="-6303"/>
                      <a:pt x="30694" y="364"/>
                      <a:pt x="30694" y="364"/>
                    </a:cubicBezTo>
                    <a:close/>
                  </a:path>
                </a:pathLst>
              </a:custGeom>
              <a:solidFill>
                <a:srgbClr val="F9DBC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4" name="Graphic 1">
                <a:extLst>
                  <a:ext uri="{FF2B5EF4-FFF2-40B4-BE49-F238E27FC236}">
                    <a16:creationId xmlns:a16="http://schemas.microsoft.com/office/drawing/2014/main" id="{374AE7DC-1362-4534-A67A-8C91A287F1EE}"/>
                  </a:ext>
                </a:extLst>
              </p:cNvPr>
              <p:cNvGrpSpPr/>
              <p:nvPr/>
            </p:nvGrpSpPr>
            <p:grpSpPr>
              <a:xfrm>
                <a:off x="5836920" y="3805999"/>
                <a:ext cx="538829" cy="376554"/>
                <a:chOff x="5836920" y="3805999"/>
                <a:chExt cx="538829" cy="376554"/>
              </a:xfrm>
            </p:grpSpPr>
            <p:sp>
              <p:nvSpPr>
                <p:cNvPr id="195" name="Freeform: Shape 23">
                  <a:extLst>
                    <a:ext uri="{FF2B5EF4-FFF2-40B4-BE49-F238E27FC236}">
                      <a16:creationId xmlns:a16="http://schemas.microsoft.com/office/drawing/2014/main" id="{ED7B3226-5A6B-47DD-B22E-D32243C3C2DE}"/>
                    </a:ext>
                  </a:extLst>
                </p:cNvPr>
                <p:cNvSpPr/>
                <p:nvPr/>
              </p:nvSpPr>
              <p:spPr>
                <a:xfrm>
                  <a:off x="5836920" y="3805999"/>
                  <a:ext cx="538829" cy="376554"/>
                </a:xfrm>
                <a:custGeom>
                  <a:avLst/>
                  <a:gdLst>
                    <a:gd name="connsiteX0" fmla="*/ 538829 w 538829"/>
                    <a:gd name="connsiteY0" fmla="*/ 355378 h 376554"/>
                    <a:gd name="connsiteX1" fmla="*/ 537115 w 538829"/>
                    <a:gd name="connsiteY1" fmla="*/ 305086 h 376554"/>
                    <a:gd name="connsiteX2" fmla="*/ 474059 w 538829"/>
                    <a:gd name="connsiteY2" fmla="*/ 49816 h 376554"/>
                    <a:gd name="connsiteX3" fmla="*/ 460724 w 538829"/>
                    <a:gd name="connsiteY3" fmla="*/ 17717 h 376554"/>
                    <a:gd name="connsiteX4" fmla="*/ 106775 w 538829"/>
                    <a:gd name="connsiteY4" fmla="*/ 0 h 376554"/>
                    <a:gd name="connsiteX5" fmla="*/ 83915 w 538829"/>
                    <a:gd name="connsiteY5" fmla="*/ 35338 h 376554"/>
                    <a:gd name="connsiteX6" fmla="*/ 1048 w 538829"/>
                    <a:gd name="connsiteY6" fmla="*/ 304133 h 376554"/>
                    <a:gd name="connsiteX7" fmla="*/ 0 w 538829"/>
                    <a:gd name="connsiteY7" fmla="*/ 336899 h 376554"/>
                    <a:gd name="connsiteX8" fmla="*/ 538829 w 538829"/>
                    <a:gd name="connsiteY8" fmla="*/ 355378 h 3765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38829" h="376554">
                      <a:moveTo>
                        <a:pt x="538829" y="355378"/>
                      </a:moveTo>
                      <a:cubicBezTo>
                        <a:pt x="538829" y="335947"/>
                        <a:pt x="538258" y="318992"/>
                        <a:pt x="537115" y="305086"/>
                      </a:cubicBezTo>
                      <a:cubicBezTo>
                        <a:pt x="522732" y="133636"/>
                        <a:pt x="485965" y="67246"/>
                        <a:pt x="474059" y="49816"/>
                      </a:cubicBezTo>
                      <a:cubicBezTo>
                        <a:pt x="472249" y="41053"/>
                        <a:pt x="468344" y="26479"/>
                        <a:pt x="460724" y="17717"/>
                      </a:cubicBezTo>
                      <a:cubicBezTo>
                        <a:pt x="228600" y="61150"/>
                        <a:pt x="143256" y="17526"/>
                        <a:pt x="106775" y="0"/>
                      </a:cubicBezTo>
                      <a:cubicBezTo>
                        <a:pt x="97155" y="15050"/>
                        <a:pt x="87630" y="25051"/>
                        <a:pt x="83915" y="35338"/>
                      </a:cubicBezTo>
                      <a:cubicBezTo>
                        <a:pt x="83915" y="35338"/>
                        <a:pt x="7525" y="195167"/>
                        <a:pt x="1048" y="304133"/>
                      </a:cubicBezTo>
                      <a:cubicBezTo>
                        <a:pt x="476" y="313754"/>
                        <a:pt x="95" y="324707"/>
                        <a:pt x="0" y="336899"/>
                      </a:cubicBezTo>
                      <a:cubicBezTo>
                        <a:pt x="93250" y="358235"/>
                        <a:pt x="332803" y="403098"/>
                        <a:pt x="538829" y="355378"/>
                      </a:cubicBezTo>
                      <a:close/>
                    </a:path>
                  </a:pathLst>
                </a:custGeom>
                <a:solidFill>
                  <a:srgbClr val="8A252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24">
                  <a:extLst>
                    <a:ext uri="{FF2B5EF4-FFF2-40B4-BE49-F238E27FC236}">
                      <a16:creationId xmlns:a16="http://schemas.microsoft.com/office/drawing/2014/main" id="{27475B18-DF91-4126-94DB-D90E434552A1}"/>
                    </a:ext>
                  </a:extLst>
                </p:cNvPr>
                <p:cNvSpPr/>
                <p:nvPr/>
              </p:nvSpPr>
              <p:spPr>
                <a:xfrm>
                  <a:off x="5933122" y="3832764"/>
                  <a:ext cx="377856" cy="46421"/>
                </a:xfrm>
                <a:custGeom>
                  <a:avLst/>
                  <a:gdLst>
                    <a:gd name="connsiteX0" fmla="*/ 0 w 377856"/>
                    <a:gd name="connsiteY0" fmla="*/ 0 h 46421"/>
                    <a:gd name="connsiteX1" fmla="*/ 92488 w 377856"/>
                    <a:gd name="connsiteY1" fmla="*/ 23336 h 46421"/>
                    <a:gd name="connsiteX2" fmla="*/ 186976 w 377856"/>
                    <a:gd name="connsiteY2" fmla="*/ 31909 h 46421"/>
                    <a:gd name="connsiteX3" fmla="*/ 377857 w 377856"/>
                    <a:gd name="connsiteY3" fmla="*/ 23050 h 46421"/>
                    <a:gd name="connsiteX4" fmla="*/ 186595 w 377856"/>
                    <a:gd name="connsiteY4" fmla="*/ 46196 h 46421"/>
                    <a:gd name="connsiteX5" fmla="*/ 90392 w 377856"/>
                    <a:gd name="connsiteY5" fmla="*/ 34195 h 46421"/>
                    <a:gd name="connsiteX6" fmla="*/ 0 w 377856"/>
                    <a:gd name="connsiteY6" fmla="*/ 0 h 46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7856" h="46421">
                      <a:moveTo>
                        <a:pt x="0" y="0"/>
                      </a:moveTo>
                      <a:cubicBezTo>
                        <a:pt x="30290" y="10858"/>
                        <a:pt x="61246" y="18097"/>
                        <a:pt x="92488" y="23336"/>
                      </a:cubicBezTo>
                      <a:cubicBezTo>
                        <a:pt x="123730" y="28289"/>
                        <a:pt x="155353" y="31051"/>
                        <a:pt x="186976" y="31909"/>
                      </a:cubicBezTo>
                      <a:cubicBezTo>
                        <a:pt x="250412" y="34004"/>
                        <a:pt x="313849" y="28766"/>
                        <a:pt x="377857" y="23050"/>
                      </a:cubicBezTo>
                      <a:cubicBezTo>
                        <a:pt x="315849" y="39815"/>
                        <a:pt x="251269" y="47911"/>
                        <a:pt x="186595" y="46196"/>
                      </a:cubicBezTo>
                      <a:cubicBezTo>
                        <a:pt x="154305" y="45053"/>
                        <a:pt x="121920" y="41624"/>
                        <a:pt x="90392" y="34195"/>
                      </a:cubicBezTo>
                      <a:cubicBezTo>
                        <a:pt x="58769" y="27051"/>
                        <a:pt x="28003" y="15812"/>
                        <a:pt x="0" y="0"/>
                      </a:cubicBezTo>
                      <a:close/>
                    </a:path>
                  </a:pathLst>
                </a:custGeom>
                <a:solidFill>
                  <a:srgbClr val="68192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7" name="Freeform: Shape 25">
                  <a:extLst>
                    <a:ext uri="{FF2B5EF4-FFF2-40B4-BE49-F238E27FC236}">
                      <a16:creationId xmlns:a16="http://schemas.microsoft.com/office/drawing/2014/main" id="{A38B0152-CC9B-4736-8AE2-ACD2DC90BF61}"/>
                    </a:ext>
                  </a:extLst>
                </p:cNvPr>
                <p:cNvSpPr/>
                <p:nvPr/>
              </p:nvSpPr>
              <p:spPr>
                <a:xfrm>
                  <a:off x="6059948" y="3872864"/>
                  <a:ext cx="43957" cy="241934"/>
                </a:xfrm>
                <a:custGeom>
                  <a:avLst/>
                  <a:gdLst>
                    <a:gd name="connsiteX0" fmla="*/ 11953 w 43957"/>
                    <a:gd name="connsiteY0" fmla="*/ 0 h 241934"/>
                    <a:gd name="connsiteX1" fmla="*/ 14144 w 43957"/>
                    <a:gd name="connsiteY1" fmla="*/ 62865 h 241934"/>
                    <a:gd name="connsiteX2" fmla="*/ 14430 w 43957"/>
                    <a:gd name="connsiteY2" fmla="*/ 124968 h 241934"/>
                    <a:gd name="connsiteX3" fmla="*/ 20621 w 43957"/>
                    <a:gd name="connsiteY3" fmla="*/ 185738 h 241934"/>
                    <a:gd name="connsiteX4" fmla="*/ 43957 w 43957"/>
                    <a:gd name="connsiteY4" fmla="*/ 241935 h 241934"/>
                    <a:gd name="connsiteX5" fmla="*/ 9763 w 43957"/>
                    <a:gd name="connsiteY5" fmla="*/ 188500 h 241934"/>
                    <a:gd name="connsiteX6" fmla="*/ 142 w 43957"/>
                    <a:gd name="connsiteY6" fmla="*/ 125349 h 241934"/>
                    <a:gd name="connsiteX7" fmla="*/ 11953 w 43957"/>
                    <a:gd name="connsiteY7" fmla="*/ 0 h 241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957" h="241934">
                      <a:moveTo>
                        <a:pt x="11953" y="0"/>
                      </a:moveTo>
                      <a:cubicBezTo>
                        <a:pt x="14239" y="20955"/>
                        <a:pt x="14144" y="42005"/>
                        <a:pt x="14144" y="62865"/>
                      </a:cubicBezTo>
                      <a:cubicBezTo>
                        <a:pt x="14144" y="83725"/>
                        <a:pt x="13668" y="104394"/>
                        <a:pt x="14430" y="124968"/>
                      </a:cubicBezTo>
                      <a:cubicBezTo>
                        <a:pt x="15001" y="145447"/>
                        <a:pt x="16621" y="165830"/>
                        <a:pt x="20621" y="185738"/>
                      </a:cubicBezTo>
                      <a:cubicBezTo>
                        <a:pt x="24717" y="205549"/>
                        <a:pt x="31480" y="224885"/>
                        <a:pt x="43957" y="241935"/>
                      </a:cubicBezTo>
                      <a:cubicBezTo>
                        <a:pt x="27098" y="228981"/>
                        <a:pt x="16144" y="208978"/>
                        <a:pt x="9763" y="188500"/>
                      </a:cubicBezTo>
                      <a:cubicBezTo>
                        <a:pt x="3286" y="167926"/>
                        <a:pt x="904" y="146494"/>
                        <a:pt x="142" y="125349"/>
                      </a:cubicBezTo>
                      <a:cubicBezTo>
                        <a:pt x="-1001" y="82867"/>
                        <a:pt x="4905" y="41434"/>
                        <a:pt x="11953" y="0"/>
                      </a:cubicBezTo>
                      <a:close/>
                    </a:path>
                  </a:pathLst>
                </a:custGeom>
                <a:solidFill>
                  <a:srgbClr val="68192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8" name="Freeform: Shape 26">
                  <a:extLst>
                    <a:ext uri="{FF2B5EF4-FFF2-40B4-BE49-F238E27FC236}">
                      <a16:creationId xmlns:a16="http://schemas.microsoft.com/office/drawing/2014/main" id="{9475A6E9-0988-4C93-9EF7-E0A9B3092A32}"/>
                    </a:ext>
                  </a:extLst>
                </p:cNvPr>
                <p:cNvSpPr/>
                <p:nvPr/>
              </p:nvSpPr>
              <p:spPr>
                <a:xfrm>
                  <a:off x="6091191" y="3878674"/>
                  <a:ext cx="15000" cy="210216"/>
                </a:xfrm>
                <a:custGeom>
                  <a:avLst/>
                  <a:gdLst>
                    <a:gd name="connsiteX0" fmla="*/ 1284 w 15000"/>
                    <a:gd name="connsiteY0" fmla="*/ 0 h 210216"/>
                    <a:gd name="connsiteX1" fmla="*/ 11190 w 15000"/>
                    <a:gd name="connsiteY1" fmla="*/ 52197 h 210216"/>
                    <a:gd name="connsiteX2" fmla="*/ 14619 w 15000"/>
                    <a:gd name="connsiteY2" fmla="*/ 104870 h 210216"/>
                    <a:gd name="connsiteX3" fmla="*/ 14905 w 15000"/>
                    <a:gd name="connsiteY3" fmla="*/ 157448 h 210216"/>
                    <a:gd name="connsiteX4" fmla="*/ 13572 w 15000"/>
                    <a:gd name="connsiteY4" fmla="*/ 210217 h 210216"/>
                    <a:gd name="connsiteX5" fmla="*/ 3761 w 15000"/>
                    <a:gd name="connsiteY5" fmla="*/ 158020 h 210216"/>
                    <a:gd name="connsiteX6" fmla="*/ 332 w 15000"/>
                    <a:gd name="connsiteY6" fmla="*/ 105346 h 210216"/>
                    <a:gd name="connsiteX7" fmla="*/ 141 w 15000"/>
                    <a:gd name="connsiteY7" fmla="*/ 52768 h 210216"/>
                    <a:gd name="connsiteX8" fmla="*/ 1284 w 15000"/>
                    <a:gd name="connsiteY8" fmla="*/ 0 h 21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000" h="210216">
                      <a:moveTo>
                        <a:pt x="1284" y="0"/>
                      </a:moveTo>
                      <a:cubicBezTo>
                        <a:pt x="6428" y="17050"/>
                        <a:pt x="9190" y="34671"/>
                        <a:pt x="11190" y="52197"/>
                      </a:cubicBezTo>
                      <a:cubicBezTo>
                        <a:pt x="13191" y="69723"/>
                        <a:pt x="13953" y="87344"/>
                        <a:pt x="14619" y="104870"/>
                      </a:cubicBezTo>
                      <a:cubicBezTo>
                        <a:pt x="15000" y="122396"/>
                        <a:pt x="15096" y="139922"/>
                        <a:pt x="14905" y="157448"/>
                      </a:cubicBezTo>
                      <a:cubicBezTo>
                        <a:pt x="14715" y="174974"/>
                        <a:pt x="14429" y="192405"/>
                        <a:pt x="13572" y="210217"/>
                      </a:cubicBezTo>
                      <a:cubicBezTo>
                        <a:pt x="8523" y="193167"/>
                        <a:pt x="5666" y="175546"/>
                        <a:pt x="3761" y="158020"/>
                      </a:cubicBezTo>
                      <a:cubicBezTo>
                        <a:pt x="1761" y="140494"/>
                        <a:pt x="999" y="122872"/>
                        <a:pt x="332" y="105346"/>
                      </a:cubicBezTo>
                      <a:cubicBezTo>
                        <a:pt x="46" y="87820"/>
                        <a:pt x="-144" y="70294"/>
                        <a:pt x="141" y="52768"/>
                      </a:cubicBezTo>
                      <a:cubicBezTo>
                        <a:pt x="237" y="35242"/>
                        <a:pt x="522" y="17812"/>
                        <a:pt x="1284" y="0"/>
                      </a:cubicBezTo>
                      <a:close/>
                    </a:path>
                  </a:pathLst>
                </a:custGeom>
                <a:solidFill>
                  <a:srgbClr val="68192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" name="Freeform: Shape 27">
                  <a:extLst>
                    <a:ext uri="{FF2B5EF4-FFF2-40B4-BE49-F238E27FC236}">
                      <a16:creationId xmlns:a16="http://schemas.microsoft.com/office/drawing/2014/main" id="{D8DD81A9-D9BA-4459-974E-400CB5E68999}"/>
                    </a:ext>
                  </a:extLst>
                </p:cNvPr>
                <p:cNvSpPr/>
                <p:nvPr/>
              </p:nvSpPr>
              <p:spPr>
                <a:xfrm>
                  <a:off x="6266246" y="3870673"/>
                  <a:ext cx="84737" cy="121539"/>
                </a:xfrm>
                <a:custGeom>
                  <a:avLst/>
                  <a:gdLst>
                    <a:gd name="connsiteX0" fmla="*/ 60 w 84737"/>
                    <a:gd name="connsiteY0" fmla="*/ 0 h 121539"/>
                    <a:gd name="connsiteX1" fmla="*/ 35112 w 84737"/>
                    <a:gd name="connsiteY1" fmla="*/ 66104 h 121539"/>
                    <a:gd name="connsiteX2" fmla="*/ 57686 w 84737"/>
                    <a:gd name="connsiteY2" fmla="*/ 95155 h 121539"/>
                    <a:gd name="connsiteX3" fmla="*/ 84737 w 84737"/>
                    <a:gd name="connsiteY3" fmla="*/ 121539 h 121539"/>
                    <a:gd name="connsiteX4" fmla="*/ 50066 w 84737"/>
                    <a:gd name="connsiteY4" fmla="*/ 103251 h 121539"/>
                    <a:gd name="connsiteX5" fmla="*/ 23301 w 84737"/>
                    <a:gd name="connsiteY5" fmla="*/ 74104 h 121539"/>
                    <a:gd name="connsiteX6" fmla="*/ 6061 w 84737"/>
                    <a:gd name="connsiteY6" fmla="*/ 38671 h 121539"/>
                    <a:gd name="connsiteX7" fmla="*/ 60 w 84737"/>
                    <a:gd name="connsiteY7" fmla="*/ 0 h 121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737" h="121539">
                      <a:moveTo>
                        <a:pt x="60" y="0"/>
                      </a:moveTo>
                      <a:cubicBezTo>
                        <a:pt x="10538" y="23813"/>
                        <a:pt x="21301" y="45815"/>
                        <a:pt x="35112" y="66104"/>
                      </a:cubicBezTo>
                      <a:cubicBezTo>
                        <a:pt x="41875" y="76295"/>
                        <a:pt x="49495" y="85916"/>
                        <a:pt x="57686" y="95155"/>
                      </a:cubicBezTo>
                      <a:cubicBezTo>
                        <a:pt x="65973" y="104299"/>
                        <a:pt x="74927" y="112967"/>
                        <a:pt x="84737" y="121539"/>
                      </a:cubicBezTo>
                      <a:cubicBezTo>
                        <a:pt x="72069" y="118110"/>
                        <a:pt x="60353" y="111538"/>
                        <a:pt x="50066" y="103251"/>
                      </a:cubicBezTo>
                      <a:cubicBezTo>
                        <a:pt x="39684" y="95060"/>
                        <a:pt x="30826" y="84963"/>
                        <a:pt x="23301" y="74104"/>
                      </a:cubicBezTo>
                      <a:cubicBezTo>
                        <a:pt x="16062" y="63056"/>
                        <a:pt x="10061" y="51149"/>
                        <a:pt x="6061" y="38671"/>
                      </a:cubicBezTo>
                      <a:cubicBezTo>
                        <a:pt x="1965" y="26099"/>
                        <a:pt x="-416" y="13049"/>
                        <a:pt x="60" y="0"/>
                      </a:cubicBezTo>
                      <a:close/>
                    </a:path>
                  </a:pathLst>
                </a:custGeom>
                <a:solidFill>
                  <a:srgbClr val="68192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0" name="Freeform: Shape 28">
                  <a:extLst>
                    <a:ext uri="{FF2B5EF4-FFF2-40B4-BE49-F238E27FC236}">
                      <a16:creationId xmlns:a16="http://schemas.microsoft.com/office/drawing/2014/main" id="{9CC7D348-2410-4028-8029-A590A8B69F87}"/>
                    </a:ext>
                  </a:extLst>
                </p:cNvPr>
                <p:cNvSpPr/>
                <p:nvPr/>
              </p:nvSpPr>
              <p:spPr>
                <a:xfrm>
                  <a:off x="5874448" y="3849337"/>
                  <a:ext cx="97381" cy="107871"/>
                </a:xfrm>
                <a:custGeom>
                  <a:avLst/>
                  <a:gdLst>
                    <a:gd name="connsiteX0" fmla="*/ 0 w 97381"/>
                    <a:gd name="connsiteY0" fmla="*/ 105918 h 107871"/>
                    <a:gd name="connsiteX1" fmla="*/ 32766 w 97381"/>
                    <a:gd name="connsiteY1" fmla="*/ 89630 h 107871"/>
                    <a:gd name="connsiteX2" fmla="*/ 59055 w 97381"/>
                    <a:gd name="connsiteY2" fmla="*/ 64008 h 107871"/>
                    <a:gd name="connsiteX3" fmla="*/ 97155 w 97381"/>
                    <a:gd name="connsiteY3" fmla="*/ 0 h 107871"/>
                    <a:gd name="connsiteX4" fmla="*/ 90678 w 97381"/>
                    <a:gd name="connsiteY4" fmla="*/ 39052 h 107871"/>
                    <a:gd name="connsiteX5" fmla="*/ 69914 w 97381"/>
                    <a:gd name="connsiteY5" fmla="*/ 73342 h 107871"/>
                    <a:gd name="connsiteX6" fmla="*/ 38957 w 97381"/>
                    <a:gd name="connsiteY6" fmla="*/ 98965 h 107871"/>
                    <a:gd name="connsiteX7" fmla="*/ 20193 w 97381"/>
                    <a:gd name="connsiteY7" fmla="*/ 106680 h 107871"/>
                    <a:gd name="connsiteX8" fmla="*/ 0 w 97381"/>
                    <a:gd name="connsiteY8" fmla="*/ 105918 h 107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381" h="107871">
                      <a:moveTo>
                        <a:pt x="0" y="105918"/>
                      </a:moveTo>
                      <a:cubicBezTo>
                        <a:pt x="13049" y="104680"/>
                        <a:pt x="22955" y="96964"/>
                        <a:pt x="32766" y="89630"/>
                      </a:cubicBezTo>
                      <a:cubicBezTo>
                        <a:pt x="42291" y="81915"/>
                        <a:pt x="51149" y="73342"/>
                        <a:pt x="59055" y="64008"/>
                      </a:cubicBezTo>
                      <a:cubicBezTo>
                        <a:pt x="75343" y="45434"/>
                        <a:pt x="87535" y="24384"/>
                        <a:pt x="97155" y="0"/>
                      </a:cubicBezTo>
                      <a:cubicBezTo>
                        <a:pt x="98203" y="13144"/>
                        <a:pt x="95536" y="26575"/>
                        <a:pt x="90678" y="39052"/>
                      </a:cubicBezTo>
                      <a:cubicBezTo>
                        <a:pt x="85916" y="51625"/>
                        <a:pt x="78581" y="63055"/>
                        <a:pt x="69914" y="73342"/>
                      </a:cubicBezTo>
                      <a:cubicBezTo>
                        <a:pt x="61055" y="83439"/>
                        <a:pt x="50864" y="92392"/>
                        <a:pt x="38957" y="98965"/>
                      </a:cubicBezTo>
                      <a:cubicBezTo>
                        <a:pt x="33147" y="102394"/>
                        <a:pt x="26765" y="104870"/>
                        <a:pt x="20193" y="106680"/>
                      </a:cubicBezTo>
                      <a:cubicBezTo>
                        <a:pt x="13430" y="107918"/>
                        <a:pt x="6191" y="108871"/>
                        <a:pt x="0" y="105918"/>
                      </a:cubicBezTo>
                      <a:close/>
                    </a:path>
                  </a:pathLst>
                </a:custGeom>
                <a:solidFill>
                  <a:srgbClr val="68192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2" name="Graphic 1">
              <a:extLst>
                <a:ext uri="{FF2B5EF4-FFF2-40B4-BE49-F238E27FC236}">
                  <a16:creationId xmlns:a16="http://schemas.microsoft.com/office/drawing/2014/main" id="{374AE7DC-1362-4534-A67A-8C91A287F1EE}"/>
                </a:ext>
              </a:extLst>
            </p:cNvPr>
            <p:cNvGrpSpPr/>
            <p:nvPr/>
          </p:nvGrpSpPr>
          <p:grpSpPr>
            <a:xfrm>
              <a:off x="5478303" y="3055809"/>
              <a:ext cx="1060406" cy="1283672"/>
              <a:chOff x="5478303" y="3055809"/>
              <a:chExt cx="1060406" cy="1283672"/>
            </a:xfrm>
          </p:grpSpPr>
          <p:grpSp>
            <p:nvGrpSpPr>
              <p:cNvPr id="13" name="Graphic 1">
                <a:extLst>
                  <a:ext uri="{FF2B5EF4-FFF2-40B4-BE49-F238E27FC236}">
                    <a16:creationId xmlns:a16="http://schemas.microsoft.com/office/drawing/2014/main" id="{374AE7DC-1362-4534-A67A-8C91A287F1EE}"/>
                  </a:ext>
                </a:extLst>
              </p:cNvPr>
              <p:cNvGrpSpPr/>
              <p:nvPr/>
            </p:nvGrpSpPr>
            <p:grpSpPr>
              <a:xfrm>
                <a:off x="5478303" y="3055809"/>
                <a:ext cx="478907" cy="734835"/>
                <a:chOff x="5478303" y="3055809"/>
                <a:chExt cx="478907" cy="734835"/>
              </a:xfrm>
            </p:grpSpPr>
            <p:sp>
              <p:nvSpPr>
                <p:cNvPr id="177" name="Freeform: Shape 31">
                  <a:extLst>
                    <a:ext uri="{FF2B5EF4-FFF2-40B4-BE49-F238E27FC236}">
                      <a16:creationId xmlns:a16="http://schemas.microsoft.com/office/drawing/2014/main" id="{A016ADC2-0648-4AD1-A69D-2EC9EA93C7F8}"/>
                    </a:ext>
                  </a:extLst>
                </p:cNvPr>
                <p:cNvSpPr/>
                <p:nvPr/>
              </p:nvSpPr>
              <p:spPr>
                <a:xfrm>
                  <a:off x="5767271" y="3402794"/>
                  <a:ext cx="189940" cy="377434"/>
                </a:xfrm>
                <a:custGeom>
                  <a:avLst/>
                  <a:gdLst>
                    <a:gd name="connsiteX0" fmla="*/ 2783 w 189940"/>
                    <a:gd name="connsiteY0" fmla="*/ 324813 h 377434"/>
                    <a:gd name="connsiteX1" fmla="*/ 135371 w 189940"/>
                    <a:gd name="connsiteY1" fmla="*/ 11 h 377434"/>
                    <a:gd name="connsiteX2" fmla="*/ 189854 w 189940"/>
                    <a:gd name="connsiteY2" fmla="*/ 62590 h 377434"/>
                    <a:gd name="connsiteX3" fmla="*/ 95938 w 189940"/>
                    <a:gd name="connsiteY3" fmla="*/ 321670 h 377434"/>
                    <a:gd name="connsiteX4" fmla="*/ 7355 w 189940"/>
                    <a:gd name="connsiteY4" fmla="*/ 363294 h 377434"/>
                    <a:gd name="connsiteX5" fmla="*/ 2783 w 189940"/>
                    <a:gd name="connsiteY5" fmla="*/ 324813 h 3774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9940" h="377434">
                      <a:moveTo>
                        <a:pt x="2783" y="324813"/>
                      </a:moveTo>
                      <a:cubicBezTo>
                        <a:pt x="10213" y="297572"/>
                        <a:pt x="102319" y="-2085"/>
                        <a:pt x="135371" y="11"/>
                      </a:cubicBezTo>
                      <a:cubicBezTo>
                        <a:pt x="148325" y="868"/>
                        <a:pt x="192140" y="48493"/>
                        <a:pt x="189854" y="62590"/>
                      </a:cubicBezTo>
                      <a:cubicBezTo>
                        <a:pt x="182044" y="109548"/>
                        <a:pt x="118607" y="271188"/>
                        <a:pt x="95938" y="321670"/>
                      </a:cubicBezTo>
                      <a:cubicBezTo>
                        <a:pt x="95938" y="321670"/>
                        <a:pt x="50980" y="411300"/>
                        <a:pt x="7355" y="363294"/>
                      </a:cubicBezTo>
                      <a:cubicBezTo>
                        <a:pt x="7355" y="363294"/>
                        <a:pt x="-5504" y="355293"/>
                        <a:pt x="2783" y="324813"/>
                      </a:cubicBezTo>
                      <a:close/>
                    </a:path>
                  </a:pathLst>
                </a:custGeom>
                <a:solidFill>
                  <a:srgbClr val="F9DBC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78" name="Graphic 1">
                  <a:extLst>
                    <a:ext uri="{FF2B5EF4-FFF2-40B4-BE49-F238E27FC236}">
                      <a16:creationId xmlns:a16="http://schemas.microsoft.com/office/drawing/2014/main" id="{374AE7DC-1362-4534-A67A-8C91A287F1EE}"/>
                    </a:ext>
                  </a:extLst>
                </p:cNvPr>
                <p:cNvGrpSpPr/>
                <p:nvPr/>
              </p:nvGrpSpPr>
              <p:grpSpPr>
                <a:xfrm>
                  <a:off x="5478303" y="3055809"/>
                  <a:ext cx="384180" cy="734835"/>
                  <a:chOff x="5478303" y="3055809"/>
                  <a:chExt cx="384180" cy="734835"/>
                </a:xfrm>
              </p:grpSpPr>
              <p:grpSp>
                <p:nvGrpSpPr>
                  <p:cNvPr id="179" name="Graphic 1">
                    <a:extLst>
                      <a:ext uri="{FF2B5EF4-FFF2-40B4-BE49-F238E27FC236}">
                        <a16:creationId xmlns:a16="http://schemas.microsoft.com/office/drawing/2014/main" id="{374AE7DC-1362-4534-A67A-8C91A287F1EE}"/>
                      </a:ext>
                    </a:extLst>
                  </p:cNvPr>
                  <p:cNvGrpSpPr/>
                  <p:nvPr/>
                </p:nvGrpSpPr>
                <p:grpSpPr>
                  <a:xfrm>
                    <a:off x="5478303" y="3055809"/>
                    <a:ext cx="287843" cy="302247"/>
                    <a:chOff x="5478303" y="3055809"/>
                    <a:chExt cx="287843" cy="302247"/>
                  </a:xfrm>
                </p:grpSpPr>
                <p:sp>
                  <p:nvSpPr>
                    <p:cNvPr id="182" name="Freeform: Shape 34">
                      <a:extLst>
                        <a:ext uri="{FF2B5EF4-FFF2-40B4-BE49-F238E27FC236}">
                          <a16:creationId xmlns:a16="http://schemas.microsoft.com/office/drawing/2014/main" id="{850BA901-453C-460D-90F7-9BE6AE150F5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141" y="3130577"/>
                      <a:ext cx="230005" cy="227480"/>
                    </a:xfrm>
                    <a:custGeom>
                      <a:avLst/>
                      <a:gdLst>
                        <a:gd name="connsiteX0" fmla="*/ 217720 w 230005"/>
                        <a:gd name="connsiteY0" fmla="*/ 193266 h 227480"/>
                        <a:gd name="connsiteX1" fmla="*/ 84751 w 230005"/>
                        <a:gd name="connsiteY1" fmla="*/ 222318 h 227480"/>
                        <a:gd name="connsiteX2" fmla="*/ 169 w 230005"/>
                        <a:gd name="connsiteY2" fmla="*/ 117828 h 227480"/>
                        <a:gd name="connsiteX3" fmla="*/ 11790 w 230005"/>
                        <a:gd name="connsiteY3" fmla="*/ 62774 h 227480"/>
                        <a:gd name="connsiteX4" fmla="*/ 51033 w 230005"/>
                        <a:gd name="connsiteY4" fmla="*/ 30579 h 227480"/>
                        <a:gd name="connsiteX5" fmla="*/ 83227 w 230005"/>
                        <a:gd name="connsiteY5" fmla="*/ 5529 h 227480"/>
                        <a:gd name="connsiteX6" fmla="*/ 221626 w 230005"/>
                        <a:gd name="connsiteY6" fmla="*/ 172502 h 227480"/>
                        <a:gd name="connsiteX7" fmla="*/ 217720 w 230005"/>
                        <a:gd name="connsiteY7" fmla="*/ 193266 h 227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30005" h="227480">
                          <a:moveTo>
                            <a:pt x="217720" y="193266"/>
                          </a:moveTo>
                          <a:cubicBezTo>
                            <a:pt x="182764" y="225461"/>
                            <a:pt x="129328" y="234414"/>
                            <a:pt x="84751" y="222318"/>
                          </a:cubicBezTo>
                          <a:cubicBezTo>
                            <a:pt x="38079" y="209649"/>
                            <a:pt x="-2974" y="168311"/>
                            <a:pt x="169" y="117828"/>
                          </a:cubicBezTo>
                          <a:cubicBezTo>
                            <a:pt x="1312" y="99445"/>
                            <a:pt x="1598" y="78966"/>
                            <a:pt x="11790" y="62774"/>
                          </a:cubicBezTo>
                          <a:cubicBezTo>
                            <a:pt x="21220" y="47820"/>
                            <a:pt x="37603" y="41152"/>
                            <a:pt x="51033" y="30579"/>
                          </a:cubicBezTo>
                          <a:cubicBezTo>
                            <a:pt x="61510" y="22293"/>
                            <a:pt x="70273" y="10482"/>
                            <a:pt x="83227" y="5529"/>
                          </a:cubicBezTo>
                          <a:cubicBezTo>
                            <a:pt x="168762" y="-27333"/>
                            <a:pt x="258106" y="93730"/>
                            <a:pt x="221626" y="172502"/>
                          </a:cubicBezTo>
                          <a:cubicBezTo>
                            <a:pt x="218292" y="179455"/>
                            <a:pt x="223435" y="188028"/>
                            <a:pt x="217720" y="193266"/>
                          </a:cubicBezTo>
                          <a:close/>
                        </a:path>
                      </a:pathLst>
                    </a:custGeom>
                    <a:solidFill>
                      <a:srgbClr val="DA842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183" name="Graphic 1">
                      <a:extLst>
                        <a:ext uri="{FF2B5EF4-FFF2-40B4-BE49-F238E27FC236}">
                          <a16:creationId xmlns:a16="http://schemas.microsoft.com/office/drawing/2014/main" id="{374AE7DC-1362-4534-A67A-8C91A287F1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581614" y="3166506"/>
                      <a:ext cx="19597" cy="19025"/>
                      <a:chOff x="5581614" y="3166506"/>
                      <a:chExt cx="19597" cy="19025"/>
                    </a:xfrm>
                  </p:grpSpPr>
                  <p:sp>
                    <p:nvSpPr>
                      <p:cNvPr id="191" name="Freeform: Shape 36">
                        <a:extLst>
                          <a:ext uri="{FF2B5EF4-FFF2-40B4-BE49-F238E27FC236}">
                            <a16:creationId xmlns:a16="http://schemas.microsoft.com/office/drawing/2014/main" id="{FFCE79D6-202D-4410-866B-4783DA19D8A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81745" y="3170303"/>
                        <a:ext cx="19050" cy="15228"/>
                      </a:xfrm>
                      <a:custGeom>
                        <a:avLst/>
                        <a:gdLst>
                          <a:gd name="connsiteX0" fmla="*/ 0 w 19050"/>
                          <a:gd name="connsiteY0" fmla="*/ 11808 h 15228"/>
                          <a:gd name="connsiteX1" fmla="*/ 857 w 19050"/>
                          <a:gd name="connsiteY1" fmla="*/ 13808 h 15228"/>
                          <a:gd name="connsiteX2" fmla="*/ 19050 w 19050"/>
                          <a:gd name="connsiteY2" fmla="*/ 1807 h 15228"/>
                          <a:gd name="connsiteX3" fmla="*/ 0 w 19050"/>
                          <a:gd name="connsiteY3" fmla="*/ 11808 h 152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50" h="15228">
                            <a:moveTo>
                              <a:pt x="0" y="11808"/>
                            </a:moveTo>
                            <a:cubicBezTo>
                              <a:pt x="191" y="12475"/>
                              <a:pt x="381" y="13141"/>
                              <a:pt x="857" y="13808"/>
                            </a:cubicBezTo>
                            <a:cubicBezTo>
                              <a:pt x="5144" y="19142"/>
                              <a:pt x="17145" y="8188"/>
                              <a:pt x="19050" y="1807"/>
                            </a:cubicBezTo>
                            <a:cubicBezTo>
                              <a:pt x="15240" y="-2003"/>
                              <a:pt x="7144" y="-289"/>
                              <a:pt x="0" y="11808"/>
                            </a:cubicBezTo>
                            <a:close/>
                          </a:path>
                        </a:pathLst>
                      </a:custGeom>
                      <a:solidFill>
                        <a:srgbClr val="944A2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2" name="Freeform: Shape 37">
                        <a:extLst>
                          <a:ext uri="{FF2B5EF4-FFF2-40B4-BE49-F238E27FC236}">
                            <a16:creationId xmlns:a16="http://schemas.microsoft.com/office/drawing/2014/main" id="{CFC110A1-FBA9-4C27-8B1F-5170037A79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81614" y="3166506"/>
                        <a:ext cx="19597" cy="15605"/>
                      </a:xfrm>
                      <a:custGeom>
                        <a:avLst/>
                        <a:gdLst>
                          <a:gd name="connsiteX0" fmla="*/ 131 w 19597"/>
                          <a:gd name="connsiteY0" fmla="*/ 15605 h 15605"/>
                          <a:gd name="connsiteX1" fmla="*/ 19276 w 19597"/>
                          <a:gd name="connsiteY1" fmla="*/ 5604 h 15605"/>
                          <a:gd name="connsiteX2" fmla="*/ 19562 w 19597"/>
                          <a:gd name="connsiteY2" fmla="*/ 3413 h 15605"/>
                          <a:gd name="connsiteX3" fmla="*/ 131 w 19597"/>
                          <a:gd name="connsiteY3" fmla="*/ 15605 h 156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597" h="15605">
                            <a:moveTo>
                              <a:pt x="131" y="15605"/>
                            </a:moveTo>
                            <a:cubicBezTo>
                              <a:pt x="11465" y="1032"/>
                              <a:pt x="15275" y="4080"/>
                              <a:pt x="19276" y="5604"/>
                            </a:cubicBezTo>
                            <a:cubicBezTo>
                              <a:pt x="19562" y="4747"/>
                              <a:pt x="19657" y="3985"/>
                              <a:pt x="19562" y="3413"/>
                            </a:cubicBezTo>
                            <a:cubicBezTo>
                              <a:pt x="17752" y="-6398"/>
                              <a:pt x="-1774" y="7223"/>
                              <a:pt x="131" y="15605"/>
                            </a:cubicBezTo>
                            <a:close/>
                          </a:path>
                        </a:pathLst>
                      </a:custGeom>
                      <a:solidFill>
                        <a:srgbClr val="B35F2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sp>
                  <p:nvSpPr>
                    <p:cNvPr id="184" name="Freeform: Shape 38">
                      <a:extLst>
                        <a:ext uri="{FF2B5EF4-FFF2-40B4-BE49-F238E27FC236}">
                          <a16:creationId xmlns:a16="http://schemas.microsoft.com/office/drawing/2014/main" id="{C515C977-72E8-4957-B3CF-1713C50E8CB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96794" y="3172493"/>
                      <a:ext cx="160863" cy="147826"/>
                    </a:xfrm>
                    <a:custGeom>
                      <a:avLst/>
                      <a:gdLst>
                        <a:gd name="connsiteX0" fmla="*/ 0 w 160863"/>
                        <a:gd name="connsiteY0" fmla="*/ 4380 h 147826"/>
                        <a:gd name="connsiteX1" fmla="*/ 29432 w 160863"/>
                        <a:gd name="connsiteY1" fmla="*/ 570 h 147826"/>
                        <a:gd name="connsiteX2" fmla="*/ 58198 w 160863"/>
                        <a:gd name="connsiteY2" fmla="*/ 9714 h 147826"/>
                        <a:gd name="connsiteX3" fmla="*/ 83439 w 160863"/>
                        <a:gd name="connsiteY3" fmla="*/ 26287 h 147826"/>
                        <a:gd name="connsiteX4" fmla="*/ 105727 w 160863"/>
                        <a:gd name="connsiteY4" fmla="*/ 45909 h 147826"/>
                        <a:gd name="connsiteX5" fmla="*/ 144304 w 160863"/>
                        <a:gd name="connsiteY5" fmla="*/ 91248 h 147826"/>
                        <a:gd name="connsiteX6" fmla="*/ 157639 w 160863"/>
                        <a:gd name="connsiteY6" fmla="*/ 118203 h 147826"/>
                        <a:gd name="connsiteX7" fmla="*/ 159353 w 160863"/>
                        <a:gd name="connsiteY7" fmla="*/ 147826 h 147826"/>
                        <a:gd name="connsiteX8" fmla="*/ 153257 w 160863"/>
                        <a:gd name="connsiteY8" fmla="*/ 119918 h 147826"/>
                        <a:gd name="connsiteX9" fmla="*/ 138113 w 160863"/>
                        <a:gd name="connsiteY9" fmla="*/ 95534 h 147826"/>
                        <a:gd name="connsiteX10" fmla="*/ 99060 w 160863"/>
                        <a:gd name="connsiteY10" fmla="*/ 52767 h 147826"/>
                        <a:gd name="connsiteX11" fmla="*/ 77629 w 160863"/>
                        <a:gd name="connsiteY11" fmla="*/ 33145 h 147826"/>
                        <a:gd name="connsiteX12" fmla="*/ 54674 w 160863"/>
                        <a:gd name="connsiteY12" fmla="*/ 16191 h 147826"/>
                        <a:gd name="connsiteX13" fmla="*/ 28480 w 160863"/>
                        <a:gd name="connsiteY13" fmla="*/ 5046 h 147826"/>
                        <a:gd name="connsiteX14" fmla="*/ 0 w 160863"/>
                        <a:gd name="connsiteY14" fmla="*/ 4380 h 147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60863" h="147826">
                          <a:moveTo>
                            <a:pt x="0" y="4380"/>
                          </a:moveTo>
                          <a:cubicBezTo>
                            <a:pt x="8953" y="-97"/>
                            <a:pt x="19431" y="-669"/>
                            <a:pt x="29432" y="570"/>
                          </a:cubicBezTo>
                          <a:cubicBezTo>
                            <a:pt x="39433" y="2094"/>
                            <a:pt x="49149" y="5237"/>
                            <a:pt x="58198" y="9714"/>
                          </a:cubicBezTo>
                          <a:cubicBezTo>
                            <a:pt x="67342" y="13905"/>
                            <a:pt x="75819" y="20096"/>
                            <a:pt x="83439" y="26287"/>
                          </a:cubicBezTo>
                          <a:cubicBezTo>
                            <a:pt x="91154" y="32574"/>
                            <a:pt x="98489" y="39146"/>
                            <a:pt x="105727" y="45909"/>
                          </a:cubicBezTo>
                          <a:cubicBezTo>
                            <a:pt x="120015" y="59625"/>
                            <a:pt x="133350" y="74484"/>
                            <a:pt x="144304" y="91248"/>
                          </a:cubicBezTo>
                          <a:cubicBezTo>
                            <a:pt x="149638" y="99725"/>
                            <a:pt x="154591" y="108488"/>
                            <a:pt x="157639" y="118203"/>
                          </a:cubicBezTo>
                          <a:cubicBezTo>
                            <a:pt x="160496" y="127728"/>
                            <a:pt x="162306" y="138206"/>
                            <a:pt x="159353" y="147826"/>
                          </a:cubicBezTo>
                          <a:cubicBezTo>
                            <a:pt x="160211" y="137920"/>
                            <a:pt x="157448" y="128490"/>
                            <a:pt x="153257" y="119918"/>
                          </a:cubicBezTo>
                          <a:cubicBezTo>
                            <a:pt x="149352" y="111155"/>
                            <a:pt x="143827" y="103249"/>
                            <a:pt x="138113" y="95534"/>
                          </a:cubicBezTo>
                          <a:cubicBezTo>
                            <a:pt x="126397" y="80294"/>
                            <a:pt x="113157" y="66102"/>
                            <a:pt x="99060" y="52767"/>
                          </a:cubicBezTo>
                          <a:cubicBezTo>
                            <a:pt x="92107" y="46004"/>
                            <a:pt x="84963" y="39432"/>
                            <a:pt x="77629" y="33145"/>
                          </a:cubicBezTo>
                          <a:cubicBezTo>
                            <a:pt x="70390" y="26573"/>
                            <a:pt x="62960" y="21048"/>
                            <a:pt x="54674" y="16191"/>
                          </a:cubicBezTo>
                          <a:cubicBezTo>
                            <a:pt x="46482" y="11428"/>
                            <a:pt x="37719" y="7523"/>
                            <a:pt x="28480" y="5046"/>
                          </a:cubicBezTo>
                          <a:cubicBezTo>
                            <a:pt x="19431" y="2475"/>
                            <a:pt x="9620" y="1903"/>
                            <a:pt x="0" y="4380"/>
                          </a:cubicBezTo>
                          <a:close/>
                        </a:path>
                      </a:pathLst>
                    </a:custGeom>
                    <a:solidFill>
                      <a:srgbClr val="BF6F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185" name="Graphic 1">
                      <a:extLst>
                        <a:ext uri="{FF2B5EF4-FFF2-40B4-BE49-F238E27FC236}">
                          <a16:creationId xmlns:a16="http://schemas.microsoft.com/office/drawing/2014/main" id="{374AE7DC-1362-4534-A67A-8C91A287F1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78303" y="3112430"/>
                      <a:ext cx="112109" cy="61108"/>
                      <a:chOff x="5478303" y="3112430"/>
                      <a:chExt cx="112109" cy="61108"/>
                    </a:xfrm>
                  </p:grpSpPr>
                  <p:sp>
                    <p:nvSpPr>
                      <p:cNvPr id="189" name="Freeform: Shape 40">
                        <a:extLst>
                          <a:ext uri="{FF2B5EF4-FFF2-40B4-BE49-F238E27FC236}">
                            <a16:creationId xmlns:a16="http://schemas.microsoft.com/office/drawing/2014/main" id="{E475B4B5-4046-4424-BE35-FFC06BB832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78303" y="3112430"/>
                        <a:ext cx="112109" cy="61108"/>
                      </a:xfrm>
                      <a:custGeom>
                        <a:avLst/>
                        <a:gdLst>
                          <a:gd name="connsiteX0" fmla="*/ 108394 w 112109"/>
                          <a:gd name="connsiteY0" fmla="*/ 61109 h 61108"/>
                          <a:gd name="connsiteX1" fmla="*/ 68390 w 112109"/>
                          <a:gd name="connsiteY1" fmla="*/ 51203 h 61108"/>
                          <a:gd name="connsiteX2" fmla="*/ 0 w 112109"/>
                          <a:gd name="connsiteY2" fmla="*/ 1768 h 61108"/>
                          <a:gd name="connsiteX3" fmla="*/ 66580 w 112109"/>
                          <a:gd name="connsiteY3" fmla="*/ 16055 h 61108"/>
                          <a:gd name="connsiteX4" fmla="*/ 112109 w 112109"/>
                          <a:gd name="connsiteY4" fmla="*/ 59584 h 61108"/>
                          <a:gd name="connsiteX5" fmla="*/ 108394 w 112109"/>
                          <a:gd name="connsiteY5" fmla="*/ 61109 h 611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12109" h="61108">
                            <a:moveTo>
                              <a:pt x="108394" y="61109"/>
                            </a:moveTo>
                            <a:cubicBezTo>
                              <a:pt x="95155" y="60823"/>
                              <a:pt x="73819" y="52917"/>
                              <a:pt x="68390" y="51203"/>
                            </a:cubicBezTo>
                            <a:cubicBezTo>
                              <a:pt x="44387" y="42725"/>
                              <a:pt x="21622" y="24342"/>
                              <a:pt x="0" y="1768"/>
                            </a:cubicBezTo>
                            <a:cubicBezTo>
                              <a:pt x="24098" y="-3376"/>
                              <a:pt x="46577" y="3101"/>
                              <a:pt x="66580" y="16055"/>
                            </a:cubicBezTo>
                            <a:cubicBezTo>
                              <a:pt x="84582" y="27676"/>
                              <a:pt x="93250" y="36153"/>
                              <a:pt x="112109" y="59584"/>
                            </a:cubicBezTo>
                            <a:lnTo>
                              <a:pt x="108394" y="61109"/>
                            </a:lnTo>
                            <a:close/>
                          </a:path>
                        </a:pathLst>
                      </a:custGeom>
                      <a:solidFill>
                        <a:srgbClr val="6C972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90" name="Freeform: Shape 41">
                        <a:extLst>
                          <a:ext uri="{FF2B5EF4-FFF2-40B4-BE49-F238E27FC236}">
                            <a16:creationId xmlns:a16="http://schemas.microsoft.com/office/drawing/2014/main" id="{32D1BE1F-D84D-47EC-A892-7CC3CF42A4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88114" y="3120294"/>
                        <a:ext cx="98583" cy="53244"/>
                      </a:xfrm>
                      <a:custGeom>
                        <a:avLst/>
                        <a:gdLst>
                          <a:gd name="connsiteX0" fmla="*/ 0 w 98583"/>
                          <a:gd name="connsiteY0" fmla="*/ 0 h 53244"/>
                          <a:gd name="connsiteX1" fmla="*/ 52388 w 98583"/>
                          <a:gd name="connsiteY1" fmla="*/ 20860 h 53244"/>
                          <a:gd name="connsiteX2" fmla="*/ 98584 w 98583"/>
                          <a:gd name="connsiteY2" fmla="*/ 53245 h 53244"/>
                          <a:gd name="connsiteX3" fmla="*/ 49149 w 98583"/>
                          <a:gd name="connsiteY3" fmla="*/ 27241 h 53244"/>
                          <a:gd name="connsiteX4" fmla="*/ 0 w 98583"/>
                          <a:gd name="connsiteY4" fmla="*/ 0 h 532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8583" h="53244">
                            <a:moveTo>
                              <a:pt x="0" y="0"/>
                            </a:moveTo>
                            <a:cubicBezTo>
                              <a:pt x="18193" y="5048"/>
                              <a:pt x="35528" y="12382"/>
                              <a:pt x="52388" y="20860"/>
                            </a:cubicBezTo>
                            <a:cubicBezTo>
                              <a:pt x="68961" y="29623"/>
                              <a:pt x="85439" y="39529"/>
                              <a:pt x="98584" y="53245"/>
                            </a:cubicBezTo>
                            <a:cubicBezTo>
                              <a:pt x="82105" y="44101"/>
                              <a:pt x="65723" y="35719"/>
                              <a:pt x="49149" y="27241"/>
                            </a:cubicBezTo>
                            <a:cubicBezTo>
                              <a:pt x="32575" y="18574"/>
                              <a:pt x="15907" y="10192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577F1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186" name="Graphic 1">
                      <a:extLst>
                        <a:ext uri="{FF2B5EF4-FFF2-40B4-BE49-F238E27FC236}">
                          <a16:creationId xmlns:a16="http://schemas.microsoft.com/office/drawing/2014/main" id="{374AE7DC-1362-4534-A67A-8C91A287F1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553980" y="3055809"/>
                      <a:ext cx="38817" cy="121062"/>
                      <a:chOff x="5553980" y="3055809"/>
                      <a:chExt cx="38817" cy="121062"/>
                    </a:xfrm>
                  </p:grpSpPr>
                  <p:sp>
                    <p:nvSpPr>
                      <p:cNvPr id="187" name="Freeform: Shape 43">
                        <a:extLst>
                          <a:ext uri="{FF2B5EF4-FFF2-40B4-BE49-F238E27FC236}">
                            <a16:creationId xmlns:a16="http://schemas.microsoft.com/office/drawing/2014/main" id="{ED90609C-AA7F-4145-B519-7328458F96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53980" y="3055809"/>
                        <a:ext cx="38817" cy="121062"/>
                      </a:xfrm>
                      <a:custGeom>
                        <a:avLst/>
                        <a:gdLst>
                          <a:gd name="connsiteX0" fmla="*/ 31860 w 38817"/>
                          <a:gd name="connsiteY0" fmla="*/ 119444 h 121062"/>
                          <a:gd name="connsiteX1" fmla="*/ 11572 w 38817"/>
                          <a:gd name="connsiteY1" fmla="*/ 83629 h 121062"/>
                          <a:gd name="connsiteX2" fmla="*/ 428 w 38817"/>
                          <a:gd name="connsiteY2" fmla="*/ 0 h 121062"/>
                          <a:gd name="connsiteX3" fmla="*/ 35956 w 38817"/>
                          <a:gd name="connsiteY3" fmla="*/ 58102 h 121062"/>
                          <a:gd name="connsiteX4" fmla="*/ 35670 w 38817"/>
                          <a:gd name="connsiteY4" fmla="*/ 121063 h 121062"/>
                          <a:gd name="connsiteX5" fmla="*/ 31860 w 38817"/>
                          <a:gd name="connsiteY5" fmla="*/ 119444 h 121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8817" h="121062">
                            <a:moveTo>
                              <a:pt x="31860" y="119444"/>
                            </a:moveTo>
                            <a:cubicBezTo>
                              <a:pt x="23002" y="109633"/>
                              <a:pt x="14048" y="88773"/>
                              <a:pt x="11572" y="83629"/>
                            </a:cubicBezTo>
                            <a:cubicBezTo>
                              <a:pt x="1190" y="60484"/>
                              <a:pt x="-1096" y="31242"/>
                              <a:pt x="428" y="0"/>
                            </a:cubicBezTo>
                            <a:cubicBezTo>
                              <a:pt x="20716" y="14002"/>
                              <a:pt x="31479" y="34766"/>
                              <a:pt x="35956" y="58102"/>
                            </a:cubicBezTo>
                            <a:cubicBezTo>
                              <a:pt x="39956" y="79153"/>
                              <a:pt x="39671" y="91345"/>
                              <a:pt x="35670" y="121063"/>
                            </a:cubicBezTo>
                            <a:lnTo>
                              <a:pt x="31860" y="119444"/>
                            </a:lnTo>
                            <a:close/>
                          </a:path>
                        </a:pathLst>
                      </a:custGeom>
                      <a:solidFill>
                        <a:srgbClr val="8BBD4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88" name="Freeform: Shape 44">
                        <a:extLst>
                          <a:ext uri="{FF2B5EF4-FFF2-40B4-BE49-F238E27FC236}">
                            <a16:creationId xmlns:a16="http://schemas.microsoft.com/office/drawing/2014/main" id="{4ADCC6DA-A21A-4785-AC76-838A8970DD2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562984" y="3079717"/>
                        <a:ext cx="23624" cy="95535"/>
                      </a:xfrm>
                      <a:custGeom>
                        <a:avLst/>
                        <a:gdLst>
                          <a:gd name="connsiteX0" fmla="*/ 23619 w 23624"/>
                          <a:gd name="connsiteY0" fmla="*/ 95536 h 95535"/>
                          <a:gd name="connsiteX1" fmla="*/ 7998 w 23624"/>
                          <a:gd name="connsiteY1" fmla="*/ 48863 h 95535"/>
                          <a:gd name="connsiteX2" fmla="*/ 92 w 23624"/>
                          <a:gd name="connsiteY2" fmla="*/ 0 h 95535"/>
                          <a:gd name="connsiteX3" fmla="*/ 14856 w 23624"/>
                          <a:gd name="connsiteY3" fmla="*/ 46863 h 95535"/>
                          <a:gd name="connsiteX4" fmla="*/ 23619 w 23624"/>
                          <a:gd name="connsiteY4" fmla="*/ 95536 h 955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23624" h="95535">
                            <a:moveTo>
                              <a:pt x="23619" y="95536"/>
                            </a:moveTo>
                            <a:cubicBezTo>
                              <a:pt x="18285" y="79819"/>
                              <a:pt x="12760" y="64675"/>
                              <a:pt x="7998" y="48863"/>
                            </a:cubicBezTo>
                            <a:cubicBezTo>
                              <a:pt x="3426" y="33147"/>
                              <a:pt x="-670" y="16669"/>
                              <a:pt x="92" y="0"/>
                            </a:cubicBezTo>
                            <a:lnTo>
                              <a:pt x="14856" y="46863"/>
                            </a:lnTo>
                            <a:cubicBezTo>
                              <a:pt x="19428" y="62484"/>
                              <a:pt x="23809" y="78772"/>
                              <a:pt x="23619" y="95536"/>
                            </a:cubicBezTo>
                            <a:close/>
                          </a:path>
                        </a:pathLst>
                      </a:custGeom>
                      <a:solidFill>
                        <a:srgbClr val="6C972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sp>
                <p:nvSpPr>
                  <p:cNvPr id="180" name="Freeform: Shape 45">
                    <a:extLst>
                      <a:ext uri="{FF2B5EF4-FFF2-40B4-BE49-F238E27FC236}">
                        <a16:creationId xmlns:a16="http://schemas.microsoft.com/office/drawing/2014/main" id="{4C56E676-C205-41E2-8FC8-68079AA7C1FE}"/>
                      </a:ext>
                    </a:extLst>
                  </p:cNvPr>
                  <p:cNvSpPr/>
                  <p:nvPr/>
                </p:nvSpPr>
                <p:spPr>
                  <a:xfrm>
                    <a:off x="5564699" y="3263311"/>
                    <a:ext cx="210153" cy="159022"/>
                  </a:xfrm>
                  <a:custGeom>
                    <a:avLst/>
                    <a:gdLst>
                      <a:gd name="connsiteX0" fmla="*/ 210117 w 210153"/>
                      <a:gd name="connsiteY0" fmla="*/ 117873 h 159022"/>
                      <a:gd name="connsiteX1" fmla="*/ 195734 w 210153"/>
                      <a:gd name="connsiteY1" fmla="*/ 89393 h 159022"/>
                      <a:gd name="connsiteX2" fmla="*/ 109914 w 210153"/>
                      <a:gd name="connsiteY2" fmla="*/ 59008 h 159022"/>
                      <a:gd name="connsiteX3" fmla="*/ 95722 w 210153"/>
                      <a:gd name="connsiteY3" fmla="*/ 37767 h 159022"/>
                      <a:gd name="connsiteX4" fmla="*/ 78482 w 210153"/>
                      <a:gd name="connsiteY4" fmla="*/ 7287 h 159022"/>
                      <a:gd name="connsiteX5" fmla="*/ 75053 w 210153"/>
                      <a:gd name="connsiteY5" fmla="*/ 30052 h 159022"/>
                      <a:gd name="connsiteX6" fmla="*/ 86578 w 210153"/>
                      <a:gd name="connsiteY6" fmla="*/ 78630 h 159022"/>
                      <a:gd name="connsiteX7" fmla="*/ 44763 w 210153"/>
                      <a:gd name="connsiteY7" fmla="*/ 620 h 159022"/>
                      <a:gd name="connsiteX8" fmla="*/ 49716 w 210153"/>
                      <a:gd name="connsiteY8" fmla="*/ 41196 h 159022"/>
                      <a:gd name="connsiteX9" fmla="*/ 60003 w 210153"/>
                      <a:gd name="connsiteY9" fmla="*/ 84535 h 159022"/>
                      <a:gd name="connsiteX10" fmla="*/ 23522 w 210153"/>
                      <a:gd name="connsiteY10" fmla="*/ 4906 h 159022"/>
                      <a:gd name="connsiteX11" fmla="*/ 37524 w 210153"/>
                      <a:gd name="connsiteY11" fmla="*/ 86821 h 159022"/>
                      <a:gd name="connsiteX12" fmla="*/ 3901 w 210153"/>
                      <a:gd name="connsiteY12" fmla="*/ 17860 h 159022"/>
                      <a:gd name="connsiteX13" fmla="*/ 13140 w 210153"/>
                      <a:gd name="connsiteY13" fmla="*/ 82440 h 159022"/>
                      <a:gd name="connsiteX14" fmla="*/ 42953 w 210153"/>
                      <a:gd name="connsiteY14" fmla="*/ 115015 h 159022"/>
                      <a:gd name="connsiteX15" fmla="*/ 100484 w 210153"/>
                      <a:gd name="connsiteY15" fmla="*/ 140733 h 159022"/>
                      <a:gd name="connsiteX16" fmla="*/ 137060 w 210153"/>
                      <a:gd name="connsiteY16" fmla="*/ 151401 h 159022"/>
                      <a:gd name="connsiteX17" fmla="*/ 172779 w 210153"/>
                      <a:gd name="connsiteY17" fmla="*/ 159021 h 159022"/>
                      <a:gd name="connsiteX18" fmla="*/ 210117 w 210153"/>
                      <a:gd name="connsiteY18" fmla="*/ 117873 h 159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10153" h="159022">
                        <a:moveTo>
                          <a:pt x="210117" y="117873"/>
                        </a:moveTo>
                        <a:cubicBezTo>
                          <a:pt x="210593" y="106728"/>
                          <a:pt x="206402" y="95965"/>
                          <a:pt x="195734" y="89393"/>
                        </a:cubicBezTo>
                        <a:cubicBezTo>
                          <a:pt x="178780" y="77391"/>
                          <a:pt x="133250" y="66438"/>
                          <a:pt x="109914" y="59008"/>
                        </a:cubicBezTo>
                        <a:cubicBezTo>
                          <a:pt x="105628" y="53007"/>
                          <a:pt x="101056" y="47007"/>
                          <a:pt x="95722" y="37767"/>
                        </a:cubicBezTo>
                        <a:cubicBezTo>
                          <a:pt x="89721" y="25861"/>
                          <a:pt x="90864" y="21099"/>
                          <a:pt x="78482" y="7287"/>
                        </a:cubicBezTo>
                        <a:cubicBezTo>
                          <a:pt x="69338" y="620"/>
                          <a:pt x="71624" y="19384"/>
                          <a:pt x="75053" y="30052"/>
                        </a:cubicBezTo>
                        <a:cubicBezTo>
                          <a:pt x="79910" y="44435"/>
                          <a:pt x="87911" y="64056"/>
                          <a:pt x="86578" y="78630"/>
                        </a:cubicBezTo>
                        <a:cubicBezTo>
                          <a:pt x="75148" y="78915"/>
                          <a:pt x="61908" y="-8143"/>
                          <a:pt x="44763" y="620"/>
                        </a:cubicBezTo>
                        <a:cubicBezTo>
                          <a:pt x="38286" y="810"/>
                          <a:pt x="46668" y="29671"/>
                          <a:pt x="49716" y="41196"/>
                        </a:cubicBezTo>
                        <a:cubicBezTo>
                          <a:pt x="54574" y="55579"/>
                          <a:pt x="56098" y="70533"/>
                          <a:pt x="60003" y="84535"/>
                        </a:cubicBezTo>
                        <a:cubicBezTo>
                          <a:pt x="42953" y="67771"/>
                          <a:pt x="36953" y="-523"/>
                          <a:pt x="23522" y="4906"/>
                        </a:cubicBezTo>
                        <a:cubicBezTo>
                          <a:pt x="13616" y="9288"/>
                          <a:pt x="29523" y="65866"/>
                          <a:pt x="37524" y="86821"/>
                        </a:cubicBezTo>
                        <a:cubicBezTo>
                          <a:pt x="19046" y="65009"/>
                          <a:pt x="20760" y="30433"/>
                          <a:pt x="3901" y="17860"/>
                        </a:cubicBezTo>
                        <a:cubicBezTo>
                          <a:pt x="-5624" y="18813"/>
                          <a:pt x="4187" y="68247"/>
                          <a:pt x="13140" y="82440"/>
                        </a:cubicBezTo>
                        <a:cubicBezTo>
                          <a:pt x="24284" y="98632"/>
                          <a:pt x="27428" y="104061"/>
                          <a:pt x="42953" y="115015"/>
                        </a:cubicBezTo>
                        <a:cubicBezTo>
                          <a:pt x="60098" y="126636"/>
                          <a:pt x="81053" y="134065"/>
                          <a:pt x="100484" y="140733"/>
                        </a:cubicBezTo>
                        <a:cubicBezTo>
                          <a:pt x="112486" y="144828"/>
                          <a:pt x="124773" y="148067"/>
                          <a:pt x="137060" y="151401"/>
                        </a:cubicBezTo>
                        <a:cubicBezTo>
                          <a:pt x="148586" y="154544"/>
                          <a:pt x="160778" y="159116"/>
                          <a:pt x="172779" y="159021"/>
                        </a:cubicBezTo>
                        <a:cubicBezTo>
                          <a:pt x="194020" y="158640"/>
                          <a:pt x="209355" y="137494"/>
                          <a:pt x="210117" y="117873"/>
                        </a:cubicBezTo>
                        <a:close/>
                      </a:path>
                    </a:pathLst>
                  </a:custGeom>
                  <a:solidFill>
                    <a:srgbClr val="F9DBC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1" name="Freeform: Shape 46">
                    <a:extLst>
                      <a:ext uri="{FF2B5EF4-FFF2-40B4-BE49-F238E27FC236}">
                        <a16:creationId xmlns:a16="http://schemas.microsoft.com/office/drawing/2014/main" id="{E16B412E-483F-4AC5-8219-BF25096C6902}"/>
                      </a:ext>
                    </a:extLst>
                  </p:cNvPr>
                  <p:cNvSpPr/>
                  <p:nvPr/>
                </p:nvSpPr>
                <p:spPr>
                  <a:xfrm>
                    <a:off x="5725763" y="3359748"/>
                    <a:ext cx="136720" cy="430896"/>
                  </a:xfrm>
                  <a:custGeom>
                    <a:avLst/>
                    <a:gdLst>
                      <a:gd name="connsiteX0" fmla="*/ 136684 w 136720"/>
                      <a:gd name="connsiteY0" fmla="*/ 353096 h 430896"/>
                      <a:gd name="connsiteX1" fmla="*/ 106013 w 136720"/>
                      <a:gd name="connsiteY1" fmla="*/ 243368 h 430896"/>
                      <a:gd name="connsiteX2" fmla="*/ 35433 w 136720"/>
                      <a:gd name="connsiteY2" fmla="*/ 4 h 430896"/>
                      <a:gd name="connsiteX3" fmla="*/ 0 w 136720"/>
                      <a:gd name="connsiteY3" fmla="*/ 58202 h 430896"/>
                      <a:gd name="connsiteX4" fmla="*/ 16954 w 136720"/>
                      <a:gd name="connsiteY4" fmla="*/ 269085 h 430896"/>
                      <a:gd name="connsiteX5" fmla="*/ 30385 w 136720"/>
                      <a:gd name="connsiteY5" fmla="*/ 369193 h 430896"/>
                      <a:gd name="connsiteX6" fmla="*/ 83153 w 136720"/>
                      <a:gd name="connsiteY6" fmla="*/ 430820 h 430896"/>
                      <a:gd name="connsiteX7" fmla="*/ 136684 w 136720"/>
                      <a:gd name="connsiteY7" fmla="*/ 353096 h 430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6720" h="430896">
                        <a:moveTo>
                          <a:pt x="136684" y="353096"/>
                        </a:moveTo>
                        <a:cubicBezTo>
                          <a:pt x="135064" y="307566"/>
                          <a:pt x="116205" y="287659"/>
                          <a:pt x="106013" y="243368"/>
                        </a:cubicBezTo>
                        <a:cubicBezTo>
                          <a:pt x="95917" y="199648"/>
                          <a:pt x="53245" y="-1044"/>
                          <a:pt x="35433" y="4"/>
                        </a:cubicBezTo>
                        <a:cubicBezTo>
                          <a:pt x="19241" y="957"/>
                          <a:pt x="2381" y="38961"/>
                          <a:pt x="0" y="58202"/>
                        </a:cubicBezTo>
                        <a:cubicBezTo>
                          <a:pt x="381" y="58869"/>
                          <a:pt x="11240" y="199553"/>
                          <a:pt x="16954" y="269085"/>
                        </a:cubicBezTo>
                        <a:cubicBezTo>
                          <a:pt x="20574" y="313091"/>
                          <a:pt x="19621" y="325950"/>
                          <a:pt x="30385" y="369193"/>
                        </a:cubicBezTo>
                        <a:cubicBezTo>
                          <a:pt x="38481" y="401578"/>
                          <a:pt x="45625" y="428153"/>
                          <a:pt x="83153" y="430820"/>
                        </a:cubicBezTo>
                        <a:cubicBezTo>
                          <a:pt x="116586" y="433201"/>
                          <a:pt x="137731" y="379575"/>
                          <a:pt x="136684" y="353096"/>
                        </a:cubicBezTo>
                        <a:close/>
                      </a:path>
                    </a:pathLst>
                  </a:custGeom>
                  <a:solidFill>
                    <a:srgbClr val="F9DBC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4" name="Freeform: Shape 47">
                <a:extLst>
                  <a:ext uri="{FF2B5EF4-FFF2-40B4-BE49-F238E27FC236}">
                    <a16:creationId xmlns:a16="http://schemas.microsoft.com/office/drawing/2014/main" id="{09EDA14D-10AE-40B4-989D-837690158703}"/>
                  </a:ext>
                </a:extLst>
              </p:cNvPr>
              <p:cNvSpPr/>
              <p:nvPr/>
            </p:nvSpPr>
            <p:spPr>
              <a:xfrm>
                <a:off x="5840063" y="3335464"/>
                <a:ext cx="127515" cy="175355"/>
              </a:xfrm>
              <a:custGeom>
                <a:avLst/>
                <a:gdLst>
                  <a:gd name="connsiteX0" fmla="*/ 111252 w 127515"/>
                  <a:gd name="connsiteY0" fmla="*/ 0 h 175355"/>
                  <a:gd name="connsiteX1" fmla="*/ 0 w 127515"/>
                  <a:gd name="connsiteY1" fmla="*/ 96107 h 175355"/>
                  <a:gd name="connsiteX2" fmla="*/ 102489 w 127515"/>
                  <a:gd name="connsiteY2" fmla="*/ 175355 h 175355"/>
                  <a:gd name="connsiteX3" fmla="*/ 125158 w 127515"/>
                  <a:gd name="connsiteY3" fmla="*/ 16573 h 175355"/>
                  <a:gd name="connsiteX4" fmla="*/ 111252 w 127515"/>
                  <a:gd name="connsiteY4" fmla="*/ 0 h 175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515" h="175355">
                    <a:moveTo>
                      <a:pt x="111252" y="0"/>
                    </a:moveTo>
                    <a:cubicBezTo>
                      <a:pt x="63151" y="9239"/>
                      <a:pt x="53435" y="40100"/>
                      <a:pt x="0" y="96107"/>
                    </a:cubicBezTo>
                    <a:cubicBezTo>
                      <a:pt x="28861" y="152781"/>
                      <a:pt x="63246" y="172688"/>
                      <a:pt x="102489" y="175355"/>
                    </a:cubicBezTo>
                    <a:cubicBezTo>
                      <a:pt x="114300" y="133160"/>
                      <a:pt x="134398" y="64675"/>
                      <a:pt x="125158" y="16573"/>
                    </a:cubicBezTo>
                    <a:lnTo>
                      <a:pt x="111252" y="0"/>
                    </a:lnTo>
                    <a:close/>
                  </a:path>
                </a:pathLst>
              </a:custGeom>
              <a:solidFill>
                <a:srgbClr val="D3E6E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5" name="Graphic 1">
                <a:extLst>
                  <a:ext uri="{FF2B5EF4-FFF2-40B4-BE49-F238E27FC236}">
                    <a16:creationId xmlns:a16="http://schemas.microsoft.com/office/drawing/2014/main" id="{374AE7DC-1362-4534-A67A-8C91A287F1EE}"/>
                  </a:ext>
                </a:extLst>
              </p:cNvPr>
              <p:cNvGrpSpPr/>
              <p:nvPr/>
            </p:nvGrpSpPr>
            <p:grpSpPr>
              <a:xfrm>
                <a:off x="5910859" y="3323367"/>
                <a:ext cx="426809" cy="474783"/>
                <a:chOff x="5910859" y="3323367"/>
                <a:chExt cx="426809" cy="474783"/>
              </a:xfrm>
            </p:grpSpPr>
            <p:sp>
              <p:nvSpPr>
                <p:cNvPr id="175" name="Freeform: Shape 49">
                  <a:extLst>
                    <a:ext uri="{FF2B5EF4-FFF2-40B4-BE49-F238E27FC236}">
                      <a16:creationId xmlns:a16="http://schemas.microsoft.com/office/drawing/2014/main" id="{DECADB30-6326-4350-A0D7-5E2057A0FAF8}"/>
                    </a:ext>
                  </a:extLst>
                </p:cNvPr>
                <p:cNvSpPr/>
                <p:nvPr/>
              </p:nvSpPr>
              <p:spPr>
                <a:xfrm>
                  <a:off x="6103905" y="3388327"/>
                  <a:ext cx="95" cy="9525"/>
                </a:xfrm>
                <a:custGeom>
                  <a:avLst/>
                  <a:gdLst>
                    <a:gd name="connsiteX0" fmla="*/ 95 w 95"/>
                    <a:gd name="connsiteY0" fmla="*/ 0 h 9525"/>
                    <a:gd name="connsiteX1" fmla="*/ 0 w 95"/>
                    <a:gd name="connsiteY1" fmla="*/ 0 h 9525"/>
                    <a:gd name="connsiteX2" fmla="*/ 95 w 95"/>
                    <a:gd name="connsiteY2" fmla="*/ 0 h 9525"/>
                    <a:gd name="connsiteX3" fmla="*/ 95 w 95"/>
                    <a:gd name="connsiteY3" fmla="*/ 0 h 9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" h="9525">
                      <a:moveTo>
                        <a:pt x="95" y="0"/>
                      </a:moveTo>
                      <a:cubicBezTo>
                        <a:pt x="95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95" y="0"/>
                      </a:cubicBezTo>
                      <a:cubicBezTo>
                        <a:pt x="0" y="0"/>
                        <a:pt x="95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8A82C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6" name="Freeform: Shape 50">
                  <a:extLst>
                    <a:ext uri="{FF2B5EF4-FFF2-40B4-BE49-F238E27FC236}">
                      <a16:creationId xmlns:a16="http://schemas.microsoft.com/office/drawing/2014/main" id="{37B6A794-2A35-4AA6-9CA9-017AAF9FC3E6}"/>
                    </a:ext>
                  </a:extLst>
                </p:cNvPr>
                <p:cNvSpPr/>
                <p:nvPr/>
              </p:nvSpPr>
              <p:spPr>
                <a:xfrm>
                  <a:off x="5910859" y="3323367"/>
                  <a:ext cx="426809" cy="474783"/>
                </a:xfrm>
                <a:custGeom>
                  <a:avLst/>
                  <a:gdLst>
                    <a:gd name="connsiteX0" fmla="*/ 391928 w 426809"/>
                    <a:gd name="connsiteY0" fmla="*/ 35338 h 474783"/>
                    <a:gd name="connsiteX1" fmla="*/ 384975 w 426809"/>
                    <a:gd name="connsiteY1" fmla="*/ 2476 h 474783"/>
                    <a:gd name="connsiteX2" fmla="*/ 269532 w 426809"/>
                    <a:gd name="connsiteY2" fmla="*/ 0 h 474783"/>
                    <a:gd name="connsiteX3" fmla="*/ 197332 w 426809"/>
                    <a:gd name="connsiteY3" fmla="*/ 65056 h 474783"/>
                    <a:gd name="connsiteX4" fmla="*/ 192951 w 426809"/>
                    <a:gd name="connsiteY4" fmla="*/ 64865 h 474783"/>
                    <a:gd name="connsiteX5" fmla="*/ 133801 w 426809"/>
                    <a:gd name="connsiteY5" fmla="*/ 6286 h 474783"/>
                    <a:gd name="connsiteX6" fmla="*/ 37122 w 426809"/>
                    <a:gd name="connsiteY6" fmla="*/ 12668 h 474783"/>
                    <a:gd name="connsiteX7" fmla="*/ 7880 w 426809"/>
                    <a:gd name="connsiteY7" fmla="*/ 222885 h 474783"/>
                    <a:gd name="connsiteX8" fmla="*/ 25406 w 426809"/>
                    <a:gd name="connsiteY8" fmla="*/ 337375 h 474783"/>
                    <a:gd name="connsiteX9" fmla="*/ 17501 w 426809"/>
                    <a:gd name="connsiteY9" fmla="*/ 449771 h 474783"/>
                    <a:gd name="connsiteX10" fmla="*/ 410216 w 426809"/>
                    <a:gd name="connsiteY10" fmla="*/ 446818 h 474783"/>
                    <a:gd name="connsiteX11" fmla="*/ 425456 w 426809"/>
                    <a:gd name="connsiteY11" fmla="*/ 172593 h 474783"/>
                    <a:gd name="connsiteX12" fmla="*/ 391928 w 426809"/>
                    <a:gd name="connsiteY12" fmla="*/ 35338 h 474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6809" h="474783">
                      <a:moveTo>
                        <a:pt x="391928" y="35338"/>
                      </a:moveTo>
                      <a:lnTo>
                        <a:pt x="384975" y="2476"/>
                      </a:lnTo>
                      <a:lnTo>
                        <a:pt x="269532" y="0"/>
                      </a:lnTo>
                      <a:cubicBezTo>
                        <a:pt x="269532" y="0"/>
                        <a:pt x="266389" y="65627"/>
                        <a:pt x="197332" y="65056"/>
                      </a:cubicBezTo>
                      <a:cubicBezTo>
                        <a:pt x="195809" y="65056"/>
                        <a:pt x="194475" y="64960"/>
                        <a:pt x="192951" y="64865"/>
                      </a:cubicBezTo>
                      <a:cubicBezTo>
                        <a:pt x="116941" y="61817"/>
                        <a:pt x="133801" y="6286"/>
                        <a:pt x="133801" y="6286"/>
                      </a:cubicBezTo>
                      <a:cubicBezTo>
                        <a:pt x="71507" y="5715"/>
                        <a:pt x="37122" y="12478"/>
                        <a:pt x="37122" y="12668"/>
                      </a:cubicBezTo>
                      <a:cubicBezTo>
                        <a:pt x="37122" y="12668"/>
                        <a:pt x="31502" y="144780"/>
                        <a:pt x="7880" y="222885"/>
                      </a:cubicBezTo>
                      <a:cubicBezTo>
                        <a:pt x="-15742" y="300990"/>
                        <a:pt x="20834" y="326803"/>
                        <a:pt x="25406" y="337375"/>
                      </a:cubicBezTo>
                      <a:cubicBezTo>
                        <a:pt x="25406" y="337375"/>
                        <a:pt x="13786" y="400621"/>
                        <a:pt x="17501" y="449771"/>
                      </a:cubicBezTo>
                      <a:cubicBezTo>
                        <a:pt x="17501" y="449771"/>
                        <a:pt x="160471" y="507968"/>
                        <a:pt x="410216" y="446818"/>
                      </a:cubicBezTo>
                      <a:cubicBezTo>
                        <a:pt x="419932" y="350996"/>
                        <a:pt x="418979" y="202120"/>
                        <a:pt x="425456" y="172593"/>
                      </a:cubicBezTo>
                      <a:cubicBezTo>
                        <a:pt x="434886" y="130016"/>
                        <a:pt x="391928" y="35338"/>
                        <a:pt x="391928" y="3533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6" name="Graphic 1">
                <a:extLst>
                  <a:ext uri="{FF2B5EF4-FFF2-40B4-BE49-F238E27FC236}">
                    <a16:creationId xmlns:a16="http://schemas.microsoft.com/office/drawing/2014/main" id="{374AE7DC-1362-4534-A67A-8C91A287F1EE}"/>
                  </a:ext>
                </a:extLst>
              </p:cNvPr>
              <p:cNvGrpSpPr/>
              <p:nvPr/>
            </p:nvGrpSpPr>
            <p:grpSpPr>
              <a:xfrm>
                <a:off x="5969316" y="3321824"/>
                <a:ext cx="569394" cy="1017658"/>
                <a:chOff x="5969316" y="3321824"/>
                <a:chExt cx="569394" cy="1017658"/>
              </a:xfrm>
            </p:grpSpPr>
            <p:grpSp>
              <p:nvGrpSpPr>
                <p:cNvPr id="17" name="Graphic 1">
                  <a:extLst>
                    <a:ext uri="{FF2B5EF4-FFF2-40B4-BE49-F238E27FC236}">
                      <a16:creationId xmlns:a16="http://schemas.microsoft.com/office/drawing/2014/main" id="{374AE7DC-1362-4534-A67A-8C91A287F1EE}"/>
                    </a:ext>
                  </a:extLst>
                </p:cNvPr>
                <p:cNvGrpSpPr/>
                <p:nvPr/>
              </p:nvGrpSpPr>
              <p:grpSpPr>
                <a:xfrm>
                  <a:off x="5969316" y="3321824"/>
                  <a:ext cx="569394" cy="1017658"/>
                  <a:chOff x="5969316" y="3321824"/>
                  <a:chExt cx="569394" cy="1017658"/>
                </a:xfrm>
              </p:grpSpPr>
              <p:sp>
                <p:nvSpPr>
                  <p:cNvPr id="24" name="Freeform: Shape 53">
                    <a:extLst>
                      <a:ext uri="{FF2B5EF4-FFF2-40B4-BE49-F238E27FC236}">
                        <a16:creationId xmlns:a16="http://schemas.microsoft.com/office/drawing/2014/main" id="{3CE714F7-DED1-400C-9987-C9F04B4BB962}"/>
                      </a:ext>
                    </a:extLst>
                  </p:cNvPr>
                  <p:cNvSpPr/>
                  <p:nvPr/>
                </p:nvSpPr>
                <p:spPr>
                  <a:xfrm>
                    <a:off x="6168123" y="3321824"/>
                    <a:ext cx="123614" cy="603617"/>
                  </a:xfrm>
                  <a:custGeom>
                    <a:avLst/>
                    <a:gdLst>
                      <a:gd name="connsiteX0" fmla="*/ 92278 w 123614"/>
                      <a:gd name="connsiteY0" fmla="*/ 19 h 603617"/>
                      <a:gd name="connsiteX1" fmla="*/ 3124 w 123614"/>
                      <a:gd name="connsiteY1" fmla="*/ 246907 h 603617"/>
                      <a:gd name="connsiteX2" fmla="*/ 8362 w 123614"/>
                      <a:gd name="connsiteY2" fmla="*/ 599903 h 603617"/>
                      <a:gd name="connsiteX3" fmla="*/ 32556 w 123614"/>
                      <a:gd name="connsiteY3" fmla="*/ 603618 h 603617"/>
                      <a:gd name="connsiteX4" fmla="*/ 32651 w 123614"/>
                      <a:gd name="connsiteY4" fmla="*/ 591997 h 603617"/>
                      <a:gd name="connsiteX5" fmla="*/ 32651 w 123614"/>
                      <a:gd name="connsiteY5" fmla="*/ 580187 h 603617"/>
                      <a:gd name="connsiteX6" fmla="*/ 32556 w 123614"/>
                      <a:gd name="connsiteY6" fmla="*/ 567995 h 603617"/>
                      <a:gd name="connsiteX7" fmla="*/ 32365 w 123614"/>
                      <a:gd name="connsiteY7" fmla="*/ 555136 h 603617"/>
                      <a:gd name="connsiteX8" fmla="*/ 31984 w 123614"/>
                      <a:gd name="connsiteY8" fmla="*/ 541515 h 603617"/>
                      <a:gd name="connsiteX9" fmla="*/ 31508 w 123614"/>
                      <a:gd name="connsiteY9" fmla="*/ 527037 h 603617"/>
                      <a:gd name="connsiteX10" fmla="*/ 30841 w 123614"/>
                      <a:gd name="connsiteY10" fmla="*/ 511702 h 603617"/>
                      <a:gd name="connsiteX11" fmla="*/ 29984 w 123614"/>
                      <a:gd name="connsiteY11" fmla="*/ 495509 h 603617"/>
                      <a:gd name="connsiteX12" fmla="*/ 29032 w 123614"/>
                      <a:gd name="connsiteY12" fmla="*/ 478459 h 603617"/>
                      <a:gd name="connsiteX13" fmla="*/ 27984 w 123614"/>
                      <a:gd name="connsiteY13" fmla="*/ 460553 h 603617"/>
                      <a:gd name="connsiteX14" fmla="*/ 26936 w 123614"/>
                      <a:gd name="connsiteY14" fmla="*/ 441979 h 603617"/>
                      <a:gd name="connsiteX15" fmla="*/ 25888 w 123614"/>
                      <a:gd name="connsiteY15" fmla="*/ 422929 h 603617"/>
                      <a:gd name="connsiteX16" fmla="*/ 24841 w 123614"/>
                      <a:gd name="connsiteY16" fmla="*/ 403498 h 603617"/>
                      <a:gd name="connsiteX17" fmla="*/ 23888 w 123614"/>
                      <a:gd name="connsiteY17" fmla="*/ 383781 h 603617"/>
                      <a:gd name="connsiteX18" fmla="*/ 23126 w 123614"/>
                      <a:gd name="connsiteY18" fmla="*/ 363969 h 603617"/>
                      <a:gd name="connsiteX19" fmla="*/ 22555 w 123614"/>
                      <a:gd name="connsiteY19" fmla="*/ 344062 h 603617"/>
                      <a:gd name="connsiteX20" fmla="*/ 22174 w 123614"/>
                      <a:gd name="connsiteY20" fmla="*/ 324250 h 603617"/>
                      <a:gd name="connsiteX21" fmla="*/ 21983 w 123614"/>
                      <a:gd name="connsiteY21" fmla="*/ 304533 h 603617"/>
                      <a:gd name="connsiteX22" fmla="*/ 21983 w 123614"/>
                      <a:gd name="connsiteY22" fmla="*/ 285007 h 603617"/>
                      <a:gd name="connsiteX23" fmla="*/ 22269 w 123614"/>
                      <a:gd name="connsiteY23" fmla="*/ 265671 h 603617"/>
                      <a:gd name="connsiteX24" fmla="*/ 22745 w 123614"/>
                      <a:gd name="connsiteY24" fmla="*/ 246526 h 603617"/>
                      <a:gd name="connsiteX25" fmla="*/ 23412 w 123614"/>
                      <a:gd name="connsiteY25" fmla="*/ 227571 h 603617"/>
                      <a:gd name="connsiteX26" fmla="*/ 24364 w 123614"/>
                      <a:gd name="connsiteY26" fmla="*/ 208807 h 603617"/>
                      <a:gd name="connsiteX27" fmla="*/ 25603 w 123614"/>
                      <a:gd name="connsiteY27" fmla="*/ 190328 h 603617"/>
                      <a:gd name="connsiteX28" fmla="*/ 27031 w 123614"/>
                      <a:gd name="connsiteY28" fmla="*/ 172135 h 603617"/>
                      <a:gd name="connsiteX29" fmla="*/ 28841 w 123614"/>
                      <a:gd name="connsiteY29" fmla="*/ 154324 h 603617"/>
                      <a:gd name="connsiteX30" fmla="*/ 31032 w 123614"/>
                      <a:gd name="connsiteY30" fmla="*/ 136988 h 603617"/>
                      <a:gd name="connsiteX31" fmla="*/ 33604 w 123614"/>
                      <a:gd name="connsiteY31" fmla="*/ 120319 h 603617"/>
                      <a:gd name="connsiteX32" fmla="*/ 36652 w 123614"/>
                      <a:gd name="connsiteY32" fmla="*/ 104413 h 603617"/>
                      <a:gd name="connsiteX33" fmla="*/ 40271 w 123614"/>
                      <a:gd name="connsiteY33" fmla="*/ 89458 h 603617"/>
                      <a:gd name="connsiteX34" fmla="*/ 44557 w 123614"/>
                      <a:gd name="connsiteY34" fmla="*/ 75552 h 603617"/>
                      <a:gd name="connsiteX35" fmla="*/ 49510 w 123614"/>
                      <a:gd name="connsiteY35" fmla="*/ 62788 h 603617"/>
                      <a:gd name="connsiteX36" fmla="*/ 55130 w 123614"/>
                      <a:gd name="connsiteY36" fmla="*/ 51358 h 603617"/>
                      <a:gd name="connsiteX37" fmla="*/ 61512 w 123614"/>
                      <a:gd name="connsiteY37" fmla="*/ 41357 h 603617"/>
                      <a:gd name="connsiteX38" fmla="*/ 68560 w 123614"/>
                      <a:gd name="connsiteY38" fmla="*/ 32689 h 603617"/>
                      <a:gd name="connsiteX39" fmla="*/ 76371 w 123614"/>
                      <a:gd name="connsiteY39" fmla="*/ 25355 h 603617"/>
                      <a:gd name="connsiteX40" fmla="*/ 84753 w 123614"/>
                      <a:gd name="connsiteY40" fmla="*/ 19259 h 603617"/>
                      <a:gd name="connsiteX41" fmla="*/ 93706 w 123614"/>
                      <a:gd name="connsiteY41" fmla="*/ 14211 h 603617"/>
                      <a:gd name="connsiteX42" fmla="*/ 103136 w 123614"/>
                      <a:gd name="connsiteY42" fmla="*/ 10020 h 603617"/>
                      <a:gd name="connsiteX43" fmla="*/ 112852 w 123614"/>
                      <a:gd name="connsiteY43" fmla="*/ 6496 h 603617"/>
                      <a:gd name="connsiteX44" fmla="*/ 123615 w 123614"/>
                      <a:gd name="connsiteY44" fmla="*/ 2971 h 603617"/>
                      <a:gd name="connsiteX45" fmla="*/ 95040 w 123614"/>
                      <a:gd name="connsiteY45" fmla="*/ 495 h 603617"/>
                      <a:gd name="connsiteX46" fmla="*/ 92278 w 123614"/>
                      <a:gd name="connsiteY46" fmla="*/ 19 h 603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123614" h="603617">
                        <a:moveTo>
                          <a:pt x="92278" y="19"/>
                        </a:moveTo>
                        <a:cubicBezTo>
                          <a:pt x="933" y="3543"/>
                          <a:pt x="8362" y="171088"/>
                          <a:pt x="3124" y="246907"/>
                        </a:cubicBezTo>
                        <a:cubicBezTo>
                          <a:pt x="-6306" y="365302"/>
                          <a:pt x="8648" y="481317"/>
                          <a:pt x="8362" y="599903"/>
                        </a:cubicBezTo>
                        <a:cubicBezTo>
                          <a:pt x="17411" y="603237"/>
                          <a:pt x="23507" y="603332"/>
                          <a:pt x="32556" y="603618"/>
                        </a:cubicBezTo>
                        <a:cubicBezTo>
                          <a:pt x="32556" y="603618"/>
                          <a:pt x="32651" y="592950"/>
                          <a:pt x="32651" y="591997"/>
                        </a:cubicBezTo>
                        <a:cubicBezTo>
                          <a:pt x="32651" y="588092"/>
                          <a:pt x="32651" y="584092"/>
                          <a:pt x="32651" y="580187"/>
                        </a:cubicBezTo>
                        <a:cubicBezTo>
                          <a:pt x="32651" y="576091"/>
                          <a:pt x="32651" y="571995"/>
                          <a:pt x="32556" y="567995"/>
                        </a:cubicBezTo>
                        <a:cubicBezTo>
                          <a:pt x="32556" y="563708"/>
                          <a:pt x="32461" y="559422"/>
                          <a:pt x="32365" y="555136"/>
                        </a:cubicBezTo>
                        <a:cubicBezTo>
                          <a:pt x="32270" y="550659"/>
                          <a:pt x="32175" y="546087"/>
                          <a:pt x="31984" y="541515"/>
                        </a:cubicBezTo>
                        <a:cubicBezTo>
                          <a:pt x="31794" y="536657"/>
                          <a:pt x="31699" y="531895"/>
                          <a:pt x="31508" y="527037"/>
                        </a:cubicBezTo>
                        <a:cubicBezTo>
                          <a:pt x="31318" y="521893"/>
                          <a:pt x="31032" y="516845"/>
                          <a:pt x="30841" y="511702"/>
                        </a:cubicBezTo>
                        <a:cubicBezTo>
                          <a:pt x="30556" y="506272"/>
                          <a:pt x="30270" y="500843"/>
                          <a:pt x="29984" y="495509"/>
                        </a:cubicBezTo>
                        <a:cubicBezTo>
                          <a:pt x="29698" y="489794"/>
                          <a:pt x="29317" y="484079"/>
                          <a:pt x="29032" y="478459"/>
                        </a:cubicBezTo>
                        <a:cubicBezTo>
                          <a:pt x="28651" y="472554"/>
                          <a:pt x="28365" y="466553"/>
                          <a:pt x="27984" y="460553"/>
                        </a:cubicBezTo>
                        <a:cubicBezTo>
                          <a:pt x="27603" y="454361"/>
                          <a:pt x="27222" y="448170"/>
                          <a:pt x="26936" y="441979"/>
                        </a:cubicBezTo>
                        <a:cubicBezTo>
                          <a:pt x="26555" y="435597"/>
                          <a:pt x="26174" y="429311"/>
                          <a:pt x="25888" y="422929"/>
                        </a:cubicBezTo>
                        <a:cubicBezTo>
                          <a:pt x="25507" y="416452"/>
                          <a:pt x="25222" y="409975"/>
                          <a:pt x="24841" y="403498"/>
                        </a:cubicBezTo>
                        <a:cubicBezTo>
                          <a:pt x="24555" y="396925"/>
                          <a:pt x="24174" y="390353"/>
                          <a:pt x="23888" y="383781"/>
                        </a:cubicBezTo>
                        <a:cubicBezTo>
                          <a:pt x="23602" y="377209"/>
                          <a:pt x="23317" y="370541"/>
                          <a:pt x="23126" y="363969"/>
                        </a:cubicBezTo>
                        <a:cubicBezTo>
                          <a:pt x="22936" y="357301"/>
                          <a:pt x="22650" y="350729"/>
                          <a:pt x="22555" y="344062"/>
                        </a:cubicBezTo>
                        <a:cubicBezTo>
                          <a:pt x="22364" y="337489"/>
                          <a:pt x="22269" y="330822"/>
                          <a:pt x="22174" y="324250"/>
                        </a:cubicBezTo>
                        <a:cubicBezTo>
                          <a:pt x="22078" y="317677"/>
                          <a:pt x="21983" y="311105"/>
                          <a:pt x="21983" y="304533"/>
                        </a:cubicBezTo>
                        <a:cubicBezTo>
                          <a:pt x="21983" y="297961"/>
                          <a:pt x="21983" y="291484"/>
                          <a:pt x="21983" y="285007"/>
                        </a:cubicBezTo>
                        <a:cubicBezTo>
                          <a:pt x="21983" y="278530"/>
                          <a:pt x="22078" y="272053"/>
                          <a:pt x="22269" y="265671"/>
                        </a:cubicBezTo>
                        <a:cubicBezTo>
                          <a:pt x="22364" y="259289"/>
                          <a:pt x="22555" y="252907"/>
                          <a:pt x="22745" y="246526"/>
                        </a:cubicBezTo>
                        <a:cubicBezTo>
                          <a:pt x="22936" y="240239"/>
                          <a:pt x="23126" y="233857"/>
                          <a:pt x="23412" y="227571"/>
                        </a:cubicBezTo>
                        <a:cubicBezTo>
                          <a:pt x="23698" y="221284"/>
                          <a:pt x="23983" y="215093"/>
                          <a:pt x="24364" y="208807"/>
                        </a:cubicBezTo>
                        <a:cubicBezTo>
                          <a:pt x="24745" y="202615"/>
                          <a:pt x="25126" y="196424"/>
                          <a:pt x="25603" y="190328"/>
                        </a:cubicBezTo>
                        <a:cubicBezTo>
                          <a:pt x="26079" y="184232"/>
                          <a:pt x="26555" y="178231"/>
                          <a:pt x="27031" y="172135"/>
                        </a:cubicBezTo>
                        <a:cubicBezTo>
                          <a:pt x="27603" y="166230"/>
                          <a:pt x="28174" y="160229"/>
                          <a:pt x="28841" y="154324"/>
                        </a:cubicBezTo>
                        <a:cubicBezTo>
                          <a:pt x="29508" y="148513"/>
                          <a:pt x="30175" y="142798"/>
                          <a:pt x="31032" y="136988"/>
                        </a:cubicBezTo>
                        <a:cubicBezTo>
                          <a:pt x="31794" y="131368"/>
                          <a:pt x="32651" y="125844"/>
                          <a:pt x="33604" y="120319"/>
                        </a:cubicBezTo>
                        <a:cubicBezTo>
                          <a:pt x="34556" y="114985"/>
                          <a:pt x="35509" y="109651"/>
                          <a:pt x="36652" y="104413"/>
                        </a:cubicBezTo>
                        <a:cubicBezTo>
                          <a:pt x="37699" y="99364"/>
                          <a:pt x="38938" y="94411"/>
                          <a:pt x="40271" y="89458"/>
                        </a:cubicBezTo>
                        <a:cubicBezTo>
                          <a:pt x="41509" y="84791"/>
                          <a:pt x="42938" y="80124"/>
                          <a:pt x="44557" y="75552"/>
                        </a:cubicBezTo>
                        <a:cubicBezTo>
                          <a:pt x="45986" y="71266"/>
                          <a:pt x="47701" y="66979"/>
                          <a:pt x="49510" y="62788"/>
                        </a:cubicBezTo>
                        <a:cubicBezTo>
                          <a:pt x="51225" y="58883"/>
                          <a:pt x="53035" y="55073"/>
                          <a:pt x="55130" y="51358"/>
                        </a:cubicBezTo>
                        <a:cubicBezTo>
                          <a:pt x="57035" y="47929"/>
                          <a:pt x="59131" y="44500"/>
                          <a:pt x="61512" y="41357"/>
                        </a:cubicBezTo>
                        <a:cubicBezTo>
                          <a:pt x="63703" y="38309"/>
                          <a:pt x="66084" y="35452"/>
                          <a:pt x="68560" y="32689"/>
                        </a:cubicBezTo>
                        <a:cubicBezTo>
                          <a:pt x="71037" y="30118"/>
                          <a:pt x="73609" y="27641"/>
                          <a:pt x="76371" y="25355"/>
                        </a:cubicBezTo>
                        <a:cubicBezTo>
                          <a:pt x="79038" y="23164"/>
                          <a:pt x="81895" y="21164"/>
                          <a:pt x="84753" y="19259"/>
                        </a:cubicBezTo>
                        <a:cubicBezTo>
                          <a:pt x="87610" y="17449"/>
                          <a:pt x="90658" y="15735"/>
                          <a:pt x="93706" y="14211"/>
                        </a:cubicBezTo>
                        <a:cubicBezTo>
                          <a:pt x="96754" y="12687"/>
                          <a:pt x="99898" y="11353"/>
                          <a:pt x="103136" y="10020"/>
                        </a:cubicBezTo>
                        <a:cubicBezTo>
                          <a:pt x="106375" y="8782"/>
                          <a:pt x="109613" y="7543"/>
                          <a:pt x="112852" y="6496"/>
                        </a:cubicBezTo>
                        <a:cubicBezTo>
                          <a:pt x="115995" y="5448"/>
                          <a:pt x="120472" y="4019"/>
                          <a:pt x="123615" y="2971"/>
                        </a:cubicBezTo>
                        <a:cubicBezTo>
                          <a:pt x="114566" y="1638"/>
                          <a:pt x="104089" y="1447"/>
                          <a:pt x="95040" y="495"/>
                        </a:cubicBezTo>
                        <a:cubicBezTo>
                          <a:pt x="94183" y="209"/>
                          <a:pt x="93230" y="-77"/>
                          <a:pt x="92278" y="19"/>
                        </a:cubicBezTo>
                        <a:close/>
                      </a:path>
                    </a:pathLst>
                  </a:custGeom>
                  <a:solidFill>
                    <a:srgbClr val="7EAB9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5" name="Graphic 1">
                    <a:extLst>
                      <a:ext uri="{FF2B5EF4-FFF2-40B4-BE49-F238E27FC236}">
                        <a16:creationId xmlns:a16="http://schemas.microsoft.com/office/drawing/2014/main" id="{374AE7DC-1362-4534-A67A-8C91A287F1EE}"/>
                      </a:ext>
                    </a:extLst>
                  </p:cNvPr>
                  <p:cNvGrpSpPr/>
                  <p:nvPr/>
                </p:nvGrpSpPr>
                <p:grpSpPr>
                  <a:xfrm>
                    <a:off x="5969316" y="3491619"/>
                    <a:ext cx="569394" cy="847863"/>
                    <a:chOff x="5969316" y="3491619"/>
                    <a:chExt cx="569394" cy="847863"/>
                  </a:xfrm>
                </p:grpSpPr>
                <p:grpSp>
                  <p:nvGrpSpPr>
                    <p:cNvPr id="26" name="Graphic 1">
                      <a:extLst>
                        <a:ext uri="{FF2B5EF4-FFF2-40B4-BE49-F238E27FC236}">
                          <a16:creationId xmlns:a16="http://schemas.microsoft.com/office/drawing/2014/main" id="{374AE7DC-1362-4534-A67A-8C91A287F1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969316" y="3543013"/>
                      <a:ext cx="275940" cy="428111"/>
                      <a:chOff x="5969316" y="3543013"/>
                      <a:chExt cx="275940" cy="428111"/>
                    </a:xfrm>
                  </p:grpSpPr>
                  <p:sp>
                    <p:nvSpPr>
                      <p:cNvPr id="170" name="Freeform: Shape 56">
                        <a:extLst>
                          <a:ext uri="{FF2B5EF4-FFF2-40B4-BE49-F238E27FC236}">
                            <a16:creationId xmlns:a16="http://schemas.microsoft.com/office/drawing/2014/main" id="{07907F23-CEC1-4B24-AF27-C1A0B17BA5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69316" y="3576541"/>
                        <a:ext cx="168879" cy="290988"/>
                      </a:xfrm>
                      <a:custGeom>
                        <a:avLst/>
                        <a:gdLst>
                          <a:gd name="connsiteX0" fmla="*/ 168880 w 168879"/>
                          <a:gd name="connsiteY0" fmla="*/ 290989 h 290988"/>
                          <a:gd name="connsiteX1" fmla="*/ 26576 w 168879"/>
                          <a:gd name="connsiteY1" fmla="*/ 86773 h 290988"/>
                          <a:gd name="connsiteX2" fmla="*/ 1 w 168879"/>
                          <a:gd name="connsiteY2" fmla="*/ 40672 h 290988"/>
                          <a:gd name="connsiteX3" fmla="*/ 32863 w 168879"/>
                          <a:gd name="connsiteY3" fmla="*/ 0 h 290988"/>
                          <a:gd name="connsiteX4" fmla="*/ 60771 w 168879"/>
                          <a:gd name="connsiteY4" fmla="*/ 69437 h 290988"/>
                          <a:gd name="connsiteX5" fmla="*/ 138781 w 168879"/>
                          <a:gd name="connsiteY5" fmla="*/ 236887 h 290988"/>
                          <a:gd name="connsiteX6" fmla="*/ 168880 w 168879"/>
                          <a:gd name="connsiteY6" fmla="*/ 290989 h 29098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68879" h="290988">
                            <a:moveTo>
                              <a:pt x="168880" y="290989"/>
                            </a:moveTo>
                            <a:cubicBezTo>
                              <a:pt x="119921" y="227362"/>
                              <a:pt x="74296" y="154591"/>
                              <a:pt x="26576" y="86773"/>
                            </a:cubicBezTo>
                            <a:cubicBezTo>
                              <a:pt x="20671" y="76772"/>
                              <a:pt x="-189" y="51721"/>
                              <a:pt x="1" y="40672"/>
                            </a:cubicBezTo>
                            <a:cubicBezTo>
                              <a:pt x="287" y="27813"/>
                              <a:pt x="23052" y="4191"/>
                              <a:pt x="32863" y="0"/>
                            </a:cubicBezTo>
                            <a:cubicBezTo>
                              <a:pt x="44578" y="21622"/>
                              <a:pt x="50008" y="46101"/>
                              <a:pt x="60771" y="69437"/>
                            </a:cubicBezTo>
                            <a:cubicBezTo>
                              <a:pt x="86488" y="125730"/>
                              <a:pt x="111349" y="181165"/>
                              <a:pt x="138781" y="236887"/>
                            </a:cubicBezTo>
                            <a:lnTo>
                              <a:pt x="168880" y="290989"/>
                            </a:lnTo>
                            <a:close/>
                          </a:path>
                        </a:pathLst>
                      </a:custGeom>
                      <a:solidFill>
                        <a:srgbClr val="67974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71" name="Freeform: Shape 57">
                        <a:extLst>
                          <a:ext uri="{FF2B5EF4-FFF2-40B4-BE49-F238E27FC236}">
                            <a16:creationId xmlns:a16="http://schemas.microsoft.com/office/drawing/2014/main" id="{B5C32A6C-BD44-4DC4-A7A4-D912E9F5B5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984693" y="3548232"/>
                        <a:ext cx="125212" cy="272911"/>
                      </a:xfrm>
                      <a:custGeom>
                        <a:avLst/>
                        <a:gdLst>
                          <a:gd name="connsiteX0" fmla="*/ 125213 w 125212"/>
                          <a:gd name="connsiteY0" fmla="*/ 272911 h 272911"/>
                          <a:gd name="connsiteX1" fmla="*/ 13389 w 125212"/>
                          <a:gd name="connsiteY1" fmla="*/ 54408 h 272911"/>
                          <a:gd name="connsiteX2" fmla="*/ 6722 w 125212"/>
                          <a:gd name="connsiteY2" fmla="*/ 5830 h 272911"/>
                          <a:gd name="connsiteX3" fmla="*/ 29772 w 125212"/>
                          <a:gd name="connsiteY3" fmla="*/ 16498 h 272911"/>
                          <a:gd name="connsiteX4" fmla="*/ 69872 w 125212"/>
                          <a:gd name="connsiteY4" fmla="*/ 111844 h 272911"/>
                          <a:gd name="connsiteX5" fmla="*/ 120164 w 125212"/>
                          <a:gd name="connsiteY5" fmla="*/ 235573 h 272911"/>
                          <a:gd name="connsiteX6" fmla="*/ 125213 w 125212"/>
                          <a:gd name="connsiteY6" fmla="*/ 272911 h 27291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25212" h="272911">
                            <a:moveTo>
                              <a:pt x="125213" y="272911"/>
                            </a:moveTo>
                            <a:cubicBezTo>
                              <a:pt x="79969" y="206141"/>
                              <a:pt x="49584" y="126322"/>
                              <a:pt x="13389" y="54408"/>
                            </a:cubicBezTo>
                            <a:cubicBezTo>
                              <a:pt x="5483" y="38215"/>
                              <a:pt x="-8328" y="20689"/>
                              <a:pt x="6722" y="5830"/>
                            </a:cubicBezTo>
                            <a:cubicBezTo>
                              <a:pt x="19009" y="-6743"/>
                              <a:pt x="22438" y="2973"/>
                              <a:pt x="29772" y="16498"/>
                            </a:cubicBezTo>
                            <a:cubicBezTo>
                              <a:pt x="46727" y="46312"/>
                              <a:pt x="56537" y="79840"/>
                              <a:pt x="69872" y="111844"/>
                            </a:cubicBezTo>
                            <a:cubicBezTo>
                              <a:pt x="86636" y="152801"/>
                              <a:pt x="104353" y="192997"/>
                              <a:pt x="120164" y="235573"/>
                            </a:cubicBezTo>
                            <a:lnTo>
                              <a:pt x="125213" y="272911"/>
                            </a:lnTo>
                            <a:close/>
                          </a:path>
                        </a:pathLst>
                      </a:custGeom>
                      <a:solidFill>
                        <a:srgbClr val="4C854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172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07810" y="3543013"/>
                        <a:ext cx="237445" cy="428111"/>
                        <a:chOff x="6007810" y="3543013"/>
                        <a:chExt cx="237445" cy="428111"/>
                      </a:xfrm>
                    </p:grpSpPr>
                    <p:sp>
                      <p:nvSpPr>
                        <p:cNvPr id="173" name="Freeform: Shape 59">
                          <a:extLst>
                            <a:ext uri="{FF2B5EF4-FFF2-40B4-BE49-F238E27FC236}">
                              <a16:creationId xmlns:a16="http://schemas.microsoft.com/office/drawing/2014/main" id="{FC50D8AB-52C9-45BA-885F-A74F954686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9526" y="3788663"/>
                          <a:ext cx="125729" cy="182461"/>
                        </a:xfrm>
                        <a:custGeom>
                          <a:avLst/>
                          <a:gdLst>
                            <a:gd name="connsiteX0" fmla="*/ 3524 w 125729"/>
                            <a:gd name="connsiteY0" fmla="*/ 4382 h 182461"/>
                            <a:gd name="connsiteX1" fmla="*/ 19907 w 125729"/>
                            <a:gd name="connsiteY1" fmla="*/ 54197 h 182461"/>
                            <a:gd name="connsiteX2" fmla="*/ 1048 w 125729"/>
                            <a:gd name="connsiteY2" fmla="*/ 31433 h 182461"/>
                            <a:gd name="connsiteX3" fmla="*/ 0 w 125729"/>
                            <a:gd name="connsiteY3" fmla="*/ 45815 h 182461"/>
                            <a:gd name="connsiteX4" fmla="*/ 30671 w 125729"/>
                            <a:gd name="connsiteY4" fmla="*/ 97346 h 182461"/>
                            <a:gd name="connsiteX5" fmla="*/ 74962 w 125729"/>
                            <a:gd name="connsiteY5" fmla="*/ 155353 h 182461"/>
                            <a:gd name="connsiteX6" fmla="*/ 100203 w 125729"/>
                            <a:gd name="connsiteY6" fmla="*/ 181166 h 182461"/>
                            <a:gd name="connsiteX7" fmla="*/ 125730 w 125729"/>
                            <a:gd name="connsiteY7" fmla="*/ 164021 h 182461"/>
                            <a:gd name="connsiteX8" fmla="*/ 125349 w 125729"/>
                            <a:gd name="connsiteY8" fmla="*/ 160782 h 182461"/>
                            <a:gd name="connsiteX9" fmla="*/ 112300 w 125729"/>
                            <a:gd name="connsiteY9" fmla="*/ 141351 h 182461"/>
                            <a:gd name="connsiteX10" fmla="*/ 80391 w 125729"/>
                            <a:gd name="connsiteY10" fmla="*/ 99060 h 182461"/>
                            <a:gd name="connsiteX11" fmla="*/ 24384 w 125729"/>
                            <a:gd name="connsiteY11" fmla="*/ 17526 h 182461"/>
                            <a:gd name="connsiteX12" fmla="*/ 14192 w 125729"/>
                            <a:gd name="connsiteY12" fmla="*/ 0 h 182461"/>
                            <a:gd name="connsiteX13" fmla="*/ 24384 w 125729"/>
                            <a:gd name="connsiteY13" fmla="*/ 29242 h 182461"/>
                            <a:gd name="connsiteX14" fmla="*/ 3524 w 125729"/>
                            <a:gd name="connsiteY14" fmla="*/ 4382 h 18246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25729" h="182461">
                              <a:moveTo>
                                <a:pt x="3524" y="4382"/>
                              </a:moveTo>
                              <a:cubicBezTo>
                                <a:pt x="2000" y="21050"/>
                                <a:pt x="12954" y="38862"/>
                                <a:pt x="19907" y="54197"/>
                              </a:cubicBezTo>
                              <a:cubicBezTo>
                                <a:pt x="14478" y="45244"/>
                                <a:pt x="8763" y="38481"/>
                                <a:pt x="1048" y="31433"/>
                              </a:cubicBezTo>
                              <a:cubicBezTo>
                                <a:pt x="381" y="36100"/>
                                <a:pt x="0" y="40958"/>
                                <a:pt x="0" y="45815"/>
                              </a:cubicBezTo>
                              <a:cubicBezTo>
                                <a:pt x="9525" y="63437"/>
                                <a:pt x="19336" y="80963"/>
                                <a:pt x="30671" y="97346"/>
                              </a:cubicBezTo>
                              <a:cubicBezTo>
                                <a:pt x="44482" y="117443"/>
                                <a:pt x="61055" y="135446"/>
                                <a:pt x="74962" y="155353"/>
                              </a:cubicBezTo>
                              <a:cubicBezTo>
                                <a:pt x="81820" y="165164"/>
                                <a:pt x="88678" y="176308"/>
                                <a:pt x="100203" y="181166"/>
                              </a:cubicBezTo>
                              <a:cubicBezTo>
                                <a:pt x="112109" y="186119"/>
                                <a:pt x="125635" y="176117"/>
                                <a:pt x="125730" y="164021"/>
                              </a:cubicBezTo>
                              <a:cubicBezTo>
                                <a:pt x="125730" y="163068"/>
                                <a:pt x="125635" y="162020"/>
                                <a:pt x="125349" y="160782"/>
                              </a:cubicBezTo>
                              <a:cubicBezTo>
                                <a:pt x="123825" y="153638"/>
                                <a:pt x="116681" y="146875"/>
                                <a:pt x="112300" y="141351"/>
                              </a:cubicBezTo>
                              <a:cubicBezTo>
                                <a:pt x="101346" y="127540"/>
                                <a:pt x="90773" y="113348"/>
                                <a:pt x="80391" y="99060"/>
                              </a:cubicBezTo>
                              <a:cubicBezTo>
                                <a:pt x="61055" y="72485"/>
                                <a:pt x="41338" y="45720"/>
                                <a:pt x="24384" y="17526"/>
                              </a:cubicBezTo>
                              <a:cubicBezTo>
                                <a:pt x="20955" y="11716"/>
                                <a:pt x="17526" y="5906"/>
                                <a:pt x="14192" y="0"/>
                              </a:cubicBezTo>
                              <a:cubicBezTo>
                                <a:pt x="16288" y="10573"/>
                                <a:pt x="19717" y="20765"/>
                                <a:pt x="24384" y="29242"/>
                              </a:cubicBezTo>
                              <a:cubicBezTo>
                                <a:pt x="16669" y="20288"/>
                                <a:pt x="9144" y="11240"/>
                                <a:pt x="3524" y="43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8D9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74" name="Freeform: Shape 60">
                          <a:extLst>
                            <a:ext uri="{FF2B5EF4-FFF2-40B4-BE49-F238E27FC236}">
                              <a16:creationId xmlns:a16="http://schemas.microsoft.com/office/drawing/2014/main" id="{8B42AF93-BBAB-4057-97A3-A69F035C41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7810" y="3543013"/>
                          <a:ext cx="136004" cy="299846"/>
                        </a:xfrm>
                        <a:custGeom>
                          <a:avLst/>
                          <a:gdLst>
                            <a:gd name="connsiteX0" fmla="*/ 1131 w 136004"/>
                            <a:gd name="connsiteY0" fmla="*/ 53816 h 299846"/>
                            <a:gd name="connsiteX1" fmla="*/ 94380 w 136004"/>
                            <a:gd name="connsiteY1" fmla="*/ 259747 h 299846"/>
                            <a:gd name="connsiteX2" fmla="*/ 111716 w 136004"/>
                            <a:gd name="connsiteY2" fmla="*/ 291465 h 299846"/>
                            <a:gd name="connsiteX3" fmla="*/ 112764 w 136004"/>
                            <a:gd name="connsiteY3" fmla="*/ 277082 h 299846"/>
                            <a:gd name="connsiteX4" fmla="*/ 131623 w 136004"/>
                            <a:gd name="connsiteY4" fmla="*/ 299847 h 299846"/>
                            <a:gd name="connsiteX5" fmla="*/ 115240 w 136004"/>
                            <a:gd name="connsiteY5" fmla="*/ 250031 h 299846"/>
                            <a:gd name="connsiteX6" fmla="*/ 136005 w 136004"/>
                            <a:gd name="connsiteY6" fmla="*/ 275082 h 299846"/>
                            <a:gd name="connsiteX7" fmla="*/ 125813 w 136004"/>
                            <a:gd name="connsiteY7" fmla="*/ 245840 h 299846"/>
                            <a:gd name="connsiteX8" fmla="*/ 45517 w 136004"/>
                            <a:gd name="connsiteY8" fmla="*/ 82772 h 299846"/>
                            <a:gd name="connsiteX9" fmla="*/ 11989 w 136004"/>
                            <a:gd name="connsiteY9" fmla="*/ 0 h 299846"/>
                            <a:gd name="connsiteX10" fmla="*/ 1131 w 136004"/>
                            <a:gd name="connsiteY10" fmla="*/ 53816 h 29984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36004" h="299846">
                              <a:moveTo>
                                <a:pt x="1131" y="53816"/>
                              </a:moveTo>
                              <a:cubicBezTo>
                                <a:pt x="21038" y="126682"/>
                                <a:pt x="57900" y="194119"/>
                                <a:pt x="94380" y="259747"/>
                              </a:cubicBezTo>
                              <a:cubicBezTo>
                                <a:pt x="100191" y="270224"/>
                                <a:pt x="105906" y="280892"/>
                                <a:pt x="111716" y="291465"/>
                              </a:cubicBezTo>
                              <a:cubicBezTo>
                                <a:pt x="111716" y="286607"/>
                                <a:pt x="112097" y="281750"/>
                                <a:pt x="112764" y="277082"/>
                              </a:cubicBezTo>
                              <a:cubicBezTo>
                                <a:pt x="120479" y="284131"/>
                                <a:pt x="126194" y="290893"/>
                                <a:pt x="131623" y="299847"/>
                              </a:cubicBezTo>
                              <a:cubicBezTo>
                                <a:pt x="124670" y="284512"/>
                                <a:pt x="113716" y="266700"/>
                                <a:pt x="115240" y="250031"/>
                              </a:cubicBezTo>
                              <a:cubicBezTo>
                                <a:pt x="120955" y="256889"/>
                                <a:pt x="128480" y="265938"/>
                                <a:pt x="136005" y="275082"/>
                              </a:cubicBezTo>
                              <a:cubicBezTo>
                                <a:pt x="131433" y="266605"/>
                                <a:pt x="128004" y="256413"/>
                                <a:pt x="125813" y="245840"/>
                              </a:cubicBezTo>
                              <a:cubicBezTo>
                                <a:pt x="95809" y="193643"/>
                                <a:pt x="68949" y="138113"/>
                                <a:pt x="45517" y="82772"/>
                              </a:cubicBezTo>
                              <a:cubicBezTo>
                                <a:pt x="41231" y="73819"/>
                                <a:pt x="21419" y="0"/>
                                <a:pt x="11989" y="0"/>
                              </a:cubicBezTo>
                              <a:cubicBezTo>
                                <a:pt x="-1727" y="381"/>
                                <a:pt x="-870" y="46768"/>
                                <a:pt x="1131" y="5381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EAF5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27" name="Graphic 1">
                      <a:extLst>
                        <a:ext uri="{FF2B5EF4-FFF2-40B4-BE49-F238E27FC236}">
                          <a16:creationId xmlns:a16="http://schemas.microsoft.com/office/drawing/2014/main" id="{374AE7DC-1362-4534-A67A-8C91A287F1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132004" y="3617903"/>
                      <a:ext cx="178762" cy="418701"/>
                      <a:chOff x="6132004" y="3617903"/>
                      <a:chExt cx="178762" cy="418701"/>
                    </a:xfrm>
                  </p:grpSpPr>
                  <p:sp>
                    <p:nvSpPr>
                      <p:cNvPr id="160" name="Freeform: Shape 62">
                        <a:extLst>
                          <a:ext uri="{FF2B5EF4-FFF2-40B4-BE49-F238E27FC236}">
                            <a16:creationId xmlns:a16="http://schemas.microsoft.com/office/drawing/2014/main" id="{9EF69754-66CB-45D0-944C-36201C885C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1019" y="3649022"/>
                        <a:ext cx="169747" cy="387582"/>
                      </a:xfrm>
                      <a:custGeom>
                        <a:avLst/>
                        <a:gdLst>
                          <a:gd name="connsiteX0" fmla="*/ 24703 w 169747"/>
                          <a:gd name="connsiteY0" fmla="*/ 2195 h 387582"/>
                          <a:gd name="connsiteX1" fmla="*/ 7368 w 169747"/>
                          <a:gd name="connsiteY1" fmla="*/ 28389 h 387582"/>
                          <a:gd name="connsiteX2" fmla="*/ 5844 w 169747"/>
                          <a:gd name="connsiteY2" fmla="*/ 175169 h 387582"/>
                          <a:gd name="connsiteX3" fmla="*/ 13559 w 169747"/>
                          <a:gd name="connsiteY3" fmla="*/ 256036 h 387582"/>
                          <a:gd name="connsiteX4" fmla="*/ 38515 w 169747"/>
                          <a:gd name="connsiteY4" fmla="*/ 337284 h 387582"/>
                          <a:gd name="connsiteX5" fmla="*/ 74995 w 169747"/>
                          <a:gd name="connsiteY5" fmla="*/ 368812 h 387582"/>
                          <a:gd name="connsiteX6" fmla="*/ 113762 w 169747"/>
                          <a:gd name="connsiteY6" fmla="*/ 387576 h 387582"/>
                          <a:gd name="connsiteX7" fmla="*/ 143004 w 169747"/>
                          <a:gd name="connsiteY7" fmla="*/ 360906 h 387582"/>
                          <a:gd name="connsiteX8" fmla="*/ 167388 w 169747"/>
                          <a:gd name="connsiteY8" fmla="*/ 292231 h 387582"/>
                          <a:gd name="connsiteX9" fmla="*/ 141956 w 169747"/>
                          <a:gd name="connsiteY9" fmla="*/ 179836 h 387582"/>
                          <a:gd name="connsiteX10" fmla="*/ 86997 w 169747"/>
                          <a:gd name="connsiteY10" fmla="*/ 46105 h 387582"/>
                          <a:gd name="connsiteX11" fmla="*/ 74710 w 169747"/>
                          <a:gd name="connsiteY11" fmla="*/ 19816 h 387582"/>
                          <a:gd name="connsiteX12" fmla="*/ 54517 w 169747"/>
                          <a:gd name="connsiteY12" fmla="*/ 4 h 387582"/>
                          <a:gd name="connsiteX13" fmla="*/ 24703 w 169747"/>
                          <a:gd name="connsiteY13" fmla="*/ 2195 h 3875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69747" h="387582">
                            <a:moveTo>
                              <a:pt x="24703" y="2195"/>
                            </a:moveTo>
                            <a:cubicBezTo>
                              <a:pt x="16893" y="10767"/>
                              <a:pt x="10606" y="16292"/>
                              <a:pt x="7368" y="28389"/>
                            </a:cubicBezTo>
                            <a:cubicBezTo>
                              <a:pt x="-5396" y="76395"/>
                              <a:pt x="1367" y="126591"/>
                              <a:pt x="5844" y="175169"/>
                            </a:cubicBezTo>
                            <a:cubicBezTo>
                              <a:pt x="8320" y="202125"/>
                              <a:pt x="9463" y="229176"/>
                              <a:pt x="13559" y="256036"/>
                            </a:cubicBezTo>
                            <a:cubicBezTo>
                              <a:pt x="17845" y="283754"/>
                              <a:pt x="22798" y="313377"/>
                              <a:pt x="38515" y="337284"/>
                            </a:cubicBezTo>
                            <a:cubicBezTo>
                              <a:pt x="46992" y="350048"/>
                              <a:pt x="61089" y="362240"/>
                              <a:pt x="74995" y="368812"/>
                            </a:cubicBezTo>
                            <a:cubicBezTo>
                              <a:pt x="85663" y="373860"/>
                              <a:pt x="102237" y="387576"/>
                              <a:pt x="113762" y="387576"/>
                            </a:cubicBezTo>
                            <a:cubicBezTo>
                              <a:pt x="127954" y="387957"/>
                              <a:pt x="136717" y="371384"/>
                              <a:pt x="143004" y="360906"/>
                            </a:cubicBezTo>
                            <a:cubicBezTo>
                              <a:pt x="154910" y="340047"/>
                              <a:pt x="161673" y="315472"/>
                              <a:pt x="167388" y="292231"/>
                            </a:cubicBezTo>
                            <a:cubicBezTo>
                              <a:pt x="176818" y="254036"/>
                              <a:pt x="155863" y="214317"/>
                              <a:pt x="141956" y="179836"/>
                            </a:cubicBezTo>
                            <a:cubicBezTo>
                              <a:pt x="123859" y="134973"/>
                              <a:pt x="108047" y="89634"/>
                              <a:pt x="86997" y="46105"/>
                            </a:cubicBezTo>
                            <a:cubicBezTo>
                              <a:pt x="82806" y="37437"/>
                              <a:pt x="79663" y="28198"/>
                              <a:pt x="74710" y="19816"/>
                            </a:cubicBezTo>
                            <a:cubicBezTo>
                              <a:pt x="71662" y="14482"/>
                              <a:pt x="61851" y="-282"/>
                              <a:pt x="54517" y="4"/>
                            </a:cubicBezTo>
                            <a:lnTo>
                              <a:pt x="24703" y="2195"/>
                            </a:lnTo>
                            <a:close/>
                          </a:path>
                        </a:pathLst>
                      </a:custGeom>
                      <a:solidFill>
                        <a:srgbClr val="2D133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161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32004" y="3617903"/>
                        <a:ext cx="90487" cy="130183"/>
                        <a:chOff x="6132004" y="3617903"/>
                        <a:chExt cx="90487" cy="130183"/>
                      </a:xfrm>
                    </p:grpSpPr>
                    <p:sp>
                      <p:nvSpPr>
                        <p:cNvPr id="168" name="Freeform: Shape 64">
                          <a:extLst>
                            <a:ext uri="{FF2B5EF4-FFF2-40B4-BE49-F238E27FC236}">
                              <a16:creationId xmlns:a16="http://schemas.microsoft.com/office/drawing/2014/main" id="{2B677DC5-8E05-471E-8DBB-7E4ACE1A6DF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2004" y="3626357"/>
                          <a:ext cx="90487" cy="121729"/>
                        </a:xfrm>
                        <a:custGeom>
                          <a:avLst/>
                          <a:gdLst>
                            <a:gd name="connsiteX0" fmla="*/ 84106 w 90487"/>
                            <a:gd name="connsiteY0" fmla="*/ 52292 h 121729"/>
                            <a:gd name="connsiteX1" fmla="*/ 90488 w 90487"/>
                            <a:gd name="connsiteY1" fmla="*/ 53435 h 121729"/>
                            <a:gd name="connsiteX2" fmla="*/ 74581 w 90487"/>
                            <a:gd name="connsiteY2" fmla="*/ 27146 h 121729"/>
                            <a:gd name="connsiteX3" fmla="*/ 58388 w 90487"/>
                            <a:gd name="connsiteY3" fmla="*/ 15811 h 121729"/>
                            <a:gd name="connsiteX4" fmla="*/ 53245 w 90487"/>
                            <a:gd name="connsiteY4" fmla="*/ 2477 h 121729"/>
                            <a:gd name="connsiteX5" fmla="*/ 28289 w 90487"/>
                            <a:gd name="connsiteY5" fmla="*/ 0 h 121729"/>
                            <a:gd name="connsiteX6" fmla="*/ 31433 w 90487"/>
                            <a:gd name="connsiteY6" fmla="*/ 13144 h 121729"/>
                            <a:gd name="connsiteX7" fmla="*/ 15907 w 90487"/>
                            <a:gd name="connsiteY7" fmla="*/ 29051 h 121729"/>
                            <a:gd name="connsiteX8" fmla="*/ 7429 w 90487"/>
                            <a:gd name="connsiteY8" fmla="*/ 58865 h 121729"/>
                            <a:gd name="connsiteX9" fmla="*/ 0 w 90487"/>
                            <a:gd name="connsiteY9" fmla="*/ 98869 h 121729"/>
                            <a:gd name="connsiteX10" fmla="*/ 12287 w 90487"/>
                            <a:gd name="connsiteY10" fmla="*/ 86296 h 121729"/>
                            <a:gd name="connsiteX11" fmla="*/ 4286 w 90487"/>
                            <a:gd name="connsiteY11" fmla="*/ 110680 h 121729"/>
                            <a:gd name="connsiteX12" fmla="*/ 21050 w 90487"/>
                            <a:gd name="connsiteY12" fmla="*/ 89154 h 121729"/>
                            <a:gd name="connsiteX13" fmla="*/ 24956 w 90487"/>
                            <a:gd name="connsiteY13" fmla="*/ 121729 h 121729"/>
                            <a:gd name="connsiteX14" fmla="*/ 84106 w 90487"/>
                            <a:gd name="connsiteY14" fmla="*/ 52292 h 1217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90487" h="121729">
                              <a:moveTo>
                                <a:pt x="84106" y="52292"/>
                              </a:moveTo>
                              <a:lnTo>
                                <a:pt x="90488" y="53435"/>
                              </a:lnTo>
                              <a:cubicBezTo>
                                <a:pt x="85916" y="44958"/>
                                <a:pt x="83344" y="35814"/>
                                <a:pt x="74581" y="27146"/>
                              </a:cubicBezTo>
                              <a:cubicBezTo>
                                <a:pt x="69342" y="22479"/>
                                <a:pt x="62008" y="20669"/>
                                <a:pt x="58388" y="15811"/>
                              </a:cubicBezTo>
                              <a:cubicBezTo>
                                <a:pt x="55340" y="12097"/>
                                <a:pt x="55054" y="6953"/>
                                <a:pt x="53245" y="2477"/>
                              </a:cubicBezTo>
                              <a:cubicBezTo>
                                <a:pt x="45529" y="3334"/>
                                <a:pt x="35528" y="2191"/>
                                <a:pt x="28289" y="0"/>
                              </a:cubicBezTo>
                              <a:cubicBezTo>
                                <a:pt x="29337" y="4667"/>
                                <a:pt x="32004" y="10001"/>
                                <a:pt x="31433" y="13144"/>
                              </a:cubicBezTo>
                              <a:cubicBezTo>
                                <a:pt x="29813" y="22098"/>
                                <a:pt x="21717" y="23241"/>
                                <a:pt x="15907" y="29051"/>
                              </a:cubicBezTo>
                              <a:cubicBezTo>
                                <a:pt x="8763" y="36767"/>
                                <a:pt x="8477" y="48768"/>
                                <a:pt x="7429" y="58865"/>
                              </a:cubicBezTo>
                              <a:cubicBezTo>
                                <a:pt x="6191" y="73152"/>
                                <a:pt x="9811" y="86677"/>
                                <a:pt x="0" y="98869"/>
                              </a:cubicBezTo>
                              <a:cubicBezTo>
                                <a:pt x="4000" y="95345"/>
                                <a:pt x="8763" y="90964"/>
                                <a:pt x="12287" y="86296"/>
                              </a:cubicBezTo>
                              <a:cubicBezTo>
                                <a:pt x="9811" y="94583"/>
                                <a:pt x="8192" y="103537"/>
                                <a:pt x="4286" y="110680"/>
                              </a:cubicBezTo>
                              <a:cubicBezTo>
                                <a:pt x="11430" y="108775"/>
                                <a:pt x="20479" y="96679"/>
                                <a:pt x="21050" y="89154"/>
                              </a:cubicBezTo>
                              <a:cubicBezTo>
                                <a:pt x="20193" y="100108"/>
                                <a:pt x="24289" y="111061"/>
                                <a:pt x="24956" y="121729"/>
                              </a:cubicBezTo>
                              <a:cubicBezTo>
                                <a:pt x="38767" y="104489"/>
                                <a:pt x="51245" y="37148"/>
                                <a:pt x="84106" y="5229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B0CC4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69" name="Freeform: Shape 65">
                          <a:extLst>
                            <a:ext uri="{FF2B5EF4-FFF2-40B4-BE49-F238E27FC236}">
                              <a16:creationId xmlns:a16="http://schemas.microsoft.com/office/drawing/2014/main" id="{5972A4CD-C562-403B-9DAC-CBB662E2CD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0064" y="3617903"/>
                          <a:ext cx="25374" cy="11215"/>
                        </a:xfrm>
                        <a:custGeom>
                          <a:avLst/>
                          <a:gdLst>
                            <a:gd name="connsiteX0" fmla="*/ 20993 w 25374"/>
                            <a:gd name="connsiteY0" fmla="*/ 4929 h 11215"/>
                            <a:gd name="connsiteX1" fmla="*/ 1372 w 25374"/>
                            <a:gd name="connsiteY1" fmla="*/ 1215 h 11215"/>
                            <a:gd name="connsiteX2" fmla="*/ 419 w 25374"/>
                            <a:gd name="connsiteY2" fmla="*/ 8454 h 11215"/>
                            <a:gd name="connsiteX3" fmla="*/ 25375 w 25374"/>
                            <a:gd name="connsiteY3" fmla="*/ 10930 h 11215"/>
                            <a:gd name="connsiteX4" fmla="*/ 20993 w 25374"/>
                            <a:gd name="connsiteY4" fmla="*/ 4929 h 112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25374" h="11215">
                              <a:moveTo>
                                <a:pt x="20993" y="4929"/>
                              </a:moveTo>
                              <a:cubicBezTo>
                                <a:pt x="17755" y="2453"/>
                                <a:pt x="4610" y="-2214"/>
                                <a:pt x="1372" y="1215"/>
                              </a:cubicBezTo>
                              <a:cubicBezTo>
                                <a:pt x="-247" y="3024"/>
                                <a:pt x="-247" y="5596"/>
                                <a:pt x="419" y="8454"/>
                              </a:cubicBezTo>
                              <a:cubicBezTo>
                                <a:pt x="7563" y="10644"/>
                                <a:pt x="17660" y="11787"/>
                                <a:pt x="25375" y="10930"/>
                              </a:cubicBezTo>
                              <a:cubicBezTo>
                                <a:pt x="24422" y="8644"/>
                                <a:pt x="23184" y="6548"/>
                                <a:pt x="20993" y="49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162" name="Freeform: Shape 66">
                        <a:extLst>
                          <a:ext uri="{FF2B5EF4-FFF2-40B4-BE49-F238E27FC236}">
                            <a16:creationId xmlns:a16="http://schemas.microsoft.com/office/drawing/2014/main" id="{F39962B5-761D-4A0B-97AD-70E9DF44F1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51703" y="3676363"/>
                        <a:ext cx="23449" cy="44005"/>
                      </a:xfrm>
                      <a:custGeom>
                        <a:avLst/>
                        <a:gdLst>
                          <a:gd name="connsiteX0" fmla="*/ 23450 w 23449"/>
                          <a:gd name="connsiteY0" fmla="*/ 0 h 44005"/>
                          <a:gd name="connsiteX1" fmla="*/ 17639 w 23449"/>
                          <a:gd name="connsiteY1" fmla="*/ 11811 h 44005"/>
                          <a:gd name="connsiteX2" fmla="*/ 15258 w 23449"/>
                          <a:gd name="connsiteY2" fmla="*/ 16573 h 44005"/>
                          <a:gd name="connsiteX3" fmla="*/ 12877 w 23449"/>
                          <a:gd name="connsiteY3" fmla="*/ 22003 h 44005"/>
                          <a:gd name="connsiteX4" fmla="*/ 18 w 23449"/>
                          <a:gd name="connsiteY4" fmla="*/ 44005 h 44005"/>
                          <a:gd name="connsiteX5" fmla="*/ 780 w 23449"/>
                          <a:gd name="connsiteY5" fmla="*/ 30956 h 44005"/>
                          <a:gd name="connsiteX6" fmla="*/ 4114 w 23449"/>
                          <a:gd name="connsiteY6" fmla="*/ 18288 h 44005"/>
                          <a:gd name="connsiteX7" fmla="*/ 7352 w 23449"/>
                          <a:gd name="connsiteY7" fmla="*/ 12287 h 44005"/>
                          <a:gd name="connsiteX8" fmla="*/ 12210 w 23449"/>
                          <a:gd name="connsiteY8" fmla="*/ 6763 h 44005"/>
                          <a:gd name="connsiteX9" fmla="*/ 23450 w 23449"/>
                          <a:gd name="connsiteY9" fmla="*/ 0 h 44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3449" h="44005">
                            <a:moveTo>
                              <a:pt x="23450" y="0"/>
                            </a:moveTo>
                            <a:cubicBezTo>
                              <a:pt x="22878" y="4763"/>
                              <a:pt x="19640" y="8573"/>
                              <a:pt x="17639" y="11811"/>
                            </a:cubicBezTo>
                            <a:cubicBezTo>
                              <a:pt x="16687" y="13621"/>
                              <a:pt x="15925" y="14764"/>
                              <a:pt x="15258" y="16573"/>
                            </a:cubicBezTo>
                            <a:cubicBezTo>
                              <a:pt x="14306" y="18479"/>
                              <a:pt x="13639" y="20098"/>
                              <a:pt x="12877" y="22003"/>
                            </a:cubicBezTo>
                            <a:cubicBezTo>
                              <a:pt x="9734" y="29051"/>
                              <a:pt x="6971" y="37719"/>
                              <a:pt x="18" y="44005"/>
                            </a:cubicBezTo>
                            <a:cubicBezTo>
                              <a:pt x="-77" y="39338"/>
                              <a:pt x="209" y="35242"/>
                              <a:pt x="780" y="30956"/>
                            </a:cubicBezTo>
                            <a:cubicBezTo>
                              <a:pt x="1352" y="26765"/>
                              <a:pt x="2399" y="22479"/>
                              <a:pt x="4114" y="18288"/>
                            </a:cubicBezTo>
                            <a:cubicBezTo>
                              <a:pt x="5066" y="16288"/>
                              <a:pt x="6114" y="14002"/>
                              <a:pt x="7352" y="12287"/>
                            </a:cubicBezTo>
                            <a:cubicBezTo>
                              <a:pt x="8591" y="10382"/>
                              <a:pt x="10400" y="8096"/>
                              <a:pt x="12210" y="6763"/>
                            </a:cubicBezTo>
                            <a:cubicBezTo>
                              <a:pt x="15925" y="3715"/>
                              <a:pt x="19640" y="2477"/>
                              <a:pt x="23450" y="0"/>
                            </a:cubicBezTo>
                            <a:close/>
                          </a:path>
                        </a:pathLst>
                      </a:custGeom>
                      <a:solidFill>
                        <a:srgbClr val="9CBF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63" name="Freeform: Shape 67">
                        <a:extLst>
                          <a:ext uri="{FF2B5EF4-FFF2-40B4-BE49-F238E27FC236}">
                            <a16:creationId xmlns:a16="http://schemas.microsoft.com/office/drawing/2014/main" id="{8777DAE3-663A-44F7-BCAF-DEA06CF4D8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1692" y="3670895"/>
                        <a:ext cx="15743" cy="44997"/>
                      </a:xfrm>
                      <a:custGeom>
                        <a:avLst/>
                        <a:gdLst>
                          <a:gd name="connsiteX0" fmla="*/ 15744 w 15743"/>
                          <a:gd name="connsiteY0" fmla="*/ 134 h 44997"/>
                          <a:gd name="connsiteX1" fmla="*/ 12315 w 15743"/>
                          <a:gd name="connsiteY1" fmla="*/ 10516 h 44997"/>
                          <a:gd name="connsiteX2" fmla="*/ 10791 w 15743"/>
                          <a:gd name="connsiteY2" fmla="*/ 22423 h 44997"/>
                          <a:gd name="connsiteX3" fmla="*/ 1170 w 15743"/>
                          <a:gd name="connsiteY3" fmla="*/ 44997 h 44997"/>
                          <a:gd name="connsiteX4" fmla="*/ 1551 w 15743"/>
                          <a:gd name="connsiteY4" fmla="*/ 20137 h 44997"/>
                          <a:gd name="connsiteX5" fmla="*/ 5266 w 15743"/>
                          <a:gd name="connsiteY5" fmla="*/ 8326 h 44997"/>
                          <a:gd name="connsiteX6" fmla="*/ 9172 w 15743"/>
                          <a:gd name="connsiteY6" fmla="*/ 2611 h 44997"/>
                          <a:gd name="connsiteX7" fmla="*/ 15744 w 15743"/>
                          <a:gd name="connsiteY7" fmla="*/ 134 h 449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5743" h="44997">
                            <a:moveTo>
                              <a:pt x="15744" y="134"/>
                            </a:moveTo>
                            <a:cubicBezTo>
                              <a:pt x="12505" y="3182"/>
                              <a:pt x="12982" y="6706"/>
                              <a:pt x="12315" y="10516"/>
                            </a:cubicBezTo>
                            <a:cubicBezTo>
                              <a:pt x="12029" y="14231"/>
                              <a:pt x="11553" y="18517"/>
                              <a:pt x="10791" y="22423"/>
                            </a:cubicBezTo>
                            <a:cubicBezTo>
                              <a:pt x="8981" y="30233"/>
                              <a:pt x="6505" y="37948"/>
                              <a:pt x="1170" y="44997"/>
                            </a:cubicBezTo>
                            <a:cubicBezTo>
                              <a:pt x="-830" y="36234"/>
                              <a:pt x="28" y="28042"/>
                              <a:pt x="1551" y="20137"/>
                            </a:cubicBezTo>
                            <a:cubicBezTo>
                              <a:pt x="2599" y="16136"/>
                              <a:pt x="3266" y="12421"/>
                              <a:pt x="5266" y="8326"/>
                            </a:cubicBezTo>
                            <a:cubicBezTo>
                              <a:pt x="6219" y="6325"/>
                              <a:pt x="7457" y="4421"/>
                              <a:pt x="9172" y="2611"/>
                            </a:cubicBezTo>
                            <a:cubicBezTo>
                              <a:pt x="10886" y="896"/>
                              <a:pt x="13458" y="-437"/>
                              <a:pt x="15744" y="134"/>
                            </a:cubicBezTo>
                            <a:close/>
                          </a:path>
                        </a:pathLst>
                      </a:custGeom>
                      <a:solidFill>
                        <a:srgbClr val="9CBF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64" name="Freeform: Shape 68">
                        <a:extLst>
                          <a:ext uri="{FF2B5EF4-FFF2-40B4-BE49-F238E27FC236}">
                            <a16:creationId xmlns:a16="http://schemas.microsoft.com/office/drawing/2014/main" id="{2E53A99F-F2DA-4CDB-84CA-30B2DDFB91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1628" y="3644169"/>
                        <a:ext cx="20000" cy="11329"/>
                      </a:xfrm>
                      <a:custGeom>
                        <a:avLst/>
                        <a:gdLst>
                          <a:gd name="connsiteX0" fmla="*/ 19621 w 20000"/>
                          <a:gd name="connsiteY0" fmla="*/ 0 h 11329"/>
                          <a:gd name="connsiteX1" fmla="*/ 18002 w 20000"/>
                          <a:gd name="connsiteY1" fmla="*/ 7144 h 11329"/>
                          <a:gd name="connsiteX2" fmla="*/ 12192 w 20000"/>
                          <a:gd name="connsiteY2" fmla="*/ 10859 h 11329"/>
                          <a:gd name="connsiteX3" fmla="*/ 0 w 20000"/>
                          <a:gd name="connsiteY3" fmla="*/ 7811 h 11329"/>
                          <a:gd name="connsiteX4" fmla="*/ 9620 w 20000"/>
                          <a:gd name="connsiteY4" fmla="*/ 1619 h 11329"/>
                          <a:gd name="connsiteX5" fmla="*/ 13906 w 20000"/>
                          <a:gd name="connsiteY5" fmla="*/ 857 h 11329"/>
                          <a:gd name="connsiteX6" fmla="*/ 19621 w 20000"/>
                          <a:gd name="connsiteY6" fmla="*/ 0 h 113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20000" h="11329">
                            <a:moveTo>
                              <a:pt x="19621" y="0"/>
                            </a:moveTo>
                            <a:cubicBezTo>
                              <a:pt x="20574" y="2572"/>
                              <a:pt x="19621" y="5239"/>
                              <a:pt x="18002" y="7144"/>
                            </a:cubicBezTo>
                            <a:cubicBezTo>
                              <a:pt x="16478" y="9144"/>
                              <a:pt x="14288" y="10192"/>
                              <a:pt x="12192" y="10859"/>
                            </a:cubicBezTo>
                            <a:cubicBezTo>
                              <a:pt x="7906" y="11906"/>
                              <a:pt x="3905" y="11335"/>
                              <a:pt x="0" y="7811"/>
                            </a:cubicBezTo>
                            <a:cubicBezTo>
                              <a:pt x="3429" y="3715"/>
                              <a:pt x="6763" y="2572"/>
                              <a:pt x="9620" y="1619"/>
                            </a:cubicBezTo>
                            <a:cubicBezTo>
                              <a:pt x="11049" y="1334"/>
                              <a:pt x="12382" y="953"/>
                              <a:pt x="13906" y="857"/>
                            </a:cubicBezTo>
                            <a:cubicBezTo>
                              <a:pt x="15335" y="762"/>
                              <a:pt x="16954" y="667"/>
                              <a:pt x="19621" y="0"/>
                            </a:cubicBezTo>
                            <a:close/>
                          </a:path>
                        </a:pathLst>
                      </a:custGeom>
                      <a:solidFill>
                        <a:srgbClr val="9CBF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65" name="Freeform: Shape 69">
                        <a:extLst>
                          <a:ext uri="{FF2B5EF4-FFF2-40B4-BE49-F238E27FC236}">
                            <a16:creationId xmlns:a16="http://schemas.microsoft.com/office/drawing/2014/main" id="{27681BD7-194C-488A-B73E-7691DA2A83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0269" y="3636453"/>
                        <a:ext cx="9575" cy="13144"/>
                      </a:xfrm>
                      <a:custGeom>
                        <a:avLst/>
                        <a:gdLst>
                          <a:gd name="connsiteX0" fmla="*/ 2788 w 9575"/>
                          <a:gd name="connsiteY0" fmla="*/ 0 h 13144"/>
                          <a:gd name="connsiteX1" fmla="*/ 9360 w 9575"/>
                          <a:gd name="connsiteY1" fmla="*/ 5144 h 13144"/>
                          <a:gd name="connsiteX2" fmla="*/ 6788 w 9575"/>
                          <a:gd name="connsiteY2" fmla="*/ 13145 h 13144"/>
                          <a:gd name="connsiteX3" fmla="*/ 216 w 9575"/>
                          <a:gd name="connsiteY3" fmla="*/ 8001 h 13144"/>
                          <a:gd name="connsiteX4" fmla="*/ 2788 w 9575"/>
                          <a:gd name="connsiteY4" fmla="*/ 0 h 131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75" h="13144">
                            <a:moveTo>
                              <a:pt x="2788" y="0"/>
                            </a:moveTo>
                            <a:cubicBezTo>
                              <a:pt x="7074" y="1238"/>
                              <a:pt x="8503" y="3048"/>
                              <a:pt x="9360" y="5144"/>
                            </a:cubicBezTo>
                            <a:cubicBezTo>
                              <a:pt x="9836" y="7334"/>
                              <a:pt x="9741" y="9620"/>
                              <a:pt x="6788" y="13145"/>
                            </a:cubicBezTo>
                            <a:cubicBezTo>
                              <a:pt x="2597" y="12192"/>
                              <a:pt x="1073" y="10192"/>
                              <a:pt x="216" y="8001"/>
                            </a:cubicBezTo>
                            <a:cubicBezTo>
                              <a:pt x="-260" y="5620"/>
                              <a:pt x="-165" y="3143"/>
                              <a:pt x="2788" y="0"/>
                            </a:cubicBezTo>
                            <a:close/>
                          </a:path>
                        </a:pathLst>
                      </a:custGeom>
                      <a:solidFill>
                        <a:srgbClr val="9CBF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66" name="Freeform: Shape 70">
                        <a:extLst>
                          <a:ext uri="{FF2B5EF4-FFF2-40B4-BE49-F238E27FC236}">
                            <a16:creationId xmlns:a16="http://schemas.microsoft.com/office/drawing/2014/main" id="{BF62A57D-10CF-47DB-B022-76D53A6FCD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8276" y="3633310"/>
                        <a:ext cx="9824" cy="14192"/>
                      </a:xfrm>
                      <a:custGeom>
                        <a:avLst/>
                        <a:gdLst>
                          <a:gd name="connsiteX0" fmla="*/ 2210 w 9824"/>
                          <a:gd name="connsiteY0" fmla="*/ 0 h 14192"/>
                          <a:gd name="connsiteX1" fmla="*/ 9354 w 9824"/>
                          <a:gd name="connsiteY1" fmla="*/ 5334 h 14192"/>
                          <a:gd name="connsiteX2" fmla="*/ 7639 w 9824"/>
                          <a:gd name="connsiteY2" fmla="*/ 14192 h 14192"/>
                          <a:gd name="connsiteX3" fmla="*/ 496 w 9824"/>
                          <a:gd name="connsiteY3" fmla="*/ 8858 h 14192"/>
                          <a:gd name="connsiteX4" fmla="*/ 2210 w 9824"/>
                          <a:gd name="connsiteY4" fmla="*/ 0 h 14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824" h="14192">
                            <a:moveTo>
                              <a:pt x="2210" y="0"/>
                            </a:moveTo>
                            <a:cubicBezTo>
                              <a:pt x="6687" y="1048"/>
                              <a:pt x="8306" y="3048"/>
                              <a:pt x="9354" y="5334"/>
                            </a:cubicBezTo>
                            <a:cubicBezTo>
                              <a:pt x="10116" y="7715"/>
                              <a:pt x="10211" y="10287"/>
                              <a:pt x="7639" y="14192"/>
                            </a:cubicBezTo>
                            <a:cubicBezTo>
                              <a:pt x="3258" y="13335"/>
                              <a:pt x="1543" y="11240"/>
                              <a:pt x="496" y="8858"/>
                            </a:cubicBezTo>
                            <a:cubicBezTo>
                              <a:pt x="-266" y="6287"/>
                              <a:pt x="-457" y="3620"/>
                              <a:pt x="22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9CBF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167" name="Freeform: Shape 71">
                        <a:extLst>
                          <a:ext uri="{FF2B5EF4-FFF2-40B4-BE49-F238E27FC236}">
                            <a16:creationId xmlns:a16="http://schemas.microsoft.com/office/drawing/2014/main" id="{C3CD0989-9E79-4265-80F2-639EC12790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41446" y="3999166"/>
                        <a:ext cx="30384" cy="20054"/>
                      </a:xfrm>
                      <a:custGeom>
                        <a:avLst/>
                        <a:gdLst>
                          <a:gd name="connsiteX0" fmla="*/ 0 w 30384"/>
                          <a:gd name="connsiteY0" fmla="*/ 19336 h 20054"/>
                          <a:gd name="connsiteX1" fmla="*/ 13811 w 30384"/>
                          <a:gd name="connsiteY1" fmla="*/ 7620 h 20054"/>
                          <a:gd name="connsiteX2" fmla="*/ 30385 w 30384"/>
                          <a:gd name="connsiteY2" fmla="*/ 0 h 20054"/>
                          <a:gd name="connsiteX3" fmla="*/ 19050 w 30384"/>
                          <a:gd name="connsiteY3" fmla="*/ 15621 h 20054"/>
                          <a:gd name="connsiteX4" fmla="*/ 0 w 30384"/>
                          <a:gd name="connsiteY4" fmla="*/ 19336 h 200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30384" h="20054">
                            <a:moveTo>
                              <a:pt x="0" y="19336"/>
                            </a:moveTo>
                            <a:cubicBezTo>
                              <a:pt x="4667" y="14097"/>
                              <a:pt x="8954" y="10858"/>
                              <a:pt x="13811" y="7620"/>
                            </a:cubicBezTo>
                            <a:cubicBezTo>
                              <a:pt x="18669" y="4572"/>
                              <a:pt x="23527" y="1810"/>
                              <a:pt x="30385" y="0"/>
                            </a:cubicBezTo>
                            <a:cubicBezTo>
                              <a:pt x="29051" y="7049"/>
                              <a:pt x="24289" y="12001"/>
                              <a:pt x="19050" y="15621"/>
                            </a:cubicBezTo>
                            <a:cubicBezTo>
                              <a:pt x="13621" y="18859"/>
                              <a:pt x="7049" y="21336"/>
                              <a:pt x="0" y="19336"/>
                            </a:cubicBezTo>
                            <a:close/>
                          </a:path>
                        </a:pathLst>
                      </a:custGeom>
                      <a:solidFill>
                        <a:srgbClr val="0C050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8" name="Graphic 1">
                      <a:extLst>
                        <a:ext uri="{FF2B5EF4-FFF2-40B4-BE49-F238E27FC236}">
                          <a16:creationId xmlns:a16="http://schemas.microsoft.com/office/drawing/2014/main" id="{374AE7DC-1362-4534-A67A-8C91A287F1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02288" y="3491619"/>
                      <a:ext cx="336422" cy="518500"/>
                      <a:chOff x="6202288" y="3491619"/>
                      <a:chExt cx="336422" cy="518500"/>
                    </a:xfrm>
                  </p:grpSpPr>
                  <p:grpSp>
                    <p:nvGrpSpPr>
                      <p:cNvPr id="36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24777" y="3538060"/>
                        <a:ext cx="195020" cy="434530"/>
                        <a:chOff x="6224777" y="3538060"/>
                        <a:chExt cx="195020" cy="434530"/>
                      </a:xfrm>
                    </p:grpSpPr>
                    <p:sp>
                      <p:nvSpPr>
                        <p:cNvPr id="153" name="Freeform: Shape 74">
                          <a:extLst>
                            <a:ext uri="{FF2B5EF4-FFF2-40B4-BE49-F238E27FC236}">
                              <a16:creationId xmlns:a16="http://schemas.microsoft.com/office/drawing/2014/main" id="{C2D6DB43-7472-4EEB-A5F6-41F0B2B664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1075" y="3538060"/>
                          <a:ext cx="98722" cy="269462"/>
                        </a:xfrm>
                        <a:custGeom>
                          <a:avLst/>
                          <a:gdLst>
                            <a:gd name="connsiteX0" fmla="*/ 0 w 98722"/>
                            <a:gd name="connsiteY0" fmla="*/ 269462 h 269462"/>
                            <a:gd name="connsiteX1" fmla="*/ 2667 w 98722"/>
                            <a:gd name="connsiteY1" fmla="*/ 215837 h 269462"/>
                            <a:gd name="connsiteX2" fmla="*/ 7525 w 98722"/>
                            <a:gd name="connsiteY2" fmla="*/ 171450 h 269462"/>
                            <a:gd name="connsiteX3" fmla="*/ 1619 w 98722"/>
                            <a:gd name="connsiteY3" fmla="*/ 128016 h 269462"/>
                            <a:gd name="connsiteX4" fmla="*/ 23241 w 98722"/>
                            <a:gd name="connsiteY4" fmla="*/ 70580 h 269462"/>
                            <a:gd name="connsiteX5" fmla="*/ 48482 w 98722"/>
                            <a:gd name="connsiteY5" fmla="*/ 21527 h 269462"/>
                            <a:gd name="connsiteX6" fmla="*/ 68580 w 98722"/>
                            <a:gd name="connsiteY6" fmla="*/ 0 h 269462"/>
                            <a:gd name="connsiteX7" fmla="*/ 94583 w 98722"/>
                            <a:gd name="connsiteY7" fmla="*/ 71628 h 269462"/>
                            <a:gd name="connsiteX8" fmla="*/ 91154 w 98722"/>
                            <a:gd name="connsiteY8" fmla="*/ 141446 h 269462"/>
                            <a:gd name="connsiteX9" fmla="*/ 67628 w 98722"/>
                            <a:gd name="connsiteY9" fmla="*/ 205073 h 269462"/>
                            <a:gd name="connsiteX10" fmla="*/ 4953 w 98722"/>
                            <a:gd name="connsiteY10" fmla="*/ 256604 h 269462"/>
                            <a:gd name="connsiteX11" fmla="*/ 0 w 98722"/>
                            <a:gd name="connsiteY11" fmla="*/ 269462 h 269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8722" h="269462">
                              <a:moveTo>
                                <a:pt x="0" y="269462"/>
                              </a:moveTo>
                              <a:cubicBezTo>
                                <a:pt x="5810" y="260795"/>
                                <a:pt x="3143" y="226409"/>
                                <a:pt x="2667" y="215837"/>
                              </a:cubicBezTo>
                              <a:cubicBezTo>
                                <a:pt x="1143" y="197834"/>
                                <a:pt x="953" y="187928"/>
                                <a:pt x="7525" y="171450"/>
                              </a:cubicBezTo>
                              <a:cubicBezTo>
                                <a:pt x="13145" y="155734"/>
                                <a:pt x="2477" y="143351"/>
                                <a:pt x="1619" y="128016"/>
                              </a:cubicBezTo>
                              <a:cubicBezTo>
                                <a:pt x="191" y="105442"/>
                                <a:pt x="10478" y="88106"/>
                                <a:pt x="23241" y="70580"/>
                              </a:cubicBezTo>
                              <a:cubicBezTo>
                                <a:pt x="34481" y="55340"/>
                                <a:pt x="41243" y="38386"/>
                                <a:pt x="48482" y="21527"/>
                              </a:cubicBezTo>
                              <a:cubicBezTo>
                                <a:pt x="52006" y="12478"/>
                                <a:pt x="57055" y="0"/>
                                <a:pt x="68580" y="0"/>
                              </a:cubicBezTo>
                              <a:cubicBezTo>
                                <a:pt x="93059" y="1048"/>
                                <a:pt x="90297" y="56102"/>
                                <a:pt x="94583" y="71628"/>
                              </a:cubicBezTo>
                              <a:cubicBezTo>
                                <a:pt x="100870" y="96679"/>
                                <a:pt x="100203" y="117253"/>
                                <a:pt x="91154" y="141446"/>
                              </a:cubicBezTo>
                              <a:cubicBezTo>
                                <a:pt x="83344" y="162687"/>
                                <a:pt x="78772" y="185738"/>
                                <a:pt x="67628" y="205073"/>
                              </a:cubicBezTo>
                              <a:cubicBezTo>
                                <a:pt x="53626" y="230219"/>
                                <a:pt x="22384" y="234601"/>
                                <a:pt x="4953" y="256604"/>
                              </a:cubicBezTo>
                              <a:lnTo>
                                <a:pt x="0" y="26946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C7B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4" name="Freeform: Shape 75">
                          <a:extLst>
                            <a:ext uri="{FF2B5EF4-FFF2-40B4-BE49-F238E27FC236}">
                              <a16:creationId xmlns:a16="http://schemas.microsoft.com/office/drawing/2014/main" id="{1B948BE5-AC00-4B83-A3A4-CF34BC66505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4777" y="3546823"/>
                          <a:ext cx="168876" cy="425767"/>
                        </a:xfrm>
                        <a:custGeom>
                          <a:avLst/>
                          <a:gdLst>
                            <a:gd name="connsiteX0" fmla="*/ 164973 w 168876"/>
                            <a:gd name="connsiteY0" fmla="*/ 0 h 425767"/>
                            <a:gd name="connsiteX1" fmla="*/ 164878 w 168876"/>
                            <a:gd name="connsiteY1" fmla="*/ 5144 h 425767"/>
                            <a:gd name="connsiteX2" fmla="*/ 165068 w 168876"/>
                            <a:gd name="connsiteY2" fmla="*/ 11335 h 425767"/>
                            <a:gd name="connsiteX3" fmla="*/ 165640 w 168876"/>
                            <a:gd name="connsiteY3" fmla="*/ 19717 h 425767"/>
                            <a:gd name="connsiteX4" fmla="*/ 168021 w 168876"/>
                            <a:gd name="connsiteY4" fmla="*/ 42386 h 425767"/>
                            <a:gd name="connsiteX5" fmla="*/ 168212 w 168876"/>
                            <a:gd name="connsiteY5" fmla="*/ 72009 h 425767"/>
                            <a:gd name="connsiteX6" fmla="*/ 161925 w 168876"/>
                            <a:gd name="connsiteY6" fmla="*/ 106680 h 425767"/>
                            <a:gd name="connsiteX7" fmla="*/ 156782 w 168876"/>
                            <a:gd name="connsiteY7" fmla="*/ 125158 h 425767"/>
                            <a:gd name="connsiteX8" fmla="*/ 153924 w 168876"/>
                            <a:gd name="connsiteY8" fmla="*/ 134588 h 425767"/>
                            <a:gd name="connsiteX9" fmla="*/ 150686 w 168876"/>
                            <a:gd name="connsiteY9" fmla="*/ 144209 h 425767"/>
                            <a:gd name="connsiteX10" fmla="*/ 144018 w 168876"/>
                            <a:gd name="connsiteY10" fmla="*/ 163735 h 425767"/>
                            <a:gd name="connsiteX11" fmla="*/ 136779 w 168876"/>
                            <a:gd name="connsiteY11" fmla="*/ 183642 h 425767"/>
                            <a:gd name="connsiteX12" fmla="*/ 128492 w 168876"/>
                            <a:gd name="connsiteY12" fmla="*/ 203644 h 425767"/>
                            <a:gd name="connsiteX13" fmla="*/ 124301 w 168876"/>
                            <a:gd name="connsiteY13" fmla="*/ 213741 h 425767"/>
                            <a:gd name="connsiteX14" fmla="*/ 122111 w 168876"/>
                            <a:gd name="connsiteY14" fmla="*/ 218885 h 425767"/>
                            <a:gd name="connsiteX15" fmla="*/ 119729 w 168876"/>
                            <a:gd name="connsiteY15" fmla="*/ 223742 h 425767"/>
                            <a:gd name="connsiteX16" fmla="*/ 110300 w 168876"/>
                            <a:gd name="connsiteY16" fmla="*/ 243173 h 425767"/>
                            <a:gd name="connsiteX17" fmla="*/ 101251 w 168876"/>
                            <a:gd name="connsiteY17" fmla="*/ 262604 h 425767"/>
                            <a:gd name="connsiteX18" fmla="*/ 92393 w 168876"/>
                            <a:gd name="connsiteY18" fmla="*/ 281940 h 425767"/>
                            <a:gd name="connsiteX19" fmla="*/ 87725 w 168876"/>
                            <a:gd name="connsiteY19" fmla="*/ 291465 h 425767"/>
                            <a:gd name="connsiteX20" fmla="*/ 82772 w 168876"/>
                            <a:gd name="connsiteY20" fmla="*/ 300609 h 425767"/>
                            <a:gd name="connsiteX21" fmla="*/ 77819 w 168876"/>
                            <a:gd name="connsiteY21" fmla="*/ 309562 h 425767"/>
                            <a:gd name="connsiteX22" fmla="*/ 72485 w 168876"/>
                            <a:gd name="connsiteY22" fmla="*/ 318135 h 425767"/>
                            <a:gd name="connsiteX23" fmla="*/ 67247 w 168876"/>
                            <a:gd name="connsiteY23" fmla="*/ 326517 h 425767"/>
                            <a:gd name="connsiteX24" fmla="*/ 62008 w 168876"/>
                            <a:gd name="connsiteY24" fmla="*/ 334328 h 425767"/>
                            <a:gd name="connsiteX25" fmla="*/ 52197 w 168876"/>
                            <a:gd name="connsiteY25" fmla="*/ 349377 h 425767"/>
                            <a:gd name="connsiteX26" fmla="*/ 47625 w 168876"/>
                            <a:gd name="connsiteY26" fmla="*/ 356521 h 425767"/>
                            <a:gd name="connsiteX27" fmla="*/ 43625 w 168876"/>
                            <a:gd name="connsiteY27" fmla="*/ 363569 h 425767"/>
                            <a:gd name="connsiteX28" fmla="*/ 36481 w 168876"/>
                            <a:gd name="connsiteY28" fmla="*/ 376809 h 425767"/>
                            <a:gd name="connsiteX29" fmla="*/ 30671 w 168876"/>
                            <a:gd name="connsiteY29" fmla="*/ 389096 h 425767"/>
                            <a:gd name="connsiteX30" fmla="*/ 25718 w 168876"/>
                            <a:gd name="connsiteY30" fmla="*/ 400431 h 425767"/>
                            <a:gd name="connsiteX31" fmla="*/ 22003 w 168876"/>
                            <a:gd name="connsiteY31" fmla="*/ 409670 h 425767"/>
                            <a:gd name="connsiteX32" fmla="*/ 19717 w 168876"/>
                            <a:gd name="connsiteY32" fmla="*/ 416814 h 425767"/>
                            <a:gd name="connsiteX33" fmla="*/ 18669 w 168876"/>
                            <a:gd name="connsiteY33" fmla="*/ 421862 h 425767"/>
                            <a:gd name="connsiteX34" fmla="*/ 18383 w 168876"/>
                            <a:gd name="connsiteY34" fmla="*/ 425768 h 425767"/>
                            <a:gd name="connsiteX35" fmla="*/ 0 w 168876"/>
                            <a:gd name="connsiteY35" fmla="*/ 425482 h 425767"/>
                            <a:gd name="connsiteX36" fmla="*/ 667 w 168876"/>
                            <a:gd name="connsiteY36" fmla="*/ 419005 h 425767"/>
                            <a:gd name="connsiteX37" fmla="*/ 2381 w 168876"/>
                            <a:gd name="connsiteY37" fmla="*/ 411956 h 425767"/>
                            <a:gd name="connsiteX38" fmla="*/ 5525 w 168876"/>
                            <a:gd name="connsiteY38" fmla="*/ 403193 h 425767"/>
                            <a:gd name="connsiteX39" fmla="*/ 10097 w 168876"/>
                            <a:gd name="connsiteY39" fmla="*/ 393192 h 425767"/>
                            <a:gd name="connsiteX40" fmla="*/ 15526 w 168876"/>
                            <a:gd name="connsiteY40" fmla="*/ 382143 h 425767"/>
                            <a:gd name="connsiteX41" fmla="*/ 22193 w 168876"/>
                            <a:gd name="connsiteY41" fmla="*/ 369284 h 425767"/>
                            <a:gd name="connsiteX42" fmla="*/ 30290 w 168876"/>
                            <a:gd name="connsiteY42" fmla="*/ 355473 h 425767"/>
                            <a:gd name="connsiteX43" fmla="*/ 34862 w 168876"/>
                            <a:gd name="connsiteY43" fmla="*/ 348234 h 425767"/>
                            <a:gd name="connsiteX44" fmla="*/ 39910 w 168876"/>
                            <a:gd name="connsiteY44" fmla="*/ 341090 h 425767"/>
                            <a:gd name="connsiteX45" fmla="*/ 50483 w 168876"/>
                            <a:gd name="connsiteY45" fmla="*/ 326231 h 425767"/>
                            <a:gd name="connsiteX46" fmla="*/ 56007 w 168876"/>
                            <a:gd name="connsiteY46" fmla="*/ 318611 h 425767"/>
                            <a:gd name="connsiteX47" fmla="*/ 61341 w 168876"/>
                            <a:gd name="connsiteY47" fmla="*/ 310801 h 425767"/>
                            <a:gd name="connsiteX48" fmla="*/ 66770 w 168876"/>
                            <a:gd name="connsiteY48" fmla="*/ 302800 h 425767"/>
                            <a:gd name="connsiteX49" fmla="*/ 71914 w 168876"/>
                            <a:gd name="connsiteY49" fmla="*/ 294323 h 425767"/>
                            <a:gd name="connsiteX50" fmla="*/ 77057 w 168876"/>
                            <a:gd name="connsiteY50" fmla="*/ 285655 h 425767"/>
                            <a:gd name="connsiteX51" fmla="*/ 81915 w 168876"/>
                            <a:gd name="connsiteY51" fmla="*/ 276701 h 425767"/>
                            <a:gd name="connsiteX52" fmla="*/ 91440 w 168876"/>
                            <a:gd name="connsiteY52" fmla="*/ 258032 h 425767"/>
                            <a:gd name="connsiteX53" fmla="*/ 101251 w 168876"/>
                            <a:gd name="connsiteY53" fmla="*/ 238887 h 425767"/>
                            <a:gd name="connsiteX54" fmla="*/ 111443 w 168876"/>
                            <a:gd name="connsiteY54" fmla="*/ 219742 h 425767"/>
                            <a:gd name="connsiteX55" fmla="*/ 114014 w 168876"/>
                            <a:gd name="connsiteY55" fmla="*/ 214979 h 425767"/>
                            <a:gd name="connsiteX56" fmla="*/ 116300 w 168876"/>
                            <a:gd name="connsiteY56" fmla="*/ 210217 h 425767"/>
                            <a:gd name="connsiteX57" fmla="*/ 120777 w 168876"/>
                            <a:gd name="connsiteY57" fmla="*/ 200501 h 425767"/>
                            <a:gd name="connsiteX58" fmla="*/ 129635 w 168876"/>
                            <a:gd name="connsiteY58" fmla="*/ 181165 h 425767"/>
                            <a:gd name="connsiteX59" fmla="*/ 137636 w 168876"/>
                            <a:gd name="connsiteY59" fmla="*/ 161639 h 425767"/>
                            <a:gd name="connsiteX60" fmla="*/ 145066 w 168876"/>
                            <a:gd name="connsiteY60" fmla="*/ 142399 h 425767"/>
                            <a:gd name="connsiteX61" fmla="*/ 148590 w 168876"/>
                            <a:gd name="connsiteY61" fmla="*/ 133064 h 425767"/>
                            <a:gd name="connsiteX62" fmla="*/ 151829 w 168876"/>
                            <a:gd name="connsiteY62" fmla="*/ 123730 h 425767"/>
                            <a:gd name="connsiteX63" fmla="*/ 157639 w 168876"/>
                            <a:gd name="connsiteY63" fmla="*/ 105632 h 425767"/>
                            <a:gd name="connsiteX64" fmla="*/ 165164 w 168876"/>
                            <a:gd name="connsiteY64" fmla="*/ 71819 h 425767"/>
                            <a:gd name="connsiteX65" fmla="*/ 166116 w 168876"/>
                            <a:gd name="connsiteY65" fmla="*/ 42481 h 425767"/>
                            <a:gd name="connsiteX66" fmla="*/ 164592 w 168876"/>
                            <a:gd name="connsiteY66" fmla="*/ 19717 h 425767"/>
                            <a:gd name="connsiteX67" fmla="*/ 164306 w 168876"/>
                            <a:gd name="connsiteY67" fmla="*/ 11240 h 425767"/>
                            <a:gd name="connsiteX68" fmla="*/ 164402 w 168876"/>
                            <a:gd name="connsiteY68" fmla="*/ 5048 h 425767"/>
                            <a:gd name="connsiteX69" fmla="*/ 164973 w 168876"/>
                            <a:gd name="connsiteY69" fmla="*/ 0 h 4257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168876" h="425767">
                              <a:moveTo>
                                <a:pt x="164973" y="0"/>
                              </a:moveTo>
                              <a:cubicBezTo>
                                <a:pt x="164973" y="0"/>
                                <a:pt x="164973" y="1810"/>
                                <a:pt x="164878" y="5144"/>
                              </a:cubicBezTo>
                              <a:cubicBezTo>
                                <a:pt x="164783" y="6858"/>
                                <a:pt x="164878" y="8953"/>
                                <a:pt x="165068" y="11335"/>
                              </a:cubicBezTo>
                              <a:cubicBezTo>
                                <a:pt x="165164" y="13811"/>
                                <a:pt x="165354" y="16573"/>
                                <a:pt x="165640" y="19717"/>
                              </a:cubicBezTo>
                              <a:cubicBezTo>
                                <a:pt x="166211" y="26003"/>
                                <a:pt x="167164" y="33623"/>
                                <a:pt x="168021" y="42386"/>
                              </a:cubicBezTo>
                              <a:cubicBezTo>
                                <a:pt x="168974" y="51149"/>
                                <a:pt x="169259" y="61246"/>
                                <a:pt x="168212" y="72009"/>
                              </a:cubicBezTo>
                              <a:cubicBezTo>
                                <a:pt x="167259" y="82963"/>
                                <a:pt x="164973" y="94583"/>
                                <a:pt x="161925" y="106680"/>
                              </a:cubicBezTo>
                              <a:cubicBezTo>
                                <a:pt x="160401" y="112681"/>
                                <a:pt x="158687" y="118872"/>
                                <a:pt x="156782" y="125158"/>
                              </a:cubicBezTo>
                              <a:cubicBezTo>
                                <a:pt x="155829" y="128302"/>
                                <a:pt x="154877" y="131445"/>
                                <a:pt x="153924" y="134588"/>
                              </a:cubicBezTo>
                              <a:cubicBezTo>
                                <a:pt x="152876" y="137922"/>
                                <a:pt x="151733" y="140970"/>
                                <a:pt x="150686" y="144209"/>
                              </a:cubicBezTo>
                              <a:cubicBezTo>
                                <a:pt x="148495" y="150590"/>
                                <a:pt x="146304" y="157163"/>
                                <a:pt x="144018" y="163735"/>
                              </a:cubicBezTo>
                              <a:cubicBezTo>
                                <a:pt x="141732" y="170307"/>
                                <a:pt x="139732" y="177070"/>
                                <a:pt x="136779" y="183642"/>
                              </a:cubicBezTo>
                              <a:cubicBezTo>
                                <a:pt x="134017" y="190309"/>
                                <a:pt x="131255" y="196977"/>
                                <a:pt x="128492" y="203644"/>
                              </a:cubicBezTo>
                              <a:lnTo>
                                <a:pt x="124301" y="213741"/>
                              </a:lnTo>
                              <a:cubicBezTo>
                                <a:pt x="123539" y="215456"/>
                                <a:pt x="122968" y="217075"/>
                                <a:pt x="122111" y="218885"/>
                              </a:cubicBezTo>
                              <a:lnTo>
                                <a:pt x="119729" y="223742"/>
                              </a:lnTo>
                              <a:cubicBezTo>
                                <a:pt x="116586" y="230219"/>
                                <a:pt x="113348" y="236696"/>
                                <a:pt x="110300" y="243173"/>
                              </a:cubicBezTo>
                              <a:cubicBezTo>
                                <a:pt x="107347" y="249555"/>
                                <a:pt x="104108" y="256032"/>
                                <a:pt x="101251" y="262604"/>
                              </a:cubicBezTo>
                              <a:cubicBezTo>
                                <a:pt x="98393" y="269081"/>
                                <a:pt x="95631" y="275558"/>
                                <a:pt x="92393" y="281940"/>
                              </a:cubicBezTo>
                              <a:cubicBezTo>
                                <a:pt x="90869" y="285083"/>
                                <a:pt x="89249" y="288322"/>
                                <a:pt x="87725" y="291465"/>
                              </a:cubicBezTo>
                              <a:cubicBezTo>
                                <a:pt x="86106" y="294608"/>
                                <a:pt x="84392" y="297561"/>
                                <a:pt x="82772" y="300609"/>
                              </a:cubicBezTo>
                              <a:cubicBezTo>
                                <a:pt x="81058" y="303657"/>
                                <a:pt x="79439" y="306610"/>
                                <a:pt x="77819" y="309562"/>
                              </a:cubicBezTo>
                              <a:cubicBezTo>
                                <a:pt x="76010" y="312420"/>
                                <a:pt x="74200" y="315278"/>
                                <a:pt x="72485" y="318135"/>
                              </a:cubicBezTo>
                              <a:cubicBezTo>
                                <a:pt x="70771" y="320993"/>
                                <a:pt x="68961" y="323755"/>
                                <a:pt x="67247" y="326517"/>
                              </a:cubicBezTo>
                              <a:cubicBezTo>
                                <a:pt x="65437" y="329184"/>
                                <a:pt x="63722" y="331756"/>
                                <a:pt x="62008" y="334328"/>
                              </a:cubicBezTo>
                              <a:cubicBezTo>
                                <a:pt x="58484" y="339471"/>
                                <a:pt x="55245" y="344519"/>
                                <a:pt x="52197" y="349377"/>
                              </a:cubicBezTo>
                              <a:cubicBezTo>
                                <a:pt x="50673" y="351758"/>
                                <a:pt x="49149" y="354235"/>
                                <a:pt x="47625" y="356521"/>
                              </a:cubicBezTo>
                              <a:cubicBezTo>
                                <a:pt x="46292" y="358902"/>
                                <a:pt x="44958" y="361188"/>
                                <a:pt x="43625" y="363569"/>
                              </a:cubicBezTo>
                              <a:cubicBezTo>
                                <a:pt x="40958" y="368141"/>
                                <a:pt x="38386" y="372428"/>
                                <a:pt x="36481" y="376809"/>
                              </a:cubicBezTo>
                              <a:cubicBezTo>
                                <a:pt x="34481" y="381190"/>
                                <a:pt x="32576" y="385000"/>
                                <a:pt x="30671" y="389096"/>
                              </a:cubicBezTo>
                              <a:cubicBezTo>
                                <a:pt x="28861" y="393097"/>
                                <a:pt x="27242" y="396907"/>
                                <a:pt x="25718" y="400431"/>
                              </a:cubicBezTo>
                              <a:cubicBezTo>
                                <a:pt x="24194" y="403860"/>
                                <a:pt x="22955" y="406908"/>
                                <a:pt x="22003" y="409670"/>
                              </a:cubicBezTo>
                              <a:cubicBezTo>
                                <a:pt x="20955" y="412432"/>
                                <a:pt x="20288" y="414814"/>
                                <a:pt x="19717" y="416814"/>
                              </a:cubicBezTo>
                              <a:cubicBezTo>
                                <a:pt x="19241" y="418814"/>
                                <a:pt x="18955" y="420529"/>
                                <a:pt x="18669" y="421862"/>
                              </a:cubicBezTo>
                              <a:cubicBezTo>
                                <a:pt x="18574" y="424434"/>
                                <a:pt x="18383" y="425768"/>
                                <a:pt x="18383" y="425768"/>
                              </a:cubicBezTo>
                              <a:lnTo>
                                <a:pt x="0" y="425482"/>
                              </a:lnTo>
                              <a:cubicBezTo>
                                <a:pt x="0" y="425482"/>
                                <a:pt x="191" y="423196"/>
                                <a:pt x="667" y="419005"/>
                              </a:cubicBezTo>
                              <a:cubicBezTo>
                                <a:pt x="1143" y="417100"/>
                                <a:pt x="1619" y="414623"/>
                                <a:pt x="2381" y="411956"/>
                              </a:cubicBezTo>
                              <a:cubicBezTo>
                                <a:pt x="3239" y="409289"/>
                                <a:pt x="4191" y="406241"/>
                                <a:pt x="5525" y="403193"/>
                              </a:cubicBezTo>
                              <a:cubicBezTo>
                                <a:pt x="6763" y="400050"/>
                                <a:pt x="8382" y="396716"/>
                                <a:pt x="10097" y="393192"/>
                              </a:cubicBezTo>
                              <a:cubicBezTo>
                                <a:pt x="11716" y="389763"/>
                                <a:pt x="13621" y="386048"/>
                                <a:pt x="15526" y="382143"/>
                              </a:cubicBezTo>
                              <a:cubicBezTo>
                                <a:pt x="17431" y="378333"/>
                                <a:pt x="19812" y="373856"/>
                                <a:pt x="22193" y="369284"/>
                              </a:cubicBezTo>
                              <a:cubicBezTo>
                                <a:pt x="24479" y="364617"/>
                                <a:pt x="27337" y="360236"/>
                                <a:pt x="30290" y="355473"/>
                              </a:cubicBezTo>
                              <a:cubicBezTo>
                                <a:pt x="31814" y="353092"/>
                                <a:pt x="33242" y="350711"/>
                                <a:pt x="34862" y="348234"/>
                              </a:cubicBezTo>
                              <a:cubicBezTo>
                                <a:pt x="36481" y="345853"/>
                                <a:pt x="38195" y="343471"/>
                                <a:pt x="39910" y="341090"/>
                              </a:cubicBezTo>
                              <a:cubicBezTo>
                                <a:pt x="43244" y="336232"/>
                                <a:pt x="46768" y="331184"/>
                                <a:pt x="50483" y="326231"/>
                              </a:cubicBezTo>
                              <a:cubicBezTo>
                                <a:pt x="52292" y="323755"/>
                                <a:pt x="54197" y="321183"/>
                                <a:pt x="56007" y="318611"/>
                              </a:cubicBezTo>
                              <a:cubicBezTo>
                                <a:pt x="57817" y="316040"/>
                                <a:pt x="59531" y="313373"/>
                                <a:pt x="61341" y="310801"/>
                              </a:cubicBezTo>
                              <a:cubicBezTo>
                                <a:pt x="63151" y="308134"/>
                                <a:pt x="64960" y="305467"/>
                                <a:pt x="66770" y="302800"/>
                              </a:cubicBezTo>
                              <a:cubicBezTo>
                                <a:pt x="68485" y="300037"/>
                                <a:pt x="70199" y="297180"/>
                                <a:pt x="71914" y="294323"/>
                              </a:cubicBezTo>
                              <a:cubicBezTo>
                                <a:pt x="73628" y="291465"/>
                                <a:pt x="75343" y="288607"/>
                                <a:pt x="77057" y="285655"/>
                              </a:cubicBezTo>
                              <a:cubicBezTo>
                                <a:pt x="78677" y="282702"/>
                                <a:pt x="80296" y="279654"/>
                                <a:pt x="81915" y="276701"/>
                              </a:cubicBezTo>
                              <a:cubicBezTo>
                                <a:pt x="85249" y="270796"/>
                                <a:pt x="88297" y="264319"/>
                                <a:pt x="91440" y="258032"/>
                              </a:cubicBezTo>
                              <a:cubicBezTo>
                                <a:pt x="94488" y="251650"/>
                                <a:pt x="97917" y="245364"/>
                                <a:pt x="101251" y="238887"/>
                              </a:cubicBezTo>
                              <a:cubicBezTo>
                                <a:pt x="104585" y="232410"/>
                                <a:pt x="108014" y="226123"/>
                                <a:pt x="111443" y="219742"/>
                              </a:cubicBezTo>
                              <a:lnTo>
                                <a:pt x="114014" y="214979"/>
                              </a:lnTo>
                              <a:cubicBezTo>
                                <a:pt x="114776" y="213550"/>
                                <a:pt x="115538" y="211836"/>
                                <a:pt x="116300" y="210217"/>
                              </a:cubicBezTo>
                              <a:lnTo>
                                <a:pt x="120777" y="200501"/>
                              </a:lnTo>
                              <a:cubicBezTo>
                                <a:pt x="123730" y="194024"/>
                                <a:pt x="126778" y="187547"/>
                                <a:pt x="129635" y="181165"/>
                              </a:cubicBezTo>
                              <a:cubicBezTo>
                                <a:pt x="132779" y="174879"/>
                                <a:pt x="135065" y="168116"/>
                                <a:pt x="137636" y="161639"/>
                              </a:cubicBezTo>
                              <a:cubicBezTo>
                                <a:pt x="140113" y="155162"/>
                                <a:pt x="142589" y="148685"/>
                                <a:pt x="145066" y="142399"/>
                              </a:cubicBezTo>
                              <a:cubicBezTo>
                                <a:pt x="146209" y="139255"/>
                                <a:pt x="147542" y="136017"/>
                                <a:pt x="148590" y="133064"/>
                              </a:cubicBezTo>
                              <a:cubicBezTo>
                                <a:pt x="149638" y="129921"/>
                                <a:pt x="150781" y="126873"/>
                                <a:pt x="151829" y="123730"/>
                              </a:cubicBezTo>
                              <a:cubicBezTo>
                                <a:pt x="153924" y="117634"/>
                                <a:pt x="155924" y="111538"/>
                                <a:pt x="157639" y="105632"/>
                              </a:cubicBezTo>
                              <a:cubicBezTo>
                                <a:pt x="161163" y="93821"/>
                                <a:pt x="163830" y="82391"/>
                                <a:pt x="165164" y="71819"/>
                              </a:cubicBezTo>
                              <a:cubicBezTo>
                                <a:pt x="166592" y="61055"/>
                                <a:pt x="166688" y="51340"/>
                                <a:pt x="166116" y="42481"/>
                              </a:cubicBezTo>
                              <a:cubicBezTo>
                                <a:pt x="165640" y="33719"/>
                                <a:pt x="164878" y="26098"/>
                                <a:pt x="164592" y="19717"/>
                              </a:cubicBezTo>
                              <a:cubicBezTo>
                                <a:pt x="164402" y="16573"/>
                                <a:pt x="164306" y="13716"/>
                                <a:pt x="164306" y="11240"/>
                              </a:cubicBezTo>
                              <a:cubicBezTo>
                                <a:pt x="164306" y="8763"/>
                                <a:pt x="164306" y="6667"/>
                                <a:pt x="164402" y="5048"/>
                              </a:cubicBezTo>
                              <a:cubicBezTo>
                                <a:pt x="164878" y="1810"/>
                                <a:pt x="164973" y="0"/>
                                <a:pt x="16497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69934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5" name="Freeform: Shape 76">
                          <a:extLst>
                            <a:ext uri="{FF2B5EF4-FFF2-40B4-BE49-F238E27FC236}">
                              <a16:creationId xmlns:a16="http://schemas.microsoft.com/office/drawing/2014/main" id="{2EDE25EF-70DC-4450-8E20-2F6D2219D6D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91370" y="3580828"/>
                          <a:ext cx="15536" cy="37814"/>
                        </a:xfrm>
                        <a:custGeom>
                          <a:avLst/>
                          <a:gdLst>
                            <a:gd name="connsiteX0" fmla="*/ 15526 w 15536"/>
                            <a:gd name="connsiteY0" fmla="*/ 0 h 37814"/>
                            <a:gd name="connsiteX1" fmla="*/ 15240 w 15536"/>
                            <a:gd name="connsiteY1" fmla="*/ 6572 h 37814"/>
                            <a:gd name="connsiteX2" fmla="*/ 14002 w 15536"/>
                            <a:gd name="connsiteY2" fmla="*/ 13240 h 37814"/>
                            <a:gd name="connsiteX3" fmla="*/ 11811 w 15536"/>
                            <a:gd name="connsiteY3" fmla="*/ 20574 h 37814"/>
                            <a:gd name="connsiteX4" fmla="*/ 10192 w 15536"/>
                            <a:gd name="connsiteY4" fmla="*/ 24194 h 37814"/>
                            <a:gd name="connsiteX5" fmla="*/ 9430 w 15536"/>
                            <a:gd name="connsiteY5" fmla="*/ 25908 h 37814"/>
                            <a:gd name="connsiteX6" fmla="*/ 9049 w 15536"/>
                            <a:gd name="connsiteY6" fmla="*/ 26765 h 37814"/>
                            <a:gd name="connsiteX7" fmla="*/ 8477 w 15536"/>
                            <a:gd name="connsiteY7" fmla="*/ 27718 h 37814"/>
                            <a:gd name="connsiteX8" fmla="*/ 6096 w 15536"/>
                            <a:gd name="connsiteY8" fmla="*/ 30575 h 37814"/>
                            <a:gd name="connsiteX9" fmla="*/ 3905 w 15536"/>
                            <a:gd name="connsiteY9" fmla="*/ 32766 h 37814"/>
                            <a:gd name="connsiteX10" fmla="*/ 952 w 15536"/>
                            <a:gd name="connsiteY10" fmla="*/ 36290 h 37814"/>
                            <a:gd name="connsiteX11" fmla="*/ 0 w 15536"/>
                            <a:gd name="connsiteY11" fmla="*/ 37814 h 37814"/>
                            <a:gd name="connsiteX12" fmla="*/ 286 w 15536"/>
                            <a:gd name="connsiteY12" fmla="*/ 36004 h 37814"/>
                            <a:gd name="connsiteX13" fmla="*/ 2286 w 15536"/>
                            <a:gd name="connsiteY13" fmla="*/ 31528 h 37814"/>
                            <a:gd name="connsiteX14" fmla="*/ 4000 w 15536"/>
                            <a:gd name="connsiteY14" fmla="*/ 28861 h 37814"/>
                            <a:gd name="connsiteX15" fmla="*/ 5715 w 15536"/>
                            <a:gd name="connsiteY15" fmla="*/ 26003 h 37814"/>
                            <a:gd name="connsiteX16" fmla="*/ 7048 w 15536"/>
                            <a:gd name="connsiteY16" fmla="*/ 22765 h 37814"/>
                            <a:gd name="connsiteX17" fmla="*/ 8477 w 15536"/>
                            <a:gd name="connsiteY17" fmla="*/ 19240 h 37814"/>
                            <a:gd name="connsiteX18" fmla="*/ 11049 w 15536"/>
                            <a:gd name="connsiteY18" fmla="*/ 12192 h 37814"/>
                            <a:gd name="connsiteX19" fmla="*/ 13335 w 15536"/>
                            <a:gd name="connsiteY19" fmla="*/ 6001 h 37814"/>
                            <a:gd name="connsiteX20" fmla="*/ 15526 w 15536"/>
                            <a:gd name="connsiteY20" fmla="*/ 0 h 378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15536" h="37814">
                              <a:moveTo>
                                <a:pt x="15526" y="0"/>
                              </a:moveTo>
                              <a:cubicBezTo>
                                <a:pt x="15526" y="0"/>
                                <a:pt x="15621" y="2667"/>
                                <a:pt x="15240" y="6572"/>
                              </a:cubicBezTo>
                              <a:cubicBezTo>
                                <a:pt x="14954" y="8572"/>
                                <a:pt x="14573" y="10763"/>
                                <a:pt x="14002" y="13240"/>
                              </a:cubicBezTo>
                              <a:cubicBezTo>
                                <a:pt x="13430" y="15621"/>
                                <a:pt x="12573" y="18097"/>
                                <a:pt x="11811" y="20574"/>
                              </a:cubicBezTo>
                              <a:cubicBezTo>
                                <a:pt x="11240" y="21812"/>
                                <a:pt x="10763" y="22955"/>
                                <a:pt x="10192" y="24194"/>
                              </a:cubicBezTo>
                              <a:cubicBezTo>
                                <a:pt x="9906" y="24765"/>
                                <a:pt x="9715" y="25336"/>
                                <a:pt x="9430" y="25908"/>
                              </a:cubicBezTo>
                              <a:lnTo>
                                <a:pt x="9049" y="26765"/>
                              </a:lnTo>
                              <a:cubicBezTo>
                                <a:pt x="8763" y="27337"/>
                                <a:pt x="8668" y="27337"/>
                                <a:pt x="8477" y="27718"/>
                              </a:cubicBezTo>
                              <a:cubicBezTo>
                                <a:pt x="7906" y="28670"/>
                                <a:pt x="6858" y="29813"/>
                                <a:pt x="6096" y="30575"/>
                              </a:cubicBezTo>
                              <a:cubicBezTo>
                                <a:pt x="5334" y="31337"/>
                                <a:pt x="4572" y="32099"/>
                                <a:pt x="3905" y="32766"/>
                              </a:cubicBezTo>
                              <a:cubicBezTo>
                                <a:pt x="2572" y="34099"/>
                                <a:pt x="1619" y="35338"/>
                                <a:pt x="952" y="36290"/>
                              </a:cubicBezTo>
                              <a:cubicBezTo>
                                <a:pt x="381" y="37243"/>
                                <a:pt x="0" y="37814"/>
                                <a:pt x="0" y="37814"/>
                              </a:cubicBezTo>
                              <a:cubicBezTo>
                                <a:pt x="0" y="37814"/>
                                <a:pt x="95" y="37147"/>
                                <a:pt x="286" y="36004"/>
                              </a:cubicBezTo>
                              <a:cubicBezTo>
                                <a:pt x="571" y="34861"/>
                                <a:pt x="1143" y="33242"/>
                                <a:pt x="2286" y="31528"/>
                              </a:cubicBezTo>
                              <a:cubicBezTo>
                                <a:pt x="2762" y="30671"/>
                                <a:pt x="3429" y="29718"/>
                                <a:pt x="4000" y="28861"/>
                              </a:cubicBezTo>
                              <a:cubicBezTo>
                                <a:pt x="4667" y="27908"/>
                                <a:pt x="5144" y="27242"/>
                                <a:pt x="5715" y="26003"/>
                              </a:cubicBezTo>
                              <a:cubicBezTo>
                                <a:pt x="6191" y="25336"/>
                                <a:pt x="6477" y="23813"/>
                                <a:pt x="7048" y="22765"/>
                              </a:cubicBezTo>
                              <a:cubicBezTo>
                                <a:pt x="7525" y="21622"/>
                                <a:pt x="8001" y="20383"/>
                                <a:pt x="8477" y="19240"/>
                              </a:cubicBezTo>
                              <a:cubicBezTo>
                                <a:pt x="9334" y="16859"/>
                                <a:pt x="10192" y="14478"/>
                                <a:pt x="11049" y="12192"/>
                              </a:cubicBezTo>
                              <a:cubicBezTo>
                                <a:pt x="11811" y="9906"/>
                                <a:pt x="12573" y="7810"/>
                                <a:pt x="13335" y="6001"/>
                              </a:cubicBezTo>
                              <a:cubicBezTo>
                                <a:pt x="14383" y="2381"/>
                                <a:pt x="15526" y="0"/>
                                <a:pt x="1552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6" name="Freeform: Shape 77">
                          <a:extLst>
                            <a:ext uri="{FF2B5EF4-FFF2-40B4-BE49-F238E27FC236}">
                              <a16:creationId xmlns:a16="http://schemas.microsoft.com/office/drawing/2014/main" id="{DB94D890-BF67-46DA-9F73-BC9EE7A1096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5844" y="3561016"/>
                          <a:ext cx="17430" cy="42291"/>
                        </a:xfrm>
                        <a:custGeom>
                          <a:avLst/>
                          <a:gdLst>
                            <a:gd name="connsiteX0" fmla="*/ 95 w 17430"/>
                            <a:gd name="connsiteY0" fmla="*/ 0 h 42291"/>
                            <a:gd name="connsiteX1" fmla="*/ 762 w 17430"/>
                            <a:gd name="connsiteY1" fmla="*/ 1905 h 42291"/>
                            <a:gd name="connsiteX2" fmla="*/ 2381 w 17430"/>
                            <a:gd name="connsiteY2" fmla="*/ 6858 h 42291"/>
                            <a:gd name="connsiteX3" fmla="*/ 3524 w 17430"/>
                            <a:gd name="connsiteY3" fmla="*/ 10096 h 42291"/>
                            <a:gd name="connsiteX4" fmla="*/ 4953 w 17430"/>
                            <a:gd name="connsiteY4" fmla="*/ 13621 h 42291"/>
                            <a:gd name="connsiteX5" fmla="*/ 8287 w 17430"/>
                            <a:gd name="connsiteY5" fmla="*/ 21241 h 42291"/>
                            <a:gd name="connsiteX6" fmla="*/ 14859 w 17430"/>
                            <a:gd name="connsiteY6" fmla="*/ 35528 h 42291"/>
                            <a:gd name="connsiteX7" fmla="*/ 17431 w 17430"/>
                            <a:gd name="connsiteY7" fmla="*/ 42291 h 42291"/>
                            <a:gd name="connsiteX8" fmla="*/ 12954 w 17430"/>
                            <a:gd name="connsiteY8" fmla="*/ 36576 h 42291"/>
                            <a:gd name="connsiteX9" fmla="*/ 8954 w 17430"/>
                            <a:gd name="connsiteY9" fmla="*/ 30385 h 42291"/>
                            <a:gd name="connsiteX10" fmla="*/ 4953 w 17430"/>
                            <a:gd name="connsiteY10" fmla="*/ 22860 h 42291"/>
                            <a:gd name="connsiteX11" fmla="*/ 3239 w 17430"/>
                            <a:gd name="connsiteY11" fmla="*/ 18859 h 42291"/>
                            <a:gd name="connsiteX12" fmla="*/ 1905 w 17430"/>
                            <a:gd name="connsiteY12" fmla="*/ 14859 h 42291"/>
                            <a:gd name="connsiteX13" fmla="*/ 857 w 17430"/>
                            <a:gd name="connsiteY13" fmla="*/ 11049 h 42291"/>
                            <a:gd name="connsiteX14" fmla="*/ 286 w 17430"/>
                            <a:gd name="connsiteY14" fmla="*/ 7525 h 42291"/>
                            <a:gd name="connsiteX15" fmla="*/ 0 w 17430"/>
                            <a:gd name="connsiteY15" fmla="*/ 2286 h 42291"/>
                            <a:gd name="connsiteX16" fmla="*/ 95 w 17430"/>
                            <a:gd name="connsiteY16" fmla="*/ 0 h 422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17430" h="42291">
                              <a:moveTo>
                                <a:pt x="95" y="0"/>
                              </a:moveTo>
                              <a:cubicBezTo>
                                <a:pt x="95" y="0"/>
                                <a:pt x="381" y="667"/>
                                <a:pt x="762" y="1905"/>
                              </a:cubicBezTo>
                              <a:cubicBezTo>
                                <a:pt x="1238" y="3048"/>
                                <a:pt x="1619" y="4858"/>
                                <a:pt x="2381" y="6858"/>
                              </a:cubicBezTo>
                              <a:cubicBezTo>
                                <a:pt x="2762" y="7906"/>
                                <a:pt x="3143" y="8954"/>
                                <a:pt x="3524" y="10096"/>
                              </a:cubicBezTo>
                              <a:cubicBezTo>
                                <a:pt x="3905" y="11240"/>
                                <a:pt x="4477" y="12383"/>
                                <a:pt x="4953" y="13621"/>
                              </a:cubicBezTo>
                              <a:cubicBezTo>
                                <a:pt x="5906" y="16097"/>
                                <a:pt x="7144" y="18669"/>
                                <a:pt x="8287" y="21241"/>
                              </a:cubicBezTo>
                              <a:cubicBezTo>
                                <a:pt x="10668" y="26384"/>
                                <a:pt x="13145" y="31528"/>
                                <a:pt x="14859" y="35528"/>
                              </a:cubicBezTo>
                              <a:cubicBezTo>
                                <a:pt x="16574" y="39529"/>
                                <a:pt x="17431" y="42291"/>
                                <a:pt x="17431" y="42291"/>
                              </a:cubicBezTo>
                              <a:cubicBezTo>
                                <a:pt x="17431" y="42291"/>
                                <a:pt x="15526" y="40100"/>
                                <a:pt x="12954" y="36576"/>
                              </a:cubicBezTo>
                              <a:cubicBezTo>
                                <a:pt x="11716" y="34766"/>
                                <a:pt x="10287" y="32671"/>
                                <a:pt x="8954" y="30385"/>
                              </a:cubicBezTo>
                              <a:cubicBezTo>
                                <a:pt x="7525" y="28099"/>
                                <a:pt x="6191" y="25432"/>
                                <a:pt x="4953" y="22860"/>
                              </a:cubicBezTo>
                              <a:cubicBezTo>
                                <a:pt x="4381" y="21527"/>
                                <a:pt x="3810" y="20193"/>
                                <a:pt x="3239" y="18859"/>
                              </a:cubicBezTo>
                              <a:cubicBezTo>
                                <a:pt x="2667" y="17526"/>
                                <a:pt x="2286" y="16097"/>
                                <a:pt x="1905" y="14859"/>
                              </a:cubicBezTo>
                              <a:cubicBezTo>
                                <a:pt x="1524" y="13525"/>
                                <a:pt x="1048" y="12287"/>
                                <a:pt x="857" y="11049"/>
                              </a:cubicBezTo>
                              <a:cubicBezTo>
                                <a:pt x="572" y="9811"/>
                                <a:pt x="381" y="8668"/>
                                <a:pt x="286" y="7525"/>
                              </a:cubicBezTo>
                              <a:cubicBezTo>
                                <a:pt x="-95" y="5334"/>
                                <a:pt x="95" y="3524"/>
                                <a:pt x="0" y="2286"/>
                              </a:cubicBezTo>
                              <a:cubicBezTo>
                                <a:pt x="95" y="762"/>
                                <a:pt x="95" y="0"/>
                                <a:pt x="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7" name="Freeform: Shape 78">
                          <a:extLst>
                            <a:ext uri="{FF2B5EF4-FFF2-40B4-BE49-F238E27FC236}">
                              <a16:creationId xmlns:a16="http://schemas.microsoft.com/office/drawing/2014/main" id="{32F09EB7-C15A-4C42-8A59-9BC45438F9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99942" y="3593686"/>
                          <a:ext cx="8762" cy="10382"/>
                        </a:xfrm>
                        <a:custGeom>
                          <a:avLst/>
                          <a:gdLst>
                            <a:gd name="connsiteX0" fmla="*/ 0 w 8762"/>
                            <a:gd name="connsiteY0" fmla="*/ 10382 h 10382"/>
                            <a:gd name="connsiteX1" fmla="*/ 952 w 8762"/>
                            <a:gd name="connsiteY1" fmla="*/ 8192 h 10382"/>
                            <a:gd name="connsiteX2" fmla="*/ 1905 w 8762"/>
                            <a:gd name="connsiteY2" fmla="*/ 6286 h 10382"/>
                            <a:gd name="connsiteX3" fmla="*/ 3238 w 8762"/>
                            <a:gd name="connsiteY3" fmla="*/ 4381 h 10382"/>
                            <a:gd name="connsiteX4" fmla="*/ 6667 w 8762"/>
                            <a:gd name="connsiteY4" fmla="*/ 1143 h 10382"/>
                            <a:gd name="connsiteX5" fmla="*/ 8763 w 8762"/>
                            <a:gd name="connsiteY5" fmla="*/ 0 h 10382"/>
                            <a:gd name="connsiteX6" fmla="*/ 8382 w 8762"/>
                            <a:gd name="connsiteY6" fmla="*/ 2381 h 10382"/>
                            <a:gd name="connsiteX7" fmla="*/ 6191 w 8762"/>
                            <a:gd name="connsiteY7" fmla="*/ 6667 h 10382"/>
                            <a:gd name="connsiteX8" fmla="*/ 4286 w 8762"/>
                            <a:gd name="connsiteY8" fmla="*/ 8573 h 10382"/>
                            <a:gd name="connsiteX9" fmla="*/ 2286 w 8762"/>
                            <a:gd name="connsiteY9" fmla="*/ 9811 h 10382"/>
                            <a:gd name="connsiteX10" fmla="*/ 0 w 8762"/>
                            <a:gd name="connsiteY10" fmla="*/ 10382 h 10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8762" h="10382">
                              <a:moveTo>
                                <a:pt x="0" y="10382"/>
                              </a:moveTo>
                              <a:cubicBezTo>
                                <a:pt x="0" y="10382"/>
                                <a:pt x="286" y="9334"/>
                                <a:pt x="952" y="8192"/>
                              </a:cubicBezTo>
                              <a:cubicBezTo>
                                <a:pt x="1333" y="7620"/>
                                <a:pt x="1524" y="6858"/>
                                <a:pt x="1905" y="6286"/>
                              </a:cubicBezTo>
                              <a:cubicBezTo>
                                <a:pt x="2286" y="5620"/>
                                <a:pt x="2762" y="5048"/>
                                <a:pt x="3238" y="4381"/>
                              </a:cubicBezTo>
                              <a:cubicBezTo>
                                <a:pt x="4286" y="3048"/>
                                <a:pt x="5525" y="1905"/>
                                <a:pt x="6667" y="1143"/>
                              </a:cubicBezTo>
                              <a:cubicBezTo>
                                <a:pt x="7810" y="381"/>
                                <a:pt x="8763" y="0"/>
                                <a:pt x="8763" y="0"/>
                              </a:cubicBezTo>
                              <a:cubicBezTo>
                                <a:pt x="8763" y="0"/>
                                <a:pt x="8763" y="1048"/>
                                <a:pt x="8382" y="2381"/>
                              </a:cubicBezTo>
                              <a:cubicBezTo>
                                <a:pt x="8001" y="3715"/>
                                <a:pt x="7239" y="5239"/>
                                <a:pt x="6191" y="6667"/>
                              </a:cubicBezTo>
                              <a:cubicBezTo>
                                <a:pt x="5715" y="7334"/>
                                <a:pt x="4953" y="8096"/>
                                <a:pt x="4286" y="8573"/>
                              </a:cubicBezTo>
                              <a:cubicBezTo>
                                <a:pt x="3619" y="9144"/>
                                <a:pt x="2953" y="9715"/>
                                <a:pt x="2286" y="9811"/>
                              </a:cubicBezTo>
                              <a:cubicBezTo>
                                <a:pt x="1048" y="10382"/>
                                <a:pt x="0" y="10382"/>
                                <a:pt x="0" y="103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8" name="Freeform: Shape 79">
                          <a:extLst>
                            <a:ext uri="{FF2B5EF4-FFF2-40B4-BE49-F238E27FC236}">
                              <a16:creationId xmlns:a16="http://schemas.microsoft.com/office/drawing/2014/main" id="{B49C5F89-E4A1-4672-87DD-E614EF42D91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52389" y="3623404"/>
                          <a:ext cx="21645" cy="65150"/>
                        </a:xfrm>
                        <a:custGeom>
                          <a:avLst/>
                          <a:gdLst>
                            <a:gd name="connsiteX0" fmla="*/ 24 w 21645"/>
                            <a:gd name="connsiteY0" fmla="*/ 0 h 65150"/>
                            <a:gd name="connsiteX1" fmla="*/ 691 w 21645"/>
                            <a:gd name="connsiteY1" fmla="*/ 2953 h 65150"/>
                            <a:gd name="connsiteX2" fmla="*/ 2310 w 21645"/>
                            <a:gd name="connsiteY2" fmla="*/ 10763 h 65150"/>
                            <a:gd name="connsiteX3" fmla="*/ 3358 w 21645"/>
                            <a:gd name="connsiteY3" fmla="*/ 15907 h 65150"/>
                            <a:gd name="connsiteX4" fmla="*/ 4596 w 21645"/>
                            <a:gd name="connsiteY4" fmla="*/ 21622 h 65150"/>
                            <a:gd name="connsiteX5" fmla="*/ 7549 w 21645"/>
                            <a:gd name="connsiteY5" fmla="*/ 33909 h 65150"/>
                            <a:gd name="connsiteX6" fmla="*/ 9454 w 21645"/>
                            <a:gd name="connsiteY6" fmla="*/ 40005 h 65150"/>
                            <a:gd name="connsiteX7" fmla="*/ 11549 w 21645"/>
                            <a:gd name="connsiteY7" fmla="*/ 45815 h 65150"/>
                            <a:gd name="connsiteX8" fmla="*/ 13740 w 21645"/>
                            <a:gd name="connsiteY8" fmla="*/ 51149 h 65150"/>
                            <a:gd name="connsiteX9" fmla="*/ 16026 w 21645"/>
                            <a:gd name="connsiteY9" fmla="*/ 55816 h 65150"/>
                            <a:gd name="connsiteX10" fmla="*/ 17074 w 21645"/>
                            <a:gd name="connsiteY10" fmla="*/ 57912 h 65150"/>
                            <a:gd name="connsiteX11" fmla="*/ 18217 w 21645"/>
                            <a:gd name="connsiteY11" fmla="*/ 59722 h 65150"/>
                            <a:gd name="connsiteX12" fmla="*/ 20026 w 21645"/>
                            <a:gd name="connsiteY12" fmla="*/ 62579 h 65150"/>
                            <a:gd name="connsiteX13" fmla="*/ 21646 w 21645"/>
                            <a:gd name="connsiteY13" fmla="*/ 65151 h 65150"/>
                            <a:gd name="connsiteX14" fmla="*/ 19550 w 21645"/>
                            <a:gd name="connsiteY14" fmla="*/ 62960 h 65150"/>
                            <a:gd name="connsiteX15" fmla="*/ 17169 w 21645"/>
                            <a:gd name="connsiteY15" fmla="*/ 60484 h 65150"/>
                            <a:gd name="connsiteX16" fmla="*/ 15645 w 21645"/>
                            <a:gd name="connsiteY16" fmla="*/ 58864 h 65150"/>
                            <a:gd name="connsiteX17" fmla="*/ 14311 w 21645"/>
                            <a:gd name="connsiteY17" fmla="*/ 56864 h 65150"/>
                            <a:gd name="connsiteX18" fmla="*/ 11359 w 21645"/>
                            <a:gd name="connsiteY18" fmla="*/ 52388 h 65150"/>
                            <a:gd name="connsiteX19" fmla="*/ 8596 w 21645"/>
                            <a:gd name="connsiteY19" fmla="*/ 47053 h 65150"/>
                            <a:gd name="connsiteX20" fmla="*/ 6120 w 21645"/>
                            <a:gd name="connsiteY20" fmla="*/ 41148 h 65150"/>
                            <a:gd name="connsiteX21" fmla="*/ 4024 w 21645"/>
                            <a:gd name="connsiteY21" fmla="*/ 34861 h 65150"/>
                            <a:gd name="connsiteX22" fmla="*/ 2596 w 21645"/>
                            <a:gd name="connsiteY22" fmla="*/ 28384 h 65150"/>
                            <a:gd name="connsiteX23" fmla="*/ 1453 w 21645"/>
                            <a:gd name="connsiteY23" fmla="*/ 22098 h 65150"/>
                            <a:gd name="connsiteX24" fmla="*/ 310 w 21645"/>
                            <a:gd name="connsiteY24" fmla="*/ 10858 h 65150"/>
                            <a:gd name="connsiteX25" fmla="*/ 119 w 21645"/>
                            <a:gd name="connsiteY25" fmla="*/ 2857 h 65150"/>
                            <a:gd name="connsiteX26" fmla="*/ 24 w 21645"/>
                            <a:gd name="connsiteY26" fmla="*/ 0 h 651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21645" h="65150">
                              <a:moveTo>
                                <a:pt x="24" y="0"/>
                              </a:moveTo>
                              <a:cubicBezTo>
                                <a:pt x="24" y="0"/>
                                <a:pt x="310" y="1048"/>
                                <a:pt x="691" y="2953"/>
                              </a:cubicBezTo>
                              <a:cubicBezTo>
                                <a:pt x="1072" y="4858"/>
                                <a:pt x="1643" y="7525"/>
                                <a:pt x="2310" y="10763"/>
                              </a:cubicBezTo>
                              <a:cubicBezTo>
                                <a:pt x="2596" y="12382"/>
                                <a:pt x="2977" y="14097"/>
                                <a:pt x="3358" y="15907"/>
                              </a:cubicBezTo>
                              <a:cubicBezTo>
                                <a:pt x="3643" y="17716"/>
                                <a:pt x="4215" y="19621"/>
                                <a:pt x="4596" y="21622"/>
                              </a:cubicBezTo>
                              <a:cubicBezTo>
                                <a:pt x="5358" y="25622"/>
                                <a:pt x="6501" y="29718"/>
                                <a:pt x="7549" y="33909"/>
                              </a:cubicBezTo>
                              <a:cubicBezTo>
                                <a:pt x="8215" y="36004"/>
                                <a:pt x="8787" y="38005"/>
                                <a:pt x="9454" y="40005"/>
                              </a:cubicBezTo>
                              <a:cubicBezTo>
                                <a:pt x="10025" y="42100"/>
                                <a:pt x="10787" y="43910"/>
                                <a:pt x="11549" y="45815"/>
                              </a:cubicBezTo>
                              <a:cubicBezTo>
                                <a:pt x="12406" y="47625"/>
                                <a:pt x="12883" y="49530"/>
                                <a:pt x="13740" y="51149"/>
                              </a:cubicBezTo>
                              <a:cubicBezTo>
                                <a:pt x="14597" y="52768"/>
                                <a:pt x="15359" y="54388"/>
                                <a:pt x="16026" y="55816"/>
                              </a:cubicBezTo>
                              <a:cubicBezTo>
                                <a:pt x="16407" y="56578"/>
                                <a:pt x="16693" y="57245"/>
                                <a:pt x="17074" y="57912"/>
                              </a:cubicBezTo>
                              <a:cubicBezTo>
                                <a:pt x="17455" y="58579"/>
                                <a:pt x="17836" y="59150"/>
                                <a:pt x="18217" y="59722"/>
                              </a:cubicBezTo>
                              <a:cubicBezTo>
                                <a:pt x="18979" y="60865"/>
                                <a:pt x="19550" y="61817"/>
                                <a:pt x="20026" y="62579"/>
                              </a:cubicBezTo>
                              <a:cubicBezTo>
                                <a:pt x="21074" y="64198"/>
                                <a:pt x="21646" y="65151"/>
                                <a:pt x="21646" y="65151"/>
                              </a:cubicBezTo>
                              <a:cubicBezTo>
                                <a:pt x="21646" y="65151"/>
                                <a:pt x="20884" y="64389"/>
                                <a:pt x="19550" y="62960"/>
                              </a:cubicBezTo>
                              <a:cubicBezTo>
                                <a:pt x="18883" y="62293"/>
                                <a:pt x="18026" y="61436"/>
                                <a:pt x="17169" y="60484"/>
                              </a:cubicBezTo>
                              <a:cubicBezTo>
                                <a:pt x="16693" y="60007"/>
                                <a:pt x="16216" y="59436"/>
                                <a:pt x="15645" y="58864"/>
                              </a:cubicBezTo>
                              <a:cubicBezTo>
                                <a:pt x="15169" y="58293"/>
                                <a:pt x="14788" y="57626"/>
                                <a:pt x="14311" y="56864"/>
                              </a:cubicBezTo>
                              <a:cubicBezTo>
                                <a:pt x="13359" y="55531"/>
                                <a:pt x="12406" y="54007"/>
                                <a:pt x="11359" y="52388"/>
                              </a:cubicBezTo>
                              <a:cubicBezTo>
                                <a:pt x="10311" y="50768"/>
                                <a:pt x="9549" y="48958"/>
                                <a:pt x="8596" y="47053"/>
                              </a:cubicBezTo>
                              <a:cubicBezTo>
                                <a:pt x="7739" y="45148"/>
                                <a:pt x="6691" y="43243"/>
                                <a:pt x="6120" y="41148"/>
                              </a:cubicBezTo>
                              <a:cubicBezTo>
                                <a:pt x="5453" y="39052"/>
                                <a:pt x="4691" y="36957"/>
                                <a:pt x="4024" y="34861"/>
                              </a:cubicBezTo>
                              <a:cubicBezTo>
                                <a:pt x="3548" y="32671"/>
                                <a:pt x="3072" y="30575"/>
                                <a:pt x="2596" y="28384"/>
                              </a:cubicBezTo>
                              <a:cubicBezTo>
                                <a:pt x="2024" y="26289"/>
                                <a:pt x="1834" y="24098"/>
                                <a:pt x="1453" y="22098"/>
                              </a:cubicBezTo>
                              <a:cubicBezTo>
                                <a:pt x="786" y="18002"/>
                                <a:pt x="500" y="14192"/>
                                <a:pt x="310" y="10858"/>
                              </a:cubicBezTo>
                              <a:cubicBezTo>
                                <a:pt x="24" y="7525"/>
                                <a:pt x="214" y="4763"/>
                                <a:pt x="119" y="2857"/>
                              </a:cubicBezTo>
                              <a:cubicBezTo>
                                <a:pt x="-71" y="1143"/>
                                <a:pt x="24" y="0"/>
                                <a:pt x="2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9" name="Freeform: Shape 80">
                          <a:extLst>
                            <a:ext uri="{FF2B5EF4-FFF2-40B4-BE49-F238E27FC236}">
                              <a16:creationId xmlns:a16="http://schemas.microsoft.com/office/drawing/2014/main" id="{CA426593-AF0F-41FF-A9B6-18989A48D95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6410" y="3634453"/>
                          <a:ext cx="18288" cy="10778"/>
                        </a:xfrm>
                        <a:custGeom>
                          <a:avLst/>
                          <a:gdLst>
                            <a:gd name="connsiteX0" fmla="*/ 0 w 18288"/>
                            <a:gd name="connsiteY0" fmla="*/ 0 h 10778"/>
                            <a:gd name="connsiteX1" fmla="*/ 857 w 18288"/>
                            <a:gd name="connsiteY1" fmla="*/ 476 h 10778"/>
                            <a:gd name="connsiteX2" fmla="*/ 2953 w 18288"/>
                            <a:gd name="connsiteY2" fmla="*/ 1715 h 10778"/>
                            <a:gd name="connsiteX3" fmla="*/ 4286 w 18288"/>
                            <a:gd name="connsiteY3" fmla="*/ 2477 h 10778"/>
                            <a:gd name="connsiteX4" fmla="*/ 5810 w 18288"/>
                            <a:gd name="connsiteY4" fmla="*/ 3239 h 10778"/>
                            <a:gd name="connsiteX5" fmla="*/ 9144 w 18288"/>
                            <a:gd name="connsiteY5" fmla="*/ 4953 h 10778"/>
                            <a:gd name="connsiteX6" fmla="*/ 15526 w 18288"/>
                            <a:gd name="connsiteY6" fmla="*/ 8573 h 10778"/>
                            <a:gd name="connsiteX7" fmla="*/ 18288 w 18288"/>
                            <a:gd name="connsiteY7" fmla="*/ 10763 h 10778"/>
                            <a:gd name="connsiteX8" fmla="*/ 14764 w 18288"/>
                            <a:gd name="connsiteY8" fmla="*/ 10573 h 10778"/>
                            <a:gd name="connsiteX9" fmla="*/ 11335 w 18288"/>
                            <a:gd name="connsiteY9" fmla="*/ 9811 h 10778"/>
                            <a:gd name="connsiteX10" fmla="*/ 7525 w 18288"/>
                            <a:gd name="connsiteY10" fmla="*/ 8287 h 10778"/>
                            <a:gd name="connsiteX11" fmla="*/ 4001 w 18288"/>
                            <a:gd name="connsiteY11" fmla="*/ 6001 h 10778"/>
                            <a:gd name="connsiteX12" fmla="*/ 1429 w 18288"/>
                            <a:gd name="connsiteY12" fmla="*/ 3239 h 10778"/>
                            <a:gd name="connsiteX13" fmla="*/ 286 w 18288"/>
                            <a:gd name="connsiteY13" fmla="*/ 952 h 10778"/>
                            <a:gd name="connsiteX14" fmla="*/ 0 w 18288"/>
                            <a:gd name="connsiteY14" fmla="*/ 0 h 107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8288" h="10778">
                              <a:moveTo>
                                <a:pt x="0" y="0"/>
                              </a:moveTo>
                              <a:cubicBezTo>
                                <a:pt x="0" y="0"/>
                                <a:pt x="286" y="95"/>
                                <a:pt x="857" y="476"/>
                              </a:cubicBezTo>
                              <a:cubicBezTo>
                                <a:pt x="1429" y="762"/>
                                <a:pt x="2096" y="1333"/>
                                <a:pt x="2953" y="1715"/>
                              </a:cubicBezTo>
                              <a:cubicBezTo>
                                <a:pt x="3429" y="1905"/>
                                <a:pt x="3810" y="2191"/>
                                <a:pt x="4286" y="2477"/>
                              </a:cubicBezTo>
                              <a:cubicBezTo>
                                <a:pt x="4763" y="2762"/>
                                <a:pt x="5334" y="2953"/>
                                <a:pt x="5810" y="3239"/>
                              </a:cubicBezTo>
                              <a:cubicBezTo>
                                <a:pt x="6858" y="3810"/>
                                <a:pt x="8001" y="4286"/>
                                <a:pt x="9144" y="4953"/>
                              </a:cubicBezTo>
                              <a:cubicBezTo>
                                <a:pt x="11430" y="6096"/>
                                <a:pt x="13811" y="7334"/>
                                <a:pt x="15526" y="8573"/>
                              </a:cubicBezTo>
                              <a:cubicBezTo>
                                <a:pt x="17240" y="9715"/>
                                <a:pt x="18288" y="10763"/>
                                <a:pt x="18288" y="10763"/>
                              </a:cubicBezTo>
                              <a:cubicBezTo>
                                <a:pt x="18288" y="10763"/>
                                <a:pt x="16764" y="10858"/>
                                <a:pt x="14764" y="10573"/>
                              </a:cubicBezTo>
                              <a:cubicBezTo>
                                <a:pt x="13716" y="10477"/>
                                <a:pt x="12573" y="10192"/>
                                <a:pt x="11335" y="9811"/>
                              </a:cubicBezTo>
                              <a:cubicBezTo>
                                <a:pt x="10097" y="9525"/>
                                <a:pt x="8858" y="8858"/>
                                <a:pt x="7525" y="8287"/>
                              </a:cubicBezTo>
                              <a:cubicBezTo>
                                <a:pt x="6287" y="7525"/>
                                <a:pt x="5048" y="6953"/>
                                <a:pt x="4001" y="6001"/>
                              </a:cubicBezTo>
                              <a:cubicBezTo>
                                <a:pt x="2953" y="5239"/>
                                <a:pt x="2096" y="4191"/>
                                <a:pt x="1429" y="3239"/>
                              </a:cubicBezTo>
                              <a:cubicBezTo>
                                <a:pt x="667" y="2381"/>
                                <a:pt x="476" y="1524"/>
                                <a:pt x="286" y="952"/>
                              </a:cubicBezTo>
                              <a:cubicBezTo>
                                <a:pt x="95" y="38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7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02288" y="3617373"/>
                        <a:ext cx="89069" cy="363884"/>
                        <a:chOff x="6202288" y="3617373"/>
                        <a:chExt cx="89069" cy="363884"/>
                      </a:xfrm>
                    </p:grpSpPr>
                    <p:sp>
                      <p:nvSpPr>
                        <p:cNvPr id="143" name="Freeform: Shape 82">
                          <a:extLst>
                            <a:ext uri="{FF2B5EF4-FFF2-40B4-BE49-F238E27FC236}">
                              <a16:creationId xmlns:a16="http://schemas.microsoft.com/office/drawing/2014/main" id="{2EEB6BA4-7C3F-4A84-8758-72A9D9E6337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02288" y="3617373"/>
                          <a:ext cx="88190" cy="242346"/>
                        </a:xfrm>
                        <a:custGeom>
                          <a:avLst/>
                          <a:gdLst>
                            <a:gd name="connsiteX0" fmla="*/ 80592 w 88190"/>
                            <a:gd name="connsiteY0" fmla="*/ 242346 h 242346"/>
                            <a:gd name="connsiteX1" fmla="*/ 52303 w 88190"/>
                            <a:gd name="connsiteY1" fmla="*/ 185387 h 242346"/>
                            <a:gd name="connsiteX2" fmla="*/ 43731 w 88190"/>
                            <a:gd name="connsiteY2" fmla="*/ 155954 h 242346"/>
                            <a:gd name="connsiteX3" fmla="*/ 26205 w 88190"/>
                            <a:gd name="connsiteY3" fmla="*/ 134523 h 242346"/>
                            <a:gd name="connsiteX4" fmla="*/ 22680 w 88190"/>
                            <a:gd name="connsiteY4" fmla="*/ 107091 h 242346"/>
                            <a:gd name="connsiteX5" fmla="*/ 9250 w 88190"/>
                            <a:gd name="connsiteY5" fmla="*/ 79754 h 242346"/>
                            <a:gd name="connsiteX6" fmla="*/ 12298 w 88190"/>
                            <a:gd name="connsiteY6" fmla="*/ 56037 h 242346"/>
                            <a:gd name="connsiteX7" fmla="*/ 6869 w 88190"/>
                            <a:gd name="connsiteY7" fmla="*/ 31844 h 242346"/>
                            <a:gd name="connsiteX8" fmla="*/ 1440 w 88190"/>
                            <a:gd name="connsiteY8" fmla="*/ 3078 h 242346"/>
                            <a:gd name="connsiteX9" fmla="*/ 19823 w 88190"/>
                            <a:gd name="connsiteY9" fmla="*/ 6317 h 242346"/>
                            <a:gd name="connsiteX10" fmla="*/ 42111 w 88190"/>
                            <a:gd name="connsiteY10" fmla="*/ 34796 h 242346"/>
                            <a:gd name="connsiteX11" fmla="*/ 66305 w 88190"/>
                            <a:gd name="connsiteY11" fmla="*/ 68705 h 242346"/>
                            <a:gd name="connsiteX12" fmla="*/ 87927 w 88190"/>
                            <a:gd name="connsiteY12" fmla="*/ 117759 h 242346"/>
                            <a:gd name="connsiteX13" fmla="*/ 86403 w 88190"/>
                            <a:gd name="connsiteY13" fmla="*/ 166908 h 242346"/>
                            <a:gd name="connsiteX14" fmla="*/ 85164 w 88190"/>
                            <a:gd name="connsiteY14" fmla="*/ 222534 h 242346"/>
                            <a:gd name="connsiteX15" fmla="*/ 81450 w 88190"/>
                            <a:gd name="connsiteY15" fmla="*/ 239774 h 242346"/>
                            <a:gd name="connsiteX16" fmla="*/ 80592 w 88190"/>
                            <a:gd name="connsiteY16" fmla="*/ 242346 h 24234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88190" h="242346">
                              <a:moveTo>
                                <a:pt x="80592" y="242346"/>
                              </a:moveTo>
                              <a:cubicBezTo>
                                <a:pt x="87546" y="219105"/>
                                <a:pt x="57828" y="204913"/>
                                <a:pt x="52303" y="185387"/>
                              </a:cubicBezTo>
                              <a:cubicBezTo>
                                <a:pt x="49636" y="174528"/>
                                <a:pt x="51541" y="165384"/>
                                <a:pt x="43731" y="155954"/>
                              </a:cubicBezTo>
                              <a:cubicBezTo>
                                <a:pt x="36777" y="148620"/>
                                <a:pt x="28967" y="144905"/>
                                <a:pt x="26205" y="134523"/>
                              </a:cubicBezTo>
                              <a:cubicBezTo>
                                <a:pt x="23442" y="125379"/>
                                <a:pt x="24871" y="116045"/>
                                <a:pt x="22680" y="107091"/>
                              </a:cubicBezTo>
                              <a:cubicBezTo>
                                <a:pt x="19823" y="96709"/>
                                <a:pt x="11060" y="89755"/>
                                <a:pt x="9250" y="79754"/>
                              </a:cubicBezTo>
                              <a:cubicBezTo>
                                <a:pt x="7536" y="70991"/>
                                <a:pt x="10298" y="63943"/>
                                <a:pt x="12298" y="56037"/>
                              </a:cubicBezTo>
                              <a:cubicBezTo>
                                <a:pt x="15060" y="46131"/>
                                <a:pt x="11250" y="41178"/>
                                <a:pt x="6869" y="31844"/>
                              </a:cubicBezTo>
                              <a:cubicBezTo>
                                <a:pt x="4107" y="25557"/>
                                <a:pt x="-3037" y="10031"/>
                                <a:pt x="1440" y="3078"/>
                              </a:cubicBezTo>
                              <a:cubicBezTo>
                                <a:pt x="5916" y="-3780"/>
                                <a:pt x="14394" y="2411"/>
                                <a:pt x="19823" y="6317"/>
                              </a:cubicBezTo>
                              <a:cubicBezTo>
                                <a:pt x="30110" y="13841"/>
                                <a:pt x="36301" y="23271"/>
                                <a:pt x="42111" y="34796"/>
                              </a:cubicBezTo>
                              <a:cubicBezTo>
                                <a:pt x="48017" y="47560"/>
                                <a:pt x="58590" y="57561"/>
                                <a:pt x="66305" y="68705"/>
                              </a:cubicBezTo>
                              <a:cubicBezTo>
                                <a:pt x="76497" y="83755"/>
                                <a:pt x="86593" y="99280"/>
                                <a:pt x="87927" y="117759"/>
                              </a:cubicBezTo>
                              <a:cubicBezTo>
                                <a:pt x="89070" y="133856"/>
                                <a:pt x="86117" y="150049"/>
                                <a:pt x="86403" y="166908"/>
                              </a:cubicBezTo>
                              <a:cubicBezTo>
                                <a:pt x="86974" y="184529"/>
                                <a:pt x="89927" y="204722"/>
                                <a:pt x="85164" y="222534"/>
                              </a:cubicBezTo>
                              <a:cubicBezTo>
                                <a:pt x="83640" y="227773"/>
                                <a:pt x="82212" y="234917"/>
                                <a:pt x="81450" y="239774"/>
                              </a:cubicBezTo>
                              <a:lnTo>
                                <a:pt x="80592" y="2423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C7B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4" name="Freeform: Shape 83">
                          <a:extLst>
                            <a:ext uri="{FF2B5EF4-FFF2-40B4-BE49-F238E27FC236}">
                              <a16:creationId xmlns:a16="http://schemas.microsoft.com/office/drawing/2014/main" id="{6369B0BF-8EC9-4196-BD68-15668B8D01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4967" y="3688174"/>
                          <a:ext cx="42957" cy="29146"/>
                        </a:xfrm>
                        <a:custGeom>
                          <a:avLst/>
                          <a:gdLst>
                            <a:gd name="connsiteX0" fmla="*/ 0 w 42957"/>
                            <a:gd name="connsiteY0" fmla="*/ 0 h 29146"/>
                            <a:gd name="connsiteX1" fmla="*/ 7049 w 42957"/>
                            <a:gd name="connsiteY1" fmla="*/ 4191 h 29146"/>
                            <a:gd name="connsiteX2" fmla="*/ 13811 w 42957"/>
                            <a:gd name="connsiteY2" fmla="*/ 9239 h 29146"/>
                            <a:gd name="connsiteX3" fmla="*/ 17526 w 42957"/>
                            <a:gd name="connsiteY3" fmla="*/ 12002 h 29146"/>
                            <a:gd name="connsiteX4" fmla="*/ 21336 w 42957"/>
                            <a:gd name="connsiteY4" fmla="*/ 14859 h 29146"/>
                            <a:gd name="connsiteX5" fmla="*/ 25337 w 42957"/>
                            <a:gd name="connsiteY5" fmla="*/ 17335 h 29146"/>
                            <a:gd name="connsiteX6" fmla="*/ 29242 w 42957"/>
                            <a:gd name="connsiteY6" fmla="*/ 19717 h 29146"/>
                            <a:gd name="connsiteX7" fmla="*/ 33147 w 42957"/>
                            <a:gd name="connsiteY7" fmla="*/ 21812 h 29146"/>
                            <a:gd name="connsiteX8" fmla="*/ 36576 w 42957"/>
                            <a:gd name="connsiteY8" fmla="*/ 23813 h 29146"/>
                            <a:gd name="connsiteX9" fmla="*/ 39433 w 42957"/>
                            <a:gd name="connsiteY9" fmla="*/ 25718 h 29146"/>
                            <a:gd name="connsiteX10" fmla="*/ 41339 w 42957"/>
                            <a:gd name="connsiteY10" fmla="*/ 27527 h 29146"/>
                            <a:gd name="connsiteX11" fmla="*/ 42958 w 42957"/>
                            <a:gd name="connsiteY11" fmla="*/ 29146 h 29146"/>
                            <a:gd name="connsiteX12" fmla="*/ 40958 w 42957"/>
                            <a:gd name="connsiteY12" fmla="*/ 28099 h 29146"/>
                            <a:gd name="connsiteX13" fmla="*/ 38767 w 42957"/>
                            <a:gd name="connsiteY13" fmla="*/ 26956 h 29146"/>
                            <a:gd name="connsiteX14" fmla="*/ 35719 w 42957"/>
                            <a:gd name="connsiteY14" fmla="*/ 25718 h 29146"/>
                            <a:gd name="connsiteX15" fmla="*/ 32004 w 42957"/>
                            <a:gd name="connsiteY15" fmla="*/ 24384 h 29146"/>
                            <a:gd name="connsiteX16" fmla="*/ 27908 w 42957"/>
                            <a:gd name="connsiteY16" fmla="*/ 22765 h 29146"/>
                            <a:gd name="connsiteX17" fmla="*/ 23622 w 42957"/>
                            <a:gd name="connsiteY17" fmla="*/ 20574 h 29146"/>
                            <a:gd name="connsiteX18" fmla="*/ 19336 w 42957"/>
                            <a:gd name="connsiteY18" fmla="*/ 18002 h 29146"/>
                            <a:gd name="connsiteX19" fmla="*/ 15431 w 42957"/>
                            <a:gd name="connsiteY19" fmla="*/ 14954 h 29146"/>
                            <a:gd name="connsiteX20" fmla="*/ 11811 w 42957"/>
                            <a:gd name="connsiteY20" fmla="*/ 11906 h 29146"/>
                            <a:gd name="connsiteX21" fmla="*/ 5906 w 42957"/>
                            <a:gd name="connsiteY21" fmla="*/ 6096 h 29146"/>
                            <a:gd name="connsiteX22" fmla="*/ 0 w 42957"/>
                            <a:gd name="connsiteY22" fmla="*/ 0 h 2914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42957" h="29146">
                              <a:moveTo>
                                <a:pt x="0" y="0"/>
                              </a:moveTo>
                              <a:cubicBezTo>
                                <a:pt x="0" y="0"/>
                                <a:pt x="2953" y="1524"/>
                                <a:pt x="7049" y="4191"/>
                              </a:cubicBezTo>
                              <a:cubicBezTo>
                                <a:pt x="9049" y="5620"/>
                                <a:pt x="11335" y="7334"/>
                                <a:pt x="13811" y="9239"/>
                              </a:cubicBezTo>
                              <a:cubicBezTo>
                                <a:pt x="15050" y="10096"/>
                                <a:pt x="16288" y="11049"/>
                                <a:pt x="17526" y="12002"/>
                              </a:cubicBezTo>
                              <a:cubicBezTo>
                                <a:pt x="18764" y="12954"/>
                                <a:pt x="20002" y="14002"/>
                                <a:pt x="21336" y="14859"/>
                              </a:cubicBezTo>
                              <a:cubicBezTo>
                                <a:pt x="22670" y="15716"/>
                                <a:pt x="24003" y="16573"/>
                                <a:pt x="25337" y="17335"/>
                              </a:cubicBezTo>
                              <a:cubicBezTo>
                                <a:pt x="26670" y="18193"/>
                                <a:pt x="27813" y="19050"/>
                                <a:pt x="29242" y="19717"/>
                              </a:cubicBezTo>
                              <a:cubicBezTo>
                                <a:pt x="30575" y="20383"/>
                                <a:pt x="31909" y="21146"/>
                                <a:pt x="33147" y="21812"/>
                              </a:cubicBezTo>
                              <a:cubicBezTo>
                                <a:pt x="34385" y="22479"/>
                                <a:pt x="35528" y="23050"/>
                                <a:pt x="36576" y="23813"/>
                              </a:cubicBezTo>
                              <a:cubicBezTo>
                                <a:pt x="37624" y="24479"/>
                                <a:pt x="38576" y="25146"/>
                                <a:pt x="39433" y="25718"/>
                              </a:cubicBezTo>
                              <a:cubicBezTo>
                                <a:pt x="40196" y="26384"/>
                                <a:pt x="40862" y="27051"/>
                                <a:pt x="41339" y="27527"/>
                              </a:cubicBezTo>
                              <a:cubicBezTo>
                                <a:pt x="42386" y="28575"/>
                                <a:pt x="42958" y="29146"/>
                                <a:pt x="42958" y="29146"/>
                              </a:cubicBezTo>
                              <a:cubicBezTo>
                                <a:pt x="42958" y="29146"/>
                                <a:pt x="42196" y="28766"/>
                                <a:pt x="40958" y="28099"/>
                              </a:cubicBezTo>
                              <a:cubicBezTo>
                                <a:pt x="40291" y="27813"/>
                                <a:pt x="39624" y="27337"/>
                                <a:pt x="38767" y="26956"/>
                              </a:cubicBezTo>
                              <a:cubicBezTo>
                                <a:pt x="37814" y="26575"/>
                                <a:pt x="36767" y="26194"/>
                                <a:pt x="35719" y="25718"/>
                              </a:cubicBezTo>
                              <a:cubicBezTo>
                                <a:pt x="34671" y="25241"/>
                                <a:pt x="33338" y="24860"/>
                                <a:pt x="32004" y="24384"/>
                              </a:cubicBezTo>
                              <a:cubicBezTo>
                                <a:pt x="30671" y="23908"/>
                                <a:pt x="29337" y="23336"/>
                                <a:pt x="27908" y="22765"/>
                              </a:cubicBezTo>
                              <a:cubicBezTo>
                                <a:pt x="26479" y="22289"/>
                                <a:pt x="25051" y="21336"/>
                                <a:pt x="23622" y="20574"/>
                              </a:cubicBezTo>
                              <a:cubicBezTo>
                                <a:pt x="22193" y="19717"/>
                                <a:pt x="20765" y="18860"/>
                                <a:pt x="19336" y="18002"/>
                              </a:cubicBezTo>
                              <a:cubicBezTo>
                                <a:pt x="17907" y="17050"/>
                                <a:pt x="16764" y="15907"/>
                                <a:pt x="15431" y="14954"/>
                              </a:cubicBezTo>
                              <a:cubicBezTo>
                                <a:pt x="14192" y="13906"/>
                                <a:pt x="12954" y="12859"/>
                                <a:pt x="11811" y="11906"/>
                              </a:cubicBezTo>
                              <a:cubicBezTo>
                                <a:pt x="9620" y="9811"/>
                                <a:pt x="7620" y="7810"/>
                                <a:pt x="5906" y="6096"/>
                              </a:cubicBezTo>
                              <a:cubicBezTo>
                                <a:pt x="2191" y="2477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5" name="Freeform: Shape 84">
                          <a:extLst>
                            <a:ext uri="{FF2B5EF4-FFF2-40B4-BE49-F238E27FC236}">
                              <a16:creationId xmlns:a16="http://schemas.microsoft.com/office/drawing/2014/main" id="{453FD117-EA39-47A5-8303-47E1217A04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6873" y="3671601"/>
                          <a:ext cx="8086" cy="44862"/>
                        </a:xfrm>
                        <a:custGeom>
                          <a:avLst/>
                          <a:gdLst>
                            <a:gd name="connsiteX0" fmla="*/ 1909 w 8086"/>
                            <a:gd name="connsiteY0" fmla="*/ 44863 h 44862"/>
                            <a:gd name="connsiteX1" fmla="*/ 2576 w 8086"/>
                            <a:gd name="connsiteY1" fmla="*/ 42958 h 44862"/>
                            <a:gd name="connsiteX2" fmla="*/ 3242 w 8086"/>
                            <a:gd name="connsiteY2" fmla="*/ 40767 h 44862"/>
                            <a:gd name="connsiteX3" fmla="*/ 4004 w 8086"/>
                            <a:gd name="connsiteY3" fmla="*/ 38005 h 44862"/>
                            <a:gd name="connsiteX4" fmla="*/ 4576 w 8086"/>
                            <a:gd name="connsiteY4" fmla="*/ 34671 h 44862"/>
                            <a:gd name="connsiteX5" fmla="*/ 4766 w 8086"/>
                            <a:gd name="connsiteY5" fmla="*/ 30956 h 44862"/>
                            <a:gd name="connsiteX6" fmla="*/ 3909 w 8086"/>
                            <a:gd name="connsiteY6" fmla="*/ 22860 h 44862"/>
                            <a:gd name="connsiteX7" fmla="*/ 671 w 8086"/>
                            <a:gd name="connsiteY7" fmla="*/ 7334 h 44862"/>
                            <a:gd name="connsiteX8" fmla="*/ 4 w 8086"/>
                            <a:gd name="connsiteY8" fmla="*/ 0 h 44862"/>
                            <a:gd name="connsiteX9" fmla="*/ 2766 w 8086"/>
                            <a:gd name="connsiteY9" fmla="*/ 6763 h 44862"/>
                            <a:gd name="connsiteX10" fmla="*/ 7529 w 8086"/>
                            <a:gd name="connsiteY10" fmla="*/ 22098 h 44862"/>
                            <a:gd name="connsiteX11" fmla="*/ 8005 w 8086"/>
                            <a:gd name="connsiteY11" fmla="*/ 26575 h 44862"/>
                            <a:gd name="connsiteX12" fmla="*/ 7910 w 8086"/>
                            <a:gd name="connsiteY12" fmla="*/ 30956 h 44862"/>
                            <a:gd name="connsiteX13" fmla="*/ 5909 w 8086"/>
                            <a:gd name="connsiteY13" fmla="*/ 38481 h 44862"/>
                            <a:gd name="connsiteX14" fmla="*/ 4481 w 8086"/>
                            <a:gd name="connsiteY14" fmla="*/ 41243 h 44862"/>
                            <a:gd name="connsiteX15" fmla="*/ 3147 w 8086"/>
                            <a:gd name="connsiteY15" fmla="*/ 43148 h 44862"/>
                            <a:gd name="connsiteX16" fmla="*/ 1909 w 8086"/>
                            <a:gd name="connsiteY16" fmla="*/ 44863 h 448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8086" h="44862">
                              <a:moveTo>
                                <a:pt x="1909" y="44863"/>
                              </a:moveTo>
                              <a:cubicBezTo>
                                <a:pt x="1909" y="44863"/>
                                <a:pt x="2099" y="44196"/>
                                <a:pt x="2576" y="42958"/>
                              </a:cubicBezTo>
                              <a:cubicBezTo>
                                <a:pt x="2766" y="42386"/>
                                <a:pt x="3052" y="41624"/>
                                <a:pt x="3242" y="40767"/>
                              </a:cubicBezTo>
                              <a:cubicBezTo>
                                <a:pt x="3433" y="39910"/>
                                <a:pt x="3814" y="39052"/>
                                <a:pt x="4004" y="38005"/>
                              </a:cubicBezTo>
                              <a:cubicBezTo>
                                <a:pt x="4195" y="36957"/>
                                <a:pt x="4481" y="35814"/>
                                <a:pt x="4576" y="34671"/>
                              </a:cubicBezTo>
                              <a:cubicBezTo>
                                <a:pt x="4766" y="33528"/>
                                <a:pt x="4671" y="32194"/>
                                <a:pt x="4766" y="30956"/>
                              </a:cubicBezTo>
                              <a:cubicBezTo>
                                <a:pt x="4671" y="28384"/>
                                <a:pt x="4481" y="25622"/>
                                <a:pt x="3909" y="22860"/>
                              </a:cubicBezTo>
                              <a:cubicBezTo>
                                <a:pt x="2861" y="17335"/>
                                <a:pt x="1337" y="11716"/>
                                <a:pt x="671" y="7334"/>
                              </a:cubicBezTo>
                              <a:cubicBezTo>
                                <a:pt x="-91" y="2953"/>
                                <a:pt x="4" y="0"/>
                                <a:pt x="4" y="0"/>
                              </a:cubicBezTo>
                              <a:cubicBezTo>
                                <a:pt x="4" y="0"/>
                                <a:pt x="1147" y="2667"/>
                                <a:pt x="2766" y="6763"/>
                              </a:cubicBezTo>
                              <a:cubicBezTo>
                                <a:pt x="4290" y="10763"/>
                                <a:pt x="6481" y="16192"/>
                                <a:pt x="7529" y="22098"/>
                              </a:cubicBezTo>
                              <a:cubicBezTo>
                                <a:pt x="7719" y="23622"/>
                                <a:pt x="8005" y="25051"/>
                                <a:pt x="8005" y="26575"/>
                              </a:cubicBezTo>
                              <a:cubicBezTo>
                                <a:pt x="8195" y="28099"/>
                                <a:pt x="8005" y="29527"/>
                                <a:pt x="7910" y="30956"/>
                              </a:cubicBezTo>
                              <a:cubicBezTo>
                                <a:pt x="7529" y="33814"/>
                                <a:pt x="6862" y="36481"/>
                                <a:pt x="5909" y="38481"/>
                              </a:cubicBezTo>
                              <a:cubicBezTo>
                                <a:pt x="5528" y="39529"/>
                                <a:pt x="4862" y="40386"/>
                                <a:pt x="4481" y="41243"/>
                              </a:cubicBezTo>
                              <a:cubicBezTo>
                                <a:pt x="4004" y="42100"/>
                                <a:pt x="3528" y="42672"/>
                                <a:pt x="3147" y="43148"/>
                              </a:cubicBezTo>
                              <a:cubicBezTo>
                                <a:pt x="2290" y="44291"/>
                                <a:pt x="1909" y="44863"/>
                                <a:pt x="1909" y="448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6" name="Freeform: Shape 85">
                          <a:extLst>
                            <a:ext uri="{FF2B5EF4-FFF2-40B4-BE49-F238E27FC236}">
                              <a16:creationId xmlns:a16="http://schemas.microsoft.com/office/drawing/2014/main" id="{68B405E4-D269-4E04-BAF1-D13A3731F1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7731" y="3646836"/>
                          <a:ext cx="3919" cy="23431"/>
                        </a:xfrm>
                        <a:custGeom>
                          <a:avLst/>
                          <a:gdLst>
                            <a:gd name="connsiteX0" fmla="*/ 0 w 3919"/>
                            <a:gd name="connsiteY0" fmla="*/ 0 h 23431"/>
                            <a:gd name="connsiteX1" fmla="*/ 667 w 3919"/>
                            <a:gd name="connsiteY1" fmla="*/ 857 h 23431"/>
                            <a:gd name="connsiteX2" fmla="*/ 2096 w 3919"/>
                            <a:gd name="connsiteY2" fmla="*/ 3238 h 23431"/>
                            <a:gd name="connsiteX3" fmla="*/ 3334 w 3919"/>
                            <a:gd name="connsiteY3" fmla="*/ 7048 h 23431"/>
                            <a:gd name="connsiteX4" fmla="*/ 3905 w 3919"/>
                            <a:gd name="connsiteY4" fmla="*/ 11525 h 23431"/>
                            <a:gd name="connsiteX5" fmla="*/ 3143 w 3919"/>
                            <a:gd name="connsiteY5" fmla="*/ 19717 h 23431"/>
                            <a:gd name="connsiteX6" fmla="*/ 2286 w 3919"/>
                            <a:gd name="connsiteY6" fmla="*/ 23431 h 23431"/>
                            <a:gd name="connsiteX7" fmla="*/ 1048 w 3919"/>
                            <a:gd name="connsiteY7" fmla="*/ 19717 h 23431"/>
                            <a:gd name="connsiteX8" fmla="*/ 191 w 3919"/>
                            <a:gd name="connsiteY8" fmla="*/ 11620 h 23431"/>
                            <a:gd name="connsiteX9" fmla="*/ 95 w 3919"/>
                            <a:gd name="connsiteY9" fmla="*/ 3810 h 23431"/>
                            <a:gd name="connsiteX10" fmla="*/ 0 w 3919"/>
                            <a:gd name="connsiteY10" fmla="*/ 1048 h 23431"/>
                            <a:gd name="connsiteX11" fmla="*/ 0 w 3919"/>
                            <a:gd name="connsiteY11" fmla="*/ 0 h 23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3919" h="23431">
                              <a:moveTo>
                                <a:pt x="0" y="0"/>
                              </a:moveTo>
                              <a:cubicBezTo>
                                <a:pt x="0" y="0"/>
                                <a:pt x="286" y="286"/>
                                <a:pt x="667" y="857"/>
                              </a:cubicBezTo>
                              <a:cubicBezTo>
                                <a:pt x="1048" y="1429"/>
                                <a:pt x="1715" y="2095"/>
                                <a:pt x="2096" y="3238"/>
                              </a:cubicBezTo>
                              <a:cubicBezTo>
                                <a:pt x="2572" y="4286"/>
                                <a:pt x="3048" y="5715"/>
                                <a:pt x="3334" y="7048"/>
                              </a:cubicBezTo>
                              <a:cubicBezTo>
                                <a:pt x="3715" y="8477"/>
                                <a:pt x="3715" y="10001"/>
                                <a:pt x="3905" y="11525"/>
                              </a:cubicBezTo>
                              <a:cubicBezTo>
                                <a:pt x="4001" y="14573"/>
                                <a:pt x="3620" y="17526"/>
                                <a:pt x="3143" y="19717"/>
                              </a:cubicBezTo>
                              <a:cubicBezTo>
                                <a:pt x="2762" y="21907"/>
                                <a:pt x="2286" y="23431"/>
                                <a:pt x="2286" y="23431"/>
                              </a:cubicBezTo>
                              <a:cubicBezTo>
                                <a:pt x="2286" y="23431"/>
                                <a:pt x="1524" y="22003"/>
                                <a:pt x="1048" y="19717"/>
                              </a:cubicBezTo>
                              <a:cubicBezTo>
                                <a:pt x="572" y="17526"/>
                                <a:pt x="286" y="14478"/>
                                <a:pt x="191" y="11620"/>
                              </a:cubicBezTo>
                              <a:cubicBezTo>
                                <a:pt x="191" y="8763"/>
                                <a:pt x="95" y="5905"/>
                                <a:pt x="95" y="3810"/>
                              </a:cubicBezTo>
                              <a:cubicBezTo>
                                <a:pt x="191" y="2762"/>
                                <a:pt x="0" y="1715"/>
                                <a:pt x="0" y="1048"/>
                              </a:cubicBezTo>
                              <a:cubicBezTo>
                                <a:pt x="0" y="38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7" name="Freeform: Shape 86">
                          <a:extLst>
                            <a:ext uri="{FF2B5EF4-FFF2-40B4-BE49-F238E27FC236}">
                              <a16:creationId xmlns:a16="http://schemas.microsoft.com/office/drawing/2014/main" id="{0186A5E8-6FDB-41BB-B178-7D08C0AC5C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2776" y="3654265"/>
                          <a:ext cx="27622" cy="20764"/>
                        </a:xfrm>
                        <a:custGeom>
                          <a:avLst/>
                          <a:gdLst>
                            <a:gd name="connsiteX0" fmla="*/ 0 w 27622"/>
                            <a:gd name="connsiteY0" fmla="*/ 0 h 20764"/>
                            <a:gd name="connsiteX1" fmla="*/ 1524 w 27622"/>
                            <a:gd name="connsiteY1" fmla="*/ 286 h 20764"/>
                            <a:gd name="connsiteX2" fmla="*/ 5334 w 27622"/>
                            <a:gd name="connsiteY2" fmla="*/ 1524 h 20764"/>
                            <a:gd name="connsiteX3" fmla="*/ 10477 w 27622"/>
                            <a:gd name="connsiteY3" fmla="*/ 4000 h 20764"/>
                            <a:gd name="connsiteX4" fmla="*/ 15907 w 27622"/>
                            <a:gd name="connsiteY4" fmla="*/ 7525 h 20764"/>
                            <a:gd name="connsiteX5" fmla="*/ 20955 w 27622"/>
                            <a:gd name="connsiteY5" fmla="*/ 11716 h 20764"/>
                            <a:gd name="connsiteX6" fmla="*/ 24860 w 27622"/>
                            <a:gd name="connsiteY6" fmla="*/ 15907 h 20764"/>
                            <a:gd name="connsiteX7" fmla="*/ 27051 w 27622"/>
                            <a:gd name="connsiteY7" fmla="*/ 19336 h 20764"/>
                            <a:gd name="connsiteX8" fmla="*/ 27623 w 27622"/>
                            <a:gd name="connsiteY8" fmla="*/ 20765 h 20764"/>
                            <a:gd name="connsiteX9" fmla="*/ 26384 w 27622"/>
                            <a:gd name="connsiteY9" fmla="*/ 19812 h 20764"/>
                            <a:gd name="connsiteX10" fmla="*/ 25146 w 27622"/>
                            <a:gd name="connsiteY10" fmla="*/ 18764 h 20764"/>
                            <a:gd name="connsiteX11" fmla="*/ 23336 w 27622"/>
                            <a:gd name="connsiteY11" fmla="*/ 17431 h 20764"/>
                            <a:gd name="connsiteX12" fmla="*/ 18859 w 27622"/>
                            <a:gd name="connsiteY12" fmla="*/ 14192 h 20764"/>
                            <a:gd name="connsiteX13" fmla="*/ 13716 w 27622"/>
                            <a:gd name="connsiteY13" fmla="*/ 10477 h 20764"/>
                            <a:gd name="connsiteX14" fmla="*/ 8668 w 27622"/>
                            <a:gd name="connsiteY14" fmla="*/ 6763 h 20764"/>
                            <a:gd name="connsiteX15" fmla="*/ 4286 w 27622"/>
                            <a:gd name="connsiteY15" fmla="*/ 3429 h 20764"/>
                            <a:gd name="connsiteX16" fmla="*/ 1143 w 27622"/>
                            <a:gd name="connsiteY16" fmla="*/ 952 h 20764"/>
                            <a:gd name="connsiteX17" fmla="*/ 0 w 27622"/>
                            <a:gd name="connsiteY17" fmla="*/ 0 h 207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27622" h="20764">
                              <a:moveTo>
                                <a:pt x="0" y="0"/>
                              </a:moveTo>
                              <a:cubicBezTo>
                                <a:pt x="0" y="0"/>
                                <a:pt x="571" y="95"/>
                                <a:pt x="1524" y="286"/>
                              </a:cubicBezTo>
                              <a:cubicBezTo>
                                <a:pt x="2476" y="476"/>
                                <a:pt x="3810" y="857"/>
                                <a:pt x="5334" y="1524"/>
                              </a:cubicBezTo>
                              <a:cubicBezTo>
                                <a:pt x="6953" y="2096"/>
                                <a:pt x="8668" y="3048"/>
                                <a:pt x="10477" y="4000"/>
                              </a:cubicBezTo>
                              <a:cubicBezTo>
                                <a:pt x="12287" y="4953"/>
                                <a:pt x="14097" y="6286"/>
                                <a:pt x="15907" y="7525"/>
                              </a:cubicBezTo>
                              <a:cubicBezTo>
                                <a:pt x="17621" y="8953"/>
                                <a:pt x="19431" y="10192"/>
                                <a:pt x="20955" y="11716"/>
                              </a:cubicBezTo>
                              <a:cubicBezTo>
                                <a:pt x="22479" y="13144"/>
                                <a:pt x="23813" y="14573"/>
                                <a:pt x="24860" y="15907"/>
                              </a:cubicBezTo>
                              <a:cubicBezTo>
                                <a:pt x="25908" y="17145"/>
                                <a:pt x="26670" y="18478"/>
                                <a:pt x="27051" y="19336"/>
                              </a:cubicBezTo>
                              <a:cubicBezTo>
                                <a:pt x="27432" y="20193"/>
                                <a:pt x="27623" y="20765"/>
                                <a:pt x="27623" y="20765"/>
                              </a:cubicBezTo>
                              <a:cubicBezTo>
                                <a:pt x="27623" y="20765"/>
                                <a:pt x="27146" y="20383"/>
                                <a:pt x="26384" y="19812"/>
                              </a:cubicBezTo>
                              <a:cubicBezTo>
                                <a:pt x="26003" y="19526"/>
                                <a:pt x="25622" y="19145"/>
                                <a:pt x="25146" y="18764"/>
                              </a:cubicBezTo>
                              <a:cubicBezTo>
                                <a:pt x="24574" y="18383"/>
                                <a:pt x="24003" y="18002"/>
                                <a:pt x="23336" y="17431"/>
                              </a:cubicBezTo>
                              <a:cubicBezTo>
                                <a:pt x="22098" y="16478"/>
                                <a:pt x="20479" y="15430"/>
                                <a:pt x="18859" y="14192"/>
                              </a:cubicBezTo>
                              <a:cubicBezTo>
                                <a:pt x="17240" y="13049"/>
                                <a:pt x="15430" y="11811"/>
                                <a:pt x="13716" y="10477"/>
                              </a:cubicBezTo>
                              <a:cubicBezTo>
                                <a:pt x="12001" y="9239"/>
                                <a:pt x="10287" y="7906"/>
                                <a:pt x="8668" y="6763"/>
                              </a:cubicBezTo>
                              <a:cubicBezTo>
                                <a:pt x="7048" y="5525"/>
                                <a:pt x="5524" y="4381"/>
                                <a:pt x="4286" y="3429"/>
                              </a:cubicBezTo>
                              <a:cubicBezTo>
                                <a:pt x="3048" y="2381"/>
                                <a:pt x="1905" y="1524"/>
                                <a:pt x="1143" y="952"/>
                              </a:cubicBezTo>
                              <a:cubicBezTo>
                                <a:pt x="476" y="38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8" name="Freeform: Shape 87">
                          <a:extLst>
                            <a:ext uri="{FF2B5EF4-FFF2-40B4-BE49-F238E27FC236}">
                              <a16:creationId xmlns:a16="http://schemas.microsoft.com/office/drawing/2014/main" id="{ED21E80B-7CC8-41BC-A18E-7C3960822E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0588" y="3723226"/>
                          <a:ext cx="45339" cy="35813"/>
                        </a:xfrm>
                        <a:custGeom>
                          <a:avLst/>
                          <a:gdLst>
                            <a:gd name="connsiteX0" fmla="*/ 0 w 45339"/>
                            <a:gd name="connsiteY0" fmla="*/ 0 h 35813"/>
                            <a:gd name="connsiteX1" fmla="*/ 1619 w 45339"/>
                            <a:gd name="connsiteY1" fmla="*/ 2000 h 35813"/>
                            <a:gd name="connsiteX2" fmla="*/ 3524 w 45339"/>
                            <a:gd name="connsiteY2" fmla="*/ 4096 h 35813"/>
                            <a:gd name="connsiteX3" fmla="*/ 6191 w 45339"/>
                            <a:gd name="connsiteY3" fmla="*/ 6572 h 35813"/>
                            <a:gd name="connsiteX4" fmla="*/ 13716 w 45339"/>
                            <a:gd name="connsiteY4" fmla="*/ 11716 h 35813"/>
                            <a:gd name="connsiteX5" fmla="*/ 23051 w 45339"/>
                            <a:gd name="connsiteY5" fmla="*/ 16859 h 35813"/>
                            <a:gd name="connsiteX6" fmla="*/ 27813 w 45339"/>
                            <a:gd name="connsiteY6" fmla="*/ 19526 h 35813"/>
                            <a:gd name="connsiteX7" fmla="*/ 32385 w 45339"/>
                            <a:gd name="connsiteY7" fmla="*/ 22288 h 35813"/>
                            <a:gd name="connsiteX8" fmla="*/ 36481 w 45339"/>
                            <a:gd name="connsiteY8" fmla="*/ 25337 h 35813"/>
                            <a:gd name="connsiteX9" fmla="*/ 39910 w 45339"/>
                            <a:gd name="connsiteY9" fmla="*/ 28384 h 35813"/>
                            <a:gd name="connsiteX10" fmla="*/ 42386 w 45339"/>
                            <a:gd name="connsiteY10" fmla="*/ 31242 h 35813"/>
                            <a:gd name="connsiteX11" fmla="*/ 44101 w 45339"/>
                            <a:gd name="connsiteY11" fmla="*/ 33623 h 35813"/>
                            <a:gd name="connsiteX12" fmla="*/ 45339 w 45339"/>
                            <a:gd name="connsiteY12" fmla="*/ 35814 h 35813"/>
                            <a:gd name="connsiteX13" fmla="*/ 43529 w 45339"/>
                            <a:gd name="connsiteY13" fmla="*/ 34004 h 35813"/>
                            <a:gd name="connsiteX14" fmla="*/ 41434 w 45339"/>
                            <a:gd name="connsiteY14" fmla="*/ 32099 h 35813"/>
                            <a:gd name="connsiteX15" fmla="*/ 38481 w 45339"/>
                            <a:gd name="connsiteY15" fmla="*/ 29813 h 35813"/>
                            <a:gd name="connsiteX16" fmla="*/ 34862 w 45339"/>
                            <a:gd name="connsiteY16" fmla="*/ 27432 h 35813"/>
                            <a:gd name="connsiteX17" fmla="*/ 30671 w 45339"/>
                            <a:gd name="connsiteY17" fmla="*/ 24955 h 35813"/>
                            <a:gd name="connsiteX18" fmla="*/ 21241 w 45339"/>
                            <a:gd name="connsiteY18" fmla="*/ 20003 h 35813"/>
                            <a:gd name="connsiteX19" fmla="*/ 16478 w 45339"/>
                            <a:gd name="connsiteY19" fmla="*/ 17336 h 35813"/>
                            <a:gd name="connsiteX20" fmla="*/ 11906 w 45339"/>
                            <a:gd name="connsiteY20" fmla="*/ 14383 h 35813"/>
                            <a:gd name="connsiteX21" fmla="*/ 4667 w 45339"/>
                            <a:gd name="connsiteY21" fmla="*/ 8001 h 35813"/>
                            <a:gd name="connsiteX22" fmla="*/ 2381 w 45339"/>
                            <a:gd name="connsiteY22" fmla="*/ 4858 h 35813"/>
                            <a:gd name="connsiteX23" fmla="*/ 953 w 45339"/>
                            <a:gd name="connsiteY23" fmla="*/ 2286 h 35813"/>
                            <a:gd name="connsiteX24" fmla="*/ 0 w 45339"/>
                            <a:gd name="connsiteY24" fmla="*/ 0 h 358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45339" h="35813">
                              <a:moveTo>
                                <a:pt x="0" y="0"/>
                              </a:moveTo>
                              <a:cubicBezTo>
                                <a:pt x="0" y="0"/>
                                <a:pt x="572" y="762"/>
                                <a:pt x="1619" y="2000"/>
                              </a:cubicBezTo>
                              <a:cubicBezTo>
                                <a:pt x="2096" y="2667"/>
                                <a:pt x="2762" y="3334"/>
                                <a:pt x="3524" y="4096"/>
                              </a:cubicBezTo>
                              <a:cubicBezTo>
                                <a:pt x="4286" y="4858"/>
                                <a:pt x="5144" y="5715"/>
                                <a:pt x="6191" y="6572"/>
                              </a:cubicBezTo>
                              <a:cubicBezTo>
                                <a:pt x="8192" y="8287"/>
                                <a:pt x="10858" y="10001"/>
                                <a:pt x="13716" y="11716"/>
                              </a:cubicBezTo>
                              <a:cubicBezTo>
                                <a:pt x="16574" y="13430"/>
                                <a:pt x="19812" y="15145"/>
                                <a:pt x="23051" y="16859"/>
                              </a:cubicBezTo>
                              <a:cubicBezTo>
                                <a:pt x="24670" y="17717"/>
                                <a:pt x="26289" y="18669"/>
                                <a:pt x="27813" y="19526"/>
                              </a:cubicBezTo>
                              <a:cubicBezTo>
                                <a:pt x="29432" y="20383"/>
                                <a:pt x="30861" y="21431"/>
                                <a:pt x="32385" y="22288"/>
                              </a:cubicBezTo>
                              <a:cubicBezTo>
                                <a:pt x="33814" y="23336"/>
                                <a:pt x="35243" y="24193"/>
                                <a:pt x="36481" y="25337"/>
                              </a:cubicBezTo>
                              <a:cubicBezTo>
                                <a:pt x="37719" y="26384"/>
                                <a:pt x="38862" y="27337"/>
                                <a:pt x="39910" y="28384"/>
                              </a:cubicBezTo>
                              <a:cubicBezTo>
                                <a:pt x="40958" y="29337"/>
                                <a:pt x="41720" y="30385"/>
                                <a:pt x="42386" y="31242"/>
                              </a:cubicBezTo>
                              <a:cubicBezTo>
                                <a:pt x="43148" y="32099"/>
                                <a:pt x="43720" y="32957"/>
                                <a:pt x="44101" y="33623"/>
                              </a:cubicBezTo>
                              <a:cubicBezTo>
                                <a:pt x="44958" y="35052"/>
                                <a:pt x="45339" y="35814"/>
                                <a:pt x="45339" y="35814"/>
                              </a:cubicBezTo>
                              <a:cubicBezTo>
                                <a:pt x="45339" y="35814"/>
                                <a:pt x="44672" y="35147"/>
                                <a:pt x="43529" y="34004"/>
                              </a:cubicBezTo>
                              <a:cubicBezTo>
                                <a:pt x="43053" y="33433"/>
                                <a:pt x="42291" y="32766"/>
                                <a:pt x="41434" y="32099"/>
                              </a:cubicBezTo>
                              <a:cubicBezTo>
                                <a:pt x="40577" y="31433"/>
                                <a:pt x="39624" y="30575"/>
                                <a:pt x="38481" y="29813"/>
                              </a:cubicBezTo>
                              <a:cubicBezTo>
                                <a:pt x="37433" y="29051"/>
                                <a:pt x="36195" y="28194"/>
                                <a:pt x="34862" y="27432"/>
                              </a:cubicBezTo>
                              <a:cubicBezTo>
                                <a:pt x="33623" y="26575"/>
                                <a:pt x="32099" y="25813"/>
                                <a:pt x="30671" y="24955"/>
                              </a:cubicBezTo>
                              <a:cubicBezTo>
                                <a:pt x="27623" y="23336"/>
                                <a:pt x="24479" y="21622"/>
                                <a:pt x="21241" y="20003"/>
                              </a:cubicBezTo>
                              <a:cubicBezTo>
                                <a:pt x="19622" y="19145"/>
                                <a:pt x="18002" y="18193"/>
                                <a:pt x="16478" y="17336"/>
                              </a:cubicBezTo>
                              <a:cubicBezTo>
                                <a:pt x="14859" y="16478"/>
                                <a:pt x="13430" y="15430"/>
                                <a:pt x="11906" y="14383"/>
                              </a:cubicBezTo>
                              <a:cubicBezTo>
                                <a:pt x="9049" y="12383"/>
                                <a:pt x="6477" y="10192"/>
                                <a:pt x="4667" y="8001"/>
                              </a:cubicBezTo>
                              <a:cubicBezTo>
                                <a:pt x="3715" y="6953"/>
                                <a:pt x="2953" y="5906"/>
                                <a:pt x="2381" y="4858"/>
                              </a:cubicBezTo>
                              <a:cubicBezTo>
                                <a:pt x="1715" y="3905"/>
                                <a:pt x="1238" y="3048"/>
                                <a:pt x="953" y="2286"/>
                              </a:cubicBezTo>
                              <a:cubicBezTo>
                                <a:pt x="286" y="95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9" name="Freeform: Shape 88">
                          <a:extLst>
                            <a:ext uri="{FF2B5EF4-FFF2-40B4-BE49-F238E27FC236}">
                              <a16:creationId xmlns:a16="http://schemas.microsoft.com/office/drawing/2014/main" id="{89DD9738-477E-43BA-BCDC-63EEBB6379F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0593" y="3713034"/>
                          <a:ext cx="5905" cy="46386"/>
                        </a:xfrm>
                        <a:custGeom>
                          <a:avLst/>
                          <a:gdLst>
                            <a:gd name="connsiteX0" fmla="*/ 5810 w 5905"/>
                            <a:gd name="connsiteY0" fmla="*/ 46387 h 46386"/>
                            <a:gd name="connsiteX1" fmla="*/ 5048 w 5905"/>
                            <a:gd name="connsiteY1" fmla="*/ 44482 h 46386"/>
                            <a:gd name="connsiteX2" fmla="*/ 2953 w 5905"/>
                            <a:gd name="connsiteY2" fmla="*/ 39624 h 46386"/>
                            <a:gd name="connsiteX3" fmla="*/ 1619 w 5905"/>
                            <a:gd name="connsiteY3" fmla="*/ 36195 h 46386"/>
                            <a:gd name="connsiteX4" fmla="*/ 667 w 5905"/>
                            <a:gd name="connsiteY4" fmla="*/ 32004 h 46386"/>
                            <a:gd name="connsiteX5" fmla="*/ 286 w 5905"/>
                            <a:gd name="connsiteY5" fmla="*/ 27718 h 46386"/>
                            <a:gd name="connsiteX6" fmla="*/ 286 w 5905"/>
                            <a:gd name="connsiteY6" fmla="*/ 23146 h 46386"/>
                            <a:gd name="connsiteX7" fmla="*/ 857 w 5905"/>
                            <a:gd name="connsiteY7" fmla="*/ 14573 h 46386"/>
                            <a:gd name="connsiteX8" fmla="*/ 1048 w 5905"/>
                            <a:gd name="connsiteY8" fmla="*/ 10668 h 46386"/>
                            <a:gd name="connsiteX9" fmla="*/ 952 w 5905"/>
                            <a:gd name="connsiteY9" fmla="*/ 7239 h 46386"/>
                            <a:gd name="connsiteX10" fmla="*/ 762 w 5905"/>
                            <a:gd name="connsiteY10" fmla="*/ 4286 h 46386"/>
                            <a:gd name="connsiteX11" fmla="*/ 286 w 5905"/>
                            <a:gd name="connsiteY11" fmla="*/ 2000 h 46386"/>
                            <a:gd name="connsiteX12" fmla="*/ 0 w 5905"/>
                            <a:gd name="connsiteY12" fmla="*/ 0 h 46386"/>
                            <a:gd name="connsiteX13" fmla="*/ 1048 w 5905"/>
                            <a:gd name="connsiteY13" fmla="*/ 1810 h 46386"/>
                            <a:gd name="connsiteX14" fmla="*/ 2191 w 5905"/>
                            <a:gd name="connsiteY14" fmla="*/ 3905 h 46386"/>
                            <a:gd name="connsiteX15" fmla="*/ 3143 w 5905"/>
                            <a:gd name="connsiteY15" fmla="*/ 6858 h 46386"/>
                            <a:gd name="connsiteX16" fmla="*/ 3905 w 5905"/>
                            <a:gd name="connsiteY16" fmla="*/ 10477 h 46386"/>
                            <a:gd name="connsiteX17" fmla="*/ 4286 w 5905"/>
                            <a:gd name="connsiteY17" fmla="*/ 14573 h 46386"/>
                            <a:gd name="connsiteX18" fmla="*/ 4096 w 5905"/>
                            <a:gd name="connsiteY18" fmla="*/ 23241 h 46386"/>
                            <a:gd name="connsiteX19" fmla="*/ 3905 w 5905"/>
                            <a:gd name="connsiteY19" fmla="*/ 27432 h 46386"/>
                            <a:gd name="connsiteX20" fmla="*/ 4000 w 5905"/>
                            <a:gd name="connsiteY20" fmla="*/ 31718 h 46386"/>
                            <a:gd name="connsiteX21" fmla="*/ 4381 w 5905"/>
                            <a:gd name="connsiteY21" fmla="*/ 35433 h 46386"/>
                            <a:gd name="connsiteX22" fmla="*/ 5048 w 5905"/>
                            <a:gd name="connsiteY22" fmla="*/ 38862 h 46386"/>
                            <a:gd name="connsiteX23" fmla="*/ 5905 w 5905"/>
                            <a:gd name="connsiteY23" fmla="*/ 44196 h 46386"/>
                            <a:gd name="connsiteX24" fmla="*/ 5810 w 5905"/>
                            <a:gd name="connsiteY24" fmla="*/ 46387 h 46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905" h="46386">
                              <a:moveTo>
                                <a:pt x="5810" y="46387"/>
                              </a:moveTo>
                              <a:cubicBezTo>
                                <a:pt x="5810" y="46387"/>
                                <a:pt x="5525" y="45720"/>
                                <a:pt x="5048" y="44482"/>
                              </a:cubicBezTo>
                              <a:cubicBezTo>
                                <a:pt x="4667" y="43244"/>
                                <a:pt x="3715" y="41624"/>
                                <a:pt x="2953" y="39624"/>
                              </a:cubicBezTo>
                              <a:cubicBezTo>
                                <a:pt x="2476" y="38576"/>
                                <a:pt x="2000" y="37433"/>
                                <a:pt x="1619" y="36195"/>
                              </a:cubicBezTo>
                              <a:cubicBezTo>
                                <a:pt x="1333" y="34861"/>
                                <a:pt x="857" y="33528"/>
                                <a:pt x="667" y="32004"/>
                              </a:cubicBezTo>
                              <a:cubicBezTo>
                                <a:pt x="571" y="30670"/>
                                <a:pt x="286" y="29242"/>
                                <a:pt x="286" y="27718"/>
                              </a:cubicBezTo>
                              <a:cubicBezTo>
                                <a:pt x="286" y="26194"/>
                                <a:pt x="286" y="24670"/>
                                <a:pt x="286" y="23146"/>
                              </a:cubicBezTo>
                              <a:cubicBezTo>
                                <a:pt x="476" y="20193"/>
                                <a:pt x="667" y="17335"/>
                                <a:pt x="857" y="14573"/>
                              </a:cubicBezTo>
                              <a:cubicBezTo>
                                <a:pt x="857" y="13240"/>
                                <a:pt x="1048" y="11906"/>
                                <a:pt x="1048" y="10668"/>
                              </a:cubicBezTo>
                              <a:cubicBezTo>
                                <a:pt x="1048" y="9430"/>
                                <a:pt x="1143" y="8287"/>
                                <a:pt x="952" y="7239"/>
                              </a:cubicBezTo>
                              <a:cubicBezTo>
                                <a:pt x="857" y="6191"/>
                                <a:pt x="762" y="5144"/>
                                <a:pt x="762" y="4286"/>
                              </a:cubicBezTo>
                              <a:cubicBezTo>
                                <a:pt x="571" y="3429"/>
                                <a:pt x="476" y="2667"/>
                                <a:pt x="286" y="2000"/>
                              </a:cubicBezTo>
                              <a:cubicBezTo>
                                <a:pt x="95" y="762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381" y="667"/>
                                <a:pt x="1048" y="1810"/>
                              </a:cubicBezTo>
                              <a:cubicBezTo>
                                <a:pt x="1333" y="2381"/>
                                <a:pt x="1715" y="3143"/>
                                <a:pt x="2191" y="3905"/>
                              </a:cubicBezTo>
                              <a:cubicBezTo>
                                <a:pt x="2476" y="4763"/>
                                <a:pt x="2857" y="5810"/>
                                <a:pt x="3143" y="6858"/>
                              </a:cubicBezTo>
                              <a:cubicBezTo>
                                <a:pt x="3524" y="8001"/>
                                <a:pt x="3619" y="9144"/>
                                <a:pt x="3905" y="10477"/>
                              </a:cubicBezTo>
                              <a:cubicBezTo>
                                <a:pt x="4096" y="11811"/>
                                <a:pt x="4191" y="13144"/>
                                <a:pt x="4286" y="14573"/>
                              </a:cubicBezTo>
                              <a:cubicBezTo>
                                <a:pt x="4381" y="17431"/>
                                <a:pt x="4191" y="20383"/>
                                <a:pt x="4096" y="23241"/>
                              </a:cubicBezTo>
                              <a:cubicBezTo>
                                <a:pt x="4000" y="24670"/>
                                <a:pt x="4000" y="26098"/>
                                <a:pt x="3905" y="27432"/>
                              </a:cubicBezTo>
                              <a:cubicBezTo>
                                <a:pt x="3905" y="28861"/>
                                <a:pt x="3905" y="30290"/>
                                <a:pt x="4000" y="31718"/>
                              </a:cubicBezTo>
                              <a:cubicBezTo>
                                <a:pt x="4096" y="32956"/>
                                <a:pt x="4286" y="34195"/>
                                <a:pt x="4381" y="35433"/>
                              </a:cubicBezTo>
                              <a:cubicBezTo>
                                <a:pt x="4667" y="36671"/>
                                <a:pt x="4858" y="37814"/>
                                <a:pt x="5048" y="38862"/>
                              </a:cubicBezTo>
                              <a:cubicBezTo>
                                <a:pt x="5429" y="41053"/>
                                <a:pt x="5905" y="42958"/>
                                <a:pt x="5905" y="44196"/>
                              </a:cubicBezTo>
                              <a:cubicBezTo>
                                <a:pt x="5810" y="45625"/>
                                <a:pt x="5810" y="46387"/>
                                <a:pt x="5810" y="463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0" name="Freeform: Shape 89">
                          <a:extLst>
                            <a:ext uri="{FF2B5EF4-FFF2-40B4-BE49-F238E27FC236}">
                              <a16:creationId xmlns:a16="http://schemas.microsoft.com/office/drawing/2014/main" id="{31645094-4CEA-4028-B068-B95971C8C9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7923" y="3759707"/>
                          <a:ext cx="34004" cy="40195"/>
                        </a:xfrm>
                        <a:custGeom>
                          <a:avLst/>
                          <a:gdLst>
                            <a:gd name="connsiteX0" fmla="*/ 0 w 34004"/>
                            <a:gd name="connsiteY0" fmla="*/ 0 h 40195"/>
                            <a:gd name="connsiteX1" fmla="*/ 1333 w 34004"/>
                            <a:gd name="connsiteY1" fmla="*/ 1905 h 40195"/>
                            <a:gd name="connsiteX2" fmla="*/ 3048 w 34004"/>
                            <a:gd name="connsiteY2" fmla="*/ 3810 h 40195"/>
                            <a:gd name="connsiteX3" fmla="*/ 5525 w 34004"/>
                            <a:gd name="connsiteY3" fmla="*/ 5905 h 40195"/>
                            <a:gd name="connsiteX4" fmla="*/ 8668 w 34004"/>
                            <a:gd name="connsiteY4" fmla="*/ 8287 h 40195"/>
                            <a:gd name="connsiteX5" fmla="*/ 12383 w 34004"/>
                            <a:gd name="connsiteY5" fmla="*/ 10858 h 40195"/>
                            <a:gd name="connsiteX6" fmla="*/ 16288 w 34004"/>
                            <a:gd name="connsiteY6" fmla="*/ 13716 h 40195"/>
                            <a:gd name="connsiteX7" fmla="*/ 20193 w 34004"/>
                            <a:gd name="connsiteY7" fmla="*/ 17145 h 40195"/>
                            <a:gd name="connsiteX8" fmla="*/ 23527 w 34004"/>
                            <a:gd name="connsiteY8" fmla="*/ 20860 h 40195"/>
                            <a:gd name="connsiteX9" fmla="*/ 26384 w 34004"/>
                            <a:gd name="connsiteY9" fmla="*/ 24860 h 40195"/>
                            <a:gd name="connsiteX10" fmla="*/ 30766 w 34004"/>
                            <a:gd name="connsiteY10" fmla="*/ 32385 h 40195"/>
                            <a:gd name="connsiteX11" fmla="*/ 33242 w 34004"/>
                            <a:gd name="connsiteY11" fmla="*/ 38005 h 40195"/>
                            <a:gd name="connsiteX12" fmla="*/ 34004 w 34004"/>
                            <a:gd name="connsiteY12" fmla="*/ 40196 h 40195"/>
                            <a:gd name="connsiteX13" fmla="*/ 32576 w 34004"/>
                            <a:gd name="connsiteY13" fmla="*/ 38386 h 40195"/>
                            <a:gd name="connsiteX14" fmla="*/ 28956 w 34004"/>
                            <a:gd name="connsiteY14" fmla="*/ 33528 h 40195"/>
                            <a:gd name="connsiteX15" fmla="*/ 26575 w 34004"/>
                            <a:gd name="connsiteY15" fmla="*/ 30289 h 40195"/>
                            <a:gd name="connsiteX16" fmla="*/ 23813 w 34004"/>
                            <a:gd name="connsiteY16" fmla="*/ 26860 h 40195"/>
                            <a:gd name="connsiteX17" fmla="*/ 20860 w 34004"/>
                            <a:gd name="connsiteY17" fmla="*/ 23241 h 40195"/>
                            <a:gd name="connsiteX18" fmla="*/ 17431 w 34004"/>
                            <a:gd name="connsiteY18" fmla="*/ 19621 h 40195"/>
                            <a:gd name="connsiteX19" fmla="*/ 13907 w 34004"/>
                            <a:gd name="connsiteY19" fmla="*/ 16478 h 40195"/>
                            <a:gd name="connsiteX20" fmla="*/ 10192 w 34004"/>
                            <a:gd name="connsiteY20" fmla="*/ 13430 h 40195"/>
                            <a:gd name="connsiteX21" fmla="*/ 3810 w 34004"/>
                            <a:gd name="connsiteY21" fmla="*/ 7525 h 40195"/>
                            <a:gd name="connsiteX22" fmla="*/ 1619 w 34004"/>
                            <a:gd name="connsiteY22" fmla="*/ 4667 h 40195"/>
                            <a:gd name="connsiteX23" fmla="*/ 286 w 34004"/>
                            <a:gd name="connsiteY23" fmla="*/ 2286 h 40195"/>
                            <a:gd name="connsiteX24" fmla="*/ 0 w 34004"/>
                            <a:gd name="connsiteY24" fmla="*/ 0 h 401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34004" h="40195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667"/>
                                <a:pt x="1333" y="1905"/>
                              </a:cubicBezTo>
                              <a:cubicBezTo>
                                <a:pt x="1715" y="2572"/>
                                <a:pt x="2477" y="3048"/>
                                <a:pt x="3048" y="3810"/>
                              </a:cubicBezTo>
                              <a:cubicBezTo>
                                <a:pt x="3620" y="4477"/>
                                <a:pt x="4667" y="5143"/>
                                <a:pt x="5525" y="5905"/>
                              </a:cubicBezTo>
                              <a:cubicBezTo>
                                <a:pt x="6477" y="6667"/>
                                <a:pt x="7620" y="7429"/>
                                <a:pt x="8668" y="8287"/>
                              </a:cubicBezTo>
                              <a:cubicBezTo>
                                <a:pt x="9811" y="9144"/>
                                <a:pt x="11049" y="9906"/>
                                <a:pt x="12383" y="10858"/>
                              </a:cubicBezTo>
                              <a:cubicBezTo>
                                <a:pt x="13621" y="11716"/>
                                <a:pt x="14954" y="12668"/>
                                <a:pt x="16288" y="13716"/>
                              </a:cubicBezTo>
                              <a:cubicBezTo>
                                <a:pt x="17621" y="14764"/>
                                <a:pt x="18955" y="15812"/>
                                <a:pt x="20193" y="17145"/>
                              </a:cubicBezTo>
                              <a:cubicBezTo>
                                <a:pt x="21336" y="18383"/>
                                <a:pt x="22384" y="19621"/>
                                <a:pt x="23527" y="20860"/>
                              </a:cubicBezTo>
                              <a:cubicBezTo>
                                <a:pt x="24575" y="22098"/>
                                <a:pt x="25527" y="23622"/>
                                <a:pt x="26384" y="24860"/>
                              </a:cubicBezTo>
                              <a:cubicBezTo>
                                <a:pt x="28289" y="27527"/>
                                <a:pt x="29623" y="30099"/>
                                <a:pt x="30766" y="32385"/>
                              </a:cubicBezTo>
                              <a:cubicBezTo>
                                <a:pt x="32004" y="34576"/>
                                <a:pt x="32671" y="36671"/>
                                <a:pt x="33242" y="38005"/>
                              </a:cubicBezTo>
                              <a:cubicBezTo>
                                <a:pt x="33719" y="39338"/>
                                <a:pt x="34004" y="40196"/>
                                <a:pt x="34004" y="40196"/>
                              </a:cubicBezTo>
                              <a:cubicBezTo>
                                <a:pt x="34004" y="40196"/>
                                <a:pt x="33528" y="39529"/>
                                <a:pt x="32576" y="38386"/>
                              </a:cubicBezTo>
                              <a:cubicBezTo>
                                <a:pt x="31623" y="37243"/>
                                <a:pt x="30575" y="35433"/>
                                <a:pt x="28956" y="33528"/>
                              </a:cubicBezTo>
                              <a:cubicBezTo>
                                <a:pt x="28194" y="32575"/>
                                <a:pt x="27337" y="31433"/>
                                <a:pt x="26575" y="30289"/>
                              </a:cubicBezTo>
                              <a:cubicBezTo>
                                <a:pt x="25813" y="29051"/>
                                <a:pt x="24765" y="28099"/>
                                <a:pt x="23813" y="26860"/>
                              </a:cubicBezTo>
                              <a:cubicBezTo>
                                <a:pt x="22860" y="25717"/>
                                <a:pt x="21908" y="24479"/>
                                <a:pt x="20860" y="23241"/>
                              </a:cubicBezTo>
                              <a:cubicBezTo>
                                <a:pt x="19717" y="22003"/>
                                <a:pt x="18574" y="20860"/>
                                <a:pt x="17431" y="19621"/>
                              </a:cubicBezTo>
                              <a:cubicBezTo>
                                <a:pt x="16383" y="18479"/>
                                <a:pt x="15240" y="17526"/>
                                <a:pt x="13907" y="16478"/>
                              </a:cubicBezTo>
                              <a:cubicBezTo>
                                <a:pt x="12668" y="15430"/>
                                <a:pt x="11430" y="14383"/>
                                <a:pt x="10192" y="13430"/>
                              </a:cubicBezTo>
                              <a:cubicBezTo>
                                <a:pt x="7810" y="11430"/>
                                <a:pt x="5525" y="9430"/>
                                <a:pt x="3810" y="7525"/>
                              </a:cubicBezTo>
                              <a:cubicBezTo>
                                <a:pt x="2953" y="6477"/>
                                <a:pt x="2191" y="5715"/>
                                <a:pt x="1619" y="4667"/>
                              </a:cubicBezTo>
                              <a:cubicBezTo>
                                <a:pt x="1048" y="3715"/>
                                <a:pt x="476" y="2953"/>
                                <a:pt x="286" y="2286"/>
                              </a:cubicBezTo>
                              <a:cubicBezTo>
                                <a:pt x="286" y="76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1" name="Freeform: Shape 90">
                          <a:extLst>
                            <a:ext uri="{FF2B5EF4-FFF2-40B4-BE49-F238E27FC236}">
                              <a16:creationId xmlns:a16="http://schemas.microsoft.com/office/drawing/2014/main" id="{FC3CF7B5-3A5A-4346-B9EE-56AC8609A52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1070" y="3758278"/>
                          <a:ext cx="5333" cy="46196"/>
                        </a:xfrm>
                        <a:custGeom>
                          <a:avLst/>
                          <a:gdLst>
                            <a:gd name="connsiteX0" fmla="*/ 2381 w 5333"/>
                            <a:gd name="connsiteY0" fmla="*/ 46196 h 46196"/>
                            <a:gd name="connsiteX1" fmla="*/ 1715 w 5333"/>
                            <a:gd name="connsiteY1" fmla="*/ 38862 h 46196"/>
                            <a:gd name="connsiteX2" fmla="*/ 1524 w 5333"/>
                            <a:gd name="connsiteY2" fmla="*/ 22955 h 46196"/>
                            <a:gd name="connsiteX3" fmla="*/ 1333 w 5333"/>
                            <a:gd name="connsiteY3" fmla="*/ 14573 h 46196"/>
                            <a:gd name="connsiteX4" fmla="*/ 1143 w 5333"/>
                            <a:gd name="connsiteY4" fmla="*/ 10668 h 46196"/>
                            <a:gd name="connsiteX5" fmla="*/ 857 w 5333"/>
                            <a:gd name="connsiteY5" fmla="*/ 7239 h 46196"/>
                            <a:gd name="connsiteX6" fmla="*/ 190 w 5333"/>
                            <a:gd name="connsiteY6" fmla="*/ 2000 h 46196"/>
                            <a:gd name="connsiteX7" fmla="*/ 0 w 5333"/>
                            <a:gd name="connsiteY7" fmla="*/ 0 h 46196"/>
                            <a:gd name="connsiteX8" fmla="*/ 952 w 5333"/>
                            <a:gd name="connsiteY8" fmla="*/ 1810 h 46196"/>
                            <a:gd name="connsiteX9" fmla="*/ 3048 w 5333"/>
                            <a:gd name="connsiteY9" fmla="*/ 6763 h 46196"/>
                            <a:gd name="connsiteX10" fmla="*/ 4000 w 5333"/>
                            <a:gd name="connsiteY10" fmla="*/ 10192 h 46196"/>
                            <a:gd name="connsiteX11" fmla="*/ 4667 w 5333"/>
                            <a:gd name="connsiteY11" fmla="*/ 14192 h 46196"/>
                            <a:gd name="connsiteX12" fmla="*/ 5144 w 5333"/>
                            <a:gd name="connsiteY12" fmla="*/ 18478 h 46196"/>
                            <a:gd name="connsiteX13" fmla="*/ 5334 w 5333"/>
                            <a:gd name="connsiteY13" fmla="*/ 22860 h 46196"/>
                            <a:gd name="connsiteX14" fmla="*/ 4858 w 5333"/>
                            <a:gd name="connsiteY14" fmla="*/ 31432 h 46196"/>
                            <a:gd name="connsiteX15" fmla="*/ 3905 w 5333"/>
                            <a:gd name="connsiteY15" fmla="*/ 38862 h 46196"/>
                            <a:gd name="connsiteX16" fmla="*/ 2381 w 5333"/>
                            <a:gd name="connsiteY16" fmla="*/ 46196 h 461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5333" h="46196">
                              <a:moveTo>
                                <a:pt x="2381" y="46196"/>
                              </a:moveTo>
                              <a:cubicBezTo>
                                <a:pt x="2381" y="46196"/>
                                <a:pt x="1905" y="43243"/>
                                <a:pt x="1715" y="38862"/>
                              </a:cubicBezTo>
                              <a:cubicBezTo>
                                <a:pt x="1524" y="34480"/>
                                <a:pt x="1524" y="28670"/>
                                <a:pt x="1524" y="22955"/>
                              </a:cubicBezTo>
                              <a:cubicBezTo>
                                <a:pt x="1429" y="20098"/>
                                <a:pt x="1524" y="17240"/>
                                <a:pt x="1333" y="14573"/>
                              </a:cubicBezTo>
                              <a:cubicBezTo>
                                <a:pt x="1238" y="13240"/>
                                <a:pt x="1238" y="11906"/>
                                <a:pt x="1143" y="10668"/>
                              </a:cubicBezTo>
                              <a:cubicBezTo>
                                <a:pt x="952" y="9430"/>
                                <a:pt x="857" y="8287"/>
                                <a:pt x="857" y="7239"/>
                              </a:cubicBezTo>
                              <a:cubicBezTo>
                                <a:pt x="762" y="5048"/>
                                <a:pt x="286" y="3334"/>
                                <a:pt x="190" y="2000"/>
                              </a:cubicBezTo>
                              <a:cubicBezTo>
                                <a:pt x="0" y="667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381" y="667"/>
                                <a:pt x="952" y="1810"/>
                              </a:cubicBezTo>
                              <a:cubicBezTo>
                                <a:pt x="1429" y="2953"/>
                                <a:pt x="2477" y="4667"/>
                                <a:pt x="3048" y="6763"/>
                              </a:cubicBezTo>
                              <a:cubicBezTo>
                                <a:pt x="3334" y="7810"/>
                                <a:pt x="3715" y="9049"/>
                                <a:pt x="4000" y="10192"/>
                              </a:cubicBezTo>
                              <a:cubicBezTo>
                                <a:pt x="4381" y="11430"/>
                                <a:pt x="4477" y="12763"/>
                                <a:pt x="4667" y="14192"/>
                              </a:cubicBezTo>
                              <a:cubicBezTo>
                                <a:pt x="4858" y="15526"/>
                                <a:pt x="5144" y="16954"/>
                                <a:pt x="5144" y="18478"/>
                              </a:cubicBezTo>
                              <a:cubicBezTo>
                                <a:pt x="5239" y="19907"/>
                                <a:pt x="5239" y="21431"/>
                                <a:pt x="5334" y="22860"/>
                              </a:cubicBezTo>
                              <a:cubicBezTo>
                                <a:pt x="5239" y="25813"/>
                                <a:pt x="5239" y="28765"/>
                                <a:pt x="4858" y="31432"/>
                              </a:cubicBezTo>
                              <a:cubicBezTo>
                                <a:pt x="4572" y="34195"/>
                                <a:pt x="4286" y="36671"/>
                                <a:pt x="3905" y="38862"/>
                              </a:cubicBezTo>
                              <a:cubicBezTo>
                                <a:pt x="3143" y="43243"/>
                                <a:pt x="2381" y="46196"/>
                                <a:pt x="2381" y="4619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52" name="Freeform: Shape 91">
                          <a:extLst>
                            <a:ext uri="{FF2B5EF4-FFF2-40B4-BE49-F238E27FC236}">
                              <a16:creationId xmlns:a16="http://schemas.microsoft.com/office/drawing/2014/main" id="{904E8C8A-5F0A-40F2-88CB-8AAF58F08E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2204" y="3627976"/>
                          <a:ext cx="79152" cy="353282"/>
                        </a:xfrm>
                        <a:custGeom>
                          <a:avLst/>
                          <a:gdLst>
                            <a:gd name="connsiteX0" fmla="*/ 0 w 79152"/>
                            <a:gd name="connsiteY0" fmla="*/ 0 h 353282"/>
                            <a:gd name="connsiteX1" fmla="*/ 9335 w 79152"/>
                            <a:gd name="connsiteY1" fmla="*/ 13716 h 353282"/>
                            <a:gd name="connsiteX2" fmla="*/ 19717 w 79152"/>
                            <a:gd name="connsiteY2" fmla="*/ 29718 h 353282"/>
                            <a:gd name="connsiteX3" fmla="*/ 25718 w 79152"/>
                            <a:gd name="connsiteY3" fmla="*/ 39815 h 353282"/>
                            <a:gd name="connsiteX4" fmla="*/ 32099 w 79152"/>
                            <a:gd name="connsiteY4" fmla="*/ 51149 h 353282"/>
                            <a:gd name="connsiteX5" fmla="*/ 44101 w 79152"/>
                            <a:gd name="connsiteY5" fmla="*/ 77915 h 353282"/>
                            <a:gd name="connsiteX6" fmla="*/ 57055 w 79152"/>
                            <a:gd name="connsiteY6" fmla="*/ 107823 h 353282"/>
                            <a:gd name="connsiteX7" fmla="*/ 60389 w 79152"/>
                            <a:gd name="connsiteY7" fmla="*/ 115729 h 353282"/>
                            <a:gd name="connsiteX8" fmla="*/ 63532 w 79152"/>
                            <a:gd name="connsiteY8" fmla="*/ 123825 h 353282"/>
                            <a:gd name="connsiteX9" fmla="*/ 68675 w 79152"/>
                            <a:gd name="connsiteY9" fmla="*/ 141065 h 353282"/>
                            <a:gd name="connsiteX10" fmla="*/ 72581 w 79152"/>
                            <a:gd name="connsiteY10" fmla="*/ 158972 h 353282"/>
                            <a:gd name="connsiteX11" fmla="*/ 74962 w 79152"/>
                            <a:gd name="connsiteY11" fmla="*/ 176975 h 353282"/>
                            <a:gd name="connsiteX12" fmla="*/ 76772 w 79152"/>
                            <a:gd name="connsiteY12" fmla="*/ 194977 h 353282"/>
                            <a:gd name="connsiteX13" fmla="*/ 77819 w 79152"/>
                            <a:gd name="connsiteY13" fmla="*/ 203740 h 353282"/>
                            <a:gd name="connsiteX14" fmla="*/ 78391 w 79152"/>
                            <a:gd name="connsiteY14" fmla="*/ 208121 h 353282"/>
                            <a:gd name="connsiteX15" fmla="*/ 78486 w 79152"/>
                            <a:gd name="connsiteY15" fmla="*/ 209169 h 353282"/>
                            <a:gd name="connsiteX16" fmla="*/ 78581 w 79152"/>
                            <a:gd name="connsiteY16" fmla="*/ 209741 h 353282"/>
                            <a:gd name="connsiteX17" fmla="*/ 78581 w 79152"/>
                            <a:gd name="connsiteY17" fmla="*/ 210026 h 353282"/>
                            <a:gd name="connsiteX18" fmla="*/ 78677 w 79152"/>
                            <a:gd name="connsiteY18" fmla="*/ 210788 h 353282"/>
                            <a:gd name="connsiteX19" fmla="*/ 78867 w 79152"/>
                            <a:gd name="connsiteY19" fmla="*/ 212979 h 353282"/>
                            <a:gd name="connsiteX20" fmla="*/ 79153 w 79152"/>
                            <a:gd name="connsiteY20" fmla="*/ 217551 h 353282"/>
                            <a:gd name="connsiteX21" fmla="*/ 78772 w 79152"/>
                            <a:gd name="connsiteY21" fmla="*/ 222980 h 353282"/>
                            <a:gd name="connsiteX22" fmla="*/ 75533 w 79152"/>
                            <a:gd name="connsiteY22" fmla="*/ 232982 h 353282"/>
                            <a:gd name="connsiteX23" fmla="*/ 64484 w 79152"/>
                            <a:gd name="connsiteY23" fmla="*/ 248126 h 353282"/>
                            <a:gd name="connsiteX24" fmla="*/ 59055 w 79152"/>
                            <a:gd name="connsiteY24" fmla="*/ 254317 h 353282"/>
                            <a:gd name="connsiteX25" fmla="*/ 53721 w 79152"/>
                            <a:gd name="connsiteY25" fmla="*/ 260604 h 353282"/>
                            <a:gd name="connsiteX26" fmla="*/ 43910 w 79152"/>
                            <a:gd name="connsiteY26" fmla="*/ 272796 h 353282"/>
                            <a:gd name="connsiteX27" fmla="*/ 28289 w 79152"/>
                            <a:gd name="connsiteY27" fmla="*/ 296037 h 353282"/>
                            <a:gd name="connsiteX28" fmla="*/ 20003 w 79152"/>
                            <a:gd name="connsiteY28" fmla="*/ 316801 h 353282"/>
                            <a:gd name="connsiteX29" fmla="*/ 18669 w 79152"/>
                            <a:gd name="connsiteY29" fmla="*/ 325469 h 353282"/>
                            <a:gd name="connsiteX30" fmla="*/ 19050 w 79152"/>
                            <a:gd name="connsiteY30" fmla="*/ 332708 h 353282"/>
                            <a:gd name="connsiteX31" fmla="*/ 19431 w 79152"/>
                            <a:gd name="connsiteY31" fmla="*/ 335756 h 353282"/>
                            <a:gd name="connsiteX32" fmla="*/ 20193 w 79152"/>
                            <a:gd name="connsiteY32" fmla="*/ 338328 h 353282"/>
                            <a:gd name="connsiteX33" fmla="*/ 20765 w 79152"/>
                            <a:gd name="connsiteY33" fmla="*/ 340519 h 353282"/>
                            <a:gd name="connsiteX34" fmla="*/ 21527 w 79152"/>
                            <a:gd name="connsiteY34" fmla="*/ 342329 h 353282"/>
                            <a:gd name="connsiteX35" fmla="*/ 22860 w 79152"/>
                            <a:gd name="connsiteY35" fmla="*/ 345567 h 353282"/>
                            <a:gd name="connsiteX36" fmla="*/ 6191 w 79152"/>
                            <a:gd name="connsiteY36" fmla="*/ 353282 h 353282"/>
                            <a:gd name="connsiteX37" fmla="*/ 4477 w 79152"/>
                            <a:gd name="connsiteY37" fmla="*/ 348520 h 353282"/>
                            <a:gd name="connsiteX38" fmla="*/ 3524 w 79152"/>
                            <a:gd name="connsiteY38" fmla="*/ 345948 h 353282"/>
                            <a:gd name="connsiteX39" fmla="*/ 2762 w 79152"/>
                            <a:gd name="connsiteY39" fmla="*/ 342709 h 353282"/>
                            <a:gd name="connsiteX40" fmla="*/ 1905 w 79152"/>
                            <a:gd name="connsiteY40" fmla="*/ 338900 h 353282"/>
                            <a:gd name="connsiteX41" fmla="*/ 1429 w 79152"/>
                            <a:gd name="connsiteY41" fmla="*/ 334518 h 353282"/>
                            <a:gd name="connsiteX42" fmla="*/ 1429 w 79152"/>
                            <a:gd name="connsiteY42" fmla="*/ 324231 h 353282"/>
                            <a:gd name="connsiteX43" fmla="*/ 3715 w 79152"/>
                            <a:gd name="connsiteY43" fmla="*/ 312706 h 353282"/>
                            <a:gd name="connsiteX44" fmla="*/ 14859 w 79152"/>
                            <a:gd name="connsiteY44" fmla="*/ 288322 h 353282"/>
                            <a:gd name="connsiteX45" fmla="*/ 32861 w 79152"/>
                            <a:gd name="connsiteY45" fmla="*/ 264033 h 353282"/>
                            <a:gd name="connsiteX46" fmla="*/ 43625 w 79152"/>
                            <a:gd name="connsiteY46" fmla="*/ 251841 h 353282"/>
                            <a:gd name="connsiteX47" fmla="*/ 49244 w 79152"/>
                            <a:gd name="connsiteY47" fmla="*/ 245745 h 353282"/>
                            <a:gd name="connsiteX48" fmla="*/ 55150 w 79152"/>
                            <a:gd name="connsiteY48" fmla="*/ 239649 h 353282"/>
                            <a:gd name="connsiteX49" fmla="*/ 64960 w 79152"/>
                            <a:gd name="connsiteY49" fmla="*/ 227647 h 353282"/>
                            <a:gd name="connsiteX50" fmla="*/ 67437 w 79152"/>
                            <a:gd name="connsiteY50" fmla="*/ 221171 h 353282"/>
                            <a:gd name="connsiteX51" fmla="*/ 67913 w 79152"/>
                            <a:gd name="connsiteY51" fmla="*/ 217837 h 353282"/>
                            <a:gd name="connsiteX52" fmla="*/ 67913 w 79152"/>
                            <a:gd name="connsiteY52" fmla="*/ 213550 h 353282"/>
                            <a:gd name="connsiteX53" fmla="*/ 67818 w 79152"/>
                            <a:gd name="connsiteY53" fmla="*/ 211265 h 353282"/>
                            <a:gd name="connsiteX54" fmla="*/ 67818 w 79152"/>
                            <a:gd name="connsiteY54" fmla="*/ 211169 h 353282"/>
                            <a:gd name="connsiteX55" fmla="*/ 67818 w 79152"/>
                            <a:gd name="connsiteY55" fmla="*/ 211550 h 353282"/>
                            <a:gd name="connsiteX56" fmla="*/ 67818 w 79152"/>
                            <a:gd name="connsiteY56" fmla="*/ 211265 h 353282"/>
                            <a:gd name="connsiteX57" fmla="*/ 67818 w 79152"/>
                            <a:gd name="connsiteY57" fmla="*/ 210693 h 353282"/>
                            <a:gd name="connsiteX58" fmla="*/ 67723 w 79152"/>
                            <a:gd name="connsiteY58" fmla="*/ 209550 h 353282"/>
                            <a:gd name="connsiteX59" fmla="*/ 67342 w 79152"/>
                            <a:gd name="connsiteY59" fmla="*/ 204978 h 353282"/>
                            <a:gd name="connsiteX60" fmla="*/ 66675 w 79152"/>
                            <a:gd name="connsiteY60" fmla="*/ 195834 h 353282"/>
                            <a:gd name="connsiteX61" fmla="*/ 65818 w 79152"/>
                            <a:gd name="connsiteY61" fmla="*/ 177927 h 353282"/>
                            <a:gd name="connsiteX62" fmla="*/ 64389 w 79152"/>
                            <a:gd name="connsiteY62" fmla="*/ 160020 h 353282"/>
                            <a:gd name="connsiteX63" fmla="*/ 61436 w 79152"/>
                            <a:gd name="connsiteY63" fmla="*/ 142780 h 353282"/>
                            <a:gd name="connsiteX64" fmla="*/ 57341 w 79152"/>
                            <a:gd name="connsiteY64" fmla="*/ 126016 h 353282"/>
                            <a:gd name="connsiteX65" fmla="*/ 54674 w 79152"/>
                            <a:gd name="connsiteY65" fmla="*/ 117824 h 353282"/>
                            <a:gd name="connsiteX66" fmla="*/ 51816 w 79152"/>
                            <a:gd name="connsiteY66" fmla="*/ 109823 h 353282"/>
                            <a:gd name="connsiteX67" fmla="*/ 40291 w 79152"/>
                            <a:gd name="connsiteY67" fmla="*/ 79343 h 353282"/>
                            <a:gd name="connsiteX68" fmla="*/ 29718 w 79152"/>
                            <a:gd name="connsiteY68" fmla="*/ 52292 h 353282"/>
                            <a:gd name="connsiteX69" fmla="*/ 23908 w 79152"/>
                            <a:gd name="connsiteY69" fmla="*/ 40767 h 353282"/>
                            <a:gd name="connsiteX70" fmla="*/ 18479 w 79152"/>
                            <a:gd name="connsiteY70" fmla="*/ 30480 h 353282"/>
                            <a:gd name="connsiteX71" fmla="*/ 8954 w 79152"/>
                            <a:gd name="connsiteY71" fmla="*/ 14097 h 353282"/>
                            <a:gd name="connsiteX72" fmla="*/ 0 w 79152"/>
                            <a:gd name="connsiteY72" fmla="*/ 0 h 3532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</a:cxnLst>
                          <a:rect l="l" t="t" r="r" b="b"/>
                          <a:pathLst>
                            <a:path w="79152" h="353282">
                              <a:moveTo>
                                <a:pt x="0" y="0"/>
                              </a:moveTo>
                              <a:cubicBezTo>
                                <a:pt x="0" y="0"/>
                                <a:pt x="3334" y="4953"/>
                                <a:pt x="9335" y="13716"/>
                              </a:cubicBezTo>
                              <a:cubicBezTo>
                                <a:pt x="12383" y="18098"/>
                                <a:pt x="15716" y="23527"/>
                                <a:pt x="19717" y="29718"/>
                              </a:cubicBezTo>
                              <a:cubicBezTo>
                                <a:pt x="21812" y="32766"/>
                                <a:pt x="23717" y="36195"/>
                                <a:pt x="25718" y="39815"/>
                              </a:cubicBezTo>
                              <a:cubicBezTo>
                                <a:pt x="27718" y="43434"/>
                                <a:pt x="29908" y="47244"/>
                                <a:pt x="32099" y="51149"/>
                              </a:cubicBezTo>
                              <a:cubicBezTo>
                                <a:pt x="35909" y="59436"/>
                                <a:pt x="40100" y="68390"/>
                                <a:pt x="44101" y="77915"/>
                              </a:cubicBezTo>
                              <a:cubicBezTo>
                                <a:pt x="48197" y="87440"/>
                                <a:pt x="52578" y="97441"/>
                                <a:pt x="57055" y="107823"/>
                              </a:cubicBezTo>
                              <a:cubicBezTo>
                                <a:pt x="58198" y="110395"/>
                                <a:pt x="59341" y="113062"/>
                                <a:pt x="60389" y="115729"/>
                              </a:cubicBezTo>
                              <a:cubicBezTo>
                                <a:pt x="61436" y="118396"/>
                                <a:pt x="62484" y="121063"/>
                                <a:pt x="63532" y="123825"/>
                              </a:cubicBezTo>
                              <a:cubicBezTo>
                                <a:pt x="65342" y="129540"/>
                                <a:pt x="67342" y="135255"/>
                                <a:pt x="68675" y="141065"/>
                              </a:cubicBezTo>
                              <a:cubicBezTo>
                                <a:pt x="70295" y="146875"/>
                                <a:pt x="71438" y="152781"/>
                                <a:pt x="72581" y="158972"/>
                              </a:cubicBezTo>
                              <a:cubicBezTo>
                                <a:pt x="73343" y="164973"/>
                                <a:pt x="74390" y="170783"/>
                                <a:pt x="74962" y="176975"/>
                              </a:cubicBezTo>
                              <a:cubicBezTo>
                                <a:pt x="75533" y="182975"/>
                                <a:pt x="76105" y="189071"/>
                                <a:pt x="76772" y="194977"/>
                              </a:cubicBezTo>
                              <a:cubicBezTo>
                                <a:pt x="76962" y="197929"/>
                                <a:pt x="77533" y="200787"/>
                                <a:pt x="77819" y="203740"/>
                              </a:cubicBezTo>
                              <a:lnTo>
                                <a:pt x="78391" y="208121"/>
                              </a:lnTo>
                              <a:lnTo>
                                <a:pt x="78486" y="209169"/>
                              </a:lnTo>
                              <a:lnTo>
                                <a:pt x="78581" y="209741"/>
                              </a:lnTo>
                              <a:lnTo>
                                <a:pt x="78581" y="210026"/>
                              </a:lnTo>
                              <a:lnTo>
                                <a:pt x="78677" y="210788"/>
                              </a:lnTo>
                              <a:lnTo>
                                <a:pt x="78867" y="212979"/>
                              </a:lnTo>
                              <a:cubicBezTo>
                                <a:pt x="78962" y="214503"/>
                                <a:pt x="79153" y="215837"/>
                                <a:pt x="79153" y="217551"/>
                              </a:cubicBezTo>
                              <a:cubicBezTo>
                                <a:pt x="79058" y="219361"/>
                                <a:pt x="78962" y="221171"/>
                                <a:pt x="78772" y="222980"/>
                              </a:cubicBezTo>
                              <a:cubicBezTo>
                                <a:pt x="78105" y="226504"/>
                                <a:pt x="77153" y="229934"/>
                                <a:pt x="75533" y="232982"/>
                              </a:cubicBezTo>
                              <a:cubicBezTo>
                                <a:pt x="72390" y="239173"/>
                                <a:pt x="68199" y="243840"/>
                                <a:pt x="64484" y="248126"/>
                              </a:cubicBezTo>
                              <a:cubicBezTo>
                                <a:pt x="62675" y="250222"/>
                                <a:pt x="60674" y="252317"/>
                                <a:pt x="59055" y="254317"/>
                              </a:cubicBezTo>
                              <a:cubicBezTo>
                                <a:pt x="57245" y="256413"/>
                                <a:pt x="55531" y="258509"/>
                                <a:pt x="53721" y="260604"/>
                              </a:cubicBezTo>
                              <a:cubicBezTo>
                                <a:pt x="50292" y="264700"/>
                                <a:pt x="47054" y="268796"/>
                                <a:pt x="43910" y="272796"/>
                              </a:cubicBezTo>
                              <a:cubicBezTo>
                                <a:pt x="37719" y="280797"/>
                                <a:pt x="32385" y="288608"/>
                                <a:pt x="28289" y="296037"/>
                              </a:cubicBezTo>
                              <a:cubicBezTo>
                                <a:pt x="24194" y="303467"/>
                                <a:pt x="21336" y="310515"/>
                                <a:pt x="20003" y="316801"/>
                              </a:cubicBezTo>
                              <a:cubicBezTo>
                                <a:pt x="19145" y="319945"/>
                                <a:pt x="18955" y="322802"/>
                                <a:pt x="18669" y="325469"/>
                              </a:cubicBezTo>
                              <a:cubicBezTo>
                                <a:pt x="18764" y="328136"/>
                                <a:pt x="18574" y="330517"/>
                                <a:pt x="19050" y="332708"/>
                              </a:cubicBezTo>
                              <a:cubicBezTo>
                                <a:pt x="19241" y="333756"/>
                                <a:pt x="19241" y="334804"/>
                                <a:pt x="19431" y="335756"/>
                              </a:cubicBezTo>
                              <a:cubicBezTo>
                                <a:pt x="19717" y="336709"/>
                                <a:pt x="19907" y="337566"/>
                                <a:pt x="20193" y="338328"/>
                              </a:cubicBezTo>
                              <a:cubicBezTo>
                                <a:pt x="20383" y="339090"/>
                                <a:pt x="20574" y="339852"/>
                                <a:pt x="20765" y="340519"/>
                              </a:cubicBezTo>
                              <a:cubicBezTo>
                                <a:pt x="21050" y="341186"/>
                                <a:pt x="21336" y="341757"/>
                                <a:pt x="21527" y="342329"/>
                              </a:cubicBezTo>
                              <a:cubicBezTo>
                                <a:pt x="22384" y="344519"/>
                                <a:pt x="22860" y="345567"/>
                                <a:pt x="22860" y="345567"/>
                              </a:cubicBezTo>
                              <a:lnTo>
                                <a:pt x="6191" y="353282"/>
                              </a:lnTo>
                              <a:cubicBezTo>
                                <a:pt x="6191" y="353282"/>
                                <a:pt x="5620" y="351663"/>
                                <a:pt x="4477" y="348520"/>
                              </a:cubicBezTo>
                              <a:cubicBezTo>
                                <a:pt x="4191" y="347758"/>
                                <a:pt x="3905" y="346900"/>
                                <a:pt x="3524" y="345948"/>
                              </a:cubicBezTo>
                              <a:cubicBezTo>
                                <a:pt x="3334" y="344996"/>
                                <a:pt x="3048" y="343853"/>
                                <a:pt x="2762" y="342709"/>
                              </a:cubicBezTo>
                              <a:cubicBezTo>
                                <a:pt x="2477" y="341567"/>
                                <a:pt x="2286" y="340233"/>
                                <a:pt x="1905" y="338900"/>
                              </a:cubicBezTo>
                              <a:cubicBezTo>
                                <a:pt x="1715" y="337566"/>
                                <a:pt x="1619" y="336042"/>
                                <a:pt x="1429" y="334518"/>
                              </a:cubicBezTo>
                              <a:cubicBezTo>
                                <a:pt x="1048" y="331375"/>
                                <a:pt x="1333" y="327946"/>
                                <a:pt x="1429" y="324231"/>
                              </a:cubicBezTo>
                              <a:cubicBezTo>
                                <a:pt x="2000" y="320612"/>
                                <a:pt x="2477" y="316611"/>
                                <a:pt x="3715" y="312706"/>
                              </a:cubicBezTo>
                              <a:cubicBezTo>
                                <a:pt x="6001" y="304705"/>
                                <a:pt x="9811" y="296418"/>
                                <a:pt x="14859" y="288322"/>
                              </a:cubicBezTo>
                              <a:cubicBezTo>
                                <a:pt x="19907" y="280130"/>
                                <a:pt x="26099" y="272034"/>
                                <a:pt x="32861" y="264033"/>
                              </a:cubicBezTo>
                              <a:cubicBezTo>
                                <a:pt x="36290" y="260033"/>
                                <a:pt x="39910" y="255937"/>
                                <a:pt x="43625" y="251841"/>
                              </a:cubicBezTo>
                              <a:cubicBezTo>
                                <a:pt x="45530" y="249841"/>
                                <a:pt x="47339" y="247841"/>
                                <a:pt x="49244" y="245745"/>
                              </a:cubicBezTo>
                              <a:cubicBezTo>
                                <a:pt x="51245" y="243554"/>
                                <a:pt x="53150" y="241649"/>
                                <a:pt x="55150" y="239649"/>
                              </a:cubicBezTo>
                              <a:cubicBezTo>
                                <a:pt x="58960" y="235649"/>
                                <a:pt x="62675" y="231743"/>
                                <a:pt x="64960" y="227647"/>
                              </a:cubicBezTo>
                              <a:cubicBezTo>
                                <a:pt x="66199" y="225647"/>
                                <a:pt x="66866" y="223361"/>
                                <a:pt x="67437" y="221171"/>
                              </a:cubicBezTo>
                              <a:cubicBezTo>
                                <a:pt x="67532" y="220028"/>
                                <a:pt x="67723" y="218980"/>
                                <a:pt x="67913" y="217837"/>
                              </a:cubicBezTo>
                              <a:cubicBezTo>
                                <a:pt x="68104" y="216694"/>
                                <a:pt x="67913" y="214979"/>
                                <a:pt x="67913" y="213550"/>
                              </a:cubicBezTo>
                              <a:lnTo>
                                <a:pt x="67818" y="211265"/>
                              </a:lnTo>
                              <a:lnTo>
                                <a:pt x="67818" y="211169"/>
                              </a:lnTo>
                              <a:cubicBezTo>
                                <a:pt x="67818" y="211360"/>
                                <a:pt x="67723" y="210598"/>
                                <a:pt x="67818" y="211550"/>
                              </a:cubicBezTo>
                              <a:lnTo>
                                <a:pt x="67818" y="211265"/>
                              </a:lnTo>
                              <a:lnTo>
                                <a:pt x="67818" y="210693"/>
                              </a:lnTo>
                              <a:lnTo>
                                <a:pt x="67723" y="209550"/>
                              </a:lnTo>
                              <a:lnTo>
                                <a:pt x="67342" y="204978"/>
                              </a:lnTo>
                              <a:cubicBezTo>
                                <a:pt x="67151" y="201930"/>
                                <a:pt x="66770" y="198882"/>
                                <a:pt x="66675" y="195834"/>
                              </a:cubicBezTo>
                              <a:cubicBezTo>
                                <a:pt x="66389" y="189833"/>
                                <a:pt x="66104" y="183833"/>
                                <a:pt x="65818" y="177927"/>
                              </a:cubicBezTo>
                              <a:cubicBezTo>
                                <a:pt x="65627" y="172021"/>
                                <a:pt x="64865" y="166021"/>
                                <a:pt x="64389" y="160020"/>
                              </a:cubicBezTo>
                              <a:cubicBezTo>
                                <a:pt x="63532" y="154400"/>
                                <a:pt x="62770" y="148400"/>
                                <a:pt x="61436" y="142780"/>
                              </a:cubicBezTo>
                              <a:cubicBezTo>
                                <a:pt x="60389" y="136970"/>
                                <a:pt x="58769" y="131540"/>
                                <a:pt x="57341" y="126016"/>
                              </a:cubicBezTo>
                              <a:cubicBezTo>
                                <a:pt x="56483" y="123254"/>
                                <a:pt x="55531" y="120491"/>
                                <a:pt x="54674" y="117824"/>
                              </a:cubicBezTo>
                              <a:cubicBezTo>
                                <a:pt x="53816" y="115062"/>
                                <a:pt x="52864" y="112586"/>
                                <a:pt x="51816" y="109823"/>
                              </a:cubicBezTo>
                              <a:cubicBezTo>
                                <a:pt x="47816" y="99250"/>
                                <a:pt x="44006" y="89059"/>
                                <a:pt x="40291" y="79343"/>
                              </a:cubicBezTo>
                              <a:cubicBezTo>
                                <a:pt x="36671" y="69628"/>
                                <a:pt x="32957" y="60674"/>
                                <a:pt x="29718" y="52292"/>
                              </a:cubicBezTo>
                              <a:cubicBezTo>
                                <a:pt x="27718" y="48292"/>
                                <a:pt x="25813" y="44387"/>
                                <a:pt x="23908" y="40767"/>
                              </a:cubicBezTo>
                              <a:cubicBezTo>
                                <a:pt x="22098" y="37052"/>
                                <a:pt x="20383" y="33623"/>
                                <a:pt x="18479" y="30480"/>
                              </a:cubicBezTo>
                              <a:cubicBezTo>
                                <a:pt x="14764" y="24194"/>
                                <a:pt x="11716" y="18574"/>
                                <a:pt x="8954" y="14097"/>
                              </a:cubicBezTo>
                              <a:cubicBezTo>
                                <a:pt x="3143" y="5144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69934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8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16940" y="3491619"/>
                        <a:ext cx="178966" cy="490783"/>
                        <a:chOff x="6216940" y="3491619"/>
                        <a:chExt cx="178966" cy="490783"/>
                      </a:xfrm>
                    </p:grpSpPr>
                    <p:sp>
                      <p:nvSpPr>
                        <p:cNvPr id="127" name="Freeform: Shape 93">
                          <a:extLst>
                            <a:ext uri="{FF2B5EF4-FFF2-40B4-BE49-F238E27FC236}">
                              <a16:creationId xmlns:a16="http://schemas.microsoft.com/office/drawing/2014/main" id="{3CB3FACD-1B19-4826-ACFB-0BF21C6FF9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9899" y="3491619"/>
                          <a:ext cx="146007" cy="311713"/>
                        </a:xfrm>
                        <a:custGeom>
                          <a:avLst/>
                          <a:gdLst>
                            <a:gd name="connsiteX0" fmla="*/ 47745 w 146007"/>
                            <a:gd name="connsiteY0" fmla="*/ 277518 h 311713"/>
                            <a:gd name="connsiteX1" fmla="*/ 23932 w 146007"/>
                            <a:gd name="connsiteY1" fmla="*/ 256563 h 311713"/>
                            <a:gd name="connsiteX2" fmla="*/ 21551 w 146007"/>
                            <a:gd name="connsiteY2" fmla="*/ 220654 h 311713"/>
                            <a:gd name="connsiteX3" fmla="*/ 6978 w 146007"/>
                            <a:gd name="connsiteY3" fmla="*/ 197508 h 311713"/>
                            <a:gd name="connsiteX4" fmla="*/ 4501 w 146007"/>
                            <a:gd name="connsiteY4" fmla="*/ 174553 h 311713"/>
                            <a:gd name="connsiteX5" fmla="*/ 3168 w 146007"/>
                            <a:gd name="connsiteY5" fmla="*/ 134072 h 311713"/>
                            <a:gd name="connsiteX6" fmla="*/ 6121 w 146007"/>
                            <a:gd name="connsiteY6" fmla="*/ 95876 h 311713"/>
                            <a:gd name="connsiteX7" fmla="*/ 16598 w 146007"/>
                            <a:gd name="connsiteY7" fmla="*/ 54919 h 311713"/>
                            <a:gd name="connsiteX8" fmla="*/ 38601 w 146007"/>
                            <a:gd name="connsiteY8" fmla="*/ 27201 h 311713"/>
                            <a:gd name="connsiteX9" fmla="*/ 57365 w 146007"/>
                            <a:gd name="connsiteY9" fmla="*/ 3389 h 311713"/>
                            <a:gd name="connsiteX10" fmla="*/ 90321 w 146007"/>
                            <a:gd name="connsiteY10" fmla="*/ 32726 h 311713"/>
                            <a:gd name="connsiteX11" fmla="*/ 122040 w 146007"/>
                            <a:gd name="connsiteY11" fmla="*/ 84065 h 311713"/>
                            <a:gd name="connsiteX12" fmla="*/ 142328 w 146007"/>
                            <a:gd name="connsiteY12" fmla="*/ 145311 h 311713"/>
                            <a:gd name="connsiteX13" fmla="*/ 145757 w 146007"/>
                            <a:gd name="connsiteY13" fmla="*/ 174458 h 311713"/>
                            <a:gd name="connsiteX14" fmla="*/ 132803 w 146007"/>
                            <a:gd name="connsiteY14" fmla="*/ 211510 h 311713"/>
                            <a:gd name="connsiteX15" fmla="*/ 123659 w 146007"/>
                            <a:gd name="connsiteY15" fmla="*/ 234084 h 311713"/>
                            <a:gd name="connsiteX16" fmla="*/ 109848 w 146007"/>
                            <a:gd name="connsiteY16" fmla="*/ 249229 h 311713"/>
                            <a:gd name="connsiteX17" fmla="*/ 85369 w 146007"/>
                            <a:gd name="connsiteY17" fmla="*/ 292092 h 311713"/>
                            <a:gd name="connsiteX18" fmla="*/ 72129 w 146007"/>
                            <a:gd name="connsiteY18" fmla="*/ 311713 h 311713"/>
                            <a:gd name="connsiteX19" fmla="*/ 52412 w 146007"/>
                            <a:gd name="connsiteY19" fmla="*/ 281423 h 311713"/>
                            <a:gd name="connsiteX20" fmla="*/ 47745 w 146007"/>
                            <a:gd name="connsiteY20" fmla="*/ 277518 h 3117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146007" h="311713">
                              <a:moveTo>
                                <a:pt x="47745" y="277518"/>
                              </a:moveTo>
                              <a:cubicBezTo>
                                <a:pt x="39267" y="271136"/>
                                <a:pt x="27552" y="265898"/>
                                <a:pt x="23932" y="256563"/>
                              </a:cubicBezTo>
                              <a:cubicBezTo>
                                <a:pt x="19646" y="245419"/>
                                <a:pt x="24885" y="232084"/>
                                <a:pt x="21551" y="220654"/>
                              </a:cubicBezTo>
                              <a:cubicBezTo>
                                <a:pt x="18789" y="211510"/>
                                <a:pt x="10788" y="205414"/>
                                <a:pt x="6978" y="197508"/>
                              </a:cubicBezTo>
                              <a:cubicBezTo>
                                <a:pt x="2977" y="190079"/>
                                <a:pt x="3549" y="182840"/>
                                <a:pt x="4501" y="174553"/>
                              </a:cubicBezTo>
                              <a:cubicBezTo>
                                <a:pt x="7263" y="158837"/>
                                <a:pt x="7930" y="149883"/>
                                <a:pt x="3168" y="134072"/>
                              </a:cubicBezTo>
                              <a:cubicBezTo>
                                <a:pt x="-1500" y="119499"/>
                                <a:pt x="-1404" y="109116"/>
                                <a:pt x="6121" y="95876"/>
                              </a:cubicBezTo>
                              <a:cubicBezTo>
                                <a:pt x="12788" y="83494"/>
                                <a:pt x="8406" y="66730"/>
                                <a:pt x="16598" y="54919"/>
                              </a:cubicBezTo>
                              <a:cubicBezTo>
                                <a:pt x="22980" y="44727"/>
                                <a:pt x="32219" y="37393"/>
                                <a:pt x="38601" y="27201"/>
                              </a:cubicBezTo>
                              <a:cubicBezTo>
                                <a:pt x="43173" y="18629"/>
                                <a:pt x="50126" y="9770"/>
                                <a:pt x="57365" y="3389"/>
                              </a:cubicBezTo>
                              <a:cubicBezTo>
                                <a:pt x="72605" y="-10232"/>
                                <a:pt x="85178" y="20820"/>
                                <a:pt x="90321" y="32726"/>
                              </a:cubicBezTo>
                              <a:cubicBezTo>
                                <a:pt x="98989" y="51776"/>
                                <a:pt x="108609" y="68349"/>
                                <a:pt x="122040" y="84065"/>
                              </a:cubicBezTo>
                              <a:cubicBezTo>
                                <a:pt x="136423" y="100258"/>
                                <a:pt x="138804" y="124832"/>
                                <a:pt x="142328" y="145311"/>
                              </a:cubicBezTo>
                              <a:cubicBezTo>
                                <a:pt x="143852" y="154646"/>
                                <a:pt x="146900" y="164456"/>
                                <a:pt x="145757" y="174458"/>
                              </a:cubicBezTo>
                              <a:cubicBezTo>
                                <a:pt x="144233" y="187126"/>
                                <a:pt x="135756" y="198270"/>
                                <a:pt x="132803" y="211510"/>
                              </a:cubicBezTo>
                              <a:cubicBezTo>
                                <a:pt x="130993" y="219511"/>
                                <a:pt x="128707" y="227512"/>
                                <a:pt x="123659" y="234084"/>
                              </a:cubicBezTo>
                              <a:cubicBezTo>
                                <a:pt x="119468" y="239513"/>
                                <a:pt x="113753" y="243514"/>
                                <a:pt x="109848" y="249229"/>
                              </a:cubicBezTo>
                              <a:cubicBezTo>
                                <a:pt x="100608" y="262850"/>
                                <a:pt x="94989" y="278756"/>
                                <a:pt x="85369" y="292092"/>
                              </a:cubicBezTo>
                              <a:cubicBezTo>
                                <a:pt x="80987" y="298283"/>
                                <a:pt x="72129" y="311713"/>
                                <a:pt x="72129" y="311713"/>
                              </a:cubicBezTo>
                              <a:cubicBezTo>
                                <a:pt x="66223" y="307998"/>
                                <a:pt x="57270" y="286567"/>
                                <a:pt x="52412" y="281423"/>
                              </a:cubicBezTo>
                              <a:cubicBezTo>
                                <a:pt x="50983" y="280090"/>
                                <a:pt x="49364" y="278756"/>
                                <a:pt x="47745" y="27751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9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28" name="Freeform: Shape 94">
                          <a:extLst>
                            <a:ext uri="{FF2B5EF4-FFF2-40B4-BE49-F238E27FC236}">
                              <a16:creationId xmlns:a16="http://schemas.microsoft.com/office/drawing/2014/main" id="{ED549087-1734-4591-BC1D-BBEA0A7CE61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7864" y="3543109"/>
                          <a:ext cx="17590" cy="70294"/>
                        </a:xfrm>
                        <a:custGeom>
                          <a:avLst/>
                          <a:gdLst>
                            <a:gd name="connsiteX0" fmla="*/ 2064 w 17590"/>
                            <a:gd name="connsiteY0" fmla="*/ 0 h 70294"/>
                            <a:gd name="connsiteX1" fmla="*/ 1588 w 17590"/>
                            <a:gd name="connsiteY1" fmla="*/ 3143 h 70294"/>
                            <a:gd name="connsiteX2" fmla="*/ 1302 w 17590"/>
                            <a:gd name="connsiteY2" fmla="*/ 6667 h 70294"/>
                            <a:gd name="connsiteX3" fmla="*/ 1398 w 17590"/>
                            <a:gd name="connsiteY3" fmla="*/ 11240 h 70294"/>
                            <a:gd name="connsiteX4" fmla="*/ 2064 w 17590"/>
                            <a:gd name="connsiteY4" fmla="*/ 16669 h 70294"/>
                            <a:gd name="connsiteX5" fmla="*/ 3398 w 17590"/>
                            <a:gd name="connsiteY5" fmla="*/ 22574 h 70294"/>
                            <a:gd name="connsiteX6" fmla="*/ 5208 w 17590"/>
                            <a:gd name="connsiteY6" fmla="*/ 28861 h 70294"/>
                            <a:gd name="connsiteX7" fmla="*/ 7398 w 17590"/>
                            <a:gd name="connsiteY7" fmla="*/ 35242 h 70294"/>
                            <a:gd name="connsiteX8" fmla="*/ 11970 w 17590"/>
                            <a:gd name="connsiteY8" fmla="*/ 47815 h 70294"/>
                            <a:gd name="connsiteX9" fmla="*/ 15495 w 17590"/>
                            <a:gd name="connsiteY9" fmla="*/ 59055 h 70294"/>
                            <a:gd name="connsiteX10" fmla="*/ 16542 w 17590"/>
                            <a:gd name="connsiteY10" fmla="*/ 63627 h 70294"/>
                            <a:gd name="connsiteX11" fmla="*/ 17209 w 17590"/>
                            <a:gd name="connsiteY11" fmla="*/ 67151 h 70294"/>
                            <a:gd name="connsiteX12" fmla="*/ 17590 w 17590"/>
                            <a:gd name="connsiteY12" fmla="*/ 70294 h 70294"/>
                            <a:gd name="connsiteX13" fmla="*/ 16733 w 17590"/>
                            <a:gd name="connsiteY13" fmla="*/ 67246 h 70294"/>
                            <a:gd name="connsiteX14" fmla="*/ 14066 w 17590"/>
                            <a:gd name="connsiteY14" fmla="*/ 59436 h 70294"/>
                            <a:gd name="connsiteX15" fmla="*/ 9780 w 17590"/>
                            <a:gd name="connsiteY15" fmla="*/ 48577 h 70294"/>
                            <a:gd name="connsiteX16" fmla="*/ 4922 w 17590"/>
                            <a:gd name="connsiteY16" fmla="*/ 36004 h 70294"/>
                            <a:gd name="connsiteX17" fmla="*/ 2826 w 17590"/>
                            <a:gd name="connsiteY17" fmla="*/ 29432 h 70294"/>
                            <a:gd name="connsiteX18" fmla="*/ 1207 w 17590"/>
                            <a:gd name="connsiteY18" fmla="*/ 22955 h 70294"/>
                            <a:gd name="connsiteX19" fmla="*/ 255 w 17590"/>
                            <a:gd name="connsiteY19" fmla="*/ 16764 h 70294"/>
                            <a:gd name="connsiteX20" fmla="*/ 64 w 17590"/>
                            <a:gd name="connsiteY20" fmla="*/ 11144 h 70294"/>
                            <a:gd name="connsiteX21" fmla="*/ 540 w 17590"/>
                            <a:gd name="connsiteY21" fmla="*/ 6382 h 70294"/>
                            <a:gd name="connsiteX22" fmla="*/ 1302 w 17590"/>
                            <a:gd name="connsiteY22" fmla="*/ 2857 h 70294"/>
                            <a:gd name="connsiteX23" fmla="*/ 2064 w 17590"/>
                            <a:gd name="connsiteY23" fmla="*/ 0 h 702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17590" h="70294">
                              <a:moveTo>
                                <a:pt x="2064" y="0"/>
                              </a:moveTo>
                              <a:cubicBezTo>
                                <a:pt x="2064" y="0"/>
                                <a:pt x="1874" y="1143"/>
                                <a:pt x="1588" y="3143"/>
                              </a:cubicBezTo>
                              <a:cubicBezTo>
                                <a:pt x="1398" y="4096"/>
                                <a:pt x="1398" y="5334"/>
                                <a:pt x="1302" y="6667"/>
                              </a:cubicBezTo>
                              <a:cubicBezTo>
                                <a:pt x="1207" y="8001"/>
                                <a:pt x="1302" y="9620"/>
                                <a:pt x="1398" y="11240"/>
                              </a:cubicBezTo>
                              <a:cubicBezTo>
                                <a:pt x="1398" y="12954"/>
                                <a:pt x="1779" y="14764"/>
                                <a:pt x="2064" y="16669"/>
                              </a:cubicBezTo>
                              <a:cubicBezTo>
                                <a:pt x="2445" y="18574"/>
                                <a:pt x="2826" y="20574"/>
                                <a:pt x="3398" y="22574"/>
                              </a:cubicBezTo>
                              <a:cubicBezTo>
                                <a:pt x="3874" y="24670"/>
                                <a:pt x="4541" y="26765"/>
                                <a:pt x="5208" y="28861"/>
                              </a:cubicBezTo>
                              <a:cubicBezTo>
                                <a:pt x="5874" y="30956"/>
                                <a:pt x="6636" y="33147"/>
                                <a:pt x="7398" y="35242"/>
                              </a:cubicBezTo>
                              <a:cubicBezTo>
                                <a:pt x="8922" y="39529"/>
                                <a:pt x="10446" y="43815"/>
                                <a:pt x="11970" y="47815"/>
                              </a:cubicBezTo>
                              <a:cubicBezTo>
                                <a:pt x="13399" y="51816"/>
                                <a:pt x="14542" y="55721"/>
                                <a:pt x="15495" y="59055"/>
                              </a:cubicBezTo>
                              <a:cubicBezTo>
                                <a:pt x="15971" y="60674"/>
                                <a:pt x="16352" y="62293"/>
                                <a:pt x="16542" y="63627"/>
                              </a:cubicBezTo>
                              <a:cubicBezTo>
                                <a:pt x="16828" y="64960"/>
                                <a:pt x="17114" y="66199"/>
                                <a:pt x="17209" y="67151"/>
                              </a:cubicBezTo>
                              <a:cubicBezTo>
                                <a:pt x="17400" y="69151"/>
                                <a:pt x="17590" y="70294"/>
                                <a:pt x="17590" y="70294"/>
                              </a:cubicBezTo>
                              <a:cubicBezTo>
                                <a:pt x="17590" y="70294"/>
                                <a:pt x="17304" y="69151"/>
                                <a:pt x="16733" y="67246"/>
                              </a:cubicBezTo>
                              <a:cubicBezTo>
                                <a:pt x="16161" y="65341"/>
                                <a:pt x="15209" y="62674"/>
                                <a:pt x="14066" y="59436"/>
                              </a:cubicBezTo>
                              <a:cubicBezTo>
                                <a:pt x="12923" y="56197"/>
                                <a:pt x="11304" y="52578"/>
                                <a:pt x="9780" y="48577"/>
                              </a:cubicBezTo>
                              <a:cubicBezTo>
                                <a:pt x="8160" y="44577"/>
                                <a:pt x="6541" y="40386"/>
                                <a:pt x="4922" y="36004"/>
                              </a:cubicBezTo>
                              <a:cubicBezTo>
                                <a:pt x="4160" y="33814"/>
                                <a:pt x="3398" y="31623"/>
                                <a:pt x="2826" y="29432"/>
                              </a:cubicBezTo>
                              <a:cubicBezTo>
                                <a:pt x="2160" y="27241"/>
                                <a:pt x="1588" y="25051"/>
                                <a:pt x="1207" y="22955"/>
                              </a:cubicBezTo>
                              <a:cubicBezTo>
                                <a:pt x="731" y="20860"/>
                                <a:pt x="540" y="18764"/>
                                <a:pt x="255" y="16764"/>
                              </a:cubicBezTo>
                              <a:cubicBezTo>
                                <a:pt x="159" y="14764"/>
                                <a:pt x="-126" y="12859"/>
                                <a:pt x="64" y="11144"/>
                              </a:cubicBezTo>
                              <a:cubicBezTo>
                                <a:pt x="64" y="9430"/>
                                <a:pt x="159" y="7810"/>
                                <a:pt x="540" y="6382"/>
                              </a:cubicBezTo>
                              <a:cubicBezTo>
                                <a:pt x="826" y="4953"/>
                                <a:pt x="921" y="3810"/>
                                <a:pt x="1302" y="2857"/>
                              </a:cubicBezTo>
                              <a:cubicBezTo>
                                <a:pt x="1683" y="1048"/>
                                <a:pt x="2064" y="0"/>
                                <a:pt x="206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29" name="Freeform: Shape 95">
                          <a:extLst>
                            <a:ext uri="{FF2B5EF4-FFF2-40B4-BE49-F238E27FC236}">
                              <a16:creationId xmlns:a16="http://schemas.microsoft.com/office/drawing/2014/main" id="{91BF4439-B3F1-4EEA-AB84-C954B73BBD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0120" y="3559968"/>
                          <a:ext cx="43910" cy="79819"/>
                        </a:xfrm>
                        <a:custGeom>
                          <a:avLst/>
                          <a:gdLst>
                            <a:gd name="connsiteX0" fmla="*/ 43910 w 43910"/>
                            <a:gd name="connsiteY0" fmla="*/ 0 h 79819"/>
                            <a:gd name="connsiteX1" fmla="*/ 43625 w 43910"/>
                            <a:gd name="connsiteY1" fmla="*/ 4000 h 79819"/>
                            <a:gd name="connsiteX2" fmla="*/ 42291 w 43910"/>
                            <a:gd name="connsiteY2" fmla="*/ 14573 h 79819"/>
                            <a:gd name="connsiteX3" fmla="*/ 40767 w 43910"/>
                            <a:gd name="connsiteY3" fmla="*/ 21527 h 79819"/>
                            <a:gd name="connsiteX4" fmla="*/ 38386 w 43910"/>
                            <a:gd name="connsiteY4" fmla="*/ 29146 h 79819"/>
                            <a:gd name="connsiteX5" fmla="*/ 34861 w 43910"/>
                            <a:gd name="connsiteY5" fmla="*/ 36957 h 79819"/>
                            <a:gd name="connsiteX6" fmla="*/ 30290 w 43910"/>
                            <a:gd name="connsiteY6" fmla="*/ 44577 h 79819"/>
                            <a:gd name="connsiteX7" fmla="*/ 24575 w 43910"/>
                            <a:gd name="connsiteY7" fmla="*/ 51340 h 79819"/>
                            <a:gd name="connsiteX8" fmla="*/ 18193 w 43910"/>
                            <a:gd name="connsiteY8" fmla="*/ 57150 h 79819"/>
                            <a:gd name="connsiteX9" fmla="*/ 12383 w 43910"/>
                            <a:gd name="connsiteY9" fmla="*/ 62389 h 79819"/>
                            <a:gd name="connsiteX10" fmla="*/ 8001 w 43910"/>
                            <a:gd name="connsiteY10" fmla="*/ 67627 h 79819"/>
                            <a:gd name="connsiteX11" fmla="*/ 2191 w 43910"/>
                            <a:gd name="connsiteY11" fmla="*/ 76486 h 79819"/>
                            <a:gd name="connsiteX12" fmla="*/ 0 w 43910"/>
                            <a:gd name="connsiteY12" fmla="*/ 79819 h 79819"/>
                            <a:gd name="connsiteX13" fmla="*/ 1715 w 43910"/>
                            <a:gd name="connsiteY13" fmla="*/ 76200 h 79819"/>
                            <a:gd name="connsiteX14" fmla="*/ 6667 w 43910"/>
                            <a:gd name="connsiteY14" fmla="*/ 66770 h 79819"/>
                            <a:gd name="connsiteX15" fmla="*/ 10954 w 43910"/>
                            <a:gd name="connsiteY15" fmla="*/ 60865 h 79819"/>
                            <a:gd name="connsiteX16" fmla="*/ 16669 w 43910"/>
                            <a:gd name="connsiteY16" fmla="*/ 55245 h 79819"/>
                            <a:gd name="connsiteX17" fmla="*/ 22669 w 43910"/>
                            <a:gd name="connsiteY17" fmla="*/ 49625 h 79819"/>
                            <a:gd name="connsiteX18" fmla="*/ 28004 w 43910"/>
                            <a:gd name="connsiteY18" fmla="*/ 42958 h 79819"/>
                            <a:gd name="connsiteX19" fmla="*/ 32575 w 43910"/>
                            <a:gd name="connsiteY19" fmla="*/ 35719 h 79819"/>
                            <a:gd name="connsiteX20" fmla="*/ 36100 w 43910"/>
                            <a:gd name="connsiteY20" fmla="*/ 28194 h 79819"/>
                            <a:gd name="connsiteX21" fmla="*/ 38767 w 43910"/>
                            <a:gd name="connsiteY21" fmla="*/ 20860 h 79819"/>
                            <a:gd name="connsiteX22" fmla="*/ 40672 w 43910"/>
                            <a:gd name="connsiteY22" fmla="*/ 14097 h 79819"/>
                            <a:gd name="connsiteX23" fmla="*/ 42100 w 43910"/>
                            <a:gd name="connsiteY23" fmla="*/ 8287 h 79819"/>
                            <a:gd name="connsiteX24" fmla="*/ 42958 w 43910"/>
                            <a:gd name="connsiteY24" fmla="*/ 3810 h 79819"/>
                            <a:gd name="connsiteX25" fmla="*/ 43910 w 43910"/>
                            <a:gd name="connsiteY25" fmla="*/ 0 h 798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43910" h="79819">
                              <a:moveTo>
                                <a:pt x="43910" y="0"/>
                              </a:moveTo>
                              <a:cubicBezTo>
                                <a:pt x="43910" y="0"/>
                                <a:pt x="43815" y="1429"/>
                                <a:pt x="43625" y="4000"/>
                              </a:cubicBezTo>
                              <a:cubicBezTo>
                                <a:pt x="43434" y="6572"/>
                                <a:pt x="43148" y="10192"/>
                                <a:pt x="42291" y="14573"/>
                              </a:cubicBezTo>
                              <a:cubicBezTo>
                                <a:pt x="42005" y="16764"/>
                                <a:pt x="41338" y="19050"/>
                                <a:pt x="40767" y="21527"/>
                              </a:cubicBezTo>
                              <a:cubicBezTo>
                                <a:pt x="40291" y="24003"/>
                                <a:pt x="39338" y="26575"/>
                                <a:pt x="38386" y="29146"/>
                              </a:cubicBezTo>
                              <a:cubicBezTo>
                                <a:pt x="37529" y="31813"/>
                                <a:pt x="36195" y="34385"/>
                                <a:pt x="34861" y="36957"/>
                              </a:cubicBezTo>
                              <a:cubicBezTo>
                                <a:pt x="33719" y="39624"/>
                                <a:pt x="31813" y="42005"/>
                                <a:pt x="30290" y="44577"/>
                              </a:cubicBezTo>
                              <a:cubicBezTo>
                                <a:pt x="28670" y="47054"/>
                                <a:pt x="26479" y="49054"/>
                                <a:pt x="24575" y="51340"/>
                              </a:cubicBezTo>
                              <a:cubicBezTo>
                                <a:pt x="22574" y="53435"/>
                                <a:pt x="20288" y="55245"/>
                                <a:pt x="18193" y="57150"/>
                              </a:cubicBezTo>
                              <a:cubicBezTo>
                                <a:pt x="16192" y="58960"/>
                                <a:pt x="14288" y="60674"/>
                                <a:pt x="12383" y="62389"/>
                              </a:cubicBezTo>
                              <a:cubicBezTo>
                                <a:pt x="10668" y="64198"/>
                                <a:pt x="9335" y="66008"/>
                                <a:pt x="8001" y="67627"/>
                              </a:cubicBezTo>
                              <a:cubicBezTo>
                                <a:pt x="5620" y="71247"/>
                                <a:pt x="3524" y="74295"/>
                                <a:pt x="2191" y="76486"/>
                              </a:cubicBezTo>
                              <a:cubicBezTo>
                                <a:pt x="762" y="78581"/>
                                <a:pt x="0" y="79819"/>
                                <a:pt x="0" y="79819"/>
                              </a:cubicBezTo>
                              <a:cubicBezTo>
                                <a:pt x="0" y="79819"/>
                                <a:pt x="667" y="78486"/>
                                <a:pt x="1715" y="76200"/>
                              </a:cubicBezTo>
                              <a:cubicBezTo>
                                <a:pt x="2858" y="73914"/>
                                <a:pt x="4477" y="70580"/>
                                <a:pt x="6667" y="66770"/>
                              </a:cubicBezTo>
                              <a:cubicBezTo>
                                <a:pt x="8001" y="64960"/>
                                <a:pt x="9335" y="62865"/>
                                <a:pt x="10954" y="60865"/>
                              </a:cubicBezTo>
                              <a:cubicBezTo>
                                <a:pt x="12763" y="59055"/>
                                <a:pt x="14478" y="57245"/>
                                <a:pt x="16669" y="55245"/>
                              </a:cubicBezTo>
                              <a:cubicBezTo>
                                <a:pt x="18574" y="53435"/>
                                <a:pt x="20765" y="51625"/>
                                <a:pt x="22669" y="49625"/>
                              </a:cubicBezTo>
                              <a:cubicBezTo>
                                <a:pt x="24384" y="47435"/>
                                <a:pt x="26479" y="45434"/>
                                <a:pt x="28004" y="42958"/>
                              </a:cubicBezTo>
                              <a:cubicBezTo>
                                <a:pt x="29527" y="40577"/>
                                <a:pt x="31433" y="38386"/>
                                <a:pt x="32575" y="35719"/>
                              </a:cubicBezTo>
                              <a:cubicBezTo>
                                <a:pt x="33814" y="33242"/>
                                <a:pt x="35242" y="30766"/>
                                <a:pt x="36100" y="28194"/>
                              </a:cubicBezTo>
                              <a:cubicBezTo>
                                <a:pt x="37052" y="25717"/>
                                <a:pt x="38100" y="23336"/>
                                <a:pt x="38767" y="20860"/>
                              </a:cubicBezTo>
                              <a:cubicBezTo>
                                <a:pt x="39433" y="18479"/>
                                <a:pt x="40291" y="16288"/>
                                <a:pt x="40672" y="14097"/>
                              </a:cubicBezTo>
                              <a:cubicBezTo>
                                <a:pt x="41148" y="12002"/>
                                <a:pt x="41624" y="10001"/>
                                <a:pt x="42100" y="8287"/>
                              </a:cubicBezTo>
                              <a:cubicBezTo>
                                <a:pt x="42481" y="6572"/>
                                <a:pt x="42767" y="5048"/>
                                <a:pt x="42958" y="3810"/>
                              </a:cubicBezTo>
                              <a:cubicBezTo>
                                <a:pt x="43625" y="1429"/>
                                <a:pt x="43910" y="0"/>
                                <a:pt x="4391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0" name="Freeform: Shape 96">
                          <a:extLst>
                            <a:ext uri="{FF2B5EF4-FFF2-40B4-BE49-F238E27FC236}">
                              <a16:creationId xmlns:a16="http://schemas.microsoft.com/office/drawing/2014/main" id="{8810BFB5-6DD7-450D-990A-D1665909D0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7550" y="3608355"/>
                          <a:ext cx="57721" cy="104489"/>
                        </a:xfrm>
                        <a:custGeom>
                          <a:avLst/>
                          <a:gdLst>
                            <a:gd name="connsiteX0" fmla="*/ 57721 w 57721"/>
                            <a:gd name="connsiteY0" fmla="*/ 0 h 104489"/>
                            <a:gd name="connsiteX1" fmla="*/ 56293 w 57721"/>
                            <a:gd name="connsiteY1" fmla="*/ 4953 h 104489"/>
                            <a:gd name="connsiteX2" fmla="*/ 52197 w 57721"/>
                            <a:gd name="connsiteY2" fmla="*/ 18098 h 104489"/>
                            <a:gd name="connsiteX3" fmla="*/ 48768 w 57721"/>
                            <a:gd name="connsiteY3" fmla="*/ 26670 h 104489"/>
                            <a:gd name="connsiteX4" fmla="*/ 43815 w 57721"/>
                            <a:gd name="connsiteY4" fmla="*/ 35814 h 104489"/>
                            <a:gd name="connsiteX5" fmla="*/ 40577 w 57721"/>
                            <a:gd name="connsiteY5" fmla="*/ 40291 h 104489"/>
                            <a:gd name="connsiteX6" fmla="*/ 36957 w 57721"/>
                            <a:gd name="connsiteY6" fmla="*/ 44672 h 104489"/>
                            <a:gd name="connsiteX7" fmla="*/ 29242 w 57721"/>
                            <a:gd name="connsiteY7" fmla="*/ 52959 h 104489"/>
                            <a:gd name="connsiteX8" fmla="*/ 15050 w 57721"/>
                            <a:gd name="connsiteY8" fmla="*/ 69723 h 104489"/>
                            <a:gd name="connsiteX9" fmla="*/ 9906 w 57721"/>
                            <a:gd name="connsiteY9" fmla="*/ 78391 h 104489"/>
                            <a:gd name="connsiteX10" fmla="*/ 5906 w 57721"/>
                            <a:gd name="connsiteY10" fmla="*/ 86582 h 104489"/>
                            <a:gd name="connsiteX11" fmla="*/ 3048 w 57721"/>
                            <a:gd name="connsiteY11" fmla="*/ 93726 h 104489"/>
                            <a:gd name="connsiteX12" fmla="*/ 1905 w 57721"/>
                            <a:gd name="connsiteY12" fmla="*/ 96774 h 104489"/>
                            <a:gd name="connsiteX13" fmla="*/ 1238 w 57721"/>
                            <a:gd name="connsiteY13" fmla="*/ 99441 h 104489"/>
                            <a:gd name="connsiteX14" fmla="*/ 0 w 57721"/>
                            <a:gd name="connsiteY14" fmla="*/ 104489 h 104489"/>
                            <a:gd name="connsiteX15" fmla="*/ 762 w 57721"/>
                            <a:gd name="connsiteY15" fmla="*/ 99346 h 104489"/>
                            <a:gd name="connsiteX16" fmla="*/ 1143 w 57721"/>
                            <a:gd name="connsiteY16" fmla="*/ 96583 h 104489"/>
                            <a:gd name="connsiteX17" fmla="*/ 2000 w 57721"/>
                            <a:gd name="connsiteY17" fmla="*/ 93440 h 104489"/>
                            <a:gd name="connsiteX18" fmla="*/ 4477 w 57721"/>
                            <a:gd name="connsiteY18" fmla="*/ 86011 h 104489"/>
                            <a:gd name="connsiteX19" fmla="*/ 8096 w 57721"/>
                            <a:gd name="connsiteY19" fmla="*/ 77533 h 104489"/>
                            <a:gd name="connsiteX20" fmla="*/ 13049 w 57721"/>
                            <a:gd name="connsiteY20" fmla="*/ 68390 h 104489"/>
                            <a:gd name="connsiteX21" fmla="*/ 27242 w 57721"/>
                            <a:gd name="connsiteY21" fmla="*/ 51054 h 104489"/>
                            <a:gd name="connsiteX22" fmla="*/ 35052 w 57721"/>
                            <a:gd name="connsiteY22" fmla="*/ 42958 h 104489"/>
                            <a:gd name="connsiteX23" fmla="*/ 38576 w 57721"/>
                            <a:gd name="connsiteY23" fmla="*/ 38862 h 104489"/>
                            <a:gd name="connsiteX24" fmla="*/ 41719 w 57721"/>
                            <a:gd name="connsiteY24" fmla="*/ 34576 h 104489"/>
                            <a:gd name="connsiteX25" fmla="*/ 46863 w 57721"/>
                            <a:gd name="connsiteY25" fmla="*/ 25908 h 104489"/>
                            <a:gd name="connsiteX26" fmla="*/ 50578 w 57721"/>
                            <a:gd name="connsiteY26" fmla="*/ 17621 h 104489"/>
                            <a:gd name="connsiteX27" fmla="*/ 55626 w 57721"/>
                            <a:gd name="connsiteY27" fmla="*/ 4858 h 104489"/>
                            <a:gd name="connsiteX28" fmla="*/ 57721 w 57721"/>
                            <a:gd name="connsiteY28" fmla="*/ 0 h 10448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7721" h="104489">
                              <a:moveTo>
                                <a:pt x="57721" y="0"/>
                              </a:moveTo>
                              <a:cubicBezTo>
                                <a:pt x="57721" y="0"/>
                                <a:pt x="57245" y="1810"/>
                                <a:pt x="56293" y="4953"/>
                              </a:cubicBezTo>
                              <a:cubicBezTo>
                                <a:pt x="55340" y="8096"/>
                                <a:pt x="54102" y="12668"/>
                                <a:pt x="52197" y="18098"/>
                              </a:cubicBezTo>
                              <a:cubicBezTo>
                                <a:pt x="51244" y="20765"/>
                                <a:pt x="50102" y="23717"/>
                                <a:pt x="48768" y="26670"/>
                              </a:cubicBezTo>
                              <a:cubicBezTo>
                                <a:pt x="47339" y="29623"/>
                                <a:pt x="45815" y="32766"/>
                                <a:pt x="43815" y="35814"/>
                              </a:cubicBezTo>
                              <a:cubicBezTo>
                                <a:pt x="42863" y="37338"/>
                                <a:pt x="41815" y="38862"/>
                                <a:pt x="40577" y="40291"/>
                              </a:cubicBezTo>
                              <a:cubicBezTo>
                                <a:pt x="39433" y="41719"/>
                                <a:pt x="38291" y="43339"/>
                                <a:pt x="36957" y="44672"/>
                              </a:cubicBezTo>
                              <a:cubicBezTo>
                                <a:pt x="34385" y="47434"/>
                                <a:pt x="31814" y="50197"/>
                                <a:pt x="29242" y="52959"/>
                              </a:cubicBezTo>
                              <a:cubicBezTo>
                                <a:pt x="24003" y="58388"/>
                                <a:pt x="18955" y="63913"/>
                                <a:pt x="15050" y="69723"/>
                              </a:cubicBezTo>
                              <a:cubicBezTo>
                                <a:pt x="13144" y="72676"/>
                                <a:pt x="11430" y="75438"/>
                                <a:pt x="9906" y="78391"/>
                              </a:cubicBezTo>
                              <a:cubicBezTo>
                                <a:pt x="8287" y="81248"/>
                                <a:pt x="7048" y="84011"/>
                                <a:pt x="5906" y="86582"/>
                              </a:cubicBezTo>
                              <a:cubicBezTo>
                                <a:pt x="4667" y="89154"/>
                                <a:pt x="3810" y="91535"/>
                                <a:pt x="3048" y="93726"/>
                              </a:cubicBezTo>
                              <a:cubicBezTo>
                                <a:pt x="2667" y="94774"/>
                                <a:pt x="2286" y="95821"/>
                                <a:pt x="1905" y="96774"/>
                              </a:cubicBezTo>
                              <a:cubicBezTo>
                                <a:pt x="1715" y="97726"/>
                                <a:pt x="1429" y="98584"/>
                                <a:pt x="1238" y="99441"/>
                              </a:cubicBezTo>
                              <a:cubicBezTo>
                                <a:pt x="381" y="102679"/>
                                <a:pt x="0" y="104489"/>
                                <a:pt x="0" y="104489"/>
                              </a:cubicBezTo>
                              <a:cubicBezTo>
                                <a:pt x="0" y="104489"/>
                                <a:pt x="286" y="102584"/>
                                <a:pt x="762" y="99346"/>
                              </a:cubicBezTo>
                              <a:cubicBezTo>
                                <a:pt x="857" y="98488"/>
                                <a:pt x="1048" y="97631"/>
                                <a:pt x="1143" y="96583"/>
                              </a:cubicBezTo>
                              <a:cubicBezTo>
                                <a:pt x="1429" y="95631"/>
                                <a:pt x="1715" y="94583"/>
                                <a:pt x="2000" y="93440"/>
                              </a:cubicBezTo>
                              <a:cubicBezTo>
                                <a:pt x="2667" y="91250"/>
                                <a:pt x="3239" y="88678"/>
                                <a:pt x="4477" y="86011"/>
                              </a:cubicBezTo>
                              <a:cubicBezTo>
                                <a:pt x="5525" y="83344"/>
                                <a:pt x="6668" y="80391"/>
                                <a:pt x="8096" y="77533"/>
                              </a:cubicBezTo>
                              <a:cubicBezTo>
                                <a:pt x="9430" y="74581"/>
                                <a:pt x="11049" y="71438"/>
                                <a:pt x="13049" y="68390"/>
                              </a:cubicBezTo>
                              <a:cubicBezTo>
                                <a:pt x="17050" y="62294"/>
                                <a:pt x="22098" y="56578"/>
                                <a:pt x="27242" y="51054"/>
                              </a:cubicBezTo>
                              <a:cubicBezTo>
                                <a:pt x="29813" y="48292"/>
                                <a:pt x="32480" y="45625"/>
                                <a:pt x="35052" y="42958"/>
                              </a:cubicBezTo>
                              <a:cubicBezTo>
                                <a:pt x="36385" y="41624"/>
                                <a:pt x="37433" y="40196"/>
                                <a:pt x="38576" y="38862"/>
                              </a:cubicBezTo>
                              <a:cubicBezTo>
                                <a:pt x="39719" y="37528"/>
                                <a:pt x="40767" y="36100"/>
                                <a:pt x="41719" y="34576"/>
                              </a:cubicBezTo>
                              <a:cubicBezTo>
                                <a:pt x="43720" y="31718"/>
                                <a:pt x="45339" y="28765"/>
                                <a:pt x="46863" y="25908"/>
                              </a:cubicBezTo>
                              <a:cubicBezTo>
                                <a:pt x="48292" y="23050"/>
                                <a:pt x="49530" y="20288"/>
                                <a:pt x="50578" y="17621"/>
                              </a:cubicBezTo>
                              <a:cubicBezTo>
                                <a:pt x="52673" y="12382"/>
                                <a:pt x="54388" y="7906"/>
                                <a:pt x="55626" y="4858"/>
                              </a:cubicBezTo>
                              <a:cubicBezTo>
                                <a:pt x="57055" y="1715"/>
                                <a:pt x="57721" y="0"/>
                                <a:pt x="5772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1" name="Freeform: Shape 97">
                          <a:extLst>
                            <a:ext uri="{FF2B5EF4-FFF2-40B4-BE49-F238E27FC236}">
                              <a16:creationId xmlns:a16="http://schemas.microsoft.com/office/drawing/2014/main" id="{7DD44E6C-9A86-4486-A43D-BA00F0FE0F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6220" y="3627786"/>
                          <a:ext cx="44577" cy="34004"/>
                        </a:xfrm>
                        <a:custGeom>
                          <a:avLst/>
                          <a:gdLst>
                            <a:gd name="connsiteX0" fmla="*/ 44577 w 44577"/>
                            <a:gd name="connsiteY0" fmla="*/ 0 h 34004"/>
                            <a:gd name="connsiteX1" fmla="*/ 43815 w 44577"/>
                            <a:gd name="connsiteY1" fmla="*/ 2381 h 34004"/>
                            <a:gd name="connsiteX2" fmla="*/ 42863 w 44577"/>
                            <a:gd name="connsiteY2" fmla="*/ 5144 h 34004"/>
                            <a:gd name="connsiteX3" fmla="*/ 41338 w 44577"/>
                            <a:gd name="connsiteY3" fmla="*/ 8572 h 34004"/>
                            <a:gd name="connsiteX4" fmla="*/ 39052 w 44577"/>
                            <a:gd name="connsiteY4" fmla="*/ 12478 h 34004"/>
                            <a:gd name="connsiteX5" fmla="*/ 35909 w 44577"/>
                            <a:gd name="connsiteY5" fmla="*/ 16478 h 34004"/>
                            <a:gd name="connsiteX6" fmla="*/ 27337 w 44577"/>
                            <a:gd name="connsiteY6" fmla="*/ 23431 h 34004"/>
                            <a:gd name="connsiteX7" fmla="*/ 22384 w 44577"/>
                            <a:gd name="connsiteY7" fmla="*/ 26098 h 34004"/>
                            <a:gd name="connsiteX8" fmla="*/ 17240 w 44577"/>
                            <a:gd name="connsiteY8" fmla="*/ 27908 h 34004"/>
                            <a:gd name="connsiteX9" fmla="*/ 8192 w 44577"/>
                            <a:gd name="connsiteY9" fmla="*/ 30290 h 34004"/>
                            <a:gd name="connsiteX10" fmla="*/ 4667 w 44577"/>
                            <a:gd name="connsiteY10" fmla="*/ 31432 h 34004"/>
                            <a:gd name="connsiteX11" fmla="*/ 2096 w 44577"/>
                            <a:gd name="connsiteY11" fmla="*/ 32575 h 34004"/>
                            <a:gd name="connsiteX12" fmla="*/ 0 w 44577"/>
                            <a:gd name="connsiteY12" fmla="*/ 34004 h 34004"/>
                            <a:gd name="connsiteX13" fmla="*/ 1810 w 44577"/>
                            <a:gd name="connsiteY13" fmla="*/ 32194 h 34004"/>
                            <a:gd name="connsiteX14" fmla="*/ 4286 w 44577"/>
                            <a:gd name="connsiteY14" fmla="*/ 30575 h 34004"/>
                            <a:gd name="connsiteX15" fmla="*/ 7715 w 44577"/>
                            <a:gd name="connsiteY15" fmla="*/ 28956 h 34004"/>
                            <a:gd name="connsiteX16" fmla="*/ 16573 w 44577"/>
                            <a:gd name="connsiteY16" fmla="*/ 25717 h 34004"/>
                            <a:gd name="connsiteX17" fmla="*/ 21336 w 44577"/>
                            <a:gd name="connsiteY17" fmla="*/ 23813 h 34004"/>
                            <a:gd name="connsiteX18" fmla="*/ 26003 w 44577"/>
                            <a:gd name="connsiteY18" fmla="*/ 21241 h 34004"/>
                            <a:gd name="connsiteX19" fmla="*/ 30385 w 44577"/>
                            <a:gd name="connsiteY19" fmla="*/ 18288 h 34004"/>
                            <a:gd name="connsiteX20" fmla="*/ 34290 w 44577"/>
                            <a:gd name="connsiteY20" fmla="*/ 14954 h 34004"/>
                            <a:gd name="connsiteX21" fmla="*/ 37529 w 44577"/>
                            <a:gd name="connsiteY21" fmla="*/ 11430 h 34004"/>
                            <a:gd name="connsiteX22" fmla="*/ 40100 w 44577"/>
                            <a:gd name="connsiteY22" fmla="*/ 8001 h 34004"/>
                            <a:gd name="connsiteX23" fmla="*/ 43529 w 44577"/>
                            <a:gd name="connsiteY23" fmla="*/ 2381 h 34004"/>
                            <a:gd name="connsiteX24" fmla="*/ 44577 w 44577"/>
                            <a:gd name="connsiteY24" fmla="*/ 0 h 340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44577" h="34004">
                              <a:moveTo>
                                <a:pt x="44577" y="0"/>
                              </a:moveTo>
                              <a:cubicBezTo>
                                <a:pt x="44577" y="0"/>
                                <a:pt x="44291" y="857"/>
                                <a:pt x="43815" y="2381"/>
                              </a:cubicBezTo>
                              <a:cubicBezTo>
                                <a:pt x="43529" y="3143"/>
                                <a:pt x="43339" y="4096"/>
                                <a:pt x="42863" y="5144"/>
                              </a:cubicBezTo>
                              <a:cubicBezTo>
                                <a:pt x="42386" y="6191"/>
                                <a:pt x="42005" y="7429"/>
                                <a:pt x="41338" y="8572"/>
                              </a:cubicBezTo>
                              <a:cubicBezTo>
                                <a:pt x="40577" y="9715"/>
                                <a:pt x="40005" y="11144"/>
                                <a:pt x="39052" y="12478"/>
                              </a:cubicBezTo>
                              <a:cubicBezTo>
                                <a:pt x="38100" y="13811"/>
                                <a:pt x="37148" y="15240"/>
                                <a:pt x="35909" y="16478"/>
                              </a:cubicBezTo>
                              <a:cubicBezTo>
                                <a:pt x="33528" y="19145"/>
                                <a:pt x="30480" y="21431"/>
                                <a:pt x="27337" y="23431"/>
                              </a:cubicBezTo>
                              <a:cubicBezTo>
                                <a:pt x="25717" y="24289"/>
                                <a:pt x="24098" y="25336"/>
                                <a:pt x="22384" y="26098"/>
                              </a:cubicBezTo>
                              <a:cubicBezTo>
                                <a:pt x="20765" y="26860"/>
                                <a:pt x="18859" y="27432"/>
                                <a:pt x="17240" y="27908"/>
                              </a:cubicBezTo>
                              <a:cubicBezTo>
                                <a:pt x="13906" y="28861"/>
                                <a:pt x="10763" y="29527"/>
                                <a:pt x="8192" y="30290"/>
                              </a:cubicBezTo>
                              <a:cubicBezTo>
                                <a:pt x="6858" y="30670"/>
                                <a:pt x="5715" y="31051"/>
                                <a:pt x="4667" y="31432"/>
                              </a:cubicBezTo>
                              <a:cubicBezTo>
                                <a:pt x="3715" y="31909"/>
                                <a:pt x="2762" y="32290"/>
                                <a:pt x="2096" y="32575"/>
                              </a:cubicBezTo>
                              <a:cubicBezTo>
                                <a:pt x="762" y="33433"/>
                                <a:pt x="0" y="34004"/>
                                <a:pt x="0" y="34004"/>
                              </a:cubicBezTo>
                              <a:cubicBezTo>
                                <a:pt x="0" y="34004"/>
                                <a:pt x="571" y="33338"/>
                                <a:pt x="1810" y="32194"/>
                              </a:cubicBezTo>
                              <a:cubicBezTo>
                                <a:pt x="2477" y="31718"/>
                                <a:pt x="3334" y="31242"/>
                                <a:pt x="4286" y="30575"/>
                              </a:cubicBezTo>
                              <a:cubicBezTo>
                                <a:pt x="5334" y="30004"/>
                                <a:pt x="6477" y="29432"/>
                                <a:pt x="7715" y="28956"/>
                              </a:cubicBezTo>
                              <a:cubicBezTo>
                                <a:pt x="10287" y="27908"/>
                                <a:pt x="13335" y="26860"/>
                                <a:pt x="16573" y="25717"/>
                              </a:cubicBezTo>
                              <a:cubicBezTo>
                                <a:pt x="18193" y="25146"/>
                                <a:pt x="19621" y="24574"/>
                                <a:pt x="21336" y="23813"/>
                              </a:cubicBezTo>
                              <a:cubicBezTo>
                                <a:pt x="23050" y="23050"/>
                                <a:pt x="24384" y="22193"/>
                                <a:pt x="26003" y="21241"/>
                              </a:cubicBezTo>
                              <a:cubicBezTo>
                                <a:pt x="27527" y="20383"/>
                                <a:pt x="28956" y="19336"/>
                                <a:pt x="30385" y="18288"/>
                              </a:cubicBezTo>
                              <a:cubicBezTo>
                                <a:pt x="31718" y="17145"/>
                                <a:pt x="33147" y="16192"/>
                                <a:pt x="34290" y="14954"/>
                              </a:cubicBezTo>
                              <a:cubicBezTo>
                                <a:pt x="35528" y="13811"/>
                                <a:pt x="36576" y="12668"/>
                                <a:pt x="37529" y="11430"/>
                              </a:cubicBezTo>
                              <a:cubicBezTo>
                                <a:pt x="38576" y="10287"/>
                                <a:pt x="39338" y="9049"/>
                                <a:pt x="40100" y="8001"/>
                              </a:cubicBezTo>
                              <a:cubicBezTo>
                                <a:pt x="41529" y="5715"/>
                                <a:pt x="42767" y="3810"/>
                                <a:pt x="43529" y="2381"/>
                              </a:cubicBezTo>
                              <a:cubicBezTo>
                                <a:pt x="44101" y="762"/>
                                <a:pt x="44577" y="0"/>
                                <a:pt x="4457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2" name="Freeform: Shape 98">
                          <a:extLst>
                            <a:ext uri="{FF2B5EF4-FFF2-40B4-BE49-F238E27FC236}">
                              <a16:creationId xmlns:a16="http://schemas.microsoft.com/office/drawing/2014/main" id="{C6A1FCAD-F1E3-462A-971F-6327E9ADC81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50482" y="3592067"/>
                          <a:ext cx="4978" cy="41814"/>
                        </a:xfrm>
                        <a:custGeom>
                          <a:avLst/>
                          <a:gdLst>
                            <a:gd name="connsiteX0" fmla="*/ 3550 w 4978"/>
                            <a:gd name="connsiteY0" fmla="*/ 41815 h 41814"/>
                            <a:gd name="connsiteX1" fmla="*/ 2597 w 4978"/>
                            <a:gd name="connsiteY1" fmla="*/ 40195 h 41814"/>
                            <a:gd name="connsiteX2" fmla="*/ 1740 w 4978"/>
                            <a:gd name="connsiteY2" fmla="*/ 38195 h 41814"/>
                            <a:gd name="connsiteX3" fmla="*/ 883 w 4978"/>
                            <a:gd name="connsiteY3" fmla="*/ 35528 h 41814"/>
                            <a:gd name="connsiteX4" fmla="*/ 25 w 4978"/>
                            <a:gd name="connsiteY4" fmla="*/ 28670 h 41814"/>
                            <a:gd name="connsiteX5" fmla="*/ 311 w 4978"/>
                            <a:gd name="connsiteY5" fmla="*/ 20765 h 41814"/>
                            <a:gd name="connsiteX6" fmla="*/ 3073 w 4978"/>
                            <a:gd name="connsiteY6" fmla="*/ 6382 h 41814"/>
                            <a:gd name="connsiteX7" fmla="*/ 4978 w 4978"/>
                            <a:gd name="connsiteY7" fmla="*/ 0 h 41814"/>
                            <a:gd name="connsiteX8" fmla="*/ 4693 w 4978"/>
                            <a:gd name="connsiteY8" fmla="*/ 6667 h 41814"/>
                            <a:gd name="connsiteX9" fmla="*/ 3073 w 4978"/>
                            <a:gd name="connsiteY9" fmla="*/ 21050 h 41814"/>
                            <a:gd name="connsiteX10" fmla="*/ 2502 w 4978"/>
                            <a:gd name="connsiteY10" fmla="*/ 28670 h 41814"/>
                            <a:gd name="connsiteX11" fmla="*/ 2502 w 4978"/>
                            <a:gd name="connsiteY11" fmla="*/ 35242 h 41814"/>
                            <a:gd name="connsiteX12" fmla="*/ 2788 w 4978"/>
                            <a:gd name="connsiteY12" fmla="*/ 37909 h 41814"/>
                            <a:gd name="connsiteX13" fmla="*/ 3169 w 4978"/>
                            <a:gd name="connsiteY13" fmla="*/ 39910 h 41814"/>
                            <a:gd name="connsiteX14" fmla="*/ 3550 w 4978"/>
                            <a:gd name="connsiteY14" fmla="*/ 41815 h 418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4978" h="41814">
                              <a:moveTo>
                                <a:pt x="3550" y="41815"/>
                              </a:moveTo>
                              <a:cubicBezTo>
                                <a:pt x="3550" y="41815"/>
                                <a:pt x="3169" y="41243"/>
                                <a:pt x="2597" y="40195"/>
                              </a:cubicBezTo>
                              <a:cubicBezTo>
                                <a:pt x="2311" y="39719"/>
                                <a:pt x="2121" y="39052"/>
                                <a:pt x="1740" y="38195"/>
                              </a:cubicBezTo>
                              <a:cubicBezTo>
                                <a:pt x="1359" y="37433"/>
                                <a:pt x="1168" y="36481"/>
                                <a:pt x="883" y="35528"/>
                              </a:cubicBezTo>
                              <a:cubicBezTo>
                                <a:pt x="406" y="33528"/>
                                <a:pt x="121" y="31147"/>
                                <a:pt x="25" y="28670"/>
                              </a:cubicBezTo>
                              <a:cubicBezTo>
                                <a:pt x="-70" y="26098"/>
                                <a:pt x="121" y="23431"/>
                                <a:pt x="311" y="20765"/>
                              </a:cubicBezTo>
                              <a:cubicBezTo>
                                <a:pt x="883" y="15430"/>
                                <a:pt x="2026" y="10287"/>
                                <a:pt x="3073" y="6382"/>
                              </a:cubicBezTo>
                              <a:cubicBezTo>
                                <a:pt x="4121" y="2572"/>
                                <a:pt x="4978" y="0"/>
                                <a:pt x="4978" y="0"/>
                              </a:cubicBezTo>
                              <a:cubicBezTo>
                                <a:pt x="4978" y="0"/>
                                <a:pt x="4978" y="2667"/>
                                <a:pt x="4693" y="6667"/>
                              </a:cubicBezTo>
                              <a:cubicBezTo>
                                <a:pt x="4312" y="10668"/>
                                <a:pt x="3645" y="15811"/>
                                <a:pt x="3073" y="21050"/>
                              </a:cubicBezTo>
                              <a:cubicBezTo>
                                <a:pt x="2788" y="23622"/>
                                <a:pt x="2597" y="26194"/>
                                <a:pt x="2502" y="28670"/>
                              </a:cubicBezTo>
                              <a:cubicBezTo>
                                <a:pt x="2407" y="31147"/>
                                <a:pt x="2407" y="33338"/>
                                <a:pt x="2502" y="35242"/>
                              </a:cubicBezTo>
                              <a:cubicBezTo>
                                <a:pt x="2597" y="36195"/>
                                <a:pt x="2597" y="37147"/>
                                <a:pt x="2788" y="37909"/>
                              </a:cubicBezTo>
                              <a:cubicBezTo>
                                <a:pt x="2883" y="38671"/>
                                <a:pt x="2978" y="39338"/>
                                <a:pt x="3169" y="39910"/>
                              </a:cubicBezTo>
                              <a:cubicBezTo>
                                <a:pt x="3359" y="41148"/>
                                <a:pt x="3550" y="41815"/>
                                <a:pt x="3550" y="418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3" name="Freeform: Shape 99">
                          <a:extLst>
                            <a:ext uri="{FF2B5EF4-FFF2-40B4-BE49-F238E27FC236}">
                              <a16:creationId xmlns:a16="http://schemas.microsoft.com/office/drawing/2014/main" id="{EB4C3885-E6B8-4ECC-85F0-E562547FFBF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8125" y="3570922"/>
                          <a:ext cx="20574" cy="21240"/>
                        </a:xfrm>
                        <a:custGeom>
                          <a:avLst/>
                          <a:gdLst>
                            <a:gd name="connsiteX0" fmla="*/ 20574 w 20574"/>
                            <a:gd name="connsiteY0" fmla="*/ 0 h 21240"/>
                            <a:gd name="connsiteX1" fmla="*/ 20479 w 20574"/>
                            <a:gd name="connsiteY1" fmla="*/ 1333 h 21240"/>
                            <a:gd name="connsiteX2" fmla="*/ 20002 w 20574"/>
                            <a:gd name="connsiteY2" fmla="*/ 4858 h 21240"/>
                            <a:gd name="connsiteX3" fmla="*/ 19241 w 20574"/>
                            <a:gd name="connsiteY3" fmla="*/ 7239 h 21240"/>
                            <a:gd name="connsiteX4" fmla="*/ 18098 w 20574"/>
                            <a:gd name="connsiteY4" fmla="*/ 9715 h 21240"/>
                            <a:gd name="connsiteX5" fmla="*/ 16574 w 20574"/>
                            <a:gd name="connsiteY5" fmla="*/ 12287 h 21240"/>
                            <a:gd name="connsiteX6" fmla="*/ 14478 w 20574"/>
                            <a:gd name="connsiteY6" fmla="*/ 14669 h 21240"/>
                            <a:gd name="connsiteX7" fmla="*/ 12002 w 20574"/>
                            <a:gd name="connsiteY7" fmla="*/ 16478 h 21240"/>
                            <a:gd name="connsiteX8" fmla="*/ 9144 w 20574"/>
                            <a:gd name="connsiteY8" fmla="*/ 17717 h 21240"/>
                            <a:gd name="connsiteX9" fmla="*/ 4286 w 20574"/>
                            <a:gd name="connsiteY9" fmla="*/ 19145 h 21240"/>
                            <a:gd name="connsiteX10" fmla="*/ 1143 w 20574"/>
                            <a:gd name="connsiteY10" fmla="*/ 20479 h 21240"/>
                            <a:gd name="connsiteX11" fmla="*/ 0 w 20574"/>
                            <a:gd name="connsiteY11" fmla="*/ 21241 h 21240"/>
                            <a:gd name="connsiteX12" fmla="*/ 762 w 20574"/>
                            <a:gd name="connsiteY12" fmla="*/ 20098 h 21240"/>
                            <a:gd name="connsiteX13" fmla="*/ 3620 w 20574"/>
                            <a:gd name="connsiteY13" fmla="*/ 17717 h 21240"/>
                            <a:gd name="connsiteX14" fmla="*/ 8192 w 20574"/>
                            <a:gd name="connsiteY14" fmla="*/ 15526 h 21240"/>
                            <a:gd name="connsiteX15" fmla="*/ 10477 w 20574"/>
                            <a:gd name="connsiteY15" fmla="*/ 14288 h 21240"/>
                            <a:gd name="connsiteX16" fmla="*/ 12668 w 20574"/>
                            <a:gd name="connsiteY16" fmla="*/ 12668 h 21240"/>
                            <a:gd name="connsiteX17" fmla="*/ 14478 w 20574"/>
                            <a:gd name="connsiteY17" fmla="*/ 10668 h 21240"/>
                            <a:gd name="connsiteX18" fmla="*/ 16097 w 20574"/>
                            <a:gd name="connsiteY18" fmla="*/ 8477 h 21240"/>
                            <a:gd name="connsiteX19" fmla="*/ 17526 w 20574"/>
                            <a:gd name="connsiteY19" fmla="*/ 6382 h 21240"/>
                            <a:gd name="connsiteX20" fmla="*/ 18669 w 20574"/>
                            <a:gd name="connsiteY20" fmla="*/ 4381 h 21240"/>
                            <a:gd name="connsiteX21" fmla="*/ 20193 w 20574"/>
                            <a:gd name="connsiteY21" fmla="*/ 1143 h 21240"/>
                            <a:gd name="connsiteX22" fmla="*/ 20574 w 20574"/>
                            <a:gd name="connsiteY22" fmla="*/ 0 h 2124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20574" h="21240">
                              <a:moveTo>
                                <a:pt x="20574" y="0"/>
                              </a:moveTo>
                              <a:cubicBezTo>
                                <a:pt x="20574" y="0"/>
                                <a:pt x="20574" y="476"/>
                                <a:pt x="20479" y="1333"/>
                              </a:cubicBezTo>
                              <a:cubicBezTo>
                                <a:pt x="20288" y="2191"/>
                                <a:pt x="20479" y="3429"/>
                                <a:pt x="20002" y="4858"/>
                              </a:cubicBezTo>
                              <a:cubicBezTo>
                                <a:pt x="19812" y="5620"/>
                                <a:pt x="19526" y="6382"/>
                                <a:pt x="19241" y="7239"/>
                              </a:cubicBezTo>
                              <a:cubicBezTo>
                                <a:pt x="18955" y="8096"/>
                                <a:pt x="18479" y="8858"/>
                                <a:pt x="18098" y="9715"/>
                              </a:cubicBezTo>
                              <a:cubicBezTo>
                                <a:pt x="17621" y="10573"/>
                                <a:pt x="17240" y="11525"/>
                                <a:pt x="16574" y="12287"/>
                              </a:cubicBezTo>
                              <a:cubicBezTo>
                                <a:pt x="15907" y="13049"/>
                                <a:pt x="15240" y="13906"/>
                                <a:pt x="14478" y="14669"/>
                              </a:cubicBezTo>
                              <a:cubicBezTo>
                                <a:pt x="13525" y="15430"/>
                                <a:pt x="12954" y="15907"/>
                                <a:pt x="12002" y="16478"/>
                              </a:cubicBezTo>
                              <a:cubicBezTo>
                                <a:pt x="11049" y="17050"/>
                                <a:pt x="10097" y="17431"/>
                                <a:pt x="9144" y="17717"/>
                              </a:cubicBezTo>
                              <a:cubicBezTo>
                                <a:pt x="7334" y="18383"/>
                                <a:pt x="5715" y="18764"/>
                                <a:pt x="4286" y="19145"/>
                              </a:cubicBezTo>
                              <a:cubicBezTo>
                                <a:pt x="2953" y="19526"/>
                                <a:pt x="1810" y="20002"/>
                                <a:pt x="1143" y="20479"/>
                              </a:cubicBezTo>
                              <a:cubicBezTo>
                                <a:pt x="476" y="20955"/>
                                <a:pt x="0" y="21241"/>
                                <a:pt x="0" y="21241"/>
                              </a:cubicBezTo>
                              <a:cubicBezTo>
                                <a:pt x="0" y="21241"/>
                                <a:pt x="286" y="20860"/>
                                <a:pt x="762" y="20098"/>
                              </a:cubicBezTo>
                              <a:cubicBezTo>
                                <a:pt x="1333" y="19431"/>
                                <a:pt x="2286" y="18478"/>
                                <a:pt x="3620" y="17717"/>
                              </a:cubicBezTo>
                              <a:cubicBezTo>
                                <a:pt x="4953" y="16954"/>
                                <a:pt x="6572" y="16288"/>
                                <a:pt x="8192" y="15526"/>
                              </a:cubicBezTo>
                              <a:cubicBezTo>
                                <a:pt x="9049" y="15145"/>
                                <a:pt x="9716" y="14669"/>
                                <a:pt x="10477" y="14288"/>
                              </a:cubicBezTo>
                              <a:cubicBezTo>
                                <a:pt x="11144" y="13906"/>
                                <a:pt x="12097" y="13049"/>
                                <a:pt x="12668" y="12668"/>
                              </a:cubicBezTo>
                              <a:cubicBezTo>
                                <a:pt x="13240" y="12002"/>
                                <a:pt x="13906" y="11335"/>
                                <a:pt x="14478" y="10668"/>
                              </a:cubicBezTo>
                              <a:cubicBezTo>
                                <a:pt x="15145" y="10001"/>
                                <a:pt x="15526" y="9239"/>
                                <a:pt x="16097" y="8477"/>
                              </a:cubicBezTo>
                              <a:cubicBezTo>
                                <a:pt x="16574" y="7715"/>
                                <a:pt x="17145" y="7144"/>
                                <a:pt x="17526" y="6382"/>
                              </a:cubicBezTo>
                              <a:cubicBezTo>
                                <a:pt x="17907" y="5715"/>
                                <a:pt x="18288" y="5048"/>
                                <a:pt x="18669" y="4381"/>
                              </a:cubicBezTo>
                              <a:cubicBezTo>
                                <a:pt x="19431" y="3238"/>
                                <a:pt x="19812" y="1905"/>
                                <a:pt x="20193" y="1143"/>
                              </a:cubicBezTo>
                              <a:cubicBezTo>
                                <a:pt x="20383" y="476"/>
                                <a:pt x="20574" y="0"/>
                                <a:pt x="2057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4" name="Freeform: Shape 100">
                          <a:extLst>
                            <a:ext uri="{FF2B5EF4-FFF2-40B4-BE49-F238E27FC236}">
                              <a16:creationId xmlns:a16="http://schemas.microsoft.com/office/drawing/2014/main" id="{3BD8008D-81C4-46C9-9B6E-A275C16C96D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3697" y="3530059"/>
                          <a:ext cx="9376" cy="30479"/>
                        </a:xfrm>
                        <a:custGeom>
                          <a:avLst/>
                          <a:gdLst>
                            <a:gd name="connsiteX0" fmla="*/ 42 w 9376"/>
                            <a:gd name="connsiteY0" fmla="*/ 0 h 30479"/>
                            <a:gd name="connsiteX1" fmla="*/ 1566 w 9376"/>
                            <a:gd name="connsiteY1" fmla="*/ 4763 h 30479"/>
                            <a:gd name="connsiteX2" fmla="*/ 2138 w 9376"/>
                            <a:gd name="connsiteY2" fmla="*/ 7144 h 30479"/>
                            <a:gd name="connsiteX3" fmla="*/ 2995 w 9376"/>
                            <a:gd name="connsiteY3" fmla="*/ 9715 h 30479"/>
                            <a:gd name="connsiteX4" fmla="*/ 4805 w 9376"/>
                            <a:gd name="connsiteY4" fmla="*/ 15145 h 30479"/>
                            <a:gd name="connsiteX5" fmla="*/ 8234 w 9376"/>
                            <a:gd name="connsiteY5" fmla="*/ 25527 h 30479"/>
                            <a:gd name="connsiteX6" fmla="*/ 9377 w 9376"/>
                            <a:gd name="connsiteY6" fmla="*/ 30480 h 30479"/>
                            <a:gd name="connsiteX7" fmla="*/ 6710 w 9376"/>
                            <a:gd name="connsiteY7" fmla="*/ 26194 h 30479"/>
                            <a:gd name="connsiteX8" fmla="*/ 2138 w 9376"/>
                            <a:gd name="connsiteY8" fmla="*/ 16192 h 30479"/>
                            <a:gd name="connsiteX9" fmla="*/ 614 w 9376"/>
                            <a:gd name="connsiteY9" fmla="*/ 10382 h 30479"/>
                            <a:gd name="connsiteX10" fmla="*/ 42 w 9376"/>
                            <a:gd name="connsiteY10" fmla="*/ 5239 h 30479"/>
                            <a:gd name="connsiteX11" fmla="*/ 42 w 9376"/>
                            <a:gd name="connsiteY11" fmla="*/ 0 h 304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376" h="30479">
                              <a:moveTo>
                                <a:pt x="42" y="0"/>
                              </a:moveTo>
                              <a:cubicBezTo>
                                <a:pt x="42" y="0"/>
                                <a:pt x="804" y="1905"/>
                                <a:pt x="1566" y="4763"/>
                              </a:cubicBezTo>
                              <a:cubicBezTo>
                                <a:pt x="1757" y="5429"/>
                                <a:pt x="1947" y="6286"/>
                                <a:pt x="2138" y="7144"/>
                              </a:cubicBezTo>
                              <a:cubicBezTo>
                                <a:pt x="2328" y="8001"/>
                                <a:pt x="2614" y="8858"/>
                                <a:pt x="2995" y="9715"/>
                              </a:cubicBezTo>
                              <a:cubicBezTo>
                                <a:pt x="3662" y="11430"/>
                                <a:pt x="4233" y="13240"/>
                                <a:pt x="4805" y="15145"/>
                              </a:cubicBezTo>
                              <a:cubicBezTo>
                                <a:pt x="6234" y="18859"/>
                                <a:pt x="7472" y="22574"/>
                                <a:pt x="8234" y="25527"/>
                              </a:cubicBezTo>
                              <a:cubicBezTo>
                                <a:pt x="8996" y="28384"/>
                                <a:pt x="9377" y="30480"/>
                                <a:pt x="9377" y="30480"/>
                              </a:cubicBezTo>
                              <a:cubicBezTo>
                                <a:pt x="9377" y="30480"/>
                                <a:pt x="8234" y="28765"/>
                                <a:pt x="6710" y="26194"/>
                              </a:cubicBezTo>
                              <a:cubicBezTo>
                                <a:pt x="5281" y="23622"/>
                                <a:pt x="3567" y="19907"/>
                                <a:pt x="2138" y="16192"/>
                              </a:cubicBezTo>
                              <a:cubicBezTo>
                                <a:pt x="1566" y="14192"/>
                                <a:pt x="995" y="12287"/>
                                <a:pt x="614" y="10382"/>
                              </a:cubicBezTo>
                              <a:cubicBezTo>
                                <a:pt x="42" y="8573"/>
                                <a:pt x="138" y="6763"/>
                                <a:pt x="42" y="5239"/>
                              </a:cubicBezTo>
                              <a:cubicBezTo>
                                <a:pt x="-53" y="2096"/>
                                <a:pt x="42" y="0"/>
                                <a:pt x="4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5" name="Freeform: Shape 101">
                          <a:extLst>
                            <a:ext uri="{FF2B5EF4-FFF2-40B4-BE49-F238E27FC236}">
                              <a16:creationId xmlns:a16="http://schemas.microsoft.com/office/drawing/2014/main" id="{5565001C-0727-40F8-95D2-943FE7D6277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8878" y="3568350"/>
                          <a:ext cx="32004" cy="30099"/>
                        </a:xfrm>
                        <a:custGeom>
                          <a:avLst/>
                          <a:gdLst>
                            <a:gd name="connsiteX0" fmla="*/ 0 w 32004"/>
                            <a:gd name="connsiteY0" fmla="*/ 0 h 30099"/>
                            <a:gd name="connsiteX1" fmla="*/ 4000 w 32004"/>
                            <a:gd name="connsiteY1" fmla="*/ 6287 h 30099"/>
                            <a:gd name="connsiteX2" fmla="*/ 7715 w 32004"/>
                            <a:gd name="connsiteY2" fmla="*/ 12859 h 30099"/>
                            <a:gd name="connsiteX3" fmla="*/ 9906 w 32004"/>
                            <a:gd name="connsiteY3" fmla="*/ 16478 h 30099"/>
                            <a:gd name="connsiteX4" fmla="*/ 12287 w 32004"/>
                            <a:gd name="connsiteY4" fmla="*/ 20003 h 30099"/>
                            <a:gd name="connsiteX5" fmla="*/ 15050 w 32004"/>
                            <a:gd name="connsiteY5" fmla="*/ 23146 h 30099"/>
                            <a:gd name="connsiteX6" fmla="*/ 16478 w 32004"/>
                            <a:gd name="connsiteY6" fmla="*/ 24479 h 30099"/>
                            <a:gd name="connsiteX7" fmla="*/ 18193 w 32004"/>
                            <a:gd name="connsiteY7" fmla="*/ 25527 h 30099"/>
                            <a:gd name="connsiteX8" fmla="*/ 21622 w 32004"/>
                            <a:gd name="connsiteY8" fmla="*/ 26670 h 30099"/>
                            <a:gd name="connsiteX9" fmla="*/ 25051 w 32004"/>
                            <a:gd name="connsiteY9" fmla="*/ 27432 h 30099"/>
                            <a:gd name="connsiteX10" fmla="*/ 30194 w 32004"/>
                            <a:gd name="connsiteY10" fmla="*/ 29051 h 30099"/>
                            <a:gd name="connsiteX11" fmla="*/ 32004 w 32004"/>
                            <a:gd name="connsiteY11" fmla="*/ 30099 h 30099"/>
                            <a:gd name="connsiteX12" fmla="*/ 30004 w 32004"/>
                            <a:gd name="connsiteY12" fmla="*/ 29623 h 30099"/>
                            <a:gd name="connsiteX13" fmla="*/ 24765 w 32004"/>
                            <a:gd name="connsiteY13" fmla="*/ 29051 h 30099"/>
                            <a:gd name="connsiteX14" fmla="*/ 21146 w 32004"/>
                            <a:gd name="connsiteY14" fmla="*/ 28766 h 30099"/>
                            <a:gd name="connsiteX15" fmla="*/ 16954 w 32004"/>
                            <a:gd name="connsiteY15" fmla="*/ 27623 h 30099"/>
                            <a:gd name="connsiteX16" fmla="*/ 15050 w 32004"/>
                            <a:gd name="connsiteY16" fmla="*/ 26575 h 30099"/>
                            <a:gd name="connsiteX17" fmla="*/ 13240 w 32004"/>
                            <a:gd name="connsiteY17" fmla="*/ 25051 h 30099"/>
                            <a:gd name="connsiteX18" fmla="*/ 10096 w 32004"/>
                            <a:gd name="connsiteY18" fmla="*/ 21622 h 30099"/>
                            <a:gd name="connsiteX19" fmla="*/ 7620 w 32004"/>
                            <a:gd name="connsiteY19" fmla="*/ 17812 h 30099"/>
                            <a:gd name="connsiteX20" fmla="*/ 5620 w 32004"/>
                            <a:gd name="connsiteY20" fmla="*/ 14002 h 30099"/>
                            <a:gd name="connsiteX21" fmla="*/ 2572 w 32004"/>
                            <a:gd name="connsiteY21" fmla="*/ 6953 h 30099"/>
                            <a:gd name="connsiteX22" fmla="*/ 667 w 32004"/>
                            <a:gd name="connsiteY22" fmla="*/ 1905 h 30099"/>
                            <a:gd name="connsiteX23" fmla="*/ 0 w 32004"/>
                            <a:gd name="connsiteY23" fmla="*/ 0 h 300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32004" h="30099">
                              <a:moveTo>
                                <a:pt x="0" y="0"/>
                              </a:moveTo>
                              <a:cubicBezTo>
                                <a:pt x="0" y="0"/>
                                <a:pt x="1810" y="2381"/>
                                <a:pt x="4000" y="6287"/>
                              </a:cubicBezTo>
                              <a:cubicBezTo>
                                <a:pt x="5048" y="8192"/>
                                <a:pt x="6382" y="10478"/>
                                <a:pt x="7715" y="12859"/>
                              </a:cubicBezTo>
                              <a:cubicBezTo>
                                <a:pt x="8382" y="14002"/>
                                <a:pt x="9144" y="15240"/>
                                <a:pt x="9906" y="16478"/>
                              </a:cubicBezTo>
                              <a:cubicBezTo>
                                <a:pt x="10668" y="17621"/>
                                <a:pt x="11430" y="18955"/>
                                <a:pt x="12287" y="20003"/>
                              </a:cubicBezTo>
                              <a:cubicBezTo>
                                <a:pt x="13144" y="21050"/>
                                <a:pt x="14002" y="22289"/>
                                <a:pt x="15050" y="23146"/>
                              </a:cubicBezTo>
                              <a:cubicBezTo>
                                <a:pt x="15526" y="23527"/>
                                <a:pt x="16002" y="24194"/>
                                <a:pt x="16478" y="24479"/>
                              </a:cubicBezTo>
                              <a:cubicBezTo>
                                <a:pt x="17050" y="24860"/>
                                <a:pt x="17717" y="25337"/>
                                <a:pt x="18193" y="25527"/>
                              </a:cubicBezTo>
                              <a:cubicBezTo>
                                <a:pt x="19240" y="26003"/>
                                <a:pt x="20383" y="26384"/>
                                <a:pt x="21622" y="26670"/>
                              </a:cubicBezTo>
                              <a:cubicBezTo>
                                <a:pt x="22860" y="26956"/>
                                <a:pt x="24003" y="27242"/>
                                <a:pt x="25051" y="27432"/>
                              </a:cubicBezTo>
                              <a:cubicBezTo>
                                <a:pt x="27242" y="27908"/>
                                <a:pt x="29051" y="28575"/>
                                <a:pt x="30194" y="29051"/>
                              </a:cubicBezTo>
                              <a:cubicBezTo>
                                <a:pt x="31337" y="29718"/>
                                <a:pt x="32004" y="30099"/>
                                <a:pt x="32004" y="30099"/>
                              </a:cubicBezTo>
                              <a:cubicBezTo>
                                <a:pt x="32004" y="30099"/>
                                <a:pt x="31242" y="29908"/>
                                <a:pt x="30004" y="29623"/>
                              </a:cubicBezTo>
                              <a:cubicBezTo>
                                <a:pt x="28765" y="29337"/>
                                <a:pt x="26956" y="29147"/>
                                <a:pt x="24765" y="29051"/>
                              </a:cubicBezTo>
                              <a:cubicBezTo>
                                <a:pt x="23622" y="28956"/>
                                <a:pt x="22479" y="28861"/>
                                <a:pt x="21146" y="28766"/>
                              </a:cubicBezTo>
                              <a:cubicBezTo>
                                <a:pt x="19812" y="28575"/>
                                <a:pt x="18478" y="28289"/>
                                <a:pt x="16954" y="27623"/>
                              </a:cubicBezTo>
                              <a:cubicBezTo>
                                <a:pt x="16192" y="27337"/>
                                <a:pt x="15716" y="26956"/>
                                <a:pt x="15050" y="26575"/>
                              </a:cubicBezTo>
                              <a:cubicBezTo>
                                <a:pt x="14288" y="26099"/>
                                <a:pt x="13811" y="25622"/>
                                <a:pt x="13240" y="25051"/>
                              </a:cubicBezTo>
                              <a:cubicBezTo>
                                <a:pt x="12002" y="24098"/>
                                <a:pt x="11144" y="22765"/>
                                <a:pt x="10096" y="21622"/>
                              </a:cubicBezTo>
                              <a:cubicBezTo>
                                <a:pt x="9144" y="20383"/>
                                <a:pt x="8477" y="19050"/>
                                <a:pt x="7620" y="17812"/>
                              </a:cubicBezTo>
                              <a:cubicBezTo>
                                <a:pt x="6858" y="16574"/>
                                <a:pt x="6286" y="15240"/>
                                <a:pt x="5620" y="14002"/>
                              </a:cubicBezTo>
                              <a:cubicBezTo>
                                <a:pt x="4381" y="11430"/>
                                <a:pt x="3429" y="9049"/>
                                <a:pt x="2572" y="6953"/>
                              </a:cubicBezTo>
                              <a:cubicBezTo>
                                <a:pt x="1810" y="4858"/>
                                <a:pt x="1143" y="3143"/>
                                <a:pt x="667" y="1905"/>
                              </a:cubicBezTo>
                              <a:cubicBezTo>
                                <a:pt x="286" y="667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6" name="Freeform: Shape 102">
                          <a:extLst>
                            <a:ext uri="{FF2B5EF4-FFF2-40B4-BE49-F238E27FC236}">
                              <a16:creationId xmlns:a16="http://schemas.microsoft.com/office/drawing/2014/main" id="{750BD6F8-6799-4A92-B2BC-2BC3CD0E57B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6211" y="3643597"/>
                          <a:ext cx="35052" cy="49339"/>
                        </a:xfrm>
                        <a:custGeom>
                          <a:avLst/>
                          <a:gdLst>
                            <a:gd name="connsiteX0" fmla="*/ 0 w 35052"/>
                            <a:gd name="connsiteY0" fmla="*/ 0 h 49339"/>
                            <a:gd name="connsiteX1" fmla="*/ 1048 w 35052"/>
                            <a:gd name="connsiteY1" fmla="*/ 2477 h 49339"/>
                            <a:gd name="connsiteX2" fmla="*/ 2191 w 35052"/>
                            <a:gd name="connsiteY2" fmla="*/ 5334 h 49339"/>
                            <a:gd name="connsiteX3" fmla="*/ 3715 w 35052"/>
                            <a:gd name="connsiteY3" fmla="*/ 8954 h 49339"/>
                            <a:gd name="connsiteX4" fmla="*/ 5810 w 35052"/>
                            <a:gd name="connsiteY4" fmla="*/ 12954 h 49339"/>
                            <a:gd name="connsiteX5" fmla="*/ 8477 w 35052"/>
                            <a:gd name="connsiteY5" fmla="*/ 17240 h 49339"/>
                            <a:gd name="connsiteX6" fmla="*/ 11620 w 35052"/>
                            <a:gd name="connsiteY6" fmla="*/ 21622 h 49339"/>
                            <a:gd name="connsiteX7" fmla="*/ 15240 w 35052"/>
                            <a:gd name="connsiteY7" fmla="*/ 25908 h 49339"/>
                            <a:gd name="connsiteX8" fmla="*/ 22860 w 35052"/>
                            <a:gd name="connsiteY8" fmla="*/ 34100 h 49339"/>
                            <a:gd name="connsiteX9" fmla="*/ 29337 w 35052"/>
                            <a:gd name="connsiteY9" fmla="*/ 41529 h 49339"/>
                            <a:gd name="connsiteX10" fmla="*/ 33528 w 35052"/>
                            <a:gd name="connsiteY10" fmla="*/ 47149 h 49339"/>
                            <a:gd name="connsiteX11" fmla="*/ 35052 w 35052"/>
                            <a:gd name="connsiteY11" fmla="*/ 49340 h 49339"/>
                            <a:gd name="connsiteX12" fmla="*/ 33147 w 35052"/>
                            <a:gd name="connsiteY12" fmla="*/ 47530 h 49339"/>
                            <a:gd name="connsiteX13" fmla="*/ 28289 w 35052"/>
                            <a:gd name="connsiteY13" fmla="*/ 42672 h 49339"/>
                            <a:gd name="connsiteX14" fmla="*/ 21241 w 35052"/>
                            <a:gd name="connsiteY14" fmla="*/ 35909 h 49339"/>
                            <a:gd name="connsiteX15" fmla="*/ 17335 w 35052"/>
                            <a:gd name="connsiteY15" fmla="*/ 32004 h 49339"/>
                            <a:gd name="connsiteX16" fmla="*/ 13335 w 35052"/>
                            <a:gd name="connsiteY16" fmla="*/ 27813 h 49339"/>
                            <a:gd name="connsiteX17" fmla="*/ 9715 w 35052"/>
                            <a:gd name="connsiteY17" fmla="*/ 23336 h 49339"/>
                            <a:gd name="connsiteX18" fmla="*/ 6572 w 35052"/>
                            <a:gd name="connsiteY18" fmla="*/ 18669 h 49339"/>
                            <a:gd name="connsiteX19" fmla="*/ 4096 w 35052"/>
                            <a:gd name="connsiteY19" fmla="*/ 14002 h 49339"/>
                            <a:gd name="connsiteX20" fmla="*/ 2286 w 35052"/>
                            <a:gd name="connsiteY20" fmla="*/ 9620 h 49339"/>
                            <a:gd name="connsiteX21" fmla="*/ 1238 w 35052"/>
                            <a:gd name="connsiteY21" fmla="*/ 5810 h 49339"/>
                            <a:gd name="connsiteX22" fmla="*/ 571 w 35052"/>
                            <a:gd name="connsiteY22" fmla="*/ 2858 h 49339"/>
                            <a:gd name="connsiteX23" fmla="*/ 0 w 35052"/>
                            <a:gd name="connsiteY23" fmla="*/ 0 h 493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35052" h="49339">
                              <a:moveTo>
                                <a:pt x="0" y="0"/>
                              </a:moveTo>
                              <a:cubicBezTo>
                                <a:pt x="0" y="0"/>
                                <a:pt x="381" y="857"/>
                                <a:pt x="1048" y="2477"/>
                              </a:cubicBezTo>
                              <a:cubicBezTo>
                                <a:pt x="1333" y="3239"/>
                                <a:pt x="1715" y="4191"/>
                                <a:pt x="2191" y="5334"/>
                              </a:cubicBezTo>
                              <a:cubicBezTo>
                                <a:pt x="2667" y="6382"/>
                                <a:pt x="2953" y="7715"/>
                                <a:pt x="3715" y="8954"/>
                              </a:cubicBezTo>
                              <a:cubicBezTo>
                                <a:pt x="4381" y="10192"/>
                                <a:pt x="5048" y="11525"/>
                                <a:pt x="5810" y="12954"/>
                              </a:cubicBezTo>
                              <a:cubicBezTo>
                                <a:pt x="6477" y="14383"/>
                                <a:pt x="7525" y="15716"/>
                                <a:pt x="8477" y="17240"/>
                              </a:cubicBezTo>
                              <a:cubicBezTo>
                                <a:pt x="9525" y="18669"/>
                                <a:pt x="10382" y="20288"/>
                                <a:pt x="11620" y="21622"/>
                              </a:cubicBezTo>
                              <a:cubicBezTo>
                                <a:pt x="12763" y="23050"/>
                                <a:pt x="14002" y="24479"/>
                                <a:pt x="15240" y="25908"/>
                              </a:cubicBezTo>
                              <a:cubicBezTo>
                                <a:pt x="17812" y="28670"/>
                                <a:pt x="20383" y="31528"/>
                                <a:pt x="22860" y="34100"/>
                              </a:cubicBezTo>
                              <a:cubicBezTo>
                                <a:pt x="25336" y="36671"/>
                                <a:pt x="27432" y="39338"/>
                                <a:pt x="29337" y="41529"/>
                              </a:cubicBezTo>
                              <a:cubicBezTo>
                                <a:pt x="31242" y="43720"/>
                                <a:pt x="32480" y="45815"/>
                                <a:pt x="33528" y="47149"/>
                              </a:cubicBezTo>
                              <a:cubicBezTo>
                                <a:pt x="34480" y="48577"/>
                                <a:pt x="35052" y="49340"/>
                                <a:pt x="35052" y="49340"/>
                              </a:cubicBezTo>
                              <a:cubicBezTo>
                                <a:pt x="35052" y="49340"/>
                                <a:pt x="34385" y="48673"/>
                                <a:pt x="33147" y="47530"/>
                              </a:cubicBezTo>
                              <a:cubicBezTo>
                                <a:pt x="31909" y="46387"/>
                                <a:pt x="30290" y="44672"/>
                                <a:pt x="28289" y="42672"/>
                              </a:cubicBezTo>
                              <a:cubicBezTo>
                                <a:pt x="26194" y="40672"/>
                                <a:pt x="23813" y="38386"/>
                                <a:pt x="21241" y="35909"/>
                              </a:cubicBezTo>
                              <a:cubicBezTo>
                                <a:pt x="20002" y="34671"/>
                                <a:pt x="18574" y="33433"/>
                                <a:pt x="17335" y="32004"/>
                              </a:cubicBezTo>
                              <a:cubicBezTo>
                                <a:pt x="16002" y="30671"/>
                                <a:pt x="14669" y="29242"/>
                                <a:pt x="13335" y="27813"/>
                              </a:cubicBezTo>
                              <a:cubicBezTo>
                                <a:pt x="12097" y="26289"/>
                                <a:pt x="10858" y="24765"/>
                                <a:pt x="9715" y="23336"/>
                              </a:cubicBezTo>
                              <a:cubicBezTo>
                                <a:pt x="8477" y="21908"/>
                                <a:pt x="7620" y="20098"/>
                                <a:pt x="6572" y="18669"/>
                              </a:cubicBezTo>
                              <a:cubicBezTo>
                                <a:pt x="5620" y="17145"/>
                                <a:pt x="4667" y="15621"/>
                                <a:pt x="4096" y="14002"/>
                              </a:cubicBezTo>
                              <a:cubicBezTo>
                                <a:pt x="3429" y="12478"/>
                                <a:pt x="2857" y="10954"/>
                                <a:pt x="2286" y="9620"/>
                              </a:cubicBezTo>
                              <a:cubicBezTo>
                                <a:pt x="1619" y="8287"/>
                                <a:pt x="1524" y="6953"/>
                                <a:pt x="1238" y="5810"/>
                              </a:cubicBezTo>
                              <a:cubicBezTo>
                                <a:pt x="952" y="4667"/>
                                <a:pt x="762" y="3620"/>
                                <a:pt x="571" y="2858"/>
                              </a:cubicBezTo>
                              <a:cubicBezTo>
                                <a:pt x="190" y="1048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7" name="Freeform: Shape 103">
                          <a:extLst>
                            <a:ext uri="{FF2B5EF4-FFF2-40B4-BE49-F238E27FC236}">
                              <a16:creationId xmlns:a16="http://schemas.microsoft.com/office/drawing/2014/main" id="{13222131-2735-4F73-8B2C-F494800C1C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0401" y="3665600"/>
                          <a:ext cx="22955" cy="8429"/>
                        </a:xfrm>
                        <a:custGeom>
                          <a:avLst/>
                          <a:gdLst>
                            <a:gd name="connsiteX0" fmla="*/ 0 w 22955"/>
                            <a:gd name="connsiteY0" fmla="*/ 0 h 8429"/>
                            <a:gd name="connsiteX1" fmla="*/ 3715 w 22955"/>
                            <a:gd name="connsiteY1" fmla="*/ 1429 h 8429"/>
                            <a:gd name="connsiteX2" fmla="*/ 5429 w 22955"/>
                            <a:gd name="connsiteY2" fmla="*/ 2191 h 8429"/>
                            <a:gd name="connsiteX3" fmla="*/ 7334 w 22955"/>
                            <a:gd name="connsiteY3" fmla="*/ 2953 h 8429"/>
                            <a:gd name="connsiteX4" fmla="*/ 11335 w 22955"/>
                            <a:gd name="connsiteY4" fmla="*/ 4572 h 8429"/>
                            <a:gd name="connsiteX5" fmla="*/ 15526 w 22955"/>
                            <a:gd name="connsiteY5" fmla="*/ 5810 h 8429"/>
                            <a:gd name="connsiteX6" fmla="*/ 17431 w 22955"/>
                            <a:gd name="connsiteY6" fmla="*/ 6382 h 8429"/>
                            <a:gd name="connsiteX7" fmla="*/ 19240 w 22955"/>
                            <a:gd name="connsiteY7" fmla="*/ 6763 h 8429"/>
                            <a:gd name="connsiteX8" fmla="*/ 22955 w 22955"/>
                            <a:gd name="connsiteY8" fmla="*/ 7906 h 8429"/>
                            <a:gd name="connsiteX9" fmla="*/ 19050 w 22955"/>
                            <a:gd name="connsiteY9" fmla="*/ 8382 h 8429"/>
                            <a:gd name="connsiteX10" fmla="*/ 14954 w 22955"/>
                            <a:gd name="connsiteY10" fmla="*/ 8192 h 8429"/>
                            <a:gd name="connsiteX11" fmla="*/ 10382 w 22955"/>
                            <a:gd name="connsiteY11" fmla="*/ 7144 h 8429"/>
                            <a:gd name="connsiteX12" fmla="*/ 6096 w 22955"/>
                            <a:gd name="connsiteY12" fmla="*/ 5048 h 8429"/>
                            <a:gd name="connsiteX13" fmla="*/ 2857 w 22955"/>
                            <a:gd name="connsiteY13" fmla="*/ 2762 h 8429"/>
                            <a:gd name="connsiteX14" fmla="*/ 0 w 22955"/>
                            <a:gd name="connsiteY14" fmla="*/ 0 h 84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22955" h="8429">
                              <a:moveTo>
                                <a:pt x="0" y="0"/>
                              </a:moveTo>
                              <a:cubicBezTo>
                                <a:pt x="0" y="0"/>
                                <a:pt x="1524" y="476"/>
                                <a:pt x="3715" y="1429"/>
                              </a:cubicBezTo>
                              <a:cubicBezTo>
                                <a:pt x="4286" y="1619"/>
                                <a:pt x="4858" y="1905"/>
                                <a:pt x="5429" y="2191"/>
                              </a:cubicBezTo>
                              <a:cubicBezTo>
                                <a:pt x="6001" y="2572"/>
                                <a:pt x="6667" y="2667"/>
                                <a:pt x="7334" y="2953"/>
                              </a:cubicBezTo>
                              <a:cubicBezTo>
                                <a:pt x="8668" y="3429"/>
                                <a:pt x="10001" y="4001"/>
                                <a:pt x="11335" y="4572"/>
                              </a:cubicBezTo>
                              <a:cubicBezTo>
                                <a:pt x="12763" y="4953"/>
                                <a:pt x="14192" y="5334"/>
                                <a:pt x="15526" y="5810"/>
                              </a:cubicBezTo>
                              <a:cubicBezTo>
                                <a:pt x="16192" y="6001"/>
                                <a:pt x="16859" y="6287"/>
                                <a:pt x="17431" y="6382"/>
                              </a:cubicBezTo>
                              <a:cubicBezTo>
                                <a:pt x="18098" y="6477"/>
                                <a:pt x="18669" y="6668"/>
                                <a:pt x="19240" y="6763"/>
                              </a:cubicBezTo>
                              <a:cubicBezTo>
                                <a:pt x="21431" y="7334"/>
                                <a:pt x="22955" y="7906"/>
                                <a:pt x="22955" y="7906"/>
                              </a:cubicBezTo>
                              <a:cubicBezTo>
                                <a:pt x="22955" y="7906"/>
                                <a:pt x="21431" y="8192"/>
                                <a:pt x="19050" y="8382"/>
                              </a:cubicBezTo>
                              <a:cubicBezTo>
                                <a:pt x="17907" y="8382"/>
                                <a:pt x="16478" y="8573"/>
                                <a:pt x="14954" y="8192"/>
                              </a:cubicBezTo>
                              <a:cubicBezTo>
                                <a:pt x="13525" y="7906"/>
                                <a:pt x="11906" y="7525"/>
                                <a:pt x="10382" y="7144"/>
                              </a:cubicBezTo>
                              <a:cubicBezTo>
                                <a:pt x="8953" y="6477"/>
                                <a:pt x="7429" y="5810"/>
                                <a:pt x="6096" y="5048"/>
                              </a:cubicBezTo>
                              <a:cubicBezTo>
                                <a:pt x="4667" y="4382"/>
                                <a:pt x="3715" y="3429"/>
                                <a:pt x="2857" y="2762"/>
                              </a:cubicBezTo>
                              <a:cubicBezTo>
                                <a:pt x="1048" y="1238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8" name="Freeform: Shape 104">
                          <a:extLst>
                            <a:ext uri="{FF2B5EF4-FFF2-40B4-BE49-F238E27FC236}">
                              <a16:creationId xmlns:a16="http://schemas.microsoft.com/office/drawing/2014/main" id="{DA7C1C5C-FDA1-403F-846A-0353CC04D28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1261" y="3709129"/>
                          <a:ext cx="45434" cy="59245"/>
                        </a:xfrm>
                        <a:custGeom>
                          <a:avLst/>
                          <a:gdLst>
                            <a:gd name="connsiteX0" fmla="*/ 45434 w 45434"/>
                            <a:gd name="connsiteY0" fmla="*/ 59246 h 59245"/>
                            <a:gd name="connsiteX1" fmla="*/ 43529 w 45434"/>
                            <a:gd name="connsiteY1" fmla="*/ 56674 h 59245"/>
                            <a:gd name="connsiteX2" fmla="*/ 38100 w 45434"/>
                            <a:gd name="connsiteY2" fmla="*/ 50197 h 59245"/>
                            <a:gd name="connsiteX3" fmla="*/ 29813 w 45434"/>
                            <a:gd name="connsiteY3" fmla="*/ 41529 h 59245"/>
                            <a:gd name="connsiteX4" fmla="*/ 20098 w 45434"/>
                            <a:gd name="connsiteY4" fmla="*/ 31718 h 59245"/>
                            <a:gd name="connsiteX5" fmla="*/ 10954 w 45434"/>
                            <a:gd name="connsiteY5" fmla="*/ 21241 h 59245"/>
                            <a:gd name="connsiteX6" fmla="*/ 4286 w 45434"/>
                            <a:gd name="connsiteY6" fmla="*/ 11049 h 59245"/>
                            <a:gd name="connsiteX7" fmla="*/ 2191 w 45434"/>
                            <a:gd name="connsiteY7" fmla="*/ 6667 h 59245"/>
                            <a:gd name="connsiteX8" fmla="*/ 857 w 45434"/>
                            <a:gd name="connsiteY8" fmla="*/ 3143 h 59245"/>
                            <a:gd name="connsiteX9" fmla="*/ 0 w 45434"/>
                            <a:gd name="connsiteY9" fmla="*/ 0 h 59245"/>
                            <a:gd name="connsiteX10" fmla="*/ 1429 w 45434"/>
                            <a:gd name="connsiteY10" fmla="*/ 2953 h 59245"/>
                            <a:gd name="connsiteX11" fmla="*/ 3143 w 45434"/>
                            <a:gd name="connsiteY11" fmla="*/ 6191 h 59245"/>
                            <a:gd name="connsiteX12" fmla="*/ 5620 w 45434"/>
                            <a:gd name="connsiteY12" fmla="*/ 10192 h 59245"/>
                            <a:gd name="connsiteX13" fmla="*/ 8858 w 45434"/>
                            <a:gd name="connsiteY13" fmla="*/ 14764 h 59245"/>
                            <a:gd name="connsiteX14" fmla="*/ 12859 w 45434"/>
                            <a:gd name="connsiteY14" fmla="*/ 19621 h 59245"/>
                            <a:gd name="connsiteX15" fmla="*/ 22098 w 45434"/>
                            <a:gd name="connsiteY15" fmla="*/ 29718 h 59245"/>
                            <a:gd name="connsiteX16" fmla="*/ 31528 w 45434"/>
                            <a:gd name="connsiteY16" fmla="*/ 39719 h 59245"/>
                            <a:gd name="connsiteX17" fmla="*/ 39243 w 45434"/>
                            <a:gd name="connsiteY17" fmla="*/ 49054 h 59245"/>
                            <a:gd name="connsiteX18" fmla="*/ 42005 w 45434"/>
                            <a:gd name="connsiteY18" fmla="*/ 53054 h 59245"/>
                            <a:gd name="connsiteX19" fmla="*/ 43910 w 45434"/>
                            <a:gd name="connsiteY19" fmla="*/ 56197 h 59245"/>
                            <a:gd name="connsiteX20" fmla="*/ 45434 w 45434"/>
                            <a:gd name="connsiteY20" fmla="*/ 59246 h 59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45434" h="59245">
                              <a:moveTo>
                                <a:pt x="45434" y="59246"/>
                              </a:moveTo>
                              <a:cubicBezTo>
                                <a:pt x="45434" y="59246"/>
                                <a:pt x="44768" y="58293"/>
                                <a:pt x="43529" y="56674"/>
                              </a:cubicBezTo>
                              <a:cubicBezTo>
                                <a:pt x="42291" y="54959"/>
                                <a:pt x="40481" y="52768"/>
                                <a:pt x="38100" y="50197"/>
                              </a:cubicBezTo>
                              <a:cubicBezTo>
                                <a:pt x="35814" y="47530"/>
                                <a:pt x="32861" y="44672"/>
                                <a:pt x="29813" y="41529"/>
                              </a:cubicBezTo>
                              <a:cubicBezTo>
                                <a:pt x="26765" y="38386"/>
                                <a:pt x="23432" y="35052"/>
                                <a:pt x="20098" y="31718"/>
                              </a:cubicBezTo>
                              <a:cubicBezTo>
                                <a:pt x="16859" y="28289"/>
                                <a:pt x="13716" y="24765"/>
                                <a:pt x="10954" y="21241"/>
                              </a:cubicBezTo>
                              <a:cubicBezTo>
                                <a:pt x="8192" y="17716"/>
                                <a:pt x="5906" y="14192"/>
                                <a:pt x="4286" y="11049"/>
                              </a:cubicBezTo>
                              <a:cubicBezTo>
                                <a:pt x="3429" y="9525"/>
                                <a:pt x="2667" y="8001"/>
                                <a:pt x="2191" y="6667"/>
                              </a:cubicBezTo>
                              <a:cubicBezTo>
                                <a:pt x="1619" y="5334"/>
                                <a:pt x="1143" y="4191"/>
                                <a:pt x="857" y="3143"/>
                              </a:cubicBezTo>
                              <a:cubicBezTo>
                                <a:pt x="286" y="1143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476" y="1048"/>
                                <a:pt x="1429" y="2953"/>
                              </a:cubicBezTo>
                              <a:cubicBezTo>
                                <a:pt x="1810" y="3905"/>
                                <a:pt x="2477" y="4953"/>
                                <a:pt x="3143" y="6191"/>
                              </a:cubicBezTo>
                              <a:cubicBezTo>
                                <a:pt x="3810" y="7429"/>
                                <a:pt x="4667" y="8763"/>
                                <a:pt x="5620" y="10192"/>
                              </a:cubicBezTo>
                              <a:cubicBezTo>
                                <a:pt x="6572" y="11716"/>
                                <a:pt x="7715" y="13144"/>
                                <a:pt x="8858" y="14764"/>
                              </a:cubicBezTo>
                              <a:cubicBezTo>
                                <a:pt x="10097" y="16383"/>
                                <a:pt x="11430" y="17907"/>
                                <a:pt x="12859" y="19621"/>
                              </a:cubicBezTo>
                              <a:cubicBezTo>
                                <a:pt x="15716" y="22955"/>
                                <a:pt x="18860" y="26289"/>
                                <a:pt x="22098" y="29718"/>
                              </a:cubicBezTo>
                              <a:cubicBezTo>
                                <a:pt x="25337" y="33147"/>
                                <a:pt x="28575" y="36481"/>
                                <a:pt x="31528" y="39719"/>
                              </a:cubicBezTo>
                              <a:cubicBezTo>
                                <a:pt x="34481" y="42958"/>
                                <a:pt x="37148" y="46196"/>
                                <a:pt x="39243" y="49054"/>
                              </a:cubicBezTo>
                              <a:cubicBezTo>
                                <a:pt x="40291" y="50483"/>
                                <a:pt x="41243" y="51816"/>
                                <a:pt x="42005" y="53054"/>
                              </a:cubicBezTo>
                              <a:cubicBezTo>
                                <a:pt x="42767" y="54292"/>
                                <a:pt x="43434" y="55340"/>
                                <a:pt x="43910" y="56197"/>
                              </a:cubicBezTo>
                              <a:cubicBezTo>
                                <a:pt x="44863" y="58198"/>
                                <a:pt x="45434" y="59246"/>
                                <a:pt x="45434" y="5924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39" name="Freeform: Shape 105">
                          <a:extLst>
                            <a:ext uri="{FF2B5EF4-FFF2-40B4-BE49-F238E27FC236}">
                              <a16:creationId xmlns:a16="http://schemas.microsoft.com/office/drawing/2014/main" id="{7CD28230-85EE-43B3-9843-53CE92D4C1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2023" y="3732084"/>
                          <a:ext cx="18002" cy="6572"/>
                        </a:xfrm>
                        <a:custGeom>
                          <a:avLst/>
                          <a:gdLst>
                            <a:gd name="connsiteX0" fmla="*/ 0 w 18002"/>
                            <a:gd name="connsiteY0" fmla="*/ 0 h 6572"/>
                            <a:gd name="connsiteX1" fmla="*/ 762 w 18002"/>
                            <a:gd name="connsiteY1" fmla="*/ 381 h 6572"/>
                            <a:gd name="connsiteX2" fmla="*/ 2762 w 18002"/>
                            <a:gd name="connsiteY2" fmla="*/ 1429 h 6572"/>
                            <a:gd name="connsiteX3" fmla="*/ 4000 w 18002"/>
                            <a:gd name="connsiteY3" fmla="*/ 2000 h 6572"/>
                            <a:gd name="connsiteX4" fmla="*/ 5429 w 18002"/>
                            <a:gd name="connsiteY4" fmla="*/ 2572 h 6572"/>
                            <a:gd name="connsiteX5" fmla="*/ 8573 w 18002"/>
                            <a:gd name="connsiteY5" fmla="*/ 3524 h 6572"/>
                            <a:gd name="connsiteX6" fmla="*/ 14954 w 18002"/>
                            <a:gd name="connsiteY6" fmla="*/ 4763 h 6572"/>
                            <a:gd name="connsiteX7" fmla="*/ 17145 w 18002"/>
                            <a:gd name="connsiteY7" fmla="*/ 5239 h 6572"/>
                            <a:gd name="connsiteX8" fmla="*/ 18002 w 18002"/>
                            <a:gd name="connsiteY8" fmla="*/ 5525 h 6572"/>
                            <a:gd name="connsiteX9" fmla="*/ 17145 w 18002"/>
                            <a:gd name="connsiteY9" fmla="*/ 5810 h 6572"/>
                            <a:gd name="connsiteX10" fmla="*/ 14859 w 18002"/>
                            <a:gd name="connsiteY10" fmla="*/ 6287 h 6572"/>
                            <a:gd name="connsiteX11" fmla="*/ 11621 w 18002"/>
                            <a:gd name="connsiteY11" fmla="*/ 6572 h 6572"/>
                            <a:gd name="connsiteX12" fmla="*/ 9811 w 18002"/>
                            <a:gd name="connsiteY12" fmla="*/ 6477 h 6572"/>
                            <a:gd name="connsiteX13" fmla="*/ 7906 w 18002"/>
                            <a:gd name="connsiteY13" fmla="*/ 6191 h 6572"/>
                            <a:gd name="connsiteX14" fmla="*/ 6001 w 18002"/>
                            <a:gd name="connsiteY14" fmla="*/ 5620 h 6572"/>
                            <a:gd name="connsiteX15" fmla="*/ 4286 w 18002"/>
                            <a:gd name="connsiteY15" fmla="*/ 4763 h 6572"/>
                            <a:gd name="connsiteX16" fmla="*/ 1619 w 18002"/>
                            <a:gd name="connsiteY16" fmla="*/ 2667 h 6572"/>
                            <a:gd name="connsiteX17" fmla="*/ 286 w 18002"/>
                            <a:gd name="connsiteY17" fmla="*/ 762 h 6572"/>
                            <a:gd name="connsiteX18" fmla="*/ 0 w 18002"/>
                            <a:gd name="connsiteY18" fmla="*/ 0 h 6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18002" h="6572">
                              <a:moveTo>
                                <a:pt x="0" y="0"/>
                              </a:moveTo>
                              <a:cubicBezTo>
                                <a:pt x="0" y="0"/>
                                <a:pt x="286" y="95"/>
                                <a:pt x="762" y="381"/>
                              </a:cubicBezTo>
                              <a:cubicBezTo>
                                <a:pt x="1238" y="667"/>
                                <a:pt x="1905" y="1048"/>
                                <a:pt x="2762" y="1429"/>
                              </a:cubicBezTo>
                              <a:cubicBezTo>
                                <a:pt x="3143" y="1619"/>
                                <a:pt x="3620" y="1810"/>
                                <a:pt x="4000" y="2000"/>
                              </a:cubicBezTo>
                              <a:cubicBezTo>
                                <a:pt x="4381" y="2286"/>
                                <a:pt x="4953" y="2286"/>
                                <a:pt x="5429" y="2572"/>
                              </a:cubicBezTo>
                              <a:cubicBezTo>
                                <a:pt x="6382" y="2953"/>
                                <a:pt x="7525" y="3239"/>
                                <a:pt x="8573" y="3524"/>
                              </a:cubicBezTo>
                              <a:cubicBezTo>
                                <a:pt x="10763" y="4000"/>
                                <a:pt x="13145" y="4381"/>
                                <a:pt x="14954" y="4763"/>
                              </a:cubicBezTo>
                              <a:cubicBezTo>
                                <a:pt x="15907" y="4953"/>
                                <a:pt x="16669" y="5144"/>
                                <a:pt x="17145" y="5239"/>
                              </a:cubicBezTo>
                              <a:cubicBezTo>
                                <a:pt x="17717" y="5429"/>
                                <a:pt x="18002" y="5525"/>
                                <a:pt x="18002" y="5525"/>
                              </a:cubicBezTo>
                              <a:cubicBezTo>
                                <a:pt x="18002" y="5525"/>
                                <a:pt x="17717" y="5620"/>
                                <a:pt x="17145" y="5810"/>
                              </a:cubicBezTo>
                              <a:cubicBezTo>
                                <a:pt x="16573" y="5906"/>
                                <a:pt x="15812" y="6191"/>
                                <a:pt x="14859" y="6287"/>
                              </a:cubicBezTo>
                              <a:cubicBezTo>
                                <a:pt x="13906" y="6477"/>
                                <a:pt x="12859" y="6572"/>
                                <a:pt x="11621" y="6572"/>
                              </a:cubicBezTo>
                              <a:cubicBezTo>
                                <a:pt x="11049" y="6572"/>
                                <a:pt x="10382" y="6572"/>
                                <a:pt x="9811" y="6477"/>
                              </a:cubicBezTo>
                              <a:cubicBezTo>
                                <a:pt x="9144" y="6382"/>
                                <a:pt x="8573" y="6287"/>
                                <a:pt x="7906" y="6191"/>
                              </a:cubicBezTo>
                              <a:cubicBezTo>
                                <a:pt x="7239" y="6001"/>
                                <a:pt x="6668" y="5810"/>
                                <a:pt x="6001" y="5620"/>
                              </a:cubicBezTo>
                              <a:cubicBezTo>
                                <a:pt x="5334" y="5429"/>
                                <a:pt x="4858" y="5048"/>
                                <a:pt x="4286" y="4763"/>
                              </a:cubicBezTo>
                              <a:cubicBezTo>
                                <a:pt x="3143" y="4191"/>
                                <a:pt x="2286" y="3334"/>
                                <a:pt x="1619" y="2667"/>
                              </a:cubicBezTo>
                              <a:cubicBezTo>
                                <a:pt x="857" y="2000"/>
                                <a:pt x="667" y="1238"/>
                                <a:pt x="286" y="762"/>
                              </a:cubicBezTo>
                              <a:cubicBezTo>
                                <a:pt x="191" y="28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0" name="Freeform: Shape 106">
                          <a:extLst>
                            <a:ext uri="{FF2B5EF4-FFF2-40B4-BE49-F238E27FC236}">
                              <a16:creationId xmlns:a16="http://schemas.microsoft.com/office/drawing/2014/main" id="{AC725432-671A-4C98-B871-0162AB0F9D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3552" y="3668839"/>
                          <a:ext cx="33432" cy="79724"/>
                        </a:xfrm>
                        <a:custGeom>
                          <a:avLst/>
                          <a:gdLst>
                            <a:gd name="connsiteX0" fmla="*/ 0 w 33432"/>
                            <a:gd name="connsiteY0" fmla="*/ 79724 h 79724"/>
                            <a:gd name="connsiteX1" fmla="*/ 5048 w 33432"/>
                            <a:gd name="connsiteY1" fmla="*/ 67056 h 79724"/>
                            <a:gd name="connsiteX2" fmla="*/ 8287 w 33432"/>
                            <a:gd name="connsiteY2" fmla="*/ 61246 h 79724"/>
                            <a:gd name="connsiteX3" fmla="*/ 12002 w 33432"/>
                            <a:gd name="connsiteY3" fmla="*/ 54769 h 79724"/>
                            <a:gd name="connsiteX4" fmla="*/ 16097 w 33432"/>
                            <a:gd name="connsiteY4" fmla="*/ 48006 h 79724"/>
                            <a:gd name="connsiteX5" fmla="*/ 19812 w 33432"/>
                            <a:gd name="connsiteY5" fmla="*/ 40958 h 79724"/>
                            <a:gd name="connsiteX6" fmla="*/ 23146 w 33432"/>
                            <a:gd name="connsiteY6" fmla="*/ 33623 h 79724"/>
                            <a:gd name="connsiteX7" fmla="*/ 25908 w 33432"/>
                            <a:gd name="connsiteY7" fmla="*/ 26384 h 79724"/>
                            <a:gd name="connsiteX8" fmla="*/ 28194 w 33432"/>
                            <a:gd name="connsiteY8" fmla="*/ 19431 h 79724"/>
                            <a:gd name="connsiteX9" fmla="*/ 30004 w 33432"/>
                            <a:gd name="connsiteY9" fmla="*/ 13144 h 79724"/>
                            <a:gd name="connsiteX10" fmla="*/ 32480 w 33432"/>
                            <a:gd name="connsiteY10" fmla="*/ 3619 h 79724"/>
                            <a:gd name="connsiteX11" fmla="*/ 33433 w 33432"/>
                            <a:gd name="connsiteY11" fmla="*/ 0 h 79724"/>
                            <a:gd name="connsiteX12" fmla="*/ 33052 w 33432"/>
                            <a:gd name="connsiteY12" fmla="*/ 3715 h 79724"/>
                            <a:gd name="connsiteX13" fmla="*/ 31528 w 33432"/>
                            <a:gd name="connsiteY13" fmla="*/ 13525 h 79724"/>
                            <a:gd name="connsiteX14" fmla="*/ 30099 w 33432"/>
                            <a:gd name="connsiteY14" fmla="*/ 20002 h 79724"/>
                            <a:gd name="connsiteX15" fmla="*/ 28099 w 33432"/>
                            <a:gd name="connsiteY15" fmla="*/ 27146 h 79724"/>
                            <a:gd name="connsiteX16" fmla="*/ 25432 w 33432"/>
                            <a:gd name="connsiteY16" fmla="*/ 34671 h 79724"/>
                            <a:gd name="connsiteX17" fmla="*/ 22098 w 33432"/>
                            <a:gd name="connsiteY17" fmla="*/ 42196 h 79724"/>
                            <a:gd name="connsiteX18" fmla="*/ 18098 w 33432"/>
                            <a:gd name="connsiteY18" fmla="*/ 49435 h 79724"/>
                            <a:gd name="connsiteX19" fmla="*/ 13811 w 33432"/>
                            <a:gd name="connsiteY19" fmla="*/ 56102 h 79724"/>
                            <a:gd name="connsiteX20" fmla="*/ 9811 w 33432"/>
                            <a:gd name="connsiteY20" fmla="*/ 62198 h 79724"/>
                            <a:gd name="connsiteX21" fmla="*/ 6287 w 33432"/>
                            <a:gd name="connsiteY21" fmla="*/ 67723 h 79724"/>
                            <a:gd name="connsiteX22" fmla="*/ 0 w 33432"/>
                            <a:gd name="connsiteY22" fmla="*/ 79724 h 797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33432" h="79724">
                              <a:moveTo>
                                <a:pt x="0" y="79724"/>
                              </a:moveTo>
                              <a:cubicBezTo>
                                <a:pt x="0" y="79724"/>
                                <a:pt x="1905" y="74581"/>
                                <a:pt x="5048" y="67056"/>
                              </a:cubicBezTo>
                              <a:cubicBezTo>
                                <a:pt x="5906" y="65246"/>
                                <a:pt x="7144" y="63341"/>
                                <a:pt x="8287" y="61246"/>
                              </a:cubicBezTo>
                              <a:cubicBezTo>
                                <a:pt x="9430" y="59150"/>
                                <a:pt x="10668" y="56960"/>
                                <a:pt x="12002" y="54769"/>
                              </a:cubicBezTo>
                              <a:cubicBezTo>
                                <a:pt x="13335" y="52578"/>
                                <a:pt x="14669" y="50292"/>
                                <a:pt x="16097" y="48006"/>
                              </a:cubicBezTo>
                              <a:cubicBezTo>
                                <a:pt x="17431" y="45720"/>
                                <a:pt x="18574" y="43339"/>
                                <a:pt x="19812" y="40958"/>
                              </a:cubicBezTo>
                              <a:cubicBezTo>
                                <a:pt x="20955" y="38481"/>
                                <a:pt x="22098" y="36100"/>
                                <a:pt x="23146" y="33623"/>
                              </a:cubicBezTo>
                              <a:cubicBezTo>
                                <a:pt x="24003" y="31147"/>
                                <a:pt x="25146" y="28765"/>
                                <a:pt x="25908" y="26384"/>
                              </a:cubicBezTo>
                              <a:cubicBezTo>
                                <a:pt x="26670" y="24003"/>
                                <a:pt x="27623" y="21717"/>
                                <a:pt x="28194" y="19431"/>
                              </a:cubicBezTo>
                              <a:cubicBezTo>
                                <a:pt x="28861" y="17145"/>
                                <a:pt x="29527" y="15145"/>
                                <a:pt x="30004" y="13144"/>
                              </a:cubicBezTo>
                              <a:cubicBezTo>
                                <a:pt x="31052" y="9239"/>
                                <a:pt x="32004" y="5906"/>
                                <a:pt x="32480" y="3619"/>
                              </a:cubicBezTo>
                              <a:cubicBezTo>
                                <a:pt x="33052" y="1333"/>
                                <a:pt x="33433" y="0"/>
                                <a:pt x="33433" y="0"/>
                              </a:cubicBezTo>
                              <a:cubicBezTo>
                                <a:pt x="33433" y="0"/>
                                <a:pt x="33242" y="1333"/>
                                <a:pt x="33052" y="3715"/>
                              </a:cubicBezTo>
                              <a:cubicBezTo>
                                <a:pt x="32766" y="6096"/>
                                <a:pt x="32385" y="9430"/>
                                <a:pt x="31528" y="13525"/>
                              </a:cubicBezTo>
                              <a:cubicBezTo>
                                <a:pt x="31147" y="15526"/>
                                <a:pt x="30575" y="17717"/>
                                <a:pt x="30099" y="20002"/>
                              </a:cubicBezTo>
                              <a:cubicBezTo>
                                <a:pt x="29623" y="22288"/>
                                <a:pt x="28861" y="24670"/>
                                <a:pt x="28099" y="27146"/>
                              </a:cubicBezTo>
                              <a:cubicBezTo>
                                <a:pt x="27432" y="29623"/>
                                <a:pt x="26384" y="32099"/>
                                <a:pt x="25432" y="34671"/>
                              </a:cubicBezTo>
                              <a:cubicBezTo>
                                <a:pt x="24479" y="37243"/>
                                <a:pt x="23241" y="39719"/>
                                <a:pt x="22098" y="42196"/>
                              </a:cubicBezTo>
                              <a:cubicBezTo>
                                <a:pt x="20765" y="44672"/>
                                <a:pt x="19526" y="47149"/>
                                <a:pt x="18098" y="49435"/>
                              </a:cubicBezTo>
                              <a:cubicBezTo>
                                <a:pt x="16669" y="51721"/>
                                <a:pt x="15240" y="53911"/>
                                <a:pt x="13811" y="56102"/>
                              </a:cubicBezTo>
                              <a:cubicBezTo>
                                <a:pt x="12478" y="58198"/>
                                <a:pt x="11144" y="60293"/>
                                <a:pt x="9811" y="62198"/>
                              </a:cubicBezTo>
                              <a:cubicBezTo>
                                <a:pt x="8573" y="64198"/>
                                <a:pt x="7239" y="65913"/>
                                <a:pt x="6287" y="67723"/>
                              </a:cubicBezTo>
                              <a:cubicBezTo>
                                <a:pt x="2667" y="74962"/>
                                <a:pt x="0" y="79724"/>
                                <a:pt x="0" y="797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1" name="Freeform: Shape 107">
                          <a:extLst>
                            <a:ext uri="{FF2B5EF4-FFF2-40B4-BE49-F238E27FC236}">
                              <a16:creationId xmlns:a16="http://schemas.microsoft.com/office/drawing/2014/main" id="{08C117A3-0C1E-416C-B424-3247D9446E6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49079" y="3690937"/>
                          <a:ext cx="12954" cy="9334"/>
                        </a:xfrm>
                        <a:custGeom>
                          <a:avLst/>
                          <a:gdLst>
                            <a:gd name="connsiteX0" fmla="*/ 0 w 12954"/>
                            <a:gd name="connsiteY0" fmla="*/ 9335 h 9334"/>
                            <a:gd name="connsiteX1" fmla="*/ 2000 w 12954"/>
                            <a:gd name="connsiteY1" fmla="*/ 7620 h 9334"/>
                            <a:gd name="connsiteX2" fmla="*/ 4000 w 12954"/>
                            <a:gd name="connsiteY2" fmla="*/ 6001 h 9334"/>
                            <a:gd name="connsiteX3" fmla="*/ 6191 w 12954"/>
                            <a:gd name="connsiteY3" fmla="*/ 4286 h 9334"/>
                            <a:gd name="connsiteX4" fmla="*/ 8573 w 12954"/>
                            <a:gd name="connsiteY4" fmla="*/ 2667 h 9334"/>
                            <a:gd name="connsiteX5" fmla="*/ 10668 w 12954"/>
                            <a:gd name="connsiteY5" fmla="*/ 1238 h 9334"/>
                            <a:gd name="connsiteX6" fmla="*/ 12954 w 12954"/>
                            <a:gd name="connsiteY6" fmla="*/ 0 h 9334"/>
                            <a:gd name="connsiteX7" fmla="*/ 11716 w 12954"/>
                            <a:gd name="connsiteY7" fmla="*/ 2381 h 9334"/>
                            <a:gd name="connsiteX8" fmla="*/ 10001 w 12954"/>
                            <a:gd name="connsiteY8" fmla="*/ 4477 h 9334"/>
                            <a:gd name="connsiteX9" fmla="*/ 7715 w 12954"/>
                            <a:gd name="connsiteY9" fmla="*/ 6477 h 9334"/>
                            <a:gd name="connsiteX10" fmla="*/ 5048 w 12954"/>
                            <a:gd name="connsiteY10" fmla="*/ 8096 h 9334"/>
                            <a:gd name="connsiteX11" fmla="*/ 2572 w 12954"/>
                            <a:gd name="connsiteY11" fmla="*/ 9049 h 9334"/>
                            <a:gd name="connsiteX12" fmla="*/ 0 w 12954"/>
                            <a:gd name="connsiteY12" fmla="*/ 9335 h 93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2954" h="9334">
                              <a:moveTo>
                                <a:pt x="0" y="9335"/>
                              </a:moveTo>
                              <a:cubicBezTo>
                                <a:pt x="0" y="9335"/>
                                <a:pt x="762" y="8573"/>
                                <a:pt x="2000" y="7620"/>
                              </a:cubicBezTo>
                              <a:cubicBezTo>
                                <a:pt x="2667" y="7144"/>
                                <a:pt x="3239" y="6477"/>
                                <a:pt x="4000" y="6001"/>
                              </a:cubicBezTo>
                              <a:cubicBezTo>
                                <a:pt x="4667" y="5334"/>
                                <a:pt x="5525" y="4953"/>
                                <a:pt x="6191" y="4286"/>
                              </a:cubicBezTo>
                              <a:cubicBezTo>
                                <a:pt x="6953" y="3715"/>
                                <a:pt x="7715" y="3143"/>
                                <a:pt x="8573" y="2667"/>
                              </a:cubicBezTo>
                              <a:cubicBezTo>
                                <a:pt x="9430" y="2191"/>
                                <a:pt x="10001" y="1715"/>
                                <a:pt x="10668" y="1238"/>
                              </a:cubicBezTo>
                              <a:cubicBezTo>
                                <a:pt x="12002" y="476"/>
                                <a:pt x="12954" y="0"/>
                                <a:pt x="12954" y="0"/>
                              </a:cubicBezTo>
                              <a:cubicBezTo>
                                <a:pt x="12954" y="0"/>
                                <a:pt x="12573" y="952"/>
                                <a:pt x="11716" y="2381"/>
                              </a:cubicBezTo>
                              <a:cubicBezTo>
                                <a:pt x="11240" y="3048"/>
                                <a:pt x="10763" y="3905"/>
                                <a:pt x="10001" y="4477"/>
                              </a:cubicBezTo>
                              <a:cubicBezTo>
                                <a:pt x="9335" y="5144"/>
                                <a:pt x="8477" y="5810"/>
                                <a:pt x="7715" y="6477"/>
                              </a:cubicBezTo>
                              <a:cubicBezTo>
                                <a:pt x="6858" y="7144"/>
                                <a:pt x="5906" y="7620"/>
                                <a:pt x="5048" y="8096"/>
                              </a:cubicBezTo>
                              <a:cubicBezTo>
                                <a:pt x="4191" y="8573"/>
                                <a:pt x="3334" y="8954"/>
                                <a:pt x="2572" y="9049"/>
                              </a:cubicBezTo>
                              <a:cubicBezTo>
                                <a:pt x="1143" y="9335"/>
                                <a:pt x="0" y="9335"/>
                                <a:pt x="0" y="933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42" name="Freeform: Shape 108">
                          <a:extLst>
                            <a:ext uri="{FF2B5EF4-FFF2-40B4-BE49-F238E27FC236}">
                              <a16:creationId xmlns:a16="http://schemas.microsoft.com/office/drawing/2014/main" id="{DD6EF83B-CDAD-4D93-B923-ABDAF3E9929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6940" y="3524630"/>
                          <a:ext cx="114707" cy="457771"/>
                        </a:xfrm>
                        <a:custGeom>
                          <a:avLst/>
                          <a:gdLst>
                            <a:gd name="connsiteX0" fmla="*/ 105183 w 114707"/>
                            <a:gd name="connsiteY0" fmla="*/ 0 h 457771"/>
                            <a:gd name="connsiteX1" fmla="*/ 103849 w 114707"/>
                            <a:gd name="connsiteY1" fmla="*/ 5334 h 457771"/>
                            <a:gd name="connsiteX2" fmla="*/ 100420 w 114707"/>
                            <a:gd name="connsiteY2" fmla="*/ 20574 h 457771"/>
                            <a:gd name="connsiteX3" fmla="*/ 96515 w 114707"/>
                            <a:gd name="connsiteY3" fmla="*/ 44482 h 457771"/>
                            <a:gd name="connsiteX4" fmla="*/ 92324 w 114707"/>
                            <a:gd name="connsiteY4" fmla="*/ 75724 h 457771"/>
                            <a:gd name="connsiteX5" fmla="*/ 85752 w 114707"/>
                            <a:gd name="connsiteY5" fmla="*/ 112586 h 457771"/>
                            <a:gd name="connsiteX6" fmla="*/ 83752 w 114707"/>
                            <a:gd name="connsiteY6" fmla="*/ 122396 h 457771"/>
                            <a:gd name="connsiteX7" fmla="*/ 82704 w 114707"/>
                            <a:gd name="connsiteY7" fmla="*/ 132302 h 457771"/>
                            <a:gd name="connsiteX8" fmla="*/ 83561 w 114707"/>
                            <a:gd name="connsiteY8" fmla="*/ 152971 h 457771"/>
                            <a:gd name="connsiteX9" fmla="*/ 88609 w 114707"/>
                            <a:gd name="connsiteY9" fmla="*/ 173736 h 457771"/>
                            <a:gd name="connsiteX10" fmla="*/ 92705 w 114707"/>
                            <a:gd name="connsiteY10" fmla="*/ 183737 h 457771"/>
                            <a:gd name="connsiteX11" fmla="*/ 95277 w 114707"/>
                            <a:gd name="connsiteY11" fmla="*/ 188786 h 457771"/>
                            <a:gd name="connsiteX12" fmla="*/ 98039 w 114707"/>
                            <a:gd name="connsiteY12" fmla="*/ 193548 h 457771"/>
                            <a:gd name="connsiteX13" fmla="*/ 103659 w 114707"/>
                            <a:gd name="connsiteY13" fmla="*/ 203644 h 457771"/>
                            <a:gd name="connsiteX14" fmla="*/ 106326 w 114707"/>
                            <a:gd name="connsiteY14" fmla="*/ 209264 h 457771"/>
                            <a:gd name="connsiteX15" fmla="*/ 108326 w 114707"/>
                            <a:gd name="connsiteY15" fmla="*/ 214694 h 457771"/>
                            <a:gd name="connsiteX16" fmla="*/ 111755 w 114707"/>
                            <a:gd name="connsiteY16" fmla="*/ 226219 h 457771"/>
                            <a:gd name="connsiteX17" fmla="*/ 113946 w 114707"/>
                            <a:gd name="connsiteY17" fmla="*/ 238125 h 457771"/>
                            <a:gd name="connsiteX18" fmla="*/ 114422 w 114707"/>
                            <a:gd name="connsiteY18" fmla="*/ 244126 h 457771"/>
                            <a:gd name="connsiteX19" fmla="*/ 114613 w 114707"/>
                            <a:gd name="connsiteY19" fmla="*/ 247174 h 457771"/>
                            <a:gd name="connsiteX20" fmla="*/ 114708 w 114707"/>
                            <a:gd name="connsiteY20" fmla="*/ 248698 h 457771"/>
                            <a:gd name="connsiteX21" fmla="*/ 114708 w 114707"/>
                            <a:gd name="connsiteY21" fmla="*/ 249079 h 457771"/>
                            <a:gd name="connsiteX22" fmla="*/ 114708 w 114707"/>
                            <a:gd name="connsiteY22" fmla="*/ 249650 h 457771"/>
                            <a:gd name="connsiteX23" fmla="*/ 114708 w 114707"/>
                            <a:gd name="connsiteY23" fmla="*/ 250412 h 457771"/>
                            <a:gd name="connsiteX24" fmla="*/ 114422 w 114707"/>
                            <a:gd name="connsiteY24" fmla="*/ 256127 h 457771"/>
                            <a:gd name="connsiteX25" fmla="*/ 113660 w 114707"/>
                            <a:gd name="connsiteY25" fmla="*/ 262223 h 457771"/>
                            <a:gd name="connsiteX26" fmla="*/ 112708 w 114707"/>
                            <a:gd name="connsiteY26" fmla="*/ 268224 h 457771"/>
                            <a:gd name="connsiteX27" fmla="*/ 111565 w 114707"/>
                            <a:gd name="connsiteY27" fmla="*/ 273939 h 457771"/>
                            <a:gd name="connsiteX28" fmla="*/ 110422 w 114707"/>
                            <a:gd name="connsiteY28" fmla="*/ 279559 h 457771"/>
                            <a:gd name="connsiteX29" fmla="*/ 110326 w 114707"/>
                            <a:gd name="connsiteY29" fmla="*/ 279940 h 457771"/>
                            <a:gd name="connsiteX30" fmla="*/ 110136 w 114707"/>
                            <a:gd name="connsiteY30" fmla="*/ 280607 h 457771"/>
                            <a:gd name="connsiteX31" fmla="*/ 109945 w 114707"/>
                            <a:gd name="connsiteY31" fmla="*/ 281273 h 457771"/>
                            <a:gd name="connsiteX32" fmla="*/ 109564 w 114707"/>
                            <a:gd name="connsiteY32" fmla="*/ 282607 h 457771"/>
                            <a:gd name="connsiteX33" fmla="*/ 108802 w 114707"/>
                            <a:gd name="connsiteY33" fmla="*/ 285369 h 457771"/>
                            <a:gd name="connsiteX34" fmla="*/ 83752 w 114707"/>
                            <a:gd name="connsiteY34" fmla="*/ 324898 h 457771"/>
                            <a:gd name="connsiteX35" fmla="*/ 76417 w 114707"/>
                            <a:gd name="connsiteY35" fmla="*/ 332708 h 457771"/>
                            <a:gd name="connsiteX36" fmla="*/ 69369 w 114707"/>
                            <a:gd name="connsiteY36" fmla="*/ 340519 h 457771"/>
                            <a:gd name="connsiteX37" fmla="*/ 62892 w 114707"/>
                            <a:gd name="connsiteY37" fmla="*/ 348234 h 457771"/>
                            <a:gd name="connsiteX38" fmla="*/ 56891 w 114707"/>
                            <a:gd name="connsiteY38" fmla="*/ 355854 h 457771"/>
                            <a:gd name="connsiteX39" fmla="*/ 46509 w 114707"/>
                            <a:gd name="connsiteY39" fmla="*/ 371285 h 457771"/>
                            <a:gd name="connsiteX40" fmla="*/ 42032 w 114707"/>
                            <a:gd name="connsiteY40" fmla="*/ 378714 h 457771"/>
                            <a:gd name="connsiteX41" fmla="*/ 37936 w 114707"/>
                            <a:gd name="connsiteY41" fmla="*/ 386524 h 457771"/>
                            <a:gd name="connsiteX42" fmla="*/ 31078 w 114707"/>
                            <a:gd name="connsiteY42" fmla="*/ 401003 h 457771"/>
                            <a:gd name="connsiteX43" fmla="*/ 25744 w 114707"/>
                            <a:gd name="connsiteY43" fmla="*/ 414337 h 457771"/>
                            <a:gd name="connsiteX44" fmla="*/ 21934 w 114707"/>
                            <a:gd name="connsiteY44" fmla="*/ 426339 h 457771"/>
                            <a:gd name="connsiteX45" fmla="*/ 21077 w 114707"/>
                            <a:gd name="connsiteY45" fmla="*/ 429006 h 457771"/>
                            <a:gd name="connsiteX46" fmla="*/ 20315 w 114707"/>
                            <a:gd name="connsiteY46" fmla="*/ 431768 h 457771"/>
                            <a:gd name="connsiteX47" fmla="*/ 19267 w 114707"/>
                            <a:gd name="connsiteY47" fmla="*/ 436531 h 457771"/>
                            <a:gd name="connsiteX48" fmla="*/ 18315 w 114707"/>
                            <a:gd name="connsiteY48" fmla="*/ 449294 h 457771"/>
                            <a:gd name="connsiteX49" fmla="*/ 18982 w 114707"/>
                            <a:gd name="connsiteY49" fmla="*/ 453199 h 457771"/>
                            <a:gd name="connsiteX50" fmla="*/ 1170 w 114707"/>
                            <a:gd name="connsiteY50" fmla="*/ 457772 h 457771"/>
                            <a:gd name="connsiteX51" fmla="*/ 789 w 114707"/>
                            <a:gd name="connsiteY51" fmla="*/ 455962 h 457771"/>
                            <a:gd name="connsiteX52" fmla="*/ 122 w 114707"/>
                            <a:gd name="connsiteY52" fmla="*/ 450818 h 457771"/>
                            <a:gd name="connsiteX53" fmla="*/ 2027 w 114707"/>
                            <a:gd name="connsiteY53" fmla="*/ 432626 h 457771"/>
                            <a:gd name="connsiteX54" fmla="*/ 3551 w 114707"/>
                            <a:gd name="connsiteY54" fmla="*/ 427006 h 457771"/>
                            <a:gd name="connsiteX55" fmla="*/ 4409 w 114707"/>
                            <a:gd name="connsiteY55" fmla="*/ 424244 h 457771"/>
                            <a:gd name="connsiteX56" fmla="*/ 5456 w 114707"/>
                            <a:gd name="connsiteY56" fmla="*/ 421291 h 457771"/>
                            <a:gd name="connsiteX57" fmla="*/ 10123 w 114707"/>
                            <a:gd name="connsiteY57" fmla="*/ 408432 h 457771"/>
                            <a:gd name="connsiteX58" fmla="*/ 16410 w 114707"/>
                            <a:gd name="connsiteY58" fmla="*/ 394240 h 457771"/>
                            <a:gd name="connsiteX59" fmla="*/ 24316 w 114707"/>
                            <a:gd name="connsiteY59" fmla="*/ 379095 h 457771"/>
                            <a:gd name="connsiteX60" fmla="*/ 28697 w 114707"/>
                            <a:gd name="connsiteY60" fmla="*/ 371380 h 457771"/>
                            <a:gd name="connsiteX61" fmla="*/ 33936 w 114707"/>
                            <a:gd name="connsiteY61" fmla="*/ 363188 h 457771"/>
                            <a:gd name="connsiteX62" fmla="*/ 45652 w 114707"/>
                            <a:gd name="connsiteY62" fmla="*/ 346996 h 457771"/>
                            <a:gd name="connsiteX63" fmla="*/ 52414 w 114707"/>
                            <a:gd name="connsiteY63" fmla="*/ 339090 h 457771"/>
                            <a:gd name="connsiteX64" fmla="*/ 59558 w 114707"/>
                            <a:gd name="connsiteY64" fmla="*/ 331280 h 457771"/>
                            <a:gd name="connsiteX65" fmla="*/ 66892 w 114707"/>
                            <a:gd name="connsiteY65" fmla="*/ 323755 h 457771"/>
                            <a:gd name="connsiteX66" fmla="*/ 74512 w 114707"/>
                            <a:gd name="connsiteY66" fmla="*/ 316135 h 457771"/>
                            <a:gd name="connsiteX67" fmla="*/ 88419 w 114707"/>
                            <a:gd name="connsiteY67" fmla="*/ 300323 h 457771"/>
                            <a:gd name="connsiteX68" fmla="*/ 91467 w 114707"/>
                            <a:gd name="connsiteY68" fmla="*/ 296037 h 457771"/>
                            <a:gd name="connsiteX69" fmla="*/ 94134 w 114707"/>
                            <a:gd name="connsiteY69" fmla="*/ 291560 h 457771"/>
                            <a:gd name="connsiteX70" fmla="*/ 96325 w 114707"/>
                            <a:gd name="connsiteY70" fmla="*/ 287083 h 457771"/>
                            <a:gd name="connsiteX71" fmla="*/ 98230 w 114707"/>
                            <a:gd name="connsiteY71" fmla="*/ 282226 h 457771"/>
                            <a:gd name="connsiteX72" fmla="*/ 99849 w 114707"/>
                            <a:gd name="connsiteY72" fmla="*/ 277082 h 457771"/>
                            <a:gd name="connsiteX73" fmla="*/ 101182 w 114707"/>
                            <a:gd name="connsiteY73" fmla="*/ 271558 h 457771"/>
                            <a:gd name="connsiteX74" fmla="*/ 102516 w 114707"/>
                            <a:gd name="connsiteY74" fmla="*/ 266033 h 457771"/>
                            <a:gd name="connsiteX75" fmla="*/ 103659 w 114707"/>
                            <a:gd name="connsiteY75" fmla="*/ 260699 h 457771"/>
                            <a:gd name="connsiteX76" fmla="*/ 104516 w 114707"/>
                            <a:gd name="connsiteY76" fmla="*/ 255461 h 457771"/>
                            <a:gd name="connsiteX77" fmla="*/ 104992 w 114707"/>
                            <a:gd name="connsiteY77" fmla="*/ 249745 h 457771"/>
                            <a:gd name="connsiteX78" fmla="*/ 104992 w 114707"/>
                            <a:gd name="connsiteY78" fmla="*/ 244507 h 457771"/>
                            <a:gd name="connsiteX79" fmla="*/ 104802 w 114707"/>
                            <a:gd name="connsiteY79" fmla="*/ 239077 h 457771"/>
                            <a:gd name="connsiteX80" fmla="*/ 103183 w 114707"/>
                            <a:gd name="connsiteY80" fmla="*/ 228219 h 457771"/>
                            <a:gd name="connsiteX81" fmla="*/ 100420 w 114707"/>
                            <a:gd name="connsiteY81" fmla="*/ 217456 h 457771"/>
                            <a:gd name="connsiteX82" fmla="*/ 98611 w 114707"/>
                            <a:gd name="connsiteY82" fmla="*/ 212027 h 457771"/>
                            <a:gd name="connsiteX83" fmla="*/ 96515 w 114707"/>
                            <a:gd name="connsiteY83" fmla="*/ 207264 h 457771"/>
                            <a:gd name="connsiteX84" fmla="*/ 91372 w 114707"/>
                            <a:gd name="connsiteY84" fmla="*/ 197263 h 457771"/>
                            <a:gd name="connsiteX85" fmla="*/ 88609 w 114707"/>
                            <a:gd name="connsiteY85" fmla="*/ 192119 h 457771"/>
                            <a:gd name="connsiteX86" fmla="*/ 86228 w 114707"/>
                            <a:gd name="connsiteY86" fmla="*/ 186976 h 457771"/>
                            <a:gd name="connsiteX87" fmla="*/ 82228 w 114707"/>
                            <a:gd name="connsiteY87" fmla="*/ 176022 h 457771"/>
                            <a:gd name="connsiteX88" fmla="*/ 77751 w 114707"/>
                            <a:gd name="connsiteY88" fmla="*/ 153924 h 457771"/>
                            <a:gd name="connsiteX89" fmla="*/ 77656 w 114707"/>
                            <a:gd name="connsiteY89" fmla="*/ 132207 h 457771"/>
                            <a:gd name="connsiteX90" fmla="*/ 79180 w 114707"/>
                            <a:gd name="connsiteY90" fmla="*/ 121634 h 457771"/>
                            <a:gd name="connsiteX91" fmla="*/ 81561 w 114707"/>
                            <a:gd name="connsiteY91" fmla="*/ 111823 h 457771"/>
                            <a:gd name="connsiteX92" fmla="*/ 89371 w 114707"/>
                            <a:gd name="connsiteY92" fmla="*/ 75533 h 457771"/>
                            <a:gd name="connsiteX93" fmla="*/ 94705 w 114707"/>
                            <a:gd name="connsiteY93" fmla="*/ 44482 h 457771"/>
                            <a:gd name="connsiteX94" fmla="*/ 99563 w 114707"/>
                            <a:gd name="connsiteY94" fmla="*/ 20669 h 457771"/>
                            <a:gd name="connsiteX95" fmla="*/ 103564 w 114707"/>
                            <a:gd name="connsiteY95" fmla="*/ 5525 h 457771"/>
                            <a:gd name="connsiteX96" fmla="*/ 105183 w 114707"/>
                            <a:gd name="connsiteY96" fmla="*/ 0 h 4577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</a:cxnLst>
                          <a:rect l="l" t="t" r="r" b="b"/>
                          <a:pathLst>
                            <a:path w="114707" h="457771">
                              <a:moveTo>
                                <a:pt x="105183" y="0"/>
                              </a:moveTo>
                              <a:cubicBezTo>
                                <a:pt x="105183" y="0"/>
                                <a:pt x="104707" y="1905"/>
                                <a:pt x="103849" y="5334"/>
                              </a:cubicBezTo>
                              <a:cubicBezTo>
                                <a:pt x="102992" y="8858"/>
                                <a:pt x="101563" y="14002"/>
                                <a:pt x="100420" y="20574"/>
                              </a:cubicBezTo>
                              <a:cubicBezTo>
                                <a:pt x="99087" y="27146"/>
                                <a:pt x="97849" y="35242"/>
                                <a:pt x="96515" y="44482"/>
                              </a:cubicBezTo>
                              <a:cubicBezTo>
                                <a:pt x="95277" y="53816"/>
                                <a:pt x="93848" y="64294"/>
                                <a:pt x="92324" y="75724"/>
                              </a:cubicBezTo>
                              <a:cubicBezTo>
                                <a:pt x="90800" y="87249"/>
                                <a:pt x="88705" y="99631"/>
                                <a:pt x="85752" y="112586"/>
                              </a:cubicBezTo>
                              <a:cubicBezTo>
                                <a:pt x="85085" y="115824"/>
                                <a:pt x="84418" y="119063"/>
                                <a:pt x="83752" y="122396"/>
                              </a:cubicBezTo>
                              <a:cubicBezTo>
                                <a:pt x="83466" y="125635"/>
                                <a:pt x="82894" y="128969"/>
                                <a:pt x="82704" y="132302"/>
                              </a:cubicBezTo>
                              <a:cubicBezTo>
                                <a:pt x="82418" y="139065"/>
                                <a:pt x="82418" y="146018"/>
                                <a:pt x="83561" y="152971"/>
                              </a:cubicBezTo>
                              <a:cubicBezTo>
                                <a:pt x="84418" y="159925"/>
                                <a:pt x="86323" y="166878"/>
                                <a:pt x="88609" y="173736"/>
                              </a:cubicBezTo>
                              <a:cubicBezTo>
                                <a:pt x="89943" y="177070"/>
                                <a:pt x="91181" y="180594"/>
                                <a:pt x="92705" y="183737"/>
                              </a:cubicBezTo>
                              <a:lnTo>
                                <a:pt x="95277" y="188786"/>
                              </a:lnTo>
                              <a:lnTo>
                                <a:pt x="98039" y="193548"/>
                              </a:lnTo>
                              <a:cubicBezTo>
                                <a:pt x="99849" y="196691"/>
                                <a:pt x="101944" y="200120"/>
                                <a:pt x="103659" y="203644"/>
                              </a:cubicBezTo>
                              <a:cubicBezTo>
                                <a:pt x="104516" y="205550"/>
                                <a:pt x="105373" y="207073"/>
                                <a:pt x="106326" y="209264"/>
                              </a:cubicBezTo>
                              <a:lnTo>
                                <a:pt x="108326" y="214694"/>
                              </a:lnTo>
                              <a:cubicBezTo>
                                <a:pt x="109755" y="218123"/>
                                <a:pt x="110707" y="222218"/>
                                <a:pt x="111755" y="226219"/>
                              </a:cubicBezTo>
                              <a:cubicBezTo>
                                <a:pt x="112898" y="230124"/>
                                <a:pt x="113184" y="234124"/>
                                <a:pt x="113946" y="238125"/>
                              </a:cubicBezTo>
                              <a:cubicBezTo>
                                <a:pt x="114232" y="240125"/>
                                <a:pt x="114232" y="242126"/>
                                <a:pt x="114422" y="244126"/>
                              </a:cubicBezTo>
                              <a:lnTo>
                                <a:pt x="114613" y="247174"/>
                              </a:lnTo>
                              <a:lnTo>
                                <a:pt x="114708" y="248698"/>
                              </a:lnTo>
                              <a:lnTo>
                                <a:pt x="114708" y="249079"/>
                              </a:lnTo>
                              <a:lnTo>
                                <a:pt x="114708" y="249650"/>
                              </a:lnTo>
                              <a:lnTo>
                                <a:pt x="114708" y="250412"/>
                              </a:lnTo>
                              <a:lnTo>
                                <a:pt x="114422" y="256127"/>
                              </a:lnTo>
                              <a:cubicBezTo>
                                <a:pt x="114327" y="258032"/>
                                <a:pt x="113946" y="260223"/>
                                <a:pt x="113660" y="262223"/>
                              </a:cubicBezTo>
                              <a:cubicBezTo>
                                <a:pt x="113374" y="264319"/>
                                <a:pt x="113089" y="266319"/>
                                <a:pt x="112708" y="268224"/>
                              </a:cubicBezTo>
                              <a:lnTo>
                                <a:pt x="111565" y="273939"/>
                              </a:lnTo>
                              <a:lnTo>
                                <a:pt x="110422" y="279559"/>
                              </a:lnTo>
                              <a:lnTo>
                                <a:pt x="110326" y="279940"/>
                              </a:lnTo>
                              <a:lnTo>
                                <a:pt x="110136" y="280607"/>
                              </a:lnTo>
                              <a:lnTo>
                                <a:pt x="109945" y="281273"/>
                              </a:lnTo>
                              <a:lnTo>
                                <a:pt x="109564" y="282607"/>
                              </a:lnTo>
                              <a:lnTo>
                                <a:pt x="108802" y="285369"/>
                              </a:lnTo>
                              <a:cubicBezTo>
                                <a:pt x="103945" y="301657"/>
                                <a:pt x="93562" y="314039"/>
                                <a:pt x="83752" y="324898"/>
                              </a:cubicBezTo>
                              <a:cubicBezTo>
                                <a:pt x="81275" y="327565"/>
                                <a:pt x="78894" y="330136"/>
                                <a:pt x="76417" y="332708"/>
                              </a:cubicBezTo>
                              <a:cubicBezTo>
                                <a:pt x="74036" y="335280"/>
                                <a:pt x="71655" y="337947"/>
                                <a:pt x="69369" y="340519"/>
                              </a:cubicBezTo>
                              <a:cubicBezTo>
                                <a:pt x="66892" y="343090"/>
                                <a:pt x="64987" y="345662"/>
                                <a:pt x="62892" y="348234"/>
                              </a:cubicBezTo>
                              <a:cubicBezTo>
                                <a:pt x="60892" y="350806"/>
                                <a:pt x="58701" y="353187"/>
                                <a:pt x="56891" y="355854"/>
                              </a:cubicBezTo>
                              <a:cubicBezTo>
                                <a:pt x="53176" y="361093"/>
                                <a:pt x="49462" y="366046"/>
                                <a:pt x="46509" y="371285"/>
                              </a:cubicBezTo>
                              <a:cubicBezTo>
                                <a:pt x="44985" y="373761"/>
                                <a:pt x="43366" y="376523"/>
                                <a:pt x="42032" y="378714"/>
                              </a:cubicBezTo>
                              <a:cubicBezTo>
                                <a:pt x="40603" y="381381"/>
                                <a:pt x="39270" y="384048"/>
                                <a:pt x="37936" y="386524"/>
                              </a:cubicBezTo>
                              <a:cubicBezTo>
                                <a:pt x="35079" y="391668"/>
                                <a:pt x="33269" y="396431"/>
                                <a:pt x="31078" y="401003"/>
                              </a:cubicBezTo>
                              <a:cubicBezTo>
                                <a:pt x="28983" y="405574"/>
                                <a:pt x="27459" y="410147"/>
                                <a:pt x="25744" y="414337"/>
                              </a:cubicBezTo>
                              <a:cubicBezTo>
                                <a:pt x="24220" y="418624"/>
                                <a:pt x="23077" y="422624"/>
                                <a:pt x="21934" y="426339"/>
                              </a:cubicBezTo>
                              <a:cubicBezTo>
                                <a:pt x="21649" y="427291"/>
                                <a:pt x="21363" y="428149"/>
                                <a:pt x="21077" y="429006"/>
                              </a:cubicBezTo>
                              <a:cubicBezTo>
                                <a:pt x="20791" y="429958"/>
                                <a:pt x="20601" y="430911"/>
                                <a:pt x="20315" y="431768"/>
                              </a:cubicBezTo>
                              <a:cubicBezTo>
                                <a:pt x="19934" y="433483"/>
                                <a:pt x="19553" y="435007"/>
                                <a:pt x="19267" y="436531"/>
                              </a:cubicBezTo>
                              <a:cubicBezTo>
                                <a:pt x="18029" y="442436"/>
                                <a:pt x="18029" y="446627"/>
                                <a:pt x="18315" y="449294"/>
                              </a:cubicBezTo>
                              <a:cubicBezTo>
                                <a:pt x="18601" y="451961"/>
                                <a:pt x="19077" y="453199"/>
                                <a:pt x="18982" y="453199"/>
                              </a:cubicBezTo>
                              <a:lnTo>
                                <a:pt x="1170" y="457772"/>
                              </a:lnTo>
                              <a:cubicBezTo>
                                <a:pt x="1170" y="457772"/>
                                <a:pt x="1075" y="457200"/>
                                <a:pt x="789" y="455962"/>
                              </a:cubicBezTo>
                              <a:cubicBezTo>
                                <a:pt x="598" y="454819"/>
                                <a:pt x="217" y="453009"/>
                                <a:pt x="122" y="450818"/>
                              </a:cubicBezTo>
                              <a:cubicBezTo>
                                <a:pt x="-259" y="446246"/>
                                <a:pt x="217" y="439769"/>
                                <a:pt x="2027" y="432626"/>
                              </a:cubicBezTo>
                              <a:cubicBezTo>
                                <a:pt x="2408" y="430816"/>
                                <a:pt x="2980" y="428911"/>
                                <a:pt x="3551" y="427006"/>
                              </a:cubicBezTo>
                              <a:cubicBezTo>
                                <a:pt x="3837" y="426148"/>
                                <a:pt x="4123" y="425196"/>
                                <a:pt x="4409" y="424244"/>
                              </a:cubicBezTo>
                              <a:cubicBezTo>
                                <a:pt x="4694" y="423196"/>
                                <a:pt x="5075" y="422243"/>
                                <a:pt x="5456" y="421291"/>
                              </a:cubicBezTo>
                              <a:cubicBezTo>
                                <a:pt x="6885" y="417290"/>
                                <a:pt x="8314" y="412909"/>
                                <a:pt x="10123" y="408432"/>
                              </a:cubicBezTo>
                              <a:cubicBezTo>
                                <a:pt x="12124" y="403955"/>
                                <a:pt x="13934" y="399193"/>
                                <a:pt x="16410" y="394240"/>
                              </a:cubicBezTo>
                              <a:cubicBezTo>
                                <a:pt x="18886" y="389382"/>
                                <a:pt x="21363" y="383953"/>
                                <a:pt x="24316" y="379095"/>
                              </a:cubicBezTo>
                              <a:cubicBezTo>
                                <a:pt x="25744" y="376619"/>
                                <a:pt x="27173" y="374047"/>
                                <a:pt x="28697" y="371380"/>
                              </a:cubicBezTo>
                              <a:cubicBezTo>
                                <a:pt x="30507" y="368427"/>
                                <a:pt x="32126" y="366046"/>
                                <a:pt x="33936" y="363188"/>
                              </a:cubicBezTo>
                              <a:cubicBezTo>
                                <a:pt x="37270" y="357664"/>
                                <a:pt x="41556" y="352520"/>
                                <a:pt x="45652" y="346996"/>
                              </a:cubicBezTo>
                              <a:cubicBezTo>
                                <a:pt x="47652" y="344233"/>
                                <a:pt x="50128" y="341757"/>
                                <a:pt x="52414" y="339090"/>
                              </a:cubicBezTo>
                              <a:cubicBezTo>
                                <a:pt x="54796" y="336518"/>
                                <a:pt x="57082" y="333661"/>
                                <a:pt x="59558" y="331280"/>
                              </a:cubicBezTo>
                              <a:cubicBezTo>
                                <a:pt x="62035" y="328803"/>
                                <a:pt x="64416" y="326327"/>
                                <a:pt x="66892" y="323755"/>
                              </a:cubicBezTo>
                              <a:cubicBezTo>
                                <a:pt x="69369" y="321278"/>
                                <a:pt x="71941" y="318707"/>
                                <a:pt x="74512" y="316135"/>
                              </a:cubicBezTo>
                              <a:cubicBezTo>
                                <a:pt x="79561" y="311182"/>
                                <a:pt x="84228" y="305848"/>
                                <a:pt x="88419" y="300323"/>
                              </a:cubicBezTo>
                              <a:lnTo>
                                <a:pt x="91467" y="296037"/>
                              </a:lnTo>
                              <a:lnTo>
                                <a:pt x="94134" y="291560"/>
                              </a:lnTo>
                              <a:cubicBezTo>
                                <a:pt x="95086" y="290036"/>
                                <a:pt x="95658" y="288607"/>
                                <a:pt x="96325" y="287083"/>
                              </a:cubicBezTo>
                              <a:cubicBezTo>
                                <a:pt x="96991" y="285655"/>
                                <a:pt x="97753" y="284131"/>
                                <a:pt x="98230" y="282226"/>
                              </a:cubicBezTo>
                              <a:lnTo>
                                <a:pt x="99849" y="277082"/>
                              </a:lnTo>
                              <a:lnTo>
                                <a:pt x="101182" y="271558"/>
                              </a:lnTo>
                              <a:lnTo>
                                <a:pt x="102516" y="266033"/>
                              </a:lnTo>
                              <a:cubicBezTo>
                                <a:pt x="102992" y="264223"/>
                                <a:pt x="103373" y="262414"/>
                                <a:pt x="103659" y="260699"/>
                              </a:cubicBezTo>
                              <a:cubicBezTo>
                                <a:pt x="103945" y="258890"/>
                                <a:pt x="104326" y="257270"/>
                                <a:pt x="104516" y="255461"/>
                              </a:cubicBezTo>
                              <a:lnTo>
                                <a:pt x="104992" y="249745"/>
                              </a:lnTo>
                              <a:cubicBezTo>
                                <a:pt x="105183" y="248317"/>
                                <a:pt x="104992" y="246221"/>
                                <a:pt x="104992" y="244507"/>
                              </a:cubicBezTo>
                              <a:cubicBezTo>
                                <a:pt x="104897" y="242697"/>
                                <a:pt x="104992" y="240887"/>
                                <a:pt x="104802" y="239077"/>
                              </a:cubicBezTo>
                              <a:cubicBezTo>
                                <a:pt x="104230" y="235458"/>
                                <a:pt x="104040" y="231648"/>
                                <a:pt x="103183" y="228219"/>
                              </a:cubicBezTo>
                              <a:cubicBezTo>
                                <a:pt x="102325" y="224695"/>
                                <a:pt x="101849" y="221170"/>
                                <a:pt x="100420" y="217456"/>
                              </a:cubicBezTo>
                              <a:lnTo>
                                <a:pt x="98611" y="212027"/>
                              </a:lnTo>
                              <a:lnTo>
                                <a:pt x="96515" y="207264"/>
                              </a:lnTo>
                              <a:cubicBezTo>
                                <a:pt x="94991" y="203930"/>
                                <a:pt x="93182" y="200692"/>
                                <a:pt x="91372" y="197263"/>
                              </a:cubicBezTo>
                              <a:lnTo>
                                <a:pt x="88609" y="192119"/>
                              </a:lnTo>
                              <a:lnTo>
                                <a:pt x="86228" y="186976"/>
                              </a:lnTo>
                              <a:cubicBezTo>
                                <a:pt x="84609" y="183261"/>
                                <a:pt x="83466" y="179737"/>
                                <a:pt x="82228" y="176022"/>
                              </a:cubicBezTo>
                              <a:cubicBezTo>
                                <a:pt x="80132" y="168688"/>
                                <a:pt x="78322" y="161354"/>
                                <a:pt x="77751" y="153924"/>
                              </a:cubicBezTo>
                              <a:cubicBezTo>
                                <a:pt x="76798" y="146590"/>
                                <a:pt x="77084" y="139256"/>
                                <a:pt x="77656" y="132207"/>
                              </a:cubicBezTo>
                              <a:cubicBezTo>
                                <a:pt x="78037" y="128683"/>
                                <a:pt x="78703" y="125158"/>
                                <a:pt x="79180" y="121634"/>
                              </a:cubicBezTo>
                              <a:cubicBezTo>
                                <a:pt x="80037" y="118300"/>
                                <a:pt x="80799" y="115062"/>
                                <a:pt x="81561" y="111823"/>
                              </a:cubicBezTo>
                              <a:cubicBezTo>
                                <a:pt x="84895" y="99155"/>
                                <a:pt x="87466" y="86963"/>
                                <a:pt x="89371" y="75533"/>
                              </a:cubicBezTo>
                              <a:cubicBezTo>
                                <a:pt x="91372" y="64198"/>
                                <a:pt x="93182" y="53721"/>
                                <a:pt x="94705" y="44482"/>
                              </a:cubicBezTo>
                              <a:cubicBezTo>
                                <a:pt x="96420" y="35242"/>
                                <a:pt x="97944" y="27242"/>
                                <a:pt x="99563" y="20669"/>
                              </a:cubicBezTo>
                              <a:cubicBezTo>
                                <a:pt x="100992" y="14097"/>
                                <a:pt x="102516" y="8954"/>
                                <a:pt x="103564" y="5525"/>
                              </a:cubicBezTo>
                              <a:cubicBezTo>
                                <a:pt x="104707" y="1810"/>
                                <a:pt x="105183" y="0"/>
                                <a:pt x="10518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0A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9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68637" y="3740212"/>
                        <a:ext cx="40571" cy="269907"/>
                        <a:chOff x="6268637" y="3740212"/>
                        <a:chExt cx="40571" cy="269907"/>
                      </a:xfrm>
                    </p:grpSpPr>
                    <p:sp>
                      <p:nvSpPr>
                        <p:cNvPr id="120" name="Freeform: Shape 110">
                          <a:extLst>
                            <a:ext uri="{FF2B5EF4-FFF2-40B4-BE49-F238E27FC236}">
                              <a16:creationId xmlns:a16="http://schemas.microsoft.com/office/drawing/2014/main" id="{19D23A37-609D-4D18-865D-D831A0DD2F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1573" y="3740212"/>
                          <a:ext cx="37635" cy="155416"/>
                        </a:xfrm>
                        <a:custGeom>
                          <a:avLst/>
                          <a:gdLst>
                            <a:gd name="connsiteX0" fmla="*/ 24356 w 37635"/>
                            <a:gd name="connsiteY0" fmla="*/ 155417 h 155416"/>
                            <a:gd name="connsiteX1" fmla="*/ 18165 w 37635"/>
                            <a:gd name="connsiteY1" fmla="*/ 130557 h 155416"/>
                            <a:gd name="connsiteX2" fmla="*/ 11402 w 37635"/>
                            <a:gd name="connsiteY2" fmla="*/ 96362 h 155416"/>
                            <a:gd name="connsiteX3" fmla="*/ 639 w 37635"/>
                            <a:gd name="connsiteY3" fmla="*/ 63405 h 155416"/>
                            <a:gd name="connsiteX4" fmla="*/ 3306 w 37635"/>
                            <a:gd name="connsiteY4" fmla="*/ 23115 h 155416"/>
                            <a:gd name="connsiteX5" fmla="*/ 15117 w 37635"/>
                            <a:gd name="connsiteY5" fmla="*/ 14542 h 155416"/>
                            <a:gd name="connsiteX6" fmla="*/ 22832 w 37635"/>
                            <a:gd name="connsiteY6" fmla="*/ 5684 h 155416"/>
                            <a:gd name="connsiteX7" fmla="*/ 31500 w 37635"/>
                            <a:gd name="connsiteY7" fmla="*/ 1398 h 155416"/>
                            <a:gd name="connsiteX8" fmla="*/ 37215 w 37635"/>
                            <a:gd name="connsiteY8" fmla="*/ 17019 h 155416"/>
                            <a:gd name="connsiteX9" fmla="*/ 31691 w 37635"/>
                            <a:gd name="connsiteY9" fmla="*/ 64548 h 155416"/>
                            <a:gd name="connsiteX10" fmla="*/ 33881 w 37635"/>
                            <a:gd name="connsiteY10" fmla="*/ 103315 h 155416"/>
                            <a:gd name="connsiteX11" fmla="*/ 25499 w 37635"/>
                            <a:gd name="connsiteY11" fmla="*/ 152559 h 155416"/>
                            <a:gd name="connsiteX12" fmla="*/ 24356 w 37635"/>
                            <a:gd name="connsiteY12" fmla="*/ 155417 h 15541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37635" h="155416">
                              <a:moveTo>
                                <a:pt x="24356" y="155417"/>
                              </a:moveTo>
                              <a:cubicBezTo>
                                <a:pt x="25499" y="145416"/>
                                <a:pt x="23499" y="138272"/>
                                <a:pt x="18165" y="130557"/>
                              </a:cubicBezTo>
                              <a:cubicBezTo>
                                <a:pt x="8450" y="116174"/>
                                <a:pt x="12164" y="112078"/>
                                <a:pt x="11402" y="96362"/>
                              </a:cubicBezTo>
                              <a:cubicBezTo>
                                <a:pt x="10450" y="84741"/>
                                <a:pt x="1211" y="76169"/>
                                <a:pt x="639" y="63405"/>
                              </a:cubicBezTo>
                              <a:cubicBezTo>
                                <a:pt x="-218" y="53214"/>
                                <a:pt x="-885" y="31973"/>
                                <a:pt x="3306" y="23115"/>
                              </a:cubicBezTo>
                              <a:cubicBezTo>
                                <a:pt x="6830" y="16066"/>
                                <a:pt x="9021" y="17685"/>
                                <a:pt x="15117" y="14542"/>
                              </a:cubicBezTo>
                              <a:cubicBezTo>
                                <a:pt x="20451" y="11780"/>
                                <a:pt x="19308" y="9208"/>
                                <a:pt x="22832" y="5684"/>
                              </a:cubicBezTo>
                              <a:cubicBezTo>
                                <a:pt x="26357" y="2160"/>
                                <a:pt x="23880" y="-2317"/>
                                <a:pt x="31500" y="1398"/>
                              </a:cubicBezTo>
                              <a:cubicBezTo>
                                <a:pt x="35501" y="3684"/>
                                <a:pt x="36644" y="13209"/>
                                <a:pt x="37215" y="17019"/>
                              </a:cubicBezTo>
                              <a:cubicBezTo>
                                <a:pt x="39406" y="32640"/>
                                <a:pt x="32357" y="48737"/>
                                <a:pt x="31691" y="64548"/>
                              </a:cubicBezTo>
                              <a:cubicBezTo>
                                <a:pt x="30738" y="77502"/>
                                <a:pt x="34739" y="90266"/>
                                <a:pt x="33881" y="103315"/>
                              </a:cubicBezTo>
                              <a:cubicBezTo>
                                <a:pt x="32834" y="118269"/>
                                <a:pt x="29881" y="138177"/>
                                <a:pt x="25499" y="152559"/>
                              </a:cubicBezTo>
                              <a:lnTo>
                                <a:pt x="24356" y="155417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88526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21" name="Freeform: Shape 111">
                          <a:extLst>
                            <a:ext uri="{FF2B5EF4-FFF2-40B4-BE49-F238E27FC236}">
                              <a16:creationId xmlns:a16="http://schemas.microsoft.com/office/drawing/2014/main" id="{BDFC60B4-0315-429F-916D-E9C8879A48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1061" y="3815047"/>
                          <a:ext cx="16106" cy="40481"/>
                        </a:xfrm>
                        <a:custGeom>
                          <a:avLst/>
                          <a:gdLst>
                            <a:gd name="connsiteX0" fmla="*/ 16106 w 16106"/>
                            <a:gd name="connsiteY0" fmla="*/ 40481 h 40481"/>
                            <a:gd name="connsiteX1" fmla="*/ 14678 w 16106"/>
                            <a:gd name="connsiteY1" fmla="*/ 39243 h 40481"/>
                            <a:gd name="connsiteX2" fmla="*/ 13058 w 16106"/>
                            <a:gd name="connsiteY2" fmla="*/ 37719 h 40481"/>
                            <a:gd name="connsiteX3" fmla="*/ 11153 w 16106"/>
                            <a:gd name="connsiteY3" fmla="*/ 35528 h 40481"/>
                            <a:gd name="connsiteX4" fmla="*/ 7058 w 16106"/>
                            <a:gd name="connsiteY4" fmla="*/ 29528 h 40481"/>
                            <a:gd name="connsiteX5" fmla="*/ 5153 w 16106"/>
                            <a:gd name="connsiteY5" fmla="*/ 25908 h 40481"/>
                            <a:gd name="connsiteX6" fmla="*/ 3438 w 16106"/>
                            <a:gd name="connsiteY6" fmla="*/ 22098 h 40481"/>
                            <a:gd name="connsiteX7" fmla="*/ 2105 w 16106"/>
                            <a:gd name="connsiteY7" fmla="*/ 18097 h 40481"/>
                            <a:gd name="connsiteX8" fmla="*/ 1057 w 16106"/>
                            <a:gd name="connsiteY8" fmla="*/ 14192 h 40481"/>
                            <a:gd name="connsiteX9" fmla="*/ 104 w 16106"/>
                            <a:gd name="connsiteY9" fmla="*/ 7049 h 40481"/>
                            <a:gd name="connsiteX10" fmla="*/ 295 w 16106"/>
                            <a:gd name="connsiteY10" fmla="*/ 1905 h 40481"/>
                            <a:gd name="connsiteX11" fmla="*/ 581 w 16106"/>
                            <a:gd name="connsiteY11" fmla="*/ 0 h 40481"/>
                            <a:gd name="connsiteX12" fmla="*/ 1057 w 16106"/>
                            <a:gd name="connsiteY12" fmla="*/ 1905 h 40481"/>
                            <a:gd name="connsiteX13" fmla="*/ 2200 w 16106"/>
                            <a:gd name="connsiteY13" fmla="*/ 6763 h 40481"/>
                            <a:gd name="connsiteX14" fmla="*/ 3057 w 16106"/>
                            <a:gd name="connsiteY14" fmla="*/ 9906 h 40481"/>
                            <a:gd name="connsiteX15" fmla="*/ 4200 w 16106"/>
                            <a:gd name="connsiteY15" fmla="*/ 13335 h 40481"/>
                            <a:gd name="connsiteX16" fmla="*/ 6867 w 16106"/>
                            <a:gd name="connsiteY16" fmla="*/ 20765 h 40481"/>
                            <a:gd name="connsiteX17" fmla="*/ 8391 w 16106"/>
                            <a:gd name="connsiteY17" fmla="*/ 24479 h 40481"/>
                            <a:gd name="connsiteX18" fmla="*/ 9915 w 16106"/>
                            <a:gd name="connsiteY18" fmla="*/ 28099 h 40481"/>
                            <a:gd name="connsiteX19" fmla="*/ 11439 w 16106"/>
                            <a:gd name="connsiteY19" fmla="*/ 31433 h 40481"/>
                            <a:gd name="connsiteX20" fmla="*/ 12868 w 16106"/>
                            <a:gd name="connsiteY20" fmla="*/ 34385 h 40481"/>
                            <a:gd name="connsiteX21" fmla="*/ 14106 w 16106"/>
                            <a:gd name="connsiteY21" fmla="*/ 36862 h 40481"/>
                            <a:gd name="connsiteX22" fmla="*/ 15154 w 16106"/>
                            <a:gd name="connsiteY22" fmla="*/ 38767 h 40481"/>
                            <a:gd name="connsiteX23" fmla="*/ 16106 w 16106"/>
                            <a:gd name="connsiteY23" fmla="*/ 40481 h 404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16106" h="40481">
                              <a:moveTo>
                                <a:pt x="16106" y="40481"/>
                              </a:moveTo>
                              <a:cubicBezTo>
                                <a:pt x="16106" y="40481"/>
                                <a:pt x="15535" y="40005"/>
                                <a:pt x="14678" y="39243"/>
                              </a:cubicBezTo>
                              <a:cubicBezTo>
                                <a:pt x="14201" y="38862"/>
                                <a:pt x="13725" y="38291"/>
                                <a:pt x="13058" y="37719"/>
                              </a:cubicBezTo>
                              <a:cubicBezTo>
                                <a:pt x="12392" y="37147"/>
                                <a:pt x="11820" y="36386"/>
                                <a:pt x="11153" y="35528"/>
                              </a:cubicBezTo>
                              <a:cubicBezTo>
                                <a:pt x="9725" y="33909"/>
                                <a:pt x="8391" y="31813"/>
                                <a:pt x="7058" y="29528"/>
                              </a:cubicBezTo>
                              <a:cubicBezTo>
                                <a:pt x="6391" y="28384"/>
                                <a:pt x="5724" y="27146"/>
                                <a:pt x="5153" y="25908"/>
                              </a:cubicBezTo>
                              <a:cubicBezTo>
                                <a:pt x="4581" y="24670"/>
                                <a:pt x="3914" y="23432"/>
                                <a:pt x="3438" y="22098"/>
                              </a:cubicBezTo>
                              <a:cubicBezTo>
                                <a:pt x="2962" y="20765"/>
                                <a:pt x="2486" y="19431"/>
                                <a:pt x="2105" y="18097"/>
                              </a:cubicBezTo>
                              <a:cubicBezTo>
                                <a:pt x="1628" y="16859"/>
                                <a:pt x="1438" y="15430"/>
                                <a:pt x="1057" y="14192"/>
                              </a:cubicBezTo>
                              <a:cubicBezTo>
                                <a:pt x="390" y="11621"/>
                                <a:pt x="200" y="9144"/>
                                <a:pt x="104" y="7049"/>
                              </a:cubicBezTo>
                              <a:cubicBezTo>
                                <a:pt x="-181" y="4953"/>
                                <a:pt x="200" y="3143"/>
                                <a:pt x="295" y="1905"/>
                              </a:cubicBezTo>
                              <a:cubicBezTo>
                                <a:pt x="485" y="667"/>
                                <a:pt x="581" y="0"/>
                                <a:pt x="581" y="0"/>
                              </a:cubicBezTo>
                              <a:cubicBezTo>
                                <a:pt x="581" y="0"/>
                                <a:pt x="771" y="667"/>
                                <a:pt x="1057" y="1905"/>
                              </a:cubicBezTo>
                              <a:cubicBezTo>
                                <a:pt x="1343" y="3048"/>
                                <a:pt x="1533" y="4763"/>
                                <a:pt x="2200" y="6763"/>
                              </a:cubicBezTo>
                              <a:cubicBezTo>
                                <a:pt x="2486" y="7715"/>
                                <a:pt x="2771" y="8858"/>
                                <a:pt x="3057" y="9906"/>
                              </a:cubicBezTo>
                              <a:cubicBezTo>
                                <a:pt x="3343" y="11049"/>
                                <a:pt x="3819" y="12192"/>
                                <a:pt x="4200" y="13335"/>
                              </a:cubicBezTo>
                              <a:cubicBezTo>
                                <a:pt x="4867" y="15716"/>
                                <a:pt x="5915" y="18288"/>
                                <a:pt x="6867" y="20765"/>
                              </a:cubicBezTo>
                              <a:cubicBezTo>
                                <a:pt x="7343" y="22003"/>
                                <a:pt x="7915" y="23241"/>
                                <a:pt x="8391" y="24479"/>
                              </a:cubicBezTo>
                              <a:cubicBezTo>
                                <a:pt x="8867" y="25717"/>
                                <a:pt x="9344" y="26956"/>
                                <a:pt x="9915" y="28099"/>
                              </a:cubicBezTo>
                              <a:cubicBezTo>
                                <a:pt x="10487" y="29242"/>
                                <a:pt x="10963" y="30385"/>
                                <a:pt x="11439" y="31433"/>
                              </a:cubicBezTo>
                              <a:cubicBezTo>
                                <a:pt x="11915" y="32480"/>
                                <a:pt x="12487" y="33433"/>
                                <a:pt x="12868" y="34385"/>
                              </a:cubicBezTo>
                              <a:cubicBezTo>
                                <a:pt x="13344" y="35242"/>
                                <a:pt x="13630" y="36195"/>
                                <a:pt x="14106" y="36862"/>
                              </a:cubicBezTo>
                              <a:cubicBezTo>
                                <a:pt x="14582" y="37624"/>
                                <a:pt x="14868" y="38195"/>
                                <a:pt x="15154" y="38767"/>
                              </a:cubicBezTo>
                              <a:cubicBezTo>
                                <a:pt x="15821" y="39815"/>
                                <a:pt x="16106" y="40481"/>
                                <a:pt x="16106" y="404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22" name="Freeform: Shape 112">
                          <a:extLst>
                            <a:ext uri="{FF2B5EF4-FFF2-40B4-BE49-F238E27FC236}">
                              <a16:creationId xmlns:a16="http://schemas.microsoft.com/office/drawing/2014/main" id="{A9FC6CDF-72AC-4408-8D45-E1FFE8FD3E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8213" y="3791902"/>
                          <a:ext cx="11239" cy="12191"/>
                        </a:xfrm>
                        <a:custGeom>
                          <a:avLst/>
                          <a:gdLst>
                            <a:gd name="connsiteX0" fmla="*/ 0 w 11239"/>
                            <a:gd name="connsiteY0" fmla="*/ 0 h 12191"/>
                            <a:gd name="connsiteX1" fmla="*/ 2477 w 11239"/>
                            <a:gd name="connsiteY1" fmla="*/ 1143 h 12191"/>
                            <a:gd name="connsiteX2" fmla="*/ 6953 w 11239"/>
                            <a:gd name="connsiteY2" fmla="*/ 4763 h 12191"/>
                            <a:gd name="connsiteX3" fmla="*/ 10287 w 11239"/>
                            <a:gd name="connsiteY3" fmla="*/ 9525 h 12191"/>
                            <a:gd name="connsiteX4" fmla="*/ 11240 w 11239"/>
                            <a:gd name="connsiteY4" fmla="*/ 12192 h 12191"/>
                            <a:gd name="connsiteX5" fmla="*/ 8763 w 11239"/>
                            <a:gd name="connsiteY5" fmla="*/ 11049 h 12191"/>
                            <a:gd name="connsiteX6" fmla="*/ 4286 w 11239"/>
                            <a:gd name="connsiteY6" fmla="*/ 7429 h 12191"/>
                            <a:gd name="connsiteX7" fmla="*/ 953 w 11239"/>
                            <a:gd name="connsiteY7" fmla="*/ 2667 h 12191"/>
                            <a:gd name="connsiteX8" fmla="*/ 0 w 11239"/>
                            <a:gd name="connsiteY8" fmla="*/ 0 h 121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1239" h="12191">
                              <a:moveTo>
                                <a:pt x="0" y="0"/>
                              </a:moveTo>
                              <a:cubicBezTo>
                                <a:pt x="0" y="0"/>
                                <a:pt x="1143" y="286"/>
                                <a:pt x="2477" y="1143"/>
                              </a:cubicBezTo>
                              <a:cubicBezTo>
                                <a:pt x="3905" y="2000"/>
                                <a:pt x="5525" y="3238"/>
                                <a:pt x="6953" y="4763"/>
                              </a:cubicBezTo>
                              <a:cubicBezTo>
                                <a:pt x="8382" y="6286"/>
                                <a:pt x="9525" y="8001"/>
                                <a:pt x="10287" y="9525"/>
                              </a:cubicBezTo>
                              <a:cubicBezTo>
                                <a:pt x="11049" y="10954"/>
                                <a:pt x="11240" y="12192"/>
                                <a:pt x="11240" y="12192"/>
                              </a:cubicBezTo>
                              <a:cubicBezTo>
                                <a:pt x="11240" y="12192"/>
                                <a:pt x="10097" y="11906"/>
                                <a:pt x="8763" y="11049"/>
                              </a:cubicBezTo>
                              <a:cubicBezTo>
                                <a:pt x="7334" y="10192"/>
                                <a:pt x="5715" y="8953"/>
                                <a:pt x="4286" y="7429"/>
                              </a:cubicBezTo>
                              <a:cubicBezTo>
                                <a:pt x="2858" y="5905"/>
                                <a:pt x="1715" y="4191"/>
                                <a:pt x="953" y="2667"/>
                              </a:cubicBezTo>
                              <a:cubicBezTo>
                                <a:pt x="286" y="1238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23" name="Freeform: Shape 113">
                          <a:extLst>
                            <a:ext uri="{FF2B5EF4-FFF2-40B4-BE49-F238E27FC236}">
                              <a16:creationId xmlns:a16="http://schemas.microsoft.com/office/drawing/2014/main" id="{498D6065-EAFD-4E0C-821A-910DE88B57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7643" y="3761231"/>
                          <a:ext cx="9283" cy="35147"/>
                        </a:xfrm>
                        <a:custGeom>
                          <a:avLst/>
                          <a:gdLst>
                            <a:gd name="connsiteX0" fmla="*/ 0 w 9283"/>
                            <a:gd name="connsiteY0" fmla="*/ 35147 h 35147"/>
                            <a:gd name="connsiteX1" fmla="*/ 1429 w 9283"/>
                            <a:gd name="connsiteY1" fmla="*/ 29527 h 35147"/>
                            <a:gd name="connsiteX2" fmla="*/ 2286 w 9283"/>
                            <a:gd name="connsiteY2" fmla="*/ 26860 h 35147"/>
                            <a:gd name="connsiteX3" fmla="*/ 2953 w 9283"/>
                            <a:gd name="connsiteY3" fmla="*/ 23908 h 35147"/>
                            <a:gd name="connsiteX4" fmla="*/ 3715 w 9283"/>
                            <a:gd name="connsiteY4" fmla="*/ 20764 h 35147"/>
                            <a:gd name="connsiteX5" fmla="*/ 4572 w 9283"/>
                            <a:gd name="connsiteY5" fmla="*/ 17621 h 35147"/>
                            <a:gd name="connsiteX6" fmla="*/ 5905 w 9283"/>
                            <a:gd name="connsiteY6" fmla="*/ 11239 h 35147"/>
                            <a:gd name="connsiteX7" fmla="*/ 6572 w 9283"/>
                            <a:gd name="connsiteY7" fmla="*/ 8287 h 35147"/>
                            <a:gd name="connsiteX8" fmla="*/ 6953 w 9283"/>
                            <a:gd name="connsiteY8" fmla="*/ 5620 h 35147"/>
                            <a:gd name="connsiteX9" fmla="*/ 8192 w 9283"/>
                            <a:gd name="connsiteY9" fmla="*/ 0 h 35147"/>
                            <a:gd name="connsiteX10" fmla="*/ 9049 w 9283"/>
                            <a:gd name="connsiteY10" fmla="*/ 5810 h 35147"/>
                            <a:gd name="connsiteX11" fmla="*/ 9049 w 9283"/>
                            <a:gd name="connsiteY11" fmla="*/ 11811 h 35147"/>
                            <a:gd name="connsiteX12" fmla="*/ 8001 w 9283"/>
                            <a:gd name="connsiteY12" fmla="*/ 18669 h 35147"/>
                            <a:gd name="connsiteX13" fmla="*/ 6953 w 9283"/>
                            <a:gd name="connsiteY13" fmla="*/ 22003 h 35147"/>
                            <a:gd name="connsiteX14" fmla="*/ 5715 w 9283"/>
                            <a:gd name="connsiteY14" fmla="*/ 25241 h 35147"/>
                            <a:gd name="connsiteX15" fmla="*/ 4477 w 9283"/>
                            <a:gd name="connsiteY15" fmla="*/ 28194 h 35147"/>
                            <a:gd name="connsiteX16" fmla="*/ 3048 w 9283"/>
                            <a:gd name="connsiteY16" fmla="*/ 30575 h 35147"/>
                            <a:gd name="connsiteX17" fmla="*/ 0 w 9283"/>
                            <a:gd name="connsiteY17" fmla="*/ 35147 h 351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9283" h="35147">
                              <a:moveTo>
                                <a:pt x="0" y="35147"/>
                              </a:moveTo>
                              <a:cubicBezTo>
                                <a:pt x="0" y="35147"/>
                                <a:pt x="381" y="32861"/>
                                <a:pt x="1429" y="29527"/>
                              </a:cubicBezTo>
                              <a:cubicBezTo>
                                <a:pt x="1715" y="28670"/>
                                <a:pt x="2000" y="27813"/>
                                <a:pt x="2286" y="26860"/>
                              </a:cubicBezTo>
                              <a:cubicBezTo>
                                <a:pt x="2476" y="25908"/>
                                <a:pt x="2762" y="24955"/>
                                <a:pt x="2953" y="23908"/>
                              </a:cubicBezTo>
                              <a:cubicBezTo>
                                <a:pt x="3238" y="22860"/>
                                <a:pt x="3429" y="21812"/>
                                <a:pt x="3715" y="20764"/>
                              </a:cubicBezTo>
                              <a:cubicBezTo>
                                <a:pt x="4000" y="19717"/>
                                <a:pt x="4381" y="18669"/>
                                <a:pt x="4572" y="17621"/>
                              </a:cubicBezTo>
                              <a:cubicBezTo>
                                <a:pt x="4953" y="15430"/>
                                <a:pt x="5429" y="13240"/>
                                <a:pt x="5905" y="11239"/>
                              </a:cubicBezTo>
                              <a:cubicBezTo>
                                <a:pt x="6096" y="10192"/>
                                <a:pt x="6477" y="9239"/>
                                <a:pt x="6572" y="8287"/>
                              </a:cubicBezTo>
                              <a:cubicBezTo>
                                <a:pt x="6667" y="7334"/>
                                <a:pt x="6858" y="6477"/>
                                <a:pt x="6953" y="5620"/>
                              </a:cubicBezTo>
                              <a:cubicBezTo>
                                <a:pt x="7525" y="2286"/>
                                <a:pt x="8192" y="0"/>
                                <a:pt x="8192" y="0"/>
                              </a:cubicBezTo>
                              <a:cubicBezTo>
                                <a:pt x="8192" y="0"/>
                                <a:pt x="8763" y="2286"/>
                                <a:pt x="9049" y="5810"/>
                              </a:cubicBezTo>
                              <a:cubicBezTo>
                                <a:pt x="9144" y="7525"/>
                                <a:pt x="9525" y="9620"/>
                                <a:pt x="9049" y="11811"/>
                              </a:cubicBezTo>
                              <a:cubicBezTo>
                                <a:pt x="8858" y="14002"/>
                                <a:pt x="8382" y="16288"/>
                                <a:pt x="8001" y="18669"/>
                              </a:cubicBezTo>
                              <a:cubicBezTo>
                                <a:pt x="7810" y="19812"/>
                                <a:pt x="7334" y="20955"/>
                                <a:pt x="6953" y="22003"/>
                              </a:cubicBezTo>
                              <a:cubicBezTo>
                                <a:pt x="6572" y="23146"/>
                                <a:pt x="6096" y="24193"/>
                                <a:pt x="5715" y="25241"/>
                              </a:cubicBezTo>
                              <a:cubicBezTo>
                                <a:pt x="5334" y="26289"/>
                                <a:pt x="4953" y="27242"/>
                                <a:pt x="4477" y="28194"/>
                              </a:cubicBezTo>
                              <a:cubicBezTo>
                                <a:pt x="4000" y="29051"/>
                                <a:pt x="3524" y="29813"/>
                                <a:pt x="3048" y="30575"/>
                              </a:cubicBezTo>
                              <a:cubicBezTo>
                                <a:pt x="1524" y="33338"/>
                                <a:pt x="0" y="35147"/>
                                <a:pt x="0" y="351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24" name="Freeform: Shape 114">
                          <a:extLst>
                            <a:ext uri="{FF2B5EF4-FFF2-40B4-BE49-F238E27FC236}">
                              <a16:creationId xmlns:a16="http://schemas.microsoft.com/office/drawing/2014/main" id="{331E08DD-BD1E-4B46-816B-B31844C590E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5167" y="3764279"/>
                          <a:ext cx="5333" cy="9239"/>
                        </a:xfrm>
                        <a:custGeom>
                          <a:avLst/>
                          <a:gdLst>
                            <a:gd name="connsiteX0" fmla="*/ 190 w 5333"/>
                            <a:gd name="connsiteY0" fmla="*/ 9239 h 9239"/>
                            <a:gd name="connsiteX1" fmla="*/ 0 w 5333"/>
                            <a:gd name="connsiteY1" fmla="*/ 7334 h 9239"/>
                            <a:gd name="connsiteX2" fmla="*/ 1048 w 5333"/>
                            <a:gd name="connsiteY2" fmla="*/ 3810 h 9239"/>
                            <a:gd name="connsiteX3" fmla="*/ 3429 w 5333"/>
                            <a:gd name="connsiteY3" fmla="*/ 953 h 9239"/>
                            <a:gd name="connsiteX4" fmla="*/ 5143 w 5333"/>
                            <a:gd name="connsiteY4" fmla="*/ 0 h 9239"/>
                            <a:gd name="connsiteX5" fmla="*/ 5334 w 5333"/>
                            <a:gd name="connsiteY5" fmla="*/ 1905 h 9239"/>
                            <a:gd name="connsiteX6" fmla="*/ 4286 w 5333"/>
                            <a:gd name="connsiteY6" fmla="*/ 5429 h 9239"/>
                            <a:gd name="connsiteX7" fmla="*/ 1810 w 5333"/>
                            <a:gd name="connsiteY7" fmla="*/ 8287 h 9239"/>
                            <a:gd name="connsiteX8" fmla="*/ 190 w 5333"/>
                            <a:gd name="connsiteY8" fmla="*/ 9239 h 92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333" h="9239">
                              <a:moveTo>
                                <a:pt x="190" y="9239"/>
                              </a:moveTo>
                              <a:cubicBezTo>
                                <a:pt x="190" y="9239"/>
                                <a:pt x="0" y="8382"/>
                                <a:pt x="0" y="7334"/>
                              </a:cubicBezTo>
                              <a:cubicBezTo>
                                <a:pt x="95" y="6287"/>
                                <a:pt x="381" y="4953"/>
                                <a:pt x="1048" y="3810"/>
                              </a:cubicBezTo>
                              <a:cubicBezTo>
                                <a:pt x="1714" y="2667"/>
                                <a:pt x="2572" y="1619"/>
                                <a:pt x="3429" y="953"/>
                              </a:cubicBezTo>
                              <a:cubicBezTo>
                                <a:pt x="4286" y="286"/>
                                <a:pt x="5143" y="0"/>
                                <a:pt x="5143" y="0"/>
                              </a:cubicBezTo>
                              <a:cubicBezTo>
                                <a:pt x="5143" y="0"/>
                                <a:pt x="5334" y="857"/>
                                <a:pt x="5334" y="1905"/>
                              </a:cubicBezTo>
                              <a:cubicBezTo>
                                <a:pt x="5239" y="2953"/>
                                <a:pt x="4953" y="4286"/>
                                <a:pt x="4286" y="5429"/>
                              </a:cubicBezTo>
                              <a:cubicBezTo>
                                <a:pt x="3619" y="6572"/>
                                <a:pt x="2762" y="7620"/>
                                <a:pt x="1810" y="8287"/>
                              </a:cubicBezTo>
                              <a:cubicBezTo>
                                <a:pt x="1048" y="8954"/>
                                <a:pt x="190" y="9239"/>
                                <a:pt x="190" y="9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25" name="Freeform: Shape 115">
                          <a:extLst>
                            <a:ext uri="{FF2B5EF4-FFF2-40B4-BE49-F238E27FC236}">
                              <a16:creationId xmlns:a16="http://schemas.microsoft.com/office/drawing/2014/main" id="{124572EA-A593-4419-9751-B11576BA82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3262" y="3802950"/>
                          <a:ext cx="5825" cy="29051"/>
                        </a:xfrm>
                        <a:custGeom>
                          <a:avLst/>
                          <a:gdLst>
                            <a:gd name="connsiteX0" fmla="*/ 1333 w 5825"/>
                            <a:gd name="connsiteY0" fmla="*/ 29051 h 29051"/>
                            <a:gd name="connsiteX1" fmla="*/ 286 w 5825"/>
                            <a:gd name="connsiteY1" fmla="*/ 24479 h 29051"/>
                            <a:gd name="connsiteX2" fmla="*/ 0 w 5825"/>
                            <a:gd name="connsiteY2" fmla="*/ 22193 h 29051"/>
                            <a:gd name="connsiteX3" fmla="*/ 0 w 5825"/>
                            <a:gd name="connsiteY3" fmla="*/ 19622 h 29051"/>
                            <a:gd name="connsiteX4" fmla="*/ 476 w 5825"/>
                            <a:gd name="connsiteY4" fmla="*/ 14002 h 29051"/>
                            <a:gd name="connsiteX5" fmla="*/ 1810 w 5825"/>
                            <a:gd name="connsiteY5" fmla="*/ 8668 h 29051"/>
                            <a:gd name="connsiteX6" fmla="*/ 3524 w 5825"/>
                            <a:gd name="connsiteY6" fmla="*/ 4191 h 29051"/>
                            <a:gd name="connsiteX7" fmla="*/ 5810 w 5825"/>
                            <a:gd name="connsiteY7" fmla="*/ 0 h 29051"/>
                            <a:gd name="connsiteX8" fmla="*/ 5620 w 5825"/>
                            <a:gd name="connsiteY8" fmla="*/ 4763 h 29051"/>
                            <a:gd name="connsiteX9" fmla="*/ 5048 w 5825"/>
                            <a:gd name="connsiteY9" fmla="*/ 9430 h 29051"/>
                            <a:gd name="connsiteX10" fmla="*/ 4191 w 5825"/>
                            <a:gd name="connsiteY10" fmla="*/ 14669 h 29051"/>
                            <a:gd name="connsiteX11" fmla="*/ 3239 w 5825"/>
                            <a:gd name="connsiteY11" fmla="*/ 19812 h 29051"/>
                            <a:gd name="connsiteX12" fmla="*/ 2667 w 5825"/>
                            <a:gd name="connsiteY12" fmla="*/ 22193 h 29051"/>
                            <a:gd name="connsiteX13" fmla="*/ 2286 w 5825"/>
                            <a:gd name="connsiteY13" fmla="*/ 24384 h 29051"/>
                            <a:gd name="connsiteX14" fmla="*/ 1333 w 5825"/>
                            <a:gd name="connsiteY14" fmla="*/ 29051 h 290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5825" h="29051">
                              <a:moveTo>
                                <a:pt x="1333" y="29051"/>
                              </a:moveTo>
                              <a:cubicBezTo>
                                <a:pt x="1333" y="29051"/>
                                <a:pt x="762" y="27242"/>
                                <a:pt x="286" y="24479"/>
                              </a:cubicBezTo>
                              <a:cubicBezTo>
                                <a:pt x="191" y="23813"/>
                                <a:pt x="0" y="23050"/>
                                <a:pt x="0" y="22193"/>
                              </a:cubicBezTo>
                              <a:cubicBezTo>
                                <a:pt x="0" y="21336"/>
                                <a:pt x="0" y="20479"/>
                                <a:pt x="0" y="19622"/>
                              </a:cubicBezTo>
                              <a:cubicBezTo>
                                <a:pt x="95" y="17812"/>
                                <a:pt x="191" y="15907"/>
                                <a:pt x="476" y="14002"/>
                              </a:cubicBezTo>
                              <a:cubicBezTo>
                                <a:pt x="857" y="12192"/>
                                <a:pt x="1238" y="10287"/>
                                <a:pt x="1810" y="8668"/>
                              </a:cubicBezTo>
                              <a:cubicBezTo>
                                <a:pt x="2191" y="6953"/>
                                <a:pt x="2953" y="5429"/>
                                <a:pt x="3524" y="4191"/>
                              </a:cubicBezTo>
                              <a:cubicBezTo>
                                <a:pt x="4667" y="1619"/>
                                <a:pt x="5810" y="0"/>
                                <a:pt x="5810" y="0"/>
                              </a:cubicBezTo>
                              <a:cubicBezTo>
                                <a:pt x="5810" y="0"/>
                                <a:pt x="5906" y="2000"/>
                                <a:pt x="5620" y="4763"/>
                              </a:cubicBezTo>
                              <a:cubicBezTo>
                                <a:pt x="5525" y="6096"/>
                                <a:pt x="5144" y="7715"/>
                                <a:pt x="5048" y="9430"/>
                              </a:cubicBezTo>
                              <a:cubicBezTo>
                                <a:pt x="4858" y="11144"/>
                                <a:pt x="4572" y="12954"/>
                                <a:pt x="4191" y="14669"/>
                              </a:cubicBezTo>
                              <a:cubicBezTo>
                                <a:pt x="3810" y="16478"/>
                                <a:pt x="3715" y="18193"/>
                                <a:pt x="3239" y="19812"/>
                              </a:cubicBezTo>
                              <a:cubicBezTo>
                                <a:pt x="3143" y="20574"/>
                                <a:pt x="2858" y="21431"/>
                                <a:pt x="2667" y="22193"/>
                              </a:cubicBezTo>
                              <a:cubicBezTo>
                                <a:pt x="2477" y="22955"/>
                                <a:pt x="2381" y="23717"/>
                                <a:pt x="2286" y="24384"/>
                              </a:cubicBezTo>
                              <a:cubicBezTo>
                                <a:pt x="1905" y="27242"/>
                                <a:pt x="1333" y="29051"/>
                                <a:pt x="1333" y="290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26" name="Freeform: Shape 116">
                          <a:extLst>
                            <a:ext uri="{FF2B5EF4-FFF2-40B4-BE49-F238E27FC236}">
                              <a16:creationId xmlns:a16="http://schemas.microsoft.com/office/drawing/2014/main" id="{F24B38F3-01A9-4BBD-9C6D-E930D4B022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8637" y="3769899"/>
                          <a:ext cx="33959" cy="240220"/>
                        </a:xfrm>
                        <a:custGeom>
                          <a:avLst/>
                          <a:gdLst>
                            <a:gd name="connsiteX0" fmla="*/ 21101 w 33959"/>
                            <a:gd name="connsiteY0" fmla="*/ 240221 h 240220"/>
                            <a:gd name="connsiteX1" fmla="*/ 20434 w 33959"/>
                            <a:gd name="connsiteY1" fmla="*/ 240030 h 240220"/>
                            <a:gd name="connsiteX2" fmla="*/ 19577 w 33959"/>
                            <a:gd name="connsiteY2" fmla="*/ 239840 h 240220"/>
                            <a:gd name="connsiteX3" fmla="*/ 16529 w 33959"/>
                            <a:gd name="connsiteY3" fmla="*/ 238792 h 240220"/>
                            <a:gd name="connsiteX4" fmla="*/ 7099 w 33959"/>
                            <a:gd name="connsiteY4" fmla="*/ 229362 h 240220"/>
                            <a:gd name="connsiteX5" fmla="*/ 2527 w 33959"/>
                            <a:gd name="connsiteY5" fmla="*/ 215932 h 240220"/>
                            <a:gd name="connsiteX6" fmla="*/ 1765 w 33959"/>
                            <a:gd name="connsiteY6" fmla="*/ 212217 h 240220"/>
                            <a:gd name="connsiteX7" fmla="*/ 1479 w 33959"/>
                            <a:gd name="connsiteY7" fmla="*/ 210312 h 240220"/>
                            <a:gd name="connsiteX8" fmla="*/ 1289 w 33959"/>
                            <a:gd name="connsiteY8" fmla="*/ 209360 h 240220"/>
                            <a:gd name="connsiteX9" fmla="*/ 1193 w 33959"/>
                            <a:gd name="connsiteY9" fmla="*/ 208788 h 240220"/>
                            <a:gd name="connsiteX10" fmla="*/ 1193 w 33959"/>
                            <a:gd name="connsiteY10" fmla="*/ 208502 h 240220"/>
                            <a:gd name="connsiteX11" fmla="*/ 1098 w 33959"/>
                            <a:gd name="connsiteY11" fmla="*/ 208026 h 240220"/>
                            <a:gd name="connsiteX12" fmla="*/ 622 w 33959"/>
                            <a:gd name="connsiteY12" fmla="*/ 204121 h 240220"/>
                            <a:gd name="connsiteX13" fmla="*/ 241 w 33959"/>
                            <a:gd name="connsiteY13" fmla="*/ 199739 h 240220"/>
                            <a:gd name="connsiteX14" fmla="*/ 146 w 33959"/>
                            <a:gd name="connsiteY14" fmla="*/ 189833 h 240220"/>
                            <a:gd name="connsiteX15" fmla="*/ 1098 w 33959"/>
                            <a:gd name="connsiteY15" fmla="*/ 179737 h 240220"/>
                            <a:gd name="connsiteX16" fmla="*/ 6051 w 33959"/>
                            <a:gd name="connsiteY16" fmla="*/ 158877 h 240220"/>
                            <a:gd name="connsiteX17" fmla="*/ 7861 w 33959"/>
                            <a:gd name="connsiteY17" fmla="*/ 153638 h 240220"/>
                            <a:gd name="connsiteX18" fmla="*/ 9861 w 33959"/>
                            <a:gd name="connsiteY18" fmla="*/ 148209 h 240220"/>
                            <a:gd name="connsiteX19" fmla="*/ 12052 w 33959"/>
                            <a:gd name="connsiteY19" fmla="*/ 143161 h 240220"/>
                            <a:gd name="connsiteX20" fmla="*/ 14528 w 33959"/>
                            <a:gd name="connsiteY20" fmla="*/ 137922 h 240220"/>
                            <a:gd name="connsiteX21" fmla="*/ 23291 w 33959"/>
                            <a:gd name="connsiteY21" fmla="*/ 118015 h 240220"/>
                            <a:gd name="connsiteX22" fmla="*/ 24625 w 33959"/>
                            <a:gd name="connsiteY22" fmla="*/ 112967 h 240220"/>
                            <a:gd name="connsiteX23" fmla="*/ 25482 w 33959"/>
                            <a:gd name="connsiteY23" fmla="*/ 107823 h 240220"/>
                            <a:gd name="connsiteX24" fmla="*/ 25768 w 33959"/>
                            <a:gd name="connsiteY24" fmla="*/ 105251 h 240220"/>
                            <a:gd name="connsiteX25" fmla="*/ 25863 w 33959"/>
                            <a:gd name="connsiteY25" fmla="*/ 102680 h 240220"/>
                            <a:gd name="connsiteX26" fmla="*/ 25863 w 33959"/>
                            <a:gd name="connsiteY26" fmla="*/ 97155 h 240220"/>
                            <a:gd name="connsiteX27" fmla="*/ 25863 w 33959"/>
                            <a:gd name="connsiteY27" fmla="*/ 91631 h 240220"/>
                            <a:gd name="connsiteX28" fmla="*/ 25482 w 33959"/>
                            <a:gd name="connsiteY28" fmla="*/ 86297 h 240220"/>
                            <a:gd name="connsiteX29" fmla="*/ 24530 w 33959"/>
                            <a:gd name="connsiteY29" fmla="*/ 75819 h 240220"/>
                            <a:gd name="connsiteX30" fmla="*/ 21672 w 33959"/>
                            <a:gd name="connsiteY30" fmla="*/ 55721 h 240220"/>
                            <a:gd name="connsiteX31" fmla="*/ 19291 w 33959"/>
                            <a:gd name="connsiteY31" fmla="*/ 37624 h 240220"/>
                            <a:gd name="connsiteX32" fmla="*/ 18339 w 33959"/>
                            <a:gd name="connsiteY32" fmla="*/ 22193 h 240220"/>
                            <a:gd name="connsiteX33" fmla="*/ 18624 w 33959"/>
                            <a:gd name="connsiteY33" fmla="*/ 10287 h 240220"/>
                            <a:gd name="connsiteX34" fmla="*/ 19672 w 33959"/>
                            <a:gd name="connsiteY34" fmla="*/ 0 h 240220"/>
                            <a:gd name="connsiteX35" fmla="*/ 19386 w 33959"/>
                            <a:gd name="connsiteY35" fmla="*/ 10287 h 240220"/>
                            <a:gd name="connsiteX36" fmla="*/ 20053 w 33959"/>
                            <a:gd name="connsiteY36" fmla="*/ 22098 h 240220"/>
                            <a:gd name="connsiteX37" fmla="*/ 22148 w 33959"/>
                            <a:gd name="connsiteY37" fmla="*/ 37243 h 240220"/>
                            <a:gd name="connsiteX38" fmla="*/ 25863 w 33959"/>
                            <a:gd name="connsiteY38" fmla="*/ 55055 h 240220"/>
                            <a:gd name="connsiteX39" fmla="*/ 30245 w 33959"/>
                            <a:gd name="connsiteY39" fmla="*/ 74962 h 240220"/>
                            <a:gd name="connsiteX40" fmla="*/ 32150 w 33959"/>
                            <a:gd name="connsiteY40" fmla="*/ 85820 h 240220"/>
                            <a:gd name="connsiteX41" fmla="*/ 33007 w 33959"/>
                            <a:gd name="connsiteY41" fmla="*/ 91440 h 240220"/>
                            <a:gd name="connsiteX42" fmla="*/ 33388 w 33959"/>
                            <a:gd name="connsiteY42" fmla="*/ 96965 h 240220"/>
                            <a:gd name="connsiteX43" fmla="*/ 33769 w 33959"/>
                            <a:gd name="connsiteY43" fmla="*/ 102489 h 240220"/>
                            <a:gd name="connsiteX44" fmla="*/ 33959 w 33959"/>
                            <a:gd name="connsiteY44" fmla="*/ 105537 h 240220"/>
                            <a:gd name="connsiteX45" fmla="*/ 33864 w 33959"/>
                            <a:gd name="connsiteY45" fmla="*/ 108585 h 240220"/>
                            <a:gd name="connsiteX46" fmla="*/ 33388 w 33959"/>
                            <a:gd name="connsiteY46" fmla="*/ 114681 h 240220"/>
                            <a:gd name="connsiteX47" fmla="*/ 33102 w 33959"/>
                            <a:gd name="connsiteY47" fmla="*/ 120968 h 240220"/>
                            <a:gd name="connsiteX48" fmla="*/ 26244 w 33959"/>
                            <a:gd name="connsiteY48" fmla="*/ 143161 h 240220"/>
                            <a:gd name="connsiteX49" fmla="*/ 24339 w 33959"/>
                            <a:gd name="connsiteY49" fmla="*/ 148114 h 240220"/>
                            <a:gd name="connsiteX50" fmla="*/ 21768 w 33959"/>
                            <a:gd name="connsiteY50" fmla="*/ 152972 h 240220"/>
                            <a:gd name="connsiteX51" fmla="*/ 19958 w 33959"/>
                            <a:gd name="connsiteY51" fmla="*/ 157639 h 240220"/>
                            <a:gd name="connsiteX52" fmla="*/ 18434 w 33959"/>
                            <a:gd name="connsiteY52" fmla="*/ 162497 h 240220"/>
                            <a:gd name="connsiteX53" fmla="*/ 15291 w 33959"/>
                            <a:gd name="connsiteY53" fmla="*/ 181451 h 240220"/>
                            <a:gd name="connsiteX54" fmla="*/ 15767 w 33959"/>
                            <a:gd name="connsiteY54" fmla="*/ 197834 h 240220"/>
                            <a:gd name="connsiteX55" fmla="*/ 16338 w 33959"/>
                            <a:gd name="connsiteY55" fmla="*/ 201644 h 240220"/>
                            <a:gd name="connsiteX56" fmla="*/ 17100 w 33959"/>
                            <a:gd name="connsiteY56" fmla="*/ 205550 h 240220"/>
                            <a:gd name="connsiteX57" fmla="*/ 17862 w 33959"/>
                            <a:gd name="connsiteY57" fmla="*/ 208788 h 240220"/>
                            <a:gd name="connsiteX58" fmla="*/ 18719 w 33959"/>
                            <a:gd name="connsiteY58" fmla="*/ 211931 h 240220"/>
                            <a:gd name="connsiteX59" fmla="*/ 22339 w 33959"/>
                            <a:gd name="connsiteY59" fmla="*/ 220694 h 240220"/>
                            <a:gd name="connsiteX60" fmla="*/ 23387 w 33959"/>
                            <a:gd name="connsiteY60" fmla="*/ 222028 h 240220"/>
                            <a:gd name="connsiteX61" fmla="*/ 22529 w 33959"/>
                            <a:gd name="connsiteY61" fmla="*/ 221837 h 240220"/>
                            <a:gd name="connsiteX62" fmla="*/ 23387 w 33959"/>
                            <a:gd name="connsiteY62" fmla="*/ 221933 h 240220"/>
                            <a:gd name="connsiteX63" fmla="*/ 24053 w 33959"/>
                            <a:gd name="connsiteY63" fmla="*/ 222028 h 240220"/>
                            <a:gd name="connsiteX64" fmla="*/ 21101 w 33959"/>
                            <a:gd name="connsiteY64" fmla="*/ 240221 h 2402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</a:cxnLst>
                          <a:rect l="l" t="t" r="r" b="b"/>
                          <a:pathLst>
                            <a:path w="33959" h="240220">
                              <a:moveTo>
                                <a:pt x="21101" y="240221"/>
                              </a:moveTo>
                              <a:cubicBezTo>
                                <a:pt x="21101" y="240221"/>
                                <a:pt x="20910" y="240125"/>
                                <a:pt x="20434" y="240030"/>
                              </a:cubicBezTo>
                              <a:cubicBezTo>
                                <a:pt x="20243" y="240030"/>
                                <a:pt x="19958" y="239935"/>
                                <a:pt x="19577" y="239840"/>
                              </a:cubicBezTo>
                              <a:cubicBezTo>
                                <a:pt x="19005" y="239744"/>
                                <a:pt x="17672" y="239268"/>
                                <a:pt x="16529" y="238792"/>
                              </a:cubicBezTo>
                              <a:cubicBezTo>
                                <a:pt x="12338" y="236887"/>
                                <a:pt x="9290" y="233458"/>
                                <a:pt x="7099" y="229362"/>
                              </a:cubicBezTo>
                              <a:cubicBezTo>
                                <a:pt x="5003" y="225362"/>
                                <a:pt x="3575" y="220885"/>
                                <a:pt x="2527" y="215932"/>
                              </a:cubicBezTo>
                              <a:cubicBezTo>
                                <a:pt x="2336" y="214694"/>
                                <a:pt x="2051" y="213455"/>
                                <a:pt x="1765" y="212217"/>
                              </a:cubicBezTo>
                              <a:cubicBezTo>
                                <a:pt x="1670" y="211646"/>
                                <a:pt x="1574" y="210979"/>
                                <a:pt x="1479" y="210312"/>
                              </a:cubicBezTo>
                              <a:lnTo>
                                <a:pt x="1289" y="209360"/>
                              </a:lnTo>
                              <a:lnTo>
                                <a:pt x="1193" y="208788"/>
                              </a:lnTo>
                              <a:lnTo>
                                <a:pt x="1193" y="208502"/>
                              </a:lnTo>
                              <a:lnTo>
                                <a:pt x="1098" y="208026"/>
                              </a:lnTo>
                              <a:cubicBezTo>
                                <a:pt x="908" y="206788"/>
                                <a:pt x="812" y="205454"/>
                                <a:pt x="622" y="204121"/>
                              </a:cubicBezTo>
                              <a:cubicBezTo>
                                <a:pt x="431" y="202787"/>
                                <a:pt x="241" y="201454"/>
                                <a:pt x="241" y="199739"/>
                              </a:cubicBezTo>
                              <a:cubicBezTo>
                                <a:pt x="50" y="196501"/>
                                <a:pt x="-140" y="193072"/>
                                <a:pt x="146" y="189833"/>
                              </a:cubicBezTo>
                              <a:cubicBezTo>
                                <a:pt x="241" y="186500"/>
                                <a:pt x="622" y="183166"/>
                                <a:pt x="1098" y="179737"/>
                              </a:cubicBezTo>
                              <a:cubicBezTo>
                                <a:pt x="2146" y="172879"/>
                                <a:pt x="3670" y="165830"/>
                                <a:pt x="6051" y="158877"/>
                              </a:cubicBezTo>
                              <a:cubicBezTo>
                                <a:pt x="6527" y="157067"/>
                                <a:pt x="7194" y="155353"/>
                                <a:pt x="7861" y="153638"/>
                              </a:cubicBezTo>
                              <a:cubicBezTo>
                                <a:pt x="8528" y="151829"/>
                                <a:pt x="9004" y="150305"/>
                                <a:pt x="9861" y="148209"/>
                              </a:cubicBezTo>
                              <a:cubicBezTo>
                                <a:pt x="10623" y="146590"/>
                                <a:pt x="11290" y="144875"/>
                                <a:pt x="12052" y="143161"/>
                              </a:cubicBezTo>
                              <a:cubicBezTo>
                                <a:pt x="12909" y="141446"/>
                                <a:pt x="13671" y="139637"/>
                                <a:pt x="14528" y="137922"/>
                              </a:cubicBezTo>
                              <a:cubicBezTo>
                                <a:pt x="17862" y="131159"/>
                                <a:pt x="21196" y="124778"/>
                                <a:pt x="23291" y="118015"/>
                              </a:cubicBezTo>
                              <a:cubicBezTo>
                                <a:pt x="23958" y="116396"/>
                                <a:pt x="24244" y="114681"/>
                                <a:pt x="24625" y="112967"/>
                              </a:cubicBezTo>
                              <a:cubicBezTo>
                                <a:pt x="25101" y="111252"/>
                                <a:pt x="25292" y="109538"/>
                                <a:pt x="25482" y="107823"/>
                              </a:cubicBezTo>
                              <a:lnTo>
                                <a:pt x="25768" y="105251"/>
                              </a:lnTo>
                              <a:cubicBezTo>
                                <a:pt x="25863" y="104680"/>
                                <a:pt x="25768" y="103537"/>
                                <a:pt x="25863" y="102680"/>
                              </a:cubicBezTo>
                              <a:cubicBezTo>
                                <a:pt x="25863" y="100775"/>
                                <a:pt x="25863" y="98965"/>
                                <a:pt x="25863" y="97155"/>
                              </a:cubicBezTo>
                              <a:cubicBezTo>
                                <a:pt x="25863" y="95345"/>
                                <a:pt x="25863" y="93440"/>
                                <a:pt x="25863" y="91631"/>
                              </a:cubicBezTo>
                              <a:cubicBezTo>
                                <a:pt x="25768" y="89916"/>
                                <a:pt x="25577" y="88106"/>
                                <a:pt x="25482" y="86297"/>
                              </a:cubicBezTo>
                              <a:cubicBezTo>
                                <a:pt x="25196" y="82772"/>
                                <a:pt x="25006" y="79343"/>
                                <a:pt x="24530" y="75819"/>
                              </a:cubicBezTo>
                              <a:cubicBezTo>
                                <a:pt x="23672" y="68866"/>
                                <a:pt x="22720" y="62198"/>
                                <a:pt x="21672" y="55721"/>
                              </a:cubicBezTo>
                              <a:cubicBezTo>
                                <a:pt x="20815" y="49340"/>
                                <a:pt x="19862" y="43244"/>
                                <a:pt x="19291" y="37624"/>
                              </a:cubicBezTo>
                              <a:cubicBezTo>
                                <a:pt x="18815" y="31909"/>
                                <a:pt x="18148" y="26765"/>
                                <a:pt x="18339" y="22193"/>
                              </a:cubicBezTo>
                              <a:cubicBezTo>
                                <a:pt x="18339" y="17526"/>
                                <a:pt x="18053" y="13526"/>
                                <a:pt x="18624" y="10287"/>
                              </a:cubicBezTo>
                              <a:cubicBezTo>
                                <a:pt x="19291" y="3715"/>
                                <a:pt x="19672" y="0"/>
                                <a:pt x="19672" y="0"/>
                              </a:cubicBezTo>
                              <a:cubicBezTo>
                                <a:pt x="19672" y="0"/>
                                <a:pt x="19577" y="3715"/>
                                <a:pt x="19386" y="10287"/>
                              </a:cubicBezTo>
                              <a:cubicBezTo>
                                <a:pt x="19100" y="13526"/>
                                <a:pt x="19672" y="17526"/>
                                <a:pt x="20053" y="22098"/>
                              </a:cubicBezTo>
                              <a:cubicBezTo>
                                <a:pt x="20243" y="26670"/>
                                <a:pt x="21291" y="31718"/>
                                <a:pt x="22148" y="37243"/>
                              </a:cubicBezTo>
                              <a:cubicBezTo>
                                <a:pt x="23101" y="42767"/>
                                <a:pt x="24530" y="48673"/>
                                <a:pt x="25863" y="55055"/>
                              </a:cubicBezTo>
                              <a:cubicBezTo>
                                <a:pt x="27292" y="61341"/>
                                <a:pt x="28816" y="68008"/>
                                <a:pt x="30245" y="74962"/>
                              </a:cubicBezTo>
                              <a:cubicBezTo>
                                <a:pt x="31102" y="78391"/>
                                <a:pt x="31483" y="82106"/>
                                <a:pt x="32150" y="85820"/>
                              </a:cubicBezTo>
                              <a:cubicBezTo>
                                <a:pt x="32435" y="87725"/>
                                <a:pt x="32721" y="89535"/>
                                <a:pt x="33007" y="91440"/>
                              </a:cubicBezTo>
                              <a:cubicBezTo>
                                <a:pt x="33102" y="93250"/>
                                <a:pt x="33293" y="95155"/>
                                <a:pt x="33388" y="96965"/>
                              </a:cubicBezTo>
                              <a:lnTo>
                                <a:pt x="33769" y="102489"/>
                              </a:lnTo>
                              <a:cubicBezTo>
                                <a:pt x="33769" y="103537"/>
                                <a:pt x="33959" y="104204"/>
                                <a:pt x="33959" y="105537"/>
                              </a:cubicBezTo>
                              <a:lnTo>
                                <a:pt x="33864" y="108585"/>
                              </a:lnTo>
                              <a:cubicBezTo>
                                <a:pt x="33769" y="110585"/>
                                <a:pt x="33769" y="112681"/>
                                <a:pt x="33388" y="114681"/>
                              </a:cubicBezTo>
                              <a:cubicBezTo>
                                <a:pt x="33007" y="116681"/>
                                <a:pt x="33674" y="119063"/>
                                <a:pt x="33102" y="120968"/>
                              </a:cubicBezTo>
                              <a:cubicBezTo>
                                <a:pt x="31293" y="128873"/>
                                <a:pt x="28816" y="136398"/>
                                <a:pt x="26244" y="143161"/>
                              </a:cubicBezTo>
                              <a:cubicBezTo>
                                <a:pt x="25577" y="144780"/>
                                <a:pt x="25006" y="146495"/>
                                <a:pt x="24339" y="148114"/>
                              </a:cubicBezTo>
                              <a:cubicBezTo>
                                <a:pt x="23672" y="149828"/>
                                <a:pt x="22339" y="151257"/>
                                <a:pt x="21768" y="152972"/>
                              </a:cubicBezTo>
                              <a:cubicBezTo>
                                <a:pt x="21291" y="154305"/>
                                <a:pt x="20434" y="156115"/>
                                <a:pt x="19958" y="157639"/>
                              </a:cubicBezTo>
                              <a:cubicBezTo>
                                <a:pt x="19481" y="159258"/>
                                <a:pt x="18815" y="160877"/>
                                <a:pt x="18434" y="162497"/>
                              </a:cubicBezTo>
                              <a:cubicBezTo>
                                <a:pt x="16814" y="169069"/>
                                <a:pt x="15767" y="175451"/>
                                <a:pt x="15291" y="181451"/>
                              </a:cubicBezTo>
                              <a:cubicBezTo>
                                <a:pt x="14909" y="187452"/>
                                <a:pt x="15100" y="193167"/>
                                <a:pt x="15767" y="197834"/>
                              </a:cubicBezTo>
                              <a:cubicBezTo>
                                <a:pt x="15862" y="198977"/>
                                <a:pt x="16148" y="200311"/>
                                <a:pt x="16338" y="201644"/>
                              </a:cubicBezTo>
                              <a:cubicBezTo>
                                <a:pt x="16624" y="202978"/>
                                <a:pt x="16910" y="204216"/>
                                <a:pt x="17100" y="205550"/>
                              </a:cubicBezTo>
                              <a:cubicBezTo>
                                <a:pt x="17386" y="206693"/>
                                <a:pt x="17672" y="207740"/>
                                <a:pt x="17862" y="208788"/>
                              </a:cubicBezTo>
                              <a:cubicBezTo>
                                <a:pt x="18148" y="209836"/>
                                <a:pt x="18434" y="210884"/>
                                <a:pt x="18719" y="211931"/>
                              </a:cubicBezTo>
                              <a:cubicBezTo>
                                <a:pt x="19862" y="215932"/>
                                <a:pt x="21196" y="218980"/>
                                <a:pt x="22339" y="220694"/>
                              </a:cubicBezTo>
                              <a:cubicBezTo>
                                <a:pt x="23387" y="222409"/>
                                <a:pt x="24434" y="222504"/>
                                <a:pt x="23387" y="222028"/>
                              </a:cubicBezTo>
                              <a:cubicBezTo>
                                <a:pt x="23101" y="221837"/>
                                <a:pt x="22529" y="221837"/>
                                <a:pt x="22529" y="221837"/>
                              </a:cubicBezTo>
                              <a:cubicBezTo>
                                <a:pt x="22910" y="221837"/>
                                <a:pt x="23101" y="221933"/>
                                <a:pt x="23387" y="221933"/>
                              </a:cubicBezTo>
                              <a:cubicBezTo>
                                <a:pt x="23863" y="222028"/>
                                <a:pt x="24053" y="222028"/>
                                <a:pt x="24053" y="222028"/>
                              </a:cubicBezTo>
                              <a:lnTo>
                                <a:pt x="21101" y="24022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69934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40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22254" y="3642268"/>
                        <a:ext cx="144571" cy="324702"/>
                        <a:chOff x="6222254" y="3642268"/>
                        <a:chExt cx="144571" cy="324702"/>
                      </a:xfrm>
                    </p:grpSpPr>
                    <p:sp>
                      <p:nvSpPr>
                        <p:cNvPr id="105" name="Freeform: Shape 118">
                          <a:extLst>
                            <a:ext uri="{FF2B5EF4-FFF2-40B4-BE49-F238E27FC236}">
                              <a16:creationId xmlns:a16="http://schemas.microsoft.com/office/drawing/2014/main" id="{B961CA7F-58E0-4E47-8E9C-8D0286A7868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5352" y="3642268"/>
                          <a:ext cx="81473" cy="207545"/>
                        </a:xfrm>
                        <a:custGeom>
                          <a:avLst/>
                          <a:gdLst>
                            <a:gd name="connsiteX0" fmla="*/ 3624 w 81473"/>
                            <a:gd name="connsiteY0" fmla="*/ 207545 h 207545"/>
                            <a:gd name="connsiteX1" fmla="*/ 862 w 81473"/>
                            <a:gd name="connsiteY1" fmla="*/ 168683 h 207545"/>
                            <a:gd name="connsiteX2" fmla="*/ 22389 w 81473"/>
                            <a:gd name="connsiteY2" fmla="*/ 81720 h 207545"/>
                            <a:gd name="connsiteX3" fmla="*/ 37343 w 81473"/>
                            <a:gd name="connsiteY3" fmla="*/ 22665 h 207545"/>
                            <a:gd name="connsiteX4" fmla="*/ 66299 w 81473"/>
                            <a:gd name="connsiteY4" fmla="*/ 376 h 207545"/>
                            <a:gd name="connsiteX5" fmla="*/ 78015 w 81473"/>
                            <a:gd name="connsiteY5" fmla="*/ 18569 h 207545"/>
                            <a:gd name="connsiteX6" fmla="*/ 81444 w 81473"/>
                            <a:gd name="connsiteY6" fmla="*/ 47335 h 207545"/>
                            <a:gd name="connsiteX7" fmla="*/ 62584 w 81473"/>
                            <a:gd name="connsiteY7" fmla="*/ 145537 h 207545"/>
                            <a:gd name="connsiteX8" fmla="*/ 24579 w 81473"/>
                            <a:gd name="connsiteY8" fmla="*/ 180780 h 207545"/>
                            <a:gd name="connsiteX9" fmla="*/ 3624 w 81473"/>
                            <a:gd name="connsiteY9" fmla="*/ 207545 h 207545"/>
                            <a:gd name="connsiteX10" fmla="*/ 3624 w 81473"/>
                            <a:gd name="connsiteY10" fmla="*/ 207545 h 2075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81473" h="207545">
                              <a:moveTo>
                                <a:pt x="3624" y="207545"/>
                              </a:moveTo>
                              <a:cubicBezTo>
                                <a:pt x="10578" y="199925"/>
                                <a:pt x="2005" y="178970"/>
                                <a:pt x="862" y="168683"/>
                              </a:cubicBezTo>
                              <a:cubicBezTo>
                                <a:pt x="-4091" y="136870"/>
                                <a:pt x="13530" y="110676"/>
                                <a:pt x="22389" y="81720"/>
                              </a:cubicBezTo>
                              <a:cubicBezTo>
                                <a:pt x="28294" y="61908"/>
                                <a:pt x="27056" y="42001"/>
                                <a:pt x="37343" y="22665"/>
                              </a:cubicBezTo>
                              <a:cubicBezTo>
                                <a:pt x="42201" y="13521"/>
                                <a:pt x="53916" y="-2672"/>
                                <a:pt x="66299" y="376"/>
                              </a:cubicBezTo>
                              <a:cubicBezTo>
                                <a:pt x="77062" y="2758"/>
                                <a:pt x="76776" y="10282"/>
                                <a:pt x="78015" y="18569"/>
                              </a:cubicBezTo>
                              <a:cubicBezTo>
                                <a:pt x="79729" y="28951"/>
                                <a:pt x="81348" y="36286"/>
                                <a:pt x="81444" y="47335"/>
                              </a:cubicBezTo>
                              <a:cubicBezTo>
                                <a:pt x="82015" y="78767"/>
                                <a:pt x="74300" y="117629"/>
                                <a:pt x="62584" y="145537"/>
                              </a:cubicBezTo>
                              <a:cubicBezTo>
                                <a:pt x="56583" y="160682"/>
                                <a:pt x="32866" y="166492"/>
                                <a:pt x="24579" y="180780"/>
                              </a:cubicBezTo>
                              <a:cubicBezTo>
                                <a:pt x="19245" y="190972"/>
                                <a:pt x="11530" y="198973"/>
                                <a:pt x="3624" y="207545"/>
                              </a:cubicBezTo>
                              <a:lnTo>
                                <a:pt x="3624" y="2075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1A73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06" name="Freeform: Shape 119">
                          <a:extLst>
                            <a:ext uri="{FF2B5EF4-FFF2-40B4-BE49-F238E27FC236}">
                              <a16:creationId xmlns:a16="http://schemas.microsoft.com/office/drawing/2014/main" id="{70BD2528-01AA-4F7A-847B-C1E8821083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9168" y="3764088"/>
                          <a:ext cx="5481" cy="61245"/>
                        </a:xfrm>
                        <a:custGeom>
                          <a:avLst/>
                          <a:gdLst>
                            <a:gd name="connsiteX0" fmla="*/ 3429 w 5481"/>
                            <a:gd name="connsiteY0" fmla="*/ 61246 h 61245"/>
                            <a:gd name="connsiteX1" fmla="*/ 2762 w 5481"/>
                            <a:gd name="connsiteY1" fmla="*/ 58674 h 61245"/>
                            <a:gd name="connsiteX2" fmla="*/ 2286 w 5481"/>
                            <a:gd name="connsiteY2" fmla="*/ 55626 h 61245"/>
                            <a:gd name="connsiteX3" fmla="*/ 2000 w 5481"/>
                            <a:gd name="connsiteY3" fmla="*/ 51626 h 61245"/>
                            <a:gd name="connsiteX4" fmla="*/ 2286 w 5481"/>
                            <a:gd name="connsiteY4" fmla="*/ 41720 h 61245"/>
                            <a:gd name="connsiteX5" fmla="*/ 2572 w 5481"/>
                            <a:gd name="connsiteY5" fmla="*/ 30575 h 61245"/>
                            <a:gd name="connsiteX6" fmla="*/ 2572 w 5481"/>
                            <a:gd name="connsiteY6" fmla="*/ 29147 h 61245"/>
                            <a:gd name="connsiteX7" fmla="*/ 2381 w 5481"/>
                            <a:gd name="connsiteY7" fmla="*/ 27813 h 61245"/>
                            <a:gd name="connsiteX8" fmla="*/ 2000 w 5481"/>
                            <a:gd name="connsiteY8" fmla="*/ 24956 h 61245"/>
                            <a:gd name="connsiteX9" fmla="*/ 1048 w 5481"/>
                            <a:gd name="connsiteY9" fmla="*/ 19526 h 61245"/>
                            <a:gd name="connsiteX10" fmla="*/ 0 w 5481"/>
                            <a:gd name="connsiteY10" fmla="*/ 9620 h 61245"/>
                            <a:gd name="connsiteX11" fmla="*/ 0 w 5481"/>
                            <a:gd name="connsiteY11" fmla="*/ 7525 h 61245"/>
                            <a:gd name="connsiteX12" fmla="*/ 286 w 5481"/>
                            <a:gd name="connsiteY12" fmla="*/ 5620 h 61245"/>
                            <a:gd name="connsiteX13" fmla="*/ 952 w 5481"/>
                            <a:gd name="connsiteY13" fmla="*/ 2572 h 61245"/>
                            <a:gd name="connsiteX14" fmla="*/ 1715 w 5481"/>
                            <a:gd name="connsiteY14" fmla="*/ 0 h 61245"/>
                            <a:gd name="connsiteX15" fmla="*/ 1429 w 5481"/>
                            <a:gd name="connsiteY15" fmla="*/ 2667 h 61245"/>
                            <a:gd name="connsiteX16" fmla="*/ 1333 w 5481"/>
                            <a:gd name="connsiteY16" fmla="*/ 5620 h 61245"/>
                            <a:gd name="connsiteX17" fmla="*/ 1524 w 5481"/>
                            <a:gd name="connsiteY17" fmla="*/ 9525 h 61245"/>
                            <a:gd name="connsiteX18" fmla="*/ 3429 w 5481"/>
                            <a:gd name="connsiteY18" fmla="*/ 19050 h 61245"/>
                            <a:gd name="connsiteX19" fmla="*/ 4667 w 5481"/>
                            <a:gd name="connsiteY19" fmla="*/ 24575 h 61245"/>
                            <a:gd name="connsiteX20" fmla="*/ 5144 w 5481"/>
                            <a:gd name="connsiteY20" fmla="*/ 27432 h 61245"/>
                            <a:gd name="connsiteX21" fmla="*/ 5334 w 5481"/>
                            <a:gd name="connsiteY21" fmla="*/ 28956 h 61245"/>
                            <a:gd name="connsiteX22" fmla="*/ 5429 w 5481"/>
                            <a:gd name="connsiteY22" fmla="*/ 30480 h 61245"/>
                            <a:gd name="connsiteX23" fmla="*/ 3619 w 5481"/>
                            <a:gd name="connsiteY23" fmla="*/ 51721 h 61245"/>
                            <a:gd name="connsiteX24" fmla="*/ 3429 w 5481"/>
                            <a:gd name="connsiteY24" fmla="*/ 55626 h 61245"/>
                            <a:gd name="connsiteX25" fmla="*/ 3429 w 5481"/>
                            <a:gd name="connsiteY25" fmla="*/ 58674 h 61245"/>
                            <a:gd name="connsiteX26" fmla="*/ 3429 w 5481"/>
                            <a:gd name="connsiteY26" fmla="*/ 61246 h 61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5481" h="61245">
                              <a:moveTo>
                                <a:pt x="3429" y="61246"/>
                              </a:moveTo>
                              <a:cubicBezTo>
                                <a:pt x="3429" y="61246"/>
                                <a:pt x="3238" y="60293"/>
                                <a:pt x="2762" y="58674"/>
                              </a:cubicBezTo>
                              <a:cubicBezTo>
                                <a:pt x="2572" y="57817"/>
                                <a:pt x="2381" y="56864"/>
                                <a:pt x="2286" y="55626"/>
                              </a:cubicBezTo>
                              <a:cubicBezTo>
                                <a:pt x="2096" y="54483"/>
                                <a:pt x="1905" y="53054"/>
                                <a:pt x="2000" y="51626"/>
                              </a:cubicBezTo>
                              <a:cubicBezTo>
                                <a:pt x="1905" y="48673"/>
                                <a:pt x="2096" y="45244"/>
                                <a:pt x="2286" y="41720"/>
                              </a:cubicBezTo>
                              <a:cubicBezTo>
                                <a:pt x="2476" y="38195"/>
                                <a:pt x="2857" y="34385"/>
                                <a:pt x="2572" y="30575"/>
                              </a:cubicBezTo>
                              <a:lnTo>
                                <a:pt x="2572" y="29147"/>
                              </a:lnTo>
                              <a:cubicBezTo>
                                <a:pt x="2572" y="28861"/>
                                <a:pt x="2476" y="28289"/>
                                <a:pt x="2381" y="27813"/>
                              </a:cubicBezTo>
                              <a:lnTo>
                                <a:pt x="2000" y="24956"/>
                              </a:lnTo>
                              <a:cubicBezTo>
                                <a:pt x="1715" y="23146"/>
                                <a:pt x="1333" y="21336"/>
                                <a:pt x="1048" y="19526"/>
                              </a:cubicBezTo>
                              <a:cubicBezTo>
                                <a:pt x="381" y="16002"/>
                                <a:pt x="0" y="12573"/>
                                <a:pt x="0" y="9620"/>
                              </a:cubicBezTo>
                              <a:cubicBezTo>
                                <a:pt x="0" y="8858"/>
                                <a:pt x="0" y="8192"/>
                                <a:pt x="0" y="7525"/>
                              </a:cubicBezTo>
                              <a:cubicBezTo>
                                <a:pt x="95" y="6858"/>
                                <a:pt x="190" y="6191"/>
                                <a:pt x="286" y="5620"/>
                              </a:cubicBezTo>
                              <a:cubicBezTo>
                                <a:pt x="381" y="4477"/>
                                <a:pt x="667" y="3429"/>
                                <a:pt x="952" y="2572"/>
                              </a:cubicBezTo>
                              <a:cubicBezTo>
                                <a:pt x="1429" y="953"/>
                                <a:pt x="1715" y="0"/>
                                <a:pt x="1715" y="0"/>
                              </a:cubicBezTo>
                              <a:cubicBezTo>
                                <a:pt x="1715" y="0"/>
                                <a:pt x="1619" y="953"/>
                                <a:pt x="1429" y="2667"/>
                              </a:cubicBezTo>
                              <a:cubicBezTo>
                                <a:pt x="1238" y="3524"/>
                                <a:pt x="1238" y="4477"/>
                                <a:pt x="1333" y="5620"/>
                              </a:cubicBezTo>
                              <a:cubicBezTo>
                                <a:pt x="1333" y="6763"/>
                                <a:pt x="1429" y="8096"/>
                                <a:pt x="1524" y="9525"/>
                              </a:cubicBezTo>
                              <a:cubicBezTo>
                                <a:pt x="1715" y="12287"/>
                                <a:pt x="2572" y="15526"/>
                                <a:pt x="3429" y="19050"/>
                              </a:cubicBezTo>
                              <a:cubicBezTo>
                                <a:pt x="3810" y="20765"/>
                                <a:pt x="4286" y="22670"/>
                                <a:pt x="4667" y="24575"/>
                              </a:cubicBezTo>
                              <a:lnTo>
                                <a:pt x="5144" y="27432"/>
                              </a:lnTo>
                              <a:cubicBezTo>
                                <a:pt x="5239" y="27908"/>
                                <a:pt x="5334" y="28289"/>
                                <a:pt x="5334" y="28956"/>
                              </a:cubicBezTo>
                              <a:lnTo>
                                <a:pt x="5429" y="30480"/>
                              </a:lnTo>
                              <a:cubicBezTo>
                                <a:pt x="5810" y="38481"/>
                                <a:pt x="4000" y="46006"/>
                                <a:pt x="3619" y="51721"/>
                              </a:cubicBezTo>
                              <a:cubicBezTo>
                                <a:pt x="3429" y="53150"/>
                                <a:pt x="3429" y="54388"/>
                                <a:pt x="3429" y="55626"/>
                              </a:cubicBezTo>
                              <a:cubicBezTo>
                                <a:pt x="3334" y="56769"/>
                                <a:pt x="3334" y="57817"/>
                                <a:pt x="3429" y="58674"/>
                              </a:cubicBezTo>
                              <a:cubicBezTo>
                                <a:pt x="3334" y="60198"/>
                                <a:pt x="3429" y="61246"/>
                                <a:pt x="3429" y="6124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07" name="Freeform: Shape 120">
                          <a:extLst>
                            <a:ext uri="{FF2B5EF4-FFF2-40B4-BE49-F238E27FC236}">
                              <a16:creationId xmlns:a16="http://schemas.microsoft.com/office/drawing/2014/main" id="{ADE3C4C2-FC87-4FA4-8039-752B30AE003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5072" y="3781995"/>
                          <a:ext cx="6381" cy="5265"/>
                        </a:xfrm>
                        <a:custGeom>
                          <a:avLst/>
                          <a:gdLst>
                            <a:gd name="connsiteX0" fmla="*/ 0 w 6381"/>
                            <a:gd name="connsiteY0" fmla="*/ 0 h 5265"/>
                            <a:gd name="connsiteX1" fmla="*/ 1429 w 6381"/>
                            <a:gd name="connsiteY1" fmla="*/ 476 h 5265"/>
                            <a:gd name="connsiteX2" fmla="*/ 3810 w 6381"/>
                            <a:gd name="connsiteY2" fmla="*/ 2000 h 5265"/>
                            <a:gd name="connsiteX3" fmla="*/ 5620 w 6381"/>
                            <a:gd name="connsiteY3" fmla="*/ 3905 h 5265"/>
                            <a:gd name="connsiteX4" fmla="*/ 6382 w 6381"/>
                            <a:gd name="connsiteY4" fmla="*/ 5144 h 5265"/>
                            <a:gd name="connsiteX5" fmla="*/ 4858 w 6381"/>
                            <a:gd name="connsiteY5" fmla="*/ 5239 h 5265"/>
                            <a:gd name="connsiteX6" fmla="*/ 3429 w 6381"/>
                            <a:gd name="connsiteY6" fmla="*/ 4858 h 5265"/>
                            <a:gd name="connsiteX7" fmla="*/ 2000 w 6381"/>
                            <a:gd name="connsiteY7" fmla="*/ 4000 h 5265"/>
                            <a:gd name="connsiteX8" fmla="*/ 286 w 6381"/>
                            <a:gd name="connsiteY8" fmla="*/ 1524 h 5265"/>
                            <a:gd name="connsiteX9" fmla="*/ 0 w 6381"/>
                            <a:gd name="connsiteY9" fmla="*/ 0 h 526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381" h="5265">
                              <a:moveTo>
                                <a:pt x="0" y="0"/>
                              </a:moveTo>
                              <a:cubicBezTo>
                                <a:pt x="0" y="0"/>
                                <a:pt x="667" y="95"/>
                                <a:pt x="1429" y="476"/>
                              </a:cubicBezTo>
                              <a:cubicBezTo>
                                <a:pt x="2191" y="857"/>
                                <a:pt x="3048" y="1333"/>
                                <a:pt x="3810" y="2000"/>
                              </a:cubicBezTo>
                              <a:cubicBezTo>
                                <a:pt x="4572" y="2572"/>
                                <a:pt x="5144" y="3334"/>
                                <a:pt x="5620" y="3905"/>
                              </a:cubicBezTo>
                              <a:cubicBezTo>
                                <a:pt x="6096" y="4572"/>
                                <a:pt x="6382" y="5144"/>
                                <a:pt x="6382" y="5144"/>
                              </a:cubicBezTo>
                              <a:cubicBezTo>
                                <a:pt x="6382" y="5144"/>
                                <a:pt x="5810" y="5334"/>
                                <a:pt x="4858" y="5239"/>
                              </a:cubicBezTo>
                              <a:cubicBezTo>
                                <a:pt x="4381" y="5239"/>
                                <a:pt x="3905" y="5144"/>
                                <a:pt x="3429" y="4858"/>
                              </a:cubicBezTo>
                              <a:cubicBezTo>
                                <a:pt x="2953" y="4667"/>
                                <a:pt x="2477" y="4286"/>
                                <a:pt x="2000" y="4000"/>
                              </a:cubicBezTo>
                              <a:cubicBezTo>
                                <a:pt x="1238" y="3238"/>
                                <a:pt x="476" y="2286"/>
                                <a:pt x="286" y="1524"/>
                              </a:cubicBezTo>
                              <a:cubicBezTo>
                                <a:pt x="0" y="667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08" name="Freeform: Shape 121">
                          <a:extLst>
                            <a:ext uri="{FF2B5EF4-FFF2-40B4-BE49-F238E27FC236}">
                              <a16:creationId xmlns:a16="http://schemas.microsoft.com/office/drawing/2014/main" id="{C9D04B77-8B05-4BFD-AD84-819CE55003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1644" y="3741514"/>
                          <a:ext cx="8392" cy="38576"/>
                        </a:xfrm>
                        <a:custGeom>
                          <a:avLst/>
                          <a:gdLst>
                            <a:gd name="connsiteX0" fmla="*/ 0 w 8392"/>
                            <a:gd name="connsiteY0" fmla="*/ 38576 h 38576"/>
                            <a:gd name="connsiteX1" fmla="*/ 1334 w 8392"/>
                            <a:gd name="connsiteY1" fmla="*/ 32480 h 38576"/>
                            <a:gd name="connsiteX2" fmla="*/ 2096 w 8392"/>
                            <a:gd name="connsiteY2" fmla="*/ 29528 h 38576"/>
                            <a:gd name="connsiteX3" fmla="*/ 2858 w 8392"/>
                            <a:gd name="connsiteY3" fmla="*/ 26289 h 38576"/>
                            <a:gd name="connsiteX4" fmla="*/ 4477 w 8392"/>
                            <a:gd name="connsiteY4" fmla="*/ 19336 h 38576"/>
                            <a:gd name="connsiteX5" fmla="*/ 5810 w 8392"/>
                            <a:gd name="connsiteY5" fmla="*/ 12287 h 38576"/>
                            <a:gd name="connsiteX6" fmla="*/ 6382 w 8392"/>
                            <a:gd name="connsiteY6" fmla="*/ 9049 h 38576"/>
                            <a:gd name="connsiteX7" fmla="*/ 6858 w 8392"/>
                            <a:gd name="connsiteY7" fmla="*/ 6096 h 38576"/>
                            <a:gd name="connsiteX8" fmla="*/ 8096 w 8392"/>
                            <a:gd name="connsiteY8" fmla="*/ 0 h 38576"/>
                            <a:gd name="connsiteX9" fmla="*/ 8382 w 8392"/>
                            <a:gd name="connsiteY9" fmla="*/ 6191 h 38576"/>
                            <a:gd name="connsiteX10" fmla="*/ 8096 w 8392"/>
                            <a:gd name="connsiteY10" fmla="*/ 12573 h 38576"/>
                            <a:gd name="connsiteX11" fmla="*/ 7049 w 8392"/>
                            <a:gd name="connsiteY11" fmla="*/ 19812 h 38576"/>
                            <a:gd name="connsiteX12" fmla="*/ 5048 w 8392"/>
                            <a:gd name="connsiteY12" fmla="*/ 26861 h 38576"/>
                            <a:gd name="connsiteX13" fmla="*/ 3905 w 8392"/>
                            <a:gd name="connsiteY13" fmla="*/ 30004 h 38576"/>
                            <a:gd name="connsiteX14" fmla="*/ 2667 w 8392"/>
                            <a:gd name="connsiteY14" fmla="*/ 32766 h 38576"/>
                            <a:gd name="connsiteX15" fmla="*/ 0 w 8392"/>
                            <a:gd name="connsiteY15" fmla="*/ 38576 h 38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8392" h="38576">
                              <a:moveTo>
                                <a:pt x="0" y="38576"/>
                              </a:moveTo>
                              <a:cubicBezTo>
                                <a:pt x="0" y="38576"/>
                                <a:pt x="476" y="36100"/>
                                <a:pt x="1334" y="32480"/>
                              </a:cubicBezTo>
                              <a:cubicBezTo>
                                <a:pt x="1619" y="31528"/>
                                <a:pt x="1810" y="30575"/>
                                <a:pt x="2096" y="29528"/>
                              </a:cubicBezTo>
                              <a:cubicBezTo>
                                <a:pt x="2477" y="28480"/>
                                <a:pt x="2572" y="27432"/>
                                <a:pt x="2858" y="26289"/>
                              </a:cubicBezTo>
                              <a:cubicBezTo>
                                <a:pt x="3334" y="24098"/>
                                <a:pt x="3905" y="21717"/>
                                <a:pt x="4477" y="19336"/>
                              </a:cubicBezTo>
                              <a:cubicBezTo>
                                <a:pt x="4858" y="16954"/>
                                <a:pt x="5334" y="14573"/>
                                <a:pt x="5810" y="12287"/>
                              </a:cubicBezTo>
                              <a:cubicBezTo>
                                <a:pt x="6001" y="11144"/>
                                <a:pt x="6287" y="10096"/>
                                <a:pt x="6382" y="9049"/>
                              </a:cubicBezTo>
                              <a:cubicBezTo>
                                <a:pt x="6572" y="8001"/>
                                <a:pt x="6668" y="7049"/>
                                <a:pt x="6858" y="6096"/>
                              </a:cubicBezTo>
                              <a:cubicBezTo>
                                <a:pt x="7525" y="2477"/>
                                <a:pt x="8096" y="0"/>
                                <a:pt x="8096" y="0"/>
                              </a:cubicBezTo>
                              <a:cubicBezTo>
                                <a:pt x="8096" y="0"/>
                                <a:pt x="8287" y="2477"/>
                                <a:pt x="8382" y="6191"/>
                              </a:cubicBezTo>
                              <a:cubicBezTo>
                                <a:pt x="8382" y="8096"/>
                                <a:pt x="8477" y="10287"/>
                                <a:pt x="8096" y="12573"/>
                              </a:cubicBezTo>
                              <a:cubicBezTo>
                                <a:pt x="7811" y="14859"/>
                                <a:pt x="7430" y="17336"/>
                                <a:pt x="7049" y="19812"/>
                              </a:cubicBezTo>
                              <a:cubicBezTo>
                                <a:pt x="6477" y="22288"/>
                                <a:pt x="5715" y="24670"/>
                                <a:pt x="5048" y="26861"/>
                              </a:cubicBezTo>
                              <a:cubicBezTo>
                                <a:pt x="4667" y="28004"/>
                                <a:pt x="4382" y="29051"/>
                                <a:pt x="3905" y="30004"/>
                              </a:cubicBezTo>
                              <a:cubicBezTo>
                                <a:pt x="3429" y="30956"/>
                                <a:pt x="3048" y="31909"/>
                                <a:pt x="2667" y="32766"/>
                              </a:cubicBezTo>
                              <a:cubicBezTo>
                                <a:pt x="1238" y="36386"/>
                                <a:pt x="0" y="38576"/>
                                <a:pt x="0" y="385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09" name="Freeform: Shape 122">
                          <a:extLst>
                            <a:ext uri="{FF2B5EF4-FFF2-40B4-BE49-F238E27FC236}">
                              <a16:creationId xmlns:a16="http://schemas.microsoft.com/office/drawing/2014/main" id="{FBBD161D-EE79-45FB-AF99-8CF6C62ED74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8754" y="3723798"/>
                          <a:ext cx="6608" cy="57245"/>
                        </a:xfrm>
                        <a:custGeom>
                          <a:avLst/>
                          <a:gdLst>
                            <a:gd name="connsiteX0" fmla="*/ 6608 w 6608"/>
                            <a:gd name="connsiteY0" fmla="*/ 57245 h 57245"/>
                            <a:gd name="connsiteX1" fmla="*/ 6036 w 6608"/>
                            <a:gd name="connsiteY1" fmla="*/ 54769 h 57245"/>
                            <a:gd name="connsiteX2" fmla="*/ 4703 w 6608"/>
                            <a:gd name="connsiteY2" fmla="*/ 48387 h 57245"/>
                            <a:gd name="connsiteX3" fmla="*/ 2703 w 6608"/>
                            <a:gd name="connsiteY3" fmla="*/ 39338 h 57245"/>
                            <a:gd name="connsiteX4" fmla="*/ 702 w 6608"/>
                            <a:gd name="connsiteY4" fmla="*/ 28861 h 57245"/>
                            <a:gd name="connsiteX5" fmla="*/ 131 w 6608"/>
                            <a:gd name="connsiteY5" fmla="*/ 23432 h 57245"/>
                            <a:gd name="connsiteX6" fmla="*/ 36 w 6608"/>
                            <a:gd name="connsiteY6" fmla="*/ 18098 h 57245"/>
                            <a:gd name="connsiteX7" fmla="*/ 321 w 6608"/>
                            <a:gd name="connsiteY7" fmla="*/ 13145 h 57245"/>
                            <a:gd name="connsiteX8" fmla="*/ 893 w 6608"/>
                            <a:gd name="connsiteY8" fmla="*/ 8763 h 57245"/>
                            <a:gd name="connsiteX9" fmla="*/ 1750 w 6608"/>
                            <a:gd name="connsiteY9" fmla="*/ 5144 h 57245"/>
                            <a:gd name="connsiteX10" fmla="*/ 2608 w 6608"/>
                            <a:gd name="connsiteY10" fmla="*/ 2381 h 57245"/>
                            <a:gd name="connsiteX11" fmla="*/ 3369 w 6608"/>
                            <a:gd name="connsiteY11" fmla="*/ 0 h 57245"/>
                            <a:gd name="connsiteX12" fmla="*/ 3084 w 6608"/>
                            <a:gd name="connsiteY12" fmla="*/ 2477 h 57245"/>
                            <a:gd name="connsiteX13" fmla="*/ 2703 w 6608"/>
                            <a:gd name="connsiteY13" fmla="*/ 5334 h 57245"/>
                            <a:gd name="connsiteX14" fmla="*/ 2322 w 6608"/>
                            <a:gd name="connsiteY14" fmla="*/ 8954 h 57245"/>
                            <a:gd name="connsiteX15" fmla="*/ 2227 w 6608"/>
                            <a:gd name="connsiteY15" fmla="*/ 13240 h 57245"/>
                            <a:gd name="connsiteX16" fmla="*/ 2322 w 6608"/>
                            <a:gd name="connsiteY16" fmla="*/ 18002 h 57245"/>
                            <a:gd name="connsiteX17" fmla="*/ 2703 w 6608"/>
                            <a:gd name="connsiteY17" fmla="*/ 23146 h 57245"/>
                            <a:gd name="connsiteX18" fmla="*/ 3369 w 6608"/>
                            <a:gd name="connsiteY18" fmla="*/ 28384 h 57245"/>
                            <a:gd name="connsiteX19" fmla="*/ 4227 w 6608"/>
                            <a:gd name="connsiteY19" fmla="*/ 33623 h 57245"/>
                            <a:gd name="connsiteX20" fmla="*/ 5084 w 6608"/>
                            <a:gd name="connsiteY20" fmla="*/ 38767 h 57245"/>
                            <a:gd name="connsiteX21" fmla="*/ 6322 w 6608"/>
                            <a:gd name="connsiteY21" fmla="*/ 48006 h 57245"/>
                            <a:gd name="connsiteX22" fmla="*/ 6608 w 6608"/>
                            <a:gd name="connsiteY22" fmla="*/ 54578 h 57245"/>
                            <a:gd name="connsiteX23" fmla="*/ 6608 w 6608"/>
                            <a:gd name="connsiteY23" fmla="*/ 57245 h 57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6608" h="57245">
                              <a:moveTo>
                                <a:pt x="6608" y="57245"/>
                              </a:moveTo>
                              <a:cubicBezTo>
                                <a:pt x="6608" y="57245"/>
                                <a:pt x="6417" y="56388"/>
                                <a:pt x="6036" y="54769"/>
                              </a:cubicBezTo>
                              <a:cubicBezTo>
                                <a:pt x="5751" y="53245"/>
                                <a:pt x="5370" y="50959"/>
                                <a:pt x="4703" y="48387"/>
                              </a:cubicBezTo>
                              <a:cubicBezTo>
                                <a:pt x="4131" y="45720"/>
                                <a:pt x="3369" y="42672"/>
                                <a:pt x="2703" y="39338"/>
                              </a:cubicBezTo>
                              <a:cubicBezTo>
                                <a:pt x="1941" y="36004"/>
                                <a:pt x="1274" y="32480"/>
                                <a:pt x="702" y="28861"/>
                              </a:cubicBezTo>
                              <a:cubicBezTo>
                                <a:pt x="512" y="27051"/>
                                <a:pt x="321" y="25241"/>
                                <a:pt x="131" y="23432"/>
                              </a:cubicBezTo>
                              <a:cubicBezTo>
                                <a:pt x="-60" y="21622"/>
                                <a:pt x="36" y="19812"/>
                                <a:pt x="36" y="18098"/>
                              </a:cubicBezTo>
                              <a:cubicBezTo>
                                <a:pt x="-60" y="16383"/>
                                <a:pt x="36" y="14669"/>
                                <a:pt x="321" y="13145"/>
                              </a:cubicBezTo>
                              <a:cubicBezTo>
                                <a:pt x="512" y="11621"/>
                                <a:pt x="702" y="10097"/>
                                <a:pt x="893" y="8763"/>
                              </a:cubicBezTo>
                              <a:cubicBezTo>
                                <a:pt x="988" y="7430"/>
                                <a:pt x="1560" y="6191"/>
                                <a:pt x="1750" y="5144"/>
                              </a:cubicBezTo>
                              <a:cubicBezTo>
                                <a:pt x="2036" y="4096"/>
                                <a:pt x="2322" y="3143"/>
                                <a:pt x="2608" y="2381"/>
                              </a:cubicBezTo>
                              <a:cubicBezTo>
                                <a:pt x="3084" y="857"/>
                                <a:pt x="3369" y="0"/>
                                <a:pt x="3369" y="0"/>
                              </a:cubicBezTo>
                              <a:cubicBezTo>
                                <a:pt x="3369" y="0"/>
                                <a:pt x="3274" y="953"/>
                                <a:pt x="3084" y="2477"/>
                              </a:cubicBezTo>
                              <a:cubicBezTo>
                                <a:pt x="2988" y="3239"/>
                                <a:pt x="2893" y="4191"/>
                                <a:pt x="2703" y="5334"/>
                              </a:cubicBezTo>
                              <a:cubicBezTo>
                                <a:pt x="2608" y="6477"/>
                                <a:pt x="2322" y="7620"/>
                                <a:pt x="2322" y="8954"/>
                              </a:cubicBezTo>
                              <a:cubicBezTo>
                                <a:pt x="2322" y="10287"/>
                                <a:pt x="2227" y="11716"/>
                                <a:pt x="2227" y="13240"/>
                              </a:cubicBezTo>
                              <a:cubicBezTo>
                                <a:pt x="2131" y="14764"/>
                                <a:pt x="2227" y="16383"/>
                                <a:pt x="2322" y="18002"/>
                              </a:cubicBezTo>
                              <a:cubicBezTo>
                                <a:pt x="2417" y="19717"/>
                                <a:pt x="2512" y="21431"/>
                                <a:pt x="2703" y="23146"/>
                              </a:cubicBezTo>
                              <a:cubicBezTo>
                                <a:pt x="2893" y="24860"/>
                                <a:pt x="3179" y="26670"/>
                                <a:pt x="3369" y="28384"/>
                              </a:cubicBezTo>
                              <a:cubicBezTo>
                                <a:pt x="3560" y="30194"/>
                                <a:pt x="3941" y="31909"/>
                                <a:pt x="4227" y="33623"/>
                              </a:cubicBezTo>
                              <a:cubicBezTo>
                                <a:pt x="4512" y="35338"/>
                                <a:pt x="4798" y="37052"/>
                                <a:pt x="5084" y="38767"/>
                              </a:cubicBezTo>
                              <a:cubicBezTo>
                                <a:pt x="5656" y="42100"/>
                                <a:pt x="5941" y="45339"/>
                                <a:pt x="6322" y="48006"/>
                              </a:cubicBezTo>
                              <a:cubicBezTo>
                                <a:pt x="6703" y="50673"/>
                                <a:pt x="6513" y="52959"/>
                                <a:pt x="6608" y="54578"/>
                              </a:cubicBezTo>
                              <a:cubicBezTo>
                                <a:pt x="6608" y="56293"/>
                                <a:pt x="6608" y="57245"/>
                                <a:pt x="6608" y="5724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0" name="Freeform: Shape 123">
                          <a:extLst>
                            <a:ext uri="{FF2B5EF4-FFF2-40B4-BE49-F238E27FC236}">
                              <a16:creationId xmlns:a16="http://schemas.microsoft.com/office/drawing/2014/main" id="{249039FA-9189-4C8B-B264-BFFF31745E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4884" y="3754754"/>
                          <a:ext cx="6286" cy="7048"/>
                        </a:xfrm>
                        <a:custGeom>
                          <a:avLst/>
                          <a:gdLst>
                            <a:gd name="connsiteX0" fmla="*/ 0 w 6286"/>
                            <a:gd name="connsiteY0" fmla="*/ 0 h 7048"/>
                            <a:gd name="connsiteX1" fmla="*/ 1524 w 6286"/>
                            <a:gd name="connsiteY1" fmla="*/ 667 h 7048"/>
                            <a:gd name="connsiteX2" fmla="*/ 4000 w 6286"/>
                            <a:gd name="connsiteY2" fmla="*/ 2858 h 7048"/>
                            <a:gd name="connsiteX3" fmla="*/ 5810 w 6286"/>
                            <a:gd name="connsiteY3" fmla="*/ 5429 h 7048"/>
                            <a:gd name="connsiteX4" fmla="*/ 6286 w 6286"/>
                            <a:gd name="connsiteY4" fmla="*/ 7049 h 7048"/>
                            <a:gd name="connsiteX5" fmla="*/ 4667 w 6286"/>
                            <a:gd name="connsiteY5" fmla="*/ 6572 h 7048"/>
                            <a:gd name="connsiteX6" fmla="*/ 1810 w 6286"/>
                            <a:gd name="connsiteY6" fmla="*/ 4572 h 7048"/>
                            <a:gd name="connsiteX7" fmla="*/ 286 w 6286"/>
                            <a:gd name="connsiteY7" fmla="*/ 1619 h 7048"/>
                            <a:gd name="connsiteX8" fmla="*/ 0 w 6286"/>
                            <a:gd name="connsiteY8" fmla="*/ 0 h 70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6286" h="7048">
                              <a:moveTo>
                                <a:pt x="0" y="0"/>
                              </a:moveTo>
                              <a:cubicBezTo>
                                <a:pt x="0" y="0"/>
                                <a:pt x="667" y="191"/>
                                <a:pt x="1524" y="667"/>
                              </a:cubicBezTo>
                              <a:cubicBezTo>
                                <a:pt x="2381" y="1143"/>
                                <a:pt x="3238" y="2000"/>
                                <a:pt x="4000" y="2858"/>
                              </a:cubicBezTo>
                              <a:cubicBezTo>
                                <a:pt x="4763" y="3620"/>
                                <a:pt x="5429" y="4572"/>
                                <a:pt x="5810" y="5429"/>
                              </a:cubicBezTo>
                              <a:cubicBezTo>
                                <a:pt x="6191" y="6287"/>
                                <a:pt x="6286" y="7049"/>
                                <a:pt x="6286" y="7049"/>
                              </a:cubicBezTo>
                              <a:cubicBezTo>
                                <a:pt x="6286" y="7049"/>
                                <a:pt x="5620" y="6953"/>
                                <a:pt x="4667" y="6572"/>
                              </a:cubicBezTo>
                              <a:cubicBezTo>
                                <a:pt x="3810" y="6191"/>
                                <a:pt x="2667" y="5429"/>
                                <a:pt x="1810" y="4572"/>
                              </a:cubicBezTo>
                              <a:cubicBezTo>
                                <a:pt x="1048" y="3620"/>
                                <a:pt x="571" y="2572"/>
                                <a:pt x="286" y="1619"/>
                              </a:cubicBezTo>
                              <a:cubicBezTo>
                                <a:pt x="95" y="76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1" name="Freeform: Shape 124">
                          <a:extLst>
                            <a:ext uri="{FF2B5EF4-FFF2-40B4-BE49-F238E27FC236}">
                              <a16:creationId xmlns:a16="http://schemas.microsoft.com/office/drawing/2014/main" id="{65552E55-E09A-4655-9921-140B54E5D1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6789" y="3757802"/>
                          <a:ext cx="30194" cy="43243"/>
                        </a:xfrm>
                        <a:custGeom>
                          <a:avLst/>
                          <a:gdLst>
                            <a:gd name="connsiteX0" fmla="*/ 0 w 30194"/>
                            <a:gd name="connsiteY0" fmla="*/ 43243 h 43243"/>
                            <a:gd name="connsiteX1" fmla="*/ 1143 w 30194"/>
                            <a:gd name="connsiteY1" fmla="*/ 41243 h 43243"/>
                            <a:gd name="connsiteX2" fmla="*/ 2477 w 30194"/>
                            <a:gd name="connsiteY2" fmla="*/ 38957 h 43243"/>
                            <a:gd name="connsiteX3" fmla="*/ 4572 w 30194"/>
                            <a:gd name="connsiteY3" fmla="*/ 36195 h 43243"/>
                            <a:gd name="connsiteX4" fmla="*/ 10573 w 30194"/>
                            <a:gd name="connsiteY4" fmla="*/ 29908 h 43243"/>
                            <a:gd name="connsiteX5" fmla="*/ 14002 w 30194"/>
                            <a:gd name="connsiteY5" fmla="*/ 26575 h 43243"/>
                            <a:gd name="connsiteX6" fmla="*/ 15716 w 30194"/>
                            <a:gd name="connsiteY6" fmla="*/ 24860 h 43243"/>
                            <a:gd name="connsiteX7" fmla="*/ 17335 w 30194"/>
                            <a:gd name="connsiteY7" fmla="*/ 22955 h 43243"/>
                            <a:gd name="connsiteX8" fmla="*/ 20288 w 30194"/>
                            <a:gd name="connsiteY8" fmla="*/ 19145 h 43243"/>
                            <a:gd name="connsiteX9" fmla="*/ 22765 w 30194"/>
                            <a:gd name="connsiteY9" fmla="*/ 15145 h 43243"/>
                            <a:gd name="connsiteX10" fmla="*/ 26479 w 30194"/>
                            <a:gd name="connsiteY10" fmla="*/ 7525 h 43243"/>
                            <a:gd name="connsiteX11" fmla="*/ 30194 w 30194"/>
                            <a:gd name="connsiteY11" fmla="*/ 0 h 43243"/>
                            <a:gd name="connsiteX12" fmla="*/ 28004 w 30194"/>
                            <a:gd name="connsiteY12" fmla="*/ 8096 h 43243"/>
                            <a:gd name="connsiteX13" fmla="*/ 24956 w 30194"/>
                            <a:gd name="connsiteY13" fmla="*/ 16192 h 43243"/>
                            <a:gd name="connsiteX14" fmla="*/ 22574 w 30194"/>
                            <a:gd name="connsiteY14" fmla="*/ 20574 h 43243"/>
                            <a:gd name="connsiteX15" fmla="*/ 19431 w 30194"/>
                            <a:gd name="connsiteY15" fmla="*/ 24765 h 43243"/>
                            <a:gd name="connsiteX16" fmla="*/ 17717 w 30194"/>
                            <a:gd name="connsiteY16" fmla="*/ 26670 h 43243"/>
                            <a:gd name="connsiteX17" fmla="*/ 15811 w 30194"/>
                            <a:gd name="connsiteY17" fmla="*/ 28480 h 43243"/>
                            <a:gd name="connsiteX18" fmla="*/ 12192 w 30194"/>
                            <a:gd name="connsiteY18" fmla="*/ 31718 h 43243"/>
                            <a:gd name="connsiteX19" fmla="*/ 8763 w 30194"/>
                            <a:gd name="connsiteY19" fmla="*/ 34576 h 43243"/>
                            <a:gd name="connsiteX20" fmla="*/ 5810 w 30194"/>
                            <a:gd name="connsiteY20" fmla="*/ 37243 h 43243"/>
                            <a:gd name="connsiteX21" fmla="*/ 3334 w 30194"/>
                            <a:gd name="connsiteY21" fmla="*/ 39624 h 43243"/>
                            <a:gd name="connsiteX22" fmla="*/ 1619 w 30194"/>
                            <a:gd name="connsiteY22" fmla="*/ 41624 h 43243"/>
                            <a:gd name="connsiteX23" fmla="*/ 0 w 30194"/>
                            <a:gd name="connsiteY23" fmla="*/ 43243 h 432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30194" h="43243">
                              <a:moveTo>
                                <a:pt x="0" y="43243"/>
                              </a:moveTo>
                              <a:cubicBezTo>
                                <a:pt x="0" y="43243"/>
                                <a:pt x="381" y="42481"/>
                                <a:pt x="1143" y="41243"/>
                              </a:cubicBezTo>
                              <a:cubicBezTo>
                                <a:pt x="1524" y="40576"/>
                                <a:pt x="2000" y="39814"/>
                                <a:pt x="2477" y="38957"/>
                              </a:cubicBezTo>
                              <a:cubicBezTo>
                                <a:pt x="2953" y="38005"/>
                                <a:pt x="3715" y="37147"/>
                                <a:pt x="4572" y="36195"/>
                              </a:cubicBezTo>
                              <a:cubicBezTo>
                                <a:pt x="6191" y="34195"/>
                                <a:pt x="8287" y="32004"/>
                                <a:pt x="10573" y="29908"/>
                              </a:cubicBezTo>
                              <a:cubicBezTo>
                                <a:pt x="11716" y="28861"/>
                                <a:pt x="12859" y="27718"/>
                                <a:pt x="14002" y="26575"/>
                              </a:cubicBezTo>
                              <a:lnTo>
                                <a:pt x="15716" y="24860"/>
                              </a:lnTo>
                              <a:lnTo>
                                <a:pt x="17335" y="22955"/>
                              </a:lnTo>
                              <a:cubicBezTo>
                                <a:pt x="18574" y="21717"/>
                                <a:pt x="19336" y="20383"/>
                                <a:pt x="20288" y="19145"/>
                              </a:cubicBezTo>
                              <a:cubicBezTo>
                                <a:pt x="21050" y="17812"/>
                                <a:pt x="22098" y="16478"/>
                                <a:pt x="22765" y="15145"/>
                              </a:cubicBezTo>
                              <a:cubicBezTo>
                                <a:pt x="24289" y="12478"/>
                                <a:pt x="25432" y="9811"/>
                                <a:pt x="26479" y="7525"/>
                              </a:cubicBezTo>
                              <a:cubicBezTo>
                                <a:pt x="28575" y="2953"/>
                                <a:pt x="30194" y="0"/>
                                <a:pt x="30194" y="0"/>
                              </a:cubicBezTo>
                              <a:cubicBezTo>
                                <a:pt x="30194" y="0"/>
                                <a:pt x="29337" y="3238"/>
                                <a:pt x="28004" y="8096"/>
                              </a:cubicBezTo>
                              <a:cubicBezTo>
                                <a:pt x="27242" y="10477"/>
                                <a:pt x="26384" y="13335"/>
                                <a:pt x="24956" y="16192"/>
                              </a:cubicBezTo>
                              <a:cubicBezTo>
                                <a:pt x="24289" y="17717"/>
                                <a:pt x="23431" y="19145"/>
                                <a:pt x="22574" y="20574"/>
                              </a:cubicBezTo>
                              <a:cubicBezTo>
                                <a:pt x="21527" y="21908"/>
                                <a:pt x="20574" y="23527"/>
                                <a:pt x="19431" y="24765"/>
                              </a:cubicBezTo>
                              <a:lnTo>
                                <a:pt x="17717" y="26670"/>
                              </a:lnTo>
                              <a:lnTo>
                                <a:pt x="15811" y="28480"/>
                              </a:lnTo>
                              <a:cubicBezTo>
                                <a:pt x="14573" y="29623"/>
                                <a:pt x="13335" y="30766"/>
                                <a:pt x="12192" y="31718"/>
                              </a:cubicBezTo>
                              <a:cubicBezTo>
                                <a:pt x="10954" y="32766"/>
                                <a:pt x="9811" y="33718"/>
                                <a:pt x="8763" y="34576"/>
                              </a:cubicBezTo>
                              <a:cubicBezTo>
                                <a:pt x="7715" y="35528"/>
                                <a:pt x="6763" y="36385"/>
                                <a:pt x="5810" y="37243"/>
                              </a:cubicBezTo>
                              <a:cubicBezTo>
                                <a:pt x="4953" y="38100"/>
                                <a:pt x="4000" y="38767"/>
                                <a:pt x="3334" y="39624"/>
                              </a:cubicBezTo>
                              <a:cubicBezTo>
                                <a:pt x="2667" y="40386"/>
                                <a:pt x="2096" y="41053"/>
                                <a:pt x="1619" y="41624"/>
                              </a:cubicBezTo>
                              <a:cubicBezTo>
                                <a:pt x="571" y="42577"/>
                                <a:pt x="0" y="43243"/>
                                <a:pt x="0" y="4324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2" name="Freeform: Shape 125">
                          <a:extLst>
                            <a:ext uri="{FF2B5EF4-FFF2-40B4-BE49-F238E27FC236}">
                              <a16:creationId xmlns:a16="http://schemas.microsoft.com/office/drawing/2014/main" id="{F89E75C5-9684-4BC1-94C0-15C01EB23A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40602" y="3758945"/>
                          <a:ext cx="12763" cy="13186"/>
                        </a:xfrm>
                        <a:custGeom>
                          <a:avLst/>
                          <a:gdLst>
                            <a:gd name="connsiteX0" fmla="*/ 0 w 12763"/>
                            <a:gd name="connsiteY0" fmla="*/ 13145 h 13186"/>
                            <a:gd name="connsiteX1" fmla="*/ 667 w 12763"/>
                            <a:gd name="connsiteY1" fmla="*/ 12573 h 13186"/>
                            <a:gd name="connsiteX2" fmla="*/ 1429 w 12763"/>
                            <a:gd name="connsiteY2" fmla="*/ 12001 h 13186"/>
                            <a:gd name="connsiteX3" fmla="*/ 2286 w 12763"/>
                            <a:gd name="connsiteY3" fmla="*/ 11240 h 13186"/>
                            <a:gd name="connsiteX4" fmla="*/ 3238 w 12763"/>
                            <a:gd name="connsiteY4" fmla="*/ 10382 h 13186"/>
                            <a:gd name="connsiteX5" fmla="*/ 4286 w 12763"/>
                            <a:gd name="connsiteY5" fmla="*/ 9334 h 13186"/>
                            <a:gd name="connsiteX6" fmla="*/ 6572 w 12763"/>
                            <a:gd name="connsiteY6" fmla="*/ 6953 h 13186"/>
                            <a:gd name="connsiteX7" fmla="*/ 10763 w 12763"/>
                            <a:gd name="connsiteY7" fmla="*/ 2286 h 13186"/>
                            <a:gd name="connsiteX8" fmla="*/ 12192 w 12763"/>
                            <a:gd name="connsiteY8" fmla="*/ 667 h 13186"/>
                            <a:gd name="connsiteX9" fmla="*/ 12763 w 12763"/>
                            <a:gd name="connsiteY9" fmla="*/ 0 h 13186"/>
                            <a:gd name="connsiteX10" fmla="*/ 12668 w 12763"/>
                            <a:gd name="connsiteY10" fmla="*/ 857 h 13186"/>
                            <a:gd name="connsiteX11" fmla="*/ 12097 w 12763"/>
                            <a:gd name="connsiteY11" fmla="*/ 3048 h 13186"/>
                            <a:gd name="connsiteX12" fmla="*/ 10668 w 12763"/>
                            <a:gd name="connsiteY12" fmla="*/ 5905 h 13186"/>
                            <a:gd name="connsiteX13" fmla="*/ 8477 w 12763"/>
                            <a:gd name="connsiteY13" fmla="*/ 8763 h 13186"/>
                            <a:gd name="connsiteX14" fmla="*/ 5715 w 12763"/>
                            <a:gd name="connsiteY14" fmla="*/ 11144 h 13186"/>
                            <a:gd name="connsiteX15" fmla="*/ 2762 w 12763"/>
                            <a:gd name="connsiteY15" fmla="*/ 12668 h 13186"/>
                            <a:gd name="connsiteX16" fmla="*/ 571 w 12763"/>
                            <a:gd name="connsiteY16" fmla="*/ 13145 h 13186"/>
                            <a:gd name="connsiteX17" fmla="*/ 0 w 12763"/>
                            <a:gd name="connsiteY17" fmla="*/ 13145 h 131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12763" h="13186">
                              <a:moveTo>
                                <a:pt x="0" y="13145"/>
                              </a:moveTo>
                              <a:cubicBezTo>
                                <a:pt x="0" y="13145"/>
                                <a:pt x="190" y="12954"/>
                                <a:pt x="667" y="12573"/>
                              </a:cubicBezTo>
                              <a:cubicBezTo>
                                <a:pt x="857" y="12383"/>
                                <a:pt x="1143" y="12192"/>
                                <a:pt x="1429" y="12001"/>
                              </a:cubicBezTo>
                              <a:cubicBezTo>
                                <a:pt x="1715" y="11811"/>
                                <a:pt x="2000" y="11430"/>
                                <a:pt x="2286" y="11240"/>
                              </a:cubicBezTo>
                              <a:cubicBezTo>
                                <a:pt x="2572" y="10954"/>
                                <a:pt x="2953" y="10668"/>
                                <a:pt x="3238" y="10382"/>
                              </a:cubicBezTo>
                              <a:cubicBezTo>
                                <a:pt x="3619" y="10001"/>
                                <a:pt x="3905" y="9620"/>
                                <a:pt x="4286" y="9334"/>
                              </a:cubicBezTo>
                              <a:cubicBezTo>
                                <a:pt x="5048" y="8668"/>
                                <a:pt x="5810" y="7811"/>
                                <a:pt x="6572" y="6953"/>
                              </a:cubicBezTo>
                              <a:cubicBezTo>
                                <a:pt x="8096" y="5334"/>
                                <a:pt x="9620" y="3620"/>
                                <a:pt x="10763" y="2286"/>
                              </a:cubicBezTo>
                              <a:cubicBezTo>
                                <a:pt x="11335" y="1619"/>
                                <a:pt x="11811" y="1048"/>
                                <a:pt x="12192" y="667"/>
                              </a:cubicBezTo>
                              <a:cubicBezTo>
                                <a:pt x="12573" y="286"/>
                                <a:pt x="12763" y="0"/>
                                <a:pt x="12763" y="0"/>
                              </a:cubicBezTo>
                              <a:cubicBezTo>
                                <a:pt x="12763" y="0"/>
                                <a:pt x="12763" y="286"/>
                                <a:pt x="12668" y="857"/>
                              </a:cubicBezTo>
                              <a:cubicBezTo>
                                <a:pt x="12573" y="1429"/>
                                <a:pt x="12478" y="2191"/>
                                <a:pt x="12097" y="3048"/>
                              </a:cubicBezTo>
                              <a:cubicBezTo>
                                <a:pt x="11811" y="3905"/>
                                <a:pt x="11335" y="4953"/>
                                <a:pt x="10668" y="5905"/>
                              </a:cubicBezTo>
                              <a:cubicBezTo>
                                <a:pt x="10096" y="6953"/>
                                <a:pt x="9239" y="7811"/>
                                <a:pt x="8477" y="8763"/>
                              </a:cubicBezTo>
                              <a:cubicBezTo>
                                <a:pt x="7525" y="9620"/>
                                <a:pt x="6763" y="10478"/>
                                <a:pt x="5715" y="11144"/>
                              </a:cubicBezTo>
                              <a:cubicBezTo>
                                <a:pt x="4763" y="11811"/>
                                <a:pt x="3810" y="12383"/>
                                <a:pt x="2762" y="12668"/>
                              </a:cubicBezTo>
                              <a:cubicBezTo>
                                <a:pt x="1905" y="13049"/>
                                <a:pt x="1143" y="12954"/>
                                <a:pt x="571" y="13145"/>
                              </a:cubicBezTo>
                              <a:cubicBezTo>
                                <a:pt x="286" y="13240"/>
                                <a:pt x="0" y="13145"/>
                                <a:pt x="0" y="1314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3" name="Freeform: Shape 126">
                          <a:extLst>
                            <a:ext uri="{FF2B5EF4-FFF2-40B4-BE49-F238E27FC236}">
                              <a16:creationId xmlns:a16="http://schemas.microsoft.com/office/drawing/2014/main" id="{9624758E-7584-4CF1-981B-0AF5A1B1EED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6410" y="3693222"/>
                          <a:ext cx="19812" cy="50006"/>
                        </a:xfrm>
                        <a:custGeom>
                          <a:avLst/>
                          <a:gdLst>
                            <a:gd name="connsiteX0" fmla="*/ 0 w 19812"/>
                            <a:gd name="connsiteY0" fmla="*/ 50006 h 50006"/>
                            <a:gd name="connsiteX1" fmla="*/ 1048 w 19812"/>
                            <a:gd name="connsiteY1" fmla="*/ 47911 h 50006"/>
                            <a:gd name="connsiteX2" fmla="*/ 3905 w 19812"/>
                            <a:gd name="connsiteY2" fmla="*/ 42386 h 50006"/>
                            <a:gd name="connsiteX3" fmla="*/ 7810 w 19812"/>
                            <a:gd name="connsiteY3" fmla="*/ 34671 h 50006"/>
                            <a:gd name="connsiteX4" fmla="*/ 9906 w 19812"/>
                            <a:gd name="connsiteY4" fmla="*/ 30290 h 50006"/>
                            <a:gd name="connsiteX5" fmla="*/ 12002 w 19812"/>
                            <a:gd name="connsiteY5" fmla="*/ 25718 h 50006"/>
                            <a:gd name="connsiteX6" fmla="*/ 13906 w 19812"/>
                            <a:gd name="connsiteY6" fmla="*/ 21050 h 50006"/>
                            <a:gd name="connsiteX7" fmla="*/ 15526 w 19812"/>
                            <a:gd name="connsiteY7" fmla="*/ 16478 h 50006"/>
                            <a:gd name="connsiteX8" fmla="*/ 16954 w 19812"/>
                            <a:gd name="connsiteY8" fmla="*/ 12192 h 50006"/>
                            <a:gd name="connsiteX9" fmla="*/ 18002 w 19812"/>
                            <a:gd name="connsiteY9" fmla="*/ 8287 h 50006"/>
                            <a:gd name="connsiteX10" fmla="*/ 19336 w 19812"/>
                            <a:gd name="connsiteY10" fmla="*/ 2286 h 50006"/>
                            <a:gd name="connsiteX11" fmla="*/ 19812 w 19812"/>
                            <a:gd name="connsiteY11" fmla="*/ 0 h 50006"/>
                            <a:gd name="connsiteX12" fmla="*/ 19812 w 19812"/>
                            <a:gd name="connsiteY12" fmla="*/ 2381 h 50006"/>
                            <a:gd name="connsiteX13" fmla="*/ 19526 w 19812"/>
                            <a:gd name="connsiteY13" fmla="*/ 8573 h 50006"/>
                            <a:gd name="connsiteX14" fmla="*/ 18860 w 19812"/>
                            <a:gd name="connsiteY14" fmla="*/ 12668 h 50006"/>
                            <a:gd name="connsiteX15" fmla="*/ 17812 w 19812"/>
                            <a:gd name="connsiteY15" fmla="*/ 17240 h 50006"/>
                            <a:gd name="connsiteX16" fmla="*/ 16383 w 19812"/>
                            <a:gd name="connsiteY16" fmla="*/ 22003 h 50006"/>
                            <a:gd name="connsiteX17" fmla="*/ 14573 w 19812"/>
                            <a:gd name="connsiteY17" fmla="*/ 26765 h 50006"/>
                            <a:gd name="connsiteX18" fmla="*/ 12383 w 19812"/>
                            <a:gd name="connsiteY18" fmla="*/ 31433 h 50006"/>
                            <a:gd name="connsiteX19" fmla="*/ 10001 w 19812"/>
                            <a:gd name="connsiteY19" fmla="*/ 35814 h 50006"/>
                            <a:gd name="connsiteX20" fmla="*/ 5239 w 19812"/>
                            <a:gd name="connsiteY20" fmla="*/ 43244 h 50006"/>
                            <a:gd name="connsiteX21" fmla="*/ 1524 w 19812"/>
                            <a:gd name="connsiteY21" fmla="*/ 48197 h 50006"/>
                            <a:gd name="connsiteX22" fmla="*/ 0 w 19812"/>
                            <a:gd name="connsiteY22" fmla="*/ 50006 h 500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19812" h="50006">
                              <a:moveTo>
                                <a:pt x="0" y="50006"/>
                              </a:moveTo>
                              <a:cubicBezTo>
                                <a:pt x="0" y="50006"/>
                                <a:pt x="381" y="49244"/>
                                <a:pt x="1048" y="47911"/>
                              </a:cubicBezTo>
                              <a:cubicBezTo>
                                <a:pt x="1715" y="46577"/>
                                <a:pt x="2762" y="44672"/>
                                <a:pt x="3905" y="42386"/>
                              </a:cubicBezTo>
                              <a:cubicBezTo>
                                <a:pt x="5048" y="40100"/>
                                <a:pt x="6477" y="37529"/>
                                <a:pt x="7810" y="34671"/>
                              </a:cubicBezTo>
                              <a:cubicBezTo>
                                <a:pt x="8573" y="33242"/>
                                <a:pt x="9239" y="31814"/>
                                <a:pt x="9906" y="30290"/>
                              </a:cubicBezTo>
                              <a:cubicBezTo>
                                <a:pt x="10573" y="28766"/>
                                <a:pt x="11335" y="27242"/>
                                <a:pt x="12002" y="25718"/>
                              </a:cubicBezTo>
                              <a:cubicBezTo>
                                <a:pt x="12668" y="24194"/>
                                <a:pt x="13240" y="22574"/>
                                <a:pt x="13906" y="21050"/>
                              </a:cubicBezTo>
                              <a:cubicBezTo>
                                <a:pt x="14573" y="19526"/>
                                <a:pt x="14954" y="18002"/>
                                <a:pt x="15526" y="16478"/>
                              </a:cubicBezTo>
                              <a:cubicBezTo>
                                <a:pt x="16002" y="14954"/>
                                <a:pt x="16574" y="13526"/>
                                <a:pt x="16954" y="12192"/>
                              </a:cubicBezTo>
                              <a:cubicBezTo>
                                <a:pt x="17335" y="10763"/>
                                <a:pt x="17717" y="9430"/>
                                <a:pt x="18002" y="8287"/>
                              </a:cubicBezTo>
                              <a:cubicBezTo>
                                <a:pt x="18669" y="5810"/>
                                <a:pt x="18955" y="3715"/>
                                <a:pt x="19336" y="2286"/>
                              </a:cubicBezTo>
                              <a:cubicBezTo>
                                <a:pt x="19622" y="762"/>
                                <a:pt x="19812" y="0"/>
                                <a:pt x="19812" y="0"/>
                              </a:cubicBezTo>
                              <a:cubicBezTo>
                                <a:pt x="19812" y="0"/>
                                <a:pt x="19812" y="857"/>
                                <a:pt x="19812" y="2381"/>
                              </a:cubicBezTo>
                              <a:cubicBezTo>
                                <a:pt x="19717" y="3905"/>
                                <a:pt x="19907" y="6096"/>
                                <a:pt x="19526" y="8573"/>
                              </a:cubicBezTo>
                              <a:cubicBezTo>
                                <a:pt x="19336" y="9811"/>
                                <a:pt x="19145" y="11240"/>
                                <a:pt x="18860" y="12668"/>
                              </a:cubicBezTo>
                              <a:cubicBezTo>
                                <a:pt x="18669" y="14192"/>
                                <a:pt x="18193" y="15621"/>
                                <a:pt x="17812" y="17240"/>
                              </a:cubicBezTo>
                              <a:cubicBezTo>
                                <a:pt x="17335" y="18764"/>
                                <a:pt x="17050" y="20479"/>
                                <a:pt x="16383" y="22003"/>
                              </a:cubicBezTo>
                              <a:cubicBezTo>
                                <a:pt x="15812" y="23622"/>
                                <a:pt x="15145" y="25146"/>
                                <a:pt x="14573" y="26765"/>
                              </a:cubicBezTo>
                              <a:cubicBezTo>
                                <a:pt x="13906" y="28385"/>
                                <a:pt x="13049" y="29908"/>
                                <a:pt x="12383" y="31433"/>
                              </a:cubicBezTo>
                              <a:cubicBezTo>
                                <a:pt x="11716" y="32956"/>
                                <a:pt x="10858" y="34385"/>
                                <a:pt x="10001" y="35814"/>
                              </a:cubicBezTo>
                              <a:cubicBezTo>
                                <a:pt x="8382" y="38576"/>
                                <a:pt x="6763" y="41148"/>
                                <a:pt x="5239" y="43244"/>
                              </a:cubicBezTo>
                              <a:cubicBezTo>
                                <a:pt x="3810" y="45339"/>
                                <a:pt x="2381" y="46958"/>
                                <a:pt x="1524" y="48197"/>
                              </a:cubicBezTo>
                              <a:cubicBezTo>
                                <a:pt x="572" y="49340"/>
                                <a:pt x="0" y="50006"/>
                                <a:pt x="0" y="500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4" name="Freeform: Shape 127">
                          <a:extLst>
                            <a:ext uri="{FF2B5EF4-FFF2-40B4-BE49-F238E27FC236}">
                              <a16:creationId xmlns:a16="http://schemas.microsoft.com/office/drawing/2014/main" id="{A846AE96-363D-4467-8777-3E408D309ED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51936" y="3698937"/>
                          <a:ext cx="9143" cy="13358"/>
                        </a:xfrm>
                        <a:custGeom>
                          <a:avLst/>
                          <a:gdLst>
                            <a:gd name="connsiteX0" fmla="*/ 0 w 9143"/>
                            <a:gd name="connsiteY0" fmla="*/ 13335 h 13358"/>
                            <a:gd name="connsiteX1" fmla="*/ 571 w 9143"/>
                            <a:gd name="connsiteY1" fmla="*/ 12859 h 13358"/>
                            <a:gd name="connsiteX2" fmla="*/ 1619 w 9143"/>
                            <a:gd name="connsiteY2" fmla="*/ 11430 h 13358"/>
                            <a:gd name="connsiteX3" fmla="*/ 4191 w 9143"/>
                            <a:gd name="connsiteY3" fmla="*/ 6668 h 13358"/>
                            <a:gd name="connsiteX4" fmla="*/ 7239 w 9143"/>
                            <a:gd name="connsiteY4" fmla="*/ 1905 h 13358"/>
                            <a:gd name="connsiteX5" fmla="*/ 9144 w 9143"/>
                            <a:gd name="connsiteY5" fmla="*/ 0 h 13358"/>
                            <a:gd name="connsiteX6" fmla="*/ 8668 w 9143"/>
                            <a:gd name="connsiteY6" fmla="*/ 2572 h 13358"/>
                            <a:gd name="connsiteX7" fmla="*/ 6572 w 9143"/>
                            <a:gd name="connsiteY7" fmla="*/ 7906 h 13358"/>
                            <a:gd name="connsiteX8" fmla="*/ 2667 w 9143"/>
                            <a:gd name="connsiteY8" fmla="*/ 12478 h 13358"/>
                            <a:gd name="connsiteX9" fmla="*/ 667 w 9143"/>
                            <a:gd name="connsiteY9" fmla="*/ 13240 h 13358"/>
                            <a:gd name="connsiteX10" fmla="*/ 0 w 9143"/>
                            <a:gd name="connsiteY10" fmla="*/ 13335 h 133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9143" h="13358">
                              <a:moveTo>
                                <a:pt x="0" y="13335"/>
                              </a:moveTo>
                              <a:cubicBezTo>
                                <a:pt x="0" y="13335"/>
                                <a:pt x="190" y="13145"/>
                                <a:pt x="571" y="12859"/>
                              </a:cubicBezTo>
                              <a:cubicBezTo>
                                <a:pt x="857" y="12573"/>
                                <a:pt x="1238" y="12097"/>
                                <a:pt x="1619" y="11430"/>
                              </a:cubicBezTo>
                              <a:cubicBezTo>
                                <a:pt x="2381" y="10192"/>
                                <a:pt x="3238" y="8477"/>
                                <a:pt x="4191" y="6668"/>
                              </a:cubicBezTo>
                              <a:cubicBezTo>
                                <a:pt x="5144" y="4953"/>
                                <a:pt x="6286" y="3143"/>
                                <a:pt x="7239" y="1905"/>
                              </a:cubicBezTo>
                              <a:cubicBezTo>
                                <a:pt x="8287" y="667"/>
                                <a:pt x="9144" y="0"/>
                                <a:pt x="9144" y="0"/>
                              </a:cubicBezTo>
                              <a:cubicBezTo>
                                <a:pt x="9144" y="0"/>
                                <a:pt x="9049" y="1048"/>
                                <a:pt x="8668" y="2572"/>
                              </a:cubicBezTo>
                              <a:cubicBezTo>
                                <a:pt x="8287" y="4096"/>
                                <a:pt x="7620" y="6096"/>
                                <a:pt x="6572" y="7906"/>
                              </a:cubicBezTo>
                              <a:cubicBezTo>
                                <a:pt x="5524" y="9716"/>
                                <a:pt x="4191" y="11525"/>
                                <a:pt x="2667" y="12478"/>
                              </a:cubicBezTo>
                              <a:cubicBezTo>
                                <a:pt x="2000" y="12954"/>
                                <a:pt x="1143" y="13145"/>
                                <a:pt x="667" y="13240"/>
                              </a:cubicBezTo>
                              <a:cubicBezTo>
                                <a:pt x="286" y="13430"/>
                                <a:pt x="0" y="13335"/>
                                <a:pt x="0" y="1333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5" name="Freeform: Shape 128">
                          <a:extLst>
                            <a:ext uri="{FF2B5EF4-FFF2-40B4-BE49-F238E27FC236}">
                              <a16:creationId xmlns:a16="http://schemas.microsoft.com/office/drawing/2014/main" id="{871A33C1-51A5-43D1-A6D3-2502AFB88C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4140" y="3675316"/>
                          <a:ext cx="14271" cy="40004"/>
                        </a:xfrm>
                        <a:custGeom>
                          <a:avLst/>
                          <a:gdLst>
                            <a:gd name="connsiteX0" fmla="*/ 14271 w 14271"/>
                            <a:gd name="connsiteY0" fmla="*/ 40005 h 40004"/>
                            <a:gd name="connsiteX1" fmla="*/ 12652 w 14271"/>
                            <a:gd name="connsiteY1" fmla="*/ 39052 h 40004"/>
                            <a:gd name="connsiteX2" fmla="*/ 10842 w 14271"/>
                            <a:gd name="connsiteY2" fmla="*/ 37719 h 40004"/>
                            <a:gd name="connsiteX3" fmla="*/ 8747 w 14271"/>
                            <a:gd name="connsiteY3" fmla="*/ 35719 h 40004"/>
                            <a:gd name="connsiteX4" fmla="*/ 6556 w 14271"/>
                            <a:gd name="connsiteY4" fmla="*/ 33147 h 40004"/>
                            <a:gd name="connsiteX5" fmla="*/ 4556 w 14271"/>
                            <a:gd name="connsiteY5" fmla="*/ 29908 h 40004"/>
                            <a:gd name="connsiteX6" fmla="*/ 1412 w 14271"/>
                            <a:gd name="connsiteY6" fmla="*/ 22193 h 40004"/>
                            <a:gd name="connsiteX7" fmla="*/ 365 w 14271"/>
                            <a:gd name="connsiteY7" fmla="*/ 6763 h 40004"/>
                            <a:gd name="connsiteX8" fmla="*/ 1508 w 14271"/>
                            <a:gd name="connsiteY8" fmla="*/ 1810 h 40004"/>
                            <a:gd name="connsiteX9" fmla="*/ 2174 w 14271"/>
                            <a:gd name="connsiteY9" fmla="*/ 0 h 40004"/>
                            <a:gd name="connsiteX10" fmla="*/ 2079 w 14271"/>
                            <a:gd name="connsiteY10" fmla="*/ 1905 h 40004"/>
                            <a:gd name="connsiteX11" fmla="*/ 1984 w 14271"/>
                            <a:gd name="connsiteY11" fmla="*/ 6858 h 40004"/>
                            <a:gd name="connsiteX12" fmla="*/ 4079 w 14271"/>
                            <a:gd name="connsiteY12" fmla="*/ 21431 h 40004"/>
                            <a:gd name="connsiteX13" fmla="*/ 5318 w 14271"/>
                            <a:gd name="connsiteY13" fmla="*/ 25241 h 40004"/>
                            <a:gd name="connsiteX14" fmla="*/ 6746 w 14271"/>
                            <a:gd name="connsiteY14" fmla="*/ 28765 h 40004"/>
                            <a:gd name="connsiteX15" fmla="*/ 10080 w 14271"/>
                            <a:gd name="connsiteY15" fmla="*/ 34766 h 40004"/>
                            <a:gd name="connsiteX16" fmla="*/ 13128 w 14271"/>
                            <a:gd name="connsiteY16" fmla="*/ 38576 h 40004"/>
                            <a:gd name="connsiteX17" fmla="*/ 14271 w 14271"/>
                            <a:gd name="connsiteY17" fmla="*/ 40005 h 400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14271" h="40004">
                              <a:moveTo>
                                <a:pt x="14271" y="40005"/>
                              </a:moveTo>
                              <a:cubicBezTo>
                                <a:pt x="14271" y="40005"/>
                                <a:pt x="13604" y="39719"/>
                                <a:pt x="12652" y="39052"/>
                              </a:cubicBezTo>
                              <a:cubicBezTo>
                                <a:pt x="12080" y="38767"/>
                                <a:pt x="11604" y="38290"/>
                                <a:pt x="10842" y="37719"/>
                              </a:cubicBezTo>
                              <a:cubicBezTo>
                                <a:pt x="10080" y="37148"/>
                                <a:pt x="9413" y="36481"/>
                                <a:pt x="8747" y="35719"/>
                              </a:cubicBezTo>
                              <a:cubicBezTo>
                                <a:pt x="7985" y="34957"/>
                                <a:pt x="7318" y="34100"/>
                                <a:pt x="6556" y="33147"/>
                              </a:cubicBezTo>
                              <a:cubicBezTo>
                                <a:pt x="5889" y="32099"/>
                                <a:pt x="5127" y="31052"/>
                                <a:pt x="4556" y="29908"/>
                              </a:cubicBezTo>
                              <a:cubicBezTo>
                                <a:pt x="3222" y="27623"/>
                                <a:pt x="2270" y="24956"/>
                                <a:pt x="1412" y="22193"/>
                              </a:cubicBezTo>
                              <a:cubicBezTo>
                                <a:pt x="-112" y="16764"/>
                                <a:pt x="-302" y="10954"/>
                                <a:pt x="365" y="6763"/>
                              </a:cubicBezTo>
                              <a:cubicBezTo>
                                <a:pt x="650" y="4667"/>
                                <a:pt x="1127" y="2953"/>
                                <a:pt x="1508" y="1810"/>
                              </a:cubicBezTo>
                              <a:cubicBezTo>
                                <a:pt x="1889" y="667"/>
                                <a:pt x="2174" y="0"/>
                                <a:pt x="2174" y="0"/>
                              </a:cubicBezTo>
                              <a:cubicBezTo>
                                <a:pt x="2174" y="0"/>
                                <a:pt x="2174" y="667"/>
                                <a:pt x="2079" y="1905"/>
                              </a:cubicBezTo>
                              <a:cubicBezTo>
                                <a:pt x="1984" y="3048"/>
                                <a:pt x="1889" y="4858"/>
                                <a:pt x="1984" y="6858"/>
                              </a:cubicBezTo>
                              <a:cubicBezTo>
                                <a:pt x="1984" y="10954"/>
                                <a:pt x="2651" y="16288"/>
                                <a:pt x="4079" y="21431"/>
                              </a:cubicBezTo>
                              <a:cubicBezTo>
                                <a:pt x="4365" y="22669"/>
                                <a:pt x="4841" y="24003"/>
                                <a:pt x="5318" y="25241"/>
                              </a:cubicBezTo>
                              <a:cubicBezTo>
                                <a:pt x="5794" y="26479"/>
                                <a:pt x="6175" y="27718"/>
                                <a:pt x="6746" y="28765"/>
                              </a:cubicBezTo>
                              <a:cubicBezTo>
                                <a:pt x="7794" y="31052"/>
                                <a:pt x="8937" y="33052"/>
                                <a:pt x="10080" y="34766"/>
                              </a:cubicBezTo>
                              <a:cubicBezTo>
                                <a:pt x="11223" y="36385"/>
                                <a:pt x="12271" y="37719"/>
                                <a:pt x="13128" y="38576"/>
                              </a:cubicBezTo>
                              <a:cubicBezTo>
                                <a:pt x="13795" y="39529"/>
                                <a:pt x="14271" y="40005"/>
                                <a:pt x="14271" y="400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6" name="Freeform: Shape 129">
                          <a:extLst>
                            <a:ext uri="{FF2B5EF4-FFF2-40B4-BE49-F238E27FC236}">
                              <a16:creationId xmlns:a16="http://schemas.microsoft.com/office/drawing/2014/main" id="{C8AA3995-06C6-424E-A455-C633DA0EC9F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8980" y="3700462"/>
                          <a:ext cx="8572" cy="3491"/>
                        </a:xfrm>
                        <a:custGeom>
                          <a:avLst/>
                          <a:gdLst>
                            <a:gd name="connsiteX0" fmla="*/ 0 w 8572"/>
                            <a:gd name="connsiteY0" fmla="*/ 0 h 3491"/>
                            <a:gd name="connsiteX1" fmla="*/ 476 w 8572"/>
                            <a:gd name="connsiteY1" fmla="*/ 95 h 3491"/>
                            <a:gd name="connsiteX2" fmla="*/ 1619 w 8572"/>
                            <a:gd name="connsiteY2" fmla="*/ 286 h 3491"/>
                            <a:gd name="connsiteX3" fmla="*/ 2857 w 8572"/>
                            <a:gd name="connsiteY3" fmla="*/ 476 h 3491"/>
                            <a:gd name="connsiteX4" fmla="*/ 4286 w 8572"/>
                            <a:gd name="connsiteY4" fmla="*/ 667 h 3491"/>
                            <a:gd name="connsiteX5" fmla="*/ 7048 w 8572"/>
                            <a:gd name="connsiteY5" fmla="*/ 1143 h 3491"/>
                            <a:gd name="connsiteX6" fmla="*/ 8096 w 8572"/>
                            <a:gd name="connsiteY6" fmla="*/ 1333 h 3491"/>
                            <a:gd name="connsiteX7" fmla="*/ 8572 w 8572"/>
                            <a:gd name="connsiteY7" fmla="*/ 1429 h 3491"/>
                            <a:gd name="connsiteX8" fmla="*/ 8287 w 8572"/>
                            <a:gd name="connsiteY8" fmla="*/ 1810 h 3491"/>
                            <a:gd name="connsiteX9" fmla="*/ 7334 w 8572"/>
                            <a:gd name="connsiteY9" fmla="*/ 2667 h 3491"/>
                            <a:gd name="connsiteX10" fmla="*/ 5810 w 8572"/>
                            <a:gd name="connsiteY10" fmla="*/ 3334 h 3491"/>
                            <a:gd name="connsiteX11" fmla="*/ 3810 w 8572"/>
                            <a:gd name="connsiteY11" fmla="*/ 3429 h 3491"/>
                            <a:gd name="connsiteX12" fmla="*/ 571 w 8572"/>
                            <a:gd name="connsiteY12" fmla="*/ 1619 h 3491"/>
                            <a:gd name="connsiteX13" fmla="*/ 95 w 8572"/>
                            <a:gd name="connsiteY13" fmla="*/ 571 h 3491"/>
                            <a:gd name="connsiteX14" fmla="*/ 0 w 8572"/>
                            <a:gd name="connsiteY14" fmla="*/ 0 h 34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8572" h="3491">
                              <a:moveTo>
                                <a:pt x="0" y="0"/>
                              </a:moveTo>
                              <a:cubicBezTo>
                                <a:pt x="0" y="0"/>
                                <a:pt x="190" y="0"/>
                                <a:pt x="476" y="95"/>
                              </a:cubicBezTo>
                              <a:cubicBezTo>
                                <a:pt x="762" y="190"/>
                                <a:pt x="1143" y="286"/>
                                <a:pt x="1619" y="286"/>
                              </a:cubicBezTo>
                              <a:cubicBezTo>
                                <a:pt x="2000" y="381"/>
                                <a:pt x="2381" y="381"/>
                                <a:pt x="2857" y="476"/>
                              </a:cubicBezTo>
                              <a:cubicBezTo>
                                <a:pt x="3334" y="571"/>
                                <a:pt x="3810" y="667"/>
                                <a:pt x="4286" y="667"/>
                              </a:cubicBezTo>
                              <a:cubicBezTo>
                                <a:pt x="5239" y="857"/>
                                <a:pt x="6191" y="952"/>
                                <a:pt x="7048" y="1143"/>
                              </a:cubicBezTo>
                              <a:cubicBezTo>
                                <a:pt x="7525" y="1238"/>
                                <a:pt x="7906" y="1333"/>
                                <a:pt x="8096" y="1333"/>
                              </a:cubicBezTo>
                              <a:cubicBezTo>
                                <a:pt x="8382" y="1429"/>
                                <a:pt x="8572" y="1429"/>
                                <a:pt x="8572" y="1429"/>
                              </a:cubicBezTo>
                              <a:cubicBezTo>
                                <a:pt x="8572" y="1429"/>
                                <a:pt x="8477" y="1619"/>
                                <a:pt x="8287" y="1810"/>
                              </a:cubicBezTo>
                              <a:cubicBezTo>
                                <a:pt x="8096" y="2000"/>
                                <a:pt x="7810" y="2381"/>
                                <a:pt x="7334" y="2667"/>
                              </a:cubicBezTo>
                              <a:cubicBezTo>
                                <a:pt x="6953" y="2858"/>
                                <a:pt x="6382" y="3238"/>
                                <a:pt x="5810" y="3334"/>
                              </a:cubicBezTo>
                              <a:cubicBezTo>
                                <a:pt x="5239" y="3524"/>
                                <a:pt x="4572" y="3524"/>
                                <a:pt x="3810" y="3429"/>
                              </a:cubicBezTo>
                              <a:cubicBezTo>
                                <a:pt x="2476" y="3238"/>
                                <a:pt x="1238" y="2572"/>
                                <a:pt x="571" y="1619"/>
                              </a:cubicBezTo>
                              <a:cubicBezTo>
                                <a:pt x="190" y="1238"/>
                                <a:pt x="190" y="762"/>
                                <a:pt x="95" y="571"/>
                              </a:cubicBezTo>
                              <a:cubicBezTo>
                                <a:pt x="0" y="19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7" name="Freeform: Shape 130">
                          <a:extLst>
                            <a:ext uri="{FF2B5EF4-FFF2-40B4-BE49-F238E27FC236}">
                              <a16:creationId xmlns:a16="http://schemas.microsoft.com/office/drawing/2014/main" id="{C02BC967-3107-43FC-8AA2-A5238C027B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42887" y="3659218"/>
                          <a:ext cx="12668" cy="33242"/>
                        </a:xfrm>
                        <a:custGeom>
                          <a:avLst/>
                          <a:gdLst>
                            <a:gd name="connsiteX0" fmla="*/ 0 w 12668"/>
                            <a:gd name="connsiteY0" fmla="*/ 33242 h 33242"/>
                            <a:gd name="connsiteX1" fmla="*/ 1333 w 12668"/>
                            <a:gd name="connsiteY1" fmla="*/ 27813 h 33242"/>
                            <a:gd name="connsiteX2" fmla="*/ 5715 w 12668"/>
                            <a:gd name="connsiteY2" fmla="*/ 16288 h 33242"/>
                            <a:gd name="connsiteX3" fmla="*/ 8287 w 12668"/>
                            <a:gd name="connsiteY3" fmla="*/ 10382 h 33242"/>
                            <a:gd name="connsiteX4" fmla="*/ 9430 w 12668"/>
                            <a:gd name="connsiteY4" fmla="*/ 7620 h 33242"/>
                            <a:gd name="connsiteX5" fmla="*/ 10382 w 12668"/>
                            <a:gd name="connsiteY5" fmla="*/ 5144 h 33242"/>
                            <a:gd name="connsiteX6" fmla="*/ 12668 w 12668"/>
                            <a:gd name="connsiteY6" fmla="*/ 0 h 33242"/>
                            <a:gd name="connsiteX7" fmla="*/ 11906 w 12668"/>
                            <a:gd name="connsiteY7" fmla="*/ 5620 h 33242"/>
                            <a:gd name="connsiteX8" fmla="*/ 10573 w 12668"/>
                            <a:gd name="connsiteY8" fmla="*/ 11240 h 33242"/>
                            <a:gd name="connsiteX9" fmla="*/ 8287 w 12668"/>
                            <a:gd name="connsiteY9" fmla="*/ 17431 h 33242"/>
                            <a:gd name="connsiteX10" fmla="*/ 5525 w 12668"/>
                            <a:gd name="connsiteY10" fmla="*/ 23336 h 33242"/>
                            <a:gd name="connsiteX11" fmla="*/ 2953 w 12668"/>
                            <a:gd name="connsiteY11" fmla="*/ 28480 h 33242"/>
                            <a:gd name="connsiteX12" fmla="*/ 0 w 12668"/>
                            <a:gd name="connsiteY12" fmla="*/ 33242 h 332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2668" h="33242">
                              <a:moveTo>
                                <a:pt x="0" y="33242"/>
                              </a:moveTo>
                              <a:cubicBezTo>
                                <a:pt x="0" y="33242"/>
                                <a:pt x="381" y="31052"/>
                                <a:pt x="1333" y="27813"/>
                              </a:cubicBezTo>
                              <a:cubicBezTo>
                                <a:pt x="2096" y="24575"/>
                                <a:pt x="4000" y="20383"/>
                                <a:pt x="5715" y="16288"/>
                              </a:cubicBezTo>
                              <a:cubicBezTo>
                                <a:pt x="6572" y="14288"/>
                                <a:pt x="7429" y="12192"/>
                                <a:pt x="8287" y="10382"/>
                              </a:cubicBezTo>
                              <a:cubicBezTo>
                                <a:pt x="8668" y="9430"/>
                                <a:pt x="9144" y="8573"/>
                                <a:pt x="9430" y="7620"/>
                              </a:cubicBezTo>
                              <a:cubicBezTo>
                                <a:pt x="9716" y="6668"/>
                                <a:pt x="10097" y="5906"/>
                                <a:pt x="10382" y="5144"/>
                              </a:cubicBezTo>
                              <a:cubicBezTo>
                                <a:pt x="11621" y="2096"/>
                                <a:pt x="12668" y="0"/>
                                <a:pt x="12668" y="0"/>
                              </a:cubicBezTo>
                              <a:cubicBezTo>
                                <a:pt x="12668" y="0"/>
                                <a:pt x="12478" y="2286"/>
                                <a:pt x="11906" y="5620"/>
                              </a:cubicBezTo>
                              <a:cubicBezTo>
                                <a:pt x="11621" y="7239"/>
                                <a:pt x="11335" y="9335"/>
                                <a:pt x="10573" y="11240"/>
                              </a:cubicBezTo>
                              <a:cubicBezTo>
                                <a:pt x="9906" y="13240"/>
                                <a:pt x="9049" y="15335"/>
                                <a:pt x="8287" y="17431"/>
                              </a:cubicBezTo>
                              <a:cubicBezTo>
                                <a:pt x="7429" y="19526"/>
                                <a:pt x="6477" y="21431"/>
                                <a:pt x="5525" y="23336"/>
                              </a:cubicBezTo>
                              <a:cubicBezTo>
                                <a:pt x="4572" y="25146"/>
                                <a:pt x="3715" y="26956"/>
                                <a:pt x="2953" y="28480"/>
                              </a:cubicBezTo>
                              <a:cubicBezTo>
                                <a:pt x="1238" y="31337"/>
                                <a:pt x="0" y="33242"/>
                                <a:pt x="0" y="332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8" name="Freeform: Shape 131">
                          <a:extLst>
                            <a:ext uri="{FF2B5EF4-FFF2-40B4-BE49-F238E27FC236}">
                              <a16:creationId xmlns:a16="http://schemas.microsoft.com/office/drawing/2014/main" id="{7F4247CD-ACA0-4061-816D-03924B9F1E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40845" y="3656551"/>
                          <a:ext cx="4561" cy="11620"/>
                        </a:xfrm>
                        <a:custGeom>
                          <a:avLst/>
                          <a:gdLst>
                            <a:gd name="connsiteX0" fmla="*/ 42 w 4561"/>
                            <a:gd name="connsiteY0" fmla="*/ 0 h 11620"/>
                            <a:gd name="connsiteX1" fmla="*/ 1471 w 4561"/>
                            <a:gd name="connsiteY1" fmla="*/ 1524 h 11620"/>
                            <a:gd name="connsiteX2" fmla="*/ 3567 w 4561"/>
                            <a:gd name="connsiteY2" fmla="*/ 5334 h 11620"/>
                            <a:gd name="connsiteX3" fmla="*/ 4519 w 4561"/>
                            <a:gd name="connsiteY3" fmla="*/ 9525 h 11620"/>
                            <a:gd name="connsiteX4" fmla="*/ 4519 w 4561"/>
                            <a:gd name="connsiteY4" fmla="*/ 11621 h 11620"/>
                            <a:gd name="connsiteX5" fmla="*/ 3090 w 4561"/>
                            <a:gd name="connsiteY5" fmla="*/ 10096 h 11620"/>
                            <a:gd name="connsiteX6" fmla="*/ 995 w 4561"/>
                            <a:gd name="connsiteY6" fmla="*/ 6287 h 11620"/>
                            <a:gd name="connsiteX7" fmla="*/ 42 w 4561"/>
                            <a:gd name="connsiteY7" fmla="*/ 2096 h 11620"/>
                            <a:gd name="connsiteX8" fmla="*/ 42 w 4561"/>
                            <a:gd name="connsiteY8" fmla="*/ 0 h 116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561" h="11620">
                              <a:moveTo>
                                <a:pt x="42" y="0"/>
                              </a:moveTo>
                              <a:cubicBezTo>
                                <a:pt x="42" y="0"/>
                                <a:pt x="709" y="571"/>
                                <a:pt x="1471" y="1524"/>
                              </a:cubicBezTo>
                              <a:cubicBezTo>
                                <a:pt x="2233" y="2477"/>
                                <a:pt x="2995" y="3810"/>
                                <a:pt x="3567" y="5334"/>
                              </a:cubicBezTo>
                              <a:cubicBezTo>
                                <a:pt x="4138" y="6763"/>
                                <a:pt x="4424" y="8287"/>
                                <a:pt x="4519" y="9525"/>
                              </a:cubicBezTo>
                              <a:cubicBezTo>
                                <a:pt x="4614" y="10763"/>
                                <a:pt x="4519" y="11621"/>
                                <a:pt x="4519" y="11621"/>
                              </a:cubicBezTo>
                              <a:cubicBezTo>
                                <a:pt x="4519" y="11621"/>
                                <a:pt x="3852" y="11049"/>
                                <a:pt x="3090" y="10096"/>
                              </a:cubicBezTo>
                              <a:cubicBezTo>
                                <a:pt x="2328" y="9144"/>
                                <a:pt x="1566" y="7810"/>
                                <a:pt x="995" y="6287"/>
                              </a:cubicBezTo>
                              <a:cubicBezTo>
                                <a:pt x="423" y="4858"/>
                                <a:pt x="138" y="3334"/>
                                <a:pt x="42" y="2096"/>
                              </a:cubicBezTo>
                              <a:cubicBezTo>
                                <a:pt x="-53" y="857"/>
                                <a:pt x="42" y="0"/>
                                <a:pt x="4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19" name="Freeform: Shape 132">
                          <a:extLst>
                            <a:ext uri="{FF2B5EF4-FFF2-40B4-BE49-F238E27FC236}">
                              <a16:creationId xmlns:a16="http://schemas.microsoft.com/office/drawing/2014/main" id="{D9CA0A2B-B93C-4735-A7DE-04170E60939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2254" y="3652932"/>
                          <a:ext cx="125967" cy="314039"/>
                        </a:xfrm>
                        <a:custGeom>
                          <a:avLst/>
                          <a:gdLst>
                            <a:gd name="connsiteX0" fmla="*/ 125968 w 125967"/>
                            <a:gd name="connsiteY0" fmla="*/ 0 h 314039"/>
                            <a:gd name="connsiteX1" fmla="*/ 125491 w 125967"/>
                            <a:gd name="connsiteY1" fmla="*/ 3810 h 314039"/>
                            <a:gd name="connsiteX2" fmla="*/ 124348 w 125967"/>
                            <a:gd name="connsiteY2" fmla="*/ 14573 h 314039"/>
                            <a:gd name="connsiteX3" fmla="*/ 123015 w 125967"/>
                            <a:gd name="connsiteY3" fmla="*/ 31337 h 314039"/>
                            <a:gd name="connsiteX4" fmla="*/ 120253 w 125967"/>
                            <a:gd name="connsiteY4" fmla="*/ 53149 h 314039"/>
                            <a:gd name="connsiteX5" fmla="*/ 118538 w 125967"/>
                            <a:gd name="connsiteY5" fmla="*/ 65437 h 314039"/>
                            <a:gd name="connsiteX6" fmla="*/ 117871 w 125967"/>
                            <a:gd name="connsiteY6" fmla="*/ 78676 h 314039"/>
                            <a:gd name="connsiteX7" fmla="*/ 113204 w 125967"/>
                            <a:gd name="connsiteY7" fmla="*/ 107728 h 314039"/>
                            <a:gd name="connsiteX8" fmla="*/ 102917 w 125967"/>
                            <a:gd name="connsiteY8" fmla="*/ 137350 h 314039"/>
                            <a:gd name="connsiteX9" fmla="*/ 96154 w 125967"/>
                            <a:gd name="connsiteY9" fmla="*/ 152019 h 314039"/>
                            <a:gd name="connsiteX10" fmla="*/ 89296 w 125967"/>
                            <a:gd name="connsiteY10" fmla="*/ 166402 h 314039"/>
                            <a:gd name="connsiteX11" fmla="*/ 74818 w 125967"/>
                            <a:gd name="connsiteY11" fmla="*/ 195358 h 314039"/>
                            <a:gd name="connsiteX12" fmla="*/ 55959 w 125967"/>
                            <a:gd name="connsiteY12" fmla="*/ 221361 h 314039"/>
                            <a:gd name="connsiteX13" fmla="*/ 38719 w 125967"/>
                            <a:gd name="connsiteY13" fmla="*/ 243269 h 314039"/>
                            <a:gd name="connsiteX14" fmla="*/ 26812 w 125967"/>
                            <a:gd name="connsiteY14" fmla="*/ 264795 h 314039"/>
                            <a:gd name="connsiteX15" fmla="*/ 18049 w 125967"/>
                            <a:gd name="connsiteY15" fmla="*/ 299275 h 314039"/>
                            <a:gd name="connsiteX16" fmla="*/ 18145 w 125967"/>
                            <a:gd name="connsiteY16" fmla="*/ 308896 h 314039"/>
                            <a:gd name="connsiteX17" fmla="*/ 18526 w 125967"/>
                            <a:gd name="connsiteY17" fmla="*/ 312229 h 314039"/>
                            <a:gd name="connsiteX18" fmla="*/ 238 w 125967"/>
                            <a:gd name="connsiteY18" fmla="*/ 314039 h 314039"/>
                            <a:gd name="connsiteX19" fmla="*/ 47 w 125967"/>
                            <a:gd name="connsiteY19" fmla="*/ 309753 h 314039"/>
                            <a:gd name="connsiteX20" fmla="*/ 523 w 125967"/>
                            <a:gd name="connsiteY20" fmla="*/ 297656 h 314039"/>
                            <a:gd name="connsiteX21" fmla="*/ 12811 w 125967"/>
                            <a:gd name="connsiteY21" fmla="*/ 257937 h 314039"/>
                            <a:gd name="connsiteX22" fmla="*/ 27193 w 125967"/>
                            <a:gd name="connsiteY22" fmla="*/ 234982 h 314039"/>
                            <a:gd name="connsiteX23" fmla="*/ 46910 w 125967"/>
                            <a:gd name="connsiteY23" fmla="*/ 212503 h 314039"/>
                            <a:gd name="connsiteX24" fmla="*/ 65579 w 125967"/>
                            <a:gd name="connsiteY24" fmla="*/ 189548 h 314039"/>
                            <a:gd name="connsiteX25" fmla="*/ 81105 w 125967"/>
                            <a:gd name="connsiteY25" fmla="*/ 162211 h 314039"/>
                            <a:gd name="connsiteX26" fmla="*/ 88820 w 125967"/>
                            <a:gd name="connsiteY26" fmla="*/ 148114 h 314039"/>
                            <a:gd name="connsiteX27" fmla="*/ 96154 w 125967"/>
                            <a:gd name="connsiteY27" fmla="*/ 134302 h 314039"/>
                            <a:gd name="connsiteX28" fmla="*/ 107680 w 125967"/>
                            <a:gd name="connsiteY28" fmla="*/ 106204 h 314039"/>
                            <a:gd name="connsiteX29" fmla="*/ 113680 w 125967"/>
                            <a:gd name="connsiteY29" fmla="*/ 78581 h 314039"/>
                            <a:gd name="connsiteX30" fmla="*/ 115014 w 125967"/>
                            <a:gd name="connsiteY30" fmla="*/ 65151 h 314039"/>
                            <a:gd name="connsiteX31" fmla="*/ 117395 w 125967"/>
                            <a:gd name="connsiteY31" fmla="*/ 52769 h 314039"/>
                            <a:gd name="connsiteX32" fmla="*/ 121205 w 125967"/>
                            <a:gd name="connsiteY32" fmla="*/ 31337 h 314039"/>
                            <a:gd name="connsiteX33" fmla="*/ 123396 w 125967"/>
                            <a:gd name="connsiteY33" fmla="*/ 14573 h 314039"/>
                            <a:gd name="connsiteX34" fmla="*/ 125206 w 125967"/>
                            <a:gd name="connsiteY34" fmla="*/ 3810 h 314039"/>
                            <a:gd name="connsiteX35" fmla="*/ 125968 w 125967"/>
                            <a:gd name="connsiteY35" fmla="*/ 0 h 3140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125967" h="314039">
                              <a:moveTo>
                                <a:pt x="125968" y="0"/>
                              </a:moveTo>
                              <a:cubicBezTo>
                                <a:pt x="125968" y="0"/>
                                <a:pt x="125777" y="1333"/>
                                <a:pt x="125491" y="3810"/>
                              </a:cubicBezTo>
                              <a:cubicBezTo>
                                <a:pt x="125206" y="6286"/>
                                <a:pt x="124729" y="9906"/>
                                <a:pt x="124348" y="14573"/>
                              </a:cubicBezTo>
                              <a:cubicBezTo>
                                <a:pt x="123872" y="19240"/>
                                <a:pt x="123491" y="24860"/>
                                <a:pt x="123015" y="31337"/>
                              </a:cubicBezTo>
                              <a:cubicBezTo>
                                <a:pt x="122634" y="37814"/>
                                <a:pt x="121586" y="45244"/>
                                <a:pt x="120253" y="53149"/>
                              </a:cubicBezTo>
                              <a:cubicBezTo>
                                <a:pt x="119586" y="57055"/>
                                <a:pt x="119014" y="61246"/>
                                <a:pt x="118538" y="65437"/>
                              </a:cubicBezTo>
                              <a:cubicBezTo>
                                <a:pt x="118062" y="69723"/>
                                <a:pt x="118062" y="74009"/>
                                <a:pt x="117871" y="78676"/>
                              </a:cubicBezTo>
                              <a:cubicBezTo>
                                <a:pt x="117395" y="88106"/>
                                <a:pt x="115871" y="97917"/>
                                <a:pt x="113204" y="107728"/>
                              </a:cubicBezTo>
                              <a:cubicBezTo>
                                <a:pt x="110632" y="117634"/>
                                <a:pt x="107108" y="127540"/>
                                <a:pt x="102917" y="137350"/>
                              </a:cubicBezTo>
                              <a:cubicBezTo>
                                <a:pt x="100822" y="142303"/>
                                <a:pt x="98536" y="147161"/>
                                <a:pt x="96154" y="152019"/>
                              </a:cubicBezTo>
                              <a:cubicBezTo>
                                <a:pt x="93773" y="156781"/>
                                <a:pt x="91487" y="161544"/>
                                <a:pt x="89296" y="166402"/>
                              </a:cubicBezTo>
                              <a:cubicBezTo>
                                <a:pt x="84724" y="176022"/>
                                <a:pt x="80343" y="185928"/>
                                <a:pt x="74818" y="195358"/>
                              </a:cubicBezTo>
                              <a:cubicBezTo>
                                <a:pt x="69389" y="204787"/>
                                <a:pt x="63007" y="213646"/>
                                <a:pt x="55959" y="221361"/>
                              </a:cubicBezTo>
                              <a:cubicBezTo>
                                <a:pt x="49291" y="228600"/>
                                <a:pt x="43672" y="235934"/>
                                <a:pt x="38719" y="243269"/>
                              </a:cubicBezTo>
                              <a:cubicBezTo>
                                <a:pt x="33861" y="250603"/>
                                <a:pt x="29860" y="257937"/>
                                <a:pt x="26812" y="264795"/>
                              </a:cubicBezTo>
                              <a:cubicBezTo>
                                <a:pt x="20621" y="278606"/>
                                <a:pt x="18335" y="290894"/>
                                <a:pt x="18049" y="299275"/>
                              </a:cubicBezTo>
                              <a:cubicBezTo>
                                <a:pt x="17859" y="303466"/>
                                <a:pt x="17954" y="306705"/>
                                <a:pt x="18145" y="308896"/>
                              </a:cubicBezTo>
                              <a:cubicBezTo>
                                <a:pt x="18335" y="311086"/>
                                <a:pt x="18526" y="312229"/>
                                <a:pt x="18526" y="312229"/>
                              </a:cubicBezTo>
                              <a:lnTo>
                                <a:pt x="238" y="314039"/>
                              </a:lnTo>
                              <a:cubicBezTo>
                                <a:pt x="238" y="314039"/>
                                <a:pt x="142" y="312515"/>
                                <a:pt x="47" y="309753"/>
                              </a:cubicBezTo>
                              <a:cubicBezTo>
                                <a:pt x="-48" y="306991"/>
                                <a:pt x="-48" y="302800"/>
                                <a:pt x="523" y="297656"/>
                              </a:cubicBezTo>
                              <a:cubicBezTo>
                                <a:pt x="1571" y="287369"/>
                                <a:pt x="5095" y="273082"/>
                                <a:pt x="12811" y="257937"/>
                              </a:cubicBezTo>
                              <a:cubicBezTo>
                                <a:pt x="16621" y="250412"/>
                                <a:pt x="21478" y="242602"/>
                                <a:pt x="27193" y="234982"/>
                              </a:cubicBezTo>
                              <a:cubicBezTo>
                                <a:pt x="32908" y="227362"/>
                                <a:pt x="39576" y="219647"/>
                                <a:pt x="46910" y="212503"/>
                              </a:cubicBezTo>
                              <a:cubicBezTo>
                                <a:pt x="53768" y="205740"/>
                                <a:pt x="60055" y="198120"/>
                                <a:pt x="65579" y="189548"/>
                              </a:cubicBezTo>
                              <a:cubicBezTo>
                                <a:pt x="71199" y="181070"/>
                                <a:pt x="76057" y="171640"/>
                                <a:pt x="81105" y="162211"/>
                              </a:cubicBezTo>
                              <a:cubicBezTo>
                                <a:pt x="83581" y="157448"/>
                                <a:pt x="86248" y="152781"/>
                                <a:pt x="88820" y="148114"/>
                              </a:cubicBezTo>
                              <a:cubicBezTo>
                                <a:pt x="91392" y="143542"/>
                                <a:pt x="93868" y="138970"/>
                                <a:pt x="96154" y="134302"/>
                              </a:cubicBezTo>
                              <a:cubicBezTo>
                                <a:pt x="100726" y="124968"/>
                                <a:pt x="104632" y="115538"/>
                                <a:pt x="107680" y="106204"/>
                              </a:cubicBezTo>
                              <a:cubicBezTo>
                                <a:pt x="110728" y="96869"/>
                                <a:pt x="112728" y="87440"/>
                                <a:pt x="113680" y="78581"/>
                              </a:cubicBezTo>
                              <a:cubicBezTo>
                                <a:pt x="114061" y="74009"/>
                                <a:pt x="114347" y="69437"/>
                                <a:pt x="115014" y="65151"/>
                              </a:cubicBezTo>
                              <a:cubicBezTo>
                                <a:pt x="115681" y="60769"/>
                                <a:pt x="116538" y="56674"/>
                                <a:pt x="117395" y="52769"/>
                              </a:cubicBezTo>
                              <a:cubicBezTo>
                                <a:pt x="119110" y="44958"/>
                                <a:pt x="120539" y="37814"/>
                                <a:pt x="121205" y="31337"/>
                              </a:cubicBezTo>
                              <a:cubicBezTo>
                                <a:pt x="122062" y="24860"/>
                                <a:pt x="122729" y="19240"/>
                                <a:pt x="123396" y="14573"/>
                              </a:cubicBezTo>
                              <a:cubicBezTo>
                                <a:pt x="124063" y="9906"/>
                                <a:pt x="124729" y="6286"/>
                                <a:pt x="125206" y="3810"/>
                              </a:cubicBezTo>
                              <a:cubicBezTo>
                                <a:pt x="125682" y="1333"/>
                                <a:pt x="125968" y="0"/>
                                <a:pt x="12596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7B33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41" name="Freeform: Shape 133">
                        <a:extLst>
                          <a:ext uri="{FF2B5EF4-FFF2-40B4-BE49-F238E27FC236}">
                            <a16:creationId xmlns:a16="http://schemas.microsoft.com/office/drawing/2014/main" id="{B3185CDD-042F-4072-9F84-4E5FE54E431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46321" y="3664485"/>
                        <a:ext cx="192388" cy="152870"/>
                      </a:xfrm>
                      <a:custGeom>
                        <a:avLst/>
                        <a:gdLst>
                          <a:gd name="connsiteX0" fmla="*/ 67337 w 192388"/>
                          <a:gd name="connsiteY0" fmla="*/ 88649 h 152870"/>
                          <a:gd name="connsiteX1" fmla="*/ 78672 w 192388"/>
                          <a:gd name="connsiteY1" fmla="*/ 77696 h 152870"/>
                          <a:gd name="connsiteX2" fmla="*/ 108009 w 192388"/>
                          <a:gd name="connsiteY2" fmla="*/ 47978 h 152870"/>
                          <a:gd name="connsiteX3" fmla="*/ 160396 w 192388"/>
                          <a:gd name="connsiteY3" fmla="*/ 14831 h 152870"/>
                          <a:gd name="connsiteX4" fmla="*/ 191067 w 192388"/>
                          <a:gd name="connsiteY4" fmla="*/ 1115 h 152870"/>
                          <a:gd name="connsiteX5" fmla="*/ 186400 w 192388"/>
                          <a:gd name="connsiteY5" fmla="*/ 21689 h 152870"/>
                          <a:gd name="connsiteX6" fmla="*/ 161063 w 192388"/>
                          <a:gd name="connsiteY6" fmla="*/ 46644 h 152870"/>
                          <a:gd name="connsiteX7" fmla="*/ 146966 w 192388"/>
                          <a:gd name="connsiteY7" fmla="*/ 76838 h 152870"/>
                          <a:gd name="connsiteX8" fmla="*/ 100294 w 192388"/>
                          <a:gd name="connsiteY8" fmla="*/ 99032 h 152870"/>
                          <a:gd name="connsiteX9" fmla="*/ 84292 w 192388"/>
                          <a:gd name="connsiteY9" fmla="*/ 119987 h 152870"/>
                          <a:gd name="connsiteX10" fmla="*/ 51907 w 192388"/>
                          <a:gd name="connsiteY10" fmla="*/ 130940 h 152870"/>
                          <a:gd name="connsiteX11" fmla="*/ 22665 w 192388"/>
                          <a:gd name="connsiteY11" fmla="*/ 141037 h 152870"/>
                          <a:gd name="connsiteX12" fmla="*/ 4663 w 192388"/>
                          <a:gd name="connsiteY12" fmla="*/ 152848 h 152870"/>
                          <a:gd name="connsiteX13" fmla="*/ 4377 w 192388"/>
                          <a:gd name="connsiteY13" fmla="*/ 142942 h 152870"/>
                          <a:gd name="connsiteX14" fmla="*/ 43906 w 192388"/>
                          <a:gd name="connsiteY14" fmla="*/ 119320 h 152870"/>
                          <a:gd name="connsiteX15" fmla="*/ 67337 w 192388"/>
                          <a:gd name="connsiteY15" fmla="*/ 88649 h 1528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92388" h="152870">
                            <a:moveTo>
                              <a:pt x="67337" y="88649"/>
                            </a:moveTo>
                            <a:cubicBezTo>
                              <a:pt x="71528" y="86840"/>
                              <a:pt x="74957" y="81887"/>
                              <a:pt x="78672" y="77696"/>
                            </a:cubicBezTo>
                            <a:cubicBezTo>
                              <a:pt x="87149" y="67028"/>
                              <a:pt x="97341" y="57122"/>
                              <a:pt x="108009" y="47978"/>
                            </a:cubicBezTo>
                            <a:cubicBezTo>
                              <a:pt x="124106" y="34071"/>
                              <a:pt x="141346" y="24070"/>
                              <a:pt x="160396" y="14831"/>
                            </a:cubicBezTo>
                            <a:cubicBezTo>
                              <a:pt x="166588" y="11687"/>
                              <a:pt x="186209" y="-4315"/>
                              <a:pt x="191067" y="1115"/>
                            </a:cubicBezTo>
                            <a:cubicBezTo>
                              <a:pt x="194972" y="5496"/>
                              <a:pt x="189257" y="17974"/>
                              <a:pt x="186400" y="21689"/>
                            </a:cubicBezTo>
                            <a:cubicBezTo>
                              <a:pt x="179637" y="31595"/>
                              <a:pt x="166207" y="35405"/>
                              <a:pt x="161063" y="46644"/>
                            </a:cubicBezTo>
                            <a:cubicBezTo>
                              <a:pt x="156491" y="58169"/>
                              <a:pt x="158777" y="68171"/>
                              <a:pt x="146966" y="76838"/>
                            </a:cubicBezTo>
                            <a:cubicBezTo>
                              <a:pt x="132679" y="87983"/>
                              <a:pt x="113438" y="85316"/>
                              <a:pt x="100294" y="99032"/>
                            </a:cubicBezTo>
                            <a:cubicBezTo>
                              <a:pt x="94102" y="105699"/>
                              <a:pt x="90769" y="114177"/>
                              <a:pt x="84292" y="119987"/>
                            </a:cubicBezTo>
                            <a:cubicBezTo>
                              <a:pt x="75624" y="127797"/>
                              <a:pt x="63337" y="128559"/>
                              <a:pt x="51907" y="130940"/>
                            </a:cubicBezTo>
                            <a:cubicBezTo>
                              <a:pt x="41239" y="133036"/>
                              <a:pt x="31618" y="136179"/>
                              <a:pt x="22665" y="141037"/>
                            </a:cubicBezTo>
                            <a:cubicBezTo>
                              <a:pt x="19045" y="143132"/>
                              <a:pt x="7901" y="153419"/>
                              <a:pt x="4663" y="152848"/>
                            </a:cubicBezTo>
                            <a:cubicBezTo>
                              <a:pt x="-3529" y="152372"/>
                              <a:pt x="853" y="146466"/>
                              <a:pt x="4377" y="142942"/>
                            </a:cubicBezTo>
                            <a:cubicBezTo>
                              <a:pt x="12854" y="132274"/>
                              <a:pt x="32190" y="125892"/>
                              <a:pt x="43906" y="119320"/>
                            </a:cubicBezTo>
                            <a:lnTo>
                              <a:pt x="67337" y="88649"/>
                            </a:lnTo>
                            <a:close/>
                          </a:path>
                        </a:pathLst>
                      </a:custGeom>
                      <a:solidFill>
                        <a:srgbClr val="4C7B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42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17837" y="3753822"/>
                        <a:ext cx="163784" cy="124470"/>
                        <a:chOff x="6317837" y="3753822"/>
                        <a:chExt cx="163784" cy="124470"/>
                      </a:xfrm>
                    </p:grpSpPr>
                    <p:sp>
                      <p:nvSpPr>
                        <p:cNvPr id="99" name="Freeform: Shape 135">
                          <a:extLst>
                            <a:ext uri="{FF2B5EF4-FFF2-40B4-BE49-F238E27FC236}">
                              <a16:creationId xmlns:a16="http://schemas.microsoft.com/office/drawing/2014/main" id="{0DF7B96F-A2E1-4C60-9219-1BE6FC5CD1F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7837" y="3753822"/>
                          <a:ext cx="163784" cy="124470"/>
                        </a:xfrm>
                        <a:custGeom>
                          <a:avLst/>
                          <a:gdLst>
                            <a:gd name="connsiteX0" fmla="*/ 0 w 163784"/>
                            <a:gd name="connsiteY0" fmla="*/ 124471 h 124470"/>
                            <a:gd name="connsiteX1" fmla="*/ 35528 w 163784"/>
                            <a:gd name="connsiteY1" fmla="*/ 116565 h 124470"/>
                            <a:gd name="connsiteX2" fmla="*/ 63817 w 163784"/>
                            <a:gd name="connsiteY2" fmla="*/ 103516 h 124470"/>
                            <a:gd name="connsiteX3" fmla="*/ 97822 w 163784"/>
                            <a:gd name="connsiteY3" fmla="*/ 92181 h 124470"/>
                            <a:gd name="connsiteX4" fmla="*/ 127159 w 163784"/>
                            <a:gd name="connsiteY4" fmla="*/ 70845 h 124470"/>
                            <a:gd name="connsiteX5" fmla="*/ 163354 w 163784"/>
                            <a:gd name="connsiteY5" fmla="*/ 14552 h 124470"/>
                            <a:gd name="connsiteX6" fmla="*/ 151733 w 163784"/>
                            <a:gd name="connsiteY6" fmla="*/ 74 h 124470"/>
                            <a:gd name="connsiteX7" fmla="*/ 127921 w 163784"/>
                            <a:gd name="connsiteY7" fmla="*/ 20744 h 124470"/>
                            <a:gd name="connsiteX8" fmla="*/ 91631 w 163784"/>
                            <a:gd name="connsiteY8" fmla="*/ 42270 h 124470"/>
                            <a:gd name="connsiteX9" fmla="*/ 51054 w 163784"/>
                            <a:gd name="connsiteY9" fmla="*/ 64368 h 124470"/>
                            <a:gd name="connsiteX10" fmla="*/ 22765 w 163784"/>
                            <a:gd name="connsiteY10" fmla="*/ 97706 h 124470"/>
                            <a:gd name="connsiteX11" fmla="*/ 4381 w 163784"/>
                            <a:gd name="connsiteY11" fmla="*/ 119327 h 124470"/>
                            <a:gd name="connsiteX12" fmla="*/ 0 w 163784"/>
                            <a:gd name="connsiteY12" fmla="*/ 124471 h 1244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63784" h="124470">
                              <a:moveTo>
                                <a:pt x="0" y="124471"/>
                              </a:moveTo>
                              <a:cubicBezTo>
                                <a:pt x="9715" y="119042"/>
                                <a:pt x="25146" y="116470"/>
                                <a:pt x="35528" y="116565"/>
                              </a:cubicBezTo>
                              <a:cubicBezTo>
                                <a:pt x="51244" y="116375"/>
                                <a:pt x="51911" y="113231"/>
                                <a:pt x="63817" y="103516"/>
                              </a:cubicBezTo>
                              <a:cubicBezTo>
                                <a:pt x="72866" y="96658"/>
                                <a:pt x="87058" y="95991"/>
                                <a:pt x="97822" y="92181"/>
                              </a:cubicBezTo>
                              <a:cubicBezTo>
                                <a:pt x="110871" y="86942"/>
                                <a:pt x="115919" y="78560"/>
                                <a:pt x="127159" y="70845"/>
                              </a:cubicBezTo>
                              <a:cubicBezTo>
                                <a:pt x="147161" y="56748"/>
                                <a:pt x="166973" y="42080"/>
                                <a:pt x="163354" y="14552"/>
                              </a:cubicBezTo>
                              <a:cubicBezTo>
                                <a:pt x="163163" y="9314"/>
                                <a:pt x="159068" y="-973"/>
                                <a:pt x="151733" y="74"/>
                              </a:cubicBezTo>
                              <a:cubicBezTo>
                                <a:pt x="143637" y="1503"/>
                                <a:pt x="136779" y="17315"/>
                                <a:pt x="127921" y="20744"/>
                              </a:cubicBezTo>
                              <a:cubicBezTo>
                                <a:pt x="111252" y="26268"/>
                                <a:pt x="102965" y="28173"/>
                                <a:pt x="91631" y="42270"/>
                              </a:cubicBezTo>
                              <a:cubicBezTo>
                                <a:pt x="80296" y="56272"/>
                                <a:pt x="66580" y="57224"/>
                                <a:pt x="51054" y="64368"/>
                              </a:cubicBezTo>
                              <a:cubicBezTo>
                                <a:pt x="35338" y="71988"/>
                                <a:pt x="34100" y="86561"/>
                                <a:pt x="22765" y="97706"/>
                              </a:cubicBezTo>
                              <a:cubicBezTo>
                                <a:pt x="14764" y="106088"/>
                                <a:pt x="9144" y="107326"/>
                                <a:pt x="4381" y="119327"/>
                              </a:cubicBezTo>
                              <a:lnTo>
                                <a:pt x="0" y="12447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C7B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00" name="Freeform: Shape 136">
                          <a:extLst>
                            <a:ext uri="{FF2B5EF4-FFF2-40B4-BE49-F238E27FC236}">
                              <a16:creationId xmlns:a16="http://schemas.microsoft.com/office/drawing/2014/main" id="{EC66C155-EB64-4139-88F5-04ED91336F0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4314" y="3781519"/>
                          <a:ext cx="131921" cy="90582"/>
                        </a:xfrm>
                        <a:custGeom>
                          <a:avLst/>
                          <a:gdLst>
                            <a:gd name="connsiteX0" fmla="*/ 0 w 131921"/>
                            <a:gd name="connsiteY0" fmla="*/ 90583 h 90582"/>
                            <a:gd name="connsiteX1" fmla="*/ 6096 w 131921"/>
                            <a:gd name="connsiteY1" fmla="*/ 87249 h 90582"/>
                            <a:gd name="connsiteX2" fmla="*/ 22384 w 131921"/>
                            <a:gd name="connsiteY2" fmla="*/ 78677 h 90582"/>
                            <a:gd name="connsiteX3" fmla="*/ 33338 w 131921"/>
                            <a:gd name="connsiteY3" fmla="*/ 73057 h 90582"/>
                            <a:gd name="connsiteX4" fmla="*/ 45339 w 131921"/>
                            <a:gd name="connsiteY4" fmla="*/ 66580 h 90582"/>
                            <a:gd name="connsiteX5" fmla="*/ 58102 w 131921"/>
                            <a:gd name="connsiteY5" fmla="*/ 59436 h 90582"/>
                            <a:gd name="connsiteX6" fmla="*/ 70771 w 131921"/>
                            <a:gd name="connsiteY6" fmla="*/ 51340 h 90582"/>
                            <a:gd name="connsiteX7" fmla="*/ 77153 w 131921"/>
                            <a:gd name="connsiteY7" fmla="*/ 47244 h 90582"/>
                            <a:gd name="connsiteX8" fmla="*/ 83629 w 131921"/>
                            <a:gd name="connsiteY8" fmla="*/ 43244 h 90582"/>
                            <a:gd name="connsiteX9" fmla="*/ 96488 w 131921"/>
                            <a:gd name="connsiteY9" fmla="*/ 36100 h 90582"/>
                            <a:gd name="connsiteX10" fmla="*/ 102108 w 131921"/>
                            <a:gd name="connsiteY10" fmla="*/ 32290 h 90582"/>
                            <a:gd name="connsiteX11" fmla="*/ 107251 w 131921"/>
                            <a:gd name="connsiteY11" fmla="*/ 28099 h 90582"/>
                            <a:gd name="connsiteX12" fmla="*/ 115538 w 131921"/>
                            <a:gd name="connsiteY12" fmla="*/ 19336 h 90582"/>
                            <a:gd name="connsiteX13" fmla="*/ 127254 w 131921"/>
                            <a:gd name="connsiteY13" fmla="*/ 5144 h 90582"/>
                            <a:gd name="connsiteX14" fmla="*/ 130683 w 131921"/>
                            <a:gd name="connsiteY14" fmla="*/ 1333 h 90582"/>
                            <a:gd name="connsiteX15" fmla="*/ 131921 w 131921"/>
                            <a:gd name="connsiteY15" fmla="*/ 0 h 90582"/>
                            <a:gd name="connsiteX16" fmla="*/ 127730 w 131921"/>
                            <a:gd name="connsiteY16" fmla="*/ 5620 h 90582"/>
                            <a:gd name="connsiteX17" fmla="*/ 123158 w 131921"/>
                            <a:gd name="connsiteY17" fmla="*/ 12192 h 90582"/>
                            <a:gd name="connsiteX18" fmla="*/ 117158 w 131921"/>
                            <a:gd name="connsiteY18" fmla="*/ 20669 h 90582"/>
                            <a:gd name="connsiteX19" fmla="*/ 108966 w 131921"/>
                            <a:gd name="connsiteY19" fmla="*/ 30194 h 90582"/>
                            <a:gd name="connsiteX20" fmla="*/ 103918 w 131921"/>
                            <a:gd name="connsiteY20" fmla="*/ 34671 h 90582"/>
                            <a:gd name="connsiteX21" fmla="*/ 98108 w 131921"/>
                            <a:gd name="connsiteY21" fmla="*/ 38862 h 90582"/>
                            <a:gd name="connsiteX22" fmla="*/ 85439 w 131921"/>
                            <a:gd name="connsiteY22" fmla="*/ 46196 h 90582"/>
                            <a:gd name="connsiteX23" fmla="*/ 79058 w 131921"/>
                            <a:gd name="connsiteY23" fmla="*/ 50197 h 90582"/>
                            <a:gd name="connsiteX24" fmla="*/ 72676 w 131921"/>
                            <a:gd name="connsiteY24" fmla="*/ 54388 h 90582"/>
                            <a:gd name="connsiteX25" fmla="*/ 59722 w 131921"/>
                            <a:gd name="connsiteY25" fmla="*/ 62579 h 90582"/>
                            <a:gd name="connsiteX26" fmla="*/ 46673 w 131921"/>
                            <a:gd name="connsiteY26" fmla="*/ 69437 h 90582"/>
                            <a:gd name="connsiteX27" fmla="*/ 34290 w 131921"/>
                            <a:gd name="connsiteY27" fmla="*/ 75438 h 90582"/>
                            <a:gd name="connsiteX28" fmla="*/ 23050 w 131921"/>
                            <a:gd name="connsiteY28" fmla="*/ 80486 h 90582"/>
                            <a:gd name="connsiteX29" fmla="*/ 6191 w 131921"/>
                            <a:gd name="connsiteY29" fmla="*/ 87821 h 90582"/>
                            <a:gd name="connsiteX30" fmla="*/ 0 w 131921"/>
                            <a:gd name="connsiteY30" fmla="*/ 90583 h 905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131921" h="90582">
                              <a:moveTo>
                                <a:pt x="0" y="90583"/>
                              </a:moveTo>
                              <a:cubicBezTo>
                                <a:pt x="0" y="90583"/>
                                <a:pt x="2191" y="89345"/>
                                <a:pt x="6096" y="87249"/>
                              </a:cubicBezTo>
                              <a:cubicBezTo>
                                <a:pt x="10001" y="85249"/>
                                <a:pt x="15621" y="82106"/>
                                <a:pt x="22384" y="78677"/>
                              </a:cubicBezTo>
                              <a:cubicBezTo>
                                <a:pt x="25813" y="76962"/>
                                <a:pt x="29432" y="75057"/>
                                <a:pt x="33338" y="73057"/>
                              </a:cubicBezTo>
                              <a:cubicBezTo>
                                <a:pt x="37243" y="71152"/>
                                <a:pt x="41243" y="68866"/>
                                <a:pt x="45339" y="66580"/>
                              </a:cubicBezTo>
                              <a:cubicBezTo>
                                <a:pt x="49435" y="64199"/>
                                <a:pt x="53816" y="62008"/>
                                <a:pt x="58102" y="59436"/>
                              </a:cubicBezTo>
                              <a:cubicBezTo>
                                <a:pt x="62294" y="56769"/>
                                <a:pt x="66484" y="54007"/>
                                <a:pt x="70771" y="51340"/>
                              </a:cubicBezTo>
                              <a:lnTo>
                                <a:pt x="77153" y="47244"/>
                              </a:lnTo>
                              <a:cubicBezTo>
                                <a:pt x="79248" y="45911"/>
                                <a:pt x="81343" y="44387"/>
                                <a:pt x="83629" y="43244"/>
                              </a:cubicBezTo>
                              <a:cubicBezTo>
                                <a:pt x="88011" y="40862"/>
                                <a:pt x="92297" y="38386"/>
                                <a:pt x="96488" y="36100"/>
                              </a:cubicBezTo>
                              <a:cubicBezTo>
                                <a:pt x="98393" y="34766"/>
                                <a:pt x="100298" y="33528"/>
                                <a:pt x="102108" y="32290"/>
                              </a:cubicBezTo>
                              <a:cubicBezTo>
                                <a:pt x="103918" y="31052"/>
                                <a:pt x="105632" y="29528"/>
                                <a:pt x="107251" y="28099"/>
                              </a:cubicBezTo>
                              <a:cubicBezTo>
                                <a:pt x="110300" y="25241"/>
                                <a:pt x="113157" y="22289"/>
                                <a:pt x="115538" y="19336"/>
                              </a:cubicBezTo>
                              <a:cubicBezTo>
                                <a:pt x="120396" y="13525"/>
                                <a:pt x="124301" y="8477"/>
                                <a:pt x="127254" y="5144"/>
                              </a:cubicBezTo>
                              <a:cubicBezTo>
                                <a:pt x="128683" y="3429"/>
                                <a:pt x="129921" y="2191"/>
                                <a:pt x="130683" y="1333"/>
                              </a:cubicBezTo>
                              <a:cubicBezTo>
                                <a:pt x="131540" y="476"/>
                                <a:pt x="131921" y="0"/>
                                <a:pt x="131921" y="0"/>
                              </a:cubicBezTo>
                              <a:cubicBezTo>
                                <a:pt x="131921" y="0"/>
                                <a:pt x="130397" y="2000"/>
                                <a:pt x="127730" y="5620"/>
                              </a:cubicBezTo>
                              <a:cubicBezTo>
                                <a:pt x="126397" y="7429"/>
                                <a:pt x="124873" y="9620"/>
                                <a:pt x="123158" y="12192"/>
                              </a:cubicBezTo>
                              <a:cubicBezTo>
                                <a:pt x="121444" y="14764"/>
                                <a:pt x="119443" y="17621"/>
                                <a:pt x="117158" y="20669"/>
                              </a:cubicBezTo>
                              <a:cubicBezTo>
                                <a:pt x="114871" y="23717"/>
                                <a:pt x="112109" y="26861"/>
                                <a:pt x="108966" y="30194"/>
                              </a:cubicBezTo>
                              <a:cubicBezTo>
                                <a:pt x="107347" y="31623"/>
                                <a:pt x="105823" y="33242"/>
                                <a:pt x="103918" y="34671"/>
                              </a:cubicBezTo>
                              <a:cubicBezTo>
                                <a:pt x="102013" y="36004"/>
                                <a:pt x="100108" y="37433"/>
                                <a:pt x="98108" y="38862"/>
                              </a:cubicBezTo>
                              <a:cubicBezTo>
                                <a:pt x="94012" y="41339"/>
                                <a:pt x="89725" y="43910"/>
                                <a:pt x="85439" y="46196"/>
                              </a:cubicBezTo>
                              <a:cubicBezTo>
                                <a:pt x="83249" y="47339"/>
                                <a:pt x="81248" y="48863"/>
                                <a:pt x="79058" y="50197"/>
                              </a:cubicBezTo>
                              <a:lnTo>
                                <a:pt x="72676" y="54388"/>
                              </a:lnTo>
                              <a:cubicBezTo>
                                <a:pt x="68390" y="57150"/>
                                <a:pt x="64008" y="59817"/>
                                <a:pt x="59722" y="62579"/>
                              </a:cubicBezTo>
                              <a:cubicBezTo>
                                <a:pt x="55435" y="65151"/>
                                <a:pt x="50863" y="67247"/>
                                <a:pt x="46673" y="69437"/>
                              </a:cubicBezTo>
                              <a:cubicBezTo>
                                <a:pt x="42481" y="71628"/>
                                <a:pt x="38290" y="73724"/>
                                <a:pt x="34290" y="75438"/>
                              </a:cubicBezTo>
                              <a:cubicBezTo>
                                <a:pt x="30290" y="77248"/>
                                <a:pt x="26575" y="78962"/>
                                <a:pt x="23050" y="80486"/>
                              </a:cubicBezTo>
                              <a:cubicBezTo>
                                <a:pt x="16097" y="83629"/>
                                <a:pt x="10287" y="86011"/>
                                <a:pt x="6191" y="87821"/>
                              </a:cubicBezTo>
                              <a:cubicBezTo>
                                <a:pt x="2286" y="89630"/>
                                <a:pt x="0" y="90583"/>
                                <a:pt x="0" y="905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01" name="Freeform: Shape 137">
                          <a:extLst>
                            <a:ext uri="{FF2B5EF4-FFF2-40B4-BE49-F238E27FC236}">
                              <a16:creationId xmlns:a16="http://schemas.microsoft.com/office/drawing/2014/main" id="{873E5367-06AD-475E-8D87-5B5ED94E10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1657" y="3796664"/>
                          <a:ext cx="59531" cy="36162"/>
                        </a:xfrm>
                        <a:custGeom>
                          <a:avLst/>
                          <a:gdLst>
                            <a:gd name="connsiteX0" fmla="*/ 0 w 59531"/>
                            <a:gd name="connsiteY0" fmla="*/ 34957 h 36162"/>
                            <a:gd name="connsiteX1" fmla="*/ 3048 w 59531"/>
                            <a:gd name="connsiteY1" fmla="*/ 35052 h 36162"/>
                            <a:gd name="connsiteX2" fmla="*/ 6477 w 59531"/>
                            <a:gd name="connsiteY2" fmla="*/ 34766 h 36162"/>
                            <a:gd name="connsiteX3" fmla="*/ 10763 w 59531"/>
                            <a:gd name="connsiteY3" fmla="*/ 33814 h 36162"/>
                            <a:gd name="connsiteX4" fmla="*/ 15621 w 59531"/>
                            <a:gd name="connsiteY4" fmla="*/ 32004 h 36162"/>
                            <a:gd name="connsiteX5" fmla="*/ 20765 w 59531"/>
                            <a:gd name="connsiteY5" fmla="*/ 29242 h 36162"/>
                            <a:gd name="connsiteX6" fmla="*/ 23432 w 59531"/>
                            <a:gd name="connsiteY6" fmla="*/ 27622 h 36162"/>
                            <a:gd name="connsiteX7" fmla="*/ 26099 w 59531"/>
                            <a:gd name="connsiteY7" fmla="*/ 25813 h 36162"/>
                            <a:gd name="connsiteX8" fmla="*/ 31337 w 59531"/>
                            <a:gd name="connsiteY8" fmla="*/ 21907 h 36162"/>
                            <a:gd name="connsiteX9" fmla="*/ 41434 w 59531"/>
                            <a:gd name="connsiteY9" fmla="*/ 13716 h 36162"/>
                            <a:gd name="connsiteX10" fmla="*/ 50292 w 59531"/>
                            <a:gd name="connsiteY10" fmla="*/ 6477 h 36162"/>
                            <a:gd name="connsiteX11" fmla="*/ 56864 w 59531"/>
                            <a:gd name="connsiteY11" fmla="*/ 1619 h 36162"/>
                            <a:gd name="connsiteX12" fmla="*/ 59531 w 59531"/>
                            <a:gd name="connsiteY12" fmla="*/ 0 h 36162"/>
                            <a:gd name="connsiteX13" fmla="*/ 57341 w 59531"/>
                            <a:gd name="connsiteY13" fmla="*/ 2191 h 36162"/>
                            <a:gd name="connsiteX14" fmla="*/ 51721 w 59531"/>
                            <a:gd name="connsiteY14" fmla="*/ 8001 h 36162"/>
                            <a:gd name="connsiteX15" fmla="*/ 43625 w 59531"/>
                            <a:gd name="connsiteY15" fmla="*/ 16097 h 36162"/>
                            <a:gd name="connsiteX16" fmla="*/ 33623 w 59531"/>
                            <a:gd name="connsiteY16" fmla="*/ 24765 h 36162"/>
                            <a:gd name="connsiteX17" fmla="*/ 28099 w 59531"/>
                            <a:gd name="connsiteY17" fmla="*/ 28670 h 36162"/>
                            <a:gd name="connsiteX18" fmla="*/ 22384 w 59531"/>
                            <a:gd name="connsiteY18" fmla="*/ 32004 h 36162"/>
                            <a:gd name="connsiteX19" fmla="*/ 16669 w 59531"/>
                            <a:gd name="connsiteY19" fmla="*/ 34480 h 36162"/>
                            <a:gd name="connsiteX20" fmla="*/ 11240 w 59531"/>
                            <a:gd name="connsiteY20" fmla="*/ 35814 h 36162"/>
                            <a:gd name="connsiteX21" fmla="*/ 6477 w 59531"/>
                            <a:gd name="connsiteY21" fmla="*/ 36100 h 36162"/>
                            <a:gd name="connsiteX22" fmla="*/ 2953 w 59531"/>
                            <a:gd name="connsiteY22" fmla="*/ 35719 h 36162"/>
                            <a:gd name="connsiteX23" fmla="*/ 0 w 59531"/>
                            <a:gd name="connsiteY23" fmla="*/ 34957 h 361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59531" h="36162">
                              <a:moveTo>
                                <a:pt x="0" y="34957"/>
                              </a:moveTo>
                              <a:cubicBezTo>
                                <a:pt x="0" y="34957"/>
                                <a:pt x="1143" y="34957"/>
                                <a:pt x="3048" y="35052"/>
                              </a:cubicBezTo>
                              <a:cubicBezTo>
                                <a:pt x="4000" y="35242"/>
                                <a:pt x="5144" y="34957"/>
                                <a:pt x="6477" y="34766"/>
                              </a:cubicBezTo>
                              <a:cubicBezTo>
                                <a:pt x="7811" y="34671"/>
                                <a:pt x="9239" y="34195"/>
                                <a:pt x="10763" y="33814"/>
                              </a:cubicBezTo>
                              <a:cubicBezTo>
                                <a:pt x="12383" y="33433"/>
                                <a:pt x="13907" y="32575"/>
                                <a:pt x="15621" y="32004"/>
                              </a:cubicBezTo>
                              <a:cubicBezTo>
                                <a:pt x="17240" y="31051"/>
                                <a:pt x="19050" y="30289"/>
                                <a:pt x="20765" y="29242"/>
                              </a:cubicBezTo>
                              <a:cubicBezTo>
                                <a:pt x="21622" y="28765"/>
                                <a:pt x="22479" y="28194"/>
                                <a:pt x="23432" y="27622"/>
                              </a:cubicBezTo>
                              <a:cubicBezTo>
                                <a:pt x="24289" y="27051"/>
                                <a:pt x="25146" y="26479"/>
                                <a:pt x="26099" y="25813"/>
                              </a:cubicBezTo>
                              <a:cubicBezTo>
                                <a:pt x="27908" y="24670"/>
                                <a:pt x="29623" y="23241"/>
                                <a:pt x="31337" y="21907"/>
                              </a:cubicBezTo>
                              <a:cubicBezTo>
                                <a:pt x="34862" y="19240"/>
                                <a:pt x="38195" y="16383"/>
                                <a:pt x="41434" y="13716"/>
                              </a:cubicBezTo>
                              <a:cubicBezTo>
                                <a:pt x="44672" y="11049"/>
                                <a:pt x="47625" y="8572"/>
                                <a:pt x="50292" y="6477"/>
                              </a:cubicBezTo>
                              <a:cubicBezTo>
                                <a:pt x="52959" y="4381"/>
                                <a:pt x="55245" y="2762"/>
                                <a:pt x="56864" y="1619"/>
                              </a:cubicBezTo>
                              <a:cubicBezTo>
                                <a:pt x="58483" y="571"/>
                                <a:pt x="59531" y="0"/>
                                <a:pt x="59531" y="0"/>
                              </a:cubicBezTo>
                              <a:cubicBezTo>
                                <a:pt x="59531" y="0"/>
                                <a:pt x="58769" y="857"/>
                                <a:pt x="57341" y="2191"/>
                              </a:cubicBezTo>
                              <a:cubicBezTo>
                                <a:pt x="55912" y="3524"/>
                                <a:pt x="54102" y="5620"/>
                                <a:pt x="51721" y="8001"/>
                              </a:cubicBezTo>
                              <a:cubicBezTo>
                                <a:pt x="49435" y="10382"/>
                                <a:pt x="46673" y="13240"/>
                                <a:pt x="43625" y="16097"/>
                              </a:cubicBezTo>
                              <a:cubicBezTo>
                                <a:pt x="40577" y="19050"/>
                                <a:pt x="37148" y="21907"/>
                                <a:pt x="33623" y="24765"/>
                              </a:cubicBezTo>
                              <a:cubicBezTo>
                                <a:pt x="31813" y="26098"/>
                                <a:pt x="30004" y="27432"/>
                                <a:pt x="28099" y="28670"/>
                              </a:cubicBezTo>
                              <a:cubicBezTo>
                                <a:pt x="26289" y="29908"/>
                                <a:pt x="24289" y="31051"/>
                                <a:pt x="22384" y="32004"/>
                              </a:cubicBezTo>
                              <a:cubicBezTo>
                                <a:pt x="20574" y="33052"/>
                                <a:pt x="18479" y="33718"/>
                                <a:pt x="16669" y="34480"/>
                              </a:cubicBezTo>
                              <a:cubicBezTo>
                                <a:pt x="14764" y="34957"/>
                                <a:pt x="12954" y="35623"/>
                                <a:pt x="11240" y="35814"/>
                              </a:cubicBezTo>
                              <a:cubicBezTo>
                                <a:pt x="9525" y="36004"/>
                                <a:pt x="8001" y="36290"/>
                                <a:pt x="6477" y="36100"/>
                              </a:cubicBezTo>
                              <a:cubicBezTo>
                                <a:pt x="5048" y="36004"/>
                                <a:pt x="3810" y="36004"/>
                                <a:pt x="2953" y="35719"/>
                              </a:cubicBezTo>
                              <a:cubicBezTo>
                                <a:pt x="1143" y="35338"/>
                                <a:pt x="0" y="34957"/>
                                <a:pt x="0" y="349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02" name="Freeform: Shape 138">
                          <a:extLst>
                            <a:ext uri="{FF2B5EF4-FFF2-40B4-BE49-F238E27FC236}">
                              <a16:creationId xmlns:a16="http://schemas.microsoft.com/office/drawing/2014/main" id="{408C7294-0B5D-47DE-BED8-18F087882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42805" y="3806189"/>
                          <a:ext cx="15906" cy="7276"/>
                        </a:xfrm>
                        <a:custGeom>
                          <a:avLst/>
                          <a:gdLst>
                            <a:gd name="connsiteX0" fmla="*/ 0 w 15906"/>
                            <a:gd name="connsiteY0" fmla="*/ 6477 h 7276"/>
                            <a:gd name="connsiteX1" fmla="*/ 2572 w 15906"/>
                            <a:gd name="connsiteY1" fmla="*/ 5048 h 7276"/>
                            <a:gd name="connsiteX2" fmla="*/ 3810 w 15906"/>
                            <a:gd name="connsiteY2" fmla="*/ 4572 h 7276"/>
                            <a:gd name="connsiteX3" fmla="*/ 5048 w 15906"/>
                            <a:gd name="connsiteY3" fmla="*/ 3905 h 7276"/>
                            <a:gd name="connsiteX4" fmla="*/ 7715 w 15906"/>
                            <a:gd name="connsiteY4" fmla="*/ 2762 h 7276"/>
                            <a:gd name="connsiteX5" fmla="*/ 10477 w 15906"/>
                            <a:gd name="connsiteY5" fmla="*/ 1619 h 7276"/>
                            <a:gd name="connsiteX6" fmla="*/ 11811 w 15906"/>
                            <a:gd name="connsiteY6" fmla="*/ 1143 h 7276"/>
                            <a:gd name="connsiteX7" fmla="*/ 13049 w 15906"/>
                            <a:gd name="connsiteY7" fmla="*/ 667 h 7276"/>
                            <a:gd name="connsiteX8" fmla="*/ 15907 w 15906"/>
                            <a:gd name="connsiteY8" fmla="*/ 0 h 7276"/>
                            <a:gd name="connsiteX9" fmla="*/ 14288 w 15906"/>
                            <a:gd name="connsiteY9" fmla="*/ 2476 h 7276"/>
                            <a:gd name="connsiteX10" fmla="*/ 12097 w 15906"/>
                            <a:gd name="connsiteY10" fmla="*/ 4477 h 7276"/>
                            <a:gd name="connsiteX11" fmla="*/ 9144 w 15906"/>
                            <a:gd name="connsiteY11" fmla="*/ 6191 h 7276"/>
                            <a:gd name="connsiteX12" fmla="*/ 5715 w 15906"/>
                            <a:gd name="connsiteY12" fmla="*/ 7048 h 7276"/>
                            <a:gd name="connsiteX13" fmla="*/ 2762 w 15906"/>
                            <a:gd name="connsiteY13" fmla="*/ 7144 h 7276"/>
                            <a:gd name="connsiteX14" fmla="*/ 0 w 15906"/>
                            <a:gd name="connsiteY14" fmla="*/ 6477 h 72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5906" h="7276">
                              <a:moveTo>
                                <a:pt x="0" y="6477"/>
                              </a:moveTo>
                              <a:cubicBezTo>
                                <a:pt x="0" y="6477"/>
                                <a:pt x="952" y="5715"/>
                                <a:pt x="2572" y="5048"/>
                              </a:cubicBezTo>
                              <a:cubicBezTo>
                                <a:pt x="2953" y="4858"/>
                                <a:pt x="3334" y="4667"/>
                                <a:pt x="3810" y="4572"/>
                              </a:cubicBezTo>
                              <a:cubicBezTo>
                                <a:pt x="4191" y="4381"/>
                                <a:pt x="4572" y="4096"/>
                                <a:pt x="5048" y="3905"/>
                              </a:cubicBezTo>
                              <a:cubicBezTo>
                                <a:pt x="5905" y="3429"/>
                                <a:pt x="6763" y="3143"/>
                                <a:pt x="7715" y="2762"/>
                              </a:cubicBezTo>
                              <a:cubicBezTo>
                                <a:pt x="8668" y="2381"/>
                                <a:pt x="9525" y="1905"/>
                                <a:pt x="10477" y="1619"/>
                              </a:cubicBezTo>
                              <a:cubicBezTo>
                                <a:pt x="10954" y="1429"/>
                                <a:pt x="11430" y="1333"/>
                                <a:pt x="11811" y="1143"/>
                              </a:cubicBezTo>
                              <a:cubicBezTo>
                                <a:pt x="12192" y="952"/>
                                <a:pt x="12668" y="857"/>
                                <a:pt x="13049" y="667"/>
                              </a:cubicBezTo>
                              <a:cubicBezTo>
                                <a:pt x="14573" y="95"/>
                                <a:pt x="15907" y="0"/>
                                <a:pt x="15907" y="0"/>
                              </a:cubicBezTo>
                              <a:cubicBezTo>
                                <a:pt x="15907" y="0"/>
                                <a:pt x="15430" y="1143"/>
                                <a:pt x="14288" y="2476"/>
                              </a:cubicBezTo>
                              <a:cubicBezTo>
                                <a:pt x="13716" y="3143"/>
                                <a:pt x="13049" y="3905"/>
                                <a:pt x="12097" y="4477"/>
                              </a:cubicBezTo>
                              <a:cubicBezTo>
                                <a:pt x="11239" y="5143"/>
                                <a:pt x="10192" y="5620"/>
                                <a:pt x="9144" y="6191"/>
                              </a:cubicBezTo>
                              <a:cubicBezTo>
                                <a:pt x="8001" y="6572"/>
                                <a:pt x="6858" y="6858"/>
                                <a:pt x="5715" y="7048"/>
                              </a:cubicBezTo>
                              <a:cubicBezTo>
                                <a:pt x="4572" y="7334"/>
                                <a:pt x="3619" y="7334"/>
                                <a:pt x="2762" y="7144"/>
                              </a:cubicBezTo>
                              <a:cubicBezTo>
                                <a:pt x="1143" y="6953"/>
                                <a:pt x="0" y="6477"/>
                                <a:pt x="0" y="64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03" name="Freeform: Shape 139">
                          <a:extLst>
                            <a:ext uri="{FF2B5EF4-FFF2-40B4-BE49-F238E27FC236}">
                              <a16:creationId xmlns:a16="http://schemas.microsoft.com/office/drawing/2014/main" id="{9649DD47-AE91-4802-AED3-E852FBC338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28994" y="3779043"/>
                          <a:ext cx="18954" cy="36290"/>
                        </a:xfrm>
                        <a:custGeom>
                          <a:avLst/>
                          <a:gdLst>
                            <a:gd name="connsiteX0" fmla="*/ 0 w 18954"/>
                            <a:gd name="connsiteY0" fmla="*/ 36290 h 36290"/>
                            <a:gd name="connsiteX1" fmla="*/ 1048 w 18954"/>
                            <a:gd name="connsiteY1" fmla="*/ 32861 h 36290"/>
                            <a:gd name="connsiteX2" fmla="*/ 1619 w 18954"/>
                            <a:gd name="connsiteY2" fmla="*/ 29528 h 36290"/>
                            <a:gd name="connsiteX3" fmla="*/ 3143 w 18954"/>
                            <a:gd name="connsiteY3" fmla="*/ 22479 h 36290"/>
                            <a:gd name="connsiteX4" fmla="*/ 3048 w 18954"/>
                            <a:gd name="connsiteY4" fmla="*/ 22670 h 36290"/>
                            <a:gd name="connsiteX5" fmla="*/ 4096 w 18954"/>
                            <a:gd name="connsiteY5" fmla="*/ 19241 h 36290"/>
                            <a:gd name="connsiteX6" fmla="*/ 5620 w 18954"/>
                            <a:gd name="connsiteY6" fmla="*/ 15907 h 36290"/>
                            <a:gd name="connsiteX7" fmla="*/ 9715 w 18954"/>
                            <a:gd name="connsiteY7" fmla="*/ 10096 h 36290"/>
                            <a:gd name="connsiteX8" fmla="*/ 14383 w 18954"/>
                            <a:gd name="connsiteY8" fmla="*/ 5048 h 36290"/>
                            <a:gd name="connsiteX9" fmla="*/ 16669 w 18954"/>
                            <a:gd name="connsiteY9" fmla="*/ 2572 h 36290"/>
                            <a:gd name="connsiteX10" fmla="*/ 18955 w 18954"/>
                            <a:gd name="connsiteY10" fmla="*/ 0 h 36290"/>
                            <a:gd name="connsiteX11" fmla="*/ 16097 w 18954"/>
                            <a:gd name="connsiteY11" fmla="*/ 6477 h 36290"/>
                            <a:gd name="connsiteX12" fmla="*/ 12287 w 18954"/>
                            <a:gd name="connsiteY12" fmla="*/ 12287 h 36290"/>
                            <a:gd name="connsiteX13" fmla="*/ 8763 w 18954"/>
                            <a:gd name="connsiteY13" fmla="*/ 17907 h 36290"/>
                            <a:gd name="connsiteX14" fmla="*/ 7334 w 18954"/>
                            <a:gd name="connsiteY14" fmla="*/ 20764 h 36290"/>
                            <a:gd name="connsiteX15" fmla="*/ 6191 w 18954"/>
                            <a:gd name="connsiteY15" fmla="*/ 23813 h 36290"/>
                            <a:gd name="connsiteX16" fmla="*/ 6096 w 18954"/>
                            <a:gd name="connsiteY16" fmla="*/ 24003 h 36290"/>
                            <a:gd name="connsiteX17" fmla="*/ 4858 w 18954"/>
                            <a:gd name="connsiteY17" fmla="*/ 27146 h 36290"/>
                            <a:gd name="connsiteX18" fmla="*/ 3619 w 18954"/>
                            <a:gd name="connsiteY18" fmla="*/ 30480 h 36290"/>
                            <a:gd name="connsiteX19" fmla="*/ 2095 w 18954"/>
                            <a:gd name="connsiteY19" fmla="*/ 33814 h 36290"/>
                            <a:gd name="connsiteX20" fmla="*/ 1048 w 18954"/>
                            <a:gd name="connsiteY20" fmla="*/ 35242 h 36290"/>
                            <a:gd name="connsiteX21" fmla="*/ 0 w 18954"/>
                            <a:gd name="connsiteY21" fmla="*/ 36290 h 362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18954" h="36290">
                              <a:moveTo>
                                <a:pt x="0" y="36290"/>
                              </a:moveTo>
                              <a:cubicBezTo>
                                <a:pt x="286" y="35147"/>
                                <a:pt x="762" y="34004"/>
                                <a:pt x="1048" y="32861"/>
                              </a:cubicBezTo>
                              <a:cubicBezTo>
                                <a:pt x="1238" y="31718"/>
                                <a:pt x="1429" y="30671"/>
                                <a:pt x="1619" y="29528"/>
                              </a:cubicBezTo>
                              <a:cubicBezTo>
                                <a:pt x="1905" y="27242"/>
                                <a:pt x="2381" y="24860"/>
                                <a:pt x="3143" y="22479"/>
                              </a:cubicBezTo>
                              <a:lnTo>
                                <a:pt x="3048" y="22670"/>
                              </a:lnTo>
                              <a:cubicBezTo>
                                <a:pt x="3429" y="21526"/>
                                <a:pt x="3715" y="20383"/>
                                <a:pt x="4096" y="19241"/>
                              </a:cubicBezTo>
                              <a:cubicBezTo>
                                <a:pt x="4572" y="18097"/>
                                <a:pt x="5143" y="17050"/>
                                <a:pt x="5620" y="15907"/>
                              </a:cubicBezTo>
                              <a:cubicBezTo>
                                <a:pt x="6858" y="13811"/>
                                <a:pt x="8192" y="11906"/>
                                <a:pt x="9715" y="10096"/>
                              </a:cubicBezTo>
                              <a:cubicBezTo>
                                <a:pt x="11239" y="8287"/>
                                <a:pt x="12763" y="6667"/>
                                <a:pt x="14383" y="5048"/>
                              </a:cubicBezTo>
                              <a:cubicBezTo>
                                <a:pt x="15145" y="4191"/>
                                <a:pt x="15907" y="3334"/>
                                <a:pt x="16669" y="2572"/>
                              </a:cubicBezTo>
                              <a:cubicBezTo>
                                <a:pt x="17335" y="1714"/>
                                <a:pt x="18193" y="857"/>
                                <a:pt x="18955" y="0"/>
                              </a:cubicBezTo>
                              <a:cubicBezTo>
                                <a:pt x="18288" y="2191"/>
                                <a:pt x="17335" y="4382"/>
                                <a:pt x="16097" y="6477"/>
                              </a:cubicBezTo>
                              <a:cubicBezTo>
                                <a:pt x="14859" y="8477"/>
                                <a:pt x="13621" y="10382"/>
                                <a:pt x="12287" y="12287"/>
                              </a:cubicBezTo>
                              <a:cubicBezTo>
                                <a:pt x="11049" y="14192"/>
                                <a:pt x="9811" y="16002"/>
                                <a:pt x="8763" y="17907"/>
                              </a:cubicBezTo>
                              <a:cubicBezTo>
                                <a:pt x="8287" y="18859"/>
                                <a:pt x="7715" y="19812"/>
                                <a:pt x="7334" y="20764"/>
                              </a:cubicBezTo>
                              <a:cubicBezTo>
                                <a:pt x="6953" y="21812"/>
                                <a:pt x="6572" y="22765"/>
                                <a:pt x="6191" y="23813"/>
                              </a:cubicBezTo>
                              <a:lnTo>
                                <a:pt x="6096" y="24003"/>
                              </a:lnTo>
                              <a:cubicBezTo>
                                <a:pt x="5715" y="25051"/>
                                <a:pt x="5334" y="26099"/>
                                <a:pt x="4858" y="27146"/>
                              </a:cubicBezTo>
                              <a:cubicBezTo>
                                <a:pt x="4477" y="28289"/>
                                <a:pt x="4096" y="29337"/>
                                <a:pt x="3619" y="30480"/>
                              </a:cubicBezTo>
                              <a:cubicBezTo>
                                <a:pt x="3143" y="31623"/>
                                <a:pt x="2572" y="32766"/>
                                <a:pt x="2095" y="33814"/>
                              </a:cubicBezTo>
                              <a:cubicBezTo>
                                <a:pt x="1810" y="34290"/>
                                <a:pt x="1333" y="34766"/>
                                <a:pt x="1048" y="35242"/>
                              </a:cubicBezTo>
                              <a:lnTo>
                                <a:pt x="0" y="3629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104" name="Freeform: Shape 140">
                          <a:extLst>
                            <a:ext uri="{FF2B5EF4-FFF2-40B4-BE49-F238E27FC236}">
                              <a16:creationId xmlns:a16="http://schemas.microsoft.com/office/drawing/2014/main" id="{1F208D23-B83A-4B89-B123-724EBA9C39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80797" y="3842627"/>
                          <a:ext cx="20669" cy="4354"/>
                        </a:xfrm>
                        <a:custGeom>
                          <a:avLst/>
                          <a:gdLst>
                            <a:gd name="connsiteX0" fmla="*/ 0 w 20669"/>
                            <a:gd name="connsiteY0" fmla="*/ 995 h 4354"/>
                            <a:gd name="connsiteX1" fmla="*/ 952 w 20669"/>
                            <a:gd name="connsiteY1" fmla="*/ 995 h 4354"/>
                            <a:gd name="connsiteX2" fmla="*/ 3429 w 20669"/>
                            <a:gd name="connsiteY2" fmla="*/ 1090 h 4354"/>
                            <a:gd name="connsiteX3" fmla="*/ 4953 w 20669"/>
                            <a:gd name="connsiteY3" fmla="*/ 1090 h 4354"/>
                            <a:gd name="connsiteX4" fmla="*/ 6572 w 20669"/>
                            <a:gd name="connsiteY4" fmla="*/ 995 h 4354"/>
                            <a:gd name="connsiteX5" fmla="*/ 10192 w 20669"/>
                            <a:gd name="connsiteY5" fmla="*/ 709 h 4354"/>
                            <a:gd name="connsiteX6" fmla="*/ 13906 w 20669"/>
                            <a:gd name="connsiteY6" fmla="*/ 328 h 4354"/>
                            <a:gd name="connsiteX7" fmla="*/ 17240 w 20669"/>
                            <a:gd name="connsiteY7" fmla="*/ 42 h 4354"/>
                            <a:gd name="connsiteX8" fmla="*/ 20669 w 20669"/>
                            <a:gd name="connsiteY8" fmla="*/ 42 h 4354"/>
                            <a:gd name="connsiteX9" fmla="*/ 17812 w 20669"/>
                            <a:gd name="connsiteY9" fmla="*/ 2043 h 4354"/>
                            <a:gd name="connsiteX10" fmla="*/ 14573 w 20669"/>
                            <a:gd name="connsiteY10" fmla="*/ 3471 h 4354"/>
                            <a:gd name="connsiteX11" fmla="*/ 10573 w 20669"/>
                            <a:gd name="connsiteY11" fmla="*/ 4329 h 4354"/>
                            <a:gd name="connsiteX12" fmla="*/ 8477 w 20669"/>
                            <a:gd name="connsiteY12" fmla="*/ 4329 h 4354"/>
                            <a:gd name="connsiteX13" fmla="*/ 6382 w 20669"/>
                            <a:gd name="connsiteY13" fmla="*/ 4138 h 4354"/>
                            <a:gd name="connsiteX14" fmla="*/ 2762 w 20669"/>
                            <a:gd name="connsiteY14" fmla="*/ 3090 h 4354"/>
                            <a:gd name="connsiteX15" fmla="*/ 667 w 20669"/>
                            <a:gd name="connsiteY15" fmla="*/ 1662 h 4354"/>
                            <a:gd name="connsiteX16" fmla="*/ 0 w 20669"/>
                            <a:gd name="connsiteY16" fmla="*/ 995 h 43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0669" h="4354">
                              <a:moveTo>
                                <a:pt x="0" y="995"/>
                              </a:moveTo>
                              <a:cubicBezTo>
                                <a:pt x="0" y="995"/>
                                <a:pt x="381" y="995"/>
                                <a:pt x="952" y="995"/>
                              </a:cubicBezTo>
                              <a:cubicBezTo>
                                <a:pt x="1524" y="900"/>
                                <a:pt x="2477" y="1185"/>
                                <a:pt x="3429" y="1090"/>
                              </a:cubicBezTo>
                              <a:cubicBezTo>
                                <a:pt x="3905" y="1090"/>
                                <a:pt x="4381" y="995"/>
                                <a:pt x="4953" y="1090"/>
                              </a:cubicBezTo>
                              <a:cubicBezTo>
                                <a:pt x="5429" y="1090"/>
                                <a:pt x="6096" y="995"/>
                                <a:pt x="6572" y="995"/>
                              </a:cubicBezTo>
                              <a:cubicBezTo>
                                <a:pt x="7715" y="995"/>
                                <a:pt x="8953" y="804"/>
                                <a:pt x="10192" y="709"/>
                              </a:cubicBezTo>
                              <a:cubicBezTo>
                                <a:pt x="11430" y="614"/>
                                <a:pt x="12668" y="423"/>
                                <a:pt x="13906" y="328"/>
                              </a:cubicBezTo>
                              <a:cubicBezTo>
                                <a:pt x="15050" y="233"/>
                                <a:pt x="16192" y="138"/>
                                <a:pt x="17240" y="42"/>
                              </a:cubicBezTo>
                              <a:cubicBezTo>
                                <a:pt x="19240" y="-53"/>
                                <a:pt x="20669" y="42"/>
                                <a:pt x="20669" y="42"/>
                              </a:cubicBezTo>
                              <a:cubicBezTo>
                                <a:pt x="20669" y="42"/>
                                <a:pt x="19621" y="1090"/>
                                <a:pt x="17812" y="2043"/>
                              </a:cubicBezTo>
                              <a:cubicBezTo>
                                <a:pt x="16859" y="2614"/>
                                <a:pt x="15811" y="3090"/>
                                <a:pt x="14573" y="3471"/>
                              </a:cubicBezTo>
                              <a:cubicBezTo>
                                <a:pt x="13335" y="3948"/>
                                <a:pt x="11906" y="4138"/>
                                <a:pt x="10573" y="4329"/>
                              </a:cubicBezTo>
                              <a:cubicBezTo>
                                <a:pt x="9906" y="4329"/>
                                <a:pt x="9144" y="4329"/>
                                <a:pt x="8477" y="4329"/>
                              </a:cubicBezTo>
                              <a:cubicBezTo>
                                <a:pt x="7810" y="4424"/>
                                <a:pt x="7048" y="4233"/>
                                <a:pt x="6382" y="4138"/>
                              </a:cubicBezTo>
                              <a:cubicBezTo>
                                <a:pt x="5048" y="4043"/>
                                <a:pt x="3810" y="3567"/>
                                <a:pt x="2762" y="3090"/>
                              </a:cubicBezTo>
                              <a:cubicBezTo>
                                <a:pt x="1715" y="2709"/>
                                <a:pt x="1143" y="2043"/>
                                <a:pt x="667" y="1662"/>
                              </a:cubicBezTo>
                              <a:cubicBezTo>
                                <a:pt x="190" y="1281"/>
                                <a:pt x="0" y="995"/>
                                <a:pt x="0" y="9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43" name="Freeform: Shape 141">
                        <a:extLst>
                          <a:ext uri="{FF2B5EF4-FFF2-40B4-BE49-F238E27FC236}">
                            <a16:creationId xmlns:a16="http://schemas.microsoft.com/office/drawing/2014/main" id="{1B86B375-2016-48D9-88D4-A0794575A0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88036" y="3619594"/>
                        <a:ext cx="19812" cy="30384"/>
                      </a:xfrm>
                      <a:custGeom>
                        <a:avLst/>
                        <a:gdLst>
                          <a:gd name="connsiteX0" fmla="*/ 0 w 19812"/>
                          <a:gd name="connsiteY0" fmla="*/ 0 h 30384"/>
                          <a:gd name="connsiteX1" fmla="*/ 762 w 19812"/>
                          <a:gd name="connsiteY1" fmla="*/ 1429 h 30384"/>
                          <a:gd name="connsiteX2" fmla="*/ 1524 w 19812"/>
                          <a:gd name="connsiteY2" fmla="*/ 3143 h 30384"/>
                          <a:gd name="connsiteX3" fmla="*/ 2572 w 19812"/>
                          <a:gd name="connsiteY3" fmla="*/ 5239 h 30384"/>
                          <a:gd name="connsiteX4" fmla="*/ 3905 w 19812"/>
                          <a:gd name="connsiteY4" fmla="*/ 7429 h 30384"/>
                          <a:gd name="connsiteX5" fmla="*/ 5620 w 19812"/>
                          <a:gd name="connsiteY5" fmla="*/ 9811 h 30384"/>
                          <a:gd name="connsiteX6" fmla="*/ 9715 w 19812"/>
                          <a:gd name="connsiteY6" fmla="*/ 14954 h 30384"/>
                          <a:gd name="connsiteX7" fmla="*/ 17335 w 19812"/>
                          <a:gd name="connsiteY7" fmla="*/ 25051 h 30384"/>
                          <a:gd name="connsiteX8" fmla="*/ 19240 w 19812"/>
                          <a:gd name="connsiteY8" fmla="*/ 28861 h 30384"/>
                          <a:gd name="connsiteX9" fmla="*/ 19812 w 19812"/>
                          <a:gd name="connsiteY9" fmla="*/ 30385 h 30384"/>
                          <a:gd name="connsiteX10" fmla="*/ 18669 w 19812"/>
                          <a:gd name="connsiteY10" fmla="*/ 29242 h 30384"/>
                          <a:gd name="connsiteX11" fmla="*/ 15716 w 19812"/>
                          <a:gd name="connsiteY11" fmla="*/ 26289 h 30384"/>
                          <a:gd name="connsiteX12" fmla="*/ 11525 w 19812"/>
                          <a:gd name="connsiteY12" fmla="*/ 22193 h 30384"/>
                          <a:gd name="connsiteX13" fmla="*/ 6858 w 19812"/>
                          <a:gd name="connsiteY13" fmla="*/ 17240 h 30384"/>
                          <a:gd name="connsiteX14" fmla="*/ 4763 w 19812"/>
                          <a:gd name="connsiteY14" fmla="*/ 14383 h 30384"/>
                          <a:gd name="connsiteX15" fmla="*/ 2953 w 19812"/>
                          <a:gd name="connsiteY15" fmla="*/ 11430 h 30384"/>
                          <a:gd name="connsiteX16" fmla="*/ 1524 w 19812"/>
                          <a:gd name="connsiteY16" fmla="*/ 8477 h 30384"/>
                          <a:gd name="connsiteX17" fmla="*/ 571 w 19812"/>
                          <a:gd name="connsiteY17" fmla="*/ 5620 h 30384"/>
                          <a:gd name="connsiteX18" fmla="*/ 190 w 19812"/>
                          <a:gd name="connsiteY18" fmla="*/ 3238 h 30384"/>
                          <a:gd name="connsiteX19" fmla="*/ 95 w 19812"/>
                          <a:gd name="connsiteY19" fmla="*/ 1429 h 30384"/>
                          <a:gd name="connsiteX20" fmla="*/ 0 w 19812"/>
                          <a:gd name="connsiteY20" fmla="*/ 0 h 303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19812" h="30384">
                            <a:moveTo>
                              <a:pt x="0" y="0"/>
                            </a:moveTo>
                            <a:cubicBezTo>
                              <a:pt x="0" y="0"/>
                              <a:pt x="286" y="571"/>
                              <a:pt x="762" y="1429"/>
                            </a:cubicBezTo>
                            <a:cubicBezTo>
                              <a:pt x="952" y="1905"/>
                              <a:pt x="1238" y="2476"/>
                              <a:pt x="1524" y="3143"/>
                            </a:cubicBezTo>
                            <a:cubicBezTo>
                              <a:pt x="1810" y="3810"/>
                              <a:pt x="2095" y="4572"/>
                              <a:pt x="2572" y="5239"/>
                            </a:cubicBezTo>
                            <a:cubicBezTo>
                              <a:pt x="3048" y="5905"/>
                              <a:pt x="3524" y="6667"/>
                              <a:pt x="3905" y="7429"/>
                            </a:cubicBezTo>
                            <a:cubicBezTo>
                              <a:pt x="4286" y="8192"/>
                              <a:pt x="5048" y="8953"/>
                              <a:pt x="5620" y="9811"/>
                            </a:cubicBezTo>
                            <a:cubicBezTo>
                              <a:pt x="6763" y="11525"/>
                              <a:pt x="8287" y="13144"/>
                              <a:pt x="9715" y="14954"/>
                            </a:cubicBezTo>
                            <a:cubicBezTo>
                              <a:pt x="12668" y="18383"/>
                              <a:pt x="15621" y="22003"/>
                              <a:pt x="17335" y="25051"/>
                            </a:cubicBezTo>
                            <a:cubicBezTo>
                              <a:pt x="18288" y="26479"/>
                              <a:pt x="18764" y="28003"/>
                              <a:pt x="19240" y="28861"/>
                            </a:cubicBezTo>
                            <a:cubicBezTo>
                              <a:pt x="19621" y="29813"/>
                              <a:pt x="19812" y="30385"/>
                              <a:pt x="19812" y="30385"/>
                            </a:cubicBezTo>
                            <a:cubicBezTo>
                              <a:pt x="19812" y="30385"/>
                              <a:pt x="19336" y="30004"/>
                              <a:pt x="18669" y="29242"/>
                            </a:cubicBezTo>
                            <a:cubicBezTo>
                              <a:pt x="17907" y="28575"/>
                              <a:pt x="17050" y="27432"/>
                              <a:pt x="15716" y="26289"/>
                            </a:cubicBezTo>
                            <a:cubicBezTo>
                              <a:pt x="14478" y="25146"/>
                              <a:pt x="13144" y="23717"/>
                              <a:pt x="11525" y="22193"/>
                            </a:cubicBezTo>
                            <a:cubicBezTo>
                              <a:pt x="10001" y="20669"/>
                              <a:pt x="8477" y="18955"/>
                              <a:pt x="6858" y="17240"/>
                            </a:cubicBezTo>
                            <a:cubicBezTo>
                              <a:pt x="6096" y="16288"/>
                              <a:pt x="5429" y="15335"/>
                              <a:pt x="4763" y="14383"/>
                            </a:cubicBezTo>
                            <a:cubicBezTo>
                              <a:pt x="4000" y="13525"/>
                              <a:pt x="3524" y="12478"/>
                              <a:pt x="2953" y="11430"/>
                            </a:cubicBezTo>
                            <a:cubicBezTo>
                              <a:pt x="2381" y="10382"/>
                              <a:pt x="1810" y="9620"/>
                              <a:pt x="1524" y="8477"/>
                            </a:cubicBezTo>
                            <a:cubicBezTo>
                              <a:pt x="1143" y="7525"/>
                              <a:pt x="857" y="6477"/>
                              <a:pt x="571" y="5620"/>
                            </a:cubicBezTo>
                            <a:cubicBezTo>
                              <a:pt x="286" y="4763"/>
                              <a:pt x="190" y="4000"/>
                              <a:pt x="190" y="3238"/>
                            </a:cubicBezTo>
                            <a:cubicBezTo>
                              <a:pt x="190" y="2572"/>
                              <a:pt x="95" y="1905"/>
                              <a:pt x="95" y="1429"/>
                            </a:cubicBezTo>
                            <a:cubicBezTo>
                              <a:pt x="0" y="667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416B2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44" name="Freeform: Shape 142">
                        <a:extLst>
                          <a:ext uri="{FF2B5EF4-FFF2-40B4-BE49-F238E27FC236}">
                            <a16:creationId xmlns:a16="http://schemas.microsoft.com/office/drawing/2014/main" id="{5C4C2A95-4A87-48A4-BF32-AE9FCB68039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5477" y="3612927"/>
                        <a:ext cx="4466" cy="19431"/>
                      </a:xfrm>
                      <a:custGeom>
                        <a:avLst/>
                        <a:gdLst>
                          <a:gd name="connsiteX0" fmla="*/ 85 w 4466"/>
                          <a:gd name="connsiteY0" fmla="*/ 19431 h 19431"/>
                          <a:gd name="connsiteX1" fmla="*/ 85 w 4466"/>
                          <a:gd name="connsiteY1" fmla="*/ 16193 h 19431"/>
                          <a:gd name="connsiteX2" fmla="*/ 275 w 4466"/>
                          <a:gd name="connsiteY2" fmla="*/ 14669 h 19431"/>
                          <a:gd name="connsiteX3" fmla="*/ 370 w 4466"/>
                          <a:gd name="connsiteY3" fmla="*/ 13049 h 19431"/>
                          <a:gd name="connsiteX4" fmla="*/ 752 w 4466"/>
                          <a:gd name="connsiteY4" fmla="*/ 9716 h 19431"/>
                          <a:gd name="connsiteX5" fmla="*/ 1132 w 4466"/>
                          <a:gd name="connsiteY5" fmla="*/ 6287 h 19431"/>
                          <a:gd name="connsiteX6" fmla="*/ 1418 w 4466"/>
                          <a:gd name="connsiteY6" fmla="*/ 3239 h 19431"/>
                          <a:gd name="connsiteX7" fmla="*/ 2085 w 4466"/>
                          <a:gd name="connsiteY7" fmla="*/ 0 h 19431"/>
                          <a:gd name="connsiteX8" fmla="*/ 3514 w 4466"/>
                          <a:gd name="connsiteY8" fmla="*/ 2953 h 19431"/>
                          <a:gd name="connsiteX9" fmla="*/ 4371 w 4466"/>
                          <a:gd name="connsiteY9" fmla="*/ 6191 h 19431"/>
                          <a:gd name="connsiteX10" fmla="*/ 4466 w 4466"/>
                          <a:gd name="connsiteY10" fmla="*/ 10097 h 19431"/>
                          <a:gd name="connsiteX11" fmla="*/ 3609 w 4466"/>
                          <a:gd name="connsiteY11" fmla="*/ 13906 h 19431"/>
                          <a:gd name="connsiteX12" fmla="*/ 2180 w 4466"/>
                          <a:gd name="connsiteY12" fmla="*/ 16859 h 19431"/>
                          <a:gd name="connsiteX13" fmla="*/ 85 w 4466"/>
                          <a:gd name="connsiteY13" fmla="*/ 19431 h 194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466" h="19431">
                            <a:moveTo>
                              <a:pt x="85" y="19431"/>
                            </a:moveTo>
                            <a:cubicBezTo>
                              <a:pt x="85" y="19431"/>
                              <a:pt x="-106" y="18098"/>
                              <a:pt x="85" y="16193"/>
                            </a:cubicBezTo>
                            <a:cubicBezTo>
                              <a:pt x="180" y="15716"/>
                              <a:pt x="180" y="15145"/>
                              <a:pt x="275" y="14669"/>
                            </a:cubicBezTo>
                            <a:cubicBezTo>
                              <a:pt x="275" y="14097"/>
                              <a:pt x="275" y="13621"/>
                              <a:pt x="370" y="13049"/>
                            </a:cubicBezTo>
                            <a:cubicBezTo>
                              <a:pt x="370" y="11906"/>
                              <a:pt x="752" y="10858"/>
                              <a:pt x="752" y="9716"/>
                            </a:cubicBezTo>
                            <a:cubicBezTo>
                              <a:pt x="847" y="8573"/>
                              <a:pt x="942" y="7334"/>
                              <a:pt x="1132" y="6287"/>
                            </a:cubicBezTo>
                            <a:cubicBezTo>
                              <a:pt x="1323" y="5144"/>
                              <a:pt x="1228" y="4096"/>
                              <a:pt x="1418" y="3239"/>
                            </a:cubicBezTo>
                            <a:cubicBezTo>
                              <a:pt x="1609" y="1429"/>
                              <a:pt x="2085" y="0"/>
                              <a:pt x="2085" y="0"/>
                            </a:cubicBezTo>
                            <a:cubicBezTo>
                              <a:pt x="2085" y="0"/>
                              <a:pt x="2847" y="1143"/>
                              <a:pt x="3514" y="2953"/>
                            </a:cubicBezTo>
                            <a:cubicBezTo>
                              <a:pt x="3799" y="3905"/>
                              <a:pt x="4276" y="4953"/>
                              <a:pt x="4371" y="6191"/>
                            </a:cubicBezTo>
                            <a:cubicBezTo>
                              <a:pt x="4466" y="7429"/>
                              <a:pt x="4466" y="8763"/>
                              <a:pt x="4466" y="10097"/>
                            </a:cubicBezTo>
                            <a:cubicBezTo>
                              <a:pt x="4371" y="11430"/>
                              <a:pt x="3990" y="12668"/>
                              <a:pt x="3609" y="13906"/>
                            </a:cubicBezTo>
                            <a:cubicBezTo>
                              <a:pt x="3323" y="15145"/>
                              <a:pt x="2752" y="16097"/>
                              <a:pt x="2180" y="16859"/>
                            </a:cubicBezTo>
                            <a:cubicBezTo>
                              <a:pt x="1037" y="18479"/>
                              <a:pt x="85" y="19431"/>
                              <a:pt x="85" y="19431"/>
                            </a:cubicBezTo>
                            <a:close/>
                          </a:path>
                        </a:pathLst>
                      </a:custGeom>
                      <a:solidFill>
                        <a:srgbClr val="416B2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45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79356" y="3545781"/>
                        <a:ext cx="217133" cy="458814"/>
                        <a:chOff x="6279356" y="3545781"/>
                        <a:chExt cx="217133" cy="458814"/>
                      </a:xfrm>
                    </p:grpSpPr>
                    <p:sp>
                      <p:nvSpPr>
                        <p:cNvPr id="77" name="Freeform: Shape 144">
                          <a:extLst>
                            <a:ext uri="{FF2B5EF4-FFF2-40B4-BE49-F238E27FC236}">
                              <a16:creationId xmlns:a16="http://schemas.microsoft.com/office/drawing/2014/main" id="{DC0DD1F1-27DF-41FD-AF20-12FD2DFED9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47164" y="3545781"/>
                          <a:ext cx="149325" cy="291174"/>
                        </a:xfrm>
                        <a:custGeom>
                          <a:avLst/>
                          <a:gdLst>
                            <a:gd name="connsiteX0" fmla="*/ 5534 w 149325"/>
                            <a:gd name="connsiteY0" fmla="*/ 288412 h 291174"/>
                            <a:gd name="connsiteX1" fmla="*/ 296 w 149325"/>
                            <a:gd name="connsiteY1" fmla="*/ 253360 h 291174"/>
                            <a:gd name="connsiteX2" fmla="*/ 11916 w 149325"/>
                            <a:gd name="connsiteY2" fmla="*/ 206497 h 291174"/>
                            <a:gd name="connsiteX3" fmla="*/ 17441 w 149325"/>
                            <a:gd name="connsiteY3" fmla="*/ 156014 h 291174"/>
                            <a:gd name="connsiteX4" fmla="*/ 38300 w 149325"/>
                            <a:gd name="connsiteY4" fmla="*/ 100579 h 291174"/>
                            <a:gd name="connsiteX5" fmla="*/ 59160 w 149325"/>
                            <a:gd name="connsiteY5" fmla="*/ 26093 h 291174"/>
                            <a:gd name="connsiteX6" fmla="*/ 112310 w 149325"/>
                            <a:gd name="connsiteY6" fmla="*/ 4376 h 291174"/>
                            <a:gd name="connsiteX7" fmla="*/ 140599 w 149325"/>
                            <a:gd name="connsiteY7" fmla="*/ 77528 h 291174"/>
                            <a:gd name="connsiteX8" fmla="*/ 144028 w 149325"/>
                            <a:gd name="connsiteY8" fmla="*/ 168016 h 291174"/>
                            <a:gd name="connsiteX9" fmla="*/ 133646 w 149325"/>
                            <a:gd name="connsiteY9" fmla="*/ 187066 h 291174"/>
                            <a:gd name="connsiteX10" fmla="*/ 127835 w 149325"/>
                            <a:gd name="connsiteY10" fmla="*/ 209069 h 291174"/>
                            <a:gd name="connsiteX11" fmla="*/ 89926 w 149325"/>
                            <a:gd name="connsiteY11" fmla="*/ 247835 h 291174"/>
                            <a:gd name="connsiteX12" fmla="*/ 18965 w 149325"/>
                            <a:gd name="connsiteY12" fmla="*/ 282221 h 291174"/>
                            <a:gd name="connsiteX13" fmla="*/ 5058 w 149325"/>
                            <a:gd name="connsiteY13" fmla="*/ 291174 h 291174"/>
                            <a:gd name="connsiteX14" fmla="*/ 5534 w 149325"/>
                            <a:gd name="connsiteY14" fmla="*/ 288412 h 2911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49325" h="291174">
                              <a:moveTo>
                                <a:pt x="5534" y="288412"/>
                              </a:moveTo>
                              <a:cubicBezTo>
                                <a:pt x="2391" y="277363"/>
                                <a:pt x="-1038" y="265552"/>
                                <a:pt x="296" y="253360"/>
                              </a:cubicBezTo>
                              <a:cubicBezTo>
                                <a:pt x="2010" y="237263"/>
                                <a:pt x="11535" y="223642"/>
                                <a:pt x="11916" y="206497"/>
                              </a:cubicBezTo>
                              <a:cubicBezTo>
                                <a:pt x="12488" y="187637"/>
                                <a:pt x="9630" y="174302"/>
                                <a:pt x="17441" y="156014"/>
                              </a:cubicBezTo>
                              <a:cubicBezTo>
                                <a:pt x="26299" y="135250"/>
                                <a:pt x="38300" y="123820"/>
                                <a:pt x="38300" y="100579"/>
                              </a:cubicBezTo>
                              <a:cubicBezTo>
                                <a:pt x="38205" y="71623"/>
                                <a:pt x="34395" y="46382"/>
                                <a:pt x="59160" y="26093"/>
                              </a:cubicBezTo>
                              <a:cubicBezTo>
                                <a:pt x="76686" y="11044"/>
                                <a:pt x="87545" y="-8959"/>
                                <a:pt x="112310" y="4376"/>
                              </a:cubicBezTo>
                              <a:cubicBezTo>
                                <a:pt x="138122" y="18092"/>
                                <a:pt x="137932" y="52192"/>
                                <a:pt x="140599" y="77528"/>
                              </a:cubicBezTo>
                              <a:cubicBezTo>
                                <a:pt x="144218" y="107913"/>
                                <a:pt x="156125" y="137536"/>
                                <a:pt x="144028" y="168016"/>
                              </a:cubicBezTo>
                              <a:cubicBezTo>
                                <a:pt x="141266" y="175064"/>
                                <a:pt x="136884" y="180208"/>
                                <a:pt x="133646" y="187066"/>
                              </a:cubicBezTo>
                              <a:cubicBezTo>
                                <a:pt x="130407" y="193829"/>
                                <a:pt x="130312" y="201353"/>
                                <a:pt x="127835" y="209069"/>
                              </a:cubicBezTo>
                              <a:cubicBezTo>
                                <a:pt x="121644" y="230309"/>
                                <a:pt x="108595" y="238501"/>
                                <a:pt x="89926" y="247835"/>
                              </a:cubicBezTo>
                              <a:cubicBezTo>
                                <a:pt x="66304" y="259265"/>
                                <a:pt x="43730" y="272315"/>
                                <a:pt x="18965" y="282221"/>
                              </a:cubicBezTo>
                              <a:cubicBezTo>
                                <a:pt x="13916" y="284792"/>
                                <a:pt x="9821" y="287840"/>
                                <a:pt x="5058" y="291174"/>
                              </a:cubicBezTo>
                              <a:lnTo>
                                <a:pt x="5534" y="28841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88526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" name="Freeform: Shape 145">
                          <a:extLst>
                            <a:ext uri="{FF2B5EF4-FFF2-40B4-BE49-F238E27FC236}">
                              <a16:creationId xmlns:a16="http://schemas.microsoft.com/office/drawing/2014/main" id="{51D5DFFF-C5EE-4160-AAB0-86FEF37105A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27597" y="3559396"/>
                          <a:ext cx="26256" cy="53435"/>
                        </a:xfrm>
                        <a:custGeom>
                          <a:avLst/>
                          <a:gdLst>
                            <a:gd name="connsiteX0" fmla="*/ 1110 w 26256"/>
                            <a:gd name="connsiteY0" fmla="*/ 0 h 53435"/>
                            <a:gd name="connsiteX1" fmla="*/ 920 w 26256"/>
                            <a:gd name="connsiteY1" fmla="*/ 2572 h 53435"/>
                            <a:gd name="connsiteX2" fmla="*/ 1110 w 26256"/>
                            <a:gd name="connsiteY2" fmla="*/ 5524 h 53435"/>
                            <a:gd name="connsiteX3" fmla="*/ 1872 w 26256"/>
                            <a:gd name="connsiteY3" fmla="*/ 9144 h 53435"/>
                            <a:gd name="connsiteX4" fmla="*/ 3397 w 26256"/>
                            <a:gd name="connsiteY4" fmla="*/ 13335 h 53435"/>
                            <a:gd name="connsiteX5" fmla="*/ 5778 w 26256"/>
                            <a:gd name="connsiteY5" fmla="*/ 17717 h 53435"/>
                            <a:gd name="connsiteX6" fmla="*/ 8635 w 26256"/>
                            <a:gd name="connsiteY6" fmla="*/ 22288 h 53435"/>
                            <a:gd name="connsiteX7" fmla="*/ 11779 w 26256"/>
                            <a:gd name="connsiteY7" fmla="*/ 26860 h 53435"/>
                            <a:gd name="connsiteX8" fmla="*/ 18160 w 26256"/>
                            <a:gd name="connsiteY8" fmla="*/ 35909 h 53435"/>
                            <a:gd name="connsiteX9" fmla="*/ 20922 w 26256"/>
                            <a:gd name="connsiteY9" fmla="*/ 40291 h 53435"/>
                            <a:gd name="connsiteX10" fmla="*/ 23113 w 26256"/>
                            <a:gd name="connsiteY10" fmla="*/ 44386 h 53435"/>
                            <a:gd name="connsiteX11" fmla="*/ 24733 w 26256"/>
                            <a:gd name="connsiteY11" fmla="*/ 48006 h 53435"/>
                            <a:gd name="connsiteX12" fmla="*/ 25685 w 26256"/>
                            <a:gd name="connsiteY12" fmla="*/ 50863 h 53435"/>
                            <a:gd name="connsiteX13" fmla="*/ 26257 w 26256"/>
                            <a:gd name="connsiteY13" fmla="*/ 53435 h 53435"/>
                            <a:gd name="connsiteX14" fmla="*/ 25209 w 26256"/>
                            <a:gd name="connsiteY14" fmla="*/ 51054 h 53435"/>
                            <a:gd name="connsiteX15" fmla="*/ 23875 w 26256"/>
                            <a:gd name="connsiteY15" fmla="*/ 48482 h 53435"/>
                            <a:gd name="connsiteX16" fmla="*/ 21875 w 26256"/>
                            <a:gd name="connsiteY16" fmla="*/ 45244 h 53435"/>
                            <a:gd name="connsiteX17" fmla="*/ 16255 w 26256"/>
                            <a:gd name="connsiteY17" fmla="*/ 37433 h 53435"/>
                            <a:gd name="connsiteX18" fmla="*/ 9588 w 26256"/>
                            <a:gd name="connsiteY18" fmla="*/ 28480 h 53435"/>
                            <a:gd name="connsiteX19" fmla="*/ 3682 w 26256"/>
                            <a:gd name="connsiteY19" fmla="*/ 18859 h 53435"/>
                            <a:gd name="connsiteX20" fmla="*/ 1587 w 26256"/>
                            <a:gd name="connsiteY20" fmla="*/ 14097 h 53435"/>
                            <a:gd name="connsiteX21" fmla="*/ 349 w 26256"/>
                            <a:gd name="connsiteY21" fmla="*/ 9525 h 53435"/>
                            <a:gd name="connsiteX22" fmla="*/ 63 w 26256"/>
                            <a:gd name="connsiteY22" fmla="*/ 5524 h 53435"/>
                            <a:gd name="connsiteX23" fmla="*/ 349 w 26256"/>
                            <a:gd name="connsiteY23" fmla="*/ 2476 h 53435"/>
                            <a:gd name="connsiteX24" fmla="*/ 1110 w 26256"/>
                            <a:gd name="connsiteY24" fmla="*/ 0 h 534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6256" h="53435">
                              <a:moveTo>
                                <a:pt x="1110" y="0"/>
                              </a:moveTo>
                              <a:cubicBezTo>
                                <a:pt x="1110" y="0"/>
                                <a:pt x="1015" y="952"/>
                                <a:pt x="920" y="2572"/>
                              </a:cubicBezTo>
                              <a:cubicBezTo>
                                <a:pt x="730" y="3429"/>
                                <a:pt x="1015" y="4381"/>
                                <a:pt x="1110" y="5524"/>
                              </a:cubicBezTo>
                              <a:cubicBezTo>
                                <a:pt x="1110" y="6667"/>
                                <a:pt x="1587" y="7810"/>
                                <a:pt x="1872" y="9144"/>
                              </a:cubicBezTo>
                              <a:cubicBezTo>
                                <a:pt x="2158" y="10477"/>
                                <a:pt x="2825" y="11811"/>
                                <a:pt x="3397" y="13335"/>
                              </a:cubicBezTo>
                              <a:cubicBezTo>
                                <a:pt x="4159" y="14764"/>
                                <a:pt x="4825" y="16288"/>
                                <a:pt x="5778" y="17717"/>
                              </a:cubicBezTo>
                              <a:cubicBezTo>
                                <a:pt x="6635" y="19240"/>
                                <a:pt x="7588" y="20669"/>
                                <a:pt x="8635" y="22288"/>
                              </a:cubicBezTo>
                              <a:cubicBezTo>
                                <a:pt x="9683" y="23813"/>
                                <a:pt x="10731" y="25336"/>
                                <a:pt x="11779" y="26860"/>
                              </a:cubicBezTo>
                              <a:cubicBezTo>
                                <a:pt x="13969" y="29908"/>
                                <a:pt x="16160" y="32956"/>
                                <a:pt x="18160" y="35909"/>
                              </a:cubicBezTo>
                              <a:cubicBezTo>
                                <a:pt x="19113" y="37433"/>
                                <a:pt x="20065" y="38862"/>
                                <a:pt x="20922" y="40291"/>
                              </a:cubicBezTo>
                              <a:cubicBezTo>
                                <a:pt x="21684" y="41719"/>
                                <a:pt x="22542" y="43053"/>
                                <a:pt x="23113" y="44386"/>
                              </a:cubicBezTo>
                              <a:cubicBezTo>
                                <a:pt x="23780" y="45625"/>
                                <a:pt x="24351" y="46863"/>
                                <a:pt x="24733" y="48006"/>
                              </a:cubicBezTo>
                              <a:cubicBezTo>
                                <a:pt x="25113" y="49149"/>
                                <a:pt x="25495" y="50006"/>
                                <a:pt x="25685" y="50863"/>
                              </a:cubicBezTo>
                              <a:cubicBezTo>
                                <a:pt x="26066" y="52483"/>
                                <a:pt x="26257" y="53435"/>
                                <a:pt x="26257" y="53435"/>
                              </a:cubicBezTo>
                              <a:cubicBezTo>
                                <a:pt x="26257" y="53435"/>
                                <a:pt x="25876" y="52578"/>
                                <a:pt x="25209" y="51054"/>
                              </a:cubicBezTo>
                              <a:cubicBezTo>
                                <a:pt x="24923" y="50292"/>
                                <a:pt x="24351" y="49435"/>
                                <a:pt x="23875" y="48482"/>
                              </a:cubicBezTo>
                              <a:cubicBezTo>
                                <a:pt x="23399" y="47434"/>
                                <a:pt x="22637" y="46387"/>
                                <a:pt x="21875" y="45244"/>
                              </a:cubicBezTo>
                              <a:cubicBezTo>
                                <a:pt x="20446" y="42863"/>
                                <a:pt x="18351" y="40291"/>
                                <a:pt x="16255" y="37433"/>
                              </a:cubicBezTo>
                              <a:cubicBezTo>
                                <a:pt x="14160" y="34671"/>
                                <a:pt x="11874" y="31623"/>
                                <a:pt x="9588" y="28480"/>
                              </a:cubicBezTo>
                              <a:cubicBezTo>
                                <a:pt x="7397" y="25336"/>
                                <a:pt x="5301" y="22193"/>
                                <a:pt x="3682" y="18859"/>
                              </a:cubicBezTo>
                              <a:cubicBezTo>
                                <a:pt x="2825" y="17335"/>
                                <a:pt x="2254" y="15621"/>
                                <a:pt x="1587" y="14097"/>
                              </a:cubicBezTo>
                              <a:cubicBezTo>
                                <a:pt x="1110" y="12478"/>
                                <a:pt x="634" y="10954"/>
                                <a:pt x="349" y="9525"/>
                              </a:cubicBezTo>
                              <a:cubicBezTo>
                                <a:pt x="158" y="8096"/>
                                <a:pt x="-128" y="6763"/>
                                <a:pt x="63" y="5524"/>
                              </a:cubicBezTo>
                              <a:cubicBezTo>
                                <a:pt x="158" y="4286"/>
                                <a:pt x="63" y="3334"/>
                                <a:pt x="349" y="2476"/>
                              </a:cubicBezTo>
                              <a:cubicBezTo>
                                <a:pt x="825" y="857"/>
                                <a:pt x="1110" y="0"/>
                                <a:pt x="111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" name="Freeform: Shape 146">
                          <a:extLst>
                            <a:ext uri="{FF2B5EF4-FFF2-40B4-BE49-F238E27FC236}">
                              <a16:creationId xmlns:a16="http://schemas.microsoft.com/office/drawing/2014/main" id="{E804A3E4-B773-4D73-8AE5-5D842A3916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56521" y="3561206"/>
                          <a:ext cx="10787" cy="24003"/>
                        </a:xfrm>
                        <a:custGeom>
                          <a:avLst/>
                          <a:gdLst>
                            <a:gd name="connsiteX0" fmla="*/ 10382 w 10787"/>
                            <a:gd name="connsiteY0" fmla="*/ 0 h 24003"/>
                            <a:gd name="connsiteX1" fmla="*/ 10668 w 10787"/>
                            <a:gd name="connsiteY1" fmla="*/ 1238 h 24003"/>
                            <a:gd name="connsiteX2" fmla="*/ 10763 w 10787"/>
                            <a:gd name="connsiteY2" fmla="*/ 2572 h 24003"/>
                            <a:gd name="connsiteX3" fmla="*/ 10668 w 10787"/>
                            <a:gd name="connsiteY3" fmla="*/ 4286 h 24003"/>
                            <a:gd name="connsiteX4" fmla="*/ 9525 w 10787"/>
                            <a:gd name="connsiteY4" fmla="*/ 8573 h 24003"/>
                            <a:gd name="connsiteX5" fmla="*/ 8572 w 10787"/>
                            <a:gd name="connsiteY5" fmla="*/ 10858 h 24003"/>
                            <a:gd name="connsiteX6" fmla="*/ 7334 w 10787"/>
                            <a:gd name="connsiteY6" fmla="*/ 13049 h 24003"/>
                            <a:gd name="connsiteX7" fmla="*/ 2286 w 10787"/>
                            <a:gd name="connsiteY7" fmla="*/ 20574 h 24003"/>
                            <a:gd name="connsiteX8" fmla="*/ 667 w 10787"/>
                            <a:gd name="connsiteY8" fmla="*/ 23051 h 24003"/>
                            <a:gd name="connsiteX9" fmla="*/ 0 w 10787"/>
                            <a:gd name="connsiteY9" fmla="*/ 24003 h 24003"/>
                            <a:gd name="connsiteX10" fmla="*/ 190 w 10787"/>
                            <a:gd name="connsiteY10" fmla="*/ 22860 h 24003"/>
                            <a:gd name="connsiteX11" fmla="*/ 857 w 10787"/>
                            <a:gd name="connsiteY11" fmla="*/ 19812 h 24003"/>
                            <a:gd name="connsiteX12" fmla="*/ 2572 w 10787"/>
                            <a:gd name="connsiteY12" fmla="*/ 15812 h 24003"/>
                            <a:gd name="connsiteX13" fmla="*/ 4953 w 10787"/>
                            <a:gd name="connsiteY13" fmla="*/ 11525 h 24003"/>
                            <a:gd name="connsiteX14" fmla="*/ 7334 w 10787"/>
                            <a:gd name="connsiteY14" fmla="*/ 7430 h 24003"/>
                            <a:gd name="connsiteX15" fmla="*/ 8763 w 10787"/>
                            <a:gd name="connsiteY15" fmla="*/ 3620 h 24003"/>
                            <a:gd name="connsiteX16" fmla="*/ 9049 w 10787"/>
                            <a:gd name="connsiteY16" fmla="*/ 1905 h 24003"/>
                            <a:gd name="connsiteX17" fmla="*/ 9525 w 10787"/>
                            <a:gd name="connsiteY17" fmla="*/ 667 h 24003"/>
                            <a:gd name="connsiteX18" fmla="*/ 10382 w 10787"/>
                            <a:gd name="connsiteY18" fmla="*/ 0 h 24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10787" h="24003">
                              <a:moveTo>
                                <a:pt x="10382" y="0"/>
                              </a:moveTo>
                              <a:cubicBezTo>
                                <a:pt x="10382" y="0"/>
                                <a:pt x="10573" y="476"/>
                                <a:pt x="10668" y="1238"/>
                              </a:cubicBezTo>
                              <a:cubicBezTo>
                                <a:pt x="10668" y="1619"/>
                                <a:pt x="10763" y="2096"/>
                                <a:pt x="10763" y="2572"/>
                              </a:cubicBezTo>
                              <a:cubicBezTo>
                                <a:pt x="10763" y="3048"/>
                                <a:pt x="10858" y="3715"/>
                                <a:pt x="10668" y="4286"/>
                              </a:cubicBezTo>
                              <a:cubicBezTo>
                                <a:pt x="10382" y="5525"/>
                                <a:pt x="10192" y="7144"/>
                                <a:pt x="9525" y="8573"/>
                              </a:cubicBezTo>
                              <a:cubicBezTo>
                                <a:pt x="9239" y="9335"/>
                                <a:pt x="8953" y="10192"/>
                                <a:pt x="8572" y="10858"/>
                              </a:cubicBezTo>
                              <a:cubicBezTo>
                                <a:pt x="8192" y="11621"/>
                                <a:pt x="7810" y="12383"/>
                                <a:pt x="7334" y="13049"/>
                              </a:cubicBezTo>
                              <a:cubicBezTo>
                                <a:pt x="5620" y="15907"/>
                                <a:pt x="3715" y="18574"/>
                                <a:pt x="2286" y="20574"/>
                              </a:cubicBezTo>
                              <a:cubicBezTo>
                                <a:pt x="1619" y="21622"/>
                                <a:pt x="1048" y="22479"/>
                                <a:pt x="667" y="23051"/>
                              </a:cubicBezTo>
                              <a:cubicBezTo>
                                <a:pt x="286" y="23717"/>
                                <a:pt x="0" y="24003"/>
                                <a:pt x="0" y="24003"/>
                              </a:cubicBezTo>
                              <a:cubicBezTo>
                                <a:pt x="0" y="24003"/>
                                <a:pt x="0" y="23622"/>
                                <a:pt x="190" y="22860"/>
                              </a:cubicBezTo>
                              <a:cubicBezTo>
                                <a:pt x="381" y="22193"/>
                                <a:pt x="476" y="21050"/>
                                <a:pt x="857" y="19812"/>
                              </a:cubicBezTo>
                              <a:cubicBezTo>
                                <a:pt x="1238" y="18574"/>
                                <a:pt x="1810" y="17145"/>
                                <a:pt x="2572" y="15812"/>
                              </a:cubicBezTo>
                              <a:cubicBezTo>
                                <a:pt x="3238" y="14383"/>
                                <a:pt x="4096" y="12954"/>
                                <a:pt x="4953" y="11525"/>
                              </a:cubicBezTo>
                              <a:cubicBezTo>
                                <a:pt x="5810" y="10097"/>
                                <a:pt x="6572" y="8763"/>
                                <a:pt x="7334" y="7430"/>
                              </a:cubicBezTo>
                              <a:cubicBezTo>
                                <a:pt x="8096" y="6096"/>
                                <a:pt x="8192" y="4763"/>
                                <a:pt x="8763" y="3620"/>
                              </a:cubicBezTo>
                              <a:cubicBezTo>
                                <a:pt x="9049" y="3048"/>
                                <a:pt x="8858" y="2381"/>
                                <a:pt x="9049" y="1905"/>
                              </a:cubicBezTo>
                              <a:cubicBezTo>
                                <a:pt x="9239" y="1429"/>
                                <a:pt x="9430" y="1048"/>
                                <a:pt x="9525" y="667"/>
                              </a:cubicBezTo>
                              <a:cubicBezTo>
                                <a:pt x="9811" y="286"/>
                                <a:pt x="10382" y="0"/>
                                <a:pt x="1038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0" name="Freeform: Shape 147">
                          <a:extLst>
                            <a:ext uri="{FF2B5EF4-FFF2-40B4-BE49-F238E27FC236}">
                              <a16:creationId xmlns:a16="http://schemas.microsoft.com/office/drawing/2014/main" id="{04E46456-C296-44D1-9646-DFF9EE43E9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41948" y="3591591"/>
                          <a:ext cx="30712" cy="68579"/>
                        </a:xfrm>
                        <a:custGeom>
                          <a:avLst/>
                          <a:gdLst>
                            <a:gd name="connsiteX0" fmla="*/ 0 w 30712"/>
                            <a:gd name="connsiteY0" fmla="*/ 68580 h 68579"/>
                            <a:gd name="connsiteX1" fmla="*/ 190 w 30712"/>
                            <a:gd name="connsiteY1" fmla="*/ 67723 h 68579"/>
                            <a:gd name="connsiteX2" fmla="*/ 952 w 30712"/>
                            <a:gd name="connsiteY2" fmla="*/ 65342 h 68579"/>
                            <a:gd name="connsiteX3" fmla="*/ 2762 w 30712"/>
                            <a:gd name="connsiteY3" fmla="*/ 61913 h 68579"/>
                            <a:gd name="connsiteX4" fmla="*/ 5715 w 30712"/>
                            <a:gd name="connsiteY4" fmla="*/ 57817 h 68579"/>
                            <a:gd name="connsiteX5" fmla="*/ 14002 w 30712"/>
                            <a:gd name="connsiteY5" fmla="*/ 48577 h 68579"/>
                            <a:gd name="connsiteX6" fmla="*/ 18288 w 30712"/>
                            <a:gd name="connsiteY6" fmla="*/ 43148 h 68579"/>
                            <a:gd name="connsiteX7" fmla="*/ 21907 w 30712"/>
                            <a:gd name="connsiteY7" fmla="*/ 37148 h 68579"/>
                            <a:gd name="connsiteX8" fmla="*/ 24765 w 30712"/>
                            <a:gd name="connsiteY8" fmla="*/ 30671 h 68579"/>
                            <a:gd name="connsiteX9" fmla="*/ 26860 w 30712"/>
                            <a:gd name="connsiteY9" fmla="*/ 24098 h 68579"/>
                            <a:gd name="connsiteX10" fmla="*/ 28289 w 30712"/>
                            <a:gd name="connsiteY10" fmla="*/ 17812 h 68579"/>
                            <a:gd name="connsiteX11" fmla="*/ 29146 w 30712"/>
                            <a:gd name="connsiteY11" fmla="*/ 12097 h 68579"/>
                            <a:gd name="connsiteX12" fmla="*/ 29623 w 30712"/>
                            <a:gd name="connsiteY12" fmla="*/ 7144 h 68579"/>
                            <a:gd name="connsiteX13" fmla="*/ 29813 w 30712"/>
                            <a:gd name="connsiteY13" fmla="*/ 3334 h 68579"/>
                            <a:gd name="connsiteX14" fmla="*/ 30004 w 30712"/>
                            <a:gd name="connsiteY14" fmla="*/ 0 h 68579"/>
                            <a:gd name="connsiteX15" fmla="*/ 30385 w 30712"/>
                            <a:gd name="connsiteY15" fmla="*/ 3334 h 68579"/>
                            <a:gd name="connsiteX16" fmla="*/ 30670 w 30712"/>
                            <a:gd name="connsiteY16" fmla="*/ 7144 h 68579"/>
                            <a:gd name="connsiteX17" fmla="*/ 30670 w 30712"/>
                            <a:gd name="connsiteY17" fmla="*/ 12192 h 68579"/>
                            <a:gd name="connsiteX18" fmla="*/ 30194 w 30712"/>
                            <a:gd name="connsiteY18" fmla="*/ 18098 h 68579"/>
                            <a:gd name="connsiteX19" fmla="*/ 29146 w 30712"/>
                            <a:gd name="connsiteY19" fmla="*/ 24670 h 68579"/>
                            <a:gd name="connsiteX20" fmla="*/ 27241 w 30712"/>
                            <a:gd name="connsiteY20" fmla="*/ 31528 h 68579"/>
                            <a:gd name="connsiteX21" fmla="*/ 24289 w 30712"/>
                            <a:gd name="connsiteY21" fmla="*/ 38290 h 68579"/>
                            <a:gd name="connsiteX22" fmla="*/ 20288 w 30712"/>
                            <a:gd name="connsiteY22" fmla="*/ 44577 h 68579"/>
                            <a:gd name="connsiteX23" fmla="*/ 15716 w 30712"/>
                            <a:gd name="connsiteY23" fmla="*/ 50006 h 68579"/>
                            <a:gd name="connsiteX24" fmla="*/ 10954 w 30712"/>
                            <a:gd name="connsiteY24" fmla="*/ 54578 h 68579"/>
                            <a:gd name="connsiteX25" fmla="*/ 6763 w 30712"/>
                            <a:gd name="connsiteY25" fmla="*/ 58674 h 68579"/>
                            <a:gd name="connsiteX26" fmla="*/ 3429 w 30712"/>
                            <a:gd name="connsiteY26" fmla="*/ 62294 h 68579"/>
                            <a:gd name="connsiteX27" fmla="*/ 1238 w 30712"/>
                            <a:gd name="connsiteY27" fmla="*/ 65342 h 68579"/>
                            <a:gd name="connsiteX28" fmla="*/ 190 w 30712"/>
                            <a:gd name="connsiteY28" fmla="*/ 67532 h 68579"/>
                            <a:gd name="connsiteX29" fmla="*/ 0 w 30712"/>
                            <a:gd name="connsiteY29" fmla="*/ 68580 h 685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30712" h="68579">
                              <a:moveTo>
                                <a:pt x="0" y="68580"/>
                              </a:moveTo>
                              <a:cubicBezTo>
                                <a:pt x="0" y="68580"/>
                                <a:pt x="95" y="68294"/>
                                <a:pt x="190" y="67723"/>
                              </a:cubicBezTo>
                              <a:cubicBezTo>
                                <a:pt x="381" y="67151"/>
                                <a:pt x="476" y="66294"/>
                                <a:pt x="952" y="65342"/>
                              </a:cubicBezTo>
                              <a:cubicBezTo>
                                <a:pt x="1429" y="64389"/>
                                <a:pt x="1905" y="63151"/>
                                <a:pt x="2762" y="61913"/>
                              </a:cubicBezTo>
                              <a:cubicBezTo>
                                <a:pt x="3524" y="60579"/>
                                <a:pt x="4572" y="59246"/>
                                <a:pt x="5715" y="57817"/>
                              </a:cubicBezTo>
                              <a:cubicBezTo>
                                <a:pt x="8096" y="54959"/>
                                <a:pt x="11049" y="51911"/>
                                <a:pt x="14002" y="48577"/>
                              </a:cubicBezTo>
                              <a:cubicBezTo>
                                <a:pt x="15526" y="46958"/>
                                <a:pt x="16764" y="45053"/>
                                <a:pt x="18288" y="43148"/>
                              </a:cubicBezTo>
                              <a:cubicBezTo>
                                <a:pt x="19812" y="41243"/>
                                <a:pt x="20669" y="39148"/>
                                <a:pt x="21907" y="37148"/>
                              </a:cubicBezTo>
                              <a:cubicBezTo>
                                <a:pt x="22955" y="35052"/>
                                <a:pt x="23908" y="32861"/>
                                <a:pt x="24765" y="30671"/>
                              </a:cubicBezTo>
                              <a:cubicBezTo>
                                <a:pt x="25432" y="28385"/>
                                <a:pt x="26289" y="26289"/>
                                <a:pt x="26860" y="24098"/>
                              </a:cubicBezTo>
                              <a:cubicBezTo>
                                <a:pt x="27337" y="21908"/>
                                <a:pt x="28003" y="19812"/>
                                <a:pt x="28289" y="17812"/>
                              </a:cubicBezTo>
                              <a:cubicBezTo>
                                <a:pt x="28575" y="15812"/>
                                <a:pt x="28956" y="13906"/>
                                <a:pt x="29146" y="12097"/>
                              </a:cubicBezTo>
                              <a:cubicBezTo>
                                <a:pt x="29242" y="10287"/>
                                <a:pt x="29432" y="8668"/>
                                <a:pt x="29623" y="7144"/>
                              </a:cubicBezTo>
                              <a:cubicBezTo>
                                <a:pt x="29813" y="5715"/>
                                <a:pt x="29718" y="4381"/>
                                <a:pt x="29813" y="3334"/>
                              </a:cubicBezTo>
                              <a:cubicBezTo>
                                <a:pt x="29908" y="1238"/>
                                <a:pt x="30004" y="0"/>
                                <a:pt x="30004" y="0"/>
                              </a:cubicBezTo>
                              <a:cubicBezTo>
                                <a:pt x="30004" y="0"/>
                                <a:pt x="30099" y="1238"/>
                                <a:pt x="30385" y="3334"/>
                              </a:cubicBezTo>
                              <a:cubicBezTo>
                                <a:pt x="30480" y="4381"/>
                                <a:pt x="30670" y="5715"/>
                                <a:pt x="30670" y="7144"/>
                              </a:cubicBezTo>
                              <a:cubicBezTo>
                                <a:pt x="30670" y="8668"/>
                                <a:pt x="30766" y="10287"/>
                                <a:pt x="30670" y="12192"/>
                              </a:cubicBezTo>
                              <a:cubicBezTo>
                                <a:pt x="30575" y="14002"/>
                                <a:pt x="30385" y="16002"/>
                                <a:pt x="30194" y="18098"/>
                              </a:cubicBezTo>
                              <a:cubicBezTo>
                                <a:pt x="30004" y="20193"/>
                                <a:pt x="29527" y="22384"/>
                                <a:pt x="29146" y="24670"/>
                              </a:cubicBezTo>
                              <a:cubicBezTo>
                                <a:pt x="28670" y="26956"/>
                                <a:pt x="27908" y="29242"/>
                                <a:pt x="27241" y="31528"/>
                              </a:cubicBezTo>
                              <a:cubicBezTo>
                                <a:pt x="26289" y="33814"/>
                                <a:pt x="25432" y="36100"/>
                                <a:pt x="24289" y="38290"/>
                              </a:cubicBezTo>
                              <a:cubicBezTo>
                                <a:pt x="22955" y="40386"/>
                                <a:pt x="21812" y="42767"/>
                                <a:pt x="20288" y="44577"/>
                              </a:cubicBezTo>
                              <a:cubicBezTo>
                                <a:pt x="18859" y="46387"/>
                                <a:pt x="17335" y="48387"/>
                                <a:pt x="15716" y="50006"/>
                              </a:cubicBezTo>
                              <a:cubicBezTo>
                                <a:pt x="14192" y="51721"/>
                                <a:pt x="12478" y="53150"/>
                                <a:pt x="10954" y="54578"/>
                              </a:cubicBezTo>
                              <a:cubicBezTo>
                                <a:pt x="9430" y="56007"/>
                                <a:pt x="8001" y="57340"/>
                                <a:pt x="6763" y="58674"/>
                              </a:cubicBezTo>
                              <a:cubicBezTo>
                                <a:pt x="5524" y="60008"/>
                                <a:pt x="4381" y="61150"/>
                                <a:pt x="3429" y="62294"/>
                              </a:cubicBezTo>
                              <a:cubicBezTo>
                                <a:pt x="2381" y="63341"/>
                                <a:pt x="1905" y="64484"/>
                                <a:pt x="1238" y="65342"/>
                              </a:cubicBezTo>
                              <a:cubicBezTo>
                                <a:pt x="667" y="66199"/>
                                <a:pt x="381" y="67056"/>
                                <a:pt x="190" y="67532"/>
                              </a:cubicBezTo>
                              <a:cubicBezTo>
                                <a:pt x="190" y="68294"/>
                                <a:pt x="0" y="68580"/>
                                <a:pt x="0" y="685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1" name="Freeform: Shape 148">
                          <a:extLst>
                            <a:ext uri="{FF2B5EF4-FFF2-40B4-BE49-F238E27FC236}">
                              <a16:creationId xmlns:a16="http://schemas.microsoft.com/office/drawing/2014/main" id="{10951C34-FDCA-406E-9537-A7EA10545D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65093" y="3618070"/>
                          <a:ext cx="16763" cy="13049"/>
                        </a:xfrm>
                        <a:custGeom>
                          <a:avLst/>
                          <a:gdLst>
                            <a:gd name="connsiteX0" fmla="*/ 0 w 16763"/>
                            <a:gd name="connsiteY0" fmla="*/ 13049 h 13049"/>
                            <a:gd name="connsiteX1" fmla="*/ 2191 w 16763"/>
                            <a:gd name="connsiteY1" fmla="*/ 10382 h 13049"/>
                            <a:gd name="connsiteX2" fmla="*/ 7620 w 16763"/>
                            <a:gd name="connsiteY2" fmla="*/ 5525 h 13049"/>
                            <a:gd name="connsiteX3" fmla="*/ 13621 w 16763"/>
                            <a:gd name="connsiteY3" fmla="*/ 1429 h 13049"/>
                            <a:gd name="connsiteX4" fmla="*/ 16764 w 16763"/>
                            <a:gd name="connsiteY4" fmla="*/ 0 h 13049"/>
                            <a:gd name="connsiteX5" fmla="*/ 14668 w 16763"/>
                            <a:gd name="connsiteY5" fmla="*/ 2667 h 13049"/>
                            <a:gd name="connsiteX6" fmla="*/ 9334 w 16763"/>
                            <a:gd name="connsiteY6" fmla="*/ 7715 h 13049"/>
                            <a:gd name="connsiteX7" fmla="*/ 3143 w 16763"/>
                            <a:gd name="connsiteY7" fmla="*/ 11716 h 13049"/>
                            <a:gd name="connsiteX8" fmla="*/ 0 w 16763"/>
                            <a:gd name="connsiteY8" fmla="*/ 13049 h 130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6763" h="13049">
                              <a:moveTo>
                                <a:pt x="0" y="13049"/>
                              </a:moveTo>
                              <a:cubicBezTo>
                                <a:pt x="0" y="13049"/>
                                <a:pt x="762" y="11906"/>
                                <a:pt x="2191" y="10382"/>
                              </a:cubicBezTo>
                              <a:cubicBezTo>
                                <a:pt x="3524" y="8858"/>
                                <a:pt x="5525" y="7144"/>
                                <a:pt x="7620" y="5525"/>
                              </a:cubicBezTo>
                              <a:cubicBezTo>
                                <a:pt x="9716" y="3905"/>
                                <a:pt x="11906" y="2477"/>
                                <a:pt x="13621" y="1429"/>
                              </a:cubicBezTo>
                              <a:cubicBezTo>
                                <a:pt x="15430" y="476"/>
                                <a:pt x="16764" y="0"/>
                                <a:pt x="16764" y="0"/>
                              </a:cubicBezTo>
                              <a:cubicBezTo>
                                <a:pt x="16764" y="0"/>
                                <a:pt x="16002" y="1143"/>
                                <a:pt x="14668" y="2667"/>
                              </a:cubicBezTo>
                              <a:cubicBezTo>
                                <a:pt x="13335" y="4191"/>
                                <a:pt x="11430" y="6001"/>
                                <a:pt x="9334" y="7715"/>
                              </a:cubicBezTo>
                              <a:cubicBezTo>
                                <a:pt x="7239" y="9335"/>
                                <a:pt x="4953" y="10763"/>
                                <a:pt x="3143" y="11716"/>
                              </a:cubicBezTo>
                              <a:cubicBezTo>
                                <a:pt x="1333" y="12573"/>
                                <a:pt x="0" y="13049"/>
                                <a:pt x="0" y="1304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2" name="Freeform: Shape 149">
                          <a:extLst>
                            <a:ext uri="{FF2B5EF4-FFF2-40B4-BE49-F238E27FC236}">
                              <a16:creationId xmlns:a16="http://schemas.microsoft.com/office/drawing/2014/main" id="{6D656488-CF0D-4A12-9392-335D9E6C18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20855" y="3581399"/>
                          <a:ext cx="21283" cy="76866"/>
                        </a:xfrm>
                        <a:custGeom>
                          <a:avLst/>
                          <a:gdLst>
                            <a:gd name="connsiteX0" fmla="*/ 20712 w 21283"/>
                            <a:gd name="connsiteY0" fmla="*/ 76867 h 76866"/>
                            <a:gd name="connsiteX1" fmla="*/ 20807 w 21283"/>
                            <a:gd name="connsiteY1" fmla="*/ 75914 h 76866"/>
                            <a:gd name="connsiteX2" fmla="*/ 20712 w 21283"/>
                            <a:gd name="connsiteY2" fmla="*/ 73438 h 76866"/>
                            <a:gd name="connsiteX3" fmla="*/ 19473 w 21283"/>
                            <a:gd name="connsiteY3" fmla="*/ 69723 h 76866"/>
                            <a:gd name="connsiteX4" fmla="*/ 16997 w 21283"/>
                            <a:gd name="connsiteY4" fmla="*/ 65246 h 76866"/>
                            <a:gd name="connsiteX5" fmla="*/ 9853 w 21283"/>
                            <a:gd name="connsiteY5" fmla="*/ 54388 h 76866"/>
                            <a:gd name="connsiteX6" fmla="*/ 6900 w 21283"/>
                            <a:gd name="connsiteY6" fmla="*/ 47530 h 76866"/>
                            <a:gd name="connsiteX7" fmla="*/ 4614 w 21283"/>
                            <a:gd name="connsiteY7" fmla="*/ 40291 h 76866"/>
                            <a:gd name="connsiteX8" fmla="*/ 2709 w 21283"/>
                            <a:gd name="connsiteY8" fmla="*/ 32956 h 76866"/>
                            <a:gd name="connsiteX9" fmla="*/ 1281 w 21283"/>
                            <a:gd name="connsiteY9" fmla="*/ 25717 h 76866"/>
                            <a:gd name="connsiteX10" fmla="*/ 423 w 21283"/>
                            <a:gd name="connsiteY10" fmla="*/ 18860 h 76866"/>
                            <a:gd name="connsiteX11" fmla="*/ 42 w 21283"/>
                            <a:gd name="connsiteY11" fmla="*/ 12668 h 76866"/>
                            <a:gd name="connsiteX12" fmla="*/ 42 w 21283"/>
                            <a:gd name="connsiteY12" fmla="*/ 7429 h 76866"/>
                            <a:gd name="connsiteX13" fmla="*/ 328 w 21283"/>
                            <a:gd name="connsiteY13" fmla="*/ 3429 h 76866"/>
                            <a:gd name="connsiteX14" fmla="*/ 804 w 21283"/>
                            <a:gd name="connsiteY14" fmla="*/ 0 h 76866"/>
                            <a:gd name="connsiteX15" fmla="*/ 900 w 21283"/>
                            <a:gd name="connsiteY15" fmla="*/ 3524 h 76866"/>
                            <a:gd name="connsiteX16" fmla="*/ 1090 w 21283"/>
                            <a:gd name="connsiteY16" fmla="*/ 7429 h 76866"/>
                            <a:gd name="connsiteX17" fmla="*/ 1566 w 21283"/>
                            <a:gd name="connsiteY17" fmla="*/ 12573 h 76866"/>
                            <a:gd name="connsiteX18" fmla="*/ 2424 w 21283"/>
                            <a:gd name="connsiteY18" fmla="*/ 18574 h 76866"/>
                            <a:gd name="connsiteX19" fmla="*/ 3662 w 21283"/>
                            <a:gd name="connsiteY19" fmla="*/ 25241 h 76866"/>
                            <a:gd name="connsiteX20" fmla="*/ 5281 w 21283"/>
                            <a:gd name="connsiteY20" fmla="*/ 32290 h 76866"/>
                            <a:gd name="connsiteX21" fmla="*/ 7186 w 21283"/>
                            <a:gd name="connsiteY21" fmla="*/ 39529 h 76866"/>
                            <a:gd name="connsiteX22" fmla="*/ 9377 w 21283"/>
                            <a:gd name="connsiteY22" fmla="*/ 46673 h 76866"/>
                            <a:gd name="connsiteX23" fmla="*/ 11949 w 21283"/>
                            <a:gd name="connsiteY23" fmla="*/ 53245 h 76866"/>
                            <a:gd name="connsiteX24" fmla="*/ 18330 w 21283"/>
                            <a:gd name="connsiteY24" fmla="*/ 64484 h 76866"/>
                            <a:gd name="connsiteX25" fmla="*/ 20426 w 21283"/>
                            <a:gd name="connsiteY25" fmla="*/ 69342 h 76866"/>
                            <a:gd name="connsiteX26" fmla="*/ 21283 w 21283"/>
                            <a:gd name="connsiteY26" fmla="*/ 73342 h 76866"/>
                            <a:gd name="connsiteX27" fmla="*/ 20997 w 21283"/>
                            <a:gd name="connsiteY27" fmla="*/ 75914 h 76866"/>
                            <a:gd name="connsiteX28" fmla="*/ 20712 w 21283"/>
                            <a:gd name="connsiteY28" fmla="*/ 76867 h 768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21283" h="76866">
                              <a:moveTo>
                                <a:pt x="20712" y="76867"/>
                              </a:moveTo>
                              <a:cubicBezTo>
                                <a:pt x="20712" y="76867"/>
                                <a:pt x="20712" y="76581"/>
                                <a:pt x="20807" y="75914"/>
                              </a:cubicBezTo>
                              <a:cubicBezTo>
                                <a:pt x="20902" y="75343"/>
                                <a:pt x="20807" y="74486"/>
                                <a:pt x="20712" y="73438"/>
                              </a:cubicBezTo>
                              <a:cubicBezTo>
                                <a:pt x="20521" y="72390"/>
                                <a:pt x="20140" y="71152"/>
                                <a:pt x="19473" y="69723"/>
                              </a:cubicBezTo>
                              <a:cubicBezTo>
                                <a:pt x="18807" y="68390"/>
                                <a:pt x="17949" y="66865"/>
                                <a:pt x="16997" y="65246"/>
                              </a:cubicBezTo>
                              <a:cubicBezTo>
                                <a:pt x="15092" y="62008"/>
                                <a:pt x="12234" y="58579"/>
                                <a:pt x="9853" y="54388"/>
                              </a:cubicBezTo>
                              <a:cubicBezTo>
                                <a:pt x="8615" y="52292"/>
                                <a:pt x="7662" y="49816"/>
                                <a:pt x="6900" y="47530"/>
                              </a:cubicBezTo>
                              <a:cubicBezTo>
                                <a:pt x="6043" y="45244"/>
                                <a:pt x="5281" y="42767"/>
                                <a:pt x="4614" y="40291"/>
                              </a:cubicBezTo>
                              <a:cubicBezTo>
                                <a:pt x="3852" y="37814"/>
                                <a:pt x="3376" y="35338"/>
                                <a:pt x="2709" y="32956"/>
                              </a:cubicBezTo>
                              <a:cubicBezTo>
                                <a:pt x="2138" y="30480"/>
                                <a:pt x="1757" y="28099"/>
                                <a:pt x="1281" y="25717"/>
                              </a:cubicBezTo>
                              <a:cubicBezTo>
                                <a:pt x="900" y="23336"/>
                                <a:pt x="709" y="21050"/>
                                <a:pt x="423" y="18860"/>
                              </a:cubicBezTo>
                              <a:cubicBezTo>
                                <a:pt x="233" y="16669"/>
                                <a:pt x="138" y="14573"/>
                                <a:pt x="42" y="12668"/>
                              </a:cubicBezTo>
                              <a:cubicBezTo>
                                <a:pt x="-53" y="10763"/>
                                <a:pt x="42" y="8954"/>
                                <a:pt x="42" y="7429"/>
                              </a:cubicBezTo>
                              <a:cubicBezTo>
                                <a:pt x="42" y="5906"/>
                                <a:pt x="233" y="4572"/>
                                <a:pt x="328" y="3429"/>
                              </a:cubicBezTo>
                              <a:cubicBezTo>
                                <a:pt x="614" y="1238"/>
                                <a:pt x="804" y="0"/>
                                <a:pt x="804" y="0"/>
                              </a:cubicBezTo>
                              <a:cubicBezTo>
                                <a:pt x="804" y="0"/>
                                <a:pt x="804" y="1238"/>
                                <a:pt x="900" y="3524"/>
                              </a:cubicBezTo>
                              <a:cubicBezTo>
                                <a:pt x="900" y="4572"/>
                                <a:pt x="900" y="6001"/>
                                <a:pt x="1090" y="7429"/>
                              </a:cubicBezTo>
                              <a:cubicBezTo>
                                <a:pt x="1185" y="8954"/>
                                <a:pt x="1376" y="10668"/>
                                <a:pt x="1566" y="12573"/>
                              </a:cubicBezTo>
                              <a:cubicBezTo>
                                <a:pt x="1852" y="14478"/>
                                <a:pt x="2138" y="16478"/>
                                <a:pt x="2424" y="18574"/>
                              </a:cubicBezTo>
                              <a:cubicBezTo>
                                <a:pt x="2804" y="20669"/>
                                <a:pt x="3281" y="22955"/>
                                <a:pt x="3662" y="25241"/>
                              </a:cubicBezTo>
                              <a:cubicBezTo>
                                <a:pt x="4138" y="27527"/>
                                <a:pt x="4710" y="29908"/>
                                <a:pt x="5281" y="32290"/>
                              </a:cubicBezTo>
                              <a:cubicBezTo>
                                <a:pt x="5948" y="34671"/>
                                <a:pt x="6424" y="37148"/>
                                <a:pt x="7186" y="39529"/>
                              </a:cubicBezTo>
                              <a:cubicBezTo>
                                <a:pt x="7853" y="41910"/>
                                <a:pt x="8520" y="44291"/>
                                <a:pt x="9377" y="46673"/>
                              </a:cubicBezTo>
                              <a:cubicBezTo>
                                <a:pt x="10139" y="49054"/>
                                <a:pt x="10901" y="51244"/>
                                <a:pt x="11949" y="53245"/>
                              </a:cubicBezTo>
                              <a:cubicBezTo>
                                <a:pt x="14139" y="57340"/>
                                <a:pt x="16521" y="61055"/>
                                <a:pt x="18330" y="64484"/>
                              </a:cubicBezTo>
                              <a:cubicBezTo>
                                <a:pt x="19283" y="66199"/>
                                <a:pt x="19950" y="67818"/>
                                <a:pt x="20426" y="69342"/>
                              </a:cubicBezTo>
                              <a:cubicBezTo>
                                <a:pt x="20902" y="70866"/>
                                <a:pt x="21188" y="72200"/>
                                <a:pt x="21283" y="73342"/>
                              </a:cubicBezTo>
                              <a:cubicBezTo>
                                <a:pt x="21283" y="74486"/>
                                <a:pt x="21188" y="75343"/>
                                <a:pt x="20997" y="75914"/>
                              </a:cubicBezTo>
                              <a:cubicBezTo>
                                <a:pt x="20807" y="76581"/>
                                <a:pt x="20712" y="76867"/>
                                <a:pt x="20712" y="7686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3" name="Freeform: Shape 150">
                          <a:extLst>
                            <a:ext uri="{FF2B5EF4-FFF2-40B4-BE49-F238E27FC236}">
                              <a16:creationId xmlns:a16="http://schemas.microsoft.com/office/drawing/2014/main" id="{8AAC2905-AA39-40E2-8CEE-E6BDEB85B1B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1371" y="3591972"/>
                          <a:ext cx="24383" cy="28765"/>
                        </a:xfrm>
                        <a:custGeom>
                          <a:avLst/>
                          <a:gdLst>
                            <a:gd name="connsiteX0" fmla="*/ 0 w 24383"/>
                            <a:gd name="connsiteY0" fmla="*/ 0 h 28765"/>
                            <a:gd name="connsiteX1" fmla="*/ 4191 w 24383"/>
                            <a:gd name="connsiteY1" fmla="*/ 4191 h 28765"/>
                            <a:gd name="connsiteX2" fmla="*/ 6096 w 24383"/>
                            <a:gd name="connsiteY2" fmla="*/ 6382 h 28765"/>
                            <a:gd name="connsiteX3" fmla="*/ 8287 w 24383"/>
                            <a:gd name="connsiteY3" fmla="*/ 8668 h 28765"/>
                            <a:gd name="connsiteX4" fmla="*/ 12954 w 24383"/>
                            <a:gd name="connsiteY4" fmla="*/ 13621 h 28765"/>
                            <a:gd name="connsiteX5" fmla="*/ 17526 w 24383"/>
                            <a:gd name="connsiteY5" fmla="*/ 18859 h 28765"/>
                            <a:gd name="connsiteX6" fmla="*/ 21241 w 24383"/>
                            <a:gd name="connsiteY6" fmla="*/ 23717 h 28765"/>
                            <a:gd name="connsiteX7" fmla="*/ 24384 w 24383"/>
                            <a:gd name="connsiteY7" fmla="*/ 28765 h 28765"/>
                            <a:gd name="connsiteX8" fmla="*/ 20003 w 24383"/>
                            <a:gd name="connsiteY8" fmla="*/ 24670 h 28765"/>
                            <a:gd name="connsiteX9" fmla="*/ 15716 w 24383"/>
                            <a:gd name="connsiteY9" fmla="*/ 20383 h 28765"/>
                            <a:gd name="connsiteX10" fmla="*/ 10858 w 24383"/>
                            <a:gd name="connsiteY10" fmla="*/ 15431 h 28765"/>
                            <a:gd name="connsiteX11" fmla="*/ 6287 w 24383"/>
                            <a:gd name="connsiteY11" fmla="*/ 10096 h 28765"/>
                            <a:gd name="connsiteX12" fmla="*/ 2762 w 24383"/>
                            <a:gd name="connsiteY12" fmla="*/ 5144 h 28765"/>
                            <a:gd name="connsiteX13" fmla="*/ 0 w 24383"/>
                            <a:gd name="connsiteY13" fmla="*/ 0 h 2876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24383" h="28765">
                              <a:moveTo>
                                <a:pt x="0" y="0"/>
                              </a:moveTo>
                              <a:cubicBezTo>
                                <a:pt x="0" y="0"/>
                                <a:pt x="1810" y="1619"/>
                                <a:pt x="4191" y="4191"/>
                              </a:cubicBezTo>
                              <a:cubicBezTo>
                                <a:pt x="4763" y="4858"/>
                                <a:pt x="5429" y="5620"/>
                                <a:pt x="6096" y="6382"/>
                              </a:cubicBezTo>
                              <a:cubicBezTo>
                                <a:pt x="6763" y="7144"/>
                                <a:pt x="7525" y="7906"/>
                                <a:pt x="8287" y="8668"/>
                              </a:cubicBezTo>
                              <a:cubicBezTo>
                                <a:pt x="9811" y="10192"/>
                                <a:pt x="11430" y="11906"/>
                                <a:pt x="12954" y="13621"/>
                              </a:cubicBezTo>
                              <a:cubicBezTo>
                                <a:pt x="14478" y="15335"/>
                                <a:pt x="16097" y="17145"/>
                                <a:pt x="17526" y="18859"/>
                              </a:cubicBezTo>
                              <a:cubicBezTo>
                                <a:pt x="18955" y="20479"/>
                                <a:pt x="20193" y="22193"/>
                                <a:pt x="21241" y="23717"/>
                              </a:cubicBezTo>
                              <a:cubicBezTo>
                                <a:pt x="23241" y="26670"/>
                                <a:pt x="24384" y="28765"/>
                                <a:pt x="24384" y="28765"/>
                              </a:cubicBezTo>
                              <a:cubicBezTo>
                                <a:pt x="24384" y="28765"/>
                                <a:pt x="22574" y="27146"/>
                                <a:pt x="20003" y="24670"/>
                              </a:cubicBezTo>
                              <a:cubicBezTo>
                                <a:pt x="18764" y="23431"/>
                                <a:pt x="17336" y="21908"/>
                                <a:pt x="15716" y="20383"/>
                              </a:cubicBezTo>
                              <a:cubicBezTo>
                                <a:pt x="14097" y="18859"/>
                                <a:pt x="12478" y="17145"/>
                                <a:pt x="10858" y="15431"/>
                              </a:cubicBezTo>
                              <a:cubicBezTo>
                                <a:pt x="9239" y="13621"/>
                                <a:pt x="7715" y="11811"/>
                                <a:pt x="6287" y="10096"/>
                              </a:cubicBezTo>
                              <a:cubicBezTo>
                                <a:pt x="4763" y="8382"/>
                                <a:pt x="3715" y="6667"/>
                                <a:pt x="2762" y="5144"/>
                              </a:cubicBezTo>
                              <a:cubicBezTo>
                                <a:pt x="1048" y="209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4" name="Freeform: Shape 151">
                          <a:extLst>
                            <a:ext uri="{FF2B5EF4-FFF2-40B4-BE49-F238E27FC236}">
                              <a16:creationId xmlns:a16="http://schemas.microsoft.com/office/drawing/2014/main" id="{80BDEAA0-5B69-4EBF-9BC8-805D5B6922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30899" y="3593115"/>
                          <a:ext cx="12954" cy="3333"/>
                        </a:xfrm>
                        <a:custGeom>
                          <a:avLst/>
                          <a:gdLst>
                            <a:gd name="connsiteX0" fmla="*/ 12954 w 12954"/>
                            <a:gd name="connsiteY0" fmla="*/ 2381 h 3333"/>
                            <a:gd name="connsiteX1" fmla="*/ 10858 w 12954"/>
                            <a:gd name="connsiteY1" fmla="*/ 3143 h 3333"/>
                            <a:gd name="connsiteX2" fmla="*/ 8668 w 12954"/>
                            <a:gd name="connsiteY2" fmla="*/ 3334 h 3333"/>
                            <a:gd name="connsiteX3" fmla="*/ 6096 w 12954"/>
                            <a:gd name="connsiteY3" fmla="*/ 3143 h 3333"/>
                            <a:gd name="connsiteX4" fmla="*/ 3715 w 12954"/>
                            <a:gd name="connsiteY4" fmla="*/ 2476 h 3333"/>
                            <a:gd name="connsiteX5" fmla="*/ 1714 w 12954"/>
                            <a:gd name="connsiteY5" fmla="*/ 1429 h 3333"/>
                            <a:gd name="connsiteX6" fmla="*/ 0 w 12954"/>
                            <a:gd name="connsiteY6" fmla="*/ 95 h 3333"/>
                            <a:gd name="connsiteX7" fmla="*/ 2191 w 12954"/>
                            <a:gd name="connsiteY7" fmla="*/ 0 h 3333"/>
                            <a:gd name="connsiteX8" fmla="*/ 6572 w 12954"/>
                            <a:gd name="connsiteY8" fmla="*/ 476 h 3333"/>
                            <a:gd name="connsiteX9" fmla="*/ 8858 w 12954"/>
                            <a:gd name="connsiteY9" fmla="*/ 952 h 3333"/>
                            <a:gd name="connsiteX10" fmla="*/ 10858 w 12954"/>
                            <a:gd name="connsiteY10" fmla="*/ 1619 h 3333"/>
                            <a:gd name="connsiteX11" fmla="*/ 12954 w 12954"/>
                            <a:gd name="connsiteY11" fmla="*/ 2381 h 33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2954" h="3333">
                              <a:moveTo>
                                <a:pt x="12954" y="2381"/>
                              </a:moveTo>
                              <a:cubicBezTo>
                                <a:pt x="12954" y="2381"/>
                                <a:pt x="12097" y="2762"/>
                                <a:pt x="10858" y="3143"/>
                              </a:cubicBezTo>
                              <a:cubicBezTo>
                                <a:pt x="10287" y="3334"/>
                                <a:pt x="9430" y="3334"/>
                                <a:pt x="8668" y="3334"/>
                              </a:cubicBezTo>
                              <a:cubicBezTo>
                                <a:pt x="7810" y="3334"/>
                                <a:pt x="6953" y="3334"/>
                                <a:pt x="6096" y="3143"/>
                              </a:cubicBezTo>
                              <a:cubicBezTo>
                                <a:pt x="5239" y="2953"/>
                                <a:pt x="4477" y="2762"/>
                                <a:pt x="3715" y="2476"/>
                              </a:cubicBezTo>
                              <a:cubicBezTo>
                                <a:pt x="2953" y="2286"/>
                                <a:pt x="2286" y="1810"/>
                                <a:pt x="1714" y="1429"/>
                              </a:cubicBezTo>
                              <a:cubicBezTo>
                                <a:pt x="571" y="667"/>
                                <a:pt x="0" y="95"/>
                                <a:pt x="0" y="95"/>
                              </a:cubicBezTo>
                              <a:cubicBezTo>
                                <a:pt x="0" y="95"/>
                                <a:pt x="952" y="0"/>
                                <a:pt x="2191" y="0"/>
                              </a:cubicBezTo>
                              <a:cubicBezTo>
                                <a:pt x="3429" y="95"/>
                                <a:pt x="5048" y="95"/>
                                <a:pt x="6572" y="476"/>
                              </a:cubicBezTo>
                              <a:cubicBezTo>
                                <a:pt x="7334" y="667"/>
                                <a:pt x="8096" y="762"/>
                                <a:pt x="8858" y="952"/>
                              </a:cubicBezTo>
                              <a:cubicBezTo>
                                <a:pt x="9620" y="1143"/>
                                <a:pt x="10192" y="1429"/>
                                <a:pt x="10858" y="1619"/>
                              </a:cubicBezTo>
                              <a:cubicBezTo>
                                <a:pt x="12192" y="1905"/>
                                <a:pt x="12954" y="2381"/>
                                <a:pt x="12954" y="23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5" name="Freeform: Shape 152">
                          <a:extLst>
                            <a:ext uri="{FF2B5EF4-FFF2-40B4-BE49-F238E27FC236}">
                              <a16:creationId xmlns:a16="http://schemas.microsoft.com/office/drawing/2014/main" id="{5247E1AC-ADD3-4F8A-9DEA-31214A665A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24421" y="3636072"/>
                          <a:ext cx="54387" cy="72675"/>
                        </a:xfrm>
                        <a:custGeom>
                          <a:avLst/>
                          <a:gdLst>
                            <a:gd name="connsiteX0" fmla="*/ 0 w 54387"/>
                            <a:gd name="connsiteY0" fmla="*/ 72676 h 72675"/>
                            <a:gd name="connsiteX1" fmla="*/ 2191 w 54387"/>
                            <a:gd name="connsiteY1" fmla="*/ 69342 h 72675"/>
                            <a:gd name="connsiteX2" fmla="*/ 5048 w 54387"/>
                            <a:gd name="connsiteY2" fmla="*/ 65723 h 72675"/>
                            <a:gd name="connsiteX3" fmla="*/ 9144 w 54387"/>
                            <a:gd name="connsiteY3" fmla="*/ 61341 h 72675"/>
                            <a:gd name="connsiteX4" fmla="*/ 20288 w 54387"/>
                            <a:gd name="connsiteY4" fmla="*/ 51340 h 72675"/>
                            <a:gd name="connsiteX5" fmla="*/ 26670 w 54387"/>
                            <a:gd name="connsiteY5" fmla="*/ 45910 h 72675"/>
                            <a:gd name="connsiteX6" fmla="*/ 32861 w 54387"/>
                            <a:gd name="connsiteY6" fmla="*/ 40005 h 72675"/>
                            <a:gd name="connsiteX7" fmla="*/ 38576 w 54387"/>
                            <a:gd name="connsiteY7" fmla="*/ 33623 h 72675"/>
                            <a:gd name="connsiteX8" fmla="*/ 43148 w 54387"/>
                            <a:gd name="connsiteY8" fmla="*/ 26860 h 72675"/>
                            <a:gd name="connsiteX9" fmla="*/ 46863 w 54387"/>
                            <a:gd name="connsiteY9" fmla="*/ 20098 h 72675"/>
                            <a:gd name="connsiteX10" fmla="*/ 49625 w 54387"/>
                            <a:gd name="connsiteY10" fmla="*/ 13716 h 72675"/>
                            <a:gd name="connsiteX11" fmla="*/ 53150 w 54387"/>
                            <a:gd name="connsiteY11" fmla="*/ 3810 h 72675"/>
                            <a:gd name="connsiteX12" fmla="*/ 54388 w 54387"/>
                            <a:gd name="connsiteY12" fmla="*/ 0 h 72675"/>
                            <a:gd name="connsiteX13" fmla="*/ 53626 w 54387"/>
                            <a:gd name="connsiteY13" fmla="*/ 3905 h 72675"/>
                            <a:gd name="connsiteX14" fmla="*/ 51054 w 54387"/>
                            <a:gd name="connsiteY14" fmla="*/ 14192 h 72675"/>
                            <a:gd name="connsiteX15" fmla="*/ 48673 w 54387"/>
                            <a:gd name="connsiteY15" fmla="*/ 20955 h 72675"/>
                            <a:gd name="connsiteX16" fmla="*/ 45244 w 54387"/>
                            <a:gd name="connsiteY16" fmla="*/ 28099 h 72675"/>
                            <a:gd name="connsiteX17" fmla="*/ 40577 w 54387"/>
                            <a:gd name="connsiteY17" fmla="*/ 35338 h 72675"/>
                            <a:gd name="connsiteX18" fmla="*/ 34862 w 54387"/>
                            <a:gd name="connsiteY18" fmla="*/ 41910 h 72675"/>
                            <a:gd name="connsiteX19" fmla="*/ 28385 w 54387"/>
                            <a:gd name="connsiteY19" fmla="*/ 47911 h 72675"/>
                            <a:gd name="connsiteX20" fmla="*/ 21812 w 54387"/>
                            <a:gd name="connsiteY20" fmla="*/ 53245 h 72675"/>
                            <a:gd name="connsiteX21" fmla="*/ 10192 w 54387"/>
                            <a:gd name="connsiteY21" fmla="*/ 62579 h 72675"/>
                            <a:gd name="connsiteX22" fmla="*/ 5810 w 54387"/>
                            <a:gd name="connsiteY22" fmla="*/ 66485 h 72675"/>
                            <a:gd name="connsiteX23" fmla="*/ 2572 w 54387"/>
                            <a:gd name="connsiteY23" fmla="*/ 69723 h 72675"/>
                            <a:gd name="connsiteX24" fmla="*/ 0 w 54387"/>
                            <a:gd name="connsiteY24" fmla="*/ 72676 h 726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4387" h="72675">
                              <a:moveTo>
                                <a:pt x="0" y="72676"/>
                              </a:moveTo>
                              <a:cubicBezTo>
                                <a:pt x="0" y="72676"/>
                                <a:pt x="857" y="71438"/>
                                <a:pt x="2191" y="69342"/>
                              </a:cubicBezTo>
                              <a:cubicBezTo>
                                <a:pt x="2858" y="68199"/>
                                <a:pt x="3810" y="67056"/>
                                <a:pt x="5048" y="65723"/>
                              </a:cubicBezTo>
                              <a:cubicBezTo>
                                <a:pt x="6191" y="64389"/>
                                <a:pt x="7525" y="62770"/>
                                <a:pt x="9144" y="61341"/>
                              </a:cubicBezTo>
                              <a:cubicBezTo>
                                <a:pt x="12287" y="58198"/>
                                <a:pt x="16097" y="54864"/>
                                <a:pt x="20288" y="51340"/>
                              </a:cubicBezTo>
                              <a:cubicBezTo>
                                <a:pt x="22384" y="49625"/>
                                <a:pt x="24479" y="47720"/>
                                <a:pt x="26670" y="45910"/>
                              </a:cubicBezTo>
                              <a:cubicBezTo>
                                <a:pt x="28766" y="43910"/>
                                <a:pt x="30956" y="42101"/>
                                <a:pt x="32861" y="40005"/>
                              </a:cubicBezTo>
                              <a:cubicBezTo>
                                <a:pt x="34862" y="38005"/>
                                <a:pt x="36767" y="35814"/>
                                <a:pt x="38576" y="33623"/>
                              </a:cubicBezTo>
                              <a:cubicBezTo>
                                <a:pt x="40196" y="31337"/>
                                <a:pt x="41910" y="29242"/>
                                <a:pt x="43148" y="26860"/>
                              </a:cubicBezTo>
                              <a:cubicBezTo>
                                <a:pt x="44577" y="24575"/>
                                <a:pt x="45720" y="22193"/>
                                <a:pt x="46863" y="20098"/>
                              </a:cubicBezTo>
                              <a:cubicBezTo>
                                <a:pt x="47816" y="17812"/>
                                <a:pt x="48863" y="15716"/>
                                <a:pt x="49625" y="13716"/>
                              </a:cubicBezTo>
                              <a:cubicBezTo>
                                <a:pt x="51149" y="9716"/>
                                <a:pt x="52388" y="6191"/>
                                <a:pt x="53150" y="3810"/>
                              </a:cubicBezTo>
                              <a:cubicBezTo>
                                <a:pt x="53912" y="1333"/>
                                <a:pt x="54388" y="0"/>
                                <a:pt x="54388" y="0"/>
                              </a:cubicBezTo>
                              <a:cubicBezTo>
                                <a:pt x="54388" y="0"/>
                                <a:pt x="54102" y="1429"/>
                                <a:pt x="53626" y="3905"/>
                              </a:cubicBezTo>
                              <a:cubicBezTo>
                                <a:pt x="53054" y="6382"/>
                                <a:pt x="52388" y="10001"/>
                                <a:pt x="51054" y="14192"/>
                              </a:cubicBezTo>
                              <a:cubicBezTo>
                                <a:pt x="50483" y="16288"/>
                                <a:pt x="49530" y="18479"/>
                                <a:pt x="48673" y="20955"/>
                              </a:cubicBezTo>
                              <a:cubicBezTo>
                                <a:pt x="47625" y="23241"/>
                                <a:pt x="46673" y="25813"/>
                                <a:pt x="45244" y="28099"/>
                              </a:cubicBezTo>
                              <a:cubicBezTo>
                                <a:pt x="44006" y="30575"/>
                                <a:pt x="42196" y="32956"/>
                                <a:pt x="40577" y="35338"/>
                              </a:cubicBezTo>
                              <a:cubicBezTo>
                                <a:pt x="38767" y="37529"/>
                                <a:pt x="36957" y="39815"/>
                                <a:pt x="34862" y="41910"/>
                              </a:cubicBezTo>
                              <a:cubicBezTo>
                                <a:pt x="32861" y="44101"/>
                                <a:pt x="30575" y="45910"/>
                                <a:pt x="28385" y="47911"/>
                              </a:cubicBezTo>
                              <a:cubicBezTo>
                                <a:pt x="26194" y="49721"/>
                                <a:pt x="24003" y="51530"/>
                                <a:pt x="21812" y="53245"/>
                              </a:cubicBezTo>
                              <a:cubicBezTo>
                                <a:pt x="17526" y="56674"/>
                                <a:pt x="13430" y="59627"/>
                                <a:pt x="10192" y="62579"/>
                              </a:cubicBezTo>
                              <a:cubicBezTo>
                                <a:pt x="8477" y="63913"/>
                                <a:pt x="7049" y="65342"/>
                                <a:pt x="5810" y="66485"/>
                              </a:cubicBezTo>
                              <a:cubicBezTo>
                                <a:pt x="4477" y="67627"/>
                                <a:pt x="3429" y="68771"/>
                                <a:pt x="2572" y="69723"/>
                              </a:cubicBezTo>
                              <a:cubicBezTo>
                                <a:pt x="953" y="71533"/>
                                <a:pt x="0" y="72676"/>
                                <a:pt x="0" y="726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6" name="Freeform: Shape 153">
                          <a:extLst>
                            <a:ext uri="{FF2B5EF4-FFF2-40B4-BE49-F238E27FC236}">
                              <a16:creationId xmlns:a16="http://schemas.microsoft.com/office/drawing/2014/main" id="{0469AB1B-D458-4BC1-BC4A-BF5FAD70E0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68903" y="3651312"/>
                          <a:ext cx="17811" cy="12573"/>
                        </a:xfrm>
                        <a:custGeom>
                          <a:avLst/>
                          <a:gdLst>
                            <a:gd name="connsiteX0" fmla="*/ 0 w 17811"/>
                            <a:gd name="connsiteY0" fmla="*/ 12573 h 12573"/>
                            <a:gd name="connsiteX1" fmla="*/ 572 w 17811"/>
                            <a:gd name="connsiteY1" fmla="*/ 11811 h 12573"/>
                            <a:gd name="connsiteX2" fmla="*/ 2286 w 17811"/>
                            <a:gd name="connsiteY2" fmla="*/ 9906 h 12573"/>
                            <a:gd name="connsiteX3" fmla="*/ 8477 w 17811"/>
                            <a:gd name="connsiteY3" fmla="*/ 5525 h 12573"/>
                            <a:gd name="connsiteX4" fmla="*/ 11906 w 17811"/>
                            <a:gd name="connsiteY4" fmla="*/ 3524 h 12573"/>
                            <a:gd name="connsiteX5" fmla="*/ 14859 w 17811"/>
                            <a:gd name="connsiteY5" fmla="*/ 1810 h 12573"/>
                            <a:gd name="connsiteX6" fmla="*/ 16954 w 17811"/>
                            <a:gd name="connsiteY6" fmla="*/ 476 h 12573"/>
                            <a:gd name="connsiteX7" fmla="*/ 17812 w 17811"/>
                            <a:gd name="connsiteY7" fmla="*/ 0 h 12573"/>
                            <a:gd name="connsiteX8" fmla="*/ 17336 w 17811"/>
                            <a:gd name="connsiteY8" fmla="*/ 857 h 12573"/>
                            <a:gd name="connsiteX9" fmla="*/ 15907 w 17811"/>
                            <a:gd name="connsiteY9" fmla="*/ 3048 h 12573"/>
                            <a:gd name="connsiteX10" fmla="*/ 13335 w 17811"/>
                            <a:gd name="connsiteY10" fmla="*/ 5620 h 12573"/>
                            <a:gd name="connsiteX11" fmla="*/ 10001 w 17811"/>
                            <a:gd name="connsiteY11" fmla="*/ 8001 h 12573"/>
                            <a:gd name="connsiteX12" fmla="*/ 3334 w 17811"/>
                            <a:gd name="connsiteY12" fmla="*/ 11335 h 12573"/>
                            <a:gd name="connsiteX13" fmla="*/ 1048 w 17811"/>
                            <a:gd name="connsiteY13" fmla="*/ 12383 h 12573"/>
                            <a:gd name="connsiteX14" fmla="*/ 0 w 17811"/>
                            <a:gd name="connsiteY14" fmla="*/ 12573 h 125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7811" h="12573">
                              <a:moveTo>
                                <a:pt x="0" y="12573"/>
                              </a:moveTo>
                              <a:cubicBezTo>
                                <a:pt x="0" y="12573"/>
                                <a:pt x="191" y="12287"/>
                                <a:pt x="572" y="11811"/>
                              </a:cubicBezTo>
                              <a:cubicBezTo>
                                <a:pt x="953" y="11335"/>
                                <a:pt x="1429" y="10668"/>
                                <a:pt x="2286" y="9906"/>
                              </a:cubicBezTo>
                              <a:cubicBezTo>
                                <a:pt x="3905" y="8382"/>
                                <a:pt x="6191" y="6858"/>
                                <a:pt x="8477" y="5525"/>
                              </a:cubicBezTo>
                              <a:cubicBezTo>
                                <a:pt x="9620" y="4858"/>
                                <a:pt x="10763" y="4191"/>
                                <a:pt x="11906" y="3524"/>
                              </a:cubicBezTo>
                              <a:cubicBezTo>
                                <a:pt x="13049" y="2953"/>
                                <a:pt x="13907" y="2286"/>
                                <a:pt x="14859" y="1810"/>
                              </a:cubicBezTo>
                              <a:cubicBezTo>
                                <a:pt x="15716" y="1334"/>
                                <a:pt x="16383" y="762"/>
                                <a:pt x="16954" y="476"/>
                              </a:cubicBezTo>
                              <a:cubicBezTo>
                                <a:pt x="17431" y="191"/>
                                <a:pt x="17812" y="0"/>
                                <a:pt x="17812" y="0"/>
                              </a:cubicBezTo>
                              <a:cubicBezTo>
                                <a:pt x="17812" y="0"/>
                                <a:pt x="17717" y="381"/>
                                <a:pt x="17336" y="857"/>
                              </a:cubicBezTo>
                              <a:cubicBezTo>
                                <a:pt x="16954" y="1334"/>
                                <a:pt x="16669" y="2286"/>
                                <a:pt x="15907" y="3048"/>
                              </a:cubicBezTo>
                              <a:cubicBezTo>
                                <a:pt x="15240" y="3810"/>
                                <a:pt x="14383" y="4858"/>
                                <a:pt x="13335" y="5620"/>
                              </a:cubicBezTo>
                              <a:cubicBezTo>
                                <a:pt x="12383" y="6477"/>
                                <a:pt x="11144" y="7239"/>
                                <a:pt x="10001" y="8001"/>
                              </a:cubicBezTo>
                              <a:cubicBezTo>
                                <a:pt x="7620" y="9430"/>
                                <a:pt x="5144" y="10478"/>
                                <a:pt x="3334" y="11335"/>
                              </a:cubicBezTo>
                              <a:cubicBezTo>
                                <a:pt x="2381" y="11716"/>
                                <a:pt x="1619" y="12097"/>
                                <a:pt x="1048" y="12383"/>
                              </a:cubicBezTo>
                              <a:cubicBezTo>
                                <a:pt x="286" y="12383"/>
                                <a:pt x="0" y="12573"/>
                                <a:pt x="0" y="1257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7" name="Freeform: Shape 154">
                          <a:extLst>
                            <a:ext uri="{FF2B5EF4-FFF2-40B4-BE49-F238E27FC236}">
                              <a16:creationId xmlns:a16="http://schemas.microsoft.com/office/drawing/2014/main" id="{0C9E05F9-E00F-4B07-AA9A-D62C120532F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52616" y="3629881"/>
                          <a:ext cx="22764" cy="16573"/>
                        </a:xfrm>
                        <a:custGeom>
                          <a:avLst/>
                          <a:gdLst>
                            <a:gd name="connsiteX0" fmla="*/ 0 w 22764"/>
                            <a:gd name="connsiteY0" fmla="*/ 16574 h 16573"/>
                            <a:gd name="connsiteX1" fmla="*/ 3620 w 22764"/>
                            <a:gd name="connsiteY1" fmla="*/ 13811 h 16573"/>
                            <a:gd name="connsiteX2" fmla="*/ 7429 w 22764"/>
                            <a:gd name="connsiteY2" fmla="*/ 11335 h 16573"/>
                            <a:gd name="connsiteX3" fmla="*/ 11811 w 22764"/>
                            <a:gd name="connsiteY3" fmla="*/ 8668 h 16573"/>
                            <a:gd name="connsiteX4" fmla="*/ 14002 w 22764"/>
                            <a:gd name="connsiteY4" fmla="*/ 7334 h 16573"/>
                            <a:gd name="connsiteX5" fmla="*/ 15907 w 22764"/>
                            <a:gd name="connsiteY5" fmla="*/ 5810 h 16573"/>
                            <a:gd name="connsiteX6" fmla="*/ 17812 w 22764"/>
                            <a:gd name="connsiteY6" fmla="*/ 4382 h 16573"/>
                            <a:gd name="connsiteX7" fmla="*/ 19336 w 22764"/>
                            <a:gd name="connsiteY7" fmla="*/ 2953 h 16573"/>
                            <a:gd name="connsiteX8" fmla="*/ 22765 w 22764"/>
                            <a:gd name="connsiteY8" fmla="*/ 0 h 16573"/>
                            <a:gd name="connsiteX9" fmla="*/ 20574 w 22764"/>
                            <a:gd name="connsiteY9" fmla="*/ 3905 h 16573"/>
                            <a:gd name="connsiteX10" fmla="*/ 19241 w 22764"/>
                            <a:gd name="connsiteY10" fmla="*/ 5715 h 16573"/>
                            <a:gd name="connsiteX11" fmla="*/ 17526 w 22764"/>
                            <a:gd name="connsiteY11" fmla="*/ 7525 h 16573"/>
                            <a:gd name="connsiteX12" fmla="*/ 15621 w 22764"/>
                            <a:gd name="connsiteY12" fmla="*/ 9335 h 16573"/>
                            <a:gd name="connsiteX13" fmla="*/ 13335 w 22764"/>
                            <a:gd name="connsiteY13" fmla="*/ 10859 h 16573"/>
                            <a:gd name="connsiteX14" fmla="*/ 10954 w 22764"/>
                            <a:gd name="connsiteY14" fmla="*/ 12287 h 16573"/>
                            <a:gd name="connsiteX15" fmla="*/ 8572 w 22764"/>
                            <a:gd name="connsiteY15" fmla="*/ 13335 h 16573"/>
                            <a:gd name="connsiteX16" fmla="*/ 4286 w 22764"/>
                            <a:gd name="connsiteY16" fmla="*/ 15050 h 16573"/>
                            <a:gd name="connsiteX17" fmla="*/ 0 w 22764"/>
                            <a:gd name="connsiteY17" fmla="*/ 16574 h 165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22764" h="16573">
                              <a:moveTo>
                                <a:pt x="0" y="16574"/>
                              </a:moveTo>
                              <a:cubicBezTo>
                                <a:pt x="0" y="16574"/>
                                <a:pt x="1429" y="15431"/>
                                <a:pt x="3620" y="13811"/>
                              </a:cubicBezTo>
                              <a:cubicBezTo>
                                <a:pt x="4763" y="13049"/>
                                <a:pt x="6001" y="12192"/>
                                <a:pt x="7429" y="11335"/>
                              </a:cubicBezTo>
                              <a:cubicBezTo>
                                <a:pt x="8858" y="10478"/>
                                <a:pt x="10382" y="9620"/>
                                <a:pt x="11811" y="8668"/>
                              </a:cubicBezTo>
                              <a:cubicBezTo>
                                <a:pt x="12573" y="8287"/>
                                <a:pt x="13240" y="7811"/>
                                <a:pt x="14002" y="7334"/>
                              </a:cubicBezTo>
                              <a:cubicBezTo>
                                <a:pt x="14668" y="6763"/>
                                <a:pt x="15335" y="6287"/>
                                <a:pt x="15907" y="5810"/>
                              </a:cubicBezTo>
                              <a:cubicBezTo>
                                <a:pt x="16573" y="5334"/>
                                <a:pt x="17145" y="4858"/>
                                <a:pt x="17812" y="4382"/>
                              </a:cubicBezTo>
                              <a:cubicBezTo>
                                <a:pt x="18479" y="4001"/>
                                <a:pt x="18859" y="3429"/>
                                <a:pt x="19336" y="2953"/>
                              </a:cubicBezTo>
                              <a:cubicBezTo>
                                <a:pt x="21241" y="1143"/>
                                <a:pt x="22765" y="0"/>
                                <a:pt x="22765" y="0"/>
                              </a:cubicBezTo>
                              <a:cubicBezTo>
                                <a:pt x="22765" y="0"/>
                                <a:pt x="22003" y="1619"/>
                                <a:pt x="20574" y="3905"/>
                              </a:cubicBezTo>
                              <a:cubicBezTo>
                                <a:pt x="20193" y="4477"/>
                                <a:pt x="19907" y="5144"/>
                                <a:pt x="19241" y="5715"/>
                              </a:cubicBezTo>
                              <a:cubicBezTo>
                                <a:pt x="18669" y="6287"/>
                                <a:pt x="18097" y="6858"/>
                                <a:pt x="17526" y="7525"/>
                              </a:cubicBezTo>
                              <a:cubicBezTo>
                                <a:pt x="16859" y="8096"/>
                                <a:pt x="16288" y="8763"/>
                                <a:pt x="15621" y="9335"/>
                              </a:cubicBezTo>
                              <a:cubicBezTo>
                                <a:pt x="14859" y="9811"/>
                                <a:pt x="14097" y="10382"/>
                                <a:pt x="13335" y="10859"/>
                              </a:cubicBezTo>
                              <a:cubicBezTo>
                                <a:pt x="12573" y="11335"/>
                                <a:pt x="11716" y="11811"/>
                                <a:pt x="10954" y="12287"/>
                              </a:cubicBezTo>
                              <a:cubicBezTo>
                                <a:pt x="10192" y="12668"/>
                                <a:pt x="9334" y="13049"/>
                                <a:pt x="8572" y="13335"/>
                              </a:cubicBezTo>
                              <a:cubicBezTo>
                                <a:pt x="7048" y="14002"/>
                                <a:pt x="5525" y="14573"/>
                                <a:pt x="4286" y="15050"/>
                              </a:cubicBezTo>
                              <a:cubicBezTo>
                                <a:pt x="1810" y="16097"/>
                                <a:pt x="0" y="16574"/>
                                <a:pt x="0" y="1657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8" name="Freeform: Shape 155">
                          <a:extLst>
                            <a:ext uri="{FF2B5EF4-FFF2-40B4-BE49-F238E27FC236}">
                              <a16:creationId xmlns:a16="http://schemas.microsoft.com/office/drawing/2014/main" id="{EF45BA74-54EC-4772-81C7-2BA35EE98E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58712" y="3638168"/>
                          <a:ext cx="11049" cy="36671"/>
                        </a:xfrm>
                        <a:custGeom>
                          <a:avLst/>
                          <a:gdLst>
                            <a:gd name="connsiteX0" fmla="*/ 0 w 11049"/>
                            <a:gd name="connsiteY0" fmla="*/ 36671 h 36671"/>
                            <a:gd name="connsiteX1" fmla="*/ 667 w 11049"/>
                            <a:gd name="connsiteY1" fmla="*/ 35147 h 36671"/>
                            <a:gd name="connsiteX2" fmla="*/ 1429 w 11049"/>
                            <a:gd name="connsiteY2" fmla="*/ 33433 h 36671"/>
                            <a:gd name="connsiteX3" fmla="*/ 2096 w 11049"/>
                            <a:gd name="connsiteY3" fmla="*/ 31052 h 36671"/>
                            <a:gd name="connsiteX4" fmla="*/ 2858 w 11049"/>
                            <a:gd name="connsiteY4" fmla="*/ 28385 h 36671"/>
                            <a:gd name="connsiteX5" fmla="*/ 3524 w 11049"/>
                            <a:gd name="connsiteY5" fmla="*/ 25241 h 36671"/>
                            <a:gd name="connsiteX6" fmla="*/ 5048 w 11049"/>
                            <a:gd name="connsiteY6" fmla="*/ 18383 h 36671"/>
                            <a:gd name="connsiteX7" fmla="*/ 8572 w 11049"/>
                            <a:gd name="connsiteY7" fmla="*/ 5620 h 36671"/>
                            <a:gd name="connsiteX8" fmla="*/ 10287 w 11049"/>
                            <a:gd name="connsiteY8" fmla="*/ 1524 h 36671"/>
                            <a:gd name="connsiteX9" fmla="*/ 11049 w 11049"/>
                            <a:gd name="connsiteY9" fmla="*/ 0 h 36671"/>
                            <a:gd name="connsiteX10" fmla="*/ 10763 w 11049"/>
                            <a:gd name="connsiteY10" fmla="*/ 1619 h 36671"/>
                            <a:gd name="connsiteX11" fmla="*/ 10001 w 11049"/>
                            <a:gd name="connsiteY11" fmla="*/ 5906 h 36671"/>
                            <a:gd name="connsiteX12" fmla="*/ 7620 w 11049"/>
                            <a:gd name="connsiteY12" fmla="*/ 18955 h 36671"/>
                            <a:gd name="connsiteX13" fmla="*/ 5715 w 11049"/>
                            <a:gd name="connsiteY13" fmla="*/ 25813 h 36671"/>
                            <a:gd name="connsiteX14" fmla="*/ 4572 w 11049"/>
                            <a:gd name="connsiteY14" fmla="*/ 28956 h 36671"/>
                            <a:gd name="connsiteX15" fmla="*/ 3334 w 11049"/>
                            <a:gd name="connsiteY15" fmla="*/ 31718 h 36671"/>
                            <a:gd name="connsiteX16" fmla="*/ 2096 w 11049"/>
                            <a:gd name="connsiteY16" fmla="*/ 33909 h 36671"/>
                            <a:gd name="connsiteX17" fmla="*/ 857 w 11049"/>
                            <a:gd name="connsiteY17" fmla="*/ 35433 h 36671"/>
                            <a:gd name="connsiteX18" fmla="*/ 0 w 11049"/>
                            <a:gd name="connsiteY18" fmla="*/ 36671 h 366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11049" h="36671">
                              <a:moveTo>
                                <a:pt x="0" y="36671"/>
                              </a:moveTo>
                              <a:cubicBezTo>
                                <a:pt x="0" y="36671"/>
                                <a:pt x="191" y="36100"/>
                                <a:pt x="667" y="35147"/>
                              </a:cubicBezTo>
                              <a:cubicBezTo>
                                <a:pt x="857" y="34671"/>
                                <a:pt x="1143" y="34100"/>
                                <a:pt x="1429" y="33433"/>
                              </a:cubicBezTo>
                              <a:cubicBezTo>
                                <a:pt x="1714" y="32766"/>
                                <a:pt x="1810" y="31909"/>
                                <a:pt x="2096" y="31052"/>
                              </a:cubicBezTo>
                              <a:cubicBezTo>
                                <a:pt x="2286" y="30194"/>
                                <a:pt x="2667" y="29337"/>
                                <a:pt x="2858" y="28385"/>
                              </a:cubicBezTo>
                              <a:cubicBezTo>
                                <a:pt x="3048" y="27337"/>
                                <a:pt x="3334" y="26289"/>
                                <a:pt x="3524" y="25241"/>
                              </a:cubicBezTo>
                              <a:cubicBezTo>
                                <a:pt x="4000" y="23050"/>
                                <a:pt x="4477" y="20765"/>
                                <a:pt x="5048" y="18383"/>
                              </a:cubicBezTo>
                              <a:cubicBezTo>
                                <a:pt x="6096" y="13716"/>
                                <a:pt x="7239" y="9049"/>
                                <a:pt x="8572" y="5620"/>
                              </a:cubicBezTo>
                              <a:cubicBezTo>
                                <a:pt x="9144" y="3905"/>
                                <a:pt x="9906" y="2477"/>
                                <a:pt x="10287" y="1524"/>
                              </a:cubicBezTo>
                              <a:cubicBezTo>
                                <a:pt x="10763" y="571"/>
                                <a:pt x="11049" y="0"/>
                                <a:pt x="11049" y="0"/>
                              </a:cubicBezTo>
                              <a:cubicBezTo>
                                <a:pt x="11049" y="0"/>
                                <a:pt x="10954" y="667"/>
                                <a:pt x="10763" y="1619"/>
                              </a:cubicBezTo>
                              <a:cubicBezTo>
                                <a:pt x="10573" y="2667"/>
                                <a:pt x="10287" y="4096"/>
                                <a:pt x="10001" y="5906"/>
                              </a:cubicBezTo>
                              <a:cubicBezTo>
                                <a:pt x="9430" y="9430"/>
                                <a:pt x="8668" y="14192"/>
                                <a:pt x="7620" y="18955"/>
                              </a:cubicBezTo>
                              <a:cubicBezTo>
                                <a:pt x="7049" y="21336"/>
                                <a:pt x="6477" y="23717"/>
                                <a:pt x="5715" y="25813"/>
                              </a:cubicBezTo>
                              <a:cubicBezTo>
                                <a:pt x="5334" y="26860"/>
                                <a:pt x="4953" y="27908"/>
                                <a:pt x="4572" y="28956"/>
                              </a:cubicBezTo>
                              <a:cubicBezTo>
                                <a:pt x="4286" y="29908"/>
                                <a:pt x="3715" y="30861"/>
                                <a:pt x="3334" y="31718"/>
                              </a:cubicBezTo>
                              <a:cubicBezTo>
                                <a:pt x="2953" y="32575"/>
                                <a:pt x="2572" y="33338"/>
                                <a:pt x="2096" y="33909"/>
                              </a:cubicBezTo>
                              <a:cubicBezTo>
                                <a:pt x="1619" y="34481"/>
                                <a:pt x="1238" y="34957"/>
                                <a:pt x="857" y="35433"/>
                              </a:cubicBezTo>
                              <a:cubicBezTo>
                                <a:pt x="381" y="36290"/>
                                <a:pt x="0" y="36671"/>
                                <a:pt x="0" y="366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89" name="Freeform: Shape 156">
                          <a:extLst>
                            <a:ext uri="{FF2B5EF4-FFF2-40B4-BE49-F238E27FC236}">
                              <a16:creationId xmlns:a16="http://schemas.microsoft.com/office/drawing/2014/main" id="{A68A007B-1029-4E7B-9D52-3CF6A5B64E7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7753" y="3701986"/>
                          <a:ext cx="75628" cy="42671"/>
                        </a:xfrm>
                        <a:custGeom>
                          <a:avLst/>
                          <a:gdLst>
                            <a:gd name="connsiteX0" fmla="*/ 0 w 75628"/>
                            <a:gd name="connsiteY0" fmla="*/ 40100 h 42671"/>
                            <a:gd name="connsiteX1" fmla="*/ 1048 w 75628"/>
                            <a:gd name="connsiteY1" fmla="*/ 39814 h 42671"/>
                            <a:gd name="connsiteX2" fmla="*/ 4000 w 75628"/>
                            <a:gd name="connsiteY2" fmla="*/ 39338 h 42671"/>
                            <a:gd name="connsiteX3" fmla="*/ 14573 w 75628"/>
                            <a:gd name="connsiteY3" fmla="*/ 40100 h 42671"/>
                            <a:gd name="connsiteX4" fmla="*/ 21431 w 75628"/>
                            <a:gd name="connsiteY4" fmla="*/ 40576 h 42671"/>
                            <a:gd name="connsiteX5" fmla="*/ 25146 w 75628"/>
                            <a:gd name="connsiteY5" fmla="*/ 40100 h 42671"/>
                            <a:gd name="connsiteX6" fmla="*/ 28861 w 75628"/>
                            <a:gd name="connsiteY6" fmla="*/ 39148 h 42671"/>
                            <a:gd name="connsiteX7" fmla="*/ 36386 w 75628"/>
                            <a:gd name="connsiteY7" fmla="*/ 36100 h 42671"/>
                            <a:gd name="connsiteX8" fmla="*/ 43625 w 75628"/>
                            <a:gd name="connsiteY8" fmla="*/ 31718 h 42671"/>
                            <a:gd name="connsiteX9" fmla="*/ 50673 w 75628"/>
                            <a:gd name="connsiteY9" fmla="*/ 26860 h 42671"/>
                            <a:gd name="connsiteX10" fmla="*/ 57341 w 75628"/>
                            <a:gd name="connsiteY10" fmla="*/ 22003 h 42671"/>
                            <a:gd name="connsiteX11" fmla="*/ 63341 w 75628"/>
                            <a:gd name="connsiteY11" fmla="*/ 17145 h 42671"/>
                            <a:gd name="connsiteX12" fmla="*/ 68008 w 75628"/>
                            <a:gd name="connsiteY12" fmla="*/ 12097 h 42671"/>
                            <a:gd name="connsiteX13" fmla="*/ 71438 w 75628"/>
                            <a:gd name="connsiteY13" fmla="*/ 7429 h 42671"/>
                            <a:gd name="connsiteX14" fmla="*/ 72771 w 75628"/>
                            <a:gd name="connsiteY14" fmla="*/ 5334 h 42671"/>
                            <a:gd name="connsiteX15" fmla="*/ 73724 w 75628"/>
                            <a:gd name="connsiteY15" fmla="*/ 3524 h 42671"/>
                            <a:gd name="connsiteX16" fmla="*/ 75629 w 75628"/>
                            <a:gd name="connsiteY16" fmla="*/ 0 h 42671"/>
                            <a:gd name="connsiteX17" fmla="*/ 74200 w 75628"/>
                            <a:gd name="connsiteY17" fmla="*/ 3715 h 42671"/>
                            <a:gd name="connsiteX18" fmla="*/ 73438 w 75628"/>
                            <a:gd name="connsiteY18" fmla="*/ 5715 h 42671"/>
                            <a:gd name="connsiteX19" fmla="*/ 72295 w 75628"/>
                            <a:gd name="connsiteY19" fmla="*/ 7906 h 42671"/>
                            <a:gd name="connsiteX20" fmla="*/ 70961 w 75628"/>
                            <a:gd name="connsiteY20" fmla="*/ 10477 h 42671"/>
                            <a:gd name="connsiteX21" fmla="*/ 69152 w 75628"/>
                            <a:gd name="connsiteY21" fmla="*/ 13049 h 42671"/>
                            <a:gd name="connsiteX22" fmla="*/ 64675 w 75628"/>
                            <a:gd name="connsiteY22" fmla="*/ 18574 h 42671"/>
                            <a:gd name="connsiteX23" fmla="*/ 58769 w 75628"/>
                            <a:gd name="connsiteY23" fmla="*/ 23908 h 42671"/>
                            <a:gd name="connsiteX24" fmla="*/ 52102 w 75628"/>
                            <a:gd name="connsiteY24" fmla="*/ 29051 h 42671"/>
                            <a:gd name="connsiteX25" fmla="*/ 45053 w 75628"/>
                            <a:gd name="connsiteY25" fmla="*/ 34099 h 42671"/>
                            <a:gd name="connsiteX26" fmla="*/ 37433 w 75628"/>
                            <a:gd name="connsiteY26" fmla="*/ 38481 h 42671"/>
                            <a:gd name="connsiteX27" fmla="*/ 29432 w 75628"/>
                            <a:gd name="connsiteY27" fmla="*/ 41529 h 42671"/>
                            <a:gd name="connsiteX28" fmla="*/ 25337 w 75628"/>
                            <a:gd name="connsiteY28" fmla="*/ 42386 h 42671"/>
                            <a:gd name="connsiteX29" fmla="*/ 21431 w 75628"/>
                            <a:gd name="connsiteY29" fmla="*/ 42672 h 42671"/>
                            <a:gd name="connsiteX30" fmla="*/ 14288 w 75628"/>
                            <a:gd name="connsiteY30" fmla="*/ 41719 h 42671"/>
                            <a:gd name="connsiteX31" fmla="*/ 4096 w 75628"/>
                            <a:gd name="connsiteY31" fmla="*/ 40005 h 42671"/>
                            <a:gd name="connsiteX32" fmla="*/ 1143 w 75628"/>
                            <a:gd name="connsiteY32" fmla="*/ 40100 h 42671"/>
                            <a:gd name="connsiteX33" fmla="*/ 0 w 75628"/>
                            <a:gd name="connsiteY33" fmla="*/ 40100 h 426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75628" h="42671">
                              <a:moveTo>
                                <a:pt x="0" y="40100"/>
                              </a:moveTo>
                              <a:cubicBezTo>
                                <a:pt x="0" y="40100"/>
                                <a:pt x="381" y="40005"/>
                                <a:pt x="1048" y="39814"/>
                              </a:cubicBezTo>
                              <a:cubicBezTo>
                                <a:pt x="1715" y="39624"/>
                                <a:pt x="2667" y="39338"/>
                                <a:pt x="4000" y="39338"/>
                              </a:cubicBezTo>
                              <a:cubicBezTo>
                                <a:pt x="6572" y="39052"/>
                                <a:pt x="10287" y="39433"/>
                                <a:pt x="14573" y="40100"/>
                              </a:cubicBezTo>
                              <a:cubicBezTo>
                                <a:pt x="16669" y="40481"/>
                                <a:pt x="19050" y="40672"/>
                                <a:pt x="21431" y="40576"/>
                              </a:cubicBezTo>
                              <a:cubicBezTo>
                                <a:pt x="22574" y="40386"/>
                                <a:pt x="23813" y="40196"/>
                                <a:pt x="25146" y="40100"/>
                              </a:cubicBezTo>
                              <a:cubicBezTo>
                                <a:pt x="26384" y="39719"/>
                                <a:pt x="27623" y="39529"/>
                                <a:pt x="28861" y="39148"/>
                              </a:cubicBezTo>
                              <a:cubicBezTo>
                                <a:pt x="31337" y="38386"/>
                                <a:pt x="33909" y="37433"/>
                                <a:pt x="36386" y="36100"/>
                              </a:cubicBezTo>
                              <a:cubicBezTo>
                                <a:pt x="38862" y="34861"/>
                                <a:pt x="41243" y="33338"/>
                                <a:pt x="43625" y="31718"/>
                              </a:cubicBezTo>
                              <a:cubicBezTo>
                                <a:pt x="46006" y="30099"/>
                                <a:pt x="48387" y="28480"/>
                                <a:pt x="50673" y="26860"/>
                              </a:cubicBezTo>
                              <a:cubicBezTo>
                                <a:pt x="52959" y="25241"/>
                                <a:pt x="55340" y="23622"/>
                                <a:pt x="57341" y="22003"/>
                              </a:cubicBezTo>
                              <a:cubicBezTo>
                                <a:pt x="59531" y="20383"/>
                                <a:pt x="61436" y="18669"/>
                                <a:pt x="63341" y="17145"/>
                              </a:cubicBezTo>
                              <a:cubicBezTo>
                                <a:pt x="65056" y="15430"/>
                                <a:pt x="66770" y="13906"/>
                                <a:pt x="68008" y="12097"/>
                              </a:cubicBezTo>
                              <a:cubicBezTo>
                                <a:pt x="69437" y="10477"/>
                                <a:pt x="70485" y="8858"/>
                                <a:pt x="71438" y="7429"/>
                              </a:cubicBezTo>
                              <a:cubicBezTo>
                                <a:pt x="71914" y="6667"/>
                                <a:pt x="72390" y="6001"/>
                                <a:pt x="72771" y="5334"/>
                              </a:cubicBezTo>
                              <a:cubicBezTo>
                                <a:pt x="73152" y="4667"/>
                                <a:pt x="73438" y="4000"/>
                                <a:pt x="73724" y="3524"/>
                              </a:cubicBezTo>
                              <a:cubicBezTo>
                                <a:pt x="74962" y="1333"/>
                                <a:pt x="75629" y="0"/>
                                <a:pt x="75629" y="0"/>
                              </a:cubicBezTo>
                              <a:cubicBezTo>
                                <a:pt x="75629" y="0"/>
                                <a:pt x="75152" y="1333"/>
                                <a:pt x="74200" y="3715"/>
                              </a:cubicBezTo>
                              <a:cubicBezTo>
                                <a:pt x="74009" y="4286"/>
                                <a:pt x="73724" y="4953"/>
                                <a:pt x="73438" y="5715"/>
                              </a:cubicBezTo>
                              <a:cubicBezTo>
                                <a:pt x="73057" y="6382"/>
                                <a:pt x="72676" y="7144"/>
                                <a:pt x="72295" y="7906"/>
                              </a:cubicBezTo>
                              <a:cubicBezTo>
                                <a:pt x="71914" y="8668"/>
                                <a:pt x="71438" y="9525"/>
                                <a:pt x="70961" y="10477"/>
                              </a:cubicBezTo>
                              <a:cubicBezTo>
                                <a:pt x="70485" y="11335"/>
                                <a:pt x="69818" y="12192"/>
                                <a:pt x="69152" y="13049"/>
                              </a:cubicBezTo>
                              <a:cubicBezTo>
                                <a:pt x="67913" y="14954"/>
                                <a:pt x="66294" y="16669"/>
                                <a:pt x="64675" y="18574"/>
                              </a:cubicBezTo>
                              <a:cubicBezTo>
                                <a:pt x="62865" y="20288"/>
                                <a:pt x="60960" y="22193"/>
                                <a:pt x="58769" y="23908"/>
                              </a:cubicBezTo>
                              <a:cubicBezTo>
                                <a:pt x="56674" y="25622"/>
                                <a:pt x="54388" y="27337"/>
                                <a:pt x="52102" y="29051"/>
                              </a:cubicBezTo>
                              <a:cubicBezTo>
                                <a:pt x="49816" y="30766"/>
                                <a:pt x="47435" y="32480"/>
                                <a:pt x="45053" y="34099"/>
                              </a:cubicBezTo>
                              <a:cubicBezTo>
                                <a:pt x="42577" y="35623"/>
                                <a:pt x="40100" y="37243"/>
                                <a:pt x="37433" y="38481"/>
                              </a:cubicBezTo>
                              <a:cubicBezTo>
                                <a:pt x="34862" y="39814"/>
                                <a:pt x="32099" y="40767"/>
                                <a:pt x="29432" y="41529"/>
                              </a:cubicBezTo>
                              <a:cubicBezTo>
                                <a:pt x="28099" y="41910"/>
                                <a:pt x="26670" y="42100"/>
                                <a:pt x="25337" y="42386"/>
                              </a:cubicBezTo>
                              <a:cubicBezTo>
                                <a:pt x="24003" y="42481"/>
                                <a:pt x="22670" y="42577"/>
                                <a:pt x="21431" y="42672"/>
                              </a:cubicBezTo>
                              <a:cubicBezTo>
                                <a:pt x="18860" y="42577"/>
                                <a:pt x="16478" y="42196"/>
                                <a:pt x="14288" y="41719"/>
                              </a:cubicBezTo>
                              <a:cubicBezTo>
                                <a:pt x="10001" y="40767"/>
                                <a:pt x="6572" y="39910"/>
                                <a:pt x="4096" y="40005"/>
                              </a:cubicBezTo>
                              <a:cubicBezTo>
                                <a:pt x="2858" y="39910"/>
                                <a:pt x="1810" y="40100"/>
                                <a:pt x="1143" y="40100"/>
                              </a:cubicBezTo>
                              <a:cubicBezTo>
                                <a:pt x="381" y="40005"/>
                                <a:pt x="0" y="40100"/>
                                <a:pt x="0" y="401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90" name="Freeform: Shape 157">
                          <a:extLst>
                            <a:ext uri="{FF2B5EF4-FFF2-40B4-BE49-F238E27FC236}">
                              <a16:creationId xmlns:a16="http://schemas.microsoft.com/office/drawing/2014/main" id="{DE99753A-BD26-4DE6-99A9-1B77DF630D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56425" y="3728560"/>
                          <a:ext cx="16764" cy="4476"/>
                        </a:xfrm>
                        <a:custGeom>
                          <a:avLst/>
                          <a:gdLst>
                            <a:gd name="connsiteX0" fmla="*/ 0 w 16764"/>
                            <a:gd name="connsiteY0" fmla="*/ 4477 h 4476"/>
                            <a:gd name="connsiteX1" fmla="*/ 571 w 16764"/>
                            <a:gd name="connsiteY1" fmla="*/ 3905 h 4476"/>
                            <a:gd name="connsiteX2" fmla="*/ 2286 w 16764"/>
                            <a:gd name="connsiteY2" fmla="*/ 2762 h 4476"/>
                            <a:gd name="connsiteX3" fmla="*/ 5239 w 16764"/>
                            <a:gd name="connsiteY3" fmla="*/ 1905 h 4476"/>
                            <a:gd name="connsiteX4" fmla="*/ 8573 w 16764"/>
                            <a:gd name="connsiteY4" fmla="*/ 1619 h 4476"/>
                            <a:gd name="connsiteX5" fmla="*/ 11621 w 16764"/>
                            <a:gd name="connsiteY5" fmla="*/ 1429 h 4476"/>
                            <a:gd name="connsiteX6" fmla="*/ 12954 w 16764"/>
                            <a:gd name="connsiteY6" fmla="*/ 1238 h 4476"/>
                            <a:gd name="connsiteX7" fmla="*/ 14192 w 16764"/>
                            <a:gd name="connsiteY7" fmla="*/ 953 h 4476"/>
                            <a:gd name="connsiteX8" fmla="*/ 15240 w 16764"/>
                            <a:gd name="connsiteY8" fmla="*/ 572 h 4476"/>
                            <a:gd name="connsiteX9" fmla="*/ 16002 w 16764"/>
                            <a:gd name="connsiteY9" fmla="*/ 286 h 4476"/>
                            <a:gd name="connsiteX10" fmla="*/ 16764 w 16764"/>
                            <a:gd name="connsiteY10" fmla="*/ 0 h 4476"/>
                            <a:gd name="connsiteX11" fmla="*/ 16383 w 16764"/>
                            <a:gd name="connsiteY11" fmla="*/ 667 h 4476"/>
                            <a:gd name="connsiteX12" fmla="*/ 15812 w 16764"/>
                            <a:gd name="connsiteY12" fmla="*/ 1429 h 4476"/>
                            <a:gd name="connsiteX13" fmla="*/ 14954 w 16764"/>
                            <a:gd name="connsiteY13" fmla="*/ 2381 h 4476"/>
                            <a:gd name="connsiteX14" fmla="*/ 12192 w 16764"/>
                            <a:gd name="connsiteY14" fmla="*/ 3810 h 4476"/>
                            <a:gd name="connsiteX15" fmla="*/ 10478 w 16764"/>
                            <a:gd name="connsiteY15" fmla="*/ 4191 h 4476"/>
                            <a:gd name="connsiteX16" fmla="*/ 8763 w 16764"/>
                            <a:gd name="connsiteY16" fmla="*/ 4382 h 4476"/>
                            <a:gd name="connsiteX17" fmla="*/ 5525 w 16764"/>
                            <a:gd name="connsiteY17" fmla="*/ 4286 h 4476"/>
                            <a:gd name="connsiteX18" fmla="*/ 4096 w 16764"/>
                            <a:gd name="connsiteY18" fmla="*/ 4191 h 4476"/>
                            <a:gd name="connsiteX19" fmla="*/ 2858 w 16764"/>
                            <a:gd name="connsiteY19" fmla="*/ 4191 h 4476"/>
                            <a:gd name="connsiteX20" fmla="*/ 857 w 16764"/>
                            <a:gd name="connsiteY20" fmla="*/ 4382 h 4476"/>
                            <a:gd name="connsiteX21" fmla="*/ 0 w 16764"/>
                            <a:gd name="connsiteY21" fmla="*/ 4477 h 44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16764" h="4476">
                              <a:moveTo>
                                <a:pt x="0" y="4477"/>
                              </a:moveTo>
                              <a:cubicBezTo>
                                <a:pt x="0" y="4477"/>
                                <a:pt x="191" y="4286"/>
                                <a:pt x="571" y="3905"/>
                              </a:cubicBezTo>
                              <a:cubicBezTo>
                                <a:pt x="1048" y="3620"/>
                                <a:pt x="1429" y="3048"/>
                                <a:pt x="2286" y="2762"/>
                              </a:cubicBezTo>
                              <a:cubicBezTo>
                                <a:pt x="3143" y="2381"/>
                                <a:pt x="4191" y="2000"/>
                                <a:pt x="5239" y="1905"/>
                              </a:cubicBezTo>
                              <a:cubicBezTo>
                                <a:pt x="6382" y="1715"/>
                                <a:pt x="7429" y="1715"/>
                                <a:pt x="8573" y="1619"/>
                              </a:cubicBezTo>
                              <a:cubicBezTo>
                                <a:pt x="9620" y="1619"/>
                                <a:pt x="10668" y="1619"/>
                                <a:pt x="11621" y="1429"/>
                              </a:cubicBezTo>
                              <a:cubicBezTo>
                                <a:pt x="12097" y="1333"/>
                                <a:pt x="12573" y="1429"/>
                                <a:pt x="12954" y="1238"/>
                              </a:cubicBezTo>
                              <a:cubicBezTo>
                                <a:pt x="13335" y="1143"/>
                                <a:pt x="13811" y="1048"/>
                                <a:pt x="14192" y="953"/>
                              </a:cubicBezTo>
                              <a:cubicBezTo>
                                <a:pt x="14573" y="953"/>
                                <a:pt x="14859" y="667"/>
                                <a:pt x="15240" y="572"/>
                              </a:cubicBezTo>
                              <a:cubicBezTo>
                                <a:pt x="15526" y="476"/>
                                <a:pt x="15812" y="381"/>
                                <a:pt x="16002" y="286"/>
                              </a:cubicBezTo>
                              <a:cubicBezTo>
                                <a:pt x="16478" y="95"/>
                                <a:pt x="16764" y="0"/>
                                <a:pt x="16764" y="0"/>
                              </a:cubicBezTo>
                              <a:cubicBezTo>
                                <a:pt x="16764" y="0"/>
                                <a:pt x="16669" y="286"/>
                                <a:pt x="16383" y="667"/>
                              </a:cubicBezTo>
                              <a:cubicBezTo>
                                <a:pt x="16192" y="857"/>
                                <a:pt x="16002" y="1143"/>
                                <a:pt x="15812" y="1429"/>
                              </a:cubicBezTo>
                              <a:cubicBezTo>
                                <a:pt x="15526" y="1715"/>
                                <a:pt x="15335" y="2096"/>
                                <a:pt x="14954" y="2381"/>
                              </a:cubicBezTo>
                              <a:cubicBezTo>
                                <a:pt x="14192" y="2858"/>
                                <a:pt x="13240" y="3524"/>
                                <a:pt x="12192" y="3810"/>
                              </a:cubicBezTo>
                              <a:cubicBezTo>
                                <a:pt x="11621" y="3905"/>
                                <a:pt x="11049" y="4191"/>
                                <a:pt x="10478" y="4191"/>
                              </a:cubicBezTo>
                              <a:lnTo>
                                <a:pt x="8763" y="4382"/>
                              </a:lnTo>
                              <a:cubicBezTo>
                                <a:pt x="7620" y="4382"/>
                                <a:pt x="6477" y="4382"/>
                                <a:pt x="5525" y="4286"/>
                              </a:cubicBezTo>
                              <a:cubicBezTo>
                                <a:pt x="5048" y="4286"/>
                                <a:pt x="4477" y="4191"/>
                                <a:pt x="4096" y="4191"/>
                              </a:cubicBezTo>
                              <a:cubicBezTo>
                                <a:pt x="3715" y="4191"/>
                                <a:pt x="3238" y="4191"/>
                                <a:pt x="2858" y="4191"/>
                              </a:cubicBezTo>
                              <a:cubicBezTo>
                                <a:pt x="2096" y="4096"/>
                                <a:pt x="1333" y="4382"/>
                                <a:pt x="857" y="4382"/>
                              </a:cubicBezTo>
                              <a:cubicBezTo>
                                <a:pt x="381" y="4477"/>
                                <a:pt x="0" y="4477"/>
                                <a:pt x="0" y="44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91" name="Freeform: Shape 158">
                          <a:extLst>
                            <a:ext uri="{FF2B5EF4-FFF2-40B4-BE49-F238E27FC236}">
                              <a16:creationId xmlns:a16="http://schemas.microsoft.com/office/drawing/2014/main" id="{EDDDAE91-3C02-4376-BCBB-3815269670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92075" y="3669696"/>
                          <a:ext cx="12725" cy="69437"/>
                        </a:xfrm>
                        <a:custGeom>
                          <a:avLst/>
                          <a:gdLst>
                            <a:gd name="connsiteX0" fmla="*/ 12725 w 12725"/>
                            <a:gd name="connsiteY0" fmla="*/ 69437 h 69437"/>
                            <a:gd name="connsiteX1" fmla="*/ 11963 w 12725"/>
                            <a:gd name="connsiteY1" fmla="*/ 69056 h 69437"/>
                            <a:gd name="connsiteX2" fmla="*/ 10153 w 12725"/>
                            <a:gd name="connsiteY2" fmla="*/ 67532 h 69437"/>
                            <a:gd name="connsiteX3" fmla="*/ 6629 w 12725"/>
                            <a:gd name="connsiteY3" fmla="*/ 60008 h 69437"/>
                            <a:gd name="connsiteX4" fmla="*/ 4343 w 12725"/>
                            <a:gd name="connsiteY4" fmla="*/ 48578 h 69437"/>
                            <a:gd name="connsiteX5" fmla="*/ 1771 w 12725"/>
                            <a:gd name="connsiteY5" fmla="*/ 35624 h 69437"/>
                            <a:gd name="connsiteX6" fmla="*/ 628 w 12725"/>
                            <a:gd name="connsiteY6" fmla="*/ 28956 h 69437"/>
                            <a:gd name="connsiteX7" fmla="*/ 57 w 12725"/>
                            <a:gd name="connsiteY7" fmla="*/ 22384 h 69437"/>
                            <a:gd name="connsiteX8" fmla="*/ 247 w 12725"/>
                            <a:gd name="connsiteY8" fmla="*/ 16193 h 69437"/>
                            <a:gd name="connsiteX9" fmla="*/ 1105 w 12725"/>
                            <a:gd name="connsiteY9" fmla="*/ 10668 h 69437"/>
                            <a:gd name="connsiteX10" fmla="*/ 2343 w 12725"/>
                            <a:gd name="connsiteY10" fmla="*/ 6191 h 69437"/>
                            <a:gd name="connsiteX11" fmla="*/ 3676 w 12725"/>
                            <a:gd name="connsiteY11" fmla="*/ 2858 h 69437"/>
                            <a:gd name="connsiteX12" fmla="*/ 4915 w 12725"/>
                            <a:gd name="connsiteY12" fmla="*/ 0 h 69437"/>
                            <a:gd name="connsiteX13" fmla="*/ 4153 w 12725"/>
                            <a:gd name="connsiteY13" fmla="*/ 3048 h 69437"/>
                            <a:gd name="connsiteX14" fmla="*/ 3295 w 12725"/>
                            <a:gd name="connsiteY14" fmla="*/ 6477 h 69437"/>
                            <a:gd name="connsiteX15" fmla="*/ 2629 w 12725"/>
                            <a:gd name="connsiteY15" fmla="*/ 10954 h 69437"/>
                            <a:gd name="connsiteX16" fmla="*/ 2248 w 12725"/>
                            <a:gd name="connsiteY16" fmla="*/ 16288 h 69437"/>
                            <a:gd name="connsiteX17" fmla="*/ 2438 w 12725"/>
                            <a:gd name="connsiteY17" fmla="*/ 22193 h 69437"/>
                            <a:gd name="connsiteX18" fmla="*/ 3200 w 12725"/>
                            <a:gd name="connsiteY18" fmla="*/ 28575 h 69437"/>
                            <a:gd name="connsiteX19" fmla="*/ 4343 w 12725"/>
                            <a:gd name="connsiteY19" fmla="*/ 35147 h 69437"/>
                            <a:gd name="connsiteX20" fmla="*/ 6629 w 12725"/>
                            <a:gd name="connsiteY20" fmla="*/ 48292 h 69437"/>
                            <a:gd name="connsiteX21" fmla="*/ 8058 w 12725"/>
                            <a:gd name="connsiteY21" fmla="*/ 59722 h 69437"/>
                            <a:gd name="connsiteX22" fmla="*/ 10439 w 12725"/>
                            <a:gd name="connsiteY22" fmla="*/ 67342 h 69437"/>
                            <a:gd name="connsiteX23" fmla="*/ 11868 w 12725"/>
                            <a:gd name="connsiteY23" fmla="*/ 69056 h 69437"/>
                            <a:gd name="connsiteX24" fmla="*/ 12725 w 12725"/>
                            <a:gd name="connsiteY24" fmla="*/ 69437 h 694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12725" h="69437">
                              <a:moveTo>
                                <a:pt x="12725" y="69437"/>
                              </a:moveTo>
                              <a:cubicBezTo>
                                <a:pt x="12725" y="69437"/>
                                <a:pt x="12535" y="69342"/>
                                <a:pt x="11963" y="69056"/>
                              </a:cubicBezTo>
                              <a:cubicBezTo>
                                <a:pt x="11487" y="68771"/>
                                <a:pt x="10820" y="68294"/>
                                <a:pt x="10153" y="67532"/>
                              </a:cubicBezTo>
                              <a:cubicBezTo>
                                <a:pt x="8820" y="66008"/>
                                <a:pt x="7582" y="63341"/>
                                <a:pt x="6629" y="60008"/>
                              </a:cubicBezTo>
                              <a:cubicBezTo>
                                <a:pt x="5677" y="56674"/>
                                <a:pt x="5010" y="52769"/>
                                <a:pt x="4343" y="48578"/>
                              </a:cubicBezTo>
                              <a:cubicBezTo>
                                <a:pt x="3486" y="44482"/>
                                <a:pt x="2629" y="40005"/>
                                <a:pt x="1771" y="35624"/>
                              </a:cubicBezTo>
                              <a:cubicBezTo>
                                <a:pt x="1390" y="33338"/>
                                <a:pt x="914" y="31147"/>
                                <a:pt x="628" y="28956"/>
                              </a:cubicBezTo>
                              <a:cubicBezTo>
                                <a:pt x="343" y="26670"/>
                                <a:pt x="57" y="24479"/>
                                <a:pt x="57" y="22384"/>
                              </a:cubicBezTo>
                              <a:cubicBezTo>
                                <a:pt x="-38" y="20193"/>
                                <a:pt x="-38" y="18098"/>
                                <a:pt x="247" y="16193"/>
                              </a:cubicBezTo>
                              <a:cubicBezTo>
                                <a:pt x="438" y="14192"/>
                                <a:pt x="628" y="12383"/>
                                <a:pt x="1105" y="10668"/>
                              </a:cubicBezTo>
                              <a:cubicBezTo>
                                <a:pt x="1486" y="9049"/>
                                <a:pt x="1867" y="7430"/>
                                <a:pt x="2343" y="6191"/>
                              </a:cubicBezTo>
                              <a:cubicBezTo>
                                <a:pt x="2914" y="4858"/>
                                <a:pt x="3295" y="3810"/>
                                <a:pt x="3676" y="2858"/>
                              </a:cubicBezTo>
                              <a:cubicBezTo>
                                <a:pt x="4438" y="1048"/>
                                <a:pt x="4915" y="0"/>
                                <a:pt x="4915" y="0"/>
                              </a:cubicBezTo>
                              <a:cubicBezTo>
                                <a:pt x="4915" y="0"/>
                                <a:pt x="4629" y="1143"/>
                                <a:pt x="4153" y="3048"/>
                              </a:cubicBezTo>
                              <a:cubicBezTo>
                                <a:pt x="3867" y="4001"/>
                                <a:pt x="3581" y="5144"/>
                                <a:pt x="3295" y="6477"/>
                              </a:cubicBezTo>
                              <a:cubicBezTo>
                                <a:pt x="3105" y="7810"/>
                                <a:pt x="2819" y="9335"/>
                                <a:pt x="2629" y="10954"/>
                              </a:cubicBezTo>
                              <a:cubicBezTo>
                                <a:pt x="2248" y="12573"/>
                                <a:pt x="2248" y="14383"/>
                                <a:pt x="2248" y="16288"/>
                              </a:cubicBezTo>
                              <a:cubicBezTo>
                                <a:pt x="2057" y="18193"/>
                                <a:pt x="2343" y="20193"/>
                                <a:pt x="2438" y="22193"/>
                              </a:cubicBezTo>
                              <a:cubicBezTo>
                                <a:pt x="2438" y="24289"/>
                                <a:pt x="3010" y="26384"/>
                                <a:pt x="3200" y="28575"/>
                              </a:cubicBezTo>
                              <a:cubicBezTo>
                                <a:pt x="3486" y="30766"/>
                                <a:pt x="3962" y="32957"/>
                                <a:pt x="4343" y="35147"/>
                              </a:cubicBezTo>
                              <a:cubicBezTo>
                                <a:pt x="5200" y="39624"/>
                                <a:pt x="6058" y="44006"/>
                                <a:pt x="6629" y="48292"/>
                              </a:cubicBezTo>
                              <a:cubicBezTo>
                                <a:pt x="7201" y="52578"/>
                                <a:pt x="7391" y="56483"/>
                                <a:pt x="8058" y="59722"/>
                              </a:cubicBezTo>
                              <a:cubicBezTo>
                                <a:pt x="8725" y="62960"/>
                                <a:pt x="9392" y="65723"/>
                                <a:pt x="10439" y="67342"/>
                              </a:cubicBezTo>
                              <a:cubicBezTo>
                                <a:pt x="10915" y="68199"/>
                                <a:pt x="11392" y="68675"/>
                                <a:pt x="11868" y="69056"/>
                              </a:cubicBezTo>
                              <a:cubicBezTo>
                                <a:pt x="12535" y="69247"/>
                                <a:pt x="12725" y="69437"/>
                                <a:pt x="12725" y="6943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92" name="Freeform: Shape 159">
                          <a:extLst>
                            <a:ext uri="{FF2B5EF4-FFF2-40B4-BE49-F238E27FC236}">
                              <a16:creationId xmlns:a16="http://schemas.microsoft.com/office/drawing/2014/main" id="{3B6F8E4E-CE49-491C-AC87-9B78E49AD9A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80492" y="3685698"/>
                          <a:ext cx="17354" cy="31813"/>
                        </a:xfrm>
                        <a:custGeom>
                          <a:avLst/>
                          <a:gdLst>
                            <a:gd name="connsiteX0" fmla="*/ 400 w 17354"/>
                            <a:gd name="connsiteY0" fmla="*/ 0 h 31813"/>
                            <a:gd name="connsiteX1" fmla="*/ 781 w 17354"/>
                            <a:gd name="connsiteY1" fmla="*/ 1524 h 31813"/>
                            <a:gd name="connsiteX2" fmla="*/ 1162 w 17354"/>
                            <a:gd name="connsiteY2" fmla="*/ 3334 h 31813"/>
                            <a:gd name="connsiteX3" fmla="*/ 1924 w 17354"/>
                            <a:gd name="connsiteY3" fmla="*/ 5525 h 31813"/>
                            <a:gd name="connsiteX4" fmla="*/ 2877 w 17354"/>
                            <a:gd name="connsiteY4" fmla="*/ 8001 h 31813"/>
                            <a:gd name="connsiteX5" fmla="*/ 4210 w 17354"/>
                            <a:gd name="connsiteY5" fmla="*/ 10763 h 31813"/>
                            <a:gd name="connsiteX6" fmla="*/ 5734 w 17354"/>
                            <a:gd name="connsiteY6" fmla="*/ 13621 h 31813"/>
                            <a:gd name="connsiteX7" fmla="*/ 7353 w 17354"/>
                            <a:gd name="connsiteY7" fmla="*/ 16574 h 31813"/>
                            <a:gd name="connsiteX8" fmla="*/ 10782 w 17354"/>
                            <a:gd name="connsiteY8" fmla="*/ 22193 h 31813"/>
                            <a:gd name="connsiteX9" fmla="*/ 14021 w 17354"/>
                            <a:gd name="connsiteY9" fmla="*/ 27051 h 31813"/>
                            <a:gd name="connsiteX10" fmla="*/ 16402 w 17354"/>
                            <a:gd name="connsiteY10" fmla="*/ 30480 h 31813"/>
                            <a:gd name="connsiteX11" fmla="*/ 17355 w 17354"/>
                            <a:gd name="connsiteY11" fmla="*/ 31814 h 31813"/>
                            <a:gd name="connsiteX12" fmla="*/ 16021 w 17354"/>
                            <a:gd name="connsiteY12" fmla="*/ 30861 h 31813"/>
                            <a:gd name="connsiteX13" fmla="*/ 12783 w 17354"/>
                            <a:gd name="connsiteY13" fmla="*/ 28099 h 31813"/>
                            <a:gd name="connsiteX14" fmla="*/ 8782 w 17354"/>
                            <a:gd name="connsiteY14" fmla="*/ 23622 h 31813"/>
                            <a:gd name="connsiteX15" fmla="*/ 4877 w 17354"/>
                            <a:gd name="connsiteY15" fmla="*/ 18002 h 31813"/>
                            <a:gd name="connsiteX16" fmla="*/ 1924 w 17354"/>
                            <a:gd name="connsiteY16" fmla="*/ 11811 h 31813"/>
                            <a:gd name="connsiteX17" fmla="*/ 876 w 17354"/>
                            <a:gd name="connsiteY17" fmla="*/ 8858 h 31813"/>
                            <a:gd name="connsiteX18" fmla="*/ 305 w 17354"/>
                            <a:gd name="connsiteY18" fmla="*/ 6001 h 31813"/>
                            <a:gd name="connsiteX19" fmla="*/ 19 w 17354"/>
                            <a:gd name="connsiteY19" fmla="*/ 3620 h 31813"/>
                            <a:gd name="connsiteX20" fmla="*/ 114 w 17354"/>
                            <a:gd name="connsiteY20" fmla="*/ 1810 h 31813"/>
                            <a:gd name="connsiteX21" fmla="*/ 400 w 17354"/>
                            <a:gd name="connsiteY21" fmla="*/ 0 h 318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17354" h="31813">
                              <a:moveTo>
                                <a:pt x="400" y="0"/>
                              </a:moveTo>
                              <a:cubicBezTo>
                                <a:pt x="400" y="0"/>
                                <a:pt x="591" y="572"/>
                                <a:pt x="781" y="1524"/>
                              </a:cubicBezTo>
                              <a:cubicBezTo>
                                <a:pt x="876" y="2000"/>
                                <a:pt x="1067" y="2667"/>
                                <a:pt x="1162" y="3334"/>
                              </a:cubicBezTo>
                              <a:cubicBezTo>
                                <a:pt x="1257" y="4096"/>
                                <a:pt x="1734" y="4763"/>
                                <a:pt x="1924" y="5525"/>
                              </a:cubicBezTo>
                              <a:cubicBezTo>
                                <a:pt x="2210" y="6287"/>
                                <a:pt x="2496" y="7144"/>
                                <a:pt x="2877" y="8001"/>
                              </a:cubicBezTo>
                              <a:cubicBezTo>
                                <a:pt x="3353" y="8858"/>
                                <a:pt x="3734" y="9811"/>
                                <a:pt x="4210" y="10763"/>
                              </a:cubicBezTo>
                              <a:cubicBezTo>
                                <a:pt x="4591" y="11716"/>
                                <a:pt x="5163" y="12668"/>
                                <a:pt x="5734" y="13621"/>
                              </a:cubicBezTo>
                              <a:cubicBezTo>
                                <a:pt x="6306" y="14573"/>
                                <a:pt x="6782" y="15526"/>
                                <a:pt x="7353" y="16574"/>
                              </a:cubicBezTo>
                              <a:cubicBezTo>
                                <a:pt x="8592" y="18479"/>
                                <a:pt x="9639" y="20479"/>
                                <a:pt x="10782" y="22193"/>
                              </a:cubicBezTo>
                              <a:cubicBezTo>
                                <a:pt x="11925" y="24003"/>
                                <a:pt x="12973" y="25622"/>
                                <a:pt x="14021" y="27051"/>
                              </a:cubicBezTo>
                              <a:cubicBezTo>
                                <a:pt x="14973" y="28480"/>
                                <a:pt x="15831" y="29623"/>
                                <a:pt x="16402" y="30480"/>
                              </a:cubicBezTo>
                              <a:cubicBezTo>
                                <a:pt x="16974" y="31242"/>
                                <a:pt x="17355" y="31814"/>
                                <a:pt x="17355" y="31814"/>
                              </a:cubicBezTo>
                              <a:cubicBezTo>
                                <a:pt x="17355" y="31814"/>
                                <a:pt x="16878" y="31528"/>
                                <a:pt x="16021" y="30861"/>
                              </a:cubicBezTo>
                              <a:cubicBezTo>
                                <a:pt x="15259" y="30194"/>
                                <a:pt x="14021" y="29337"/>
                                <a:pt x="12783" y="28099"/>
                              </a:cubicBezTo>
                              <a:cubicBezTo>
                                <a:pt x="11449" y="26956"/>
                                <a:pt x="10116" y="25432"/>
                                <a:pt x="8782" y="23622"/>
                              </a:cubicBezTo>
                              <a:cubicBezTo>
                                <a:pt x="7353" y="22003"/>
                                <a:pt x="6210" y="19907"/>
                                <a:pt x="4877" y="18002"/>
                              </a:cubicBezTo>
                              <a:cubicBezTo>
                                <a:pt x="3829" y="15907"/>
                                <a:pt x="2591" y="13907"/>
                                <a:pt x="1924" y="11811"/>
                              </a:cubicBezTo>
                              <a:cubicBezTo>
                                <a:pt x="1543" y="10763"/>
                                <a:pt x="1162" y="9811"/>
                                <a:pt x="876" y="8858"/>
                              </a:cubicBezTo>
                              <a:cubicBezTo>
                                <a:pt x="591" y="7810"/>
                                <a:pt x="495" y="6858"/>
                                <a:pt x="305" y="6001"/>
                              </a:cubicBezTo>
                              <a:cubicBezTo>
                                <a:pt x="210" y="5144"/>
                                <a:pt x="-76" y="4286"/>
                                <a:pt x="19" y="3620"/>
                              </a:cubicBezTo>
                              <a:cubicBezTo>
                                <a:pt x="19" y="2953"/>
                                <a:pt x="114" y="2286"/>
                                <a:pt x="114" y="1810"/>
                              </a:cubicBezTo>
                              <a:cubicBezTo>
                                <a:pt x="400" y="572"/>
                                <a:pt x="400" y="0"/>
                                <a:pt x="40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93" name="Freeform: Shape 160">
                          <a:extLst>
                            <a:ext uri="{FF2B5EF4-FFF2-40B4-BE49-F238E27FC236}">
                              <a16:creationId xmlns:a16="http://schemas.microsoft.com/office/drawing/2014/main" id="{2E16AA38-0187-471E-B6E5-933D35E274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2704" y="3613403"/>
                          <a:ext cx="25812" cy="77819"/>
                        </a:xfrm>
                        <a:custGeom>
                          <a:avLst/>
                          <a:gdLst>
                            <a:gd name="connsiteX0" fmla="*/ 25813 w 25812"/>
                            <a:gd name="connsiteY0" fmla="*/ 77819 h 77819"/>
                            <a:gd name="connsiteX1" fmla="*/ 23432 w 25812"/>
                            <a:gd name="connsiteY1" fmla="*/ 75152 h 77819"/>
                            <a:gd name="connsiteX2" fmla="*/ 17907 w 25812"/>
                            <a:gd name="connsiteY2" fmla="*/ 67437 h 77819"/>
                            <a:gd name="connsiteX3" fmla="*/ 14573 w 25812"/>
                            <a:gd name="connsiteY3" fmla="*/ 62103 h 77819"/>
                            <a:gd name="connsiteX4" fmla="*/ 11049 w 25812"/>
                            <a:gd name="connsiteY4" fmla="*/ 55912 h 77819"/>
                            <a:gd name="connsiteX5" fmla="*/ 7620 w 25812"/>
                            <a:gd name="connsiteY5" fmla="*/ 49054 h 77819"/>
                            <a:gd name="connsiteX6" fmla="*/ 4763 w 25812"/>
                            <a:gd name="connsiteY6" fmla="*/ 41624 h 77819"/>
                            <a:gd name="connsiteX7" fmla="*/ 4191 w 25812"/>
                            <a:gd name="connsiteY7" fmla="*/ 39624 h 77819"/>
                            <a:gd name="connsiteX8" fmla="*/ 3905 w 25812"/>
                            <a:gd name="connsiteY8" fmla="*/ 37719 h 77819"/>
                            <a:gd name="connsiteX9" fmla="*/ 3334 w 25812"/>
                            <a:gd name="connsiteY9" fmla="*/ 33909 h 77819"/>
                            <a:gd name="connsiteX10" fmla="*/ 2381 w 25812"/>
                            <a:gd name="connsiteY10" fmla="*/ 26384 h 77819"/>
                            <a:gd name="connsiteX11" fmla="*/ 953 w 25812"/>
                            <a:gd name="connsiteY11" fmla="*/ 13049 h 77819"/>
                            <a:gd name="connsiteX12" fmla="*/ 0 w 25812"/>
                            <a:gd name="connsiteY12" fmla="*/ 0 h 77819"/>
                            <a:gd name="connsiteX13" fmla="*/ 2477 w 25812"/>
                            <a:gd name="connsiteY13" fmla="*/ 12859 h 77819"/>
                            <a:gd name="connsiteX14" fmla="*/ 4763 w 25812"/>
                            <a:gd name="connsiteY14" fmla="*/ 26003 h 77819"/>
                            <a:gd name="connsiteX15" fmla="*/ 6001 w 25812"/>
                            <a:gd name="connsiteY15" fmla="*/ 33433 h 77819"/>
                            <a:gd name="connsiteX16" fmla="*/ 6572 w 25812"/>
                            <a:gd name="connsiteY16" fmla="*/ 37243 h 77819"/>
                            <a:gd name="connsiteX17" fmla="*/ 6858 w 25812"/>
                            <a:gd name="connsiteY17" fmla="*/ 39148 h 77819"/>
                            <a:gd name="connsiteX18" fmla="*/ 7334 w 25812"/>
                            <a:gd name="connsiteY18" fmla="*/ 40862 h 77819"/>
                            <a:gd name="connsiteX19" fmla="*/ 9906 w 25812"/>
                            <a:gd name="connsiteY19" fmla="*/ 48006 h 77819"/>
                            <a:gd name="connsiteX20" fmla="*/ 13049 w 25812"/>
                            <a:gd name="connsiteY20" fmla="*/ 54769 h 77819"/>
                            <a:gd name="connsiteX21" fmla="*/ 16192 w 25812"/>
                            <a:gd name="connsiteY21" fmla="*/ 61055 h 77819"/>
                            <a:gd name="connsiteX22" fmla="*/ 19145 w 25812"/>
                            <a:gd name="connsiteY22" fmla="*/ 66580 h 77819"/>
                            <a:gd name="connsiteX23" fmla="*/ 23813 w 25812"/>
                            <a:gd name="connsiteY23" fmla="*/ 74771 h 77819"/>
                            <a:gd name="connsiteX24" fmla="*/ 25813 w 25812"/>
                            <a:gd name="connsiteY24" fmla="*/ 77819 h 778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5812" h="77819">
                              <a:moveTo>
                                <a:pt x="25813" y="77819"/>
                              </a:moveTo>
                              <a:cubicBezTo>
                                <a:pt x="25813" y="77819"/>
                                <a:pt x="24956" y="76867"/>
                                <a:pt x="23432" y="75152"/>
                              </a:cubicBezTo>
                              <a:cubicBezTo>
                                <a:pt x="22098" y="73342"/>
                                <a:pt x="20003" y="70771"/>
                                <a:pt x="17907" y="67437"/>
                              </a:cubicBezTo>
                              <a:cubicBezTo>
                                <a:pt x="16764" y="65818"/>
                                <a:pt x="15716" y="64008"/>
                                <a:pt x="14573" y="62103"/>
                              </a:cubicBezTo>
                              <a:cubicBezTo>
                                <a:pt x="13335" y="60198"/>
                                <a:pt x="12192" y="58102"/>
                                <a:pt x="11049" y="55912"/>
                              </a:cubicBezTo>
                              <a:cubicBezTo>
                                <a:pt x="9906" y="53721"/>
                                <a:pt x="8763" y="51435"/>
                                <a:pt x="7620" y="49054"/>
                              </a:cubicBezTo>
                              <a:cubicBezTo>
                                <a:pt x="6572" y="46673"/>
                                <a:pt x="5525" y="44196"/>
                                <a:pt x="4763" y="41624"/>
                              </a:cubicBezTo>
                              <a:cubicBezTo>
                                <a:pt x="4572" y="40958"/>
                                <a:pt x="4286" y="40386"/>
                                <a:pt x="4191" y="39624"/>
                              </a:cubicBezTo>
                              <a:lnTo>
                                <a:pt x="3905" y="37719"/>
                              </a:lnTo>
                              <a:cubicBezTo>
                                <a:pt x="3715" y="36481"/>
                                <a:pt x="3524" y="35147"/>
                                <a:pt x="3334" y="33909"/>
                              </a:cubicBezTo>
                              <a:cubicBezTo>
                                <a:pt x="3048" y="31337"/>
                                <a:pt x="2667" y="28861"/>
                                <a:pt x="2381" y="26384"/>
                              </a:cubicBezTo>
                              <a:cubicBezTo>
                                <a:pt x="1715" y="21527"/>
                                <a:pt x="1333" y="16954"/>
                                <a:pt x="953" y="13049"/>
                              </a:cubicBezTo>
                              <a:cubicBezTo>
                                <a:pt x="286" y="5239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1143" y="5144"/>
                                <a:pt x="2477" y="12859"/>
                              </a:cubicBezTo>
                              <a:cubicBezTo>
                                <a:pt x="3143" y="16669"/>
                                <a:pt x="3905" y="21241"/>
                                <a:pt x="4763" y="26003"/>
                              </a:cubicBezTo>
                              <a:cubicBezTo>
                                <a:pt x="5144" y="28384"/>
                                <a:pt x="5525" y="30861"/>
                                <a:pt x="6001" y="33433"/>
                              </a:cubicBezTo>
                              <a:cubicBezTo>
                                <a:pt x="6191" y="34671"/>
                                <a:pt x="6382" y="36004"/>
                                <a:pt x="6572" y="37243"/>
                              </a:cubicBezTo>
                              <a:lnTo>
                                <a:pt x="6858" y="39148"/>
                              </a:lnTo>
                              <a:cubicBezTo>
                                <a:pt x="6858" y="39624"/>
                                <a:pt x="7239" y="40291"/>
                                <a:pt x="7334" y="40862"/>
                              </a:cubicBezTo>
                              <a:cubicBezTo>
                                <a:pt x="8001" y="43244"/>
                                <a:pt x="8954" y="45625"/>
                                <a:pt x="9906" y="48006"/>
                              </a:cubicBezTo>
                              <a:cubicBezTo>
                                <a:pt x="10954" y="50292"/>
                                <a:pt x="12002" y="52578"/>
                                <a:pt x="13049" y="54769"/>
                              </a:cubicBezTo>
                              <a:cubicBezTo>
                                <a:pt x="14192" y="56959"/>
                                <a:pt x="15145" y="59055"/>
                                <a:pt x="16192" y="61055"/>
                              </a:cubicBezTo>
                              <a:cubicBezTo>
                                <a:pt x="17240" y="63056"/>
                                <a:pt x="18193" y="64960"/>
                                <a:pt x="19145" y="66580"/>
                              </a:cubicBezTo>
                              <a:cubicBezTo>
                                <a:pt x="21050" y="70009"/>
                                <a:pt x="22574" y="72866"/>
                                <a:pt x="23813" y="74771"/>
                              </a:cubicBezTo>
                              <a:cubicBezTo>
                                <a:pt x="25051" y="76771"/>
                                <a:pt x="25813" y="77819"/>
                                <a:pt x="25813" y="778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94" name="Freeform: Shape 161">
                          <a:extLst>
                            <a:ext uri="{FF2B5EF4-FFF2-40B4-BE49-F238E27FC236}">
                              <a16:creationId xmlns:a16="http://schemas.microsoft.com/office/drawing/2014/main" id="{E222F5B8-B23F-46DA-A414-4E3F181283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2606" y="3751039"/>
                          <a:ext cx="90011" cy="44195"/>
                        </a:xfrm>
                        <a:custGeom>
                          <a:avLst/>
                          <a:gdLst>
                            <a:gd name="connsiteX0" fmla="*/ 90011 w 90011"/>
                            <a:gd name="connsiteY0" fmla="*/ 0 h 44195"/>
                            <a:gd name="connsiteX1" fmla="*/ 87535 w 90011"/>
                            <a:gd name="connsiteY1" fmla="*/ 1429 h 44195"/>
                            <a:gd name="connsiteX2" fmla="*/ 85249 w 90011"/>
                            <a:gd name="connsiteY2" fmla="*/ 3048 h 44195"/>
                            <a:gd name="connsiteX3" fmla="*/ 80962 w 90011"/>
                            <a:gd name="connsiteY3" fmla="*/ 6667 h 44195"/>
                            <a:gd name="connsiteX4" fmla="*/ 76772 w 90011"/>
                            <a:gd name="connsiteY4" fmla="*/ 10478 h 44195"/>
                            <a:gd name="connsiteX5" fmla="*/ 72295 w 90011"/>
                            <a:gd name="connsiteY5" fmla="*/ 14097 h 44195"/>
                            <a:gd name="connsiteX6" fmla="*/ 71152 w 90011"/>
                            <a:gd name="connsiteY6" fmla="*/ 14954 h 44195"/>
                            <a:gd name="connsiteX7" fmla="*/ 69818 w 90011"/>
                            <a:gd name="connsiteY7" fmla="*/ 15716 h 44195"/>
                            <a:gd name="connsiteX8" fmla="*/ 67342 w 90011"/>
                            <a:gd name="connsiteY8" fmla="*/ 17050 h 44195"/>
                            <a:gd name="connsiteX9" fmla="*/ 62008 w 90011"/>
                            <a:gd name="connsiteY9" fmla="*/ 19336 h 44195"/>
                            <a:gd name="connsiteX10" fmla="*/ 56578 w 90011"/>
                            <a:gd name="connsiteY10" fmla="*/ 21146 h 44195"/>
                            <a:gd name="connsiteX11" fmla="*/ 51149 w 90011"/>
                            <a:gd name="connsiteY11" fmla="*/ 22765 h 44195"/>
                            <a:gd name="connsiteX12" fmla="*/ 40481 w 90011"/>
                            <a:gd name="connsiteY12" fmla="*/ 26099 h 44195"/>
                            <a:gd name="connsiteX13" fmla="*/ 35433 w 90011"/>
                            <a:gd name="connsiteY13" fmla="*/ 28194 h 44195"/>
                            <a:gd name="connsiteX14" fmla="*/ 30670 w 90011"/>
                            <a:gd name="connsiteY14" fmla="*/ 30956 h 44195"/>
                            <a:gd name="connsiteX15" fmla="*/ 25813 w 90011"/>
                            <a:gd name="connsiteY15" fmla="*/ 34004 h 44195"/>
                            <a:gd name="connsiteX16" fmla="*/ 20574 w 90011"/>
                            <a:gd name="connsiteY16" fmla="*/ 36481 h 44195"/>
                            <a:gd name="connsiteX17" fmla="*/ 15145 w 90011"/>
                            <a:gd name="connsiteY17" fmla="*/ 38291 h 44195"/>
                            <a:gd name="connsiteX18" fmla="*/ 9620 w 90011"/>
                            <a:gd name="connsiteY18" fmla="*/ 39719 h 44195"/>
                            <a:gd name="connsiteX19" fmla="*/ 9715 w 90011"/>
                            <a:gd name="connsiteY19" fmla="*/ 39719 h 44195"/>
                            <a:gd name="connsiteX20" fmla="*/ 4763 w 90011"/>
                            <a:gd name="connsiteY20" fmla="*/ 41720 h 44195"/>
                            <a:gd name="connsiteX21" fmla="*/ 2381 w 90011"/>
                            <a:gd name="connsiteY21" fmla="*/ 42958 h 44195"/>
                            <a:gd name="connsiteX22" fmla="*/ 0 w 90011"/>
                            <a:gd name="connsiteY22" fmla="*/ 44196 h 44195"/>
                            <a:gd name="connsiteX23" fmla="*/ 4477 w 90011"/>
                            <a:gd name="connsiteY23" fmla="*/ 41148 h 44195"/>
                            <a:gd name="connsiteX24" fmla="*/ 9239 w 90011"/>
                            <a:gd name="connsiteY24" fmla="*/ 38671 h 44195"/>
                            <a:gd name="connsiteX25" fmla="*/ 9239 w 90011"/>
                            <a:gd name="connsiteY25" fmla="*/ 38671 h 44195"/>
                            <a:gd name="connsiteX26" fmla="*/ 9334 w 90011"/>
                            <a:gd name="connsiteY26" fmla="*/ 38671 h 44195"/>
                            <a:gd name="connsiteX27" fmla="*/ 14669 w 90011"/>
                            <a:gd name="connsiteY27" fmla="*/ 36862 h 44195"/>
                            <a:gd name="connsiteX28" fmla="*/ 19812 w 90011"/>
                            <a:gd name="connsiteY28" fmla="*/ 34766 h 44195"/>
                            <a:gd name="connsiteX29" fmla="*/ 24575 w 90011"/>
                            <a:gd name="connsiteY29" fmla="*/ 32099 h 44195"/>
                            <a:gd name="connsiteX30" fmla="*/ 29242 w 90011"/>
                            <a:gd name="connsiteY30" fmla="*/ 28956 h 44195"/>
                            <a:gd name="connsiteX31" fmla="*/ 34195 w 90011"/>
                            <a:gd name="connsiteY31" fmla="*/ 25908 h 44195"/>
                            <a:gd name="connsiteX32" fmla="*/ 39433 w 90011"/>
                            <a:gd name="connsiteY32" fmla="*/ 23527 h 44195"/>
                            <a:gd name="connsiteX33" fmla="*/ 44863 w 90011"/>
                            <a:gd name="connsiteY33" fmla="*/ 21622 h 44195"/>
                            <a:gd name="connsiteX34" fmla="*/ 50292 w 90011"/>
                            <a:gd name="connsiteY34" fmla="*/ 20098 h 44195"/>
                            <a:gd name="connsiteX35" fmla="*/ 55721 w 90011"/>
                            <a:gd name="connsiteY35" fmla="*/ 18574 h 44195"/>
                            <a:gd name="connsiteX36" fmla="*/ 61055 w 90011"/>
                            <a:gd name="connsiteY36" fmla="*/ 16859 h 44195"/>
                            <a:gd name="connsiteX37" fmla="*/ 66199 w 90011"/>
                            <a:gd name="connsiteY37" fmla="*/ 14764 h 44195"/>
                            <a:gd name="connsiteX38" fmla="*/ 68770 w 90011"/>
                            <a:gd name="connsiteY38" fmla="*/ 13525 h 44195"/>
                            <a:gd name="connsiteX39" fmla="*/ 69914 w 90011"/>
                            <a:gd name="connsiteY39" fmla="*/ 12954 h 44195"/>
                            <a:gd name="connsiteX40" fmla="*/ 71056 w 90011"/>
                            <a:gd name="connsiteY40" fmla="*/ 12192 h 44195"/>
                            <a:gd name="connsiteX41" fmla="*/ 75628 w 90011"/>
                            <a:gd name="connsiteY41" fmla="*/ 8954 h 44195"/>
                            <a:gd name="connsiteX42" fmla="*/ 80105 w 90011"/>
                            <a:gd name="connsiteY42" fmla="*/ 5525 h 44195"/>
                            <a:gd name="connsiteX43" fmla="*/ 84773 w 90011"/>
                            <a:gd name="connsiteY43" fmla="*/ 2286 h 44195"/>
                            <a:gd name="connsiteX44" fmla="*/ 87249 w 90011"/>
                            <a:gd name="connsiteY44" fmla="*/ 857 h 44195"/>
                            <a:gd name="connsiteX45" fmla="*/ 90011 w 90011"/>
                            <a:gd name="connsiteY45" fmla="*/ 0 h 441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</a:cxnLst>
                          <a:rect l="l" t="t" r="r" b="b"/>
                          <a:pathLst>
                            <a:path w="90011" h="44195">
                              <a:moveTo>
                                <a:pt x="90011" y="0"/>
                              </a:moveTo>
                              <a:lnTo>
                                <a:pt x="87535" y="1429"/>
                              </a:lnTo>
                              <a:lnTo>
                                <a:pt x="85249" y="3048"/>
                              </a:lnTo>
                              <a:cubicBezTo>
                                <a:pt x="83820" y="4191"/>
                                <a:pt x="82391" y="5429"/>
                                <a:pt x="80962" y="6667"/>
                              </a:cubicBezTo>
                              <a:lnTo>
                                <a:pt x="76772" y="10478"/>
                              </a:lnTo>
                              <a:cubicBezTo>
                                <a:pt x="75343" y="11716"/>
                                <a:pt x="73914" y="12954"/>
                                <a:pt x="72295" y="14097"/>
                              </a:cubicBezTo>
                              <a:lnTo>
                                <a:pt x="71152" y="14954"/>
                              </a:lnTo>
                              <a:cubicBezTo>
                                <a:pt x="70580" y="15335"/>
                                <a:pt x="70294" y="15430"/>
                                <a:pt x="69818" y="15716"/>
                              </a:cubicBezTo>
                              <a:lnTo>
                                <a:pt x="67342" y="17050"/>
                              </a:lnTo>
                              <a:cubicBezTo>
                                <a:pt x="65723" y="18002"/>
                                <a:pt x="63818" y="18574"/>
                                <a:pt x="62008" y="19336"/>
                              </a:cubicBezTo>
                              <a:cubicBezTo>
                                <a:pt x="60198" y="20098"/>
                                <a:pt x="58388" y="20574"/>
                                <a:pt x="56578" y="21146"/>
                              </a:cubicBezTo>
                              <a:cubicBezTo>
                                <a:pt x="54769" y="21717"/>
                                <a:pt x="52959" y="22193"/>
                                <a:pt x="51149" y="22765"/>
                              </a:cubicBezTo>
                              <a:cubicBezTo>
                                <a:pt x="47530" y="23813"/>
                                <a:pt x="44006" y="24860"/>
                                <a:pt x="40481" y="26099"/>
                              </a:cubicBezTo>
                              <a:cubicBezTo>
                                <a:pt x="38767" y="26765"/>
                                <a:pt x="37148" y="27527"/>
                                <a:pt x="35433" y="28194"/>
                              </a:cubicBezTo>
                              <a:lnTo>
                                <a:pt x="30670" y="30956"/>
                              </a:lnTo>
                              <a:lnTo>
                                <a:pt x="25813" y="34004"/>
                              </a:lnTo>
                              <a:cubicBezTo>
                                <a:pt x="24098" y="34862"/>
                                <a:pt x="22288" y="35719"/>
                                <a:pt x="20574" y="36481"/>
                              </a:cubicBezTo>
                              <a:lnTo>
                                <a:pt x="15145" y="38291"/>
                              </a:lnTo>
                              <a:lnTo>
                                <a:pt x="9620" y="39719"/>
                              </a:lnTo>
                              <a:lnTo>
                                <a:pt x="9715" y="39719"/>
                              </a:lnTo>
                              <a:lnTo>
                                <a:pt x="4763" y="41720"/>
                              </a:lnTo>
                              <a:cubicBezTo>
                                <a:pt x="4000" y="42100"/>
                                <a:pt x="3238" y="42577"/>
                                <a:pt x="2381" y="42958"/>
                              </a:cubicBezTo>
                              <a:lnTo>
                                <a:pt x="0" y="44196"/>
                              </a:lnTo>
                              <a:cubicBezTo>
                                <a:pt x="1429" y="43244"/>
                                <a:pt x="2953" y="42100"/>
                                <a:pt x="4477" y="41148"/>
                              </a:cubicBezTo>
                              <a:lnTo>
                                <a:pt x="9239" y="38671"/>
                              </a:lnTo>
                              <a:lnTo>
                                <a:pt x="9239" y="38671"/>
                              </a:lnTo>
                              <a:lnTo>
                                <a:pt x="9334" y="38671"/>
                              </a:lnTo>
                              <a:lnTo>
                                <a:pt x="14669" y="36862"/>
                              </a:lnTo>
                              <a:lnTo>
                                <a:pt x="19812" y="34766"/>
                              </a:lnTo>
                              <a:cubicBezTo>
                                <a:pt x="21431" y="33909"/>
                                <a:pt x="23050" y="33052"/>
                                <a:pt x="24575" y="32099"/>
                              </a:cubicBezTo>
                              <a:lnTo>
                                <a:pt x="29242" y="28956"/>
                              </a:lnTo>
                              <a:cubicBezTo>
                                <a:pt x="30861" y="27908"/>
                                <a:pt x="32576" y="26861"/>
                                <a:pt x="34195" y="25908"/>
                              </a:cubicBezTo>
                              <a:cubicBezTo>
                                <a:pt x="35909" y="25146"/>
                                <a:pt x="37719" y="24289"/>
                                <a:pt x="39433" y="23527"/>
                              </a:cubicBezTo>
                              <a:cubicBezTo>
                                <a:pt x="41243" y="22860"/>
                                <a:pt x="43053" y="22193"/>
                                <a:pt x="44863" y="21622"/>
                              </a:cubicBezTo>
                              <a:lnTo>
                                <a:pt x="50292" y="20098"/>
                              </a:lnTo>
                              <a:cubicBezTo>
                                <a:pt x="52102" y="19621"/>
                                <a:pt x="53911" y="19145"/>
                                <a:pt x="55721" y="18574"/>
                              </a:cubicBezTo>
                              <a:cubicBezTo>
                                <a:pt x="57531" y="18002"/>
                                <a:pt x="59341" y="17621"/>
                                <a:pt x="61055" y="16859"/>
                              </a:cubicBezTo>
                              <a:cubicBezTo>
                                <a:pt x="62770" y="16192"/>
                                <a:pt x="64484" y="15716"/>
                                <a:pt x="66199" y="14764"/>
                              </a:cubicBezTo>
                              <a:lnTo>
                                <a:pt x="68770" y="13525"/>
                              </a:lnTo>
                              <a:cubicBezTo>
                                <a:pt x="69152" y="13335"/>
                                <a:pt x="69723" y="13145"/>
                                <a:pt x="69914" y="12954"/>
                              </a:cubicBezTo>
                              <a:lnTo>
                                <a:pt x="71056" y="12192"/>
                              </a:lnTo>
                              <a:cubicBezTo>
                                <a:pt x="72676" y="11240"/>
                                <a:pt x="74105" y="10096"/>
                                <a:pt x="75628" y="8954"/>
                              </a:cubicBezTo>
                              <a:cubicBezTo>
                                <a:pt x="77152" y="7811"/>
                                <a:pt x="78581" y="6572"/>
                                <a:pt x="80105" y="5525"/>
                              </a:cubicBezTo>
                              <a:cubicBezTo>
                                <a:pt x="81629" y="4382"/>
                                <a:pt x="83153" y="3238"/>
                                <a:pt x="84773" y="2286"/>
                              </a:cubicBezTo>
                              <a:lnTo>
                                <a:pt x="87249" y="857"/>
                              </a:lnTo>
                              <a:lnTo>
                                <a:pt x="9001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95" name="Freeform: Shape 162">
                          <a:extLst>
                            <a:ext uri="{FF2B5EF4-FFF2-40B4-BE49-F238E27FC236}">
                              <a16:creationId xmlns:a16="http://schemas.microsoft.com/office/drawing/2014/main" id="{841BA55F-3F1B-466B-8CFB-8A94608F6B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69843" y="3717130"/>
                          <a:ext cx="6286" cy="77152"/>
                        </a:xfrm>
                        <a:custGeom>
                          <a:avLst/>
                          <a:gdLst>
                            <a:gd name="connsiteX0" fmla="*/ 3334 w 6286"/>
                            <a:gd name="connsiteY0" fmla="*/ 77153 h 77152"/>
                            <a:gd name="connsiteX1" fmla="*/ 3334 w 6286"/>
                            <a:gd name="connsiteY1" fmla="*/ 76295 h 77152"/>
                            <a:gd name="connsiteX2" fmla="*/ 3334 w 6286"/>
                            <a:gd name="connsiteY2" fmla="*/ 73819 h 77152"/>
                            <a:gd name="connsiteX3" fmla="*/ 2858 w 6286"/>
                            <a:gd name="connsiteY3" fmla="*/ 70104 h 77152"/>
                            <a:gd name="connsiteX4" fmla="*/ 1905 w 6286"/>
                            <a:gd name="connsiteY4" fmla="*/ 65246 h 77152"/>
                            <a:gd name="connsiteX5" fmla="*/ 0 w 6286"/>
                            <a:gd name="connsiteY5" fmla="*/ 52673 h 77152"/>
                            <a:gd name="connsiteX6" fmla="*/ 667 w 6286"/>
                            <a:gd name="connsiteY6" fmla="*/ 45529 h 77152"/>
                            <a:gd name="connsiteX7" fmla="*/ 1905 w 6286"/>
                            <a:gd name="connsiteY7" fmla="*/ 38291 h 77152"/>
                            <a:gd name="connsiteX8" fmla="*/ 3143 w 6286"/>
                            <a:gd name="connsiteY8" fmla="*/ 31147 h 77152"/>
                            <a:gd name="connsiteX9" fmla="*/ 3810 w 6286"/>
                            <a:gd name="connsiteY9" fmla="*/ 24384 h 77152"/>
                            <a:gd name="connsiteX10" fmla="*/ 3048 w 6286"/>
                            <a:gd name="connsiteY10" fmla="*/ 18002 h 77152"/>
                            <a:gd name="connsiteX11" fmla="*/ 1810 w 6286"/>
                            <a:gd name="connsiteY11" fmla="*/ 12192 h 77152"/>
                            <a:gd name="connsiteX12" fmla="*/ 1048 w 6286"/>
                            <a:gd name="connsiteY12" fmla="*/ 7239 h 77152"/>
                            <a:gd name="connsiteX13" fmla="*/ 952 w 6286"/>
                            <a:gd name="connsiteY13" fmla="*/ 3334 h 77152"/>
                            <a:gd name="connsiteX14" fmla="*/ 1333 w 6286"/>
                            <a:gd name="connsiteY14" fmla="*/ 857 h 77152"/>
                            <a:gd name="connsiteX15" fmla="*/ 1524 w 6286"/>
                            <a:gd name="connsiteY15" fmla="*/ 0 h 77152"/>
                            <a:gd name="connsiteX16" fmla="*/ 1524 w 6286"/>
                            <a:gd name="connsiteY16" fmla="*/ 3334 h 77152"/>
                            <a:gd name="connsiteX17" fmla="*/ 2096 w 6286"/>
                            <a:gd name="connsiteY17" fmla="*/ 7144 h 77152"/>
                            <a:gd name="connsiteX18" fmla="*/ 3334 w 6286"/>
                            <a:gd name="connsiteY18" fmla="*/ 11906 h 77152"/>
                            <a:gd name="connsiteX19" fmla="*/ 5048 w 6286"/>
                            <a:gd name="connsiteY19" fmla="*/ 17621 h 77152"/>
                            <a:gd name="connsiteX20" fmla="*/ 6287 w 6286"/>
                            <a:gd name="connsiteY20" fmla="*/ 24193 h 77152"/>
                            <a:gd name="connsiteX21" fmla="*/ 5810 w 6286"/>
                            <a:gd name="connsiteY21" fmla="*/ 31528 h 77152"/>
                            <a:gd name="connsiteX22" fmla="*/ 4667 w 6286"/>
                            <a:gd name="connsiteY22" fmla="*/ 38767 h 77152"/>
                            <a:gd name="connsiteX23" fmla="*/ 3334 w 6286"/>
                            <a:gd name="connsiteY23" fmla="*/ 45815 h 77152"/>
                            <a:gd name="connsiteX24" fmla="*/ 2381 w 6286"/>
                            <a:gd name="connsiteY24" fmla="*/ 52673 h 77152"/>
                            <a:gd name="connsiteX25" fmla="*/ 3429 w 6286"/>
                            <a:gd name="connsiteY25" fmla="*/ 64865 h 77152"/>
                            <a:gd name="connsiteX26" fmla="*/ 3905 w 6286"/>
                            <a:gd name="connsiteY26" fmla="*/ 73819 h 77152"/>
                            <a:gd name="connsiteX27" fmla="*/ 3524 w 6286"/>
                            <a:gd name="connsiteY27" fmla="*/ 76295 h 77152"/>
                            <a:gd name="connsiteX28" fmla="*/ 3334 w 6286"/>
                            <a:gd name="connsiteY28" fmla="*/ 77153 h 771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6286" h="77152">
                              <a:moveTo>
                                <a:pt x="3334" y="77153"/>
                              </a:moveTo>
                              <a:cubicBezTo>
                                <a:pt x="3334" y="77153"/>
                                <a:pt x="3334" y="76867"/>
                                <a:pt x="3334" y="76295"/>
                              </a:cubicBezTo>
                              <a:cubicBezTo>
                                <a:pt x="3334" y="75724"/>
                                <a:pt x="3429" y="74867"/>
                                <a:pt x="3334" y="73819"/>
                              </a:cubicBezTo>
                              <a:cubicBezTo>
                                <a:pt x="3238" y="72771"/>
                                <a:pt x="3143" y="71533"/>
                                <a:pt x="2858" y="70104"/>
                              </a:cubicBezTo>
                              <a:cubicBezTo>
                                <a:pt x="2572" y="68675"/>
                                <a:pt x="2191" y="67056"/>
                                <a:pt x="1905" y="65246"/>
                              </a:cubicBezTo>
                              <a:cubicBezTo>
                                <a:pt x="1238" y="61627"/>
                                <a:pt x="95" y="57531"/>
                                <a:pt x="0" y="52673"/>
                              </a:cubicBezTo>
                              <a:cubicBezTo>
                                <a:pt x="95" y="50101"/>
                                <a:pt x="381" y="48006"/>
                                <a:pt x="667" y="45529"/>
                              </a:cubicBezTo>
                              <a:cubicBezTo>
                                <a:pt x="1143" y="43148"/>
                                <a:pt x="1524" y="40672"/>
                                <a:pt x="1905" y="38291"/>
                              </a:cubicBezTo>
                              <a:cubicBezTo>
                                <a:pt x="2286" y="35909"/>
                                <a:pt x="2762" y="33528"/>
                                <a:pt x="3143" y="31147"/>
                              </a:cubicBezTo>
                              <a:cubicBezTo>
                                <a:pt x="3334" y="28861"/>
                                <a:pt x="3619" y="26575"/>
                                <a:pt x="3810" y="24384"/>
                              </a:cubicBezTo>
                              <a:cubicBezTo>
                                <a:pt x="3715" y="22098"/>
                                <a:pt x="3429" y="20002"/>
                                <a:pt x="3048" y="18002"/>
                              </a:cubicBezTo>
                              <a:cubicBezTo>
                                <a:pt x="2572" y="16002"/>
                                <a:pt x="2191" y="14002"/>
                                <a:pt x="1810" y="12192"/>
                              </a:cubicBezTo>
                              <a:cubicBezTo>
                                <a:pt x="1429" y="10382"/>
                                <a:pt x="1143" y="8668"/>
                                <a:pt x="1048" y="7239"/>
                              </a:cubicBezTo>
                              <a:cubicBezTo>
                                <a:pt x="857" y="5715"/>
                                <a:pt x="952" y="4381"/>
                                <a:pt x="952" y="3334"/>
                              </a:cubicBezTo>
                              <a:cubicBezTo>
                                <a:pt x="1048" y="2286"/>
                                <a:pt x="1238" y="1429"/>
                                <a:pt x="1333" y="857"/>
                              </a:cubicBezTo>
                              <a:cubicBezTo>
                                <a:pt x="1429" y="286"/>
                                <a:pt x="1524" y="0"/>
                                <a:pt x="1524" y="0"/>
                              </a:cubicBezTo>
                              <a:cubicBezTo>
                                <a:pt x="1524" y="0"/>
                                <a:pt x="1524" y="1238"/>
                                <a:pt x="1524" y="3334"/>
                              </a:cubicBezTo>
                              <a:cubicBezTo>
                                <a:pt x="1715" y="4381"/>
                                <a:pt x="1715" y="5715"/>
                                <a:pt x="2096" y="7144"/>
                              </a:cubicBezTo>
                              <a:cubicBezTo>
                                <a:pt x="2381" y="8573"/>
                                <a:pt x="2858" y="10192"/>
                                <a:pt x="3334" y="11906"/>
                              </a:cubicBezTo>
                              <a:cubicBezTo>
                                <a:pt x="3810" y="13621"/>
                                <a:pt x="4381" y="15526"/>
                                <a:pt x="5048" y="17621"/>
                              </a:cubicBezTo>
                              <a:cubicBezTo>
                                <a:pt x="5620" y="19717"/>
                                <a:pt x="6096" y="22003"/>
                                <a:pt x="6287" y="24193"/>
                              </a:cubicBezTo>
                              <a:cubicBezTo>
                                <a:pt x="6191" y="26765"/>
                                <a:pt x="6001" y="28956"/>
                                <a:pt x="5810" y="31528"/>
                              </a:cubicBezTo>
                              <a:cubicBezTo>
                                <a:pt x="5429" y="33909"/>
                                <a:pt x="5048" y="36386"/>
                                <a:pt x="4667" y="38767"/>
                              </a:cubicBezTo>
                              <a:cubicBezTo>
                                <a:pt x="4191" y="41148"/>
                                <a:pt x="3810" y="43529"/>
                                <a:pt x="3334" y="45815"/>
                              </a:cubicBezTo>
                              <a:cubicBezTo>
                                <a:pt x="3048" y="48101"/>
                                <a:pt x="2572" y="50673"/>
                                <a:pt x="2381" y="52673"/>
                              </a:cubicBezTo>
                              <a:cubicBezTo>
                                <a:pt x="2286" y="57055"/>
                                <a:pt x="2953" y="61246"/>
                                <a:pt x="3429" y="64865"/>
                              </a:cubicBezTo>
                              <a:cubicBezTo>
                                <a:pt x="3905" y="68485"/>
                                <a:pt x="4000" y="71628"/>
                                <a:pt x="3905" y="73819"/>
                              </a:cubicBezTo>
                              <a:cubicBezTo>
                                <a:pt x="3905" y="74867"/>
                                <a:pt x="3619" y="75724"/>
                                <a:pt x="3524" y="76295"/>
                              </a:cubicBezTo>
                              <a:cubicBezTo>
                                <a:pt x="3334" y="76867"/>
                                <a:pt x="3334" y="77153"/>
                                <a:pt x="3334" y="771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96" name="Freeform: Shape 163">
                          <a:extLst>
                            <a:ext uri="{FF2B5EF4-FFF2-40B4-BE49-F238E27FC236}">
                              <a16:creationId xmlns:a16="http://schemas.microsoft.com/office/drawing/2014/main" id="{BB5BFD01-7E95-4176-94F1-0246E6F67D6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1272" y="3730180"/>
                          <a:ext cx="16859" cy="43624"/>
                        </a:xfrm>
                        <a:custGeom>
                          <a:avLst/>
                          <a:gdLst>
                            <a:gd name="connsiteX0" fmla="*/ 16859 w 16859"/>
                            <a:gd name="connsiteY0" fmla="*/ 0 h 43624"/>
                            <a:gd name="connsiteX1" fmla="*/ 15430 w 16859"/>
                            <a:gd name="connsiteY1" fmla="*/ 7239 h 43624"/>
                            <a:gd name="connsiteX2" fmla="*/ 14669 w 16859"/>
                            <a:gd name="connsiteY2" fmla="*/ 10668 h 43624"/>
                            <a:gd name="connsiteX3" fmla="*/ 13621 w 16859"/>
                            <a:gd name="connsiteY3" fmla="*/ 14478 h 43624"/>
                            <a:gd name="connsiteX4" fmla="*/ 12192 w 16859"/>
                            <a:gd name="connsiteY4" fmla="*/ 18574 h 43624"/>
                            <a:gd name="connsiteX5" fmla="*/ 10287 w 16859"/>
                            <a:gd name="connsiteY5" fmla="*/ 22669 h 43624"/>
                            <a:gd name="connsiteX6" fmla="*/ 8287 w 16859"/>
                            <a:gd name="connsiteY6" fmla="*/ 26479 h 43624"/>
                            <a:gd name="connsiteX7" fmla="*/ 6572 w 16859"/>
                            <a:gd name="connsiteY7" fmla="*/ 30290 h 43624"/>
                            <a:gd name="connsiteX8" fmla="*/ 3334 w 16859"/>
                            <a:gd name="connsiteY8" fmla="*/ 37052 h 43624"/>
                            <a:gd name="connsiteX9" fmla="*/ 0 w 16859"/>
                            <a:gd name="connsiteY9" fmla="*/ 43624 h 43624"/>
                            <a:gd name="connsiteX10" fmla="*/ 1810 w 16859"/>
                            <a:gd name="connsiteY10" fmla="*/ 36481 h 43624"/>
                            <a:gd name="connsiteX11" fmla="*/ 4286 w 16859"/>
                            <a:gd name="connsiteY11" fmla="*/ 29337 h 43624"/>
                            <a:gd name="connsiteX12" fmla="*/ 5810 w 16859"/>
                            <a:gd name="connsiteY12" fmla="*/ 25432 h 43624"/>
                            <a:gd name="connsiteX13" fmla="*/ 7715 w 16859"/>
                            <a:gd name="connsiteY13" fmla="*/ 21431 h 43624"/>
                            <a:gd name="connsiteX14" fmla="*/ 9620 w 16859"/>
                            <a:gd name="connsiteY14" fmla="*/ 17621 h 43624"/>
                            <a:gd name="connsiteX15" fmla="*/ 11144 w 16859"/>
                            <a:gd name="connsiteY15" fmla="*/ 13811 h 43624"/>
                            <a:gd name="connsiteX16" fmla="*/ 12478 w 16859"/>
                            <a:gd name="connsiteY16" fmla="*/ 10096 h 43624"/>
                            <a:gd name="connsiteX17" fmla="*/ 13716 w 16859"/>
                            <a:gd name="connsiteY17" fmla="*/ 6763 h 43624"/>
                            <a:gd name="connsiteX18" fmla="*/ 16859 w 16859"/>
                            <a:gd name="connsiteY18" fmla="*/ 0 h 436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16859" h="43624">
                              <a:moveTo>
                                <a:pt x="16859" y="0"/>
                              </a:moveTo>
                              <a:cubicBezTo>
                                <a:pt x="16859" y="0"/>
                                <a:pt x="16383" y="2953"/>
                                <a:pt x="15430" y="7239"/>
                              </a:cubicBezTo>
                              <a:cubicBezTo>
                                <a:pt x="15145" y="8287"/>
                                <a:pt x="14954" y="9430"/>
                                <a:pt x="14669" y="10668"/>
                              </a:cubicBezTo>
                              <a:cubicBezTo>
                                <a:pt x="14383" y="11906"/>
                                <a:pt x="14097" y="13144"/>
                                <a:pt x="13621" y="14478"/>
                              </a:cubicBezTo>
                              <a:cubicBezTo>
                                <a:pt x="13144" y="15811"/>
                                <a:pt x="12668" y="17145"/>
                                <a:pt x="12192" y="18574"/>
                              </a:cubicBezTo>
                              <a:cubicBezTo>
                                <a:pt x="11716" y="20002"/>
                                <a:pt x="10954" y="21241"/>
                                <a:pt x="10287" y="22669"/>
                              </a:cubicBezTo>
                              <a:cubicBezTo>
                                <a:pt x="9620" y="23908"/>
                                <a:pt x="8953" y="25241"/>
                                <a:pt x="8287" y="26479"/>
                              </a:cubicBezTo>
                              <a:cubicBezTo>
                                <a:pt x="7715" y="27813"/>
                                <a:pt x="7144" y="29051"/>
                                <a:pt x="6572" y="30290"/>
                              </a:cubicBezTo>
                              <a:cubicBezTo>
                                <a:pt x="5429" y="32766"/>
                                <a:pt x="4286" y="35052"/>
                                <a:pt x="3334" y="37052"/>
                              </a:cubicBezTo>
                              <a:cubicBezTo>
                                <a:pt x="1429" y="41053"/>
                                <a:pt x="0" y="43624"/>
                                <a:pt x="0" y="43624"/>
                              </a:cubicBezTo>
                              <a:cubicBezTo>
                                <a:pt x="0" y="43624"/>
                                <a:pt x="667" y="40767"/>
                                <a:pt x="1810" y="36481"/>
                              </a:cubicBezTo>
                              <a:cubicBezTo>
                                <a:pt x="2381" y="34290"/>
                                <a:pt x="3238" y="31909"/>
                                <a:pt x="4286" y="29337"/>
                              </a:cubicBezTo>
                              <a:cubicBezTo>
                                <a:pt x="4763" y="28099"/>
                                <a:pt x="5239" y="26765"/>
                                <a:pt x="5810" y="25432"/>
                              </a:cubicBezTo>
                              <a:cubicBezTo>
                                <a:pt x="6477" y="24098"/>
                                <a:pt x="7144" y="22765"/>
                                <a:pt x="7715" y="21431"/>
                              </a:cubicBezTo>
                              <a:cubicBezTo>
                                <a:pt x="8287" y="20193"/>
                                <a:pt x="9144" y="18955"/>
                                <a:pt x="9620" y="17621"/>
                              </a:cubicBezTo>
                              <a:cubicBezTo>
                                <a:pt x="10192" y="16288"/>
                                <a:pt x="10668" y="15049"/>
                                <a:pt x="11144" y="13811"/>
                              </a:cubicBezTo>
                              <a:cubicBezTo>
                                <a:pt x="11716" y="12573"/>
                                <a:pt x="12097" y="11335"/>
                                <a:pt x="12478" y="10096"/>
                              </a:cubicBezTo>
                              <a:cubicBezTo>
                                <a:pt x="12954" y="8953"/>
                                <a:pt x="13335" y="7810"/>
                                <a:pt x="13716" y="6763"/>
                              </a:cubicBezTo>
                              <a:cubicBezTo>
                                <a:pt x="15621" y="2667"/>
                                <a:pt x="16859" y="0"/>
                                <a:pt x="1685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97" name="Freeform: Shape 164">
                          <a:extLst>
                            <a:ext uri="{FF2B5EF4-FFF2-40B4-BE49-F238E27FC236}">
                              <a16:creationId xmlns:a16="http://schemas.microsoft.com/office/drawing/2014/main" id="{780E9349-4014-47B7-BF34-64D210BEE2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96608" y="3778376"/>
                          <a:ext cx="43053" cy="9281"/>
                        </a:xfrm>
                        <a:custGeom>
                          <a:avLst/>
                          <a:gdLst>
                            <a:gd name="connsiteX0" fmla="*/ 0 w 43053"/>
                            <a:gd name="connsiteY0" fmla="*/ 7811 h 9281"/>
                            <a:gd name="connsiteX1" fmla="*/ 1810 w 43053"/>
                            <a:gd name="connsiteY1" fmla="*/ 7049 h 9281"/>
                            <a:gd name="connsiteX2" fmla="*/ 4096 w 43053"/>
                            <a:gd name="connsiteY2" fmla="*/ 6477 h 9281"/>
                            <a:gd name="connsiteX3" fmla="*/ 7049 w 43053"/>
                            <a:gd name="connsiteY3" fmla="*/ 6001 h 9281"/>
                            <a:gd name="connsiteX4" fmla="*/ 22860 w 43053"/>
                            <a:gd name="connsiteY4" fmla="*/ 6477 h 9281"/>
                            <a:gd name="connsiteX5" fmla="*/ 31052 w 43053"/>
                            <a:gd name="connsiteY5" fmla="*/ 6382 h 9281"/>
                            <a:gd name="connsiteX6" fmla="*/ 34671 w 43053"/>
                            <a:gd name="connsiteY6" fmla="*/ 5715 h 9281"/>
                            <a:gd name="connsiteX7" fmla="*/ 37719 w 43053"/>
                            <a:gd name="connsiteY7" fmla="*/ 4477 h 9281"/>
                            <a:gd name="connsiteX8" fmla="*/ 40100 w 43053"/>
                            <a:gd name="connsiteY8" fmla="*/ 2953 h 9281"/>
                            <a:gd name="connsiteX9" fmla="*/ 41720 w 43053"/>
                            <a:gd name="connsiteY9" fmla="*/ 1429 h 9281"/>
                            <a:gd name="connsiteX10" fmla="*/ 43053 w 43053"/>
                            <a:gd name="connsiteY10" fmla="*/ 0 h 9281"/>
                            <a:gd name="connsiteX11" fmla="*/ 42100 w 43053"/>
                            <a:gd name="connsiteY11" fmla="*/ 1810 h 9281"/>
                            <a:gd name="connsiteX12" fmla="*/ 40767 w 43053"/>
                            <a:gd name="connsiteY12" fmla="*/ 3715 h 9281"/>
                            <a:gd name="connsiteX13" fmla="*/ 39815 w 43053"/>
                            <a:gd name="connsiteY13" fmla="*/ 4858 h 9281"/>
                            <a:gd name="connsiteX14" fmla="*/ 38576 w 43053"/>
                            <a:gd name="connsiteY14" fmla="*/ 5810 h 9281"/>
                            <a:gd name="connsiteX15" fmla="*/ 35338 w 43053"/>
                            <a:gd name="connsiteY15" fmla="*/ 7620 h 9281"/>
                            <a:gd name="connsiteX16" fmla="*/ 31433 w 43053"/>
                            <a:gd name="connsiteY16" fmla="*/ 8763 h 9281"/>
                            <a:gd name="connsiteX17" fmla="*/ 27146 w 43053"/>
                            <a:gd name="connsiteY17" fmla="*/ 9239 h 9281"/>
                            <a:gd name="connsiteX18" fmla="*/ 22765 w 43053"/>
                            <a:gd name="connsiteY18" fmla="*/ 9239 h 9281"/>
                            <a:gd name="connsiteX19" fmla="*/ 14288 w 43053"/>
                            <a:gd name="connsiteY19" fmla="*/ 8382 h 9281"/>
                            <a:gd name="connsiteX20" fmla="*/ 7049 w 43053"/>
                            <a:gd name="connsiteY20" fmla="*/ 7620 h 9281"/>
                            <a:gd name="connsiteX21" fmla="*/ 4191 w 43053"/>
                            <a:gd name="connsiteY21" fmla="*/ 7525 h 9281"/>
                            <a:gd name="connsiteX22" fmla="*/ 2000 w 43053"/>
                            <a:gd name="connsiteY22" fmla="*/ 7620 h 9281"/>
                            <a:gd name="connsiteX23" fmla="*/ 0 w 43053"/>
                            <a:gd name="connsiteY23" fmla="*/ 7811 h 92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43053" h="9281">
                              <a:moveTo>
                                <a:pt x="0" y="7811"/>
                              </a:moveTo>
                              <a:cubicBezTo>
                                <a:pt x="0" y="7811"/>
                                <a:pt x="667" y="7525"/>
                                <a:pt x="1810" y="7049"/>
                              </a:cubicBezTo>
                              <a:cubicBezTo>
                                <a:pt x="2381" y="6858"/>
                                <a:pt x="3143" y="6668"/>
                                <a:pt x="4096" y="6477"/>
                              </a:cubicBezTo>
                              <a:cubicBezTo>
                                <a:pt x="4953" y="6191"/>
                                <a:pt x="6001" y="6191"/>
                                <a:pt x="7049" y="6001"/>
                              </a:cubicBezTo>
                              <a:cubicBezTo>
                                <a:pt x="11430" y="5620"/>
                                <a:pt x="17240" y="6191"/>
                                <a:pt x="22860" y="6477"/>
                              </a:cubicBezTo>
                              <a:cubicBezTo>
                                <a:pt x="25622" y="6572"/>
                                <a:pt x="28480" y="6668"/>
                                <a:pt x="31052" y="6382"/>
                              </a:cubicBezTo>
                              <a:cubicBezTo>
                                <a:pt x="32290" y="6191"/>
                                <a:pt x="33528" y="6001"/>
                                <a:pt x="34671" y="5715"/>
                              </a:cubicBezTo>
                              <a:cubicBezTo>
                                <a:pt x="35719" y="5334"/>
                                <a:pt x="36862" y="5048"/>
                                <a:pt x="37719" y="4477"/>
                              </a:cubicBezTo>
                              <a:cubicBezTo>
                                <a:pt x="38671" y="4096"/>
                                <a:pt x="39433" y="3524"/>
                                <a:pt x="40100" y="2953"/>
                              </a:cubicBezTo>
                              <a:cubicBezTo>
                                <a:pt x="40862" y="2477"/>
                                <a:pt x="41338" y="2000"/>
                                <a:pt x="41720" y="1429"/>
                              </a:cubicBezTo>
                              <a:cubicBezTo>
                                <a:pt x="42577" y="476"/>
                                <a:pt x="43053" y="0"/>
                                <a:pt x="43053" y="0"/>
                              </a:cubicBezTo>
                              <a:cubicBezTo>
                                <a:pt x="43053" y="0"/>
                                <a:pt x="42767" y="667"/>
                                <a:pt x="42100" y="1810"/>
                              </a:cubicBezTo>
                              <a:cubicBezTo>
                                <a:pt x="41815" y="2381"/>
                                <a:pt x="41434" y="3048"/>
                                <a:pt x="40767" y="3715"/>
                              </a:cubicBezTo>
                              <a:cubicBezTo>
                                <a:pt x="40481" y="4096"/>
                                <a:pt x="40196" y="4382"/>
                                <a:pt x="39815" y="4858"/>
                              </a:cubicBezTo>
                              <a:cubicBezTo>
                                <a:pt x="39433" y="5239"/>
                                <a:pt x="38957" y="5525"/>
                                <a:pt x="38576" y="5810"/>
                              </a:cubicBezTo>
                              <a:cubicBezTo>
                                <a:pt x="37719" y="6572"/>
                                <a:pt x="36576" y="7049"/>
                                <a:pt x="35338" y="7620"/>
                              </a:cubicBezTo>
                              <a:cubicBezTo>
                                <a:pt x="34100" y="8096"/>
                                <a:pt x="32766" y="8477"/>
                                <a:pt x="31433" y="8763"/>
                              </a:cubicBezTo>
                              <a:cubicBezTo>
                                <a:pt x="30004" y="8954"/>
                                <a:pt x="28575" y="9239"/>
                                <a:pt x="27146" y="9239"/>
                              </a:cubicBezTo>
                              <a:cubicBezTo>
                                <a:pt x="25717" y="9335"/>
                                <a:pt x="24194" y="9239"/>
                                <a:pt x="22765" y="9239"/>
                              </a:cubicBezTo>
                              <a:cubicBezTo>
                                <a:pt x="19907" y="9049"/>
                                <a:pt x="16954" y="8763"/>
                                <a:pt x="14288" y="8382"/>
                              </a:cubicBezTo>
                              <a:cubicBezTo>
                                <a:pt x="11621" y="8096"/>
                                <a:pt x="9144" y="7715"/>
                                <a:pt x="7049" y="7620"/>
                              </a:cubicBezTo>
                              <a:cubicBezTo>
                                <a:pt x="6001" y="7620"/>
                                <a:pt x="5048" y="7430"/>
                                <a:pt x="4191" y="7525"/>
                              </a:cubicBezTo>
                              <a:cubicBezTo>
                                <a:pt x="3334" y="7525"/>
                                <a:pt x="2572" y="7525"/>
                                <a:pt x="2000" y="7620"/>
                              </a:cubicBezTo>
                              <a:cubicBezTo>
                                <a:pt x="667" y="7811"/>
                                <a:pt x="0" y="7811"/>
                                <a:pt x="0" y="7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98" name="Freeform: Shape 165">
                          <a:extLst>
                            <a:ext uri="{FF2B5EF4-FFF2-40B4-BE49-F238E27FC236}">
                              <a16:creationId xmlns:a16="http://schemas.microsoft.com/office/drawing/2014/main" id="{6DEAA0AC-B9CA-41DE-92C3-72EEF769BA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9356" y="3563206"/>
                          <a:ext cx="177040" cy="441388"/>
                        </a:xfrm>
                        <a:custGeom>
                          <a:avLst/>
                          <a:gdLst>
                            <a:gd name="connsiteX0" fmla="*/ 1619 w 177040"/>
                            <a:gd name="connsiteY0" fmla="*/ 441388 h 441388"/>
                            <a:gd name="connsiteX1" fmla="*/ 571 w 177040"/>
                            <a:gd name="connsiteY1" fmla="*/ 436150 h 441388"/>
                            <a:gd name="connsiteX2" fmla="*/ 0 w 177040"/>
                            <a:gd name="connsiteY2" fmla="*/ 427863 h 441388"/>
                            <a:gd name="connsiteX3" fmla="*/ 762 w 177040"/>
                            <a:gd name="connsiteY3" fmla="*/ 418148 h 441388"/>
                            <a:gd name="connsiteX4" fmla="*/ 6382 w 177040"/>
                            <a:gd name="connsiteY4" fmla="*/ 393763 h 441388"/>
                            <a:gd name="connsiteX5" fmla="*/ 17526 w 177040"/>
                            <a:gd name="connsiteY5" fmla="*/ 364427 h 441388"/>
                            <a:gd name="connsiteX6" fmla="*/ 33338 w 177040"/>
                            <a:gd name="connsiteY6" fmla="*/ 331375 h 441388"/>
                            <a:gd name="connsiteX7" fmla="*/ 52578 w 177040"/>
                            <a:gd name="connsiteY7" fmla="*/ 295751 h 441388"/>
                            <a:gd name="connsiteX8" fmla="*/ 73438 w 177040"/>
                            <a:gd name="connsiteY8" fmla="*/ 258032 h 441388"/>
                            <a:gd name="connsiteX9" fmla="*/ 76105 w 177040"/>
                            <a:gd name="connsiteY9" fmla="*/ 253175 h 441388"/>
                            <a:gd name="connsiteX10" fmla="*/ 78962 w 177040"/>
                            <a:gd name="connsiteY10" fmla="*/ 248221 h 441388"/>
                            <a:gd name="connsiteX11" fmla="*/ 84487 w 177040"/>
                            <a:gd name="connsiteY11" fmla="*/ 238601 h 441388"/>
                            <a:gd name="connsiteX12" fmla="*/ 96393 w 177040"/>
                            <a:gd name="connsiteY12" fmla="*/ 219456 h 441388"/>
                            <a:gd name="connsiteX13" fmla="*/ 120301 w 177040"/>
                            <a:gd name="connsiteY13" fmla="*/ 181928 h 441388"/>
                            <a:gd name="connsiteX14" fmla="*/ 131445 w 177040"/>
                            <a:gd name="connsiteY14" fmla="*/ 163354 h 441388"/>
                            <a:gd name="connsiteX15" fmla="*/ 136684 w 177040"/>
                            <a:gd name="connsiteY15" fmla="*/ 154115 h 441388"/>
                            <a:gd name="connsiteX16" fmla="*/ 141446 w 177040"/>
                            <a:gd name="connsiteY16" fmla="*/ 144780 h 441388"/>
                            <a:gd name="connsiteX17" fmla="*/ 150304 w 177040"/>
                            <a:gd name="connsiteY17" fmla="*/ 126206 h 441388"/>
                            <a:gd name="connsiteX18" fmla="*/ 157448 w 177040"/>
                            <a:gd name="connsiteY18" fmla="*/ 108014 h 441388"/>
                            <a:gd name="connsiteX19" fmla="*/ 168592 w 177040"/>
                            <a:gd name="connsiteY19" fmla="*/ 73724 h 441388"/>
                            <a:gd name="connsiteX20" fmla="*/ 174022 w 177040"/>
                            <a:gd name="connsiteY20" fmla="*/ 43910 h 441388"/>
                            <a:gd name="connsiteX21" fmla="*/ 176213 w 177040"/>
                            <a:gd name="connsiteY21" fmla="*/ 20479 h 441388"/>
                            <a:gd name="connsiteX22" fmla="*/ 176403 w 177040"/>
                            <a:gd name="connsiteY22" fmla="*/ 11811 h 441388"/>
                            <a:gd name="connsiteX23" fmla="*/ 176403 w 177040"/>
                            <a:gd name="connsiteY23" fmla="*/ 8287 h 441388"/>
                            <a:gd name="connsiteX24" fmla="*/ 176213 w 177040"/>
                            <a:gd name="connsiteY24" fmla="*/ 5334 h 441388"/>
                            <a:gd name="connsiteX25" fmla="*/ 175832 w 177040"/>
                            <a:gd name="connsiteY25" fmla="*/ 0 h 441388"/>
                            <a:gd name="connsiteX26" fmla="*/ 176403 w 177040"/>
                            <a:gd name="connsiteY26" fmla="*/ 5334 h 441388"/>
                            <a:gd name="connsiteX27" fmla="*/ 176784 w 177040"/>
                            <a:gd name="connsiteY27" fmla="*/ 8287 h 441388"/>
                            <a:gd name="connsiteX28" fmla="*/ 176879 w 177040"/>
                            <a:gd name="connsiteY28" fmla="*/ 11811 h 441388"/>
                            <a:gd name="connsiteX29" fmla="*/ 176975 w 177040"/>
                            <a:gd name="connsiteY29" fmla="*/ 20574 h 441388"/>
                            <a:gd name="connsiteX30" fmla="*/ 175736 w 177040"/>
                            <a:gd name="connsiteY30" fmla="*/ 44101 h 441388"/>
                            <a:gd name="connsiteX31" fmla="*/ 171450 w 177040"/>
                            <a:gd name="connsiteY31" fmla="*/ 74486 h 441388"/>
                            <a:gd name="connsiteX32" fmla="*/ 161544 w 177040"/>
                            <a:gd name="connsiteY32" fmla="*/ 109347 h 441388"/>
                            <a:gd name="connsiteX33" fmla="*/ 154972 w 177040"/>
                            <a:gd name="connsiteY33" fmla="*/ 128207 h 441388"/>
                            <a:gd name="connsiteX34" fmla="*/ 146780 w 177040"/>
                            <a:gd name="connsiteY34" fmla="*/ 147257 h 441388"/>
                            <a:gd name="connsiteX35" fmla="*/ 142208 w 177040"/>
                            <a:gd name="connsiteY35" fmla="*/ 156972 h 441388"/>
                            <a:gd name="connsiteX36" fmla="*/ 137255 w 177040"/>
                            <a:gd name="connsiteY36" fmla="*/ 166592 h 441388"/>
                            <a:gd name="connsiteX37" fmla="*/ 126683 w 177040"/>
                            <a:gd name="connsiteY37" fmla="*/ 185833 h 441388"/>
                            <a:gd name="connsiteX38" fmla="*/ 104204 w 177040"/>
                            <a:gd name="connsiteY38" fmla="*/ 224314 h 441388"/>
                            <a:gd name="connsiteX39" fmla="*/ 93250 w 177040"/>
                            <a:gd name="connsiteY39" fmla="*/ 243554 h 441388"/>
                            <a:gd name="connsiteX40" fmla="*/ 88106 w 177040"/>
                            <a:gd name="connsiteY40" fmla="*/ 253365 h 441388"/>
                            <a:gd name="connsiteX41" fmla="*/ 85630 w 177040"/>
                            <a:gd name="connsiteY41" fmla="*/ 258128 h 441388"/>
                            <a:gd name="connsiteX42" fmla="*/ 83153 w 177040"/>
                            <a:gd name="connsiteY42" fmla="*/ 263081 h 441388"/>
                            <a:gd name="connsiteX43" fmla="*/ 63722 w 177040"/>
                            <a:gd name="connsiteY43" fmla="*/ 301657 h 441388"/>
                            <a:gd name="connsiteX44" fmla="*/ 46006 w 177040"/>
                            <a:gd name="connsiteY44" fmla="*/ 337757 h 441388"/>
                            <a:gd name="connsiteX45" fmla="*/ 31909 w 177040"/>
                            <a:gd name="connsiteY45" fmla="*/ 370523 h 441388"/>
                            <a:gd name="connsiteX46" fmla="*/ 22479 w 177040"/>
                            <a:gd name="connsiteY46" fmla="*/ 398621 h 441388"/>
                            <a:gd name="connsiteX47" fmla="*/ 18383 w 177040"/>
                            <a:gd name="connsiteY47" fmla="*/ 420243 h 441388"/>
                            <a:gd name="connsiteX48" fmla="*/ 18098 w 177040"/>
                            <a:gd name="connsiteY48" fmla="*/ 427863 h 441388"/>
                            <a:gd name="connsiteX49" fmla="*/ 18479 w 177040"/>
                            <a:gd name="connsiteY49" fmla="*/ 432340 h 441388"/>
                            <a:gd name="connsiteX50" fmla="*/ 19717 w 177040"/>
                            <a:gd name="connsiteY50" fmla="*/ 437579 h 441388"/>
                            <a:gd name="connsiteX51" fmla="*/ 1619 w 177040"/>
                            <a:gd name="connsiteY51" fmla="*/ 441388 h 4413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</a:cxnLst>
                          <a:rect l="l" t="t" r="r" b="b"/>
                          <a:pathLst>
                            <a:path w="177040" h="441388">
                              <a:moveTo>
                                <a:pt x="1619" y="441388"/>
                              </a:moveTo>
                              <a:cubicBezTo>
                                <a:pt x="1619" y="441388"/>
                                <a:pt x="1238" y="439579"/>
                                <a:pt x="571" y="436150"/>
                              </a:cubicBezTo>
                              <a:cubicBezTo>
                                <a:pt x="286" y="434054"/>
                                <a:pt x="95" y="431102"/>
                                <a:pt x="0" y="427863"/>
                              </a:cubicBezTo>
                              <a:cubicBezTo>
                                <a:pt x="190" y="425006"/>
                                <a:pt x="190" y="421577"/>
                                <a:pt x="762" y="418148"/>
                              </a:cubicBezTo>
                              <a:cubicBezTo>
                                <a:pt x="1524" y="411004"/>
                                <a:pt x="3619" y="402812"/>
                                <a:pt x="6382" y="393763"/>
                              </a:cubicBezTo>
                              <a:cubicBezTo>
                                <a:pt x="9239" y="384715"/>
                                <a:pt x="12954" y="374809"/>
                                <a:pt x="17526" y="364427"/>
                              </a:cubicBezTo>
                              <a:cubicBezTo>
                                <a:pt x="22098" y="353949"/>
                                <a:pt x="27432" y="342900"/>
                                <a:pt x="33338" y="331375"/>
                              </a:cubicBezTo>
                              <a:cubicBezTo>
                                <a:pt x="39433" y="319659"/>
                                <a:pt x="45910" y="308134"/>
                                <a:pt x="52578" y="295751"/>
                              </a:cubicBezTo>
                              <a:cubicBezTo>
                                <a:pt x="59341" y="283559"/>
                                <a:pt x="66389" y="270891"/>
                                <a:pt x="73438" y="258032"/>
                              </a:cubicBezTo>
                              <a:lnTo>
                                <a:pt x="76105" y="253175"/>
                              </a:lnTo>
                              <a:lnTo>
                                <a:pt x="78962" y="248221"/>
                              </a:lnTo>
                              <a:cubicBezTo>
                                <a:pt x="80772" y="244983"/>
                                <a:pt x="82677" y="241840"/>
                                <a:pt x="84487" y="238601"/>
                              </a:cubicBezTo>
                              <a:cubicBezTo>
                                <a:pt x="88392" y="232220"/>
                                <a:pt x="92297" y="225647"/>
                                <a:pt x="96393" y="219456"/>
                              </a:cubicBezTo>
                              <a:cubicBezTo>
                                <a:pt x="104394" y="206883"/>
                                <a:pt x="112490" y="194310"/>
                                <a:pt x="120301" y="181928"/>
                              </a:cubicBezTo>
                              <a:cubicBezTo>
                                <a:pt x="124111" y="175641"/>
                                <a:pt x="128016" y="169545"/>
                                <a:pt x="131445" y="163354"/>
                              </a:cubicBezTo>
                              <a:cubicBezTo>
                                <a:pt x="133255" y="160211"/>
                                <a:pt x="134969" y="157163"/>
                                <a:pt x="136684" y="154115"/>
                              </a:cubicBezTo>
                              <a:cubicBezTo>
                                <a:pt x="138303" y="150971"/>
                                <a:pt x="139922" y="147923"/>
                                <a:pt x="141446" y="144780"/>
                              </a:cubicBezTo>
                              <a:cubicBezTo>
                                <a:pt x="144685" y="138684"/>
                                <a:pt x="147352" y="132302"/>
                                <a:pt x="150304" y="126206"/>
                              </a:cubicBezTo>
                              <a:cubicBezTo>
                                <a:pt x="152781" y="120015"/>
                                <a:pt x="155258" y="114014"/>
                                <a:pt x="157448" y="108014"/>
                              </a:cubicBezTo>
                              <a:cubicBezTo>
                                <a:pt x="161734" y="96012"/>
                                <a:pt x="165545" y="84487"/>
                                <a:pt x="168592" y="73724"/>
                              </a:cubicBezTo>
                              <a:cubicBezTo>
                                <a:pt x="171259" y="63056"/>
                                <a:pt x="172784" y="52864"/>
                                <a:pt x="174022" y="43910"/>
                              </a:cubicBezTo>
                              <a:cubicBezTo>
                                <a:pt x="175165" y="34862"/>
                                <a:pt x="175832" y="27051"/>
                                <a:pt x="176213" y="20479"/>
                              </a:cubicBezTo>
                              <a:cubicBezTo>
                                <a:pt x="176498" y="17240"/>
                                <a:pt x="176308" y="14288"/>
                                <a:pt x="176403" y="11811"/>
                              </a:cubicBezTo>
                              <a:cubicBezTo>
                                <a:pt x="176403" y="10573"/>
                                <a:pt x="176403" y="9335"/>
                                <a:pt x="176403" y="8287"/>
                              </a:cubicBezTo>
                              <a:cubicBezTo>
                                <a:pt x="176308" y="7239"/>
                                <a:pt x="176213" y="6287"/>
                                <a:pt x="176213" y="5334"/>
                              </a:cubicBezTo>
                              <a:cubicBezTo>
                                <a:pt x="175927" y="1810"/>
                                <a:pt x="175832" y="0"/>
                                <a:pt x="175832" y="0"/>
                              </a:cubicBezTo>
                              <a:cubicBezTo>
                                <a:pt x="175832" y="0"/>
                                <a:pt x="176022" y="1810"/>
                                <a:pt x="176403" y="5334"/>
                              </a:cubicBezTo>
                              <a:cubicBezTo>
                                <a:pt x="176498" y="6191"/>
                                <a:pt x="176593" y="7144"/>
                                <a:pt x="176784" y="8287"/>
                              </a:cubicBezTo>
                              <a:cubicBezTo>
                                <a:pt x="176784" y="9335"/>
                                <a:pt x="176879" y="10573"/>
                                <a:pt x="176879" y="11811"/>
                              </a:cubicBezTo>
                              <a:cubicBezTo>
                                <a:pt x="176879" y="14288"/>
                                <a:pt x="177165" y="17240"/>
                                <a:pt x="176975" y="20574"/>
                              </a:cubicBezTo>
                              <a:cubicBezTo>
                                <a:pt x="176879" y="27146"/>
                                <a:pt x="176498" y="35052"/>
                                <a:pt x="175736" y="44101"/>
                              </a:cubicBezTo>
                              <a:cubicBezTo>
                                <a:pt x="174879" y="53150"/>
                                <a:pt x="173736" y="63437"/>
                                <a:pt x="171450" y="74486"/>
                              </a:cubicBezTo>
                              <a:cubicBezTo>
                                <a:pt x="168783" y="85439"/>
                                <a:pt x="165449" y="97060"/>
                                <a:pt x="161544" y="109347"/>
                              </a:cubicBezTo>
                              <a:cubicBezTo>
                                <a:pt x="159544" y="115538"/>
                                <a:pt x="157258" y="121730"/>
                                <a:pt x="154972" y="128207"/>
                              </a:cubicBezTo>
                              <a:cubicBezTo>
                                <a:pt x="152305" y="134398"/>
                                <a:pt x="149924" y="140780"/>
                                <a:pt x="146780" y="147257"/>
                              </a:cubicBezTo>
                              <a:cubicBezTo>
                                <a:pt x="145256" y="150495"/>
                                <a:pt x="143732" y="153638"/>
                                <a:pt x="142208" y="156972"/>
                              </a:cubicBezTo>
                              <a:cubicBezTo>
                                <a:pt x="140589" y="160115"/>
                                <a:pt x="138875" y="163354"/>
                                <a:pt x="137255" y="166592"/>
                              </a:cubicBezTo>
                              <a:cubicBezTo>
                                <a:pt x="134017" y="173069"/>
                                <a:pt x="130302" y="179356"/>
                                <a:pt x="126683" y="185833"/>
                              </a:cubicBezTo>
                              <a:cubicBezTo>
                                <a:pt x="119253" y="198501"/>
                                <a:pt x="111728" y="211455"/>
                                <a:pt x="104204" y="224314"/>
                              </a:cubicBezTo>
                              <a:cubicBezTo>
                                <a:pt x="100394" y="230696"/>
                                <a:pt x="96869" y="237173"/>
                                <a:pt x="93250" y="243554"/>
                              </a:cubicBezTo>
                              <a:cubicBezTo>
                                <a:pt x="91535" y="246888"/>
                                <a:pt x="89821" y="250127"/>
                                <a:pt x="88106" y="253365"/>
                              </a:cubicBezTo>
                              <a:lnTo>
                                <a:pt x="85630" y="258128"/>
                              </a:lnTo>
                              <a:lnTo>
                                <a:pt x="83153" y="263081"/>
                              </a:lnTo>
                              <a:cubicBezTo>
                                <a:pt x="76581" y="276225"/>
                                <a:pt x="70009" y="289084"/>
                                <a:pt x="63722" y="301657"/>
                              </a:cubicBezTo>
                              <a:cubicBezTo>
                                <a:pt x="57626" y="314135"/>
                                <a:pt x="51340" y="326422"/>
                                <a:pt x="46006" y="337757"/>
                              </a:cubicBezTo>
                              <a:cubicBezTo>
                                <a:pt x="40672" y="349377"/>
                                <a:pt x="35909" y="360331"/>
                                <a:pt x="31909" y="370523"/>
                              </a:cubicBezTo>
                              <a:cubicBezTo>
                                <a:pt x="27908" y="380714"/>
                                <a:pt x="24765" y="390239"/>
                                <a:pt x="22479" y="398621"/>
                              </a:cubicBezTo>
                              <a:cubicBezTo>
                                <a:pt x="20288" y="407003"/>
                                <a:pt x="18764" y="414433"/>
                                <a:pt x="18383" y="420243"/>
                              </a:cubicBezTo>
                              <a:cubicBezTo>
                                <a:pt x="18002" y="423196"/>
                                <a:pt x="18193" y="425672"/>
                                <a:pt x="18098" y="427863"/>
                              </a:cubicBezTo>
                              <a:cubicBezTo>
                                <a:pt x="18383" y="429673"/>
                                <a:pt x="18383" y="431006"/>
                                <a:pt x="18479" y="432340"/>
                              </a:cubicBezTo>
                              <a:cubicBezTo>
                                <a:pt x="19336" y="435769"/>
                                <a:pt x="19717" y="437579"/>
                                <a:pt x="19717" y="437579"/>
                              </a:cubicBezTo>
                              <a:lnTo>
                                <a:pt x="1619" y="4413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69934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46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59309" y="3641052"/>
                        <a:ext cx="216760" cy="367828"/>
                        <a:chOff x="6259309" y="3641052"/>
                        <a:chExt cx="216760" cy="367828"/>
                      </a:xfrm>
                    </p:grpSpPr>
                    <p:sp>
                      <p:nvSpPr>
                        <p:cNvPr id="58" name="Freeform: Shape 167">
                          <a:extLst>
                            <a:ext uri="{FF2B5EF4-FFF2-40B4-BE49-F238E27FC236}">
                              <a16:creationId xmlns:a16="http://schemas.microsoft.com/office/drawing/2014/main" id="{C378E533-E950-40AE-97E9-7CE20B414D8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3262" y="3641052"/>
                          <a:ext cx="182807" cy="219238"/>
                        </a:xfrm>
                        <a:custGeom>
                          <a:avLst/>
                          <a:gdLst>
                            <a:gd name="connsiteX0" fmla="*/ 4096 w 182807"/>
                            <a:gd name="connsiteY0" fmla="*/ 211904 h 219238"/>
                            <a:gd name="connsiteX1" fmla="*/ 106108 w 182807"/>
                            <a:gd name="connsiteY1" fmla="*/ 157517 h 219238"/>
                            <a:gd name="connsiteX2" fmla="*/ 128683 w 182807"/>
                            <a:gd name="connsiteY2" fmla="*/ 131228 h 219238"/>
                            <a:gd name="connsiteX3" fmla="*/ 156781 w 182807"/>
                            <a:gd name="connsiteY3" fmla="*/ 101319 h 219238"/>
                            <a:gd name="connsiteX4" fmla="*/ 181356 w 182807"/>
                            <a:gd name="connsiteY4" fmla="*/ 42264 h 219238"/>
                            <a:gd name="connsiteX5" fmla="*/ 166973 w 182807"/>
                            <a:gd name="connsiteY5" fmla="*/ 1211 h 219238"/>
                            <a:gd name="connsiteX6" fmla="*/ 139351 w 182807"/>
                            <a:gd name="connsiteY6" fmla="*/ 5307 h 219238"/>
                            <a:gd name="connsiteX7" fmla="*/ 102203 w 182807"/>
                            <a:gd name="connsiteY7" fmla="*/ 17213 h 219238"/>
                            <a:gd name="connsiteX8" fmla="*/ 70675 w 182807"/>
                            <a:gd name="connsiteY8" fmla="*/ 38264 h 219238"/>
                            <a:gd name="connsiteX9" fmla="*/ 40862 w 182807"/>
                            <a:gd name="connsiteY9" fmla="*/ 71030 h 219238"/>
                            <a:gd name="connsiteX10" fmla="*/ 19241 w 182807"/>
                            <a:gd name="connsiteY10" fmla="*/ 109320 h 219238"/>
                            <a:gd name="connsiteX11" fmla="*/ 11430 w 182807"/>
                            <a:gd name="connsiteY11" fmla="*/ 145039 h 219238"/>
                            <a:gd name="connsiteX12" fmla="*/ 4953 w 182807"/>
                            <a:gd name="connsiteY12" fmla="*/ 184758 h 219238"/>
                            <a:gd name="connsiteX13" fmla="*/ 0 w 182807"/>
                            <a:gd name="connsiteY13" fmla="*/ 219239 h 219238"/>
                            <a:gd name="connsiteX14" fmla="*/ 4096 w 182807"/>
                            <a:gd name="connsiteY14" fmla="*/ 211904 h 219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82807" h="219238">
                              <a:moveTo>
                                <a:pt x="4096" y="211904"/>
                              </a:moveTo>
                              <a:cubicBezTo>
                                <a:pt x="25337" y="178662"/>
                                <a:pt x="77629" y="182663"/>
                                <a:pt x="106108" y="157517"/>
                              </a:cubicBezTo>
                              <a:cubicBezTo>
                                <a:pt x="114872" y="149992"/>
                                <a:pt x="120206" y="139419"/>
                                <a:pt x="128683" y="131228"/>
                              </a:cubicBezTo>
                              <a:cubicBezTo>
                                <a:pt x="137922" y="121036"/>
                                <a:pt x="148019" y="111701"/>
                                <a:pt x="156781" y="101319"/>
                              </a:cubicBezTo>
                              <a:cubicBezTo>
                                <a:pt x="170402" y="85889"/>
                                <a:pt x="180785" y="62838"/>
                                <a:pt x="181356" y="42264"/>
                              </a:cubicBezTo>
                              <a:cubicBezTo>
                                <a:pt x="182499" y="24738"/>
                                <a:pt x="187833" y="8355"/>
                                <a:pt x="166973" y="1211"/>
                              </a:cubicBezTo>
                              <a:cubicBezTo>
                                <a:pt x="157258" y="-2027"/>
                                <a:pt x="148209" y="1878"/>
                                <a:pt x="139351" y="5307"/>
                              </a:cubicBezTo>
                              <a:cubicBezTo>
                                <a:pt x="126968" y="10260"/>
                                <a:pt x="114872" y="12927"/>
                                <a:pt x="102203" y="17213"/>
                              </a:cubicBezTo>
                              <a:cubicBezTo>
                                <a:pt x="87440" y="22357"/>
                                <a:pt x="80296" y="25881"/>
                                <a:pt x="70675" y="38264"/>
                              </a:cubicBezTo>
                              <a:cubicBezTo>
                                <a:pt x="61341" y="50170"/>
                                <a:pt x="49721" y="58933"/>
                                <a:pt x="40862" y="71030"/>
                              </a:cubicBezTo>
                              <a:cubicBezTo>
                                <a:pt x="31623" y="84174"/>
                                <a:pt x="23050" y="94080"/>
                                <a:pt x="19241" y="109320"/>
                              </a:cubicBezTo>
                              <a:cubicBezTo>
                                <a:pt x="16193" y="121417"/>
                                <a:pt x="12859" y="132847"/>
                                <a:pt x="11430" y="145039"/>
                              </a:cubicBezTo>
                              <a:cubicBezTo>
                                <a:pt x="9430" y="158755"/>
                                <a:pt x="6668" y="171518"/>
                                <a:pt x="4953" y="184758"/>
                              </a:cubicBezTo>
                              <a:cubicBezTo>
                                <a:pt x="3334" y="196283"/>
                                <a:pt x="4667" y="208952"/>
                                <a:pt x="0" y="219239"/>
                              </a:cubicBezTo>
                              <a:lnTo>
                                <a:pt x="4096" y="21190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A9E3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9" name="Freeform: Shape 168">
                          <a:extLst>
                            <a:ext uri="{FF2B5EF4-FFF2-40B4-BE49-F238E27FC236}">
                              <a16:creationId xmlns:a16="http://schemas.microsoft.com/office/drawing/2014/main" id="{204BA452-572C-4426-8D6E-B89E1C82BDA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4979" y="3732942"/>
                          <a:ext cx="17049" cy="86867"/>
                        </a:xfrm>
                        <a:custGeom>
                          <a:avLst/>
                          <a:gdLst>
                            <a:gd name="connsiteX0" fmla="*/ 0 w 17049"/>
                            <a:gd name="connsiteY0" fmla="*/ 86868 h 86867"/>
                            <a:gd name="connsiteX1" fmla="*/ 381 w 17049"/>
                            <a:gd name="connsiteY1" fmla="*/ 85915 h 86867"/>
                            <a:gd name="connsiteX2" fmla="*/ 1429 w 17049"/>
                            <a:gd name="connsiteY2" fmla="*/ 83344 h 86867"/>
                            <a:gd name="connsiteX3" fmla="*/ 2572 w 17049"/>
                            <a:gd name="connsiteY3" fmla="*/ 79153 h 86867"/>
                            <a:gd name="connsiteX4" fmla="*/ 3524 w 17049"/>
                            <a:gd name="connsiteY4" fmla="*/ 73628 h 86867"/>
                            <a:gd name="connsiteX5" fmla="*/ 5048 w 17049"/>
                            <a:gd name="connsiteY5" fmla="*/ 59531 h 86867"/>
                            <a:gd name="connsiteX6" fmla="*/ 6858 w 17049"/>
                            <a:gd name="connsiteY6" fmla="*/ 43243 h 86867"/>
                            <a:gd name="connsiteX7" fmla="*/ 9239 w 17049"/>
                            <a:gd name="connsiteY7" fmla="*/ 27051 h 86867"/>
                            <a:gd name="connsiteX8" fmla="*/ 10858 w 17049"/>
                            <a:gd name="connsiteY8" fmla="*/ 19717 h 86867"/>
                            <a:gd name="connsiteX9" fmla="*/ 12383 w 17049"/>
                            <a:gd name="connsiteY9" fmla="*/ 13144 h 86867"/>
                            <a:gd name="connsiteX10" fmla="*/ 17050 w 17049"/>
                            <a:gd name="connsiteY10" fmla="*/ 0 h 86867"/>
                            <a:gd name="connsiteX11" fmla="*/ 13906 w 17049"/>
                            <a:gd name="connsiteY11" fmla="*/ 13525 h 86867"/>
                            <a:gd name="connsiteX12" fmla="*/ 12859 w 17049"/>
                            <a:gd name="connsiteY12" fmla="*/ 20193 h 86867"/>
                            <a:gd name="connsiteX13" fmla="*/ 11621 w 17049"/>
                            <a:gd name="connsiteY13" fmla="*/ 27527 h 86867"/>
                            <a:gd name="connsiteX14" fmla="*/ 10573 w 17049"/>
                            <a:gd name="connsiteY14" fmla="*/ 35433 h 86867"/>
                            <a:gd name="connsiteX15" fmla="*/ 9525 w 17049"/>
                            <a:gd name="connsiteY15" fmla="*/ 43625 h 86867"/>
                            <a:gd name="connsiteX16" fmla="*/ 4953 w 17049"/>
                            <a:gd name="connsiteY16" fmla="*/ 73914 h 86867"/>
                            <a:gd name="connsiteX17" fmla="*/ 3429 w 17049"/>
                            <a:gd name="connsiteY17" fmla="*/ 79438 h 86867"/>
                            <a:gd name="connsiteX18" fmla="*/ 1810 w 17049"/>
                            <a:gd name="connsiteY18" fmla="*/ 83629 h 86867"/>
                            <a:gd name="connsiteX19" fmla="*/ 381 w 17049"/>
                            <a:gd name="connsiteY19" fmla="*/ 86106 h 86867"/>
                            <a:gd name="connsiteX20" fmla="*/ 0 w 17049"/>
                            <a:gd name="connsiteY20" fmla="*/ 86868 h 868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17049" h="86867">
                              <a:moveTo>
                                <a:pt x="0" y="86868"/>
                              </a:moveTo>
                              <a:cubicBezTo>
                                <a:pt x="0" y="86868"/>
                                <a:pt x="95" y="86582"/>
                                <a:pt x="381" y="85915"/>
                              </a:cubicBezTo>
                              <a:cubicBezTo>
                                <a:pt x="572" y="85344"/>
                                <a:pt x="1143" y="84487"/>
                                <a:pt x="1429" y="83344"/>
                              </a:cubicBezTo>
                              <a:cubicBezTo>
                                <a:pt x="1715" y="82201"/>
                                <a:pt x="2286" y="80867"/>
                                <a:pt x="2572" y="79153"/>
                              </a:cubicBezTo>
                              <a:cubicBezTo>
                                <a:pt x="2953" y="77533"/>
                                <a:pt x="3239" y="75629"/>
                                <a:pt x="3524" y="73628"/>
                              </a:cubicBezTo>
                              <a:cubicBezTo>
                                <a:pt x="4191" y="69533"/>
                                <a:pt x="4572" y="64675"/>
                                <a:pt x="5048" y="59531"/>
                              </a:cubicBezTo>
                              <a:cubicBezTo>
                                <a:pt x="5525" y="54292"/>
                                <a:pt x="6191" y="48768"/>
                                <a:pt x="6858" y="43243"/>
                              </a:cubicBezTo>
                              <a:cubicBezTo>
                                <a:pt x="7620" y="37719"/>
                                <a:pt x="8382" y="32194"/>
                                <a:pt x="9239" y="27051"/>
                              </a:cubicBezTo>
                              <a:cubicBezTo>
                                <a:pt x="9811" y="24479"/>
                                <a:pt x="10382" y="22003"/>
                                <a:pt x="10858" y="19717"/>
                              </a:cubicBezTo>
                              <a:cubicBezTo>
                                <a:pt x="11430" y="17335"/>
                                <a:pt x="11811" y="15145"/>
                                <a:pt x="12383" y="13144"/>
                              </a:cubicBezTo>
                              <a:cubicBezTo>
                                <a:pt x="15050" y="5143"/>
                                <a:pt x="17050" y="0"/>
                                <a:pt x="17050" y="0"/>
                              </a:cubicBezTo>
                              <a:cubicBezTo>
                                <a:pt x="17050" y="0"/>
                                <a:pt x="15907" y="5524"/>
                                <a:pt x="13906" y="13525"/>
                              </a:cubicBezTo>
                              <a:cubicBezTo>
                                <a:pt x="13430" y="15526"/>
                                <a:pt x="13240" y="17812"/>
                                <a:pt x="12859" y="20193"/>
                              </a:cubicBezTo>
                              <a:cubicBezTo>
                                <a:pt x="12478" y="22574"/>
                                <a:pt x="12097" y="25051"/>
                                <a:pt x="11621" y="27527"/>
                              </a:cubicBezTo>
                              <a:cubicBezTo>
                                <a:pt x="11240" y="30099"/>
                                <a:pt x="10954" y="32766"/>
                                <a:pt x="10573" y="35433"/>
                              </a:cubicBezTo>
                              <a:cubicBezTo>
                                <a:pt x="10192" y="38100"/>
                                <a:pt x="9906" y="40862"/>
                                <a:pt x="9525" y="43625"/>
                              </a:cubicBezTo>
                              <a:cubicBezTo>
                                <a:pt x="8096" y="54673"/>
                                <a:pt x="6858" y="65722"/>
                                <a:pt x="4953" y="73914"/>
                              </a:cubicBezTo>
                              <a:cubicBezTo>
                                <a:pt x="4477" y="75914"/>
                                <a:pt x="4001" y="77819"/>
                                <a:pt x="3429" y="79438"/>
                              </a:cubicBezTo>
                              <a:cubicBezTo>
                                <a:pt x="2953" y="81058"/>
                                <a:pt x="2286" y="82487"/>
                                <a:pt x="1810" y="83629"/>
                              </a:cubicBezTo>
                              <a:cubicBezTo>
                                <a:pt x="1333" y="84772"/>
                                <a:pt x="667" y="85534"/>
                                <a:pt x="381" y="86106"/>
                              </a:cubicBezTo>
                              <a:cubicBezTo>
                                <a:pt x="191" y="86582"/>
                                <a:pt x="0" y="86868"/>
                                <a:pt x="0" y="868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" name="Freeform: Shape 169">
                          <a:extLst>
                            <a:ext uri="{FF2B5EF4-FFF2-40B4-BE49-F238E27FC236}">
                              <a16:creationId xmlns:a16="http://schemas.microsoft.com/office/drawing/2014/main" id="{B4028755-C673-4235-B31C-D1E0E894AC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6542" y="3757612"/>
                          <a:ext cx="4724" cy="21812"/>
                        </a:xfrm>
                        <a:custGeom>
                          <a:avLst/>
                          <a:gdLst>
                            <a:gd name="connsiteX0" fmla="*/ 533 w 4724"/>
                            <a:gd name="connsiteY0" fmla="*/ 0 h 21812"/>
                            <a:gd name="connsiteX1" fmla="*/ 1676 w 4724"/>
                            <a:gd name="connsiteY1" fmla="*/ 3429 h 21812"/>
                            <a:gd name="connsiteX2" fmla="*/ 3010 w 4724"/>
                            <a:gd name="connsiteY2" fmla="*/ 10954 h 21812"/>
                            <a:gd name="connsiteX3" fmla="*/ 3581 w 4724"/>
                            <a:gd name="connsiteY3" fmla="*/ 14859 h 21812"/>
                            <a:gd name="connsiteX4" fmla="*/ 3867 w 4724"/>
                            <a:gd name="connsiteY4" fmla="*/ 16669 h 21812"/>
                            <a:gd name="connsiteX5" fmla="*/ 4248 w 4724"/>
                            <a:gd name="connsiteY5" fmla="*/ 18288 h 21812"/>
                            <a:gd name="connsiteX6" fmla="*/ 4724 w 4724"/>
                            <a:gd name="connsiteY6" fmla="*/ 21812 h 21812"/>
                            <a:gd name="connsiteX7" fmla="*/ 2724 w 4724"/>
                            <a:gd name="connsiteY7" fmla="*/ 18764 h 21812"/>
                            <a:gd name="connsiteX8" fmla="*/ 1867 w 4724"/>
                            <a:gd name="connsiteY8" fmla="*/ 17240 h 21812"/>
                            <a:gd name="connsiteX9" fmla="*/ 1200 w 4724"/>
                            <a:gd name="connsiteY9" fmla="*/ 15430 h 21812"/>
                            <a:gd name="connsiteX10" fmla="*/ 247 w 4724"/>
                            <a:gd name="connsiteY10" fmla="*/ 11335 h 21812"/>
                            <a:gd name="connsiteX11" fmla="*/ 57 w 4724"/>
                            <a:gd name="connsiteY11" fmla="*/ 3620 h 21812"/>
                            <a:gd name="connsiteX12" fmla="*/ 533 w 4724"/>
                            <a:gd name="connsiteY12" fmla="*/ 0 h 218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724" h="21812">
                              <a:moveTo>
                                <a:pt x="533" y="0"/>
                              </a:moveTo>
                              <a:cubicBezTo>
                                <a:pt x="533" y="0"/>
                                <a:pt x="1105" y="1333"/>
                                <a:pt x="1676" y="3429"/>
                              </a:cubicBezTo>
                              <a:cubicBezTo>
                                <a:pt x="2248" y="5525"/>
                                <a:pt x="2724" y="8192"/>
                                <a:pt x="3010" y="10954"/>
                              </a:cubicBezTo>
                              <a:cubicBezTo>
                                <a:pt x="3200" y="12287"/>
                                <a:pt x="3486" y="13621"/>
                                <a:pt x="3581" y="14859"/>
                              </a:cubicBezTo>
                              <a:cubicBezTo>
                                <a:pt x="3676" y="15526"/>
                                <a:pt x="3676" y="16097"/>
                                <a:pt x="3867" y="16669"/>
                              </a:cubicBezTo>
                              <a:cubicBezTo>
                                <a:pt x="4057" y="17240"/>
                                <a:pt x="4153" y="17812"/>
                                <a:pt x="4248" y="18288"/>
                              </a:cubicBezTo>
                              <a:cubicBezTo>
                                <a:pt x="4629" y="20288"/>
                                <a:pt x="4724" y="21812"/>
                                <a:pt x="4724" y="21812"/>
                              </a:cubicBezTo>
                              <a:cubicBezTo>
                                <a:pt x="4724" y="21812"/>
                                <a:pt x="3867" y="20669"/>
                                <a:pt x="2724" y="18764"/>
                              </a:cubicBezTo>
                              <a:cubicBezTo>
                                <a:pt x="2438" y="18288"/>
                                <a:pt x="2152" y="17812"/>
                                <a:pt x="1867" y="17240"/>
                              </a:cubicBezTo>
                              <a:cubicBezTo>
                                <a:pt x="1581" y="16669"/>
                                <a:pt x="1390" y="16002"/>
                                <a:pt x="1200" y="15430"/>
                              </a:cubicBezTo>
                              <a:cubicBezTo>
                                <a:pt x="819" y="14097"/>
                                <a:pt x="533" y="12763"/>
                                <a:pt x="247" y="11335"/>
                              </a:cubicBezTo>
                              <a:cubicBezTo>
                                <a:pt x="-38" y="8572"/>
                                <a:pt x="-38" y="5715"/>
                                <a:pt x="57" y="3620"/>
                              </a:cubicBezTo>
                              <a:cubicBezTo>
                                <a:pt x="247" y="1429"/>
                                <a:pt x="533" y="0"/>
                                <a:pt x="53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" name="Freeform: Shape 170">
                          <a:extLst>
                            <a:ext uri="{FF2B5EF4-FFF2-40B4-BE49-F238E27FC236}">
                              <a16:creationId xmlns:a16="http://schemas.microsoft.com/office/drawing/2014/main" id="{28E52D9E-8768-4E4A-BBD8-D22B7BC074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4696" y="3764184"/>
                          <a:ext cx="70770" cy="26384"/>
                        </a:xfrm>
                        <a:custGeom>
                          <a:avLst/>
                          <a:gdLst>
                            <a:gd name="connsiteX0" fmla="*/ 0 w 70770"/>
                            <a:gd name="connsiteY0" fmla="*/ 26384 h 26384"/>
                            <a:gd name="connsiteX1" fmla="*/ 3239 w 70770"/>
                            <a:gd name="connsiteY1" fmla="*/ 25813 h 26384"/>
                            <a:gd name="connsiteX2" fmla="*/ 6763 w 70770"/>
                            <a:gd name="connsiteY2" fmla="*/ 24765 h 26384"/>
                            <a:gd name="connsiteX3" fmla="*/ 11240 w 70770"/>
                            <a:gd name="connsiteY3" fmla="*/ 22955 h 26384"/>
                            <a:gd name="connsiteX4" fmla="*/ 22289 w 70770"/>
                            <a:gd name="connsiteY4" fmla="*/ 17907 h 26384"/>
                            <a:gd name="connsiteX5" fmla="*/ 28766 w 70770"/>
                            <a:gd name="connsiteY5" fmla="*/ 15335 h 26384"/>
                            <a:gd name="connsiteX6" fmla="*/ 35719 w 70770"/>
                            <a:gd name="connsiteY6" fmla="*/ 13621 h 26384"/>
                            <a:gd name="connsiteX7" fmla="*/ 42577 w 70770"/>
                            <a:gd name="connsiteY7" fmla="*/ 12001 h 26384"/>
                            <a:gd name="connsiteX8" fmla="*/ 49149 w 70770"/>
                            <a:gd name="connsiteY8" fmla="*/ 10192 h 26384"/>
                            <a:gd name="connsiteX9" fmla="*/ 55150 w 70770"/>
                            <a:gd name="connsiteY9" fmla="*/ 8096 h 26384"/>
                            <a:gd name="connsiteX10" fmla="*/ 60389 w 70770"/>
                            <a:gd name="connsiteY10" fmla="*/ 5810 h 26384"/>
                            <a:gd name="connsiteX11" fmla="*/ 64675 w 70770"/>
                            <a:gd name="connsiteY11" fmla="*/ 3620 h 26384"/>
                            <a:gd name="connsiteX12" fmla="*/ 67913 w 70770"/>
                            <a:gd name="connsiteY12" fmla="*/ 1714 h 26384"/>
                            <a:gd name="connsiteX13" fmla="*/ 70771 w 70770"/>
                            <a:gd name="connsiteY13" fmla="*/ 0 h 26384"/>
                            <a:gd name="connsiteX14" fmla="*/ 68294 w 70770"/>
                            <a:gd name="connsiteY14" fmla="*/ 2096 h 26384"/>
                            <a:gd name="connsiteX15" fmla="*/ 65342 w 70770"/>
                            <a:gd name="connsiteY15" fmla="*/ 4381 h 26384"/>
                            <a:gd name="connsiteX16" fmla="*/ 61246 w 70770"/>
                            <a:gd name="connsiteY16" fmla="*/ 7144 h 26384"/>
                            <a:gd name="connsiteX17" fmla="*/ 56102 w 70770"/>
                            <a:gd name="connsiteY17" fmla="*/ 9906 h 26384"/>
                            <a:gd name="connsiteX18" fmla="*/ 50102 w 70770"/>
                            <a:gd name="connsiteY18" fmla="*/ 12383 h 26384"/>
                            <a:gd name="connsiteX19" fmla="*/ 43434 w 70770"/>
                            <a:gd name="connsiteY19" fmla="*/ 14478 h 26384"/>
                            <a:gd name="connsiteX20" fmla="*/ 36481 w 70770"/>
                            <a:gd name="connsiteY20" fmla="*/ 16192 h 26384"/>
                            <a:gd name="connsiteX21" fmla="*/ 29718 w 70770"/>
                            <a:gd name="connsiteY21" fmla="*/ 17812 h 26384"/>
                            <a:gd name="connsiteX22" fmla="*/ 23336 w 70770"/>
                            <a:gd name="connsiteY22" fmla="*/ 20098 h 26384"/>
                            <a:gd name="connsiteX23" fmla="*/ 11906 w 70770"/>
                            <a:gd name="connsiteY23" fmla="*/ 24384 h 26384"/>
                            <a:gd name="connsiteX24" fmla="*/ 7144 w 70770"/>
                            <a:gd name="connsiteY24" fmla="*/ 25717 h 26384"/>
                            <a:gd name="connsiteX25" fmla="*/ 3429 w 70770"/>
                            <a:gd name="connsiteY25" fmla="*/ 26384 h 26384"/>
                            <a:gd name="connsiteX26" fmla="*/ 0 w 70770"/>
                            <a:gd name="connsiteY26" fmla="*/ 26384 h 263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70770" h="26384">
                              <a:moveTo>
                                <a:pt x="0" y="26384"/>
                              </a:moveTo>
                              <a:cubicBezTo>
                                <a:pt x="0" y="26384"/>
                                <a:pt x="1143" y="26194"/>
                                <a:pt x="3239" y="25813"/>
                              </a:cubicBezTo>
                              <a:cubicBezTo>
                                <a:pt x="4286" y="25527"/>
                                <a:pt x="5429" y="25146"/>
                                <a:pt x="6763" y="24765"/>
                              </a:cubicBezTo>
                              <a:cubicBezTo>
                                <a:pt x="8096" y="24193"/>
                                <a:pt x="9620" y="23622"/>
                                <a:pt x="11240" y="22955"/>
                              </a:cubicBezTo>
                              <a:cubicBezTo>
                                <a:pt x="14478" y="21622"/>
                                <a:pt x="18193" y="19717"/>
                                <a:pt x="22289" y="17907"/>
                              </a:cubicBezTo>
                              <a:cubicBezTo>
                                <a:pt x="24384" y="17050"/>
                                <a:pt x="26479" y="16097"/>
                                <a:pt x="28766" y="15335"/>
                              </a:cubicBezTo>
                              <a:cubicBezTo>
                                <a:pt x="31242" y="14573"/>
                                <a:pt x="33433" y="14192"/>
                                <a:pt x="35719" y="13621"/>
                              </a:cubicBezTo>
                              <a:cubicBezTo>
                                <a:pt x="38005" y="13049"/>
                                <a:pt x="40291" y="12573"/>
                                <a:pt x="42577" y="12001"/>
                              </a:cubicBezTo>
                              <a:cubicBezTo>
                                <a:pt x="44863" y="11430"/>
                                <a:pt x="47054" y="10858"/>
                                <a:pt x="49149" y="10192"/>
                              </a:cubicBezTo>
                              <a:cubicBezTo>
                                <a:pt x="51245" y="9620"/>
                                <a:pt x="53245" y="8763"/>
                                <a:pt x="55150" y="8096"/>
                              </a:cubicBezTo>
                              <a:cubicBezTo>
                                <a:pt x="57055" y="7334"/>
                                <a:pt x="58769" y="6572"/>
                                <a:pt x="60389" y="5810"/>
                              </a:cubicBezTo>
                              <a:cubicBezTo>
                                <a:pt x="61913" y="4953"/>
                                <a:pt x="63341" y="4191"/>
                                <a:pt x="64675" y="3620"/>
                              </a:cubicBezTo>
                              <a:cubicBezTo>
                                <a:pt x="66008" y="2953"/>
                                <a:pt x="66961" y="2191"/>
                                <a:pt x="67913" y="1714"/>
                              </a:cubicBezTo>
                              <a:cubicBezTo>
                                <a:pt x="69723" y="667"/>
                                <a:pt x="70771" y="0"/>
                                <a:pt x="70771" y="0"/>
                              </a:cubicBezTo>
                              <a:cubicBezTo>
                                <a:pt x="70771" y="0"/>
                                <a:pt x="69818" y="762"/>
                                <a:pt x="68294" y="2096"/>
                              </a:cubicBezTo>
                              <a:cubicBezTo>
                                <a:pt x="67437" y="2762"/>
                                <a:pt x="66580" y="3620"/>
                                <a:pt x="65342" y="4381"/>
                              </a:cubicBezTo>
                              <a:cubicBezTo>
                                <a:pt x="64103" y="5239"/>
                                <a:pt x="62770" y="6191"/>
                                <a:pt x="61246" y="7144"/>
                              </a:cubicBezTo>
                              <a:cubicBezTo>
                                <a:pt x="59627" y="8001"/>
                                <a:pt x="58007" y="8954"/>
                                <a:pt x="56102" y="9906"/>
                              </a:cubicBezTo>
                              <a:cubicBezTo>
                                <a:pt x="54197" y="10668"/>
                                <a:pt x="52292" y="11716"/>
                                <a:pt x="50102" y="12383"/>
                              </a:cubicBezTo>
                              <a:cubicBezTo>
                                <a:pt x="48006" y="13145"/>
                                <a:pt x="45720" y="13906"/>
                                <a:pt x="43434" y="14478"/>
                              </a:cubicBezTo>
                              <a:cubicBezTo>
                                <a:pt x="41148" y="15145"/>
                                <a:pt x="38862" y="15621"/>
                                <a:pt x="36481" y="16192"/>
                              </a:cubicBezTo>
                              <a:cubicBezTo>
                                <a:pt x="34195" y="16764"/>
                                <a:pt x="31718" y="17145"/>
                                <a:pt x="29718" y="17812"/>
                              </a:cubicBezTo>
                              <a:cubicBezTo>
                                <a:pt x="27527" y="18479"/>
                                <a:pt x="25432" y="19241"/>
                                <a:pt x="23336" y="20098"/>
                              </a:cubicBezTo>
                              <a:cubicBezTo>
                                <a:pt x="19241" y="21717"/>
                                <a:pt x="15335" y="23241"/>
                                <a:pt x="11906" y="24384"/>
                              </a:cubicBezTo>
                              <a:cubicBezTo>
                                <a:pt x="10192" y="24955"/>
                                <a:pt x="8573" y="25337"/>
                                <a:pt x="7144" y="25717"/>
                              </a:cubicBezTo>
                              <a:cubicBezTo>
                                <a:pt x="5715" y="25908"/>
                                <a:pt x="4381" y="26194"/>
                                <a:pt x="3429" y="26384"/>
                              </a:cubicBezTo>
                              <a:cubicBezTo>
                                <a:pt x="1143" y="26384"/>
                                <a:pt x="0" y="26384"/>
                                <a:pt x="0" y="2638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" name="Freeform: Shape 171">
                          <a:extLst>
                            <a:ext uri="{FF2B5EF4-FFF2-40B4-BE49-F238E27FC236}">
                              <a16:creationId xmlns:a16="http://schemas.microsoft.com/office/drawing/2014/main" id="{50C588FA-FF0A-4A12-B914-674A2F6D77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5463" y="3779614"/>
                          <a:ext cx="26765" cy="5929"/>
                        </a:xfrm>
                        <a:custGeom>
                          <a:avLst/>
                          <a:gdLst>
                            <a:gd name="connsiteX0" fmla="*/ 0 w 26765"/>
                            <a:gd name="connsiteY0" fmla="*/ 0 h 5929"/>
                            <a:gd name="connsiteX1" fmla="*/ 1238 w 26765"/>
                            <a:gd name="connsiteY1" fmla="*/ 191 h 5929"/>
                            <a:gd name="connsiteX2" fmla="*/ 4286 w 26765"/>
                            <a:gd name="connsiteY2" fmla="*/ 762 h 5929"/>
                            <a:gd name="connsiteX3" fmla="*/ 13335 w 26765"/>
                            <a:gd name="connsiteY3" fmla="*/ 2762 h 5929"/>
                            <a:gd name="connsiteX4" fmla="*/ 18098 w 26765"/>
                            <a:gd name="connsiteY4" fmla="*/ 3524 h 5929"/>
                            <a:gd name="connsiteX5" fmla="*/ 22384 w 26765"/>
                            <a:gd name="connsiteY5" fmla="*/ 3905 h 5929"/>
                            <a:gd name="connsiteX6" fmla="*/ 25527 w 26765"/>
                            <a:gd name="connsiteY6" fmla="*/ 4096 h 5929"/>
                            <a:gd name="connsiteX7" fmla="*/ 26765 w 26765"/>
                            <a:gd name="connsiteY7" fmla="*/ 4191 h 5929"/>
                            <a:gd name="connsiteX8" fmla="*/ 25622 w 26765"/>
                            <a:gd name="connsiteY8" fmla="*/ 4572 h 5929"/>
                            <a:gd name="connsiteX9" fmla="*/ 22574 w 26765"/>
                            <a:gd name="connsiteY9" fmla="*/ 5429 h 5929"/>
                            <a:gd name="connsiteX10" fmla="*/ 18098 w 26765"/>
                            <a:gd name="connsiteY10" fmla="*/ 5905 h 5929"/>
                            <a:gd name="connsiteX11" fmla="*/ 15526 w 26765"/>
                            <a:gd name="connsiteY11" fmla="*/ 5810 h 5929"/>
                            <a:gd name="connsiteX12" fmla="*/ 12954 w 26765"/>
                            <a:gd name="connsiteY12" fmla="*/ 5429 h 5929"/>
                            <a:gd name="connsiteX13" fmla="*/ 8001 w 26765"/>
                            <a:gd name="connsiteY13" fmla="*/ 4000 h 5929"/>
                            <a:gd name="connsiteX14" fmla="*/ 3905 w 26765"/>
                            <a:gd name="connsiteY14" fmla="*/ 2191 h 5929"/>
                            <a:gd name="connsiteX15" fmla="*/ 1143 w 26765"/>
                            <a:gd name="connsiteY15" fmla="*/ 571 h 5929"/>
                            <a:gd name="connsiteX16" fmla="*/ 0 w 26765"/>
                            <a:gd name="connsiteY16" fmla="*/ 0 h 59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6765" h="5929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0"/>
                                <a:pt x="1238" y="191"/>
                              </a:cubicBezTo>
                              <a:cubicBezTo>
                                <a:pt x="2000" y="381"/>
                                <a:pt x="3048" y="571"/>
                                <a:pt x="4286" y="762"/>
                              </a:cubicBezTo>
                              <a:cubicBezTo>
                                <a:pt x="6763" y="1333"/>
                                <a:pt x="10097" y="2096"/>
                                <a:pt x="13335" y="2762"/>
                              </a:cubicBezTo>
                              <a:cubicBezTo>
                                <a:pt x="14954" y="3048"/>
                                <a:pt x="16574" y="3334"/>
                                <a:pt x="18098" y="3524"/>
                              </a:cubicBezTo>
                              <a:cubicBezTo>
                                <a:pt x="19622" y="3810"/>
                                <a:pt x="21050" y="3810"/>
                                <a:pt x="22384" y="3905"/>
                              </a:cubicBezTo>
                              <a:cubicBezTo>
                                <a:pt x="23622" y="4000"/>
                                <a:pt x="24765" y="4000"/>
                                <a:pt x="25527" y="4096"/>
                              </a:cubicBezTo>
                              <a:cubicBezTo>
                                <a:pt x="26289" y="4096"/>
                                <a:pt x="26765" y="4191"/>
                                <a:pt x="26765" y="4191"/>
                              </a:cubicBezTo>
                              <a:cubicBezTo>
                                <a:pt x="26765" y="4191"/>
                                <a:pt x="26384" y="4382"/>
                                <a:pt x="25622" y="4572"/>
                              </a:cubicBezTo>
                              <a:cubicBezTo>
                                <a:pt x="24860" y="4763"/>
                                <a:pt x="23813" y="5239"/>
                                <a:pt x="22574" y="5429"/>
                              </a:cubicBezTo>
                              <a:cubicBezTo>
                                <a:pt x="21241" y="5620"/>
                                <a:pt x="19717" y="5905"/>
                                <a:pt x="18098" y="5905"/>
                              </a:cubicBezTo>
                              <a:cubicBezTo>
                                <a:pt x="17240" y="5905"/>
                                <a:pt x="16383" y="6001"/>
                                <a:pt x="15526" y="5810"/>
                              </a:cubicBezTo>
                              <a:cubicBezTo>
                                <a:pt x="14669" y="5715"/>
                                <a:pt x="13811" y="5525"/>
                                <a:pt x="12954" y="5429"/>
                              </a:cubicBezTo>
                              <a:cubicBezTo>
                                <a:pt x="11240" y="5048"/>
                                <a:pt x="9525" y="4667"/>
                                <a:pt x="8001" y="4000"/>
                              </a:cubicBezTo>
                              <a:cubicBezTo>
                                <a:pt x="6477" y="3429"/>
                                <a:pt x="5048" y="2762"/>
                                <a:pt x="3905" y="2191"/>
                              </a:cubicBezTo>
                              <a:cubicBezTo>
                                <a:pt x="2762" y="1619"/>
                                <a:pt x="1810" y="953"/>
                                <a:pt x="1143" y="571"/>
                              </a:cubicBezTo>
                              <a:cubicBezTo>
                                <a:pt x="381" y="19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" name="Freeform: Shape 172">
                          <a:extLst>
                            <a:ext uri="{FF2B5EF4-FFF2-40B4-BE49-F238E27FC236}">
                              <a16:creationId xmlns:a16="http://schemas.microsoft.com/office/drawing/2014/main" id="{ECD7B8AC-55C8-43EB-8C0B-86E565EBCA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0129" y="3713701"/>
                          <a:ext cx="81248" cy="37147"/>
                        </a:xfrm>
                        <a:custGeom>
                          <a:avLst/>
                          <a:gdLst>
                            <a:gd name="connsiteX0" fmla="*/ 0 w 81248"/>
                            <a:gd name="connsiteY0" fmla="*/ 37147 h 37147"/>
                            <a:gd name="connsiteX1" fmla="*/ 3143 w 81248"/>
                            <a:gd name="connsiteY1" fmla="*/ 34862 h 37147"/>
                            <a:gd name="connsiteX2" fmla="*/ 6953 w 81248"/>
                            <a:gd name="connsiteY2" fmla="*/ 32575 h 37147"/>
                            <a:gd name="connsiteX3" fmla="*/ 12192 w 81248"/>
                            <a:gd name="connsiteY3" fmla="*/ 30004 h 37147"/>
                            <a:gd name="connsiteX4" fmla="*/ 25908 w 81248"/>
                            <a:gd name="connsiteY4" fmla="*/ 25337 h 37147"/>
                            <a:gd name="connsiteX5" fmla="*/ 33623 w 81248"/>
                            <a:gd name="connsiteY5" fmla="*/ 22955 h 37147"/>
                            <a:gd name="connsiteX6" fmla="*/ 41434 w 81248"/>
                            <a:gd name="connsiteY6" fmla="*/ 20098 h 37147"/>
                            <a:gd name="connsiteX7" fmla="*/ 49244 w 81248"/>
                            <a:gd name="connsiteY7" fmla="*/ 17145 h 37147"/>
                            <a:gd name="connsiteX8" fmla="*/ 56579 w 81248"/>
                            <a:gd name="connsiteY8" fmla="*/ 13811 h 37147"/>
                            <a:gd name="connsiteX9" fmla="*/ 63341 w 81248"/>
                            <a:gd name="connsiteY9" fmla="*/ 10477 h 37147"/>
                            <a:gd name="connsiteX10" fmla="*/ 69342 w 81248"/>
                            <a:gd name="connsiteY10" fmla="*/ 7334 h 37147"/>
                            <a:gd name="connsiteX11" fmla="*/ 74200 w 81248"/>
                            <a:gd name="connsiteY11" fmla="*/ 4381 h 37147"/>
                            <a:gd name="connsiteX12" fmla="*/ 77915 w 81248"/>
                            <a:gd name="connsiteY12" fmla="*/ 2000 h 37147"/>
                            <a:gd name="connsiteX13" fmla="*/ 81248 w 81248"/>
                            <a:gd name="connsiteY13" fmla="*/ 0 h 37147"/>
                            <a:gd name="connsiteX14" fmla="*/ 78200 w 81248"/>
                            <a:gd name="connsiteY14" fmla="*/ 2477 h 37147"/>
                            <a:gd name="connsiteX15" fmla="*/ 74676 w 81248"/>
                            <a:gd name="connsiteY15" fmla="*/ 5239 h 37147"/>
                            <a:gd name="connsiteX16" fmla="*/ 70009 w 81248"/>
                            <a:gd name="connsiteY16" fmla="*/ 8668 h 37147"/>
                            <a:gd name="connsiteX17" fmla="*/ 64199 w 81248"/>
                            <a:gd name="connsiteY17" fmla="*/ 12287 h 37147"/>
                            <a:gd name="connsiteX18" fmla="*/ 57531 w 81248"/>
                            <a:gd name="connsiteY18" fmla="*/ 16097 h 37147"/>
                            <a:gd name="connsiteX19" fmla="*/ 50101 w 81248"/>
                            <a:gd name="connsiteY19" fmla="*/ 19717 h 37147"/>
                            <a:gd name="connsiteX20" fmla="*/ 42291 w 81248"/>
                            <a:gd name="connsiteY20" fmla="*/ 22765 h 37147"/>
                            <a:gd name="connsiteX21" fmla="*/ 34290 w 81248"/>
                            <a:gd name="connsiteY21" fmla="*/ 25527 h 37147"/>
                            <a:gd name="connsiteX22" fmla="*/ 26384 w 81248"/>
                            <a:gd name="connsiteY22" fmla="*/ 27718 h 37147"/>
                            <a:gd name="connsiteX23" fmla="*/ 12573 w 81248"/>
                            <a:gd name="connsiteY23" fmla="*/ 31528 h 37147"/>
                            <a:gd name="connsiteX24" fmla="*/ 7239 w 81248"/>
                            <a:gd name="connsiteY24" fmla="*/ 33528 h 37147"/>
                            <a:gd name="connsiteX25" fmla="*/ 3239 w 81248"/>
                            <a:gd name="connsiteY25" fmla="*/ 35338 h 37147"/>
                            <a:gd name="connsiteX26" fmla="*/ 0 w 81248"/>
                            <a:gd name="connsiteY26" fmla="*/ 37147 h 371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81248" h="37147">
                              <a:moveTo>
                                <a:pt x="0" y="37147"/>
                              </a:moveTo>
                              <a:cubicBezTo>
                                <a:pt x="0" y="37147"/>
                                <a:pt x="1143" y="36290"/>
                                <a:pt x="3143" y="34862"/>
                              </a:cubicBezTo>
                              <a:cubicBezTo>
                                <a:pt x="4096" y="34100"/>
                                <a:pt x="5429" y="33433"/>
                                <a:pt x="6953" y="32575"/>
                              </a:cubicBezTo>
                              <a:cubicBezTo>
                                <a:pt x="8477" y="31718"/>
                                <a:pt x="10192" y="30861"/>
                                <a:pt x="12192" y="30004"/>
                              </a:cubicBezTo>
                              <a:cubicBezTo>
                                <a:pt x="16097" y="28384"/>
                                <a:pt x="20860" y="26765"/>
                                <a:pt x="25908" y="25337"/>
                              </a:cubicBezTo>
                              <a:cubicBezTo>
                                <a:pt x="28385" y="24575"/>
                                <a:pt x="31051" y="23813"/>
                                <a:pt x="33623" y="22955"/>
                              </a:cubicBezTo>
                              <a:cubicBezTo>
                                <a:pt x="36290" y="22193"/>
                                <a:pt x="38767" y="21146"/>
                                <a:pt x="41434" y="20098"/>
                              </a:cubicBezTo>
                              <a:cubicBezTo>
                                <a:pt x="44005" y="19050"/>
                                <a:pt x="46768" y="18288"/>
                                <a:pt x="49244" y="17145"/>
                              </a:cubicBezTo>
                              <a:cubicBezTo>
                                <a:pt x="51721" y="16002"/>
                                <a:pt x="54197" y="14954"/>
                                <a:pt x="56579" y="13811"/>
                              </a:cubicBezTo>
                              <a:cubicBezTo>
                                <a:pt x="58960" y="12764"/>
                                <a:pt x="61246" y="11621"/>
                                <a:pt x="63341" y="10477"/>
                              </a:cubicBezTo>
                              <a:cubicBezTo>
                                <a:pt x="65437" y="9335"/>
                                <a:pt x="67437" y="8287"/>
                                <a:pt x="69342" y="7334"/>
                              </a:cubicBezTo>
                              <a:cubicBezTo>
                                <a:pt x="71247" y="6382"/>
                                <a:pt x="72771" y="5239"/>
                                <a:pt x="74200" y="4381"/>
                              </a:cubicBezTo>
                              <a:cubicBezTo>
                                <a:pt x="75629" y="3524"/>
                                <a:pt x="76962" y="2667"/>
                                <a:pt x="77915" y="2000"/>
                              </a:cubicBezTo>
                              <a:cubicBezTo>
                                <a:pt x="80010" y="762"/>
                                <a:pt x="81248" y="0"/>
                                <a:pt x="81248" y="0"/>
                              </a:cubicBezTo>
                              <a:cubicBezTo>
                                <a:pt x="81248" y="0"/>
                                <a:pt x="80105" y="857"/>
                                <a:pt x="78200" y="2477"/>
                              </a:cubicBezTo>
                              <a:cubicBezTo>
                                <a:pt x="77248" y="3239"/>
                                <a:pt x="76009" y="4191"/>
                                <a:pt x="74676" y="5239"/>
                              </a:cubicBezTo>
                              <a:cubicBezTo>
                                <a:pt x="73247" y="6287"/>
                                <a:pt x="71914" y="7620"/>
                                <a:pt x="70009" y="8668"/>
                              </a:cubicBezTo>
                              <a:cubicBezTo>
                                <a:pt x="68199" y="9811"/>
                                <a:pt x="66294" y="11049"/>
                                <a:pt x="64199" y="12287"/>
                              </a:cubicBezTo>
                              <a:cubicBezTo>
                                <a:pt x="62103" y="13621"/>
                                <a:pt x="60008" y="14954"/>
                                <a:pt x="57531" y="16097"/>
                              </a:cubicBezTo>
                              <a:cubicBezTo>
                                <a:pt x="55150" y="17240"/>
                                <a:pt x="52673" y="18479"/>
                                <a:pt x="50101" y="19717"/>
                              </a:cubicBezTo>
                              <a:cubicBezTo>
                                <a:pt x="47530" y="20955"/>
                                <a:pt x="44863" y="21812"/>
                                <a:pt x="42291" y="22765"/>
                              </a:cubicBezTo>
                              <a:cubicBezTo>
                                <a:pt x="39719" y="23717"/>
                                <a:pt x="36957" y="24765"/>
                                <a:pt x="34290" y="25527"/>
                              </a:cubicBezTo>
                              <a:cubicBezTo>
                                <a:pt x="31623" y="26384"/>
                                <a:pt x="28956" y="27051"/>
                                <a:pt x="26384" y="27718"/>
                              </a:cubicBezTo>
                              <a:cubicBezTo>
                                <a:pt x="21241" y="29051"/>
                                <a:pt x="16573" y="30194"/>
                                <a:pt x="12573" y="31528"/>
                              </a:cubicBezTo>
                              <a:cubicBezTo>
                                <a:pt x="10668" y="32290"/>
                                <a:pt x="8763" y="32861"/>
                                <a:pt x="7239" y="33528"/>
                              </a:cubicBezTo>
                              <a:cubicBezTo>
                                <a:pt x="5715" y="34195"/>
                                <a:pt x="4286" y="34766"/>
                                <a:pt x="3239" y="35338"/>
                              </a:cubicBezTo>
                              <a:cubicBezTo>
                                <a:pt x="1238" y="36481"/>
                                <a:pt x="0" y="37147"/>
                                <a:pt x="0" y="371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4" name="Freeform: Shape 173">
                          <a:extLst>
                            <a:ext uri="{FF2B5EF4-FFF2-40B4-BE49-F238E27FC236}">
                              <a16:creationId xmlns:a16="http://schemas.microsoft.com/office/drawing/2014/main" id="{03A7D892-05B4-4724-AACD-BCE960AE39A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29089" y="3729117"/>
                          <a:ext cx="17621" cy="4701"/>
                        </a:xfrm>
                        <a:custGeom>
                          <a:avLst/>
                          <a:gdLst>
                            <a:gd name="connsiteX0" fmla="*/ 0 w 17621"/>
                            <a:gd name="connsiteY0" fmla="*/ 15 h 4701"/>
                            <a:gd name="connsiteX1" fmla="*/ 2953 w 17621"/>
                            <a:gd name="connsiteY1" fmla="*/ 206 h 4701"/>
                            <a:gd name="connsiteX2" fmla="*/ 9049 w 17621"/>
                            <a:gd name="connsiteY2" fmla="*/ 1634 h 4701"/>
                            <a:gd name="connsiteX3" fmla="*/ 12097 w 17621"/>
                            <a:gd name="connsiteY3" fmla="*/ 2301 h 4701"/>
                            <a:gd name="connsiteX4" fmla="*/ 13525 w 17621"/>
                            <a:gd name="connsiteY4" fmla="*/ 2492 h 4701"/>
                            <a:gd name="connsiteX5" fmla="*/ 14764 w 17621"/>
                            <a:gd name="connsiteY5" fmla="*/ 2587 h 4701"/>
                            <a:gd name="connsiteX6" fmla="*/ 16764 w 17621"/>
                            <a:gd name="connsiteY6" fmla="*/ 2492 h 4701"/>
                            <a:gd name="connsiteX7" fmla="*/ 17621 w 17621"/>
                            <a:gd name="connsiteY7" fmla="*/ 2396 h 4701"/>
                            <a:gd name="connsiteX8" fmla="*/ 17050 w 17621"/>
                            <a:gd name="connsiteY8" fmla="*/ 2968 h 4701"/>
                            <a:gd name="connsiteX9" fmla="*/ 15145 w 17621"/>
                            <a:gd name="connsiteY9" fmla="*/ 4111 h 4701"/>
                            <a:gd name="connsiteX10" fmla="*/ 12001 w 17621"/>
                            <a:gd name="connsiteY10" fmla="*/ 4682 h 4701"/>
                            <a:gd name="connsiteX11" fmla="*/ 8477 w 17621"/>
                            <a:gd name="connsiteY11" fmla="*/ 4301 h 4701"/>
                            <a:gd name="connsiteX12" fmla="*/ 2572 w 17621"/>
                            <a:gd name="connsiteY12" fmla="*/ 1730 h 4701"/>
                            <a:gd name="connsiteX13" fmla="*/ 762 w 17621"/>
                            <a:gd name="connsiteY13" fmla="*/ 587 h 4701"/>
                            <a:gd name="connsiteX14" fmla="*/ 0 w 17621"/>
                            <a:gd name="connsiteY14" fmla="*/ 15 h 47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7621" h="4701">
                              <a:moveTo>
                                <a:pt x="0" y="15"/>
                              </a:moveTo>
                              <a:cubicBezTo>
                                <a:pt x="0" y="15"/>
                                <a:pt x="1238" y="-80"/>
                                <a:pt x="2953" y="206"/>
                              </a:cubicBezTo>
                              <a:cubicBezTo>
                                <a:pt x="4763" y="491"/>
                                <a:pt x="6953" y="1063"/>
                                <a:pt x="9049" y="1634"/>
                              </a:cubicBezTo>
                              <a:cubicBezTo>
                                <a:pt x="10096" y="1825"/>
                                <a:pt x="11144" y="2206"/>
                                <a:pt x="12097" y="2301"/>
                              </a:cubicBezTo>
                              <a:cubicBezTo>
                                <a:pt x="12573" y="2301"/>
                                <a:pt x="13049" y="2492"/>
                                <a:pt x="13525" y="2492"/>
                              </a:cubicBezTo>
                              <a:cubicBezTo>
                                <a:pt x="13906" y="2492"/>
                                <a:pt x="14383" y="2492"/>
                                <a:pt x="14764" y="2587"/>
                              </a:cubicBezTo>
                              <a:cubicBezTo>
                                <a:pt x="15621" y="2682"/>
                                <a:pt x="16192" y="2492"/>
                                <a:pt x="16764" y="2492"/>
                              </a:cubicBezTo>
                              <a:cubicBezTo>
                                <a:pt x="17240" y="2492"/>
                                <a:pt x="17621" y="2396"/>
                                <a:pt x="17621" y="2396"/>
                              </a:cubicBezTo>
                              <a:cubicBezTo>
                                <a:pt x="17621" y="2396"/>
                                <a:pt x="17431" y="2587"/>
                                <a:pt x="17050" y="2968"/>
                              </a:cubicBezTo>
                              <a:cubicBezTo>
                                <a:pt x="16574" y="3158"/>
                                <a:pt x="16002" y="3920"/>
                                <a:pt x="15145" y="4111"/>
                              </a:cubicBezTo>
                              <a:cubicBezTo>
                                <a:pt x="14288" y="4492"/>
                                <a:pt x="13145" y="4778"/>
                                <a:pt x="12001" y="4682"/>
                              </a:cubicBezTo>
                              <a:cubicBezTo>
                                <a:pt x="10763" y="4778"/>
                                <a:pt x="9620" y="4492"/>
                                <a:pt x="8477" y="4301"/>
                              </a:cubicBezTo>
                              <a:cubicBezTo>
                                <a:pt x="6191" y="3635"/>
                                <a:pt x="4096" y="2587"/>
                                <a:pt x="2572" y="1730"/>
                              </a:cubicBezTo>
                              <a:cubicBezTo>
                                <a:pt x="1810" y="1253"/>
                                <a:pt x="1238" y="872"/>
                                <a:pt x="762" y="587"/>
                              </a:cubicBezTo>
                              <a:cubicBezTo>
                                <a:pt x="286" y="206"/>
                                <a:pt x="0" y="15"/>
                                <a:pt x="0" y="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" name="Freeform: Shape 174">
                          <a:extLst>
                            <a:ext uri="{FF2B5EF4-FFF2-40B4-BE49-F238E27FC236}">
                              <a16:creationId xmlns:a16="http://schemas.microsoft.com/office/drawing/2014/main" id="{25DE8E3A-D372-4340-90F3-374A251A3A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6324" y="3691603"/>
                          <a:ext cx="50863" cy="20383"/>
                        </a:xfrm>
                        <a:custGeom>
                          <a:avLst/>
                          <a:gdLst>
                            <a:gd name="connsiteX0" fmla="*/ 0 w 50863"/>
                            <a:gd name="connsiteY0" fmla="*/ 20383 h 20383"/>
                            <a:gd name="connsiteX1" fmla="*/ 2286 w 50863"/>
                            <a:gd name="connsiteY1" fmla="*/ 19717 h 20383"/>
                            <a:gd name="connsiteX2" fmla="*/ 8382 w 50863"/>
                            <a:gd name="connsiteY2" fmla="*/ 18098 h 20383"/>
                            <a:gd name="connsiteX3" fmla="*/ 16954 w 50863"/>
                            <a:gd name="connsiteY3" fmla="*/ 15716 h 20383"/>
                            <a:gd name="connsiteX4" fmla="*/ 21717 w 50863"/>
                            <a:gd name="connsiteY4" fmla="*/ 14288 h 20383"/>
                            <a:gd name="connsiteX5" fmla="*/ 26575 w 50863"/>
                            <a:gd name="connsiteY5" fmla="*/ 12668 h 20383"/>
                            <a:gd name="connsiteX6" fmla="*/ 31337 w 50863"/>
                            <a:gd name="connsiteY6" fmla="*/ 10858 h 20383"/>
                            <a:gd name="connsiteX7" fmla="*/ 35814 w 50863"/>
                            <a:gd name="connsiteY7" fmla="*/ 8858 h 20383"/>
                            <a:gd name="connsiteX8" fmla="*/ 40005 w 50863"/>
                            <a:gd name="connsiteY8" fmla="*/ 6858 h 20383"/>
                            <a:gd name="connsiteX9" fmla="*/ 43625 w 50863"/>
                            <a:gd name="connsiteY9" fmla="*/ 4763 h 20383"/>
                            <a:gd name="connsiteX10" fmla="*/ 48863 w 50863"/>
                            <a:gd name="connsiteY10" fmla="*/ 1333 h 20383"/>
                            <a:gd name="connsiteX11" fmla="*/ 50863 w 50863"/>
                            <a:gd name="connsiteY11" fmla="*/ 0 h 20383"/>
                            <a:gd name="connsiteX12" fmla="*/ 49149 w 50863"/>
                            <a:gd name="connsiteY12" fmla="*/ 1715 h 20383"/>
                            <a:gd name="connsiteX13" fmla="*/ 47149 w 50863"/>
                            <a:gd name="connsiteY13" fmla="*/ 3619 h 20383"/>
                            <a:gd name="connsiteX14" fmla="*/ 44387 w 50863"/>
                            <a:gd name="connsiteY14" fmla="*/ 6001 h 20383"/>
                            <a:gd name="connsiteX15" fmla="*/ 40958 w 50863"/>
                            <a:gd name="connsiteY15" fmla="*/ 8477 h 20383"/>
                            <a:gd name="connsiteX16" fmla="*/ 36862 w 50863"/>
                            <a:gd name="connsiteY16" fmla="*/ 10954 h 20383"/>
                            <a:gd name="connsiteX17" fmla="*/ 32290 w 50863"/>
                            <a:gd name="connsiteY17" fmla="*/ 13240 h 20383"/>
                            <a:gd name="connsiteX18" fmla="*/ 27432 w 50863"/>
                            <a:gd name="connsiteY18" fmla="*/ 15240 h 20383"/>
                            <a:gd name="connsiteX19" fmla="*/ 22384 w 50863"/>
                            <a:gd name="connsiteY19" fmla="*/ 16764 h 20383"/>
                            <a:gd name="connsiteX20" fmla="*/ 17431 w 50863"/>
                            <a:gd name="connsiteY20" fmla="*/ 18002 h 20383"/>
                            <a:gd name="connsiteX21" fmla="*/ 8572 w 50863"/>
                            <a:gd name="connsiteY21" fmla="*/ 19526 h 20383"/>
                            <a:gd name="connsiteX22" fmla="*/ 2286 w 50863"/>
                            <a:gd name="connsiteY22" fmla="*/ 20098 h 20383"/>
                            <a:gd name="connsiteX23" fmla="*/ 0 w 50863"/>
                            <a:gd name="connsiteY23" fmla="*/ 20383 h 203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50863" h="20383">
                              <a:moveTo>
                                <a:pt x="0" y="20383"/>
                              </a:moveTo>
                              <a:cubicBezTo>
                                <a:pt x="0" y="20383"/>
                                <a:pt x="857" y="20193"/>
                                <a:pt x="2286" y="19717"/>
                              </a:cubicBezTo>
                              <a:cubicBezTo>
                                <a:pt x="3715" y="19336"/>
                                <a:pt x="5905" y="18764"/>
                                <a:pt x="8382" y="18098"/>
                              </a:cubicBezTo>
                              <a:cubicBezTo>
                                <a:pt x="10954" y="17431"/>
                                <a:pt x="13811" y="16669"/>
                                <a:pt x="16954" y="15716"/>
                              </a:cubicBezTo>
                              <a:cubicBezTo>
                                <a:pt x="18479" y="15335"/>
                                <a:pt x="20098" y="14859"/>
                                <a:pt x="21717" y="14288"/>
                              </a:cubicBezTo>
                              <a:cubicBezTo>
                                <a:pt x="23336" y="13716"/>
                                <a:pt x="24955" y="13240"/>
                                <a:pt x="26575" y="12668"/>
                              </a:cubicBezTo>
                              <a:cubicBezTo>
                                <a:pt x="28194" y="12002"/>
                                <a:pt x="29718" y="11430"/>
                                <a:pt x="31337" y="10858"/>
                              </a:cubicBezTo>
                              <a:cubicBezTo>
                                <a:pt x="32956" y="10287"/>
                                <a:pt x="34385" y="9525"/>
                                <a:pt x="35814" y="8858"/>
                              </a:cubicBezTo>
                              <a:cubicBezTo>
                                <a:pt x="37243" y="8192"/>
                                <a:pt x="38767" y="7620"/>
                                <a:pt x="40005" y="6858"/>
                              </a:cubicBezTo>
                              <a:cubicBezTo>
                                <a:pt x="41338" y="6096"/>
                                <a:pt x="42481" y="5429"/>
                                <a:pt x="43625" y="4763"/>
                              </a:cubicBezTo>
                              <a:cubicBezTo>
                                <a:pt x="45910" y="3524"/>
                                <a:pt x="47625" y="2191"/>
                                <a:pt x="48863" y="1333"/>
                              </a:cubicBezTo>
                              <a:cubicBezTo>
                                <a:pt x="50197" y="476"/>
                                <a:pt x="50863" y="0"/>
                                <a:pt x="50863" y="0"/>
                              </a:cubicBezTo>
                              <a:cubicBezTo>
                                <a:pt x="50863" y="0"/>
                                <a:pt x="50292" y="667"/>
                                <a:pt x="49149" y="1715"/>
                              </a:cubicBezTo>
                              <a:cubicBezTo>
                                <a:pt x="48577" y="2286"/>
                                <a:pt x="47911" y="2858"/>
                                <a:pt x="47149" y="3619"/>
                              </a:cubicBezTo>
                              <a:cubicBezTo>
                                <a:pt x="46387" y="4381"/>
                                <a:pt x="45529" y="5239"/>
                                <a:pt x="44387" y="6001"/>
                              </a:cubicBezTo>
                              <a:cubicBezTo>
                                <a:pt x="43339" y="6763"/>
                                <a:pt x="42196" y="7620"/>
                                <a:pt x="40958" y="8477"/>
                              </a:cubicBezTo>
                              <a:cubicBezTo>
                                <a:pt x="39719" y="9430"/>
                                <a:pt x="38291" y="10096"/>
                                <a:pt x="36862" y="10954"/>
                              </a:cubicBezTo>
                              <a:cubicBezTo>
                                <a:pt x="35433" y="11716"/>
                                <a:pt x="33909" y="12668"/>
                                <a:pt x="32290" y="13240"/>
                              </a:cubicBezTo>
                              <a:cubicBezTo>
                                <a:pt x="30671" y="13906"/>
                                <a:pt x="29051" y="14573"/>
                                <a:pt x="27432" y="15240"/>
                              </a:cubicBezTo>
                              <a:cubicBezTo>
                                <a:pt x="25717" y="15812"/>
                                <a:pt x="24098" y="16288"/>
                                <a:pt x="22384" y="16764"/>
                              </a:cubicBezTo>
                              <a:cubicBezTo>
                                <a:pt x="20764" y="17335"/>
                                <a:pt x="19050" y="17621"/>
                                <a:pt x="17431" y="18002"/>
                              </a:cubicBezTo>
                              <a:cubicBezTo>
                                <a:pt x="14192" y="18764"/>
                                <a:pt x="11144" y="19145"/>
                                <a:pt x="8572" y="19526"/>
                              </a:cubicBezTo>
                              <a:cubicBezTo>
                                <a:pt x="6001" y="19907"/>
                                <a:pt x="3810" y="20002"/>
                                <a:pt x="2286" y="20098"/>
                              </a:cubicBezTo>
                              <a:cubicBezTo>
                                <a:pt x="952" y="20288"/>
                                <a:pt x="0" y="20383"/>
                                <a:pt x="0" y="203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6" name="Freeform: Shape 175">
                          <a:extLst>
                            <a:ext uri="{FF2B5EF4-FFF2-40B4-BE49-F238E27FC236}">
                              <a16:creationId xmlns:a16="http://schemas.microsoft.com/office/drawing/2014/main" id="{B651C345-3B6D-43A7-A7E8-E56D0932037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7372" y="3654932"/>
                          <a:ext cx="22955" cy="57435"/>
                        </a:xfrm>
                        <a:custGeom>
                          <a:avLst/>
                          <a:gdLst>
                            <a:gd name="connsiteX0" fmla="*/ 0 w 22955"/>
                            <a:gd name="connsiteY0" fmla="*/ 57436 h 57435"/>
                            <a:gd name="connsiteX1" fmla="*/ 191 w 22955"/>
                            <a:gd name="connsiteY1" fmla="*/ 54769 h 57435"/>
                            <a:gd name="connsiteX2" fmla="*/ 381 w 22955"/>
                            <a:gd name="connsiteY2" fmla="*/ 51721 h 57435"/>
                            <a:gd name="connsiteX3" fmla="*/ 1048 w 22955"/>
                            <a:gd name="connsiteY3" fmla="*/ 47815 h 57435"/>
                            <a:gd name="connsiteX4" fmla="*/ 2191 w 22955"/>
                            <a:gd name="connsiteY4" fmla="*/ 43148 h 57435"/>
                            <a:gd name="connsiteX5" fmla="*/ 3905 w 22955"/>
                            <a:gd name="connsiteY5" fmla="*/ 38100 h 57435"/>
                            <a:gd name="connsiteX6" fmla="*/ 6001 w 22955"/>
                            <a:gd name="connsiteY6" fmla="*/ 32861 h 57435"/>
                            <a:gd name="connsiteX7" fmla="*/ 8382 w 22955"/>
                            <a:gd name="connsiteY7" fmla="*/ 27527 h 57435"/>
                            <a:gd name="connsiteX8" fmla="*/ 13525 w 22955"/>
                            <a:gd name="connsiteY8" fmla="*/ 17335 h 57435"/>
                            <a:gd name="connsiteX9" fmla="*/ 18288 w 22955"/>
                            <a:gd name="connsiteY9" fmla="*/ 8573 h 57435"/>
                            <a:gd name="connsiteX10" fmla="*/ 21622 w 22955"/>
                            <a:gd name="connsiteY10" fmla="*/ 2381 h 57435"/>
                            <a:gd name="connsiteX11" fmla="*/ 22955 w 22955"/>
                            <a:gd name="connsiteY11" fmla="*/ 0 h 57435"/>
                            <a:gd name="connsiteX12" fmla="*/ 22193 w 22955"/>
                            <a:gd name="connsiteY12" fmla="*/ 2572 h 57435"/>
                            <a:gd name="connsiteX13" fmla="*/ 19812 w 22955"/>
                            <a:gd name="connsiteY13" fmla="*/ 9239 h 57435"/>
                            <a:gd name="connsiteX14" fmla="*/ 15907 w 22955"/>
                            <a:gd name="connsiteY14" fmla="*/ 18383 h 57435"/>
                            <a:gd name="connsiteX15" fmla="*/ 11049 w 22955"/>
                            <a:gd name="connsiteY15" fmla="*/ 28670 h 57435"/>
                            <a:gd name="connsiteX16" fmla="*/ 8668 w 22955"/>
                            <a:gd name="connsiteY16" fmla="*/ 33909 h 57435"/>
                            <a:gd name="connsiteX17" fmla="*/ 6382 w 22955"/>
                            <a:gd name="connsiteY17" fmla="*/ 38957 h 57435"/>
                            <a:gd name="connsiteX18" fmla="*/ 4286 w 22955"/>
                            <a:gd name="connsiteY18" fmla="*/ 43720 h 57435"/>
                            <a:gd name="connsiteX19" fmla="*/ 2762 w 22955"/>
                            <a:gd name="connsiteY19" fmla="*/ 48101 h 57435"/>
                            <a:gd name="connsiteX20" fmla="*/ 1524 w 22955"/>
                            <a:gd name="connsiteY20" fmla="*/ 51816 h 57435"/>
                            <a:gd name="connsiteX21" fmla="*/ 857 w 22955"/>
                            <a:gd name="connsiteY21" fmla="*/ 54864 h 57435"/>
                            <a:gd name="connsiteX22" fmla="*/ 0 w 22955"/>
                            <a:gd name="connsiteY22" fmla="*/ 57436 h 574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22955" h="57435">
                              <a:moveTo>
                                <a:pt x="0" y="57436"/>
                              </a:moveTo>
                              <a:cubicBezTo>
                                <a:pt x="0" y="57436"/>
                                <a:pt x="95" y="56483"/>
                                <a:pt x="191" y="54769"/>
                              </a:cubicBezTo>
                              <a:cubicBezTo>
                                <a:pt x="286" y="53911"/>
                                <a:pt x="381" y="52864"/>
                                <a:pt x="381" y="51721"/>
                              </a:cubicBezTo>
                              <a:cubicBezTo>
                                <a:pt x="381" y="50578"/>
                                <a:pt x="762" y="49244"/>
                                <a:pt x="1048" y="47815"/>
                              </a:cubicBezTo>
                              <a:cubicBezTo>
                                <a:pt x="1429" y="46387"/>
                                <a:pt x="1714" y="44767"/>
                                <a:pt x="2191" y="43148"/>
                              </a:cubicBezTo>
                              <a:cubicBezTo>
                                <a:pt x="2762" y="41529"/>
                                <a:pt x="3238" y="39815"/>
                                <a:pt x="3905" y="38100"/>
                              </a:cubicBezTo>
                              <a:cubicBezTo>
                                <a:pt x="4477" y="36385"/>
                                <a:pt x="5143" y="34576"/>
                                <a:pt x="6001" y="32861"/>
                              </a:cubicBezTo>
                              <a:cubicBezTo>
                                <a:pt x="6763" y="31147"/>
                                <a:pt x="7525" y="29337"/>
                                <a:pt x="8382" y="27527"/>
                              </a:cubicBezTo>
                              <a:cubicBezTo>
                                <a:pt x="10096" y="24003"/>
                                <a:pt x="11811" y="20479"/>
                                <a:pt x="13525" y="17335"/>
                              </a:cubicBezTo>
                              <a:cubicBezTo>
                                <a:pt x="15240" y="14192"/>
                                <a:pt x="16859" y="11144"/>
                                <a:pt x="18288" y="8573"/>
                              </a:cubicBezTo>
                              <a:cubicBezTo>
                                <a:pt x="19621" y="6001"/>
                                <a:pt x="20764" y="3905"/>
                                <a:pt x="21622" y="2381"/>
                              </a:cubicBezTo>
                              <a:cubicBezTo>
                                <a:pt x="22479" y="857"/>
                                <a:pt x="22955" y="0"/>
                                <a:pt x="22955" y="0"/>
                              </a:cubicBezTo>
                              <a:cubicBezTo>
                                <a:pt x="22955" y="0"/>
                                <a:pt x="22670" y="952"/>
                                <a:pt x="22193" y="2572"/>
                              </a:cubicBezTo>
                              <a:cubicBezTo>
                                <a:pt x="21622" y="4191"/>
                                <a:pt x="20955" y="6572"/>
                                <a:pt x="19812" y="9239"/>
                              </a:cubicBezTo>
                              <a:cubicBezTo>
                                <a:pt x="18669" y="11906"/>
                                <a:pt x="17431" y="15145"/>
                                <a:pt x="15907" y="18383"/>
                              </a:cubicBezTo>
                              <a:cubicBezTo>
                                <a:pt x="14383" y="21622"/>
                                <a:pt x="12668" y="25146"/>
                                <a:pt x="11049" y="28670"/>
                              </a:cubicBezTo>
                              <a:cubicBezTo>
                                <a:pt x="10192" y="30385"/>
                                <a:pt x="9430" y="32194"/>
                                <a:pt x="8668" y="33909"/>
                              </a:cubicBezTo>
                              <a:cubicBezTo>
                                <a:pt x="7906" y="35623"/>
                                <a:pt x="7048" y="37338"/>
                                <a:pt x="6382" y="38957"/>
                              </a:cubicBezTo>
                              <a:cubicBezTo>
                                <a:pt x="5715" y="40672"/>
                                <a:pt x="4953" y="42196"/>
                                <a:pt x="4286" y="43720"/>
                              </a:cubicBezTo>
                              <a:cubicBezTo>
                                <a:pt x="3715" y="45244"/>
                                <a:pt x="3238" y="46768"/>
                                <a:pt x="2762" y="48101"/>
                              </a:cubicBezTo>
                              <a:cubicBezTo>
                                <a:pt x="2286" y="49435"/>
                                <a:pt x="1810" y="50673"/>
                                <a:pt x="1524" y="51816"/>
                              </a:cubicBezTo>
                              <a:cubicBezTo>
                                <a:pt x="1238" y="52959"/>
                                <a:pt x="1048" y="54007"/>
                                <a:pt x="857" y="54864"/>
                              </a:cubicBezTo>
                              <a:cubicBezTo>
                                <a:pt x="191" y="56483"/>
                                <a:pt x="0" y="57436"/>
                                <a:pt x="0" y="5743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7" name="Freeform: Shape 176">
                          <a:extLst>
                            <a:ext uri="{FF2B5EF4-FFF2-40B4-BE49-F238E27FC236}">
                              <a16:creationId xmlns:a16="http://schemas.microsoft.com/office/drawing/2014/main" id="{FDD29E60-3BDF-456C-97C9-FFBB5DCE02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12401" y="3662838"/>
                          <a:ext cx="3784" cy="24479"/>
                        </a:xfrm>
                        <a:custGeom>
                          <a:avLst/>
                          <a:gdLst>
                            <a:gd name="connsiteX0" fmla="*/ 1353 w 3784"/>
                            <a:gd name="connsiteY0" fmla="*/ 0 h 24479"/>
                            <a:gd name="connsiteX1" fmla="*/ 1543 w 3784"/>
                            <a:gd name="connsiteY1" fmla="*/ 1048 h 24479"/>
                            <a:gd name="connsiteX2" fmla="*/ 1829 w 3784"/>
                            <a:gd name="connsiteY2" fmla="*/ 3905 h 24479"/>
                            <a:gd name="connsiteX3" fmla="*/ 2400 w 3784"/>
                            <a:gd name="connsiteY3" fmla="*/ 7715 h 24479"/>
                            <a:gd name="connsiteX4" fmla="*/ 3067 w 3784"/>
                            <a:gd name="connsiteY4" fmla="*/ 12097 h 24479"/>
                            <a:gd name="connsiteX5" fmla="*/ 3734 w 3784"/>
                            <a:gd name="connsiteY5" fmla="*/ 20574 h 24479"/>
                            <a:gd name="connsiteX6" fmla="*/ 3353 w 3784"/>
                            <a:gd name="connsiteY6" fmla="*/ 23431 h 24479"/>
                            <a:gd name="connsiteX7" fmla="*/ 3162 w 3784"/>
                            <a:gd name="connsiteY7" fmla="*/ 24479 h 24479"/>
                            <a:gd name="connsiteX8" fmla="*/ 2877 w 3784"/>
                            <a:gd name="connsiteY8" fmla="*/ 23431 h 24479"/>
                            <a:gd name="connsiteX9" fmla="*/ 2210 w 3784"/>
                            <a:gd name="connsiteY9" fmla="*/ 20669 h 24479"/>
                            <a:gd name="connsiteX10" fmla="*/ 400 w 3784"/>
                            <a:gd name="connsiteY10" fmla="*/ 12478 h 24479"/>
                            <a:gd name="connsiteX11" fmla="*/ 19 w 3784"/>
                            <a:gd name="connsiteY11" fmla="*/ 7906 h 24479"/>
                            <a:gd name="connsiteX12" fmla="*/ 305 w 3784"/>
                            <a:gd name="connsiteY12" fmla="*/ 3810 h 24479"/>
                            <a:gd name="connsiteX13" fmla="*/ 1067 w 3784"/>
                            <a:gd name="connsiteY13" fmla="*/ 1048 h 24479"/>
                            <a:gd name="connsiteX14" fmla="*/ 1353 w 3784"/>
                            <a:gd name="connsiteY14" fmla="*/ 0 h 244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784" h="24479">
                              <a:moveTo>
                                <a:pt x="1353" y="0"/>
                              </a:moveTo>
                              <a:cubicBezTo>
                                <a:pt x="1353" y="0"/>
                                <a:pt x="1448" y="381"/>
                                <a:pt x="1543" y="1048"/>
                              </a:cubicBezTo>
                              <a:cubicBezTo>
                                <a:pt x="1638" y="1715"/>
                                <a:pt x="1734" y="2762"/>
                                <a:pt x="1829" y="3905"/>
                              </a:cubicBezTo>
                              <a:cubicBezTo>
                                <a:pt x="2019" y="5048"/>
                                <a:pt x="2115" y="6286"/>
                                <a:pt x="2400" y="7715"/>
                              </a:cubicBezTo>
                              <a:cubicBezTo>
                                <a:pt x="2591" y="9144"/>
                                <a:pt x="2877" y="10573"/>
                                <a:pt x="3067" y="12097"/>
                              </a:cubicBezTo>
                              <a:cubicBezTo>
                                <a:pt x="3543" y="15049"/>
                                <a:pt x="3924" y="18193"/>
                                <a:pt x="3734" y="20574"/>
                              </a:cubicBezTo>
                              <a:cubicBezTo>
                                <a:pt x="3734" y="21717"/>
                                <a:pt x="3448" y="22765"/>
                                <a:pt x="3353" y="23431"/>
                              </a:cubicBezTo>
                              <a:cubicBezTo>
                                <a:pt x="3258" y="24098"/>
                                <a:pt x="3162" y="24479"/>
                                <a:pt x="3162" y="24479"/>
                              </a:cubicBezTo>
                              <a:cubicBezTo>
                                <a:pt x="3162" y="24479"/>
                                <a:pt x="2972" y="24098"/>
                                <a:pt x="2877" y="23431"/>
                              </a:cubicBezTo>
                              <a:cubicBezTo>
                                <a:pt x="2686" y="22765"/>
                                <a:pt x="2496" y="21812"/>
                                <a:pt x="2210" y="20669"/>
                              </a:cubicBezTo>
                              <a:cubicBezTo>
                                <a:pt x="1638" y="18478"/>
                                <a:pt x="876" y="15526"/>
                                <a:pt x="400" y="12478"/>
                              </a:cubicBezTo>
                              <a:cubicBezTo>
                                <a:pt x="210" y="10954"/>
                                <a:pt x="19" y="9334"/>
                                <a:pt x="19" y="7906"/>
                              </a:cubicBezTo>
                              <a:cubicBezTo>
                                <a:pt x="-76" y="6382"/>
                                <a:pt x="210" y="4953"/>
                                <a:pt x="305" y="3810"/>
                              </a:cubicBezTo>
                              <a:cubicBezTo>
                                <a:pt x="495" y="2667"/>
                                <a:pt x="876" y="1715"/>
                                <a:pt x="1067" y="1048"/>
                              </a:cubicBezTo>
                              <a:cubicBezTo>
                                <a:pt x="1162" y="381"/>
                                <a:pt x="1353" y="0"/>
                                <a:pt x="13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8" name="Freeform: Shape 177">
                          <a:extLst>
                            <a:ext uri="{FF2B5EF4-FFF2-40B4-BE49-F238E27FC236}">
                              <a16:creationId xmlns:a16="http://schemas.microsoft.com/office/drawing/2014/main" id="{D3B44B8C-BD2F-441D-BEE3-062D726CFE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27660" y="3655599"/>
                          <a:ext cx="34956" cy="37623"/>
                        </a:xfrm>
                        <a:custGeom>
                          <a:avLst/>
                          <a:gdLst>
                            <a:gd name="connsiteX0" fmla="*/ 0 w 34956"/>
                            <a:gd name="connsiteY0" fmla="*/ 37624 h 37623"/>
                            <a:gd name="connsiteX1" fmla="*/ 857 w 34956"/>
                            <a:gd name="connsiteY1" fmla="*/ 35528 h 37623"/>
                            <a:gd name="connsiteX2" fmla="*/ 3429 w 34956"/>
                            <a:gd name="connsiteY2" fmla="*/ 30194 h 37623"/>
                            <a:gd name="connsiteX3" fmla="*/ 5524 w 34956"/>
                            <a:gd name="connsiteY3" fmla="*/ 26765 h 37623"/>
                            <a:gd name="connsiteX4" fmla="*/ 8191 w 34956"/>
                            <a:gd name="connsiteY4" fmla="*/ 23241 h 37623"/>
                            <a:gd name="connsiteX5" fmla="*/ 11239 w 34956"/>
                            <a:gd name="connsiteY5" fmla="*/ 19621 h 37623"/>
                            <a:gd name="connsiteX6" fmla="*/ 14573 w 34956"/>
                            <a:gd name="connsiteY6" fmla="*/ 16097 h 37623"/>
                            <a:gd name="connsiteX7" fmla="*/ 21717 w 34956"/>
                            <a:gd name="connsiteY7" fmla="*/ 9715 h 37623"/>
                            <a:gd name="connsiteX8" fmla="*/ 28289 w 34956"/>
                            <a:gd name="connsiteY8" fmla="*/ 4667 h 37623"/>
                            <a:gd name="connsiteX9" fmla="*/ 34957 w 34956"/>
                            <a:gd name="connsiteY9" fmla="*/ 0 h 37623"/>
                            <a:gd name="connsiteX10" fmla="*/ 29337 w 34956"/>
                            <a:gd name="connsiteY10" fmla="*/ 5810 h 37623"/>
                            <a:gd name="connsiteX11" fmla="*/ 16478 w 34956"/>
                            <a:gd name="connsiteY11" fmla="*/ 18002 h 37623"/>
                            <a:gd name="connsiteX12" fmla="*/ 10001 w 34956"/>
                            <a:gd name="connsiteY12" fmla="*/ 24765 h 37623"/>
                            <a:gd name="connsiteX13" fmla="*/ 7144 w 34956"/>
                            <a:gd name="connsiteY13" fmla="*/ 28004 h 37623"/>
                            <a:gd name="connsiteX14" fmla="*/ 4667 w 34956"/>
                            <a:gd name="connsiteY14" fmla="*/ 30956 h 37623"/>
                            <a:gd name="connsiteX15" fmla="*/ 1238 w 34956"/>
                            <a:gd name="connsiteY15" fmla="*/ 35719 h 37623"/>
                            <a:gd name="connsiteX16" fmla="*/ 0 w 34956"/>
                            <a:gd name="connsiteY16" fmla="*/ 37624 h 376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4956" h="37623">
                              <a:moveTo>
                                <a:pt x="0" y="37624"/>
                              </a:moveTo>
                              <a:cubicBezTo>
                                <a:pt x="0" y="37624"/>
                                <a:pt x="286" y="36862"/>
                                <a:pt x="857" y="35528"/>
                              </a:cubicBezTo>
                              <a:cubicBezTo>
                                <a:pt x="1524" y="34290"/>
                                <a:pt x="2095" y="32290"/>
                                <a:pt x="3429" y="30194"/>
                              </a:cubicBezTo>
                              <a:cubicBezTo>
                                <a:pt x="4096" y="29146"/>
                                <a:pt x="4763" y="28004"/>
                                <a:pt x="5524" y="26765"/>
                              </a:cubicBezTo>
                              <a:cubicBezTo>
                                <a:pt x="6286" y="25527"/>
                                <a:pt x="7239" y="24479"/>
                                <a:pt x="8191" y="23241"/>
                              </a:cubicBezTo>
                              <a:cubicBezTo>
                                <a:pt x="9144" y="22003"/>
                                <a:pt x="10096" y="20765"/>
                                <a:pt x="11239" y="19621"/>
                              </a:cubicBezTo>
                              <a:cubicBezTo>
                                <a:pt x="12382" y="18479"/>
                                <a:pt x="13525" y="17240"/>
                                <a:pt x="14573" y="16097"/>
                              </a:cubicBezTo>
                              <a:cubicBezTo>
                                <a:pt x="16954" y="13906"/>
                                <a:pt x="19336" y="11621"/>
                                <a:pt x="21717" y="9715"/>
                              </a:cubicBezTo>
                              <a:cubicBezTo>
                                <a:pt x="24098" y="7810"/>
                                <a:pt x="26289" y="6096"/>
                                <a:pt x="28289" y="4667"/>
                              </a:cubicBezTo>
                              <a:cubicBezTo>
                                <a:pt x="32194" y="1810"/>
                                <a:pt x="34957" y="0"/>
                                <a:pt x="34957" y="0"/>
                              </a:cubicBezTo>
                              <a:cubicBezTo>
                                <a:pt x="34957" y="0"/>
                                <a:pt x="32766" y="2477"/>
                                <a:pt x="29337" y="5810"/>
                              </a:cubicBezTo>
                              <a:cubicBezTo>
                                <a:pt x="25813" y="9239"/>
                                <a:pt x="21050" y="13621"/>
                                <a:pt x="16478" y="18002"/>
                              </a:cubicBezTo>
                              <a:cubicBezTo>
                                <a:pt x="14288" y="20288"/>
                                <a:pt x="11906" y="22479"/>
                                <a:pt x="10001" y="24765"/>
                              </a:cubicBezTo>
                              <a:cubicBezTo>
                                <a:pt x="9049" y="25908"/>
                                <a:pt x="7906" y="26860"/>
                                <a:pt x="7144" y="28004"/>
                              </a:cubicBezTo>
                              <a:cubicBezTo>
                                <a:pt x="6286" y="29051"/>
                                <a:pt x="5429" y="30099"/>
                                <a:pt x="4667" y="30956"/>
                              </a:cubicBezTo>
                              <a:cubicBezTo>
                                <a:pt x="3143" y="32766"/>
                                <a:pt x="2000" y="34576"/>
                                <a:pt x="1238" y="35719"/>
                              </a:cubicBezTo>
                              <a:cubicBezTo>
                                <a:pt x="571" y="37052"/>
                                <a:pt x="0" y="37624"/>
                                <a:pt x="0" y="376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" name="Freeform: Shape 178">
                          <a:extLst>
                            <a:ext uri="{FF2B5EF4-FFF2-40B4-BE49-F238E27FC236}">
                              <a16:creationId xmlns:a16="http://schemas.microsoft.com/office/drawing/2014/main" id="{CAF7B6EB-3C1A-4DC3-A356-84DD71A5CA9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62363" y="3691889"/>
                          <a:ext cx="9019" cy="57626"/>
                        </a:xfrm>
                        <a:custGeom>
                          <a:avLst/>
                          <a:gdLst>
                            <a:gd name="connsiteX0" fmla="*/ 8814 w 9019"/>
                            <a:gd name="connsiteY0" fmla="*/ 57626 h 57626"/>
                            <a:gd name="connsiteX1" fmla="*/ 8814 w 9019"/>
                            <a:gd name="connsiteY1" fmla="*/ 56960 h 57626"/>
                            <a:gd name="connsiteX2" fmla="*/ 8718 w 9019"/>
                            <a:gd name="connsiteY2" fmla="*/ 55055 h 57626"/>
                            <a:gd name="connsiteX3" fmla="*/ 8433 w 9019"/>
                            <a:gd name="connsiteY3" fmla="*/ 53816 h 57626"/>
                            <a:gd name="connsiteX4" fmla="*/ 7861 w 9019"/>
                            <a:gd name="connsiteY4" fmla="*/ 52388 h 57626"/>
                            <a:gd name="connsiteX5" fmla="*/ 6051 w 9019"/>
                            <a:gd name="connsiteY5" fmla="*/ 49149 h 57626"/>
                            <a:gd name="connsiteX6" fmla="*/ 3670 w 9019"/>
                            <a:gd name="connsiteY6" fmla="*/ 45244 h 57626"/>
                            <a:gd name="connsiteX7" fmla="*/ 1384 w 9019"/>
                            <a:gd name="connsiteY7" fmla="*/ 40577 h 57626"/>
                            <a:gd name="connsiteX8" fmla="*/ 527 w 9019"/>
                            <a:gd name="connsiteY8" fmla="*/ 37910 h 57626"/>
                            <a:gd name="connsiteX9" fmla="*/ 146 w 9019"/>
                            <a:gd name="connsiteY9" fmla="*/ 36385 h 57626"/>
                            <a:gd name="connsiteX10" fmla="*/ 51 w 9019"/>
                            <a:gd name="connsiteY10" fmla="*/ 34862 h 57626"/>
                            <a:gd name="connsiteX11" fmla="*/ 622 w 9019"/>
                            <a:gd name="connsiteY11" fmla="*/ 29051 h 57626"/>
                            <a:gd name="connsiteX12" fmla="*/ 3003 w 9019"/>
                            <a:gd name="connsiteY12" fmla="*/ 18479 h 57626"/>
                            <a:gd name="connsiteX13" fmla="*/ 4337 w 9019"/>
                            <a:gd name="connsiteY13" fmla="*/ 9144 h 57626"/>
                            <a:gd name="connsiteX14" fmla="*/ 4908 w 9019"/>
                            <a:gd name="connsiteY14" fmla="*/ 5334 h 57626"/>
                            <a:gd name="connsiteX15" fmla="*/ 5766 w 9019"/>
                            <a:gd name="connsiteY15" fmla="*/ 2477 h 57626"/>
                            <a:gd name="connsiteX16" fmla="*/ 6528 w 9019"/>
                            <a:gd name="connsiteY16" fmla="*/ 0 h 57626"/>
                            <a:gd name="connsiteX17" fmla="*/ 6242 w 9019"/>
                            <a:gd name="connsiteY17" fmla="*/ 2572 h 57626"/>
                            <a:gd name="connsiteX18" fmla="*/ 5861 w 9019"/>
                            <a:gd name="connsiteY18" fmla="*/ 5429 h 57626"/>
                            <a:gd name="connsiteX19" fmla="*/ 5766 w 9019"/>
                            <a:gd name="connsiteY19" fmla="*/ 9239 h 57626"/>
                            <a:gd name="connsiteX20" fmla="*/ 5670 w 9019"/>
                            <a:gd name="connsiteY20" fmla="*/ 13811 h 57626"/>
                            <a:gd name="connsiteX21" fmla="*/ 5289 w 9019"/>
                            <a:gd name="connsiteY21" fmla="*/ 18860 h 57626"/>
                            <a:gd name="connsiteX22" fmla="*/ 4432 w 9019"/>
                            <a:gd name="connsiteY22" fmla="*/ 24194 h 57626"/>
                            <a:gd name="connsiteX23" fmla="*/ 3194 w 9019"/>
                            <a:gd name="connsiteY23" fmla="*/ 29623 h 57626"/>
                            <a:gd name="connsiteX24" fmla="*/ 2527 w 9019"/>
                            <a:gd name="connsiteY24" fmla="*/ 34766 h 57626"/>
                            <a:gd name="connsiteX25" fmla="*/ 2813 w 9019"/>
                            <a:gd name="connsiteY25" fmla="*/ 37243 h 57626"/>
                            <a:gd name="connsiteX26" fmla="*/ 3480 w 9019"/>
                            <a:gd name="connsiteY26" fmla="*/ 39719 h 57626"/>
                            <a:gd name="connsiteX27" fmla="*/ 5194 w 9019"/>
                            <a:gd name="connsiteY27" fmla="*/ 44291 h 57626"/>
                            <a:gd name="connsiteX28" fmla="*/ 7194 w 9019"/>
                            <a:gd name="connsiteY28" fmla="*/ 48387 h 57626"/>
                            <a:gd name="connsiteX29" fmla="*/ 8528 w 9019"/>
                            <a:gd name="connsiteY29" fmla="*/ 52006 h 57626"/>
                            <a:gd name="connsiteX30" fmla="*/ 8909 w 9019"/>
                            <a:gd name="connsiteY30" fmla="*/ 53626 h 57626"/>
                            <a:gd name="connsiteX31" fmla="*/ 9004 w 9019"/>
                            <a:gd name="connsiteY31" fmla="*/ 55055 h 57626"/>
                            <a:gd name="connsiteX32" fmla="*/ 8718 w 9019"/>
                            <a:gd name="connsiteY32" fmla="*/ 56960 h 57626"/>
                            <a:gd name="connsiteX33" fmla="*/ 8814 w 9019"/>
                            <a:gd name="connsiteY33" fmla="*/ 57626 h 576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9019" h="57626">
                              <a:moveTo>
                                <a:pt x="8814" y="57626"/>
                              </a:moveTo>
                              <a:cubicBezTo>
                                <a:pt x="8814" y="57626"/>
                                <a:pt x="8814" y="57340"/>
                                <a:pt x="8814" y="56960"/>
                              </a:cubicBezTo>
                              <a:cubicBezTo>
                                <a:pt x="8718" y="56578"/>
                                <a:pt x="9004" y="55817"/>
                                <a:pt x="8718" y="55055"/>
                              </a:cubicBezTo>
                              <a:cubicBezTo>
                                <a:pt x="8623" y="54673"/>
                                <a:pt x="8528" y="54293"/>
                                <a:pt x="8433" y="53816"/>
                              </a:cubicBezTo>
                              <a:cubicBezTo>
                                <a:pt x="8242" y="53340"/>
                                <a:pt x="8052" y="52864"/>
                                <a:pt x="7861" y="52388"/>
                              </a:cubicBezTo>
                              <a:cubicBezTo>
                                <a:pt x="7385" y="51340"/>
                                <a:pt x="6813" y="50292"/>
                                <a:pt x="6051" y="49149"/>
                              </a:cubicBezTo>
                              <a:cubicBezTo>
                                <a:pt x="5289" y="47911"/>
                                <a:pt x="4527" y="46673"/>
                                <a:pt x="3670" y="45244"/>
                              </a:cubicBezTo>
                              <a:cubicBezTo>
                                <a:pt x="2813" y="43910"/>
                                <a:pt x="1956" y="42196"/>
                                <a:pt x="1384" y="40577"/>
                              </a:cubicBezTo>
                              <a:cubicBezTo>
                                <a:pt x="1098" y="39815"/>
                                <a:pt x="717" y="38957"/>
                                <a:pt x="527" y="37910"/>
                              </a:cubicBezTo>
                              <a:lnTo>
                                <a:pt x="146" y="36385"/>
                              </a:lnTo>
                              <a:lnTo>
                                <a:pt x="51" y="34862"/>
                              </a:lnTo>
                              <a:cubicBezTo>
                                <a:pt x="-140" y="32861"/>
                                <a:pt x="241" y="30861"/>
                                <a:pt x="622" y="29051"/>
                              </a:cubicBezTo>
                              <a:cubicBezTo>
                                <a:pt x="1575" y="25337"/>
                                <a:pt x="2432" y="21908"/>
                                <a:pt x="3003" y="18479"/>
                              </a:cubicBezTo>
                              <a:cubicBezTo>
                                <a:pt x="3765" y="15050"/>
                                <a:pt x="3861" y="11906"/>
                                <a:pt x="4337" y="9144"/>
                              </a:cubicBezTo>
                              <a:cubicBezTo>
                                <a:pt x="4527" y="7715"/>
                                <a:pt x="4718" y="6477"/>
                                <a:pt x="4908" y="5334"/>
                              </a:cubicBezTo>
                              <a:cubicBezTo>
                                <a:pt x="5289" y="4191"/>
                                <a:pt x="5575" y="3239"/>
                                <a:pt x="5766" y="2477"/>
                              </a:cubicBezTo>
                              <a:cubicBezTo>
                                <a:pt x="6242" y="952"/>
                                <a:pt x="6528" y="0"/>
                                <a:pt x="6528" y="0"/>
                              </a:cubicBezTo>
                              <a:cubicBezTo>
                                <a:pt x="6528" y="0"/>
                                <a:pt x="6432" y="952"/>
                                <a:pt x="6242" y="2572"/>
                              </a:cubicBezTo>
                              <a:cubicBezTo>
                                <a:pt x="6147" y="3334"/>
                                <a:pt x="6051" y="4381"/>
                                <a:pt x="5861" y="5429"/>
                              </a:cubicBezTo>
                              <a:cubicBezTo>
                                <a:pt x="5861" y="6572"/>
                                <a:pt x="5861" y="7810"/>
                                <a:pt x="5766" y="9239"/>
                              </a:cubicBezTo>
                              <a:cubicBezTo>
                                <a:pt x="5766" y="10668"/>
                                <a:pt x="5670" y="12192"/>
                                <a:pt x="5670" y="13811"/>
                              </a:cubicBezTo>
                              <a:cubicBezTo>
                                <a:pt x="5670" y="15431"/>
                                <a:pt x="5575" y="17145"/>
                                <a:pt x="5289" y="18860"/>
                              </a:cubicBezTo>
                              <a:cubicBezTo>
                                <a:pt x="5004" y="20574"/>
                                <a:pt x="4908" y="22384"/>
                                <a:pt x="4432" y="24194"/>
                              </a:cubicBezTo>
                              <a:cubicBezTo>
                                <a:pt x="4051" y="26003"/>
                                <a:pt x="3575" y="27813"/>
                                <a:pt x="3194" y="29623"/>
                              </a:cubicBezTo>
                              <a:cubicBezTo>
                                <a:pt x="2813" y="31433"/>
                                <a:pt x="2432" y="33147"/>
                                <a:pt x="2527" y="34766"/>
                              </a:cubicBezTo>
                              <a:cubicBezTo>
                                <a:pt x="2527" y="35623"/>
                                <a:pt x="2622" y="36385"/>
                                <a:pt x="2813" y="37243"/>
                              </a:cubicBezTo>
                              <a:cubicBezTo>
                                <a:pt x="2908" y="38005"/>
                                <a:pt x="3194" y="38862"/>
                                <a:pt x="3480" y="39719"/>
                              </a:cubicBezTo>
                              <a:cubicBezTo>
                                <a:pt x="4051" y="41434"/>
                                <a:pt x="4527" y="42767"/>
                                <a:pt x="5194" y="44291"/>
                              </a:cubicBezTo>
                              <a:cubicBezTo>
                                <a:pt x="5861" y="45720"/>
                                <a:pt x="6528" y="47053"/>
                                <a:pt x="7194" y="48387"/>
                              </a:cubicBezTo>
                              <a:cubicBezTo>
                                <a:pt x="7766" y="49625"/>
                                <a:pt x="8242" y="50864"/>
                                <a:pt x="8528" y="52006"/>
                              </a:cubicBezTo>
                              <a:cubicBezTo>
                                <a:pt x="8623" y="52578"/>
                                <a:pt x="8814" y="53149"/>
                                <a:pt x="8909" y="53626"/>
                              </a:cubicBezTo>
                              <a:cubicBezTo>
                                <a:pt x="8909" y="54102"/>
                                <a:pt x="9004" y="54578"/>
                                <a:pt x="9004" y="55055"/>
                              </a:cubicBezTo>
                              <a:cubicBezTo>
                                <a:pt x="9099" y="55912"/>
                                <a:pt x="8718" y="56483"/>
                                <a:pt x="8718" y="56960"/>
                              </a:cubicBezTo>
                              <a:cubicBezTo>
                                <a:pt x="8909" y="57436"/>
                                <a:pt x="8814" y="57626"/>
                                <a:pt x="8814" y="576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" name="Freeform: Shape 179">
                          <a:extLst>
                            <a:ext uri="{FF2B5EF4-FFF2-40B4-BE49-F238E27FC236}">
                              <a16:creationId xmlns:a16="http://schemas.microsoft.com/office/drawing/2014/main" id="{42CEF93B-DADC-4FC4-A01F-A34AF27520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58211" y="3704557"/>
                          <a:ext cx="6298" cy="13906"/>
                        </a:xfrm>
                        <a:custGeom>
                          <a:avLst/>
                          <a:gdLst>
                            <a:gd name="connsiteX0" fmla="*/ 203 w 6298"/>
                            <a:gd name="connsiteY0" fmla="*/ 0 h 13906"/>
                            <a:gd name="connsiteX1" fmla="*/ 1536 w 6298"/>
                            <a:gd name="connsiteY1" fmla="*/ 2191 h 13906"/>
                            <a:gd name="connsiteX2" fmla="*/ 2584 w 6298"/>
                            <a:gd name="connsiteY2" fmla="*/ 4381 h 13906"/>
                            <a:gd name="connsiteX3" fmla="*/ 3632 w 6298"/>
                            <a:gd name="connsiteY3" fmla="*/ 6858 h 13906"/>
                            <a:gd name="connsiteX4" fmla="*/ 4679 w 6298"/>
                            <a:gd name="connsiteY4" fmla="*/ 9335 h 13906"/>
                            <a:gd name="connsiteX5" fmla="*/ 5537 w 6298"/>
                            <a:gd name="connsiteY5" fmla="*/ 11525 h 13906"/>
                            <a:gd name="connsiteX6" fmla="*/ 6299 w 6298"/>
                            <a:gd name="connsiteY6" fmla="*/ 13906 h 13906"/>
                            <a:gd name="connsiteX7" fmla="*/ 4203 w 6298"/>
                            <a:gd name="connsiteY7" fmla="*/ 12383 h 13906"/>
                            <a:gd name="connsiteX8" fmla="*/ 2489 w 6298"/>
                            <a:gd name="connsiteY8" fmla="*/ 10382 h 13906"/>
                            <a:gd name="connsiteX9" fmla="*/ 1060 w 6298"/>
                            <a:gd name="connsiteY9" fmla="*/ 7810 h 13906"/>
                            <a:gd name="connsiteX10" fmla="*/ 12 w 6298"/>
                            <a:gd name="connsiteY10" fmla="*/ 2381 h 13906"/>
                            <a:gd name="connsiteX11" fmla="*/ 203 w 6298"/>
                            <a:gd name="connsiteY11" fmla="*/ 0 h 139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6298" h="13906">
                              <a:moveTo>
                                <a:pt x="203" y="0"/>
                              </a:moveTo>
                              <a:cubicBezTo>
                                <a:pt x="203" y="0"/>
                                <a:pt x="869" y="857"/>
                                <a:pt x="1536" y="2191"/>
                              </a:cubicBezTo>
                              <a:cubicBezTo>
                                <a:pt x="1822" y="2858"/>
                                <a:pt x="2203" y="3619"/>
                                <a:pt x="2584" y="4381"/>
                              </a:cubicBezTo>
                              <a:cubicBezTo>
                                <a:pt x="2965" y="5144"/>
                                <a:pt x="3251" y="6001"/>
                                <a:pt x="3632" y="6858"/>
                              </a:cubicBezTo>
                              <a:cubicBezTo>
                                <a:pt x="4013" y="7715"/>
                                <a:pt x="4394" y="8477"/>
                                <a:pt x="4679" y="9335"/>
                              </a:cubicBezTo>
                              <a:cubicBezTo>
                                <a:pt x="4965" y="10192"/>
                                <a:pt x="5251" y="10954"/>
                                <a:pt x="5537" y="11525"/>
                              </a:cubicBezTo>
                              <a:cubicBezTo>
                                <a:pt x="6013" y="12859"/>
                                <a:pt x="6299" y="13906"/>
                                <a:pt x="6299" y="13906"/>
                              </a:cubicBezTo>
                              <a:cubicBezTo>
                                <a:pt x="6299" y="13906"/>
                                <a:pt x="5441" y="13430"/>
                                <a:pt x="4203" y="12383"/>
                              </a:cubicBezTo>
                              <a:cubicBezTo>
                                <a:pt x="3632" y="11906"/>
                                <a:pt x="2965" y="11240"/>
                                <a:pt x="2489" y="10382"/>
                              </a:cubicBezTo>
                              <a:cubicBezTo>
                                <a:pt x="2012" y="9620"/>
                                <a:pt x="1536" y="8668"/>
                                <a:pt x="1060" y="7810"/>
                              </a:cubicBezTo>
                              <a:cubicBezTo>
                                <a:pt x="393" y="5906"/>
                                <a:pt x="-83" y="3905"/>
                                <a:pt x="12" y="2381"/>
                              </a:cubicBezTo>
                              <a:cubicBezTo>
                                <a:pt x="12" y="952"/>
                                <a:pt x="203" y="0"/>
                                <a:pt x="20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" name="Freeform: Shape 180">
                          <a:extLst>
                            <a:ext uri="{FF2B5EF4-FFF2-40B4-BE49-F238E27FC236}">
                              <a16:creationId xmlns:a16="http://schemas.microsoft.com/office/drawing/2014/main" id="{C34B2F7F-55C9-48C3-8BF8-8BCE4A82A2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80913" y="3671887"/>
                          <a:ext cx="10171" cy="61245"/>
                        </a:xfrm>
                        <a:custGeom>
                          <a:avLst/>
                          <a:gdLst>
                            <a:gd name="connsiteX0" fmla="*/ 4361 w 10171"/>
                            <a:gd name="connsiteY0" fmla="*/ 61246 h 61245"/>
                            <a:gd name="connsiteX1" fmla="*/ 4266 w 10171"/>
                            <a:gd name="connsiteY1" fmla="*/ 58579 h 61245"/>
                            <a:gd name="connsiteX2" fmla="*/ 3599 w 10171"/>
                            <a:gd name="connsiteY2" fmla="*/ 55626 h 61245"/>
                            <a:gd name="connsiteX3" fmla="*/ 2456 w 10171"/>
                            <a:gd name="connsiteY3" fmla="*/ 51816 h 61245"/>
                            <a:gd name="connsiteX4" fmla="*/ 1122 w 10171"/>
                            <a:gd name="connsiteY4" fmla="*/ 47244 h 61245"/>
                            <a:gd name="connsiteX5" fmla="*/ 75 w 10171"/>
                            <a:gd name="connsiteY5" fmla="*/ 41910 h 61245"/>
                            <a:gd name="connsiteX6" fmla="*/ 456 w 10171"/>
                            <a:gd name="connsiteY6" fmla="*/ 36004 h 61245"/>
                            <a:gd name="connsiteX7" fmla="*/ 1408 w 10171"/>
                            <a:gd name="connsiteY7" fmla="*/ 30194 h 61245"/>
                            <a:gd name="connsiteX8" fmla="*/ 2742 w 10171"/>
                            <a:gd name="connsiteY8" fmla="*/ 24479 h 61245"/>
                            <a:gd name="connsiteX9" fmla="*/ 4170 w 10171"/>
                            <a:gd name="connsiteY9" fmla="*/ 18955 h 61245"/>
                            <a:gd name="connsiteX10" fmla="*/ 7123 w 10171"/>
                            <a:gd name="connsiteY10" fmla="*/ 9335 h 61245"/>
                            <a:gd name="connsiteX11" fmla="*/ 10171 w 10171"/>
                            <a:gd name="connsiteY11" fmla="*/ 0 h 61245"/>
                            <a:gd name="connsiteX12" fmla="*/ 8647 w 10171"/>
                            <a:gd name="connsiteY12" fmla="*/ 9715 h 61245"/>
                            <a:gd name="connsiteX13" fmla="*/ 6552 w 10171"/>
                            <a:gd name="connsiteY13" fmla="*/ 19526 h 61245"/>
                            <a:gd name="connsiteX14" fmla="*/ 5313 w 10171"/>
                            <a:gd name="connsiteY14" fmla="*/ 24956 h 61245"/>
                            <a:gd name="connsiteX15" fmla="*/ 4075 w 10171"/>
                            <a:gd name="connsiteY15" fmla="*/ 30671 h 61245"/>
                            <a:gd name="connsiteX16" fmla="*/ 3028 w 10171"/>
                            <a:gd name="connsiteY16" fmla="*/ 36385 h 61245"/>
                            <a:gd name="connsiteX17" fmla="*/ 2456 w 10171"/>
                            <a:gd name="connsiteY17" fmla="*/ 41719 h 61245"/>
                            <a:gd name="connsiteX18" fmla="*/ 3028 w 10171"/>
                            <a:gd name="connsiteY18" fmla="*/ 46768 h 61245"/>
                            <a:gd name="connsiteX19" fmla="*/ 3885 w 10171"/>
                            <a:gd name="connsiteY19" fmla="*/ 51435 h 61245"/>
                            <a:gd name="connsiteX20" fmla="*/ 4551 w 10171"/>
                            <a:gd name="connsiteY20" fmla="*/ 55435 h 61245"/>
                            <a:gd name="connsiteX21" fmla="*/ 4742 w 10171"/>
                            <a:gd name="connsiteY21" fmla="*/ 58579 h 61245"/>
                            <a:gd name="connsiteX22" fmla="*/ 4456 w 10171"/>
                            <a:gd name="connsiteY22" fmla="*/ 60579 h 61245"/>
                            <a:gd name="connsiteX23" fmla="*/ 4361 w 10171"/>
                            <a:gd name="connsiteY23" fmla="*/ 61246 h 612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10171" h="61245">
                              <a:moveTo>
                                <a:pt x="4361" y="61246"/>
                              </a:moveTo>
                              <a:cubicBezTo>
                                <a:pt x="4361" y="61246"/>
                                <a:pt x="4361" y="60293"/>
                                <a:pt x="4266" y="58579"/>
                              </a:cubicBezTo>
                              <a:cubicBezTo>
                                <a:pt x="4075" y="57721"/>
                                <a:pt x="3980" y="56769"/>
                                <a:pt x="3599" y="55626"/>
                              </a:cubicBezTo>
                              <a:cubicBezTo>
                                <a:pt x="3218" y="54483"/>
                                <a:pt x="2837" y="53150"/>
                                <a:pt x="2456" y="51816"/>
                              </a:cubicBezTo>
                              <a:cubicBezTo>
                                <a:pt x="2075" y="50387"/>
                                <a:pt x="1599" y="48863"/>
                                <a:pt x="1122" y="47244"/>
                              </a:cubicBezTo>
                              <a:cubicBezTo>
                                <a:pt x="646" y="45625"/>
                                <a:pt x="265" y="43815"/>
                                <a:pt x="75" y="41910"/>
                              </a:cubicBezTo>
                              <a:cubicBezTo>
                                <a:pt x="-116" y="40005"/>
                                <a:pt x="75" y="37814"/>
                                <a:pt x="456" y="36004"/>
                              </a:cubicBezTo>
                              <a:cubicBezTo>
                                <a:pt x="741" y="34100"/>
                                <a:pt x="1122" y="32194"/>
                                <a:pt x="1408" y="30194"/>
                              </a:cubicBezTo>
                              <a:cubicBezTo>
                                <a:pt x="1694" y="28289"/>
                                <a:pt x="2266" y="26289"/>
                                <a:pt x="2742" y="24479"/>
                              </a:cubicBezTo>
                              <a:cubicBezTo>
                                <a:pt x="3218" y="22574"/>
                                <a:pt x="3694" y="20765"/>
                                <a:pt x="4170" y="18955"/>
                              </a:cubicBezTo>
                              <a:cubicBezTo>
                                <a:pt x="5218" y="15431"/>
                                <a:pt x="6266" y="12192"/>
                                <a:pt x="7123" y="9335"/>
                              </a:cubicBezTo>
                              <a:cubicBezTo>
                                <a:pt x="8838" y="3715"/>
                                <a:pt x="10171" y="0"/>
                                <a:pt x="10171" y="0"/>
                              </a:cubicBezTo>
                              <a:cubicBezTo>
                                <a:pt x="10171" y="0"/>
                                <a:pt x="9695" y="3905"/>
                                <a:pt x="8647" y="9715"/>
                              </a:cubicBezTo>
                              <a:cubicBezTo>
                                <a:pt x="7980" y="12573"/>
                                <a:pt x="7314" y="16002"/>
                                <a:pt x="6552" y="19526"/>
                              </a:cubicBezTo>
                              <a:cubicBezTo>
                                <a:pt x="6171" y="21336"/>
                                <a:pt x="5790" y="23146"/>
                                <a:pt x="5313" y="24956"/>
                              </a:cubicBezTo>
                              <a:cubicBezTo>
                                <a:pt x="4932" y="26860"/>
                                <a:pt x="4361" y="28670"/>
                                <a:pt x="4075" y="30671"/>
                              </a:cubicBezTo>
                              <a:cubicBezTo>
                                <a:pt x="3694" y="32575"/>
                                <a:pt x="3408" y="34576"/>
                                <a:pt x="3028" y="36385"/>
                              </a:cubicBezTo>
                              <a:cubicBezTo>
                                <a:pt x="2647" y="38386"/>
                                <a:pt x="2456" y="40005"/>
                                <a:pt x="2456" y="41719"/>
                              </a:cubicBezTo>
                              <a:cubicBezTo>
                                <a:pt x="2551" y="43434"/>
                                <a:pt x="2742" y="45148"/>
                                <a:pt x="3028" y="46768"/>
                              </a:cubicBezTo>
                              <a:cubicBezTo>
                                <a:pt x="3313" y="48387"/>
                                <a:pt x="3599" y="50006"/>
                                <a:pt x="3885" y="51435"/>
                              </a:cubicBezTo>
                              <a:cubicBezTo>
                                <a:pt x="4170" y="52864"/>
                                <a:pt x="4361" y="54197"/>
                                <a:pt x="4551" y="55435"/>
                              </a:cubicBezTo>
                              <a:cubicBezTo>
                                <a:pt x="4742" y="56579"/>
                                <a:pt x="4647" y="57721"/>
                                <a:pt x="4742" y="58579"/>
                              </a:cubicBezTo>
                              <a:cubicBezTo>
                                <a:pt x="4742" y="59436"/>
                                <a:pt x="4551" y="60103"/>
                                <a:pt x="4456" y="60579"/>
                              </a:cubicBezTo>
                              <a:cubicBezTo>
                                <a:pt x="4361" y="60960"/>
                                <a:pt x="4361" y="61246"/>
                                <a:pt x="4361" y="6124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" name="Freeform: Shape 181">
                          <a:extLst>
                            <a:ext uri="{FF2B5EF4-FFF2-40B4-BE49-F238E27FC236}">
                              <a16:creationId xmlns:a16="http://schemas.microsoft.com/office/drawing/2014/main" id="{58B02BC3-435F-4261-8C81-6DF17FC5191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82797" y="3670839"/>
                          <a:ext cx="22479" cy="30575"/>
                        </a:xfrm>
                        <a:custGeom>
                          <a:avLst/>
                          <a:gdLst>
                            <a:gd name="connsiteX0" fmla="*/ 0 w 22479"/>
                            <a:gd name="connsiteY0" fmla="*/ 30575 h 30575"/>
                            <a:gd name="connsiteX1" fmla="*/ 1238 w 22479"/>
                            <a:gd name="connsiteY1" fmla="*/ 29432 h 30575"/>
                            <a:gd name="connsiteX2" fmla="*/ 2667 w 22479"/>
                            <a:gd name="connsiteY2" fmla="*/ 28099 h 30575"/>
                            <a:gd name="connsiteX3" fmla="*/ 4477 w 22479"/>
                            <a:gd name="connsiteY3" fmla="*/ 26384 h 30575"/>
                            <a:gd name="connsiteX4" fmla="*/ 6382 w 22479"/>
                            <a:gd name="connsiteY4" fmla="*/ 24289 h 30575"/>
                            <a:gd name="connsiteX5" fmla="*/ 8382 w 22479"/>
                            <a:gd name="connsiteY5" fmla="*/ 21908 h 30575"/>
                            <a:gd name="connsiteX6" fmla="*/ 10477 w 22479"/>
                            <a:gd name="connsiteY6" fmla="*/ 19241 h 30575"/>
                            <a:gd name="connsiteX7" fmla="*/ 12383 w 22479"/>
                            <a:gd name="connsiteY7" fmla="*/ 16383 h 30575"/>
                            <a:gd name="connsiteX8" fmla="*/ 19050 w 22479"/>
                            <a:gd name="connsiteY8" fmla="*/ 5048 h 30575"/>
                            <a:gd name="connsiteX9" fmla="*/ 22479 w 22479"/>
                            <a:gd name="connsiteY9" fmla="*/ 0 h 30575"/>
                            <a:gd name="connsiteX10" fmla="*/ 20479 w 22479"/>
                            <a:gd name="connsiteY10" fmla="*/ 5715 h 30575"/>
                            <a:gd name="connsiteX11" fmla="*/ 18097 w 22479"/>
                            <a:gd name="connsiteY11" fmla="*/ 11430 h 30575"/>
                            <a:gd name="connsiteX12" fmla="*/ 16573 w 22479"/>
                            <a:gd name="connsiteY12" fmla="*/ 14573 h 30575"/>
                            <a:gd name="connsiteX13" fmla="*/ 14764 w 22479"/>
                            <a:gd name="connsiteY13" fmla="*/ 17717 h 30575"/>
                            <a:gd name="connsiteX14" fmla="*/ 12573 w 22479"/>
                            <a:gd name="connsiteY14" fmla="*/ 20765 h 30575"/>
                            <a:gd name="connsiteX15" fmla="*/ 10192 w 22479"/>
                            <a:gd name="connsiteY15" fmla="*/ 23431 h 30575"/>
                            <a:gd name="connsiteX16" fmla="*/ 5334 w 22479"/>
                            <a:gd name="connsiteY16" fmla="*/ 27527 h 30575"/>
                            <a:gd name="connsiteX17" fmla="*/ 3238 w 22479"/>
                            <a:gd name="connsiteY17" fmla="*/ 28766 h 30575"/>
                            <a:gd name="connsiteX18" fmla="*/ 1524 w 22479"/>
                            <a:gd name="connsiteY18" fmla="*/ 29623 h 30575"/>
                            <a:gd name="connsiteX19" fmla="*/ 0 w 22479"/>
                            <a:gd name="connsiteY19" fmla="*/ 30575 h 30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2479" h="30575">
                              <a:moveTo>
                                <a:pt x="0" y="30575"/>
                              </a:moveTo>
                              <a:cubicBezTo>
                                <a:pt x="0" y="30575"/>
                                <a:pt x="381" y="30099"/>
                                <a:pt x="1238" y="29432"/>
                              </a:cubicBezTo>
                              <a:cubicBezTo>
                                <a:pt x="1619" y="29051"/>
                                <a:pt x="2096" y="28670"/>
                                <a:pt x="2667" y="28099"/>
                              </a:cubicBezTo>
                              <a:cubicBezTo>
                                <a:pt x="3143" y="27623"/>
                                <a:pt x="3905" y="27051"/>
                                <a:pt x="4477" y="26384"/>
                              </a:cubicBezTo>
                              <a:cubicBezTo>
                                <a:pt x="5048" y="25717"/>
                                <a:pt x="5715" y="25051"/>
                                <a:pt x="6382" y="24289"/>
                              </a:cubicBezTo>
                              <a:cubicBezTo>
                                <a:pt x="7144" y="23622"/>
                                <a:pt x="7715" y="22765"/>
                                <a:pt x="8382" y="21908"/>
                              </a:cubicBezTo>
                              <a:cubicBezTo>
                                <a:pt x="9049" y="21050"/>
                                <a:pt x="9811" y="20193"/>
                                <a:pt x="10477" y="19241"/>
                              </a:cubicBezTo>
                              <a:cubicBezTo>
                                <a:pt x="11144" y="18288"/>
                                <a:pt x="11811" y="17335"/>
                                <a:pt x="12383" y="16383"/>
                              </a:cubicBezTo>
                              <a:cubicBezTo>
                                <a:pt x="14859" y="12383"/>
                                <a:pt x="17145" y="8192"/>
                                <a:pt x="19050" y="5048"/>
                              </a:cubicBezTo>
                              <a:cubicBezTo>
                                <a:pt x="20955" y="2000"/>
                                <a:pt x="22479" y="0"/>
                                <a:pt x="22479" y="0"/>
                              </a:cubicBezTo>
                              <a:cubicBezTo>
                                <a:pt x="22479" y="0"/>
                                <a:pt x="21717" y="2381"/>
                                <a:pt x="20479" y="5715"/>
                              </a:cubicBezTo>
                              <a:cubicBezTo>
                                <a:pt x="19812" y="7429"/>
                                <a:pt x="19050" y="9335"/>
                                <a:pt x="18097" y="11430"/>
                              </a:cubicBezTo>
                              <a:cubicBezTo>
                                <a:pt x="17621" y="12478"/>
                                <a:pt x="17145" y="13525"/>
                                <a:pt x="16573" y="14573"/>
                              </a:cubicBezTo>
                              <a:cubicBezTo>
                                <a:pt x="16002" y="15621"/>
                                <a:pt x="15431" y="16669"/>
                                <a:pt x="14764" y="17717"/>
                              </a:cubicBezTo>
                              <a:cubicBezTo>
                                <a:pt x="14002" y="18764"/>
                                <a:pt x="13335" y="19717"/>
                                <a:pt x="12573" y="20765"/>
                              </a:cubicBezTo>
                              <a:cubicBezTo>
                                <a:pt x="11906" y="21812"/>
                                <a:pt x="10954" y="22574"/>
                                <a:pt x="10192" y="23431"/>
                              </a:cubicBezTo>
                              <a:cubicBezTo>
                                <a:pt x="8668" y="25146"/>
                                <a:pt x="6763" y="26384"/>
                                <a:pt x="5334" y="27527"/>
                              </a:cubicBezTo>
                              <a:cubicBezTo>
                                <a:pt x="4572" y="28099"/>
                                <a:pt x="3810" y="28385"/>
                                <a:pt x="3238" y="28766"/>
                              </a:cubicBezTo>
                              <a:cubicBezTo>
                                <a:pt x="2572" y="29146"/>
                                <a:pt x="2000" y="29432"/>
                                <a:pt x="1524" y="29623"/>
                              </a:cubicBezTo>
                              <a:cubicBezTo>
                                <a:pt x="571" y="30385"/>
                                <a:pt x="0" y="30575"/>
                                <a:pt x="0" y="305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3" name="Freeform: Shape 182">
                          <a:extLst>
                            <a:ext uri="{FF2B5EF4-FFF2-40B4-BE49-F238E27FC236}">
                              <a16:creationId xmlns:a16="http://schemas.microsoft.com/office/drawing/2014/main" id="{15AA0DB4-B63E-4842-910C-AB8C949CD24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9940" y="3764946"/>
                          <a:ext cx="37147" cy="13525"/>
                        </a:xfrm>
                        <a:custGeom>
                          <a:avLst/>
                          <a:gdLst>
                            <a:gd name="connsiteX0" fmla="*/ 0 w 37147"/>
                            <a:gd name="connsiteY0" fmla="*/ 13525 h 13525"/>
                            <a:gd name="connsiteX1" fmla="*/ 1524 w 37147"/>
                            <a:gd name="connsiteY1" fmla="*/ 12763 h 13525"/>
                            <a:gd name="connsiteX2" fmla="*/ 5715 w 37147"/>
                            <a:gd name="connsiteY2" fmla="*/ 11049 h 13525"/>
                            <a:gd name="connsiteX3" fmla="*/ 19145 w 37147"/>
                            <a:gd name="connsiteY3" fmla="*/ 7620 h 13525"/>
                            <a:gd name="connsiteX4" fmla="*/ 22670 w 37147"/>
                            <a:gd name="connsiteY4" fmla="*/ 6667 h 13525"/>
                            <a:gd name="connsiteX5" fmla="*/ 26003 w 37147"/>
                            <a:gd name="connsiteY5" fmla="*/ 5525 h 13525"/>
                            <a:gd name="connsiteX6" fmla="*/ 29051 w 37147"/>
                            <a:gd name="connsiteY6" fmla="*/ 4381 h 13525"/>
                            <a:gd name="connsiteX7" fmla="*/ 31718 w 37147"/>
                            <a:gd name="connsiteY7" fmla="*/ 3143 h 13525"/>
                            <a:gd name="connsiteX8" fmla="*/ 33909 w 37147"/>
                            <a:gd name="connsiteY8" fmla="*/ 1905 h 13525"/>
                            <a:gd name="connsiteX9" fmla="*/ 35624 w 37147"/>
                            <a:gd name="connsiteY9" fmla="*/ 857 h 13525"/>
                            <a:gd name="connsiteX10" fmla="*/ 37148 w 37147"/>
                            <a:gd name="connsiteY10" fmla="*/ 0 h 13525"/>
                            <a:gd name="connsiteX11" fmla="*/ 36004 w 37147"/>
                            <a:gd name="connsiteY11" fmla="*/ 1238 h 13525"/>
                            <a:gd name="connsiteX12" fmla="*/ 34576 w 37147"/>
                            <a:gd name="connsiteY12" fmla="*/ 2667 h 13525"/>
                            <a:gd name="connsiteX13" fmla="*/ 32575 w 37147"/>
                            <a:gd name="connsiteY13" fmla="*/ 4381 h 13525"/>
                            <a:gd name="connsiteX14" fmla="*/ 30004 w 37147"/>
                            <a:gd name="connsiteY14" fmla="*/ 6096 h 13525"/>
                            <a:gd name="connsiteX15" fmla="*/ 26861 w 37147"/>
                            <a:gd name="connsiteY15" fmla="*/ 7715 h 13525"/>
                            <a:gd name="connsiteX16" fmla="*/ 23432 w 37147"/>
                            <a:gd name="connsiteY16" fmla="*/ 9144 h 13525"/>
                            <a:gd name="connsiteX17" fmla="*/ 19717 w 37147"/>
                            <a:gd name="connsiteY17" fmla="*/ 10192 h 13525"/>
                            <a:gd name="connsiteX18" fmla="*/ 12383 w 37147"/>
                            <a:gd name="connsiteY18" fmla="*/ 11525 h 13525"/>
                            <a:gd name="connsiteX19" fmla="*/ 6096 w 37147"/>
                            <a:gd name="connsiteY19" fmla="*/ 12478 h 13525"/>
                            <a:gd name="connsiteX20" fmla="*/ 1619 w 37147"/>
                            <a:gd name="connsiteY20" fmla="*/ 13240 h 13525"/>
                            <a:gd name="connsiteX21" fmla="*/ 0 w 37147"/>
                            <a:gd name="connsiteY21" fmla="*/ 13525 h 13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37147" h="13525">
                              <a:moveTo>
                                <a:pt x="0" y="13525"/>
                              </a:moveTo>
                              <a:cubicBezTo>
                                <a:pt x="0" y="13525"/>
                                <a:pt x="572" y="13240"/>
                                <a:pt x="1524" y="12763"/>
                              </a:cubicBezTo>
                              <a:cubicBezTo>
                                <a:pt x="2572" y="12383"/>
                                <a:pt x="3905" y="11525"/>
                                <a:pt x="5715" y="11049"/>
                              </a:cubicBezTo>
                              <a:cubicBezTo>
                                <a:pt x="9335" y="9715"/>
                                <a:pt x="14288" y="8668"/>
                                <a:pt x="19145" y="7620"/>
                              </a:cubicBezTo>
                              <a:cubicBezTo>
                                <a:pt x="20288" y="7334"/>
                                <a:pt x="21527" y="6953"/>
                                <a:pt x="22670" y="6667"/>
                              </a:cubicBezTo>
                              <a:cubicBezTo>
                                <a:pt x="23813" y="6382"/>
                                <a:pt x="24955" y="5905"/>
                                <a:pt x="26003" y="5525"/>
                              </a:cubicBezTo>
                              <a:cubicBezTo>
                                <a:pt x="27051" y="5143"/>
                                <a:pt x="28194" y="4858"/>
                                <a:pt x="29051" y="4381"/>
                              </a:cubicBezTo>
                              <a:cubicBezTo>
                                <a:pt x="30004" y="3905"/>
                                <a:pt x="30861" y="3524"/>
                                <a:pt x="31718" y="3143"/>
                              </a:cubicBezTo>
                              <a:cubicBezTo>
                                <a:pt x="32575" y="2762"/>
                                <a:pt x="33242" y="2286"/>
                                <a:pt x="33909" y="1905"/>
                              </a:cubicBezTo>
                              <a:cubicBezTo>
                                <a:pt x="34576" y="1524"/>
                                <a:pt x="35147" y="1143"/>
                                <a:pt x="35624" y="857"/>
                              </a:cubicBezTo>
                              <a:cubicBezTo>
                                <a:pt x="36576" y="286"/>
                                <a:pt x="37148" y="0"/>
                                <a:pt x="37148" y="0"/>
                              </a:cubicBezTo>
                              <a:cubicBezTo>
                                <a:pt x="37148" y="0"/>
                                <a:pt x="36767" y="476"/>
                                <a:pt x="36004" y="1238"/>
                              </a:cubicBezTo>
                              <a:cubicBezTo>
                                <a:pt x="35624" y="1619"/>
                                <a:pt x="35147" y="2191"/>
                                <a:pt x="34576" y="2667"/>
                              </a:cubicBezTo>
                              <a:cubicBezTo>
                                <a:pt x="34004" y="3238"/>
                                <a:pt x="33433" y="3905"/>
                                <a:pt x="32575" y="4381"/>
                              </a:cubicBezTo>
                              <a:cubicBezTo>
                                <a:pt x="31813" y="4953"/>
                                <a:pt x="30956" y="5525"/>
                                <a:pt x="30004" y="6096"/>
                              </a:cubicBezTo>
                              <a:cubicBezTo>
                                <a:pt x="29051" y="6763"/>
                                <a:pt x="28004" y="7239"/>
                                <a:pt x="26861" y="7715"/>
                              </a:cubicBezTo>
                              <a:cubicBezTo>
                                <a:pt x="25717" y="8192"/>
                                <a:pt x="24575" y="8858"/>
                                <a:pt x="23432" y="9144"/>
                              </a:cubicBezTo>
                              <a:cubicBezTo>
                                <a:pt x="22193" y="9525"/>
                                <a:pt x="20955" y="9811"/>
                                <a:pt x="19717" y="10192"/>
                              </a:cubicBezTo>
                              <a:cubicBezTo>
                                <a:pt x="17240" y="10763"/>
                                <a:pt x="14764" y="11239"/>
                                <a:pt x="12383" y="11525"/>
                              </a:cubicBezTo>
                              <a:cubicBezTo>
                                <a:pt x="10097" y="11906"/>
                                <a:pt x="7906" y="12192"/>
                                <a:pt x="6096" y="12478"/>
                              </a:cubicBezTo>
                              <a:cubicBezTo>
                                <a:pt x="4286" y="12668"/>
                                <a:pt x="2667" y="13049"/>
                                <a:pt x="1619" y="13240"/>
                              </a:cubicBezTo>
                              <a:cubicBezTo>
                                <a:pt x="667" y="13430"/>
                                <a:pt x="0" y="13525"/>
                                <a:pt x="0" y="13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" name="Freeform: Shape 183">
                          <a:extLst>
                            <a:ext uri="{FF2B5EF4-FFF2-40B4-BE49-F238E27FC236}">
                              <a16:creationId xmlns:a16="http://schemas.microsoft.com/office/drawing/2014/main" id="{2254C800-FE4D-4FE4-9E1D-3ECE881B6AF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1085" y="3739990"/>
                          <a:ext cx="36195" cy="6637"/>
                        </a:xfrm>
                        <a:custGeom>
                          <a:avLst/>
                          <a:gdLst>
                            <a:gd name="connsiteX0" fmla="*/ 0 w 36195"/>
                            <a:gd name="connsiteY0" fmla="*/ 0 h 6637"/>
                            <a:gd name="connsiteX1" fmla="*/ 1619 w 36195"/>
                            <a:gd name="connsiteY1" fmla="*/ 381 h 6637"/>
                            <a:gd name="connsiteX2" fmla="*/ 5715 w 36195"/>
                            <a:gd name="connsiteY2" fmla="*/ 1429 h 6637"/>
                            <a:gd name="connsiteX3" fmla="*/ 11430 w 36195"/>
                            <a:gd name="connsiteY3" fmla="*/ 2667 h 6637"/>
                            <a:gd name="connsiteX4" fmla="*/ 14669 w 36195"/>
                            <a:gd name="connsiteY4" fmla="*/ 3239 h 6637"/>
                            <a:gd name="connsiteX5" fmla="*/ 18002 w 36195"/>
                            <a:gd name="connsiteY5" fmla="*/ 3715 h 6637"/>
                            <a:gd name="connsiteX6" fmla="*/ 21336 w 36195"/>
                            <a:gd name="connsiteY6" fmla="*/ 4001 h 6637"/>
                            <a:gd name="connsiteX7" fmla="*/ 24575 w 36195"/>
                            <a:gd name="connsiteY7" fmla="*/ 4096 h 6637"/>
                            <a:gd name="connsiteX8" fmla="*/ 27622 w 36195"/>
                            <a:gd name="connsiteY8" fmla="*/ 4096 h 6637"/>
                            <a:gd name="connsiteX9" fmla="*/ 30385 w 36195"/>
                            <a:gd name="connsiteY9" fmla="*/ 3905 h 6637"/>
                            <a:gd name="connsiteX10" fmla="*/ 34576 w 36195"/>
                            <a:gd name="connsiteY10" fmla="*/ 3429 h 6637"/>
                            <a:gd name="connsiteX11" fmla="*/ 36195 w 36195"/>
                            <a:gd name="connsiteY11" fmla="*/ 3239 h 6637"/>
                            <a:gd name="connsiteX12" fmla="*/ 34766 w 36195"/>
                            <a:gd name="connsiteY12" fmla="*/ 3905 h 6637"/>
                            <a:gd name="connsiteX13" fmla="*/ 30766 w 36195"/>
                            <a:gd name="connsiteY13" fmla="*/ 5429 h 6637"/>
                            <a:gd name="connsiteX14" fmla="*/ 27908 w 36195"/>
                            <a:gd name="connsiteY14" fmla="*/ 6096 h 6637"/>
                            <a:gd name="connsiteX15" fmla="*/ 24670 w 36195"/>
                            <a:gd name="connsiteY15" fmla="*/ 6477 h 6637"/>
                            <a:gd name="connsiteX16" fmla="*/ 21241 w 36195"/>
                            <a:gd name="connsiteY16" fmla="*/ 6572 h 6637"/>
                            <a:gd name="connsiteX17" fmla="*/ 17717 w 36195"/>
                            <a:gd name="connsiteY17" fmla="*/ 6287 h 6637"/>
                            <a:gd name="connsiteX18" fmla="*/ 14192 w 36195"/>
                            <a:gd name="connsiteY18" fmla="*/ 5620 h 6637"/>
                            <a:gd name="connsiteX19" fmla="*/ 10858 w 36195"/>
                            <a:gd name="connsiteY19" fmla="*/ 4763 h 6637"/>
                            <a:gd name="connsiteX20" fmla="*/ 5144 w 36195"/>
                            <a:gd name="connsiteY20" fmla="*/ 2572 h 6637"/>
                            <a:gd name="connsiteX21" fmla="*/ 1333 w 36195"/>
                            <a:gd name="connsiteY21" fmla="*/ 572 h 6637"/>
                            <a:gd name="connsiteX22" fmla="*/ 0 w 36195"/>
                            <a:gd name="connsiteY22" fmla="*/ 0 h 66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36195" h="6637">
                              <a:moveTo>
                                <a:pt x="0" y="0"/>
                              </a:moveTo>
                              <a:cubicBezTo>
                                <a:pt x="0" y="0"/>
                                <a:pt x="571" y="95"/>
                                <a:pt x="1619" y="381"/>
                              </a:cubicBezTo>
                              <a:cubicBezTo>
                                <a:pt x="2572" y="667"/>
                                <a:pt x="4000" y="1048"/>
                                <a:pt x="5715" y="1429"/>
                              </a:cubicBezTo>
                              <a:cubicBezTo>
                                <a:pt x="7429" y="1810"/>
                                <a:pt x="9334" y="2286"/>
                                <a:pt x="11430" y="2667"/>
                              </a:cubicBezTo>
                              <a:cubicBezTo>
                                <a:pt x="12478" y="2953"/>
                                <a:pt x="13525" y="3048"/>
                                <a:pt x="14669" y="3239"/>
                              </a:cubicBezTo>
                              <a:cubicBezTo>
                                <a:pt x="15812" y="3429"/>
                                <a:pt x="16859" y="3620"/>
                                <a:pt x="18002" y="3715"/>
                              </a:cubicBezTo>
                              <a:cubicBezTo>
                                <a:pt x="19145" y="3810"/>
                                <a:pt x="20288" y="3905"/>
                                <a:pt x="21336" y="4001"/>
                              </a:cubicBezTo>
                              <a:cubicBezTo>
                                <a:pt x="22479" y="4191"/>
                                <a:pt x="23527" y="4096"/>
                                <a:pt x="24575" y="4096"/>
                              </a:cubicBezTo>
                              <a:cubicBezTo>
                                <a:pt x="25622" y="4096"/>
                                <a:pt x="26670" y="4191"/>
                                <a:pt x="27622" y="4096"/>
                              </a:cubicBezTo>
                              <a:cubicBezTo>
                                <a:pt x="28575" y="4001"/>
                                <a:pt x="29528" y="4001"/>
                                <a:pt x="30385" y="3905"/>
                              </a:cubicBezTo>
                              <a:cubicBezTo>
                                <a:pt x="32099" y="3905"/>
                                <a:pt x="33528" y="3524"/>
                                <a:pt x="34576" y="3429"/>
                              </a:cubicBezTo>
                              <a:cubicBezTo>
                                <a:pt x="35624" y="3334"/>
                                <a:pt x="36195" y="3239"/>
                                <a:pt x="36195" y="3239"/>
                              </a:cubicBezTo>
                              <a:cubicBezTo>
                                <a:pt x="36195" y="3239"/>
                                <a:pt x="35719" y="3524"/>
                                <a:pt x="34766" y="3905"/>
                              </a:cubicBezTo>
                              <a:cubicBezTo>
                                <a:pt x="33814" y="4191"/>
                                <a:pt x="32480" y="5048"/>
                                <a:pt x="30766" y="5429"/>
                              </a:cubicBezTo>
                              <a:cubicBezTo>
                                <a:pt x="29908" y="5620"/>
                                <a:pt x="28956" y="5906"/>
                                <a:pt x="27908" y="6096"/>
                              </a:cubicBezTo>
                              <a:cubicBezTo>
                                <a:pt x="26861" y="6382"/>
                                <a:pt x="25813" y="6382"/>
                                <a:pt x="24670" y="6477"/>
                              </a:cubicBezTo>
                              <a:cubicBezTo>
                                <a:pt x="23527" y="6477"/>
                                <a:pt x="22384" y="6763"/>
                                <a:pt x="21241" y="6572"/>
                              </a:cubicBezTo>
                              <a:cubicBezTo>
                                <a:pt x="20098" y="6477"/>
                                <a:pt x="18859" y="6382"/>
                                <a:pt x="17717" y="6287"/>
                              </a:cubicBezTo>
                              <a:cubicBezTo>
                                <a:pt x="16574" y="6096"/>
                                <a:pt x="15335" y="5906"/>
                                <a:pt x="14192" y="5620"/>
                              </a:cubicBezTo>
                              <a:cubicBezTo>
                                <a:pt x="13049" y="5429"/>
                                <a:pt x="11906" y="5144"/>
                                <a:pt x="10858" y="4763"/>
                              </a:cubicBezTo>
                              <a:cubicBezTo>
                                <a:pt x="8763" y="4191"/>
                                <a:pt x="6763" y="3334"/>
                                <a:pt x="5144" y="2572"/>
                              </a:cubicBezTo>
                              <a:cubicBezTo>
                                <a:pt x="3524" y="1905"/>
                                <a:pt x="2286" y="1048"/>
                                <a:pt x="1333" y="572"/>
                              </a:cubicBezTo>
                              <a:cubicBezTo>
                                <a:pt x="476" y="28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" name="Freeform: Shape 184">
                          <a:extLst>
                            <a:ext uri="{FF2B5EF4-FFF2-40B4-BE49-F238E27FC236}">
                              <a16:creationId xmlns:a16="http://schemas.microsoft.com/office/drawing/2014/main" id="{7082B1D7-3F1A-4B69-992D-5E2684BFFE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16040" y="3745896"/>
                          <a:ext cx="8667" cy="8667"/>
                        </a:xfrm>
                        <a:custGeom>
                          <a:avLst/>
                          <a:gdLst>
                            <a:gd name="connsiteX0" fmla="*/ 0 w 8667"/>
                            <a:gd name="connsiteY0" fmla="*/ 0 h 8667"/>
                            <a:gd name="connsiteX1" fmla="*/ 1905 w 8667"/>
                            <a:gd name="connsiteY1" fmla="*/ 857 h 8667"/>
                            <a:gd name="connsiteX2" fmla="*/ 5239 w 8667"/>
                            <a:gd name="connsiteY2" fmla="*/ 3524 h 8667"/>
                            <a:gd name="connsiteX3" fmla="*/ 7810 w 8667"/>
                            <a:gd name="connsiteY3" fmla="*/ 6763 h 8667"/>
                            <a:gd name="connsiteX4" fmla="*/ 8668 w 8667"/>
                            <a:gd name="connsiteY4" fmla="*/ 8668 h 8667"/>
                            <a:gd name="connsiteX5" fmla="*/ 6763 w 8667"/>
                            <a:gd name="connsiteY5" fmla="*/ 7906 h 8667"/>
                            <a:gd name="connsiteX6" fmla="*/ 3238 w 8667"/>
                            <a:gd name="connsiteY6" fmla="*/ 5429 h 8667"/>
                            <a:gd name="connsiteX7" fmla="*/ 762 w 8667"/>
                            <a:gd name="connsiteY7" fmla="*/ 1905 h 8667"/>
                            <a:gd name="connsiteX8" fmla="*/ 0 w 8667"/>
                            <a:gd name="connsiteY8" fmla="*/ 0 h 8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8667" h="8667">
                              <a:moveTo>
                                <a:pt x="0" y="0"/>
                              </a:moveTo>
                              <a:cubicBezTo>
                                <a:pt x="0" y="0"/>
                                <a:pt x="857" y="286"/>
                                <a:pt x="1905" y="857"/>
                              </a:cubicBezTo>
                              <a:cubicBezTo>
                                <a:pt x="2953" y="1429"/>
                                <a:pt x="4191" y="2381"/>
                                <a:pt x="5239" y="3524"/>
                              </a:cubicBezTo>
                              <a:cubicBezTo>
                                <a:pt x="6286" y="4572"/>
                                <a:pt x="7239" y="5715"/>
                                <a:pt x="7810" y="6763"/>
                              </a:cubicBezTo>
                              <a:cubicBezTo>
                                <a:pt x="8382" y="7810"/>
                                <a:pt x="8668" y="8668"/>
                                <a:pt x="8668" y="8668"/>
                              </a:cubicBezTo>
                              <a:cubicBezTo>
                                <a:pt x="8668" y="8668"/>
                                <a:pt x="7810" y="8477"/>
                                <a:pt x="6763" y="7906"/>
                              </a:cubicBezTo>
                              <a:cubicBezTo>
                                <a:pt x="5620" y="7334"/>
                                <a:pt x="4381" y="6477"/>
                                <a:pt x="3238" y="5429"/>
                              </a:cubicBezTo>
                              <a:cubicBezTo>
                                <a:pt x="2191" y="4286"/>
                                <a:pt x="1333" y="3048"/>
                                <a:pt x="762" y="1905"/>
                              </a:cubicBezTo>
                              <a:cubicBezTo>
                                <a:pt x="190" y="857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" name="Freeform: Shape 185">
                          <a:extLst>
                            <a:ext uri="{FF2B5EF4-FFF2-40B4-BE49-F238E27FC236}">
                              <a16:creationId xmlns:a16="http://schemas.microsoft.com/office/drawing/2014/main" id="{0023D061-22F3-412D-AB19-3BA3EA17DB8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9309" y="3668362"/>
                          <a:ext cx="198925" cy="340518"/>
                        </a:xfrm>
                        <a:custGeom>
                          <a:avLst/>
                          <a:gdLst>
                            <a:gd name="connsiteX0" fmla="*/ 25952 w 198925"/>
                            <a:gd name="connsiteY0" fmla="*/ 340519 h 340518"/>
                            <a:gd name="connsiteX1" fmla="*/ 24809 w 198925"/>
                            <a:gd name="connsiteY1" fmla="*/ 340138 h 340518"/>
                            <a:gd name="connsiteX2" fmla="*/ 24142 w 198925"/>
                            <a:gd name="connsiteY2" fmla="*/ 339852 h 340518"/>
                            <a:gd name="connsiteX3" fmla="*/ 22428 w 198925"/>
                            <a:gd name="connsiteY3" fmla="*/ 339090 h 340518"/>
                            <a:gd name="connsiteX4" fmla="*/ 20523 w 198925"/>
                            <a:gd name="connsiteY4" fmla="*/ 338042 h 340518"/>
                            <a:gd name="connsiteX5" fmla="*/ 19094 w 198925"/>
                            <a:gd name="connsiteY5" fmla="*/ 336994 h 340518"/>
                            <a:gd name="connsiteX6" fmla="*/ 8997 w 198925"/>
                            <a:gd name="connsiteY6" fmla="*/ 323279 h 340518"/>
                            <a:gd name="connsiteX7" fmla="*/ 5283 w 198925"/>
                            <a:gd name="connsiteY7" fmla="*/ 313754 h 340518"/>
                            <a:gd name="connsiteX8" fmla="*/ 3663 w 198925"/>
                            <a:gd name="connsiteY8" fmla="*/ 308515 h 340518"/>
                            <a:gd name="connsiteX9" fmla="*/ 3473 w 198925"/>
                            <a:gd name="connsiteY9" fmla="*/ 307753 h 340518"/>
                            <a:gd name="connsiteX10" fmla="*/ 3473 w 198925"/>
                            <a:gd name="connsiteY10" fmla="*/ 307562 h 340518"/>
                            <a:gd name="connsiteX11" fmla="*/ 3378 w 198925"/>
                            <a:gd name="connsiteY11" fmla="*/ 307277 h 340518"/>
                            <a:gd name="connsiteX12" fmla="*/ 3187 w 198925"/>
                            <a:gd name="connsiteY12" fmla="*/ 306610 h 340518"/>
                            <a:gd name="connsiteX13" fmla="*/ 2901 w 198925"/>
                            <a:gd name="connsiteY13" fmla="*/ 305276 h 340518"/>
                            <a:gd name="connsiteX14" fmla="*/ 2235 w 198925"/>
                            <a:gd name="connsiteY14" fmla="*/ 302514 h 340518"/>
                            <a:gd name="connsiteX15" fmla="*/ 1568 w 198925"/>
                            <a:gd name="connsiteY15" fmla="*/ 299657 h 340518"/>
                            <a:gd name="connsiteX16" fmla="*/ 1092 w 198925"/>
                            <a:gd name="connsiteY16" fmla="*/ 296228 h 340518"/>
                            <a:gd name="connsiteX17" fmla="*/ 234 w 198925"/>
                            <a:gd name="connsiteY17" fmla="*/ 288989 h 340518"/>
                            <a:gd name="connsiteX18" fmla="*/ 234 w 198925"/>
                            <a:gd name="connsiteY18" fmla="*/ 274415 h 340518"/>
                            <a:gd name="connsiteX19" fmla="*/ 5187 w 198925"/>
                            <a:gd name="connsiteY19" fmla="*/ 242506 h 340518"/>
                            <a:gd name="connsiteX20" fmla="*/ 7569 w 198925"/>
                            <a:gd name="connsiteY20" fmla="*/ 234125 h 340518"/>
                            <a:gd name="connsiteX21" fmla="*/ 8235 w 198925"/>
                            <a:gd name="connsiteY21" fmla="*/ 232029 h 340518"/>
                            <a:gd name="connsiteX22" fmla="*/ 8616 w 198925"/>
                            <a:gd name="connsiteY22" fmla="*/ 230886 h 340518"/>
                            <a:gd name="connsiteX23" fmla="*/ 8997 w 198925"/>
                            <a:gd name="connsiteY23" fmla="*/ 229838 h 340518"/>
                            <a:gd name="connsiteX24" fmla="*/ 10426 w 198925"/>
                            <a:gd name="connsiteY24" fmla="*/ 225838 h 340518"/>
                            <a:gd name="connsiteX25" fmla="*/ 13474 w 198925"/>
                            <a:gd name="connsiteY25" fmla="*/ 217646 h 340518"/>
                            <a:gd name="connsiteX26" fmla="*/ 16998 w 198925"/>
                            <a:gd name="connsiteY26" fmla="*/ 209169 h 340518"/>
                            <a:gd name="connsiteX27" fmla="*/ 33858 w 198925"/>
                            <a:gd name="connsiteY27" fmla="*/ 175641 h 340518"/>
                            <a:gd name="connsiteX28" fmla="*/ 54813 w 198925"/>
                            <a:gd name="connsiteY28" fmla="*/ 143351 h 340518"/>
                            <a:gd name="connsiteX29" fmla="*/ 78435 w 198925"/>
                            <a:gd name="connsiteY29" fmla="*/ 113157 h 340518"/>
                            <a:gd name="connsiteX30" fmla="*/ 103104 w 198925"/>
                            <a:gd name="connsiteY30" fmla="*/ 85630 h 340518"/>
                            <a:gd name="connsiteX31" fmla="*/ 127393 w 198925"/>
                            <a:gd name="connsiteY31" fmla="*/ 61151 h 340518"/>
                            <a:gd name="connsiteX32" fmla="*/ 149777 w 198925"/>
                            <a:gd name="connsiteY32" fmla="*/ 40005 h 340518"/>
                            <a:gd name="connsiteX33" fmla="*/ 159778 w 198925"/>
                            <a:gd name="connsiteY33" fmla="*/ 30480 h 340518"/>
                            <a:gd name="connsiteX34" fmla="*/ 169684 w 198925"/>
                            <a:gd name="connsiteY34" fmla="*/ 22955 h 340518"/>
                            <a:gd name="connsiteX35" fmla="*/ 186543 w 198925"/>
                            <a:gd name="connsiteY35" fmla="*/ 12097 h 340518"/>
                            <a:gd name="connsiteX36" fmla="*/ 192258 w 198925"/>
                            <a:gd name="connsiteY36" fmla="*/ 7430 h 340518"/>
                            <a:gd name="connsiteX37" fmla="*/ 196068 w 198925"/>
                            <a:gd name="connsiteY37" fmla="*/ 3524 h 340518"/>
                            <a:gd name="connsiteX38" fmla="*/ 198926 w 198925"/>
                            <a:gd name="connsiteY38" fmla="*/ 0 h 340518"/>
                            <a:gd name="connsiteX39" fmla="*/ 196259 w 198925"/>
                            <a:gd name="connsiteY39" fmla="*/ 3715 h 340518"/>
                            <a:gd name="connsiteX40" fmla="*/ 192639 w 198925"/>
                            <a:gd name="connsiteY40" fmla="*/ 7810 h 340518"/>
                            <a:gd name="connsiteX41" fmla="*/ 187115 w 198925"/>
                            <a:gd name="connsiteY41" fmla="*/ 12764 h 340518"/>
                            <a:gd name="connsiteX42" fmla="*/ 170732 w 198925"/>
                            <a:gd name="connsiteY42" fmla="*/ 24384 h 340518"/>
                            <a:gd name="connsiteX43" fmla="*/ 166065 w 198925"/>
                            <a:gd name="connsiteY43" fmla="*/ 28004 h 340518"/>
                            <a:gd name="connsiteX44" fmla="*/ 161397 w 198925"/>
                            <a:gd name="connsiteY44" fmla="*/ 32195 h 340518"/>
                            <a:gd name="connsiteX45" fmla="*/ 151968 w 198925"/>
                            <a:gd name="connsiteY45" fmla="*/ 42005 h 340518"/>
                            <a:gd name="connsiteX46" fmla="*/ 130536 w 198925"/>
                            <a:gd name="connsiteY46" fmla="*/ 64199 h 340518"/>
                            <a:gd name="connsiteX47" fmla="*/ 107486 w 198925"/>
                            <a:gd name="connsiteY47" fmla="*/ 89630 h 340518"/>
                            <a:gd name="connsiteX48" fmla="*/ 84340 w 198925"/>
                            <a:gd name="connsiteY48" fmla="*/ 117919 h 340518"/>
                            <a:gd name="connsiteX49" fmla="*/ 62528 w 198925"/>
                            <a:gd name="connsiteY49" fmla="*/ 148590 h 340518"/>
                            <a:gd name="connsiteX50" fmla="*/ 43573 w 198925"/>
                            <a:gd name="connsiteY50" fmla="*/ 180975 h 340518"/>
                            <a:gd name="connsiteX51" fmla="*/ 28809 w 198925"/>
                            <a:gd name="connsiteY51" fmla="*/ 213836 h 340518"/>
                            <a:gd name="connsiteX52" fmla="*/ 25857 w 198925"/>
                            <a:gd name="connsiteY52" fmla="*/ 221837 h 340518"/>
                            <a:gd name="connsiteX53" fmla="*/ 23190 w 198925"/>
                            <a:gd name="connsiteY53" fmla="*/ 230124 h 340518"/>
                            <a:gd name="connsiteX54" fmla="*/ 21951 w 198925"/>
                            <a:gd name="connsiteY54" fmla="*/ 234220 h 340518"/>
                            <a:gd name="connsiteX55" fmla="*/ 21666 w 198925"/>
                            <a:gd name="connsiteY55" fmla="*/ 235268 h 340518"/>
                            <a:gd name="connsiteX56" fmla="*/ 21475 w 198925"/>
                            <a:gd name="connsiteY56" fmla="*/ 236125 h 340518"/>
                            <a:gd name="connsiteX57" fmla="*/ 20999 w 198925"/>
                            <a:gd name="connsiteY57" fmla="*/ 238030 h 340518"/>
                            <a:gd name="connsiteX58" fmla="*/ 19189 w 198925"/>
                            <a:gd name="connsiteY58" fmla="*/ 245745 h 340518"/>
                            <a:gd name="connsiteX59" fmla="*/ 16046 w 198925"/>
                            <a:gd name="connsiteY59" fmla="*/ 274796 h 340518"/>
                            <a:gd name="connsiteX60" fmla="*/ 16617 w 198925"/>
                            <a:gd name="connsiteY60" fmla="*/ 287560 h 340518"/>
                            <a:gd name="connsiteX61" fmla="*/ 17475 w 198925"/>
                            <a:gd name="connsiteY61" fmla="*/ 292894 h 340518"/>
                            <a:gd name="connsiteX62" fmla="*/ 17856 w 198925"/>
                            <a:gd name="connsiteY62" fmla="*/ 295465 h 340518"/>
                            <a:gd name="connsiteX63" fmla="*/ 18618 w 198925"/>
                            <a:gd name="connsiteY63" fmla="*/ 298323 h 340518"/>
                            <a:gd name="connsiteX64" fmla="*/ 19951 w 198925"/>
                            <a:gd name="connsiteY64" fmla="*/ 303181 h 340518"/>
                            <a:gd name="connsiteX65" fmla="*/ 21666 w 198925"/>
                            <a:gd name="connsiteY65" fmla="*/ 307943 h 340518"/>
                            <a:gd name="connsiteX66" fmla="*/ 24999 w 198925"/>
                            <a:gd name="connsiteY66" fmla="*/ 315468 h 340518"/>
                            <a:gd name="connsiteX67" fmla="*/ 30143 w 198925"/>
                            <a:gd name="connsiteY67" fmla="*/ 322326 h 340518"/>
                            <a:gd name="connsiteX68" fmla="*/ 30429 w 198925"/>
                            <a:gd name="connsiteY68" fmla="*/ 322517 h 340518"/>
                            <a:gd name="connsiteX69" fmla="*/ 30143 w 198925"/>
                            <a:gd name="connsiteY69" fmla="*/ 322326 h 340518"/>
                            <a:gd name="connsiteX70" fmla="*/ 29857 w 198925"/>
                            <a:gd name="connsiteY70" fmla="*/ 322326 h 340518"/>
                            <a:gd name="connsiteX71" fmla="*/ 30429 w 198925"/>
                            <a:gd name="connsiteY71" fmla="*/ 322517 h 340518"/>
                            <a:gd name="connsiteX72" fmla="*/ 31572 w 198925"/>
                            <a:gd name="connsiteY72" fmla="*/ 322802 h 340518"/>
                            <a:gd name="connsiteX73" fmla="*/ 25952 w 198925"/>
                            <a:gd name="connsiteY73" fmla="*/ 340519 h 3405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</a:cxnLst>
                          <a:rect l="l" t="t" r="r" b="b"/>
                          <a:pathLst>
                            <a:path w="198925" h="340518">
                              <a:moveTo>
                                <a:pt x="25952" y="340519"/>
                              </a:moveTo>
                              <a:cubicBezTo>
                                <a:pt x="25952" y="340519"/>
                                <a:pt x="25571" y="340423"/>
                                <a:pt x="24809" y="340138"/>
                              </a:cubicBezTo>
                              <a:cubicBezTo>
                                <a:pt x="24618" y="340043"/>
                                <a:pt x="24333" y="339947"/>
                                <a:pt x="24142" y="339852"/>
                              </a:cubicBezTo>
                              <a:cubicBezTo>
                                <a:pt x="23666" y="339661"/>
                                <a:pt x="23094" y="339376"/>
                                <a:pt x="22428" y="339090"/>
                              </a:cubicBezTo>
                              <a:cubicBezTo>
                                <a:pt x="21856" y="338804"/>
                                <a:pt x="21189" y="338423"/>
                                <a:pt x="20523" y="338042"/>
                              </a:cubicBezTo>
                              <a:cubicBezTo>
                                <a:pt x="20046" y="337757"/>
                                <a:pt x="19570" y="337376"/>
                                <a:pt x="19094" y="336994"/>
                              </a:cubicBezTo>
                              <a:cubicBezTo>
                                <a:pt x="14998" y="333947"/>
                                <a:pt x="11664" y="328994"/>
                                <a:pt x="8997" y="323279"/>
                              </a:cubicBezTo>
                              <a:cubicBezTo>
                                <a:pt x="7664" y="320326"/>
                                <a:pt x="6426" y="317182"/>
                                <a:pt x="5283" y="313754"/>
                              </a:cubicBezTo>
                              <a:cubicBezTo>
                                <a:pt x="4711" y="312134"/>
                                <a:pt x="4235" y="310325"/>
                                <a:pt x="3663" y="308515"/>
                              </a:cubicBezTo>
                              <a:lnTo>
                                <a:pt x="3473" y="307753"/>
                              </a:lnTo>
                              <a:lnTo>
                                <a:pt x="3473" y="307562"/>
                              </a:lnTo>
                              <a:lnTo>
                                <a:pt x="3378" y="307277"/>
                              </a:lnTo>
                              <a:lnTo>
                                <a:pt x="3187" y="306610"/>
                              </a:lnTo>
                              <a:lnTo>
                                <a:pt x="2901" y="305276"/>
                              </a:lnTo>
                              <a:cubicBezTo>
                                <a:pt x="2711" y="304419"/>
                                <a:pt x="2520" y="303467"/>
                                <a:pt x="2235" y="302514"/>
                              </a:cubicBezTo>
                              <a:cubicBezTo>
                                <a:pt x="2044" y="301561"/>
                                <a:pt x="1758" y="300609"/>
                                <a:pt x="1568" y="299657"/>
                              </a:cubicBezTo>
                              <a:cubicBezTo>
                                <a:pt x="1377" y="298609"/>
                                <a:pt x="1282" y="297371"/>
                                <a:pt x="1092" y="296228"/>
                              </a:cubicBezTo>
                              <a:cubicBezTo>
                                <a:pt x="806" y="293846"/>
                                <a:pt x="520" y="291465"/>
                                <a:pt x="234" y="288989"/>
                              </a:cubicBezTo>
                              <a:cubicBezTo>
                                <a:pt x="139" y="284321"/>
                                <a:pt x="-242" y="279368"/>
                                <a:pt x="234" y="274415"/>
                              </a:cubicBezTo>
                              <a:cubicBezTo>
                                <a:pt x="711" y="264319"/>
                                <a:pt x="2330" y="253556"/>
                                <a:pt x="5187" y="242506"/>
                              </a:cubicBezTo>
                              <a:cubicBezTo>
                                <a:pt x="5759" y="239744"/>
                                <a:pt x="6711" y="236982"/>
                                <a:pt x="7569" y="234125"/>
                              </a:cubicBezTo>
                              <a:lnTo>
                                <a:pt x="8235" y="232029"/>
                              </a:lnTo>
                              <a:lnTo>
                                <a:pt x="8616" y="230886"/>
                              </a:lnTo>
                              <a:lnTo>
                                <a:pt x="8997" y="229838"/>
                              </a:lnTo>
                              <a:cubicBezTo>
                                <a:pt x="9474" y="228505"/>
                                <a:pt x="9950" y="227171"/>
                                <a:pt x="10426" y="225838"/>
                              </a:cubicBezTo>
                              <a:cubicBezTo>
                                <a:pt x="11474" y="223171"/>
                                <a:pt x="12331" y="220409"/>
                                <a:pt x="13474" y="217646"/>
                              </a:cubicBezTo>
                              <a:cubicBezTo>
                                <a:pt x="14617" y="214789"/>
                                <a:pt x="15760" y="212027"/>
                                <a:pt x="16998" y="209169"/>
                              </a:cubicBezTo>
                              <a:cubicBezTo>
                                <a:pt x="21951" y="197930"/>
                                <a:pt x="27381" y="186690"/>
                                <a:pt x="33858" y="175641"/>
                              </a:cubicBezTo>
                              <a:cubicBezTo>
                                <a:pt x="40239" y="164592"/>
                                <a:pt x="47193" y="153734"/>
                                <a:pt x="54813" y="143351"/>
                              </a:cubicBezTo>
                              <a:cubicBezTo>
                                <a:pt x="62242" y="132874"/>
                                <a:pt x="70243" y="122777"/>
                                <a:pt x="78435" y="113157"/>
                              </a:cubicBezTo>
                              <a:cubicBezTo>
                                <a:pt x="86531" y="103442"/>
                                <a:pt x="94913" y="94298"/>
                                <a:pt x="103104" y="85630"/>
                              </a:cubicBezTo>
                              <a:cubicBezTo>
                                <a:pt x="111296" y="76867"/>
                                <a:pt x="119583" y="68771"/>
                                <a:pt x="127393" y="61151"/>
                              </a:cubicBezTo>
                              <a:cubicBezTo>
                                <a:pt x="135394" y="53626"/>
                                <a:pt x="143014" y="46673"/>
                                <a:pt x="149777" y="40005"/>
                              </a:cubicBezTo>
                              <a:cubicBezTo>
                                <a:pt x="153301" y="36671"/>
                                <a:pt x="156349" y="33528"/>
                                <a:pt x="159778" y="30480"/>
                              </a:cubicBezTo>
                              <a:cubicBezTo>
                                <a:pt x="162921" y="27527"/>
                                <a:pt x="166541" y="25051"/>
                                <a:pt x="169684" y="22955"/>
                              </a:cubicBezTo>
                              <a:cubicBezTo>
                                <a:pt x="176256" y="18669"/>
                                <a:pt x="182067" y="15431"/>
                                <a:pt x="186543" y="12097"/>
                              </a:cubicBezTo>
                              <a:cubicBezTo>
                                <a:pt x="188829" y="10478"/>
                                <a:pt x="190734" y="8954"/>
                                <a:pt x="192258" y="7430"/>
                              </a:cubicBezTo>
                              <a:cubicBezTo>
                                <a:pt x="193878" y="6001"/>
                                <a:pt x="195211" y="4763"/>
                                <a:pt x="196068" y="3524"/>
                              </a:cubicBezTo>
                              <a:cubicBezTo>
                                <a:pt x="197878" y="1238"/>
                                <a:pt x="198926" y="0"/>
                                <a:pt x="198926" y="0"/>
                              </a:cubicBezTo>
                              <a:cubicBezTo>
                                <a:pt x="198926" y="0"/>
                                <a:pt x="197973" y="1333"/>
                                <a:pt x="196259" y="3715"/>
                              </a:cubicBezTo>
                              <a:cubicBezTo>
                                <a:pt x="195497" y="4953"/>
                                <a:pt x="194163" y="6287"/>
                                <a:pt x="192639" y="7810"/>
                              </a:cubicBezTo>
                              <a:cubicBezTo>
                                <a:pt x="191211" y="9430"/>
                                <a:pt x="189306" y="11049"/>
                                <a:pt x="187115" y="12764"/>
                              </a:cubicBezTo>
                              <a:cubicBezTo>
                                <a:pt x="182733" y="16288"/>
                                <a:pt x="177018" y="19907"/>
                                <a:pt x="170732" y="24384"/>
                              </a:cubicBezTo>
                              <a:cubicBezTo>
                                <a:pt x="169113" y="25432"/>
                                <a:pt x="167589" y="26765"/>
                                <a:pt x="166065" y="28004"/>
                              </a:cubicBezTo>
                              <a:cubicBezTo>
                                <a:pt x="164445" y="29147"/>
                                <a:pt x="162921" y="30671"/>
                                <a:pt x="161397" y="32195"/>
                              </a:cubicBezTo>
                              <a:cubicBezTo>
                                <a:pt x="158349" y="35052"/>
                                <a:pt x="155206" y="38576"/>
                                <a:pt x="151968" y="42005"/>
                              </a:cubicBezTo>
                              <a:cubicBezTo>
                                <a:pt x="145395" y="49054"/>
                                <a:pt x="138156" y="56388"/>
                                <a:pt x="130536" y="64199"/>
                              </a:cubicBezTo>
                              <a:cubicBezTo>
                                <a:pt x="123107" y="72200"/>
                                <a:pt x="115201" y="80581"/>
                                <a:pt x="107486" y="89630"/>
                              </a:cubicBezTo>
                              <a:cubicBezTo>
                                <a:pt x="99675" y="98584"/>
                                <a:pt x="91865" y="108014"/>
                                <a:pt x="84340" y="117919"/>
                              </a:cubicBezTo>
                              <a:cubicBezTo>
                                <a:pt x="76720" y="127730"/>
                                <a:pt x="69386" y="138017"/>
                                <a:pt x="62528" y="148590"/>
                              </a:cubicBezTo>
                              <a:cubicBezTo>
                                <a:pt x="55575" y="159068"/>
                                <a:pt x="49288" y="170021"/>
                                <a:pt x="43573" y="180975"/>
                              </a:cubicBezTo>
                              <a:cubicBezTo>
                                <a:pt x="37763" y="191834"/>
                                <a:pt x="33000" y="203073"/>
                                <a:pt x="28809" y="213836"/>
                              </a:cubicBezTo>
                              <a:cubicBezTo>
                                <a:pt x="27857" y="216503"/>
                                <a:pt x="26809" y="219170"/>
                                <a:pt x="25857" y="221837"/>
                              </a:cubicBezTo>
                              <a:cubicBezTo>
                                <a:pt x="24904" y="224504"/>
                                <a:pt x="24142" y="227362"/>
                                <a:pt x="23190" y="230124"/>
                              </a:cubicBezTo>
                              <a:cubicBezTo>
                                <a:pt x="22809" y="231457"/>
                                <a:pt x="22332" y="232886"/>
                                <a:pt x="21951" y="234220"/>
                              </a:cubicBezTo>
                              <a:lnTo>
                                <a:pt x="21666" y="235268"/>
                              </a:lnTo>
                              <a:lnTo>
                                <a:pt x="21475" y="236125"/>
                              </a:lnTo>
                              <a:lnTo>
                                <a:pt x="20999" y="238030"/>
                              </a:lnTo>
                              <a:cubicBezTo>
                                <a:pt x="20332" y="240602"/>
                                <a:pt x="19570" y="243173"/>
                                <a:pt x="19189" y="245745"/>
                              </a:cubicBezTo>
                              <a:cubicBezTo>
                                <a:pt x="16998" y="255937"/>
                                <a:pt x="15951" y="265843"/>
                                <a:pt x="16046" y="274796"/>
                              </a:cubicBezTo>
                              <a:cubicBezTo>
                                <a:pt x="15855" y="279273"/>
                                <a:pt x="16427" y="283559"/>
                                <a:pt x="16617" y="287560"/>
                              </a:cubicBezTo>
                              <a:cubicBezTo>
                                <a:pt x="16903" y="289369"/>
                                <a:pt x="17189" y="291179"/>
                                <a:pt x="17475" y="292894"/>
                              </a:cubicBezTo>
                              <a:cubicBezTo>
                                <a:pt x="17665" y="293751"/>
                                <a:pt x="17665" y="294608"/>
                                <a:pt x="17856" y="295465"/>
                              </a:cubicBezTo>
                              <a:cubicBezTo>
                                <a:pt x="18141" y="296418"/>
                                <a:pt x="18427" y="297371"/>
                                <a:pt x="18618" y="298323"/>
                              </a:cubicBezTo>
                              <a:cubicBezTo>
                                <a:pt x="19094" y="300038"/>
                                <a:pt x="19570" y="301657"/>
                                <a:pt x="19951" y="303181"/>
                              </a:cubicBezTo>
                              <a:cubicBezTo>
                                <a:pt x="20523" y="304800"/>
                                <a:pt x="21094" y="306419"/>
                                <a:pt x="21666" y="307943"/>
                              </a:cubicBezTo>
                              <a:cubicBezTo>
                                <a:pt x="22809" y="310896"/>
                                <a:pt x="23952" y="313373"/>
                                <a:pt x="24999" y="315468"/>
                              </a:cubicBezTo>
                              <a:cubicBezTo>
                                <a:pt x="27190" y="319659"/>
                                <a:pt x="29286" y="321945"/>
                                <a:pt x="30143" y="322326"/>
                              </a:cubicBezTo>
                              <a:cubicBezTo>
                                <a:pt x="30238" y="322421"/>
                                <a:pt x="30333" y="322421"/>
                                <a:pt x="30429" y="322517"/>
                              </a:cubicBezTo>
                              <a:cubicBezTo>
                                <a:pt x="30333" y="322421"/>
                                <a:pt x="30238" y="322421"/>
                                <a:pt x="30143" y="322326"/>
                              </a:cubicBezTo>
                              <a:cubicBezTo>
                                <a:pt x="30048" y="322326"/>
                                <a:pt x="29952" y="322326"/>
                                <a:pt x="29857" y="322326"/>
                              </a:cubicBezTo>
                              <a:cubicBezTo>
                                <a:pt x="29857" y="322326"/>
                                <a:pt x="30238" y="322421"/>
                                <a:pt x="30429" y="322517"/>
                              </a:cubicBezTo>
                              <a:cubicBezTo>
                                <a:pt x="31191" y="322707"/>
                                <a:pt x="31572" y="322802"/>
                                <a:pt x="31572" y="322802"/>
                              </a:cubicBezTo>
                              <a:lnTo>
                                <a:pt x="25952" y="34051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7B33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47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72717" y="3735253"/>
                        <a:ext cx="131683" cy="273723"/>
                        <a:chOff x="6272717" y="3735253"/>
                        <a:chExt cx="131683" cy="273723"/>
                      </a:xfrm>
                    </p:grpSpPr>
                    <p:sp>
                      <p:nvSpPr>
                        <p:cNvPr id="48" name="Freeform: Shape 187">
                          <a:extLst>
                            <a:ext uri="{FF2B5EF4-FFF2-40B4-BE49-F238E27FC236}">
                              <a16:creationId xmlns:a16="http://schemas.microsoft.com/office/drawing/2014/main" id="{81BC9ECD-F491-45F4-A10A-4B1FCBCBA3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3071" y="3735253"/>
                          <a:ext cx="111329" cy="178092"/>
                        </a:xfrm>
                        <a:custGeom>
                          <a:avLst/>
                          <a:gdLst>
                            <a:gd name="connsiteX0" fmla="*/ 953 w 111329"/>
                            <a:gd name="connsiteY0" fmla="*/ 178092 h 178092"/>
                            <a:gd name="connsiteX1" fmla="*/ 5240 w 111329"/>
                            <a:gd name="connsiteY1" fmla="*/ 138087 h 178092"/>
                            <a:gd name="connsiteX2" fmla="*/ 17622 w 111329"/>
                            <a:gd name="connsiteY2" fmla="*/ 65983 h 178092"/>
                            <a:gd name="connsiteX3" fmla="*/ 44387 w 111329"/>
                            <a:gd name="connsiteY3" fmla="*/ 34931 h 178092"/>
                            <a:gd name="connsiteX4" fmla="*/ 69724 w 111329"/>
                            <a:gd name="connsiteY4" fmla="*/ 11976 h 178092"/>
                            <a:gd name="connsiteX5" fmla="*/ 107348 w 111329"/>
                            <a:gd name="connsiteY5" fmla="*/ 6071 h 178092"/>
                            <a:gd name="connsiteX6" fmla="*/ 106967 w 111329"/>
                            <a:gd name="connsiteY6" fmla="*/ 58077 h 178092"/>
                            <a:gd name="connsiteX7" fmla="*/ 82011 w 111329"/>
                            <a:gd name="connsiteY7" fmla="*/ 107798 h 178092"/>
                            <a:gd name="connsiteX8" fmla="*/ 37625 w 111329"/>
                            <a:gd name="connsiteY8" fmla="*/ 139421 h 178092"/>
                            <a:gd name="connsiteX9" fmla="*/ 9240 w 111329"/>
                            <a:gd name="connsiteY9" fmla="*/ 165805 h 178092"/>
                            <a:gd name="connsiteX10" fmla="*/ 953 w 111329"/>
                            <a:gd name="connsiteY10" fmla="*/ 178092 h 178092"/>
                            <a:gd name="connsiteX11" fmla="*/ 953 w 111329"/>
                            <a:gd name="connsiteY11" fmla="*/ 178092 h 1780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1329" h="178092">
                              <a:moveTo>
                                <a:pt x="953" y="178092"/>
                              </a:moveTo>
                              <a:cubicBezTo>
                                <a:pt x="-2380" y="164567"/>
                                <a:pt x="4001" y="151517"/>
                                <a:pt x="5240" y="138087"/>
                              </a:cubicBezTo>
                              <a:cubicBezTo>
                                <a:pt x="7335" y="115227"/>
                                <a:pt x="6383" y="87033"/>
                                <a:pt x="17622" y="65983"/>
                              </a:cubicBezTo>
                              <a:cubicBezTo>
                                <a:pt x="23909" y="54553"/>
                                <a:pt x="36291" y="45028"/>
                                <a:pt x="44387" y="34931"/>
                              </a:cubicBezTo>
                              <a:cubicBezTo>
                                <a:pt x="51817" y="26359"/>
                                <a:pt x="60294" y="18072"/>
                                <a:pt x="69724" y="11976"/>
                              </a:cubicBezTo>
                              <a:cubicBezTo>
                                <a:pt x="79535" y="4832"/>
                                <a:pt x="96489" y="-7455"/>
                                <a:pt x="107348" y="6071"/>
                              </a:cubicBezTo>
                              <a:cubicBezTo>
                                <a:pt x="115253" y="16739"/>
                                <a:pt x="109348" y="46266"/>
                                <a:pt x="106967" y="58077"/>
                              </a:cubicBezTo>
                              <a:cubicBezTo>
                                <a:pt x="104109" y="75413"/>
                                <a:pt x="93727" y="94463"/>
                                <a:pt x="82011" y="107798"/>
                              </a:cubicBezTo>
                              <a:cubicBezTo>
                                <a:pt x="68771" y="122276"/>
                                <a:pt x="54579" y="131705"/>
                                <a:pt x="37625" y="139421"/>
                              </a:cubicBezTo>
                              <a:cubicBezTo>
                                <a:pt x="25528" y="145040"/>
                                <a:pt x="16003" y="154565"/>
                                <a:pt x="9240" y="165805"/>
                              </a:cubicBezTo>
                              <a:cubicBezTo>
                                <a:pt x="6002" y="171425"/>
                                <a:pt x="6192" y="173806"/>
                                <a:pt x="953" y="178092"/>
                              </a:cubicBezTo>
                              <a:lnTo>
                                <a:pt x="953" y="17809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CB33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" name="Freeform: Shape 188">
                          <a:extLst>
                            <a:ext uri="{FF2B5EF4-FFF2-40B4-BE49-F238E27FC236}">
                              <a16:creationId xmlns:a16="http://schemas.microsoft.com/office/drawing/2014/main" id="{AD1123A3-89E6-4DB5-8D58-B2AAF9889C3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7783" y="3805903"/>
                          <a:ext cx="11482" cy="75533"/>
                        </a:xfrm>
                        <a:custGeom>
                          <a:avLst/>
                          <a:gdLst>
                            <a:gd name="connsiteX0" fmla="*/ 624 w 11482"/>
                            <a:gd name="connsiteY0" fmla="*/ 75533 h 75533"/>
                            <a:gd name="connsiteX1" fmla="*/ 338 w 11482"/>
                            <a:gd name="connsiteY1" fmla="*/ 72199 h 75533"/>
                            <a:gd name="connsiteX2" fmla="*/ 53 w 11482"/>
                            <a:gd name="connsiteY2" fmla="*/ 63532 h 75533"/>
                            <a:gd name="connsiteX3" fmla="*/ 815 w 11482"/>
                            <a:gd name="connsiteY3" fmla="*/ 51244 h 75533"/>
                            <a:gd name="connsiteX4" fmla="*/ 2720 w 11482"/>
                            <a:gd name="connsiteY4" fmla="*/ 37243 h 75533"/>
                            <a:gd name="connsiteX5" fmla="*/ 5482 w 11482"/>
                            <a:gd name="connsiteY5" fmla="*/ 23431 h 75533"/>
                            <a:gd name="connsiteX6" fmla="*/ 8339 w 11482"/>
                            <a:gd name="connsiteY6" fmla="*/ 11525 h 75533"/>
                            <a:gd name="connsiteX7" fmla="*/ 11483 w 11482"/>
                            <a:gd name="connsiteY7" fmla="*/ 0 h 75533"/>
                            <a:gd name="connsiteX8" fmla="*/ 9863 w 11482"/>
                            <a:gd name="connsiteY8" fmla="*/ 11906 h 75533"/>
                            <a:gd name="connsiteX9" fmla="*/ 7863 w 11482"/>
                            <a:gd name="connsiteY9" fmla="*/ 24003 h 75533"/>
                            <a:gd name="connsiteX10" fmla="*/ 5482 w 11482"/>
                            <a:gd name="connsiteY10" fmla="*/ 37814 h 75533"/>
                            <a:gd name="connsiteX11" fmla="*/ 3291 w 11482"/>
                            <a:gd name="connsiteY11" fmla="*/ 51625 h 75533"/>
                            <a:gd name="connsiteX12" fmla="*/ 2339 w 11482"/>
                            <a:gd name="connsiteY12" fmla="*/ 58007 h 75533"/>
                            <a:gd name="connsiteX13" fmla="*/ 1672 w 11482"/>
                            <a:gd name="connsiteY13" fmla="*/ 63722 h 75533"/>
                            <a:gd name="connsiteX14" fmla="*/ 910 w 11482"/>
                            <a:gd name="connsiteY14" fmla="*/ 72390 h 75533"/>
                            <a:gd name="connsiteX15" fmla="*/ 624 w 11482"/>
                            <a:gd name="connsiteY15" fmla="*/ 75533 h 755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11482" h="75533">
                              <a:moveTo>
                                <a:pt x="624" y="75533"/>
                              </a:moveTo>
                              <a:cubicBezTo>
                                <a:pt x="624" y="75533"/>
                                <a:pt x="529" y="74295"/>
                                <a:pt x="338" y="72199"/>
                              </a:cubicBezTo>
                              <a:cubicBezTo>
                                <a:pt x="243" y="70104"/>
                                <a:pt x="-138" y="67151"/>
                                <a:pt x="53" y="63532"/>
                              </a:cubicBezTo>
                              <a:cubicBezTo>
                                <a:pt x="148" y="59912"/>
                                <a:pt x="243" y="55721"/>
                                <a:pt x="815" y="51244"/>
                              </a:cubicBezTo>
                              <a:cubicBezTo>
                                <a:pt x="1196" y="46768"/>
                                <a:pt x="2053" y="42005"/>
                                <a:pt x="2720" y="37243"/>
                              </a:cubicBezTo>
                              <a:cubicBezTo>
                                <a:pt x="3577" y="32575"/>
                                <a:pt x="4434" y="27813"/>
                                <a:pt x="5482" y="23431"/>
                              </a:cubicBezTo>
                              <a:cubicBezTo>
                                <a:pt x="6434" y="19050"/>
                                <a:pt x="7482" y="14954"/>
                                <a:pt x="8339" y="11525"/>
                              </a:cubicBezTo>
                              <a:cubicBezTo>
                                <a:pt x="10149" y="4572"/>
                                <a:pt x="11483" y="0"/>
                                <a:pt x="11483" y="0"/>
                              </a:cubicBezTo>
                              <a:cubicBezTo>
                                <a:pt x="11483" y="0"/>
                                <a:pt x="11006" y="4763"/>
                                <a:pt x="9863" y="11906"/>
                              </a:cubicBezTo>
                              <a:cubicBezTo>
                                <a:pt x="9292" y="15430"/>
                                <a:pt x="8625" y="19621"/>
                                <a:pt x="7863" y="24003"/>
                              </a:cubicBezTo>
                              <a:cubicBezTo>
                                <a:pt x="7101" y="28384"/>
                                <a:pt x="6244" y="33052"/>
                                <a:pt x="5482" y="37814"/>
                              </a:cubicBezTo>
                              <a:cubicBezTo>
                                <a:pt x="4720" y="42481"/>
                                <a:pt x="3863" y="47244"/>
                                <a:pt x="3291" y="51625"/>
                              </a:cubicBezTo>
                              <a:cubicBezTo>
                                <a:pt x="2910" y="53816"/>
                                <a:pt x="2624" y="56007"/>
                                <a:pt x="2339" y="58007"/>
                              </a:cubicBezTo>
                              <a:cubicBezTo>
                                <a:pt x="2148" y="60007"/>
                                <a:pt x="1862" y="61913"/>
                                <a:pt x="1672" y="63722"/>
                              </a:cubicBezTo>
                              <a:cubicBezTo>
                                <a:pt x="1196" y="67246"/>
                                <a:pt x="1100" y="70294"/>
                                <a:pt x="910" y="72390"/>
                              </a:cubicBezTo>
                              <a:cubicBezTo>
                                <a:pt x="815" y="74390"/>
                                <a:pt x="624" y="75533"/>
                                <a:pt x="624" y="755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" name="Freeform: Shape 189">
                          <a:extLst>
                            <a:ext uri="{FF2B5EF4-FFF2-40B4-BE49-F238E27FC236}">
                              <a16:creationId xmlns:a16="http://schemas.microsoft.com/office/drawing/2014/main" id="{F02A644E-76E3-45CF-B976-24B0437CC6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1415" y="3790473"/>
                          <a:ext cx="5662" cy="40766"/>
                        </a:xfrm>
                        <a:custGeom>
                          <a:avLst/>
                          <a:gdLst>
                            <a:gd name="connsiteX0" fmla="*/ 2138 w 5662"/>
                            <a:gd name="connsiteY0" fmla="*/ 40767 h 40766"/>
                            <a:gd name="connsiteX1" fmla="*/ 1662 w 5662"/>
                            <a:gd name="connsiteY1" fmla="*/ 39053 h 40766"/>
                            <a:gd name="connsiteX2" fmla="*/ 614 w 5662"/>
                            <a:gd name="connsiteY2" fmla="*/ 34481 h 40766"/>
                            <a:gd name="connsiteX3" fmla="*/ 42 w 5662"/>
                            <a:gd name="connsiteY3" fmla="*/ 27813 h 40766"/>
                            <a:gd name="connsiteX4" fmla="*/ 42 w 5662"/>
                            <a:gd name="connsiteY4" fmla="*/ 24003 h 40766"/>
                            <a:gd name="connsiteX5" fmla="*/ 328 w 5662"/>
                            <a:gd name="connsiteY5" fmla="*/ 20098 h 40766"/>
                            <a:gd name="connsiteX6" fmla="*/ 1566 w 5662"/>
                            <a:gd name="connsiteY6" fmla="*/ 12478 h 40766"/>
                            <a:gd name="connsiteX7" fmla="*/ 3281 w 5662"/>
                            <a:gd name="connsiteY7" fmla="*/ 6001 h 40766"/>
                            <a:gd name="connsiteX8" fmla="*/ 4900 w 5662"/>
                            <a:gd name="connsiteY8" fmla="*/ 1619 h 40766"/>
                            <a:gd name="connsiteX9" fmla="*/ 5662 w 5662"/>
                            <a:gd name="connsiteY9" fmla="*/ 0 h 40766"/>
                            <a:gd name="connsiteX10" fmla="*/ 5472 w 5662"/>
                            <a:gd name="connsiteY10" fmla="*/ 1810 h 40766"/>
                            <a:gd name="connsiteX11" fmla="*/ 4805 w 5662"/>
                            <a:gd name="connsiteY11" fmla="*/ 6477 h 40766"/>
                            <a:gd name="connsiteX12" fmla="*/ 3948 w 5662"/>
                            <a:gd name="connsiteY12" fmla="*/ 12954 h 40766"/>
                            <a:gd name="connsiteX13" fmla="*/ 3090 w 5662"/>
                            <a:gd name="connsiteY13" fmla="*/ 20383 h 40766"/>
                            <a:gd name="connsiteX14" fmla="*/ 2519 w 5662"/>
                            <a:gd name="connsiteY14" fmla="*/ 27813 h 40766"/>
                            <a:gd name="connsiteX15" fmla="*/ 2328 w 5662"/>
                            <a:gd name="connsiteY15" fmla="*/ 31242 h 40766"/>
                            <a:gd name="connsiteX16" fmla="*/ 2233 w 5662"/>
                            <a:gd name="connsiteY16" fmla="*/ 34290 h 40766"/>
                            <a:gd name="connsiteX17" fmla="*/ 2233 w 5662"/>
                            <a:gd name="connsiteY17" fmla="*/ 38957 h 40766"/>
                            <a:gd name="connsiteX18" fmla="*/ 2138 w 5662"/>
                            <a:gd name="connsiteY18" fmla="*/ 40767 h 407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5662" h="40766">
                              <a:moveTo>
                                <a:pt x="2138" y="40767"/>
                              </a:moveTo>
                              <a:cubicBezTo>
                                <a:pt x="2138" y="40767"/>
                                <a:pt x="1947" y="40100"/>
                                <a:pt x="1662" y="39053"/>
                              </a:cubicBezTo>
                              <a:cubicBezTo>
                                <a:pt x="1471" y="37909"/>
                                <a:pt x="804" y="36386"/>
                                <a:pt x="614" y="34481"/>
                              </a:cubicBezTo>
                              <a:cubicBezTo>
                                <a:pt x="328" y="32575"/>
                                <a:pt x="42" y="30194"/>
                                <a:pt x="42" y="27813"/>
                              </a:cubicBezTo>
                              <a:cubicBezTo>
                                <a:pt x="42" y="26575"/>
                                <a:pt x="-53" y="25337"/>
                                <a:pt x="42" y="24003"/>
                              </a:cubicBezTo>
                              <a:cubicBezTo>
                                <a:pt x="138" y="22670"/>
                                <a:pt x="233" y="21431"/>
                                <a:pt x="328" y="20098"/>
                              </a:cubicBezTo>
                              <a:cubicBezTo>
                                <a:pt x="709" y="17526"/>
                                <a:pt x="995" y="14859"/>
                                <a:pt x="1566" y="12478"/>
                              </a:cubicBezTo>
                              <a:cubicBezTo>
                                <a:pt x="2043" y="10096"/>
                                <a:pt x="2709" y="7906"/>
                                <a:pt x="3281" y="6001"/>
                              </a:cubicBezTo>
                              <a:cubicBezTo>
                                <a:pt x="3852" y="4096"/>
                                <a:pt x="4519" y="2667"/>
                                <a:pt x="4900" y="1619"/>
                              </a:cubicBezTo>
                              <a:cubicBezTo>
                                <a:pt x="5376" y="571"/>
                                <a:pt x="5662" y="0"/>
                                <a:pt x="5662" y="0"/>
                              </a:cubicBezTo>
                              <a:cubicBezTo>
                                <a:pt x="5662" y="0"/>
                                <a:pt x="5567" y="667"/>
                                <a:pt x="5472" y="1810"/>
                              </a:cubicBezTo>
                              <a:cubicBezTo>
                                <a:pt x="5281" y="2953"/>
                                <a:pt x="5091" y="4572"/>
                                <a:pt x="4805" y="6477"/>
                              </a:cubicBezTo>
                              <a:cubicBezTo>
                                <a:pt x="4519" y="8382"/>
                                <a:pt x="4233" y="10573"/>
                                <a:pt x="3948" y="12954"/>
                              </a:cubicBezTo>
                              <a:cubicBezTo>
                                <a:pt x="3567" y="15335"/>
                                <a:pt x="3376" y="17907"/>
                                <a:pt x="3090" y="20383"/>
                              </a:cubicBezTo>
                              <a:cubicBezTo>
                                <a:pt x="2900" y="22955"/>
                                <a:pt x="2614" y="25432"/>
                                <a:pt x="2519" y="27813"/>
                              </a:cubicBezTo>
                              <a:cubicBezTo>
                                <a:pt x="2519" y="28956"/>
                                <a:pt x="2328" y="30194"/>
                                <a:pt x="2328" y="31242"/>
                              </a:cubicBezTo>
                              <a:cubicBezTo>
                                <a:pt x="2328" y="32290"/>
                                <a:pt x="2233" y="33338"/>
                                <a:pt x="2233" y="34290"/>
                              </a:cubicBezTo>
                              <a:cubicBezTo>
                                <a:pt x="2138" y="36195"/>
                                <a:pt x="2233" y="37814"/>
                                <a:pt x="2233" y="38957"/>
                              </a:cubicBezTo>
                              <a:cubicBezTo>
                                <a:pt x="2233" y="40100"/>
                                <a:pt x="2138" y="40767"/>
                                <a:pt x="2138" y="4076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" name="Freeform: Shape 190">
                          <a:extLst>
                            <a:ext uri="{FF2B5EF4-FFF2-40B4-BE49-F238E27FC236}">
                              <a16:creationId xmlns:a16="http://schemas.microsoft.com/office/drawing/2014/main" id="{23CAF5B6-2AD7-4421-A776-4E1E798437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6775" y="3788377"/>
                          <a:ext cx="4766" cy="21050"/>
                        </a:xfrm>
                        <a:custGeom>
                          <a:avLst/>
                          <a:gdLst>
                            <a:gd name="connsiteX0" fmla="*/ 2396 w 4766"/>
                            <a:gd name="connsiteY0" fmla="*/ 0 h 21050"/>
                            <a:gd name="connsiteX1" fmla="*/ 2301 w 4766"/>
                            <a:gd name="connsiteY1" fmla="*/ 953 h 21050"/>
                            <a:gd name="connsiteX2" fmla="*/ 2110 w 4766"/>
                            <a:gd name="connsiteY2" fmla="*/ 2000 h 21050"/>
                            <a:gd name="connsiteX3" fmla="*/ 2110 w 4766"/>
                            <a:gd name="connsiteY3" fmla="*/ 3334 h 21050"/>
                            <a:gd name="connsiteX4" fmla="*/ 2206 w 4766"/>
                            <a:gd name="connsiteY4" fmla="*/ 4763 h 21050"/>
                            <a:gd name="connsiteX5" fmla="*/ 2491 w 4766"/>
                            <a:gd name="connsiteY5" fmla="*/ 6477 h 21050"/>
                            <a:gd name="connsiteX6" fmla="*/ 2872 w 4766"/>
                            <a:gd name="connsiteY6" fmla="*/ 8287 h 21050"/>
                            <a:gd name="connsiteX7" fmla="*/ 3254 w 4766"/>
                            <a:gd name="connsiteY7" fmla="*/ 10192 h 21050"/>
                            <a:gd name="connsiteX8" fmla="*/ 4682 w 4766"/>
                            <a:gd name="connsiteY8" fmla="*/ 17526 h 21050"/>
                            <a:gd name="connsiteX9" fmla="*/ 4682 w 4766"/>
                            <a:gd name="connsiteY9" fmla="*/ 20098 h 21050"/>
                            <a:gd name="connsiteX10" fmla="*/ 4587 w 4766"/>
                            <a:gd name="connsiteY10" fmla="*/ 21050 h 21050"/>
                            <a:gd name="connsiteX11" fmla="*/ 4111 w 4766"/>
                            <a:gd name="connsiteY11" fmla="*/ 20193 h 21050"/>
                            <a:gd name="connsiteX12" fmla="*/ 3063 w 4766"/>
                            <a:gd name="connsiteY12" fmla="*/ 17907 h 21050"/>
                            <a:gd name="connsiteX13" fmla="*/ 491 w 4766"/>
                            <a:gd name="connsiteY13" fmla="*/ 10858 h 21050"/>
                            <a:gd name="connsiteX14" fmla="*/ 15 w 4766"/>
                            <a:gd name="connsiteY14" fmla="*/ 6763 h 21050"/>
                            <a:gd name="connsiteX15" fmla="*/ 110 w 4766"/>
                            <a:gd name="connsiteY15" fmla="*/ 4763 h 21050"/>
                            <a:gd name="connsiteX16" fmla="*/ 587 w 4766"/>
                            <a:gd name="connsiteY16" fmla="*/ 2953 h 21050"/>
                            <a:gd name="connsiteX17" fmla="*/ 1825 w 4766"/>
                            <a:gd name="connsiteY17" fmla="*/ 762 h 21050"/>
                            <a:gd name="connsiteX18" fmla="*/ 2396 w 4766"/>
                            <a:gd name="connsiteY18" fmla="*/ 0 h 21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4766" h="21050">
                              <a:moveTo>
                                <a:pt x="2396" y="0"/>
                              </a:moveTo>
                              <a:cubicBezTo>
                                <a:pt x="2396" y="0"/>
                                <a:pt x="2396" y="381"/>
                                <a:pt x="2301" y="953"/>
                              </a:cubicBezTo>
                              <a:cubicBezTo>
                                <a:pt x="2206" y="1238"/>
                                <a:pt x="2206" y="1619"/>
                                <a:pt x="2110" y="2000"/>
                              </a:cubicBezTo>
                              <a:cubicBezTo>
                                <a:pt x="2015" y="2381"/>
                                <a:pt x="2015" y="2858"/>
                                <a:pt x="2110" y="3334"/>
                              </a:cubicBezTo>
                              <a:cubicBezTo>
                                <a:pt x="2110" y="3810"/>
                                <a:pt x="2206" y="4286"/>
                                <a:pt x="2206" y="4763"/>
                              </a:cubicBezTo>
                              <a:cubicBezTo>
                                <a:pt x="2301" y="5334"/>
                                <a:pt x="2396" y="5906"/>
                                <a:pt x="2491" y="6477"/>
                              </a:cubicBezTo>
                              <a:cubicBezTo>
                                <a:pt x="2491" y="7049"/>
                                <a:pt x="2682" y="7620"/>
                                <a:pt x="2872" y="8287"/>
                              </a:cubicBezTo>
                              <a:cubicBezTo>
                                <a:pt x="2968" y="8954"/>
                                <a:pt x="3158" y="9525"/>
                                <a:pt x="3254" y="10192"/>
                              </a:cubicBezTo>
                              <a:cubicBezTo>
                                <a:pt x="3920" y="12764"/>
                                <a:pt x="4492" y="15431"/>
                                <a:pt x="4682" y="17526"/>
                              </a:cubicBezTo>
                              <a:cubicBezTo>
                                <a:pt x="4873" y="18574"/>
                                <a:pt x="4682" y="19526"/>
                                <a:pt x="4682" y="20098"/>
                              </a:cubicBezTo>
                              <a:cubicBezTo>
                                <a:pt x="4682" y="20669"/>
                                <a:pt x="4587" y="21050"/>
                                <a:pt x="4587" y="21050"/>
                              </a:cubicBezTo>
                              <a:cubicBezTo>
                                <a:pt x="4587" y="21050"/>
                                <a:pt x="4397" y="20765"/>
                                <a:pt x="4111" y="20193"/>
                              </a:cubicBezTo>
                              <a:cubicBezTo>
                                <a:pt x="3825" y="19621"/>
                                <a:pt x="3539" y="18860"/>
                                <a:pt x="3063" y="17907"/>
                              </a:cubicBezTo>
                              <a:cubicBezTo>
                                <a:pt x="2206" y="16002"/>
                                <a:pt x="1253" y="13525"/>
                                <a:pt x="491" y="10858"/>
                              </a:cubicBezTo>
                              <a:cubicBezTo>
                                <a:pt x="301" y="9430"/>
                                <a:pt x="-80" y="8096"/>
                                <a:pt x="15" y="6763"/>
                              </a:cubicBezTo>
                              <a:cubicBezTo>
                                <a:pt x="15" y="6096"/>
                                <a:pt x="15" y="5429"/>
                                <a:pt x="110" y="4763"/>
                              </a:cubicBezTo>
                              <a:cubicBezTo>
                                <a:pt x="206" y="4096"/>
                                <a:pt x="396" y="3524"/>
                                <a:pt x="587" y="2953"/>
                              </a:cubicBezTo>
                              <a:cubicBezTo>
                                <a:pt x="777" y="1810"/>
                                <a:pt x="1539" y="1333"/>
                                <a:pt x="1825" y="762"/>
                              </a:cubicBezTo>
                              <a:cubicBezTo>
                                <a:pt x="2110" y="286"/>
                                <a:pt x="2396" y="0"/>
                                <a:pt x="239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" name="Freeform: Shape 191">
                          <a:extLst>
                            <a:ext uri="{FF2B5EF4-FFF2-40B4-BE49-F238E27FC236}">
                              <a16:creationId xmlns:a16="http://schemas.microsoft.com/office/drawing/2014/main" id="{5106C8FA-F08D-4965-8C24-0177F15CA6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3362" y="3789806"/>
                          <a:ext cx="54864" cy="43529"/>
                        </a:xfrm>
                        <a:custGeom>
                          <a:avLst/>
                          <a:gdLst>
                            <a:gd name="connsiteX0" fmla="*/ 54864 w 54864"/>
                            <a:gd name="connsiteY0" fmla="*/ 0 h 43529"/>
                            <a:gd name="connsiteX1" fmla="*/ 54578 w 54864"/>
                            <a:gd name="connsiteY1" fmla="*/ 762 h 43529"/>
                            <a:gd name="connsiteX2" fmla="*/ 53626 w 54864"/>
                            <a:gd name="connsiteY2" fmla="*/ 2762 h 43529"/>
                            <a:gd name="connsiteX3" fmla="*/ 51625 w 54864"/>
                            <a:gd name="connsiteY3" fmla="*/ 5715 h 43529"/>
                            <a:gd name="connsiteX4" fmla="*/ 48577 w 54864"/>
                            <a:gd name="connsiteY4" fmla="*/ 9144 h 43529"/>
                            <a:gd name="connsiteX5" fmla="*/ 39624 w 54864"/>
                            <a:gd name="connsiteY5" fmla="*/ 16288 h 43529"/>
                            <a:gd name="connsiteX6" fmla="*/ 29242 w 54864"/>
                            <a:gd name="connsiteY6" fmla="*/ 23813 h 43529"/>
                            <a:gd name="connsiteX7" fmla="*/ 24384 w 54864"/>
                            <a:gd name="connsiteY7" fmla="*/ 28099 h 43529"/>
                            <a:gd name="connsiteX8" fmla="*/ 19526 w 54864"/>
                            <a:gd name="connsiteY8" fmla="*/ 32194 h 43529"/>
                            <a:gd name="connsiteX9" fmla="*/ 9906 w 54864"/>
                            <a:gd name="connsiteY9" fmla="*/ 38481 h 43529"/>
                            <a:gd name="connsiteX10" fmla="*/ 2762 w 54864"/>
                            <a:gd name="connsiteY10" fmla="*/ 42196 h 43529"/>
                            <a:gd name="connsiteX11" fmla="*/ 0 w 54864"/>
                            <a:gd name="connsiteY11" fmla="*/ 43529 h 43529"/>
                            <a:gd name="connsiteX12" fmla="*/ 2477 w 54864"/>
                            <a:gd name="connsiteY12" fmla="*/ 41719 h 43529"/>
                            <a:gd name="connsiteX13" fmla="*/ 9049 w 54864"/>
                            <a:gd name="connsiteY13" fmla="*/ 37147 h 43529"/>
                            <a:gd name="connsiteX14" fmla="*/ 13335 w 54864"/>
                            <a:gd name="connsiteY14" fmla="*/ 34004 h 43529"/>
                            <a:gd name="connsiteX15" fmla="*/ 17907 w 54864"/>
                            <a:gd name="connsiteY15" fmla="*/ 30289 h 43529"/>
                            <a:gd name="connsiteX16" fmla="*/ 22574 w 54864"/>
                            <a:gd name="connsiteY16" fmla="*/ 26003 h 43529"/>
                            <a:gd name="connsiteX17" fmla="*/ 27527 w 54864"/>
                            <a:gd name="connsiteY17" fmla="*/ 21526 h 43529"/>
                            <a:gd name="connsiteX18" fmla="*/ 47530 w 54864"/>
                            <a:gd name="connsiteY18" fmla="*/ 7810 h 43529"/>
                            <a:gd name="connsiteX19" fmla="*/ 50864 w 54864"/>
                            <a:gd name="connsiteY19" fmla="*/ 4858 h 43529"/>
                            <a:gd name="connsiteX20" fmla="*/ 53150 w 54864"/>
                            <a:gd name="connsiteY20" fmla="*/ 2286 h 43529"/>
                            <a:gd name="connsiteX21" fmla="*/ 54483 w 54864"/>
                            <a:gd name="connsiteY21" fmla="*/ 476 h 43529"/>
                            <a:gd name="connsiteX22" fmla="*/ 54864 w 54864"/>
                            <a:gd name="connsiteY22" fmla="*/ 0 h 435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54864" h="43529">
                              <a:moveTo>
                                <a:pt x="54864" y="0"/>
                              </a:moveTo>
                              <a:cubicBezTo>
                                <a:pt x="54864" y="0"/>
                                <a:pt x="54769" y="286"/>
                                <a:pt x="54578" y="762"/>
                              </a:cubicBezTo>
                              <a:cubicBezTo>
                                <a:pt x="54388" y="1238"/>
                                <a:pt x="54197" y="2000"/>
                                <a:pt x="53626" y="2762"/>
                              </a:cubicBezTo>
                              <a:cubicBezTo>
                                <a:pt x="53150" y="3619"/>
                                <a:pt x="52483" y="4667"/>
                                <a:pt x="51625" y="5715"/>
                              </a:cubicBezTo>
                              <a:cubicBezTo>
                                <a:pt x="50768" y="6763"/>
                                <a:pt x="49816" y="8001"/>
                                <a:pt x="48577" y="9144"/>
                              </a:cubicBezTo>
                              <a:cubicBezTo>
                                <a:pt x="46101" y="11430"/>
                                <a:pt x="43053" y="13906"/>
                                <a:pt x="39624" y="16288"/>
                              </a:cubicBezTo>
                              <a:cubicBezTo>
                                <a:pt x="36290" y="18669"/>
                                <a:pt x="32575" y="21050"/>
                                <a:pt x="29242" y="23813"/>
                              </a:cubicBezTo>
                              <a:cubicBezTo>
                                <a:pt x="27623" y="25146"/>
                                <a:pt x="26003" y="26670"/>
                                <a:pt x="24384" y="28099"/>
                              </a:cubicBezTo>
                              <a:cubicBezTo>
                                <a:pt x="22765" y="29527"/>
                                <a:pt x="21146" y="30956"/>
                                <a:pt x="19526" y="32194"/>
                              </a:cubicBezTo>
                              <a:cubicBezTo>
                                <a:pt x="16097" y="34671"/>
                                <a:pt x="12859" y="36862"/>
                                <a:pt x="9906" y="38481"/>
                              </a:cubicBezTo>
                              <a:cubicBezTo>
                                <a:pt x="7049" y="40196"/>
                                <a:pt x="4477" y="41338"/>
                                <a:pt x="2762" y="42196"/>
                              </a:cubicBezTo>
                              <a:cubicBezTo>
                                <a:pt x="1048" y="43053"/>
                                <a:pt x="0" y="43529"/>
                                <a:pt x="0" y="43529"/>
                              </a:cubicBezTo>
                              <a:cubicBezTo>
                                <a:pt x="0" y="43529"/>
                                <a:pt x="952" y="42863"/>
                                <a:pt x="2477" y="41719"/>
                              </a:cubicBezTo>
                              <a:cubicBezTo>
                                <a:pt x="4096" y="40576"/>
                                <a:pt x="6382" y="39052"/>
                                <a:pt x="9049" y="37147"/>
                              </a:cubicBezTo>
                              <a:cubicBezTo>
                                <a:pt x="10382" y="36195"/>
                                <a:pt x="11906" y="35242"/>
                                <a:pt x="13335" y="34004"/>
                              </a:cubicBezTo>
                              <a:cubicBezTo>
                                <a:pt x="14764" y="32861"/>
                                <a:pt x="16288" y="31528"/>
                                <a:pt x="17907" y="30289"/>
                              </a:cubicBezTo>
                              <a:cubicBezTo>
                                <a:pt x="19526" y="28956"/>
                                <a:pt x="20955" y="27432"/>
                                <a:pt x="22574" y="26003"/>
                              </a:cubicBezTo>
                              <a:cubicBezTo>
                                <a:pt x="24194" y="24575"/>
                                <a:pt x="25718" y="22955"/>
                                <a:pt x="27527" y="21526"/>
                              </a:cubicBezTo>
                              <a:cubicBezTo>
                                <a:pt x="34671" y="15907"/>
                                <a:pt x="42481" y="11906"/>
                                <a:pt x="47530" y="7810"/>
                              </a:cubicBezTo>
                              <a:cubicBezTo>
                                <a:pt x="48768" y="6763"/>
                                <a:pt x="49911" y="5810"/>
                                <a:pt x="50864" y="4858"/>
                              </a:cubicBezTo>
                              <a:cubicBezTo>
                                <a:pt x="51816" y="3905"/>
                                <a:pt x="52578" y="3048"/>
                                <a:pt x="53150" y="2286"/>
                              </a:cubicBezTo>
                              <a:cubicBezTo>
                                <a:pt x="53816" y="1524"/>
                                <a:pt x="54102" y="857"/>
                                <a:pt x="54483" y="476"/>
                              </a:cubicBezTo>
                              <a:cubicBezTo>
                                <a:pt x="54674" y="286"/>
                                <a:pt x="54864" y="0"/>
                                <a:pt x="5486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" name="Freeform: Shape 192">
                          <a:extLst>
                            <a:ext uri="{FF2B5EF4-FFF2-40B4-BE49-F238E27FC236}">
                              <a16:creationId xmlns:a16="http://schemas.microsoft.com/office/drawing/2014/main" id="{D25DC86F-E34E-4BF1-9004-2545B3EF34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9551" y="3825906"/>
                          <a:ext cx="51435" cy="33337"/>
                        </a:xfrm>
                        <a:custGeom>
                          <a:avLst/>
                          <a:gdLst>
                            <a:gd name="connsiteX0" fmla="*/ 0 w 51435"/>
                            <a:gd name="connsiteY0" fmla="*/ 33338 h 33337"/>
                            <a:gd name="connsiteX1" fmla="*/ 2381 w 51435"/>
                            <a:gd name="connsiteY1" fmla="*/ 32099 h 33337"/>
                            <a:gd name="connsiteX2" fmla="*/ 5048 w 51435"/>
                            <a:gd name="connsiteY2" fmla="*/ 30671 h 33337"/>
                            <a:gd name="connsiteX3" fmla="*/ 8477 w 51435"/>
                            <a:gd name="connsiteY3" fmla="*/ 28766 h 33337"/>
                            <a:gd name="connsiteX4" fmla="*/ 12478 w 51435"/>
                            <a:gd name="connsiteY4" fmla="*/ 26479 h 33337"/>
                            <a:gd name="connsiteX5" fmla="*/ 16954 w 51435"/>
                            <a:gd name="connsiteY5" fmla="*/ 23813 h 33337"/>
                            <a:gd name="connsiteX6" fmla="*/ 21622 w 51435"/>
                            <a:gd name="connsiteY6" fmla="*/ 20955 h 33337"/>
                            <a:gd name="connsiteX7" fmla="*/ 26479 w 51435"/>
                            <a:gd name="connsiteY7" fmla="*/ 17907 h 33337"/>
                            <a:gd name="connsiteX8" fmla="*/ 35814 w 51435"/>
                            <a:gd name="connsiteY8" fmla="*/ 11621 h 33337"/>
                            <a:gd name="connsiteX9" fmla="*/ 43815 w 51435"/>
                            <a:gd name="connsiteY9" fmla="*/ 5905 h 33337"/>
                            <a:gd name="connsiteX10" fmla="*/ 49340 w 51435"/>
                            <a:gd name="connsiteY10" fmla="*/ 1619 h 33337"/>
                            <a:gd name="connsiteX11" fmla="*/ 51435 w 51435"/>
                            <a:gd name="connsiteY11" fmla="*/ 0 h 33337"/>
                            <a:gd name="connsiteX12" fmla="*/ 49721 w 51435"/>
                            <a:gd name="connsiteY12" fmla="*/ 2000 h 33337"/>
                            <a:gd name="connsiteX13" fmla="*/ 44863 w 51435"/>
                            <a:gd name="connsiteY13" fmla="*/ 7049 h 33337"/>
                            <a:gd name="connsiteX14" fmla="*/ 37338 w 51435"/>
                            <a:gd name="connsiteY14" fmla="*/ 13525 h 33337"/>
                            <a:gd name="connsiteX15" fmla="*/ 28099 w 51435"/>
                            <a:gd name="connsiteY15" fmla="*/ 20193 h 33337"/>
                            <a:gd name="connsiteX16" fmla="*/ 18288 w 51435"/>
                            <a:gd name="connsiteY16" fmla="*/ 25908 h 33337"/>
                            <a:gd name="connsiteX17" fmla="*/ 9239 w 51435"/>
                            <a:gd name="connsiteY17" fmla="*/ 30194 h 33337"/>
                            <a:gd name="connsiteX18" fmla="*/ 2667 w 51435"/>
                            <a:gd name="connsiteY18" fmla="*/ 32575 h 33337"/>
                            <a:gd name="connsiteX19" fmla="*/ 0 w 51435"/>
                            <a:gd name="connsiteY19" fmla="*/ 33338 h 333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1435" h="33337">
                              <a:moveTo>
                                <a:pt x="0" y="33338"/>
                              </a:moveTo>
                              <a:cubicBezTo>
                                <a:pt x="0" y="33338"/>
                                <a:pt x="857" y="32861"/>
                                <a:pt x="2381" y="32099"/>
                              </a:cubicBezTo>
                              <a:cubicBezTo>
                                <a:pt x="3143" y="31718"/>
                                <a:pt x="4096" y="31242"/>
                                <a:pt x="5048" y="30671"/>
                              </a:cubicBezTo>
                              <a:cubicBezTo>
                                <a:pt x="6096" y="30194"/>
                                <a:pt x="7239" y="29432"/>
                                <a:pt x="8477" y="28766"/>
                              </a:cubicBezTo>
                              <a:cubicBezTo>
                                <a:pt x="9715" y="28099"/>
                                <a:pt x="11049" y="27337"/>
                                <a:pt x="12478" y="26479"/>
                              </a:cubicBezTo>
                              <a:cubicBezTo>
                                <a:pt x="13906" y="25622"/>
                                <a:pt x="15335" y="24670"/>
                                <a:pt x="16954" y="23813"/>
                              </a:cubicBezTo>
                              <a:cubicBezTo>
                                <a:pt x="18479" y="22955"/>
                                <a:pt x="20098" y="21908"/>
                                <a:pt x="21622" y="20955"/>
                              </a:cubicBezTo>
                              <a:cubicBezTo>
                                <a:pt x="23241" y="19907"/>
                                <a:pt x="24860" y="18955"/>
                                <a:pt x="26479" y="17907"/>
                              </a:cubicBezTo>
                              <a:cubicBezTo>
                                <a:pt x="29623" y="15812"/>
                                <a:pt x="32861" y="13716"/>
                                <a:pt x="35814" y="11621"/>
                              </a:cubicBezTo>
                              <a:cubicBezTo>
                                <a:pt x="38767" y="9620"/>
                                <a:pt x="41529" y="7620"/>
                                <a:pt x="43815" y="5905"/>
                              </a:cubicBezTo>
                              <a:cubicBezTo>
                                <a:pt x="46196" y="4191"/>
                                <a:pt x="48006" y="2667"/>
                                <a:pt x="49340" y="1619"/>
                              </a:cubicBezTo>
                              <a:cubicBezTo>
                                <a:pt x="50673" y="571"/>
                                <a:pt x="51435" y="0"/>
                                <a:pt x="51435" y="0"/>
                              </a:cubicBezTo>
                              <a:cubicBezTo>
                                <a:pt x="51435" y="0"/>
                                <a:pt x="50768" y="762"/>
                                <a:pt x="49721" y="2000"/>
                              </a:cubicBezTo>
                              <a:cubicBezTo>
                                <a:pt x="48577" y="3238"/>
                                <a:pt x="47054" y="5144"/>
                                <a:pt x="44863" y="7049"/>
                              </a:cubicBezTo>
                              <a:cubicBezTo>
                                <a:pt x="42767" y="9049"/>
                                <a:pt x="40196" y="11335"/>
                                <a:pt x="37338" y="13525"/>
                              </a:cubicBezTo>
                              <a:cubicBezTo>
                                <a:pt x="34480" y="15812"/>
                                <a:pt x="31242" y="18002"/>
                                <a:pt x="28099" y="20193"/>
                              </a:cubicBezTo>
                              <a:cubicBezTo>
                                <a:pt x="24765" y="22193"/>
                                <a:pt x="21527" y="24289"/>
                                <a:pt x="18288" y="25908"/>
                              </a:cubicBezTo>
                              <a:cubicBezTo>
                                <a:pt x="15050" y="27623"/>
                                <a:pt x="12002" y="29051"/>
                                <a:pt x="9239" y="30194"/>
                              </a:cubicBezTo>
                              <a:cubicBezTo>
                                <a:pt x="6572" y="31433"/>
                                <a:pt x="4286" y="32004"/>
                                <a:pt x="2667" y="32575"/>
                              </a:cubicBezTo>
                              <a:cubicBezTo>
                                <a:pt x="952" y="33052"/>
                                <a:pt x="0" y="33338"/>
                                <a:pt x="0" y="3333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" name="Freeform: Shape 193">
                          <a:extLst>
                            <a:ext uri="{FF2B5EF4-FFF2-40B4-BE49-F238E27FC236}">
                              <a16:creationId xmlns:a16="http://schemas.microsoft.com/office/drawing/2014/main" id="{21DE2B7C-D993-4012-BE54-70540E94B3A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63938" y="3758469"/>
                          <a:ext cx="32670" cy="24098"/>
                        </a:xfrm>
                        <a:custGeom>
                          <a:avLst/>
                          <a:gdLst>
                            <a:gd name="connsiteX0" fmla="*/ 32671 w 32670"/>
                            <a:gd name="connsiteY0" fmla="*/ 0 h 24098"/>
                            <a:gd name="connsiteX1" fmla="*/ 32004 w 32670"/>
                            <a:gd name="connsiteY1" fmla="*/ 1619 h 24098"/>
                            <a:gd name="connsiteX2" fmla="*/ 31052 w 32670"/>
                            <a:gd name="connsiteY2" fmla="*/ 3429 h 24098"/>
                            <a:gd name="connsiteX3" fmla="*/ 29528 w 32670"/>
                            <a:gd name="connsiteY3" fmla="*/ 5715 h 24098"/>
                            <a:gd name="connsiteX4" fmla="*/ 27432 w 32670"/>
                            <a:gd name="connsiteY4" fmla="*/ 8192 h 24098"/>
                            <a:gd name="connsiteX5" fmla="*/ 24765 w 32670"/>
                            <a:gd name="connsiteY5" fmla="*/ 10573 h 24098"/>
                            <a:gd name="connsiteX6" fmla="*/ 18288 w 32670"/>
                            <a:gd name="connsiteY6" fmla="*/ 14859 h 24098"/>
                            <a:gd name="connsiteX7" fmla="*/ 5620 w 32670"/>
                            <a:gd name="connsiteY7" fmla="*/ 21050 h 24098"/>
                            <a:gd name="connsiteX8" fmla="*/ 1524 w 32670"/>
                            <a:gd name="connsiteY8" fmla="*/ 23241 h 24098"/>
                            <a:gd name="connsiteX9" fmla="*/ 0 w 32670"/>
                            <a:gd name="connsiteY9" fmla="*/ 24098 h 24098"/>
                            <a:gd name="connsiteX10" fmla="*/ 4858 w 32670"/>
                            <a:gd name="connsiteY10" fmla="*/ 19717 h 24098"/>
                            <a:gd name="connsiteX11" fmla="*/ 17050 w 32670"/>
                            <a:gd name="connsiteY11" fmla="*/ 12383 h 24098"/>
                            <a:gd name="connsiteX12" fmla="*/ 28385 w 32670"/>
                            <a:gd name="connsiteY12" fmla="*/ 4667 h 24098"/>
                            <a:gd name="connsiteX13" fmla="*/ 31528 w 32670"/>
                            <a:gd name="connsiteY13" fmla="*/ 1333 h 24098"/>
                            <a:gd name="connsiteX14" fmla="*/ 32671 w 32670"/>
                            <a:gd name="connsiteY14" fmla="*/ 0 h 2409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2670" h="24098">
                              <a:moveTo>
                                <a:pt x="32671" y="0"/>
                              </a:moveTo>
                              <a:cubicBezTo>
                                <a:pt x="32671" y="0"/>
                                <a:pt x="32480" y="667"/>
                                <a:pt x="32004" y="1619"/>
                              </a:cubicBezTo>
                              <a:cubicBezTo>
                                <a:pt x="31814" y="2096"/>
                                <a:pt x="31528" y="2762"/>
                                <a:pt x="31052" y="3429"/>
                              </a:cubicBezTo>
                              <a:cubicBezTo>
                                <a:pt x="30671" y="4096"/>
                                <a:pt x="30194" y="4953"/>
                                <a:pt x="29528" y="5715"/>
                              </a:cubicBezTo>
                              <a:cubicBezTo>
                                <a:pt x="28956" y="6572"/>
                                <a:pt x="28194" y="7334"/>
                                <a:pt x="27432" y="8192"/>
                              </a:cubicBezTo>
                              <a:cubicBezTo>
                                <a:pt x="26670" y="9049"/>
                                <a:pt x="25718" y="9811"/>
                                <a:pt x="24765" y="10573"/>
                              </a:cubicBezTo>
                              <a:cubicBezTo>
                                <a:pt x="22860" y="12097"/>
                                <a:pt x="20574" y="13525"/>
                                <a:pt x="18288" y="14859"/>
                              </a:cubicBezTo>
                              <a:cubicBezTo>
                                <a:pt x="13716" y="17336"/>
                                <a:pt x="9049" y="19336"/>
                                <a:pt x="5620" y="21050"/>
                              </a:cubicBezTo>
                              <a:cubicBezTo>
                                <a:pt x="3905" y="21908"/>
                                <a:pt x="2477" y="22574"/>
                                <a:pt x="1524" y="23241"/>
                              </a:cubicBezTo>
                              <a:cubicBezTo>
                                <a:pt x="572" y="23813"/>
                                <a:pt x="0" y="24098"/>
                                <a:pt x="0" y="24098"/>
                              </a:cubicBezTo>
                              <a:cubicBezTo>
                                <a:pt x="0" y="24098"/>
                                <a:pt x="1715" y="22098"/>
                                <a:pt x="4858" y="19717"/>
                              </a:cubicBezTo>
                              <a:cubicBezTo>
                                <a:pt x="8001" y="17336"/>
                                <a:pt x="12573" y="14859"/>
                                <a:pt x="17050" y="12383"/>
                              </a:cubicBezTo>
                              <a:cubicBezTo>
                                <a:pt x="21527" y="10001"/>
                                <a:pt x="25718" y="7334"/>
                                <a:pt x="28385" y="4667"/>
                              </a:cubicBezTo>
                              <a:cubicBezTo>
                                <a:pt x="29718" y="3334"/>
                                <a:pt x="30861" y="2286"/>
                                <a:pt x="31528" y="1333"/>
                              </a:cubicBezTo>
                              <a:cubicBezTo>
                                <a:pt x="32195" y="476"/>
                                <a:pt x="32671" y="0"/>
                                <a:pt x="3267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" name="Freeform: Shape 194">
                          <a:extLst>
                            <a:ext uri="{FF2B5EF4-FFF2-40B4-BE49-F238E27FC236}">
                              <a16:creationId xmlns:a16="http://schemas.microsoft.com/office/drawing/2014/main" id="{3F507F16-8C96-4BEA-B96C-59D18B3AE2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3844" y="3801807"/>
                          <a:ext cx="12477" cy="4558"/>
                        </a:xfrm>
                        <a:custGeom>
                          <a:avLst/>
                          <a:gdLst>
                            <a:gd name="connsiteX0" fmla="*/ 0 w 12477"/>
                            <a:gd name="connsiteY0" fmla="*/ 3715 h 4558"/>
                            <a:gd name="connsiteX1" fmla="*/ 2000 w 12477"/>
                            <a:gd name="connsiteY1" fmla="*/ 2762 h 4558"/>
                            <a:gd name="connsiteX2" fmla="*/ 4000 w 12477"/>
                            <a:gd name="connsiteY2" fmla="*/ 2096 h 4558"/>
                            <a:gd name="connsiteX3" fmla="*/ 6096 w 12477"/>
                            <a:gd name="connsiteY3" fmla="*/ 1333 h 4558"/>
                            <a:gd name="connsiteX4" fmla="*/ 8287 w 12477"/>
                            <a:gd name="connsiteY4" fmla="*/ 667 h 4558"/>
                            <a:gd name="connsiteX5" fmla="*/ 10287 w 12477"/>
                            <a:gd name="connsiteY5" fmla="*/ 191 h 4558"/>
                            <a:gd name="connsiteX6" fmla="*/ 12478 w 12477"/>
                            <a:gd name="connsiteY6" fmla="*/ 0 h 4558"/>
                            <a:gd name="connsiteX7" fmla="*/ 10954 w 12477"/>
                            <a:gd name="connsiteY7" fmla="*/ 1619 h 4558"/>
                            <a:gd name="connsiteX8" fmla="*/ 6858 w 12477"/>
                            <a:gd name="connsiteY8" fmla="*/ 4000 h 4558"/>
                            <a:gd name="connsiteX9" fmla="*/ 4286 w 12477"/>
                            <a:gd name="connsiteY9" fmla="*/ 4477 h 4558"/>
                            <a:gd name="connsiteX10" fmla="*/ 2096 w 12477"/>
                            <a:gd name="connsiteY10" fmla="*/ 4382 h 4558"/>
                            <a:gd name="connsiteX11" fmla="*/ 0 w 12477"/>
                            <a:gd name="connsiteY11" fmla="*/ 3715 h 45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2477" h="4558">
                              <a:moveTo>
                                <a:pt x="0" y="3715"/>
                              </a:moveTo>
                              <a:cubicBezTo>
                                <a:pt x="0" y="3715"/>
                                <a:pt x="762" y="3238"/>
                                <a:pt x="2000" y="2762"/>
                              </a:cubicBezTo>
                              <a:cubicBezTo>
                                <a:pt x="2572" y="2572"/>
                                <a:pt x="3334" y="2381"/>
                                <a:pt x="4000" y="2096"/>
                              </a:cubicBezTo>
                              <a:cubicBezTo>
                                <a:pt x="4667" y="1810"/>
                                <a:pt x="5334" y="1619"/>
                                <a:pt x="6096" y="1333"/>
                              </a:cubicBezTo>
                              <a:cubicBezTo>
                                <a:pt x="6858" y="1143"/>
                                <a:pt x="7525" y="762"/>
                                <a:pt x="8287" y="667"/>
                              </a:cubicBezTo>
                              <a:cubicBezTo>
                                <a:pt x="9049" y="476"/>
                                <a:pt x="9716" y="381"/>
                                <a:pt x="10287" y="191"/>
                              </a:cubicBezTo>
                              <a:cubicBezTo>
                                <a:pt x="11525" y="0"/>
                                <a:pt x="12478" y="0"/>
                                <a:pt x="12478" y="0"/>
                              </a:cubicBezTo>
                              <a:cubicBezTo>
                                <a:pt x="12478" y="0"/>
                                <a:pt x="11906" y="762"/>
                                <a:pt x="10954" y="1619"/>
                              </a:cubicBezTo>
                              <a:cubicBezTo>
                                <a:pt x="10001" y="2572"/>
                                <a:pt x="8477" y="3334"/>
                                <a:pt x="6858" y="4000"/>
                              </a:cubicBezTo>
                              <a:cubicBezTo>
                                <a:pt x="6001" y="4191"/>
                                <a:pt x="5048" y="4382"/>
                                <a:pt x="4286" y="4477"/>
                              </a:cubicBezTo>
                              <a:cubicBezTo>
                                <a:pt x="3429" y="4667"/>
                                <a:pt x="2762" y="4477"/>
                                <a:pt x="2096" y="4382"/>
                              </a:cubicBezTo>
                              <a:cubicBezTo>
                                <a:pt x="857" y="4096"/>
                                <a:pt x="0" y="3715"/>
                                <a:pt x="0" y="3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" name="Freeform: Shape 195">
                          <a:extLst>
                            <a:ext uri="{FF2B5EF4-FFF2-40B4-BE49-F238E27FC236}">
                              <a16:creationId xmlns:a16="http://schemas.microsoft.com/office/drawing/2014/main" id="{EADD2826-E7A5-42E2-B2C0-F4F885F0A0C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55556" y="3797902"/>
                          <a:ext cx="12191" cy="18859"/>
                        </a:xfrm>
                        <a:custGeom>
                          <a:avLst/>
                          <a:gdLst>
                            <a:gd name="connsiteX0" fmla="*/ 0 w 12191"/>
                            <a:gd name="connsiteY0" fmla="*/ 18860 h 18859"/>
                            <a:gd name="connsiteX1" fmla="*/ 762 w 12191"/>
                            <a:gd name="connsiteY1" fmla="*/ 15335 h 18859"/>
                            <a:gd name="connsiteX2" fmla="*/ 2000 w 12191"/>
                            <a:gd name="connsiteY2" fmla="*/ 11906 h 18859"/>
                            <a:gd name="connsiteX3" fmla="*/ 4000 w 12191"/>
                            <a:gd name="connsiteY3" fmla="*/ 8096 h 18859"/>
                            <a:gd name="connsiteX4" fmla="*/ 6572 w 12191"/>
                            <a:gd name="connsiteY4" fmla="*/ 4667 h 18859"/>
                            <a:gd name="connsiteX5" fmla="*/ 9239 w 12191"/>
                            <a:gd name="connsiteY5" fmla="*/ 2096 h 18859"/>
                            <a:gd name="connsiteX6" fmla="*/ 12192 w 12191"/>
                            <a:gd name="connsiteY6" fmla="*/ 0 h 18859"/>
                            <a:gd name="connsiteX7" fmla="*/ 10477 w 12191"/>
                            <a:gd name="connsiteY7" fmla="*/ 3143 h 18859"/>
                            <a:gd name="connsiteX8" fmla="*/ 8573 w 12191"/>
                            <a:gd name="connsiteY8" fmla="*/ 6096 h 18859"/>
                            <a:gd name="connsiteX9" fmla="*/ 6382 w 12191"/>
                            <a:gd name="connsiteY9" fmla="*/ 9525 h 18859"/>
                            <a:gd name="connsiteX10" fmla="*/ 5334 w 12191"/>
                            <a:gd name="connsiteY10" fmla="*/ 11240 h 18859"/>
                            <a:gd name="connsiteX11" fmla="*/ 4286 w 12191"/>
                            <a:gd name="connsiteY11" fmla="*/ 12859 h 18859"/>
                            <a:gd name="connsiteX12" fmla="*/ 2286 w 12191"/>
                            <a:gd name="connsiteY12" fmla="*/ 15907 h 18859"/>
                            <a:gd name="connsiteX13" fmla="*/ 0 w 12191"/>
                            <a:gd name="connsiteY13" fmla="*/ 18860 h 18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12191" h="18859">
                              <a:moveTo>
                                <a:pt x="0" y="18860"/>
                              </a:moveTo>
                              <a:cubicBezTo>
                                <a:pt x="0" y="18860"/>
                                <a:pt x="190" y="17431"/>
                                <a:pt x="762" y="15335"/>
                              </a:cubicBezTo>
                              <a:cubicBezTo>
                                <a:pt x="1048" y="14288"/>
                                <a:pt x="1429" y="13145"/>
                                <a:pt x="2000" y="11906"/>
                              </a:cubicBezTo>
                              <a:cubicBezTo>
                                <a:pt x="2572" y="10668"/>
                                <a:pt x="3238" y="9335"/>
                                <a:pt x="4000" y="8096"/>
                              </a:cubicBezTo>
                              <a:cubicBezTo>
                                <a:pt x="4858" y="6953"/>
                                <a:pt x="5715" y="5715"/>
                                <a:pt x="6572" y="4667"/>
                              </a:cubicBezTo>
                              <a:cubicBezTo>
                                <a:pt x="7334" y="3524"/>
                                <a:pt x="8382" y="2762"/>
                                <a:pt x="9239" y="2096"/>
                              </a:cubicBezTo>
                              <a:cubicBezTo>
                                <a:pt x="10954" y="762"/>
                                <a:pt x="12192" y="0"/>
                                <a:pt x="12192" y="0"/>
                              </a:cubicBezTo>
                              <a:cubicBezTo>
                                <a:pt x="12192" y="0"/>
                                <a:pt x="11525" y="1333"/>
                                <a:pt x="10477" y="3143"/>
                              </a:cubicBezTo>
                              <a:cubicBezTo>
                                <a:pt x="9906" y="4096"/>
                                <a:pt x="9144" y="4953"/>
                                <a:pt x="8573" y="6096"/>
                              </a:cubicBezTo>
                              <a:cubicBezTo>
                                <a:pt x="7906" y="7239"/>
                                <a:pt x="7144" y="8382"/>
                                <a:pt x="6382" y="9525"/>
                              </a:cubicBezTo>
                              <a:cubicBezTo>
                                <a:pt x="6001" y="10096"/>
                                <a:pt x="5715" y="10668"/>
                                <a:pt x="5334" y="11240"/>
                              </a:cubicBezTo>
                              <a:cubicBezTo>
                                <a:pt x="4953" y="11811"/>
                                <a:pt x="4572" y="12383"/>
                                <a:pt x="4286" y="12859"/>
                              </a:cubicBezTo>
                              <a:cubicBezTo>
                                <a:pt x="3524" y="13907"/>
                                <a:pt x="2858" y="14954"/>
                                <a:pt x="2286" y="15907"/>
                              </a:cubicBezTo>
                              <a:cubicBezTo>
                                <a:pt x="952" y="17812"/>
                                <a:pt x="0" y="18860"/>
                                <a:pt x="0" y="1886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" name="Freeform: Shape 196">
                          <a:extLst>
                            <a:ext uri="{FF2B5EF4-FFF2-40B4-BE49-F238E27FC236}">
                              <a16:creationId xmlns:a16="http://schemas.microsoft.com/office/drawing/2014/main" id="{9D3B47E6-7BF8-46EF-88CA-5175F171383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2717" y="3758088"/>
                          <a:ext cx="107127" cy="250888"/>
                        </a:xfrm>
                        <a:custGeom>
                          <a:avLst/>
                          <a:gdLst>
                            <a:gd name="connsiteX0" fmla="*/ 10544 w 107127"/>
                            <a:gd name="connsiteY0" fmla="*/ 250888 h 250888"/>
                            <a:gd name="connsiteX1" fmla="*/ 9973 w 107127"/>
                            <a:gd name="connsiteY1" fmla="*/ 250412 h 250888"/>
                            <a:gd name="connsiteX2" fmla="*/ 9211 w 107127"/>
                            <a:gd name="connsiteY2" fmla="*/ 249841 h 250888"/>
                            <a:gd name="connsiteX3" fmla="*/ 7782 w 107127"/>
                            <a:gd name="connsiteY3" fmla="*/ 248602 h 250888"/>
                            <a:gd name="connsiteX4" fmla="*/ 5306 w 107127"/>
                            <a:gd name="connsiteY4" fmla="*/ 245840 h 250888"/>
                            <a:gd name="connsiteX5" fmla="*/ 4353 w 107127"/>
                            <a:gd name="connsiteY5" fmla="*/ 244412 h 250888"/>
                            <a:gd name="connsiteX6" fmla="*/ 3591 w 107127"/>
                            <a:gd name="connsiteY6" fmla="*/ 242983 h 250888"/>
                            <a:gd name="connsiteX7" fmla="*/ 2829 w 107127"/>
                            <a:gd name="connsiteY7" fmla="*/ 241459 h 250888"/>
                            <a:gd name="connsiteX8" fmla="*/ 2258 w 107127"/>
                            <a:gd name="connsiteY8" fmla="*/ 239839 h 250888"/>
                            <a:gd name="connsiteX9" fmla="*/ 1210 w 107127"/>
                            <a:gd name="connsiteY9" fmla="*/ 236410 h 250888"/>
                            <a:gd name="connsiteX10" fmla="*/ 2258 w 107127"/>
                            <a:gd name="connsiteY10" fmla="*/ 202692 h 250888"/>
                            <a:gd name="connsiteX11" fmla="*/ 3115 w 107127"/>
                            <a:gd name="connsiteY11" fmla="*/ 197834 h 250888"/>
                            <a:gd name="connsiteX12" fmla="*/ 3591 w 107127"/>
                            <a:gd name="connsiteY12" fmla="*/ 195358 h 250888"/>
                            <a:gd name="connsiteX13" fmla="*/ 3877 w 107127"/>
                            <a:gd name="connsiteY13" fmla="*/ 193834 h 250888"/>
                            <a:gd name="connsiteX14" fmla="*/ 4163 w 107127"/>
                            <a:gd name="connsiteY14" fmla="*/ 192596 h 250888"/>
                            <a:gd name="connsiteX15" fmla="*/ 6544 w 107127"/>
                            <a:gd name="connsiteY15" fmla="*/ 182309 h 250888"/>
                            <a:gd name="connsiteX16" fmla="*/ 9687 w 107127"/>
                            <a:gd name="connsiteY16" fmla="*/ 171259 h 250888"/>
                            <a:gd name="connsiteX17" fmla="*/ 11402 w 107127"/>
                            <a:gd name="connsiteY17" fmla="*/ 165544 h 250888"/>
                            <a:gd name="connsiteX18" fmla="*/ 13402 w 107127"/>
                            <a:gd name="connsiteY18" fmla="*/ 159829 h 250888"/>
                            <a:gd name="connsiteX19" fmla="*/ 17783 w 107127"/>
                            <a:gd name="connsiteY19" fmla="*/ 148304 h 250888"/>
                            <a:gd name="connsiteX20" fmla="*/ 22832 w 107127"/>
                            <a:gd name="connsiteY20" fmla="*/ 136779 h 250888"/>
                            <a:gd name="connsiteX21" fmla="*/ 34643 w 107127"/>
                            <a:gd name="connsiteY21" fmla="*/ 114300 h 250888"/>
                            <a:gd name="connsiteX22" fmla="*/ 37595 w 107127"/>
                            <a:gd name="connsiteY22" fmla="*/ 108680 h 250888"/>
                            <a:gd name="connsiteX23" fmla="*/ 40834 w 107127"/>
                            <a:gd name="connsiteY23" fmla="*/ 103156 h 250888"/>
                            <a:gd name="connsiteX24" fmla="*/ 47406 w 107127"/>
                            <a:gd name="connsiteY24" fmla="*/ 92297 h 250888"/>
                            <a:gd name="connsiteX25" fmla="*/ 53883 w 107127"/>
                            <a:gd name="connsiteY25" fmla="*/ 81629 h 250888"/>
                            <a:gd name="connsiteX26" fmla="*/ 60360 w 107127"/>
                            <a:gd name="connsiteY26" fmla="*/ 71438 h 250888"/>
                            <a:gd name="connsiteX27" fmla="*/ 83601 w 107127"/>
                            <a:gd name="connsiteY27" fmla="*/ 35052 h 250888"/>
                            <a:gd name="connsiteX28" fmla="*/ 92936 w 107127"/>
                            <a:gd name="connsiteY28" fmla="*/ 20479 h 250888"/>
                            <a:gd name="connsiteX29" fmla="*/ 100746 w 107127"/>
                            <a:gd name="connsiteY29" fmla="*/ 9620 h 250888"/>
                            <a:gd name="connsiteX30" fmla="*/ 105509 w 107127"/>
                            <a:gd name="connsiteY30" fmla="*/ 2572 h 250888"/>
                            <a:gd name="connsiteX31" fmla="*/ 107128 w 107127"/>
                            <a:gd name="connsiteY31" fmla="*/ 0 h 250888"/>
                            <a:gd name="connsiteX32" fmla="*/ 105699 w 107127"/>
                            <a:gd name="connsiteY32" fmla="*/ 2667 h 250888"/>
                            <a:gd name="connsiteX33" fmla="*/ 101413 w 107127"/>
                            <a:gd name="connsiteY33" fmla="*/ 10096 h 250888"/>
                            <a:gd name="connsiteX34" fmla="*/ 94460 w 107127"/>
                            <a:gd name="connsiteY34" fmla="*/ 21336 h 250888"/>
                            <a:gd name="connsiteX35" fmla="*/ 86173 w 107127"/>
                            <a:gd name="connsiteY35" fmla="*/ 36385 h 250888"/>
                            <a:gd name="connsiteX36" fmla="*/ 65408 w 107127"/>
                            <a:gd name="connsiteY36" fmla="*/ 74295 h 250888"/>
                            <a:gd name="connsiteX37" fmla="*/ 59598 w 107127"/>
                            <a:gd name="connsiteY37" fmla="*/ 84868 h 250888"/>
                            <a:gd name="connsiteX38" fmla="*/ 53978 w 107127"/>
                            <a:gd name="connsiteY38" fmla="*/ 95726 h 250888"/>
                            <a:gd name="connsiteX39" fmla="*/ 48263 w 107127"/>
                            <a:gd name="connsiteY39" fmla="*/ 106680 h 250888"/>
                            <a:gd name="connsiteX40" fmla="*/ 45406 w 107127"/>
                            <a:gd name="connsiteY40" fmla="*/ 112204 h 250888"/>
                            <a:gd name="connsiteX41" fmla="*/ 42834 w 107127"/>
                            <a:gd name="connsiteY41" fmla="*/ 118015 h 250888"/>
                            <a:gd name="connsiteX42" fmla="*/ 32738 w 107127"/>
                            <a:gd name="connsiteY42" fmla="*/ 140779 h 250888"/>
                            <a:gd name="connsiteX43" fmla="*/ 28737 w 107127"/>
                            <a:gd name="connsiteY43" fmla="*/ 152114 h 250888"/>
                            <a:gd name="connsiteX44" fmla="*/ 25308 w 107127"/>
                            <a:gd name="connsiteY44" fmla="*/ 163354 h 250888"/>
                            <a:gd name="connsiteX45" fmla="*/ 23689 w 107127"/>
                            <a:gd name="connsiteY45" fmla="*/ 168878 h 250888"/>
                            <a:gd name="connsiteX46" fmla="*/ 22451 w 107127"/>
                            <a:gd name="connsiteY46" fmla="*/ 174212 h 250888"/>
                            <a:gd name="connsiteX47" fmla="*/ 20260 w 107127"/>
                            <a:gd name="connsiteY47" fmla="*/ 184690 h 250888"/>
                            <a:gd name="connsiteX48" fmla="*/ 18641 w 107127"/>
                            <a:gd name="connsiteY48" fmla="*/ 195072 h 250888"/>
                            <a:gd name="connsiteX49" fmla="*/ 18450 w 107127"/>
                            <a:gd name="connsiteY49" fmla="*/ 196310 h 250888"/>
                            <a:gd name="connsiteX50" fmla="*/ 18450 w 107127"/>
                            <a:gd name="connsiteY50" fmla="*/ 196596 h 250888"/>
                            <a:gd name="connsiteX51" fmla="*/ 18450 w 107127"/>
                            <a:gd name="connsiteY51" fmla="*/ 196691 h 250888"/>
                            <a:gd name="connsiteX52" fmla="*/ 18450 w 107127"/>
                            <a:gd name="connsiteY52" fmla="*/ 196787 h 250888"/>
                            <a:gd name="connsiteX53" fmla="*/ 18450 w 107127"/>
                            <a:gd name="connsiteY53" fmla="*/ 196596 h 250888"/>
                            <a:gd name="connsiteX54" fmla="*/ 18355 w 107127"/>
                            <a:gd name="connsiteY54" fmla="*/ 197263 h 250888"/>
                            <a:gd name="connsiteX55" fmla="*/ 18069 w 107127"/>
                            <a:gd name="connsiteY55" fmla="*/ 199739 h 250888"/>
                            <a:gd name="connsiteX56" fmla="*/ 17498 w 107127"/>
                            <a:gd name="connsiteY56" fmla="*/ 204406 h 250888"/>
                            <a:gd name="connsiteX57" fmla="*/ 16640 w 107127"/>
                            <a:gd name="connsiteY57" fmla="*/ 220599 h 250888"/>
                            <a:gd name="connsiteX58" fmla="*/ 18069 w 107127"/>
                            <a:gd name="connsiteY58" fmla="*/ 231362 h 250888"/>
                            <a:gd name="connsiteX59" fmla="*/ 18641 w 107127"/>
                            <a:gd name="connsiteY59" fmla="*/ 232886 h 250888"/>
                            <a:gd name="connsiteX60" fmla="*/ 18926 w 107127"/>
                            <a:gd name="connsiteY60" fmla="*/ 233553 h 250888"/>
                            <a:gd name="connsiteX61" fmla="*/ 19212 w 107127"/>
                            <a:gd name="connsiteY61" fmla="*/ 233934 h 250888"/>
                            <a:gd name="connsiteX62" fmla="*/ 19403 w 107127"/>
                            <a:gd name="connsiteY62" fmla="*/ 234315 h 250888"/>
                            <a:gd name="connsiteX63" fmla="*/ 19498 w 107127"/>
                            <a:gd name="connsiteY63" fmla="*/ 234410 h 250888"/>
                            <a:gd name="connsiteX64" fmla="*/ 19212 w 107127"/>
                            <a:gd name="connsiteY64" fmla="*/ 234220 h 250888"/>
                            <a:gd name="connsiteX65" fmla="*/ 19688 w 107127"/>
                            <a:gd name="connsiteY65" fmla="*/ 234696 h 250888"/>
                            <a:gd name="connsiteX66" fmla="*/ 20450 w 107127"/>
                            <a:gd name="connsiteY66" fmla="*/ 235267 h 250888"/>
                            <a:gd name="connsiteX67" fmla="*/ 21117 w 107127"/>
                            <a:gd name="connsiteY67" fmla="*/ 235648 h 250888"/>
                            <a:gd name="connsiteX68" fmla="*/ 10544 w 107127"/>
                            <a:gd name="connsiteY68" fmla="*/ 250888 h 2508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</a:cxnLst>
                          <a:rect l="l" t="t" r="r" b="b"/>
                          <a:pathLst>
                            <a:path w="107127" h="250888">
                              <a:moveTo>
                                <a:pt x="10544" y="250888"/>
                              </a:moveTo>
                              <a:cubicBezTo>
                                <a:pt x="10544" y="250888"/>
                                <a:pt x="10354" y="250698"/>
                                <a:pt x="9973" y="250412"/>
                              </a:cubicBezTo>
                              <a:cubicBezTo>
                                <a:pt x="9782" y="250222"/>
                                <a:pt x="9497" y="250031"/>
                                <a:pt x="9211" y="249841"/>
                              </a:cubicBezTo>
                              <a:cubicBezTo>
                                <a:pt x="8925" y="249555"/>
                                <a:pt x="8735" y="249555"/>
                                <a:pt x="7782" y="248602"/>
                              </a:cubicBezTo>
                              <a:cubicBezTo>
                                <a:pt x="7020" y="247841"/>
                                <a:pt x="6163" y="246888"/>
                                <a:pt x="5306" y="245840"/>
                              </a:cubicBezTo>
                              <a:cubicBezTo>
                                <a:pt x="4829" y="245269"/>
                                <a:pt x="4639" y="244792"/>
                                <a:pt x="4353" y="244412"/>
                              </a:cubicBezTo>
                              <a:cubicBezTo>
                                <a:pt x="4067" y="243935"/>
                                <a:pt x="3877" y="243459"/>
                                <a:pt x="3591" y="242983"/>
                              </a:cubicBezTo>
                              <a:cubicBezTo>
                                <a:pt x="3305" y="242506"/>
                                <a:pt x="3115" y="241935"/>
                                <a:pt x="2829" y="241459"/>
                              </a:cubicBezTo>
                              <a:cubicBezTo>
                                <a:pt x="2639" y="240983"/>
                                <a:pt x="2448" y="240411"/>
                                <a:pt x="2258" y="239839"/>
                              </a:cubicBezTo>
                              <a:cubicBezTo>
                                <a:pt x="1877" y="238792"/>
                                <a:pt x="1400" y="237554"/>
                                <a:pt x="1210" y="236410"/>
                              </a:cubicBezTo>
                              <a:cubicBezTo>
                                <a:pt x="-981" y="226981"/>
                                <a:pt x="67" y="215551"/>
                                <a:pt x="2258" y="202692"/>
                              </a:cubicBezTo>
                              <a:cubicBezTo>
                                <a:pt x="2543" y="201073"/>
                                <a:pt x="2829" y="199454"/>
                                <a:pt x="3115" y="197834"/>
                              </a:cubicBezTo>
                              <a:cubicBezTo>
                                <a:pt x="3305" y="196977"/>
                                <a:pt x="3401" y="196215"/>
                                <a:pt x="3591" y="195358"/>
                              </a:cubicBezTo>
                              <a:lnTo>
                                <a:pt x="3877" y="193834"/>
                              </a:lnTo>
                              <a:lnTo>
                                <a:pt x="4163" y="192596"/>
                              </a:lnTo>
                              <a:cubicBezTo>
                                <a:pt x="4925" y="189262"/>
                                <a:pt x="5687" y="185833"/>
                                <a:pt x="6544" y="182309"/>
                              </a:cubicBezTo>
                              <a:cubicBezTo>
                                <a:pt x="7306" y="178879"/>
                                <a:pt x="8639" y="174974"/>
                                <a:pt x="9687" y="171259"/>
                              </a:cubicBezTo>
                              <a:cubicBezTo>
                                <a:pt x="10259" y="169354"/>
                                <a:pt x="10830" y="167450"/>
                                <a:pt x="11402" y="165544"/>
                              </a:cubicBezTo>
                              <a:cubicBezTo>
                                <a:pt x="12068" y="163639"/>
                                <a:pt x="12735" y="161734"/>
                                <a:pt x="13402" y="159829"/>
                              </a:cubicBezTo>
                              <a:cubicBezTo>
                                <a:pt x="14831" y="156019"/>
                                <a:pt x="16069" y="152114"/>
                                <a:pt x="17783" y="148304"/>
                              </a:cubicBezTo>
                              <a:cubicBezTo>
                                <a:pt x="19403" y="144494"/>
                                <a:pt x="21117" y="140684"/>
                                <a:pt x="22832" y="136779"/>
                              </a:cubicBezTo>
                              <a:cubicBezTo>
                                <a:pt x="26737" y="129350"/>
                                <a:pt x="30642" y="121825"/>
                                <a:pt x="34643" y="114300"/>
                              </a:cubicBezTo>
                              <a:lnTo>
                                <a:pt x="37595" y="108680"/>
                              </a:lnTo>
                              <a:cubicBezTo>
                                <a:pt x="38643" y="106871"/>
                                <a:pt x="39786" y="105061"/>
                                <a:pt x="40834" y="103156"/>
                              </a:cubicBezTo>
                              <a:cubicBezTo>
                                <a:pt x="43025" y="99536"/>
                                <a:pt x="45215" y="95917"/>
                                <a:pt x="47406" y="92297"/>
                              </a:cubicBezTo>
                              <a:cubicBezTo>
                                <a:pt x="49597" y="88678"/>
                                <a:pt x="51788" y="85154"/>
                                <a:pt x="53883" y="81629"/>
                              </a:cubicBezTo>
                              <a:cubicBezTo>
                                <a:pt x="56074" y="78200"/>
                                <a:pt x="58265" y="74771"/>
                                <a:pt x="60360" y="71438"/>
                              </a:cubicBezTo>
                              <a:cubicBezTo>
                                <a:pt x="69028" y="58198"/>
                                <a:pt x="76838" y="45720"/>
                                <a:pt x="83601" y="35052"/>
                              </a:cubicBezTo>
                              <a:cubicBezTo>
                                <a:pt x="86935" y="29718"/>
                                <a:pt x="90078" y="24765"/>
                                <a:pt x="92936" y="20479"/>
                              </a:cubicBezTo>
                              <a:cubicBezTo>
                                <a:pt x="95888" y="16288"/>
                                <a:pt x="98555" y="12668"/>
                                <a:pt x="100746" y="9620"/>
                              </a:cubicBezTo>
                              <a:cubicBezTo>
                                <a:pt x="102937" y="6667"/>
                                <a:pt x="104461" y="4191"/>
                                <a:pt x="105509" y="2572"/>
                              </a:cubicBezTo>
                              <a:cubicBezTo>
                                <a:pt x="106556" y="952"/>
                                <a:pt x="107128" y="0"/>
                                <a:pt x="107128" y="0"/>
                              </a:cubicBezTo>
                              <a:cubicBezTo>
                                <a:pt x="107128" y="0"/>
                                <a:pt x="106652" y="952"/>
                                <a:pt x="105699" y="2667"/>
                              </a:cubicBezTo>
                              <a:cubicBezTo>
                                <a:pt x="104747" y="4381"/>
                                <a:pt x="103413" y="6953"/>
                                <a:pt x="101413" y="10096"/>
                              </a:cubicBezTo>
                              <a:cubicBezTo>
                                <a:pt x="99508" y="13240"/>
                                <a:pt x="97127" y="17050"/>
                                <a:pt x="94460" y="21336"/>
                              </a:cubicBezTo>
                              <a:cubicBezTo>
                                <a:pt x="91888" y="25813"/>
                                <a:pt x="89126" y="30766"/>
                                <a:pt x="86173" y="36385"/>
                              </a:cubicBezTo>
                              <a:cubicBezTo>
                                <a:pt x="80172" y="47530"/>
                                <a:pt x="73124" y="60579"/>
                                <a:pt x="65408" y="74295"/>
                              </a:cubicBezTo>
                              <a:cubicBezTo>
                                <a:pt x="63503" y="77724"/>
                                <a:pt x="61598" y="81248"/>
                                <a:pt x="59598" y="84868"/>
                              </a:cubicBezTo>
                              <a:cubicBezTo>
                                <a:pt x="57788" y="88392"/>
                                <a:pt x="55883" y="92012"/>
                                <a:pt x="53978" y="95726"/>
                              </a:cubicBezTo>
                              <a:cubicBezTo>
                                <a:pt x="52073" y="99346"/>
                                <a:pt x="50168" y="103060"/>
                                <a:pt x="48263" y="106680"/>
                              </a:cubicBezTo>
                              <a:cubicBezTo>
                                <a:pt x="47311" y="108490"/>
                                <a:pt x="46358" y="110300"/>
                                <a:pt x="45406" y="112204"/>
                              </a:cubicBezTo>
                              <a:lnTo>
                                <a:pt x="42834" y="118015"/>
                              </a:lnTo>
                              <a:cubicBezTo>
                                <a:pt x="39500" y="125635"/>
                                <a:pt x="36071" y="133255"/>
                                <a:pt x="32738" y="140779"/>
                              </a:cubicBezTo>
                              <a:cubicBezTo>
                                <a:pt x="31404" y="144589"/>
                                <a:pt x="30071" y="148400"/>
                                <a:pt x="28737" y="152114"/>
                              </a:cubicBezTo>
                              <a:cubicBezTo>
                                <a:pt x="27308" y="155829"/>
                                <a:pt x="26451" y="159639"/>
                                <a:pt x="25308" y="163354"/>
                              </a:cubicBezTo>
                              <a:cubicBezTo>
                                <a:pt x="24737" y="165163"/>
                                <a:pt x="24165" y="167068"/>
                                <a:pt x="23689" y="168878"/>
                              </a:cubicBezTo>
                              <a:cubicBezTo>
                                <a:pt x="23308" y="170688"/>
                                <a:pt x="22832" y="172498"/>
                                <a:pt x="22451" y="174212"/>
                              </a:cubicBezTo>
                              <a:cubicBezTo>
                                <a:pt x="21689" y="177832"/>
                                <a:pt x="20736" y="181070"/>
                                <a:pt x="20260" y="184690"/>
                              </a:cubicBezTo>
                              <a:cubicBezTo>
                                <a:pt x="19688" y="188309"/>
                                <a:pt x="19117" y="191738"/>
                                <a:pt x="18641" y="195072"/>
                              </a:cubicBezTo>
                              <a:lnTo>
                                <a:pt x="18450" y="196310"/>
                              </a:lnTo>
                              <a:lnTo>
                                <a:pt x="18450" y="196596"/>
                              </a:lnTo>
                              <a:lnTo>
                                <a:pt x="18450" y="196691"/>
                              </a:lnTo>
                              <a:lnTo>
                                <a:pt x="18450" y="196787"/>
                              </a:lnTo>
                              <a:cubicBezTo>
                                <a:pt x="18450" y="196882"/>
                                <a:pt x="18545" y="196310"/>
                                <a:pt x="18450" y="196596"/>
                              </a:cubicBezTo>
                              <a:lnTo>
                                <a:pt x="18355" y="197263"/>
                              </a:lnTo>
                              <a:cubicBezTo>
                                <a:pt x="18260" y="198120"/>
                                <a:pt x="18164" y="198882"/>
                                <a:pt x="18069" y="199739"/>
                              </a:cubicBezTo>
                              <a:cubicBezTo>
                                <a:pt x="17879" y="201359"/>
                                <a:pt x="17688" y="202883"/>
                                <a:pt x="17498" y="204406"/>
                              </a:cubicBezTo>
                              <a:cubicBezTo>
                                <a:pt x="16831" y="210502"/>
                                <a:pt x="16545" y="215932"/>
                                <a:pt x="16640" y="220599"/>
                              </a:cubicBezTo>
                              <a:cubicBezTo>
                                <a:pt x="16736" y="225266"/>
                                <a:pt x="17307" y="228981"/>
                                <a:pt x="18069" y="231362"/>
                              </a:cubicBezTo>
                              <a:cubicBezTo>
                                <a:pt x="18260" y="232029"/>
                                <a:pt x="18450" y="232410"/>
                                <a:pt x="18641" y="232886"/>
                              </a:cubicBezTo>
                              <a:lnTo>
                                <a:pt x="18926" y="233553"/>
                              </a:lnTo>
                              <a:lnTo>
                                <a:pt x="19212" y="233934"/>
                              </a:lnTo>
                              <a:lnTo>
                                <a:pt x="19403" y="234315"/>
                              </a:lnTo>
                              <a:cubicBezTo>
                                <a:pt x="19498" y="234505"/>
                                <a:pt x="19498" y="234601"/>
                                <a:pt x="19498" y="234410"/>
                              </a:cubicBezTo>
                              <a:cubicBezTo>
                                <a:pt x="19498" y="234315"/>
                                <a:pt x="19307" y="234220"/>
                                <a:pt x="19212" y="234220"/>
                              </a:cubicBezTo>
                              <a:cubicBezTo>
                                <a:pt x="18831" y="234125"/>
                                <a:pt x="19403" y="234505"/>
                                <a:pt x="19688" y="234696"/>
                              </a:cubicBezTo>
                              <a:cubicBezTo>
                                <a:pt x="19974" y="234887"/>
                                <a:pt x="20260" y="235077"/>
                                <a:pt x="20450" y="235267"/>
                              </a:cubicBezTo>
                              <a:cubicBezTo>
                                <a:pt x="20831" y="235553"/>
                                <a:pt x="21117" y="235648"/>
                                <a:pt x="21117" y="235648"/>
                              </a:cubicBezTo>
                              <a:lnTo>
                                <a:pt x="10544" y="25088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FC75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29" name="Freeform: Shape 197">
                      <a:extLst>
                        <a:ext uri="{FF2B5EF4-FFF2-40B4-BE49-F238E27FC236}">
                          <a16:creationId xmlns:a16="http://schemas.microsoft.com/office/drawing/2014/main" id="{3349888F-CCB1-4B36-950D-740D050241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92843" y="3849337"/>
                      <a:ext cx="385520" cy="490145"/>
                    </a:xfrm>
                    <a:custGeom>
                      <a:avLst/>
                      <a:gdLst>
                        <a:gd name="connsiteX0" fmla="*/ 33446 w 385520"/>
                        <a:gd name="connsiteY0" fmla="*/ 6382 h 490145"/>
                        <a:gd name="connsiteX1" fmla="*/ 316719 w 385520"/>
                        <a:gd name="connsiteY1" fmla="*/ 0 h 490145"/>
                        <a:gd name="connsiteX2" fmla="*/ 382823 w 385520"/>
                        <a:gd name="connsiteY2" fmla="*/ 441960 h 490145"/>
                        <a:gd name="connsiteX3" fmla="*/ 2299 w 385520"/>
                        <a:gd name="connsiteY3" fmla="*/ 469773 h 490145"/>
                        <a:gd name="connsiteX4" fmla="*/ 33446 w 385520"/>
                        <a:gd name="connsiteY4" fmla="*/ 6382 h 490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85520" h="490145">
                          <a:moveTo>
                            <a:pt x="33446" y="6382"/>
                          </a:moveTo>
                          <a:cubicBezTo>
                            <a:pt x="33541" y="6382"/>
                            <a:pt x="316624" y="0"/>
                            <a:pt x="316719" y="0"/>
                          </a:cubicBezTo>
                          <a:cubicBezTo>
                            <a:pt x="338627" y="86868"/>
                            <a:pt x="398920" y="433292"/>
                            <a:pt x="382823" y="441960"/>
                          </a:cubicBezTo>
                          <a:cubicBezTo>
                            <a:pt x="219374" y="530638"/>
                            <a:pt x="2299" y="469773"/>
                            <a:pt x="2299" y="469773"/>
                          </a:cubicBezTo>
                          <a:cubicBezTo>
                            <a:pt x="-10369" y="379095"/>
                            <a:pt x="33446" y="6382"/>
                            <a:pt x="33446" y="6382"/>
                          </a:cubicBezTo>
                          <a:close/>
                        </a:path>
                      </a:pathLst>
                    </a:custGeom>
                    <a:solidFill>
                      <a:srgbClr val="86B6A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grpSp>
                  <p:nvGrpSpPr>
                    <p:cNvPr id="30" name="Graphic 1">
                      <a:extLst>
                        <a:ext uri="{FF2B5EF4-FFF2-40B4-BE49-F238E27FC236}">
                          <a16:creationId xmlns:a16="http://schemas.microsoft.com/office/drawing/2014/main" id="{374AE7DC-1362-4534-A67A-8C91A287F1E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77737" y="3992212"/>
                      <a:ext cx="137350" cy="193357"/>
                      <a:chOff x="6277737" y="3992212"/>
                      <a:chExt cx="137350" cy="193357"/>
                    </a:xfrm>
                  </p:grpSpPr>
                  <p:sp>
                    <p:nvSpPr>
                      <p:cNvPr id="32" name="Freeform: Shape 199">
                        <a:extLst>
                          <a:ext uri="{FF2B5EF4-FFF2-40B4-BE49-F238E27FC236}">
                            <a16:creationId xmlns:a16="http://schemas.microsoft.com/office/drawing/2014/main" id="{8D5622CC-7B96-449F-A035-6F913ECDD2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7737" y="3992212"/>
                        <a:ext cx="137350" cy="193357"/>
                      </a:xfrm>
                      <a:custGeom>
                        <a:avLst/>
                        <a:gdLst>
                          <a:gd name="connsiteX0" fmla="*/ 137350 w 137350"/>
                          <a:gd name="connsiteY0" fmla="*/ 96679 h 193357"/>
                          <a:gd name="connsiteX1" fmla="*/ 68675 w 137350"/>
                          <a:gd name="connsiteY1" fmla="*/ 193357 h 193357"/>
                          <a:gd name="connsiteX2" fmla="*/ 0 w 137350"/>
                          <a:gd name="connsiteY2" fmla="*/ 96679 h 193357"/>
                          <a:gd name="connsiteX3" fmla="*/ 68675 w 137350"/>
                          <a:gd name="connsiteY3" fmla="*/ 0 h 193357"/>
                          <a:gd name="connsiteX4" fmla="*/ 137350 w 137350"/>
                          <a:gd name="connsiteY4" fmla="*/ 96679 h 1933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37350" h="193357">
                            <a:moveTo>
                              <a:pt x="137350" y="96679"/>
                            </a:moveTo>
                            <a:cubicBezTo>
                              <a:pt x="137350" y="150114"/>
                              <a:pt x="106585" y="193357"/>
                              <a:pt x="68675" y="193357"/>
                            </a:cubicBezTo>
                            <a:cubicBezTo>
                              <a:pt x="30766" y="193357"/>
                              <a:pt x="0" y="150114"/>
                              <a:pt x="0" y="96679"/>
                            </a:cubicBezTo>
                            <a:cubicBezTo>
                              <a:pt x="0" y="43339"/>
                              <a:pt x="30766" y="0"/>
                              <a:pt x="68675" y="0"/>
                            </a:cubicBezTo>
                            <a:cubicBezTo>
                              <a:pt x="106585" y="0"/>
                              <a:pt x="137350" y="43243"/>
                              <a:pt x="137350" y="96679"/>
                            </a:cubicBez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33" name="Graphic 1">
                        <a:extLst>
                          <a:ext uri="{FF2B5EF4-FFF2-40B4-BE49-F238E27FC236}">
                            <a16:creationId xmlns:a16="http://schemas.microsoft.com/office/drawing/2014/main" id="{374AE7DC-1362-4534-A67A-8C91A287F1E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04754" y="4022216"/>
                        <a:ext cx="83417" cy="133404"/>
                        <a:chOff x="6304754" y="4022216"/>
                        <a:chExt cx="83417" cy="133404"/>
                      </a:xfrm>
                    </p:grpSpPr>
                    <p:sp>
                      <p:nvSpPr>
                        <p:cNvPr id="34" name="Freeform: Shape 201">
                          <a:extLst>
                            <a:ext uri="{FF2B5EF4-FFF2-40B4-BE49-F238E27FC236}">
                              <a16:creationId xmlns:a16="http://schemas.microsoft.com/office/drawing/2014/main" id="{4C411599-DCA8-4444-966F-BBBFC80BA83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4754" y="4022216"/>
                          <a:ext cx="83417" cy="133404"/>
                        </a:xfrm>
                        <a:custGeom>
                          <a:avLst/>
                          <a:gdLst>
                            <a:gd name="connsiteX0" fmla="*/ 19655 w 83417"/>
                            <a:gd name="connsiteY0" fmla="*/ 128873 h 133404"/>
                            <a:gd name="connsiteX1" fmla="*/ 2796 w 83417"/>
                            <a:gd name="connsiteY1" fmla="*/ 71057 h 133404"/>
                            <a:gd name="connsiteX2" fmla="*/ 36514 w 83417"/>
                            <a:gd name="connsiteY2" fmla="*/ 30099 h 133404"/>
                            <a:gd name="connsiteX3" fmla="*/ 75091 w 83417"/>
                            <a:gd name="connsiteY3" fmla="*/ 0 h 133404"/>
                            <a:gd name="connsiteX4" fmla="*/ 78710 w 83417"/>
                            <a:gd name="connsiteY4" fmla="*/ 100013 h 133404"/>
                            <a:gd name="connsiteX5" fmla="*/ 25656 w 83417"/>
                            <a:gd name="connsiteY5" fmla="*/ 131350 h 133404"/>
                            <a:gd name="connsiteX6" fmla="*/ 19655 w 83417"/>
                            <a:gd name="connsiteY6" fmla="*/ 128873 h 1334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83417" h="133404">
                              <a:moveTo>
                                <a:pt x="19655" y="128873"/>
                              </a:moveTo>
                              <a:cubicBezTo>
                                <a:pt x="2796" y="116776"/>
                                <a:pt x="-4443" y="90297"/>
                                <a:pt x="2796" y="71057"/>
                              </a:cubicBezTo>
                              <a:cubicBezTo>
                                <a:pt x="8796" y="54197"/>
                                <a:pt x="23275" y="40958"/>
                                <a:pt x="36514" y="30099"/>
                              </a:cubicBezTo>
                              <a:cubicBezTo>
                                <a:pt x="48516" y="20479"/>
                                <a:pt x="62994" y="7239"/>
                                <a:pt x="75091" y="0"/>
                              </a:cubicBezTo>
                              <a:cubicBezTo>
                                <a:pt x="69090" y="32575"/>
                                <a:pt x="93188" y="66294"/>
                                <a:pt x="78710" y="100013"/>
                              </a:cubicBezTo>
                              <a:cubicBezTo>
                                <a:pt x="71471" y="114491"/>
                                <a:pt x="41372" y="140970"/>
                                <a:pt x="25656" y="131350"/>
                              </a:cubicBezTo>
                              <a:lnTo>
                                <a:pt x="19655" y="12887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9AC2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" name="Freeform: Shape 202">
                          <a:extLst>
                            <a:ext uri="{FF2B5EF4-FFF2-40B4-BE49-F238E27FC236}">
                              <a16:creationId xmlns:a16="http://schemas.microsoft.com/office/drawing/2014/main" id="{4D803BC9-03F0-4FB6-A6DA-D72A1E13E0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7505" y="4067936"/>
                          <a:ext cx="34242" cy="81914"/>
                        </a:xfrm>
                        <a:custGeom>
                          <a:avLst/>
                          <a:gdLst>
                            <a:gd name="connsiteX0" fmla="*/ 34242 w 34242"/>
                            <a:gd name="connsiteY0" fmla="*/ 0 h 81914"/>
                            <a:gd name="connsiteX1" fmla="*/ 24813 w 34242"/>
                            <a:gd name="connsiteY1" fmla="*/ 24003 h 81914"/>
                            <a:gd name="connsiteX2" fmla="*/ 15478 w 34242"/>
                            <a:gd name="connsiteY2" fmla="*/ 49054 h 81914"/>
                            <a:gd name="connsiteX3" fmla="*/ 15669 w 34242"/>
                            <a:gd name="connsiteY3" fmla="*/ 48577 h 81914"/>
                            <a:gd name="connsiteX4" fmla="*/ 8144 w 34242"/>
                            <a:gd name="connsiteY4" fmla="*/ 65246 h 81914"/>
                            <a:gd name="connsiteX5" fmla="*/ 524 w 34242"/>
                            <a:gd name="connsiteY5" fmla="*/ 81915 h 81914"/>
                            <a:gd name="connsiteX6" fmla="*/ 333 w 34242"/>
                            <a:gd name="connsiteY6" fmla="*/ 72390 h 81914"/>
                            <a:gd name="connsiteX7" fmla="*/ 1857 w 34242"/>
                            <a:gd name="connsiteY7" fmla="*/ 63055 h 81914"/>
                            <a:gd name="connsiteX8" fmla="*/ 7096 w 34242"/>
                            <a:gd name="connsiteY8" fmla="*/ 45339 h 81914"/>
                            <a:gd name="connsiteX9" fmla="*/ 7096 w 34242"/>
                            <a:gd name="connsiteY9" fmla="*/ 45244 h 81914"/>
                            <a:gd name="connsiteX10" fmla="*/ 7287 w 34242"/>
                            <a:gd name="connsiteY10" fmla="*/ 44863 h 81914"/>
                            <a:gd name="connsiteX11" fmla="*/ 17288 w 34242"/>
                            <a:gd name="connsiteY11" fmla="*/ 20955 h 81914"/>
                            <a:gd name="connsiteX12" fmla="*/ 34242 w 34242"/>
                            <a:gd name="connsiteY12" fmla="*/ 0 h 81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34242" h="81914">
                              <a:moveTo>
                                <a:pt x="34242" y="0"/>
                              </a:moveTo>
                              <a:cubicBezTo>
                                <a:pt x="29766" y="7906"/>
                                <a:pt x="27289" y="15716"/>
                                <a:pt x="24813" y="24003"/>
                              </a:cubicBezTo>
                              <a:cubicBezTo>
                                <a:pt x="22241" y="32195"/>
                                <a:pt x="19860" y="40767"/>
                                <a:pt x="15478" y="49054"/>
                              </a:cubicBezTo>
                              <a:lnTo>
                                <a:pt x="15669" y="48577"/>
                              </a:lnTo>
                              <a:cubicBezTo>
                                <a:pt x="13287" y="54292"/>
                                <a:pt x="10716" y="59722"/>
                                <a:pt x="8144" y="65246"/>
                              </a:cubicBezTo>
                              <a:cubicBezTo>
                                <a:pt x="5572" y="70771"/>
                                <a:pt x="2524" y="76009"/>
                                <a:pt x="524" y="81915"/>
                              </a:cubicBezTo>
                              <a:cubicBezTo>
                                <a:pt x="-238" y="78772"/>
                                <a:pt x="-48" y="75533"/>
                                <a:pt x="333" y="72390"/>
                              </a:cubicBezTo>
                              <a:cubicBezTo>
                                <a:pt x="619" y="69247"/>
                                <a:pt x="1286" y="66199"/>
                                <a:pt x="1857" y="63055"/>
                              </a:cubicBezTo>
                              <a:cubicBezTo>
                                <a:pt x="3286" y="56959"/>
                                <a:pt x="5096" y="51054"/>
                                <a:pt x="7096" y="45339"/>
                              </a:cubicBezTo>
                              <a:lnTo>
                                <a:pt x="7096" y="45244"/>
                              </a:lnTo>
                              <a:lnTo>
                                <a:pt x="7287" y="44863"/>
                              </a:lnTo>
                              <a:cubicBezTo>
                                <a:pt x="10620" y="37433"/>
                                <a:pt x="13383" y="29051"/>
                                <a:pt x="17288" y="20955"/>
                              </a:cubicBezTo>
                              <a:cubicBezTo>
                                <a:pt x="21098" y="13145"/>
                                <a:pt x="26241" y="4667"/>
                                <a:pt x="3424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57F1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sp>
                  <p:nvSpPr>
                    <p:cNvPr id="31" name="Freeform: Shape 203">
                      <a:extLst>
                        <a:ext uri="{FF2B5EF4-FFF2-40B4-BE49-F238E27FC236}">
                          <a16:creationId xmlns:a16="http://schemas.microsoft.com/office/drawing/2014/main" id="{0405461E-7B46-46A1-92DD-82FCB94DAA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4110" y="3904963"/>
                      <a:ext cx="37428" cy="412025"/>
                    </a:xfrm>
                    <a:custGeom>
                      <a:avLst/>
                      <a:gdLst>
                        <a:gd name="connsiteX0" fmla="*/ 0 w 37428"/>
                        <a:gd name="connsiteY0" fmla="*/ 411956 h 412025"/>
                        <a:gd name="connsiteX1" fmla="*/ 21717 w 37428"/>
                        <a:gd name="connsiteY1" fmla="*/ 399479 h 412025"/>
                        <a:gd name="connsiteX2" fmla="*/ 29527 w 37428"/>
                        <a:gd name="connsiteY2" fmla="*/ 374713 h 412025"/>
                        <a:gd name="connsiteX3" fmla="*/ 29813 w 37428"/>
                        <a:gd name="connsiteY3" fmla="*/ 321755 h 412025"/>
                        <a:gd name="connsiteX4" fmla="*/ 27242 w 37428"/>
                        <a:gd name="connsiteY4" fmla="*/ 295084 h 412025"/>
                        <a:gd name="connsiteX5" fmla="*/ 25622 w 37428"/>
                        <a:gd name="connsiteY5" fmla="*/ 268034 h 412025"/>
                        <a:gd name="connsiteX6" fmla="*/ 22669 w 37428"/>
                        <a:gd name="connsiteY6" fmla="*/ 214408 h 412025"/>
                        <a:gd name="connsiteX7" fmla="*/ 16954 w 37428"/>
                        <a:gd name="connsiteY7" fmla="*/ 107156 h 412025"/>
                        <a:gd name="connsiteX8" fmla="*/ 14573 w 37428"/>
                        <a:gd name="connsiteY8" fmla="*/ 53435 h 412025"/>
                        <a:gd name="connsiteX9" fmla="*/ 13811 w 37428"/>
                        <a:gd name="connsiteY9" fmla="*/ 26575 h 412025"/>
                        <a:gd name="connsiteX10" fmla="*/ 13430 w 37428"/>
                        <a:gd name="connsiteY10" fmla="*/ 13240 h 412025"/>
                        <a:gd name="connsiteX11" fmla="*/ 11621 w 37428"/>
                        <a:gd name="connsiteY11" fmla="*/ 0 h 412025"/>
                        <a:gd name="connsiteX12" fmla="*/ 14859 w 37428"/>
                        <a:gd name="connsiteY12" fmla="*/ 13145 h 412025"/>
                        <a:gd name="connsiteX13" fmla="*/ 16288 w 37428"/>
                        <a:gd name="connsiteY13" fmla="*/ 26575 h 412025"/>
                        <a:gd name="connsiteX14" fmla="*/ 19145 w 37428"/>
                        <a:gd name="connsiteY14" fmla="*/ 53245 h 412025"/>
                        <a:gd name="connsiteX15" fmla="*/ 24194 w 37428"/>
                        <a:gd name="connsiteY15" fmla="*/ 106775 h 412025"/>
                        <a:gd name="connsiteX16" fmla="*/ 32099 w 37428"/>
                        <a:gd name="connsiteY16" fmla="*/ 214027 h 412025"/>
                        <a:gd name="connsiteX17" fmla="*/ 34195 w 37428"/>
                        <a:gd name="connsiteY17" fmla="*/ 267748 h 412025"/>
                        <a:gd name="connsiteX18" fmla="*/ 35433 w 37428"/>
                        <a:gd name="connsiteY18" fmla="*/ 294322 h 412025"/>
                        <a:gd name="connsiteX19" fmla="*/ 37148 w 37428"/>
                        <a:gd name="connsiteY19" fmla="*/ 321278 h 412025"/>
                        <a:gd name="connsiteX20" fmla="*/ 34195 w 37428"/>
                        <a:gd name="connsiteY20" fmla="*/ 375475 h 412025"/>
                        <a:gd name="connsiteX21" fmla="*/ 23908 w 37428"/>
                        <a:gd name="connsiteY21" fmla="*/ 400907 h 412025"/>
                        <a:gd name="connsiteX22" fmla="*/ 13430 w 37428"/>
                        <a:gd name="connsiteY22" fmla="*/ 409766 h 412025"/>
                        <a:gd name="connsiteX23" fmla="*/ 0 w 37428"/>
                        <a:gd name="connsiteY23" fmla="*/ 411956 h 4120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</a:cxnLst>
                      <a:rect l="l" t="t" r="r" b="b"/>
                      <a:pathLst>
                        <a:path w="37428" h="412025">
                          <a:moveTo>
                            <a:pt x="0" y="411956"/>
                          </a:moveTo>
                          <a:cubicBezTo>
                            <a:pt x="9049" y="411861"/>
                            <a:pt x="17335" y="407003"/>
                            <a:pt x="21717" y="399479"/>
                          </a:cubicBezTo>
                          <a:cubicBezTo>
                            <a:pt x="26289" y="392049"/>
                            <a:pt x="28289" y="383381"/>
                            <a:pt x="29527" y="374713"/>
                          </a:cubicBezTo>
                          <a:cubicBezTo>
                            <a:pt x="32004" y="357283"/>
                            <a:pt x="31242" y="339471"/>
                            <a:pt x="29813" y="321755"/>
                          </a:cubicBezTo>
                          <a:lnTo>
                            <a:pt x="27242" y="295084"/>
                          </a:lnTo>
                          <a:cubicBezTo>
                            <a:pt x="26194" y="286131"/>
                            <a:pt x="26003" y="276892"/>
                            <a:pt x="25622" y="268034"/>
                          </a:cubicBezTo>
                          <a:lnTo>
                            <a:pt x="22669" y="214408"/>
                          </a:lnTo>
                          <a:lnTo>
                            <a:pt x="16954" y="107156"/>
                          </a:lnTo>
                          <a:lnTo>
                            <a:pt x="14573" y="53435"/>
                          </a:lnTo>
                          <a:lnTo>
                            <a:pt x="13811" y="26575"/>
                          </a:lnTo>
                          <a:cubicBezTo>
                            <a:pt x="13621" y="22098"/>
                            <a:pt x="13716" y="17621"/>
                            <a:pt x="13430" y="13240"/>
                          </a:cubicBezTo>
                          <a:cubicBezTo>
                            <a:pt x="13144" y="8763"/>
                            <a:pt x="12478" y="4381"/>
                            <a:pt x="11621" y="0"/>
                          </a:cubicBezTo>
                          <a:cubicBezTo>
                            <a:pt x="12954" y="4286"/>
                            <a:pt x="14097" y="8668"/>
                            <a:pt x="14859" y="13145"/>
                          </a:cubicBezTo>
                          <a:cubicBezTo>
                            <a:pt x="15526" y="17717"/>
                            <a:pt x="15716" y="22098"/>
                            <a:pt x="16288" y="26575"/>
                          </a:cubicBezTo>
                          <a:lnTo>
                            <a:pt x="19145" y="53245"/>
                          </a:lnTo>
                          <a:lnTo>
                            <a:pt x="24194" y="106775"/>
                          </a:lnTo>
                          <a:cubicBezTo>
                            <a:pt x="27432" y="142494"/>
                            <a:pt x="29813" y="178213"/>
                            <a:pt x="32099" y="214027"/>
                          </a:cubicBezTo>
                          <a:lnTo>
                            <a:pt x="34195" y="267748"/>
                          </a:lnTo>
                          <a:cubicBezTo>
                            <a:pt x="34480" y="276796"/>
                            <a:pt x="34480" y="285559"/>
                            <a:pt x="35433" y="294322"/>
                          </a:cubicBezTo>
                          <a:cubicBezTo>
                            <a:pt x="36195" y="303276"/>
                            <a:pt x="36862" y="312230"/>
                            <a:pt x="37148" y="321278"/>
                          </a:cubicBezTo>
                          <a:cubicBezTo>
                            <a:pt x="37719" y="339280"/>
                            <a:pt x="37719" y="357568"/>
                            <a:pt x="34195" y="375475"/>
                          </a:cubicBezTo>
                          <a:cubicBezTo>
                            <a:pt x="32290" y="384334"/>
                            <a:pt x="29432" y="393287"/>
                            <a:pt x="23908" y="400907"/>
                          </a:cubicBezTo>
                          <a:cubicBezTo>
                            <a:pt x="21241" y="404622"/>
                            <a:pt x="17526" y="407860"/>
                            <a:pt x="13430" y="409766"/>
                          </a:cubicBezTo>
                          <a:cubicBezTo>
                            <a:pt x="9144" y="411671"/>
                            <a:pt x="4477" y="412242"/>
                            <a:pt x="0" y="411956"/>
                          </a:cubicBezTo>
                          <a:close/>
                        </a:path>
                      </a:pathLst>
                    </a:custGeom>
                    <a:solidFill>
                      <a:srgbClr val="5B82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8" name="Graphic 1">
                  <a:extLst>
                    <a:ext uri="{FF2B5EF4-FFF2-40B4-BE49-F238E27FC236}">
                      <a16:creationId xmlns:a16="http://schemas.microsoft.com/office/drawing/2014/main" id="{374AE7DC-1362-4534-A67A-8C91A287F1EE}"/>
                    </a:ext>
                  </a:extLst>
                </p:cNvPr>
                <p:cNvGrpSpPr/>
                <p:nvPr/>
              </p:nvGrpSpPr>
              <p:grpSpPr>
                <a:xfrm>
                  <a:off x="6144293" y="3325081"/>
                  <a:ext cx="298925" cy="602584"/>
                  <a:chOff x="6144293" y="3325081"/>
                  <a:chExt cx="298925" cy="602584"/>
                </a:xfrm>
              </p:grpSpPr>
              <p:sp>
                <p:nvSpPr>
                  <p:cNvPr id="19" name="Freeform: Shape 205">
                    <a:extLst>
                      <a:ext uri="{FF2B5EF4-FFF2-40B4-BE49-F238E27FC236}">
                        <a16:creationId xmlns:a16="http://schemas.microsoft.com/office/drawing/2014/main" id="{8D08966E-689C-465C-BB02-0E24F21B3029}"/>
                      </a:ext>
                    </a:extLst>
                  </p:cNvPr>
                  <p:cNvSpPr/>
                  <p:nvPr/>
                </p:nvSpPr>
                <p:spPr>
                  <a:xfrm>
                    <a:off x="6231159" y="3325081"/>
                    <a:ext cx="162020" cy="172015"/>
                  </a:xfrm>
                  <a:custGeom>
                    <a:avLst/>
                    <a:gdLst>
                      <a:gd name="connsiteX0" fmla="*/ 59055 w 162020"/>
                      <a:gd name="connsiteY0" fmla="*/ 0 h 172015"/>
                      <a:gd name="connsiteX1" fmla="*/ 49911 w 162020"/>
                      <a:gd name="connsiteY1" fmla="*/ 3048 h 172015"/>
                      <a:gd name="connsiteX2" fmla="*/ 40196 w 162020"/>
                      <a:gd name="connsiteY2" fmla="*/ 6572 h 172015"/>
                      <a:gd name="connsiteX3" fmla="*/ 37052 w 162020"/>
                      <a:gd name="connsiteY3" fmla="*/ 8001 h 172015"/>
                      <a:gd name="connsiteX4" fmla="*/ 13144 w 162020"/>
                      <a:gd name="connsiteY4" fmla="*/ 84963 h 172015"/>
                      <a:gd name="connsiteX5" fmla="*/ 0 w 162020"/>
                      <a:gd name="connsiteY5" fmla="*/ 164973 h 172015"/>
                      <a:gd name="connsiteX6" fmla="*/ 162020 w 162020"/>
                      <a:gd name="connsiteY6" fmla="*/ 158496 h 172015"/>
                      <a:gd name="connsiteX7" fmla="*/ 59055 w 162020"/>
                      <a:gd name="connsiteY7" fmla="*/ 0 h 172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2020" h="172015">
                        <a:moveTo>
                          <a:pt x="59055" y="0"/>
                        </a:moveTo>
                        <a:cubicBezTo>
                          <a:pt x="56102" y="953"/>
                          <a:pt x="52578" y="2096"/>
                          <a:pt x="49911" y="3048"/>
                        </a:cubicBezTo>
                        <a:cubicBezTo>
                          <a:pt x="46672" y="4191"/>
                          <a:pt x="43434" y="5334"/>
                          <a:pt x="40196" y="6572"/>
                        </a:cubicBezTo>
                        <a:cubicBezTo>
                          <a:pt x="39148" y="7049"/>
                          <a:pt x="38100" y="7525"/>
                          <a:pt x="37052" y="8001"/>
                        </a:cubicBezTo>
                        <a:lnTo>
                          <a:pt x="13144" y="84963"/>
                        </a:lnTo>
                        <a:cubicBezTo>
                          <a:pt x="9715" y="111347"/>
                          <a:pt x="6763" y="140018"/>
                          <a:pt x="0" y="164973"/>
                        </a:cubicBezTo>
                        <a:cubicBezTo>
                          <a:pt x="69056" y="170688"/>
                          <a:pt x="101155" y="180118"/>
                          <a:pt x="162020" y="158496"/>
                        </a:cubicBezTo>
                        <a:cubicBezTo>
                          <a:pt x="145161" y="72485"/>
                          <a:pt x="124682" y="10192"/>
                          <a:pt x="59055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0" name="Graphic 1">
                    <a:extLst>
                      <a:ext uri="{FF2B5EF4-FFF2-40B4-BE49-F238E27FC236}">
                        <a16:creationId xmlns:a16="http://schemas.microsoft.com/office/drawing/2014/main" id="{374AE7DC-1362-4534-A67A-8C91A287F1EE}"/>
                      </a:ext>
                    </a:extLst>
                  </p:cNvPr>
                  <p:cNvGrpSpPr/>
                  <p:nvPr/>
                </p:nvGrpSpPr>
                <p:grpSpPr>
                  <a:xfrm>
                    <a:off x="6144293" y="3404429"/>
                    <a:ext cx="298925" cy="523236"/>
                    <a:chOff x="6144293" y="3404429"/>
                    <a:chExt cx="298925" cy="523236"/>
                  </a:xfrm>
                </p:grpSpPr>
                <p:sp>
                  <p:nvSpPr>
                    <p:cNvPr id="21" name="Freeform: Shape 207">
                      <a:extLst>
                        <a:ext uri="{FF2B5EF4-FFF2-40B4-BE49-F238E27FC236}">
                          <a16:creationId xmlns:a16="http://schemas.microsoft.com/office/drawing/2014/main" id="{078AB110-5434-430F-B824-B8E279FE5D8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85833" y="3485673"/>
                      <a:ext cx="145305" cy="383897"/>
                    </a:xfrm>
                    <a:custGeom>
                      <a:avLst/>
                      <a:gdLst>
                        <a:gd name="connsiteX0" fmla="*/ 101156 w 145305"/>
                        <a:gd name="connsiteY0" fmla="*/ 0 h 383897"/>
                        <a:gd name="connsiteX1" fmla="*/ 0 w 145305"/>
                        <a:gd name="connsiteY1" fmla="*/ 9716 h 383897"/>
                        <a:gd name="connsiteX2" fmla="*/ 26575 w 145305"/>
                        <a:gd name="connsiteY2" fmla="*/ 173450 h 383897"/>
                        <a:gd name="connsiteX3" fmla="*/ 40386 w 145305"/>
                        <a:gd name="connsiteY3" fmla="*/ 304514 h 383897"/>
                        <a:gd name="connsiteX4" fmla="*/ 141446 w 145305"/>
                        <a:gd name="connsiteY4" fmla="*/ 366617 h 383897"/>
                        <a:gd name="connsiteX5" fmla="*/ 101156 w 145305"/>
                        <a:gd name="connsiteY5" fmla="*/ 0 h 3838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45305" h="383897">
                          <a:moveTo>
                            <a:pt x="101156" y="0"/>
                          </a:moveTo>
                          <a:cubicBezTo>
                            <a:pt x="62294" y="12859"/>
                            <a:pt x="34766" y="12764"/>
                            <a:pt x="0" y="9716"/>
                          </a:cubicBezTo>
                          <a:cubicBezTo>
                            <a:pt x="11049" y="63913"/>
                            <a:pt x="18479" y="119253"/>
                            <a:pt x="26575" y="173450"/>
                          </a:cubicBezTo>
                          <a:cubicBezTo>
                            <a:pt x="33052" y="216980"/>
                            <a:pt x="29718" y="261461"/>
                            <a:pt x="40386" y="304514"/>
                          </a:cubicBezTo>
                          <a:cubicBezTo>
                            <a:pt x="48482" y="336899"/>
                            <a:pt x="102108" y="419576"/>
                            <a:pt x="141446" y="366617"/>
                          </a:cubicBezTo>
                          <a:cubicBezTo>
                            <a:pt x="156401" y="346520"/>
                            <a:pt x="124682" y="121253"/>
                            <a:pt x="101156" y="0"/>
                          </a:cubicBezTo>
                          <a:close/>
                        </a:path>
                      </a:pathLst>
                    </a:custGeom>
                    <a:solidFill>
                      <a:srgbClr val="F9DBC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2" name="Freeform: Shape 208">
                      <a:extLst>
                        <a:ext uri="{FF2B5EF4-FFF2-40B4-BE49-F238E27FC236}">
                          <a16:creationId xmlns:a16="http://schemas.microsoft.com/office/drawing/2014/main" id="{8A6C089E-9B1E-45CF-9BD7-57B2E5C00C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44293" y="3404429"/>
                      <a:ext cx="298925" cy="523236"/>
                    </a:xfrm>
                    <a:custGeom>
                      <a:avLst/>
                      <a:gdLst>
                        <a:gd name="connsiteX0" fmla="*/ 25715 w 298925"/>
                        <a:gd name="connsiteY0" fmla="*/ 71243 h 523236"/>
                        <a:gd name="connsiteX1" fmla="*/ 70578 w 298925"/>
                        <a:gd name="connsiteY1" fmla="*/ 86864 h 523236"/>
                        <a:gd name="connsiteX2" fmla="*/ 855 w 298925"/>
                        <a:gd name="connsiteY2" fmla="*/ 39715 h 523236"/>
                        <a:gd name="connsiteX3" fmla="*/ 38765 w 298925"/>
                        <a:gd name="connsiteY3" fmla="*/ 48383 h 523236"/>
                        <a:gd name="connsiteX4" fmla="*/ 78770 w 298925"/>
                        <a:gd name="connsiteY4" fmla="*/ 62384 h 523236"/>
                        <a:gd name="connsiteX5" fmla="*/ 6951 w 298925"/>
                        <a:gd name="connsiteY5" fmla="*/ 20093 h 523236"/>
                        <a:gd name="connsiteX6" fmla="*/ 83151 w 298925"/>
                        <a:gd name="connsiteY6" fmla="*/ 41334 h 523236"/>
                        <a:gd name="connsiteX7" fmla="*/ 21143 w 298925"/>
                        <a:gd name="connsiteY7" fmla="*/ 2853 h 523236"/>
                        <a:gd name="connsiteX8" fmla="*/ 81341 w 298925"/>
                        <a:gd name="connsiteY8" fmla="*/ 17903 h 523236"/>
                        <a:gd name="connsiteX9" fmla="*/ 109250 w 298925"/>
                        <a:gd name="connsiteY9" fmla="*/ 49335 h 523236"/>
                        <a:gd name="connsiteX10" fmla="*/ 138491 w 298925"/>
                        <a:gd name="connsiteY10" fmla="*/ 182971 h 523236"/>
                        <a:gd name="connsiteX11" fmla="*/ 260983 w 298925"/>
                        <a:gd name="connsiteY11" fmla="*/ 361279 h 523236"/>
                        <a:gd name="connsiteX12" fmla="*/ 287462 w 298925"/>
                        <a:gd name="connsiteY12" fmla="*/ 403856 h 523236"/>
                        <a:gd name="connsiteX13" fmla="*/ 278699 w 298925"/>
                        <a:gd name="connsiteY13" fmla="*/ 514536 h 523236"/>
                        <a:gd name="connsiteX14" fmla="*/ 207548 w 298925"/>
                        <a:gd name="connsiteY14" fmla="*/ 501677 h 523236"/>
                        <a:gd name="connsiteX15" fmla="*/ 152969 w 298925"/>
                        <a:gd name="connsiteY15" fmla="*/ 383282 h 523236"/>
                        <a:gd name="connsiteX16" fmla="*/ 111631 w 298925"/>
                        <a:gd name="connsiteY16" fmla="*/ 262219 h 523236"/>
                        <a:gd name="connsiteX17" fmla="*/ 95724 w 298925"/>
                        <a:gd name="connsiteY17" fmla="*/ 208307 h 523236"/>
                        <a:gd name="connsiteX18" fmla="*/ 70292 w 298925"/>
                        <a:gd name="connsiteY18" fmla="*/ 191258 h 523236"/>
                        <a:gd name="connsiteX19" fmla="*/ 49909 w 298925"/>
                        <a:gd name="connsiteY19" fmla="*/ 107057 h 523236"/>
                        <a:gd name="connsiteX20" fmla="*/ 31145 w 298925"/>
                        <a:gd name="connsiteY20" fmla="*/ 91531 h 523236"/>
                        <a:gd name="connsiteX21" fmla="*/ 3998 w 298925"/>
                        <a:gd name="connsiteY21" fmla="*/ 72290 h 523236"/>
                        <a:gd name="connsiteX22" fmla="*/ 25715 w 298925"/>
                        <a:gd name="connsiteY22" fmla="*/ 71243 h 5232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</a:cxnLst>
                      <a:rect l="l" t="t" r="r" b="b"/>
                      <a:pathLst>
                        <a:path w="298925" h="523236">
                          <a:moveTo>
                            <a:pt x="25715" y="71243"/>
                          </a:moveTo>
                          <a:cubicBezTo>
                            <a:pt x="38860" y="77243"/>
                            <a:pt x="56576" y="86768"/>
                            <a:pt x="70578" y="86864"/>
                          </a:cubicBezTo>
                          <a:cubicBezTo>
                            <a:pt x="71912" y="76100"/>
                            <a:pt x="-9146" y="55050"/>
                            <a:pt x="855" y="39715"/>
                          </a:cubicBezTo>
                          <a:cubicBezTo>
                            <a:pt x="1617" y="33619"/>
                            <a:pt x="28097" y="44382"/>
                            <a:pt x="38765" y="48383"/>
                          </a:cubicBezTo>
                          <a:cubicBezTo>
                            <a:pt x="51909" y="54383"/>
                            <a:pt x="65911" y="57241"/>
                            <a:pt x="78770" y="62384"/>
                          </a:cubicBezTo>
                          <a:cubicBezTo>
                            <a:pt x="64577" y="44573"/>
                            <a:pt x="569" y="32285"/>
                            <a:pt x="6951" y="20093"/>
                          </a:cubicBezTo>
                          <a:cubicBezTo>
                            <a:pt x="11999" y="11140"/>
                            <a:pt x="64101" y="31714"/>
                            <a:pt x="83151" y="41334"/>
                          </a:cubicBezTo>
                          <a:cubicBezTo>
                            <a:pt x="64292" y="21808"/>
                            <a:pt x="31430" y="19998"/>
                            <a:pt x="21143" y="2853"/>
                          </a:cubicBezTo>
                          <a:cubicBezTo>
                            <a:pt x="23048" y="-6100"/>
                            <a:pt x="68864" y="7997"/>
                            <a:pt x="81341" y="17903"/>
                          </a:cubicBezTo>
                          <a:cubicBezTo>
                            <a:pt x="95629" y="29999"/>
                            <a:pt x="100391" y="33524"/>
                            <a:pt x="109250" y="49335"/>
                          </a:cubicBezTo>
                          <a:cubicBezTo>
                            <a:pt x="122108" y="73243"/>
                            <a:pt x="138777" y="143537"/>
                            <a:pt x="138491" y="182971"/>
                          </a:cubicBezTo>
                          <a:cubicBezTo>
                            <a:pt x="171543" y="240502"/>
                            <a:pt x="235456" y="299938"/>
                            <a:pt x="260983" y="361279"/>
                          </a:cubicBezTo>
                          <a:cubicBezTo>
                            <a:pt x="260983" y="361279"/>
                            <a:pt x="273080" y="364041"/>
                            <a:pt x="287462" y="403856"/>
                          </a:cubicBezTo>
                          <a:cubicBezTo>
                            <a:pt x="298226" y="433764"/>
                            <a:pt x="310132" y="497486"/>
                            <a:pt x="278699" y="514536"/>
                          </a:cubicBezTo>
                          <a:cubicBezTo>
                            <a:pt x="248791" y="530729"/>
                            <a:pt x="220787" y="523109"/>
                            <a:pt x="207548" y="501677"/>
                          </a:cubicBezTo>
                          <a:cubicBezTo>
                            <a:pt x="184783" y="464816"/>
                            <a:pt x="168305" y="423668"/>
                            <a:pt x="152969" y="383282"/>
                          </a:cubicBezTo>
                          <a:cubicBezTo>
                            <a:pt x="137825" y="343467"/>
                            <a:pt x="124204" y="302986"/>
                            <a:pt x="111631" y="262219"/>
                          </a:cubicBezTo>
                          <a:cubicBezTo>
                            <a:pt x="109059" y="253837"/>
                            <a:pt x="103344" y="213165"/>
                            <a:pt x="95724" y="208307"/>
                          </a:cubicBezTo>
                          <a:cubicBezTo>
                            <a:pt x="84961" y="201545"/>
                            <a:pt x="76865" y="204878"/>
                            <a:pt x="70292" y="191258"/>
                          </a:cubicBezTo>
                          <a:cubicBezTo>
                            <a:pt x="60672" y="174017"/>
                            <a:pt x="54767" y="129917"/>
                            <a:pt x="49909" y="107057"/>
                          </a:cubicBezTo>
                          <a:cubicBezTo>
                            <a:pt x="44670" y="102389"/>
                            <a:pt x="39431" y="97532"/>
                            <a:pt x="31145" y="91531"/>
                          </a:cubicBezTo>
                          <a:cubicBezTo>
                            <a:pt x="20572" y="84768"/>
                            <a:pt x="15905" y="85340"/>
                            <a:pt x="3998" y="72290"/>
                          </a:cubicBezTo>
                          <a:cubicBezTo>
                            <a:pt x="-1621" y="62956"/>
                            <a:pt x="15905" y="66956"/>
                            <a:pt x="25715" y="71243"/>
                          </a:cubicBezTo>
                          <a:close/>
                        </a:path>
                      </a:pathLst>
                    </a:custGeom>
                    <a:solidFill>
                      <a:srgbClr val="F9DBC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" name="Freeform: Shape 209">
                      <a:extLst>
                        <a:ext uri="{FF2B5EF4-FFF2-40B4-BE49-F238E27FC236}">
                          <a16:creationId xmlns:a16="http://schemas.microsoft.com/office/drawing/2014/main" id="{BE6AF58B-7FD4-4A0A-A888-5D24BC4815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12312" y="3630834"/>
                      <a:ext cx="92964" cy="134874"/>
                    </a:xfrm>
                    <a:custGeom>
                      <a:avLst/>
                      <a:gdLst>
                        <a:gd name="connsiteX0" fmla="*/ 0 w 92964"/>
                        <a:gd name="connsiteY0" fmla="*/ 0 h 134874"/>
                        <a:gd name="connsiteX1" fmla="*/ 54197 w 92964"/>
                        <a:gd name="connsiteY1" fmla="*/ 62008 h 134874"/>
                        <a:gd name="connsiteX2" fmla="*/ 92964 w 92964"/>
                        <a:gd name="connsiteY2" fmla="*/ 134874 h 134874"/>
                        <a:gd name="connsiteX3" fmla="*/ 46577 w 92964"/>
                        <a:gd name="connsiteY3" fmla="*/ 67723 h 134874"/>
                        <a:gd name="connsiteX4" fmla="*/ 0 w 92964"/>
                        <a:gd name="connsiteY4" fmla="*/ 0 h 1348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2964" h="134874">
                          <a:moveTo>
                            <a:pt x="0" y="0"/>
                          </a:moveTo>
                          <a:cubicBezTo>
                            <a:pt x="19431" y="19526"/>
                            <a:pt x="37624" y="40005"/>
                            <a:pt x="54197" y="62008"/>
                          </a:cubicBezTo>
                          <a:cubicBezTo>
                            <a:pt x="70485" y="84011"/>
                            <a:pt x="85725" y="108013"/>
                            <a:pt x="92964" y="134874"/>
                          </a:cubicBezTo>
                          <a:cubicBezTo>
                            <a:pt x="78867" y="111157"/>
                            <a:pt x="62960" y="89535"/>
                            <a:pt x="46577" y="67723"/>
                          </a:cubicBezTo>
                          <a:cubicBezTo>
                            <a:pt x="30385" y="45815"/>
                            <a:pt x="13525" y="2409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E8A07D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</p:grpSp>
      </p:grpSp>
      <p:grpSp>
        <p:nvGrpSpPr>
          <p:cNvPr id="216" name="Graphic 5504">
            <a:extLst>
              <a:ext uri="{FF2B5EF4-FFF2-40B4-BE49-F238E27FC236}">
                <a16:creationId xmlns:a16="http://schemas.microsoft.com/office/drawing/2014/main" id="{22DB2199-3C5A-43AA-ACBF-207B28737C42}"/>
              </a:ext>
            </a:extLst>
          </p:cNvPr>
          <p:cNvGrpSpPr/>
          <p:nvPr/>
        </p:nvGrpSpPr>
        <p:grpSpPr>
          <a:xfrm rot="5244518">
            <a:off x="93553" y="904032"/>
            <a:ext cx="766115" cy="766968"/>
            <a:chOff x="5950266" y="4263771"/>
            <a:chExt cx="1267015" cy="1168239"/>
          </a:xfrm>
        </p:grpSpPr>
        <p:sp>
          <p:nvSpPr>
            <p:cNvPr id="217" name="Freeform: Shape 740">
              <a:extLst>
                <a:ext uri="{FF2B5EF4-FFF2-40B4-BE49-F238E27FC236}">
                  <a16:creationId xmlns:a16="http://schemas.microsoft.com/office/drawing/2014/main" id="{C17BB89E-FA91-4E2B-8AB9-8CC26ADED403}"/>
                </a:ext>
              </a:extLst>
            </p:cNvPr>
            <p:cNvSpPr/>
            <p:nvPr/>
          </p:nvSpPr>
          <p:spPr>
            <a:xfrm>
              <a:off x="5950266" y="4263771"/>
              <a:ext cx="1267015" cy="1168239"/>
            </a:xfrm>
            <a:custGeom>
              <a:avLst/>
              <a:gdLst>
                <a:gd name="connsiteX0" fmla="*/ 0 w 1267015"/>
                <a:gd name="connsiteY0" fmla="*/ 1119949 h 1168239"/>
                <a:gd name="connsiteX1" fmla="*/ 210312 w 1267015"/>
                <a:gd name="connsiteY1" fmla="*/ 0 h 1168239"/>
                <a:gd name="connsiteX2" fmla="*/ 1267016 w 1267015"/>
                <a:gd name="connsiteY2" fmla="*/ 409194 h 1168239"/>
                <a:gd name="connsiteX3" fmla="*/ 778288 w 1267015"/>
                <a:gd name="connsiteY3" fmla="*/ 1020223 h 1168239"/>
                <a:gd name="connsiteX4" fmla="*/ 0 w 1267015"/>
                <a:gd name="connsiteY4" fmla="*/ 1119949 h 1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015" h="1168239">
                  <a:moveTo>
                    <a:pt x="0" y="1119949"/>
                  </a:moveTo>
                  <a:lnTo>
                    <a:pt x="210312" y="0"/>
                  </a:lnTo>
                  <a:lnTo>
                    <a:pt x="1267016" y="409194"/>
                  </a:lnTo>
                  <a:cubicBezTo>
                    <a:pt x="1267016" y="409194"/>
                    <a:pt x="1197483" y="761714"/>
                    <a:pt x="778288" y="1020223"/>
                  </a:cubicBezTo>
                  <a:cubicBezTo>
                    <a:pt x="359092" y="1278826"/>
                    <a:pt x="0" y="1119949"/>
                    <a:pt x="0" y="1119949"/>
                  </a:cubicBezTo>
                  <a:close/>
                </a:path>
              </a:pathLst>
            </a:custGeom>
            <a:solidFill>
              <a:srgbClr val="3DA0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741">
              <a:extLst>
                <a:ext uri="{FF2B5EF4-FFF2-40B4-BE49-F238E27FC236}">
                  <a16:creationId xmlns:a16="http://schemas.microsoft.com/office/drawing/2014/main" id="{F6077316-36B1-455D-8D62-2EC98AFB396D}"/>
                </a:ext>
              </a:extLst>
            </p:cNvPr>
            <p:cNvSpPr/>
            <p:nvPr/>
          </p:nvSpPr>
          <p:spPr>
            <a:xfrm>
              <a:off x="5950266" y="4263771"/>
              <a:ext cx="1267015" cy="1168239"/>
            </a:xfrm>
            <a:custGeom>
              <a:avLst/>
              <a:gdLst>
                <a:gd name="connsiteX0" fmla="*/ 0 w 1267015"/>
                <a:gd name="connsiteY0" fmla="*/ 1119949 h 1168239"/>
                <a:gd name="connsiteX1" fmla="*/ 210312 w 1267015"/>
                <a:gd name="connsiteY1" fmla="*/ 0 h 1168239"/>
                <a:gd name="connsiteX2" fmla="*/ 1267016 w 1267015"/>
                <a:gd name="connsiteY2" fmla="*/ 409194 h 1168239"/>
                <a:gd name="connsiteX3" fmla="*/ 778288 w 1267015"/>
                <a:gd name="connsiteY3" fmla="*/ 1020223 h 1168239"/>
                <a:gd name="connsiteX4" fmla="*/ 0 w 1267015"/>
                <a:gd name="connsiteY4" fmla="*/ 1119949 h 1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015" h="1168239">
                  <a:moveTo>
                    <a:pt x="0" y="1119949"/>
                  </a:moveTo>
                  <a:lnTo>
                    <a:pt x="210312" y="0"/>
                  </a:lnTo>
                  <a:lnTo>
                    <a:pt x="1267016" y="409194"/>
                  </a:lnTo>
                  <a:cubicBezTo>
                    <a:pt x="1267016" y="409194"/>
                    <a:pt x="1197483" y="761714"/>
                    <a:pt x="778288" y="1020223"/>
                  </a:cubicBezTo>
                  <a:cubicBezTo>
                    <a:pt x="359092" y="1278826"/>
                    <a:pt x="0" y="1119949"/>
                    <a:pt x="0" y="1119949"/>
                  </a:cubicBezTo>
                  <a:close/>
                </a:path>
              </a:pathLst>
            </a:custGeom>
            <a:solidFill>
              <a:srgbClr val="2F89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742">
              <a:extLst>
                <a:ext uri="{FF2B5EF4-FFF2-40B4-BE49-F238E27FC236}">
                  <a16:creationId xmlns:a16="http://schemas.microsoft.com/office/drawing/2014/main" id="{F0561E1A-C56A-4FB3-88C6-87F95AABBFE3}"/>
                </a:ext>
              </a:extLst>
            </p:cNvPr>
            <p:cNvSpPr/>
            <p:nvPr/>
          </p:nvSpPr>
          <p:spPr>
            <a:xfrm>
              <a:off x="5957029" y="4263866"/>
              <a:ext cx="1225676" cy="1128272"/>
            </a:xfrm>
            <a:custGeom>
              <a:avLst/>
              <a:gdLst>
                <a:gd name="connsiteX0" fmla="*/ 0 w 1225676"/>
                <a:gd name="connsiteY0" fmla="*/ 1083945 h 1128272"/>
                <a:gd name="connsiteX1" fmla="*/ 751237 w 1225676"/>
                <a:gd name="connsiteY1" fmla="*/ 987362 h 1128272"/>
                <a:gd name="connsiteX2" fmla="*/ 1225677 w 1225676"/>
                <a:gd name="connsiteY2" fmla="*/ 395764 h 1128272"/>
                <a:gd name="connsiteX3" fmla="*/ 203549 w 1225676"/>
                <a:gd name="connsiteY3" fmla="*/ 0 h 1128272"/>
                <a:gd name="connsiteX4" fmla="*/ 0 w 1225676"/>
                <a:gd name="connsiteY4" fmla="*/ 1083945 h 112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676" h="1128272">
                  <a:moveTo>
                    <a:pt x="0" y="1083945"/>
                  </a:moveTo>
                  <a:cubicBezTo>
                    <a:pt x="74867" y="1111663"/>
                    <a:pt x="392144" y="1206627"/>
                    <a:pt x="751237" y="987362"/>
                  </a:cubicBezTo>
                  <a:cubicBezTo>
                    <a:pt x="1128903" y="756856"/>
                    <a:pt x="1214152" y="445389"/>
                    <a:pt x="1225677" y="395764"/>
                  </a:cubicBezTo>
                  <a:lnTo>
                    <a:pt x="203549" y="0"/>
                  </a:lnTo>
                  <a:lnTo>
                    <a:pt x="0" y="1083945"/>
                  </a:lnTo>
                  <a:close/>
                </a:path>
              </a:pathLst>
            </a:custGeom>
            <a:solidFill>
              <a:srgbClr val="EFF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743">
              <a:extLst>
                <a:ext uri="{FF2B5EF4-FFF2-40B4-BE49-F238E27FC236}">
                  <a16:creationId xmlns:a16="http://schemas.microsoft.com/office/drawing/2014/main" id="{D48AD737-B42A-4354-938E-0B497DAA7DDC}"/>
                </a:ext>
              </a:extLst>
            </p:cNvPr>
            <p:cNvSpPr/>
            <p:nvPr/>
          </p:nvSpPr>
          <p:spPr>
            <a:xfrm>
              <a:off x="5981508" y="4263866"/>
              <a:ext cx="1088326" cy="988626"/>
            </a:xfrm>
            <a:custGeom>
              <a:avLst/>
              <a:gdLst>
                <a:gd name="connsiteX0" fmla="*/ 0 w 1088326"/>
                <a:gd name="connsiteY0" fmla="*/ 953453 h 988626"/>
                <a:gd name="connsiteX1" fmla="*/ 665988 w 1088326"/>
                <a:gd name="connsiteY1" fmla="*/ 861060 h 988626"/>
                <a:gd name="connsiteX2" fmla="*/ 1088327 w 1088326"/>
                <a:gd name="connsiteY2" fmla="*/ 352139 h 988626"/>
                <a:gd name="connsiteX3" fmla="*/ 179070 w 1088326"/>
                <a:gd name="connsiteY3" fmla="*/ 0 h 988626"/>
                <a:gd name="connsiteX4" fmla="*/ 0 w 1088326"/>
                <a:gd name="connsiteY4" fmla="*/ 953453 h 98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326" h="988626">
                  <a:moveTo>
                    <a:pt x="0" y="953453"/>
                  </a:moveTo>
                  <a:cubicBezTo>
                    <a:pt x="87249" y="982599"/>
                    <a:pt x="359759" y="1048036"/>
                    <a:pt x="665988" y="861060"/>
                  </a:cubicBezTo>
                  <a:cubicBezTo>
                    <a:pt x="966121" y="677894"/>
                    <a:pt x="1062228" y="438341"/>
                    <a:pt x="1088327" y="352139"/>
                  </a:cubicBezTo>
                  <a:lnTo>
                    <a:pt x="179070" y="0"/>
                  </a:lnTo>
                  <a:lnTo>
                    <a:pt x="0" y="953453"/>
                  </a:lnTo>
                  <a:close/>
                </a:path>
              </a:pathLst>
            </a:custGeom>
            <a:solidFill>
              <a:srgbClr val="F93D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744">
              <a:extLst>
                <a:ext uri="{FF2B5EF4-FFF2-40B4-BE49-F238E27FC236}">
                  <a16:creationId xmlns:a16="http://schemas.microsoft.com/office/drawing/2014/main" id="{33F8A3BA-0336-4BC3-AD42-DF5C772ED956}"/>
                </a:ext>
              </a:extLst>
            </p:cNvPr>
            <p:cNvSpPr/>
            <p:nvPr/>
          </p:nvSpPr>
          <p:spPr>
            <a:xfrm>
              <a:off x="5950266" y="4263771"/>
              <a:ext cx="252031" cy="1141475"/>
            </a:xfrm>
            <a:custGeom>
              <a:avLst/>
              <a:gdLst>
                <a:gd name="connsiteX0" fmla="*/ 54102 w 252031"/>
                <a:gd name="connsiteY0" fmla="*/ 1141476 h 1141475"/>
                <a:gd name="connsiteX1" fmla="*/ 252032 w 252031"/>
                <a:gd name="connsiteY1" fmla="*/ 16192 h 1141475"/>
                <a:gd name="connsiteX2" fmla="*/ 210312 w 252031"/>
                <a:gd name="connsiteY2" fmla="*/ 0 h 1141475"/>
                <a:gd name="connsiteX3" fmla="*/ 0 w 252031"/>
                <a:gd name="connsiteY3" fmla="*/ 1119949 h 1141475"/>
                <a:gd name="connsiteX4" fmla="*/ 54102 w 252031"/>
                <a:gd name="connsiteY4" fmla="*/ 1141476 h 11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031" h="1141475">
                  <a:moveTo>
                    <a:pt x="54102" y="1141476"/>
                  </a:moveTo>
                  <a:lnTo>
                    <a:pt x="252032" y="16192"/>
                  </a:lnTo>
                  <a:lnTo>
                    <a:pt x="210312" y="0"/>
                  </a:lnTo>
                  <a:lnTo>
                    <a:pt x="0" y="1119949"/>
                  </a:lnTo>
                  <a:cubicBezTo>
                    <a:pt x="0" y="1119949"/>
                    <a:pt x="33528" y="1134808"/>
                    <a:pt x="54102" y="1141476"/>
                  </a:cubicBezTo>
                  <a:close/>
                </a:path>
              </a:pathLst>
            </a:custGeom>
            <a:solidFill>
              <a:srgbClr val="F0FCFC">
                <a:alpha val="23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22" name="Graphic 5504">
              <a:extLst>
                <a:ext uri="{FF2B5EF4-FFF2-40B4-BE49-F238E27FC236}">
                  <a16:creationId xmlns:a16="http://schemas.microsoft.com/office/drawing/2014/main" id="{5EA888A5-7FAE-47C4-9B62-086D44E99932}"/>
                </a:ext>
              </a:extLst>
            </p:cNvPr>
            <p:cNvGrpSpPr/>
            <p:nvPr/>
          </p:nvGrpSpPr>
          <p:grpSpPr>
            <a:xfrm>
              <a:off x="6268651" y="4700397"/>
              <a:ext cx="89236" cy="126796"/>
              <a:chOff x="6268651" y="4700397"/>
              <a:chExt cx="89236" cy="126796"/>
            </a:xfrm>
          </p:grpSpPr>
          <p:sp>
            <p:nvSpPr>
              <p:cNvPr id="243" name="Freeform: Shape 766">
                <a:extLst>
                  <a:ext uri="{FF2B5EF4-FFF2-40B4-BE49-F238E27FC236}">
                    <a16:creationId xmlns:a16="http://schemas.microsoft.com/office/drawing/2014/main" id="{BDD53548-28B5-4F22-8D3E-9B73E3B5FF8E}"/>
                  </a:ext>
                </a:extLst>
              </p:cNvPr>
              <p:cNvSpPr/>
              <p:nvPr/>
            </p:nvSpPr>
            <p:spPr>
              <a:xfrm>
                <a:off x="6268651" y="4700397"/>
                <a:ext cx="89236" cy="126796"/>
              </a:xfrm>
              <a:custGeom>
                <a:avLst/>
                <a:gdLst>
                  <a:gd name="connsiteX0" fmla="*/ 27754 w 89236"/>
                  <a:gd name="connsiteY0" fmla="*/ 0 h 126796"/>
                  <a:gd name="connsiteX1" fmla="*/ 4704 w 89236"/>
                  <a:gd name="connsiteY1" fmla="*/ 99631 h 126796"/>
                  <a:gd name="connsiteX2" fmla="*/ 54710 w 89236"/>
                  <a:gd name="connsiteY2" fmla="*/ 125539 h 126796"/>
                  <a:gd name="connsiteX3" fmla="*/ 89190 w 89236"/>
                  <a:gd name="connsiteY3" fmla="*/ 81534 h 126796"/>
                  <a:gd name="connsiteX4" fmla="*/ 27754 w 89236"/>
                  <a:gd name="connsiteY4" fmla="*/ 0 h 12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36" h="126796">
                    <a:moveTo>
                      <a:pt x="27754" y="0"/>
                    </a:moveTo>
                    <a:cubicBezTo>
                      <a:pt x="27754" y="0"/>
                      <a:pt x="-13680" y="63817"/>
                      <a:pt x="4704" y="99631"/>
                    </a:cubicBezTo>
                    <a:cubicBezTo>
                      <a:pt x="22992" y="135446"/>
                      <a:pt x="54710" y="125539"/>
                      <a:pt x="54710" y="125539"/>
                    </a:cubicBezTo>
                    <a:cubicBezTo>
                      <a:pt x="54710" y="125539"/>
                      <a:pt x="87285" y="121634"/>
                      <a:pt x="89190" y="81534"/>
                    </a:cubicBezTo>
                    <a:cubicBezTo>
                      <a:pt x="91191" y="41338"/>
                      <a:pt x="27754" y="0"/>
                      <a:pt x="27754" y="0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44" name="Graphic 5504">
                <a:extLst>
                  <a:ext uri="{FF2B5EF4-FFF2-40B4-BE49-F238E27FC236}">
                    <a16:creationId xmlns:a16="http://schemas.microsoft.com/office/drawing/2014/main" id="{DE9DC110-9108-42A3-9559-779442FFDBE8}"/>
                  </a:ext>
                </a:extLst>
              </p:cNvPr>
              <p:cNvGrpSpPr/>
              <p:nvPr/>
            </p:nvGrpSpPr>
            <p:grpSpPr>
              <a:xfrm>
                <a:off x="6275114" y="4711636"/>
                <a:ext cx="64734" cy="99417"/>
                <a:chOff x="6275114" y="4711636"/>
                <a:chExt cx="64734" cy="99417"/>
              </a:xfrm>
            </p:grpSpPr>
            <p:sp>
              <p:nvSpPr>
                <p:cNvPr id="245" name="Freeform: Shape 768">
                  <a:extLst>
                    <a:ext uri="{FF2B5EF4-FFF2-40B4-BE49-F238E27FC236}">
                      <a16:creationId xmlns:a16="http://schemas.microsoft.com/office/drawing/2014/main" id="{E8FDB63B-0F88-4BA5-9FC8-DD57028B6B61}"/>
                    </a:ext>
                  </a:extLst>
                </p:cNvPr>
                <p:cNvSpPr/>
                <p:nvPr/>
              </p:nvSpPr>
              <p:spPr>
                <a:xfrm>
                  <a:off x="6275114" y="4711636"/>
                  <a:ext cx="64734" cy="99417"/>
                </a:xfrm>
                <a:custGeom>
                  <a:avLst/>
                  <a:gdLst>
                    <a:gd name="connsiteX0" fmla="*/ 19101 w 64734"/>
                    <a:gd name="connsiteY0" fmla="*/ 0 h 99417"/>
                    <a:gd name="connsiteX1" fmla="*/ 3670 w 64734"/>
                    <a:gd name="connsiteY1" fmla="*/ 77629 h 99417"/>
                    <a:gd name="connsiteX2" fmla="*/ 40246 w 64734"/>
                    <a:gd name="connsiteY2" fmla="*/ 98584 h 99417"/>
                    <a:gd name="connsiteX3" fmla="*/ 64725 w 64734"/>
                    <a:gd name="connsiteY3" fmla="*/ 64579 h 99417"/>
                    <a:gd name="connsiteX4" fmla="*/ 19101 w 64734"/>
                    <a:gd name="connsiteY4" fmla="*/ 0 h 99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734" h="99417">
                      <a:moveTo>
                        <a:pt x="19101" y="0"/>
                      </a:moveTo>
                      <a:cubicBezTo>
                        <a:pt x="19101" y="0"/>
                        <a:pt x="-10046" y="49435"/>
                        <a:pt x="3670" y="77629"/>
                      </a:cubicBezTo>
                      <a:cubicBezTo>
                        <a:pt x="17386" y="105823"/>
                        <a:pt x="40246" y="98584"/>
                        <a:pt x="40246" y="98584"/>
                      </a:cubicBezTo>
                      <a:cubicBezTo>
                        <a:pt x="40246" y="98584"/>
                        <a:pt x="63773" y="95917"/>
                        <a:pt x="64725" y="64579"/>
                      </a:cubicBezTo>
                      <a:cubicBezTo>
                        <a:pt x="65487" y="33242"/>
                        <a:pt x="19101" y="0"/>
                        <a:pt x="19101" y="0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6" name="Freeform: Shape 769">
                  <a:extLst>
                    <a:ext uri="{FF2B5EF4-FFF2-40B4-BE49-F238E27FC236}">
                      <a16:creationId xmlns:a16="http://schemas.microsoft.com/office/drawing/2014/main" id="{A38B6FAF-DAEE-4EF6-93A9-5AE88B94ABC8}"/>
                    </a:ext>
                  </a:extLst>
                </p:cNvPr>
                <p:cNvSpPr/>
                <p:nvPr/>
              </p:nvSpPr>
              <p:spPr>
                <a:xfrm>
                  <a:off x="6284345" y="4743141"/>
                  <a:ext cx="27795" cy="55415"/>
                </a:xfrm>
                <a:custGeom>
                  <a:avLst/>
                  <a:gdLst>
                    <a:gd name="connsiteX0" fmla="*/ 4630 w 27795"/>
                    <a:gd name="connsiteY0" fmla="*/ 41933 h 55415"/>
                    <a:gd name="connsiteX1" fmla="*/ 1487 w 27795"/>
                    <a:gd name="connsiteY1" fmla="*/ 12501 h 55415"/>
                    <a:gd name="connsiteX2" fmla="*/ 19489 w 27795"/>
                    <a:gd name="connsiteY2" fmla="*/ 15739 h 55415"/>
                    <a:gd name="connsiteX3" fmla="*/ 27014 w 27795"/>
                    <a:gd name="connsiteY3" fmla="*/ 48791 h 55415"/>
                    <a:gd name="connsiteX4" fmla="*/ 4630 w 27795"/>
                    <a:gd name="connsiteY4" fmla="*/ 41933 h 55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95" h="55415">
                      <a:moveTo>
                        <a:pt x="4630" y="41933"/>
                      </a:moveTo>
                      <a:cubicBezTo>
                        <a:pt x="4630" y="41933"/>
                        <a:pt x="-3180" y="34408"/>
                        <a:pt x="1487" y="12501"/>
                      </a:cubicBezTo>
                      <a:cubicBezTo>
                        <a:pt x="6154" y="-9406"/>
                        <a:pt x="20632" y="1261"/>
                        <a:pt x="19489" y="15739"/>
                      </a:cubicBezTo>
                      <a:cubicBezTo>
                        <a:pt x="18346" y="30218"/>
                        <a:pt x="22728" y="43362"/>
                        <a:pt x="27014" y="48791"/>
                      </a:cubicBezTo>
                      <a:cubicBezTo>
                        <a:pt x="31396" y="54220"/>
                        <a:pt x="16441" y="63269"/>
                        <a:pt x="4630" y="41933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23" name="Graphic 5504">
              <a:extLst>
                <a:ext uri="{FF2B5EF4-FFF2-40B4-BE49-F238E27FC236}">
                  <a16:creationId xmlns:a16="http://schemas.microsoft.com/office/drawing/2014/main" id="{580593D2-1901-49A7-B214-26EA0A5B8D2F}"/>
                </a:ext>
              </a:extLst>
            </p:cNvPr>
            <p:cNvGrpSpPr/>
            <p:nvPr/>
          </p:nvGrpSpPr>
          <p:grpSpPr>
            <a:xfrm>
              <a:off x="6142531" y="4969859"/>
              <a:ext cx="89124" cy="128406"/>
              <a:chOff x="6142531" y="4969859"/>
              <a:chExt cx="89124" cy="128406"/>
            </a:xfrm>
          </p:grpSpPr>
          <p:sp>
            <p:nvSpPr>
              <p:cNvPr id="239" name="Freeform: Shape 762">
                <a:extLst>
                  <a:ext uri="{FF2B5EF4-FFF2-40B4-BE49-F238E27FC236}">
                    <a16:creationId xmlns:a16="http://schemas.microsoft.com/office/drawing/2014/main" id="{51EE28B1-C455-422F-A1D1-1C7D1B8DC2CE}"/>
                  </a:ext>
                </a:extLst>
              </p:cNvPr>
              <p:cNvSpPr/>
              <p:nvPr/>
            </p:nvSpPr>
            <p:spPr>
              <a:xfrm>
                <a:off x="6142531" y="4969859"/>
                <a:ext cx="89124" cy="128406"/>
              </a:xfrm>
              <a:custGeom>
                <a:avLst/>
                <a:gdLst>
                  <a:gd name="connsiteX0" fmla="*/ 49480 w 89124"/>
                  <a:gd name="connsiteY0" fmla="*/ 0 h 128406"/>
                  <a:gd name="connsiteX1" fmla="*/ 807 w 89124"/>
                  <a:gd name="connsiteY1" fmla="*/ 89916 h 128406"/>
                  <a:gd name="connsiteX2" fmla="*/ 42146 w 89124"/>
                  <a:gd name="connsiteY2" fmla="*/ 128207 h 128406"/>
                  <a:gd name="connsiteX3" fmla="*/ 87104 w 89124"/>
                  <a:gd name="connsiteY3" fmla="*/ 94869 h 128406"/>
                  <a:gd name="connsiteX4" fmla="*/ 49480 w 89124"/>
                  <a:gd name="connsiteY4" fmla="*/ 0 h 12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24" h="128406">
                    <a:moveTo>
                      <a:pt x="49480" y="0"/>
                    </a:moveTo>
                    <a:cubicBezTo>
                      <a:pt x="49480" y="0"/>
                      <a:pt x="-7384" y="50578"/>
                      <a:pt x="807" y="89916"/>
                    </a:cubicBezTo>
                    <a:cubicBezTo>
                      <a:pt x="8999" y="129254"/>
                      <a:pt x="42146" y="128207"/>
                      <a:pt x="42146" y="128207"/>
                    </a:cubicBezTo>
                    <a:cubicBezTo>
                      <a:pt x="42146" y="128207"/>
                      <a:pt x="74626" y="133064"/>
                      <a:pt x="87104" y="94869"/>
                    </a:cubicBezTo>
                    <a:cubicBezTo>
                      <a:pt x="99677" y="56674"/>
                      <a:pt x="49480" y="0"/>
                      <a:pt x="49480" y="0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40" name="Graphic 5504">
                <a:extLst>
                  <a:ext uri="{FF2B5EF4-FFF2-40B4-BE49-F238E27FC236}">
                    <a16:creationId xmlns:a16="http://schemas.microsoft.com/office/drawing/2014/main" id="{207BD9B1-AB04-45C4-84D5-9F1AF83145A4}"/>
                  </a:ext>
                </a:extLst>
              </p:cNvPr>
              <p:cNvGrpSpPr/>
              <p:nvPr/>
            </p:nvGrpSpPr>
            <p:grpSpPr>
              <a:xfrm>
                <a:off x="6150874" y="4980146"/>
                <a:ext cx="64341" cy="100825"/>
                <a:chOff x="6150874" y="4980146"/>
                <a:chExt cx="64341" cy="100825"/>
              </a:xfrm>
            </p:grpSpPr>
            <p:sp>
              <p:nvSpPr>
                <p:cNvPr id="241" name="Freeform: Shape 764">
                  <a:extLst>
                    <a:ext uri="{FF2B5EF4-FFF2-40B4-BE49-F238E27FC236}">
                      <a16:creationId xmlns:a16="http://schemas.microsoft.com/office/drawing/2014/main" id="{C8808AA7-CEC3-43CB-A8CF-BE5D50F7EDE9}"/>
                    </a:ext>
                  </a:extLst>
                </p:cNvPr>
                <p:cNvSpPr/>
                <p:nvPr/>
              </p:nvSpPr>
              <p:spPr>
                <a:xfrm>
                  <a:off x="6150874" y="4980146"/>
                  <a:ext cx="64341" cy="100825"/>
                </a:xfrm>
                <a:custGeom>
                  <a:avLst/>
                  <a:gdLst>
                    <a:gd name="connsiteX0" fmla="*/ 35994 w 64341"/>
                    <a:gd name="connsiteY0" fmla="*/ 0 h 100825"/>
                    <a:gd name="connsiteX1" fmla="*/ 561 w 64341"/>
                    <a:gd name="connsiteY1" fmla="*/ 70771 h 100825"/>
                    <a:gd name="connsiteX2" fmla="*/ 30279 w 64341"/>
                    <a:gd name="connsiteY2" fmla="*/ 100679 h 100825"/>
                    <a:gd name="connsiteX3" fmla="*/ 62854 w 64341"/>
                    <a:gd name="connsiteY3" fmla="*/ 74390 h 100825"/>
                    <a:gd name="connsiteX4" fmla="*/ 35994 w 64341"/>
                    <a:gd name="connsiteY4" fmla="*/ 0 h 10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41" h="100825">
                      <a:moveTo>
                        <a:pt x="35994" y="0"/>
                      </a:moveTo>
                      <a:cubicBezTo>
                        <a:pt x="35994" y="0"/>
                        <a:pt x="-5249" y="39910"/>
                        <a:pt x="561" y="70771"/>
                      </a:cubicBezTo>
                      <a:cubicBezTo>
                        <a:pt x="6371" y="101632"/>
                        <a:pt x="30279" y="100679"/>
                        <a:pt x="30279" y="100679"/>
                      </a:cubicBezTo>
                      <a:cubicBezTo>
                        <a:pt x="30279" y="100679"/>
                        <a:pt x="53710" y="104394"/>
                        <a:pt x="62854" y="74390"/>
                      </a:cubicBezTo>
                      <a:cubicBezTo>
                        <a:pt x="71998" y="44291"/>
                        <a:pt x="35994" y="0"/>
                        <a:pt x="35994" y="0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2" name="Freeform: Shape 765">
                  <a:extLst>
                    <a:ext uri="{FF2B5EF4-FFF2-40B4-BE49-F238E27FC236}">
                      <a16:creationId xmlns:a16="http://schemas.microsoft.com/office/drawing/2014/main" id="{FA996FA7-A51A-4922-8CC2-E30EF80F814A}"/>
                    </a:ext>
                  </a:extLst>
                </p:cNvPr>
                <p:cNvSpPr/>
                <p:nvPr/>
              </p:nvSpPr>
              <p:spPr>
                <a:xfrm>
                  <a:off x="6161002" y="5010386"/>
                  <a:ext cx="23936" cy="56913"/>
                </a:xfrm>
                <a:custGeom>
                  <a:avLst/>
                  <a:gdLst>
                    <a:gd name="connsiteX0" fmla="*/ 1482 w 23936"/>
                    <a:gd name="connsiteY0" fmla="*/ 39102 h 56913"/>
                    <a:gd name="connsiteX1" fmla="*/ 6244 w 23936"/>
                    <a:gd name="connsiteY1" fmla="*/ 9860 h 56913"/>
                    <a:gd name="connsiteX2" fmla="*/ 22722 w 23936"/>
                    <a:gd name="connsiteY2" fmla="*/ 17766 h 56913"/>
                    <a:gd name="connsiteX3" fmla="*/ 21294 w 23936"/>
                    <a:gd name="connsiteY3" fmla="*/ 51675 h 56913"/>
                    <a:gd name="connsiteX4" fmla="*/ 1482 w 23936"/>
                    <a:gd name="connsiteY4" fmla="*/ 39102 h 5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36" h="56913">
                      <a:moveTo>
                        <a:pt x="1482" y="39102"/>
                      </a:moveTo>
                      <a:cubicBezTo>
                        <a:pt x="1482" y="39102"/>
                        <a:pt x="-4043" y="29768"/>
                        <a:pt x="6244" y="9860"/>
                      </a:cubicBezTo>
                      <a:cubicBezTo>
                        <a:pt x="16531" y="-10047"/>
                        <a:pt x="27675" y="4145"/>
                        <a:pt x="22722" y="17766"/>
                      </a:cubicBezTo>
                      <a:cubicBezTo>
                        <a:pt x="17769" y="31482"/>
                        <a:pt x="18531" y="45293"/>
                        <a:pt x="21294" y="51675"/>
                      </a:cubicBezTo>
                      <a:cubicBezTo>
                        <a:pt x="23961" y="58152"/>
                        <a:pt x="7101" y="62819"/>
                        <a:pt x="1482" y="39102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24" name="Graphic 5504">
              <a:extLst>
                <a:ext uri="{FF2B5EF4-FFF2-40B4-BE49-F238E27FC236}">
                  <a16:creationId xmlns:a16="http://schemas.microsoft.com/office/drawing/2014/main" id="{182EC715-702C-47AD-82A1-124750EEB96C}"/>
                </a:ext>
              </a:extLst>
            </p:cNvPr>
            <p:cNvGrpSpPr/>
            <p:nvPr/>
          </p:nvGrpSpPr>
          <p:grpSpPr>
            <a:xfrm>
              <a:off x="6545128" y="4899469"/>
              <a:ext cx="94768" cy="113606"/>
              <a:chOff x="6545128" y="4899469"/>
              <a:chExt cx="94768" cy="113606"/>
            </a:xfrm>
          </p:grpSpPr>
          <p:sp>
            <p:nvSpPr>
              <p:cNvPr id="235" name="Freeform: Shape 758">
                <a:extLst>
                  <a:ext uri="{FF2B5EF4-FFF2-40B4-BE49-F238E27FC236}">
                    <a16:creationId xmlns:a16="http://schemas.microsoft.com/office/drawing/2014/main" id="{7D477476-5C1A-4A0B-AEC8-CA653B308176}"/>
                  </a:ext>
                </a:extLst>
              </p:cNvPr>
              <p:cNvSpPr/>
              <p:nvPr/>
            </p:nvSpPr>
            <p:spPr>
              <a:xfrm>
                <a:off x="6545128" y="4899469"/>
                <a:ext cx="94768" cy="113606"/>
              </a:xfrm>
              <a:custGeom>
                <a:avLst/>
                <a:gdLst>
                  <a:gd name="connsiteX0" fmla="*/ 2928 w 94768"/>
                  <a:gd name="connsiteY0" fmla="*/ 0 h 113606"/>
                  <a:gd name="connsiteX1" fmla="*/ 20168 w 94768"/>
                  <a:gd name="connsiteY1" fmla="*/ 100774 h 113606"/>
                  <a:gd name="connsiteX2" fmla="*/ 76270 w 94768"/>
                  <a:gd name="connsiteY2" fmla="*/ 105346 h 113606"/>
                  <a:gd name="connsiteX3" fmla="*/ 91034 w 94768"/>
                  <a:gd name="connsiteY3" fmla="*/ 51340 h 113606"/>
                  <a:gd name="connsiteX4" fmla="*/ 2928 w 94768"/>
                  <a:gd name="connsiteY4" fmla="*/ 0 h 113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8" h="113606">
                    <a:moveTo>
                      <a:pt x="2928" y="0"/>
                    </a:moveTo>
                    <a:cubicBezTo>
                      <a:pt x="2928" y="0"/>
                      <a:pt x="-10503" y="74866"/>
                      <a:pt x="20168" y="100774"/>
                    </a:cubicBezTo>
                    <a:cubicBezTo>
                      <a:pt x="50934" y="126682"/>
                      <a:pt x="76270" y="105346"/>
                      <a:pt x="76270" y="105346"/>
                    </a:cubicBezTo>
                    <a:cubicBezTo>
                      <a:pt x="76270" y="105346"/>
                      <a:pt x="104750" y="89154"/>
                      <a:pt x="91034" y="51340"/>
                    </a:cubicBezTo>
                    <a:cubicBezTo>
                      <a:pt x="77413" y="13716"/>
                      <a:pt x="2928" y="0"/>
                      <a:pt x="2928" y="0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36" name="Graphic 5504">
                <a:extLst>
                  <a:ext uri="{FF2B5EF4-FFF2-40B4-BE49-F238E27FC236}">
                    <a16:creationId xmlns:a16="http://schemas.microsoft.com/office/drawing/2014/main" id="{126896AD-5D34-4101-A25D-6C445840A80F}"/>
                  </a:ext>
                </a:extLst>
              </p:cNvPr>
              <p:cNvGrpSpPr/>
              <p:nvPr/>
            </p:nvGrpSpPr>
            <p:grpSpPr>
              <a:xfrm>
                <a:off x="6549104" y="4910804"/>
                <a:ext cx="71594" cy="88273"/>
                <a:chOff x="6549104" y="4910804"/>
                <a:chExt cx="71594" cy="88273"/>
              </a:xfrm>
            </p:grpSpPr>
            <p:sp>
              <p:nvSpPr>
                <p:cNvPr id="237" name="Freeform: Shape 760">
                  <a:extLst>
                    <a:ext uri="{FF2B5EF4-FFF2-40B4-BE49-F238E27FC236}">
                      <a16:creationId xmlns:a16="http://schemas.microsoft.com/office/drawing/2014/main" id="{4625AC11-C100-473F-A8C5-F101FDDF0613}"/>
                    </a:ext>
                  </a:extLst>
                </p:cNvPr>
                <p:cNvSpPr/>
                <p:nvPr/>
              </p:nvSpPr>
              <p:spPr>
                <a:xfrm>
                  <a:off x="6549104" y="4910804"/>
                  <a:ext cx="71594" cy="88273"/>
                </a:xfrm>
                <a:custGeom>
                  <a:avLst/>
                  <a:gdLst>
                    <a:gd name="connsiteX0" fmla="*/ 1238 w 71594"/>
                    <a:gd name="connsiteY0" fmla="*/ 0 h 88273"/>
                    <a:gd name="connsiteX1" fmla="*/ 17049 w 71594"/>
                    <a:gd name="connsiteY1" fmla="*/ 77533 h 88273"/>
                    <a:gd name="connsiteX2" fmla="*/ 58864 w 71594"/>
                    <a:gd name="connsiteY2" fmla="*/ 82677 h 88273"/>
                    <a:gd name="connsiteX3" fmla="*/ 68198 w 71594"/>
                    <a:gd name="connsiteY3" fmla="*/ 41910 h 88273"/>
                    <a:gd name="connsiteX4" fmla="*/ 1238 w 71594"/>
                    <a:gd name="connsiteY4" fmla="*/ 0 h 8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594" h="88273">
                      <a:moveTo>
                        <a:pt x="1238" y="0"/>
                      </a:moveTo>
                      <a:cubicBezTo>
                        <a:pt x="1238" y="0"/>
                        <a:pt x="-6573" y="56864"/>
                        <a:pt x="17049" y="77533"/>
                      </a:cubicBezTo>
                      <a:cubicBezTo>
                        <a:pt x="40671" y="98203"/>
                        <a:pt x="58864" y="82677"/>
                        <a:pt x="58864" y="82677"/>
                      </a:cubicBezTo>
                      <a:cubicBezTo>
                        <a:pt x="58864" y="82677"/>
                        <a:pt x="79533" y="71152"/>
                        <a:pt x="68198" y="41910"/>
                      </a:cubicBezTo>
                      <a:cubicBezTo>
                        <a:pt x="56959" y="12573"/>
                        <a:pt x="1238" y="0"/>
                        <a:pt x="1238" y="0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8" name="Freeform: Shape 761">
                  <a:extLst>
                    <a:ext uri="{FF2B5EF4-FFF2-40B4-BE49-F238E27FC236}">
                      <a16:creationId xmlns:a16="http://schemas.microsoft.com/office/drawing/2014/main" id="{88144E2C-043E-4AFD-A14E-428A0F460E85}"/>
                    </a:ext>
                  </a:extLst>
                </p:cNvPr>
                <p:cNvSpPr/>
                <p:nvPr/>
              </p:nvSpPr>
              <p:spPr>
                <a:xfrm>
                  <a:off x="6559034" y="4939105"/>
                  <a:ext cx="40019" cy="48209"/>
                </a:xfrm>
                <a:custGeom>
                  <a:avLst/>
                  <a:gdLst>
                    <a:gd name="connsiteX0" fmla="*/ 14930 w 40019"/>
                    <a:gd name="connsiteY0" fmla="*/ 41327 h 48209"/>
                    <a:gd name="connsiteX1" fmla="*/ 642 w 40019"/>
                    <a:gd name="connsiteY1" fmla="*/ 15419 h 48209"/>
                    <a:gd name="connsiteX2" fmla="*/ 18454 w 40019"/>
                    <a:gd name="connsiteY2" fmla="*/ 11514 h 48209"/>
                    <a:gd name="connsiteX3" fmla="*/ 38266 w 40019"/>
                    <a:gd name="connsiteY3" fmla="*/ 39136 h 48209"/>
                    <a:gd name="connsiteX4" fmla="*/ 14930 w 40019"/>
                    <a:gd name="connsiteY4" fmla="*/ 41327 h 48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019" h="48209">
                      <a:moveTo>
                        <a:pt x="14930" y="41327"/>
                      </a:moveTo>
                      <a:cubicBezTo>
                        <a:pt x="14930" y="41327"/>
                        <a:pt x="4833" y="37326"/>
                        <a:pt x="642" y="15419"/>
                      </a:cubicBezTo>
                      <a:cubicBezTo>
                        <a:pt x="-3549" y="-6584"/>
                        <a:pt x="13977" y="-2393"/>
                        <a:pt x="18454" y="11514"/>
                      </a:cubicBezTo>
                      <a:cubicBezTo>
                        <a:pt x="23026" y="25325"/>
                        <a:pt x="32170" y="35707"/>
                        <a:pt x="38266" y="39136"/>
                      </a:cubicBezTo>
                      <a:cubicBezTo>
                        <a:pt x="44362" y="42374"/>
                        <a:pt x="34075" y="56472"/>
                        <a:pt x="14930" y="41327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25" name="Graphic 5504">
              <a:extLst>
                <a:ext uri="{FF2B5EF4-FFF2-40B4-BE49-F238E27FC236}">
                  <a16:creationId xmlns:a16="http://schemas.microsoft.com/office/drawing/2014/main" id="{CE9A2066-CC34-4138-A1FD-134C066E22EF}"/>
                </a:ext>
              </a:extLst>
            </p:cNvPr>
            <p:cNvGrpSpPr/>
            <p:nvPr/>
          </p:nvGrpSpPr>
          <p:grpSpPr>
            <a:xfrm>
              <a:off x="6727602" y="4623209"/>
              <a:ext cx="107012" cy="100549"/>
              <a:chOff x="6727602" y="4623209"/>
              <a:chExt cx="107012" cy="100549"/>
            </a:xfrm>
          </p:grpSpPr>
          <p:sp>
            <p:nvSpPr>
              <p:cNvPr id="231" name="Freeform: Shape 754">
                <a:extLst>
                  <a:ext uri="{FF2B5EF4-FFF2-40B4-BE49-F238E27FC236}">
                    <a16:creationId xmlns:a16="http://schemas.microsoft.com/office/drawing/2014/main" id="{10C91ABF-5840-416E-AE2D-FF9645A00911}"/>
                  </a:ext>
                </a:extLst>
              </p:cNvPr>
              <p:cNvSpPr/>
              <p:nvPr/>
            </p:nvSpPr>
            <p:spPr>
              <a:xfrm>
                <a:off x="6727602" y="4623209"/>
                <a:ext cx="107012" cy="100549"/>
              </a:xfrm>
              <a:custGeom>
                <a:avLst/>
                <a:gdLst>
                  <a:gd name="connsiteX0" fmla="*/ 0 w 107012"/>
                  <a:gd name="connsiteY0" fmla="*/ 131 h 100549"/>
                  <a:gd name="connsiteX1" fmla="*/ 40005 w 107012"/>
                  <a:gd name="connsiteY1" fmla="*/ 94237 h 100549"/>
                  <a:gd name="connsiteX2" fmla="*/ 95726 w 107012"/>
                  <a:gd name="connsiteY2" fmla="*/ 85760 h 100549"/>
                  <a:gd name="connsiteX3" fmla="*/ 97727 w 107012"/>
                  <a:gd name="connsiteY3" fmla="*/ 29849 h 100549"/>
                  <a:gd name="connsiteX4" fmla="*/ 0 w 107012"/>
                  <a:gd name="connsiteY4" fmla="*/ 131 h 10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12" h="100549">
                    <a:moveTo>
                      <a:pt x="0" y="131"/>
                    </a:moveTo>
                    <a:cubicBezTo>
                      <a:pt x="0" y="131"/>
                      <a:pt x="4096" y="76140"/>
                      <a:pt x="40005" y="94237"/>
                    </a:cubicBezTo>
                    <a:cubicBezTo>
                      <a:pt x="75914" y="112335"/>
                      <a:pt x="95726" y="85760"/>
                      <a:pt x="95726" y="85760"/>
                    </a:cubicBezTo>
                    <a:cubicBezTo>
                      <a:pt x="95726" y="85760"/>
                      <a:pt x="119729" y="63377"/>
                      <a:pt x="97727" y="29849"/>
                    </a:cubicBezTo>
                    <a:cubicBezTo>
                      <a:pt x="75629" y="-3680"/>
                      <a:pt x="0" y="131"/>
                      <a:pt x="0" y="131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32" name="Graphic 5504">
                <a:extLst>
                  <a:ext uri="{FF2B5EF4-FFF2-40B4-BE49-F238E27FC236}">
                    <a16:creationId xmlns:a16="http://schemas.microsoft.com/office/drawing/2014/main" id="{1F8F6AC8-6DEF-4C80-9D78-FF16CB267888}"/>
                  </a:ext>
                </a:extLst>
              </p:cNvPr>
              <p:cNvGrpSpPr/>
              <p:nvPr/>
            </p:nvGrpSpPr>
            <p:grpSpPr>
              <a:xfrm>
                <a:off x="6732460" y="4633816"/>
                <a:ext cx="82815" cy="77374"/>
                <a:chOff x="6732460" y="4633816"/>
                <a:chExt cx="82815" cy="77374"/>
              </a:xfrm>
            </p:grpSpPr>
            <p:sp>
              <p:nvSpPr>
                <p:cNvPr id="233" name="Freeform: Shape 756">
                  <a:extLst>
                    <a:ext uri="{FF2B5EF4-FFF2-40B4-BE49-F238E27FC236}">
                      <a16:creationId xmlns:a16="http://schemas.microsoft.com/office/drawing/2014/main" id="{E9571299-1BEE-4611-8B32-EAE48B247099}"/>
                    </a:ext>
                  </a:extLst>
                </p:cNvPr>
                <p:cNvSpPr/>
                <p:nvPr/>
              </p:nvSpPr>
              <p:spPr>
                <a:xfrm>
                  <a:off x="6732460" y="4633816"/>
                  <a:ext cx="82815" cy="77374"/>
                </a:xfrm>
                <a:custGeom>
                  <a:avLst/>
                  <a:gdLst>
                    <a:gd name="connsiteX0" fmla="*/ 0 w 82815"/>
                    <a:gd name="connsiteY0" fmla="*/ 1 h 77374"/>
                    <a:gd name="connsiteX1" fmla="*/ 33242 w 82815"/>
                    <a:gd name="connsiteY1" fmla="*/ 71820 h 77374"/>
                    <a:gd name="connsiteX2" fmla="*/ 75152 w 82815"/>
                    <a:gd name="connsiteY2" fmla="*/ 67248 h 77374"/>
                    <a:gd name="connsiteX3" fmla="*/ 74866 w 82815"/>
                    <a:gd name="connsiteY3" fmla="*/ 25338 h 77374"/>
                    <a:gd name="connsiteX4" fmla="*/ 0 w 82815"/>
                    <a:gd name="connsiteY4" fmla="*/ 1 h 7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15" h="77374">
                      <a:moveTo>
                        <a:pt x="0" y="1"/>
                      </a:moveTo>
                      <a:cubicBezTo>
                        <a:pt x="0" y="1"/>
                        <a:pt x="5524" y="57151"/>
                        <a:pt x="33242" y="71820"/>
                      </a:cubicBezTo>
                      <a:cubicBezTo>
                        <a:pt x="60960" y="86583"/>
                        <a:pt x="75152" y="67248"/>
                        <a:pt x="75152" y="67248"/>
                      </a:cubicBezTo>
                      <a:cubicBezTo>
                        <a:pt x="75152" y="67248"/>
                        <a:pt x="92583" y="51246"/>
                        <a:pt x="74866" y="25338"/>
                      </a:cubicBezTo>
                      <a:cubicBezTo>
                        <a:pt x="57055" y="-5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4" name="Freeform: Shape 757">
                  <a:extLst>
                    <a:ext uri="{FF2B5EF4-FFF2-40B4-BE49-F238E27FC236}">
                      <a16:creationId xmlns:a16="http://schemas.microsoft.com/office/drawing/2014/main" id="{05807A9B-2C7E-4B1D-955B-930FEEF84578}"/>
                    </a:ext>
                  </a:extLst>
                </p:cNvPr>
                <p:cNvSpPr/>
                <p:nvPr/>
              </p:nvSpPr>
              <p:spPr>
                <a:xfrm>
                  <a:off x="6749074" y="4657699"/>
                  <a:ext cx="47084" cy="41914"/>
                </a:xfrm>
                <a:custGeom>
                  <a:avLst/>
                  <a:gdLst>
                    <a:gd name="connsiteX0" fmla="*/ 22343 w 47084"/>
                    <a:gd name="connsiteY0" fmla="*/ 38506 h 41914"/>
                    <a:gd name="connsiteX1" fmla="*/ 2531 w 47084"/>
                    <a:gd name="connsiteY1" fmla="*/ 16504 h 41914"/>
                    <a:gd name="connsiteX2" fmla="*/ 19009 w 47084"/>
                    <a:gd name="connsiteY2" fmla="*/ 8503 h 41914"/>
                    <a:gd name="connsiteX3" fmla="*/ 44631 w 47084"/>
                    <a:gd name="connsiteY3" fmla="*/ 30791 h 41914"/>
                    <a:gd name="connsiteX4" fmla="*/ 22343 w 47084"/>
                    <a:gd name="connsiteY4" fmla="*/ 38506 h 4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84" h="41914">
                      <a:moveTo>
                        <a:pt x="22343" y="38506"/>
                      </a:moveTo>
                      <a:cubicBezTo>
                        <a:pt x="22343" y="38506"/>
                        <a:pt x="11580" y="36982"/>
                        <a:pt x="2531" y="16504"/>
                      </a:cubicBezTo>
                      <a:cubicBezTo>
                        <a:pt x="-6613" y="-3975"/>
                        <a:pt x="11389" y="-3880"/>
                        <a:pt x="19009" y="8503"/>
                      </a:cubicBezTo>
                      <a:cubicBezTo>
                        <a:pt x="26629" y="20885"/>
                        <a:pt x="37964" y="28886"/>
                        <a:pt x="44631" y="30791"/>
                      </a:cubicBezTo>
                      <a:cubicBezTo>
                        <a:pt x="51299" y="32696"/>
                        <a:pt x="44536" y="48793"/>
                        <a:pt x="22343" y="38506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26" name="Graphic 5504">
              <a:extLst>
                <a:ext uri="{FF2B5EF4-FFF2-40B4-BE49-F238E27FC236}">
                  <a16:creationId xmlns:a16="http://schemas.microsoft.com/office/drawing/2014/main" id="{2602CBCA-AA17-4BC7-94BC-5D5E395762EA}"/>
                </a:ext>
              </a:extLst>
            </p:cNvPr>
            <p:cNvGrpSpPr/>
            <p:nvPr/>
          </p:nvGrpSpPr>
          <p:grpSpPr>
            <a:xfrm>
              <a:off x="6338029" y="4446806"/>
              <a:ext cx="107012" cy="100549"/>
              <a:chOff x="6338029" y="4446806"/>
              <a:chExt cx="107012" cy="100549"/>
            </a:xfrm>
          </p:grpSpPr>
          <p:sp>
            <p:nvSpPr>
              <p:cNvPr id="227" name="Freeform: Shape 750">
                <a:extLst>
                  <a:ext uri="{FF2B5EF4-FFF2-40B4-BE49-F238E27FC236}">
                    <a16:creationId xmlns:a16="http://schemas.microsoft.com/office/drawing/2014/main" id="{9F10B8E2-F126-47D8-A9A6-885E9CB9B1C4}"/>
                  </a:ext>
                </a:extLst>
              </p:cNvPr>
              <p:cNvSpPr/>
              <p:nvPr/>
            </p:nvSpPr>
            <p:spPr>
              <a:xfrm>
                <a:off x="6338029" y="4446806"/>
                <a:ext cx="107012" cy="100549"/>
              </a:xfrm>
              <a:custGeom>
                <a:avLst/>
                <a:gdLst>
                  <a:gd name="connsiteX0" fmla="*/ 0 w 107012"/>
                  <a:gd name="connsiteY0" fmla="*/ 131 h 100549"/>
                  <a:gd name="connsiteX1" fmla="*/ 40005 w 107012"/>
                  <a:gd name="connsiteY1" fmla="*/ 94238 h 100549"/>
                  <a:gd name="connsiteX2" fmla="*/ 95726 w 107012"/>
                  <a:gd name="connsiteY2" fmla="*/ 85760 h 100549"/>
                  <a:gd name="connsiteX3" fmla="*/ 97726 w 107012"/>
                  <a:gd name="connsiteY3" fmla="*/ 29849 h 100549"/>
                  <a:gd name="connsiteX4" fmla="*/ 0 w 107012"/>
                  <a:gd name="connsiteY4" fmla="*/ 131 h 10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12" h="100549">
                    <a:moveTo>
                      <a:pt x="0" y="131"/>
                    </a:moveTo>
                    <a:cubicBezTo>
                      <a:pt x="0" y="131"/>
                      <a:pt x="4096" y="76140"/>
                      <a:pt x="40005" y="94238"/>
                    </a:cubicBezTo>
                    <a:cubicBezTo>
                      <a:pt x="75914" y="112335"/>
                      <a:pt x="95726" y="85760"/>
                      <a:pt x="95726" y="85760"/>
                    </a:cubicBezTo>
                    <a:cubicBezTo>
                      <a:pt x="95726" y="85760"/>
                      <a:pt x="119729" y="63377"/>
                      <a:pt x="97726" y="29849"/>
                    </a:cubicBezTo>
                    <a:cubicBezTo>
                      <a:pt x="75629" y="-3679"/>
                      <a:pt x="0" y="131"/>
                      <a:pt x="0" y="131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28" name="Graphic 5504">
                <a:extLst>
                  <a:ext uri="{FF2B5EF4-FFF2-40B4-BE49-F238E27FC236}">
                    <a16:creationId xmlns:a16="http://schemas.microsoft.com/office/drawing/2014/main" id="{0CC11BBC-B8B5-4EF4-B0FC-79308CFF7A41}"/>
                  </a:ext>
                </a:extLst>
              </p:cNvPr>
              <p:cNvGrpSpPr/>
              <p:nvPr/>
            </p:nvGrpSpPr>
            <p:grpSpPr>
              <a:xfrm>
                <a:off x="6342887" y="4457413"/>
                <a:ext cx="82815" cy="77374"/>
                <a:chOff x="6342887" y="4457413"/>
                <a:chExt cx="82815" cy="77374"/>
              </a:xfrm>
            </p:grpSpPr>
            <p:sp>
              <p:nvSpPr>
                <p:cNvPr id="229" name="Freeform: Shape 752">
                  <a:extLst>
                    <a:ext uri="{FF2B5EF4-FFF2-40B4-BE49-F238E27FC236}">
                      <a16:creationId xmlns:a16="http://schemas.microsoft.com/office/drawing/2014/main" id="{2C930ECD-1AC4-4D6A-B74C-DCE350948A6D}"/>
                    </a:ext>
                  </a:extLst>
                </p:cNvPr>
                <p:cNvSpPr/>
                <p:nvPr/>
              </p:nvSpPr>
              <p:spPr>
                <a:xfrm>
                  <a:off x="6342887" y="4457413"/>
                  <a:ext cx="82815" cy="77374"/>
                </a:xfrm>
                <a:custGeom>
                  <a:avLst/>
                  <a:gdLst>
                    <a:gd name="connsiteX0" fmla="*/ 0 w 82815"/>
                    <a:gd name="connsiteY0" fmla="*/ 1 h 77374"/>
                    <a:gd name="connsiteX1" fmla="*/ 33242 w 82815"/>
                    <a:gd name="connsiteY1" fmla="*/ 71820 h 77374"/>
                    <a:gd name="connsiteX2" fmla="*/ 75152 w 82815"/>
                    <a:gd name="connsiteY2" fmla="*/ 67248 h 77374"/>
                    <a:gd name="connsiteX3" fmla="*/ 74867 w 82815"/>
                    <a:gd name="connsiteY3" fmla="*/ 25338 h 77374"/>
                    <a:gd name="connsiteX4" fmla="*/ 0 w 82815"/>
                    <a:gd name="connsiteY4" fmla="*/ 1 h 7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15" h="77374">
                      <a:moveTo>
                        <a:pt x="0" y="1"/>
                      </a:moveTo>
                      <a:cubicBezTo>
                        <a:pt x="0" y="1"/>
                        <a:pt x="5525" y="57151"/>
                        <a:pt x="33242" y="71820"/>
                      </a:cubicBezTo>
                      <a:cubicBezTo>
                        <a:pt x="60960" y="86583"/>
                        <a:pt x="75152" y="67248"/>
                        <a:pt x="75152" y="67248"/>
                      </a:cubicBezTo>
                      <a:cubicBezTo>
                        <a:pt x="75152" y="67248"/>
                        <a:pt x="92583" y="51246"/>
                        <a:pt x="74867" y="25338"/>
                      </a:cubicBezTo>
                      <a:cubicBezTo>
                        <a:pt x="57055" y="-5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0" name="Freeform: Shape 753">
                  <a:extLst>
                    <a:ext uri="{FF2B5EF4-FFF2-40B4-BE49-F238E27FC236}">
                      <a16:creationId xmlns:a16="http://schemas.microsoft.com/office/drawing/2014/main" id="{0EE3693E-A767-4D5E-A08B-85C616611861}"/>
                    </a:ext>
                  </a:extLst>
                </p:cNvPr>
                <p:cNvSpPr/>
                <p:nvPr/>
              </p:nvSpPr>
              <p:spPr>
                <a:xfrm>
                  <a:off x="6359501" y="4481313"/>
                  <a:ext cx="47084" cy="41899"/>
                </a:xfrm>
                <a:custGeom>
                  <a:avLst/>
                  <a:gdLst>
                    <a:gd name="connsiteX0" fmla="*/ 22343 w 47084"/>
                    <a:gd name="connsiteY0" fmla="*/ 38489 h 41899"/>
                    <a:gd name="connsiteX1" fmla="*/ 2531 w 47084"/>
                    <a:gd name="connsiteY1" fmla="*/ 16487 h 41899"/>
                    <a:gd name="connsiteX2" fmla="*/ 19009 w 47084"/>
                    <a:gd name="connsiteY2" fmla="*/ 8581 h 41899"/>
                    <a:gd name="connsiteX3" fmla="*/ 44631 w 47084"/>
                    <a:gd name="connsiteY3" fmla="*/ 30870 h 41899"/>
                    <a:gd name="connsiteX4" fmla="*/ 22343 w 47084"/>
                    <a:gd name="connsiteY4" fmla="*/ 38489 h 41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84" h="41899">
                      <a:moveTo>
                        <a:pt x="22343" y="38489"/>
                      </a:moveTo>
                      <a:cubicBezTo>
                        <a:pt x="22343" y="38489"/>
                        <a:pt x="11580" y="36965"/>
                        <a:pt x="2531" y="16487"/>
                      </a:cubicBezTo>
                      <a:cubicBezTo>
                        <a:pt x="-6613" y="-3992"/>
                        <a:pt x="11389" y="-3897"/>
                        <a:pt x="19009" y="8581"/>
                      </a:cubicBezTo>
                      <a:cubicBezTo>
                        <a:pt x="26629" y="20963"/>
                        <a:pt x="37964" y="28964"/>
                        <a:pt x="44631" y="30870"/>
                      </a:cubicBezTo>
                      <a:cubicBezTo>
                        <a:pt x="51299" y="32679"/>
                        <a:pt x="44536" y="48777"/>
                        <a:pt x="22343" y="38489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247" name="Picture 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/>
          <a:stretch>
            <a:fillRect/>
          </a:stretch>
        </p:blipFill>
        <p:spPr bwMode="auto">
          <a:xfrm>
            <a:off x="2195736" y="332656"/>
            <a:ext cx="4572000" cy="100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Prostokąt 3"/>
          <p:cNvSpPr/>
          <p:nvPr/>
        </p:nvSpPr>
        <p:spPr>
          <a:xfrm>
            <a:off x="3131840" y="548680"/>
            <a:ext cx="269496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Otyłość 3 stopnia</a:t>
            </a:r>
            <a:endParaRPr lang="pl-PL" sz="28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</a:endParaRPr>
          </a:p>
        </p:txBody>
      </p:sp>
      <p:grpSp>
        <p:nvGrpSpPr>
          <p:cNvPr id="248" name="Graphic 193">
            <a:extLst>
              <a:ext uri="{FF2B5EF4-FFF2-40B4-BE49-F238E27FC236}">
                <a16:creationId xmlns:a16="http://schemas.microsoft.com/office/drawing/2014/main" id="{C04C09E1-EB11-4EB2-B82B-DFAF86A33AC3}"/>
              </a:ext>
            </a:extLst>
          </p:cNvPr>
          <p:cNvGrpSpPr/>
          <p:nvPr/>
        </p:nvGrpSpPr>
        <p:grpSpPr>
          <a:xfrm rot="15076825">
            <a:off x="7537360" y="52495"/>
            <a:ext cx="717473" cy="846063"/>
            <a:chOff x="5819748" y="3101307"/>
            <a:chExt cx="553472" cy="664650"/>
          </a:xfrm>
        </p:grpSpPr>
        <p:sp>
          <p:nvSpPr>
            <p:cNvPr id="249" name="Freeform: Shape 195">
              <a:extLst>
                <a:ext uri="{FF2B5EF4-FFF2-40B4-BE49-F238E27FC236}">
                  <a16:creationId xmlns:a16="http://schemas.microsoft.com/office/drawing/2014/main" id="{01BFDD87-CFC7-4D95-A492-84B0932BD69D}"/>
                </a:ext>
              </a:extLst>
            </p:cNvPr>
            <p:cNvSpPr/>
            <p:nvPr/>
          </p:nvSpPr>
          <p:spPr>
            <a:xfrm>
              <a:off x="5819748" y="3203108"/>
              <a:ext cx="553472" cy="562849"/>
            </a:xfrm>
            <a:custGeom>
              <a:avLst/>
              <a:gdLst>
                <a:gd name="connsiteX0" fmla="*/ 547618 w 553472"/>
                <a:gd name="connsiteY0" fmla="*/ 162169 h 562849"/>
                <a:gd name="connsiteX1" fmla="*/ 367405 w 553472"/>
                <a:gd name="connsiteY1" fmla="*/ 544122 h 562849"/>
                <a:gd name="connsiteX2" fmla="*/ 284633 w 553472"/>
                <a:gd name="connsiteY2" fmla="*/ 556123 h 562849"/>
                <a:gd name="connsiteX3" fmla="*/ 115945 w 553472"/>
                <a:gd name="connsiteY3" fmla="*/ 494782 h 562849"/>
                <a:gd name="connsiteX4" fmla="*/ 2503 w 553472"/>
                <a:gd name="connsiteY4" fmla="*/ 239893 h 562849"/>
                <a:gd name="connsiteX5" fmla="*/ 194050 w 553472"/>
                <a:gd name="connsiteY5" fmla="*/ 22914 h 562849"/>
                <a:gd name="connsiteX6" fmla="*/ 286824 w 553472"/>
                <a:gd name="connsiteY6" fmla="*/ 9960 h 562849"/>
                <a:gd name="connsiteX7" fmla="*/ 294444 w 553472"/>
                <a:gd name="connsiteY7" fmla="*/ 8055 h 562849"/>
                <a:gd name="connsiteX8" fmla="*/ 547618 w 553472"/>
                <a:gd name="connsiteY8" fmla="*/ 162169 h 56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72" h="562849">
                  <a:moveTo>
                    <a:pt x="547618" y="162169"/>
                  </a:moveTo>
                  <a:cubicBezTo>
                    <a:pt x="578860" y="381816"/>
                    <a:pt x="480181" y="552694"/>
                    <a:pt x="367405" y="544122"/>
                  </a:cubicBezTo>
                  <a:cubicBezTo>
                    <a:pt x="339307" y="542026"/>
                    <a:pt x="310922" y="546027"/>
                    <a:pt x="284633" y="556123"/>
                  </a:cubicBezTo>
                  <a:cubicBezTo>
                    <a:pt x="234151" y="575554"/>
                    <a:pt x="170524" y="552218"/>
                    <a:pt x="115945" y="494782"/>
                  </a:cubicBezTo>
                  <a:cubicBezTo>
                    <a:pt x="62891" y="439251"/>
                    <a:pt x="18409" y="351621"/>
                    <a:pt x="2503" y="239893"/>
                  </a:cubicBezTo>
                  <a:cubicBezTo>
                    <a:pt x="-16547" y="106448"/>
                    <a:pt x="75655" y="26057"/>
                    <a:pt x="194050" y="22914"/>
                  </a:cubicBezTo>
                  <a:cubicBezTo>
                    <a:pt x="225388" y="22056"/>
                    <a:pt x="256534" y="17961"/>
                    <a:pt x="286824" y="9960"/>
                  </a:cubicBezTo>
                  <a:cubicBezTo>
                    <a:pt x="289396" y="9293"/>
                    <a:pt x="291872" y="8626"/>
                    <a:pt x="294444" y="8055"/>
                  </a:cubicBezTo>
                  <a:cubicBezTo>
                    <a:pt x="420269" y="-21473"/>
                    <a:pt x="528854" y="30248"/>
                    <a:pt x="547618" y="162169"/>
                  </a:cubicBezTo>
                  <a:close/>
                </a:path>
              </a:pathLst>
            </a:custGeom>
            <a:solidFill>
              <a:srgbClr val="A7B9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250" name="Freeform: Shape 196">
              <a:extLst>
                <a:ext uri="{FF2B5EF4-FFF2-40B4-BE49-F238E27FC236}">
                  <a16:creationId xmlns:a16="http://schemas.microsoft.com/office/drawing/2014/main" id="{75B81614-D9BD-4E44-A957-3D16B0C03B78}"/>
                </a:ext>
              </a:extLst>
            </p:cNvPr>
            <p:cNvSpPr/>
            <p:nvPr/>
          </p:nvSpPr>
          <p:spPr>
            <a:xfrm>
              <a:off x="6014561" y="3101307"/>
              <a:ext cx="69341" cy="157099"/>
            </a:xfrm>
            <a:custGeom>
              <a:avLst/>
              <a:gdLst>
                <a:gd name="connsiteX0" fmla="*/ 59912 w 69341"/>
                <a:gd name="connsiteY0" fmla="*/ 157099 h 157099"/>
                <a:gd name="connsiteX1" fmla="*/ 69342 w 69341"/>
                <a:gd name="connsiteY1" fmla="*/ 154528 h 157099"/>
                <a:gd name="connsiteX2" fmla="*/ 13811 w 69341"/>
                <a:gd name="connsiteY2" fmla="*/ 794 h 157099"/>
                <a:gd name="connsiteX3" fmla="*/ 0 w 69341"/>
                <a:gd name="connsiteY3" fmla="*/ 16415 h 157099"/>
                <a:gd name="connsiteX4" fmla="*/ 59912 w 69341"/>
                <a:gd name="connsiteY4" fmla="*/ 157099 h 1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1" h="157099">
                  <a:moveTo>
                    <a:pt x="59912" y="157099"/>
                  </a:moveTo>
                  <a:cubicBezTo>
                    <a:pt x="63055" y="156242"/>
                    <a:pt x="66199" y="155385"/>
                    <a:pt x="69342" y="154528"/>
                  </a:cubicBezTo>
                  <a:cubicBezTo>
                    <a:pt x="60865" y="37370"/>
                    <a:pt x="13811" y="794"/>
                    <a:pt x="13811" y="794"/>
                  </a:cubicBezTo>
                  <a:cubicBezTo>
                    <a:pt x="3048" y="-4254"/>
                    <a:pt x="0" y="16415"/>
                    <a:pt x="0" y="16415"/>
                  </a:cubicBezTo>
                  <a:cubicBezTo>
                    <a:pt x="37243" y="26893"/>
                    <a:pt x="53721" y="111570"/>
                    <a:pt x="59912" y="157099"/>
                  </a:cubicBezTo>
                  <a:close/>
                </a:path>
              </a:pathLst>
            </a:custGeom>
            <a:solidFill>
              <a:srgbClr val="265E26"/>
            </a:solidFill>
            <a:ln w="11360" cap="flat">
              <a:solidFill>
                <a:srgbClr val="265E2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197">
              <a:extLst>
                <a:ext uri="{FF2B5EF4-FFF2-40B4-BE49-F238E27FC236}">
                  <a16:creationId xmlns:a16="http://schemas.microsoft.com/office/drawing/2014/main" id="{8BFC3FB2-03CC-41CD-A048-F4DFBB916872}"/>
                </a:ext>
              </a:extLst>
            </p:cNvPr>
            <p:cNvSpPr/>
            <p:nvPr/>
          </p:nvSpPr>
          <p:spPr>
            <a:xfrm>
              <a:off x="5993415" y="3235166"/>
              <a:ext cx="166306" cy="27852"/>
            </a:xfrm>
            <a:custGeom>
              <a:avLst/>
              <a:gdLst>
                <a:gd name="connsiteX0" fmla="*/ 0 w 166306"/>
                <a:gd name="connsiteY0" fmla="*/ 21146 h 27852"/>
                <a:gd name="connsiteX1" fmla="*/ 166306 w 166306"/>
                <a:gd name="connsiteY1" fmla="*/ 0 h 2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306" h="27852">
                  <a:moveTo>
                    <a:pt x="0" y="21146"/>
                  </a:moveTo>
                  <a:cubicBezTo>
                    <a:pt x="0" y="21146"/>
                    <a:pt x="73914" y="46006"/>
                    <a:pt x="166306" y="0"/>
                  </a:cubicBezTo>
                </a:path>
              </a:pathLst>
            </a:custGeom>
            <a:noFill/>
            <a:ln w="11360" cap="rnd">
              <a:solidFill>
                <a:srgbClr val="265E2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52" name="Graphic 5504">
            <a:extLst>
              <a:ext uri="{FF2B5EF4-FFF2-40B4-BE49-F238E27FC236}">
                <a16:creationId xmlns:a16="http://schemas.microsoft.com/office/drawing/2014/main" id="{C94316F9-CB72-4AD1-BFDA-E9B6574F7D1D}"/>
              </a:ext>
            </a:extLst>
          </p:cNvPr>
          <p:cNvGrpSpPr/>
          <p:nvPr/>
        </p:nvGrpSpPr>
        <p:grpSpPr>
          <a:xfrm rot="20406626">
            <a:off x="1142583" y="103419"/>
            <a:ext cx="732508" cy="710286"/>
            <a:chOff x="5657849" y="4078128"/>
            <a:chExt cx="697991" cy="697991"/>
          </a:xfrm>
        </p:grpSpPr>
        <p:sp>
          <p:nvSpPr>
            <p:cNvPr id="253" name="Freeform: Shape 39">
              <a:extLst>
                <a:ext uri="{FF2B5EF4-FFF2-40B4-BE49-F238E27FC236}">
                  <a16:creationId xmlns:a16="http://schemas.microsoft.com/office/drawing/2014/main" id="{3D8323BF-C999-4CF1-B870-45A25F92CD72}"/>
                </a:ext>
              </a:extLst>
            </p:cNvPr>
            <p:cNvSpPr/>
            <p:nvPr/>
          </p:nvSpPr>
          <p:spPr>
            <a:xfrm>
              <a:off x="5657849" y="4078128"/>
              <a:ext cx="697991" cy="697991"/>
            </a:xfrm>
            <a:custGeom>
              <a:avLst/>
              <a:gdLst>
                <a:gd name="connsiteX0" fmla="*/ 0 w 697991"/>
                <a:gd name="connsiteY0" fmla="*/ 348996 h 697991"/>
                <a:gd name="connsiteX1" fmla="*/ 348996 w 697991"/>
                <a:gd name="connsiteY1" fmla="*/ 697992 h 697991"/>
                <a:gd name="connsiteX2" fmla="*/ 697992 w 697991"/>
                <a:gd name="connsiteY2" fmla="*/ 348996 h 697991"/>
                <a:gd name="connsiteX3" fmla="*/ 348996 w 697991"/>
                <a:gd name="connsiteY3" fmla="*/ 0 h 697991"/>
                <a:gd name="connsiteX4" fmla="*/ 0 w 697991"/>
                <a:gd name="connsiteY4" fmla="*/ 348996 h 69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991" h="697991">
                  <a:moveTo>
                    <a:pt x="0" y="348996"/>
                  </a:moveTo>
                  <a:cubicBezTo>
                    <a:pt x="0" y="541782"/>
                    <a:pt x="156305" y="697992"/>
                    <a:pt x="348996" y="697992"/>
                  </a:cubicBezTo>
                  <a:cubicBezTo>
                    <a:pt x="541687" y="697992"/>
                    <a:pt x="697992" y="541782"/>
                    <a:pt x="697992" y="348996"/>
                  </a:cubicBezTo>
                  <a:cubicBezTo>
                    <a:pt x="697992" y="156210"/>
                    <a:pt x="541782" y="0"/>
                    <a:pt x="348996" y="0"/>
                  </a:cubicBezTo>
                  <a:cubicBezTo>
                    <a:pt x="156210" y="0"/>
                    <a:pt x="0" y="156210"/>
                    <a:pt x="0" y="348996"/>
                  </a:cubicBezTo>
                  <a:close/>
                </a:path>
              </a:pathLst>
            </a:custGeom>
            <a:solidFill>
              <a:srgbClr val="6A3E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40">
              <a:extLst>
                <a:ext uri="{FF2B5EF4-FFF2-40B4-BE49-F238E27FC236}">
                  <a16:creationId xmlns:a16="http://schemas.microsoft.com/office/drawing/2014/main" id="{9F7CB5E5-C44A-4523-B8CB-F1455CD3C90B}"/>
                </a:ext>
              </a:extLst>
            </p:cNvPr>
            <p:cNvSpPr/>
            <p:nvPr/>
          </p:nvSpPr>
          <p:spPr>
            <a:xfrm>
              <a:off x="5682138" y="4102417"/>
              <a:ext cx="649414" cy="649414"/>
            </a:xfrm>
            <a:custGeom>
              <a:avLst/>
              <a:gdLst>
                <a:gd name="connsiteX0" fmla="*/ 0 w 649414"/>
                <a:gd name="connsiteY0" fmla="*/ 324707 h 649414"/>
                <a:gd name="connsiteX1" fmla="*/ 324707 w 649414"/>
                <a:gd name="connsiteY1" fmla="*/ 649414 h 649414"/>
                <a:gd name="connsiteX2" fmla="*/ 649414 w 649414"/>
                <a:gd name="connsiteY2" fmla="*/ 324707 h 649414"/>
                <a:gd name="connsiteX3" fmla="*/ 324707 w 649414"/>
                <a:gd name="connsiteY3" fmla="*/ 0 h 649414"/>
                <a:gd name="connsiteX4" fmla="*/ 0 w 649414"/>
                <a:gd name="connsiteY4" fmla="*/ 324707 h 6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9414" h="649414">
                  <a:moveTo>
                    <a:pt x="0" y="324707"/>
                  </a:moveTo>
                  <a:cubicBezTo>
                    <a:pt x="0" y="504063"/>
                    <a:pt x="145351" y="649414"/>
                    <a:pt x="324707" y="649414"/>
                  </a:cubicBezTo>
                  <a:cubicBezTo>
                    <a:pt x="504063" y="649414"/>
                    <a:pt x="649414" y="504063"/>
                    <a:pt x="649414" y="324707"/>
                  </a:cubicBezTo>
                  <a:cubicBezTo>
                    <a:pt x="649414" y="145351"/>
                    <a:pt x="504063" y="0"/>
                    <a:pt x="324707" y="0"/>
                  </a:cubicBezTo>
                  <a:cubicBezTo>
                    <a:pt x="145351" y="0"/>
                    <a:pt x="0" y="145351"/>
                    <a:pt x="0" y="324707"/>
                  </a:cubicBezTo>
                  <a:close/>
                </a:path>
              </a:pathLst>
            </a:custGeom>
            <a:solidFill>
              <a:srgbClr val="7A4A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41">
              <a:extLst>
                <a:ext uri="{FF2B5EF4-FFF2-40B4-BE49-F238E27FC236}">
                  <a16:creationId xmlns:a16="http://schemas.microsoft.com/office/drawing/2014/main" id="{8A2DC634-3912-431D-AE83-D1412D22C845}"/>
                </a:ext>
              </a:extLst>
            </p:cNvPr>
            <p:cNvSpPr/>
            <p:nvPr/>
          </p:nvSpPr>
          <p:spPr>
            <a:xfrm>
              <a:off x="5729382" y="4149756"/>
              <a:ext cx="554831" cy="554735"/>
            </a:xfrm>
            <a:custGeom>
              <a:avLst/>
              <a:gdLst>
                <a:gd name="connsiteX0" fmla="*/ 0 w 554831"/>
                <a:gd name="connsiteY0" fmla="*/ 277368 h 554735"/>
                <a:gd name="connsiteX1" fmla="*/ 277368 w 554831"/>
                <a:gd name="connsiteY1" fmla="*/ 554736 h 554735"/>
                <a:gd name="connsiteX2" fmla="*/ 554831 w 554831"/>
                <a:gd name="connsiteY2" fmla="*/ 277368 h 554735"/>
                <a:gd name="connsiteX3" fmla="*/ 277368 w 554831"/>
                <a:gd name="connsiteY3" fmla="*/ 0 h 554735"/>
                <a:gd name="connsiteX4" fmla="*/ 0 w 554831"/>
                <a:gd name="connsiteY4" fmla="*/ 277368 h 55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831" h="554735">
                  <a:moveTo>
                    <a:pt x="0" y="277368"/>
                  </a:moveTo>
                  <a:cubicBezTo>
                    <a:pt x="0" y="430625"/>
                    <a:pt x="124111" y="554736"/>
                    <a:pt x="277368" y="554736"/>
                  </a:cubicBezTo>
                  <a:cubicBezTo>
                    <a:pt x="430625" y="554736"/>
                    <a:pt x="554831" y="430530"/>
                    <a:pt x="554831" y="277368"/>
                  </a:cubicBezTo>
                  <a:cubicBezTo>
                    <a:pt x="554831" y="124111"/>
                    <a:pt x="430625" y="0"/>
                    <a:pt x="277368" y="0"/>
                  </a:cubicBezTo>
                  <a:cubicBezTo>
                    <a:pt x="124206" y="0"/>
                    <a:pt x="0" y="124111"/>
                    <a:pt x="0" y="277368"/>
                  </a:cubicBezTo>
                  <a:close/>
                </a:path>
              </a:pathLst>
            </a:custGeom>
            <a:solidFill>
              <a:srgbClr val="6EB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42">
              <a:extLst>
                <a:ext uri="{FF2B5EF4-FFF2-40B4-BE49-F238E27FC236}">
                  <a16:creationId xmlns:a16="http://schemas.microsoft.com/office/drawing/2014/main" id="{C0A9E455-65F8-4940-AD40-C69EE0855FCA}"/>
                </a:ext>
              </a:extLst>
            </p:cNvPr>
            <p:cNvSpPr/>
            <p:nvPr/>
          </p:nvSpPr>
          <p:spPr>
            <a:xfrm>
              <a:off x="5772149" y="4192428"/>
              <a:ext cx="469391" cy="469391"/>
            </a:xfrm>
            <a:custGeom>
              <a:avLst/>
              <a:gdLst>
                <a:gd name="connsiteX0" fmla="*/ 0 w 469391"/>
                <a:gd name="connsiteY0" fmla="*/ 234696 h 469391"/>
                <a:gd name="connsiteX1" fmla="*/ 234696 w 469391"/>
                <a:gd name="connsiteY1" fmla="*/ 469392 h 469391"/>
                <a:gd name="connsiteX2" fmla="*/ 469392 w 469391"/>
                <a:gd name="connsiteY2" fmla="*/ 234696 h 469391"/>
                <a:gd name="connsiteX3" fmla="*/ 234696 w 469391"/>
                <a:gd name="connsiteY3" fmla="*/ 0 h 469391"/>
                <a:gd name="connsiteX4" fmla="*/ 0 w 469391"/>
                <a:gd name="connsiteY4" fmla="*/ 234696 h 46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391" h="469391">
                  <a:moveTo>
                    <a:pt x="0" y="234696"/>
                  </a:moveTo>
                  <a:cubicBezTo>
                    <a:pt x="0" y="364331"/>
                    <a:pt x="105061" y="469392"/>
                    <a:pt x="234696" y="469392"/>
                  </a:cubicBezTo>
                  <a:cubicBezTo>
                    <a:pt x="364331" y="469392"/>
                    <a:pt x="469392" y="364331"/>
                    <a:pt x="469392" y="234696"/>
                  </a:cubicBezTo>
                  <a:cubicBezTo>
                    <a:pt x="469392" y="105061"/>
                    <a:pt x="364331" y="0"/>
                    <a:pt x="234696" y="0"/>
                  </a:cubicBezTo>
                  <a:cubicBezTo>
                    <a:pt x="104966" y="0"/>
                    <a:pt x="0" y="105061"/>
                    <a:pt x="0" y="234696"/>
                  </a:cubicBezTo>
                  <a:close/>
                </a:path>
              </a:pathLst>
            </a:custGeom>
            <a:solidFill>
              <a:srgbClr val="88D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43">
              <a:extLst>
                <a:ext uri="{FF2B5EF4-FFF2-40B4-BE49-F238E27FC236}">
                  <a16:creationId xmlns:a16="http://schemas.microsoft.com/office/drawing/2014/main" id="{A9B0BB31-CE25-4FED-8B88-80B42213F70E}"/>
                </a:ext>
              </a:extLst>
            </p:cNvPr>
            <p:cNvSpPr/>
            <p:nvPr/>
          </p:nvSpPr>
          <p:spPr>
            <a:xfrm>
              <a:off x="5892069" y="4312348"/>
              <a:ext cx="229552" cy="229552"/>
            </a:xfrm>
            <a:custGeom>
              <a:avLst/>
              <a:gdLst>
                <a:gd name="connsiteX0" fmla="*/ 0 w 229552"/>
                <a:gd name="connsiteY0" fmla="*/ 114776 h 229552"/>
                <a:gd name="connsiteX1" fmla="*/ 114776 w 229552"/>
                <a:gd name="connsiteY1" fmla="*/ 229553 h 229552"/>
                <a:gd name="connsiteX2" fmla="*/ 229553 w 229552"/>
                <a:gd name="connsiteY2" fmla="*/ 114776 h 229552"/>
                <a:gd name="connsiteX3" fmla="*/ 114776 w 229552"/>
                <a:gd name="connsiteY3" fmla="*/ 0 h 229552"/>
                <a:gd name="connsiteX4" fmla="*/ 0 w 229552"/>
                <a:gd name="connsiteY4" fmla="*/ 114776 h 22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2" h="229552">
                  <a:moveTo>
                    <a:pt x="0" y="114776"/>
                  </a:moveTo>
                  <a:cubicBezTo>
                    <a:pt x="0" y="178213"/>
                    <a:pt x="51340" y="229553"/>
                    <a:pt x="114776" y="229553"/>
                  </a:cubicBezTo>
                  <a:cubicBezTo>
                    <a:pt x="178213" y="229553"/>
                    <a:pt x="229553" y="178118"/>
                    <a:pt x="229553" y="114776"/>
                  </a:cubicBezTo>
                  <a:cubicBezTo>
                    <a:pt x="229553" y="51340"/>
                    <a:pt x="178213" y="0"/>
                    <a:pt x="114776" y="0"/>
                  </a:cubicBezTo>
                  <a:cubicBezTo>
                    <a:pt x="51340" y="0"/>
                    <a:pt x="0" y="51340"/>
                    <a:pt x="0" y="114776"/>
                  </a:cubicBezTo>
                  <a:close/>
                </a:path>
              </a:pathLst>
            </a:custGeom>
            <a:solidFill>
              <a:srgbClr val="DEFF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58" name="Graphic 5504">
              <a:extLst>
                <a:ext uri="{FF2B5EF4-FFF2-40B4-BE49-F238E27FC236}">
                  <a16:creationId xmlns:a16="http://schemas.microsoft.com/office/drawing/2014/main" id="{BE508D4F-F95B-4F73-98F8-A726BBD05116}"/>
                </a:ext>
              </a:extLst>
            </p:cNvPr>
            <p:cNvGrpSpPr/>
            <p:nvPr/>
          </p:nvGrpSpPr>
          <p:grpSpPr>
            <a:xfrm>
              <a:off x="5821187" y="4238953"/>
              <a:ext cx="371315" cy="376396"/>
              <a:chOff x="5821187" y="4238953"/>
              <a:chExt cx="371315" cy="376396"/>
            </a:xfrm>
            <a:solidFill>
              <a:srgbClr val="000000"/>
            </a:solidFill>
          </p:grpSpPr>
          <p:sp>
            <p:nvSpPr>
              <p:cNvPr id="259" name="Freeform: Shape 45">
                <a:extLst>
                  <a:ext uri="{FF2B5EF4-FFF2-40B4-BE49-F238E27FC236}">
                    <a16:creationId xmlns:a16="http://schemas.microsoft.com/office/drawing/2014/main" id="{71A05DFD-11C6-4BEA-BB01-226119903155}"/>
                  </a:ext>
                </a:extLst>
              </p:cNvPr>
              <p:cNvSpPr/>
              <p:nvPr/>
            </p:nvSpPr>
            <p:spPr>
              <a:xfrm>
                <a:off x="5990748" y="4238953"/>
                <a:ext cx="32194" cy="48725"/>
              </a:xfrm>
              <a:custGeom>
                <a:avLst/>
                <a:gdLst>
                  <a:gd name="connsiteX0" fmla="*/ 32195 w 32194"/>
                  <a:gd name="connsiteY0" fmla="*/ 5292 h 48725"/>
                  <a:gd name="connsiteX1" fmla="*/ 16097 w 32194"/>
                  <a:gd name="connsiteY1" fmla="*/ 48726 h 48725"/>
                  <a:gd name="connsiteX2" fmla="*/ 0 w 32194"/>
                  <a:gd name="connsiteY2" fmla="*/ 5292 h 48725"/>
                  <a:gd name="connsiteX3" fmla="*/ 32195 w 32194"/>
                  <a:gd name="connsiteY3" fmla="*/ 5292 h 4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94" h="48725">
                    <a:moveTo>
                      <a:pt x="32195" y="5292"/>
                    </a:moveTo>
                    <a:lnTo>
                      <a:pt x="16097" y="48726"/>
                    </a:lnTo>
                    <a:lnTo>
                      <a:pt x="0" y="5292"/>
                    </a:lnTo>
                    <a:cubicBezTo>
                      <a:pt x="95" y="5292"/>
                      <a:pt x="16097" y="-6615"/>
                      <a:pt x="32195" y="5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0" name="Freeform: Shape 46">
                <a:extLst>
                  <a:ext uri="{FF2B5EF4-FFF2-40B4-BE49-F238E27FC236}">
                    <a16:creationId xmlns:a16="http://schemas.microsoft.com/office/drawing/2014/main" id="{30123903-28E6-44E3-ADB5-3F5D8D307E3B}"/>
                  </a:ext>
                </a:extLst>
              </p:cNvPr>
              <p:cNvSpPr/>
              <p:nvPr/>
            </p:nvSpPr>
            <p:spPr>
              <a:xfrm>
                <a:off x="5990843" y="4566761"/>
                <a:ext cx="32194" cy="48587"/>
              </a:xfrm>
              <a:custGeom>
                <a:avLst/>
                <a:gdLst>
                  <a:gd name="connsiteX0" fmla="*/ 0 w 32194"/>
                  <a:gd name="connsiteY0" fmla="*/ 43339 h 48587"/>
                  <a:gd name="connsiteX1" fmla="*/ 16097 w 32194"/>
                  <a:gd name="connsiteY1" fmla="*/ 0 h 48587"/>
                  <a:gd name="connsiteX2" fmla="*/ 32194 w 32194"/>
                  <a:gd name="connsiteY2" fmla="*/ 43339 h 48587"/>
                  <a:gd name="connsiteX3" fmla="*/ 0 w 32194"/>
                  <a:gd name="connsiteY3" fmla="*/ 43339 h 4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94" h="48587">
                    <a:moveTo>
                      <a:pt x="0" y="43339"/>
                    </a:moveTo>
                    <a:lnTo>
                      <a:pt x="16097" y="0"/>
                    </a:lnTo>
                    <a:lnTo>
                      <a:pt x="32194" y="43339"/>
                    </a:lnTo>
                    <a:cubicBezTo>
                      <a:pt x="32099" y="43339"/>
                      <a:pt x="16002" y="55150"/>
                      <a:pt x="0" y="433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1" name="Freeform: Shape 47">
                <a:extLst>
                  <a:ext uri="{FF2B5EF4-FFF2-40B4-BE49-F238E27FC236}">
                    <a16:creationId xmlns:a16="http://schemas.microsoft.com/office/drawing/2014/main" id="{DA16080D-02F8-44D7-BFD7-EF608787352E}"/>
                  </a:ext>
                </a:extLst>
              </p:cNvPr>
              <p:cNvSpPr/>
              <p:nvPr/>
            </p:nvSpPr>
            <p:spPr>
              <a:xfrm>
                <a:off x="6065805" y="4254160"/>
                <a:ext cx="32956" cy="46472"/>
              </a:xfrm>
              <a:custGeom>
                <a:avLst/>
                <a:gdLst>
                  <a:gd name="connsiteX0" fmla="*/ 32956 w 32956"/>
                  <a:gd name="connsiteY0" fmla="*/ 13992 h 46472"/>
                  <a:gd name="connsiteX1" fmla="*/ 0 w 32956"/>
                  <a:gd name="connsiteY1" fmla="*/ 46472 h 46472"/>
                  <a:gd name="connsiteX2" fmla="*/ 3810 w 32956"/>
                  <a:gd name="connsiteY2" fmla="*/ 371 h 46472"/>
                  <a:gd name="connsiteX3" fmla="*/ 32956 w 32956"/>
                  <a:gd name="connsiteY3" fmla="*/ 13992 h 4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46472">
                    <a:moveTo>
                      <a:pt x="32956" y="13992"/>
                    </a:moveTo>
                    <a:lnTo>
                      <a:pt x="0" y="46472"/>
                    </a:lnTo>
                    <a:lnTo>
                      <a:pt x="3810" y="371"/>
                    </a:lnTo>
                    <a:cubicBezTo>
                      <a:pt x="3810" y="371"/>
                      <a:pt x="23336" y="-3534"/>
                      <a:pt x="32956" y="139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2" name="Freeform: Shape 48">
                <a:extLst>
                  <a:ext uri="{FF2B5EF4-FFF2-40B4-BE49-F238E27FC236}">
                    <a16:creationId xmlns:a16="http://schemas.microsoft.com/office/drawing/2014/main" id="{596C495F-6D34-41DA-B181-463605F566B8}"/>
                  </a:ext>
                </a:extLst>
              </p:cNvPr>
              <p:cNvSpPr/>
              <p:nvPr/>
            </p:nvSpPr>
            <p:spPr>
              <a:xfrm>
                <a:off x="5914929" y="4553616"/>
                <a:ext cx="32861" cy="46472"/>
              </a:xfrm>
              <a:custGeom>
                <a:avLst/>
                <a:gdLst>
                  <a:gd name="connsiteX0" fmla="*/ 0 w 32861"/>
                  <a:gd name="connsiteY0" fmla="*/ 32480 h 46472"/>
                  <a:gd name="connsiteX1" fmla="*/ 32861 w 32861"/>
                  <a:gd name="connsiteY1" fmla="*/ 0 h 46472"/>
                  <a:gd name="connsiteX2" fmla="*/ 29051 w 32861"/>
                  <a:gd name="connsiteY2" fmla="*/ 46101 h 46472"/>
                  <a:gd name="connsiteX3" fmla="*/ 0 w 32861"/>
                  <a:gd name="connsiteY3" fmla="*/ 32480 h 4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" h="46472">
                    <a:moveTo>
                      <a:pt x="0" y="32480"/>
                    </a:moveTo>
                    <a:lnTo>
                      <a:pt x="32861" y="0"/>
                    </a:lnTo>
                    <a:lnTo>
                      <a:pt x="29051" y="46101"/>
                    </a:lnTo>
                    <a:cubicBezTo>
                      <a:pt x="29146" y="46101"/>
                      <a:pt x="9620" y="50006"/>
                      <a:pt x="0" y="3248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3" name="Freeform: Shape 49">
                <a:extLst>
                  <a:ext uri="{FF2B5EF4-FFF2-40B4-BE49-F238E27FC236}">
                    <a16:creationId xmlns:a16="http://schemas.microsoft.com/office/drawing/2014/main" id="{D22B2042-F352-4862-B8E5-707CCC03F6E0}"/>
                  </a:ext>
                </a:extLst>
              </p:cNvPr>
              <p:cNvSpPr/>
              <p:nvPr/>
            </p:nvSpPr>
            <p:spPr>
              <a:xfrm>
                <a:off x="6113811" y="4297297"/>
                <a:ext cx="43529" cy="40196"/>
              </a:xfrm>
              <a:custGeom>
                <a:avLst/>
                <a:gdLst>
                  <a:gd name="connsiteX0" fmla="*/ 43529 w 43529"/>
                  <a:gd name="connsiteY0" fmla="*/ 24576 h 40196"/>
                  <a:gd name="connsiteX1" fmla="*/ 0 w 43529"/>
                  <a:gd name="connsiteY1" fmla="*/ 40197 h 40196"/>
                  <a:gd name="connsiteX2" fmla="*/ 22955 w 43529"/>
                  <a:gd name="connsiteY2" fmla="*/ 1 h 40196"/>
                  <a:gd name="connsiteX3" fmla="*/ 43529 w 43529"/>
                  <a:gd name="connsiteY3" fmla="*/ 24576 h 4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29" h="40196">
                    <a:moveTo>
                      <a:pt x="43529" y="24576"/>
                    </a:moveTo>
                    <a:lnTo>
                      <a:pt x="0" y="40197"/>
                    </a:lnTo>
                    <a:lnTo>
                      <a:pt x="22955" y="1"/>
                    </a:lnTo>
                    <a:cubicBezTo>
                      <a:pt x="22860" y="-94"/>
                      <a:pt x="42196" y="4669"/>
                      <a:pt x="43529" y="245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4" name="Freeform: Shape 50">
                <a:extLst>
                  <a:ext uri="{FF2B5EF4-FFF2-40B4-BE49-F238E27FC236}">
                    <a16:creationId xmlns:a16="http://schemas.microsoft.com/office/drawing/2014/main" id="{5EF94EB0-7D1A-43FA-83E5-22A428071E8F}"/>
                  </a:ext>
                </a:extLst>
              </p:cNvPr>
              <p:cNvSpPr/>
              <p:nvPr/>
            </p:nvSpPr>
            <p:spPr>
              <a:xfrm>
                <a:off x="5856445" y="4516755"/>
                <a:ext cx="43529" cy="40196"/>
              </a:xfrm>
              <a:custGeom>
                <a:avLst/>
                <a:gdLst>
                  <a:gd name="connsiteX0" fmla="*/ 0 w 43529"/>
                  <a:gd name="connsiteY0" fmla="*/ 15621 h 40196"/>
                  <a:gd name="connsiteX1" fmla="*/ 43529 w 43529"/>
                  <a:gd name="connsiteY1" fmla="*/ 0 h 40196"/>
                  <a:gd name="connsiteX2" fmla="*/ 20574 w 43529"/>
                  <a:gd name="connsiteY2" fmla="*/ 40196 h 40196"/>
                  <a:gd name="connsiteX3" fmla="*/ 0 w 43529"/>
                  <a:gd name="connsiteY3" fmla="*/ 15621 h 4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29" h="40196">
                    <a:moveTo>
                      <a:pt x="0" y="15621"/>
                    </a:moveTo>
                    <a:lnTo>
                      <a:pt x="43529" y="0"/>
                    </a:lnTo>
                    <a:lnTo>
                      <a:pt x="20574" y="40196"/>
                    </a:lnTo>
                    <a:cubicBezTo>
                      <a:pt x="20574" y="40291"/>
                      <a:pt x="1238" y="35528"/>
                      <a:pt x="0" y="156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5" name="Freeform: Shape 51">
                <a:extLst>
                  <a:ext uri="{FF2B5EF4-FFF2-40B4-BE49-F238E27FC236}">
                    <a16:creationId xmlns:a16="http://schemas.microsoft.com/office/drawing/2014/main" id="{A915B4B9-ABFD-4DFC-9827-2B6BBBB159B2}"/>
                  </a:ext>
                </a:extLst>
              </p:cNvPr>
              <p:cNvSpPr/>
              <p:nvPr/>
            </p:nvSpPr>
            <p:spPr>
              <a:xfrm>
                <a:off x="6141624" y="4364259"/>
                <a:ext cx="48024" cy="31051"/>
              </a:xfrm>
              <a:custGeom>
                <a:avLst/>
                <a:gdLst>
                  <a:gd name="connsiteX0" fmla="*/ 46101 w 48024"/>
                  <a:gd name="connsiteY0" fmla="*/ 31052 h 31051"/>
                  <a:gd name="connsiteX1" fmla="*/ 0 w 48024"/>
                  <a:gd name="connsiteY1" fmla="*/ 26765 h 31051"/>
                  <a:gd name="connsiteX2" fmla="*/ 37814 w 48024"/>
                  <a:gd name="connsiteY2" fmla="*/ 0 h 31051"/>
                  <a:gd name="connsiteX3" fmla="*/ 46101 w 48024"/>
                  <a:gd name="connsiteY3" fmla="*/ 31052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4" h="31051">
                    <a:moveTo>
                      <a:pt x="46101" y="31052"/>
                    </a:moveTo>
                    <a:lnTo>
                      <a:pt x="0" y="26765"/>
                    </a:lnTo>
                    <a:lnTo>
                      <a:pt x="37814" y="0"/>
                    </a:lnTo>
                    <a:cubicBezTo>
                      <a:pt x="37814" y="0"/>
                      <a:pt x="53340" y="12478"/>
                      <a:pt x="46101" y="3105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6" name="Freeform: Shape 52">
                <a:extLst>
                  <a:ext uri="{FF2B5EF4-FFF2-40B4-BE49-F238E27FC236}">
                    <a16:creationId xmlns:a16="http://schemas.microsoft.com/office/drawing/2014/main" id="{BAFCA0FC-FBEC-458A-8E1B-1F787EA39105}"/>
                  </a:ext>
                </a:extLst>
              </p:cNvPr>
              <p:cNvSpPr/>
              <p:nvPr/>
            </p:nvSpPr>
            <p:spPr>
              <a:xfrm>
                <a:off x="5824015" y="4458938"/>
                <a:ext cx="47956" cy="31051"/>
              </a:xfrm>
              <a:custGeom>
                <a:avLst/>
                <a:gdLst>
                  <a:gd name="connsiteX0" fmla="*/ 1951 w 47956"/>
                  <a:gd name="connsiteY0" fmla="*/ 0 h 31051"/>
                  <a:gd name="connsiteX1" fmla="*/ 47956 w 47956"/>
                  <a:gd name="connsiteY1" fmla="*/ 4286 h 31051"/>
                  <a:gd name="connsiteX2" fmla="*/ 10238 w 47956"/>
                  <a:gd name="connsiteY2" fmla="*/ 31052 h 31051"/>
                  <a:gd name="connsiteX3" fmla="*/ 1951 w 47956"/>
                  <a:gd name="connsiteY3" fmla="*/ 0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56" h="31051">
                    <a:moveTo>
                      <a:pt x="1951" y="0"/>
                    </a:moveTo>
                    <a:lnTo>
                      <a:pt x="47956" y="4286"/>
                    </a:lnTo>
                    <a:lnTo>
                      <a:pt x="10238" y="31052"/>
                    </a:lnTo>
                    <a:cubicBezTo>
                      <a:pt x="10333" y="31052"/>
                      <a:pt x="-5383" y="18574"/>
                      <a:pt x="19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7" name="Freeform: Shape 53">
                <a:extLst>
                  <a:ext uri="{FF2B5EF4-FFF2-40B4-BE49-F238E27FC236}">
                    <a16:creationId xmlns:a16="http://schemas.microsoft.com/office/drawing/2014/main" id="{1993FDE7-19F2-4D3D-8327-1812C6008D7B}"/>
                  </a:ext>
                </a:extLst>
              </p:cNvPr>
              <p:cNvSpPr/>
              <p:nvPr/>
            </p:nvSpPr>
            <p:spPr>
              <a:xfrm>
                <a:off x="6144291" y="4443031"/>
                <a:ext cx="48211" cy="31623"/>
              </a:xfrm>
              <a:custGeom>
                <a:avLst/>
                <a:gdLst>
                  <a:gd name="connsiteX0" fmla="*/ 39910 w 48211"/>
                  <a:gd name="connsiteY0" fmla="*/ 31623 h 31623"/>
                  <a:gd name="connsiteX1" fmla="*/ 0 w 48211"/>
                  <a:gd name="connsiteY1" fmla="*/ 8287 h 31623"/>
                  <a:gd name="connsiteX2" fmla="*/ 45529 w 48211"/>
                  <a:gd name="connsiteY2" fmla="*/ 0 h 31623"/>
                  <a:gd name="connsiteX3" fmla="*/ 39910 w 48211"/>
                  <a:gd name="connsiteY3" fmla="*/ 31623 h 31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11" h="31623">
                    <a:moveTo>
                      <a:pt x="39910" y="31623"/>
                    </a:moveTo>
                    <a:lnTo>
                      <a:pt x="0" y="8287"/>
                    </a:lnTo>
                    <a:lnTo>
                      <a:pt x="45529" y="0"/>
                    </a:lnTo>
                    <a:cubicBezTo>
                      <a:pt x="45529" y="0"/>
                      <a:pt x="54388" y="17907"/>
                      <a:pt x="39910" y="316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8" name="Freeform: Shape 54">
                <a:extLst>
                  <a:ext uri="{FF2B5EF4-FFF2-40B4-BE49-F238E27FC236}">
                    <a16:creationId xmlns:a16="http://schemas.microsoft.com/office/drawing/2014/main" id="{204B30CD-A7E6-4F86-9F7D-36D8C0DFC619}"/>
                  </a:ext>
                </a:extLst>
              </p:cNvPr>
              <p:cNvSpPr/>
              <p:nvPr/>
            </p:nvSpPr>
            <p:spPr>
              <a:xfrm>
                <a:off x="5821187" y="4379499"/>
                <a:ext cx="48212" cy="31622"/>
              </a:xfrm>
              <a:custGeom>
                <a:avLst/>
                <a:gdLst>
                  <a:gd name="connsiteX0" fmla="*/ 8302 w 48212"/>
                  <a:gd name="connsiteY0" fmla="*/ 0 h 31622"/>
                  <a:gd name="connsiteX1" fmla="*/ 48212 w 48212"/>
                  <a:gd name="connsiteY1" fmla="*/ 23336 h 31622"/>
                  <a:gd name="connsiteX2" fmla="*/ 2682 w 48212"/>
                  <a:gd name="connsiteY2" fmla="*/ 31623 h 31622"/>
                  <a:gd name="connsiteX3" fmla="*/ 8302 w 48212"/>
                  <a:gd name="connsiteY3" fmla="*/ 0 h 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12" h="31622">
                    <a:moveTo>
                      <a:pt x="8302" y="0"/>
                    </a:moveTo>
                    <a:lnTo>
                      <a:pt x="48212" y="23336"/>
                    </a:lnTo>
                    <a:lnTo>
                      <a:pt x="2682" y="31623"/>
                    </a:lnTo>
                    <a:cubicBezTo>
                      <a:pt x="2682" y="31623"/>
                      <a:pt x="-6176" y="13811"/>
                      <a:pt x="83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69" name="Freeform: Shape 55">
                <a:extLst>
                  <a:ext uri="{FF2B5EF4-FFF2-40B4-BE49-F238E27FC236}">
                    <a16:creationId xmlns:a16="http://schemas.microsoft.com/office/drawing/2014/main" id="{B530C979-0560-41DD-87A0-C0D8D3C31904}"/>
                  </a:ext>
                </a:extLst>
              </p:cNvPr>
              <p:cNvSpPr/>
              <p:nvPr/>
            </p:nvSpPr>
            <p:spPr>
              <a:xfrm>
                <a:off x="6076568" y="4547997"/>
                <a:ext cx="35624" cy="45726"/>
              </a:xfrm>
              <a:custGeom>
                <a:avLst/>
                <a:gdLst>
                  <a:gd name="connsiteX0" fmla="*/ 7810 w 35624"/>
                  <a:gd name="connsiteY0" fmla="*/ 45529 h 45726"/>
                  <a:gd name="connsiteX1" fmla="*/ 0 w 35624"/>
                  <a:gd name="connsiteY1" fmla="*/ 0 h 45726"/>
                  <a:gd name="connsiteX2" fmla="*/ 35623 w 35624"/>
                  <a:gd name="connsiteY2" fmla="*/ 29527 h 45726"/>
                  <a:gd name="connsiteX3" fmla="*/ 7810 w 35624"/>
                  <a:gd name="connsiteY3" fmla="*/ 45529 h 4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24" h="45726">
                    <a:moveTo>
                      <a:pt x="7810" y="45529"/>
                    </a:moveTo>
                    <a:lnTo>
                      <a:pt x="0" y="0"/>
                    </a:lnTo>
                    <a:lnTo>
                      <a:pt x="35623" y="29527"/>
                    </a:lnTo>
                    <a:cubicBezTo>
                      <a:pt x="35719" y="29432"/>
                      <a:pt x="27622" y="47815"/>
                      <a:pt x="7810" y="455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0" name="Freeform: Shape 56">
                <a:extLst>
                  <a:ext uri="{FF2B5EF4-FFF2-40B4-BE49-F238E27FC236}">
                    <a16:creationId xmlns:a16="http://schemas.microsoft.com/office/drawing/2014/main" id="{9B3738CE-1F2B-4B21-840B-56E52BA7E03D}"/>
                  </a:ext>
                </a:extLst>
              </p:cNvPr>
              <p:cNvSpPr/>
              <p:nvPr/>
            </p:nvSpPr>
            <p:spPr>
              <a:xfrm>
                <a:off x="5901499" y="4260445"/>
                <a:ext cx="35623" cy="45807"/>
              </a:xfrm>
              <a:custGeom>
                <a:avLst/>
                <a:gdLst>
                  <a:gd name="connsiteX0" fmla="*/ 27813 w 35623"/>
                  <a:gd name="connsiteY0" fmla="*/ 182 h 45807"/>
                  <a:gd name="connsiteX1" fmla="*/ 35624 w 35623"/>
                  <a:gd name="connsiteY1" fmla="*/ 45807 h 45807"/>
                  <a:gd name="connsiteX2" fmla="*/ 0 w 35623"/>
                  <a:gd name="connsiteY2" fmla="*/ 16279 h 45807"/>
                  <a:gd name="connsiteX3" fmla="*/ 27813 w 35623"/>
                  <a:gd name="connsiteY3" fmla="*/ 182 h 4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23" h="45807">
                    <a:moveTo>
                      <a:pt x="27813" y="182"/>
                    </a:moveTo>
                    <a:lnTo>
                      <a:pt x="35624" y="45807"/>
                    </a:lnTo>
                    <a:lnTo>
                      <a:pt x="0" y="16279"/>
                    </a:lnTo>
                    <a:cubicBezTo>
                      <a:pt x="0" y="16279"/>
                      <a:pt x="7906" y="-2009"/>
                      <a:pt x="27813" y="1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1" name="Freeform: Shape 57">
                <a:extLst>
                  <a:ext uri="{FF2B5EF4-FFF2-40B4-BE49-F238E27FC236}">
                    <a16:creationId xmlns:a16="http://schemas.microsoft.com/office/drawing/2014/main" id="{7008E697-BDCD-4AC1-B9DF-9672275D0E2C}"/>
                  </a:ext>
                </a:extLst>
              </p:cNvPr>
              <p:cNvSpPr/>
              <p:nvPr/>
            </p:nvSpPr>
            <p:spPr>
              <a:xfrm>
                <a:off x="6121145" y="4507134"/>
                <a:ext cx="44768" cy="38004"/>
              </a:xfrm>
              <a:custGeom>
                <a:avLst/>
                <a:gdLst>
                  <a:gd name="connsiteX0" fmla="*/ 26289 w 44768"/>
                  <a:gd name="connsiteY0" fmla="*/ 38005 h 38004"/>
                  <a:gd name="connsiteX1" fmla="*/ 0 w 44768"/>
                  <a:gd name="connsiteY1" fmla="*/ 0 h 38004"/>
                  <a:gd name="connsiteX2" fmla="*/ 44767 w 44768"/>
                  <a:gd name="connsiteY2" fmla="*/ 11716 h 38004"/>
                  <a:gd name="connsiteX3" fmla="*/ 26289 w 44768"/>
                  <a:gd name="connsiteY3" fmla="*/ 38005 h 38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8" h="38004">
                    <a:moveTo>
                      <a:pt x="26289" y="38005"/>
                    </a:moveTo>
                    <a:lnTo>
                      <a:pt x="0" y="0"/>
                    </a:lnTo>
                    <a:lnTo>
                      <a:pt x="44767" y="11716"/>
                    </a:lnTo>
                    <a:cubicBezTo>
                      <a:pt x="44767" y="11716"/>
                      <a:pt x="45244" y="31718"/>
                      <a:pt x="26289" y="380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2" name="Freeform: Shape 58">
                <a:extLst>
                  <a:ext uri="{FF2B5EF4-FFF2-40B4-BE49-F238E27FC236}">
                    <a16:creationId xmlns:a16="http://schemas.microsoft.com/office/drawing/2014/main" id="{00207CC7-1A77-441E-A708-44D85E8308CE}"/>
                  </a:ext>
                </a:extLst>
              </p:cNvPr>
              <p:cNvSpPr/>
              <p:nvPr/>
            </p:nvSpPr>
            <p:spPr>
              <a:xfrm>
                <a:off x="5847682" y="4309014"/>
                <a:ext cx="44767" cy="38100"/>
              </a:xfrm>
              <a:custGeom>
                <a:avLst/>
                <a:gdLst>
                  <a:gd name="connsiteX0" fmla="*/ 18479 w 44767"/>
                  <a:gd name="connsiteY0" fmla="*/ 0 h 38100"/>
                  <a:gd name="connsiteX1" fmla="*/ 44768 w 44767"/>
                  <a:gd name="connsiteY1" fmla="*/ 38100 h 38100"/>
                  <a:gd name="connsiteX2" fmla="*/ 0 w 44767"/>
                  <a:gd name="connsiteY2" fmla="*/ 26384 h 38100"/>
                  <a:gd name="connsiteX3" fmla="*/ 18479 w 44767"/>
                  <a:gd name="connsiteY3" fmla="*/ 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7" h="38100">
                    <a:moveTo>
                      <a:pt x="18479" y="0"/>
                    </a:moveTo>
                    <a:lnTo>
                      <a:pt x="44768" y="38100"/>
                    </a:lnTo>
                    <a:lnTo>
                      <a:pt x="0" y="26384"/>
                    </a:lnTo>
                    <a:cubicBezTo>
                      <a:pt x="95" y="26289"/>
                      <a:pt x="-381" y="6382"/>
                      <a:pt x="184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73" name="Graphic 236">
            <a:extLst>
              <a:ext uri="{FF2B5EF4-FFF2-40B4-BE49-F238E27FC236}">
                <a16:creationId xmlns:a16="http://schemas.microsoft.com/office/drawing/2014/main" id="{20FC2601-9F15-4027-9735-48CCD06D2FB9}"/>
              </a:ext>
            </a:extLst>
          </p:cNvPr>
          <p:cNvGrpSpPr/>
          <p:nvPr/>
        </p:nvGrpSpPr>
        <p:grpSpPr>
          <a:xfrm rot="10023843">
            <a:off x="57923" y="93577"/>
            <a:ext cx="906331" cy="620235"/>
            <a:chOff x="599845" y="-90507"/>
            <a:chExt cx="1818808" cy="1244676"/>
          </a:xfrm>
        </p:grpSpPr>
        <p:sp>
          <p:nvSpPr>
            <p:cNvPr id="274" name="Freeform: Shape 238">
              <a:extLst>
                <a:ext uri="{FF2B5EF4-FFF2-40B4-BE49-F238E27FC236}">
                  <a16:creationId xmlns:a16="http://schemas.microsoft.com/office/drawing/2014/main" id="{14C26A0D-5E5C-488C-A8C1-5A6653A9A377}"/>
                </a:ext>
              </a:extLst>
            </p:cNvPr>
            <p:cNvSpPr/>
            <p:nvPr/>
          </p:nvSpPr>
          <p:spPr>
            <a:xfrm>
              <a:off x="789126" y="843402"/>
              <a:ext cx="59082" cy="174021"/>
            </a:xfrm>
            <a:custGeom>
              <a:avLst/>
              <a:gdLst>
                <a:gd name="connsiteX0" fmla="*/ 17077 w 59082"/>
                <a:gd name="connsiteY0" fmla="*/ 190 h 174021"/>
                <a:gd name="connsiteX1" fmla="*/ 59083 w 59082"/>
                <a:gd name="connsiteY1" fmla="*/ 161163 h 174021"/>
                <a:gd name="connsiteX2" fmla="*/ 48034 w 59082"/>
                <a:gd name="connsiteY2" fmla="*/ 174022 h 174021"/>
                <a:gd name="connsiteX3" fmla="*/ 28 w 59082"/>
                <a:gd name="connsiteY3" fmla="*/ 0 h 174021"/>
                <a:gd name="connsiteX4" fmla="*/ 17077 w 59082"/>
                <a:gd name="connsiteY4" fmla="*/ 190 h 17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82" h="174021">
                  <a:moveTo>
                    <a:pt x="17077" y="190"/>
                  </a:moveTo>
                  <a:cubicBezTo>
                    <a:pt x="15839" y="121729"/>
                    <a:pt x="58702" y="160782"/>
                    <a:pt x="59083" y="161163"/>
                  </a:cubicBezTo>
                  <a:lnTo>
                    <a:pt x="48034" y="174022"/>
                  </a:lnTo>
                  <a:cubicBezTo>
                    <a:pt x="46033" y="172307"/>
                    <a:pt x="-1306" y="130492"/>
                    <a:pt x="28" y="0"/>
                  </a:cubicBezTo>
                  <a:lnTo>
                    <a:pt x="17077" y="190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239">
              <a:extLst>
                <a:ext uri="{FF2B5EF4-FFF2-40B4-BE49-F238E27FC236}">
                  <a16:creationId xmlns:a16="http://schemas.microsoft.com/office/drawing/2014/main" id="{D7760673-4116-4641-BA84-6B5B01BA296B}"/>
                </a:ext>
              </a:extLst>
            </p:cNvPr>
            <p:cNvSpPr/>
            <p:nvPr/>
          </p:nvSpPr>
          <p:spPr>
            <a:xfrm>
              <a:off x="599845" y="-90507"/>
              <a:ext cx="390420" cy="966298"/>
            </a:xfrm>
            <a:custGeom>
              <a:avLst/>
              <a:gdLst>
                <a:gd name="connsiteX0" fmla="*/ 33289 w 390420"/>
                <a:gd name="connsiteY0" fmla="*/ 393842 h 966298"/>
                <a:gd name="connsiteX1" fmla="*/ 45957 w 390420"/>
                <a:gd name="connsiteY1" fmla="*/ 366124 h 966298"/>
                <a:gd name="connsiteX2" fmla="*/ 94058 w 390420"/>
                <a:gd name="connsiteY2" fmla="*/ 281542 h 966298"/>
                <a:gd name="connsiteX3" fmla="*/ 108822 w 390420"/>
                <a:gd name="connsiteY3" fmla="*/ 259349 h 966298"/>
                <a:gd name="connsiteX4" fmla="*/ 108917 w 390420"/>
                <a:gd name="connsiteY4" fmla="*/ 259254 h 966298"/>
                <a:gd name="connsiteX5" fmla="*/ 182165 w 390420"/>
                <a:gd name="connsiteY5" fmla="*/ 162480 h 966298"/>
                <a:gd name="connsiteX6" fmla="*/ 197309 w 390420"/>
                <a:gd name="connsiteY6" fmla="*/ 144573 h 966298"/>
                <a:gd name="connsiteX7" fmla="*/ 276176 w 390420"/>
                <a:gd name="connsiteY7" fmla="*/ 61324 h 966298"/>
                <a:gd name="connsiteX8" fmla="*/ 276176 w 390420"/>
                <a:gd name="connsiteY8" fmla="*/ 61134 h 966298"/>
                <a:gd name="connsiteX9" fmla="*/ 288749 w 390420"/>
                <a:gd name="connsiteY9" fmla="*/ 49132 h 966298"/>
                <a:gd name="connsiteX10" fmla="*/ 288845 w 390420"/>
                <a:gd name="connsiteY10" fmla="*/ 48751 h 966298"/>
                <a:gd name="connsiteX11" fmla="*/ 357425 w 390420"/>
                <a:gd name="connsiteY11" fmla="*/ 841 h 966298"/>
                <a:gd name="connsiteX12" fmla="*/ 347138 w 390420"/>
                <a:gd name="connsiteY12" fmla="*/ 132667 h 966298"/>
                <a:gd name="connsiteX13" fmla="*/ 345899 w 390420"/>
                <a:gd name="connsiteY13" fmla="*/ 151431 h 966298"/>
                <a:gd name="connsiteX14" fmla="*/ 345899 w 390420"/>
                <a:gd name="connsiteY14" fmla="*/ 151526 h 966298"/>
                <a:gd name="connsiteX15" fmla="*/ 362187 w 390420"/>
                <a:gd name="connsiteY15" fmla="*/ 315166 h 966298"/>
                <a:gd name="connsiteX16" fmla="*/ 368188 w 390420"/>
                <a:gd name="connsiteY16" fmla="*/ 337930 h 966298"/>
                <a:gd name="connsiteX17" fmla="*/ 371617 w 390420"/>
                <a:gd name="connsiteY17" fmla="*/ 353075 h 966298"/>
                <a:gd name="connsiteX18" fmla="*/ 390286 w 390420"/>
                <a:gd name="connsiteY18" fmla="*/ 538432 h 966298"/>
                <a:gd name="connsiteX19" fmla="*/ 390381 w 390420"/>
                <a:gd name="connsiteY19" fmla="*/ 559577 h 966298"/>
                <a:gd name="connsiteX20" fmla="*/ 384666 w 390420"/>
                <a:gd name="connsiteY20" fmla="*/ 681973 h 966298"/>
                <a:gd name="connsiteX21" fmla="*/ 381142 w 390420"/>
                <a:gd name="connsiteY21" fmla="*/ 714073 h 966298"/>
                <a:gd name="connsiteX22" fmla="*/ 381142 w 390420"/>
                <a:gd name="connsiteY22" fmla="*/ 714168 h 966298"/>
                <a:gd name="connsiteX23" fmla="*/ 348376 w 390420"/>
                <a:gd name="connsiteY23" fmla="*/ 864091 h 966298"/>
                <a:gd name="connsiteX24" fmla="*/ 182069 w 390420"/>
                <a:gd name="connsiteY24" fmla="*/ 960770 h 966298"/>
                <a:gd name="connsiteX25" fmla="*/ 51863 w 390420"/>
                <a:gd name="connsiteY25" fmla="*/ 799131 h 966298"/>
                <a:gd name="connsiteX26" fmla="*/ 51767 w 390420"/>
                <a:gd name="connsiteY26" fmla="*/ 799036 h 966298"/>
                <a:gd name="connsiteX27" fmla="*/ 29384 w 390420"/>
                <a:gd name="connsiteY27" fmla="*/ 738076 h 966298"/>
                <a:gd name="connsiteX28" fmla="*/ 29288 w 390420"/>
                <a:gd name="connsiteY28" fmla="*/ 737599 h 966298"/>
                <a:gd name="connsiteX29" fmla="*/ 1094 w 390420"/>
                <a:gd name="connsiteY29" fmla="*/ 516905 h 966298"/>
                <a:gd name="connsiteX30" fmla="*/ 33289 w 390420"/>
                <a:gd name="connsiteY30" fmla="*/ 393842 h 96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420" h="966298">
                  <a:moveTo>
                    <a:pt x="33289" y="393842"/>
                  </a:moveTo>
                  <a:cubicBezTo>
                    <a:pt x="37099" y="384603"/>
                    <a:pt x="41385" y="375364"/>
                    <a:pt x="45957" y="366124"/>
                  </a:cubicBezTo>
                  <a:cubicBezTo>
                    <a:pt x="59768" y="337645"/>
                    <a:pt x="76247" y="309165"/>
                    <a:pt x="94058" y="281542"/>
                  </a:cubicBezTo>
                  <a:cubicBezTo>
                    <a:pt x="98916" y="274018"/>
                    <a:pt x="103774" y="266683"/>
                    <a:pt x="108822" y="259349"/>
                  </a:cubicBezTo>
                  <a:lnTo>
                    <a:pt x="108917" y="259254"/>
                  </a:lnTo>
                  <a:cubicBezTo>
                    <a:pt x="132063" y="225059"/>
                    <a:pt x="157114" y="192484"/>
                    <a:pt x="182165" y="162480"/>
                  </a:cubicBezTo>
                  <a:cubicBezTo>
                    <a:pt x="187308" y="156384"/>
                    <a:pt x="192356" y="150478"/>
                    <a:pt x="197309" y="144573"/>
                  </a:cubicBezTo>
                  <a:cubicBezTo>
                    <a:pt x="225122" y="112474"/>
                    <a:pt x="252078" y="84280"/>
                    <a:pt x="276176" y="61324"/>
                  </a:cubicBezTo>
                  <a:cubicBezTo>
                    <a:pt x="276176" y="61324"/>
                    <a:pt x="276081" y="61229"/>
                    <a:pt x="276176" y="61134"/>
                  </a:cubicBezTo>
                  <a:cubicBezTo>
                    <a:pt x="280463" y="56943"/>
                    <a:pt x="284654" y="52942"/>
                    <a:pt x="288749" y="49132"/>
                  </a:cubicBezTo>
                  <a:lnTo>
                    <a:pt x="288845" y="48751"/>
                  </a:lnTo>
                  <a:cubicBezTo>
                    <a:pt x="326278" y="14461"/>
                    <a:pt x="353234" y="-4303"/>
                    <a:pt x="357425" y="841"/>
                  </a:cubicBezTo>
                  <a:cubicBezTo>
                    <a:pt x="366188" y="11604"/>
                    <a:pt x="352757" y="63134"/>
                    <a:pt x="347138" y="132667"/>
                  </a:cubicBezTo>
                  <a:cubicBezTo>
                    <a:pt x="346661" y="138763"/>
                    <a:pt x="346280" y="145049"/>
                    <a:pt x="345899" y="151431"/>
                  </a:cubicBezTo>
                  <a:cubicBezTo>
                    <a:pt x="345899" y="151431"/>
                    <a:pt x="345899" y="151431"/>
                    <a:pt x="345899" y="151526"/>
                  </a:cubicBezTo>
                  <a:cubicBezTo>
                    <a:pt x="343328" y="200961"/>
                    <a:pt x="345518" y="257920"/>
                    <a:pt x="362187" y="315166"/>
                  </a:cubicBezTo>
                  <a:cubicBezTo>
                    <a:pt x="364283" y="322500"/>
                    <a:pt x="366283" y="330120"/>
                    <a:pt x="368188" y="337930"/>
                  </a:cubicBezTo>
                  <a:cubicBezTo>
                    <a:pt x="369331" y="342788"/>
                    <a:pt x="370474" y="347836"/>
                    <a:pt x="371617" y="353075"/>
                  </a:cubicBezTo>
                  <a:cubicBezTo>
                    <a:pt x="383142" y="407368"/>
                    <a:pt x="389238" y="471947"/>
                    <a:pt x="390286" y="538432"/>
                  </a:cubicBezTo>
                  <a:cubicBezTo>
                    <a:pt x="390381" y="545480"/>
                    <a:pt x="390476" y="552529"/>
                    <a:pt x="390381" y="559577"/>
                  </a:cubicBezTo>
                  <a:cubicBezTo>
                    <a:pt x="390381" y="600820"/>
                    <a:pt x="388476" y="642254"/>
                    <a:pt x="384666" y="681973"/>
                  </a:cubicBezTo>
                  <a:cubicBezTo>
                    <a:pt x="383618" y="692832"/>
                    <a:pt x="382475" y="703500"/>
                    <a:pt x="381142" y="714073"/>
                  </a:cubicBezTo>
                  <a:cubicBezTo>
                    <a:pt x="381142" y="714168"/>
                    <a:pt x="381142" y="714168"/>
                    <a:pt x="381142" y="714168"/>
                  </a:cubicBezTo>
                  <a:cubicBezTo>
                    <a:pt x="374093" y="771032"/>
                    <a:pt x="363044" y="823229"/>
                    <a:pt x="348376" y="864091"/>
                  </a:cubicBezTo>
                  <a:cubicBezTo>
                    <a:pt x="299036" y="1001061"/>
                    <a:pt x="182069" y="960770"/>
                    <a:pt x="182069" y="960770"/>
                  </a:cubicBezTo>
                  <a:cubicBezTo>
                    <a:pt x="147589" y="958960"/>
                    <a:pt x="92439" y="894476"/>
                    <a:pt x="51863" y="799131"/>
                  </a:cubicBezTo>
                  <a:lnTo>
                    <a:pt x="51767" y="799036"/>
                  </a:lnTo>
                  <a:cubicBezTo>
                    <a:pt x="43671" y="779795"/>
                    <a:pt x="36051" y="759507"/>
                    <a:pt x="29384" y="738076"/>
                  </a:cubicBezTo>
                  <a:cubicBezTo>
                    <a:pt x="29384" y="737980"/>
                    <a:pt x="29288" y="737885"/>
                    <a:pt x="29288" y="737599"/>
                  </a:cubicBezTo>
                  <a:cubicBezTo>
                    <a:pt x="8429" y="670829"/>
                    <a:pt x="-3859" y="594724"/>
                    <a:pt x="1094" y="516905"/>
                  </a:cubicBezTo>
                  <a:cubicBezTo>
                    <a:pt x="3476" y="477472"/>
                    <a:pt x="15287" y="435847"/>
                    <a:pt x="33289" y="393842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6" name="Freeform: Shape 240">
              <a:extLst>
                <a:ext uri="{FF2B5EF4-FFF2-40B4-BE49-F238E27FC236}">
                  <a16:creationId xmlns:a16="http://schemas.microsoft.com/office/drawing/2014/main" id="{5ED012D4-6A07-4EC4-AC17-1D21C44D775D}"/>
                </a:ext>
              </a:extLst>
            </p:cNvPr>
            <p:cNvSpPr/>
            <p:nvPr/>
          </p:nvSpPr>
          <p:spPr>
            <a:xfrm>
              <a:off x="758094" y="-14553"/>
              <a:ext cx="164820" cy="860473"/>
            </a:xfrm>
            <a:custGeom>
              <a:avLst/>
              <a:gdLst>
                <a:gd name="connsiteX0" fmla="*/ 34680 w 164820"/>
                <a:gd name="connsiteY0" fmla="*/ 855003 h 860473"/>
                <a:gd name="connsiteX1" fmla="*/ 675 w 164820"/>
                <a:gd name="connsiteY1" fmla="*/ 638023 h 860473"/>
                <a:gd name="connsiteX2" fmla="*/ 485 w 164820"/>
                <a:gd name="connsiteY2" fmla="*/ 583064 h 860473"/>
                <a:gd name="connsiteX3" fmla="*/ 2771 w 164820"/>
                <a:gd name="connsiteY3" fmla="*/ 528105 h 860473"/>
                <a:gd name="connsiteX4" fmla="*/ 14677 w 164820"/>
                <a:gd name="connsiteY4" fmla="*/ 418853 h 860473"/>
                <a:gd name="connsiteX5" fmla="*/ 36394 w 164820"/>
                <a:gd name="connsiteY5" fmla="*/ 311221 h 860473"/>
                <a:gd name="connsiteX6" fmla="*/ 49920 w 164820"/>
                <a:gd name="connsiteY6" fmla="*/ 258071 h 860473"/>
                <a:gd name="connsiteX7" fmla="*/ 66112 w 164820"/>
                <a:gd name="connsiteY7" fmla="*/ 205779 h 860473"/>
                <a:gd name="connsiteX8" fmla="*/ 84114 w 164820"/>
                <a:gd name="connsiteY8" fmla="*/ 154153 h 860473"/>
                <a:gd name="connsiteX9" fmla="*/ 103831 w 164820"/>
                <a:gd name="connsiteY9" fmla="*/ 103195 h 860473"/>
                <a:gd name="connsiteX10" fmla="*/ 150027 w 164820"/>
                <a:gd name="connsiteY10" fmla="*/ 4325 h 860473"/>
                <a:gd name="connsiteX11" fmla="*/ 160505 w 164820"/>
                <a:gd name="connsiteY11" fmla="*/ 801 h 860473"/>
                <a:gd name="connsiteX12" fmla="*/ 164505 w 164820"/>
                <a:gd name="connsiteY12" fmla="*/ 9850 h 860473"/>
                <a:gd name="connsiteX13" fmla="*/ 164410 w 164820"/>
                <a:gd name="connsiteY13" fmla="*/ 10326 h 860473"/>
                <a:gd name="connsiteX14" fmla="*/ 132692 w 164820"/>
                <a:gd name="connsiteY14" fmla="*/ 113386 h 860473"/>
                <a:gd name="connsiteX15" fmla="*/ 118119 w 164820"/>
                <a:gd name="connsiteY15" fmla="*/ 165107 h 860473"/>
                <a:gd name="connsiteX16" fmla="*/ 110689 w 164820"/>
                <a:gd name="connsiteY16" fmla="*/ 190825 h 860473"/>
                <a:gd name="connsiteX17" fmla="*/ 104212 w 164820"/>
                <a:gd name="connsiteY17" fmla="*/ 216828 h 860473"/>
                <a:gd name="connsiteX18" fmla="*/ 91353 w 164820"/>
                <a:gd name="connsiteY18" fmla="*/ 268739 h 860473"/>
                <a:gd name="connsiteX19" fmla="*/ 80209 w 164820"/>
                <a:gd name="connsiteY19" fmla="*/ 321031 h 860473"/>
                <a:gd name="connsiteX20" fmla="*/ 60969 w 164820"/>
                <a:gd name="connsiteY20" fmla="*/ 425997 h 860473"/>
                <a:gd name="connsiteX21" fmla="*/ 48205 w 164820"/>
                <a:gd name="connsiteY21" fmla="*/ 531820 h 860473"/>
                <a:gd name="connsiteX22" fmla="*/ 43824 w 164820"/>
                <a:gd name="connsiteY22" fmla="*/ 584874 h 860473"/>
                <a:gd name="connsiteX23" fmla="*/ 41157 w 164820"/>
                <a:gd name="connsiteY23" fmla="*/ 638119 h 860473"/>
                <a:gd name="connsiteX24" fmla="*/ 49920 w 164820"/>
                <a:gd name="connsiteY24" fmla="*/ 851002 h 860473"/>
                <a:gd name="connsiteX25" fmla="*/ 50015 w 164820"/>
                <a:gd name="connsiteY25" fmla="*/ 851669 h 860473"/>
                <a:gd name="connsiteX26" fmla="*/ 43347 w 164820"/>
                <a:gd name="connsiteY26" fmla="*/ 860432 h 860473"/>
                <a:gd name="connsiteX27" fmla="*/ 34680 w 164820"/>
                <a:gd name="connsiteY27" fmla="*/ 855003 h 86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4820" h="860473">
                  <a:moveTo>
                    <a:pt x="34680" y="855003"/>
                  </a:moveTo>
                  <a:cubicBezTo>
                    <a:pt x="11439" y="784518"/>
                    <a:pt x="3247" y="711271"/>
                    <a:pt x="675" y="638023"/>
                  </a:cubicBezTo>
                  <a:cubicBezTo>
                    <a:pt x="-468" y="619640"/>
                    <a:pt x="104" y="601352"/>
                    <a:pt x="485" y="583064"/>
                  </a:cubicBezTo>
                  <a:cubicBezTo>
                    <a:pt x="485" y="564681"/>
                    <a:pt x="1437" y="546393"/>
                    <a:pt x="2771" y="528105"/>
                  </a:cubicBezTo>
                  <a:cubicBezTo>
                    <a:pt x="4866" y="491529"/>
                    <a:pt x="9915" y="455143"/>
                    <a:pt x="14677" y="418853"/>
                  </a:cubicBezTo>
                  <a:cubicBezTo>
                    <a:pt x="21535" y="382944"/>
                    <a:pt x="26869" y="346654"/>
                    <a:pt x="36394" y="311221"/>
                  </a:cubicBezTo>
                  <a:cubicBezTo>
                    <a:pt x="40966" y="293504"/>
                    <a:pt x="44776" y="275597"/>
                    <a:pt x="49920" y="258071"/>
                  </a:cubicBezTo>
                  <a:lnTo>
                    <a:pt x="66112" y="205779"/>
                  </a:lnTo>
                  <a:cubicBezTo>
                    <a:pt x="71351" y="188253"/>
                    <a:pt x="77256" y="171013"/>
                    <a:pt x="84114" y="154153"/>
                  </a:cubicBezTo>
                  <a:lnTo>
                    <a:pt x="103831" y="103195"/>
                  </a:lnTo>
                  <a:cubicBezTo>
                    <a:pt x="118119" y="69667"/>
                    <a:pt x="133930" y="36805"/>
                    <a:pt x="150027" y="4325"/>
                  </a:cubicBezTo>
                  <a:cubicBezTo>
                    <a:pt x="151932" y="515"/>
                    <a:pt x="156600" y="-1104"/>
                    <a:pt x="160505" y="801"/>
                  </a:cubicBezTo>
                  <a:cubicBezTo>
                    <a:pt x="163934" y="2515"/>
                    <a:pt x="165553" y="6325"/>
                    <a:pt x="164505" y="9850"/>
                  </a:cubicBezTo>
                  <a:lnTo>
                    <a:pt x="164410" y="10326"/>
                  </a:lnTo>
                  <a:cubicBezTo>
                    <a:pt x="154599" y="45187"/>
                    <a:pt x="142884" y="79001"/>
                    <a:pt x="132692" y="113386"/>
                  </a:cubicBezTo>
                  <a:lnTo>
                    <a:pt x="118119" y="165107"/>
                  </a:lnTo>
                  <a:lnTo>
                    <a:pt x="110689" y="190825"/>
                  </a:lnTo>
                  <a:lnTo>
                    <a:pt x="104212" y="216828"/>
                  </a:lnTo>
                  <a:lnTo>
                    <a:pt x="91353" y="268739"/>
                  </a:lnTo>
                  <a:cubicBezTo>
                    <a:pt x="86972" y="285979"/>
                    <a:pt x="84019" y="303601"/>
                    <a:pt x="80209" y="321031"/>
                  </a:cubicBezTo>
                  <a:cubicBezTo>
                    <a:pt x="72208" y="355798"/>
                    <a:pt x="67065" y="390945"/>
                    <a:pt x="60969" y="425997"/>
                  </a:cubicBezTo>
                  <a:cubicBezTo>
                    <a:pt x="56492" y="461239"/>
                    <a:pt x="50682" y="496387"/>
                    <a:pt x="48205" y="531820"/>
                  </a:cubicBezTo>
                  <a:cubicBezTo>
                    <a:pt x="46205" y="549441"/>
                    <a:pt x="44586" y="567157"/>
                    <a:pt x="43824" y="584874"/>
                  </a:cubicBezTo>
                  <a:cubicBezTo>
                    <a:pt x="42776" y="602590"/>
                    <a:pt x="41538" y="620307"/>
                    <a:pt x="41157" y="638119"/>
                  </a:cubicBezTo>
                  <a:cubicBezTo>
                    <a:pt x="39156" y="708985"/>
                    <a:pt x="40299" y="780803"/>
                    <a:pt x="49920" y="851002"/>
                  </a:cubicBezTo>
                  <a:lnTo>
                    <a:pt x="50015" y="851669"/>
                  </a:lnTo>
                  <a:cubicBezTo>
                    <a:pt x="50586" y="855955"/>
                    <a:pt x="47634" y="859861"/>
                    <a:pt x="43347" y="860432"/>
                  </a:cubicBezTo>
                  <a:cubicBezTo>
                    <a:pt x="39347" y="860813"/>
                    <a:pt x="35823" y="858527"/>
                    <a:pt x="34680" y="855003"/>
                  </a:cubicBezTo>
                  <a:close/>
                </a:path>
              </a:pathLst>
            </a:custGeom>
            <a:solidFill>
              <a:srgbClr val="86B0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77" name="Graphic 236">
              <a:extLst>
                <a:ext uri="{FF2B5EF4-FFF2-40B4-BE49-F238E27FC236}">
                  <a16:creationId xmlns:a16="http://schemas.microsoft.com/office/drawing/2014/main" id="{20FC2601-9F15-4027-9735-48CCD06D2FB9}"/>
                </a:ext>
              </a:extLst>
            </p:cNvPr>
            <p:cNvGrpSpPr/>
            <p:nvPr/>
          </p:nvGrpSpPr>
          <p:grpSpPr>
            <a:xfrm>
              <a:off x="629134" y="-41375"/>
              <a:ext cx="361036" cy="862919"/>
              <a:chOff x="629134" y="-41375"/>
              <a:chExt cx="361036" cy="862919"/>
            </a:xfrm>
            <a:solidFill>
              <a:srgbClr val="86B03D"/>
            </a:solidFill>
          </p:grpSpPr>
          <p:sp>
            <p:nvSpPr>
              <p:cNvPr id="317" name="Freeform: Shape 242">
                <a:extLst>
                  <a:ext uri="{FF2B5EF4-FFF2-40B4-BE49-F238E27FC236}">
                    <a16:creationId xmlns:a16="http://schemas.microsoft.com/office/drawing/2014/main" id="{70A3139A-3C47-47D6-80B4-7F6646199D4B}"/>
                  </a:ext>
                </a:extLst>
              </p:cNvPr>
              <p:cNvSpPr/>
              <p:nvPr/>
            </p:nvSpPr>
            <p:spPr>
              <a:xfrm>
                <a:off x="786985" y="591370"/>
                <a:ext cx="197431" cy="214233"/>
              </a:xfrm>
              <a:custGeom>
                <a:avLst/>
                <a:gdLst>
                  <a:gd name="connsiteX0" fmla="*/ 359 w 197431"/>
                  <a:gd name="connsiteY0" fmla="*/ 207074 h 214233"/>
                  <a:gd name="connsiteX1" fmla="*/ 105325 w 197431"/>
                  <a:gd name="connsiteY1" fmla="*/ 120491 h 214233"/>
                  <a:gd name="connsiteX2" fmla="*/ 197431 w 197431"/>
                  <a:gd name="connsiteY2" fmla="*/ 0 h 214233"/>
                  <a:gd name="connsiteX3" fmla="*/ 193907 w 197431"/>
                  <a:gd name="connsiteY3" fmla="*/ 32099 h 214233"/>
                  <a:gd name="connsiteX4" fmla="*/ 193907 w 197431"/>
                  <a:gd name="connsiteY4" fmla="*/ 32195 h 214233"/>
                  <a:gd name="connsiteX5" fmla="*/ 110659 w 197431"/>
                  <a:gd name="connsiteY5" fmla="*/ 129731 h 214233"/>
                  <a:gd name="connsiteX6" fmla="*/ 10170 w 197431"/>
                  <a:gd name="connsiteY6" fmla="*/ 210884 h 214233"/>
                  <a:gd name="connsiteX7" fmla="*/ 3217 w 197431"/>
                  <a:gd name="connsiteY7" fmla="*/ 213836 h 214233"/>
                  <a:gd name="connsiteX8" fmla="*/ 359 w 197431"/>
                  <a:gd name="connsiteY8" fmla="*/ 207074 h 21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431" h="214233">
                    <a:moveTo>
                      <a:pt x="359" y="207074"/>
                    </a:moveTo>
                    <a:cubicBezTo>
                      <a:pt x="835" y="205645"/>
                      <a:pt x="14075" y="173260"/>
                      <a:pt x="105325" y="120491"/>
                    </a:cubicBezTo>
                    <a:cubicBezTo>
                      <a:pt x="147806" y="95917"/>
                      <a:pt x="177715" y="46673"/>
                      <a:pt x="197431" y="0"/>
                    </a:cubicBezTo>
                    <a:cubicBezTo>
                      <a:pt x="196384" y="10859"/>
                      <a:pt x="195241" y="21527"/>
                      <a:pt x="193907" y="32099"/>
                    </a:cubicBezTo>
                    <a:cubicBezTo>
                      <a:pt x="193907" y="32195"/>
                      <a:pt x="193907" y="32195"/>
                      <a:pt x="193907" y="32195"/>
                    </a:cubicBezTo>
                    <a:cubicBezTo>
                      <a:pt x="173904" y="71438"/>
                      <a:pt x="146568" y="108966"/>
                      <a:pt x="110659" y="129731"/>
                    </a:cubicBezTo>
                    <a:cubicBezTo>
                      <a:pt x="23791" y="179927"/>
                      <a:pt x="10360" y="210503"/>
                      <a:pt x="10170" y="210884"/>
                    </a:cubicBezTo>
                    <a:cubicBezTo>
                      <a:pt x="9027" y="213551"/>
                      <a:pt x="5979" y="214979"/>
                      <a:pt x="3217" y="213836"/>
                    </a:cubicBezTo>
                    <a:cubicBezTo>
                      <a:pt x="645" y="212693"/>
                      <a:pt x="-689" y="209741"/>
                      <a:pt x="359" y="207074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8" name="Freeform: Shape 243">
                <a:extLst>
                  <a:ext uri="{FF2B5EF4-FFF2-40B4-BE49-F238E27FC236}">
                    <a16:creationId xmlns:a16="http://schemas.microsoft.com/office/drawing/2014/main" id="{6E16142D-7EB5-49C5-8E83-9A6F09CF8886}"/>
                  </a:ext>
                </a:extLst>
              </p:cNvPr>
              <p:cNvSpPr/>
              <p:nvPr/>
            </p:nvSpPr>
            <p:spPr>
              <a:xfrm>
                <a:off x="774726" y="447924"/>
                <a:ext cx="215444" cy="240984"/>
              </a:xfrm>
              <a:custGeom>
                <a:avLst/>
                <a:gdLst>
                  <a:gd name="connsiteX0" fmla="*/ 45 w 215444"/>
                  <a:gd name="connsiteY0" fmla="*/ 234791 h 240984"/>
                  <a:gd name="connsiteX1" fmla="*/ 7570 w 215444"/>
                  <a:gd name="connsiteY1" fmla="*/ 211741 h 240984"/>
                  <a:gd name="connsiteX2" fmla="*/ 9475 w 215444"/>
                  <a:gd name="connsiteY2" fmla="*/ 207359 h 240984"/>
                  <a:gd name="connsiteX3" fmla="*/ 125775 w 215444"/>
                  <a:gd name="connsiteY3" fmla="*/ 93917 h 240984"/>
                  <a:gd name="connsiteX4" fmla="*/ 215310 w 215444"/>
                  <a:gd name="connsiteY4" fmla="*/ 0 h 240984"/>
                  <a:gd name="connsiteX5" fmla="*/ 215405 w 215444"/>
                  <a:gd name="connsiteY5" fmla="*/ 21146 h 240984"/>
                  <a:gd name="connsiteX6" fmla="*/ 131014 w 215444"/>
                  <a:gd name="connsiteY6" fmla="*/ 103156 h 240984"/>
                  <a:gd name="connsiteX7" fmla="*/ 10522 w 215444"/>
                  <a:gd name="connsiteY7" fmla="*/ 236506 h 240984"/>
                  <a:gd name="connsiteX8" fmla="*/ 4426 w 215444"/>
                  <a:gd name="connsiteY8" fmla="*/ 240887 h 240984"/>
                  <a:gd name="connsiteX9" fmla="*/ 45 w 215444"/>
                  <a:gd name="connsiteY9" fmla="*/ 234791 h 240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5444" h="240984">
                    <a:moveTo>
                      <a:pt x="45" y="234791"/>
                    </a:moveTo>
                    <a:cubicBezTo>
                      <a:pt x="235" y="233744"/>
                      <a:pt x="1664" y="225171"/>
                      <a:pt x="7570" y="211741"/>
                    </a:cubicBezTo>
                    <a:cubicBezTo>
                      <a:pt x="8141" y="210312"/>
                      <a:pt x="8713" y="208788"/>
                      <a:pt x="9475" y="207359"/>
                    </a:cubicBezTo>
                    <a:cubicBezTo>
                      <a:pt x="22810" y="179546"/>
                      <a:pt x="54052" y="134588"/>
                      <a:pt x="125775" y="93917"/>
                    </a:cubicBezTo>
                    <a:cubicBezTo>
                      <a:pt x="169971" y="68771"/>
                      <a:pt x="197784" y="33338"/>
                      <a:pt x="215310" y="0"/>
                    </a:cubicBezTo>
                    <a:cubicBezTo>
                      <a:pt x="215405" y="7049"/>
                      <a:pt x="215500" y="14097"/>
                      <a:pt x="215405" y="21146"/>
                    </a:cubicBezTo>
                    <a:cubicBezTo>
                      <a:pt x="197022" y="50959"/>
                      <a:pt x="170066" y="80963"/>
                      <a:pt x="131014" y="103156"/>
                    </a:cubicBezTo>
                    <a:cubicBezTo>
                      <a:pt x="24143" y="163925"/>
                      <a:pt x="10808" y="234887"/>
                      <a:pt x="10522" y="236506"/>
                    </a:cubicBezTo>
                    <a:cubicBezTo>
                      <a:pt x="10046" y="239459"/>
                      <a:pt x="7379" y="241459"/>
                      <a:pt x="4426" y="240887"/>
                    </a:cubicBezTo>
                    <a:cubicBezTo>
                      <a:pt x="1759" y="240411"/>
                      <a:pt x="-336" y="237649"/>
                      <a:pt x="45" y="234791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9" name="Freeform: Shape 244">
                <a:extLst>
                  <a:ext uri="{FF2B5EF4-FFF2-40B4-BE49-F238E27FC236}">
                    <a16:creationId xmlns:a16="http://schemas.microsoft.com/office/drawing/2014/main" id="{FED6440A-4516-4F71-875E-67705ED676A7}"/>
                  </a:ext>
                </a:extLst>
              </p:cNvPr>
              <p:cNvSpPr/>
              <p:nvPr/>
            </p:nvSpPr>
            <p:spPr>
              <a:xfrm>
                <a:off x="777762" y="247422"/>
                <a:ext cx="193700" cy="274299"/>
              </a:xfrm>
              <a:custGeom>
                <a:avLst/>
                <a:gdLst>
                  <a:gd name="connsiteX0" fmla="*/ 343 w 193700"/>
                  <a:gd name="connsiteY0" fmla="*/ 267176 h 274299"/>
                  <a:gd name="connsiteX1" fmla="*/ 1105 w 193700"/>
                  <a:gd name="connsiteY1" fmla="*/ 264795 h 274299"/>
                  <a:gd name="connsiteX2" fmla="*/ 110547 w 193700"/>
                  <a:gd name="connsiteY2" fmla="*/ 91916 h 274299"/>
                  <a:gd name="connsiteX3" fmla="*/ 190272 w 193700"/>
                  <a:gd name="connsiteY3" fmla="*/ 0 h 274299"/>
                  <a:gd name="connsiteX4" fmla="*/ 193701 w 193700"/>
                  <a:gd name="connsiteY4" fmla="*/ 15145 h 274299"/>
                  <a:gd name="connsiteX5" fmla="*/ 115215 w 193700"/>
                  <a:gd name="connsiteY5" fmla="*/ 101441 h 274299"/>
                  <a:gd name="connsiteX6" fmla="*/ 10344 w 193700"/>
                  <a:gd name="connsiteY6" fmla="*/ 270701 h 274299"/>
                  <a:gd name="connsiteX7" fmla="*/ 8058 w 193700"/>
                  <a:gd name="connsiteY7" fmla="*/ 273558 h 274299"/>
                  <a:gd name="connsiteX8" fmla="*/ 3582 w 193700"/>
                  <a:gd name="connsiteY8" fmla="*/ 273939 h 274299"/>
                  <a:gd name="connsiteX9" fmla="*/ 343 w 193700"/>
                  <a:gd name="connsiteY9" fmla="*/ 267176 h 27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700" h="274299">
                    <a:moveTo>
                      <a:pt x="343" y="267176"/>
                    </a:moveTo>
                    <a:cubicBezTo>
                      <a:pt x="438" y="266891"/>
                      <a:pt x="724" y="266033"/>
                      <a:pt x="1105" y="264795"/>
                    </a:cubicBezTo>
                    <a:cubicBezTo>
                      <a:pt x="8249" y="245459"/>
                      <a:pt x="56445" y="118586"/>
                      <a:pt x="110547" y="91916"/>
                    </a:cubicBezTo>
                    <a:cubicBezTo>
                      <a:pt x="140075" y="77343"/>
                      <a:pt x="169317" y="36385"/>
                      <a:pt x="190272" y="0"/>
                    </a:cubicBezTo>
                    <a:cubicBezTo>
                      <a:pt x="191415" y="4858"/>
                      <a:pt x="192558" y="9906"/>
                      <a:pt x="193701" y="15145"/>
                    </a:cubicBezTo>
                    <a:cubicBezTo>
                      <a:pt x="172079" y="50673"/>
                      <a:pt x="143599" y="87535"/>
                      <a:pt x="115215" y="101441"/>
                    </a:cubicBezTo>
                    <a:cubicBezTo>
                      <a:pt x="61875" y="127826"/>
                      <a:pt x="10916" y="269272"/>
                      <a:pt x="10344" y="270701"/>
                    </a:cubicBezTo>
                    <a:cubicBezTo>
                      <a:pt x="9868" y="271939"/>
                      <a:pt x="9106" y="272891"/>
                      <a:pt x="8058" y="273558"/>
                    </a:cubicBezTo>
                    <a:cubicBezTo>
                      <a:pt x="6725" y="274415"/>
                      <a:pt x="5106" y="274511"/>
                      <a:pt x="3582" y="273939"/>
                    </a:cubicBezTo>
                    <a:cubicBezTo>
                      <a:pt x="724" y="272987"/>
                      <a:pt x="-705" y="269843"/>
                      <a:pt x="343" y="26717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0" name="Freeform: Shape 245">
                <a:extLst>
                  <a:ext uri="{FF2B5EF4-FFF2-40B4-BE49-F238E27FC236}">
                    <a16:creationId xmlns:a16="http://schemas.microsoft.com/office/drawing/2014/main" id="{9C39613C-A9BD-4E87-A630-7D35D684B1AC}"/>
                  </a:ext>
                </a:extLst>
              </p:cNvPr>
              <p:cNvSpPr/>
              <p:nvPr/>
            </p:nvSpPr>
            <p:spPr>
              <a:xfrm>
                <a:off x="774008" y="42159"/>
                <a:ext cx="172974" cy="282702"/>
              </a:xfrm>
              <a:custGeom>
                <a:avLst/>
                <a:gdLst>
                  <a:gd name="connsiteX0" fmla="*/ 23147 w 172974"/>
                  <a:gd name="connsiteY0" fmla="*/ 11906 h 282702"/>
                  <a:gd name="connsiteX1" fmla="*/ 37434 w 172974"/>
                  <a:gd name="connsiteY1" fmla="*/ 248984 h 282702"/>
                  <a:gd name="connsiteX2" fmla="*/ 109157 w 172974"/>
                  <a:gd name="connsiteY2" fmla="*/ 86201 h 282702"/>
                  <a:gd name="connsiteX3" fmla="*/ 172975 w 172974"/>
                  <a:gd name="connsiteY3" fmla="*/ 0 h 282702"/>
                  <a:gd name="connsiteX4" fmla="*/ 171737 w 172974"/>
                  <a:gd name="connsiteY4" fmla="*/ 18764 h 282702"/>
                  <a:gd name="connsiteX5" fmla="*/ 171737 w 172974"/>
                  <a:gd name="connsiteY5" fmla="*/ 18859 h 282702"/>
                  <a:gd name="connsiteX6" fmla="*/ 117920 w 172974"/>
                  <a:gd name="connsiteY6" fmla="*/ 92202 h 282702"/>
                  <a:gd name="connsiteX7" fmla="*/ 44578 w 172974"/>
                  <a:gd name="connsiteY7" fmla="*/ 266986 h 282702"/>
                  <a:gd name="connsiteX8" fmla="*/ 42006 w 172974"/>
                  <a:gd name="connsiteY8" fmla="*/ 282702 h 282702"/>
                  <a:gd name="connsiteX9" fmla="*/ 34577 w 172974"/>
                  <a:gd name="connsiteY9" fmla="*/ 268605 h 282702"/>
                  <a:gd name="connsiteX10" fmla="*/ 8097 w 172974"/>
                  <a:gd name="connsiteY10" fmla="*/ 29718 h 282702"/>
                  <a:gd name="connsiteX11" fmla="*/ 23147 w 172974"/>
                  <a:gd name="connsiteY11" fmla="*/ 11906 h 2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974" h="282702">
                    <a:moveTo>
                      <a:pt x="23147" y="11906"/>
                    </a:moveTo>
                    <a:cubicBezTo>
                      <a:pt x="-6667" y="120205"/>
                      <a:pt x="23337" y="213931"/>
                      <a:pt x="37434" y="248984"/>
                    </a:cubicBezTo>
                    <a:cubicBezTo>
                      <a:pt x="44768" y="218408"/>
                      <a:pt x="64771" y="149733"/>
                      <a:pt x="109157" y="86201"/>
                    </a:cubicBezTo>
                    <a:cubicBezTo>
                      <a:pt x="134875" y="49530"/>
                      <a:pt x="156592" y="20669"/>
                      <a:pt x="172975" y="0"/>
                    </a:cubicBezTo>
                    <a:cubicBezTo>
                      <a:pt x="172499" y="6096"/>
                      <a:pt x="172118" y="12382"/>
                      <a:pt x="171737" y="18764"/>
                    </a:cubicBezTo>
                    <a:cubicBezTo>
                      <a:pt x="171737" y="18764"/>
                      <a:pt x="171737" y="18764"/>
                      <a:pt x="171737" y="18859"/>
                    </a:cubicBezTo>
                    <a:cubicBezTo>
                      <a:pt x="156878" y="38005"/>
                      <a:pt x="138685" y="62293"/>
                      <a:pt x="117920" y="92202"/>
                    </a:cubicBezTo>
                    <a:cubicBezTo>
                      <a:pt x="60199" y="174879"/>
                      <a:pt x="44768" y="266033"/>
                      <a:pt x="44578" y="266986"/>
                    </a:cubicBezTo>
                    <a:lnTo>
                      <a:pt x="42006" y="282702"/>
                    </a:lnTo>
                    <a:lnTo>
                      <a:pt x="34577" y="268605"/>
                    </a:lnTo>
                    <a:cubicBezTo>
                      <a:pt x="34005" y="267462"/>
                      <a:pt x="-20002" y="161354"/>
                      <a:pt x="8097" y="29718"/>
                    </a:cubicBezTo>
                    <a:cubicBezTo>
                      <a:pt x="13050" y="23622"/>
                      <a:pt x="18194" y="17812"/>
                      <a:pt x="23147" y="1190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1" name="Freeform: Shape 246">
                <a:extLst>
                  <a:ext uri="{FF2B5EF4-FFF2-40B4-BE49-F238E27FC236}">
                    <a16:creationId xmlns:a16="http://schemas.microsoft.com/office/drawing/2014/main" id="{37FF5384-CD36-4C05-A8D4-B4B65CB795D9}"/>
                  </a:ext>
                </a:extLst>
              </p:cNvPr>
              <p:cNvSpPr/>
              <p:nvPr/>
            </p:nvSpPr>
            <p:spPr>
              <a:xfrm>
                <a:off x="632363" y="275616"/>
                <a:ext cx="151861" cy="385306"/>
              </a:xfrm>
              <a:custGeom>
                <a:avLst/>
                <a:gdLst>
                  <a:gd name="connsiteX0" fmla="*/ 772 w 151861"/>
                  <a:gd name="connsiteY0" fmla="*/ 27718 h 385306"/>
                  <a:gd name="connsiteX1" fmla="*/ 13440 w 151861"/>
                  <a:gd name="connsiteY1" fmla="*/ 0 h 385306"/>
                  <a:gd name="connsiteX2" fmla="*/ 149362 w 151861"/>
                  <a:gd name="connsiteY2" fmla="*/ 375380 h 385306"/>
                  <a:gd name="connsiteX3" fmla="*/ 151838 w 151861"/>
                  <a:gd name="connsiteY3" fmla="*/ 379476 h 385306"/>
                  <a:gd name="connsiteX4" fmla="*/ 151838 w 151861"/>
                  <a:gd name="connsiteY4" fmla="*/ 379571 h 385306"/>
                  <a:gd name="connsiteX5" fmla="*/ 151171 w 151861"/>
                  <a:gd name="connsiteY5" fmla="*/ 382715 h 385306"/>
                  <a:gd name="connsiteX6" fmla="*/ 149933 w 151861"/>
                  <a:gd name="connsiteY6" fmla="*/ 384048 h 385306"/>
                  <a:gd name="connsiteX7" fmla="*/ 143742 w 151861"/>
                  <a:gd name="connsiteY7" fmla="*/ 384524 h 385306"/>
                  <a:gd name="connsiteX8" fmla="*/ 772 w 151861"/>
                  <a:gd name="connsiteY8" fmla="*/ 27718 h 38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861" h="385306">
                    <a:moveTo>
                      <a:pt x="772" y="27718"/>
                    </a:moveTo>
                    <a:cubicBezTo>
                      <a:pt x="4582" y="18479"/>
                      <a:pt x="8868" y="9239"/>
                      <a:pt x="13440" y="0"/>
                    </a:cubicBezTo>
                    <a:cubicBezTo>
                      <a:pt x="-12468" y="272606"/>
                      <a:pt x="147742" y="374428"/>
                      <a:pt x="149362" y="375380"/>
                    </a:cubicBezTo>
                    <a:cubicBezTo>
                      <a:pt x="150886" y="376333"/>
                      <a:pt x="151743" y="377857"/>
                      <a:pt x="151838" y="379476"/>
                    </a:cubicBezTo>
                    <a:cubicBezTo>
                      <a:pt x="151838" y="379571"/>
                      <a:pt x="151838" y="379571"/>
                      <a:pt x="151838" y="379571"/>
                    </a:cubicBezTo>
                    <a:cubicBezTo>
                      <a:pt x="151933" y="380714"/>
                      <a:pt x="151743" y="381762"/>
                      <a:pt x="151171" y="382715"/>
                    </a:cubicBezTo>
                    <a:cubicBezTo>
                      <a:pt x="150886" y="383191"/>
                      <a:pt x="150505" y="383667"/>
                      <a:pt x="149933" y="384048"/>
                    </a:cubicBezTo>
                    <a:cubicBezTo>
                      <a:pt x="148314" y="385477"/>
                      <a:pt x="145837" y="385763"/>
                      <a:pt x="143742" y="384524"/>
                    </a:cubicBezTo>
                    <a:cubicBezTo>
                      <a:pt x="142218" y="383476"/>
                      <a:pt x="-12182" y="285560"/>
                      <a:pt x="772" y="27718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2" name="Freeform: Shape 247">
                <a:extLst>
                  <a:ext uri="{FF2B5EF4-FFF2-40B4-BE49-F238E27FC236}">
                    <a16:creationId xmlns:a16="http://schemas.microsoft.com/office/drawing/2014/main" id="{6220F6BA-2645-4B0B-B0EE-5CA862EDAB45}"/>
                  </a:ext>
                </a:extLst>
              </p:cNvPr>
              <p:cNvSpPr/>
              <p:nvPr/>
            </p:nvSpPr>
            <p:spPr>
              <a:xfrm>
                <a:off x="688148" y="168746"/>
                <a:ext cx="98734" cy="360819"/>
              </a:xfrm>
              <a:custGeom>
                <a:avLst/>
                <a:gdLst>
                  <a:gd name="connsiteX0" fmla="*/ 20424 w 98734"/>
                  <a:gd name="connsiteY0" fmla="*/ 0 h 360819"/>
                  <a:gd name="connsiteX1" fmla="*/ 90624 w 98734"/>
                  <a:gd name="connsiteY1" fmla="*/ 343472 h 360819"/>
                  <a:gd name="connsiteX2" fmla="*/ 97386 w 98734"/>
                  <a:gd name="connsiteY2" fmla="*/ 351949 h 360819"/>
                  <a:gd name="connsiteX3" fmla="*/ 97577 w 98734"/>
                  <a:gd name="connsiteY3" fmla="*/ 352234 h 360819"/>
                  <a:gd name="connsiteX4" fmla="*/ 96910 w 98734"/>
                  <a:gd name="connsiteY4" fmla="*/ 359474 h 360819"/>
                  <a:gd name="connsiteX5" fmla="*/ 89481 w 98734"/>
                  <a:gd name="connsiteY5" fmla="*/ 358997 h 360819"/>
                  <a:gd name="connsiteX6" fmla="*/ 5756 w 98734"/>
                  <a:gd name="connsiteY6" fmla="*/ 22289 h 360819"/>
                  <a:gd name="connsiteX7" fmla="*/ 20424 w 98734"/>
                  <a:gd name="connsiteY7" fmla="*/ 0 h 3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734" h="360819">
                    <a:moveTo>
                      <a:pt x="20424" y="0"/>
                    </a:moveTo>
                    <a:cubicBezTo>
                      <a:pt x="-18057" y="180785"/>
                      <a:pt x="65668" y="309944"/>
                      <a:pt x="90624" y="343472"/>
                    </a:cubicBezTo>
                    <a:cubicBezTo>
                      <a:pt x="94719" y="348901"/>
                      <a:pt x="97196" y="351663"/>
                      <a:pt x="97386" y="351949"/>
                    </a:cubicBezTo>
                    <a:cubicBezTo>
                      <a:pt x="97482" y="352044"/>
                      <a:pt x="97577" y="352139"/>
                      <a:pt x="97577" y="352234"/>
                    </a:cubicBezTo>
                    <a:cubicBezTo>
                      <a:pt x="99387" y="354425"/>
                      <a:pt x="99006" y="357569"/>
                      <a:pt x="96910" y="359474"/>
                    </a:cubicBezTo>
                    <a:cubicBezTo>
                      <a:pt x="94719" y="361474"/>
                      <a:pt x="91386" y="361188"/>
                      <a:pt x="89481" y="358997"/>
                    </a:cubicBezTo>
                    <a:cubicBezTo>
                      <a:pt x="88147" y="357569"/>
                      <a:pt x="-26629" y="224028"/>
                      <a:pt x="5756" y="22289"/>
                    </a:cubicBezTo>
                    <a:cubicBezTo>
                      <a:pt x="10518" y="14669"/>
                      <a:pt x="15471" y="7334"/>
                      <a:pt x="20424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3" name="Freeform: Shape 248">
                <a:extLst>
                  <a:ext uri="{FF2B5EF4-FFF2-40B4-BE49-F238E27FC236}">
                    <a16:creationId xmlns:a16="http://schemas.microsoft.com/office/drawing/2014/main" id="{B3A52A32-2C51-492A-B676-C6764B8011D5}"/>
                  </a:ext>
                </a:extLst>
              </p:cNvPr>
              <p:cNvSpPr/>
              <p:nvPr/>
            </p:nvSpPr>
            <p:spPr>
              <a:xfrm>
                <a:off x="629134" y="647473"/>
                <a:ext cx="165587" cy="174071"/>
              </a:xfrm>
              <a:custGeom>
                <a:avLst/>
                <a:gdLst>
                  <a:gd name="connsiteX0" fmla="*/ 0 w 165587"/>
                  <a:gd name="connsiteY0" fmla="*/ 0 h 174071"/>
                  <a:gd name="connsiteX1" fmla="*/ 161544 w 165587"/>
                  <a:gd name="connsiteY1" fmla="*/ 163544 h 174071"/>
                  <a:gd name="connsiteX2" fmla="*/ 165449 w 165587"/>
                  <a:gd name="connsiteY2" fmla="*/ 169926 h 174071"/>
                  <a:gd name="connsiteX3" fmla="*/ 158972 w 165587"/>
                  <a:gd name="connsiteY3" fmla="*/ 173831 h 174071"/>
                  <a:gd name="connsiteX4" fmla="*/ 22384 w 165587"/>
                  <a:gd name="connsiteY4" fmla="*/ 61055 h 174071"/>
                  <a:gd name="connsiteX5" fmla="*/ 22289 w 165587"/>
                  <a:gd name="connsiteY5" fmla="*/ 60960 h 174071"/>
                  <a:gd name="connsiteX6" fmla="*/ 0 w 165587"/>
                  <a:gd name="connsiteY6" fmla="*/ 0 h 17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87" h="174071">
                    <a:moveTo>
                      <a:pt x="0" y="0"/>
                    </a:moveTo>
                    <a:cubicBezTo>
                      <a:pt x="68009" y="139351"/>
                      <a:pt x="160496" y="163259"/>
                      <a:pt x="161544" y="163544"/>
                    </a:cubicBezTo>
                    <a:cubicBezTo>
                      <a:pt x="164306" y="164211"/>
                      <a:pt x="166116" y="167068"/>
                      <a:pt x="165449" y="169926"/>
                    </a:cubicBezTo>
                    <a:cubicBezTo>
                      <a:pt x="164687" y="172784"/>
                      <a:pt x="161735" y="174784"/>
                      <a:pt x="158972" y="173831"/>
                    </a:cubicBezTo>
                    <a:cubicBezTo>
                      <a:pt x="155162" y="172974"/>
                      <a:pt x="85916" y="155353"/>
                      <a:pt x="22384" y="61055"/>
                    </a:cubicBezTo>
                    <a:lnTo>
                      <a:pt x="22289" y="60960"/>
                    </a:lnTo>
                    <a:cubicBezTo>
                      <a:pt x="14288" y="41719"/>
                      <a:pt x="6668" y="21431"/>
                      <a:pt x="0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4" name="Freeform: Shape 249">
                <a:extLst>
                  <a:ext uri="{FF2B5EF4-FFF2-40B4-BE49-F238E27FC236}">
                    <a16:creationId xmlns:a16="http://schemas.microsoft.com/office/drawing/2014/main" id="{6A245DEB-A28E-4476-B83F-54ABC9761266}"/>
                  </a:ext>
                </a:extLst>
              </p:cNvPr>
              <p:cNvSpPr/>
              <p:nvPr/>
            </p:nvSpPr>
            <p:spPr>
              <a:xfrm>
                <a:off x="868636" y="-41375"/>
                <a:ext cx="19958" cy="145827"/>
              </a:xfrm>
              <a:custGeom>
                <a:avLst/>
                <a:gdLst>
                  <a:gd name="connsiteX0" fmla="*/ 7386 w 19958"/>
                  <a:gd name="connsiteY0" fmla="*/ 12192 h 145827"/>
                  <a:gd name="connsiteX1" fmla="*/ 7386 w 19958"/>
                  <a:gd name="connsiteY1" fmla="*/ 12002 h 145827"/>
                  <a:gd name="connsiteX2" fmla="*/ 19959 w 19958"/>
                  <a:gd name="connsiteY2" fmla="*/ 0 h 145827"/>
                  <a:gd name="connsiteX3" fmla="*/ 10624 w 19958"/>
                  <a:gd name="connsiteY3" fmla="*/ 140399 h 145827"/>
                  <a:gd name="connsiteX4" fmla="*/ 5386 w 19958"/>
                  <a:gd name="connsiteY4" fmla="*/ 145828 h 145827"/>
                  <a:gd name="connsiteX5" fmla="*/ 52 w 19958"/>
                  <a:gd name="connsiteY5" fmla="*/ 140684 h 145827"/>
                  <a:gd name="connsiteX6" fmla="*/ 7386 w 19958"/>
                  <a:gd name="connsiteY6" fmla="*/ 12192 h 14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58" h="145827">
                    <a:moveTo>
                      <a:pt x="7386" y="12192"/>
                    </a:moveTo>
                    <a:cubicBezTo>
                      <a:pt x="7386" y="12192"/>
                      <a:pt x="7291" y="12097"/>
                      <a:pt x="7386" y="12002"/>
                    </a:cubicBezTo>
                    <a:cubicBezTo>
                      <a:pt x="11672" y="7811"/>
                      <a:pt x="15863" y="3810"/>
                      <a:pt x="19959" y="0"/>
                    </a:cubicBezTo>
                    <a:cubicBezTo>
                      <a:pt x="9196" y="61246"/>
                      <a:pt x="10624" y="139446"/>
                      <a:pt x="10624" y="140399"/>
                    </a:cubicBezTo>
                    <a:cubicBezTo>
                      <a:pt x="10720" y="143351"/>
                      <a:pt x="8434" y="145828"/>
                      <a:pt x="5386" y="145828"/>
                    </a:cubicBezTo>
                    <a:cubicBezTo>
                      <a:pt x="2528" y="145828"/>
                      <a:pt x="52" y="143542"/>
                      <a:pt x="52" y="140684"/>
                    </a:cubicBezTo>
                    <a:cubicBezTo>
                      <a:pt x="52" y="137065"/>
                      <a:pt x="-1091" y="70961"/>
                      <a:pt x="7386" y="12192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78" name="Freeform: Shape 250">
              <a:extLst>
                <a:ext uri="{FF2B5EF4-FFF2-40B4-BE49-F238E27FC236}">
                  <a16:creationId xmlns:a16="http://schemas.microsoft.com/office/drawing/2014/main" id="{674A37A3-0E70-4B2D-B853-AE52B35060F8}"/>
                </a:ext>
              </a:extLst>
            </p:cNvPr>
            <p:cNvSpPr/>
            <p:nvPr/>
          </p:nvSpPr>
          <p:spPr>
            <a:xfrm>
              <a:off x="711243" y="888133"/>
              <a:ext cx="504577" cy="266036"/>
            </a:xfrm>
            <a:custGeom>
              <a:avLst/>
              <a:gdLst>
                <a:gd name="connsiteX0" fmla="*/ 67814 w 504577"/>
                <a:gd name="connsiteY0" fmla="*/ 245020 h 266036"/>
                <a:gd name="connsiteX1" fmla="*/ 226881 w 504577"/>
                <a:gd name="connsiteY1" fmla="*/ 121861 h 266036"/>
                <a:gd name="connsiteX2" fmla="*/ 414619 w 504577"/>
                <a:gd name="connsiteY2" fmla="*/ 74236 h 266036"/>
                <a:gd name="connsiteX3" fmla="*/ 471579 w 504577"/>
                <a:gd name="connsiteY3" fmla="*/ 67759 h 266036"/>
                <a:gd name="connsiteX4" fmla="*/ 504535 w 504577"/>
                <a:gd name="connsiteY4" fmla="*/ 36898 h 266036"/>
                <a:gd name="connsiteX5" fmla="*/ 504535 w 504577"/>
                <a:gd name="connsiteY5" fmla="*/ 32136 h 266036"/>
                <a:gd name="connsiteX6" fmla="*/ 467197 w 504577"/>
                <a:gd name="connsiteY6" fmla="*/ 37 h 266036"/>
                <a:gd name="connsiteX7" fmla="*/ 201640 w 504577"/>
                <a:gd name="connsiteY7" fmla="*/ 58234 h 266036"/>
                <a:gd name="connsiteX8" fmla="*/ 2568 w 504577"/>
                <a:gd name="connsiteY8" fmla="*/ 219016 h 266036"/>
                <a:gd name="connsiteX9" fmla="*/ 5997 w 504577"/>
                <a:gd name="connsiteY9" fmla="*/ 250544 h 266036"/>
                <a:gd name="connsiteX10" fmla="*/ 22189 w 504577"/>
                <a:gd name="connsiteY10" fmla="*/ 263403 h 266036"/>
                <a:gd name="connsiteX11" fmla="*/ 67814 w 504577"/>
                <a:gd name="connsiteY11" fmla="*/ 245020 h 26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577" h="266036">
                  <a:moveTo>
                    <a:pt x="67814" y="245020"/>
                  </a:moveTo>
                  <a:cubicBezTo>
                    <a:pt x="69052" y="242162"/>
                    <a:pt x="103914" y="166153"/>
                    <a:pt x="226881" y="121861"/>
                  </a:cubicBezTo>
                  <a:cubicBezTo>
                    <a:pt x="302034" y="94906"/>
                    <a:pt x="369566" y="81190"/>
                    <a:pt x="414619" y="74236"/>
                  </a:cubicBezTo>
                  <a:cubicBezTo>
                    <a:pt x="449766" y="68998"/>
                    <a:pt x="471102" y="67759"/>
                    <a:pt x="471579" y="67759"/>
                  </a:cubicBezTo>
                  <a:cubicBezTo>
                    <a:pt x="489390" y="66902"/>
                    <a:pt x="503202" y="53472"/>
                    <a:pt x="504535" y="36898"/>
                  </a:cubicBezTo>
                  <a:cubicBezTo>
                    <a:pt x="504630" y="35374"/>
                    <a:pt x="504535" y="33755"/>
                    <a:pt x="504535" y="32136"/>
                  </a:cubicBezTo>
                  <a:cubicBezTo>
                    <a:pt x="503202" y="13467"/>
                    <a:pt x="486533" y="-821"/>
                    <a:pt x="467197" y="37"/>
                  </a:cubicBezTo>
                  <a:cubicBezTo>
                    <a:pt x="462339" y="227"/>
                    <a:pt x="345849" y="6514"/>
                    <a:pt x="201640" y="58234"/>
                  </a:cubicBezTo>
                  <a:cubicBezTo>
                    <a:pt x="48192" y="113479"/>
                    <a:pt x="4377" y="214730"/>
                    <a:pt x="2568" y="219016"/>
                  </a:cubicBezTo>
                  <a:cubicBezTo>
                    <a:pt x="-1909" y="229684"/>
                    <a:pt x="-385" y="241495"/>
                    <a:pt x="5997" y="250544"/>
                  </a:cubicBezTo>
                  <a:cubicBezTo>
                    <a:pt x="9711" y="256164"/>
                    <a:pt x="15141" y="260736"/>
                    <a:pt x="22189" y="263403"/>
                  </a:cubicBezTo>
                  <a:cubicBezTo>
                    <a:pt x="40191" y="270642"/>
                    <a:pt x="60670" y="262450"/>
                    <a:pt x="67814" y="245020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9" name="Freeform: Shape 251">
              <a:extLst>
                <a:ext uri="{FF2B5EF4-FFF2-40B4-BE49-F238E27FC236}">
                  <a16:creationId xmlns:a16="http://schemas.microsoft.com/office/drawing/2014/main" id="{C906FC94-55FA-42D1-9EC2-795289DA8A79}"/>
                </a:ext>
              </a:extLst>
            </p:cNvPr>
            <p:cNvSpPr/>
            <p:nvPr/>
          </p:nvSpPr>
          <p:spPr>
            <a:xfrm>
              <a:off x="711289" y="888228"/>
              <a:ext cx="504436" cy="250448"/>
            </a:xfrm>
            <a:custGeom>
              <a:avLst/>
              <a:gdLst>
                <a:gd name="connsiteX0" fmla="*/ 5951 w 504436"/>
                <a:gd name="connsiteY0" fmla="*/ 250449 h 250448"/>
                <a:gd name="connsiteX1" fmla="*/ 278652 w 504436"/>
                <a:gd name="connsiteY1" fmla="*/ 62711 h 250448"/>
                <a:gd name="connsiteX2" fmla="*/ 414478 w 504436"/>
                <a:gd name="connsiteY2" fmla="*/ 74236 h 250448"/>
                <a:gd name="connsiteX3" fmla="*/ 471438 w 504436"/>
                <a:gd name="connsiteY3" fmla="*/ 67759 h 250448"/>
                <a:gd name="connsiteX4" fmla="*/ 504394 w 504436"/>
                <a:gd name="connsiteY4" fmla="*/ 36898 h 250448"/>
                <a:gd name="connsiteX5" fmla="*/ 504394 w 504436"/>
                <a:gd name="connsiteY5" fmla="*/ 32136 h 250448"/>
                <a:gd name="connsiteX6" fmla="*/ 467056 w 504436"/>
                <a:gd name="connsiteY6" fmla="*/ 37 h 250448"/>
                <a:gd name="connsiteX7" fmla="*/ 201499 w 504436"/>
                <a:gd name="connsiteY7" fmla="*/ 58234 h 250448"/>
                <a:gd name="connsiteX8" fmla="*/ 2427 w 504436"/>
                <a:gd name="connsiteY8" fmla="*/ 219016 h 250448"/>
                <a:gd name="connsiteX9" fmla="*/ 5951 w 504436"/>
                <a:gd name="connsiteY9" fmla="*/ 250449 h 25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436" h="250448">
                  <a:moveTo>
                    <a:pt x="5951" y="250449"/>
                  </a:moveTo>
                  <a:cubicBezTo>
                    <a:pt x="43861" y="203776"/>
                    <a:pt x="143492" y="96239"/>
                    <a:pt x="278652" y="62711"/>
                  </a:cubicBezTo>
                  <a:cubicBezTo>
                    <a:pt x="397905" y="33184"/>
                    <a:pt x="415431" y="56425"/>
                    <a:pt x="414478" y="74236"/>
                  </a:cubicBezTo>
                  <a:cubicBezTo>
                    <a:pt x="449626" y="68998"/>
                    <a:pt x="470962" y="67759"/>
                    <a:pt x="471438" y="67759"/>
                  </a:cubicBezTo>
                  <a:cubicBezTo>
                    <a:pt x="489250" y="66902"/>
                    <a:pt x="503061" y="53472"/>
                    <a:pt x="504394" y="36898"/>
                  </a:cubicBezTo>
                  <a:cubicBezTo>
                    <a:pt x="504490" y="35374"/>
                    <a:pt x="504394" y="33755"/>
                    <a:pt x="504394" y="32136"/>
                  </a:cubicBezTo>
                  <a:cubicBezTo>
                    <a:pt x="503061" y="13467"/>
                    <a:pt x="486392" y="-821"/>
                    <a:pt x="467056" y="37"/>
                  </a:cubicBezTo>
                  <a:cubicBezTo>
                    <a:pt x="462199" y="227"/>
                    <a:pt x="345708" y="6514"/>
                    <a:pt x="201499" y="58234"/>
                  </a:cubicBezTo>
                  <a:cubicBezTo>
                    <a:pt x="48052" y="113479"/>
                    <a:pt x="4237" y="214730"/>
                    <a:pt x="2427" y="219016"/>
                  </a:cubicBezTo>
                  <a:cubicBezTo>
                    <a:pt x="-1859" y="229684"/>
                    <a:pt x="-335" y="241400"/>
                    <a:pt x="5951" y="250449"/>
                  </a:cubicBezTo>
                  <a:close/>
                </a:path>
              </a:pathLst>
            </a:custGeom>
            <a:solidFill>
              <a:srgbClr val="24202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0" name="Freeform: Shape 252">
              <a:extLst>
                <a:ext uri="{FF2B5EF4-FFF2-40B4-BE49-F238E27FC236}">
                  <a16:creationId xmlns:a16="http://schemas.microsoft.com/office/drawing/2014/main" id="{9C01F8BB-D0CC-4E55-AB7B-818E34B95A17}"/>
                </a:ext>
              </a:extLst>
            </p:cNvPr>
            <p:cNvSpPr/>
            <p:nvPr/>
          </p:nvSpPr>
          <p:spPr>
            <a:xfrm>
              <a:off x="1049323" y="-54449"/>
              <a:ext cx="1369331" cy="1118849"/>
            </a:xfrm>
            <a:custGeom>
              <a:avLst/>
              <a:gdLst>
                <a:gd name="connsiteX0" fmla="*/ 242846 w 1369331"/>
                <a:gd name="connsiteY0" fmla="*/ 248437 h 1118849"/>
                <a:gd name="connsiteX1" fmla="*/ 913406 w 1369331"/>
                <a:gd name="connsiteY1" fmla="*/ 13931 h 1118849"/>
                <a:gd name="connsiteX2" fmla="*/ 1069616 w 1369331"/>
                <a:gd name="connsiteY2" fmla="*/ 72415 h 1118849"/>
                <a:gd name="connsiteX3" fmla="*/ 1094953 w 1369331"/>
                <a:gd name="connsiteY3" fmla="*/ 84321 h 1118849"/>
                <a:gd name="connsiteX4" fmla="*/ 1261640 w 1369331"/>
                <a:gd name="connsiteY4" fmla="*/ 120230 h 1118849"/>
                <a:gd name="connsiteX5" fmla="*/ 1345936 w 1369331"/>
                <a:gd name="connsiteY5" fmla="*/ 201574 h 1118849"/>
                <a:gd name="connsiteX6" fmla="*/ 1289739 w 1369331"/>
                <a:gd name="connsiteY6" fmla="*/ 277774 h 1118849"/>
                <a:gd name="connsiteX7" fmla="*/ 1233351 w 1369331"/>
                <a:gd name="connsiteY7" fmla="*/ 449129 h 1118849"/>
                <a:gd name="connsiteX8" fmla="*/ 1231351 w 1369331"/>
                <a:gd name="connsiteY8" fmla="*/ 471989 h 1118849"/>
                <a:gd name="connsiteX9" fmla="*/ 1022277 w 1369331"/>
                <a:gd name="connsiteY9" fmla="*/ 909567 h 1118849"/>
                <a:gd name="connsiteX10" fmla="*/ 316570 w 1369331"/>
                <a:gd name="connsiteY10" fmla="*/ 1109116 h 1118849"/>
                <a:gd name="connsiteX11" fmla="*/ 100924 w 1369331"/>
                <a:gd name="connsiteY11" fmla="*/ 1055871 h 1118849"/>
                <a:gd name="connsiteX12" fmla="*/ 74920 w 1369331"/>
                <a:gd name="connsiteY12" fmla="*/ 981195 h 1118849"/>
                <a:gd name="connsiteX13" fmla="*/ 8912 w 1369331"/>
                <a:gd name="connsiteY13" fmla="*/ 940333 h 1118849"/>
                <a:gd name="connsiteX14" fmla="*/ 1387 w 1369331"/>
                <a:gd name="connsiteY14" fmla="*/ 817365 h 1118849"/>
                <a:gd name="connsiteX15" fmla="*/ 54 w 1369331"/>
                <a:gd name="connsiteY15" fmla="*/ 765263 h 1118849"/>
                <a:gd name="connsiteX16" fmla="*/ 149 w 1369331"/>
                <a:gd name="connsiteY16" fmla="*/ 764882 h 1118849"/>
                <a:gd name="connsiteX17" fmla="*/ 5674 w 1369331"/>
                <a:gd name="connsiteY17" fmla="*/ 687444 h 1118849"/>
                <a:gd name="connsiteX18" fmla="*/ 242846 w 1369331"/>
                <a:gd name="connsiteY18" fmla="*/ 248437 h 111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331" h="1118849">
                  <a:moveTo>
                    <a:pt x="242846" y="248437"/>
                  </a:moveTo>
                  <a:cubicBezTo>
                    <a:pt x="420583" y="74987"/>
                    <a:pt x="660613" y="-41504"/>
                    <a:pt x="913406" y="13931"/>
                  </a:cubicBezTo>
                  <a:cubicBezTo>
                    <a:pt x="969794" y="26314"/>
                    <a:pt x="1018943" y="48602"/>
                    <a:pt x="1069616" y="72415"/>
                  </a:cubicBezTo>
                  <a:cubicBezTo>
                    <a:pt x="1077903" y="76415"/>
                    <a:pt x="1086475" y="80321"/>
                    <a:pt x="1094953" y="84321"/>
                  </a:cubicBezTo>
                  <a:cubicBezTo>
                    <a:pt x="1137434" y="104133"/>
                    <a:pt x="1213920" y="139280"/>
                    <a:pt x="1261640" y="120230"/>
                  </a:cubicBezTo>
                  <a:cubicBezTo>
                    <a:pt x="1333840" y="91655"/>
                    <a:pt x="1408420" y="132327"/>
                    <a:pt x="1345936" y="201574"/>
                  </a:cubicBezTo>
                  <a:cubicBezTo>
                    <a:pt x="1324124" y="225767"/>
                    <a:pt x="1305360" y="251009"/>
                    <a:pt x="1289739" y="277774"/>
                  </a:cubicBezTo>
                  <a:cubicBezTo>
                    <a:pt x="1259259" y="329590"/>
                    <a:pt x="1240304" y="386454"/>
                    <a:pt x="1233351" y="449129"/>
                  </a:cubicBezTo>
                  <a:cubicBezTo>
                    <a:pt x="1232494" y="456653"/>
                    <a:pt x="1231827" y="464369"/>
                    <a:pt x="1231351" y="471989"/>
                  </a:cubicBezTo>
                  <a:cubicBezTo>
                    <a:pt x="1220587" y="639629"/>
                    <a:pt x="1145530" y="792505"/>
                    <a:pt x="1022277" y="909567"/>
                  </a:cubicBezTo>
                  <a:cubicBezTo>
                    <a:pt x="837016" y="1085684"/>
                    <a:pt x="564601" y="1144263"/>
                    <a:pt x="316570" y="1109116"/>
                  </a:cubicBezTo>
                  <a:cubicBezTo>
                    <a:pt x="242846" y="1098543"/>
                    <a:pt x="170266" y="1080446"/>
                    <a:pt x="100924" y="1055871"/>
                  </a:cubicBezTo>
                  <a:cubicBezTo>
                    <a:pt x="62633" y="1042441"/>
                    <a:pt x="84255" y="1001960"/>
                    <a:pt x="74920" y="981195"/>
                  </a:cubicBezTo>
                  <a:cubicBezTo>
                    <a:pt x="65395" y="960431"/>
                    <a:pt x="3388" y="971956"/>
                    <a:pt x="8912" y="940333"/>
                  </a:cubicBezTo>
                  <a:cubicBezTo>
                    <a:pt x="16151" y="899471"/>
                    <a:pt x="4340" y="857942"/>
                    <a:pt x="1387" y="817365"/>
                  </a:cubicBezTo>
                  <a:cubicBezTo>
                    <a:pt x="149" y="800125"/>
                    <a:pt x="-137" y="782694"/>
                    <a:pt x="54" y="765263"/>
                  </a:cubicBezTo>
                  <a:cubicBezTo>
                    <a:pt x="54" y="765073"/>
                    <a:pt x="54" y="765073"/>
                    <a:pt x="149" y="764882"/>
                  </a:cubicBezTo>
                  <a:cubicBezTo>
                    <a:pt x="530" y="738974"/>
                    <a:pt x="2530" y="712971"/>
                    <a:pt x="5674" y="687444"/>
                  </a:cubicBezTo>
                  <a:cubicBezTo>
                    <a:pt x="28153" y="512660"/>
                    <a:pt x="118450" y="369690"/>
                    <a:pt x="242846" y="248437"/>
                  </a:cubicBezTo>
                  <a:close/>
                </a:path>
              </a:pathLst>
            </a:custGeom>
            <a:solidFill>
              <a:srgbClr val="FFDA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1" name="Freeform: Shape 253">
              <a:extLst>
                <a:ext uri="{FF2B5EF4-FFF2-40B4-BE49-F238E27FC236}">
                  <a16:creationId xmlns:a16="http://schemas.microsoft.com/office/drawing/2014/main" id="{D8BEA9E1-F308-4307-BB00-2346D710565B}"/>
                </a:ext>
              </a:extLst>
            </p:cNvPr>
            <p:cNvSpPr/>
            <p:nvPr/>
          </p:nvSpPr>
          <p:spPr>
            <a:xfrm>
              <a:off x="1289571" y="581085"/>
              <a:ext cx="864689" cy="439823"/>
            </a:xfrm>
            <a:custGeom>
              <a:avLst/>
              <a:gdLst>
                <a:gd name="connsiteX0" fmla="*/ 64606 w 864689"/>
                <a:gd name="connsiteY0" fmla="*/ 425575 h 439823"/>
                <a:gd name="connsiteX1" fmla="*/ 515805 w 864689"/>
                <a:gd name="connsiteY1" fmla="*/ 360233 h 439823"/>
                <a:gd name="connsiteX2" fmla="*/ 702495 w 864689"/>
                <a:gd name="connsiteY2" fmla="*/ 225645 h 439823"/>
                <a:gd name="connsiteX3" fmla="*/ 854229 w 864689"/>
                <a:gd name="connsiteY3" fmla="*/ 41527 h 439823"/>
                <a:gd name="connsiteX4" fmla="*/ 861087 w 864689"/>
                <a:gd name="connsiteY4" fmla="*/ 4094 h 439823"/>
                <a:gd name="connsiteX5" fmla="*/ 739167 w 864689"/>
                <a:gd name="connsiteY5" fmla="*/ 89438 h 439823"/>
                <a:gd name="connsiteX6" fmla="*/ 582671 w 864689"/>
                <a:gd name="connsiteY6" fmla="*/ 210977 h 439823"/>
                <a:gd name="connsiteX7" fmla="*/ 180240 w 864689"/>
                <a:gd name="connsiteY7" fmla="*/ 290510 h 439823"/>
                <a:gd name="connsiteX8" fmla="*/ 884 w 864689"/>
                <a:gd name="connsiteY8" fmla="*/ 365472 h 439823"/>
                <a:gd name="connsiteX9" fmla="*/ 64606 w 864689"/>
                <a:gd name="connsiteY9" fmla="*/ 425575 h 4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689" h="439823">
                  <a:moveTo>
                    <a:pt x="64606" y="425575"/>
                  </a:moveTo>
                  <a:cubicBezTo>
                    <a:pt x="216244" y="459960"/>
                    <a:pt x="378360" y="429766"/>
                    <a:pt x="515805" y="360233"/>
                  </a:cubicBezTo>
                  <a:cubicBezTo>
                    <a:pt x="584481" y="325467"/>
                    <a:pt x="648298" y="280319"/>
                    <a:pt x="702495" y="225645"/>
                  </a:cubicBezTo>
                  <a:cubicBezTo>
                    <a:pt x="756312" y="171353"/>
                    <a:pt x="820320" y="111250"/>
                    <a:pt x="854229" y="41527"/>
                  </a:cubicBezTo>
                  <a:cubicBezTo>
                    <a:pt x="858229" y="33431"/>
                    <a:pt x="870802" y="12571"/>
                    <a:pt x="861087" y="4094"/>
                  </a:cubicBezTo>
                  <a:cubicBezTo>
                    <a:pt x="833178" y="-20386"/>
                    <a:pt x="755454" y="72197"/>
                    <a:pt x="739167" y="89438"/>
                  </a:cubicBezTo>
                  <a:cubicBezTo>
                    <a:pt x="693637" y="137729"/>
                    <a:pt x="640678" y="178687"/>
                    <a:pt x="582671" y="210977"/>
                  </a:cubicBezTo>
                  <a:cubicBezTo>
                    <a:pt x="452178" y="283462"/>
                    <a:pt x="325305" y="289748"/>
                    <a:pt x="180240" y="290510"/>
                  </a:cubicBezTo>
                  <a:cubicBezTo>
                    <a:pt x="128995" y="290796"/>
                    <a:pt x="13457" y="301559"/>
                    <a:pt x="884" y="365472"/>
                  </a:cubicBezTo>
                  <a:cubicBezTo>
                    <a:pt x="-5688" y="399191"/>
                    <a:pt x="25268" y="416621"/>
                    <a:pt x="64606" y="425575"/>
                  </a:cubicBezTo>
                  <a:close/>
                </a:path>
              </a:pathLst>
            </a:custGeom>
            <a:solidFill>
              <a:srgbClr val="FFF5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2" name="Freeform: Shape 254">
              <a:extLst>
                <a:ext uri="{FF2B5EF4-FFF2-40B4-BE49-F238E27FC236}">
                  <a16:creationId xmlns:a16="http://schemas.microsoft.com/office/drawing/2014/main" id="{2E147655-5D0B-4093-8C41-68E7A3090516}"/>
                </a:ext>
              </a:extLst>
            </p:cNvPr>
            <p:cNvSpPr/>
            <p:nvPr/>
          </p:nvSpPr>
          <p:spPr>
            <a:xfrm>
              <a:off x="1323450" y="909022"/>
              <a:ext cx="409178" cy="72920"/>
            </a:xfrm>
            <a:custGeom>
              <a:avLst/>
              <a:gdLst>
                <a:gd name="connsiteX0" fmla="*/ 8343 w 409178"/>
                <a:gd name="connsiteY0" fmla="*/ 30487 h 72920"/>
                <a:gd name="connsiteX1" fmla="*/ 107974 w 409178"/>
                <a:gd name="connsiteY1" fmla="*/ 30392 h 72920"/>
                <a:gd name="connsiteX2" fmla="*/ 206272 w 409178"/>
                <a:gd name="connsiteY2" fmla="*/ 27725 h 72920"/>
                <a:gd name="connsiteX3" fmla="*/ 303142 w 409178"/>
                <a:gd name="connsiteY3" fmla="*/ 18676 h 72920"/>
                <a:gd name="connsiteX4" fmla="*/ 399154 w 409178"/>
                <a:gd name="connsiteY4" fmla="*/ 293 h 72920"/>
                <a:gd name="connsiteX5" fmla="*/ 399439 w 409178"/>
                <a:gd name="connsiteY5" fmla="*/ 198 h 72920"/>
                <a:gd name="connsiteX6" fmla="*/ 408964 w 409178"/>
                <a:gd name="connsiteY6" fmla="*/ 6103 h 72920"/>
                <a:gd name="connsiteX7" fmla="*/ 405916 w 409178"/>
                <a:gd name="connsiteY7" fmla="*/ 14295 h 72920"/>
                <a:gd name="connsiteX8" fmla="*/ 311047 w 409178"/>
                <a:gd name="connsiteY8" fmla="*/ 57824 h 72920"/>
                <a:gd name="connsiteX9" fmla="*/ 208273 w 409178"/>
                <a:gd name="connsiteY9" fmla="*/ 72493 h 72920"/>
                <a:gd name="connsiteX10" fmla="*/ 105498 w 409178"/>
                <a:gd name="connsiteY10" fmla="*/ 67921 h 72920"/>
                <a:gd name="connsiteX11" fmla="*/ 5295 w 409178"/>
                <a:gd name="connsiteY11" fmla="*/ 45632 h 72920"/>
                <a:gd name="connsiteX12" fmla="*/ 437 w 409178"/>
                <a:gd name="connsiteY12" fmla="*/ 35631 h 72920"/>
                <a:gd name="connsiteX13" fmla="*/ 7867 w 409178"/>
                <a:gd name="connsiteY13" fmla="*/ 30392 h 72920"/>
                <a:gd name="connsiteX14" fmla="*/ 8343 w 409178"/>
                <a:gd name="connsiteY14" fmla="*/ 30487 h 7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9178" h="72920">
                  <a:moveTo>
                    <a:pt x="8343" y="30487"/>
                  </a:moveTo>
                  <a:lnTo>
                    <a:pt x="107974" y="30392"/>
                  </a:lnTo>
                  <a:cubicBezTo>
                    <a:pt x="140931" y="30011"/>
                    <a:pt x="173697" y="29535"/>
                    <a:pt x="206272" y="27725"/>
                  </a:cubicBezTo>
                  <a:cubicBezTo>
                    <a:pt x="238753" y="25534"/>
                    <a:pt x="271042" y="22867"/>
                    <a:pt x="303142" y="18676"/>
                  </a:cubicBezTo>
                  <a:cubicBezTo>
                    <a:pt x="335146" y="14104"/>
                    <a:pt x="366578" y="7913"/>
                    <a:pt x="399154" y="293"/>
                  </a:cubicBezTo>
                  <a:lnTo>
                    <a:pt x="399439" y="198"/>
                  </a:lnTo>
                  <a:cubicBezTo>
                    <a:pt x="403726" y="-755"/>
                    <a:pt x="407917" y="1817"/>
                    <a:pt x="408964" y="6103"/>
                  </a:cubicBezTo>
                  <a:cubicBezTo>
                    <a:pt x="409726" y="9247"/>
                    <a:pt x="408393" y="12485"/>
                    <a:pt x="405916" y="14295"/>
                  </a:cubicBezTo>
                  <a:cubicBezTo>
                    <a:pt x="377532" y="34869"/>
                    <a:pt x="344576" y="48394"/>
                    <a:pt x="311047" y="57824"/>
                  </a:cubicBezTo>
                  <a:cubicBezTo>
                    <a:pt x="277329" y="66397"/>
                    <a:pt x="242753" y="71159"/>
                    <a:pt x="208273" y="72493"/>
                  </a:cubicBezTo>
                  <a:cubicBezTo>
                    <a:pt x="173887" y="73731"/>
                    <a:pt x="139502" y="72302"/>
                    <a:pt x="105498" y="67921"/>
                  </a:cubicBezTo>
                  <a:cubicBezTo>
                    <a:pt x="71494" y="63444"/>
                    <a:pt x="38061" y="57062"/>
                    <a:pt x="5295" y="45632"/>
                  </a:cubicBezTo>
                  <a:cubicBezTo>
                    <a:pt x="1199" y="44203"/>
                    <a:pt x="-992" y="39727"/>
                    <a:pt x="437" y="35631"/>
                  </a:cubicBezTo>
                  <a:cubicBezTo>
                    <a:pt x="1580" y="32392"/>
                    <a:pt x="4628" y="30392"/>
                    <a:pt x="7867" y="30392"/>
                  </a:cubicBezTo>
                  <a:lnTo>
                    <a:pt x="8343" y="3048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3" name="Freeform: Shape 255">
              <a:extLst>
                <a:ext uri="{FF2B5EF4-FFF2-40B4-BE49-F238E27FC236}">
                  <a16:creationId xmlns:a16="http://schemas.microsoft.com/office/drawing/2014/main" id="{55AE5ECE-8C3E-4CA6-A01B-DCEC8D1927C3}"/>
                </a:ext>
              </a:extLst>
            </p:cNvPr>
            <p:cNvSpPr/>
            <p:nvPr/>
          </p:nvSpPr>
          <p:spPr>
            <a:xfrm>
              <a:off x="1809740" y="640056"/>
              <a:ext cx="290409" cy="250607"/>
            </a:xfrm>
            <a:custGeom>
              <a:avLst/>
              <a:gdLst>
                <a:gd name="connsiteX0" fmla="*/ 287768 w 290409"/>
                <a:gd name="connsiteY0" fmla="*/ 1988 h 250607"/>
                <a:gd name="connsiteX1" fmla="*/ 289006 w 290409"/>
                <a:gd name="connsiteY1" fmla="*/ 12274 h 250607"/>
                <a:gd name="connsiteX2" fmla="*/ 11543 w 290409"/>
                <a:gd name="connsiteY2" fmla="*/ 249638 h 250607"/>
                <a:gd name="connsiteX3" fmla="*/ 970 w 290409"/>
                <a:gd name="connsiteY3" fmla="*/ 246589 h 250607"/>
                <a:gd name="connsiteX4" fmla="*/ 4018 w 290409"/>
                <a:gd name="connsiteY4" fmla="*/ 236017 h 250607"/>
                <a:gd name="connsiteX5" fmla="*/ 276147 w 290409"/>
                <a:gd name="connsiteY5" fmla="*/ 3321 h 250607"/>
                <a:gd name="connsiteX6" fmla="*/ 287006 w 290409"/>
                <a:gd name="connsiteY6" fmla="*/ 1416 h 250607"/>
                <a:gd name="connsiteX7" fmla="*/ 287768 w 290409"/>
                <a:gd name="connsiteY7" fmla="*/ 1988 h 2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409" h="250607">
                  <a:moveTo>
                    <a:pt x="287768" y="1988"/>
                  </a:moveTo>
                  <a:cubicBezTo>
                    <a:pt x="290720" y="4559"/>
                    <a:pt x="291292" y="9036"/>
                    <a:pt x="289006" y="12274"/>
                  </a:cubicBezTo>
                  <a:cubicBezTo>
                    <a:pt x="192708" y="149720"/>
                    <a:pt x="13352" y="248685"/>
                    <a:pt x="11543" y="249638"/>
                  </a:cubicBezTo>
                  <a:cubicBezTo>
                    <a:pt x="7733" y="251733"/>
                    <a:pt x="2970" y="250304"/>
                    <a:pt x="970" y="246589"/>
                  </a:cubicBezTo>
                  <a:cubicBezTo>
                    <a:pt x="-1126" y="242780"/>
                    <a:pt x="303" y="238112"/>
                    <a:pt x="4018" y="236017"/>
                  </a:cubicBezTo>
                  <a:cubicBezTo>
                    <a:pt x="5828" y="235064"/>
                    <a:pt x="182040" y="137719"/>
                    <a:pt x="276147" y="3321"/>
                  </a:cubicBezTo>
                  <a:cubicBezTo>
                    <a:pt x="278624" y="-203"/>
                    <a:pt x="283481" y="-1061"/>
                    <a:pt x="287006" y="1416"/>
                  </a:cubicBezTo>
                  <a:cubicBezTo>
                    <a:pt x="287291" y="1702"/>
                    <a:pt x="287482" y="1797"/>
                    <a:pt x="287768" y="198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4" name="Freeform: Shape 256">
              <a:extLst>
                <a:ext uri="{FF2B5EF4-FFF2-40B4-BE49-F238E27FC236}">
                  <a16:creationId xmlns:a16="http://schemas.microsoft.com/office/drawing/2014/main" id="{E5B1DB2F-CF5C-4087-BE72-B37167BC09C7}"/>
                </a:ext>
              </a:extLst>
            </p:cNvPr>
            <p:cNvSpPr/>
            <p:nvPr/>
          </p:nvSpPr>
          <p:spPr>
            <a:xfrm>
              <a:off x="2164991" y="86933"/>
              <a:ext cx="174165" cy="307650"/>
            </a:xfrm>
            <a:custGeom>
              <a:avLst/>
              <a:gdLst>
                <a:gd name="connsiteX0" fmla="*/ 6431 w 174165"/>
                <a:gd name="connsiteY0" fmla="*/ 279 h 307650"/>
                <a:gd name="connsiteX1" fmla="*/ 174166 w 174165"/>
                <a:gd name="connsiteY1" fmla="*/ 136296 h 307650"/>
                <a:gd name="connsiteX2" fmla="*/ 117778 w 174165"/>
                <a:gd name="connsiteY2" fmla="*/ 307651 h 307650"/>
                <a:gd name="connsiteX3" fmla="*/ 79964 w 174165"/>
                <a:gd name="connsiteY3" fmla="*/ 161156 h 307650"/>
                <a:gd name="connsiteX4" fmla="*/ 6431 w 174165"/>
                <a:gd name="connsiteY4" fmla="*/ 279 h 30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165" h="307650">
                  <a:moveTo>
                    <a:pt x="6431" y="279"/>
                  </a:moveTo>
                  <a:cubicBezTo>
                    <a:pt x="23957" y="4660"/>
                    <a:pt x="132923" y="99053"/>
                    <a:pt x="174166" y="136296"/>
                  </a:cubicBezTo>
                  <a:cubicBezTo>
                    <a:pt x="143686" y="188112"/>
                    <a:pt x="124731" y="244976"/>
                    <a:pt x="117778" y="307651"/>
                  </a:cubicBezTo>
                  <a:cubicBezTo>
                    <a:pt x="113587" y="251263"/>
                    <a:pt x="103014" y="196018"/>
                    <a:pt x="79964" y="161156"/>
                  </a:cubicBezTo>
                  <a:cubicBezTo>
                    <a:pt x="17956" y="66763"/>
                    <a:pt x="-14715" y="-5055"/>
                    <a:pt x="6431" y="279"/>
                  </a:cubicBezTo>
                  <a:close/>
                </a:path>
              </a:pathLst>
            </a:custGeom>
            <a:solidFill>
              <a:srgbClr val="EBA9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5" name="Freeform: Shape 257">
              <a:extLst>
                <a:ext uri="{FF2B5EF4-FFF2-40B4-BE49-F238E27FC236}">
                  <a16:creationId xmlns:a16="http://schemas.microsoft.com/office/drawing/2014/main" id="{4FC3A1D1-37B1-4E31-830B-95C036DD6C87}"/>
                </a:ext>
              </a:extLst>
            </p:cNvPr>
            <p:cNvSpPr/>
            <p:nvPr/>
          </p:nvSpPr>
          <p:spPr>
            <a:xfrm>
              <a:off x="1049567" y="-54449"/>
              <a:ext cx="1069371" cy="764882"/>
            </a:xfrm>
            <a:custGeom>
              <a:avLst/>
              <a:gdLst>
                <a:gd name="connsiteX0" fmla="*/ 242602 w 1069371"/>
                <a:gd name="connsiteY0" fmla="*/ 248437 h 764882"/>
                <a:gd name="connsiteX1" fmla="*/ 913162 w 1069371"/>
                <a:gd name="connsiteY1" fmla="*/ 13931 h 764882"/>
                <a:gd name="connsiteX2" fmla="*/ 1069372 w 1069371"/>
                <a:gd name="connsiteY2" fmla="*/ 72415 h 764882"/>
                <a:gd name="connsiteX3" fmla="*/ 313658 w 1069371"/>
                <a:gd name="connsiteY3" fmla="*/ 287489 h 764882"/>
                <a:gd name="connsiteX4" fmla="*/ 0 w 1069371"/>
                <a:gd name="connsiteY4" fmla="*/ 764882 h 764882"/>
                <a:gd name="connsiteX5" fmla="*/ 5525 w 1069371"/>
                <a:gd name="connsiteY5" fmla="*/ 687444 h 764882"/>
                <a:gd name="connsiteX6" fmla="*/ 242602 w 1069371"/>
                <a:gd name="connsiteY6" fmla="*/ 248437 h 7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9371" h="764882">
                  <a:moveTo>
                    <a:pt x="242602" y="248437"/>
                  </a:moveTo>
                  <a:cubicBezTo>
                    <a:pt x="420338" y="74987"/>
                    <a:pt x="660368" y="-41504"/>
                    <a:pt x="913162" y="13931"/>
                  </a:cubicBezTo>
                  <a:cubicBezTo>
                    <a:pt x="969550" y="26314"/>
                    <a:pt x="1018699" y="48602"/>
                    <a:pt x="1069372" y="72415"/>
                  </a:cubicBezTo>
                  <a:cubicBezTo>
                    <a:pt x="869823" y="14027"/>
                    <a:pt x="556832" y="103181"/>
                    <a:pt x="313658" y="287489"/>
                  </a:cubicBezTo>
                  <a:cubicBezTo>
                    <a:pt x="126492" y="429412"/>
                    <a:pt x="33528" y="662393"/>
                    <a:pt x="0" y="764882"/>
                  </a:cubicBezTo>
                  <a:cubicBezTo>
                    <a:pt x="381" y="738974"/>
                    <a:pt x="2381" y="712971"/>
                    <a:pt x="5525" y="687444"/>
                  </a:cubicBezTo>
                  <a:cubicBezTo>
                    <a:pt x="27908" y="512660"/>
                    <a:pt x="118205" y="369690"/>
                    <a:pt x="242602" y="248437"/>
                  </a:cubicBez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86" name="Graphic 236">
              <a:extLst>
                <a:ext uri="{FF2B5EF4-FFF2-40B4-BE49-F238E27FC236}">
                  <a16:creationId xmlns:a16="http://schemas.microsoft.com/office/drawing/2014/main" id="{20FC2601-9F15-4027-9735-48CCD06D2FB9}"/>
                </a:ext>
              </a:extLst>
            </p:cNvPr>
            <p:cNvGrpSpPr/>
            <p:nvPr/>
          </p:nvGrpSpPr>
          <p:grpSpPr>
            <a:xfrm>
              <a:off x="1175267" y="163750"/>
              <a:ext cx="932191" cy="689765"/>
              <a:chOff x="1175267" y="163750"/>
              <a:chExt cx="932191" cy="689765"/>
            </a:xfrm>
            <a:solidFill>
              <a:srgbClr val="FFE066"/>
            </a:solidFill>
          </p:grpSpPr>
          <p:sp>
            <p:nvSpPr>
              <p:cNvPr id="314" name="Freeform: Shape 259">
                <a:extLst>
                  <a:ext uri="{FF2B5EF4-FFF2-40B4-BE49-F238E27FC236}">
                    <a16:creationId xmlns:a16="http://schemas.microsoft.com/office/drawing/2014/main" id="{8B4AF8D4-9AF0-439B-A68F-52F9750F9C63}"/>
                  </a:ext>
                </a:extLst>
              </p:cNvPr>
              <p:cNvSpPr/>
              <p:nvPr/>
            </p:nvSpPr>
            <p:spPr>
              <a:xfrm>
                <a:off x="1175267" y="163750"/>
                <a:ext cx="839729" cy="499472"/>
              </a:xfrm>
              <a:custGeom>
                <a:avLst/>
                <a:gdLst>
                  <a:gd name="connsiteX0" fmla="*/ 792 w 839729"/>
                  <a:gd name="connsiteY0" fmla="*/ 493914 h 499472"/>
                  <a:gd name="connsiteX1" fmla="*/ 5935 w 839729"/>
                  <a:gd name="connsiteY1" fmla="*/ 498391 h 499472"/>
                  <a:gd name="connsiteX2" fmla="*/ 380078 w 839729"/>
                  <a:gd name="connsiteY2" fmla="*/ 186447 h 499472"/>
                  <a:gd name="connsiteX3" fmla="*/ 591914 w 839729"/>
                  <a:gd name="connsiteY3" fmla="*/ 83005 h 499472"/>
                  <a:gd name="connsiteX4" fmla="*/ 832325 w 839729"/>
                  <a:gd name="connsiteY4" fmla="*/ 24808 h 499472"/>
                  <a:gd name="connsiteX5" fmla="*/ 830896 w 839729"/>
                  <a:gd name="connsiteY5" fmla="*/ 3186 h 499472"/>
                  <a:gd name="connsiteX6" fmla="*/ 603344 w 839729"/>
                  <a:gd name="connsiteY6" fmla="*/ 40524 h 499472"/>
                  <a:gd name="connsiteX7" fmla="*/ 380459 w 839729"/>
                  <a:gd name="connsiteY7" fmla="*/ 143299 h 499472"/>
                  <a:gd name="connsiteX8" fmla="*/ 792 w 839729"/>
                  <a:gd name="connsiteY8" fmla="*/ 493914 h 49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9729" h="499472">
                    <a:moveTo>
                      <a:pt x="792" y="493914"/>
                    </a:moveTo>
                    <a:cubicBezTo>
                      <a:pt x="-1875" y="497438"/>
                      <a:pt x="2792" y="501439"/>
                      <a:pt x="5935" y="498391"/>
                    </a:cubicBezTo>
                    <a:cubicBezTo>
                      <a:pt x="121855" y="385424"/>
                      <a:pt x="242632" y="272934"/>
                      <a:pt x="380078" y="186447"/>
                    </a:cubicBezTo>
                    <a:cubicBezTo>
                      <a:pt x="446753" y="144442"/>
                      <a:pt x="517618" y="109104"/>
                      <a:pt x="591914" y="83005"/>
                    </a:cubicBezTo>
                    <a:cubicBezTo>
                      <a:pt x="670209" y="55478"/>
                      <a:pt x="755839" y="53383"/>
                      <a:pt x="832325" y="24808"/>
                    </a:cubicBezTo>
                    <a:cubicBezTo>
                      <a:pt x="842516" y="20998"/>
                      <a:pt x="842326" y="5186"/>
                      <a:pt x="830896" y="3186"/>
                    </a:cubicBezTo>
                    <a:cubicBezTo>
                      <a:pt x="758411" y="-9482"/>
                      <a:pt x="672114" y="18236"/>
                      <a:pt x="603344" y="40524"/>
                    </a:cubicBezTo>
                    <a:cubicBezTo>
                      <a:pt x="525334" y="65765"/>
                      <a:pt x="450658" y="101103"/>
                      <a:pt x="380459" y="143299"/>
                    </a:cubicBezTo>
                    <a:cubicBezTo>
                      <a:pt x="230154" y="233691"/>
                      <a:pt x="106329" y="355040"/>
                      <a:pt x="792" y="49391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5" name="Freeform: Shape 260">
                <a:extLst>
                  <a:ext uri="{FF2B5EF4-FFF2-40B4-BE49-F238E27FC236}">
                    <a16:creationId xmlns:a16="http://schemas.microsoft.com/office/drawing/2014/main" id="{397EF83B-A7BA-42DF-985A-C4C90C83B8F6}"/>
                  </a:ext>
                </a:extLst>
              </p:cNvPr>
              <p:cNvSpPr/>
              <p:nvPr/>
            </p:nvSpPr>
            <p:spPr>
              <a:xfrm>
                <a:off x="1401882" y="491602"/>
                <a:ext cx="705576" cy="361914"/>
              </a:xfrm>
              <a:custGeom>
                <a:avLst/>
                <a:gdLst>
                  <a:gd name="connsiteX0" fmla="*/ 1825 w 705576"/>
                  <a:gd name="connsiteY0" fmla="*/ 361897 h 361914"/>
                  <a:gd name="connsiteX1" fmla="*/ 386730 w 705576"/>
                  <a:gd name="connsiteY1" fmla="*/ 226165 h 361914"/>
                  <a:gd name="connsiteX2" fmla="*/ 578087 w 705576"/>
                  <a:gd name="connsiteY2" fmla="*/ 110532 h 361914"/>
                  <a:gd name="connsiteX3" fmla="*/ 704960 w 705576"/>
                  <a:gd name="connsiteY3" fmla="*/ 7376 h 361914"/>
                  <a:gd name="connsiteX4" fmla="*/ 696483 w 705576"/>
                  <a:gd name="connsiteY4" fmla="*/ 1756 h 361914"/>
                  <a:gd name="connsiteX5" fmla="*/ 547512 w 705576"/>
                  <a:gd name="connsiteY5" fmla="*/ 115294 h 361914"/>
                  <a:gd name="connsiteX6" fmla="*/ 380253 w 705576"/>
                  <a:gd name="connsiteY6" fmla="*/ 216355 h 361914"/>
                  <a:gd name="connsiteX7" fmla="*/ 1063 w 705576"/>
                  <a:gd name="connsiteY7" fmla="*/ 358468 h 361914"/>
                  <a:gd name="connsiteX8" fmla="*/ 1825 w 705576"/>
                  <a:gd name="connsiteY8" fmla="*/ 361897 h 36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5576" h="361914">
                    <a:moveTo>
                      <a:pt x="1825" y="361897"/>
                    </a:moveTo>
                    <a:cubicBezTo>
                      <a:pt x="137937" y="338751"/>
                      <a:pt x="265000" y="290364"/>
                      <a:pt x="386730" y="226165"/>
                    </a:cubicBezTo>
                    <a:cubicBezTo>
                      <a:pt x="452643" y="191399"/>
                      <a:pt x="516937" y="153204"/>
                      <a:pt x="578087" y="110532"/>
                    </a:cubicBezTo>
                    <a:cubicBezTo>
                      <a:pt x="622188" y="79671"/>
                      <a:pt x="677528" y="55382"/>
                      <a:pt x="704960" y="7376"/>
                    </a:cubicBezTo>
                    <a:cubicBezTo>
                      <a:pt x="707818" y="2423"/>
                      <a:pt x="700007" y="-2816"/>
                      <a:pt x="696483" y="1756"/>
                    </a:cubicBezTo>
                    <a:cubicBezTo>
                      <a:pt x="660764" y="49667"/>
                      <a:pt x="596947" y="81385"/>
                      <a:pt x="547512" y="115294"/>
                    </a:cubicBezTo>
                    <a:cubicBezTo>
                      <a:pt x="493886" y="152156"/>
                      <a:pt x="437498" y="185494"/>
                      <a:pt x="380253" y="216355"/>
                    </a:cubicBezTo>
                    <a:cubicBezTo>
                      <a:pt x="260714" y="280648"/>
                      <a:pt x="134127" y="330940"/>
                      <a:pt x="1063" y="358468"/>
                    </a:cubicBezTo>
                    <a:cubicBezTo>
                      <a:pt x="-747" y="358944"/>
                      <a:pt x="-81" y="362182"/>
                      <a:pt x="1825" y="361897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6" name="Freeform: Shape 261">
                <a:extLst>
                  <a:ext uri="{FF2B5EF4-FFF2-40B4-BE49-F238E27FC236}">
                    <a16:creationId xmlns:a16="http://schemas.microsoft.com/office/drawing/2014/main" id="{DC905B08-4DCD-4EBA-98DA-447364C1D66F}"/>
                  </a:ext>
                </a:extLst>
              </p:cNvPr>
              <p:cNvSpPr/>
              <p:nvPr/>
            </p:nvSpPr>
            <p:spPr>
              <a:xfrm>
                <a:off x="1538668" y="350477"/>
                <a:ext cx="448876" cy="216559"/>
              </a:xfrm>
              <a:custGeom>
                <a:avLst/>
                <a:gdLst>
                  <a:gd name="connsiteX0" fmla="*/ 4580 w 448876"/>
                  <a:gd name="connsiteY0" fmla="*/ 216224 h 216559"/>
                  <a:gd name="connsiteX1" fmla="*/ 447302 w 448876"/>
                  <a:gd name="connsiteY1" fmla="*/ 4769 h 216559"/>
                  <a:gd name="connsiteX2" fmla="*/ 446349 w 448876"/>
                  <a:gd name="connsiteY2" fmla="*/ 6 h 216559"/>
                  <a:gd name="connsiteX3" fmla="*/ 233370 w 448876"/>
                  <a:gd name="connsiteY3" fmla="*/ 80683 h 216559"/>
                  <a:gd name="connsiteX4" fmla="*/ 1341 w 448876"/>
                  <a:gd name="connsiteY4" fmla="*/ 211271 h 216559"/>
                  <a:gd name="connsiteX5" fmla="*/ 4580 w 448876"/>
                  <a:gd name="connsiteY5" fmla="*/ 216224 h 2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876" h="216559">
                    <a:moveTo>
                      <a:pt x="4580" y="216224"/>
                    </a:moveTo>
                    <a:cubicBezTo>
                      <a:pt x="151646" y="140786"/>
                      <a:pt x="289949" y="57633"/>
                      <a:pt x="447302" y="4769"/>
                    </a:cubicBezTo>
                    <a:cubicBezTo>
                      <a:pt x="449874" y="3912"/>
                      <a:pt x="449112" y="-184"/>
                      <a:pt x="446349" y="6"/>
                    </a:cubicBezTo>
                    <a:cubicBezTo>
                      <a:pt x="373102" y="4674"/>
                      <a:pt x="298903" y="50013"/>
                      <a:pt x="233370" y="80683"/>
                    </a:cubicBezTo>
                    <a:cubicBezTo>
                      <a:pt x="152789" y="118402"/>
                      <a:pt x="79065" y="168408"/>
                      <a:pt x="1341" y="211271"/>
                    </a:cubicBezTo>
                    <a:cubicBezTo>
                      <a:pt x="-1897" y="213176"/>
                      <a:pt x="1341" y="217843"/>
                      <a:pt x="4580" y="21622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87" name="Graphic 236">
              <a:extLst>
                <a:ext uri="{FF2B5EF4-FFF2-40B4-BE49-F238E27FC236}">
                  <a16:creationId xmlns:a16="http://schemas.microsoft.com/office/drawing/2014/main" id="{20FC2601-9F15-4027-9735-48CCD06D2FB9}"/>
                </a:ext>
              </a:extLst>
            </p:cNvPr>
            <p:cNvGrpSpPr/>
            <p:nvPr/>
          </p:nvGrpSpPr>
          <p:grpSpPr>
            <a:xfrm>
              <a:off x="1130949" y="-8714"/>
              <a:ext cx="1205631" cy="737577"/>
              <a:chOff x="1130949" y="-8714"/>
              <a:chExt cx="1205631" cy="737577"/>
            </a:xfrm>
            <a:solidFill>
              <a:srgbClr val="FFFFFF"/>
            </a:solidFill>
          </p:grpSpPr>
          <p:sp>
            <p:nvSpPr>
              <p:cNvPr id="289" name="Freeform: Shape 263">
                <a:extLst>
                  <a:ext uri="{FF2B5EF4-FFF2-40B4-BE49-F238E27FC236}">
                    <a16:creationId xmlns:a16="http://schemas.microsoft.com/office/drawing/2014/main" id="{8763BFC7-E14D-44E8-9BF3-BC101A930BBA}"/>
                  </a:ext>
                </a:extLst>
              </p:cNvPr>
              <p:cNvSpPr/>
              <p:nvPr/>
            </p:nvSpPr>
            <p:spPr>
              <a:xfrm>
                <a:off x="1393911" y="311631"/>
                <a:ext cx="63423" cy="53056"/>
              </a:xfrm>
              <a:custGeom>
                <a:avLst/>
                <a:gdLst>
                  <a:gd name="connsiteX0" fmla="*/ 461 w 63423"/>
                  <a:gd name="connsiteY0" fmla="*/ 46758 h 53056"/>
                  <a:gd name="connsiteX1" fmla="*/ 4652 w 63423"/>
                  <a:gd name="connsiteY1" fmla="*/ 53044 h 53056"/>
                  <a:gd name="connsiteX2" fmla="*/ 32751 w 63423"/>
                  <a:gd name="connsiteY2" fmla="*/ 38852 h 53056"/>
                  <a:gd name="connsiteX3" fmla="*/ 61897 w 63423"/>
                  <a:gd name="connsiteY3" fmla="*/ 13801 h 53056"/>
                  <a:gd name="connsiteX4" fmla="*/ 53229 w 63423"/>
                  <a:gd name="connsiteY4" fmla="*/ 752 h 53056"/>
                  <a:gd name="connsiteX5" fmla="*/ 23130 w 63423"/>
                  <a:gd name="connsiteY5" fmla="*/ 24279 h 53056"/>
                  <a:gd name="connsiteX6" fmla="*/ 461 w 63423"/>
                  <a:gd name="connsiteY6" fmla="*/ 46758 h 5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423" h="53056">
                    <a:moveTo>
                      <a:pt x="461" y="46758"/>
                    </a:moveTo>
                    <a:cubicBezTo>
                      <a:pt x="-1063" y="49901"/>
                      <a:pt x="1413" y="52854"/>
                      <a:pt x="4652" y="53044"/>
                    </a:cubicBezTo>
                    <a:cubicBezTo>
                      <a:pt x="15034" y="53425"/>
                      <a:pt x="24940" y="44853"/>
                      <a:pt x="32751" y="38852"/>
                    </a:cubicBezTo>
                    <a:cubicBezTo>
                      <a:pt x="42466" y="31327"/>
                      <a:pt x="54753" y="23898"/>
                      <a:pt x="61897" y="13801"/>
                    </a:cubicBezTo>
                    <a:cubicBezTo>
                      <a:pt x="65993" y="7991"/>
                      <a:pt x="61421" y="-2963"/>
                      <a:pt x="53229" y="752"/>
                    </a:cubicBezTo>
                    <a:cubicBezTo>
                      <a:pt x="41609" y="5991"/>
                      <a:pt x="32751" y="16087"/>
                      <a:pt x="23130" y="24279"/>
                    </a:cubicBezTo>
                    <a:cubicBezTo>
                      <a:pt x="15415" y="30756"/>
                      <a:pt x="4842" y="37423"/>
                      <a:pt x="461" y="46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0" name="Freeform: Shape 264">
                <a:extLst>
                  <a:ext uri="{FF2B5EF4-FFF2-40B4-BE49-F238E27FC236}">
                    <a16:creationId xmlns:a16="http://schemas.microsoft.com/office/drawing/2014/main" id="{E0857EDF-B615-4188-953E-2D2725B589D6}"/>
                  </a:ext>
                </a:extLst>
              </p:cNvPr>
              <p:cNvSpPr/>
              <p:nvPr/>
            </p:nvSpPr>
            <p:spPr>
              <a:xfrm>
                <a:off x="1418734" y="249110"/>
                <a:ext cx="50383" cy="44992"/>
              </a:xfrm>
              <a:custGeom>
                <a:avLst/>
                <a:gdLst>
                  <a:gd name="connsiteX0" fmla="*/ 16691 w 50383"/>
                  <a:gd name="connsiteY0" fmla="*/ 42509 h 44992"/>
                  <a:gd name="connsiteX1" fmla="*/ 34884 w 50383"/>
                  <a:gd name="connsiteY1" fmla="*/ 27650 h 44992"/>
                  <a:gd name="connsiteX2" fmla="*/ 49648 w 50383"/>
                  <a:gd name="connsiteY2" fmla="*/ 11648 h 44992"/>
                  <a:gd name="connsiteX3" fmla="*/ 39551 w 50383"/>
                  <a:gd name="connsiteY3" fmla="*/ 218 h 44992"/>
                  <a:gd name="connsiteX4" fmla="*/ 21644 w 50383"/>
                  <a:gd name="connsiteY4" fmla="*/ 10505 h 44992"/>
                  <a:gd name="connsiteX5" fmla="*/ 4309 w 50383"/>
                  <a:gd name="connsiteY5" fmla="*/ 23840 h 44992"/>
                  <a:gd name="connsiteX6" fmla="*/ 16691 w 50383"/>
                  <a:gd name="connsiteY6" fmla="*/ 42509 h 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383" h="44992">
                    <a:moveTo>
                      <a:pt x="16691" y="42509"/>
                    </a:moveTo>
                    <a:cubicBezTo>
                      <a:pt x="22597" y="37460"/>
                      <a:pt x="28788" y="32603"/>
                      <a:pt x="34884" y="27650"/>
                    </a:cubicBezTo>
                    <a:cubicBezTo>
                      <a:pt x="40694" y="22982"/>
                      <a:pt x="46790" y="18791"/>
                      <a:pt x="49648" y="11648"/>
                    </a:cubicBezTo>
                    <a:cubicBezTo>
                      <a:pt x="52505" y="4599"/>
                      <a:pt x="46600" y="-1211"/>
                      <a:pt x="39551" y="218"/>
                    </a:cubicBezTo>
                    <a:cubicBezTo>
                      <a:pt x="32598" y="1646"/>
                      <a:pt x="27169" y="6314"/>
                      <a:pt x="21644" y="10505"/>
                    </a:cubicBezTo>
                    <a:cubicBezTo>
                      <a:pt x="15834" y="14886"/>
                      <a:pt x="10024" y="19268"/>
                      <a:pt x="4309" y="23840"/>
                    </a:cubicBezTo>
                    <a:cubicBezTo>
                      <a:pt x="-6835" y="32888"/>
                      <a:pt x="5928" y="51748"/>
                      <a:pt x="16691" y="425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1" name="Freeform: Shape 265">
                <a:extLst>
                  <a:ext uri="{FF2B5EF4-FFF2-40B4-BE49-F238E27FC236}">
                    <a16:creationId xmlns:a16="http://schemas.microsoft.com/office/drawing/2014/main" id="{873E9FF3-DA59-47AF-8888-308872579180}"/>
                  </a:ext>
                </a:extLst>
              </p:cNvPr>
              <p:cNvSpPr/>
              <p:nvPr/>
            </p:nvSpPr>
            <p:spPr>
              <a:xfrm>
                <a:off x="1563713" y="225045"/>
                <a:ext cx="77918" cy="48853"/>
              </a:xfrm>
              <a:custGeom>
                <a:avLst/>
                <a:gdLst>
                  <a:gd name="connsiteX0" fmla="*/ 14 w 77918"/>
                  <a:gd name="connsiteY0" fmla="*/ 42190 h 48853"/>
                  <a:gd name="connsiteX1" fmla="*/ 1348 w 77918"/>
                  <a:gd name="connsiteY1" fmla="*/ 44857 h 48853"/>
                  <a:gd name="connsiteX2" fmla="*/ 12016 w 77918"/>
                  <a:gd name="connsiteY2" fmla="*/ 48572 h 48853"/>
                  <a:gd name="connsiteX3" fmla="*/ 30875 w 77918"/>
                  <a:gd name="connsiteY3" fmla="*/ 47714 h 48853"/>
                  <a:gd name="connsiteX4" fmla="*/ 69642 w 77918"/>
                  <a:gd name="connsiteY4" fmla="*/ 36284 h 48853"/>
                  <a:gd name="connsiteX5" fmla="*/ 62498 w 77918"/>
                  <a:gd name="connsiteY5" fmla="*/ 185 h 48853"/>
                  <a:gd name="connsiteX6" fmla="*/ 18112 w 77918"/>
                  <a:gd name="connsiteY6" fmla="*/ 14948 h 48853"/>
                  <a:gd name="connsiteX7" fmla="*/ 14 w 77918"/>
                  <a:gd name="connsiteY7" fmla="*/ 42190 h 48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18" h="48853">
                    <a:moveTo>
                      <a:pt x="14" y="42190"/>
                    </a:moveTo>
                    <a:cubicBezTo>
                      <a:pt x="-81" y="43238"/>
                      <a:pt x="300" y="44381"/>
                      <a:pt x="1348" y="44857"/>
                    </a:cubicBezTo>
                    <a:cubicBezTo>
                      <a:pt x="5158" y="46381"/>
                      <a:pt x="7825" y="48095"/>
                      <a:pt x="12016" y="48572"/>
                    </a:cubicBezTo>
                    <a:cubicBezTo>
                      <a:pt x="18302" y="49334"/>
                      <a:pt x="24589" y="48381"/>
                      <a:pt x="30875" y="47714"/>
                    </a:cubicBezTo>
                    <a:cubicBezTo>
                      <a:pt x="42686" y="46381"/>
                      <a:pt x="59926" y="43619"/>
                      <a:pt x="69642" y="36284"/>
                    </a:cubicBezTo>
                    <a:cubicBezTo>
                      <a:pt x="82120" y="26855"/>
                      <a:pt x="81072" y="1994"/>
                      <a:pt x="62498" y="185"/>
                    </a:cubicBezTo>
                    <a:cubicBezTo>
                      <a:pt x="47449" y="-1244"/>
                      <a:pt x="30018" y="5804"/>
                      <a:pt x="18112" y="14948"/>
                    </a:cubicBezTo>
                    <a:cubicBezTo>
                      <a:pt x="7920" y="22664"/>
                      <a:pt x="1157" y="29712"/>
                      <a:pt x="14" y="42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2" name="Freeform: Shape 266">
                <a:extLst>
                  <a:ext uri="{FF2B5EF4-FFF2-40B4-BE49-F238E27FC236}">
                    <a16:creationId xmlns:a16="http://schemas.microsoft.com/office/drawing/2014/main" id="{A9D5B301-ADBA-4768-AB68-A8B8C30CA370}"/>
                  </a:ext>
                </a:extLst>
              </p:cNvPr>
              <p:cNvSpPr/>
              <p:nvPr/>
            </p:nvSpPr>
            <p:spPr>
              <a:xfrm>
                <a:off x="1518789" y="131643"/>
                <a:ext cx="90508" cy="51179"/>
              </a:xfrm>
              <a:custGeom>
                <a:avLst/>
                <a:gdLst>
                  <a:gd name="connsiteX0" fmla="*/ 361 w 90508"/>
                  <a:gd name="connsiteY0" fmla="*/ 48342 h 51179"/>
                  <a:gd name="connsiteX1" fmla="*/ 2171 w 90508"/>
                  <a:gd name="connsiteY1" fmla="*/ 51105 h 51179"/>
                  <a:gd name="connsiteX2" fmla="*/ 50748 w 90508"/>
                  <a:gd name="connsiteY2" fmla="*/ 38436 h 51179"/>
                  <a:gd name="connsiteX3" fmla="*/ 89515 w 90508"/>
                  <a:gd name="connsiteY3" fmla="*/ 18148 h 51179"/>
                  <a:gd name="connsiteX4" fmla="*/ 87133 w 90508"/>
                  <a:gd name="connsiteY4" fmla="*/ 6623 h 51179"/>
                  <a:gd name="connsiteX5" fmla="*/ 39318 w 90508"/>
                  <a:gd name="connsiteY5" fmla="*/ 10528 h 51179"/>
                  <a:gd name="connsiteX6" fmla="*/ 361 w 90508"/>
                  <a:gd name="connsiteY6" fmla="*/ 48342 h 5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508" h="51179">
                    <a:moveTo>
                      <a:pt x="361" y="48342"/>
                    </a:moveTo>
                    <a:cubicBezTo>
                      <a:pt x="-592" y="49676"/>
                      <a:pt x="456" y="51581"/>
                      <a:pt x="2171" y="51105"/>
                    </a:cubicBezTo>
                    <a:cubicBezTo>
                      <a:pt x="18268" y="46247"/>
                      <a:pt x="34651" y="44342"/>
                      <a:pt x="50748" y="38436"/>
                    </a:cubicBezTo>
                    <a:cubicBezTo>
                      <a:pt x="64178" y="33483"/>
                      <a:pt x="82276" y="31864"/>
                      <a:pt x="89515" y="18148"/>
                    </a:cubicBezTo>
                    <a:cubicBezTo>
                      <a:pt x="91706" y="13957"/>
                      <a:pt x="89991" y="9766"/>
                      <a:pt x="87133" y="6623"/>
                    </a:cubicBezTo>
                    <a:cubicBezTo>
                      <a:pt x="74942" y="-7093"/>
                      <a:pt x="52558" y="3670"/>
                      <a:pt x="39318" y="10528"/>
                    </a:cubicBezTo>
                    <a:cubicBezTo>
                      <a:pt x="21221" y="19672"/>
                      <a:pt x="12172" y="32626"/>
                      <a:pt x="361" y="483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3" name="Freeform: Shape 267">
                <a:extLst>
                  <a:ext uri="{FF2B5EF4-FFF2-40B4-BE49-F238E27FC236}">
                    <a16:creationId xmlns:a16="http://schemas.microsoft.com/office/drawing/2014/main" id="{6D034387-4D49-4C48-86F6-B092801B8C09}"/>
                  </a:ext>
                </a:extLst>
              </p:cNvPr>
              <p:cNvSpPr/>
              <p:nvPr/>
            </p:nvSpPr>
            <p:spPr>
              <a:xfrm>
                <a:off x="1679732" y="133121"/>
                <a:ext cx="91938" cy="40003"/>
              </a:xfrm>
              <a:custGeom>
                <a:avLst/>
                <a:gdLst>
                  <a:gd name="connsiteX0" fmla="*/ 2772 w 91938"/>
                  <a:gd name="connsiteY0" fmla="*/ 39911 h 40003"/>
                  <a:gd name="connsiteX1" fmla="*/ 42205 w 91938"/>
                  <a:gd name="connsiteY1" fmla="*/ 35149 h 40003"/>
                  <a:gd name="connsiteX2" fmla="*/ 84020 w 91938"/>
                  <a:gd name="connsiteY2" fmla="*/ 23338 h 40003"/>
                  <a:gd name="connsiteX3" fmla="*/ 79448 w 91938"/>
                  <a:gd name="connsiteY3" fmla="*/ 1 h 40003"/>
                  <a:gd name="connsiteX4" fmla="*/ 676 w 91938"/>
                  <a:gd name="connsiteY4" fmla="*/ 35530 h 40003"/>
                  <a:gd name="connsiteX5" fmla="*/ 2772 w 91938"/>
                  <a:gd name="connsiteY5" fmla="*/ 39911 h 4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938" h="40003">
                    <a:moveTo>
                      <a:pt x="2772" y="39911"/>
                    </a:moveTo>
                    <a:cubicBezTo>
                      <a:pt x="16488" y="40387"/>
                      <a:pt x="28965" y="39054"/>
                      <a:pt x="42205" y="35149"/>
                    </a:cubicBezTo>
                    <a:cubicBezTo>
                      <a:pt x="56112" y="30958"/>
                      <a:pt x="70494" y="28576"/>
                      <a:pt x="84020" y="23338"/>
                    </a:cubicBezTo>
                    <a:cubicBezTo>
                      <a:pt x="96879" y="18385"/>
                      <a:pt x="93164" y="-189"/>
                      <a:pt x="79448" y="1"/>
                    </a:cubicBezTo>
                    <a:cubicBezTo>
                      <a:pt x="50968" y="287"/>
                      <a:pt x="19059" y="13813"/>
                      <a:pt x="676" y="35530"/>
                    </a:cubicBezTo>
                    <a:cubicBezTo>
                      <a:pt x="-943" y="37435"/>
                      <a:pt x="581" y="39816"/>
                      <a:pt x="2772" y="39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4" name="Freeform: Shape 268">
                <a:extLst>
                  <a:ext uri="{FF2B5EF4-FFF2-40B4-BE49-F238E27FC236}">
                    <a16:creationId xmlns:a16="http://schemas.microsoft.com/office/drawing/2014/main" id="{4C1D3579-900E-4A98-A510-DAA868C18014}"/>
                  </a:ext>
                </a:extLst>
              </p:cNvPr>
              <p:cNvSpPr/>
              <p:nvPr/>
            </p:nvSpPr>
            <p:spPr>
              <a:xfrm>
                <a:off x="1244257" y="317395"/>
                <a:ext cx="56617" cy="57598"/>
              </a:xfrm>
              <a:custGeom>
                <a:avLst/>
                <a:gdLst>
                  <a:gd name="connsiteX0" fmla="*/ 21813 w 56617"/>
                  <a:gd name="connsiteY0" fmla="*/ 24230 h 57598"/>
                  <a:gd name="connsiteX1" fmla="*/ 192 w 56617"/>
                  <a:gd name="connsiteY1" fmla="*/ 54520 h 57598"/>
                  <a:gd name="connsiteX2" fmla="*/ 3335 w 56617"/>
                  <a:gd name="connsiteY2" fmla="*/ 57282 h 57598"/>
                  <a:gd name="connsiteX3" fmla="*/ 36291 w 56617"/>
                  <a:gd name="connsiteY3" fmla="*/ 33469 h 57598"/>
                  <a:gd name="connsiteX4" fmla="*/ 56580 w 56617"/>
                  <a:gd name="connsiteY4" fmla="*/ 8038 h 57598"/>
                  <a:gd name="connsiteX5" fmla="*/ 47721 w 56617"/>
                  <a:gd name="connsiteY5" fmla="*/ 322 h 57598"/>
                  <a:gd name="connsiteX6" fmla="*/ 21813 w 56617"/>
                  <a:gd name="connsiteY6" fmla="*/ 24230 h 5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617" h="57598">
                    <a:moveTo>
                      <a:pt x="21813" y="24230"/>
                    </a:moveTo>
                    <a:cubicBezTo>
                      <a:pt x="13146" y="33374"/>
                      <a:pt x="5240" y="42804"/>
                      <a:pt x="192" y="54520"/>
                    </a:cubicBezTo>
                    <a:cubicBezTo>
                      <a:pt x="-666" y="56615"/>
                      <a:pt x="1525" y="58330"/>
                      <a:pt x="3335" y="57282"/>
                    </a:cubicBezTo>
                    <a:cubicBezTo>
                      <a:pt x="15336" y="50614"/>
                      <a:pt x="26004" y="42518"/>
                      <a:pt x="36291" y="33469"/>
                    </a:cubicBezTo>
                    <a:cubicBezTo>
                      <a:pt x="44483" y="26326"/>
                      <a:pt x="55437" y="19563"/>
                      <a:pt x="56580" y="8038"/>
                    </a:cubicBezTo>
                    <a:cubicBezTo>
                      <a:pt x="57056" y="2894"/>
                      <a:pt x="52960" y="-1202"/>
                      <a:pt x="47721" y="322"/>
                    </a:cubicBezTo>
                    <a:cubicBezTo>
                      <a:pt x="36577" y="3561"/>
                      <a:pt x="29529" y="16039"/>
                      <a:pt x="21813" y="242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5" name="Freeform: Shape 269">
                <a:extLst>
                  <a:ext uri="{FF2B5EF4-FFF2-40B4-BE49-F238E27FC236}">
                    <a16:creationId xmlns:a16="http://schemas.microsoft.com/office/drawing/2014/main" id="{8919DD21-90A3-4761-B200-F77F188983CE}"/>
                  </a:ext>
                </a:extLst>
              </p:cNvPr>
              <p:cNvSpPr/>
              <p:nvPr/>
            </p:nvSpPr>
            <p:spPr>
              <a:xfrm>
                <a:off x="1224550" y="442841"/>
                <a:ext cx="51287" cy="52282"/>
              </a:xfrm>
              <a:custGeom>
                <a:avLst/>
                <a:gdLst>
                  <a:gd name="connsiteX0" fmla="*/ 86 w 51287"/>
                  <a:gd name="connsiteY0" fmla="*/ 50898 h 52282"/>
                  <a:gd name="connsiteX1" fmla="*/ 1515 w 51287"/>
                  <a:gd name="connsiteY1" fmla="*/ 52137 h 52282"/>
                  <a:gd name="connsiteX2" fmla="*/ 37710 w 51287"/>
                  <a:gd name="connsiteY2" fmla="*/ 25276 h 52282"/>
                  <a:gd name="connsiteX3" fmla="*/ 48854 w 51287"/>
                  <a:gd name="connsiteY3" fmla="*/ 2511 h 52282"/>
                  <a:gd name="connsiteX4" fmla="*/ 25804 w 51287"/>
                  <a:gd name="connsiteY4" fmla="*/ 11846 h 52282"/>
                  <a:gd name="connsiteX5" fmla="*/ 86 w 51287"/>
                  <a:gd name="connsiteY5" fmla="*/ 50898 h 5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87" h="52282">
                    <a:moveTo>
                      <a:pt x="86" y="50898"/>
                    </a:moveTo>
                    <a:cubicBezTo>
                      <a:pt x="-295" y="51851"/>
                      <a:pt x="658" y="52613"/>
                      <a:pt x="1515" y="52137"/>
                    </a:cubicBezTo>
                    <a:cubicBezTo>
                      <a:pt x="14945" y="44612"/>
                      <a:pt x="26471" y="35754"/>
                      <a:pt x="37710" y="25276"/>
                    </a:cubicBezTo>
                    <a:cubicBezTo>
                      <a:pt x="42663" y="20704"/>
                      <a:pt x="56951" y="10703"/>
                      <a:pt x="48854" y="2511"/>
                    </a:cubicBezTo>
                    <a:cubicBezTo>
                      <a:pt x="41330" y="-5299"/>
                      <a:pt x="30471" y="7179"/>
                      <a:pt x="25804" y="11846"/>
                    </a:cubicBezTo>
                    <a:cubicBezTo>
                      <a:pt x="14279" y="23371"/>
                      <a:pt x="6087" y="35849"/>
                      <a:pt x="86" y="508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6" name="Freeform: Shape 270">
                <a:extLst>
                  <a:ext uri="{FF2B5EF4-FFF2-40B4-BE49-F238E27FC236}">
                    <a16:creationId xmlns:a16="http://schemas.microsoft.com/office/drawing/2014/main" id="{B662AA36-F7F9-479E-BD30-5093ED5FE121}"/>
                  </a:ext>
                </a:extLst>
              </p:cNvPr>
              <p:cNvSpPr/>
              <p:nvPr/>
            </p:nvSpPr>
            <p:spPr>
              <a:xfrm>
                <a:off x="1350515" y="447190"/>
                <a:ext cx="87371" cy="60531"/>
              </a:xfrm>
              <a:custGeom>
                <a:avLst/>
                <a:gdLst>
                  <a:gd name="connsiteX0" fmla="*/ 137 w 87371"/>
                  <a:gd name="connsiteY0" fmla="*/ 58836 h 60531"/>
                  <a:gd name="connsiteX1" fmla="*/ 1947 w 87371"/>
                  <a:gd name="connsiteY1" fmla="*/ 60360 h 60531"/>
                  <a:gd name="connsiteX2" fmla="*/ 51953 w 87371"/>
                  <a:gd name="connsiteY2" fmla="*/ 30261 h 60531"/>
                  <a:gd name="connsiteX3" fmla="*/ 87291 w 87371"/>
                  <a:gd name="connsiteY3" fmla="*/ 7782 h 60531"/>
                  <a:gd name="connsiteX4" fmla="*/ 85957 w 87371"/>
                  <a:gd name="connsiteY4" fmla="*/ 3877 h 60531"/>
                  <a:gd name="connsiteX5" fmla="*/ 83767 w 87371"/>
                  <a:gd name="connsiteY5" fmla="*/ 2258 h 60531"/>
                  <a:gd name="connsiteX6" fmla="*/ 75004 w 87371"/>
                  <a:gd name="connsiteY6" fmla="*/ 543 h 60531"/>
                  <a:gd name="connsiteX7" fmla="*/ 137 w 87371"/>
                  <a:gd name="connsiteY7" fmla="*/ 58836 h 6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371" h="60531">
                    <a:moveTo>
                      <a:pt x="137" y="58836"/>
                    </a:moveTo>
                    <a:cubicBezTo>
                      <a:pt x="-434" y="59979"/>
                      <a:pt x="899" y="60932"/>
                      <a:pt x="1947" y="60360"/>
                    </a:cubicBezTo>
                    <a:cubicBezTo>
                      <a:pt x="19187" y="51216"/>
                      <a:pt x="34713" y="39500"/>
                      <a:pt x="51953" y="30261"/>
                    </a:cubicBezTo>
                    <a:cubicBezTo>
                      <a:pt x="63193" y="24260"/>
                      <a:pt x="84148" y="21784"/>
                      <a:pt x="87291" y="7782"/>
                    </a:cubicBezTo>
                    <a:cubicBezTo>
                      <a:pt x="87577" y="6449"/>
                      <a:pt x="87100" y="4734"/>
                      <a:pt x="85957" y="3877"/>
                    </a:cubicBezTo>
                    <a:cubicBezTo>
                      <a:pt x="85195" y="3305"/>
                      <a:pt x="84433" y="2829"/>
                      <a:pt x="83767" y="2258"/>
                    </a:cubicBezTo>
                    <a:cubicBezTo>
                      <a:pt x="81385" y="543"/>
                      <a:pt x="78052" y="-790"/>
                      <a:pt x="75004" y="543"/>
                    </a:cubicBezTo>
                    <a:cubicBezTo>
                      <a:pt x="47000" y="13116"/>
                      <a:pt x="15091" y="30737"/>
                      <a:pt x="137" y="588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7" name="Freeform: Shape 271">
                <a:extLst>
                  <a:ext uri="{FF2B5EF4-FFF2-40B4-BE49-F238E27FC236}">
                    <a16:creationId xmlns:a16="http://schemas.microsoft.com/office/drawing/2014/main" id="{5068EF14-6F8C-4195-B150-E2D3B5068B10}"/>
                  </a:ext>
                </a:extLst>
              </p:cNvPr>
              <p:cNvSpPr/>
              <p:nvPr/>
            </p:nvSpPr>
            <p:spPr>
              <a:xfrm>
                <a:off x="1584680" y="304074"/>
                <a:ext cx="73182" cy="51408"/>
              </a:xfrm>
              <a:custGeom>
                <a:avLst/>
                <a:gdLst>
                  <a:gd name="connsiteX0" fmla="*/ 287 w 73182"/>
                  <a:gd name="connsiteY0" fmla="*/ 43361 h 51408"/>
                  <a:gd name="connsiteX1" fmla="*/ 1906 w 73182"/>
                  <a:gd name="connsiteY1" fmla="*/ 47933 h 51408"/>
                  <a:gd name="connsiteX2" fmla="*/ 28100 w 73182"/>
                  <a:gd name="connsiteY2" fmla="*/ 50504 h 51408"/>
                  <a:gd name="connsiteX3" fmla="*/ 59723 w 73182"/>
                  <a:gd name="connsiteY3" fmla="*/ 39265 h 51408"/>
                  <a:gd name="connsiteX4" fmla="*/ 46960 w 73182"/>
                  <a:gd name="connsiteY4" fmla="*/ 974 h 51408"/>
                  <a:gd name="connsiteX5" fmla="*/ 15908 w 73182"/>
                  <a:gd name="connsiteY5" fmla="*/ 18119 h 51408"/>
                  <a:gd name="connsiteX6" fmla="*/ 287 w 73182"/>
                  <a:gd name="connsiteY6" fmla="*/ 43361 h 5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182" h="51408">
                    <a:moveTo>
                      <a:pt x="287" y="43361"/>
                    </a:moveTo>
                    <a:cubicBezTo>
                      <a:pt x="-380" y="44885"/>
                      <a:pt x="97" y="47266"/>
                      <a:pt x="1906" y="47933"/>
                    </a:cubicBezTo>
                    <a:cubicBezTo>
                      <a:pt x="10574" y="50981"/>
                      <a:pt x="18956" y="52505"/>
                      <a:pt x="28100" y="50504"/>
                    </a:cubicBezTo>
                    <a:cubicBezTo>
                      <a:pt x="38959" y="48123"/>
                      <a:pt x="49055" y="42503"/>
                      <a:pt x="59723" y="39265"/>
                    </a:cubicBezTo>
                    <a:cubicBezTo>
                      <a:pt x="84679" y="31740"/>
                      <a:pt x="71725" y="-6550"/>
                      <a:pt x="46960" y="974"/>
                    </a:cubicBezTo>
                    <a:cubicBezTo>
                      <a:pt x="35339" y="4499"/>
                      <a:pt x="25147" y="10309"/>
                      <a:pt x="15908" y="18119"/>
                    </a:cubicBezTo>
                    <a:cubicBezTo>
                      <a:pt x="7717" y="25073"/>
                      <a:pt x="4383" y="33740"/>
                      <a:pt x="287" y="433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8" name="Freeform: Shape 272">
                <a:extLst>
                  <a:ext uri="{FF2B5EF4-FFF2-40B4-BE49-F238E27FC236}">
                    <a16:creationId xmlns:a16="http://schemas.microsoft.com/office/drawing/2014/main" id="{B0A5F46C-3501-4A95-9150-05C758834D3B}"/>
                  </a:ext>
                </a:extLst>
              </p:cNvPr>
              <p:cNvSpPr/>
              <p:nvPr/>
            </p:nvSpPr>
            <p:spPr>
              <a:xfrm>
                <a:off x="1790897" y="218520"/>
                <a:ext cx="69628" cy="28522"/>
              </a:xfrm>
              <a:custGeom>
                <a:avLst/>
                <a:gdLst>
                  <a:gd name="connsiteX0" fmla="*/ 1334 w 69628"/>
                  <a:gd name="connsiteY0" fmla="*/ 28521 h 28522"/>
                  <a:gd name="connsiteX1" fmla="*/ 64390 w 69628"/>
                  <a:gd name="connsiteY1" fmla="*/ 14901 h 28522"/>
                  <a:gd name="connsiteX2" fmla="*/ 69628 w 69628"/>
                  <a:gd name="connsiteY2" fmla="*/ 7090 h 28522"/>
                  <a:gd name="connsiteX3" fmla="*/ 68390 w 69628"/>
                  <a:gd name="connsiteY3" fmla="*/ 3375 h 28522"/>
                  <a:gd name="connsiteX4" fmla="*/ 59437 w 69628"/>
                  <a:gd name="connsiteY4" fmla="*/ 327 h 28522"/>
                  <a:gd name="connsiteX5" fmla="*/ 477 w 69628"/>
                  <a:gd name="connsiteY5" fmla="*/ 26331 h 28522"/>
                  <a:gd name="connsiteX6" fmla="*/ 1334 w 69628"/>
                  <a:gd name="connsiteY6" fmla="*/ 28521 h 28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628" h="28522">
                    <a:moveTo>
                      <a:pt x="1334" y="28521"/>
                    </a:moveTo>
                    <a:cubicBezTo>
                      <a:pt x="23051" y="28617"/>
                      <a:pt x="43911" y="21854"/>
                      <a:pt x="64390" y="14901"/>
                    </a:cubicBezTo>
                    <a:cubicBezTo>
                      <a:pt x="67819" y="13758"/>
                      <a:pt x="69628" y="10519"/>
                      <a:pt x="69628" y="7090"/>
                    </a:cubicBezTo>
                    <a:cubicBezTo>
                      <a:pt x="69628" y="5566"/>
                      <a:pt x="69152" y="4614"/>
                      <a:pt x="68390" y="3375"/>
                    </a:cubicBezTo>
                    <a:cubicBezTo>
                      <a:pt x="66580" y="232"/>
                      <a:pt x="62675" y="-530"/>
                      <a:pt x="59437" y="327"/>
                    </a:cubicBezTo>
                    <a:cubicBezTo>
                      <a:pt x="38482" y="5376"/>
                      <a:pt x="18193" y="14043"/>
                      <a:pt x="477" y="26331"/>
                    </a:cubicBezTo>
                    <a:cubicBezTo>
                      <a:pt x="-476" y="26997"/>
                      <a:pt x="96" y="28521"/>
                      <a:pt x="1334" y="285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9" name="Freeform: Shape 273">
                <a:extLst>
                  <a:ext uri="{FF2B5EF4-FFF2-40B4-BE49-F238E27FC236}">
                    <a16:creationId xmlns:a16="http://schemas.microsoft.com/office/drawing/2014/main" id="{F1E7E928-746E-4222-8533-C2D8DAD0AF16}"/>
                  </a:ext>
                </a:extLst>
              </p:cNvPr>
              <p:cNvSpPr/>
              <p:nvPr/>
            </p:nvSpPr>
            <p:spPr>
              <a:xfrm>
                <a:off x="1833964" y="104036"/>
                <a:ext cx="68326" cy="26858"/>
              </a:xfrm>
              <a:custGeom>
                <a:avLst/>
                <a:gdLst>
                  <a:gd name="connsiteX0" fmla="*/ 6941 w 68326"/>
                  <a:gd name="connsiteY0" fmla="*/ 25181 h 26858"/>
                  <a:gd name="connsiteX1" fmla="*/ 21419 w 68326"/>
                  <a:gd name="connsiteY1" fmla="*/ 25562 h 26858"/>
                  <a:gd name="connsiteX2" fmla="*/ 35992 w 68326"/>
                  <a:gd name="connsiteY2" fmla="*/ 26038 h 26858"/>
                  <a:gd name="connsiteX3" fmla="*/ 66186 w 68326"/>
                  <a:gd name="connsiteY3" fmla="*/ 20609 h 26858"/>
                  <a:gd name="connsiteX4" fmla="*/ 66948 w 68326"/>
                  <a:gd name="connsiteY4" fmla="*/ 9941 h 26858"/>
                  <a:gd name="connsiteX5" fmla="*/ 31610 w 68326"/>
                  <a:gd name="connsiteY5" fmla="*/ 797 h 26858"/>
                  <a:gd name="connsiteX6" fmla="*/ 1226 w 68326"/>
                  <a:gd name="connsiteY6" fmla="*/ 16513 h 26858"/>
                  <a:gd name="connsiteX7" fmla="*/ 6941 w 68326"/>
                  <a:gd name="connsiteY7" fmla="*/ 25181 h 2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26" h="26858">
                    <a:moveTo>
                      <a:pt x="6941" y="25181"/>
                    </a:moveTo>
                    <a:cubicBezTo>
                      <a:pt x="11894" y="24038"/>
                      <a:pt x="16466" y="25467"/>
                      <a:pt x="21419" y="25562"/>
                    </a:cubicBezTo>
                    <a:cubicBezTo>
                      <a:pt x="26276" y="25657"/>
                      <a:pt x="31039" y="25562"/>
                      <a:pt x="35992" y="26038"/>
                    </a:cubicBezTo>
                    <a:cubicBezTo>
                      <a:pt x="46088" y="26896"/>
                      <a:pt x="58471" y="28801"/>
                      <a:pt x="66186" y="20609"/>
                    </a:cubicBezTo>
                    <a:cubicBezTo>
                      <a:pt x="68949" y="17656"/>
                      <a:pt x="68853" y="13275"/>
                      <a:pt x="66948" y="9941"/>
                    </a:cubicBezTo>
                    <a:cubicBezTo>
                      <a:pt x="60376" y="-1394"/>
                      <a:pt x="42755" y="-632"/>
                      <a:pt x="31610" y="797"/>
                    </a:cubicBezTo>
                    <a:cubicBezTo>
                      <a:pt x="19228" y="2512"/>
                      <a:pt x="8846" y="6036"/>
                      <a:pt x="1226" y="16513"/>
                    </a:cubicBezTo>
                    <a:cubicBezTo>
                      <a:pt x="-2013" y="20990"/>
                      <a:pt x="1607" y="26419"/>
                      <a:pt x="6941" y="25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0" name="Freeform: Shape 274">
                <a:extLst>
                  <a:ext uri="{FF2B5EF4-FFF2-40B4-BE49-F238E27FC236}">
                    <a16:creationId xmlns:a16="http://schemas.microsoft.com/office/drawing/2014/main" id="{FC9CFA43-9542-4D82-A3FF-BED42ACD2C7D}"/>
                  </a:ext>
                </a:extLst>
              </p:cNvPr>
              <p:cNvSpPr/>
              <p:nvPr/>
            </p:nvSpPr>
            <p:spPr>
              <a:xfrm>
                <a:off x="2055859" y="166585"/>
                <a:ext cx="53750" cy="60094"/>
              </a:xfrm>
              <a:custGeom>
                <a:avLst/>
                <a:gdLst>
                  <a:gd name="connsiteX0" fmla="*/ 2596 w 53750"/>
                  <a:gd name="connsiteY0" fmla="*/ 15496 h 60094"/>
                  <a:gd name="connsiteX1" fmla="*/ 30124 w 53750"/>
                  <a:gd name="connsiteY1" fmla="*/ 36642 h 60094"/>
                  <a:gd name="connsiteX2" fmla="*/ 52984 w 53750"/>
                  <a:gd name="connsiteY2" fmla="*/ 59978 h 60094"/>
                  <a:gd name="connsiteX3" fmla="*/ 53746 w 53750"/>
                  <a:gd name="connsiteY3" fmla="*/ 59597 h 60094"/>
                  <a:gd name="connsiteX4" fmla="*/ 9931 w 53750"/>
                  <a:gd name="connsiteY4" fmla="*/ 352 h 60094"/>
                  <a:gd name="connsiteX5" fmla="*/ 2596 w 53750"/>
                  <a:gd name="connsiteY5" fmla="*/ 15496 h 60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750" h="60094">
                    <a:moveTo>
                      <a:pt x="2596" y="15496"/>
                    </a:moveTo>
                    <a:cubicBezTo>
                      <a:pt x="10883" y="23497"/>
                      <a:pt x="21456" y="28927"/>
                      <a:pt x="30124" y="36642"/>
                    </a:cubicBezTo>
                    <a:cubicBezTo>
                      <a:pt x="38220" y="43786"/>
                      <a:pt x="45554" y="52168"/>
                      <a:pt x="52984" y="59978"/>
                    </a:cubicBezTo>
                    <a:cubicBezTo>
                      <a:pt x="53269" y="60264"/>
                      <a:pt x="53746" y="59978"/>
                      <a:pt x="53746" y="59597"/>
                    </a:cubicBezTo>
                    <a:cubicBezTo>
                      <a:pt x="54127" y="37499"/>
                      <a:pt x="31362" y="6352"/>
                      <a:pt x="9931" y="352"/>
                    </a:cubicBezTo>
                    <a:cubicBezTo>
                      <a:pt x="1168" y="-2220"/>
                      <a:pt x="-3119" y="9972"/>
                      <a:pt x="2596" y="154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1" name="Freeform: Shape 275">
                <a:extLst>
                  <a:ext uri="{FF2B5EF4-FFF2-40B4-BE49-F238E27FC236}">
                    <a16:creationId xmlns:a16="http://schemas.microsoft.com/office/drawing/2014/main" id="{DA744F04-1D5B-4EC5-94E5-61297EAFAE2A}"/>
                  </a:ext>
                </a:extLst>
              </p:cNvPr>
              <p:cNvSpPr/>
              <p:nvPr/>
            </p:nvSpPr>
            <p:spPr>
              <a:xfrm>
                <a:off x="2021574" y="71136"/>
                <a:ext cx="61845" cy="55672"/>
              </a:xfrm>
              <a:custGeom>
                <a:avLst/>
                <a:gdLst>
                  <a:gd name="connsiteX0" fmla="*/ 1829 w 61845"/>
                  <a:gd name="connsiteY0" fmla="*/ 19791 h 55672"/>
                  <a:gd name="connsiteX1" fmla="*/ 31547 w 61845"/>
                  <a:gd name="connsiteY1" fmla="*/ 40937 h 55672"/>
                  <a:gd name="connsiteX2" fmla="*/ 57169 w 61845"/>
                  <a:gd name="connsiteY2" fmla="*/ 55605 h 55672"/>
                  <a:gd name="connsiteX3" fmla="*/ 59265 w 61845"/>
                  <a:gd name="connsiteY3" fmla="*/ 54557 h 55672"/>
                  <a:gd name="connsiteX4" fmla="*/ 8496 w 61845"/>
                  <a:gd name="connsiteY4" fmla="*/ 551 h 55672"/>
                  <a:gd name="connsiteX5" fmla="*/ 1829 w 61845"/>
                  <a:gd name="connsiteY5" fmla="*/ 19791 h 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845" h="55672">
                    <a:moveTo>
                      <a:pt x="1829" y="19791"/>
                    </a:moveTo>
                    <a:cubicBezTo>
                      <a:pt x="7639" y="29792"/>
                      <a:pt x="22307" y="34174"/>
                      <a:pt x="31547" y="40937"/>
                    </a:cubicBezTo>
                    <a:cubicBezTo>
                      <a:pt x="39738" y="47033"/>
                      <a:pt x="47549" y="52557"/>
                      <a:pt x="57169" y="55605"/>
                    </a:cubicBezTo>
                    <a:cubicBezTo>
                      <a:pt x="58026" y="55891"/>
                      <a:pt x="58884" y="55224"/>
                      <a:pt x="59265" y="54557"/>
                    </a:cubicBezTo>
                    <a:cubicBezTo>
                      <a:pt x="72504" y="29792"/>
                      <a:pt x="31642" y="-4783"/>
                      <a:pt x="8496" y="551"/>
                    </a:cubicBezTo>
                    <a:cubicBezTo>
                      <a:pt x="-76" y="2551"/>
                      <a:pt x="-1886" y="13219"/>
                      <a:pt x="1829" y="197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2" name="Freeform: Shape 276">
                <a:extLst>
                  <a:ext uri="{FF2B5EF4-FFF2-40B4-BE49-F238E27FC236}">
                    <a16:creationId xmlns:a16="http://schemas.microsoft.com/office/drawing/2014/main" id="{5730FA87-2ACA-47BC-AB28-50BB3FFD37A8}"/>
                  </a:ext>
                </a:extLst>
              </p:cNvPr>
              <p:cNvSpPr/>
              <p:nvPr/>
            </p:nvSpPr>
            <p:spPr>
              <a:xfrm>
                <a:off x="1831050" y="28064"/>
                <a:ext cx="92758" cy="30680"/>
              </a:xfrm>
              <a:custGeom>
                <a:avLst/>
                <a:gdLst>
                  <a:gd name="connsiteX0" fmla="*/ 7664 w 92758"/>
                  <a:gd name="connsiteY0" fmla="*/ 27525 h 30680"/>
                  <a:gd name="connsiteX1" fmla="*/ 51479 w 92758"/>
                  <a:gd name="connsiteY1" fmla="*/ 29335 h 30680"/>
                  <a:gd name="connsiteX2" fmla="*/ 90912 w 92758"/>
                  <a:gd name="connsiteY2" fmla="*/ 25620 h 30680"/>
                  <a:gd name="connsiteX3" fmla="*/ 92341 w 92758"/>
                  <a:gd name="connsiteY3" fmla="*/ 21619 h 30680"/>
                  <a:gd name="connsiteX4" fmla="*/ 57384 w 92758"/>
                  <a:gd name="connsiteY4" fmla="*/ 4093 h 30680"/>
                  <a:gd name="connsiteX5" fmla="*/ 9283 w 92758"/>
                  <a:gd name="connsiteY5" fmla="*/ 1712 h 30680"/>
                  <a:gd name="connsiteX6" fmla="*/ 7664 w 92758"/>
                  <a:gd name="connsiteY6" fmla="*/ 27525 h 3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58" h="30680">
                    <a:moveTo>
                      <a:pt x="7664" y="27525"/>
                    </a:moveTo>
                    <a:cubicBezTo>
                      <a:pt x="21856" y="32383"/>
                      <a:pt x="36810" y="30478"/>
                      <a:pt x="51479" y="29335"/>
                    </a:cubicBezTo>
                    <a:cubicBezTo>
                      <a:pt x="64147" y="28382"/>
                      <a:pt x="78720" y="29049"/>
                      <a:pt x="90912" y="25620"/>
                    </a:cubicBezTo>
                    <a:cubicBezTo>
                      <a:pt x="92531" y="25144"/>
                      <a:pt x="93293" y="22953"/>
                      <a:pt x="92341" y="21619"/>
                    </a:cubicBezTo>
                    <a:cubicBezTo>
                      <a:pt x="85007" y="11142"/>
                      <a:pt x="69290" y="6760"/>
                      <a:pt x="57384" y="4093"/>
                    </a:cubicBezTo>
                    <a:cubicBezTo>
                      <a:pt x="42239" y="664"/>
                      <a:pt x="24428" y="-1812"/>
                      <a:pt x="9283" y="1712"/>
                    </a:cubicBezTo>
                    <a:cubicBezTo>
                      <a:pt x="-1957" y="4379"/>
                      <a:pt x="-3576" y="23620"/>
                      <a:pt x="7664" y="27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277">
                <a:extLst>
                  <a:ext uri="{FF2B5EF4-FFF2-40B4-BE49-F238E27FC236}">
                    <a16:creationId xmlns:a16="http://schemas.microsoft.com/office/drawing/2014/main" id="{EA31913F-A602-469C-AA39-8B365838423D}"/>
                  </a:ext>
                </a:extLst>
              </p:cNvPr>
              <p:cNvSpPr/>
              <p:nvPr/>
            </p:nvSpPr>
            <p:spPr>
              <a:xfrm>
                <a:off x="1658840" y="-8714"/>
                <a:ext cx="82622" cy="43267"/>
              </a:xfrm>
              <a:custGeom>
                <a:avLst/>
                <a:gdLst>
                  <a:gd name="connsiteX0" fmla="*/ 232 w 82622"/>
                  <a:gd name="connsiteY0" fmla="*/ 40491 h 43267"/>
                  <a:gd name="connsiteX1" fmla="*/ 2137 w 82622"/>
                  <a:gd name="connsiteY1" fmla="*/ 43253 h 43267"/>
                  <a:gd name="connsiteX2" fmla="*/ 33189 w 82622"/>
                  <a:gd name="connsiteY2" fmla="*/ 39634 h 43267"/>
                  <a:gd name="connsiteX3" fmla="*/ 68717 w 82622"/>
                  <a:gd name="connsiteY3" fmla="*/ 30776 h 43267"/>
                  <a:gd name="connsiteX4" fmla="*/ 62716 w 82622"/>
                  <a:gd name="connsiteY4" fmla="*/ 486 h 43267"/>
                  <a:gd name="connsiteX5" fmla="*/ 23378 w 82622"/>
                  <a:gd name="connsiteY5" fmla="*/ 14393 h 43267"/>
                  <a:gd name="connsiteX6" fmla="*/ 232 w 82622"/>
                  <a:gd name="connsiteY6" fmla="*/ 40491 h 4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622" h="43267">
                    <a:moveTo>
                      <a:pt x="232" y="40491"/>
                    </a:moveTo>
                    <a:cubicBezTo>
                      <a:pt x="-530" y="41729"/>
                      <a:pt x="708" y="43444"/>
                      <a:pt x="2137" y="43253"/>
                    </a:cubicBezTo>
                    <a:cubicBezTo>
                      <a:pt x="12805" y="42206"/>
                      <a:pt x="22521" y="42491"/>
                      <a:pt x="33189" y="39634"/>
                    </a:cubicBezTo>
                    <a:cubicBezTo>
                      <a:pt x="45095" y="36395"/>
                      <a:pt x="56525" y="32681"/>
                      <a:pt x="68717" y="30776"/>
                    </a:cubicBezTo>
                    <a:cubicBezTo>
                      <a:pt x="90815" y="27442"/>
                      <a:pt x="84909" y="-4276"/>
                      <a:pt x="62716" y="486"/>
                    </a:cubicBezTo>
                    <a:cubicBezTo>
                      <a:pt x="49381" y="3344"/>
                      <a:pt x="35189" y="7439"/>
                      <a:pt x="23378" y="14393"/>
                    </a:cubicBezTo>
                    <a:cubicBezTo>
                      <a:pt x="12043" y="21155"/>
                      <a:pt x="6519" y="29442"/>
                      <a:pt x="232" y="404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4" name="Freeform: Shape 278">
                <a:extLst>
                  <a:ext uri="{FF2B5EF4-FFF2-40B4-BE49-F238E27FC236}">
                    <a16:creationId xmlns:a16="http://schemas.microsoft.com/office/drawing/2014/main" id="{F62CD7C4-54A1-461A-B228-AE8A387CA982}"/>
                  </a:ext>
                </a:extLst>
              </p:cNvPr>
              <p:cNvSpPr/>
              <p:nvPr/>
            </p:nvSpPr>
            <p:spPr>
              <a:xfrm>
                <a:off x="1341700" y="169222"/>
                <a:ext cx="73075" cy="59329"/>
              </a:xfrm>
              <a:custGeom>
                <a:avLst/>
                <a:gdLst>
                  <a:gd name="connsiteX0" fmla="*/ 284 w 73075"/>
                  <a:gd name="connsiteY0" fmla="*/ 57341 h 59329"/>
                  <a:gd name="connsiteX1" fmla="*/ 1904 w 73075"/>
                  <a:gd name="connsiteY1" fmla="*/ 59150 h 59329"/>
                  <a:gd name="connsiteX2" fmla="*/ 42575 w 73075"/>
                  <a:gd name="connsiteY2" fmla="*/ 31814 h 59329"/>
                  <a:gd name="connsiteX3" fmla="*/ 72770 w 73075"/>
                  <a:gd name="connsiteY3" fmla="*/ 5715 h 59329"/>
                  <a:gd name="connsiteX4" fmla="*/ 70007 w 73075"/>
                  <a:gd name="connsiteY4" fmla="*/ 191 h 59329"/>
                  <a:gd name="connsiteX5" fmla="*/ 37718 w 73075"/>
                  <a:gd name="connsiteY5" fmla="*/ 16764 h 59329"/>
                  <a:gd name="connsiteX6" fmla="*/ 284 w 73075"/>
                  <a:gd name="connsiteY6" fmla="*/ 57341 h 59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5" h="59329">
                    <a:moveTo>
                      <a:pt x="284" y="57341"/>
                    </a:moveTo>
                    <a:cubicBezTo>
                      <a:pt x="-573" y="58484"/>
                      <a:pt x="665" y="59817"/>
                      <a:pt x="1904" y="59150"/>
                    </a:cubicBezTo>
                    <a:cubicBezTo>
                      <a:pt x="16858" y="51626"/>
                      <a:pt x="29240" y="41815"/>
                      <a:pt x="42575" y="31814"/>
                    </a:cubicBezTo>
                    <a:cubicBezTo>
                      <a:pt x="52767" y="24194"/>
                      <a:pt x="68007" y="17812"/>
                      <a:pt x="72770" y="5715"/>
                    </a:cubicBezTo>
                    <a:cubicBezTo>
                      <a:pt x="73627" y="3524"/>
                      <a:pt x="72674" y="572"/>
                      <a:pt x="70007" y="191"/>
                    </a:cubicBezTo>
                    <a:cubicBezTo>
                      <a:pt x="57053" y="-1524"/>
                      <a:pt x="47243" y="8668"/>
                      <a:pt x="37718" y="16764"/>
                    </a:cubicBezTo>
                    <a:cubicBezTo>
                      <a:pt x="23525" y="28861"/>
                      <a:pt x="11238" y="42196"/>
                      <a:pt x="284" y="57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5" name="Freeform: Shape 279">
                <a:extLst>
                  <a:ext uri="{FF2B5EF4-FFF2-40B4-BE49-F238E27FC236}">
                    <a16:creationId xmlns:a16="http://schemas.microsoft.com/office/drawing/2014/main" id="{79F85744-9BC5-4161-B9BA-202FC6BAF5F0}"/>
                  </a:ext>
                </a:extLst>
              </p:cNvPr>
              <p:cNvSpPr/>
              <p:nvPr/>
            </p:nvSpPr>
            <p:spPr>
              <a:xfrm>
                <a:off x="1150152" y="675430"/>
                <a:ext cx="44268" cy="53433"/>
              </a:xfrm>
              <a:custGeom>
                <a:avLst/>
                <a:gdLst>
                  <a:gd name="connsiteX0" fmla="*/ 1524 w 44268"/>
                  <a:gd name="connsiteY0" fmla="*/ 37289 h 53433"/>
                  <a:gd name="connsiteX1" fmla="*/ 20002 w 44268"/>
                  <a:gd name="connsiteY1" fmla="*/ 49481 h 53433"/>
                  <a:gd name="connsiteX2" fmla="*/ 33909 w 44268"/>
                  <a:gd name="connsiteY2" fmla="*/ 29860 h 53433"/>
                  <a:gd name="connsiteX3" fmla="*/ 44196 w 44268"/>
                  <a:gd name="connsiteY3" fmla="*/ 9952 h 53433"/>
                  <a:gd name="connsiteX4" fmla="*/ 33337 w 44268"/>
                  <a:gd name="connsiteY4" fmla="*/ 427 h 53433"/>
                  <a:gd name="connsiteX5" fmla="*/ 1524 w 44268"/>
                  <a:gd name="connsiteY5" fmla="*/ 37289 h 5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68" h="53433">
                    <a:moveTo>
                      <a:pt x="1524" y="37289"/>
                    </a:moveTo>
                    <a:cubicBezTo>
                      <a:pt x="-5334" y="47671"/>
                      <a:pt x="12763" y="59863"/>
                      <a:pt x="20002" y="49481"/>
                    </a:cubicBezTo>
                    <a:cubicBezTo>
                      <a:pt x="24574" y="42909"/>
                      <a:pt x="29146" y="36337"/>
                      <a:pt x="33909" y="29860"/>
                    </a:cubicBezTo>
                    <a:cubicBezTo>
                      <a:pt x="38862" y="23192"/>
                      <a:pt x="43148" y="18525"/>
                      <a:pt x="44196" y="9952"/>
                    </a:cubicBezTo>
                    <a:cubicBezTo>
                      <a:pt x="44958" y="3761"/>
                      <a:pt x="39624" y="-1573"/>
                      <a:pt x="33337" y="427"/>
                    </a:cubicBezTo>
                    <a:cubicBezTo>
                      <a:pt x="18097" y="5380"/>
                      <a:pt x="9906" y="24621"/>
                      <a:pt x="1524" y="372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6" name="Freeform: Shape 280">
                <a:extLst>
                  <a:ext uri="{FF2B5EF4-FFF2-40B4-BE49-F238E27FC236}">
                    <a16:creationId xmlns:a16="http://schemas.microsoft.com/office/drawing/2014/main" id="{141DAC15-2FE1-4376-85DA-F2ED6FB9A711}"/>
                  </a:ext>
                </a:extLst>
              </p:cNvPr>
              <p:cNvSpPr/>
              <p:nvPr/>
            </p:nvSpPr>
            <p:spPr>
              <a:xfrm>
                <a:off x="1130949" y="589989"/>
                <a:ext cx="35606" cy="42705"/>
              </a:xfrm>
              <a:custGeom>
                <a:avLst/>
                <a:gdLst>
                  <a:gd name="connsiteX0" fmla="*/ 1105 w 35606"/>
                  <a:gd name="connsiteY0" fmla="*/ 21955 h 42705"/>
                  <a:gd name="connsiteX1" fmla="*/ 628 w 35606"/>
                  <a:gd name="connsiteY1" fmla="*/ 34147 h 42705"/>
                  <a:gd name="connsiteX2" fmla="*/ 2819 w 35606"/>
                  <a:gd name="connsiteY2" fmla="*/ 37576 h 42705"/>
                  <a:gd name="connsiteX3" fmla="*/ 4534 w 35606"/>
                  <a:gd name="connsiteY3" fmla="*/ 41291 h 42705"/>
                  <a:gd name="connsiteX4" fmla="*/ 9582 w 35606"/>
                  <a:gd name="connsiteY4" fmla="*/ 41672 h 42705"/>
                  <a:gd name="connsiteX5" fmla="*/ 10058 w 35606"/>
                  <a:gd name="connsiteY5" fmla="*/ 39862 h 42705"/>
                  <a:gd name="connsiteX6" fmla="*/ 14535 w 35606"/>
                  <a:gd name="connsiteY6" fmla="*/ 38053 h 42705"/>
                  <a:gd name="connsiteX7" fmla="*/ 22536 w 35606"/>
                  <a:gd name="connsiteY7" fmla="*/ 31671 h 42705"/>
                  <a:gd name="connsiteX8" fmla="*/ 35490 w 35606"/>
                  <a:gd name="connsiteY8" fmla="*/ 13478 h 42705"/>
                  <a:gd name="connsiteX9" fmla="*/ 20536 w 35606"/>
                  <a:gd name="connsiteY9" fmla="*/ 334 h 42705"/>
                  <a:gd name="connsiteX10" fmla="*/ 1105 w 35606"/>
                  <a:gd name="connsiteY10" fmla="*/ 21955 h 4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06" h="42705">
                    <a:moveTo>
                      <a:pt x="1105" y="21955"/>
                    </a:moveTo>
                    <a:cubicBezTo>
                      <a:pt x="57" y="25384"/>
                      <a:pt x="-515" y="30623"/>
                      <a:pt x="628" y="34147"/>
                    </a:cubicBezTo>
                    <a:cubicBezTo>
                      <a:pt x="819" y="34624"/>
                      <a:pt x="2343" y="37005"/>
                      <a:pt x="2819" y="37576"/>
                    </a:cubicBezTo>
                    <a:cubicBezTo>
                      <a:pt x="3391" y="38720"/>
                      <a:pt x="3867" y="40148"/>
                      <a:pt x="4534" y="41291"/>
                    </a:cubicBezTo>
                    <a:cubicBezTo>
                      <a:pt x="5391" y="43006"/>
                      <a:pt x="8439" y="43196"/>
                      <a:pt x="9582" y="41672"/>
                    </a:cubicBezTo>
                    <a:cubicBezTo>
                      <a:pt x="9772" y="41386"/>
                      <a:pt x="10249" y="40148"/>
                      <a:pt x="10058" y="39862"/>
                    </a:cubicBezTo>
                    <a:cubicBezTo>
                      <a:pt x="11011" y="39386"/>
                      <a:pt x="13582" y="38624"/>
                      <a:pt x="14535" y="38053"/>
                    </a:cubicBezTo>
                    <a:cubicBezTo>
                      <a:pt x="17392" y="36243"/>
                      <a:pt x="20155" y="34052"/>
                      <a:pt x="22536" y="31671"/>
                    </a:cubicBezTo>
                    <a:cubicBezTo>
                      <a:pt x="27679" y="26432"/>
                      <a:pt x="34537" y="21193"/>
                      <a:pt x="35490" y="13478"/>
                    </a:cubicBezTo>
                    <a:cubicBezTo>
                      <a:pt x="36633" y="4239"/>
                      <a:pt x="29203" y="-1476"/>
                      <a:pt x="20536" y="334"/>
                    </a:cubicBezTo>
                    <a:cubicBezTo>
                      <a:pt x="12058" y="2143"/>
                      <a:pt x="3391" y="14050"/>
                      <a:pt x="1105" y="219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7" name="Freeform: Shape 281">
                <a:extLst>
                  <a:ext uri="{FF2B5EF4-FFF2-40B4-BE49-F238E27FC236}">
                    <a16:creationId xmlns:a16="http://schemas.microsoft.com/office/drawing/2014/main" id="{53340F35-38D8-466F-944D-2C355123053C}"/>
                  </a:ext>
                </a:extLst>
              </p:cNvPr>
              <p:cNvSpPr/>
              <p:nvPr/>
            </p:nvSpPr>
            <p:spPr>
              <a:xfrm>
                <a:off x="1238711" y="537219"/>
                <a:ext cx="66813" cy="67396"/>
              </a:xfrm>
              <a:custGeom>
                <a:avLst/>
                <a:gdLst>
                  <a:gd name="connsiteX0" fmla="*/ 404 w 66813"/>
                  <a:gd name="connsiteY0" fmla="*/ 60819 h 67396"/>
                  <a:gd name="connsiteX1" fmla="*/ 7929 w 66813"/>
                  <a:gd name="connsiteY1" fmla="*/ 67391 h 67396"/>
                  <a:gd name="connsiteX2" fmla="*/ 58411 w 66813"/>
                  <a:gd name="connsiteY2" fmla="*/ 36911 h 67396"/>
                  <a:gd name="connsiteX3" fmla="*/ 36694 w 66813"/>
                  <a:gd name="connsiteY3" fmla="*/ 4050 h 67396"/>
                  <a:gd name="connsiteX4" fmla="*/ 404 w 66813"/>
                  <a:gd name="connsiteY4" fmla="*/ 60819 h 6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13" h="67396">
                    <a:moveTo>
                      <a:pt x="404" y="60819"/>
                    </a:moveTo>
                    <a:cubicBezTo>
                      <a:pt x="976" y="64819"/>
                      <a:pt x="3833" y="67296"/>
                      <a:pt x="7929" y="67391"/>
                    </a:cubicBezTo>
                    <a:cubicBezTo>
                      <a:pt x="29836" y="67772"/>
                      <a:pt x="41647" y="48246"/>
                      <a:pt x="58411" y="36911"/>
                    </a:cubicBezTo>
                    <a:cubicBezTo>
                      <a:pt x="79652" y="22433"/>
                      <a:pt x="56221" y="-11667"/>
                      <a:pt x="36694" y="4050"/>
                    </a:cubicBezTo>
                    <a:cubicBezTo>
                      <a:pt x="19359" y="17956"/>
                      <a:pt x="-3311" y="36339"/>
                      <a:pt x="404" y="608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8" name="Freeform: Shape 282">
                <a:extLst>
                  <a:ext uri="{FF2B5EF4-FFF2-40B4-BE49-F238E27FC236}">
                    <a16:creationId xmlns:a16="http://schemas.microsoft.com/office/drawing/2014/main" id="{0051CC29-F064-406C-8AC3-4E9FF46DF890}"/>
                  </a:ext>
                </a:extLst>
              </p:cNvPr>
              <p:cNvSpPr/>
              <p:nvPr/>
            </p:nvSpPr>
            <p:spPr>
              <a:xfrm>
                <a:off x="2127461" y="375148"/>
                <a:ext cx="63928" cy="40452"/>
              </a:xfrm>
              <a:custGeom>
                <a:avLst/>
                <a:gdLst>
                  <a:gd name="connsiteX0" fmla="*/ 4337 w 63928"/>
                  <a:gd name="connsiteY0" fmla="*/ 22198 h 40452"/>
                  <a:gd name="connsiteX1" fmla="*/ 18339 w 63928"/>
                  <a:gd name="connsiteY1" fmla="*/ 27628 h 40452"/>
                  <a:gd name="connsiteX2" fmla="*/ 32817 w 63928"/>
                  <a:gd name="connsiteY2" fmla="*/ 34105 h 40452"/>
                  <a:gd name="connsiteX3" fmla="*/ 60058 w 63928"/>
                  <a:gd name="connsiteY3" fmla="*/ 40201 h 40452"/>
                  <a:gd name="connsiteX4" fmla="*/ 63773 w 63928"/>
                  <a:gd name="connsiteY4" fmla="*/ 34676 h 40452"/>
                  <a:gd name="connsiteX5" fmla="*/ 42913 w 63928"/>
                  <a:gd name="connsiteY5" fmla="*/ 9720 h 40452"/>
                  <a:gd name="connsiteX6" fmla="*/ 8528 w 63928"/>
                  <a:gd name="connsiteY6" fmla="*/ 1529 h 40452"/>
                  <a:gd name="connsiteX7" fmla="*/ 4337 w 63928"/>
                  <a:gd name="connsiteY7" fmla="*/ 22198 h 4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928" h="40452">
                    <a:moveTo>
                      <a:pt x="4337" y="22198"/>
                    </a:moveTo>
                    <a:cubicBezTo>
                      <a:pt x="8909" y="25437"/>
                      <a:pt x="13100" y="26104"/>
                      <a:pt x="18339" y="27628"/>
                    </a:cubicBezTo>
                    <a:cubicBezTo>
                      <a:pt x="23482" y="29152"/>
                      <a:pt x="27959" y="31914"/>
                      <a:pt x="32817" y="34105"/>
                    </a:cubicBezTo>
                    <a:cubicBezTo>
                      <a:pt x="41389" y="37914"/>
                      <a:pt x="50819" y="41439"/>
                      <a:pt x="60058" y="40201"/>
                    </a:cubicBezTo>
                    <a:cubicBezTo>
                      <a:pt x="62916" y="39819"/>
                      <a:pt x="64440" y="37438"/>
                      <a:pt x="63773" y="34676"/>
                    </a:cubicBezTo>
                    <a:cubicBezTo>
                      <a:pt x="61296" y="24008"/>
                      <a:pt x="52248" y="15150"/>
                      <a:pt x="42913" y="9720"/>
                    </a:cubicBezTo>
                    <a:cubicBezTo>
                      <a:pt x="33960" y="4482"/>
                      <a:pt x="18815" y="-3329"/>
                      <a:pt x="8528" y="1529"/>
                    </a:cubicBezTo>
                    <a:cubicBezTo>
                      <a:pt x="1194" y="5053"/>
                      <a:pt x="-4140" y="16293"/>
                      <a:pt x="4337" y="221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9" name="Freeform: Shape 283">
                <a:extLst>
                  <a:ext uri="{FF2B5EF4-FFF2-40B4-BE49-F238E27FC236}">
                    <a16:creationId xmlns:a16="http://schemas.microsoft.com/office/drawing/2014/main" id="{5BBD7262-704D-4BDE-90B4-786C2818FA59}"/>
                  </a:ext>
                </a:extLst>
              </p:cNvPr>
              <p:cNvSpPr/>
              <p:nvPr/>
            </p:nvSpPr>
            <p:spPr>
              <a:xfrm>
                <a:off x="1932149" y="352987"/>
                <a:ext cx="80412" cy="34944"/>
              </a:xfrm>
              <a:custGeom>
                <a:avLst/>
                <a:gdLst>
                  <a:gd name="connsiteX0" fmla="*/ 7149 w 80412"/>
                  <a:gd name="connsiteY0" fmla="*/ 29024 h 34944"/>
                  <a:gd name="connsiteX1" fmla="*/ 47630 w 80412"/>
                  <a:gd name="connsiteY1" fmla="*/ 34644 h 34944"/>
                  <a:gd name="connsiteX2" fmla="*/ 67156 w 80412"/>
                  <a:gd name="connsiteY2" fmla="*/ 31596 h 34944"/>
                  <a:gd name="connsiteX3" fmla="*/ 78681 w 80412"/>
                  <a:gd name="connsiteY3" fmla="*/ 23690 h 34944"/>
                  <a:gd name="connsiteX4" fmla="*/ 79063 w 80412"/>
                  <a:gd name="connsiteY4" fmla="*/ 17499 h 34944"/>
                  <a:gd name="connsiteX5" fmla="*/ 65632 w 80412"/>
                  <a:gd name="connsiteY5" fmla="*/ 8640 h 34944"/>
                  <a:gd name="connsiteX6" fmla="*/ 46201 w 80412"/>
                  <a:gd name="connsiteY6" fmla="*/ 2735 h 34944"/>
                  <a:gd name="connsiteX7" fmla="*/ 5625 w 80412"/>
                  <a:gd name="connsiteY7" fmla="*/ 6640 h 34944"/>
                  <a:gd name="connsiteX8" fmla="*/ 7149 w 80412"/>
                  <a:gd name="connsiteY8" fmla="*/ 29024 h 3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412" h="34944">
                    <a:moveTo>
                      <a:pt x="7149" y="29024"/>
                    </a:moveTo>
                    <a:cubicBezTo>
                      <a:pt x="19150" y="36358"/>
                      <a:pt x="33914" y="34929"/>
                      <a:pt x="47630" y="34644"/>
                    </a:cubicBezTo>
                    <a:cubicBezTo>
                      <a:pt x="54107" y="34548"/>
                      <a:pt x="60870" y="33405"/>
                      <a:pt x="67156" y="31596"/>
                    </a:cubicBezTo>
                    <a:cubicBezTo>
                      <a:pt x="72776" y="29976"/>
                      <a:pt x="74491" y="27309"/>
                      <a:pt x="78681" y="23690"/>
                    </a:cubicBezTo>
                    <a:cubicBezTo>
                      <a:pt x="80396" y="22166"/>
                      <a:pt x="81348" y="19213"/>
                      <a:pt x="79063" y="17499"/>
                    </a:cubicBezTo>
                    <a:cubicBezTo>
                      <a:pt x="74110" y="13784"/>
                      <a:pt x="71633" y="10831"/>
                      <a:pt x="65632" y="8640"/>
                    </a:cubicBezTo>
                    <a:cubicBezTo>
                      <a:pt x="59251" y="6259"/>
                      <a:pt x="52964" y="4068"/>
                      <a:pt x="46201" y="2735"/>
                    </a:cubicBezTo>
                    <a:cubicBezTo>
                      <a:pt x="32009" y="-123"/>
                      <a:pt x="17626" y="-2980"/>
                      <a:pt x="5625" y="6640"/>
                    </a:cubicBezTo>
                    <a:cubicBezTo>
                      <a:pt x="-2471" y="13022"/>
                      <a:pt x="-1709" y="23690"/>
                      <a:pt x="7149" y="290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0" name="Freeform: Shape 284">
                <a:extLst>
                  <a:ext uri="{FF2B5EF4-FFF2-40B4-BE49-F238E27FC236}">
                    <a16:creationId xmlns:a16="http://schemas.microsoft.com/office/drawing/2014/main" id="{4F93FB45-3CEF-45ED-B55E-C4650C0F18CB}"/>
                  </a:ext>
                </a:extLst>
              </p:cNvPr>
              <p:cNvSpPr/>
              <p:nvPr/>
            </p:nvSpPr>
            <p:spPr>
              <a:xfrm>
                <a:off x="2156298" y="304868"/>
                <a:ext cx="51202" cy="29235"/>
              </a:xfrm>
              <a:custGeom>
                <a:avLst/>
                <a:gdLst>
                  <a:gd name="connsiteX0" fmla="*/ 1408 w 51202"/>
                  <a:gd name="connsiteY0" fmla="*/ 10658 h 29235"/>
                  <a:gd name="connsiteX1" fmla="*/ 16648 w 51202"/>
                  <a:gd name="connsiteY1" fmla="*/ 21040 h 29235"/>
                  <a:gd name="connsiteX2" fmla="*/ 36174 w 51202"/>
                  <a:gd name="connsiteY2" fmla="*/ 28375 h 29235"/>
                  <a:gd name="connsiteX3" fmla="*/ 45318 w 51202"/>
                  <a:gd name="connsiteY3" fmla="*/ 9515 h 29235"/>
                  <a:gd name="connsiteX4" fmla="*/ 1884 w 51202"/>
                  <a:gd name="connsiteY4" fmla="*/ 4086 h 29235"/>
                  <a:gd name="connsiteX5" fmla="*/ 1408 w 51202"/>
                  <a:gd name="connsiteY5" fmla="*/ 10658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02" h="29235">
                    <a:moveTo>
                      <a:pt x="1408" y="10658"/>
                    </a:moveTo>
                    <a:cubicBezTo>
                      <a:pt x="6075" y="15325"/>
                      <a:pt x="10266" y="18850"/>
                      <a:pt x="16648" y="21040"/>
                    </a:cubicBezTo>
                    <a:cubicBezTo>
                      <a:pt x="23220" y="23326"/>
                      <a:pt x="29697" y="25708"/>
                      <a:pt x="36174" y="28375"/>
                    </a:cubicBezTo>
                    <a:cubicBezTo>
                      <a:pt x="48557" y="33423"/>
                      <a:pt x="57701" y="14849"/>
                      <a:pt x="45318" y="9515"/>
                    </a:cubicBezTo>
                    <a:cubicBezTo>
                      <a:pt x="31317" y="3514"/>
                      <a:pt x="16172" y="-5249"/>
                      <a:pt x="1884" y="4086"/>
                    </a:cubicBezTo>
                    <a:cubicBezTo>
                      <a:pt x="-592" y="5610"/>
                      <a:pt x="-497" y="8753"/>
                      <a:pt x="1408" y="106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1" name="Freeform: Shape 285">
                <a:extLst>
                  <a:ext uri="{FF2B5EF4-FFF2-40B4-BE49-F238E27FC236}">
                    <a16:creationId xmlns:a16="http://schemas.microsoft.com/office/drawing/2014/main" id="{2435203F-AEF4-4B04-B9E5-402ECFF15E76}"/>
                  </a:ext>
                </a:extLst>
              </p:cNvPr>
              <p:cNvSpPr/>
              <p:nvPr/>
            </p:nvSpPr>
            <p:spPr>
              <a:xfrm>
                <a:off x="2241667" y="90157"/>
                <a:ext cx="66382" cy="30254"/>
              </a:xfrm>
              <a:custGeom>
                <a:avLst/>
                <a:gdLst>
                  <a:gd name="connsiteX0" fmla="*/ 906 w 66382"/>
                  <a:gd name="connsiteY0" fmla="*/ 19820 h 30254"/>
                  <a:gd name="connsiteX1" fmla="*/ 10241 w 66382"/>
                  <a:gd name="connsiteY1" fmla="*/ 25344 h 30254"/>
                  <a:gd name="connsiteX2" fmla="*/ 23957 w 66382"/>
                  <a:gd name="connsiteY2" fmla="*/ 28964 h 30254"/>
                  <a:gd name="connsiteX3" fmla="*/ 57866 w 66382"/>
                  <a:gd name="connsiteY3" fmla="*/ 25916 h 30254"/>
                  <a:gd name="connsiteX4" fmla="*/ 56247 w 66382"/>
                  <a:gd name="connsiteY4" fmla="*/ 960 h 30254"/>
                  <a:gd name="connsiteX5" fmla="*/ 22338 w 66382"/>
                  <a:gd name="connsiteY5" fmla="*/ 4199 h 30254"/>
                  <a:gd name="connsiteX6" fmla="*/ 9288 w 66382"/>
                  <a:gd name="connsiteY6" fmla="*/ 10009 h 30254"/>
                  <a:gd name="connsiteX7" fmla="*/ 811 w 66382"/>
                  <a:gd name="connsiteY7" fmla="*/ 16867 h 30254"/>
                  <a:gd name="connsiteX8" fmla="*/ 906 w 66382"/>
                  <a:gd name="connsiteY8" fmla="*/ 19820 h 3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382" h="30254">
                    <a:moveTo>
                      <a:pt x="906" y="19820"/>
                    </a:moveTo>
                    <a:cubicBezTo>
                      <a:pt x="4050" y="21058"/>
                      <a:pt x="6812" y="24011"/>
                      <a:pt x="10241" y="25344"/>
                    </a:cubicBezTo>
                    <a:cubicBezTo>
                      <a:pt x="14622" y="27059"/>
                      <a:pt x="19385" y="28107"/>
                      <a:pt x="23957" y="28964"/>
                    </a:cubicBezTo>
                    <a:cubicBezTo>
                      <a:pt x="36054" y="31345"/>
                      <a:pt x="46531" y="30488"/>
                      <a:pt x="57866" y="25916"/>
                    </a:cubicBezTo>
                    <a:cubicBezTo>
                      <a:pt x="69201" y="21344"/>
                      <a:pt x="69772" y="2961"/>
                      <a:pt x="56247" y="960"/>
                    </a:cubicBezTo>
                    <a:cubicBezTo>
                      <a:pt x="44150" y="-849"/>
                      <a:pt x="33863" y="-278"/>
                      <a:pt x="22338" y="4199"/>
                    </a:cubicBezTo>
                    <a:cubicBezTo>
                      <a:pt x="17956" y="5913"/>
                      <a:pt x="13384" y="7723"/>
                      <a:pt x="9288" y="10009"/>
                    </a:cubicBezTo>
                    <a:cubicBezTo>
                      <a:pt x="6145" y="11819"/>
                      <a:pt x="3764" y="15153"/>
                      <a:pt x="811" y="16867"/>
                    </a:cubicBezTo>
                    <a:cubicBezTo>
                      <a:pt x="-332" y="17439"/>
                      <a:pt x="-237" y="19344"/>
                      <a:pt x="906" y="19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2" name="Freeform: Shape 286">
                <a:extLst>
                  <a:ext uri="{FF2B5EF4-FFF2-40B4-BE49-F238E27FC236}">
                    <a16:creationId xmlns:a16="http://schemas.microsoft.com/office/drawing/2014/main" id="{8869C30D-CA8A-4432-ADC8-55EE9E2281D2}"/>
                  </a:ext>
                </a:extLst>
              </p:cNvPr>
              <p:cNvSpPr/>
              <p:nvPr/>
            </p:nvSpPr>
            <p:spPr>
              <a:xfrm>
                <a:off x="2283484" y="132272"/>
                <a:ext cx="53097" cy="24099"/>
              </a:xfrm>
              <a:custGeom>
                <a:avLst/>
                <a:gdLst>
                  <a:gd name="connsiteX0" fmla="*/ 2143 w 53097"/>
                  <a:gd name="connsiteY0" fmla="*/ 21424 h 24099"/>
                  <a:gd name="connsiteX1" fmla="*/ 31194 w 53097"/>
                  <a:gd name="connsiteY1" fmla="*/ 23234 h 24099"/>
                  <a:gd name="connsiteX2" fmla="*/ 53006 w 53097"/>
                  <a:gd name="connsiteY2" fmla="*/ 7327 h 24099"/>
                  <a:gd name="connsiteX3" fmla="*/ 48339 w 53097"/>
                  <a:gd name="connsiteY3" fmla="*/ 469 h 24099"/>
                  <a:gd name="connsiteX4" fmla="*/ 25670 w 53097"/>
                  <a:gd name="connsiteY4" fmla="*/ 6756 h 24099"/>
                  <a:gd name="connsiteX5" fmla="*/ 1762 w 53097"/>
                  <a:gd name="connsiteY5" fmla="*/ 16186 h 24099"/>
                  <a:gd name="connsiteX6" fmla="*/ 2143 w 53097"/>
                  <a:gd name="connsiteY6" fmla="*/ 21424 h 2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97" h="24099">
                    <a:moveTo>
                      <a:pt x="2143" y="21424"/>
                    </a:moveTo>
                    <a:cubicBezTo>
                      <a:pt x="11192" y="23615"/>
                      <a:pt x="21955" y="25139"/>
                      <a:pt x="31194" y="23234"/>
                    </a:cubicBezTo>
                    <a:cubicBezTo>
                      <a:pt x="39576" y="21424"/>
                      <a:pt x="51292" y="16757"/>
                      <a:pt x="53006" y="7327"/>
                    </a:cubicBezTo>
                    <a:cubicBezTo>
                      <a:pt x="53578" y="3994"/>
                      <a:pt x="51387" y="1327"/>
                      <a:pt x="48339" y="469"/>
                    </a:cubicBezTo>
                    <a:cubicBezTo>
                      <a:pt x="41005" y="-1626"/>
                      <a:pt x="32051" y="3803"/>
                      <a:pt x="25670" y="6756"/>
                    </a:cubicBezTo>
                    <a:cubicBezTo>
                      <a:pt x="17669" y="10471"/>
                      <a:pt x="10525" y="14281"/>
                      <a:pt x="1762" y="16186"/>
                    </a:cubicBezTo>
                    <a:cubicBezTo>
                      <a:pt x="-1000" y="16852"/>
                      <a:pt x="-238" y="20853"/>
                      <a:pt x="2143" y="214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3" name="Freeform: Shape 287">
                <a:extLst>
                  <a:ext uri="{FF2B5EF4-FFF2-40B4-BE49-F238E27FC236}">
                    <a16:creationId xmlns:a16="http://schemas.microsoft.com/office/drawing/2014/main" id="{0657411F-0268-420A-897B-9F39350ED018}"/>
                  </a:ext>
                </a:extLst>
              </p:cNvPr>
              <p:cNvSpPr/>
              <p:nvPr/>
            </p:nvSpPr>
            <p:spPr>
              <a:xfrm>
                <a:off x="2133312" y="104677"/>
                <a:ext cx="62861" cy="31504"/>
              </a:xfrm>
              <a:custGeom>
                <a:avLst/>
                <a:gdLst>
                  <a:gd name="connsiteX0" fmla="*/ 1629 w 62861"/>
                  <a:gd name="connsiteY0" fmla="*/ 18349 h 31504"/>
                  <a:gd name="connsiteX1" fmla="*/ 48206 w 62861"/>
                  <a:gd name="connsiteY1" fmla="*/ 31303 h 31504"/>
                  <a:gd name="connsiteX2" fmla="*/ 61160 w 62861"/>
                  <a:gd name="connsiteY2" fmla="*/ 22540 h 31504"/>
                  <a:gd name="connsiteX3" fmla="*/ 61922 w 62861"/>
                  <a:gd name="connsiteY3" fmla="*/ 10824 h 31504"/>
                  <a:gd name="connsiteX4" fmla="*/ 50111 w 62861"/>
                  <a:gd name="connsiteY4" fmla="*/ 442 h 31504"/>
                  <a:gd name="connsiteX5" fmla="*/ 1152 w 62861"/>
                  <a:gd name="connsiteY5" fmla="*/ 11776 h 31504"/>
                  <a:gd name="connsiteX6" fmla="*/ 1629 w 62861"/>
                  <a:gd name="connsiteY6" fmla="*/ 18349 h 3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61" h="31504">
                    <a:moveTo>
                      <a:pt x="1629" y="18349"/>
                    </a:moveTo>
                    <a:cubicBezTo>
                      <a:pt x="14202" y="29493"/>
                      <a:pt x="31918" y="32350"/>
                      <a:pt x="48206" y="31303"/>
                    </a:cubicBezTo>
                    <a:cubicBezTo>
                      <a:pt x="53445" y="31017"/>
                      <a:pt x="59160" y="27588"/>
                      <a:pt x="61160" y="22540"/>
                    </a:cubicBezTo>
                    <a:cubicBezTo>
                      <a:pt x="62779" y="18730"/>
                      <a:pt x="63636" y="14824"/>
                      <a:pt x="61922" y="10824"/>
                    </a:cubicBezTo>
                    <a:cubicBezTo>
                      <a:pt x="59922" y="6061"/>
                      <a:pt x="55826" y="918"/>
                      <a:pt x="50111" y="442"/>
                    </a:cubicBezTo>
                    <a:cubicBezTo>
                      <a:pt x="32871" y="-796"/>
                      <a:pt x="14678" y="-130"/>
                      <a:pt x="1152" y="11776"/>
                    </a:cubicBezTo>
                    <a:cubicBezTo>
                      <a:pt x="-753" y="13491"/>
                      <a:pt x="-86" y="16825"/>
                      <a:pt x="1629" y="183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88" name="Freeform: Shape 288">
              <a:extLst>
                <a:ext uri="{FF2B5EF4-FFF2-40B4-BE49-F238E27FC236}">
                  <a16:creationId xmlns:a16="http://schemas.microsoft.com/office/drawing/2014/main" id="{EED5F225-21CA-4824-B475-89EAB09EC5D3}"/>
                </a:ext>
              </a:extLst>
            </p:cNvPr>
            <p:cNvSpPr/>
            <p:nvPr/>
          </p:nvSpPr>
          <p:spPr>
            <a:xfrm>
              <a:off x="1108586" y="838449"/>
              <a:ext cx="104033" cy="126265"/>
            </a:xfrm>
            <a:custGeom>
              <a:avLst/>
              <a:gdLst>
                <a:gd name="connsiteX0" fmla="*/ 76807 w 104033"/>
                <a:gd name="connsiteY0" fmla="*/ 118967 h 126265"/>
                <a:gd name="connsiteX1" fmla="*/ 62044 w 104033"/>
                <a:gd name="connsiteY1" fmla="*/ 86773 h 126265"/>
                <a:gd name="connsiteX2" fmla="*/ 49566 w 104033"/>
                <a:gd name="connsiteY2" fmla="*/ 62008 h 126265"/>
                <a:gd name="connsiteX3" fmla="*/ 31087 w 104033"/>
                <a:gd name="connsiteY3" fmla="*/ 38671 h 126265"/>
                <a:gd name="connsiteX4" fmla="*/ 18419 w 104033"/>
                <a:gd name="connsiteY4" fmla="*/ 26194 h 126265"/>
                <a:gd name="connsiteX5" fmla="*/ 3560 w 104033"/>
                <a:gd name="connsiteY5" fmla="*/ 12668 h 126265"/>
                <a:gd name="connsiteX6" fmla="*/ 2703 w 104033"/>
                <a:gd name="connsiteY6" fmla="*/ 11716 h 126265"/>
                <a:gd name="connsiteX7" fmla="*/ 1846 w 104033"/>
                <a:gd name="connsiteY7" fmla="*/ 1429 h 126265"/>
                <a:gd name="connsiteX8" fmla="*/ 6132 w 104033"/>
                <a:gd name="connsiteY8" fmla="*/ 0 h 126265"/>
                <a:gd name="connsiteX9" fmla="*/ 26896 w 104033"/>
                <a:gd name="connsiteY9" fmla="*/ 2762 h 126265"/>
                <a:gd name="connsiteX10" fmla="*/ 37469 w 104033"/>
                <a:gd name="connsiteY10" fmla="*/ 6382 h 126265"/>
                <a:gd name="connsiteX11" fmla="*/ 48137 w 104033"/>
                <a:gd name="connsiteY11" fmla="*/ 11049 h 126265"/>
                <a:gd name="connsiteX12" fmla="*/ 86237 w 104033"/>
                <a:gd name="connsiteY12" fmla="*/ 43625 h 126265"/>
                <a:gd name="connsiteX13" fmla="*/ 103954 w 104033"/>
                <a:gd name="connsiteY13" fmla="*/ 88011 h 126265"/>
                <a:gd name="connsiteX14" fmla="*/ 90809 w 104033"/>
                <a:gd name="connsiteY14" fmla="*/ 124777 h 126265"/>
                <a:gd name="connsiteX15" fmla="*/ 79665 w 104033"/>
                <a:gd name="connsiteY15" fmla="*/ 123158 h 126265"/>
                <a:gd name="connsiteX16" fmla="*/ 77855 w 104033"/>
                <a:gd name="connsiteY16" fmla="*/ 120682 h 126265"/>
                <a:gd name="connsiteX17" fmla="*/ 76807 w 104033"/>
                <a:gd name="connsiteY17" fmla="*/ 118967 h 1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33" h="126265">
                  <a:moveTo>
                    <a:pt x="76807" y="118967"/>
                  </a:moveTo>
                  <a:cubicBezTo>
                    <a:pt x="70330" y="106490"/>
                    <a:pt x="66235" y="95917"/>
                    <a:pt x="62044" y="86773"/>
                  </a:cubicBezTo>
                  <a:cubicBezTo>
                    <a:pt x="57757" y="77629"/>
                    <a:pt x="54424" y="69723"/>
                    <a:pt x="49566" y="62008"/>
                  </a:cubicBezTo>
                  <a:cubicBezTo>
                    <a:pt x="44613" y="54483"/>
                    <a:pt x="39184" y="46577"/>
                    <a:pt x="31087" y="38671"/>
                  </a:cubicBezTo>
                  <a:cubicBezTo>
                    <a:pt x="27563" y="34290"/>
                    <a:pt x="22705" y="30956"/>
                    <a:pt x="18419" y="26194"/>
                  </a:cubicBezTo>
                  <a:cubicBezTo>
                    <a:pt x="13657" y="22098"/>
                    <a:pt x="8704" y="17907"/>
                    <a:pt x="3560" y="12668"/>
                  </a:cubicBezTo>
                  <a:lnTo>
                    <a:pt x="2703" y="11716"/>
                  </a:lnTo>
                  <a:cubicBezTo>
                    <a:pt x="-536" y="8382"/>
                    <a:pt x="-917" y="3810"/>
                    <a:pt x="1846" y="1429"/>
                  </a:cubicBezTo>
                  <a:cubicBezTo>
                    <a:pt x="2989" y="381"/>
                    <a:pt x="4513" y="0"/>
                    <a:pt x="6132" y="0"/>
                  </a:cubicBezTo>
                  <a:cubicBezTo>
                    <a:pt x="12895" y="191"/>
                    <a:pt x="19848" y="1048"/>
                    <a:pt x="26896" y="2762"/>
                  </a:cubicBezTo>
                  <a:cubicBezTo>
                    <a:pt x="30421" y="3715"/>
                    <a:pt x="33945" y="5048"/>
                    <a:pt x="37469" y="6382"/>
                  </a:cubicBezTo>
                  <a:cubicBezTo>
                    <a:pt x="40993" y="7715"/>
                    <a:pt x="44708" y="8954"/>
                    <a:pt x="48137" y="11049"/>
                  </a:cubicBezTo>
                  <a:cubicBezTo>
                    <a:pt x="62329" y="18002"/>
                    <a:pt x="75855" y="29908"/>
                    <a:pt x="86237" y="43625"/>
                  </a:cubicBezTo>
                  <a:cubicBezTo>
                    <a:pt x="96524" y="57436"/>
                    <a:pt x="103287" y="73533"/>
                    <a:pt x="103954" y="88011"/>
                  </a:cubicBezTo>
                  <a:cubicBezTo>
                    <a:pt x="104620" y="102489"/>
                    <a:pt x="101191" y="115538"/>
                    <a:pt x="90809" y="124777"/>
                  </a:cubicBezTo>
                  <a:cubicBezTo>
                    <a:pt x="87952" y="127254"/>
                    <a:pt x="82999" y="126587"/>
                    <a:pt x="79665" y="123158"/>
                  </a:cubicBezTo>
                  <a:cubicBezTo>
                    <a:pt x="78903" y="122396"/>
                    <a:pt x="78331" y="121539"/>
                    <a:pt x="77855" y="120682"/>
                  </a:cubicBezTo>
                  <a:lnTo>
                    <a:pt x="76807" y="118967"/>
                  </a:ln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25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386936" y="94139"/>
            <a:ext cx="722542" cy="964574"/>
            <a:chOff x="4957878" y="3751910"/>
            <a:chExt cx="757302" cy="1042608"/>
          </a:xfrm>
        </p:grpSpPr>
        <p:sp>
          <p:nvSpPr>
            <p:cNvPr id="326" name="Freeform: Shape 5714">
              <a:extLst>
                <a:ext uri="{FF2B5EF4-FFF2-40B4-BE49-F238E27FC236}">
                  <a16:creationId xmlns:a16="http://schemas.microsoft.com/office/drawing/2014/main" id="{E72E0180-5F3B-4E03-B8A6-22C3754F0DD3}"/>
                </a:ext>
              </a:extLst>
            </p:cNvPr>
            <p:cNvSpPr/>
            <p:nvPr/>
          </p:nvSpPr>
          <p:spPr>
            <a:xfrm>
              <a:off x="4957878" y="3751910"/>
              <a:ext cx="757302" cy="1042608"/>
            </a:xfrm>
            <a:custGeom>
              <a:avLst/>
              <a:gdLst>
                <a:gd name="connsiteX0" fmla="*/ 498803 w 757302"/>
                <a:gd name="connsiteY0" fmla="*/ 26752 h 1042608"/>
                <a:gd name="connsiteX1" fmla="*/ 585671 w 757302"/>
                <a:gd name="connsiteY1" fmla="*/ 56661 h 1042608"/>
                <a:gd name="connsiteX2" fmla="*/ 752644 w 757302"/>
                <a:gd name="connsiteY2" fmla="*/ 629114 h 1042608"/>
                <a:gd name="connsiteX3" fmla="*/ 286967 w 757302"/>
                <a:gd name="connsiteY3" fmla="*/ 1021258 h 1042608"/>
                <a:gd name="connsiteX4" fmla="*/ 36745 w 757302"/>
                <a:gd name="connsiteY4" fmla="*/ 401942 h 1042608"/>
                <a:gd name="connsiteX5" fmla="*/ 424222 w 757302"/>
                <a:gd name="connsiteY5" fmla="*/ 82 h 1042608"/>
                <a:gd name="connsiteX6" fmla="*/ 498803 w 757302"/>
                <a:gd name="connsiteY6" fmla="*/ 26752 h 104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7302" h="1042608">
                  <a:moveTo>
                    <a:pt x="498803" y="26752"/>
                  </a:moveTo>
                  <a:cubicBezTo>
                    <a:pt x="529093" y="36373"/>
                    <a:pt x="560525" y="35420"/>
                    <a:pt x="585671" y="56661"/>
                  </a:cubicBezTo>
                  <a:cubicBezTo>
                    <a:pt x="714544" y="165341"/>
                    <a:pt x="775314" y="410515"/>
                    <a:pt x="752644" y="629114"/>
                  </a:cubicBezTo>
                  <a:cubicBezTo>
                    <a:pt x="725498" y="890480"/>
                    <a:pt x="579099" y="1113936"/>
                    <a:pt x="286967" y="1021258"/>
                  </a:cubicBezTo>
                  <a:cubicBezTo>
                    <a:pt x="-5165" y="928580"/>
                    <a:pt x="-43836" y="646354"/>
                    <a:pt x="36745" y="401942"/>
                  </a:cubicBezTo>
                  <a:cubicBezTo>
                    <a:pt x="106087" y="191725"/>
                    <a:pt x="263631" y="9512"/>
                    <a:pt x="424222" y="82"/>
                  </a:cubicBezTo>
                  <a:cubicBezTo>
                    <a:pt x="450321" y="-1442"/>
                    <a:pt x="472895" y="18561"/>
                    <a:pt x="498803" y="26752"/>
                  </a:cubicBezTo>
                  <a:close/>
                </a:path>
              </a:pathLst>
            </a:custGeom>
            <a:solidFill>
              <a:srgbClr val="0064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327" name="Freeform: Shape 5715">
              <a:extLst>
                <a:ext uri="{FF2B5EF4-FFF2-40B4-BE49-F238E27FC236}">
                  <a16:creationId xmlns:a16="http://schemas.microsoft.com/office/drawing/2014/main" id="{D41F9332-2EC7-4E4F-AA31-54598289B499}"/>
                </a:ext>
              </a:extLst>
            </p:cNvPr>
            <p:cNvSpPr/>
            <p:nvPr/>
          </p:nvSpPr>
          <p:spPr>
            <a:xfrm>
              <a:off x="4987775" y="3782615"/>
              <a:ext cx="699583" cy="980084"/>
            </a:xfrm>
            <a:custGeom>
              <a:avLst/>
              <a:gdLst>
                <a:gd name="connsiteX0" fmla="*/ 462620 w 699583"/>
                <a:gd name="connsiteY0" fmla="*/ 25956 h 980084"/>
                <a:gd name="connsiteX1" fmla="*/ 537010 w 699583"/>
                <a:gd name="connsiteY1" fmla="*/ 47673 h 980084"/>
                <a:gd name="connsiteX2" fmla="*/ 694934 w 699583"/>
                <a:gd name="connsiteY2" fmla="*/ 589550 h 980084"/>
                <a:gd name="connsiteX3" fmla="*/ 263452 w 699583"/>
                <a:gd name="connsiteY3" fmla="*/ 960739 h 980084"/>
                <a:gd name="connsiteX4" fmla="*/ 34757 w 699583"/>
                <a:gd name="connsiteY4" fmla="*/ 380095 h 980084"/>
                <a:gd name="connsiteX5" fmla="*/ 396611 w 699583"/>
                <a:gd name="connsiteY5" fmla="*/ 48 h 980084"/>
                <a:gd name="connsiteX6" fmla="*/ 462620 w 699583"/>
                <a:gd name="connsiteY6" fmla="*/ 25956 h 98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583" h="980084">
                  <a:moveTo>
                    <a:pt x="462620" y="25956"/>
                  </a:moveTo>
                  <a:cubicBezTo>
                    <a:pt x="488242" y="34052"/>
                    <a:pt x="515483" y="30337"/>
                    <a:pt x="537010" y="47673"/>
                  </a:cubicBezTo>
                  <a:cubicBezTo>
                    <a:pt x="659692" y="146447"/>
                    <a:pt x="717032" y="380667"/>
                    <a:pt x="694934" y="589550"/>
                  </a:cubicBezTo>
                  <a:cubicBezTo>
                    <a:pt x="668931" y="835295"/>
                    <a:pt x="532819" y="1046178"/>
                    <a:pt x="263452" y="960739"/>
                  </a:cubicBezTo>
                  <a:cubicBezTo>
                    <a:pt x="-5915" y="875300"/>
                    <a:pt x="-40586" y="610219"/>
                    <a:pt x="34757" y="380095"/>
                  </a:cubicBezTo>
                  <a:cubicBezTo>
                    <a:pt x="99907" y="181023"/>
                    <a:pt x="247450" y="8049"/>
                    <a:pt x="396611" y="48"/>
                  </a:cubicBezTo>
                  <a:cubicBezTo>
                    <a:pt x="419852" y="-1095"/>
                    <a:pt x="439569" y="18621"/>
                    <a:pt x="462620" y="25956"/>
                  </a:cubicBezTo>
                  <a:close/>
                </a:path>
              </a:pathLst>
            </a:custGeom>
            <a:solidFill>
              <a:srgbClr val="3B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8" name="Freeform: Shape 5716">
              <a:extLst>
                <a:ext uri="{FF2B5EF4-FFF2-40B4-BE49-F238E27FC236}">
                  <a16:creationId xmlns:a16="http://schemas.microsoft.com/office/drawing/2014/main" id="{15E8FDDE-303D-4BC1-8094-FB61843BBEBF}"/>
                </a:ext>
              </a:extLst>
            </p:cNvPr>
            <p:cNvSpPr/>
            <p:nvPr/>
          </p:nvSpPr>
          <p:spPr>
            <a:xfrm>
              <a:off x="5006698" y="3796894"/>
              <a:ext cx="662742" cy="951148"/>
            </a:xfrm>
            <a:custGeom>
              <a:avLst/>
              <a:gdLst>
                <a:gd name="connsiteX0" fmla="*/ 440839 w 662742"/>
                <a:gd name="connsiteY0" fmla="*/ 25012 h 951148"/>
                <a:gd name="connsiteX1" fmla="*/ 508657 w 662742"/>
                <a:gd name="connsiteY1" fmla="*/ 42919 h 951148"/>
                <a:gd name="connsiteX2" fmla="*/ 657818 w 662742"/>
                <a:gd name="connsiteY2" fmla="*/ 569651 h 951148"/>
                <a:gd name="connsiteX3" fmla="*/ 247386 w 662742"/>
                <a:gd name="connsiteY3" fmla="*/ 933316 h 951148"/>
                <a:gd name="connsiteX4" fmla="*/ 34026 w 662742"/>
                <a:gd name="connsiteY4" fmla="*/ 371817 h 951148"/>
                <a:gd name="connsiteX5" fmla="*/ 381212 w 662742"/>
                <a:gd name="connsiteY5" fmla="*/ 56 h 951148"/>
                <a:gd name="connsiteX6" fmla="*/ 440839 w 662742"/>
                <a:gd name="connsiteY6" fmla="*/ 25012 h 95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42" h="951148">
                  <a:moveTo>
                    <a:pt x="440839" y="25012"/>
                  </a:moveTo>
                  <a:cubicBezTo>
                    <a:pt x="463984" y="32346"/>
                    <a:pt x="489035" y="27203"/>
                    <a:pt x="508657" y="42919"/>
                  </a:cubicBezTo>
                  <a:cubicBezTo>
                    <a:pt x="626100" y="136454"/>
                    <a:pt x="680107" y="365149"/>
                    <a:pt x="657818" y="569651"/>
                  </a:cubicBezTo>
                  <a:cubicBezTo>
                    <a:pt x="631815" y="808348"/>
                    <a:pt x="501894" y="1013992"/>
                    <a:pt x="247386" y="933316"/>
                  </a:cubicBezTo>
                  <a:cubicBezTo>
                    <a:pt x="-7122" y="852544"/>
                    <a:pt x="-38555" y="595655"/>
                    <a:pt x="34026" y="371817"/>
                  </a:cubicBezTo>
                  <a:cubicBezTo>
                    <a:pt x="97177" y="176936"/>
                    <a:pt x="239099" y="7009"/>
                    <a:pt x="381212" y="56"/>
                  </a:cubicBezTo>
                  <a:cubicBezTo>
                    <a:pt x="402358" y="-1182"/>
                    <a:pt x="419884" y="18344"/>
                    <a:pt x="440839" y="25012"/>
                  </a:cubicBezTo>
                  <a:close/>
                </a:path>
              </a:pathLst>
            </a:custGeom>
            <a:solidFill>
              <a:srgbClr val="FFE8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9" name="Freeform: Shape 5717">
              <a:extLst>
                <a:ext uri="{FF2B5EF4-FFF2-40B4-BE49-F238E27FC236}">
                  <a16:creationId xmlns:a16="http://schemas.microsoft.com/office/drawing/2014/main" id="{809A9C19-E43A-4E6A-838F-984E78697F9B}"/>
                </a:ext>
              </a:extLst>
            </p:cNvPr>
            <p:cNvSpPr/>
            <p:nvPr/>
          </p:nvSpPr>
          <p:spPr>
            <a:xfrm>
              <a:off x="5401850" y="3758686"/>
              <a:ext cx="109558" cy="41451"/>
            </a:xfrm>
            <a:custGeom>
              <a:avLst/>
              <a:gdLst>
                <a:gd name="connsiteX0" fmla="*/ 57117 w 109558"/>
                <a:gd name="connsiteY0" fmla="*/ 9403 h 41451"/>
                <a:gd name="connsiteX1" fmla="*/ 109504 w 109558"/>
                <a:gd name="connsiteY1" fmla="*/ 38073 h 41451"/>
                <a:gd name="connsiteX2" fmla="*/ 52354 w 109558"/>
                <a:gd name="connsiteY2" fmla="*/ 32073 h 41451"/>
                <a:gd name="connsiteX3" fmla="*/ 62 w 109558"/>
                <a:gd name="connsiteY3" fmla="*/ 3403 h 41451"/>
                <a:gd name="connsiteX4" fmla="*/ 57117 w 109558"/>
                <a:gd name="connsiteY4" fmla="*/ 9403 h 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58" h="41451">
                  <a:moveTo>
                    <a:pt x="57117" y="9403"/>
                  </a:moveTo>
                  <a:cubicBezTo>
                    <a:pt x="87406" y="19023"/>
                    <a:pt x="110838" y="31882"/>
                    <a:pt x="109504" y="38073"/>
                  </a:cubicBezTo>
                  <a:cubicBezTo>
                    <a:pt x="108171" y="44360"/>
                    <a:pt x="82548" y="41598"/>
                    <a:pt x="52354" y="32073"/>
                  </a:cubicBezTo>
                  <a:cubicBezTo>
                    <a:pt x="22160" y="22453"/>
                    <a:pt x="-1367" y="9594"/>
                    <a:pt x="62" y="3403"/>
                  </a:cubicBezTo>
                  <a:cubicBezTo>
                    <a:pt x="1300" y="-2884"/>
                    <a:pt x="26922" y="-217"/>
                    <a:pt x="57117" y="9403"/>
                  </a:cubicBezTo>
                  <a:close/>
                </a:path>
              </a:pathLst>
            </a:custGeom>
            <a:solidFill>
              <a:srgbClr val="51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0" name="Freeform: Shape 5718">
              <a:extLst>
                <a:ext uri="{FF2B5EF4-FFF2-40B4-BE49-F238E27FC236}">
                  <a16:creationId xmlns:a16="http://schemas.microsoft.com/office/drawing/2014/main" id="{AA14A087-1E5C-4A57-A636-E397DED5DF7D}"/>
                </a:ext>
              </a:extLst>
            </p:cNvPr>
            <p:cNvSpPr/>
            <p:nvPr/>
          </p:nvSpPr>
          <p:spPr>
            <a:xfrm>
              <a:off x="5282755" y="3821430"/>
              <a:ext cx="386966" cy="926329"/>
            </a:xfrm>
            <a:custGeom>
              <a:avLst/>
              <a:gdLst>
                <a:gd name="connsiteX0" fmla="*/ 382048 w 386966"/>
                <a:gd name="connsiteY0" fmla="*/ 545021 h 926329"/>
                <a:gd name="connsiteX1" fmla="*/ 232886 w 386966"/>
                <a:gd name="connsiteY1" fmla="*/ 18288 h 926329"/>
                <a:gd name="connsiteX2" fmla="*/ 165068 w 386966"/>
                <a:gd name="connsiteY2" fmla="*/ 381 h 926329"/>
                <a:gd name="connsiteX3" fmla="*/ 164211 w 386966"/>
                <a:gd name="connsiteY3" fmla="*/ 0 h 926329"/>
                <a:gd name="connsiteX4" fmla="*/ 0 w 386966"/>
                <a:gd name="connsiteY4" fmla="*/ 916400 h 926329"/>
                <a:gd name="connsiteX5" fmla="*/ 382048 w 386966"/>
                <a:gd name="connsiteY5" fmla="*/ 545021 h 92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966" h="926329">
                  <a:moveTo>
                    <a:pt x="382048" y="545021"/>
                  </a:moveTo>
                  <a:cubicBezTo>
                    <a:pt x="404336" y="340519"/>
                    <a:pt x="350234" y="111823"/>
                    <a:pt x="232886" y="18288"/>
                  </a:cubicBezTo>
                  <a:cubicBezTo>
                    <a:pt x="213265" y="2667"/>
                    <a:pt x="188214" y="7715"/>
                    <a:pt x="165068" y="381"/>
                  </a:cubicBezTo>
                  <a:cubicBezTo>
                    <a:pt x="164782" y="286"/>
                    <a:pt x="164497" y="95"/>
                    <a:pt x="164211" y="0"/>
                  </a:cubicBezTo>
                  <a:lnTo>
                    <a:pt x="0" y="916400"/>
                  </a:lnTo>
                  <a:cubicBezTo>
                    <a:pt x="235744" y="973646"/>
                    <a:pt x="356997" y="774573"/>
                    <a:pt x="382048" y="545021"/>
                  </a:cubicBezTo>
                  <a:close/>
                </a:path>
              </a:pathLst>
            </a:custGeom>
            <a:solidFill>
              <a:srgbClr val="FFD9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1" name="Freeform: Shape 5719">
              <a:extLst>
                <a:ext uri="{FF2B5EF4-FFF2-40B4-BE49-F238E27FC236}">
                  <a16:creationId xmlns:a16="http://schemas.microsoft.com/office/drawing/2014/main" id="{E3F42EB4-7F7B-44A7-A771-782FFC42261E}"/>
                </a:ext>
              </a:extLst>
            </p:cNvPr>
            <p:cNvSpPr/>
            <p:nvPr/>
          </p:nvSpPr>
          <p:spPr>
            <a:xfrm>
              <a:off x="5177758" y="4181434"/>
              <a:ext cx="350665" cy="424136"/>
            </a:xfrm>
            <a:custGeom>
              <a:avLst/>
              <a:gdLst>
                <a:gd name="connsiteX0" fmla="*/ 189959 w 350665"/>
                <a:gd name="connsiteY0" fmla="*/ 41 h 424136"/>
                <a:gd name="connsiteX1" fmla="*/ 350075 w 350665"/>
                <a:gd name="connsiteY1" fmla="*/ 230260 h 424136"/>
                <a:gd name="connsiteX2" fmla="*/ 163289 w 350665"/>
                <a:gd name="connsiteY2" fmla="*/ 424094 h 424136"/>
                <a:gd name="connsiteX3" fmla="*/ 412 w 350665"/>
                <a:gd name="connsiteY3" fmla="*/ 238166 h 424136"/>
                <a:gd name="connsiteX4" fmla="*/ 189959 w 350665"/>
                <a:gd name="connsiteY4" fmla="*/ 41 h 42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65" h="424136">
                  <a:moveTo>
                    <a:pt x="189959" y="41"/>
                  </a:moveTo>
                  <a:cubicBezTo>
                    <a:pt x="308736" y="-2626"/>
                    <a:pt x="356647" y="125390"/>
                    <a:pt x="350075" y="230260"/>
                  </a:cubicBezTo>
                  <a:cubicBezTo>
                    <a:pt x="343502" y="335130"/>
                    <a:pt x="259873" y="421998"/>
                    <a:pt x="163289" y="424094"/>
                  </a:cubicBezTo>
                  <a:cubicBezTo>
                    <a:pt x="66706" y="426285"/>
                    <a:pt x="-6160" y="343036"/>
                    <a:pt x="412" y="238166"/>
                  </a:cubicBezTo>
                  <a:cubicBezTo>
                    <a:pt x="6984" y="133296"/>
                    <a:pt x="71183" y="2708"/>
                    <a:pt x="189959" y="41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2" name="Freeform: Shape 5720">
              <a:extLst>
                <a:ext uri="{FF2B5EF4-FFF2-40B4-BE49-F238E27FC236}">
                  <a16:creationId xmlns:a16="http://schemas.microsoft.com/office/drawing/2014/main" id="{F229A7AE-7683-4F6C-AC8D-6C5D87AB1AAB}"/>
                </a:ext>
              </a:extLst>
            </p:cNvPr>
            <p:cNvSpPr/>
            <p:nvPr/>
          </p:nvSpPr>
          <p:spPr>
            <a:xfrm>
              <a:off x="5161089" y="4147810"/>
              <a:ext cx="350665" cy="424136"/>
            </a:xfrm>
            <a:custGeom>
              <a:avLst/>
              <a:gdLst>
                <a:gd name="connsiteX0" fmla="*/ 189959 w 350665"/>
                <a:gd name="connsiteY0" fmla="*/ 41 h 424136"/>
                <a:gd name="connsiteX1" fmla="*/ 350075 w 350665"/>
                <a:gd name="connsiteY1" fmla="*/ 230260 h 424136"/>
                <a:gd name="connsiteX2" fmla="*/ 163289 w 350665"/>
                <a:gd name="connsiteY2" fmla="*/ 424094 h 424136"/>
                <a:gd name="connsiteX3" fmla="*/ 412 w 350665"/>
                <a:gd name="connsiteY3" fmla="*/ 238166 h 424136"/>
                <a:gd name="connsiteX4" fmla="*/ 189959 w 350665"/>
                <a:gd name="connsiteY4" fmla="*/ 41 h 42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65" h="424136">
                  <a:moveTo>
                    <a:pt x="189959" y="41"/>
                  </a:moveTo>
                  <a:cubicBezTo>
                    <a:pt x="308736" y="-2626"/>
                    <a:pt x="356647" y="125390"/>
                    <a:pt x="350075" y="230260"/>
                  </a:cubicBezTo>
                  <a:cubicBezTo>
                    <a:pt x="343502" y="335130"/>
                    <a:pt x="259873" y="421998"/>
                    <a:pt x="163289" y="424094"/>
                  </a:cubicBezTo>
                  <a:cubicBezTo>
                    <a:pt x="66706" y="426285"/>
                    <a:pt x="-6160" y="343036"/>
                    <a:pt x="412" y="238166"/>
                  </a:cubicBezTo>
                  <a:cubicBezTo>
                    <a:pt x="6984" y="133391"/>
                    <a:pt x="71087" y="2803"/>
                    <a:pt x="189959" y="41"/>
                  </a:cubicBezTo>
                  <a:close/>
                </a:path>
              </a:pathLst>
            </a:custGeom>
            <a:solidFill>
              <a:srgbClr val="51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3" name="Freeform: Shape 5721">
              <a:extLst>
                <a:ext uri="{FF2B5EF4-FFF2-40B4-BE49-F238E27FC236}">
                  <a16:creationId xmlns:a16="http://schemas.microsoft.com/office/drawing/2014/main" id="{C19E336B-85A2-4BC0-B4C3-B32B7169930C}"/>
                </a:ext>
              </a:extLst>
            </p:cNvPr>
            <p:cNvSpPr/>
            <p:nvPr/>
          </p:nvSpPr>
          <p:spPr>
            <a:xfrm>
              <a:off x="5223003" y="4213453"/>
              <a:ext cx="69020" cy="104730"/>
            </a:xfrm>
            <a:custGeom>
              <a:avLst/>
              <a:gdLst>
                <a:gd name="connsiteX0" fmla="*/ 44797 w 69020"/>
                <a:gd name="connsiteY0" fmla="*/ 692 h 104730"/>
                <a:gd name="connsiteX1" fmla="*/ 67467 w 69020"/>
                <a:gd name="connsiteY1" fmla="*/ 43936 h 104730"/>
                <a:gd name="connsiteX2" fmla="*/ 24223 w 69020"/>
                <a:gd name="connsiteY2" fmla="*/ 104039 h 104730"/>
                <a:gd name="connsiteX3" fmla="*/ 1554 w 69020"/>
                <a:gd name="connsiteY3" fmla="*/ 60795 h 104730"/>
                <a:gd name="connsiteX4" fmla="*/ 44797 w 69020"/>
                <a:gd name="connsiteY4" fmla="*/ 692 h 10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20" h="104730">
                  <a:moveTo>
                    <a:pt x="44797" y="692"/>
                  </a:moveTo>
                  <a:cubicBezTo>
                    <a:pt x="62990" y="-3975"/>
                    <a:pt x="73086" y="15456"/>
                    <a:pt x="67467" y="43936"/>
                  </a:cubicBezTo>
                  <a:cubicBezTo>
                    <a:pt x="61752" y="72511"/>
                    <a:pt x="42416" y="99371"/>
                    <a:pt x="24223" y="104039"/>
                  </a:cubicBezTo>
                  <a:cubicBezTo>
                    <a:pt x="6031" y="108706"/>
                    <a:pt x="-4066" y="89275"/>
                    <a:pt x="1554" y="60795"/>
                  </a:cubicBezTo>
                  <a:cubicBezTo>
                    <a:pt x="7269" y="32220"/>
                    <a:pt x="26605" y="5360"/>
                    <a:pt x="44797" y="692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334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320057" y="4259201"/>
              <a:ext cx="167375" cy="275839"/>
              <a:chOff x="5320057" y="4259201"/>
              <a:chExt cx="167375" cy="275839"/>
            </a:xfrm>
            <a:solidFill>
              <a:srgbClr val="FFFFFF">
                <a:alpha val="84000"/>
              </a:srgbClr>
            </a:solidFill>
          </p:grpSpPr>
          <p:sp>
            <p:nvSpPr>
              <p:cNvPr id="335" name="Freeform: Shape 5723">
                <a:extLst>
                  <a:ext uri="{FF2B5EF4-FFF2-40B4-BE49-F238E27FC236}">
                    <a16:creationId xmlns:a16="http://schemas.microsoft.com/office/drawing/2014/main" id="{EE98CF17-37B4-47E4-95C5-BF6770A1451B}"/>
                  </a:ext>
                </a:extLst>
              </p:cNvPr>
              <p:cNvSpPr/>
              <p:nvPr/>
            </p:nvSpPr>
            <p:spPr>
              <a:xfrm>
                <a:off x="5451693" y="4443509"/>
                <a:ext cx="9500" cy="10377"/>
              </a:xfrm>
              <a:custGeom>
                <a:avLst/>
                <a:gdLst>
                  <a:gd name="connsiteX0" fmla="*/ 9180 w 9500"/>
                  <a:gd name="connsiteY0" fmla="*/ 6570 h 10377"/>
                  <a:gd name="connsiteX1" fmla="*/ 3083 w 9500"/>
                  <a:gd name="connsiteY1" fmla="*/ 10189 h 10377"/>
                  <a:gd name="connsiteX2" fmla="*/ 321 w 9500"/>
                  <a:gd name="connsiteY2" fmla="*/ 3808 h 10377"/>
                  <a:gd name="connsiteX3" fmla="*/ 6417 w 9500"/>
                  <a:gd name="connsiteY3" fmla="*/ 188 h 10377"/>
                  <a:gd name="connsiteX4" fmla="*/ 9180 w 9500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0" h="10377">
                    <a:moveTo>
                      <a:pt x="9180" y="6570"/>
                    </a:moveTo>
                    <a:cubicBezTo>
                      <a:pt x="8227" y="9332"/>
                      <a:pt x="5560" y="10952"/>
                      <a:pt x="3083" y="10189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5"/>
                      <a:pt x="3941" y="-574"/>
                      <a:pt x="6417" y="188"/>
                    </a:cubicBezTo>
                    <a:cubicBezTo>
                      <a:pt x="8894" y="950"/>
                      <a:pt x="10132" y="3808"/>
                      <a:pt x="9180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5724">
                <a:extLst>
                  <a:ext uri="{FF2B5EF4-FFF2-40B4-BE49-F238E27FC236}">
                    <a16:creationId xmlns:a16="http://schemas.microsoft.com/office/drawing/2014/main" id="{24EEB07E-5C45-400F-B3B9-4E5DFA65EBED}"/>
                  </a:ext>
                </a:extLst>
              </p:cNvPr>
              <p:cNvSpPr/>
              <p:nvPr/>
            </p:nvSpPr>
            <p:spPr>
              <a:xfrm>
                <a:off x="5393876" y="4510089"/>
                <a:ext cx="9451" cy="10377"/>
              </a:xfrm>
              <a:custGeom>
                <a:avLst/>
                <a:gdLst>
                  <a:gd name="connsiteX0" fmla="*/ 9179 w 9451"/>
                  <a:gd name="connsiteY0" fmla="*/ 6570 h 10377"/>
                  <a:gd name="connsiteX1" fmla="*/ 3083 w 9451"/>
                  <a:gd name="connsiteY1" fmla="*/ 10190 h 10377"/>
                  <a:gd name="connsiteX2" fmla="*/ 321 w 9451"/>
                  <a:gd name="connsiteY2" fmla="*/ 3808 h 10377"/>
                  <a:gd name="connsiteX3" fmla="*/ 6417 w 9451"/>
                  <a:gd name="connsiteY3" fmla="*/ 188 h 10377"/>
                  <a:gd name="connsiteX4" fmla="*/ 9179 w 9451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1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90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5"/>
                      <a:pt x="3941" y="-574"/>
                      <a:pt x="6417" y="188"/>
                    </a:cubicBezTo>
                    <a:cubicBezTo>
                      <a:pt x="8798" y="950"/>
                      <a:pt x="10037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5725">
                <a:extLst>
                  <a:ext uri="{FF2B5EF4-FFF2-40B4-BE49-F238E27FC236}">
                    <a16:creationId xmlns:a16="http://schemas.microsoft.com/office/drawing/2014/main" id="{8BE6D958-BE7E-4DCE-97B2-F3AAFF3C7B52}"/>
                  </a:ext>
                </a:extLst>
              </p:cNvPr>
              <p:cNvSpPr/>
              <p:nvPr/>
            </p:nvSpPr>
            <p:spPr>
              <a:xfrm>
                <a:off x="5320057" y="4524662"/>
                <a:ext cx="9489" cy="10377"/>
              </a:xfrm>
              <a:custGeom>
                <a:avLst/>
                <a:gdLst>
                  <a:gd name="connsiteX0" fmla="*/ 9179 w 9489"/>
                  <a:gd name="connsiteY0" fmla="*/ 6570 h 10377"/>
                  <a:gd name="connsiteX1" fmla="*/ 3083 w 9489"/>
                  <a:gd name="connsiteY1" fmla="*/ 10190 h 10377"/>
                  <a:gd name="connsiteX2" fmla="*/ 321 w 9489"/>
                  <a:gd name="connsiteY2" fmla="*/ 3808 h 10377"/>
                  <a:gd name="connsiteX3" fmla="*/ 6417 w 9489"/>
                  <a:gd name="connsiteY3" fmla="*/ 188 h 10377"/>
                  <a:gd name="connsiteX4" fmla="*/ 9179 w 9489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9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90"/>
                    </a:cubicBezTo>
                    <a:cubicBezTo>
                      <a:pt x="607" y="9427"/>
                      <a:pt x="-631" y="6570"/>
                      <a:pt x="321" y="3808"/>
                    </a:cubicBezTo>
                    <a:cubicBezTo>
                      <a:pt x="1274" y="1046"/>
                      <a:pt x="3941" y="-574"/>
                      <a:pt x="6417" y="188"/>
                    </a:cubicBezTo>
                    <a:cubicBezTo>
                      <a:pt x="8798" y="950"/>
                      <a:pt x="10132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8" name="Freeform: Shape 5726">
                <a:extLst>
                  <a:ext uri="{FF2B5EF4-FFF2-40B4-BE49-F238E27FC236}">
                    <a16:creationId xmlns:a16="http://schemas.microsoft.com/office/drawing/2014/main" id="{2BD6E53C-A0F4-4FF6-9F8F-9915EDA363E1}"/>
                  </a:ext>
                </a:extLst>
              </p:cNvPr>
              <p:cNvSpPr/>
              <p:nvPr/>
            </p:nvSpPr>
            <p:spPr>
              <a:xfrm>
                <a:off x="5391780" y="4389217"/>
                <a:ext cx="9500" cy="10377"/>
              </a:xfrm>
              <a:custGeom>
                <a:avLst/>
                <a:gdLst>
                  <a:gd name="connsiteX0" fmla="*/ 9179 w 9500"/>
                  <a:gd name="connsiteY0" fmla="*/ 6570 h 10377"/>
                  <a:gd name="connsiteX1" fmla="*/ 3083 w 9500"/>
                  <a:gd name="connsiteY1" fmla="*/ 10190 h 10377"/>
                  <a:gd name="connsiteX2" fmla="*/ 321 w 9500"/>
                  <a:gd name="connsiteY2" fmla="*/ 3808 h 10377"/>
                  <a:gd name="connsiteX3" fmla="*/ 6417 w 9500"/>
                  <a:gd name="connsiteY3" fmla="*/ 188 h 10377"/>
                  <a:gd name="connsiteX4" fmla="*/ 9179 w 9500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0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90"/>
                    </a:cubicBezTo>
                    <a:cubicBezTo>
                      <a:pt x="607" y="9427"/>
                      <a:pt x="-631" y="6570"/>
                      <a:pt x="321" y="3808"/>
                    </a:cubicBezTo>
                    <a:cubicBezTo>
                      <a:pt x="1274" y="1046"/>
                      <a:pt x="3941" y="-574"/>
                      <a:pt x="6417" y="188"/>
                    </a:cubicBezTo>
                    <a:cubicBezTo>
                      <a:pt x="8894" y="1046"/>
                      <a:pt x="10132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9" name="Freeform: Shape 5727">
                <a:extLst>
                  <a:ext uri="{FF2B5EF4-FFF2-40B4-BE49-F238E27FC236}">
                    <a16:creationId xmlns:a16="http://schemas.microsoft.com/office/drawing/2014/main" id="{67F572C4-44C6-4764-89AD-0C8E51CCAC38}"/>
                  </a:ext>
                </a:extLst>
              </p:cNvPr>
              <p:cNvSpPr/>
              <p:nvPr/>
            </p:nvSpPr>
            <p:spPr>
              <a:xfrm>
                <a:off x="5369873" y="4358070"/>
                <a:ext cx="9451" cy="10377"/>
              </a:xfrm>
              <a:custGeom>
                <a:avLst/>
                <a:gdLst>
                  <a:gd name="connsiteX0" fmla="*/ 9179 w 9451"/>
                  <a:gd name="connsiteY0" fmla="*/ 6570 h 10377"/>
                  <a:gd name="connsiteX1" fmla="*/ 3083 w 9451"/>
                  <a:gd name="connsiteY1" fmla="*/ 10189 h 10377"/>
                  <a:gd name="connsiteX2" fmla="*/ 321 w 9451"/>
                  <a:gd name="connsiteY2" fmla="*/ 3808 h 10377"/>
                  <a:gd name="connsiteX3" fmla="*/ 6417 w 9451"/>
                  <a:gd name="connsiteY3" fmla="*/ 188 h 10377"/>
                  <a:gd name="connsiteX4" fmla="*/ 9179 w 9451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1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89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5"/>
                      <a:pt x="3941" y="-574"/>
                      <a:pt x="6417" y="188"/>
                    </a:cubicBezTo>
                    <a:cubicBezTo>
                      <a:pt x="8798" y="950"/>
                      <a:pt x="10037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0" name="Freeform: Shape 5728">
                <a:extLst>
                  <a:ext uri="{FF2B5EF4-FFF2-40B4-BE49-F238E27FC236}">
                    <a16:creationId xmlns:a16="http://schemas.microsoft.com/office/drawing/2014/main" id="{90B1B4D5-6D53-4C5A-89AF-C2A3F84487FF}"/>
                  </a:ext>
                </a:extLst>
              </p:cNvPr>
              <p:cNvSpPr/>
              <p:nvPr/>
            </p:nvSpPr>
            <p:spPr>
              <a:xfrm>
                <a:off x="5390256" y="4259201"/>
                <a:ext cx="9500" cy="10377"/>
              </a:xfrm>
              <a:custGeom>
                <a:avLst/>
                <a:gdLst>
                  <a:gd name="connsiteX0" fmla="*/ 9179 w 9500"/>
                  <a:gd name="connsiteY0" fmla="*/ 6570 h 10377"/>
                  <a:gd name="connsiteX1" fmla="*/ 3083 w 9500"/>
                  <a:gd name="connsiteY1" fmla="*/ 10190 h 10377"/>
                  <a:gd name="connsiteX2" fmla="*/ 321 w 9500"/>
                  <a:gd name="connsiteY2" fmla="*/ 3808 h 10377"/>
                  <a:gd name="connsiteX3" fmla="*/ 6417 w 9500"/>
                  <a:gd name="connsiteY3" fmla="*/ 188 h 10377"/>
                  <a:gd name="connsiteX4" fmla="*/ 9179 w 9500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0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90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5"/>
                      <a:pt x="3941" y="-574"/>
                      <a:pt x="6417" y="188"/>
                    </a:cubicBezTo>
                    <a:cubicBezTo>
                      <a:pt x="8894" y="950"/>
                      <a:pt x="10132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1" name="Freeform: Shape 5729">
                <a:extLst>
                  <a:ext uri="{FF2B5EF4-FFF2-40B4-BE49-F238E27FC236}">
                    <a16:creationId xmlns:a16="http://schemas.microsoft.com/office/drawing/2014/main" id="{4C3D8AA5-2BAE-47E6-A49E-9CE8F276AF9D}"/>
                  </a:ext>
                </a:extLst>
              </p:cNvPr>
              <p:cNvSpPr/>
              <p:nvPr/>
            </p:nvSpPr>
            <p:spPr>
              <a:xfrm>
                <a:off x="5477982" y="4344735"/>
                <a:ext cx="9451" cy="10377"/>
              </a:xfrm>
              <a:custGeom>
                <a:avLst/>
                <a:gdLst>
                  <a:gd name="connsiteX0" fmla="*/ 9179 w 9451"/>
                  <a:gd name="connsiteY0" fmla="*/ 6570 h 10377"/>
                  <a:gd name="connsiteX1" fmla="*/ 3083 w 9451"/>
                  <a:gd name="connsiteY1" fmla="*/ 10189 h 10377"/>
                  <a:gd name="connsiteX2" fmla="*/ 321 w 9451"/>
                  <a:gd name="connsiteY2" fmla="*/ 3808 h 10377"/>
                  <a:gd name="connsiteX3" fmla="*/ 6417 w 9451"/>
                  <a:gd name="connsiteY3" fmla="*/ 188 h 10377"/>
                  <a:gd name="connsiteX4" fmla="*/ 9179 w 9451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1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89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6"/>
                      <a:pt x="3941" y="-574"/>
                      <a:pt x="6417" y="188"/>
                    </a:cubicBezTo>
                    <a:cubicBezTo>
                      <a:pt x="8798" y="950"/>
                      <a:pt x="10037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342" name="pole tekstowe 341"/>
          <p:cNvSpPr txBox="1"/>
          <p:nvPr/>
        </p:nvSpPr>
        <p:spPr>
          <a:xfrm>
            <a:off x="6084168" y="6350169"/>
            <a:ext cx="305983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900" dirty="0"/>
              <a:t>Szkoła zdrowia 2022</a:t>
            </a:r>
          </a:p>
          <a:p>
            <a:pPr algn="ctr"/>
            <a:r>
              <a:rPr lang="pl-PL" sz="900" dirty="0"/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0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58 -0.16805 L 2.22222E-6 -4.44444E-6 " pathEditMode="relative" ptsTypes="AA">
                                      <p:cBhvr>
                                        <p:cTn id="12" dur="1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695 -0.1257 L 8.33333E-7 3.7037E-6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00" y="630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764 0.02107 L 4.72222E-6 -3.7037E-6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00" y="-110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58 -0.1574 L 2.77778E-7 -1.48148E-6 " pathEditMode="relative" ptsTypes="AA">
                                      <p:cBhvr>
                                        <p:cTn id="18" dur="10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3403 -0.03542 L 2.77778E-6 2.22222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00" y="180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7327 0.33611 L 2.77778E-6 -3.33333E-6 " pathEditMode="relative" ptsTypes="AA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  <p:bldP spid="6" grpId="0" animBg="1"/>
      <p:bldP spid="7" grpId="0" animBg="1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-1"/>
            <a:ext cx="9197727" cy="6858001"/>
          </a:xfrm>
          <a:prstGeom prst="rect">
            <a:avLst/>
          </a:prstGeom>
          <a:noFill/>
        </p:spPr>
      </p:pic>
      <p:sp>
        <p:nvSpPr>
          <p:cNvPr id="441" name="Graphic 5928">
            <a:extLst>
              <a:ext uri="{FF2B5EF4-FFF2-40B4-BE49-F238E27FC236}">
                <a16:creationId xmlns:a16="http://schemas.microsoft.com/office/drawing/2014/main" id="{ECE832DE-A9BF-43DF-8AC0-A962EFBB3332}"/>
              </a:ext>
            </a:extLst>
          </p:cNvPr>
          <p:cNvSpPr/>
          <p:nvPr/>
        </p:nvSpPr>
        <p:spPr>
          <a:xfrm rot="5400000">
            <a:off x="3510136" y="-729208"/>
            <a:ext cx="2232248" cy="9252520"/>
          </a:xfrm>
          <a:custGeom>
            <a:avLst/>
            <a:gdLst>
              <a:gd name="connsiteX0" fmla="*/ 0 w 8609005"/>
              <a:gd name="connsiteY0" fmla="*/ 0 h 12148005"/>
              <a:gd name="connsiteX1" fmla="*/ 8609005 w 8609005"/>
              <a:gd name="connsiteY1" fmla="*/ 0 h 12148005"/>
              <a:gd name="connsiteX2" fmla="*/ 8609005 w 8609005"/>
              <a:gd name="connsiteY2" fmla="*/ 12148006 h 12148005"/>
              <a:gd name="connsiteX3" fmla="*/ 0 w 8609005"/>
              <a:gd name="connsiteY3" fmla="*/ 12148006 h 12148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09005" h="12148005">
                <a:moveTo>
                  <a:pt x="0" y="0"/>
                </a:moveTo>
                <a:lnTo>
                  <a:pt x="8609005" y="0"/>
                </a:lnTo>
                <a:lnTo>
                  <a:pt x="8609005" y="12148006"/>
                </a:lnTo>
                <a:lnTo>
                  <a:pt x="0" y="12148006"/>
                </a:lnTo>
                <a:close/>
              </a:path>
            </a:pathLst>
          </a:custGeom>
          <a:solidFill>
            <a:srgbClr val="E8F1DB"/>
          </a:solidFill>
          <a:ln w="28170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3" name="Prostokąt 2"/>
          <p:cNvSpPr/>
          <p:nvPr/>
        </p:nvSpPr>
        <p:spPr>
          <a:xfrm>
            <a:off x="179512" y="188640"/>
            <a:ext cx="637693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ZDROWO  NIE  ZNACZY  NUDNIE ! </a:t>
            </a: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8F8F8"/>
              </a:clrFrom>
              <a:clrTo>
                <a:srgbClr val="F8F8F8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9737143">
            <a:off x="808763" y="1607939"/>
            <a:ext cx="1646808" cy="7863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8F8F8"/>
              </a:clrFrom>
              <a:clrTo>
                <a:srgbClr val="F8F8F8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3279224">
            <a:off x="626144" y="4688398"/>
            <a:ext cx="1255333" cy="19203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2214298">
            <a:off x="3776999" y="1668257"/>
            <a:ext cx="864096" cy="75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970272">
            <a:off x="4097458" y="1123263"/>
            <a:ext cx="979790" cy="895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355976" y="1700808"/>
            <a:ext cx="1078277" cy="9479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7" name="Picture 3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8F8F8"/>
              </a:clrFrom>
              <a:clrTo>
                <a:srgbClr val="F8F8F8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 rot="18226471">
            <a:off x="429020" y="1414469"/>
            <a:ext cx="1633587" cy="780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19" name="Graphic 397">
            <a:extLst>
              <a:ext uri="{FF2B5EF4-FFF2-40B4-BE49-F238E27FC236}">
                <a16:creationId xmlns:a16="http://schemas.microsoft.com/office/drawing/2014/main" id="{708D5735-CA07-46F0-BD54-F6CE1B300377}"/>
              </a:ext>
            </a:extLst>
          </p:cNvPr>
          <p:cNvGrpSpPr/>
          <p:nvPr/>
        </p:nvGrpSpPr>
        <p:grpSpPr>
          <a:xfrm rot="2324905">
            <a:off x="3516270" y="5066129"/>
            <a:ext cx="1443397" cy="1505878"/>
            <a:chOff x="5816976" y="3171158"/>
            <a:chExt cx="514126" cy="553744"/>
          </a:xfrm>
        </p:grpSpPr>
        <p:grpSp>
          <p:nvGrpSpPr>
            <p:cNvPr id="220" name="Graphic 397">
              <a:extLst>
                <a:ext uri="{FF2B5EF4-FFF2-40B4-BE49-F238E27FC236}">
                  <a16:creationId xmlns:a16="http://schemas.microsoft.com/office/drawing/2014/main" id="{708D5735-CA07-46F0-BD54-F6CE1B300377}"/>
                </a:ext>
              </a:extLst>
            </p:cNvPr>
            <p:cNvGrpSpPr/>
            <p:nvPr/>
          </p:nvGrpSpPr>
          <p:grpSpPr>
            <a:xfrm>
              <a:off x="6110165" y="3171158"/>
              <a:ext cx="220937" cy="257887"/>
              <a:chOff x="6110165" y="3171158"/>
              <a:chExt cx="220937" cy="257887"/>
            </a:xfrm>
          </p:grpSpPr>
          <p:grpSp>
            <p:nvGrpSpPr>
              <p:cNvPr id="306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6110565" y="3171158"/>
                <a:ext cx="74302" cy="76771"/>
                <a:chOff x="6110565" y="3171158"/>
                <a:chExt cx="74302" cy="76771"/>
              </a:xfrm>
            </p:grpSpPr>
            <p:sp>
              <p:nvSpPr>
                <p:cNvPr id="309" name="Freeform: Shape 404">
                  <a:extLst>
                    <a:ext uri="{FF2B5EF4-FFF2-40B4-BE49-F238E27FC236}">
                      <a16:creationId xmlns:a16="http://schemas.microsoft.com/office/drawing/2014/main" id="{58F19035-EA10-4C79-B102-C079F3E45D9F}"/>
                    </a:ext>
                  </a:extLst>
                </p:cNvPr>
                <p:cNvSpPr/>
                <p:nvPr/>
              </p:nvSpPr>
              <p:spPr>
                <a:xfrm>
                  <a:off x="6110565" y="3171158"/>
                  <a:ext cx="74302" cy="76771"/>
                </a:xfrm>
                <a:custGeom>
                  <a:avLst/>
                  <a:gdLst>
                    <a:gd name="connsiteX0" fmla="*/ 74302 w 74302"/>
                    <a:gd name="connsiteY0" fmla="*/ 65913 h 76771"/>
                    <a:gd name="connsiteX1" fmla="*/ 14295 w 74302"/>
                    <a:gd name="connsiteY1" fmla="*/ 0 h 76771"/>
                    <a:gd name="connsiteX2" fmla="*/ 7 w 74302"/>
                    <a:gd name="connsiteY2" fmla="*/ 23241 h 76771"/>
                    <a:gd name="connsiteX3" fmla="*/ 61729 w 74302"/>
                    <a:gd name="connsiteY3" fmla="*/ 76771 h 76771"/>
                    <a:gd name="connsiteX4" fmla="*/ 74302 w 74302"/>
                    <a:gd name="connsiteY4" fmla="*/ 65913 h 76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302" h="76771">
                      <a:moveTo>
                        <a:pt x="74302" y="65913"/>
                      </a:moveTo>
                      <a:cubicBezTo>
                        <a:pt x="74302" y="65913"/>
                        <a:pt x="24868" y="26003"/>
                        <a:pt x="14295" y="0"/>
                      </a:cubicBezTo>
                      <a:cubicBezTo>
                        <a:pt x="14295" y="0"/>
                        <a:pt x="-374" y="1905"/>
                        <a:pt x="7" y="23241"/>
                      </a:cubicBezTo>
                      <a:cubicBezTo>
                        <a:pt x="7" y="23241"/>
                        <a:pt x="53347" y="65913"/>
                        <a:pt x="61729" y="76771"/>
                      </a:cubicBezTo>
                      <a:lnTo>
                        <a:pt x="74302" y="65913"/>
                      </a:lnTo>
                      <a:close/>
                    </a:path>
                  </a:pathLst>
                </a:custGeom>
                <a:solidFill>
                  <a:srgbClr val="4B1F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0" name="Freeform: Shape 405">
                  <a:extLst>
                    <a:ext uri="{FF2B5EF4-FFF2-40B4-BE49-F238E27FC236}">
                      <a16:creationId xmlns:a16="http://schemas.microsoft.com/office/drawing/2014/main" id="{3E433F94-42DF-44C8-963F-76BD7113F54B}"/>
                    </a:ext>
                  </a:extLst>
                </p:cNvPr>
                <p:cNvSpPr/>
                <p:nvPr/>
              </p:nvSpPr>
              <p:spPr>
                <a:xfrm>
                  <a:off x="6116669" y="3171158"/>
                  <a:ext cx="68199" cy="76771"/>
                </a:xfrm>
                <a:custGeom>
                  <a:avLst/>
                  <a:gdLst>
                    <a:gd name="connsiteX0" fmla="*/ 8192 w 68199"/>
                    <a:gd name="connsiteY0" fmla="*/ 0 h 76771"/>
                    <a:gd name="connsiteX1" fmla="*/ 0 w 68199"/>
                    <a:gd name="connsiteY1" fmla="*/ 4477 h 76771"/>
                    <a:gd name="connsiteX2" fmla="*/ 24765 w 68199"/>
                    <a:gd name="connsiteY2" fmla="*/ 33338 h 76771"/>
                    <a:gd name="connsiteX3" fmla="*/ 55340 w 68199"/>
                    <a:gd name="connsiteY3" fmla="*/ 76486 h 76771"/>
                    <a:gd name="connsiteX4" fmla="*/ 55626 w 68199"/>
                    <a:gd name="connsiteY4" fmla="*/ 76771 h 76771"/>
                    <a:gd name="connsiteX5" fmla="*/ 68199 w 68199"/>
                    <a:gd name="connsiteY5" fmla="*/ 66008 h 76771"/>
                    <a:gd name="connsiteX6" fmla="*/ 8192 w 68199"/>
                    <a:gd name="connsiteY6" fmla="*/ 0 h 76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199" h="76771">
                      <a:moveTo>
                        <a:pt x="8192" y="0"/>
                      </a:moveTo>
                      <a:cubicBezTo>
                        <a:pt x="8192" y="0"/>
                        <a:pt x="3905" y="571"/>
                        <a:pt x="0" y="4477"/>
                      </a:cubicBezTo>
                      <a:cubicBezTo>
                        <a:pt x="0" y="4477"/>
                        <a:pt x="18098" y="25813"/>
                        <a:pt x="24765" y="33338"/>
                      </a:cubicBezTo>
                      <a:cubicBezTo>
                        <a:pt x="32957" y="42577"/>
                        <a:pt x="54483" y="72009"/>
                        <a:pt x="55340" y="76486"/>
                      </a:cubicBezTo>
                      <a:cubicBezTo>
                        <a:pt x="55436" y="76581"/>
                        <a:pt x="55531" y="76676"/>
                        <a:pt x="55626" y="76771"/>
                      </a:cubicBezTo>
                      <a:lnTo>
                        <a:pt x="68199" y="66008"/>
                      </a:lnTo>
                      <a:cubicBezTo>
                        <a:pt x="68199" y="65913"/>
                        <a:pt x="18764" y="26003"/>
                        <a:pt x="8192" y="0"/>
                      </a:cubicBezTo>
                      <a:close/>
                    </a:path>
                  </a:pathLst>
                </a:custGeom>
                <a:solidFill>
                  <a:srgbClr val="BF86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07" name="Freeform: Shape 406">
                <a:extLst>
                  <a:ext uri="{FF2B5EF4-FFF2-40B4-BE49-F238E27FC236}">
                    <a16:creationId xmlns:a16="http://schemas.microsoft.com/office/drawing/2014/main" id="{39545605-47FC-478F-A01E-9DE303276AF6}"/>
                  </a:ext>
                </a:extLst>
              </p:cNvPr>
              <p:cNvSpPr/>
              <p:nvPr/>
            </p:nvSpPr>
            <p:spPr>
              <a:xfrm>
                <a:off x="6110165" y="3187011"/>
                <a:ext cx="220937" cy="242034"/>
              </a:xfrm>
              <a:custGeom>
                <a:avLst/>
                <a:gdLst>
                  <a:gd name="connsiteX0" fmla="*/ 190622 w 220937"/>
                  <a:gd name="connsiteY0" fmla="*/ 53775 h 242034"/>
                  <a:gd name="connsiteX1" fmla="*/ 179383 w 220937"/>
                  <a:gd name="connsiteY1" fmla="*/ 234559 h 242034"/>
                  <a:gd name="connsiteX2" fmla="*/ 54700 w 220937"/>
                  <a:gd name="connsiteY2" fmla="*/ 171790 h 242034"/>
                  <a:gd name="connsiteX3" fmla="*/ 20411 w 220937"/>
                  <a:gd name="connsiteY3" fmla="*/ 53680 h 242034"/>
                  <a:gd name="connsiteX4" fmla="*/ 48890 w 220937"/>
                  <a:gd name="connsiteY4" fmla="*/ 35582 h 242034"/>
                  <a:gd name="connsiteX5" fmla="*/ 65273 w 220937"/>
                  <a:gd name="connsiteY5" fmla="*/ 12341 h 242034"/>
                  <a:gd name="connsiteX6" fmla="*/ 190622 w 220937"/>
                  <a:gd name="connsiteY6" fmla="*/ 53775 h 24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937" h="242034">
                    <a:moveTo>
                      <a:pt x="190622" y="53775"/>
                    </a:moveTo>
                    <a:cubicBezTo>
                      <a:pt x="224150" y="101781"/>
                      <a:pt x="241581" y="196840"/>
                      <a:pt x="179383" y="234559"/>
                    </a:cubicBezTo>
                    <a:cubicBezTo>
                      <a:pt x="137759" y="259801"/>
                      <a:pt x="128424" y="216652"/>
                      <a:pt x="54700" y="171790"/>
                    </a:cubicBezTo>
                    <a:cubicBezTo>
                      <a:pt x="-8355" y="133499"/>
                      <a:pt x="-12736" y="91875"/>
                      <a:pt x="20411" y="53680"/>
                    </a:cubicBezTo>
                    <a:cubicBezTo>
                      <a:pt x="31650" y="40726"/>
                      <a:pt x="39079" y="43488"/>
                      <a:pt x="48890" y="35582"/>
                    </a:cubicBezTo>
                    <a:cubicBezTo>
                      <a:pt x="57082" y="29010"/>
                      <a:pt x="56415" y="18437"/>
                      <a:pt x="65273" y="12341"/>
                    </a:cubicBezTo>
                    <a:cubicBezTo>
                      <a:pt x="108231" y="-17091"/>
                      <a:pt x="159857" y="9865"/>
                      <a:pt x="190622" y="53775"/>
                    </a:cubicBezTo>
                    <a:close/>
                  </a:path>
                </a:pathLst>
              </a:custGeom>
              <a:solidFill>
                <a:srgbClr val="FFCE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8" name="Freeform: Shape 407">
                <a:extLst>
                  <a:ext uri="{FF2B5EF4-FFF2-40B4-BE49-F238E27FC236}">
                    <a16:creationId xmlns:a16="http://schemas.microsoft.com/office/drawing/2014/main" id="{835EBF47-1C5A-4758-9CAE-543E7C1A0B0A}"/>
                  </a:ext>
                </a:extLst>
              </p:cNvPr>
              <p:cNvSpPr/>
              <p:nvPr/>
            </p:nvSpPr>
            <p:spPr>
              <a:xfrm>
                <a:off x="6124837" y="3248691"/>
                <a:ext cx="78537" cy="113347"/>
              </a:xfrm>
              <a:custGeom>
                <a:avLst/>
                <a:gdLst>
                  <a:gd name="connsiteX0" fmla="*/ 67841 w 78537"/>
                  <a:gd name="connsiteY0" fmla="*/ 113348 h 113347"/>
                  <a:gd name="connsiteX1" fmla="*/ 72794 w 78537"/>
                  <a:gd name="connsiteY1" fmla="*/ 107537 h 113347"/>
                  <a:gd name="connsiteX2" fmla="*/ 69460 w 78537"/>
                  <a:gd name="connsiteY2" fmla="*/ 64770 h 113347"/>
                  <a:gd name="connsiteX3" fmla="*/ 36027 w 78537"/>
                  <a:gd name="connsiteY3" fmla="*/ 29051 h 113347"/>
                  <a:gd name="connsiteX4" fmla="*/ 26407 w 78537"/>
                  <a:gd name="connsiteY4" fmla="*/ 12954 h 113347"/>
                  <a:gd name="connsiteX5" fmla="*/ 24788 w 78537"/>
                  <a:gd name="connsiteY5" fmla="*/ 0 h 113347"/>
                  <a:gd name="connsiteX6" fmla="*/ 14787 w 78537"/>
                  <a:gd name="connsiteY6" fmla="*/ 7620 h 113347"/>
                  <a:gd name="connsiteX7" fmla="*/ 39647 w 78537"/>
                  <a:gd name="connsiteY7" fmla="*/ 93345 h 113347"/>
                  <a:gd name="connsiteX8" fmla="*/ 67841 w 78537"/>
                  <a:gd name="connsiteY8" fmla="*/ 113348 h 11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537" h="113347">
                    <a:moveTo>
                      <a:pt x="67841" y="113348"/>
                    </a:moveTo>
                    <a:cubicBezTo>
                      <a:pt x="69651" y="111538"/>
                      <a:pt x="71365" y="109633"/>
                      <a:pt x="72794" y="107537"/>
                    </a:cubicBezTo>
                    <a:cubicBezTo>
                      <a:pt x="82509" y="93821"/>
                      <a:pt x="78890" y="77724"/>
                      <a:pt x="69460" y="64770"/>
                    </a:cubicBezTo>
                    <a:cubicBezTo>
                      <a:pt x="59745" y="51530"/>
                      <a:pt x="46695" y="41434"/>
                      <a:pt x="36027" y="29051"/>
                    </a:cubicBezTo>
                    <a:cubicBezTo>
                      <a:pt x="31932" y="24289"/>
                      <a:pt x="28217" y="19050"/>
                      <a:pt x="26407" y="12954"/>
                    </a:cubicBezTo>
                    <a:cubicBezTo>
                      <a:pt x="25074" y="8668"/>
                      <a:pt x="24693" y="4382"/>
                      <a:pt x="24788" y="0"/>
                    </a:cubicBezTo>
                    <a:cubicBezTo>
                      <a:pt x="21740" y="1333"/>
                      <a:pt x="18597" y="3239"/>
                      <a:pt x="14787" y="7620"/>
                    </a:cubicBezTo>
                    <a:cubicBezTo>
                      <a:pt x="-9216" y="35338"/>
                      <a:pt x="-6073" y="65532"/>
                      <a:pt x="39647" y="93345"/>
                    </a:cubicBezTo>
                    <a:cubicBezTo>
                      <a:pt x="50886" y="100298"/>
                      <a:pt x="60030" y="107061"/>
                      <a:pt x="67841" y="1133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21" name="Graphic 397">
              <a:extLst>
                <a:ext uri="{FF2B5EF4-FFF2-40B4-BE49-F238E27FC236}">
                  <a16:creationId xmlns:a16="http://schemas.microsoft.com/office/drawing/2014/main" id="{708D5735-CA07-46F0-BD54-F6CE1B300377}"/>
                </a:ext>
              </a:extLst>
            </p:cNvPr>
            <p:cNvGrpSpPr/>
            <p:nvPr/>
          </p:nvGrpSpPr>
          <p:grpSpPr>
            <a:xfrm>
              <a:off x="5816976" y="3270526"/>
              <a:ext cx="176773" cy="199788"/>
              <a:chOff x="5816976" y="3270526"/>
              <a:chExt cx="176773" cy="199788"/>
            </a:xfrm>
          </p:grpSpPr>
          <p:grpSp>
            <p:nvGrpSpPr>
              <p:cNvPr id="297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5912262" y="3270526"/>
                <a:ext cx="32385" cy="65890"/>
                <a:chOff x="5912262" y="3270526"/>
                <a:chExt cx="32385" cy="65890"/>
              </a:xfrm>
            </p:grpSpPr>
            <p:sp>
              <p:nvSpPr>
                <p:cNvPr id="304" name="Freeform: Shape 411">
                  <a:extLst>
                    <a:ext uri="{FF2B5EF4-FFF2-40B4-BE49-F238E27FC236}">
                      <a16:creationId xmlns:a16="http://schemas.microsoft.com/office/drawing/2014/main" id="{AFF15F95-22FE-4F2D-BC91-4AD5D18A5F59}"/>
                    </a:ext>
                  </a:extLst>
                </p:cNvPr>
                <p:cNvSpPr/>
                <p:nvPr/>
              </p:nvSpPr>
              <p:spPr>
                <a:xfrm>
                  <a:off x="5912262" y="3270526"/>
                  <a:ext cx="32385" cy="65795"/>
                </a:xfrm>
                <a:custGeom>
                  <a:avLst/>
                  <a:gdLst>
                    <a:gd name="connsiteX0" fmla="*/ 17240 w 32385"/>
                    <a:gd name="connsiteY0" fmla="*/ 65796 h 65795"/>
                    <a:gd name="connsiteX1" fmla="*/ 32385 w 32385"/>
                    <a:gd name="connsiteY1" fmla="*/ 3883 h 65795"/>
                    <a:gd name="connsiteX2" fmla="*/ 3715 w 32385"/>
                    <a:gd name="connsiteY2" fmla="*/ 3502 h 65795"/>
                    <a:gd name="connsiteX3" fmla="*/ 0 w 32385"/>
                    <a:gd name="connsiteY3" fmla="*/ 61890 h 65795"/>
                    <a:gd name="connsiteX4" fmla="*/ 17240 w 32385"/>
                    <a:gd name="connsiteY4" fmla="*/ 65796 h 65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385" h="65795">
                      <a:moveTo>
                        <a:pt x="17240" y="65796"/>
                      </a:moveTo>
                      <a:cubicBezTo>
                        <a:pt x="17240" y="65796"/>
                        <a:pt x="17717" y="20171"/>
                        <a:pt x="32385" y="3883"/>
                      </a:cubicBezTo>
                      <a:cubicBezTo>
                        <a:pt x="32385" y="3883"/>
                        <a:pt x="21146" y="-4594"/>
                        <a:pt x="3715" y="3502"/>
                      </a:cubicBezTo>
                      <a:cubicBezTo>
                        <a:pt x="3715" y="3502"/>
                        <a:pt x="3524" y="52651"/>
                        <a:pt x="0" y="61890"/>
                      </a:cubicBezTo>
                      <a:lnTo>
                        <a:pt x="17240" y="65796"/>
                      </a:lnTo>
                      <a:close/>
                    </a:path>
                  </a:pathLst>
                </a:custGeom>
                <a:solidFill>
                  <a:srgbClr val="4B1F0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5" name="Freeform: Shape 412">
                  <a:extLst>
                    <a:ext uri="{FF2B5EF4-FFF2-40B4-BE49-F238E27FC236}">
                      <a16:creationId xmlns:a16="http://schemas.microsoft.com/office/drawing/2014/main" id="{745C39E4-0804-45D4-8C36-9FADF4F5DD29}"/>
                    </a:ext>
                  </a:extLst>
                </p:cNvPr>
                <p:cNvSpPr/>
                <p:nvPr/>
              </p:nvSpPr>
              <p:spPr>
                <a:xfrm>
                  <a:off x="5912262" y="3271075"/>
                  <a:ext cx="32385" cy="65341"/>
                </a:xfrm>
                <a:custGeom>
                  <a:avLst/>
                  <a:gdLst>
                    <a:gd name="connsiteX0" fmla="*/ 32385 w 32385"/>
                    <a:gd name="connsiteY0" fmla="*/ 3429 h 65341"/>
                    <a:gd name="connsiteX1" fmla="*/ 23336 w 32385"/>
                    <a:gd name="connsiteY1" fmla="*/ 0 h 65341"/>
                    <a:gd name="connsiteX2" fmla="*/ 15716 w 32385"/>
                    <a:gd name="connsiteY2" fmla="*/ 26098 h 65341"/>
                    <a:gd name="connsiteX3" fmla="*/ 95 w 32385"/>
                    <a:gd name="connsiteY3" fmla="*/ 61151 h 65341"/>
                    <a:gd name="connsiteX4" fmla="*/ 0 w 32385"/>
                    <a:gd name="connsiteY4" fmla="*/ 61436 h 65341"/>
                    <a:gd name="connsiteX5" fmla="*/ 17240 w 32385"/>
                    <a:gd name="connsiteY5" fmla="*/ 65342 h 65341"/>
                    <a:gd name="connsiteX6" fmla="*/ 32385 w 32385"/>
                    <a:gd name="connsiteY6" fmla="*/ 3429 h 65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85" h="65341">
                      <a:moveTo>
                        <a:pt x="32385" y="3429"/>
                      </a:moveTo>
                      <a:cubicBezTo>
                        <a:pt x="32385" y="3429"/>
                        <a:pt x="29051" y="953"/>
                        <a:pt x="23336" y="0"/>
                      </a:cubicBezTo>
                      <a:cubicBezTo>
                        <a:pt x="23336" y="0"/>
                        <a:pt x="17526" y="19241"/>
                        <a:pt x="15716" y="26098"/>
                      </a:cubicBezTo>
                      <a:cubicBezTo>
                        <a:pt x="13430" y="34671"/>
                        <a:pt x="3239" y="58960"/>
                        <a:pt x="95" y="61151"/>
                      </a:cubicBezTo>
                      <a:cubicBezTo>
                        <a:pt x="95" y="61246"/>
                        <a:pt x="0" y="61341"/>
                        <a:pt x="0" y="61436"/>
                      </a:cubicBezTo>
                      <a:lnTo>
                        <a:pt x="17240" y="65342"/>
                      </a:lnTo>
                      <a:cubicBezTo>
                        <a:pt x="17240" y="65246"/>
                        <a:pt x="17812" y="19621"/>
                        <a:pt x="32385" y="3429"/>
                      </a:cubicBezTo>
                      <a:close/>
                    </a:path>
                  </a:pathLst>
                </a:custGeom>
                <a:solidFill>
                  <a:srgbClr val="BF86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98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5816976" y="3306436"/>
                <a:ext cx="176773" cy="163878"/>
                <a:chOff x="5816976" y="3306436"/>
                <a:chExt cx="176773" cy="163878"/>
              </a:xfrm>
            </p:grpSpPr>
            <p:sp>
              <p:nvSpPr>
                <p:cNvPr id="302" name="Freeform: Shape 414">
                  <a:extLst>
                    <a:ext uri="{FF2B5EF4-FFF2-40B4-BE49-F238E27FC236}">
                      <a16:creationId xmlns:a16="http://schemas.microsoft.com/office/drawing/2014/main" id="{09930FE5-2FD9-49CE-B3F3-2B90F33FC2D8}"/>
                    </a:ext>
                  </a:extLst>
                </p:cNvPr>
                <p:cNvSpPr/>
                <p:nvPr/>
              </p:nvSpPr>
              <p:spPr>
                <a:xfrm>
                  <a:off x="5816976" y="3306436"/>
                  <a:ext cx="176773" cy="163878"/>
                </a:xfrm>
                <a:custGeom>
                  <a:avLst/>
                  <a:gdLst>
                    <a:gd name="connsiteX0" fmla="*/ 173868 w 176773"/>
                    <a:gd name="connsiteY0" fmla="*/ 95894 h 163878"/>
                    <a:gd name="connsiteX1" fmla="*/ 68045 w 176773"/>
                    <a:gd name="connsiteY1" fmla="*/ 161521 h 163878"/>
                    <a:gd name="connsiteX2" fmla="*/ 2323 w 176773"/>
                    <a:gd name="connsiteY2" fmla="*/ 55698 h 163878"/>
                    <a:gd name="connsiteX3" fmla="*/ 52234 w 176773"/>
                    <a:gd name="connsiteY3" fmla="*/ 1501 h 163878"/>
                    <a:gd name="connsiteX4" fmla="*/ 105383 w 176773"/>
                    <a:gd name="connsiteY4" fmla="*/ 18456 h 163878"/>
                    <a:gd name="connsiteX5" fmla="*/ 160819 w 176773"/>
                    <a:gd name="connsiteY5" fmla="*/ 27790 h 163878"/>
                    <a:gd name="connsiteX6" fmla="*/ 173868 w 176773"/>
                    <a:gd name="connsiteY6" fmla="*/ 95894 h 163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6773" h="163878">
                      <a:moveTo>
                        <a:pt x="173868" y="95894"/>
                      </a:moveTo>
                      <a:cubicBezTo>
                        <a:pt x="162819" y="143233"/>
                        <a:pt x="115384" y="172665"/>
                        <a:pt x="68045" y="161521"/>
                      </a:cubicBezTo>
                      <a:cubicBezTo>
                        <a:pt x="20706" y="150472"/>
                        <a:pt x="-8726" y="103038"/>
                        <a:pt x="2323" y="55698"/>
                      </a:cubicBezTo>
                      <a:cubicBezTo>
                        <a:pt x="9752" y="23885"/>
                        <a:pt x="22992" y="7502"/>
                        <a:pt x="52234" y="1501"/>
                      </a:cubicBezTo>
                      <a:cubicBezTo>
                        <a:pt x="87381" y="-5643"/>
                        <a:pt x="89857" y="14836"/>
                        <a:pt x="105383" y="18456"/>
                      </a:cubicBezTo>
                      <a:cubicBezTo>
                        <a:pt x="124243" y="22837"/>
                        <a:pt x="144817" y="10264"/>
                        <a:pt x="160819" y="27790"/>
                      </a:cubicBezTo>
                      <a:cubicBezTo>
                        <a:pt x="177678" y="46364"/>
                        <a:pt x="179583" y="71319"/>
                        <a:pt x="173868" y="95894"/>
                      </a:cubicBezTo>
                      <a:close/>
                    </a:path>
                  </a:pathLst>
                </a:custGeom>
                <a:solidFill>
                  <a:srgbClr val="F619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3" name="Freeform: Shape 415">
                  <a:extLst>
                    <a:ext uri="{FF2B5EF4-FFF2-40B4-BE49-F238E27FC236}">
                      <a16:creationId xmlns:a16="http://schemas.microsoft.com/office/drawing/2014/main" id="{7AAA6CDA-9B63-45A8-A9E5-37156B46021F}"/>
                    </a:ext>
                  </a:extLst>
                </p:cNvPr>
                <p:cNvSpPr/>
                <p:nvPr/>
              </p:nvSpPr>
              <p:spPr>
                <a:xfrm>
                  <a:off x="5831529" y="3318134"/>
                  <a:ext cx="61016" cy="66277"/>
                </a:xfrm>
                <a:custGeom>
                  <a:avLst/>
                  <a:gdLst>
                    <a:gd name="connsiteX0" fmla="*/ 10438 w 61016"/>
                    <a:gd name="connsiteY0" fmla="*/ 65526 h 66277"/>
                    <a:gd name="connsiteX1" fmla="*/ 21964 w 61016"/>
                    <a:gd name="connsiteY1" fmla="*/ 57620 h 66277"/>
                    <a:gd name="connsiteX2" fmla="*/ 27583 w 61016"/>
                    <a:gd name="connsiteY2" fmla="*/ 45047 h 66277"/>
                    <a:gd name="connsiteX3" fmla="*/ 35108 w 61016"/>
                    <a:gd name="connsiteY3" fmla="*/ 23330 h 66277"/>
                    <a:gd name="connsiteX4" fmla="*/ 46252 w 61016"/>
                    <a:gd name="connsiteY4" fmla="*/ 10376 h 66277"/>
                    <a:gd name="connsiteX5" fmla="*/ 61016 w 61016"/>
                    <a:gd name="connsiteY5" fmla="*/ 6757 h 66277"/>
                    <a:gd name="connsiteX6" fmla="*/ 34822 w 61016"/>
                    <a:gd name="connsiteY6" fmla="*/ 1042 h 66277"/>
                    <a:gd name="connsiteX7" fmla="*/ 1580 w 61016"/>
                    <a:gd name="connsiteY7" fmla="*/ 37046 h 66277"/>
                    <a:gd name="connsiteX8" fmla="*/ 2247 w 61016"/>
                    <a:gd name="connsiteY8" fmla="*/ 66193 h 66277"/>
                    <a:gd name="connsiteX9" fmla="*/ 10438 w 61016"/>
                    <a:gd name="connsiteY9" fmla="*/ 65526 h 662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016" h="66277">
                      <a:moveTo>
                        <a:pt x="10438" y="65526"/>
                      </a:moveTo>
                      <a:cubicBezTo>
                        <a:pt x="15201" y="64193"/>
                        <a:pt x="19201" y="61716"/>
                        <a:pt x="21964" y="57620"/>
                      </a:cubicBezTo>
                      <a:cubicBezTo>
                        <a:pt x="24535" y="53810"/>
                        <a:pt x="26155" y="49429"/>
                        <a:pt x="27583" y="45047"/>
                      </a:cubicBezTo>
                      <a:cubicBezTo>
                        <a:pt x="29869" y="37808"/>
                        <a:pt x="31774" y="30284"/>
                        <a:pt x="35108" y="23330"/>
                      </a:cubicBezTo>
                      <a:cubicBezTo>
                        <a:pt x="37680" y="18092"/>
                        <a:pt x="41109" y="13234"/>
                        <a:pt x="46252" y="10376"/>
                      </a:cubicBezTo>
                      <a:cubicBezTo>
                        <a:pt x="50824" y="7900"/>
                        <a:pt x="55873" y="6947"/>
                        <a:pt x="61016" y="6757"/>
                      </a:cubicBezTo>
                      <a:cubicBezTo>
                        <a:pt x="55873" y="2471"/>
                        <a:pt x="49777" y="-2101"/>
                        <a:pt x="34822" y="1042"/>
                      </a:cubicBezTo>
                      <a:cubicBezTo>
                        <a:pt x="15391" y="5042"/>
                        <a:pt x="6533" y="15901"/>
                        <a:pt x="1580" y="37046"/>
                      </a:cubicBezTo>
                      <a:cubicBezTo>
                        <a:pt x="-801" y="47048"/>
                        <a:pt x="-420" y="57049"/>
                        <a:pt x="2247" y="66193"/>
                      </a:cubicBezTo>
                      <a:cubicBezTo>
                        <a:pt x="5009" y="66383"/>
                        <a:pt x="7867" y="66288"/>
                        <a:pt x="10438" y="655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99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5930265" y="3278418"/>
                <a:ext cx="43815" cy="38091"/>
                <a:chOff x="5930265" y="3278418"/>
                <a:chExt cx="43815" cy="38091"/>
              </a:xfrm>
            </p:grpSpPr>
            <p:sp>
              <p:nvSpPr>
                <p:cNvPr id="300" name="Freeform: Shape 418">
                  <a:extLst>
                    <a:ext uri="{FF2B5EF4-FFF2-40B4-BE49-F238E27FC236}">
                      <a16:creationId xmlns:a16="http://schemas.microsoft.com/office/drawing/2014/main" id="{7AE8C262-FB34-4078-8959-BC65D014F4DF}"/>
                    </a:ext>
                  </a:extLst>
                </p:cNvPr>
                <p:cNvSpPr/>
                <p:nvPr/>
              </p:nvSpPr>
              <p:spPr>
                <a:xfrm>
                  <a:off x="5930265" y="3278418"/>
                  <a:ext cx="43815" cy="38091"/>
                </a:xfrm>
                <a:custGeom>
                  <a:avLst/>
                  <a:gdLst>
                    <a:gd name="connsiteX0" fmla="*/ 43815 w 43815"/>
                    <a:gd name="connsiteY0" fmla="*/ 182 h 38091"/>
                    <a:gd name="connsiteX1" fmla="*/ 0 w 43815"/>
                    <a:gd name="connsiteY1" fmla="*/ 38091 h 38091"/>
                    <a:gd name="connsiteX2" fmla="*/ 43815 w 43815"/>
                    <a:gd name="connsiteY2" fmla="*/ 182 h 38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3815" h="38091">
                      <a:moveTo>
                        <a:pt x="43815" y="182"/>
                      </a:moveTo>
                      <a:cubicBezTo>
                        <a:pt x="43815" y="182"/>
                        <a:pt x="40957" y="32471"/>
                        <a:pt x="0" y="38091"/>
                      </a:cubicBezTo>
                      <a:cubicBezTo>
                        <a:pt x="0" y="38091"/>
                        <a:pt x="11620" y="-3057"/>
                        <a:pt x="43815" y="182"/>
                      </a:cubicBezTo>
                      <a:close/>
                    </a:path>
                  </a:pathLst>
                </a:custGeom>
                <a:solidFill>
                  <a:srgbClr val="498A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1" name="Freeform: Shape 419">
                  <a:extLst>
                    <a:ext uri="{FF2B5EF4-FFF2-40B4-BE49-F238E27FC236}">
                      <a16:creationId xmlns:a16="http://schemas.microsoft.com/office/drawing/2014/main" id="{49DF73B7-CC91-4B25-B492-35686B822AC4}"/>
                    </a:ext>
                  </a:extLst>
                </p:cNvPr>
                <p:cNvSpPr/>
                <p:nvPr/>
              </p:nvSpPr>
              <p:spPr>
                <a:xfrm>
                  <a:off x="5930360" y="3278600"/>
                  <a:ext cx="43719" cy="37909"/>
                </a:xfrm>
                <a:custGeom>
                  <a:avLst/>
                  <a:gdLst>
                    <a:gd name="connsiteX0" fmla="*/ 0 w 43719"/>
                    <a:gd name="connsiteY0" fmla="*/ 37910 h 37909"/>
                    <a:gd name="connsiteX1" fmla="*/ 43720 w 43719"/>
                    <a:gd name="connsiteY1" fmla="*/ 0 h 37909"/>
                    <a:gd name="connsiteX2" fmla="*/ 43434 w 43719"/>
                    <a:gd name="connsiteY2" fmla="*/ 0 h 37909"/>
                    <a:gd name="connsiteX3" fmla="*/ 0 w 43719"/>
                    <a:gd name="connsiteY3" fmla="*/ 37910 h 37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719" h="37909">
                      <a:moveTo>
                        <a:pt x="0" y="37910"/>
                      </a:moveTo>
                      <a:cubicBezTo>
                        <a:pt x="40957" y="32290"/>
                        <a:pt x="43720" y="0"/>
                        <a:pt x="43720" y="0"/>
                      </a:cubicBezTo>
                      <a:cubicBezTo>
                        <a:pt x="43625" y="0"/>
                        <a:pt x="43529" y="0"/>
                        <a:pt x="43434" y="0"/>
                      </a:cubicBezTo>
                      <a:lnTo>
                        <a:pt x="0" y="37910"/>
                      </a:lnTo>
                      <a:close/>
                    </a:path>
                  </a:pathLst>
                </a:custGeom>
                <a:solidFill>
                  <a:srgbClr val="88C8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22" name="Graphic 397">
              <a:extLst>
                <a:ext uri="{FF2B5EF4-FFF2-40B4-BE49-F238E27FC236}">
                  <a16:creationId xmlns:a16="http://schemas.microsoft.com/office/drawing/2014/main" id="{708D5735-CA07-46F0-BD54-F6CE1B300377}"/>
                </a:ext>
              </a:extLst>
            </p:cNvPr>
            <p:cNvGrpSpPr/>
            <p:nvPr/>
          </p:nvGrpSpPr>
          <p:grpSpPr>
            <a:xfrm>
              <a:off x="5828538" y="3384994"/>
              <a:ext cx="311753" cy="339908"/>
              <a:chOff x="5828538" y="3384994"/>
              <a:chExt cx="311753" cy="339908"/>
            </a:xfrm>
          </p:grpSpPr>
          <p:sp>
            <p:nvSpPr>
              <p:cNvPr id="280" name="Freeform: Shape 421">
                <a:extLst>
                  <a:ext uri="{FF2B5EF4-FFF2-40B4-BE49-F238E27FC236}">
                    <a16:creationId xmlns:a16="http://schemas.microsoft.com/office/drawing/2014/main" id="{07FDB68D-2C7B-49D0-91E1-9CBB23741CC6}"/>
                  </a:ext>
                </a:extLst>
              </p:cNvPr>
              <p:cNvSpPr/>
              <p:nvPr/>
            </p:nvSpPr>
            <p:spPr>
              <a:xfrm>
                <a:off x="5828538" y="3384994"/>
                <a:ext cx="311753" cy="339907"/>
              </a:xfrm>
              <a:custGeom>
                <a:avLst/>
                <a:gdLst>
                  <a:gd name="connsiteX0" fmla="*/ 283178 w 311753"/>
                  <a:gd name="connsiteY0" fmla="*/ 0 h 339907"/>
                  <a:gd name="connsiteX1" fmla="*/ 0 w 311753"/>
                  <a:gd name="connsiteY1" fmla="*/ 178594 h 339907"/>
                  <a:gd name="connsiteX2" fmla="*/ 311753 w 311753"/>
                  <a:gd name="connsiteY2" fmla="*/ 335089 h 339907"/>
                  <a:gd name="connsiteX3" fmla="*/ 283178 w 311753"/>
                  <a:gd name="connsiteY3" fmla="*/ 0 h 339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753" h="339907">
                    <a:moveTo>
                      <a:pt x="283178" y="0"/>
                    </a:moveTo>
                    <a:lnTo>
                      <a:pt x="0" y="178594"/>
                    </a:lnTo>
                    <a:cubicBezTo>
                      <a:pt x="0" y="178594"/>
                      <a:pt x="98203" y="372618"/>
                      <a:pt x="311753" y="335089"/>
                    </a:cubicBezTo>
                    <a:lnTo>
                      <a:pt x="283178" y="0"/>
                    </a:lnTo>
                    <a:close/>
                  </a:path>
                </a:pathLst>
              </a:custGeom>
              <a:solidFill>
                <a:srgbClr val="F619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1" name="Freeform: Shape 422">
                <a:extLst>
                  <a:ext uri="{FF2B5EF4-FFF2-40B4-BE49-F238E27FC236}">
                    <a16:creationId xmlns:a16="http://schemas.microsoft.com/office/drawing/2014/main" id="{06FCCADE-0CBA-47D4-970D-55CF1AD02B10}"/>
                  </a:ext>
                </a:extLst>
              </p:cNvPr>
              <p:cNvSpPr/>
              <p:nvPr/>
            </p:nvSpPr>
            <p:spPr>
              <a:xfrm>
                <a:off x="6011810" y="3425666"/>
                <a:ext cx="87464" cy="104584"/>
              </a:xfrm>
              <a:custGeom>
                <a:avLst/>
                <a:gdLst>
                  <a:gd name="connsiteX0" fmla="*/ 1454 w 87464"/>
                  <a:gd name="connsiteY0" fmla="*/ 51721 h 104584"/>
                  <a:gd name="connsiteX1" fmla="*/ 1835 w 87464"/>
                  <a:gd name="connsiteY1" fmla="*/ 59817 h 104584"/>
                  <a:gd name="connsiteX2" fmla="*/ 8502 w 87464"/>
                  <a:gd name="connsiteY2" fmla="*/ 57721 h 104584"/>
                  <a:gd name="connsiteX3" fmla="*/ 14122 w 87464"/>
                  <a:gd name="connsiteY3" fmla="*/ 56483 h 104584"/>
                  <a:gd name="connsiteX4" fmla="*/ 14503 w 87464"/>
                  <a:gd name="connsiteY4" fmla="*/ 57055 h 104584"/>
                  <a:gd name="connsiteX5" fmla="*/ 11836 w 87464"/>
                  <a:gd name="connsiteY5" fmla="*/ 75914 h 104584"/>
                  <a:gd name="connsiteX6" fmla="*/ 22314 w 87464"/>
                  <a:gd name="connsiteY6" fmla="*/ 71914 h 104584"/>
                  <a:gd name="connsiteX7" fmla="*/ 30410 w 87464"/>
                  <a:gd name="connsiteY7" fmla="*/ 67342 h 104584"/>
                  <a:gd name="connsiteX8" fmla="*/ 30981 w 87464"/>
                  <a:gd name="connsiteY8" fmla="*/ 67913 h 104584"/>
                  <a:gd name="connsiteX9" fmla="*/ 29838 w 87464"/>
                  <a:gd name="connsiteY9" fmla="*/ 78867 h 104584"/>
                  <a:gd name="connsiteX10" fmla="*/ 29934 w 87464"/>
                  <a:gd name="connsiteY10" fmla="*/ 84487 h 104584"/>
                  <a:gd name="connsiteX11" fmla="*/ 31458 w 87464"/>
                  <a:gd name="connsiteY11" fmla="*/ 88201 h 104584"/>
                  <a:gd name="connsiteX12" fmla="*/ 46507 w 87464"/>
                  <a:gd name="connsiteY12" fmla="*/ 76867 h 104584"/>
                  <a:gd name="connsiteX13" fmla="*/ 47079 w 87464"/>
                  <a:gd name="connsiteY13" fmla="*/ 77057 h 104584"/>
                  <a:gd name="connsiteX14" fmla="*/ 53079 w 87464"/>
                  <a:gd name="connsiteY14" fmla="*/ 96107 h 104584"/>
                  <a:gd name="connsiteX15" fmla="*/ 54984 w 87464"/>
                  <a:gd name="connsiteY15" fmla="*/ 98107 h 104584"/>
                  <a:gd name="connsiteX16" fmla="*/ 58032 w 87464"/>
                  <a:gd name="connsiteY16" fmla="*/ 95440 h 104584"/>
                  <a:gd name="connsiteX17" fmla="*/ 62700 w 87464"/>
                  <a:gd name="connsiteY17" fmla="*/ 90678 h 104584"/>
                  <a:gd name="connsiteX18" fmla="*/ 71844 w 87464"/>
                  <a:gd name="connsiteY18" fmla="*/ 80867 h 104584"/>
                  <a:gd name="connsiteX19" fmla="*/ 72606 w 87464"/>
                  <a:gd name="connsiteY19" fmla="*/ 80963 h 104584"/>
                  <a:gd name="connsiteX20" fmla="*/ 82893 w 87464"/>
                  <a:gd name="connsiteY20" fmla="*/ 104584 h 104584"/>
                  <a:gd name="connsiteX21" fmla="*/ 87465 w 87464"/>
                  <a:gd name="connsiteY21" fmla="*/ 100870 h 104584"/>
                  <a:gd name="connsiteX22" fmla="*/ 78892 w 87464"/>
                  <a:gd name="connsiteY22" fmla="*/ 0 h 104584"/>
                  <a:gd name="connsiteX23" fmla="*/ 3264 w 87464"/>
                  <a:gd name="connsiteY23" fmla="*/ 47720 h 104584"/>
                  <a:gd name="connsiteX24" fmla="*/ 1454 w 87464"/>
                  <a:gd name="connsiteY24" fmla="*/ 51721 h 104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7464" h="104584">
                    <a:moveTo>
                      <a:pt x="1454" y="51721"/>
                    </a:moveTo>
                    <a:cubicBezTo>
                      <a:pt x="692" y="53340"/>
                      <a:pt x="-1594" y="59341"/>
                      <a:pt x="1835" y="59817"/>
                    </a:cubicBezTo>
                    <a:cubicBezTo>
                      <a:pt x="4121" y="60103"/>
                      <a:pt x="6502" y="58483"/>
                      <a:pt x="8502" y="57721"/>
                    </a:cubicBezTo>
                    <a:cubicBezTo>
                      <a:pt x="10312" y="56959"/>
                      <a:pt x="12122" y="56293"/>
                      <a:pt x="14122" y="56483"/>
                    </a:cubicBezTo>
                    <a:cubicBezTo>
                      <a:pt x="14408" y="56483"/>
                      <a:pt x="14503" y="56769"/>
                      <a:pt x="14503" y="57055"/>
                    </a:cubicBezTo>
                    <a:cubicBezTo>
                      <a:pt x="13741" y="60579"/>
                      <a:pt x="4788" y="74771"/>
                      <a:pt x="11836" y="75914"/>
                    </a:cubicBezTo>
                    <a:cubicBezTo>
                      <a:pt x="15456" y="76486"/>
                      <a:pt x="19361" y="73723"/>
                      <a:pt x="22314" y="71914"/>
                    </a:cubicBezTo>
                    <a:cubicBezTo>
                      <a:pt x="24885" y="70294"/>
                      <a:pt x="27457" y="68199"/>
                      <a:pt x="30410" y="67342"/>
                    </a:cubicBezTo>
                    <a:cubicBezTo>
                      <a:pt x="30791" y="67246"/>
                      <a:pt x="31077" y="67532"/>
                      <a:pt x="30981" y="67913"/>
                    </a:cubicBezTo>
                    <a:cubicBezTo>
                      <a:pt x="30600" y="71533"/>
                      <a:pt x="30029" y="75247"/>
                      <a:pt x="29838" y="78867"/>
                    </a:cubicBezTo>
                    <a:cubicBezTo>
                      <a:pt x="29743" y="80772"/>
                      <a:pt x="29743" y="82677"/>
                      <a:pt x="29934" y="84487"/>
                    </a:cubicBezTo>
                    <a:cubicBezTo>
                      <a:pt x="30029" y="85630"/>
                      <a:pt x="29934" y="88868"/>
                      <a:pt x="31458" y="88201"/>
                    </a:cubicBezTo>
                    <a:cubicBezTo>
                      <a:pt x="37363" y="85630"/>
                      <a:pt x="40697" y="79629"/>
                      <a:pt x="46507" y="76867"/>
                    </a:cubicBezTo>
                    <a:cubicBezTo>
                      <a:pt x="46698" y="76771"/>
                      <a:pt x="46888" y="76867"/>
                      <a:pt x="47079" y="77057"/>
                    </a:cubicBezTo>
                    <a:cubicBezTo>
                      <a:pt x="51079" y="82677"/>
                      <a:pt x="49841" y="90202"/>
                      <a:pt x="53079" y="96107"/>
                    </a:cubicBezTo>
                    <a:cubicBezTo>
                      <a:pt x="53270" y="96488"/>
                      <a:pt x="54318" y="98679"/>
                      <a:pt x="54984" y="98107"/>
                    </a:cubicBezTo>
                    <a:cubicBezTo>
                      <a:pt x="56032" y="97250"/>
                      <a:pt x="57080" y="96393"/>
                      <a:pt x="58032" y="95440"/>
                    </a:cubicBezTo>
                    <a:cubicBezTo>
                      <a:pt x="59652" y="93916"/>
                      <a:pt x="61271" y="92297"/>
                      <a:pt x="62700" y="90678"/>
                    </a:cubicBezTo>
                    <a:cubicBezTo>
                      <a:pt x="65748" y="87344"/>
                      <a:pt x="68700" y="84011"/>
                      <a:pt x="71844" y="80867"/>
                    </a:cubicBezTo>
                    <a:cubicBezTo>
                      <a:pt x="72034" y="80677"/>
                      <a:pt x="72415" y="80677"/>
                      <a:pt x="72606" y="80963"/>
                    </a:cubicBezTo>
                    <a:cubicBezTo>
                      <a:pt x="77368" y="88201"/>
                      <a:pt x="78511" y="97155"/>
                      <a:pt x="82893" y="104584"/>
                    </a:cubicBezTo>
                    <a:cubicBezTo>
                      <a:pt x="84607" y="103537"/>
                      <a:pt x="86131" y="102298"/>
                      <a:pt x="87465" y="100870"/>
                    </a:cubicBezTo>
                    <a:lnTo>
                      <a:pt x="78892" y="0"/>
                    </a:lnTo>
                    <a:lnTo>
                      <a:pt x="3264" y="47720"/>
                    </a:lnTo>
                    <a:cubicBezTo>
                      <a:pt x="2787" y="49054"/>
                      <a:pt x="2121" y="50387"/>
                      <a:pt x="1454" y="517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2" name="Freeform: Shape 423">
                <a:extLst>
                  <a:ext uri="{FF2B5EF4-FFF2-40B4-BE49-F238E27FC236}">
                    <a16:creationId xmlns:a16="http://schemas.microsoft.com/office/drawing/2014/main" id="{31E24425-12E5-4A92-9627-7EE7C2327F2D}"/>
                  </a:ext>
                </a:extLst>
              </p:cNvPr>
              <p:cNvSpPr/>
              <p:nvPr/>
            </p:nvSpPr>
            <p:spPr>
              <a:xfrm>
                <a:off x="5828538" y="3535680"/>
                <a:ext cx="311753" cy="189222"/>
              </a:xfrm>
              <a:custGeom>
                <a:avLst/>
                <a:gdLst>
                  <a:gd name="connsiteX0" fmla="*/ 307277 w 311753"/>
                  <a:gd name="connsiteY0" fmla="*/ 131064 h 189222"/>
                  <a:gd name="connsiteX1" fmla="*/ 157258 w 311753"/>
                  <a:gd name="connsiteY1" fmla="*/ 103537 h 189222"/>
                  <a:gd name="connsiteX2" fmla="*/ 44196 w 311753"/>
                  <a:gd name="connsiteY2" fmla="*/ 0 h 189222"/>
                  <a:gd name="connsiteX3" fmla="*/ 0 w 311753"/>
                  <a:gd name="connsiteY3" fmla="*/ 27908 h 189222"/>
                  <a:gd name="connsiteX4" fmla="*/ 311753 w 311753"/>
                  <a:gd name="connsiteY4" fmla="*/ 184404 h 189222"/>
                  <a:gd name="connsiteX5" fmla="*/ 307277 w 311753"/>
                  <a:gd name="connsiteY5" fmla="*/ 131064 h 189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53" h="189222">
                    <a:moveTo>
                      <a:pt x="307277" y="131064"/>
                    </a:moveTo>
                    <a:cubicBezTo>
                      <a:pt x="307277" y="131064"/>
                      <a:pt x="248031" y="148685"/>
                      <a:pt x="157258" y="103537"/>
                    </a:cubicBezTo>
                    <a:cubicBezTo>
                      <a:pt x="65627" y="57817"/>
                      <a:pt x="44196" y="0"/>
                      <a:pt x="44196" y="0"/>
                    </a:cubicBezTo>
                    <a:lnTo>
                      <a:pt x="0" y="27908"/>
                    </a:lnTo>
                    <a:cubicBezTo>
                      <a:pt x="0" y="27908"/>
                      <a:pt x="98203" y="221933"/>
                      <a:pt x="311753" y="184404"/>
                    </a:cubicBezTo>
                    <a:lnTo>
                      <a:pt x="307277" y="131064"/>
                    </a:lnTo>
                    <a:close/>
                  </a:path>
                </a:pathLst>
              </a:custGeom>
              <a:solidFill>
                <a:srgbClr val="80C4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424">
                <a:extLst>
                  <a:ext uri="{FF2B5EF4-FFF2-40B4-BE49-F238E27FC236}">
                    <a16:creationId xmlns:a16="http://schemas.microsoft.com/office/drawing/2014/main" id="{CEC9C654-AA85-4404-8E32-0F8F5DA31F44}"/>
                  </a:ext>
                </a:extLst>
              </p:cNvPr>
              <p:cNvSpPr/>
              <p:nvPr/>
            </p:nvSpPr>
            <p:spPr>
              <a:xfrm>
                <a:off x="5828538" y="3544252"/>
                <a:ext cx="311753" cy="180554"/>
              </a:xfrm>
              <a:custGeom>
                <a:avLst/>
                <a:gdLst>
                  <a:gd name="connsiteX0" fmla="*/ 30575 w 311753"/>
                  <a:gd name="connsiteY0" fmla="*/ 0 h 180554"/>
                  <a:gd name="connsiteX1" fmla="*/ 0 w 311753"/>
                  <a:gd name="connsiteY1" fmla="*/ 19241 h 180554"/>
                  <a:gd name="connsiteX2" fmla="*/ 311753 w 311753"/>
                  <a:gd name="connsiteY2" fmla="*/ 175736 h 180554"/>
                  <a:gd name="connsiteX3" fmla="*/ 308610 w 311753"/>
                  <a:gd name="connsiteY3" fmla="*/ 138398 h 180554"/>
                  <a:gd name="connsiteX4" fmla="*/ 149066 w 311753"/>
                  <a:gd name="connsiteY4" fmla="*/ 111157 h 180554"/>
                  <a:gd name="connsiteX5" fmla="*/ 30575 w 311753"/>
                  <a:gd name="connsiteY5" fmla="*/ 0 h 180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53" h="180554">
                    <a:moveTo>
                      <a:pt x="30575" y="0"/>
                    </a:moveTo>
                    <a:lnTo>
                      <a:pt x="0" y="19241"/>
                    </a:lnTo>
                    <a:cubicBezTo>
                      <a:pt x="0" y="19241"/>
                      <a:pt x="98203" y="213265"/>
                      <a:pt x="311753" y="175736"/>
                    </a:cubicBezTo>
                    <a:lnTo>
                      <a:pt x="308610" y="138398"/>
                    </a:lnTo>
                    <a:cubicBezTo>
                      <a:pt x="308610" y="138398"/>
                      <a:pt x="240697" y="156781"/>
                      <a:pt x="149066" y="111157"/>
                    </a:cubicBezTo>
                    <a:cubicBezTo>
                      <a:pt x="51149" y="62579"/>
                      <a:pt x="30575" y="0"/>
                      <a:pt x="30575" y="0"/>
                    </a:cubicBezTo>
                    <a:close/>
                  </a:path>
                </a:pathLst>
              </a:custGeom>
              <a:solidFill>
                <a:srgbClr val="498A1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84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5914015" y="3500482"/>
                <a:ext cx="184223" cy="141475"/>
                <a:chOff x="5914015" y="3500482"/>
                <a:chExt cx="184223" cy="141475"/>
              </a:xfrm>
              <a:solidFill>
                <a:srgbClr val="840D08"/>
              </a:solidFill>
            </p:grpSpPr>
            <p:sp>
              <p:nvSpPr>
                <p:cNvPr id="285" name="Freeform: Shape 426">
                  <a:extLst>
                    <a:ext uri="{FF2B5EF4-FFF2-40B4-BE49-F238E27FC236}">
                      <a16:creationId xmlns:a16="http://schemas.microsoft.com/office/drawing/2014/main" id="{337BC6D8-AB76-4DD2-83C6-593B185BB097}"/>
                    </a:ext>
                  </a:extLst>
                </p:cNvPr>
                <p:cNvSpPr/>
                <p:nvPr/>
              </p:nvSpPr>
              <p:spPr>
                <a:xfrm>
                  <a:off x="5914015" y="3533573"/>
                  <a:ext cx="25218" cy="24976"/>
                </a:xfrm>
                <a:custGeom>
                  <a:avLst/>
                  <a:gdLst>
                    <a:gd name="connsiteX0" fmla="*/ 24726 w 25218"/>
                    <a:gd name="connsiteY0" fmla="*/ 868 h 24976"/>
                    <a:gd name="connsiteX1" fmla="*/ 2247 w 25218"/>
                    <a:gd name="connsiteY1" fmla="*/ 22490 h 24976"/>
                    <a:gd name="connsiteX2" fmla="*/ 24726 w 25218"/>
                    <a:gd name="connsiteY2" fmla="*/ 868 h 24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218" h="24976">
                      <a:moveTo>
                        <a:pt x="24726" y="868"/>
                      </a:moveTo>
                      <a:cubicBezTo>
                        <a:pt x="28155" y="4392"/>
                        <a:pt x="12915" y="33539"/>
                        <a:pt x="2247" y="22490"/>
                      </a:cubicBezTo>
                      <a:cubicBezTo>
                        <a:pt x="-8040" y="12012"/>
                        <a:pt x="20059" y="-3894"/>
                        <a:pt x="24726" y="868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6" name="Freeform: Shape 427">
                  <a:extLst>
                    <a:ext uri="{FF2B5EF4-FFF2-40B4-BE49-F238E27FC236}">
                      <a16:creationId xmlns:a16="http://schemas.microsoft.com/office/drawing/2014/main" id="{E787B1D0-5E9E-4F39-88B6-361C8303FFC7}"/>
                    </a:ext>
                  </a:extLst>
                </p:cNvPr>
                <p:cNvSpPr/>
                <p:nvPr/>
              </p:nvSpPr>
              <p:spPr>
                <a:xfrm>
                  <a:off x="5950533" y="3567196"/>
                  <a:ext cx="25276" cy="24976"/>
                </a:xfrm>
                <a:custGeom>
                  <a:avLst/>
                  <a:gdLst>
                    <a:gd name="connsiteX0" fmla="*/ 24784 w 25276"/>
                    <a:gd name="connsiteY0" fmla="*/ 868 h 24976"/>
                    <a:gd name="connsiteX1" fmla="*/ 2210 w 25276"/>
                    <a:gd name="connsiteY1" fmla="*/ 22490 h 24976"/>
                    <a:gd name="connsiteX2" fmla="*/ 24784 w 25276"/>
                    <a:gd name="connsiteY2" fmla="*/ 868 h 24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276" h="24976">
                      <a:moveTo>
                        <a:pt x="24784" y="868"/>
                      </a:moveTo>
                      <a:cubicBezTo>
                        <a:pt x="28213" y="4392"/>
                        <a:pt x="12973" y="33539"/>
                        <a:pt x="2210" y="22490"/>
                      </a:cubicBezTo>
                      <a:cubicBezTo>
                        <a:pt x="-7982" y="12012"/>
                        <a:pt x="20117" y="-3894"/>
                        <a:pt x="24784" y="868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7" name="Freeform: Shape 428">
                  <a:extLst>
                    <a:ext uri="{FF2B5EF4-FFF2-40B4-BE49-F238E27FC236}">
                      <a16:creationId xmlns:a16="http://schemas.microsoft.com/office/drawing/2014/main" id="{868BB89E-3613-4FFC-9119-F8E5B5751E07}"/>
                    </a:ext>
                  </a:extLst>
                </p:cNvPr>
                <p:cNvSpPr/>
                <p:nvPr/>
              </p:nvSpPr>
              <p:spPr>
                <a:xfrm>
                  <a:off x="6081469" y="3610824"/>
                  <a:ext cx="16770" cy="31133"/>
                </a:xfrm>
                <a:custGeom>
                  <a:avLst/>
                  <a:gdLst>
                    <a:gd name="connsiteX0" fmla="*/ 10626 w 16770"/>
                    <a:gd name="connsiteY0" fmla="*/ 8 h 31133"/>
                    <a:gd name="connsiteX1" fmla="*/ 6911 w 16770"/>
                    <a:gd name="connsiteY1" fmla="*/ 31060 h 31133"/>
                    <a:gd name="connsiteX2" fmla="*/ 10626 w 16770"/>
                    <a:gd name="connsiteY2" fmla="*/ 8 h 31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70" h="31133">
                      <a:moveTo>
                        <a:pt x="10626" y="8"/>
                      </a:moveTo>
                      <a:cubicBezTo>
                        <a:pt x="5673" y="-563"/>
                        <a:pt x="-8329" y="29155"/>
                        <a:pt x="6911" y="31060"/>
                      </a:cubicBezTo>
                      <a:cubicBezTo>
                        <a:pt x="21579" y="32869"/>
                        <a:pt x="17293" y="865"/>
                        <a:pt x="10626" y="8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8" name="Freeform: Shape 429">
                  <a:extLst>
                    <a:ext uri="{FF2B5EF4-FFF2-40B4-BE49-F238E27FC236}">
                      <a16:creationId xmlns:a16="http://schemas.microsoft.com/office/drawing/2014/main" id="{3E210E8F-6259-4208-87CB-D241B07D73D1}"/>
                    </a:ext>
                  </a:extLst>
                </p:cNvPr>
                <p:cNvSpPr/>
                <p:nvPr/>
              </p:nvSpPr>
              <p:spPr>
                <a:xfrm>
                  <a:off x="6039273" y="3602727"/>
                  <a:ext cx="16699" cy="31133"/>
                </a:xfrm>
                <a:custGeom>
                  <a:avLst/>
                  <a:gdLst>
                    <a:gd name="connsiteX0" fmla="*/ 10626 w 16699"/>
                    <a:gd name="connsiteY0" fmla="*/ 8 h 31133"/>
                    <a:gd name="connsiteX1" fmla="*/ 6911 w 16699"/>
                    <a:gd name="connsiteY1" fmla="*/ 31060 h 31133"/>
                    <a:gd name="connsiteX2" fmla="*/ 10626 w 16699"/>
                    <a:gd name="connsiteY2" fmla="*/ 8 h 31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699" h="31133">
                      <a:moveTo>
                        <a:pt x="10626" y="8"/>
                      </a:moveTo>
                      <a:cubicBezTo>
                        <a:pt x="5673" y="-563"/>
                        <a:pt x="-8329" y="29155"/>
                        <a:pt x="6911" y="31060"/>
                      </a:cubicBezTo>
                      <a:cubicBezTo>
                        <a:pt x="21484" y="32869"/>
                        <a:pt x="17198" y="865"/>
                        <a:pt x="10626" y="8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9" name="Freeform: Shape 430">
                  <a:extLst>
                    <a:ext uri="{FF2B5EF4-FFF2-40B4-BE49-F238E27FC236}">
                      <a16:creationId xmlns:a16="http://schemas.microsoft.com/office/drawing/2014/main" id="{8B466D4E-228D-47B3-A6CC-F9B41A6C8DE0}"/>
                    </a:ext>
                  </a:extLst>
                </p:cNvPr>
                <p:cNvSpPr/>
                <p:nvPr/>
              </p:nvSpPr>
              <p:spPr>
                <a:xfrm>
                  <a:off x="5991863" y="3589380"/>
                  <a:ext cx="20566" cy="28655"/>
                </a:xfrm>
                <a:custGeom>
                  <a:avLst/>
                  <a:gdLst>
                    <a:gd name="connsiteX0" fmla="*/ 19173 w 20566"/>
                    <a:gd name="connsiteY0" fmla="*/ 306 h 28655"/>
                    <a:gd name="connsiteX1" fmla="*/ 3933 w 20566"/>
                    <a:gd name="connsiteY1" fmla="*/ 27548 h 28655"/>
                    <a:gd name="connsiteX2" fmla="*/ 19173 w 20566"/>
                    <a:gd name="connsiteY2" fmla="*/ 306 h 286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566" h="28655">
                      <a:moveTo>
                        <a:pt x="19173" y="306"/>
                      </a:moveTo>
                      <a:cubicBezTo>
                        <a:pt x="23555" y="2688"/>
                        <a:pt x="17364" y="34977"/>
                        <a:pt x="3933" y="27548"/>
                      </a:cubicBezTo>
                      <a:cubicBezTo>
                        <a:pt x="-8925" y="20404"/>
                        <a:pt x="13363" y="-2932"/>
                        <a:pt x="19173" y="306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0" name="Freeform: Shape 431">
                  <a:extLst>
                    <a:ext uri="{FF2B5EF4-FFF2-40B4-BE49-F238E27FC236}">
                      <a16:creationId xmlns:a16="http://schemas.microsoft.com/office/drawing/2014/main" id="{3F03CBBB-51E7-4CBA-9D66-E2A02B834D0E}"/>
                    </a:ext>
                  </a:extLst>
                </p:cNvPr>
                <p:cNvSpPr/>
                <p:nvPr/>
              </p:nvSpPr>
              <p:spPr>
                <a:xfrm>
                  <a:off x="5962516" y="3515538"/>
                  <a:ext cx="21975" cy="23833"/>
                </a:xfrm>
                <a:custGeom>
                  <a:avLst/>
                  <a:gdLst>
                    <a:gd name="connsiteX0" fmla="*/ 21374 w 21975"/>
                    <a:gd name="connsiteY0" fmla="*/ 615 h 23833"/>
                    <a:gd name="connsiteX1" fmla="*/ 2419 w 21975"/>
                    <a:gd name="connsiteY1" fmla="*/ 21951 h 23833"/>
                    <a:gd name="connsiteX2" fmla="*/ 21374 w 21975"/>
                    <a:gd name="connsiteY2" fmla="*/ 615 h 23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75" h="23833">
                      <a:moveTo>
                        <a:pt x="21374" y="615"/>
                      </a:moveTo>
                      <a:cubicBezTo>
                        <a:pt x="24803" y="3568"/>
                        <a:pt x="12897" y="31191"/>
                        <a:pt x="2419" y="21951"/>
                      </a:cubicBezTo>
                      <a:cubicBezTo>
                        <a:pt x="-7677" y="13093"/>
                        <a:pt x="16802" y="-3385"/>
                        <a:pt x="21374" y="615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1" name="Freeform: Shape 432">
                  <a:extLst>
                    <a:ext uri="{FF2B5EF4-FFF2-40B4-BE49-F238E27FC236}">
                      <a16:creationId xmlns:a16="http://schemas.microsoft.com/office/drawing/2014/main" id="{2FC4B556-14F4-4714-A068-F89C1FC2210D}"/>
                    </a:ext>
                  </a:extLst>
                </p:cNvPr>
                <p:cNvSpPr/>
                <p:nvPr/>
              </p:nvSpPr>
              <p:spPr>
                <a:xfrm>
                  <a:off x="5993663" y="3539514"/>
                  <a:ext cx="21975" cy="23860"/>
                </a:xfrm>
                <a:custGeom>
                  <a:avLst/>
                  <a:gdLst>
                    <a:gd name="connsiteX0" fmla="*/ 21374 w 21975"/>
                    <a:gd name="connsiteY0" fmla="*/ 643 h 23860"/>
                    <a:gd name="connsiteX1" fmla="*/ 2419 w 21975"/>
                    <a:gd name="connsiteY1" fmla="*/ 21979 h 23860"/>
                    <a:gd name="connsiteX2" fmla="*/ 21374 w 21975"/>
                    <a:gd name="connsiteY2" fmla="*/ 643 h 23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975" h="23860">
                      <a:moveTo>
                        <a:pt x="21374" y="643"/>
                      </a:moveTo>
                      <a:cubicBezTo>
                        <a:pt x="24803" y="3595"/>
                        <a:pt x="12897" y="31218"/>
                        <a:pt x="2419" y="21979"/>
                      </a:cubicBezTo>
                      <a:cubicBezTo>
                        <a:pt x="-7677" y="13025"/>
                        <a:pt x="16802" y="-3453"/>
                        <a:pt x="21374" y="643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2" name="Freeform: Shape 433">
                  <a:extLst>
                    <a:ext uri="{FF2B5EF4-FFF2-40B4-BE49-F238E27FC236}">
                      <a16:creationId xmlns:a16="http://schemas.microsoft.com/office/drawing/2014/main" id="{3D03E8BB-223C-4316-BAC0-372686B4DD26}"/>
                    </a:ext>
                  </a:extLst>
                </p:cNvPr>
                <p:cNvSpPr/>
                <p:nvPr/>
              </p:nvSpPr>
              <p:spPr>
                <a:xfrm>
                  <a:off x="6077244" y="3566349"/>
                  <a:ext cx="15011" cy="28492"/>
                </a:xfrm>
                <a:custGeom>
                  <a:avLst/>
                  <a:gdLst>
                    <a:gd name="connsiteX0" fmla="*/ 8183 w 15011"/>
                    <a:gd name="connsiteY0" fmla="*/ 1 h 28492"/>
                    <a:gd name="connsiteX1" fmla="*/ 7040 w 15011"/>
                    <a:gd name="connsiteY1" fmla="*/ 28481 h 28492"/>
                    <a:gd name="connsiteX2" fmla="*/ 8183 w 15011"/>
                    <a:gd name="connsiteY2" fmla="*/ 1 h 28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011" h="28492">
                      <a:moveTo>
                        <a:pt x="8183" y="1"/>
                      </a:moveTo>
                      <a:cubicBezTo>
                        <a:pt x="3611" y="-190"/>
                        <a:pt x="-7057" y="27909"/>
                        <a:pt x="7040" y="28481"/>
                      </a:cubicBezTo>
                      <a:cubicBezTo>
                        <a:pt x="20375" y="29147"/>
                        <a:pt x="14279" y="287"/>
                        <a:pt x="8183" y="1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3" name="Freeform: Shape 434">
                  <a:extLst>
                    <a:ext uri="{FF2B5EF4-FFF2-40B4-BE49-F238E27FC236}">
                      <a16:creationId xmlns:a16="http://schemas.microsoft.com/office/drawing/2014/main" id="{346E93CB-9F0C-4067-BC7E-8C5E30C077F6}"/>
                    </a:ext>
                  </a:extLst>
                </p:cNvPr>
                <p:cNvSpPr/>
                <p:nvPr/>
              </p:nvSpPr>
              <p:spPr>
                <a:xfrm>
                  <a:off x="6033123" y="3557019"/>
                  <a:ext cx="17684" cy="26844"/>
                </a:xfrm>
                <a:custGeom>
                  <a:avLst/>
                  <a:gdLst>
                    <a:gd name="connsiteX0" fmla="*/ 16014 w 17684"/>
                    <a:gd name="connsiteY0" fmla="*/ 187 h 26844"/>
                    <a:gd name="connsiteX1" fmla="*/ 4107 w 17684"/>
                    <a:gd name="connsiteY1" fmla="*/ 26095 h 26844"/>
                    <a:gd name="connsiteX2" fmla="*/ 16014 w 17684"/>
                    <a:gd name="connsiteY2" fmla="*/ 187 h 26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7684" h="26844">
                      <a:moveTo>
                        <a:pt x="16014" y="187"/>
                      </a:moveTo>
                      <a:cubicBezTo>
                        <a:pt x="20109" y="2092"/>
                        <a:pt x="16871" y="31905"/>
                        <a:pt x="4107" y="26095"/>
                      </a:cubicBezTo>
                      <a:cubicBezTo>
                        <a:pt x="-8180" y="20570"/>
                        <a:pt x="10489" y="-2290"/>
                        <a:pt x="16014" y="187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4" name="Freeform: Shape 435">
                  <a:extLst>
                    <a:ext uri="{FF2B5EF4-FFF2-40B4-BE49-F238E27FC236}">
                      <a16:creationId xmlns:a16="http://schemas.microsoft.com/office/drawing/2014/main" id="{81925F18-B1ED-49EC-9F1A-038E666DE15E}"/>
                    </a:ext>
                  </a:extLst>
                </p:cNvPr>
                <p:cNvSpPr/>
                <p:nvPr/>
              </p:nvSpPr>
              <p:spPr>
                <a:xfrm>
                  <a:off x="6003630" y="3500482"/>
                  <a:ext cx="19190" cy="18549"/>
                </a:xfrm>
                <a:custGeom>
                  <a:avLst/>
                  <a:gdLst>
                    <a:gd name="connsiteX0" fmla="*/ 18836 w 19190"/>
                    <a:gd name="connsiteY0" fmla="*/ 717 h 18549"/>
                    <a:gd name="connsiteX1" fmla="*/ 1596 w 19190"/>
                    <a:gd name="connsiteY1" fmla="*/ 16624 h 18549"/>
                    <a:gd name="connsiteX2" fmla="*/ 18836 w 19190"/>
                    <a:gd name="connsiteY2" fmla="*/ 717 h 18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9190" h="18549">
                      <a:moveTo>
                        <a:pt x="18836" y="717"/>
                      </a:moveTo>
                      <a:cubicBezTo>
                        <a:pt x="21408" y="3480"/>
                        <a:pt x="9407" y="25006"/>
                        <a:pt x="1596" y="16624"/>
                      </a:cubicBezTo>
                      <a:cubicBezTo>
                        <a:pt x="-5929" y="8528"/>
                        <a:pt x="15407" y="-2997"/>
                        <a:pt x="18836" y="717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5" name="Freeform: Shape 436">
                  <a:extLst>
                    <a:ext uri="{FF2B5EF4-FFF2-40B4-BE49-F238E27FC236}">
                      <a16:creationId xmlns:a16="http://schemas.microsoft.com/office/drawing/2014/main" id="{AC24DFEF-2DA4-4E5D-886E-90F3DD0A07AB}"/>
                    </a:ext>
                  </a:extLst>
                </p:cNvPr>
                <p:cNvSpPr/>
                <p:nvPr/>
              </p:nvSpPr>
              <p:spPr>
                <a:xfrm>
                  <a:off x="6069500" y="3528430"/>
                  <a:ext cx="12618" cy="23321"/>
                </a:xfrm>
                <a:custGeom>
                  <a:avLst/>
                  <a:gdLst>
                    <a:gd name="connsiteX0" fmla="*/ 8307 w 12618"/>
                    <a:gd name="connsiteY0" fmla="*/ 11 h 23321"/>
                    <a:gd name="connsiteX1" fmla="*/ 5068 w 12618"/>
                    <a:gd name="connsiteY1" fmla="*/ 23252 h 23321"/>
                    <a:gd name="connsiteX2" fmla="*/ 8307 w 12618"/>
                    <a:gd name="connsiteY2" fmla="*/ 11 h 23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618" h="23321">
                      <a:moveTo>
                        <a:pt x="8307" y="11"/>
                      </a:moveTo>
                      <a:cubicBezTo>
                        <a:pt x="4592" y="-561"/>
                        <a:pt x="-6362" y="21537"/>
                        <a:pt x="5068" y="23252"/>
                      </a:cubicBezTo>
                      <a:cubicBezTo>
                        <a:pt x="15927" y="24776"/>
                        <a:pt x="13260" y="678"/>
                        <a:pt x="8307" y="11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6" name="Freeform: Shape 437">
                  <a:extLst>
                    <a:ext uri="{FF2B5EF4-FFF2-40B4-BE49-F238E27FC236}">
                      <a16:creationId xmlns:a16="http://schemas.microsoft.com/office/drawing/2014/main" id="{0DA3B2FA-6C79-4679-8AF3-0C011E30E79D}"/>
                    </a:ext>
                  </a:extLst>
                </p:cNvPr>
                <p:cNvSpPr/>
                <p:nvPr/>
              </p:nvSpPr>
              <p:spPr>
                <a:xfrm>
                  <a:off x="6034191" y="3517720"/>
                  <a:ext cx="15720" cy="21337"/>
                </a:xfrm>
                <a:custGeom>
                  <a:avLst/>
                  <a:gdLst>
                    <a:gd name="connsiteX0" fmla="*/ 14755 w 15720"/>
                    <a:gd name="connsiteY0" fmla="*/ 243 h 21337"/>
                    <a:gd name="connsiteX1" fmla="*/ 2849 w 15720"/>
                    <a:gd name="connsiteY1" fmla="*/ 20436 h 21337"/>
                    <a:gd name="connsiteX2" fmla="*/ 14755 w 15720"/>
                    <a:gd name="connsiteY2" fmla="*/ 243 h 21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5720" h="21337">
                      <a:moveTo>
                        <a:pt x="14755" y="243"/>
                      </a:moveTo>
                      <a:cubicBezTo>
                        <a:pt x="17993" y="2148"/>
                        <a:pt x="12850" y="26246"/>
                        <a:pt x="2849" y="20436"/>
                      </a:cubicBezTo>
                      <a:cubicBezTo>
                        <a:pt x="-6676" y="14911"/>
                        <a:pt x="10373" y="-2234"/>
                        <a:pt x="14755" y="243"/>
                      </a:cubicBezTo>
                      <a:close/>
                    </a:path>
                  </a:pathLst>
                </a:custGeom>
                <a:solidFill>
                  <a:srgbClr val="840D0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23" name="Graphic 397">
              <a:extLst>
                <a:ext uri="{FF2B5EF4-FFF2-40B4-BE49-F238E27FC236}">
                  <a16:creationId xmlns:a16="http://schemas.microsoft.com/office/drawing/2014/main" id="{708D5735-CA07-46F0-BD54-F6CE1B300377}"/>
                </a:ext>
              </a:extLst>
            </p:cNvPr>
            <p:cNvGrpSpPr/>
            <p:nvPr/>
          </p:nvGrpSpPr>
          <p:grpSpPr>
            <a:xfrm>
              <a:off x="6080515" y="3362176"/>
              <a:ext cx="248805" cy="293391"/>
              <a:chOff x="6080515" y="3362176"/>
              <a:chExt cx="248805" cy="293391"/>
            </a:xfrm>
          </p:grpSpPr>
          <p:sp>
            <p:nvSpPr>
              <p:cNvPr id="235" name="Freeform: Shape 440">
                <a:extLst>
                  <a:ext uri="{FF2B5EF4-FFF2-40B4-BE49-F238E27FC236}">
                    <a16:creationId xmlns:a16="http://schemas.microsoft.com/office/drawing/2014/main" id="{80EC3F05-5521-41EC-9170-001301C0DB92}"/>
                  </a:ext>
                </a:extLst>
              </p:cNvPr>
              <p:cNvSpPr/>
              <p:nvPr/>
            </p:nvSpPr>
            <p:spPr>
              <a:xfrm>
                <a:off x="6168866" y="3362177"/>
                <a:ext cx="33718" cy="108446"/>
              </a:xfrm>
              <a:custGeom>
                <a:avLst/>
                <a:gdLst>
                  <a:gd name="connsiteX0" fmla="*/ 25336 w 33718"/>
                  <a:gd name="connsiteY0" fmla="*/ 108447 h 108446"/>
                  <a:gd name="connsiteX1" fmla="*/ 0 w 33718"/>
                  <a:gd name="connsiteY1" fmla="*/ 3767 h 108446"/>
                  <a:gd name="connsiteX2" fmla="*/ 27337 w 33718"/>
                  <a:gd name="connsiteY2" fmla="*/ 6720 h 108446"/>
                  <a:gd name="connsiteX3" fmla="*/ 33718 w 33718"/>
                  <a:gd name="connsiteY3" fmla="*/ 107399 h 108446"/>
                  <a:gd name="connsiteX4" fmla="*/ 25336 w 33718"/>
                  <a:gd name="connsiteY4" fmla="*/ 108447 h 108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718" h="108446">
                    <a:moveTo>
                      <a:pt x="25336" y="108447"/>
                    </a:moveTo>
                    <a:cubicBezTo>
                      <a:pt x="28384" y="88635"/>
                      <a:pt x="14097" y="30723"/>
                      <a:pt x="0" y="3767"/>
                    </a:cubicBezTo>
                    <a:cubicBezTo>
                      <a:pt x="0" y="3767"/>
                      <a:pt x="11716" y="-6425"/>
                      <a:pt x="27337" y="6720"/>
                    </a:cubicBezTo>
                    <a:cubicBezTo>
                      <a:pt x="27337" y="6720"/>
                      <a:pt x="31242" y="81300"/>
                      <a:pt x="33718" y="107399"/>
                    </a:cubicBezTo>
                    <a:lnTo>
                      <a:pt x="25336" y="108447"/>
                    </a:lnTo>
                    <a:close/>
                  </a:path>
                </a:pathLst>
              </a:custGeom>
              <a:solidFill>
                <a:srgbClr val="4B1F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6" name="Freeform: Shape 441">
                <a:extLst>
                  <a:ext uri="{FF2B5EF4-FFF2-40B4-BE49-F238E27FC236}">
                    <a16:creationId xmlns:a16="http://schemas.microsoft.com/office/drawing/2014/main" id="{F3237560-D53B-4E1D-8264-ED6CB0D84747}"/>
                  </a:ext>
                </a:extLst>
              </p:cNvPr>
              <p:cNvSpPr/>
              <p:nvPr/>
            </p:nvSpPr>
            <p:spPr>
              <a:xfrm>
                <a:off x="6174486" y="3362176"/>
                <a:ext cx="28289" cy="108161"/>
              </a:xfrm>
              <a:custGeom>
                <a:avLst/>
                <a:gdLst>
                  <a:gd name="connsiteX0" fmla="*/ 0 w 28289"/>
                  <a:gd name="connsiteY0" fmla="*/ 910 h 108161"/>
                  <a:gd name="connsiteX1" fmla="*/ 3429 w 28289"/>
                  <a:gd name="connsiteY1" fmla="*/ 5768 h 108161"/>
                  <a:gd name="connsiteX2" fmla="*/ 17716 w 28289"/>
                  <a:gd name="connsiteY2" fmla="*/ 43963 h 108161"/>
                  <a:gd name="connsiteX3" fmla="*/ 23717 w 28289"/>
                  <a:gd name="connsiteY3" fmla="*/ 83111 h 108161"/>
                  <a:gd name="connsiteX4" fmla="*/ 23431 w 28289"/>
                  <a:gd name="connsiteY4" fmla="*/ 103304 h 108161"/>
                  <a:gd name="connsiteX5" fmla="*/ 22098 w 28289"/>
                  <a:gd name="connsiteY5" fmla="*/ 108162 h 108161"/>
                  <a:gd name="connsiteX6" fmla="*/ 22098 w 28289"/>
                  <a:gd name="connsiteY6" fmla="*/ 108162 h 108161"/>
                  <a:gd name="connsiteX7" fmla="*/ 28289 w 28289"/>
                  <a:gd name="connsiteY7" fmla="*/ 107305 h 108161"/>
                  <a:gd name="connsiteX8" fmla="*/ 21907 w 28289"/>
                  <a:gd name="connsiteY8" fmla="*/ 6625 h 108161"/>
                  <a:gd name="connsiteX9" fmla="*/ 0 w 28289"/>
                  <a:gd name="connsiteY9" fmla="*/ 910 h 10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289" h="108161">
                    <a:moveTo>
                      <a:pt x="0" y="910"/>
                    </a:moveTo>
                    <a:cubicBezTo>
                      <a:pt x="1238" y="2434"/>
                      <a:pt x="2381" y="4054"/>
                      <a:pt x="3429" y="5768"/>
                    </a:cubicBezTo>
                    <a:cubicBezTo>
                      <a:pt x="10382" y="17389"/>
                      <a:pt x="13811" y="31105"/>
                      <a:pt x="17716" y="43963"/>
                    </a:cubicBezTo>
                    <a:cubicBezTo>
                      <a:pt x="21622" y="56727"/>
                      <a:pt x="23336" y="69776"/>
                      <a:pt x="23717" y="83111"/>
                    </a:cubicBezTo>
                    <a:cubicBezTo>
                      <a:pt x="23908" y="89874"/>
                      <a:pt x="23813" y="96637"/>
                      <a:pt x="23431" y="103304"/>
                    </a:cubicBezTo>
                    <a:cubicBezTo>
                      <a:pt x="23336" y="104923"/>
                      <a:pt x="23146" y="106828"/>
                      <a:pt x="22098" y="108162"/>
                    </a:cubicBezTo>
                    <a:cubicBezTo>
                      <a:pt x="22098" y="108162"/>
                      <a:pt x="22098" y="108162"/>
                      <a:pt x="22098" y="108162"/>
                    </a:cubicBezTo>
                    <a:lnTo>
                      <a:pt x="28289" y="107305"/>
                    </a:lnTo>
                    <a:cubicBezTo>
                      <a:pt x="25717" y="81206"/>
                      <a:pt x="21907" y="6625"/>
                      <a:pt x="21907" y="6625"/>
                    </a:cubicBezTo>
                    <a:cubicBezTo>
                      <a:pt x="12668" y="-899"/>
                      <a:pt x="4858" y="-709"/>
                      <a:pt x="0" y="910"/>
                    </a:cubicBezTo>
                    <a:close/>
                  </a:path>
                </a:pathLst>
              </a:custGeom>
              <a:solidFill>
                <a:srgbClr val="BF86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37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6154483" y="3418611"/>
                <a:ext cx="39147" cy="29057"/>
                <a:chOff x="6154483" y="3418611"/>
                <a:chExt cx="39147" cy="29057"/>
              </a:xfrm>
            </p:grpSpPr>
            <p:sp>
              <p:nvSpPr>
                <p:cNvPr id="278" name="Freeform: Shape 443">
                  <a:extLst>
                    <a:ext uri="{FF2B5EF4-FFF2-40B4-BE49-F238E27FC236}">
                      <a16:creationId xmlns:a16="http://schemas.microsoft.com/office/drawing/2014/main" id="{F59CD27C-5846-45B4-8089-357CABFE0F93}"/>
                    </a:ext>
                  </a:extLst>
                </p:cNvPr>
                <p:cNvSpPr/>
                <p:nvPr/>
              </p:nvSpPr>
              <p:spPr>
                <a:xfrm>
                  <a:off x="6154483" y="3418611"/>
                  <a:ext cx="39147" cy="29057"/>
                </a:xfrm>
                <a:custGeom>
                  <a:avLst/>
                  <a:gdLst>
                    <a:gd name="connsiteX0" fmla="*/ 0 w 39147"/>
                    <a:gd name="connsiteY0" fmla="*/ 482 h 29057"/>
                    <a:gd name="connsiteX1" fmla="*/ 39148 w 39147"/>
                    <a:gd name="connsiteY1" fmla="*/ 29057 h 29057"/>
                    <a:gd name="connsiteX2" fmla="*/ 0 w 39147"/>
                    <a:gd name="connsiteY2" fmla="*/ 482 h 2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9147" h="29057">
                      <a:moveTo>
                        <a:pt x="0" y="482"/>
                      </a:moveTo>
                      <a:cubicBezTo>
                        <a:pt x="0" y="482"/>
                        <a:pt x="4572" y="27152"/>
                        <a:pt x="39148" y="29057"/>
                      </a:cubicBezTo>
                      <a:cubicBezTo>
                        <a:pt x="39053" y="29057"/>
                        <a:pt x="26575" y="-4375"/>
                        <a:pt x="0" y="482"/>
                      </a:cubicBezTo>
                      <a:close/>
                    </a:path>
                  </a:pathLst>
                </a:custGeom>
                <a:solidFill>
                  <a:srgbClr val="498A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9" name="Freeform: Shape 444">
                  <a:extLst>
                    <a:ext uri="{FF2B5EF4-FFF2-40B4-BE49-F238E27FC236}">
                      <a16:creationId xmlns:a16="http://schemas.microsoft.com/office/drawing/2014/main" id="{5643FA67-8083-4B63-A084-73B839127ACA}"/>
                    </a:ext>
                  </a:extLst>
                </p:cNvPr>
                <p:cNvSpPr/>
                <p:nvPr/>
              </p:nvSpPr>
              <p:spPr>
                <a:xfrm>
                  <a:off x="6154483" y="3419093"/>
                  <a:ext cx="39052" cy="28575"/>
                </a:xfrm>
                <a:custGeom>
                  <a:avLst/>
                  <a:gdLst>
                    <a:gd name="connsiteX0" fmla="*/ 39053 w 39052"/>
                    <a:gd name="connsiteY0" fmla="*/ 28575 h 28575"/>
                    <a:gd name="connsiteX1" fmla="*/ 0 w 39052"/>
                    <a:gd name="connsiteY1" fmla="*/ 0 h 28575"/>
                    <a:gd name="connsiteX2" fmla="*/ 286 w 39052"/>
                    <a:gd name="connsiteY2" fmla="*/ 0 h 28575"/>
                    <a:gd name="connsiteX3" fmla="*/ 39053 w 39052"/>
                    <a:gd name="connsiteY3" fmla="*/ 28575 h 28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9052" h="28575">
                      <a:moveTo>
                        <a:pt x="39053" y="28575"/>
                      </a:moveTo>
                      <a:cubicBezTo>
                        <a:pt x="4572" y="26670"/>
                        <a:pt x="0" y="0"/>
                        <a:pt x="0" y="0"/>
                      </a:cubicBezTo>
                      <a:cubicBezTo>
                        <a:pt x="95" y="0"/>
                        <a:pt x="191" y="0"/>
                        <a:pt x="286" y="0"/>
                      </a:cubicBezTo>
                      <a:lnTo>
                        <a:pt x="39053" y="28575"/>
                      </a:lnTo>
                      <a:close/>
                    </a:path>
                  </a:pathLst>
                </a:custGeom>
                <a:solidFill>
                  <a:srgbClr val="88C8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38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6199917" y="3387947"/>
                <a:ext cx="25705" cy="41433"/>
                <a:chOff x="6199917" y="3387947"/>
                <a:chExt cx="25705" cy="41433"/>
              </a:xfrm>
            </p:grpSpPr>
            <p:sp>
              <p:nvSpPr>
                <p:cNvPr id="276" name="Freeform: Shape 446">
                  <a:extLst>
                    <a:ext uri="{FF2B5EF4-FFF2-40B4-BE49-F238E27FC236}">
                      <a16:creationId xmlns:a16="http://schemas.microsoft.com/office/drawing/2014/main" id="{F454C878-D85C-429A-8C5A-A89102A89A67}"/>
                    </a:ext>
                  </a:extLst>
                </p:cNvPr>
                <p:cNvSpPr/>
                <p:nvPr/>
              </p:nvSpPr>
              <p:spPr>
                <a:xfrm>
                  <a:off x="6199917" y="3387947"/>
                  <a:ext cx="25703" cy="41433"/>
                </a:xfrm>
                <a:custGeom>
                  <a:avLst/>
                  <a:gdLst>
                    <a:gd name="connsiteX0" fmla="*/ 25241 w 25703"/>
                    <a:gd name="connsiteY0" fmla="*/ 0 h 41433"/>
                    <a:gd name="connsiteX1" fmla="*/ 0 w 25703"/>
                    <a:gd name="connsiteY1" fmla="*/ 41434 h 41433"/>
                    <a:gd name="connsiteX2" fmla="*/ 25241 w 25703"/>
                    <a:gd name="connsiteY2" fmla="*/ 0 h 41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5703" h="41433">
                      <a:moveTo>
                        <a:pt x="25241" y="0"/>
                      </a:moveTo>
                      <a:cubicBezTo>
                        <a:pt x="25241" y="0"/>
                        <a:pt x="31242" y="26384"/>
                        <a:pt x="0" y="41434"/>
                      </a:cubicBezTo>
                      <a:cubicBezTo>
                        <a:pt x="95" y="41434"/>
                        <a:pt x="-1238" y="5715"/>
                        <a:pt x="25241" y="0"/>
                      </a:cubicBezTo>
                      <a:close/>
                    </a:path>
                  </a:pathLst>
                </a:custGeom>
                <a:solidFill>
                  <a:srgbClr val="498A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7" name="Freeform: Shape 447">
                  <a:extLst>
                    <a:ext uri="{FF2B5EF4-FFF2-40B4-BE49-F238E27FC236}">
                      <a16:creationId xmlns:a16="http://schemas.microsoft.com/office/drawing/2014/main" id="{FE7BF9B7-8333-4642-A8A2-FC0194316065}"/>
                    </a:ext>
                  </a:extLst>
                </p:cNvPr>
                <p:cNvSpPr/>
                <p:nvPr/>
              </p:nvSpPr>
              <p:spPr>
                <a:xfrm>
                  <a:off x="6200012" y="3387947"/>
                  <a:ext cx="25610" cy="41338"/>
                </a:xfrm>
                <a:custGeom>
                  <a:avLst/>
                  <a:gdLst>
                    <a:gd name="connsiteX0" fmla="*/ 0 w 25610"/>
                    <a:gd name="connsiteY0" fmla="*/ 41339 h 41338"/>
                    <a:gd name="connsiteX1" fmla="*/ 25146 w 25610"/>
                    <a:gd name="connsiteY1" fmla="*/ 0 h 41338"/>
                    <a:gd name="connsiteX2" fmla="*/ 24956 w 25610"/>
                    <a:gd name="connsiteY2" fmla="*/ 95 h 41338"/>
                    <a:gd name="connsiteX3" fmla="*/ 0 w 25610"/>
                    <a:gd name="connsiteY3" fmla="*/ 41339 h 41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610" h="41338">
                      <a:moveTo>
                        <a:pt x="0" y="41339"/>
                      </a:moveTo>
                      <a:cubicBezTo>
                        <a:pt x="31147" y="26384"/>
                        <a:pt x="25146" y="0"/>
                        <a:pt x="25146" y="0"/>
                      </a:cubicBezTo>
                      <a:cubicBezTo>
                        <a:pt x="25051" y="0"/>
                        <a:pt x="24956" y="0"/>
                        <a:pt x="24956" y="95"/>
                      </a:cubicBezTo>
                      <a:lnTo>
                        <a:pt x="0" y="41339"/>
                      </a:lnTo>
                      <a:close/>
                    </a:path>
                  </a:pathLst>
                </a:custGeom>
                <a:solidFill>
                  <a:srgbClr val="88C8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39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6080515" y="3420641"/>
                <a:ext cx="248805" cy="234926"/>
                <a:chOff x="6080515" y="3420641"/>
                <a:chExt cx="248805" cy="234926"/>
              </a:xfrm>
            </p:grpSpPr>
            <p:grpSp>
              <p:nvGrpSpPr>
                <p:cNvPr id="240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080515" y="3477410"/>
                  <a:ext cx="72219" cy="70812"/>
                  <a:chOff x="6080515" y="3477410"/>
                  <a:chExt cx="72219" cy="70812"/>
                </a:xfrm>
              </p:grpSpPr>
              <p:sp>
                <p:nvSpPr>
                  <p:cNvPr id="273" name="Freeform: Shape 450">
                    <a:extLst>
                      <a:ext uri="{FF2B5EF4-FFF2-40B4-BE49-F238E27FC236}">
                        <a16:creationId xmlns:a16="http://schemas.microsoft.com/office/drawing/2014/main" id="{78845DF0-3C5D-45E4-B5F5-BC552CFE5B41}"/>
                      </a:ext>
                    </a:extLst>
                  </p:cNvPr>
                  <p:cNvSpPr/>
                  <p:nvPr/>
                </p:nvSpPr>
                <p:spPr>
                  <a:xfrm>
                    <a:off x="6080515" y="3477410"/>
                    <a:ext cx="72211" cy="70714"/>
                  </a:xfrm>
                  <a:custGeom>
                    <a:avLst/>
                    <a:gdLst>
                      <a:gd name="connsiteX0" fmla="*/ 70538 w 72211"/>
                      <a:gd name="connsiteY0" fmla="*/ 24265 h 70714"/>
                      <a:gd name="connsiteX1" fmla="*/ 46916 w 72211"/>
                      <a:gd name="connsiteY1" fmla="*/ 68937 h 70714"/>
                      <a:gd name="connsiteX2" fmla="*/ 1673 w 72211"/>
                      <a:gd name="connsiteY2" fmla="*/ 46458 h 70714"/>
                      <a:gd name="connsiteX3" fmla="*/ 25295 w 72211"/>
                      <a:gd name="connsiteY3" fmla="*/ 1786 h 70714"/>
                      <a:gd name="connsiteX4" fmla="*/ 70538 w 72211"/>
                      <a:gd name="connsiteY4" fmla="*/ 24265 h 70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1" h="70714">
                        <a:moveTo>
                          <a:pt x="70538" y="24265"/>
                        </a:moveTo>
                        <a:cubicBezTo>
                          <a:pt x="76539" y="42839"/>
                          <a:pt x="65871" y="62746"/>
                          <a:pt x="46916" y="68937"/>
                        </a:cubicBezTo>
                        <a:cubicBezTo>
                          <a:pt x="27866" y="75033"/>
                          <a:pt x="7578" y="64937"/>
                          <a:pt x="1673" y="46458"/>
                        </a:cubicBezTo>
                        <a:cubicBezTo>
                          <a:pt x="-4328" y="27885"/>
                          <a:pt x="6340" y="7882"/>
                          <a:pt x="25295" y="1786"/>
                        </a:cubicBezTo>
                        <a:cubicBezTo>
                          <a:pt x="44345" y="-4310"/>
                          <a:pt x="64633" y="5691"/>
                          <a:pt x="70538" y="24265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4" name="Freeform: Shape 451">
                    <a:extLst>
                      <a:ext uri="{FF2B5EF4-FFF2-40B4-BE49-F238E27FC236}">
                        <a16:creationId xmlns:a16="http://schemas.microsoft.com/office/drawing/2014/main" id="{48C27CD8-29E9-4603-91AA-148B796D2F56}"/>
                      </a:ext>
                    </a:extLst>
                  </p:cNvPr>
                  <p:cNvSpPr/>
                  <p:nvPr/>
                </p:nvSpPr>
                <p:spPr>
                  <a:xfrm>
                    <a:off x="6086375" y="3483959"/>
                    <a:ext cx="19681" cy="38861"/>
                  </a:xfrm>
                  <a:custGeom>
                    <a:avLst/>
                    <a:gdLst>
                      <a:gd name="connsiteX0" fmla="*/ 12291 w 19681"/>
                      <a:gd name="connsiteY0" fmla="*/ 35052 h 38861"/>
                      <a:gd name="connsiteX1" fmla="*/ 19625 w 19681"/>
                      <a:gd name="connsiteY1" fmla="*/ 15811 h 38861"/>
                      <a:gd name="connsiteX2" fmla="*/ 17244 w 19681"/>
                      <a:gd name="connsiteY2" fmla="*/ 2667 h 38861"/>
                      <a:gd name="connsiteX3" fmla="*/ 18197 w 19681"/>
                      <a:gd name="connsiteY3" fmla="*/ 0 h 38861"/>
                      <a:gd name="connsiteX4" fmla="*/ 1337 w 19681"/>
                      <a:gd name="connsiteY4" fmla="*/ 35147 h 38861"/>
                      <a:gd name="connsiteX5" fmla="*/ 2861 w 19681"/>
                      <a:gd name="connsiteY5" fmla="*/ 38862 h 38861"/>
                      <a:gd name="connsiteX6" fmla="*/ 12291 w 19681"/>
                      <a:gd name="connsiteY6" fmla="*/ 35052 h 38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1" h="38861">
                        <a:moveTo>
                          <a:pt x="12291" y="35052"/>
                        </a:moveTo>
                        <a:cubicBezTo>
                          <a:pt x="19340" y="29908"/>
                          <a:pt x="19911" y="21717"/>
                          <a:pt x="19625" y="15811"/>
                        </a:cubicBezTo>
                        <a:cubicBezTo>
                          <a:pt x="19340" y="11430"/>
                          <a:pt x="16673" y="7239"/>
                          <a:pt x="17244" y="2667"/>
                        </a:cubicBezTo>
                        <a:cubicBezTo>
                          <a:pt x="17339" y="1715"/>
                          <a:pt x="17720" y="857"/>
                          <a:pt x="18197" y="0"/>
                        </a:cubicBezTo>
                        <a:cubicBezTo>
                          <a:pt x="4290" y="5715"/>
                          <a:pt x="-3235" y="20955"/>
                          <a:pt x="1337" y="35147"/>
                        </a:cubicBezTo>
                        <a:cubicBezTo>
                          <a:pt x="1718" y="36481"/>
                          <a:pt x="2290" y="37719"/>
                          <a:pt x="2861" y="38862"/>
                        </a:cubicBezTo>
                        <a:cubicBezTo>
                          <a:pt x="6290" y="38195"/>
                          <a:pt x="9624" y="37052"/>
                          <a:pt x="12291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5" name="Freeform: Shape 452">
                    <a:extLst>
                      <a:ext uri="{FF2B5EF4-FFF2-40B4-BE49-F238E27FC236}">
                        <a16:creationId xmlns:a16="http://schemas.microsoft.com/office/drawing/2014/main" id="{FC5942CA-F828-45EC-9EF6-3C5E55C00839}"/>
                      </a:ext>
                    </a:extLst>
                  </p:cNvPr>
                  <p:cNvSpPr/>
                  <p:nvPr/>
                </p:nvSpPr>
                <p:spPr>
                  <a:xfrm>
                    <a:off x="6092761" y="3477958"/>
                    <a:ext cx="59974" cy="70264"/>
                  </a:xfrm>
                  <a:custGeom>
                    <a:avLst/>
                    <a:gdLst>
                      <a:gd name="connsiteX0" fmla="*/ 30575 w 59974"/>
                      <a:gd name="connsiteY0" fmla="*/ 0 h 70264"/>
                      <a:gd name="connsiteX1" fmla="*/ 41148 w 59974"/>
                      <a:gd name="connsiteY1" fmla="*/ 15811 h 70264"/>
                      <a:gd name="connsiteX2" fmla="*/ 17526 w 59974"/>
                      <a:gd name="connsiteY2" fmla="*/ 60484 h 70264"/>
                      <a:gd name="connsiteX3" fmla="*/ 0 w 59974"/>
                      <a:gd name="connsiteY3" fmla="*/ 61722 h 70264"/>
                      <a:gd name="connsiteX4" fmla="*/ 34671 w 59974"/>
                      <a:gd name="connsiteY4" fmla="*/ 68485 h 70264"/>
                      <a:gd name="connsiteX5" fmla="*/ 58293 w 59974"/>
                      <a:gd name="connsiteY5" fmla="*/ 23813 h 70264"/>
                      <a:gd name="connsiteX6" fmla="*/ 30575 w 59974"/>
                      <a:gd name="connsiteY6" fmla="*/ 0 h 70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974" h="70264">
                        <a:moveTo>
                          <a:pt x="30575" y="0"/>
                        </a:moveTo>
                        <a:cubicBezTo>
                          <a:pt x="35338" y="4096"/>
                          <a:pt x="39052" y="9430"/>
                          <a:pt x="41148" y="15811"/>
                        </a:cubicBezTo>
                        <a:cubicBezTo>
                          <a:pt x="47149" y="34385"/>
                          <a:pt x="36481" y="54388"/>
                          <a:pt x="17526" y="60484"/>
                        </a:cubicBezTo>
                        <a:cubicBezTo>
                          <a:pt x="11621" y="62389"/>
                          <a:pt x="5620" y="62675"/>
                          <a:pt x="0" y="61722"/>
                        </a:cubicBezTo>
                        <a:cubicBezTo>
                          <a:pt x="9144" y="69532"/>
                          <a:pt x="22193" y="72485"/>
                          <a:pt x="34671" y="68485"/>
                        </a:cubicBezTo>
                        <a:cubicBezTo>
                          <a:pt x="53721" y="62389"/>
                          <a:pt x="64294" y="42386"/>
                          <a:pt x="58293" y="23813"/>
                        </a:cubicBezTo>
                        <a:cubicBezTo>
                          <a:pt x="54197" y="10954"/>
                          <a:pt x="43244" y="2191"/>
                          <a:pt x="30575" y="0"/>
                        </a:cubicBezTo>
                        <a:close/>
                      </a:path>
                    </a:pathLst>
                  </a:custGeom>
                  <a:solidFill>
                    <a:srgbClr val="C897B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1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138714" y="3458655"/>
                  <a:ext cx="72364" cy="70803"/>
                  <a:chOff x="6138714" y="3458655"/>
                  <a:chExt cx="72364" cy="70803"/>
                </a:xfrm>
              </p:grpSpPr>
              <p:sp>
                <p:nvSpPr>
                  <p:cNvPr id="270" name="Freeform: Shape 454">
                    <a:extLst>
                      <a:ext uri="{FF2B5EF4-FFF2-40B4-BE49-F238E27FC236}">
                        <a16:creationId xmlns:a16="http://schemas.microsoft.com/office/drawing/2014/main" id="{71704810-563C-42FF-AF9F-7A0CA4BA5332}"/>
                      </a:ext>
                    </a:extLst>
                  </p:cNvPr>
                  <p:cNvSpPr/>
                  <p:nvPr/>
                </p:nvSpPr>
                <p:spPr>
                  <a:xfrm>
                    <a:off x="6138714" y="3458655"/>
                    <a:ext cx="72269" cy="70714"/>
                  </a:xfrm>
                  <a:custGeom>
                    <a:avLst/>
                    <a:gdLst>
                      <a:gd name="connsiteX0" fmla="*/ 70633 w 72269"/>
                      <a:gd name="connsiteY0" fmla="*/ 24256 h 70714"/>
                      <a:gd name="connsiteX1" fmla="*/ 46916 w 72269"/>
                      <a:gd name="connsiteY1" fmla="*/ 68928 h 70714"/>
                      <a:gd name="connsiteX2" fmla="*/ 1672 w 72269"/>
                      <a:gd name="connsiteY2" fmla="*/ 46449 h 70714"/>
                      <a:gd name="connsiteX3" fmla="*/ 25389 w 72269"/>
                      <a:gd name="connsiteY3" fmla="*/ 1777 h 70714"/>
                      <a:gd name="connsiteX4" fmla="*/ 70633 w 72269"/>
                      <a:gd name="connsiteY4" fmla="*/ 24256 h 70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69" h="70714">
                        <a:moveTo>
                          <a:pt x="70633" y="24256"/>
                        </a:moveTo>
                        <a:cubicBezTo>
                          <a:pt x="76539" y="42830"/>
                          <a:pt x="65966" y="62737"/>
                          <a:pt x="46916" y="68928"/>
                        </a:cubicBezTo>
                        <a:cubicBezTo>
                          <a:pt x="27866" y="75024"/>
                          <a:pt x="7673" y="65023"/>
                          <a:pt x="1672" y="46449"/>
                        </a:cubicBezTo>
                        <a:cubicBezTo>
                          <a:pt x="-4329" y="27876"/>
                          <a:pt x="6339" y="7873"/>
                          <a:pt x="25389" y="1777"/>
                        </a:cubicBezTo>
                        <a:cubicBezTo>
                          <a:pt x="44439" y="-4319"/>
                          <a:pt x="64728" y="5778"/>
                          <a:pt x="70633" y="24256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1" name="Freeform: Shape 455">
                    <a:extLst>
                      <a:ext uri="{FF2B5EF4-FFF2-40B4-BE49-F238E27FC236}">
                        <a16:creationId xmlns:a16="http://schemas.microsoft.com/office/drawing/2014/main" id="{0ABE6FD8-905E-4272-8DD2-0374B9739806}"/>
                      </a:ext>
                    </a:extLst>
                  </p:cNvPr>
                  <p:cNvSpPr/>
                  <p:nvPr/>
                </p:nvSpPr>
                <p:spPr>
                  <a:xfrm>
                    <a:off x="6144668" y="3465194"/>
                    <a:ext cx="19681" cy="38862"/>
                  </a:xfrm>
                  <a:custGeom>
                    <a:avLst/>
                    <a:gdLst>
                      <a:gd name="connsiteX0" fmla="*/ 12291 w 19681"/>
                      <a:gd name="connsiteY0" fmla="*/ 35052 h 38862"/>
                      <a:gd name="connsiteX1" fmla="*/ 19625 w 19681"/>
                      <a:gd name="connsiteY1" fmla="*/ 15811 h 38862"/>
                      <a:gd name="connsiteX2" fmla="*/ 17244 w 19681"/>
                      <a:gd name="connsiteY2" fmla="*/ 2667 h 38862"/>
                      <a:gd name="connsiteX3" fmla="*/ 18197 w 19681"/>
                      <a:gd name="connsiteY3" fmla="*/ 0 h 38862"/>
                      <a:gd name="connsiteX4" fmla="*/ 1337 w 19681"/>
                      <a:gd name="connsiteY4" fmla="*/ 35147 h 38862"/>
                      <a:gd name="connsiteX5" fmla="*/ 2861 w 19681"/>
                      <a:gd name="connsiteY5" fmla="*/ 38862 h 38862"/>
                      <a:gd name="connsiteX6" fmla="*/ 12291 w 19681"/>
                      <a:gd name="connsiteY6" fmla="*/ 35052 h 3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1" h="38862">
                        <a:moveTo>
                          <a:pt x="12291" y="35052"/>
                        </a:moveTo>
                        <a:cubicBezTo>
                          <a:pt x="19340" y="29908"/>
                          <a:pt x="19911" y="21717"/>
                          <a:pt x="19625" y="15811"/>
                        </a:cubicBezTo>
                        <a:cubicBezTo>
                          <a:pt x="19340" y="11430"/>
                          <a:pt x="16673" y="7239"/>
                          <a:pt x="17244" y="2667"/>
                        </a:cubicBezTo>
                        <a:cubicBezTo>
                          <a:pt x="17339" y="1715"/>
                          <a:pt x="17720" y="857"/>
                          <a:pt x="18197" y="0"/>
                        </a:cubicBezTo>
                        <a:cubicBezTo>
                          <a:pt x="4290" y="5715"/>
                          <a:pt x="-3235" y="20955"/>
                          <a:pt x="1337" y="35147"/>
                        </a:cubicBezTo>
                        <a:cubicBezTo>
                          <a:pt x="1718" y="36481"/>
                          <a:pt x="2290" y="37719"/>
                          <a:pt x="2861" y="38862"/>
                        </a:cubicBezTo>
                        <a:cubicBezTo>
                          <a:pt x="6290" y="38291"/>
                          <a:pt x="9624" y="37052"/>
                          <a:pt x="12291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2" name="Freeform: Shape 456">
                    <a:extLst>
                      <a:ext uri="{FF2B5EF4-FFF2-40B4-BE49-F238E27FC236}">
                        <a16:creationId xmlns:a16="http://schemas.microsoft.com/office/drawing/2014/main" id="{275A4725-C89D-49D5-A06F-C66EC53769BC}"/>
                      </a:ext>
                    </a:extLst>
                  </p:cNvPr>
                  <p:cNvSpPr/>
                  <p:nvPr/>
                </p:nvSpPr>
                <p:spPr>
                  <a:xfrm>
                    <a:off x="6151054" y="3459194"/>
                    <a:ext cx="60024" cy="70264"/>
                  </a:xfrm>
                  <a:custGeom>
                    <a:avLst/>
                    <a:gdLst>
                      <a:gd name="connsiteX0" fmla="*/ 30575 w 60024"/>
                      <a:gd name="connsiteY0" fmla="*/ 0 h 70264"/>
                      <a:gd name="connsiteX1" fmla="*/ 41148 w 60024"/>
                      <a:gd name="connsiteY1" fmla="*/ 15812 h 70264"/>
                      <a:gd name="connsiteX2" fmla="*/ 17526 w 60024"/>
                      <a:gd name="connsiteY2" fmla="*/ 60484 h 70264"/>
                      <a:gd name="connsiteX3" fmla="*/ 0 w 60024"/>
                      <a:gd name="connsiteY3" fmla="*/ 61722 h 70264"/>
                      <a:gd name="connsiteX4" fmla="*/ 34671 w 60024"/>
                      <a:gd name="connsiteY4" fmla="*/ 68485 h 70264"/>
                      <a:gd name="connsiteX5" fmla="*/ 58388 w 60024"/>
                      <a:gd name="connsiteY5" fmla="*/ 23813 h 70264"/>
                      <a:gd name="connsiteX6" fmla="*/ 30575 w 60024"/>
                      <a:gd name="connsiteY6" fmla="*/ 0 h 70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24" h="70264">
                        <a:moveTo>
                          <a:pt x="30575" y="0"/>
                        </a:moveTo>
                        <a:cubicBezTo>
                          <a:pt x="35338" y="4096"/>
                          <a:pt x="39053" y="9430"/>
                          <a:pt x="41148" y="15812"/>
                        </a:cubicBezTo>
                        <a:cubicBezTo>
                          <a:pt x="47149" y="34385"/>
                          <a:pt x="36481" y="54293"/>
                          <a:pt x="17526" y="60484"/>
                        </a:cubicBezTo>
                        <a:cubicBezTo>
                          <a:pt x="11621" y="62389"/>
                          <a:pt x="5620" y="62675"/>
                          <a:pt x="0" y="61722"/>
                        </a:cubicBezTo>
                        <a:cubicBezTo>
                          <a:pt x="9144" y="69533"/>
                          <a:pt x="22193" y="72485"/>
                          <a:pt x="34671" y="68485"/>
                        </a:cubicBezTo>
                        <a:cubicBezTo>
                          <a:pt x="53721" y="62389"/>
                          <a:pt x="64294" y="42386"/>
                          <a:pt x="58388" y="23813"/>
                        </a:cubicBezTo>
                        <a:cubicBezTo>
                          <a:pt x="54197" y="10954"/>
                          <a:pt x="43244" y="2191"/>
                          <a:pt x="30575" y="0"/>
                        </a:cubicBezTo>
                        <a:close/>
                      </a:path>
                    </a:pathLst>
                  </a:custGeom>
                  <a:solidFill>
                    <a:srgbClr val="C897B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2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198149" y="3439596"/>
                  <a:ext cx="72314" cy="70717"/>
                  <a:chOff x="6198149" y="3439596"/>
                  <a:chExt cx="72314" cy="70717"/>
                </a:xfrm>
              </p:grpSpPr>
              <p:sp>
                <p:nvSpPr>
                  <p:cNvPr id="267" name="Freeform: Shape 458">
                    <a:extLst>
                      <a:ext uri="{FF2B5EF4-FFF2-40B4-BE49-F238E27FC236}">
                        <a16:creationId xmlns:a16="http://schemas.microsoft.com/office/drawing/2014/main" id="{71C246EA-3548-4254-AC9A-1DF673D348D5}"/>
                      </a:ext>
                    </a:extLst>
                  </p:cNvPr>
                  <p:cNvSpPr/>
                  <p:nvPr/>
                </p:nvSpPr>
                <p:spPr>
                  <a:xfrm>
                    <a:off x="6198149" y="3439596"/>
                    <a:ext cx="72219" cy="70714"/>
                  </a:xfrm>
                  <a:custGeom>
                    <a:avLst/>
                    <a:gdLst>
                      <a:gd name="connsiteX0" fmla="*/ 70538 w 72219"/>
                      <a:gd name="connsiteY0" fmla="*/ 24265 h 70714"/>
                      <a:gd name="connsiteX1" fmla="*/ 46916 w 72219"/>
                      <a:gd name="connsiteY1" fmla="*/ 68937 h 70714"/>
                      <a:gd name="connsiteX2" fmla="*/ 1673 w 72219"/>
                      <a:gd name="connsiteY2" fmla="*/ 46458 h 70714"/>
                      <a:gd name="connsiteX3" fmla="*/ 25295 w 72219"/>
                      <a:gd name="connsiteY3" fmla="*/ 1786 h 70714"/>
                      <a:gd name="connsiteX4" fmla="*/ 70538 w 72219"/>
                      <a:gd name="connsiteY4" fmla="*/ 24265 h 70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9" h="70714">
                        <a:moveTo>
                          <a:pt x="70538" y="24265"/>
                        </a:moveTo>
                        <a:cubicBezTo>
                          <a:pt x="76539" y="42839"/>
                          <a:pt x="65967" y="62746"/>
                          <a:pt x="46916" y="68937"/>
                        </a:cubicBezTo>
                        <a:cubicBezTo>
                          <a:pt x="27866" y="75033"/>
                          <a:pt x="7578" y="64937"/>
                          <a:pt x="1673" y="46458"/>
                        </a:cubicBezTo>
                        <a:cubicBezTo>
                          <a:pt x="-4328" y="27885"/>
                          <a:pt x="6340" y="7977"/>
                          <a:pt x="25295" y="1786"/>
                        </a:cubicBezTo>
                        <a:cubicBezTo>
                          <a:pt x="44345" y="-4310"/>
                          <a:pt x="64538" y="5691"/>
                          <a:pt x="70538" y="24265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8" name="Freeform: Shape 459">
                    <a:extLst>
                      <a:ext uri="{FF2B5EF4-FFF2-40B4-BE49-F238E27FC236}">
                        <a16:creationId xmlns:a16="http://schemas.microsoft.com/office/drawing/2014/main" id="{B0E22116-8593-40EB-8D40-6C52316BF8FF}"/>
                      </a:ext>
                    </a:extLst>
                  </p:cNvPr>
                  <p:cNvSpPr/>
                  <p:nvPr/>
                </p:nvSpPr>
                <p:spPr>
                  <a:xfrm>
                    <a:off x="6204009" y="3446144"/>
                    <a:ext cx="19681" cy="38862"/>
                  </a:xfrm>
                  <a:custGeom>
                    <a:avLst/>
                    <a:gdLst>
                      <a:gd name="connsiteX0" fmla="*/ 12291 w 19681"/>
                      <a:gd name="connsiteY0" fmla="*/ 35052 h 38862"/>
                      <a:gd name="connsiteX1" fmla="*/ 19625 w 19681"/>
                      <a:gd name="connsiteY1" fmla="*/ 15811 h 38862"/>
                      <a:gd name="connsiteX2" fmla="*/ 17244 w 19681"/>
                      <a:gd name="connsiteY2" fmla="*/ 2667 h 38862"/>
                      <a:gd name="connsiteX3" fmla="*/ 18197 w 19681"/>
                      <a:gd name="connsiteY3" fmla="*/ 0 h 38862"/>
                      <a:gd name="connsiteX4" fmla="*/ 1337 w 19681"/>
                      <a:gd name="connsiteY4" fmla="*/ 35147 h 38862"/>
                      <a:gd name="connsiteX5" fmla="*/ 2861 w 19681"/>
                      <a:gd name="connsiteY5" fmla="*/ 38862 h 38862"/>
                      <a:gd name="connsiteX6" fmla="*/ 12291 w 19681"/>
                      <a:gd name="connsiteY6" fmla="*/ 35052 h 3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1" h="38862">
                        <a:moveTo>
                          <a:pt x="12291" y="35052"/>
                        </a:moveTo>
                        <a:cubicBezTo>
                          <a:pt x="19340" y="29908"/>
                          <a:pt x="19911" y="21717"/>
                          <a:pt x="19625" y="15811"/>
                        </a:cubicBezTo>
                        <a:cubicBezTo>
                          <a:pt x="19340" y="11430"/>
                          <a:pt x="16673" y="7239"/>
                          <a:pt x="17244" y="2667"/>
                        </a:cubicBezTo>
                        <a:cubicBezTo>
                          <a:pt x="17339" y="1715"/>
                          <a:pt x="17720" y="857"/>
                          <a:pt x="18197" y="0"/>
                        </a:cubicBezTo>
                        <a:cubicBezTo>
                          <a:pt x="4290" y="5715"/>
                          <a:pt x="-3235" y="20955"/>
                          <a:pt x="1337" y="35147"/>
                        </a:cubicBezTo>
                        <a:cubicBezTo>
                          <a:pt x="1718" y="36481"/>
                          <a:pt x="2290" y="37719"/>
                          <a:pt x="2861" y="38862"/>
                        </a:cubicBezTo>
                        <a:cubicBezTo>
                          <a:pt x="6290" y="38195"/>
                          <a:pt x="9529" y="37052"/>
                          <a:pt x="12291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9" name="Freeform: Shape 460">
                    <a:extLst>
                      <a:ext uri="{FF2B5EF4-FFF2-40B4-BE49-F238E27FC236}">
                        <a16:creationId xmlns:a16="http://schemas.microsoft.com/office/drawing/2014/main" id="{97717DE9-66EF-4B68-94B9-5125B4259E62}"/>
                      </a:ext>
                    </a:extLst>
                  </p:cNvPr>
                  <p:cNvSpPr/>
                  <p:nvPr/>
                </p:nvSpPr>
                <p:spPr>
                  <a:xfrm>
                    <a:off x="6210395" y="3440144"/>
                    <a:ext cx="60069" cy="70169"/>
                  </a:xfrm>
                  <a:custGeom>
                    <a:avLst/>
                    <a:gdLst>
                      <a:gd name="connsiteX0" fmla="*/ 30575 w 60069"/>
                      <a:gd name="connsiteY0" fmla="*/ 0 h 70169"/>
                      <a:gd name="connsiteX1" fmla="*/ 41148 w 60069"/>
                      <a:gd name="connsiteY1" fmla="*/ 15716 h 70169"/>
                      <a:gd name="connsiteX2" fmla="*/ 17526 w 60069"/>
                      <a:gd name="connsiteY2" fmla="*/ 60389 h 70169"/>
                      <a:gd name="connsiteX3" fmla="*/ 0 w 60069"/>
                      <a:gd name="connsiteY3" fmla="*/ 61627 h 70169"/>
                      <a:gd name="connsiteX4" fmla="*/ 34766 w 60069"/>
                      <a:gd name="connsiteY4" fmla="*/ 68390 h 70169"/>
                      <a:gd name="connsiteX5" fmla="*/ 58388 w 60069"/>
                      <a:gd name="connsiteY5" fmla="*/ 23717 h 70169"/>
                      <a:gd name="connsiteX6" fmla="*/ 30575 w 60069"/>
                      <a:gd name="connsiteY6" fmla="*/ 0 h 70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69" h="70169">
                        <a:moveTo>
                          <a:pt x="30575" y="0"/>
                        </a:moveTo>
                        <a:cubicBezTo>
                          <a:pt x="35338" y="4096"/>
                          <a:pt x="39053" y="9430"/>
                          <a:pt x="41148" y="15716"/>
                        </a:cubicBezTo>
                        <a:cubicBezTo>
                          <a:pt x="47149" y="34290"/>
                          <a:pt x="36481" y="54293"/>
                          <a:pt x="17526" y="60389"/>
                        </a:cubicBezTo>
                        <a:cubicBezTo>
                          <a:pt x="11621" y="62294"/>
                          <a:pt x="5620" y="62579"/>
                          <a:pt x="0" y="61627"/>
                        </a:cubicBezTo>
                        <a:cubicBezTo>
                          <a:pt x="9144" y="69437"/>
                          <a:pt x="22193" y="72390"/>
                          <a:pt x="34766" y="68390"/>
                        </a:cubicBezTo>
                        <a:cubicBezTo>
                          <a:pt x="53816" y="62294"/>
                          <a:pt x="64389" y="42291"/>
                          <a:pt x="58388" y="23717"/>
                        </a:cubicBezTo>
                        <a:cubicBezTo>
                          <a:pt x="54197" y="10859"/>
                          <a:pt x="43244" y="2096"/>
                          <a:pt x="30575" y="0"/>
                        </a:cubicBezTo>
                        <a:close/>
                      </a:path>
                    </a:pathLst>
                  </a:custGeom>
                  <a:solidFill>
                    <a:srgbClr val="C897B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3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257109" y="3420641"/>
                  <a:ext cx="72211" cy="70723"/>
                  <a:chOff x="6257109" y="3420641"/>
                  <a:chExt cx="72211" cy="70723"/>
                </a:xfrm>
              </p:grpSpPr>
              <p:sp>
                <p:nvSpPr>
                  <p:cNvPr id="265" name="Freeform: Shape 462">
                    <a:extLst>
                      <a:ext uri="{FF2B5EF4-FFF2-40B4-BE49-F238E27FC236}">
                        <a16:creationId xmlns:a16="http://schemas.microsoft.com/office/drawing/2014/main" id="{7080BAD9-7F06-4F3F-A9C0-84EF9A0F1E7C}"/>
                      </a:ext>
                    </a:extLst>
                  </p:cNvPr>
                  <p:cNvSpPr/>
                  <p:nvPr/>
                </p:nvSpPr>
                <p:spPr>
                  <a:xfrm>
                    <a:off x="6257109" y="3420641"/>
                    <a:ext cx="72211" cy="70723"/>
                  </a:xfrm>
                  <a:custGeom>
                    <a:avLst/>
                    <a:gdLst>
                      <a:gd name="connsiteX0" fmla="*/ 70538 w 72211"/>
                      <a:gd name="connsiteY0" fmla="*/ 24265 h 70723"/>
                      <a:gd name="connsiteX1" fmla="*/ 46916 w 72211"/>
                      <a:gd name="connsiteY1" fmla="*/ 68937 h 70723"/>
                      <a:gd name="connsiteX2" fmla="*/ 1673 w 72211"/>
                      <a:gd name="connsiteY2" fmla="*/ 46458 h 70723"/>
                      <a:gd name="connsiteX3" fmla="*/ 25295 w 72211"/>
                      <a:gd name="connsiteY3" fmla="*/ 1786 h 70723"/>
                      <a:gd name="connsiteX4" fmla="*/ 70538 w 72211"/>
                      <a:gd name="connsiteY4" fmla="*/ 24265 h 70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1" h="70723">
                        <a:moveTo>
                          <a:pt x="70538" y="24265"/>
                        </a:moveTo>
                        <a:cubicBezTo>
                          <a:pt x="76539" y="42839"/>
                          <a:pt x="65871" y="62841"/>
                          <a:pt x="46916" y="68937"/>
                        </a:cubicBezTo>
                        <a:cubicBezTo>
                          <a:pt x="27866" y="75033"/>
                          <a:pt x="7674" y="65032"/>
                          <a:pt x="1673" y="46458"/>
                        </a:cubicBezTo>
                        <a:cubicBezTo>
                          <a:pt x="-4328" y="27885"/>
                          <a:pt x="6340" y="7977"/>
                          <a:pt x="25295" y="1786"/>
                        </a:cubicBezTo>
                        <a:cubicBezTo>
                          <a:pt x="44345" y="-4310"/>
                          <a:pt x="64633" y="5691"/>
                          <a:pt x="70538" y="24265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6" name="Freeform: Shape 463">
                    <a:extLst>
                      <a:ext uri="{FF2B5EF4-FFF2-40B4-BE49-F238E27FC236}">
                        <a16:creationId xmlns:a16="http://schemas.microsoft.com/office/drawing/2014/main" id="{036907E6-AB22-4F96-ABF6-2EC2FAFB1874}"/>
                      </a:ext>
                    </a:extLst>
                  </p:cNvPr>
                  <p:cNvSpPr/>
                  <p:nvPr/>
                </p:nvSpPr>
                <p:spPr>
                  <a:xfrm>
                    <a:off x="6262969" y="3427190"/>
                    <a:ext cx="19681" cy="38861"/>
                  </a:xfrm>
                  <a:custGeom>
                    <a:avLst/>
                    <a:gdLst>
                      <a:gd name="connsiteX0" fmla="*/ 12291 w 19681"/>
                      <a:gd name="connsiteY0" fmla="*/ 35052 h 38861"/>
                      <a:gd name="connsiteX1" fmla="*/ 19625 w 19681"/>
                      <a:gd name="connsiteY1" fmla="*/ 15811 h 38861"/>
                      <a:gd name="connsiteX2" fmla="*/ 17244 w 19681"/>
                      <a:gd name="connsiteY2" fmla="*/ 2667 h 38861"/>
                      <a:gd name="connsiteX3" fmla="*/ 18197 w 19681"/>
                      <a:gd name="connsiteY3" fmla="*/ 0 h 38861"/>
                      <a:gd name="connsiteX4" fmla="*/ 1337 w 19681"/>
                      <a:gd name="connsiteY4" fmla="*/ 35147 h 38861"/>
                      <a:gd name="connsiteX5" fmla="*/ 2861 w 19681"/>
                      <a:gd name="connsiteY5" fmla="*/ 38862 h 38861"/>
                      <a:gd name="connsiteX6" fmla="*/ 12291 w 19681"/>
                      <a:gd name="connsiteY6" fmla="*/ 35052 h 38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1" h="38861">
                        <a:moveTo>
                          <a:pt x="12291" y="35052"/>
                        </a:moveTo>
                        <a:cubicBezTo>
                          <a:pt x="19340" y="29908"/>
                          <a:pt x="19911" y="21717"/>
                          <a:pt x="19625" y="15811"/>
                        </a:cubicBezTo>
                        <a:cubicBezTo>
                          <a:pt x="19340" y="11430"/>
                          <a:pt x="16673" y="7239"/>
                          <a:pt x="17244" y="2667"/>
                        </a:cubicBezTo>
                        <a:cubicBezTo>
                          <a:pt x="17339" y="1715"/>
                          <a:pt x="17720" y="857"/>
                          <a:pt x="18197" y="0"/>
                        </a:cubicBezTo>
                        <a:cubicBezTo>
                          <a:pt x="4290" y="5715"/>
                          <a:pt x="-3235" y="20955"/>
                          <a:pt x="1337" y="35147"/>
                        </a:cubicBezTo>
                        <a:cubicBezTo>
                          <a:pt x="1814" y="36481"/>
                          <a:pt x="2290" y="37719"/>
                          <a:pt x="2861" y="38862"/>
                        </a:cubicBezTo>
                        <a:cubicBezTo>
                          <a:pt x="6290" y="38195"/>
                          <a:pt x="9624" y="37052"/>
                          <a:pt x="12291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4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120616" y="3509473"/>
                  <a:ext cx="72219" cy="70760"/>
                  <a:chOff x="6120616" y="3509473"/>
                  <a:chExt cx="72219" cy="70760"/>
                </a:xfrm>
              </p:grpSpPr>
              <p:sp>
                <p:nvSpPr>
                  <p:cNvPr id="262" name="Freeform: Shape 466">
                    <a:extLst>
                      <a:ext uri="{FF2B5EF4-FFF2-40B4-BE49-F238E27FC236}">
                        <a16:creationId xmlns:a16="http://schemas.microsoft.com/office/drawing/2014/main" id="{00A80B80-6D88-4018-B2CA-7E2D612018B1}"/>
                      </a:ext>
                    </a:extLst>
                  </p:cNvPr>
                  <p:cNvSpPr/>
                  <p:nvPr/>
                </p:nvSpPr>
                <p:spPr>
                  <a:xfrm>
                    <a:off x="6120616" y="3509473"/>
                    <a:ext cx="72211" cy="70760"/>
                  </a:xfrm>
                  <a:custGeom>
                    <a:avLst/>
                    <a:gdLst>
                      <a:gd name="connsiteX0" fmla="*/ 70539 w 72211"/>
                      <a:gd name="connsiteY0" fmla="*/ 24302 h 70760"/>
                      <a:gd name="connsiteX1" fmla="*/ 46916 w 72211"/>
                      <a:gd name="connsiteY1" fmla="*/ 68974 h 70760"/>
                      <a:gd name="connsiteX2" fmla="*/ 1673 w 72211"/>
                      <a:gd name="connsiteY2" fmla="*/ 46495 h 70760"/>
                      <a:gd name="connsiteX3" fmla="*/ 25295 w 72211"/>
                      <a:gd name="connsiteY3" fmla="*/ 1823 h 70760"/>
                      <a:gd name="connsiteX4" fmla="*/ 70539 w 72211"/>
                      <a:gd name="connsiteY4" fmla="*/ 24302 h 70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1" h="70760">
                        <a:moveTo>
                          <a:pt x="70539" y="24302"/>
                        </a:moveTo>
                        <a:cubicBezTo>
                          <a:pt x="76539" y="42875"/>
                          <a:pt x="65871" y="62878"/>
                          <a:pt x="46916" y="68974"/>
                        </a:cubicBezTo>
                        <a:cubicBezTo>
                          <a:pt x="27866" y="75070"/>
                          <a:pt x="7578" y="65069"/>
                          <a:pt x="1673" y="46495"/>
                        </a:cubicBezTo>
                        <a:cubicBezTo>
                          <a:pt x="-4328" y="27921"/>
                          <a:pt x="6340" y="8014"/>
                          <a:pt x="25295" y="1823"/>
                        </a:cubicBezTo>
                        <a:cubicBezTo>
                          <a:pt x="44345" y="-4369"/>
                          <a:pt x="64633" y="5728"/>
                          <a:pt x="70539" y="24302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3" name="Freeform: Shape 467">
                    <a:extLst>
                      <a:ext uri="{FF2B5EF4-FFF2-40B4-BE49-F238E27FC236}">
                        <a16:creationId xmlns:a16="http://schemas.microsoft.com/office/drawing/2014/main" id="{4A269747-69C0-4C0D-BDA3-37B49F66A74C}"/>
                      </a:ext>
                    </a:extLst>
                  </p:cNvPr>
                  <p:cNvSpPr/>
                  <p:nvPr/>
                </p:nvSpPr>
                <p:spPr>
                  <a:xfrm>
                    <a:off x="6126512" y="3516058"/>
                    <a:ext cx="19645" cy="38862"/>
                  </a:xfrm>
                  <a:custGeom>
                    <a:avLst/>
                    <a:gdLst>
                      <a:gd name="connsiteX0" fmla="*/ 12255 w 19645"/>
                      <a:gd name="connsiteY0" fmla="*/ 35052 h 38862"/>
                      <a:gd name="connsiteX1" fmla="*/ 19589 w 19645"/>
                      <a:gd name="connsiteY1" fmla="*/ 15811 h 38862"/>
                      <a:gd name="connsiteX2" fmla="*/ 17208 w 19645"/>
                      <a:gd name="connsiteY2" fmla="*/ 2667 h 38862"/>
                      <a:gd name="connsiteX3" fmla="*/ 18160 w 19645"/>
                      <a:gd name="connsiteY3" fmla="*/ 0 h 38862"/>
                      <a:gd name="connsiteX4" fmla="*/ 1301 w 19645"/>
                      <a:gd name="connsiteY4" fmla="*/ 35147 h 38862"/>
                      <a:gd name="connsiteX5" fmla="*/ 2825 w 19645"/>
                      <a:gd name="connsiteY5" fmla="*/ 38862 h 38862"/>
                      <a:gd name="connsiteX6" fmla="*/ 12255 w 19645"/>
                      <a:gd name="connsiteY6" fmla="*/ 35052 h 3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45" h="38862">
                        <a:moveTo>
                          <a:pt x="12255" y="35052"/>
                        </a:moveTo>
                        <a:cubicBezTo>
                          <a:pt x="19303" y="29908"/>
                          <a:pt x="19875" y="21717"/>
                          <a:pt x="19589" y="15811"/>
                        </a:cubicBezTo>
                        <a:cubicBezTo>
                          <a:pt x="19303" y="11430"/>
                          <a:pt x="16636" y="7239"/>
                          <a:pt x="17208" y="2667"/>
                        </a:cubicBezTo>
                        <a:cubicBezTo>
                          <a:pt x="17303" y="1715"/>
                          <a:pt x="17684" y="857"/>
                          <a:pt x="18160" y="0"/>
                        </a:cubicBezTo>
                        <a:cubicBezTo>
                          <a:pt x="4254" y="5715"/>
                          <a:pt x="-3176" y="20955"/>
                          <a:pt x="1301" y="35147"/>
                        </a:cubicBezTo>
                        <a:cubicBezTo>
                          <a:pt x="1682" y="36481"/>
                          <a:pt x="2254" y="37719"/>
                          <a:pt x="2825" y="38862"/>
                        </a:cubicBezTo>
                        <a:cubicBezTo>
                          <a:pt x="6254" y="38195"/>
                          <a:pt x="9588" y="36957"/>
                          <a:pt x="12255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4" name="Freeform: Shape 468">
                    <a:extLst>
                      <a:ext uri="{FF2B5EF4-FFF2-40B4-BE49-F238E27FC236}">
                        <a16:creationId xmlns:a16="http://schemas.microsoft.com/office/drawing/2014/main" id="{964911BB-BBF0-4BA8-BAA3-25269DEC2710}"/>
                      </a:ext>
                    </a:extLst>
                  </p:cNvPr>
                  <p:cNvSpPr/>
                  <p:nvPr/>
                </p:nvSpPr>
                <p:spPr>
                  <a:xfrm>
                    <a:off x="6132861" y="3509962"/>
                    <a:ext cx="59974" cy="70264"/>
                  </a:xfrm>
                  <a:custGeom>
                    <a:avLst/>
                    <a:gdLst>
                      <a:gd name="connsiteX0" fmla="*/ 30575 w 59974"/>
                      <a:gd name="connsiteY0" fmla="*/ 0 h 70264"/>
                      <a:gd name="connsiteX1" fmla="*/ 41148 w 59974"/>
                      <a:gd name="connsiteY1" fmla="*/ 15811 h 70264"/>
                      <a:gd name="connsiteX2" fmla="*/ 17526 w 59974"/>
                      <a:gd name="connsiteY2" fmla="*/ 60484 h 70264"/>
                      <a:gd name="connsiteX3" fmla="*/ 0 w 59974"/>
                      <a:gd name="connsiteY3" fmla="*/ 61722 h 70264"/>
                      <a:gd name="connsiteX4" fmla="*/ 34671 w 59974"/>
                      <a:gd name="connsiteY4" fmla="*/ 68485 h 70264"/>
                      <a:gd name="connsiteX5" fmla="*/ 58293 w 59974"/>
                      <a:gd name="connsiteY5" fmla="*/ 23813 h 70264"/>
                      <a:gd name="connsiteX6" fmla="*/ 30575 w 59974"/>
                      <a:gd name="connsiteY6" fmla="*/ 0 h 70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974" h="70264">
                        <a:moveTo>
                          <a:pt x="30575" y="0"/>
                        </a:moveTo>
                        <a:cubicBezTo>
                          <a:pt x="35338" y="4096"/>
                          <a:pt x="39053" y="9430"/>
                          <a:pt x="41148" y="15811"/>
                        </a:cubicBezTo>
                        <a:cubicBezTo>
                          <a:pt x="47149" y="34385"/>
                          <a:pt x="36481" y="54293"/>
                          <a:pt x="17526" y="60484"/>
                        </a:cubicBezTo>
                        <a:cubicBezTo>
                          <a:pt x="11621" y="62389"/>
                          <a:pt x="5620" y="62675"/>
                          <a:pt x="0" y="61722"/>
                        </a:cubicBezTo>
                        <a:cubicBezTo>
                          <a:pt x="9144" y="69532"/>
                          <a:pt x="22193" y="72485"/>
                          <a:pt x="34671" y="68485"/>
                        </a:cubicBezTo>
                        <a:cubicBezTo>
                          <a:pt x="53721" y="62389"/>
                          <a:pt x="64294" y="42386"/>
                          <a:pt x="58293" y="23813"/>
                        </a:cubicBezTo>
                        <a:cubicBezTo>
                          <a:pt x="54197" y="10954"/>
                          <a:pt x="43244" y="2191"/>
                          <a:pt x="30575" y="0"/>
                        </a:cubicBezTo>
                        <a:close/>
                      </a:path>
                    </a:pathLst>
                  </a:custGeom>
                  <a:solidFill>
                    <a:srgbClr val="C897B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5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178909" y="3490745"/>
                  <a:ext cx="72219" cy="70812"/>
                  <a:chOff x="6178909" y="3490745"/>
                  <a:chExt cx="72219" cy="70812"/>
                </a:xfrm>
              </p:grpSpPr>
              <p:sp>
                <p:nvSpPr>
                  <p:cNvPr id="259" name="Freeform: Shape 470">
                    <a:extLst>
                      <a:ext uri="{FF2B5EF4-FFF2-40B4-BE49-F238E27FC236}">
                        <a16:creationId xmlns:a16="http://schemas.microsoft.com/office/drawing/2014/main" id="{3C96E137-A6AE-4309-A2A3-B7501DCB87E5}"/>
                      </a:ext>
                    </a:extLst>
                  </p:cNvPr>
                  <p:cNvSpPr/>
                  <p:nvPr/>
                </p:nvSpPr>
                <p:spPr>
                  <a:xfrm>
                    <a:off x="6178909" y="3490745"/>
                    <a:ext cx="72211" cy="70714"/>
                  </a:xfrm>
                  <a:custGeom>
                    <a:avLst/>
                    <a:gdLst>
                      <a:gd name="connsiteX0" fmla="*/ 70538 w 72211"/>
                      <a:gd name="connsiteY0" fmla="*/ 24265 h 70714"/>
                      <a:gd name="connsiteX1" fmla="*/ 46916 w 72211"/>
                      <a:gd name="connsiteY1" fmla="*/ 68937 h 70714"/>
                      <a:gd name="connsiteX2" fmla="*/ 1673 w 72211"/>
                      <a:gd name="connsiteY2" fmla="*/ 46458 h 70714"/>
                      <a:gd name="connsiteX3" fmla="*/ 25295 w 72211"/>
                      <a:gd name="connsiteY3" fmla="*/ 1786 h 70714"/>
                      <a:gd name="connsiteX4" fmla="*/ 70538 w 72211"/>
                      <a:gd name="connsiteY4" fmla="*/ 24265 h 70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1" h="70714">
                        <a:moveTo>
                          <a:pt x="70538" y="24265"/>
                        </a:moveTo>
                        <a:cubicBezTo>
                          <a:pt x="76539" y="42839"/>
                          <a:pt x="65871" y="62841"/>
                          <a:pt x="46916" y="68937"/>
                        </a:cubicBezTo>
                        <a:cubicBezTo>
                          <a:pt x="27866" y="75033"/>
                          <a:pt x="7578" y="64937"/>
                          <a:pt x="1673" y="46458"/>
                        </a:cubicBezTo>
                        <a:cubicBezTo>
                          <a:pt x="-4328" y="27885"/>
                          <a:pt x="6340" y="7977"/>
                          <a:pt x="25295" y="1786"/>
                        </a:cubicBezTo>
                        <a:cubicBezTo>
                          <a:pt x="44345" y="-4310"/>
                          <a:pt x="64633" y="5691"/>
                          <a:pt x="70538" y="24265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0" name="Freeform: Shape 471">
                    <a:extLst>
                      <a:ext uri="{FF2B5EF4-FFF2-40B4-BE49-F238E27FC236}">
                        <a16:creationId xmlns:a16="http://schemas.microsoft.com/office/drawing/2014/main" id="{E28B383C-B275-4BD3-9430-15ADC8AE8CC9}"/>
                      </a:ext>
                    </a:extLst>
                  </p:cNvPr>
                  <p:cNvSpPr/>
                  <p:nvPr/>
                </p:nvSpPr>
                <p:spPr>
                  <a:xfrm>
                    <a:off x="6184769" y="3497294"/>
                    <a:ext cx="19681" cy="38862"/>
                  </a:xfrm>
                  <a:custGeom>
                    <a:avLst/>
                    <a:gdLst>
                      <a:gd name="connsiteX0" fmla="*/ 12291 w 19681"/>
                      <a:gd name="connsiteY0" fmla="*/ 35052 h 38862"/>
                      <a:gd name="connsiteX1" fmla="*/ 19625 w 19681"/>
                      <a:gd name="connsiteY1" fmla="*/ 15812 h 38862"/>
                      <a:gd name="connsiteX2" fmla="*/ 17244 w 19681"/>
                      <a:gd name="connsiteY2" fmla="*/ 2667 h 38862"/>
                      <a:gd name="connsiteX3" fmla="*/ 18197 w 19681"/>
                      <a:gd name="connsiteY3" fmla="*/ 0 h 38862"/>
                      <a:gd name="connsiteX4" fmla="*/ 1337 w 19681"/>
                      <a:gd name="connsiteY4" fmla="*/ 35147 h 38862"/>
                      <a:gd name="connsiteX5" fmla="*/ 2861 w 19681"/>
                      <a:gd name="connsiteY5" fmla="*/ 38862 h 38862"/>
                      <a:gd name="connsiteX6" fmla="*/ 12291 w 19681"/>
                      <a:gd name="connsiteY6" fmla="*/ 35052 h 3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1" h="38862">
                        <a:moveTo>
                          <a:pt x="12291" y="35052"/>
                        </a:moveTo>
                        <a:cubicBezTo>
                          <a:pt x="19340" y="29909"/>
                          <a:pt x="19911" y="21717"/>
                          <a:pt x="19625" y="15812"/>
                        </a:cubicBezTo>
                        <a:cubicBezTo>
                          <a:pt x="19340" y="11430"/>
                          <a:pt x="16673" y="7239"/>
                          <a:pt x="17244" y="2667"/>
                        </a:cubicBezTo>
                        <a:cubicBezTo>
                          <a:pt x="17339" y="1715"/>
                          <a:pt x="17720" y="762"/>
                          <a:pt x="18197" y="0"/>
                        </a:cubicBezTo>
                        <a:cubicBezTo>
                          <a:pt x="4290" y="5715"/>
                          <a:pt x="-3235" y="20955"/>
                          <a:pt x="1337" y="35147"/>
                        </a:cubicBezTo>
                        <a:cubicBezTo>
                          <a:pt x="1718" y="36481"/>
                          <a:pt x="2290" y="37719"/>
                          <a:pt x="2861" y="38862"/>
                        </a:cubicBezTo>
                        <a:cubicBezTo>
                          <a:pt x="6290" y="38195"/>
                          <a:pt x="9624" y="37052"/>
                          <a:pt x="12291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1" name="Freeform: Shape 472">
                    <a:extLst>
                      <a:ext uri="{FF2B5EF4-FFF2-40B4-BE49-F238E27FC236}">
                        <a16:creationId xmlns:a16="http://schemas.microsoft.com/office/drawing/2014/main" id="{DCA22C16-2771-4DBC-A5C7-28644B98691E}"/>
                      </a:ext>
                    </a:extLst>
                  </p:cNvPr>
                  <p:cNvSpPr/>
                  <p:nvPr/>
                </p:nvSpPr>
                <p:spPr>
                  <a:xfrm>
                    <a:off x="6191154" y="3491293"/>
                    <a:ext cx="59974" cy="70264"/>
                  </a:xfrm>
                  <a:custGeom>
                    <a:avLst/>
                    <a:gdLst>
                      <a:gd name="connsiteX0" fmla="*/ 30575 w 59974"/>
                      <a:gd name="connsiteY0" fmla="*/ 0 h 70264"/>
                      <a:gd name="connsiteX1" fmla="*/ 41148 w 59974"/>
                      <a:gd name="connsiteY1" fmla="*/ 15811 h 70264"/>
                      <a:gd name="connsiteX2" fmla="*/ 17526 w 59974"/>
                      <a:gd name="connsiteY2" fmla="*/ 60484 h 70264"/>
                      <a:gd name="connsiteX3" fmla="*/ 0 w 59974"/>
                      <a:gd name="connsiteY3" fmla="*/ 61722 h 70264"/>
                      <a:gd name="connsiteX4" fmla="*/ 34671 w 59974"/>
                      <a:gd name="connsiteY4" fmla="*/ 68485 h 70264"/>
                      <a:gd name="connsiteX5" fmla="*/ 58293 w 59974"/>
                      <a:gd name="connsiteY5" fmla="*/ 23813 h 70264"/>
                      <a:gd name="connsiteX6" fmla="*/ 30575 w 59974"/>
                      <a:gd name="connsiteY6" fmla="*/ 0 h 70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974" h="70264">
                        <a:moveTo>
                          <a:pt x="30575" y="0"/>
                        </a:moveTo>
                        <a:cubicBezTo>
                          <a:pt x="35338" y="4096"/>
                          <a:pt x="39052" y="9430"/>
                          <a:pt x="41148" y="15811"/>
                        </a:cubicBezTo>
                        <a:cubicBezTo>
                          <a:pt x="47053" y="34385"/>
                          <a:pt x="36481" y="54388"/>
                          <a:pt x="17526" y="60484"/>
                        </a:cubicBezTo>
                        <a:cubicBezTo>
                          <a:pt x="11620" y="62389"/>
                          <a:pt x="5620" y="62674"/>
                          <a:pt x="0" y="61722"/>
                        </a:cubicBezTo>
                        <a:cubicBezTo>
                          <a:pt x="9144" y="69532"/>
                          <a:pt x="22193" y="72485"/>
                          <a:pt x="34671" y="68485"/>
                        </a:cubicBezTo>
                        <a:cubicBezTo>
                          <a:pt x="53721" y="62389"/>
                          <a:pt x="64294" y="42386"/>
                          <a:pt x="58293" y="23813"/>
                        </a:cubicBezTo>
                        <a:cubicBezTo>
                          <a:pt x="54197" y="10858"/>
                          <a:pt x="43243" y="2095"/>
                          <a:pt x="30575" y="0"/>
                        </a:cubicBezTo>
                        <a:close/>
                      </a:path>
                    </a:pathLst>
                  </a:custGeom>
                  <a:solidFill>
                    <a:srgbClr val="C897B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6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238250" y="3471659"/>
                  <a:ext cx="72211" cy="70760"/>
                  <a:chOff x="6238250" y="3471659"/>
                  <a:chExt cx="72211" cy="70760"/>
                </a:xfrm>
              </p:grpSpPr>
              <p:sp>
                <p:nvSpPr>
                  <p:cNvPr id="257" name="Freeform: Shape 474">
                    <a:extLst>
                      <a:ext uri="{FF2B5EF4-FFF2-40B4-BE49-F238E27FC236}">
                        <a16:creationId xmlns:a16="http://schemas.microsoft.com/office/drawing/2014/main" id="{DBC73A4A-B222-4ED7-BE8D-869F65F55205}"/>
                      </a:ext>
                    </a:extLst>
                  </p:cNvPr>
                  <p:cNvSpPr/>
                  <p:nvPr/>
                </p:nvSpPr>
                <p:spPr>
                  <a:xfrm>
                    <a:off x="6238250" y="3471659"/>
                    <a:ext cx="72211" cy="70760"/>
                  </a:xfrm>
                  <a:custGeom>
                    <a:avLst/>
                    <a:gdLst>
                      <a:gd name="connsiteX0" fmla="*/ 70538 w 72211"/>
                      <a:gd name="connsiteY0" fmla="*/ 24302 h 70760"/>
                      <a:gd name="connsiteX1" fmla="*/ 46916 w 72211"/>
                      <a:gd name="connsiteY1" fmla="*/ 68974 h 70760"/>
                      <a:gd name="connsiteX2" fmla="*/ 1673 w 72211"/>
                      <a:gd name="connsiteY2" fmla="*/ 46495 h 70760"/>
                      <a:gd name="connsiteX3" fmla="*/ 25295 w 72211"/>
                      <a:gd name="connsiteY3" fmla="*/ 1823 h 70760"/>
                      <a:gd name="connsiteX4" fmla="*/ 70538 w 72211"/>
                      <a:gd name="connsiteY4" fmla="*/ 24302 h 70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1" h="70760">
                        <a:moveTo>
                          <a:pt x="70538" y="24302"/>
                        </a:moveTo>
                        <a:cubicBezTo>
                          <a:pt x="76539" y="42875"/>
                          <a:pt x="65871" y="62878"/>
                          <a:pt x="46916" y="68974"/>
                        </a:cubicBezTo>
                        <a:cubicBezTo>
                          <a:pt x="27866" y="75070"/>
                          <a:pt x="7578" y="65069"/>
                          <a:pt x="1673" y="46495"/>
                        </a:cubicBezTo>
                        <a:cubicBezTo>
                          <a:pt x="-4328" y="27921"/>
                          <a:pt x="6340" y="7919"/>
                          <a:pt x="25295" y="1823"/>
                        </a:cubicBezTo>
                        <a:cubicBezTo>
                          <a:pt x="44345" y="-4369"/>
                          <a:pt x="64538" y="5728"/>
                          <a:pt x="70538" y="24302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8" name="Freeform: Shape 475">
                    <a:extLst>
                      <a:ext uri="{FF2B5EF4-FFF2-40B4-BE49-F238E27FC236}">
                        <a16:creationId xmlns:a16="http://schemas.microsoft.com/office/drawing/2014/main" id="{74929388-606D-4EBD-BEE9-EA7F55677C9C}"/>
                      </a:ext>
                    </a:extLst>
                  </p:cNvPr>
                  <p:cNvSpPr/>
                  <p:nvPr/>
                </p:nvSpPr>
                <p:spPr>
                  <a:xfrm>
                    <a:off x="6244109" y="3478244"/>
                    <a:ext cx="19681" cy="38862"/>
                  </a:xfrm>
                  <a:custGeom>
                    <a:avLst/>
                    <a:gdLst>
                      <a:gd name="connsiteX0" fmla="*/ 12291 w 19681"/>
                      <a:gd name="connsiteY0" fmla="*/ 35052 h 38862"/>
                      <a:gd name="connsiteX1" fmla="*/ 19625 w 19681"/>
                      <a:gd name="connsiteY1" fmla="*/ 15812 h 38862"/>
                      <a:gd name="connsiteX2" fmla="*/ 17244 w 19681"/>
                      <a:gd name="connsiteY2" fmla="*/ 2667 h 38862"/>
                      <a:gd name="connsiteX3" fmla="*/ 18197 w 19681"/>
                      <a:gd name="connsiteY3" fmla="*/ 0 h 38862"/>
                      <a:gd name="connsiteX4" fmla="*/ 1337 w 19681"/>
                      <a:gd name="connsiteY4" fmla="*/ 35147 h 38862"/>
                      <a:gd name="connsiteX5" fmla="*/ 2861 w 19681"/>
                      <a:gd name="connsiteY5" fmla="*/ 38862 h 38862"/>
                      <a:gd name="connsiteX6" fmla="*/ 12291 w 19681"/>
                      <a:gd name="connsiteY6" fmla="*/ 35052 h 3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1" h="38862">
                        <a:moveTo>
                          <a:pt x="12291" y="35052"/>
                        </a:moveTo>
                        <a:cubicBezTo>
                          <a:pt x="19340" y="29909"/>
                          <a:pt x="19911" y="21717"/>
                          <a:pt x="19625" y="15812"/>
                        </a:cubicBezTo>
                        <a:cubicBezTo>
                          <a:pt x="19340" y="11430"/>
                          <a:pt x="16673" y="7239"/>
                          <a:pt x="17244" y="2667"/>
                        </a:cubicBezTo>
                        <a:cubicBezTo>
                          <a:pt x="17339" y="1715"/>
                          <a:pt x="17720" y="857"/>
                          <a:pt x="18197" y="0"/>
                        </a:cubicBezTo>
                        <a:cubicBezTo>
                          <a:pt x="4290" y="5715"/>
                          <a:pt x="-3235" y="20955"/>
                          <a:pt x="1337" y="35147"/>
                        </a:cubicBezTo>
                        <a:cubicBezTo>
                          <a:pt x="1718" y="36481"/>
                          <a:pt x="2290" y="37719"/>
                          <a:pt x="2861" y="38862"/>
                        </a:cubicBezTo>
                        <a:cubicBezTo>
                          <a:pt x="6290" y="38195"/>
                          <a:pt x="9529" y="36957"/>
                          <a:pt x="12291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7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164907" y="3546761"/>
                  <a:ext cx="72219" cy="70803"/>
                  <a:chOff x="6164907" y="3546761"/>
                  <a:chExt cx="72219" cy="70803"/>
                </a:xfrm>
              </p:grpSpPr>
              <p:sp>
                <p:nvSpPr>
                  <p:cNvPr id="254" name="Freeform: Shape 478">
                    <a:extLst>
                      <a:ext uri="{FF2B5EF4-FFF2-40B4-BE49-F238E27FC236}">
                        <a16:creationId xmlns:a16="http://schemas.microsoft.com/office/drawing/2014/main" id="{53603086-8B0F-4581-BA8B-23C337373CA5}"/>
                      </a:ext>
                    </a:extLst>
                  </p:cNvPr>
                  <p:cNvSpPr/>
                  <p:nvPr/>
                </p:nvSpPr>
                <p:spPr>
                  <a:xfrm>
                    <a:off x="6164907" y="3546761"/>
                    <a:ext cx="72219" cy="70714"/>
                  </a:xfrm>
                  <a:custGeom>
                    <a:avLst/>
                    <a:gdLst>
                      <a:gd name="connsiteX0" fmla="*/ 70538 w 72219"/>
                      <a:gd name="connsiteY0" fmla="*/ 24256 h 70714"/>
                      <a:gd name="connsiteX1" fmla="*/ 46916 w 72219"/>
                      <a:gd name="connsiteY1" fmla="*/ 68928 h 70714"/>
                      <a:gd name="connsiteX2" fmla="*/ 1673 w 72219"/>
                      <a:gd name="connsiteY2" fmla="*/ 46449 h 70714"/>
                      <a:gd name="connsiteX3" fmla="*/ 25295 w 72219"/>
                      <a:gd name="connsiteY3" fmla="*/ 1777 h 70714"/>
                      <a:gd name="connsiteX4" fmla="*/ 70538 w 72219"/>
                      <a:gd name="connsiteY4" fmla="*/ 24256 h 70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9" h="70714">
                        <a:moveTo>
                          <a:pt x="70538" y="24256"/>
                        </a:moveTo>
                        <a:cubicBezTo>
                          <a:pt x="76539" y="42830"/>
                          <a:pt x="65966" y="62737"/>
                          <a:pt x="46916" y="68928"/>
                        </a:cubicBezTo>
                        <a:cubicBezTo>
                          <a:pt x="27866" y="75024"/>
                          <a:pt x="7674" y="65023"/>
                          <a:pt x="1673" y="46449"/>
                        </a:cubicBezTo>
                        <a:cubicBezTo>
                          <a:pt x="-4328" y="27876"/>
                          <a:pt x="6340" y="7873"/>
                          <a:pt x="25295" y="1777"/>
                        </a:cubicBezTo>
                        <a:cubicBezTo>
                          <a:pt x="44345" y="-4319"/>
                          <a:pt x="64633" y="5778"/>
                          <a:pt x="70538" y="24256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5" name="Freeform: Shape 479">
                    <a:extLst>
                      <a:ext uri="{FF2B5EF4-FFF2-40B4-BE49-F238E27FC236}">
                        <a16:creationId xmlns:a16="http://schemas.microsoft.com/office/drawing/2014/main" id="{378032F3-2D32-4860-A2CE-9B967661ECC2}"/>
                      </a:ext>
                    </a:extLst>
                  </p:cNvPr>
                  <p:cNvSpPr/>
                  <p:nvPr/>
                </p:nvSpPr>
                <p:spPr>
                  <a:xfrm>
                    <a:off x="6170767" y="3553301"/>
                    <a:ext cx="19681" cy="38862"/>
                  </a:xfrm>
                  <a:custGeom>
                    <a:avLst/>
                    <a:gdLst>
                      <a:gd name="connsiteX0" fmla="*/ 12291 w 19681"/>
                      <a:gd name="connsiteY0" fmla="*/ 35052 h 38862"/>
                      <a:gd name="connsiteX1" fmla="*/ 19625 w 19681"/>
                      <a:gd name="connsiteY1" fmla="*/ 15811 h 38862"/>
                      <a:gd name="connsiteX2" fmla="*/ 17244 w 19681"/>
                      <a:gd name="connsiteY2" fmla="*/ 2667 h 38862"/>
                      <a:gd name="connsiteX3" fmla="*/ 18197 w 19681"/>
                      <a:gd name="connsiteY3" fmla="*/ 0 h 38862"/>
                      <a:gd name="connsiteX4" fmla="*/ 1337 w 19681"/>
                      <a:gd name="connsiteY4" fmla="*/ 35147 h 38862"/>
                      <a:gd name="connsiteX5" fmla="*/ 2861 w 19681"/>
                      <a:gd name="connsiteY5" fmla="*/ 38862 h 38862"/>
                      <a:gd name="connsiteX6" fmla="*/ 12291 w 19681"/>
                      <a:gd name="connsiteY6" fmla="*/ 35052 h 3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1" h="38862">
                        <a:moveTo>
                          <a:pt x="12291" y="35052"/>
                        </a:moveTo>
                        <a:cubicBezTo>
                          <a:pt x="19340" y="29908"/>
                          <a:pt x="19911" y="21717"/>
                          <a:pt x="19625" y="15811"/>
                        </a:cubicBezTo>
                        <a:cubicBezTo>
                          <a:pt x="19340" y="11430"/>
                          <a:pt x="16673" y="7239"/>
                          <a:pt x="17244" y="2667"/>
                        </a:cubicBezTo>
                        <a:cubicBezTo>
                          <a:pt x="17339" y="1715"/>
                          <a:pt x="17720" y="857"/>
                          <a:pt x="18197" y="0"/>
                        </a:cubicBezTo>
                        <a:cubicBezTo>
                          <a:pt x="4290" y="5715"/>
                          <a:pt x="-3235" y="20955"/>
                          <a:pt x="1337" y="35147"/>
                        </a:cubicBezTo>
                        <a:cubicBezTo>
                          <a:pt x="1718" y="36481"/>
                          <a:pt x="2290" y="37719"/>
                          <a:pt x="2861" y="38862"/>
                        </a:cubicBezTo>
                        <a:cubicBezTo>
                          <a:pt x="6386" y="38291"/>
                          <a:pt x="9624" y="37052"/>
                          <a:pt x="12291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6" name="Freeform: Shape 480">
                    <a:extLst>
                      <a:ext uri="{FF2B5EF4-FFF2-40B4-BE49-F238E27FC236}">
                        <a16:creationId xmlns:a16="http://schemas.microsoft.com/office/drawing/2014/main" id="{2084485F-912A-4ABC-B05E-F498B9A972F5}"/>
                      </a:ext>
                    </a:extLst>
                  </p:cNvPr>
                  <p:cNvSpPr/>
                  <p:nvPr/>
                </p:nvSpPr>
                <p:spPr>
                  <a:xfrm>
                    <a:off x="6177153" y="3547300"/>
                    <a:ext cx="59974" cy="70264"/>
                  </a:xfrm>
                  <a:custGeom>
                    <a:avLst/>
                    <a:gdLst>
                      <a:gd name="connsiteX0" fmla="*/ 30575 w 59974"/>
                      <a:gd name="connsiteY0" fmla="*/ 0 h 70264"/>
                      <a:gd name="connsiteX1" fmla="*/ 41148 w 59974"/>
                      <a:gd name="connsiteY1" fmla="*/ 15812 h 70264"/>
                      <a:gd name="connsiteX2" fmla="*/ 17526 w 59974"/>
                      <a:gd name="connsiteY2" fmla="*/ 60484 h 70264"/>
                      <a:gd name="connsiteX3" fmla="*/ 0 w 59974"/>
                      <a:gd name="connsiteY3" fmla="*/ 61722 h 70264"/>
                      <a:gd name="connsiteX4" fmla="*/ 34671 w 59974"/>
                      <a:gd name="connsiteY4" fmla="*/ 68485 h 70264"/>
                      <a:gd name="connsiteX5" fmla="*/ 58293 w 59974"/>
                      <a:gd name="connsiteY5" fmla="*/ 23813 h 70264"/>
                      <a:gd name="connsiteX6" fmla="*/ 30575 w 59974"/>
                      <a:gd name="connsiteY6" fmla="*/ 0 h 70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974" h="70264">
                        <a:moveTo>
                          <a:pt x="30575" y="0"/>
                        </a:moveTo>
                        <a:cubicBezTo>
                          <a:pt x="35338" y="4096"/>
                          <a:pt x="39052" y="9430"/>
                          <a:pt x="41148" y="15812"/>
                        </a:cubicBezTo>
                        <a:cubicBezTo>
                          <a:pt x="47149" y="34385"/>
                          <a:pt x="36576" y="54293"/>
                          <a:pt x="17526" y="60484"/>
                        </a:cubicBezTo>
                        <a:cubicBezTo>
                          <a:pt x="11621" y="62389"/>
                          <a:pt x="5620" y="62675"/>
                          <a:pt x="0" y="61722"/>
                        </a:cubicBezTo>
                        <a:cubicBezTo>
                          <a:pt x="9144" y="69533"/>
                          <a:pt x="22193" y="72485"/>
                          <a:pt x="34671" y="68485"/>
                        </a:cubicBezTo>
                        <a:cubicBezTo>
                          <a:pt x="53721" y="62389"/>
                          <a:pt x="64294" y="42386"/>
                          <a:pt x="58293" y="23813"/>
                        </a:cubicBezTo>
                        <a:cubicBezTo>
                          <a:pt x="54197" y="10954"/>
                          <a:pt x="43244" y="2191"/>
                          <a:pt x="30575" y="0"/>
                        </a:cubicBezTo>
                        <a:close/>
                      </a:path>
                    </a:pathLst>
                  </a:custGeom>
                  <a:solidFill>
                    <a:srgbClr val="C897B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8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223295" y="3527997"/>
                  <a:ext cx="72211" cy="70705"/>
                  <a:chOff x="6223295" y="3527997"/>
                  <a:chExt cx="72211" cy="70705"/>
                </a:xfrm>
              </p:grpSpPr>
              <p:sp>
                <p:nvSpPr>
                  <p:cNvPr id="252" name="Freeform: Shape 482">
                    <a:extLst>
                      <a:ext uri="{FF2B5EF4-FFF2-40B4-BE49-F238E27FC236}">
                        <a16:creationId xmlns:a16="http://schemas.microsoft.com/office/drawing/2014/main" id="{B039B07E-B91E-4F8C-8F65-6CEECFD3B441}"/>
                      </a:ext>
                    </a:extLst>
                  </p:cNvPr>
                  <p:cNvSpPr/>
                  <p:nvPr/>
                </p:nvSpPr>
                <p:spPr>
                  <a:xfrm>
                    <a:off x="6223295" y="3527997"/>
                    <a:ext cx="72211" cy="70705"/>
                  </a:xfrm>
                  <a:custGeom>
                    <a:avLst/>
                    <a:gdLst>
                      <a:gd name="connsiteX0" fmla="*/ 70538 w 72211"/>
                      <a:gd name="connsiteY0" fmla="*/ 24256 h 70705"/>
                      <a:gd name="connsiteX1" fmla="*/ 46916 w 72211"/>
                      <a:gd name="connsiteY1" fmla="*/ 68928 h 70705"/>
                      <a:gd name="connsiteX2" fmla="*/ 1673 w 72211"/>
                      <a:gd name="connsiteY2" fmla="*/ 46449 h 70705"/>
                      <a:gd name="connsiteX3" fmla="*/ 25295 w 72211"/>
                      <a:gd name="connsiteY3" fmla="*/ 1777 h 70705"/>
                      <a:gd name="connsiteX4" fmla="*/ 70538 w 72211"/>
                      <a:gd name="connsiteY4" fmla="*/ 24256 h 70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1" h="70705">
                        <a:moveTo>
                          <a:pt x="70538" y="24256"/>
                        </a:moveTo>
                        <a:cubicBezTo>
                          <a:pt x="76539" y="42830"/>
                          <a:pt x="65871" y="62737"/>
                          <a:pt x="46916" y="68928"/>
                        </a:cubicBezTo>
                        <a:cubicBezTo>
                          <a:pt x="27866" y="75024"/>
                          <a:pt x="7673" y="64928"/>
                          <a:pt x="1673" y="46449"/>
                        </a:cubicBezTo>
                        <a:cubicBezTo>
                          <a:pt x="-4328" y="27876"/>
                          <a:pt x="6340" y="7968"/>
                          <a:pt x="25295" y="1777"/>
                        </a:cubicBezTo>
                        <a:cubicBezTo>
                          <a:pt x="44249" y="-4319"/>
                          <a:pt x="64538" y="5778"/>
                          <a:pt x="70538" y="24256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3" name="Freeform: Shape 483">
                    <a:extLst>
                      <a:ext uri="{FF2B5EF4-FFF2-40B4-BE49-F238E27FC236}">
                        <a16:creationId xmlns:a16="http://schemas.microsoft.com/office/drawing/2014/main" id="{1D8C431C-0D5E-42B6-9B26-0326E0DC3DA0}"/>
                      </a:ext>
                    </a:extLst>
                  </p:cNvPr>
                  <p:cNvSpPr/>
                  <p:nvPr/>
                </p:nvSpPr>
                <p:spPr>
                  <a:xfrm>
                    <a:off x="6229155" y="3534537"/>
                    <a:ext cx="19681" cy="38861"/>
                  </a:xfrm>
                  <a:custGeom>
                    <a:avLst/>
                    <a:gdLst>
                      <a:gd name="connsiteX0" fmla="*/ 12291 w 19681"/>
                      <a:gd name="connsiteY0" fmla="*/ 35052 h 38861"/>
                      <a:gd name="connsiteX1" fmla="*/ 19625 w 19681"/>
                      <a:gd name="connsiteY1" fmla="*/ 15811 h 38861"/>
                      <a:gd name="connsiteX2" fmla="*/ 17244 w 19681"/>
                      <a:gd name="connsiteY2" fmla="*/ 2667 h 38861"/>
                      <a:gd name="connsiteX3" fmla="*/ 18197 w 19681"/>
                      <a:gd name="connsiteY3" fmla="*/ 0 h 38861"/>
                      <a:gd name="connsiteX4" fmla="*/ 1337 w 19681"/>
                      <a:gd name="connsiteY4" fmla="*/ 35147 h 38861"/>
                      <a:gd name="connsiteX5" fmla="*/ 2861 w 19681"/>
                      <a:gd name="connsiteY5" fmla="*/ 38862 h 38861"/>
                      <a:gd name="connsiteX6" fmla="*/ 12291 w 19681"/>
                      <a:gd name="connsiteY6" fmla="*/ 35052 h 38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1" h="38861">
                        <a:moveTo>
                          <a:pt x="12291" y="35052"/>
                        </a:moveTo>
                        <a:cubicBezTo>
                          <a:pt x="19340" y="29908"/>
                          <a:pt x="19911" y="21717"/>
                          <a:pt x="19625" y="15811"/>
                        </a:cubicBezTo>
                        <a:cubicBezTo>
                          <a:pt x="19340" y="11335"/>
                          <a:pt x="16673" y="7239"/>
                          <a:pt x="17244" y="2667"/>
                        </a:cubicBezTo>
                        <a:cubicBezTo>
                          <a:pt x="17339" y="1714"/>
                          <a:pt x="17720" y="857"/>
                          <a:pt x="18197" y="0"/>
                        </a:cubicBezTo>
                        <a:cubicBezTo>
                          <a:pt x="4290" y="5715"/>
                          <a:pt x="-3235" y="20955"/>
                          <a:pt x="1337" y="35147"/>
                        </a:cubicBezTo>
                        <a:cubicBezTo>
                          <a:pt x="1718" y="36481"/>
                          <a:pt x="2290" y="37719"/>
                          <a:pt x="2861" y="38862"/>
                        </a:cubicBezTo>
                        <a:cubicBezTo>
                          <a:pt x="6290" y="38290"/>
                          <a:pt x="9529" y="37052"/>
                          <a:pt x="12291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249" name="Graphic 397">
                  <a:extLst>
                    <a:ext uri="{FF2B5EF4-FFF2-40B4-BE49-F238E27FC236}">
                      <a16:creationId xmlns:a16="http://schemas.microsoft.com/office/drawing/2014/main" id="{708D5735-CA07-46F0-BD54-F6CE1B300377}"/>
                    </a:ext>
                  </a:extLst>
                </p:cNvPr>
                <p:cNvGrpSpPr/>
                <p:nvPr/>
              </p:nvGrpSpPr>
              <p:grpSpPr>
                <a:xfrm>
                  <a:off x="6206809" y="3584816"/>
                  <a:ext cx="72219" cy="70751"/>
                  <a:chOff x="6206809" y="3584816"/>
                  <a:chExt cx="72219" cy="70751"/>
                </a:xfrm>
              </p:grpSpPr>
              <p:sp>
                <p:nvSpPr>
                  <p:cNvPr id="250" name="Freeform: Shape 486">
                    <a:extLst>
                      <a:ext uri="{FF2B5EF4-FFF2-40B4-BE49-F238E27FC236}">
                        <a16:creationId xmlns:a16="http://schemas.microsoft.com/office/drawing/2014/main" id="{94BACCE8-9287-49F0-951C-83F39F5D524D}"/>
                      </a:ext>
                    </a:extLst>
                  </p:cNvPr>
                  <p:cNvSpPr/>
                  <p:nvPr/>
                </p:nvSpPr>
                <p:spPr>
                  <a:xfrm>
                    <a:off x="6206809" y="3584816"/>
                    <a:ext cx="72219" cy="70751"/>
                  </a:xfrm>
                  <a:custGeom>
                    <a:avLst/>
                    <a:gdLst>
                      <a:gd name="connsiteX0" fmla="*/ 70547 w 72219"/>
                      <a:gd name="connsiteY0" fmla="*/ 24302 h 70751"/>
                      <a:gd name="connsiteX1" fmla="*/ 46925 w 72219"/>
                      <a:gd name="connsiteY1" fmla="*/ 68974 h 70751"/>
                      <a:gd name="connsiteX2" fmla="*/ 1681 w 72219"/>
                      <a:gd name="connsiteY2" fmla="*/ 46495 h 70751"/>
                      <a:gd name="connsiteX3" fmla="*/ 25303 w 72219"/>
                      <a:gd name="connsiteY3" fmla="*/ 1823 h 70751"/>
                      <a:gd name="connsiteX4" fmla="*/ 70547 w 72219"/>
                      <a:gd name="connsiteY4" fmla="*/ 24302 h 70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219" h="70751">
                        <a:moveTo>
                          <a:pt x="70547" y="24302"/>
                        </a:moveTo>
                        <a:cubicBezTo>
                          <a:pt x="76548" y="42875"/>
                          <a:pt x="65880" y="62878"/>
                          <a:pt x="46925" y="68974"/>
                        </a:cubicBezTo>
                        <a:cubicBezTo>
                          <a:pt x="27875" y="75070"/>
                          <a:pt x="7682" y="64973"/>
                          <a:pt x="1681" y="46495"/>
                        </a:cubicBezTo>
                        <a:cubicBezTo>
                          <a:pt x="-4320" y="27921"/>
                          <a:pt x="6253" y="8014"/>
                          <a:pt x="25303" y="1823"/>
                        </a:cubicBezTo>
                        <a:cubicBezTo>
                          <a:pt x="44353" y="-4369"/>
                          <a:pt x="64641" y="5728"/>
                          <a:pt x="70547" y="24302"/>
                        </a:cubicBezTo>
                        <a:close/>
                      </a:path>
                    </a:pathLst>
                  </a:custGeom>
                  <a:solidFill>
                    <a:srgbClr val="401B4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1" name="Freeform: Shape 487">
                    <a:extLst>
                      <a:ext uri="{FF2B5EF4-FFF2-40B4-BE49-F238E27FC236}">
                        <a16:creationId xmlns:a16="http://schemas.microsoft.com/office/drawing/2014/main" id="{D230B15A-68A4-4077-A786-137FAF74F116}"/>
                      </a:ext>
                    </a:extLst>
                  </p:cNvPr>
                  <p:cNvSpPr/>
                  <p:nvPr/>
                </p:nvSpPr>
                <p:spPr>
                  <a:xfrm>
                    <a:off x="6212713" y="3591401"/>
                    <a:ext cx="19645" cy="38862"/>
                  </a:xfrm>
                  <a:custGeom>
                    <a:avLst/>
                    <a:gdLst>
                      <a:gd name="connsiteX0" fmla="*/ 12255 w 19645"/>
                      <a:gd name="connsiteY0" fmla="*/ 35052 h 38862"/>
                      <a:gd name="connsiteX1" fmla="*/ 19589 w 19645"/>
                      <a:gd name="connsiteY1" fmla="*/ 15811 h 38862"/>
                      <a:gd name="connsiteX2" fmla="*/ 17208 w 19645"/>
                      <a:gd name="connsiteY2" fmla="*/ 2667 h 38862"/>
                      <a:gd name="connsiteX3" fmla="*/ 18160 w 19645"/>
                      <a:gd name="connsiteY3" fmla="*/ 0 h 38862"/>
                      <a:gd name="connsiteX4" fmla="*/ 1301 w 19645"/>
                      <a:gd name="connsiteY4" fmla="*/ 35147 h 38862"/>
                      <a:gd name="connsiteX5" fmla="*/ 2825 w 19645"/>
                      <a:gd name="connsiteY5" fmla="*/ 38862 h 38862"/>
                      <a:gd name="connsiteX6" fmla="*/ 12255 w 19645"/>
                      <a:gd name="connsiteY6" fmla="*/ 35052 h 3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45" h="38862">
                        <a:moveTo>
                          <a:pt x="12255" y="35052"/>
                        </a:moveTo>
                        <a:cubicBezTo>
                          <a:pt x="19303" y="29908"/>
                          <a:pt x="19875" y="21717"/>
                          <a:pt x="19589" y="15811"/>
                        </a:cubicBezTo>
                        <a:cubicBezTo>
                          <a:pt x="19303" y="11430"/>
                          <a:pt x="16636" y="7239"/>
                          <a:pt x="17208" y="2667"/>
                        </a:cubicBezTo>
                        <a:cubicBezTo>
                          <a:pt x="17303" y="1715"/>
                          <a:pt x="17684" y="857"/>
                          <a:pt x="18160" y="0"/>
                        </a:cubicBezTo>
                        <a:cubicBezTo>
                          <a:pt x="4254" y="5715"/>
                          <a:pt x="-3176" y="20955"/>
                          <a:pt x="1301" y="35147"/>
                        </a:cubicBezTo>
                        <a:cubicBezTo>
                          <a:pt x="1682" y="36481"/>
                          <a:pt x="2254" y="37719"/>
                          <a:pt x="2825" y="38862"/>
                        </a:cubicBezTo>
                        <a:cubicBezTo>
                          <a:pt x="6254" y="38195"/>
                          <a:pt x="9588" y="37052"/>
                          <a:pt x="12255" y="35052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grpSp>
          <p:nvGrpSpPr>
            <p:cNvPr id="224" name="Graphic 397">
              <a:extLst>
                <a:ext uri="{FF2B5EF4-FFF2-40B4-BE49-F238E27FC236}">
                  <a16:creationId xmlns:a16="http://schemas.microsoft.com/office/drawing/2014/main" id="{708D5735-CA07-46F0-BD54-F6CE1B300377}"/>
                </a:ext>
              </a:extLst>
            </p:cNvPr>
            <p:cNvGrpSpPr/>
            <p:nvPr/>
          </p:nvGrpSpPr>
          <p:grpSpPr>
            <a:xfrm>
              <a:off x="5954363" y="3183350"/>
              <a:ext cx="242564" cy="198719"/>
              <a:chOff x="5954363" y="3183350"/>
              <a:chExt cx="242564" cy="198719"/>
            </a:xfrm>
          </p:grpSpPr>
          <p:grpSp>
            <p:nvGrpSpPr>
              <p:cNvPr id="225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5954363" y="3222155"/>
                <a:ext cx="93726" cy="35720"/>
                <a:chOff x="5954363" y="3222155"/>
                <a:chExt cx="93726" cy="35720"/>
              </a:xfrm>
            </p:grpSpPr>
            <p:sp>
              <p:nvSpPr>
                <p:cNvPr id="233" name="Freeform: Shape 491">
                  <a:extLst>
                    <a:ext uri="{FF2B5EF4-FFF2-40B4-BE49-F238E27FC236}">
                      <a16:creationId xmlns:a16="http://schemas.microsoft.com/office/drawing/2014/main" id="{8C230EA1-0C93-46DB-AAE6-5E21CB6030E9}"/>
                    </a:ext>
                  </a:extLst>
                </p:cNvPr>
                <p:cNvSpPr/>
                <p:nvPr/>
              </p:nvSpPr>
              <p:spPr>
                <a:xfrm>
                  <a:off x="5954363" y="3222155"/>
                  <a:ext cx="93726" cy="35720"/>
                </a:xfrm>
                <a:custGeom>
                  <a:avLst/>
                  <a:gdLst>
                    <a:gd name="connsiteX0" fmla="*/ 93726 w 93726"/>
                    <a:gd name="connsiteY0" fmla="*/ 23869 h 35720"/>
                    <a:gd name="connsiteX1" fmla="*/ 0 w 93726"/>
                    <a:gd name="connsiteY1" fmla="*/ 9868 h 35720"/>
                    <a:gd name="connsiteX2" fmla="*/ 93726 w 93726"/>
                    <a:gd name="connsiteY2" fmla="*/ 23869 h 35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3726" h="35720">
                      <a:moveTo>
                        <a:pt x="93726" y="23869"/>
                      </a:moveTo>
                      <a:cubicBezTo>
                        <a:pt x="93726" y="23869"/>
                        <a:pt x="66199" y="-18707"/>
                        <a:pt x="0" y="9868"/>
                      </a:cubicBezTo>
                      <a:cubicBezTo>
                        <a:pt x="-95" y="9868"/>
                        <a:pt x="47149" y="57112"/>
                        <a:pt x="93726" y="23869"/>
                      </a:cubicBezTo>
                      <a:close/>
                    </a:path>
                  </a:pathLst>
                </a:custGeom>
                <a:solidFill>
                  <a:srgbClr val="498A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4" name="Freeform: Shape 492">
                  <a:extLst>
                    <a:ext uri="{FF2B5EF4-FFF2-40B4-BE49-F238E27FC236}">
                      <a16:creationId xmlns:a16="http://schemas.microsoft.com/office/drawing/2014/main" id="{DDFEA91D-5B1B-42A7-A378-F01F0E8794F3}"/>
                    </a:ext>
                  </a:extLst>
                </p:cNvPr>
                <p:cNvSpPr/>
                <p:nvPr/>
              </p:nvSpPr>
              <p:spPr>
                <a:xfrm>
                  <a:off x="5954458" y="3222210"/>
                  <a:ext cx="93630" cy="24195"/>
                </a:xfrm>
                <a:custGeom>
                  <a:avLst/>
                  <a:gdLst>
                    <a:gd name="connsiteX0" fmla="*/ 0 w 93630"/>
                    <a:gd name="connsiteY0" fmla="*/ 9812 h 24195"/>
                    <a:gd name="connsiteX1" fmla="*/ 93631 w 93630"/>
                    <a:gd name="connsiteY1" fmla="*/ 23909 h 24195"/>
                    <a:gd name="connsiteX2" fmla="*/ 93250 w 93630"/>
                    <a:gd name="connsiteY2" fmla="*/ 24195 h 24195"/>
                    <a:gd name="connsiteX3" fmla="*/ 0 w 93630"/>
                    <a:gd name="connsiteY3" fmla="*/ 9812 h 241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630" h="24195">
                      <a:moveTo>
                        <a:pt x="0" y="9812"/>
                      </a:moveTo>
                      <a:cubicBezTo>
                        <a:pt x="66104" y="-18667"/>
                        <a:pt x="93631" y="23909"/>
                        <a:pt x="93631" y="23909"/>
                      </a:cubicBezTo>
                      <a:cubicBezTo>
                        <a:pt x="93536" y="24005"/>
                        <a:pt x="93345" y="24100"/>
                        <a:pt x="93250" y="24195"/>
                      </a:cubicBezTo>
                      <a:lnTo>
                        <a:pt x="0" y="9812"/>
                      </a:lnTo>
                      <a:close/>
                    </a:path>
                  </a:pathLst>
                </a:custGeom>
                <a:solidFill>
                  <a:srgbClr val="88C82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26" name="Freeform: Shape 493">
                <a:extLst>
                  <a:ext uri="{FF2B5EF4-FFF2-40B4-BE49-F238E27FC236}">
                    <a16:creationId xmlns:a16="http://schemas.microsoft.com/office/drawing/2014/main" id="{AC830A5A-5CB5-4715-804D-C1FD66CCC6C9}"/>
                  </a:ext>
                </a:extLst>
              </p:cNvPr>
              <p:cNvSpPr/>
              <p:nvPr/>
            </p:nvSpPr>
            <p:spPr>
              <a:xfrm>
                <a:off x="6010790" y="3183350"/>
                <a:ext cx="135051" cy="154533"/>
              </a:xfrm>
              <a:custGeom>
                <a:avLst/>
                <a:gdLst>
                  <a:gd name="connsiteX0" fmla="*/ 133120 w 135051"/>
                  <a:gd name="connsiteY0" fmla="*/ 72866 h 154533"/>
                  <a:gd name="connsiteX1" fmla="*/ 21201 w 135051"/>
                  <a:gd name="connsiteY1" fmla="*/ 20955 h 154533"/>
                  <a:gd name="connsiteX2" fmla="*/ 7199 w 135051"/>
                  <a:gd name="connsiteY2" fmla="*/ 0 h 154533"/>
                  <a:gd name="connsiteX3" fmla="*/ 246 w 135051"/>
                  <a:gd name="connsiteY3" fmla="*/ 14954 h 154533"/>
                  <a:gd name="connsiteX4" fmla="*/ 14915 w 135051"/>
                  <a:gd name="connsiteY4" fmla="*/ 26289 h 154533"/>
                  <a:gd name="connsiteX5" fmla="*/ 40156 w 135051"/>
                  <a:gd name="connsiteY5" fmla="*/ 151257 h 154533"/>
                  <a:gd name="connsiteX6" fmla="*/ 41108 w 135051"/>
                  <a:gd name="connsiteY6" fmla="*/ 154305 h 154533"/>
                  <a:gd name="connsiteX7" fmla="*/ 43585 w 135051"/>
                  <a:gd name="connsiteY7" fmla="*/ 154019 h 154533"/>
                  <a:gd name="connsiteX8" fmla="*/ 44156 w 135051"/>
                  <a:gd name="connsiteY8" fmla="*/ 153257 h 154533"/>
                  <a:gd name="connsiteX9" fmla="*/ 19772 w 135051"/>
                  <a:gd name="connsiteY9" fmla="*/ 25622 h 154533"/>
                  <a:gd name="connsiteX10" fmla="*/ 132453 w 135051"/>
                  <a:gd name="connsiteY10" fmla="*/ 77343 h 154533"/>
                  <a:gd name="connsiteX11" fmla="*/ 135025 w 135051"/>
                  <a:gd name="connsiteY11" fmla="*/ 75438 h 154533"/>
                  <a:gd name="connsiteX12" fmla="*/ 133120 w 135051"/>
                  <a:gd name="connsiteY12" fmla="*/ 72866 h 154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5051" h="154533">
                    <a:moveTo>
                      <a:pt x="133120" y="72866"/>
                    </a:moveTo>
                    <a:cubicBezTo>
                      <a:pt x="132548" y="72771"/>
                      <a:pt x="75398" y="64103"/>
                      <a:pt x="21201" y="20955"/>
                    </a:cubicBezTo>
                    <a:cubicBezTo>
                      <a:pt x="15867" y="14764"/>
                      <a:pt x="11295" y="7334"/>
                      <a:pt x="7199" y="0"/>
                    </a:cubicBezTo>
                    <a:cubicBezTo>
                      <a:pt x="7199" y="0"/>
                      <a:pt x="-1564" y="1048"/>
                      <a:pt x="246" y="14954"/>
                    </a:cubicBezTo>
                    <a:cubicBezTo>
                      <a:pt x="246" y="14954"/>
                      <a:pt x="7580" y="15430"/>
                      <a:pt x="14915" y="26289"/>
                    </a:cubicBezTo>
                    <a:cubicBezTo>
                      <a:pt x="29202" y="50197"/>
                      <a:pt x="60635" y="110776"/>
                      <a:pt x="40156" y="151257"/>
                    </a:cubicBezTo>
                    <a:cubicBezTo>
                      <a:pt x="39584" y="152400"/>
                      <a:pt x="40061" y="153734"/>
                      <a:pt x="41108" y="154305"/>
                    </a:cubicBezTo>
                    <a:cubicBezTo>
                      <a:pt x="41966" y="154686"/>
                      <a:pt x="42918" y="154591"/>
                      <a:pt x="43585" y="154019"/>
                    </a:cubicBezTo>
                    <a:cubicBezTo>
                      <a:pt x="43871" y="153829"/>
                      <a:pt x="43966" y="153543"/>
                      <a:pt x="44156" y="153257"/>
                    </a:cubicBezTo>
                    <a:cubicBezTo>
                      <a:pt x="65397" y="111157"/>
                      <a:pt x="35012" y="51149"/>
                      <a:pt x="19772" y="25622"/>
                    </a:cubicBezTo>
                    <a:cubicBezTo>
                      <a:pt x="74541" y="68485"/>
                      <a:pt x="131786" y="77248"/>
                      <a:pt x="132453" y="77343"/>
                    </a:cubicBezTo>
                    <a:cubicBezTo>
                      <a:pt x="133691" y="77534"/>
                      <a:pt x="134834" y="76676"/>
                      <a:pt x="135025" y="75438"/>
                    </a:cubicBezTo>
                    <a:cubicBezTo>
                      <a:pt x="135215" y="74200"/>
                      <a:pt x="134358" y="73057"/>
                      <a:pt x="133120" y="72866"/>
                    </a:cubicBezTo>
                    <a:close/>
                  </a:path>
                </a:pathLst>
              </a:custGeom>
              <a:solidFill>
                <a:srgbClr val="4B1F0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27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6023450" y="3302548"/>
                <a:ext cx="83531" cy="79521"/>
                <a:chOff x="6023450" y="3302548"/>
                <a:chExt cx="83531" cy="79521"/>
              </a:xfrm>
            </p:grpSpPr>
            <p:sp>
              <p:nvSpPr>
                <p:cNvPr id="231" name="Freeform: Shape 495">
                  <a:extLst>
                    <a:ext uri="{FF2B5EF4-FFF2-40B4-BE49-F238E27FC236}">
                      <a16:creationId xmlns:a16="http://schemas.microsoft.com/office/drawing/2014/main" id="{1510175C-33DC-464F-B513-AFFD617E813F}"/>
                    </a:ext>
                  </a:extLst>
                </p:cNvPr>
                <p:cNvSpPr/>
                <p:nvPr/>
              </p:nvSpPr>
              <p:spPr>
                <a:xfrm>
                  <a:off x="6023450" y="3302548"/>
                  <a:ext cx="83531" cy="79521"/>
                </a:xfrm>
                <a:custGeom>
                  <a:avLst/>
                  <a:gdLst>
                    <a:gd name="connsiteX0" fmla="*/ 81217 w 83531"/>
                    <a:gd name="connsiteY0" fmla="*/ 24343 h 79521"/>
                    <a:gd name="connsiteX1" fmla="*/ 55690 w 83531"/>
                    <a:gd name="connsiteY1" fmla="*/ 77207 h 79521"/>
                    <a:gd name="connsiteX2" fmla="*/ 2922 w 83531"/>
                    <a:gd name="connsiteY2" fmla="*/ 51680 h 79521"/>
                    <a:gd name="connsiteX3" fmla="*/ 9113 w 83531"/>
                    <a:gd name="connsiteY3" fmla="*/ 17485 h 79521"/>
                    <a:gd name="connsiteX4" fmla="*/ 34545 w 83531"/>
                    <a:gd name="connsiteY4" fmla="*/ 10818 h 79521"/>
                    <a:gd name="connsiteX5" fmla="*/ 59024 w 83531"/>
                    <a:gd name="connsiteY5" fmla="*/ 531 h 79521"/>
                    <a:gd name="connsiteX6" fmla="*/ 81217 w 83531"/>
                    <a:gd name="connsiteY6" fmla="*/ 24343 h 79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531" h="79521">
                      <a:moveTo>
                        <a:pt x="81217" y="24343"/>
                      </a:moveTo>
                      <a:cubicBezTo>
                        <a:pt x="88742" y="45965"/>
                        <a:pt x="77312" y="69587"/>
                        <a:pt x="55690" y="77207"/>
                      </a:cubicBezTo>
                      <a:cubicBezTo>
                        <a:pt x="34068" y="84732"/>
                        <a:pt x="10446" y="73302"/>
                        <a:pt x="2922" y="51680"/>
                      </a:cubicBezTo>
                      <a:cubicBezTo>
                        <a:pt x="-2127" y="37107"/>
                        <a:pt x="-984" y="27296"/>
                        <a:pt x="9113" y="17485"/>
                      </a:cubicBezTo>
                      <a:cubicBezTo>
                        <a:pt x="21305" y="5770"/>
                        <a:pt x="27401" y="13294"/>
                        <a:pt x="34545" y="10818"/>
                      </a:cubicBezTo>
                      <a:cubicBezTo>
                        <a:pt x="43212" y="7770"/>
                        <a:pt x="48165" y="-2422"/>
                        <a:pt x="59024" y="531"/>
                      </a:cubicBezTo>
                      <a:cubicBezTo>
                        <a:pt x="70263" y="3674"/>
                        <a:pt x="77312" y="13199"/>
                        <a:pt x="81217" y="24343"/>
                      </a:cubicBezTo>
                      <a:close/>
                    </a:path>
                  </a:pathLst>
                </a:custGeom>
                <a:solidFill>
                  <a:srgbClr val="F619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2" name="Freeform: Shape 496">
                  <a:extLst>
                    <a:ext uri="{FF2B5EF4-FFF2-40B4-BE49-F238E27FC236}">
                      <a16:creationId xmlns:a16="http://schemas.microsoft.com/office/drawing/2014/main" id="{8D4731E6-F38D-4976-BFE1-A2A06F856760}"/>
                    </a:ext>
                  </a:extLst>
                </p:cNvPr>
                <p:cNvSpPr/>
                <p:nvPr/>
              </p:nvSpPr>
              <p:spPr>
                <a:xfrm>
                  <a:off x="6027997" y="3320608"/>
                  <a:ext cx="17996" cy="38573"/>
                </a:xfrm>
                <a:custGeom>
                  <a:avLst/>
                  <a:gdLst>
                    <a:gd name="connsiteX0" fmla="*/ 12758 w 17996"/>
                    <a:gd name="connsiteY0" fmla="*/ 36383 h 38573"/>
                    <a:gd name="connsiteX1" fmla="*/ 15329 w 17996"/>
                    <a:gd name="connsiteY1" fmla="*/ 30382 h 38573"/>
                    <a:gd name="connsiteX2" fmla="*/ 14377 w 17996"/>
                    <a:gd name="connsiteY2" fmla="*/ 23905 h 38573"/>
                    <a:gd name="connsiteX3" fmla="*/ 11900 w 17996"/>
                    <a:gd name="connsiteY3" fmla="*/ 13332 h 38573"/>
                    <a:gd name="connsiteX4" fmla="*/ 13043 w 17996"/>
                    <a:gd name="connsiteY4" fmla="*/ 5331 h 38573"/>
                    <a:gd name="connsiteX5" fmla="*/ 17996 w 17996"/>
                    <a:gd name="connsiteY5" fmla="*/ 188 h 38573"/>
                    <a:gd name="connsiteX6" fmla="*/ 6090 w 17996"/>
                    <a:gd name="connsiteY6" fmla="*/ 4474 h 38573"/>
                    <a:gd name="connsiteX7" fmla="*/ 1994 w 17996"/>
                    <a:gd name="connsiteY7" fmla="*/ 27143 h 38573"/>
                    <a:gd name="connsiteX8" fmla="*/ 9614 w 17996"/>
                    <a:gd name="connsiteY8" fmla="*/ 38573 h 38573"/>
                    <a:gd name="connsiteX9" fmla="*/ 12758 w 17996"/>
                    <a:gd name="connsiteY9" fmla="*/ 36383 h 3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996" h="38573">
                      <a:moveTo>
                        <a:pt x="12758" y="36383"/>
                      </a:moveTo>
                      <a:cubicBezTo>
                        <a:pt x="14282" y="34668"/>
                        <a:pt x="15329" y="32668"/>
                        <a:pt x="15329" y="30382"/>
                      </a:cubicBezTo>
                      <a:cubicBezTo>
                        <a:pt x="15329" y="28191"/>
                        <a:pt x="14948" y="26096"/>
                        <a:pt x="14377" y="23905"/>
                      </a:cubicBezTo>
                      <a:cubicBezTo>
                        <a:pt x="13424" y="20476"/>
                        <a:pt x="12377" y="16952"/>
                        <a:pt x="11900" y="13332"/>
                      </a:cubicBezTo>
                      <a:cubicBezTo>
                        <a:pt x="11615" y="10570"/>
                        <a:pt x="11710" y="7808"/>
                        <a:pt x="13043" y="5331"/>
                      </a:cubicBezTo>
                      <a:cubicBezTo>
                        <a:pt x="14186" y="3236"/>
                        <a:pt x="15996" y="1521"/>
                        <a:pt x="17996" y="188"/>
                      </a:cubicBezTo>
                      <a:cubicBezTo>
                        <a:pt x="14853" y="-193"/>
                        <a:pt x="11329" y="-479"/>
                        <a:pt x="6090" y="4474"/>
                      </a:cubicBezTo>
                      <a:cubicBezTo>
                        <a:pt x="-673" y="10951"/>
                        <a:pt x="-1435" y="17523"/>
                        <a:pt x="1994" y="27143"/>
                      </a:cubicBezTo>
                      <a:cubicBezTo>
                        <a:pt x="3614" y="31715"/>
                        <a:pt x="6281" y="35621"/>
                        <a:pt x="9614" y="38573"/>
                      </a:cubicBezTo>
                      <a:cubicBezTo>
                        <a:pt x="10757" y="38097"/>
                        <a:pt x="11900" y="37335"/>
                        <a:pt x="12758" y="363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28" name="Graphic 397">
                <a:extLst>
                  <a:ext uri="{FF2B5EF4-FFF2-40B4-BE49-F238E27FC236}">
                    <a16:creationId xmlns:a16="http://schemas.microsoft.com/office/drawing/2014/main" id="{708D5735-CA07-46F0-BD54-F6CE1B300377}"/>
                  </a:ext>
                </a:extLst>
              </p:cNvPr>
              <p:cNvGrpSpPr/>
              <p:nvPr/>
            </p:nvGrpSpPr>
            <p:grpSpPr>
              <a:xfrm>
                <a:off x="6111118" y="3229790"/>
                <a:ext cx="85809" cy="87062"/>
                <a:chOff x="6111118" y="3229790"/>
                <a:chExt cx="85809" cy="87062"/>
              </a:xfrm>
            </p:grpSpPr>
            <p:sp>
              <p:nvSpPr>
                <p:cNvPr id="229" name="Freeform: Shape 499">
                  <a:extLst>
                    <a:ext uri="{FF2B5EF4-FFF2-40B4-BE49-F238E27FC236}">
                      <a16:creationId xmlns:a16="http://schemas.microsoft.com/office/drawing/2014/main" id="{18A53121-E0E6-473C-92B2-E05973A33B3E}"/>
                    </a:ext>
                  </a:extLst>
                </p:cNvPr>
                <p:cNvSpPr/>
                <p:nvPr/>
              </p:nvSpPr>
              <p:spPr>
                <a:xfrm>
                  <a:off x="6111118" y="3229790"/>
                  <a:ext cx="85809" cy="87062"/>
                </a:xfrm>
                <a:custGeom>
                  <a:avLst/>
                  <a:gdLst>
                    <a:gd name="connsiteX0" fmla="*/ 71464 w 85809"/>
                    <a:gd name="connsiteY0" fmla="*/ 11377 h 87062"/>
                    <a:gd name="connsiteX1" fmla="*/ 74607 w 85809"/>
                    <a:gd name="connsiteY1" fmla="*/ 72718 h 87062"/>
                    <a:gd name="connsiteX2" fmla="*/ 13266 w 85809"/>
                    <a:gd name="connsiteY2" fmla="*/ 75861 h 87062"/>
                    <a:gd name="connsiteX3" fmla="*/ 1741 w 85809"/>
                    <a:gd name="connsiteY3" fmla="*/ 41380 h 87062"/>
                    <a:gd name="connsiteX4" fmla="*/ 21744 w 85809"/>
                    <a:gd name="connsiteY4" fmla="*/ 22521 h 87062"/>
                    <a:gd name="connsiteX5" fmla="*/ 38984 w 85809"/>
                    <a:gd name="connsiteY5" fmla="*/ 804 h 87062"/>
                    <a:gd name="connsiteX6" fmla="*/ 71464 w 85809"/>
                    <a:gd name="connsiteY6" fmla="*/ 11377 h 87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809" h="87062">
                      <a:moveTo>
                        <a:pt x="71464" y="11377"/>
                      </a:moveTo>
                      <a:cubicBezTo>
                        <a:pt x="89276" y="27474"/>
                        <a:pt x="90705" y="54906"/>
                        <a:pt x="74607" y="72718"/>
                      </a:cubicBezTo>
                      <a:cubicBezTo>
                        <a:pt x="58510" y="90529"/>
                        <a:pt x="31078" y="91958"/>
                        <a:pt x="13266" y="75861"/>
                      </a:cubicBezTo>
                      <a:cubicBezTo>
                        <a:pt x="1265" y="65002"/>
                        <a:pt x="-2640" y="55382"/>
                        <a:pt x="1741" y="41380"/>
                      </a:cubicBezTo>
                      <a:cubicBezTo>
                        <a:pt x="6980" y="24521"/>
                        <a:pt x="16505" y="28331"/>
                        <a:pt x="21744" y="22521"/>
                      </a:cubicBezTo>
                      <a:cubicBezTo>
                        <a:pt x="28125" y="15377"/>
                        <a:pt x="27554" y="3566"/>
                        <a:pt x="38984" y="804"/>
                      </a:cubicBezTo>
                      <a:cubicBezTo>
                        <a:pt x="50985" y="-2054"/>
                        <a:pt x="62225" y="2995"/>
                        <a:pt x="71464" y="11377"/>
                      </a:cubicBezTo>
                      <a:close/>
                    </a:path>
                  </a:pathLst>
                </a:custGeom>
                <a:solidFill>
                  <a:srgbClr val="F6192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0" name="Freeform: Shape 500">
                  <a:extLst>
                    <a:ext uri="{FF2B5EF4-FFF2-40B4-BE49-F238E27FC236}">
                      <a16:creationId xmlns:a16="http://schemas.microsoft.com/office/drawing/2014/main" id="{296F7FF0-5610-4B2F-8EDE-0C170A8A9EAF}"/>
                    </a:ext>
                  </a:extLst>
                </p:cNvPr>
                <p:cNvSpPr/>
                <p:nvPr/>
              </p:nvSpPr>
              <p:spPr>
                <a:xfrm>
                  <a:off x="6115784" y="3265074"/>
                  <a:ext cx="23610" cy="39528"/>
                </a:xfrm>
                <a:custGeom>
                  <a:avLst/>
                  <a:gdLst>
                    <a:gd name="connsiteX0" fmla="*/ 23269 w 23610"/>
                    <a:gd name="connsiteY0" fmla="*/ 35909 h 39528"/>
                    <a:gd name="connsiteX1" fmla="*/ 22602 w 23610"/>
                    <a:gd name="connsiteY1" fmla="*/ 29051 h 39528"/>
                    <a:gd name="connsiteX2" fmla="*/ 18506 w 23610"/>
                    <a:gd name="connsiteY2" fmla="*/ 23622 h 39528"/>
                    <a:gd name="connsiteX3" fmla="*/ 10981 w 23610"/>
                    <a:gd name="connsiteY3" fmla="*/ 15145 h 39528"/>
                    <a:gd name="connsiteX4" fmla="*/ 8029 w 23610"/>
                    <a:gd name="connsiteY4" fmla="*/ 7239 h 39528"/>
                    <a:gd name="connsiteX5" fmla="*/ 9934 w 23610"/>
                    <a:gd name="connsiteY5" fmla="*/ 0 h 39528"/>
                    <a:gd name="connsiteX6" fmla="*/ 1171 w 23610"/>
                    <a:gd name="connsiteY6" fmla="*/ 9906 h 39528"/>
                    <a:gd name="connsiteX7" fmla="*/ 8791 w 23610"/>
                    <a:gd name="connsiteY7" fmla="*/ 32861 h 39528"/>
                    <a:gd name="connsiteX8" fmla="*/ 21554 w 23610"/>
                    <a:gd name="connsiteY8" fmla="*/ 39529 h 39528"/>
                    <a:gd name="connsiteX9" fmla="*/ 23269 w 23610"/>
                    <a:gd name="connsiteY9" fmla="*/ 35909 h 39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610" h="39528">
                      <a:moveTo>
                        <a:pt x="23269" y="35909"/>
                      </a:moveTo>
                      <a:cubicBezTo>
                        <a:pt x="23840" y="33528"/>
                        <a:pt x="23745" y="31242"/>
                        <a:pt x="22602" y="29051"/>
                      </a:cubicBezTo>
                      <a:cubicBezTo>
                        <a:pt x="21554" y="27051"/>
                        <a:pt x="20030" y="25241"/>
                        <a:pt x="18506" y="23622"/>
                      </a:cubicBezTo>
                      <a:cubicBezTo>
                        <a:pt x="15934" y="20860"/>
                        <a:pt x="13172" y="18288"/>
                        <a:pt x="10981" y="15145"/>
                      </a:cubicBezTo>
                      <a:cubicBezTo>
                        <a:pt x="9362" y="12763"/>
                        <a:pt x="8029" y="10096"/>
                        <a:pt x="8029" y="7239"/>
                      </a:cubicBezTo>
                      <a:cubicBezTo>
                        <a:pt x="8029" y="4667"/>
                        <a:pt x="8791" y="2286"/>
                        <a:pt x="9934" y="0"/>
                      </a:cubicBezTo>
                      <a:cubicBezTo>
                        <a:pt x="6886" y="1238"/>
                        <a:pt x="3457" y="2762"/>
                        <a:pt x="1171" y="9906"/>
                      </a:cubicBezTo>
                      <a:cubicBezTo>
                        <a:pt x="-1782" y="19240"/>
                        <a:pt x="885" y="25622"/>
                        <a:pt x="8791" y="32861"/>
                      </a:cubicBezTo>
                      <a:cubicBezTo>
                        <a:pt x="12505" y="36290"/>
                        <a:pt x="16887" y="38481"/>
                        <a:pt x="21554" y="39529"/>
                      </a:cubicBezTo>
                      <a:cubicBezTo>
                        <a:pt x="22316" y="38481"/>
                        <a:pt x="22888" y="37243"/>
                        <a:pt x="23269" y="359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8F8F8"/>
              </a:clrFrom>
              <a:clrTo>
                <a:srgbClr val="F8F8F8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804248" y="980728"/>
            <a:ext cx="1224136" cy="16200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36" name="Graphic 1">
            <a:extLst>
              <a:ext uri="{FF2B5EF4-FFF2-40B4-BE49-F238E27FC236}">
                <a16:creationId xmlns:a16="http://schemas.microsoft.com/office/drawing/2014/main" id="{55AE64EC-1F39-4EDB-8D78-6C3C6A2275F2}"/>
              </a:ext>
            </a:extLst>
          </p:cNvPr>
          <p:cNvGrpSpPr/>
          <p:nvPr/>
        </p:nvGrpSpPr>
        <p:grpSpPr>
          <a:xfrm rot="19652158">
            <a:off x="7656408" y="5414861"/>
            <a:ext cx="619228" cy="672404"/>
            <a:chOff x="5424428" y="2552588"/>
            <a:chExt cx="1346328" cy="1756048"/>
          </a:xfrm>
        </p:grpSpPr>
        <p:sp>
          <p:nvSpPr>
            <p:cNvPr id="337" name="Freeform: Shape 8">
              <a:extLst>
                <a:ext uri="{FF2B5EF4-FFF2-40B4-BE49-F238E27FC236}">
                  <a16:creationId xmlns:a16="http://schemas.microsoft.com/office/drawing/2014/main" id="{9B270EDF-7FF7-44D6-B2AA-FD70EAFEF1B4}"/>
                </a:ext>
              </a:extLst>
            </p:cNvPr>
            <p:cNvSpPr/>
            <p:nvPr/>
          </p:nvSpPr>
          <p:spPr>
            <a:xfrm>
              <a:off x="6013824" y="2858303"/>
              <a:ext cx="700936" cy="586529"/>
            </a:xfrm>
            <a:custGeom>
              <a:avLst/>
              <a:gdLst>
                <a:gd name="connsiteX0" fmla="*/ 651675 w 700936"/>
                <a:gd name="connsiteY0" fmla="*/ 565839 h 586529"/>
                <a:gd name="connsiteX1" fmla="*/ 647865 w 700936"/>
                <a:gd name="connsiteY1" fmla="*/ 530216 h 586529"/>
                <a:gd name="connsiteX2" fmla="*/ 645103 w 700936"/>
                <a:gd name="connsiteY2" fmla="*/ 519071 h 586529"/>
                <a:gd name="connsiteX3" fmla="*/ 635292 w 700936"/>
                <a:gd name="connsiteY3" fmla="*/ 499069 h 586529"/>
                <a:gd name="connsiteX4" fmla="*/ 572903 w 700936"/>
                <a:gd name="connsiteY4" fmla="*/ 476304 h 586529"/>
                <a:gd name="connsiteX5" fmla="*/ 518229 w 700936"/>
                <a:gd name="connsiteY5" fmla="*/ 471446 h 586529"/>
                <a:gd name="connsiteX6" fmla="*/ 401453 w 700936"/>
                <a:gd name="connsiteY6" fmla="*/ 475256 h 586529"/>
                <a:gd name="connsiteX7" fmla="*/ 381165 w 700936"/>
                <a:gd name="connsiteY7" fmla="*/ 443538 h 586529"/>
                <a:gd name="connsiteX8" fmla="*/ 368496 w 700936"/>
                <a:gd name="connsiteY8" fmla="*/ 426298 h 586529"/>
                <a:gd name="connsiteX9" fmla="*/ 370116 w 700936"/>
                <a:gd name="connsiteY9" fmla="*/ 412010 h 586529"/>
                <a:gd name="connsiteX10" fmla="*/ 369735 w 700936"/>
                <a:gd name="connsiteY10" fmla="*/ 403914 h 586529"/>
                <a:gd name="connsiteX11" fmla="*/ 389071 w 700936"/>
                <a:gd name="connsiteY11" fmla="*/ 373243 h 586529"/>
                <a:gd name="connsiteX12" fmla="*/ 385165 w 700936"/>
                <a:gd name="connsiteY12" fmla="*/ 371624 h 586529"/>
                <a:gd name="connsiteX13" fmla="*/ 378307 w 700936"/>
                <a:gd name="connsiteY13" fmla="*/ 366005 h 586529"/>
                <a:gd name="connsiteX14" fmla="*/ 345446 w 700936"/>
                <a:gd name="connsiteY14" fmla="*/ 368481 h 586529"/>
                <a:gd name="connsiteX15" fmla="*/ 326872 w 700936"/>
                <a:gd name="connsiteY15" fmla="*/ 356099 h 586529"/>
                <a:gd name="connsiteX16" fmla="*/ 306679 w 700936"/>
                <a:gd name="connsiteY16" fmla="*/ 346574 h 586529"/>
                <a:gd name="connsiteX17" fmla="*/ 296773 w 700936"/>
                <a:gd name="connsiteY17" fmla="*/ 338382 h 586529"/>
                <a:gd name="connsiteX18" fmla="*/ 292392 w 700936"/>
                <a:gd name="connsiteY18" fmla="*/ 333239 h 586529"/>
                <a:gd name="connsiteX19" fmla="*/ 280485 w 700936"/>
                <a:gd name="connsiteY19" fmla="*/ 334382 h 586529"/>
                <a:gd name="connsiteX20" fmla="*/ 254673 w 700936"/>
                <a:gd name="connsiteY20" fmla="*/ 298282 h 586529"/>
                <a:gd name="connsiteX21" fmla="*/ 257340 w 700936"/>
                <a:gd name="connsiteY21" fmla="*/ 295139 h 586529"/>
                <a:gd name="connsiteX22" fmla="*/ 261435 w 700936"/>
                <a:gd name="connsiteY22" fmla="*/ 291043 h 586529"/>
                <a:gd name="connsiteX23" fmla="*/ 246767 w 700936"/>
                <a:gd name="connsiteY23" fmla="*/ 295520 h 586529"/>
                <a:gd name="connsiteX24" fmla="*/ 236385 w 700936"/>
                <a:gd name="connsiteY24" fmla="*/ 298282 h 586529"/>
                <a:gd name="connsiteX25" fmla="*/ 211429 w 700936"/>
                <a:gd name="connsiteY25" fmla="*/ 284756 h 586529"/>
                <a:gd name="connsiteX26" fmla="*/ 209143 w 700936"/>
                <a:gd name="connsiteY26" fmla="*/ 276089 h 586529"/>
                <a:gd name="connsiteX27" fmla="*/ 193237 w 700936"/>
                <a:gd name="connsiteY27" fmla="*/ 280184 h 586529"/>
                <a:gd name="connsiteX28" fmla="*/ 167329 w 700936"/>
                <a:gd name="connsiteY28" fmla="*/ 284471 h 586529"/>
                <a:gd name="connsiteX29" fmla="*/ 146183 w 700936"/>
                <a:gd name="connsiteY29" fmla="*/ 275803 h 586529"/>
                <a:gd name="connsiteX30" fmla="*/ 145992 w 700936"/>
                <a:gd name="connsiteY30" fmla="*/ 275707 h 586529"/>
                <a:gd name="connsiteX31" fmla="*/ 139039 w 700936"/>
                <a:gd name="connsiteY31" fmla="*/ 260182 h 586529"/>
                <a:gd name="connsiteX32" fmla="*/ 138373 w 700936"/>
                <a:gd name="connsiteY32" fmla="*/ 260467 h 586529"/>
                <a:gd name="connsiteX33" fmla="*/ 105035 w 700936"/>
                <a:gd name="connsiteY33" fmla="*/ 228178 h 586529"/>
                <a:gd name="connsiteX34" fmla="*/ 99415 w 700936"/>
                <a:gd name="connsiteY34" fmla="*/ 227321 h 586529"/>
                <a:gd name="connsiteX35" fmla="*/ 86652 w 700936"/>
                <a:gd name="connsiteY35" fmla="*/ 183410 h 586529"/>
                <a:gd name="connsiteX36" fmla="*/ 48837 w 700936"/>
                <a:gd name="connsiteY36" fmla="*/ 95685 h 586529"/>
                <a:gd name="connsiteX37" fmla="*/ 50362 w 700936"/>
                <a:gd name="connsiteY37" fmla="*/ 52727 h 586529"/>
                <a:gd name="connsiteX38" fmla="*/ 21120 w 700936"/>
                <a:gd name="connsiteY38" fmla="*/ 49679 h 586529"/>
                <a:gd name="connsiteX39" fmla="*/ 18643 w 700936"/>
                <a:gd name="connsiteY39" fmla="*/ 49108 h 586529"/>
                <a:gd name="connsiteX40" fmla="*/ 15309 w 700936"/>
                <a:gd name="connsiteY40" fmla="*/ 1197 h 586529"/>
                <a:gd name="connsiteX41" fmla="*/ 26835 w 700936"/>
                <a:gd name="connsiteY41" fmla="*/ 244 h 586529"/>
                <a:gd name="connsiteX42" fmla="*/ 106559 w 700936"/>
                <a:gd name="connsiteY42" fmla="*/ 7864 h 586529"/>
                <a:gd name="connsiteX43" fmla="*/ 269913 w 700936"/>
                <a:gd name="connsiteY43" fmla="*/ 57585 h 586529"/>
                <a:gd name="connsiteX44" fmla="*/ 347256 w 700936"/>
                <a:gd name="connsiteY44" fmla="*/ 146263 h 586529"/>
                <a:gd name="connsiteX45" fmla="*/ 417646 w 700936"/>
                <a:gd name="connsiteY45" fmla="*/ 201127 h 586529"/>
                <a:gd name="connsiteX46" fmla="*/ 470890 w 700936"/>
                <a:gd name="connsiteY46" fmla="*/ 194554 h 586529"/>
                <a:gd name="connsiteX47" fmla="*/ 650627 w 700936"/>
                <a:gd name="connsiteY47" fmla="*/ 306092 h 586529"/>
                <a:gd name="connsiteX48" fmla="*/ 690822 w 700936"/>
                <a:gd name="connsiteY48" fmla="*/ 389912 h 586529"/>
                <a:gd name="connsiteX49" fmla="*/ 694823 w 700936"/>
                <a:gd name="connsiteY49" fmla="*/ 511928 h 586529"/>
                <a:gd name="connsiteX50" fmla="*/ 696538 w 700936"/>
                <a:gd name="connsiteY50" fmla="*/ 522786 h 586529"/>
                <a:gd name="connsiteX51" fmla="*/ 700824 w 700936"/>
                <a:gd name="connsiteY51" fmla="*/ 559076 h 586529"/>
                <a:gd name="connsiteX52" fmla="*/ 651675 w 700936"/>
                <a:gd name="connsiteY52" fmla="*/ 565839 h 58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00936" h="586529">
                  <a:moveTo>
                    <a:pt x="651675" y="565839"/>
                  </a:moveTo>
                  <a:cubicBezTo>
                    <a:pt x="650437" y="553076"/>
                    <a:pt x="649389" y="541360"/>
                    <a:pt x="647865" y="530216"/>
                  </a:cubicBezTo>
                  <a:cubicBezTo>
                    <a:pt x="646246" y="526882"/>
                    <a:pt x="645293" y="523357"/>
                    <a:pt x="645103" y="519071"/>
                  </a:cubicBezTo>
                  <a:cubicBezTo>
                    <a:pt x="645007" y="511261"/>
                    <a:pt x="641578" y="504498"/>
                    <a:pt x="635292" y="499069"/>
                  </a:cubicBezTo>
                  <a:cubicBezTo>
                    <a:pt x="623100" y="487353"/>
                    <a:pt x="599859" y="480495"/>
                    <a:pt x="572903" y="476304"/>
                  </a:cubicBezTo>
                  <a:cubicBezTo>
                    <a:pt x="555567" y="473637"/>
                    <a:pt x="536708" y="472208"/>
                    <a:pt x="518229" y="471446"/>
                  </a:cubicBezTo>
                  <a:cubicBezTo>
                    <a:pt x="465652" y="477161"/>
                    <a:pt x="415360" y="477161"/>
                    <a:pt x="401453" y="475256"/>
                  </a:cubicBezTo>
                  <a:cubicBezTo>
                    <a:pt x="384594" y="472970"/>
                    <a:pt x="377831" y="456778"/>
                    <a:pt x="381165" y="443538"/>
                  </a:cubicBezTo>
                  <a:cubicBezTo>
                    <a:pt x="373735" y="440014"/>
                    <a:pt x="369544" y="433537"/>
                    <a:pt x="368496" y="426298"/>
                  </a:cubicBezTo>
                  <a:cubicBezTo>
                    <a:pt x="367639" y="421535"/>
                    <a:pt x="368306" y="416582"/>
                    <a:pt x="370116" y="412010"/>
                  </a:cubicBezTo>
                  <a:cubicBezTo>
                    <a:pt x="369449" y="409439"/>
                    <a:pt x="369163" y="406676"/>
                    <a:pt x="369735" y="403914"/>
                  </a:cubicBezTo>
                  <a:cubicBezTo>
                    <a:pt x="372021" y="393246"/>
                    <a:pt x="378974" y="382959"/>
                    <a:pt x="389071" y="373243"/>
                  </a:cubicBezTo>
                  <a:cubicBezTo>
                    <a:pt x="387642" y="372672"/>
                    <a:pt x="386213" y="372196"/>
                    <a:pt x="385165" y="371624"/>
                  </a:cubicBezTo>
                  <a:cubicBezTo>
                    <a:pt x="382594" y="370195"/>
                    <a:pt x="380212" y="368195"/>
                    <a:pt x="378307" y="366005"/>
                  </a:cubicBezTo>
                  <a:cubicBezTo>
                    <a:pt x="367163" y="367719"/>
                    <a:pt x="356114" y="368767"/>
                    <a:pt x="345446" y="368481"/>
                  </a:cubicBezTo>
                  <a:cubicBezTo>
                    <a:pt x="336397" y="368481"/>
                    <a:pt x="330396" y="363147"/>
                    <a:pt x="326872" y="356099"/>
                  </a:cubicBezTo>
                  <a:cubicBezTo>
                    <a:pt x="320014" y="354289"/>
                    <a:pt x="313537" y="351241"/>
                    <a:pt x="306679" y="346574"/>
                  </a:cubicBezTo>
                  <a:cubicBezTo>
                    <a:pt x="303250" y="344288"/>
                    <a:pt x="300107" y="341620"/>
                    <a:pt x="296773" y="338382"/>
                  </a:cubicBezTo>
                  <a:cubicBezTo>
                    <a:pt x="295059" y="336858"/>
                    <a:pt x="293630" y="334953"/>
                    <a:pt x="292392" y="333239"/>
                  </a:cubicBezTo>
                  <a:cubicBezTo>
                    <a:pt x="288677" y="333810"/>
                    <a:pt x="284677" y="334191"/>
                    <a:pt x="280485" y="334382"/>
                  </a:cubicBezTo>
                  <a:cubicBezTo>
                    <a:pt x="263055" y="335239"/>
                    <a:pt x="243338" y="314760"/>
                    <a:pt x="254673" y="298282"/>
                  </a:cubicBezTo>
                  <a:cubicBezTo>
                    <a:pt x="255435" y="297329"/>
                    <a:pt x="256292" y="296091"/>
                    <a:pt x="257340" y="295139"/>
                  </a:cubicBezTo>
                  <a:cubicBezTo>
                    <a:pt x="258768" y="293615"/>
                    <a:pt x="260007" y="292281"/>
                    <a:pt x="261435" y="291043"/>
                  </a:cubicBezTo>
                  <a:cubicBezTo>
                    <a:pt x="256673" y="292567"/>
                    <a:pt x="251720" y="294091"/>
                    <a:pt x="246767" y="295520"/>
                  </a:cubicBezTo>
                  <a:cubicBezTo>
                    <a:pt x="243338" y="296281"/>
                    <a:pt x="239909" y="297425"/>
                    <a:pt x="236385" y="298282"/>
                  </a:cubicBezTo>
                  <a:cubicBezTo>
                    <a:pt x="224193" y="301520"/>
                    <a:pt x="215239" y="294567"/>
                    <a:pt x="211429" y="284756"/>
                  </a:cubicBezTo>
                  <a:cubicBezTo>
                    <a:pt x="210191" y="281994"/>
                    <a:pt x="209429" y="279136"/>
                    <a:pt x="209143" y="276089"/>
                  </a:cubicBezTo>
                  <a:cubicBezTo>
                    <a:pt x="203904" y="277613"/>
                    <a:pt x="198666" y="279041"/>
                    <a:pt x="193237" y="280184"/>
                  </a:cubicBezTo>
                  <a:cubicBezTo>
                    <a:pt x="184950" y="281994"/>
                    <a:pt x="176377" y="283328"/>
                    <a:pt x="167329" y="284471"/>
                  </a:cubicBezTo>
                  <a:cubicBezTo>
                    <a:pt x="158756" y="285518"/>
                    <a:pt x="151327" y="281708"/>
                    <a:pt x="146183" y="275803"/>
                  </a:cubicBezTo>
                  <a:lnTo>
                    <a:pt x="145992" y="275707"/>
                  </a:lnTo>
                  <a:cubicBezTo>
                    <a:pt x="142087" y="271231"/>
                    <a:pt x="139515" y="265706"/>
                    <a:pt x="139039" y="260182"/>
                  </a:cubicBezTo>
                  <a:cubicBezTo>
                    <a:pt x="138754" y="260182"/>
                    <a:pt x="138658" y="260372"/>
                    <a:pt x="138373" y="260467"/>
                  </a:cubicBezTo>
                  <a:cubicBezTo>
                    <a:pt x="117798" y="267516"/>
                    <a:pt x="97891" y="245323"/>
                    <a:pt x="105035" y="228178"/>
                  </a:cubicBezTo>
                  <a:cubicBezTo>
                    <a:pt x="103225" y="227892"/>
                    <a:pt x="101225" y="227702"/>
                    <a:pt x="99415" y="227321"/>
                  </a:cubicBezTo>
                  <a:cubicBezTo>
                    <a:pt x="80460" y="222653"/>
                    <a:pt x="67602" y="197031"/>
                    <a:pt x="86652" y="183410"/>
                  </a:cubicBezTo>
                  <a:cubicBezTo>
                    <a:pt x="84175" y="168170"/>
                    <a:pt x="59125" y="115021"/>
                    <a:pt x="48837" y="95685"/>
                  </a:cubicBezTo>
                  <a:cubicBezTo>
                    <a:pt x="40741" y="81112"/>
                    <a:pt x="42551" y="65491"/>
                    <a:pt x="50362" y="52727"/>
                  </a:cubicBezTo>
                  <a:cubicBezTo>
                    <a:pt x="40837" y="52060"/>
                    <a:pt x="31026" y="50917"/>
                    <a:pt x="21120" y="49679"/>
                  </a:cubicBezTo>
                  <a:cubicBezTo>
                    <a:pt x="20167" y="49489"/>
                    <a:pt x="19500" y="49489"/>
                    <a:pt x="18643" y="49108"/>
                  </a:cubicBezTo>
                  <a:cubicBezTo>
                    <a:pt x="-6217" y="43393"/>
                    <a:pt x="-5074" y="8055"/>
                    <a:pt x="15309" y="1197"/>
                  </a:cubicBezTo>
                  <a:cubicBezTo>
                    <a:pt x="18738" y="149"/>
                    <a:pt x="22644" y="-327"/>
                    <a:pt x="26835" y="244"/>
                  </a:cubicBezTo>
                  <a:cubicBezTo>
                    <a:pt x="54362" y="4150"/>
                    <a:pt x="80937" y="5959"/>
                    <a:pt x="106559" y="7864"/>
                  </a:cubicBezTo>
                  <a:cubicBezTo>
                    <a:pt x="163900" y="12627"/>
                    <a:pt x="217430" y="19485"/>
                    <a:pt x="269913" y="57585"/>
                  </a:cubicBezTo>
                  <a:cubicBezTo>
                    <a:pt x="305822" y="83683"/>
                    <a:pt x="319919" y="113402"/>
                    <a:pt x="347256" y="146263"/>
                  </a:cubicBezTo>
                  <a:cubicBezTo>
                    <a:pt x="368115" y="171218"/>
                    <a:pt x="377926" y="195888"/>
                    <a:pt x="417646" y="201127"/>
                  </a:cubicBezTo>
                  <a:cubicBezTo>
                    <a:pt x="432123" y="203222"/>
                    <a:pt x="454412" y="193316"/>
                    <a:pt x="470890" y="194554"/>
                  </a:cubicBezTo>
                  <a:cubicBezTo>
                    <a:pt x="538804" y="198746"/>
                    <a:pt x="611003" y="253895"/>
                    <a:pt x="650627" y="306092"/>
                  </a:cubicBezTo>
                  <a:cubicBezTo>
                    <a:pt x="673296" y="335715"/>
                    <a:pt x="685012" y="362861"/>
                    <a:pt x="690822" y="389912"/>
                  </a:cubicBezTo>
                  <a:cubicBezTo>
                    <a:pt x="698919" y="428012"/>
                    <a:pt x="695680" y="466112"/>
                    <a:pt x="694823" y="511928"/>
                  </a:cubicBezTo>
                  <a:cubicBezTo>
                    <a:pt x="695490" y="515547"/>
                    <a:pt x="695966" y="518976"/>
                    <a:pt x="696538" y="522786"/>
                  </a:cubicBezTo>
                  <a:cubicBezTo>
                    <a:pt x="698157" y="534311"/>
                    <a:pt x="699776" y="546408"/>
                    <a:pt x="700824" y="559076"/>
                  </a:cubicBezTo>
                  <a:cubicBezTo>
                    <a:pt x="703586" y="590604"/>
                    <a:pt x="654628" y="597748"/>
                    <a:pt x="651675" y="565839"/>
                  </a:cubicBezTo>
                  <a:close/>
                </a:path>
              </a:pathLst>
            </a:custGeom>
            <a:solidFill>
              <a:srgbClr val="D423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8" name="Freeform: Shape 9">
              <a:extLst>
                <a:ext uri="{FF2B5EF4-FFF2-40B4-BE49-F238E27FC236}">
                  <a16:creationId xmlns:a16="http://schemas.microsoft.com/office/drawing/2014/main" id="{7319B993-ADC3-4FC2-9FCF-CFBF102AABDD}"/>
                </a:ext>
              </a:extLst>
            </p:cNvPr>
            <p:cNvSpPr/>
            <p:nvPr/>
          </p:nvSpPr>
          <p:spPr>
            <a:xfrm>
              <a:off x="6029229" y="2858380"/>
              <a:ext cx="681037" cy="523089"/>
            </a:xfrm>
            <a:custGeom>
              <a:avLst/>
              <a:gdLst>
                <a:gd name="connsiteX0" fmla="*/ 679323 w 681037"/>
                <a:gd name="connsiteY0" fmla="*/ 511850 h 523089"/>
                <a:gd name="connsiteX1" fmla="*/ 675323 w 681037"/>
                <a:gd name="connsiteY1" fmla="*/ 389835 h 523089"/>
                <a:gd name="connsiteX2" fmla="*/ 611791 w 681037"/>
                <a:gd name="connsiteY2" fmla="*/ 368785 h 523089"/>
                <a:gd name="connsiteX3" fmla="*/ 434245 w 681037"/>
                <a:gd name="connsiteY3" fmla="*/ 269249 h 523089"/>
                <a:gd name="connsiteX4" fmla="*/ 369379 w 681037"/>
                <a:gd name="connsiteY4" fmla="*/ 207717 h 523089"/>
                <a:gd name="connsiteX5" fmla="*/ 317754 w 681037"/>
                <a:gd name="connsiteY5" fmla="*/ 231434 h 523089"/>
                <a:gd name="connsiteX6" fmla="*/ 299085 w 681037"/>
                <a:gd name="connsiteY6" fmla="*/ 264962 h 523089"/>
                <a:gd name="connsiteX7" fmla="*/ 211360 w 681037"/>
                <a:gd name="connsiteY7" fmla="*/ 214670 h 523089"/>
                <a:gd name="connsiteX8" fmla="*/ 143447 w 681037"/>
                <a:gd name="connsiteY8" fmla="*/ 186476 h 523089"/>
                <a:gd name="connsiteX9" fmla="*/ 91249 w 681037"/>
                <a:gd name="connsiteY9" fmla="*/ 7883 h 523089"/>
                <a:gd name="connsiteX10" fmla="*/ 11525 w 681037"/>
                <a:gd name="connsiteY10" fmla="*/ 263 h 523089"/>
                <a:gd name="connsiteX11" fmla="*/ 0 w 681037"/>
                <a:gd name="connsiteY11" fmla="*/ 1215 h 523089"/>
                <a:gd name="connsiteX12" fmla="*/ 3334 w 681037"/>
                <a:gd name="connsiteY12" fmla="*/ 49126 h 523089"/>
                <a:gd name="connsiteX13" fmla="*/ 32576 w 681037"/>
                <a:gd name="connsiteY13" fmla="*/ 206098 h 523089"/>
                <a:gd name="connsiteX14" fmla="*/ 49720 w 681037"/>
                <a:gd name="connsiteY14" fmla="*/ 224862 h 523089"/>
                <a:gd name="connsiteX15" fmla="*/ 56959 w 681037"/>
                <a:gd name="connsiteY15" fmla="*/ 256104 h 523089"/>
                <a:gd name="connsiteX16" fmla="*/ 98870 w 681037"/>
                <a:gd name="connsiteY16" fmla="*/ 270487 h 523089"/>
                <a:gd name="connsiteX17" fmla="*/ 130588 w 681037"/>
                <a:gd name="connsiteY17" fmla="*/ 275726 h 523089"/>
                <a:gd name="connsiteX18" fmla="*/ 130778 w 681037"/>
                <a:gd name="connsiteY18" fmla="*/ 275821 h 523089"/>
                <a:gd name="connsiteX19" fmla="*/ 177451 w 681037"/>
                <a:gd name="connsiteY19" fmla="*/ 280107 h 523089"/>
                <a:gd name="connsiteX20" fmla="*/ 177927 w 681037"/>
                <a:gd name="connsiteY20" fmla="*/ 280202 h 523089"/>
                <a:gd name="connsiteX21" fmla="*/ 196120 w 681037"/>
                <a:gd name="connsiteY21" fmla="*/ 284870 h 523089"/>
                <a:gd name="connsiteX22" fmla="*/ 231458 w 681037"/>
                <a:gd name="connsiteY22" fmla="*/ 295633 h 523089"/>
                <a:gd name="connsiteX23" fmla="*/ 239363 w 681037"/>
                <a:gd name="connsiteY23" fmla="*/ 298490 h 523089"/>
                <a:gd name="connsiteX24" fmla="*/ 291465 w 681037"/>
                <a:gd name="connsiteY24" fmla="*/ 323351 h 523089"/>
                <a:gd name="connsiteX25" fmla="*/ 291560 w 681037"/>
                <a:gd name="connsiteY25" fmla="*/ 324208 h 523089"/>
                <a:gd name="connsiteX26" fmla="*/ 290417 w 681037"/>
                <a:gd name="connsiteY26" fmla="*/ 344306 h 523089"/>
                <a:gd name="connsiteX27" fmla="*/ 291370 w 681037"/>
                <a:gd name="connsiteY27" fmla="*/ 346782 h 523089"/>
                <a:gd name="connsiteX28" fmla="*/ 338804 w 681037"/>
                <a:gd name="connsiteY28" fmla="*/ 406123 h 523089"/>
                <a:gd name="connsiteX29" fmla="*/ 353187 w 681037"/>
                <a:gd name="connsiteY29" fmla="*/ 426506 h 523089"/>
                <a:gd name="connsiteX30" fmla="*/ 359950 w 681037"/>
                <a:gd name="connsiteY30" fmla="*/ 428507 h 523089"/>
                <a:gd name="connsiteX31" fmla="*/ 361474 w 681037"/>
                <a:gd name="connsiteY31" fmla="*/ 428888 h 523089"/>
                <a:gd name="connsiteX32" fmla="*/ 381476 w 681037"/>
                <a:gd name="connsiteY32" fmla="*/ 446699 h 523089"/>
                <a:gd name="connsiteX33" fmla="*/ 409004 w 681037"/>
                <a:gd name="connsiteY33" fmla="*/ 450605 h 523089"/>
                <a:gd name="connsiteX34" fmla="*/ 425768 w 681037"/>
                <a:gd name="connsiteY34" fmla="*/ 461654 h 523089"/>
                <a:gd name="connsiteX35" fmla="*/ 557594 w 681037"/>
                <a:gd name="connsiteY35" fmla="*/ 476608 h 523089"/>
                <a:gd name="connsiteX36" fmla="*/ 594455 w 681037"/>
                <a:gd name="connsiteY36" fmla="*/ 487752 h 523089"/>
                <a:gd name="connsiteX37" fmla="*/ 619982 w 681037"/>
                <a:gd name="connsiteY37" fmla="*/ 499468 h 523089"/>
                <a:gd name="connsiteX38" fmla="*/ 681038 w 681037"/>
                <a:gd name="connsiteY38" fmla="*/ 523090 h 523089"/>
                <a:gd name="connsiteX39" fmla="*/ 679323 w 681037"/>
                <a:gd name="connsiteY39" fmla="*/ 511850 h 523089"/>
                <a:gd name="connsiteX40" fmla="*/ 412814 w 681037"/>
                <a:gd name="connsiteY40" fmla="*/ 326970 h 523089"/>
                <a:gd name="connsiteX41" fmla="*/ 413671 w 681037"/>
                <a:gd name="connsiteY41" fmla="*/ 327637 h 523089"/>
                <a:gd name="connsiteX42" fmla="*/ 404336 w 681037"/>
                <a:gd name="connsiteY42" fmla="*/ 325541 h 523089"/>
                <a:gd name="connsiteX43" fmla="*/ 387763 w 681037"/>
                <a:gd name="connsiteY43" fmla="*/ 293252 h 523089"/>
                <a:gd name="connsiteX44" fmla="*/ 385191 w 681037"/>
                <a:gd name="connsiteY44" fmla="*/ 286679 h 523089"/>
                <a:gd name="connsiteX45" fmla="*/ 412814 w 681037"/>
                <a:gd name="connsiteY45" fmla="*/ 326970 h 52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81037" h="523089">
                  <a:moveTo>
                    <a:pt x="679323" y="511850"/>
                  </a:moveTo>
                  <a:cubicBezTo>
                    <a:pt x="680180" y="466035"/>
                    <a:pt x="683419" y="427935"/>
                    <a:pt x="675323" y="389835"/>
                  </a:cubicBezTo>
                  <a:cubicBezTo>
                    <a:pt x="654177" y="380501"/>
                    <a:pt x="630746" y="374214"/>
                    <a:pt x="611791" y="368785"/>
                  </a:cubicBezTo>
                  <a:cubicBezTo>
                    <a:pt x="535686" y="347068"/>
                    <a:pt x="488918" y="338114"/>
                    <a:pt x="434245" y="269249"/>
                  </a:cubicBezTo>
                  <a:cubicBezTo>
                    <a:pt x="416052" y="246008"/>
                    <a:pt x="404527" y="210765"/>
                    <a:pt x="369379" y="207717"/>
                  </a:cubicBezTo>
                  <a:cubicBezTo>
                    <a:pt x="339471" y="205241"/>
                    <a:pt x="339947" y="219719"/>
                    <a:pt x="317754" y="231434"/>
                  </a:cubicBezTo>
                  <a:cubicBezTo>
                    <a:pt x="318040" y="231720"/>
                    <a:pt x="297561" y="263819"/>
                    <a:pt x="299085" y="264962"/>
                  </a:cubicBezTo>
                  <a:cubicBezTo>
                    <a:pt x="293179" y="264677"/>
                    <a:pt x="224218" y="218861"/>
                    <a:pt x="211360" y="214670"/>
                  </a:cubicBezTo>
                  <a:cubicBezTo>
                    <a:pt x="178403" y="203907"/>
                    <a:pt x="157353" y="199240"/>
                    <a:pt x="143447" y="186476"/>
                  </a:cubicBezTo>
                  <a:cubicBezTo>
                    <a:pt x="147161" y="111324"/>
                    <a:pt x="123158" y="65414"/>
                    <a:pt x="91249" y="7883"/>
                  </a:cubicBezTo>
                  <a:cubicBezTo>
                    <a:pt x="65627" y="5978"/>
                    <a:pt x="39052" y="4168"/>
                    <a:pt x="11525" y="263"/>
                  </a:cubicBezTo>
                  <a:cubicBezTo>
                    <a:pt x="7334" y="-309"/>
                    <a:pt x="3429" y="72"/>
                    <a:pt x="0" y="1215"/>
                  </a:cubicBezTo>
                  <a:cubicBezTo>
                    <a:pt x="381" y="17503"/>
                    <a:pt x="1524" y="33314"/>
                    <a:pt x="3334" y="49126"/>
                  </a:cubicBezTo>
                  <a:cubicBezTo>
                    <a:pt x="8953" y="101894"/>
                    <a:pt x="20574" y="153520"/>
                    <a:pt x="32576" y="206098"/>
                  </a:cubicBezTo>
                  <a:cubicBezTo>
                    <a:pt x="34957" y="216385"/>
                    <a:pt x="41815" y="222290"/>
                    <a:pt x="49720" y="224862"/>
                  </a:cubicBezTo>
                  <a:cubicBezTo>
                    <a:pt x="52197" y="235244"/>
                    <a:pt x="54769" y="245722"/>
                    <a:pt x="56959" y="256104"/>
                  </a:cubicBezTo>
                  <a:cubicBezTo>
                    <a:pt x="61531" y="277916"/>
                    <a:pt x="86201" y="281155"/>
                    <a:pt x="98870" y="270487"/>
                  </a:cubicBezTo>
                  <a:cubicBezTo>
                    <a:pt x="108490" y="273821"/>
                    <a:pt x="119348" y="275249"/>
                    <a:pt x="130588" y="275726"/>
                  </a:cubicBezTo>
                  <a:lnTo>
                    <a:pt x="130778" y="275821"/>
                  </a:lnTo>
                  <a:cubicBezTo>
                    <a:pt x="146590" y="276773"/>
                    <a:pt x="162877" y="276678"/>
                    <a:pt x="177451" y="280107"/>
                  </a:cubicBezTo>
                  <a:cubicBezTo>
                    <a:pt x="177641" y="280202"/>
                    <a:pt x="177737" y="280107"/>
                    <a:pt x="177927" y="280202"/>
                  </a:cubicBezTo>
                  <a:cubicBezTo>
                    <a:pt x="183547" y="281631"/>
                    <a:pt x="189738" y="283060"/>
                    <a:pt x="196120" y="284870"/>
                  </a:cubicBezTo>
                  <a:cubicBezTo>
                    <a:pt x="207359" y="287822"/>
                    <a:pt x="219647" y="291442"/>
                    <a:pt x="231458" y="295633"/>
                  </a:cubicBezTo>
                  <a:cubicBezTo>
                    <a:pt x="234220" y="296395"/>
                    <a:pt x="236887" y="297347"/>
                    <a:pt x="239363" y="298490"/>
                  </a:cubicBezTo>
                  <a:cubicBezTo>
                    <a:pt x="258413" y="305539"/>
                    <a:pt x="276701" y="313826"/>
                    <a:pt x="291465" y="323351"/>
                  </a:cubicBezTo>
                  <a:cubicBezTo>
                    <a:pt x="291465" y="323636"/>
                    <a:pt x="291560" y="323922"/>
                    <a:pt x="291560" y="324208"/>
                  </a:cubicBezTo>
                  <a:cubicBezTo>
                    <a:pt x="288798" y="330685"/>
                    <a:pt x="288226" y="337924"/>
                    <a:pt x="290417" y="344306"/>
                  </a:cubicBezTo>
                  <a:cubicBezTo>
                    <a:pt x="290798" y="345163"/>
                    <a:pt x="290989" y="346020"/>
                    <a:pt x="291370" y="346782"/>
                  </a:cubicBezTo>
                  <a:cubicBezTo>
                    <a:pt x="299561" y="367928"/>
                    <a:pt x="316992" y="395169"/>
                    <a:pt x="338804" y="406123"/>
                  </a:cubicBezTo>
                  <a:cubicBezTo>
                    <a:pt x="339757" y="414505"/>
                    <a:pt x="344710" y="422696"/>
                    <a:pt x="353187" y="426506"/>
                  </a:cubicBezTo>
                  <a:cubicBezTo>
                    <a:pt x="355092" y="427459"/>
                    <a:pt x="357378" y="428126"/>
                    <a:pt x="359950" y="428507"/>
                  </a:cubicBezTo>
                  <a:cubicBezTo>
                    <a:pt x="360616" y="428697"/>
                    <a:pt x="360997" y="428792"/>
                    <a:pt x="361474" y="428888"/>
                  </a:cubicBezTo>
                  <a:cubicBezTo>
                    <a:pt x="363950" y="437270"/>
                    <a:pt x="370808" y="444413"/>
                    <a:pt x="381476" y="446699"/>
                  </a:cubicBezTo>
                  <a:cubicBezTo>
                    <a:pt x="394906" y="449557"/>
                    <a:pt x="400907" y="450414"/>
                    <a:pt x="409004" y="450605"/>
                  </a:cubicBezTo>
                  <a:cubicBezTo>
                    <a:pt x="413099" y="456224"/>
                    <a:pt x="418814" y="460606"/>
                    <a:pt x="425768" y="461654"/>
                  </a:cubicBezTo>
                  <a:cubicBezTo>
                    <a:pt x="470630" y="469274"/>
                    <a:pt x="514255" y="467273"/>
                    <a:pt x="557594" y="476608"/>
                  </a:cubicBezTo>
                  <a:cubicBezTo>
                    <a:pt x="569785" y="479275"/>
                    <a:pt x="582073" y="482799"/>
                    <a:pt x="594455" y="487752"/>
                  </a:cubicBezTo>
                  <a:cubicBezTo>
                    <a:pt x="603504" y="491467"/>
                    <a:pt x="611886" y="495467"/>
                    <a:pt x="619982" y="499468"/>
                  </a:cubicBezTo>
                  <a:cubicBezTo>
                    <a:pt x="640175" y="509469"/>
                    <a:pt x="658749" y="518994"/>
                    <a:pt x="681038" y="523090"/>
                  </a:cubicBezTo>
                  <a:cubicBezTo>
                    <a:pt x="680466" y="518899"/>
                    <a:pt x="679990" y="515470"/>
                    <a:pt x="679323" y="511850"/>
                  </a:cubicBezTo>
                  <a:close/>
                  <a:moveTo>
                    <a:pt x="412814" y="326970"/>
                  </a:moveTo>
                  <a:lnTo>
                    <a:pt x="413671" y="327637"/>
                  </a:lnTo>
                  <a:cubicBezTo>
                    <a:pt x="410432" y="326780"/>
                    <a:pt x="407384" y="326018"/>
                    <a:pt x="404336" y="325541"/>
                  </a:cubicBezTo>
                  <a:cubicBezTo>
                    <a:pt x="401383" y="315350"/>
                    <a:pt x="394430" y="304682"/>
                    <a:pt x="387763" y="293252"/>
                  </a:cubicBezTo>
                  <a:cubicBezTo>
                    <a:pt x="386810" y="291061"/>
                    <a:pt x="386048" y="288584"/>
                    <a:pt x="385191" y="286679"/>
                  </a:cubicBezTo>
                  <a:cubicBezTo>
                    <a:pt x="396907" y="301443"/>
                    <a:pt x="407479" y="320398"/>
                    <a:pt x="412814" y="326970"/>
                  </a:cubicBezTo>
                  <a:close/>
                </a:path>
              </a:pathLst>
            </a:custGeom>
            <a:solidFill>
              <a:srgbClr val="C23E49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39" name="Freeform: Shape 10">
              <a:extLst>
                <a:ext uri="{FF2B5EF4-FFF2-40B4-BE49-F238E27FC236}">
                  <a16:creationId xmlns:a16="http://schemas.microsoft.com/office/drawing/2014/main" id="{44E0A25A-F8D4-4B55-BFBD-CA53627E87FC}"/>
                </a:ext>
              </a:extLst>
            </p:cNvPr>
            <p:cNvSpPr/>
            <p:nvPr/>
          </p:nvSpPr>
          <p:spPr>
            <a:xfrm>
              <a:off x="6071795" y="2552588"/>
              <a:ext cx="556816" cy="781136"/>
            </a:xfrm>
            <a:custGeom>
              <a:avLst/>
              <a:gdLst>
                <a:gd name="connsiteX0" fmla="*/ 491406 w 556816"/>
                <a:gd name="connsiteY0" fmla="*/ 725154 h 781136"/>
                <a:gd name="connsiteX1" fmla="*/ 444352 w 556816"/>
                <a:gd name="connsiteY1" fmla="*/ 683149 h 781136"/>
                <a:gd name="connsiteX2" fmla="*/ 437875 w 556816"/>
                <a:gd name="connsiteY2" fmla="*/ 677053 h 781136"/>
                <a:gd name="connsiteX3" fmla="*/ 341196 w 556816"/>
                <a:gd name="connsiteY3" fmla="*/ 561134 h 781136"/>
                <a:gd name="connsiteX4" fmla="*/ 399299 w 556816"/>
                <a:gd name="connsiteY4" fmla="*/ 434070 h 781136"/>
                <a:gd name="connsiteX5" fmla="*/ 457306 w 556816"/>
                <a:gd name="connsiteY5" fmla="*/ 344059 h 781136"/>
                <a:gd name="connsiteX6" fmla="*/ 511980 w 556816"/>
                <a:gd name="connsiteY6" fmla="*/ 255858 h 781136"/>
                <a:gd name="connsiteX7" fmla="*/ 555223 w 556816"/>
                <a:gd name="connsiteY7" fmla="*/ 165465 h 781136"/>
                <a:gd name="connsiteX8" fmla="*/ 515313 w 556816"/>
                <a:gd name="connsiteY8" fmla="*/ 59643 h 781136"/>
                <a:gd name="connsiteX9" fmla="*/ 402347 w 556816"/>
                <a:gd name="connsiteY9" fmla="*/ 207 h 781136"/>
                <a:gd name="connsiteX10" fmla="*/ 381963 w 556816"/>
                <a:gd name="connsiteY10" fmla="*/ 3159 h 781136"/>
                <a:gd name="connsiteX11" fmla="*/ 323861 w 556816"/>
                <a:gd name="connsiteY11" fmla="*/ 34211 h 781136"/>
                <a:gd name="connsiteX12" fmla="*/ 293381 w 556816"/>
                <a:gd name="connsiteY12" fmla="*/ 71739 h 781136"/>
                <a:gd name="connsiteX13" fmla="*/ 295762 w 556816"/>
                <a:gd name="connsiteY13" fmla="*/ 99171 h 781136"/>
                <a:gd name="connsiteX14" fmla="*/ 322432 w 556816"/>
                <a:gd name="connsiteY14" fmla="*/ 135747 h 781136"/>
                <a:gd name="connsiteX15" fmla="*/ 361866 w 556816"/>
                <a:gd name="connsiteY15" fmla="*/ 174800 h 781136"/>
                <a:gd name="connsiteX16" fmla="*/ 346721 w 556816"/>
                <a:gd name="connsiteY16" fmla="*/ 212805 h 781136"/>
                <a:gd name="connsiteX17" fmla="*/ 322051 w 556816"/>
                <a:gd name="connsiteY17" fmla="*/ 257858 h 781136"/>
                <a:gd name="connsiteX18" fmla="*/ 231278 w 556816"/>
                <a:gd name="connsiteY18" fmla="*/ 421593 h 781136"/>
                <a:gd name="connsiteX19" fmla="*/ 194035 w 556816"/>
                <a:gd name="connsiteY19" fmla="*/ 470265 h 781136"/>
                <a:gd name="connsiteX20" fmla="*/ 40492 w 556816"/>
                <a:gd name="connsiteY20" fmla="*/ 464931 h 781136"/>
                <a:gd name="connsiteX21" fmla="*/ 18775 w 556816"/>
                <a:gd name="connsiteY21" fmla="*/ 472361 h 781136"/>
                <a:gd name="connsiteX22" fmla="*/ 16013 w 556816"/>
                <a:gd name="connsiteY22" fmla="*/ 471885 h 781136"/>
                <a:gd name="connsiteX23" fmla="*/ 1059 w 556816"/>
                <a:gd name="connsiteY23" fmla="*/ 491887 h 781136"/>
                <a:gd name="connsiteX24" fmla="*/ 129646 w 556816"/>
                <a:gd name="connsiteY24" fmla="*/ 609616 h 781136"/>
                <a:gd name="connsiteX25" fmla="*/ 260424 w 556816"/>
                <a:gd name="connsiteY25" fmla="*/ 632190 h 781136"/>
                <a:gd name="connsiteX26" fmla="*/ 318813 w 556816"/>
                <a:gd name="connsiteY26" fmla="*/ 663337 h 781136"/>
                <a:gd name="connsiteX27" fmla="*/ 325861 w 556816"/>
                <a:gd name="connsiteY27" fmla="*/ 684006 h 781136"/>
                <a:gd name="connsiteX28" fmla="*/ 321670 w 556816"/>
                <a:gd name="connsiteY28" fmla="*/ 705342 h 781136"/>
                <a:gd name="connsiteX29" fmla="*/ 375582 w 556816"/>
                <a:gd name="connsiteY29" fmla="*/ 771446 h 781136"/>
                <a:gd name="connsiteX30" fmla="*/ 469212 w 556816"/>
                <a:gd name="connsiteY30" fmla="*/ 765064 h 781136"/>
                <a:gd name="connsiteX31" fmla="*/ 491406 w 556816"/>
                <a:gd name="connsiteY31" fmla="*/ 725154 h 781136"/>
                <a:gd name="connsiteX32" fmla="*/ 188320 w 556816"/>
                <a:gd name="connsiteY32" fmla="*/ 526272 h 781136"/>
                <a:gd name="connsiteX33" fmla="*/ 179748 w 556816"/>
                <a:gd name="connsiteY33" fmla="*/ 521415 h 781136"/>
                <a:gd name="connsiteX34" fmla="*/ 193464 w 556816"/>
                <a:gd name="connsiteY34" fmla="*/ 513128 h 781136"/>
                <a:gd name="connsiteX35" fmla="*/ 198988 w 556816"/>
                <a:gd name="connsiteY35" fmla="*/ 525225 h 781136"/>
                <a:gd name="connsiteX36" fmla="*/ 188320 w 556816"/>
                <a:gd name="connsiteY36" fmla="*/ 526272 h 78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6816" h="781136">
                  <a:moveTo>
                    <a:pt x="491406" y="725154"/>
                  </a:moveTo>
                  <a:cubicBezTo>
                    <a:pt x="480261" y="707343"/>
                    <a:pt x="462926" y="693531"/>
                    <a:pt x="444352" y="683149"/>
                  </a:cubicBezTo>
                  <a:cubicBezTo>
                    <a:pt x="442638" y="680673"/>
                    <a:pt x="440733" y="678482"/>
                    <a:pt x="437875" y="677053"/>
                  </a:cubicBezTo>
                  <a:cubicBezTo>
                    <a:pt x="384059" y="648192"/>
                    <a:pt x="377868" y="598091"/>
                    <a:pt x="341196" y="561134"/>
                  </a:cubicBezTo>
                  <a:cubicBezTo>
                    <a:pt x="356913" y="518081"/>
                    <a:pt x="379773" y="475980"/>
                    <a:pt x="399299" y="434070"/>
                  </a:cubicBezTo>
                  <a:cubicBezTo>
                    <a:pt x="414063" y="402828"/>
                    <a:pt x="438923" y="373301"/>
                    <a:pt x="457306" y="344059"/>
                  </a:cubicBezTo>
                  <a:cubicBezTo>
                    <a:pt x="475689" y="314817"/>
                    <a:pt x="492072" y="284433"/>
                    <a:pt x="511980" y="255858"/>
                  </a:cubicBezTo>
                  <a:cubicBezTo>
                    <a:pt x="531220" y="228045"/>
                    <a:pt x="549413" y="198612"/>
                    <a:pt x="555223" y="165465"/>
                  </a:cubicBezTo>
                  <a:cubicBezTo>
                    <a:pt x="562843" y="122222"/>
                    <a:pt x="542079" y="90789"/>
                    <a:pt x="515313" y="59643"/>
                  </a:cubicBezTo>
                  <a:cubicBezTo>
                    <a:pt x="484833" y="24495"/>
                    <a:pt x="452258" y="-2651"/>
                    <a:pt x="402347" y="207"/>
                  </a:cubicBezTo>
                  <a:cubicBezTo>
                    <a:pt x="395394" y="492"/>
                    <a:pt x="388726" y="1445"/>
                    <a:pt x="381963" y="3159"/>
                  </a:cubicBezTo>
                  <a:cubicBezTo>
                    <a:pt x="360342" y="8303"/>
                    <a:pt x="340053" y="19066"/>
                    <a:pt x="323861" y="34211"/>
                  </a:cubicBezTo>
                  <a:cubicBezTo>
                    <a:pt x="313288" y="44117"/>
                    <a:pt x="296715" y="57738"/>
                    <a:pt x="293381" y="71739"/>
                  </a:cubicBezTo>
                  <a:cubicBezTo>
                    <a:pt x="291285" y="80883"/>
                    <a:pt x="292428" y="90408"/>
                    <a:pt x="295762" y="99171"/>
                  </a:cubicBezTo>
                  <a:cubicBezTo>
                    <a:pt x="300620" y="112697"/>
                    <a:pt x="311002" y="126794"/>
                    <a:pt x="322432" y="135747"/>
                  </a:cubicBezTo>
                  <a:cubicBezTo>
                    <a:pt x="337958" y="148225"/>
                    <a:pt x="361770" y="150225"/>
                    <a:pt x="361866" y="174800"/>
                  </a:cubicBezTo>
                  <a:cubicBezTo>
                    <a:pt x="361770" y="188611"/>
                    <a:pt x="354341" y="201184"/>
                    <a:pt x="346721" y="212805"/>
                  </a:cubicBezTo>
                  <a:cubicBezTo>
                    <a:pt x="336815" y="227092"/>
                    <a:pt x="329957" y="242523"/>
                    <a:pt x="322051" y="257858"/>
                  </a:cubicBezTo>
                  <a:cubicBezTo>
                    <a:pt x="293857" y="312912"/>
                    <a:pt x="268330" y="371586"/>
                    <a:pt x="231278" y="421593"/>
                  </a:cubicBezTo>
                  <a:cubicBezTo>
                    <a:pt x="218419" y="439214"/>
                    <a:pt x="203179" y="452263"/>
                    <a:pt x="194035" y="470265"/>
                  </a:cubicBezTo>
                  <a:cubicBezTo>
                    <a:pt x="143076" y="486553"/>
                    <a:pt x="90594" y="493411"/>
                    <a:pt x="40492" y="464931"/>
                  </a:cubicBezTo>
                  <a:cubicBezTo>
                    <a:pt x="31348" y="459693"/>
                    <a:pt x="21537" y="463312"/>
                    <a:pt x="18775" y="472361"/>
                  </a:cubicBezTo>
                  <a:cubicBezTo>
                    <a:pt x="17632" y="472266"/>
                    <a:pt x="16965" y="472170"/>
                    <a:pt x="16013" y="471885"/>
                  </a:cubicBezTo>
                  <a:cubicBezTo>
                    <a:pt x="5345" y="469789"/>
                    <a:pt x="-3037" y="482457"/>
                    <a:pt x="1059" y="491887"/>
                  </a:cubicBezTo>
                  <a:cubicBezTo>
                    <a:pt x="32301" y="563515"/>
                    <a:pt x="76116" y="593519"/>
                    <a:pt x="129646" y="609616"/>
                  </a:cubicBezTo>
                  <a:cubicBezTo>
                    <a:pt x="168318" y="621237"/>
                    <a:pt x="212228" y="625332"/>
                    <a:pt x="260424" y="632190"/>
                  </a:cubicBezTo>
                  <a:cubicBezTo>
                    <a:pt x="246804" y="669814"/>
                    <a:pt x="285475" y="688864"/>
                    <a:pt x="318813" y="663337"/>
                  </a:cubicBezTo>
                  <a:cubicBezTo>
                    <a:pt x="321765" y="669909"/>
                    <a:pt x="323670" y="676863"/>
                    <a:pt x="325861" y="684006"/>
                  </a:cubicBezTo>
                  <a:cubicBezTo>
                    <a:pt x="321765" y="690007"/>
                    <a:pt x="320146" y="697913"/>
                    <a:pt x="321670" y="705342"/>
                  </a:cubicBezTo>
                  <a:cubicBezTo>
                    <a:pt x="318146" y="716868"/>
                    <a:pt x="361961" y="766398"/>
                    <a:pt x="375582" y="771446"/>
                  </a:cubicBezTo>
                  <a:cubicBezTo>
                    <a:pt x="418920" y="787353"/>
                    <a:pt x="431970" y="782590"/>
                    <a:pt x="469212" y="765064"/>
                  </a:cubicBezTo>
                  <a:cubicBezTo>
                    <a:pt x="490072" y="755349"/>
                    <a:pt x="501693" y="741918"/>
                    <a:pt x="491406" y="725154"/>
                  </a:cubicBezTo>
                  <a:close/>
                  <a:moveTo>
                    <a:pt x="188320" y="526272"/>
                  </a:moveTo>
                  <a:cubicBezTo>
                    <a:pt x="185939" y="524082"/>
                    <a:pt x="183462" y="522272"/>
                    <a:pt x="179748" y="521415"/>
                  </a:cubicBezTo>
                  <a:cubicBezTo>
                    <a:pt x="184320" y="518938"/>
                    <a:pt x="189177" y="516271"/>
                    <a:pt x="193464" y="513128"/>
                  </a:cubicBezTo>
                  <a:cubicBezTo>
                    <a:pt x="192892" y="518652"/>
                    <a:pt x="195273" y="522367"/>
                    <a:pt x="198988" y="525225"/>
                  </a:cubicBezTo>
                  <a:cubicBezTo>
                    <a:pt x="195178" y="525510"/>
                    <a:pt x="191654" y="526082"/>
                    <a:pt x="188320" y="526272"/>
                  </a:cubicBezTo>
                  <a:close/>
                </a:path>
              </a:pathLst>
            </a:custGeom>
            <a:solidFill>
              <a:srgbClr val="8AB5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0" name="Freeform: Shape 11">
              <a:extLst>
                <a:ext uri="{FF2B5EF4-FFF2-40B4-BE49-F238E27FC236}">
                  <a16:creationId xmlns:a16="http://schemas.microsoft.com/office/drawing/2014/main" id="{AB73AFC1-C156-43BB-9495-6214526C9457}"/>
                </a:ext>
              </a:extLst>
            </p:cNvPr>
            <p:cNvSpPr/>
            <p:nvPr/>
          </p:nvSpPr>
          <p:spPr>
            <a:xfrm>
              <a:off x="6071543" y="2555747"/>
              <a:ext cx="444747" cy="606456"/>
            </a:xfrm>
            <a:custGeom>
              <a:avLst/>
              <a:gdLst>
                <a:gd name="connsiteX0" fmla="*/ 145042 w 444747"/>
                <a:gd name="connsiteY0" fmla="*/ 594360 h 606456"/>
                <a:gd name="connsiteX1" fmla="*/ 129612 w 444747"/>
                <a:gd name="connsiteY1" fmla="*/ 606457 h 606456"/>
                <a:gd name="connsiteX2" fmla="*/ 1024 w 444747"/>
                <a:gd name="connsiteY2" fmla="*/ 488728 h 606456"/>
                <a:gd name="connsiteX3" fmla="*/ 15979 w 444747"/>
                <a:gd name="connsiteY3" fmla="*/ 468725 h 606456"/>
                <a:gd name="connsiteX4" fmla="*/ 18741 w 444747"/>
                <a:gd name="connsiteY4" fmla="*/ 469202 h 606456"/>
                <a:gd name="connsiteX5" fmla="*/ 40458 w 444747"/>
                <a:gd name="connsiteY5" fmla="*/ 461772 h 606456"/>
                <a:gd name="connsiteX6" fmla="*/ 194001 w 444747"/>
                <a:gd name="connsiteY6" fmla="*/ 467106 h 606456"/>
                <a:gd name="connsiteX7" fmla="*/ 231244 w 444747"/>
                <a:gd name="connsiteY7" fmla="*/ 418433 h 606456"/>
                <a:gd name="connsiteX8" fmla="*/ 322017 w 444747"/>
                <a:gd name="connsiteY8" fmla="*/ 254699 h 606456"/>
                <a:gd name="connsiteX9" fmla="*/ 346687 w 444747"/>
                <a:gd name="connsiteY9" fmla="*/ 209645 h 606456"/>
                <a:gd name="connsiteX10" fmla="*/ 361831 w 444747"/>
                <a:gd name="connsiteY10" fmla="*/ 171641 h 606456"/>
                <a:gd name="connsiteX11" fmla="*/ 322398 w 444747"/>
                <a:gd name="connsiteY11" fmla="*/ 132588 h 606456"/>
                <a:gd name="connsiteX12" fmla="*/ 295728 w 444747"/>
                <a:gd name="connsiteY12" fmla="*/ 96012 h 606456"/>
                <a:gd name="connsiteX13" fmla="*/ 293347 w 444747"/>
                <a:gd name="connsiteY13" fmla="*/ 68580 h 606456"/>
                <a:gd name="connsiteX14" fmla="*/ 323827 w 444747"/>
                <a:gd name="connsiteY14" fmla="*/ 31052 h 606456"/>
                <a:gd name="connsiteX15" fmla="*/ 381929 w 444747"/>
                <a:gd name="connsiteY15" fmla="*/ 0 h 606456"/>
                <a:gd name="connsiteX16" fmla="*/ 346020 w 444747"/>
                <a:gd name="connsiteY16" fmla="*/ 104204 h 606456"/>
                <a:gd name="connsiteX17" fmla="*/ 426982 w 444747"/>
                <a:gd name="connsiteY17" fmla="*/ 233267 h 606456"/>
                <a:gd name="connsiteX18" fmla="*/ 180571 w 444747"/>
                <a:gd name="connsiteY18" fmla="*/ 492347 h 606456"/>
                <a:gd name="connsiteX19" fmla="*/ 65223 w 444747"/>
                <a:gd name="connsiteY19" fmla="*/ 534543 h 606456"/>
                <a:gd name="connsiteX20" fmla="*/ 145042 w 444747"/>
                <a:gd name="connsiteY20" fmla="*/ 594360 h 606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4747" h="606456">
                  <a:moveTo>
                    <a:pt x="145042" y="594360"/>
                  </a:moveTo>
                  <a:cubicBezTo>
                    <a:pt x="145042" y="594360"/>
                    <a:pt x="139232" y="599504"/>
                    <a:pt x="129612" y="606457"/>
                  </a:cubicBezTo>
                  <a:cubicBezTo>
                    <a:pt x="76081" y="590455"/>
                    <a:pt x="32266" y="560356"/>
                    <a:pt x="1024" y="488728"/>
                  </a:cubicBezTo>
                  <a:cubicBezTo>
                    <a:pt x="-2976" y="479393"/>
                    <a:pt x="5311" y="466630"/>
                    <a:pt x="15979" y="468725"/>
                  </a:cubicBezTo>
                  <a:cubicBezTo>
                    <a:pt x="16931" y="469011"/>
                    <a:pt x="17598" y="469202"/>
                    <a:pt x="18741" y="469202"/>
                  </a:cubicBezTo>
                  <a:cubicBezTo>
                    <a:pt x="21503" y="460248"/>
                    <a:pt x="31409" y="456533"/>
                    <a:pt x="40458" y="461772"/>
                  </a:cubicBezTo>
                  <a:cubicBezTo>
                    <a:pt x="90559" y="490252"/>
                    <a:pt x="143042" y="483394"/>
                    <a:pt x="194001" y="467106"/>
                  </a:cubicBezTo>
                  <a:cubicBezTo>
                    <a:pt x="203145" y="449104"/>
                    <a:pt x="218480" y="436055"/>
                    <a:pt x="231244" y="418433"/>
                  </a:cubicBezTo>
                  <a:cubicBezTo>
                    <a:pt x="268296" y="368427"/>
                    <a:pt x="293823" y="309753"/>
                    <a:pt x="322017" y="254699"/>
                  </a:cubicBezTo>
                  <a:cubicBezTo>
                    <a:pt x="330018" y="239363"/>
                    <a:pt x="336781" y="223933"/>
                    <a:pt x="346687" y="209645"/>
                  </a:cubicBezTo>
                  <a:cubicBezTo>
                    <a:pt x="354307" y="197930"/>
                    <a:pt x="361736" y="185357"/>
                    <a:pt x="361831" y="171641"/>
                  </a:cubicBezTo>
                  <a:cubicBezTo>
                    <a:pt x="361736" y="147066"/>
                    <a:pt x="337924" y="145066"/>
                    <a:pt x="322398" y="132588"/>
                  </a:cubicBezTo>
                  <a:cubicBezTo>
                    <a:pt x="310968" y="123635"/>
                    <a:pt x="300586" y="109538"/>
                    <a:pt x="295728" y="96012"/>
                  </a:cubicBezTo>
                  <a:cubicBezTo>
                    <a:pt x="292394" y="87249"/>
                    <a:pt x="291346" y="77724"/>
                    <a:pt x="293347" y="68580"/>
                  </a:cubicBezTo>
                  <a:cubicBezTo>
                    <a:pt x="296776" y="54578"/>
                    <a:pt x="313349" y="40862"/>
                    <a:pt x="323827" y="31052"/>
                  </a:cubicBezTo>
                  <a:cubicBezTo>
                    <a:pt x="339924" y="15907"/>
                    <a:pt x="360307" y="5048"/>
                    <a:pt x="381929" y="0"/>
                  </a:cubicBezTo>
                  <a:cubicBezTo>
                    <a:pt x="341543" y="31718"/>
                    <a:pt x="307729" y="74295"/>
                    <a:pt x="346020" y="104204"/>
                  </a:cubicBezTo>
                  <a:cubicBezTo>
                    <a:pt x="417648" y="159830"/>
                    <a:pt x="475179" y="145733"/>
                    <a:pt x="426982" y="233267"/>
                  </a:cubicBezTo>
                  <a:cubicBezTo>
                    <a:pt x="378500" y="320516"/>
                    <a:pt x="245245" y="488347"/>
                    <a:pt x="180571" y="492347"/>
                  </a:cubicBezTo>
                  <a:cubicBezTo>
                    <a:pt x="115896" y="496443"/>
                    <a:pt x="49221" y="506349"/>
                    <a:pt x="65223" y="534543"/>
                  </a:cubicBezTo>
                  <a:cubicBezTo>
                    <a:pt x="81130" y="562642"/>
                    <a:pt x="145042" y="594360"/>
                    <a:pt x="145042" y="59436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1" name="Freeform: Shape 12">
              <a:extLst>
                <a:ext uri="{FF2B5EF4-FFF2-40B4-BE49-F238E27FC236}">
                  <a16:creationId xmlns:a16="http://schemas.microsoft.com/office/drawing/2014/main" id="{096DB9C8-94E8-4261-A2A7-146C06364869}"/>
                </a:ext>
              </a:extLst>
            </p:cNvPr>
            <p:cNvSpPr/>
            <p:nvPr/>
          </p:nvSpPr>
          <p:spPr>
            <a:xfrm>
              <a:off x="5424428" y="2773336"/>
              <a:ext cx="1346328" cy="1535300"/>
            </a:xfrm>
            <a:custGeom>
              <a:avLst/>
              <a:gdLst>
                <a:gd name="connsiteX0" fmla="*/ 1258120 w 1346328"/>
                <a:gd name="connsiteY0" fmla="*/ 963511 h 1535300"/>
                <a:gd name="connsiteX1" fmla="*/ 1330225 w 1346328"/>
                <a:gd name="connsiteY1" fmla="*/ 666141 h 1535300"/>
                <a:gd name="connsiteX2" fmla="*/ 1100672 w 1346328"/>
                <a:gd name="connsiteY2" fmla="*/ 537839 h 1535300"/>
                <a:gd name="connsiteX3" fmla="*/ 1025425 w 1346328"/>
                <a:gd name="connsiteY3" fmla="*/ 532315 h 1535300"/>
                <a:gd name="connsiteX4" fmla="*/ 963226 w 1346328"/>
                <a:gd name="connsiteY4" fmla="*/ 441446 h 1535300"/>
                <a:gd name="connsiteX5" fmla="*/ 811112 w 1346328"/>
                <a:gd name="connsiteY5" fmla="*/ 357817 h 1535300"/>
                <a:gd name="connsiteX6" fmla="*/ 808826 w 1346328"/>
                <a:gd name="connsiteY6" fmla="*/ 357721 h 1535300"/>
                <a:gd name="connsiteX7" fmla="*/ 720434 w 1346328"/>
                <a:gd name="connsiteY7" fmla="*/ 355054 h 1535300"/>
                <a:gd name="connsiteX8" fmla="*/ 688430 w 1346328"/>
                <a:gd name="connsiteY8" fmla="*/ 274949 h 1535300"/>
                <a:gd name="connsiteX9" fmla="*/ 655950 w 1346328"/>
                <a:gd name="connsiteY9" fmla="*/ 113977 h 1535300"/>
                <a:gd name="connsiteX10" fmla="*/ 405633 w 1346328"/>
                <a:gd name="connsiteY10" fmla="*/ 28537 h 1535300"/>
                <a:gd name="connsiteX11" fmla="*/ 308287 w 1346328"/>
                <a:gd name="connsiteY11" fmla="*/ 136837 h 1535300"/>
                <a:gd name="connsiteX12" fmla="*/ 219229 w 1346328"/>
                <a:gd name="connsiteY12" fmla="*/ 300286 h 1535300"/>
                <a:gd name="connsiteX13" fmla="*/ 163603 w 1346328"/>
                <a:gd name="connsiteY13" fmla="*/ 487642 h 1535300"/>
                <a:gd name="connsiteX14" fmla="*/ 63400 w 1346328"/>
                <a:gd name="connsiteY14" fmla="*/ 838258 h 1535300"/>
                <a:gd name="connsiteX15" fmla="*/ 19870 w 1346328"/>
                <a:gd name="connsiteY15" fmla="*/ 997992 h 1535300"/>
                <a:gd name="connsiteX16" fmla="*/ 49684 w 1346328"/>
                <a:gd name="connsiteY16" fmla="*/ 1286885 h 1535300"/>
                <a:gd name="connsiteX17" fmla="*/ 179414 w 1346328"/>
                <a:gd name="connsiteY17" fmla="*/ 1352989 h 1535300"/>
                <a:gd name="connsiteX18" fmla="*/ 309430 w 1346328"/>
                <a:gd name="connsiteY18" fmla="*/ 1445000 h 1535300"/>
                <a:gd name="connsiteX19" fmla="*/ 342006 w 1346328"/>
                <a:gd name="connsiteY19" fmla="*/ 1445762 h 1535300"/>
                <a:gd name="connsiteX20" fmla="*/ 345244 w 1346328"/>
                <a:gd name="connsiteY20" fmla="*/ 1446238 h 1535300"/>
                <a:gd name="connsiteX21" fmla="*/ 350959 w 1346328"/>
                <a:gd name="connsiteY21" fmla="*/ 1451763 h 1535300"/>
                <a:gd name="connsiteX22" fmla="*/ 355150 w 1346328"/>
                <a:gd name="connsiteY22" fmla="*/ 1460431 h 1535300"/>
                <a:gd name="connsiteX23" fmla="*/ 597657 w 1346328"/>
                <a:gd name="connsiteY23" fmla="*/ 1494149 h 1535300"/>
                <a:gd name="connsiteX24" fmla="*/ 767678 w 1346328"/>
                <a:gd name="connsiteY24" fmla="*/ 1360609 h 1535300"/>
                <a:gd name="connsiteX25" fmla="*/ 907124 w 1346328"/>
                <a:gd name="connsiteY25" fmla="*/ 1275265 h 1535300"/>
                <a:gd name="connsiteX26" fmla="*/ 1014566 w 1346328"/>
                <a:gd name="connsiteY26" fmla="*/ 1204113 h 1535300"/>
                <a:gd name="connsiteX27" fmla="*/ 1258120 w 1346328"/>
                <a:gd name="connsiteY27" fmla="*/ 963511 h 1535300"/>
                <a:gd name="connsiteX28" fmla="*/ 493072 w 1346328"/>
                <a:gd name="connsiteY28" fmla="*/ 152553 h 1535300"/>
                <a:gd name="connsiteX29" fmla="*/ 458401 w 1346328"/>
                <a:gd name="connsiteY29" fmla="*/ 211417 h 1535300"/>
                <a:gd name="connsiteX30" fmla="*/ 449352 w 1346328"/>
                <a:gd name="connsiteY30" fmla="*/ 212941 h 1535300"/>
                <a:gd name="connsiteX31" fmla="*/ 443923 w 1346328"/>
                <a:gd name="connsiteY31" fmla="*/ 204940 h 1535300"/>
                <a:gd name="connsiteX32" fmla="*/ 493072 w 1346328"/>
                <a:gd name="connsiteY32" fmla="*/ 152553 h 1535300"/>
                <a:gd name="connsiteX33" fmla="*/ 264568 w 1346328"/>
                <a:gd name="connsiteY33" fmla="*/ 467354 h 1535300"/>
                <a:gd name="connsiteX34" fmla="*/ 272569 w 1346328"/>
                <a:gd name="connsiteY34" fmla="*/ 439827 h 1535300"/>
                <a:gd name="connsiteX35" fmla="*/ 287142 w 1346328"/>
                <a:gd name="connsiteY35" fmla="*/ 445161 h 1535300"/>
                <a:gd name="connsiteX36" fmla="*/ 228563 w 1346328"/>
                <a:gd name="connsiteY36" fmla="*/ 583273 h 1535300"/>
                <a:gd name="connsiteX37" fmla="*/ 264568 w 1346328"/>
                <a:gd name="connsiteY37" fmla="*/ 467354 h 1535300"/>
                <a:gd name="connsiteX38" fmla="*/ 1128390 w 1346328"/>
                <a:gd name="connsiteY38" fmla="*/ 807778 h 1535300"/>
                <a:gd name="connsiteX39" fmla="*/ 1168109 w 1346328"/>
                <a:gd name="connsiteY39" fmla="*/ 733673 h 1535300"/>
                <a:gd name="connsiteX40" fmla="*/ 1128390 w 1346328"/>
                <a:gd name="connsiteY40" fmla="*/ 807778 h 1535300"/>
                <a:gd name="connsiteX41" fmla="*/ 626708 w 1346328"/>
                <a:gd name="connsiteY41" fmla="*/ 1148773 h 1535300"/>
                <a:gd name="connsiteX42" fmla="*/ 598419 w 1346328"/>
                <a:gd name="connsiteY42" fmla="*/ 1167442 h 1535300"/>
                <a:gd name="connsiteX43" fmla="*/ 620136 w 1346328"/>
                <a:gd name="connsiteY43" fmla="*/ 1137914 h 1535300"/>
                <a:gd name="connsiteX44" fmla="*/ 626708 w 1346328"/>
                <a:gd name="connsiteY44" fmla="*/ 1148773 h 1535300"/>
                <a:gd name="connsiteX45" fmla="*/ 313526 w 1346328"/>
                <a:gd name="connsiteY45" fmla="*/ 1353179 h 1535300"/>
                <a:gd name="connsiteX46" fmla="*/ 337624 w 1346328"/>
                <a:gd name="connsiteY46" fmla="*/ 1345178 h 1535300"/>
                <a:gd name="connsiteX47" fmla="*/ 338101 w 1346328"/>
                <a:gd name="connsiteY47" fmla="*/ 1356608 h 1535300"/>
                <a:gd name="connsiteX48" fmla="*/ 313526 w 1346328"/>
                <a:gd name="connsiteY48" fmla="*/ 1353179 h 1535300"/>
                <a:gd name="connsiteX49" fmla="*/ 534125 w 1346328"/>
                <a:gd name="connsiteY49" fmla="*/ 1070668 h 1535300"/>
                <a:gd name="connsiteX50" fmla="*/ 617278 w 1346328"/>
                <a:gd name="connsiteY50" fmla="*/ 965607 h 1535300"/>
                <a:gd name="connsiteX51" fmla="*/ 620612 w 1346328"/>
                <a:gd name="connsiteY51" fmla="*/ 965321 h 1535300"/>
                <a:gd name="connsiteX52" fmla="*/ 538126 w 1346328"/>
                <a:gd name="connsiteY52" fmla="*/ 1079621 h 1535300"/>
                <a:gd name="connsiteX53" fmla="*/ 534125 w 1346328"/>
                <a:gd name="connsiteY53" fmla="*/ 1070668 h 1535300"/>
                <a:gd name="connsiteX54" fmla="*/ 815017 w 1346328"/>
                <a:gd name="connsiteY54" fmla="*/ 687001 h 1535300"/>
                <a:gd name="connsiteX55" fmla="*/ 814446 w 1346328"/>
                <a:gd name="connsiteY55" fmla="*/ 703574 h 1535300"/>
                <a:gd name="connsiteX56" fmla="*/ 793681 w 1346328"/>
                <a:gd name="connsiteY56" fmla="*/ 743293 h 1535300"/>
                <a:gd name="connsiteX57" fmla="*/ 781585 w 1346328"/>
                <a:gd name="connsiteY57" fmla="*/ 743674 h 1535300"/>
                <a:gd name="connsiteX58" fmla="*/ 759868 w 1346328"/>
                <a:gd name="connsiteY58" fmla="*/ 749485 h 1535300"/>
                <a:gd name="connsiteX59" fmla="*/ 807207 w 1346328"/>
                <a:gd name="connsiteY59" fmla="*/ 683095 h 1535300"/>
                <a:gd name="connsiteX60" fmla="*/ 815017 w 1346328"/>
                <a:gd name="connsiteY60" fmla="*/ 687001 h 1535300"/>
                <a:gd name="connsiteX61" fmla="*/ 433351 w 1346328"/>
                <a:gd name="connsiteY61" fmla="*/ 1013327 h 1535300"/>
                <a:gd name="connsiteX62" fmla="*/ 432874 w 1346328"/>
                <a:gd name="connsiteY62" fmla="*/ 1014565 h 1535300"/>
                <a:gd name="connsiteX63" fmla="*/ 445066 w 1346328"/>
                <a:gd name="connsiteY63" fmla="*/ 1062000 h 1535300"/>
                <a:gd name="connsiteX64" fmla="*/ 433732 w 1346328"/>
                <a:gd name="connsiteY64" fmla="*/ 1077621 h 1535300"/>
                <a:gd name="connsiteX65" fmla="*/ 411348 w 1346328"/>
                <a:gd name="connsiteY65" fmla="*/ 1039521 h 1535300"/>
                <a:gd name="connsiteX66" fmla="*/ 433351 w 1346328"/>
                <a:gd name="connsiteY66" fmla="*/ 1013327 h 153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346328" h="1535300">
                  <a:moveTo>
                    <a:pt x="1258120" y="963511"/>
                  </a:moveTo>
                  <a:cubicBezTo>
                    <a:pt x="1314699" y="879596"/>
                    <a:pt x="1376230" y="768058"/>
                    <a:pt x="1330225" y="666141"/>
                  </a:cubicBezTo>
                  <a:cubicBezTo>
                    <a:pt x="1283647" y="562890"/>
                    <a:pt x="1211638" y="512503"/>
                    <a:pt x="1100672" y="537839"/>
                  </a:cubicBezTo>
                  <a:cubicBezTo>
                    <a:pt x="1064763" y="545650"/>
                    <a:pt x="1054571" y="552984"/>
                    <a:pt x="1025425" y="532315"/>
                  </a:cubicBezTo>
                  <a:cubicBezTo>
                    <a:pt x="999612" y="514122"/>
                    <a:pt x="984372" y="466402"/>
                    <a:pt x="963226" y="441446"/>
                  </a:cubicBezTo>
                  <a:cubicBezTo>
                    <a:pt x="922650" y="394393"/>
                    <a:pt x="873215" y="364484"/>
                    <a:pt x="811112" y="357817"/>
                  </a:cubicBezTo>
                  <a:cubicBezTo>
                    <a:pt x="810445" y="357721"/>
                    <a:pt x="809493" y="357817"/>
                    <a:pt x="808826" y="357721"/>
                  </a:cubicBezTo>
                  <a:cubicBezTo>
                    <a:pt x="779394" y="350673"/>
                    <a:pt x="749485" y="349911"/>
                    <a:pt x="720434" y="355054"/>
                  </a:cubicBezTo>
                  <a:cubicBezTo>
                    <a:pt x="672047" y="336957"/>
                    <a:pt x="688240" y="314287"/>
                    <a:pt x="688430" y="274949"/>
                  </a:cubicBezTo>
                  <a:cubicBezTo>
                    <a:pt x="688906" y="219990"/>
                    <a:pt x="678429" y="163983"/>
                    <a:pt x="655950" y="113977"/>
                  </a:cubicBezTo>
                  <a:cubicBezTo>
                    <a:pt x="609468" y="11583"/>
                    <a:pt x="505931" y="-34042"/>
                    <a:pt x="405633" y="28537"/>
                  </a:cubicBezTo>
                  <a:cubicBezTo>
                    <a:pt x="365247" y="53969"/>
                    <a:pt x="335243" y="98165"/>
                    <a:pt x="308287" y="136837"/>
                  </a:cubicBezTo>
                  <a:cubicBezTo>
                    <a:pt x="272854" y="187224"/>
                    <a:pt x="240469" y="241993"/>
                    <a:pt x="219229" y="300286"/>
                  </a:cubicBezTo>
                  <a:cubicBezTo>
                    <a:pt x="196654" y="361531"/>
                    <a:pt x="182272" y="425444"/>
                    <a:pt x="163603" y="487642"/>
                  </a:cubicBezTo>
                  <a:cubicBezTo>
                    <a:pt x="128836" y="604514"/>
                    <a:pt x="95594" y="721005"/>
                    <a:pt x="63400" y="838258"/>
                  </a:cubicBezTo>
                  <a:cubicBezTo>
                    <a:pt x="48636" y="891121"/>
                    <a:pt x="34158" y="944652"/>
                    <a:pt x="19870" y="997992"/>
                  </a:cubicBezTo>
                  <a:cubicBezTo>
                    <a:pt x="-6800" y="1096861"/>
                    <a:pt x="-15086" y="1200493"/>
                    <a:pt x="49684" y="1286885"/>
                  </a:cubicBezTo>
                  <a:cubicBezTo>
                    <a:pt x="85879" y="1334510"/>
                    <a:pt x="131503" y="1356894"/>
                    <a:pt x="179414" y="1352989"/>
                  </a:cubicBezTo>
                  <a:cubicBezTo>
                    <a:pt x="190749" y="1405281"/>
                    <a:pt x="240565" y="1439476"/>
                    <a:pt x="309430" y="1445000"/>
                  </a:cubicBezTo>
                  <a:cubicBezTo>
                    <a:pt x="320384" y="1445667"/>
                    <a:pt x="331243" y="1444333"/>
                    <a:pt x="342006" y="1445762"/>
                  </a:cubicBezTo>
                  <a:cubicBezTo>
                    <a:pt x="343149" y="1445857"/>
                    <a:pt x="344101" y="1446143"/>
                    <a:pt x="345244" y="1446238"/>
                  </a:cubicBezTo>
                  <a:cubicBezTo>
                    <a:pt x="347245" y="1447762"/>
                    <a:pt x="348864" y="1449763"/>
                    <a:pt x="350959" y="1451763"/>
                  </a:cubicBezTo>
                  <a:cubicBezTo>
                    <a:pt x="351626" y="1454620"/>
                    <a:pt x="352960" y="1457573"/>
                    <a:pt x="355150" y="1460431"/>
                  </a:cubicBezTo>
                  <a:cubicBezTo>
                    <a:pt x="423540" y="1550442"/>
                    <a:pt x="502502" y="1556252"/>
                    <a:pt x="597657" y="1494149"/>
                  </a:cubicBezTo>
                  <a:cubicBezTo>
                    <a:pt x="658236" y="1455001"/>
                    <a:pt x="711957" y="1406519"/>
                    <a:pt x="767678" y="1360609"/>
                  </a:cubicBezTo>
                  <a:cubicBezTo>
                    <a:pt x="814160" y="1332319"/>
                    <a:pt x="860737" y="1303935"/>
                    <a:pt x="907124" y="1275265"/>
                  </a:cubicBezTo>
                  <a:cubicBezTo>
                    <a:pt x="943605" y="1252405"/>
                    <a:pt x="979705" y="1228973"/>
                    <a:pt x="1014566" y="1204113"/>
                  </a:cubicBezTo>
                  <a:cubicBezTo>
                    <a:pt x="1108006" y="1136866"/>
                    <a:pt x="1192779" y="1060190"/>
                    <a:pt x="1258120" y="963511"/>
                  </a:cubicBezTo>
                  <a:close/>
                  <a:moveTo>
                    <a:pt x="493072" y="152553"/>
                  </a:moveTo>
                  <a:cubicBezTo>
                    <a:pt x="481166" y="172079"/>
                    <a:pt x="469546" y="191320"/>
                    <a:pt x="458401" y="211417"/>
                  </a:cubicBezTo>
                  <a:cubicBezTo>
                    <a:pt x="455449" y="211608"/>
                    <a:pt x="452401" y="212084"/>
                    <a:pt x="449352" y="212941"/>
                  </a:cubicBezTo>
                  <a:cubicBezTo>
                    <a:pt x="447543" y="209989"/>
                    <a:pt x="445924" y="207607"/>
                    <a:pt x="443923" y="204940"/>
                  </a:cubicBezTo>
                  <a:cubicBezTo>
                    <a:pt x="456973" y="183890"/>
                    <a:pt x="473927" y="160649"/>
                    <a:pt x="493072" y="152553"/>
                  </a:cubicBezTo>
                  <a:close/>
                  <a:moveTo>
                    <a:pt x="264568" y="467354"/>
                  </a:moveTo>
                  <a:cubicBezTo>
                    <a:pt x="267139" y="458591"/>
                    <a:pt x="269902" y="449257"/>
                    <a:pt x="272569" y="439827"/>
                  </a:cubicBezTo>
                  <a:cubicBezTo>
                    <a:pt x="277141" y="442113"/>
                    <a:pt x="281998" y="444113"/>
                    <a:pt x="287142" y="445161"/>
                  </a:cubicBezTo>
                  <a:cubicBezTo>
                    <a:pt x="266187" y="489928"/>
                    <a:pt x="246470" y="536315"/>
                    <a:pt x="228563" y="583273"/>
                  </a:cubicBezTo>
                  <a:cubicBezTo>
                    <a:pt x="240469" y="544792"/>
                    <a:pt x="252280" y="505835"/>
                    <a:pt x="264568" y="467354"/>
                  </a:cubicBezTo>
                  <a:close/>
                  <a:moveTo>
                    <a:pt x="1128390" y="807778"/>
                  </a:moveTo>
                  <a:cubicBezTo>
                    <a:pt x="1143344" y="784251"/>
                    <a:pt x="1156679" y="759486"/>
                    <a:pt x="1168109" y="733673"/>
                  </a:cubicBezTo>
                  <a:cubicBezTo>
                    <a:pt x="1164109" y="758724"/>
                    <a:pt x="1148297" y="783965"/>
                    <a:pt x="1128390" y="807778"/>
                  </a:cubicBezTo>
                  <a:close/>
                  <a:moveTo>
                    <a:pt x="626708" y="1148773"/>
                  </a:moveTo>
                  <a:cubicBezTo>
                    <a:pt x="617374" y="1154869"/>
                    <a:pt x="607944" y="1161155"/>
                    <a:pt x="598419" y="1167442"/>
                  </a:cubicBezTo>
                  <a:cubicBezTo>
                    <a:pt x="605563" y="1157345"/>
                    <a:pt x="612992" y="1147534"/>
                    <a:pt x="620136" y="1137914"/>
                  </a:cubicBezTo>
                  <a:cubicBezTo>
                    <a:pt x="621850" y="1141629"/>
                    <a:pt x="624232" y="1145344"/>
                    <a:pt x="626708" y="1148773"/>
                  </a:cubicBezTo>
                  <a:close/>
                  <a:moveTo>
                    <a:pt x="313526" y="1353179"/>
                  </a:moveTo>
                  <a:cubicBezTo>
                    <a:pt x="322099" y="1351750"/>
                    <a:pt x="330100" y="1348988"/>
                    <a:pt x="337624" y="1345178"/>
                  </a:cubicBezTo>
                  <a:cubicBezTo>
                    <a:pt x="337529" y="1348988"/>
                    <a:pt x="337815" y="1352798"/>
                    <a:pt x="338101" y="1356608"/>
                  </a:cubicBezTo>
                  <a:cubicBezTo>
                    <a:pt x="329719" y="1355751"/>
                    <a:pt x="321432" y="1354703"/>
                    <a:pt x="313526" y="1353179"/>
                  </a:cubicBezTo>
                  <a:close/>
                  <a:moveTo>
                    <a:pt x="534125" y="1070668"/>
                  </a:moveTo>
                  <a:cubicBezTo>
                    <a:pt x="558414" y="1039902"/>
                    <a:pt x="586417" y="1001992"/>
                    <a:pt x="617278" y="965607"/>
                  </a:cubicBezTo>
                  <a:cubicBezTo>
                    <a:pt x="618421" y="965702"/>
                    <a:pt x="619279" y="965512"/>
                    <a:pt x="620612" y="965321"/>
                  </a:cubicBezTo>
                  <a:cubicBezTo>
                    <a:pt x="592894" y="1003326"/>
                    <a:pt x="564891" y="1041235"/>
                    <a:pt x="538126" y="1079621"/>
                  </a:cubicBezTo>
                  <a:cubicBezTo>
                    <a:pt x="536983" y="1076764"/>
                    <a:pt x="535649" y="1073811"/>
                    <a:pt x="534125" y="1070668"/>
                  </a:cubicBezTo>
                  <a:close/>
                  <a:moveTo>
                    <a:pt x="815017" y="687001"/>
                  </a:moveTo>
                  <a:cubicBezTo>
                    <a:pt x="814922" y="692430"/>
                    <a:pt x="814732" y="697859"/>
                    <a:pt x="814446" y="703574"/>
                  </a:cubicBezTo>
                  <a:cubicBezTo>
                    <a:pt x="810636" y="714909"/>
                    <a:pt x="802159" y="729482"/>
                    <a:pt x="793681" y="743293"/>
                  </a:cubicBezTo>
                  <a:cubicBezTo>
                    <a:pt x="789586" y="743008"/>
                    <a:pt x="785680" y="742817"/>
                    <a:pt x="781585" y="743674"/>
                  </a:cubicBezTo>
                  <a:cubicBezTo>
                    <a:pt x="774155" y="745198"/>
                    <a:pt x="767011" y="747389"/>
                    <a:pt x="759868" y="749485"/>
                  </a:cubicBezTo>
                  <a:cubicBezTo>
                    <a:pt x="775393" y="727196"/>
                    <a:pt x="791205" y="705098"/>
                    <a:pt x="807207" y="683095"/>
                  </a:cubicBezTo>
                  <a:cubicBezTo>
                    <a:pt x="810922" y="683476"/>
                    <a:pt x="813398" y="684905"/>
                    <a:pt x="815017" y="687001"/>
                  </a:cubicBezTo>
                  <a:close/>
                  <a:moveTo>
                    <a:pt x="433351" y="1013327"/>
                  </a:moveTo>
                  <a:cubicBezTo>
                    <a:pt x="433160" y="1013613"/>
                    <a:pt x="433065" y="1014280"/>
                    <a:pt x="432874" y="1014565"/>
                  </a:cubicBezTo>
                  <a:cubicBezTo>
                    <a:pt x="427350" y="1032472"/>
                    <a:pt x="433636" y="1049903"/>
                    <a:pt x="445066" y="1062000"/>
                  </a:cubicBezTo>
                  <a:cubicBezTo>
                    <a:pt x="441637" y="1066572"/>
                    <a:pt x="437637" y="1071906"/>
                    <a:pt x="433732" y="1077621"/>
                  </a:cubicBezTo>
                  <a:cubicBezTo>
                    <a:pt x="433636" y="1062476"/>
                    <a:pt x="424302" y="1048093"/>
                    <a:pt x="411348" y="1039521"/>
                  </a:cubicBezTo>
                  <a:cubicBezTo>
                    <a:pt x="418682" y="1030758"/>
                    <a:pt x="425731" y="1021804"/>
                    <a:pt x="433351" y="1013327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13">
              <a:extLst>
                <a:ext uri="{FF2B5EF4-FFF2-40B4-BE49-F238E27FC236}">
                  <a16:creationId xmlns:a16="http://schemas.microsoft.com/office/drawing/2014/main" id="{F75500D4-449F-4DD1-8DDE-5B7D1260C72B}"/>
                </a:ext>
              </a:extLst>
            </p:cNvPr>
            <p:cNvSpPr/>
            <p:nvPr/>
          </p:nvSpPr>
          <p:spPr>
            <a:xfrm>
              <a:off x="5839007" y="3367978"/>
              <a:ext cx="617010" cy="774764"/>
            </a:xfrm>
            <a:custGeom>
              <a:avLst/>
              <a:gdLst>
                <a:gd name="connsiteX0" fmla="*/ 615799 w 617010"/>
                <a:gd name="connsiteY0" fmla="*/ 27208 h 774764"/>
                <a:gd name="connsiteX1" fmla="*/ 614179 w 617010"/>
                <a:gd name="connsiteY1" fmla="*/ 21874 h 774764"/>
                <a:gd name="connsiteX2" fmla="*/ 575698 w 617010"/>
                <a:gd name="connsiteY2" fmla="*/ 3586 h 774764"/>
                <a:gd name="connsiteX3" fmla="*/ 535979 w 617010"/>
                <a:gd name="connsiteY3" fmla="*/ 61498 h 774764"/>
                <a:gd name="connsiteX4" fmla="*/ 492450 w 617010"/>
                <a:gd name="connsiteY4" fmla="*/ 129792 h 774764"/>
                <a:gd name="connsiteX5" fmla="*/ 304236 w 617010"/>
                <a:gd name="connsiteY5" fmla="*/ 393349 h 774764"/>
                <a:gd name="connsiteX6" fmla="*/ 18200 w 617010"/>
                <a:gd name="connsiteY6" fmla="*/ 719580 h 774764"/>
                <a:gd name="connsiteX7" fmla="*/ 674 w 617010"/>
                <a:gd name="connsiteY7" fmla="*/ 756727 h 774764"/>
                <a:gd name="connsiteX8" fmla="*/ 36774 w 617010"/>
                <a:gd name="connsiteY8" fmla="*/ 773682 h 774764"/>
                <a:gd name="connsiteX9" fmla="*/ 72493 w 617010"/>
                <a:gd name="connsiteY9" fmla="*/ 748346 h 774764"/>
                <a:gd name="connsiteX10" fmla="*/ 602083 w 617010"/>
                <a:gd name="connsiteY10" fmla="*/ 85120 h 774764"/>
                <a:gd name="connsiteX11" fmla="*/ 615799 w 617010"/>
                <a:gd name="connsiteY11" fmla="*/ 27208 h 77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7010" h="774764">
                  <a:moveTo>
                    <a:pt x="615799" y="27208"/>
                  </a:moveTo>
                  <a:cubicBezTo>
                    <a:pt x="615418" y="25398"/>
                    <a:pt x="614846" y="23588"/>
                    <a:pt x="614179" y="21874"/>
                  </a:cubicBezTo>
                  <a:cubicBezTo>
                    <a:pt x="607988" y="5491"/>
                    <a:pt x="592367" y="-6225"/>
                    <a:pt x="575698" y="3586"/>
                  </a:cubicBezTo>
                  <a:cubicBezTo>
                    <a:pt x="557601" y="14254"/>
                    <a:pt x="546647" y="44257"/>
                    <a:pt x="535979" y="61498"/>
                  </a:cubicBezTo>
                  <a:cubicBezTo>
                    <a:pt x="521692" y="84453"/>
                    <a:pt x="507214" y="107218"/>
                    <a:pt x="492450" y="129792"/>
                  </a:cubicBezTo>
                  <a:cubicBezTo>
                    <a:pt x="433490" y="220279"/>
                    <a:pt x="370625" y="308195"/>
                    <a:pt x="304236" y="393349"/>
                  </a:cubicBezTo>
                  <a:cubicBezTo>
                    <a:pt x="215177" y="507363"/>
                    <a:pt x="119641" y="616424"/>
                    <a:pt x="18200" y="719580"/>
                  </a:cubicBezTo>
                  <a:cubicBezTo>
                    <a:pt x="8104" y="729772"/>
                    <a:pt x="-2850" y="742821"/>
                    <a:pt x="674" y="756727"/>
                  </a:cubicBezTo>
                  <a:cubicBezTo>
                    <a:pt x="4294" y="771110"/>
                    <a:pt x="22486" y="777492"/>
                    <a:pt x="36774" y="773682"/>
                  </a:cubicBezTo>
                  <a:cubicBezTo>
                    <a:pt x="51061" y="769872"/>
                    <a:pt x="62110" y="758823"/>
                    <a:pt x="72493" y="748346"/>
                  </a:cubicBezTo>
                  <a:cubicBezTo>
                    <a:pt x="271756" y="545844"/>
                    <a:pt x="474257" y="338866"/>
                    <a:pt x="602083" y="85120"/>
                  </a:cubicBezTo>
                  <a:cubicBezTo>
                    <a:pt x="610750" y="67498"/>
                    <a:pt x="620466" y="46924"/>
                    <a:pt x="615799" y="27208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343" name="Freeform: Shape 14">
              <a:extLst>
                <a:ext uri="{FF2B5EF4-FFF2-40B4-BE49-F238E27FC236}">
                  <a16:creationId xmlns:a16="http://schemas.microsoft.com/office/drawing/2014/main" id="{51B90CC1-86A6-4184-82E2-C007F261D004}"/>
                </a:ext>
              </a:extLst>
            </p:cNvPr>
            <p:cNvSpPr/>
            <p:nvPr/>
          </p:nvSpPr>
          <p:spPr>
            <a:xfrm>
              <a:off x="5628273" y="3192422"/>
              <a:ext cx="523457" cy="804605"/>
            </a:xfrm>
            <a:custGeom>
              <a:avLst/>
              <a:gdLst>
                <a:gd name="connsiteX0" fmla="*/ 133018 w 523457"/>
                <a:gd name="connsiteY0" fmla="*/ 623769 h 804605"/>
                <a:gd name="connsiteX1" fmla="*/ 281227 w 523457"/>
                <a:gd name="connsiteY1" fmla="*/ 395359 h 804605"/>
                <a:gd name="connsiteX2" fmla="*/ 517923 w 523457"/>
                <a:gd name="connsiteY2" fmla="*/ 59603 h 804605"/>
                <a:gd name="connsiteX3" fmla="*/ 522114 w 523457"/>
                <a:gd name="connsiteY3" fmla="*/ 21312 h 804605"/>
                <a:gd name="connsiteX4" fmla="*/ 431912 w 523457"/>
                <a:gd name="connsiteY4" fmla="*/ 34552 h 804605"/>
                <a:gd name="connsiteX5" fmla="*/ 352474 w 523457"/>
                <a:gd name="connsiteY5" fmla="*/ 132755 h 804605"/>
                <a:gd name="connsiteX6" fmla="*/ 5668 w 523457"/>
                <a:gd name="connsiteY6" fmla="*/ 752832 h 804605"/>
                <a:gd name="connsiteX7" fmla="*/ 11955 w 523457"/>
                <a:gd name="connsiteY7" fmla="*/ 802743 h 804605"/>
                <a:gd name="connsiteX8" fmla="*/ 38911 w 523457"/>
                <a:gd name="connsiteY8" fmla="*/ 797219 h 804605"/>
                <a:gd name="connsiteX9" fmla="*/ 55103 w 523457"/>
                <a:gd name="connsiteY9" fmla="*/ 773311 h 804605"/>
                <a:gd name="connsiteX10" fmla="*/ 133018 w 523457"/>
                <a:gd name="connsiteY10" fmla="*/ 623769 h 804605"/>
                <a:gd name="connsiteX11" fmla="*/ 340186 w 523457"/>
                <a:gd name="connsiteY11" fmla="*/ 256770 h 804605"/>
                <a:gd name="connsiteX12" fmla="*/ 398860 w 523457"/>
                <a:gd name="connsiteY12" fmla="*/ 179713 h 804605"/>
                <a:gd name="connsiteX13" fmla="*/ 439246 w 523457"/>
                <a:gd name="connsiteY13" fmla="*/ 118944 h 804605"/>
                <a:gd name="connsiteX14" fmla="*/ 340186 w 523457"/>
                <a:gd name="connsiteY14" fmla="*/ 256770 h 80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3457" h="804605">
                  <a:moveTo>
                    <a:pt x="133018" y="623769"/>
                  </a:moveTo>
                  <a:cubicBezTo>
                    <a:pt x="176833" y="543949"/>
                    <a:pt x="224553" y="466511"/>
                    <a:pt x="281227" y="395359"/>
                  </a:cubicBezTo>
                  <a:cubicBezTo>
                    <a:pt x="367047" y="287441"/>
                    <a:pt x="475060" y="190572"/>
                    <a:pt x="517923" y="59603"/>
                  </a:cubicBezTo>
                  <a:cubicBezTo>
                    <a:pt x="522019" y="47220"/>
                    <a:pt x="525448" y="33981"/>
                    <a:pt x="522114" y="21312"/>
                  </a:cubicBezTo>
                  <a:cubicBezTo>
                    <a:pt x="509827" y="-25932"/>
                    <a:pt x="451438" y="17693"/>
                    <a:pt x="431912" y="34552"/>
                  </a:cubicBezTo>
                  <a:cubicBezTo>
                    <a:pt x="399908" y="62175"/>
                    <a:pt x="375715" y="97798"/>
                    <a:pt x="352474" y="132755"/>
                  </a:cubicBezTo>
                  <a:cubicBezTo>
                    <a:pt x="221314" y="330494"/>
                    <a:pt x="91393" y="531567"/>
                    <a:pt x="5668" y="752832"/>
                  </a:cubicBezTo>
                  <a:cubicBezTo>
                    <a:pt x="-999" y="770073"/>
                    <a:pt x="-4809" y="794742"/>
                    <a:pt x="11955" y="802743"/>
                  </a:cubicBezTo>
                  <a:cubicBezTo>
                    <a:pt x="20718" y="806934"/>
                    <a:pt x="31576" y="803601"/>
                    <a:pt x="38911" y="797219"/>
                  </a:cubicBezTo>
                  <a:cubicBezTo>
                    <a:pt x="46245" y="790837"/>
                    <a:pt x="50722" y="781979"/>
                    <a:pt x="55103" y="773311"/>
                  </a:cubicBezTo>
                  <a:cubicBezTo>
                    <a:pt x="80344" y="723210"/>
                    <a:pt x="105967" y="673013"/>
                    <a:pt x="133018" y="623769"/>
                  </a:cubicBezTo>
                  <a:close/>
                  <a:moveTo>
                    <a:pt x="340186" y="256770"/>
                  </a:moveTo>
                  <a:cubicBezTo>
                    <a:pt x="359427" y="230958"/>
                    <a:pt x="378953" y="205431"/>
                    <a:pt x="398860" y="179713"/>
                  </a:cubicBezTo>
                  <a:cubicBezTo>
                    <a:pt x="412291" y="162378"/>
                    <a:pt x="425149" y="140375"/>
                    <a:pt x="439246" y="118944"/>
                  </a:cubicBezTo>
                  <a:cubicBezTo>
                    <a:pt x="413434" y="166569"/>
                    <a:pt x="377334" y="212860"/>
                    <a:pt x="340186" y="256770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15">
              <a:extLst>
                <a:ext uri="{FF2B5EF4-FFF2-40B4-BE49-F238E27FC236}">
                  <a16:creationId xmlns:a16="http://schemas.microsoft.com/office/drawing/2014/main" id="{1472C828-622E-4CAE-A3D3-5ED726F95D22}"/>
                </a:ext>
              </a:extLst>
            </p:cNvPr>
            <p:cNvSpPr/>
            <p:nvPr/>
          </p:nvSpPr>
          <p:spPr>
            <a:xfrm>
              <a:off x="5723190" y="2824834"/>
              <a:ext cx="326210" cy="174444"/>
            </a:xfrm>
            <a:custGeom>
              <a:avLst/>
              <a:gdLst>
                <a:gd name="connsiteX0" fmla="*/ 326041 w 326210"/>
                <a:gd name="connsiteY0" fmla="*/ 146870 h 174444"/>
                <a:gd name="connsiteX1" fmla="*/ 215647 w 326210"/>
                <a:gd name="connsiteY1" fmla="*/ 4853 h 174444"/>
                <a:gd name="connsiteX2" fmla="*/ 55246 w 326210"/>
                <a:gd name="connsiteY2" fmla="*/ 61622 h 174444"/>
                <a:gd name="connsiteX3" fmla="*/ 46483 w 326210"/>
                <a:gd name="connsiteY3" fmla="*/ 78576 h 174444"/>
                <a:gd name="connsiteX4" fmla="*/ 1620 w 326210"/>
                <a:gd name="connsiteY4" fmla="*/ 140012 h 174444"/>
                <a:gd name="connsiteX5" fmla="*/ 34291 w 326210"/>
                <a:gd name="connsiteY5" fmla="*/ 171921 h 174444"/>
                <a:gd name="connsiteX6" fmla="*/ 160402 w 326210"/>
                <a:gd name="connsiteY6" fmla="*/ 132488 h 174444"/>
                <a:gd name="connsiteX7" fmla="*/ 292323 w 326210"/>
                <a:gd name="connsiteY7" fmla="*/ 173445 h 174444"/>
                <a:gd name="connsiteX8" fmla="*/ 326041 w 326210"/>
                <a:gd name="connsiteY8" fmla="*/ 146870 h 17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210" h="174444">
                  <a:moveTo>
                    <a:pt x="326041" y="146870"/>
                  </a:moveTo>
                  <a:cubicBezTo>
                    <a:pt x="319469" y="84196"/>
                    <a:pt x="277750" y="23331"/>
                    <a:pt x="215647" y="4853"/>
                  </a:cubicBezTo>
                  <a:cubicBezTo>
                    <a:pt x="154115" y="-13435"/>
                    <a:pt x="99918" y="23141"/>
                    <a:pt x="55246" y="61622"/>
                  </a:cubicBezTo>
                  <a:cubicBezTo>
                    <a:pt x="49531" y="66575"/>
                    <a:pt x="46864" y="72575"/>
                    <a:pt x="46483" y="78576"/>
                  </a:cubicBezTo>
                  <a:cubicBezTo>
                    <a:pt x="26290" y="96483"/>
                    <a:pt x="10288" y="117533"/>
                    <a:pt x="1620" y="140012"/>
                  </a:cubicBezTo>
                  <a:cubicBezTo>
                    <a:pt x="-6000" y="159539"/>
                    <a:pt x="14669" y="180779"/>
                    <a:pt x="34291" y="171921"/>
                  </a:cubicBezTo>
                  <a:cubicBezTo>
                    <a:pt x="77629" y="152490"/>
                    <a:pt x="110110" y="128201"/>
                    <a:pt x="160402" y="132488"/>
                  </a:cubicBezTo>
                  <a:cubicBezTo>
                    <a:pt x="206884" y="136488"/>
                    <a:pt x="247651" y="162301"/>
                    <a:pt x="292323" y="173445"/>
                  </a:cubicBezTo>
                  <a:cubicBezTo>
                    <a:pt x="310420" y="177922"/>
                    <a:pt x="328137" y="167063"/>
                    <a:pt x="326041" y="146870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16">
              <a:extLst>
                <a:ext uri="{FF2B5EF4-FFF2-40B4-BE49-F238E27FC236}">
                  <a16:creationId xmlns:a16="http://schemas.microsoft.com/office/drawing/2014/main" id="{F38A75B6-E8A2-4BEB-807D-528ADD30815C}"/>
                </a:ext>
              </a:extLst>
            </p:cNvPr>
            <p:cNvSpPr/>
            <p:nvPr/>
          </p:nvSpPr>
          <p:spPr>
            <a:xfrm>
              <a:off x="6195912" y="3202633"/>
              <a:ext cx="190551" cy="125034"/>
            </a:xfrm>
            <a:custGeom>
              <a:avLst/>
              <a:gdLst>
                <a:gd name="connsiteX0" fmla="*/ 189075 w 190551"/>
                <a:gd name="connsiteY0" fmla="*/ 103685 h 125034"/>
                <a:gd name="connsiteX1" fmla="*/ 190314 w 190551"/>
                <a:gd name="connsiteY1" fmla="*/ 89302 h 125034"/>
                <a:gd name="connsiteX2" fmla="*/ 166501 w 190551"/>
                <a:gd name="connsiteY2" fmla="*/ 50250 h 125034"/>
                <a:gd name="connsiteX3" fmla="*/ 79157 w 190551"/>
                <a:gd name="connsiteY3" fmla="*/ 5006 h 125034"/>
                <a:gd name="connsiteX4" fmla="*/ 4 w 190551"/>
                <a:gd name="connsiteY4" fmla="*/ 23103 h 125034"/>
                <a:gd name="connsiteX5" fmla="*/ 22864 w 190551"/>
                <a:gd name="connsiteY5" fmla="*/ 52250 h 125034"/>
                <a:gd name="connsiteX6" fmla="*/ 60678 w 190551"/>
                <a:gd name="connsiteY6" fmla="*/ 61965 h 125034"/>
                <a:gd name="connsiteX7" fmla="*/ 123448 w 190551"/>
                <a:gd name="connsiteY7" fmla="*/ 97684 h 125034"/>
                <a:gd name="connsiteX8" fmla="*/ 167644 w 190551"/>
                <a:gd name="connsiteY8" fmla="*/ 124735 h 125034"/>
                <a:gd name="connsiteX9" fmla="*/ 189075 w 190551"/>
                <a:gd name="connsiteY9" fmla="*/ 103685 h 1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51" h="125034">
                  <a:moveTo>
                    <a:pt x="189075" y="103685"/>
                  </a:moveTo>
                  <a:cubicBezTo>
                    <a:pt x="190409" y="99018"/>
                    <a:pt x="190885" y="94065"/>
                    <a:pt x="190314" y="89302"/>
                  </a:cubicBezTo>
                  <a:cubicBezTo>
                    <a:pt x="188313" y="73872"/>
                    <a:pt x="177836" y="60822"/>
                    <a:pt x="166501" y="50250"/>
                  </a:cubicBezTo>
                  <a:cubicBezTo>
                    <a:pt x="142212" y="27580"/>
                    <a:pt x="111542" y="11959"/>
                    <a:pt x="79157" y="5006"/>
                  </a:cubicBezTo>
                  <a:cubicBezTo>
                    <a:pt x="60678" y="1101"/>
                    <a:pt x="-568" y="-10139"/>
                    <a:pt x="4" y="23103"/>
                  </a:cubicBezTo>
                  <a:cubicBezTo>
                    <a:pt x="290" y="36153"/>
                    <a:pt x="10958" y="46916"/>
                    <a:pt x="22864" y="52250"/>
                  </a:cubicBezTo>
                  <a:cubicBezTo>
                    <a:pt x="34770" y="57584"/>
                    <a:pt x="48010" y="58917"/>
                    <a:pt x="60678" y="61965"/>
                  </a:cubicBezTo>
                  <a:cubicBezTo>
                    <a:pt x="84300" y="67776"/>
                    <a:pt x="106303" y="80253"/>
                    <a:pt x="123448" y="97684"/>
                  </a:cubicBezTo>
                  <a:cubicBezTo>
                    <a:pt x="136116" y="110543"/>
                    <a:pt x="149832" y="127497"/>
                    <a:pt x="167644" y="124735"/>
                  </a:cubicBezTo>
                  <a:cubicBezTo>
                    <a:pt x="178217" y="123211"/>
                    <a:pt x="185932" y="114162"/>
                    <a:pt x="189075" y="10368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6" name="Freeform: Shape 17">
              <a:extLst>
                <a:ext uri="{FF2B5EF4-FFF2-40B4-BE49-F238E27FC236}">
                  <a16:creationId xmlns:a16="http://schemas.microsoft.com/office/drawing/2014/main" id="{F823E741-884F-4D2A-9D1B-5E6882316291}"/>
                </a:ext>
              </a:extLst>
            </p:cNvPr>
            <p:cNvSpPr/>
            <p:nvPr/>
          </p:nvSpPr>
          <p:spPr>
            <a:xfrm>
              <a:off x="6580058" y="3392391"/>
              <a:ext cx="169963" cy="239528"/>
            </a:xfrm>
            <a:custGeom>
              <a:avLst/>
              <a:gdLst>
                <a:gd name="connsiteX0" fmla="*/ 139924 w 169963"/>
                <a:gd name="connsiteY0" fmla="*/ 225965 h 239528"/>
                <a:gd name="connsiteX1" fmla="*/ 153735 w 169963"/>
                <a:gd name="connsiteY1" fmla="*/ 85472 h 239528"/>
                <a:gd name="connsiteX2" fmla="*/ 46579 w 169963"/>
                <a:gd name="connsiteY2" fmla="*/ 2414 h 239528"/>
                <a:gd name="connsiteX3" fmla="*/ 13146 w 169963"/>
                <a:gd name="connsiteY3" fmla="*/ 61373 h 239528"/>
                <a:gd name="connsiteX4" fmla="*/ 45531 w 169963"/>
                <a:gd name="connsiteY4" fmla="*/ 87091 h 239528"/>
                <a:gd name="connsiteX5" fmla="*/ 93537 w 169963"/>
                <a:gd name="connsiteY5" fmla="*/ 199962 h 239528"/>
                <a:gd name="connsiteX6" fmla="*/ 100204 w 169963"/>
                <a:gd name="connsiteY6" fmla="*/ 235300 h 239528"/>
                <a:gd name="connsiteX7" fmla="*/ 138114 w 169963"/>
                <a:gd name="connsiteY7" fmla="*/ 227680 h 239528"/>
                <a:gd name="connsiteX8" fmla="*/ 139924 w 169963"/>
                <a:gd name="connsiteY8" fmla="*/ 225965 h 23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963" h="239528">
                  <a:moveTo>
                    <a:pt x="139924" y="225965"/>
                  </a:moveTo>
                  <a:cubicBezTo>
                    <a:pt x="175833" y="190723"/>
                    <a:pt x="178405" y="129668"/>
                    <a:pt x="153735" y="85472"/>
                  </a:cubicBezTo>
                  <a:cubicBezTo>
                    <a:pt x="131256" y="45276"/>
                    <a:pt x="89822" y="16606"/>
                    <a:pt x="46579" y="2414"/>
                  </a:cubicBezTo>
                  <a:cubicBezTo>
                    <a:pt x="7145" y="-10540"/>
                    <a:pt x="-16096" y="31465"/>
                    <a:pt x="13146" y="61373"/>
                  </a:cubicBezTo>
                  <a:cubicBezTo>
                    <a:pt x="22766" y="71279"/>
                    <a:pt x="34863" y="78328"/>
                    <a:pt x="45531" y="87091"/>
                  </a:cubicBezTo>
                  <a:cubicBezTo>
                    <a:pt x="78392" y="114047"/>
                    <a:pt x="96871" y="157576"/>
                    <a:pt x="93537" y="199962"/>
                  </a:cubicBezTo>
                  <a:cubicBezTo>
                    <a:pt x="92584" y="212440"/>
                    <a:pt x="90679" y="227204"/>
                    <a:pt x="100204" y="235300"/>
                  </a:cubicBezTo>
                  <a:cubicBezTo>
                    <a:pt x="110968" y="244444"/>
                    <a:pt x="127732" y="237300"/>
                    <a:pt x="138114" y="227680"/>
                  </a:cubicBezTo>
                  <a:cubicBezTo>
                    <a:pt x="138685" y="227108"/>
                    <a:pt x="139352" y="226537"/>
                    <a:pt x="139924" y="22596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7" name="Freeform: Shape 18">
              <a:extLst>
                <a:ext uri="{FF2B5EF4-FFF2-40B4-BE49-F238E27FC236}">
                  <a16:creationId xmlns:a16="http://schemas.microsoft.com/office/drawing/2014/main" id="{2090C2EF-BB0B-4DC3-8C2F-9A22CBBD4730}"/>
                </a:ext>
              </a:extLst>
            </p:cNvPr>
            <p:cNvSpPr/>
            <p:nvPr/>
          </p:nvSpPr>
          <p:spPr>
            <a:xfrm>
              <a:off x="5937531" y="3362383"/>
              <a:ext cx="396009" cy="568509"/>
            </a:xfrm>
            <a:custGeom>
              <a:avLst/>
              <a:gdLst>
                <a:gd name="connsiteX0" fmla="*/ 43311 w 396009"/>
                <a:gd name="connsiteY0" fmla="*/ 557535 h 568509"/>
                <a:gd name="connsiteX1" fmla="*/ 84650 w 396009"/>
                <a:gd name="connsiteY1" fmla="*/ 485621 h 568509"/>
                <a:gd name="connsiteX2" fmla="*/ 261148 w 396009"/>
                <a:gd name="connsiteY2" fmla="*/ 251878 h 568509"/>
                <a:gd name="connsiteX3" fmla="*/ 394212 w 396009"/>
                <a:gd name="connsiteY3" fmla="*/ 59378 h 568509"/>
                <a:gd name="connsiteX4" fmla="*/ 384116 w 396009"/>
                <a:gd name="connsiteY4" fmla="*/ 30231 h 568509"/>
                <a:gd name="connsiteX5" fmla="*/ 356684 w 396009"/>
                <a:gd name="connsiteY5" fmla="*/ 608 h 568509"/>
                <a:gd name="connsiteX6" fmla="*/ 209618 w 396009"/>
                <a:gd name="connsiteY6" fmla="*/ 163962 h 568509"/>
                <a:gd name="connsiteX7" fmla="*/ 43311 w 396009"/>
                <a:gd name="connsiteY7" fmla="*/ 457808 h 568509"/>
                <a:gd name="connsiteX8" fmla="*/ 40263 w 396009"/>
                <a:gd name="connsiteY8" fmla="*/ 461809 h 568509"/>
                <a:gd name="connsiteX9" fmla="*/ 35215 w 396009"/>
                <a:gd name="connsiteY9" fmla="*/ 472001 h 568509"/>
                <a:gd name="connsiteX10" fmla="*/ 3592 w 396009"/>
                <a:gd name="connsiteY10" fmla="*/ 527912 h 568509"/>
                <a:gd name="connsiteX11" fmla="*/ 43311 w 396009"/>
                <a:gd name="connsiteY11" fmla="*/ 557535 h 56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009" h="568509">
                  <a:moveTo>
                    <a:pt x="43311" y="557535"/>
                  </a:moveTo>
                  <a:cubicBezTo>
                    <a:pt x="57122" y="533532"/>
                    <a:pt x="70838" y="509529"/>
                    <a:pt x="84650" y="485621"/>
                  </a:cubicBezTo>
                  <a:cubicBezTo>
                    <a:pt x="146562" y="409897"/>
                    <a:pt x="196664" y="325697"/>
                    <a:pt x="261148" y="251878"/>
                  </a:cubicBezTo>
                  <a:cubicBezTo>
                    <a:pt x="313631" y="191775"/>
                    <a:pt x="365351" y="134816"/>
                    <a:pt x="394212" y="59378"/>
                  </a:cubicBezTo>
                  <a:cubicBezTo>
                    <a:pt x="399165" y="46519"/>
                    <a:pt x="393260" y="35756"/>
                    <a:pt x="384116" y="30231"/>
                  </a:cubicBezTo>
                  <a:cubicBezTo>
                    <a:pt x="386687" y="14705"/>
                    <a:pt x="374305" y="-3583"/>
                    <a:pt x="356684" y="608"/>
                  </a:cubicBezTo>
                  <a:cubicBezTo>
                    <a:pt x="282579" y="18325"/>
                    <a:pt x="245431" y="103478"/>
                    <a:pt x="209618" y="163962"/>
                  </a:cubicBezTo>
                  <a:cubicBezTo>
                    <a:pt x="152277" y="260641"/>
                    <a:pt x="98461" y="359701"/>
                    <a:pt x="43311" y="457808"/>
                  </a:cubicBezTo>
                  <a:cubicBezTo>
                    <a:pt x="42263" y="459142"/>
                    <a:pt x="41311" y="460475"/>
                    <a:pt x="40263" y="461809"/>
                  </a:cubicBezTo>
                  <a:cubicBezTo>
                    <a:pt x="37501" y="465143"/>
                    <a:pt x="35977" y="468667"/>
                    <a:pt x="35215" y="472001"/>
                  </a:cubicBezTo>
                  <a:cubicBezTo>
                    <a:pt x="24737" y="490670"/>
                    <a:pt x="14260" y="509339"/>
                    <a:pt x="3592" y="527912"/>
                  </a:cubicBezTo>
                  <a:cubicBezTo>
                    <a:pt x="-12029" y="555154"/>
                    <a:pt x="27404" y="585158"/>
                    <a:pt x="43311" y="55753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8" name="Freeform: Shape 19">
              <a:extLst>
                <a:ext uri="{FF2B5EF4-FFF2-40B4-BE49-F238E27FC236}">
                  <a16:creationId xmlns:a16="http://schemas.microsoft.com/office/drawing/2014/main" id="{4CCF4DEA-AAF4-4115-95E1-345279506237}"/>
                </a:ext>
              </a:extLst>
            </p:cNvPr>
            <p:cNvSpPr/>
            <p:nvPr/>
          </p:nvSpPr>
          <p:spPr>
            <a:xfrm>
              <a:off x="5424554" y="3611403"/>
              <a:ext cx="1014535" cy="697042"/>
            </a:xfrm>
            <a:custGeom>
              <a:avLst/>
              <a:gdLst>
                <a:gd name="connsiteX0" fmla="*/ 1014535 w 1014535"/>
                <a:gd name="connsiteY0" fmla="*/ 365855 h 697042"/>
                <a:gd name="connsiteX1" fmla="*/ 907093 w 1014535"/>
                <a:gd name="connsiteY1" fmla="*/ 437007 h 697042"/>
                <a:gd name="connsiteX2" fmla="*/ 767647 w 1014535"/>
                <a:gd name="connsiteY2" fmla="*/ 522351 h 697042"/>
                <a:gd name="connsiteX3" fmla="*/ 597626 w 1014535"/>
                <a:gd name="connsiteY3" fmla="*/ 655891 h 697042"/>
                <a:gd name="connsiteX4" fmla="*/ 355119 w 1014535"/>
                <a:gd name="connsiteY4" fmla="*/ 622173 h 697042"/>
                <a:gd name="connsiteX5" fmla="*/ 350928 w 1014535"/>
                <a:gd name="connsiteY5" fmla="*/ 613505 h 697042"/>
                <a:gd name="connsiteX6" fmla="*/ 345213 w 1014535"/>
                <a:gd name="connsiteY6" fmla="*/ 607981 h 697042"/>
                <a:gd name="connsiteX7" fmla="*/ 341975 w 1014535"/>
                <a:gd name="connsiteY7" fmla="*/ 607504 h 697042"/>
                <a:gd name="connsiteX8" fmla="*/ 309399 w 1014535"/>
                <a:gd name="connsiteY8" fmla="*/ 606743 h 697042"/>
                <a:gd name="connsiteX9" fmla="*/ 179383 w 1014535"/>
                <a:gd name="connsiteY9" fmla="*/ 514731 h 697042"/>
                <a:gd name="connsiteX10" fmla="*/ 49653 w 1014535"/>
                <a:gd name="connsiteY10" fmla="*/ 448628 h 697042"/>
                <a:gd name="connsiteX11" fmla="*/ 19839 w 1014535"/>
                <a:gd name="connsiteY11" fmla="*/ 159734 h 697042"/>
                <a:gd name="connsiteX12" fmla="*/ 63369 w 1014535"/>
                <a:gd name="connsiteY12" fmla="*/ 0 h 697042"/>
                <a:gd name="connsiteX13" fmla="*/ 64702 w 1014535"/>
                <a:gd name="connsiteY13" fmla="*/ 328422 h 697042"/>
                <a:gd name="connsiteX14" fmla="*/ 241867 w 1014535"/>
                <a:gd name="connsiteY14" fmla="*/ 461296 h 697042"/>
                <a:gd name="connsiteX15" fmla="*/ 335403 w 1014535"/>
                <a:gd name="connsiteY15" fmla="*/ 531400 h 697042"/>
                <a:gd name="connsiteX16" fmla="*/ 423795 w 1014535"/>
                <a:gd name="connsiteY16" fmla="*/ 643128 h 697042"/>
                <a:gd name="connsiteX17" fmla="*/ 759170 w 1014535"/>
                <a:gd name="connsiteY17" fmla="*/ 490252 h 697042"/>
                <a:gd name="connsiteX18" fmla="*/ 1014535 w 1014535"/>
                <a:gd name="connsiteY18" fmla="*/ 365855 h 697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4535" h="697042">
                  <a:moveTo>
                    <a:pt x="1014535" y="365855"/>
                  </a:moveTo>
                  <a:cubicBezTo>
                    <a:pt x="979674" y="390715"/>
                    <a:pt x="943574" y="414147"/>
                    <a:pt x="907093" y="437007"/>
                  </a:cubicBezTo>
                  <a:cubicBezTo>
                    <a:pt x="860611" y="465773"/>
                    <a:pt x="814129" y="494062"/>
                    <a:pt x="767647" y="522351"/>
                  </a:cubicBezTo>
                  <a:cubicBezTo>
                    <a:pt x="711926" y="568261"/>
                    <a:pt x="658110" y="616744"/>
                    <a:pt x="597626" y="655891"/>
                  </a:cubicBezTo>
                  <a:cubicBezTo>
                    <a:pt x="502471" y="717995"/>
                    <a:pt x="423509" y="712184"/>
                    <a:pt x="355119" y="622173"/>
                  </a:cubicBezTo>
                  <a:cubicBezTo>
                    <a:pt x="352929" y="619315"/>
                    <a:pt x="351595" y="616363"/>
                    <a:pt x="350928" y="613505"/>
                  </a:cubicBezTo>
                  <a:cubicBezTo>
                    <a:pt x="348833" y="611505"/>
                    <a:pt x="347214" y="609505"/>
                    <a:pt x="345213" y="607981"/>
                  </a:cubicBezTo>
                  <a:cubicBezTo>
                    <a:pt x="344070" y="607886"/>
                    <a:pt x="343118" y="607600"/>
                    <a:pt x="341975" y="607504"/>
                  </a:cubicBezTo>
                  <a:cubicBezTo>
                    <a:pt x="331212" y="606076"/>
                    <a:pt x="320258" y="607409"/>
                    <a:pt x="309399" y="606743"/>
                  </a:cubicBezTo>
                  <a:cubicBezTo>
                    <a:pt x="240438" y="601218"/>
                    <a:pt x="190623" y="567119"/>
                    <a:pt x="179383" y="514731"/>
                  </a:cubicBezTo>
                  <a:cubicBezTo>
                    <a:pt x="131377" y="518636"/>
                    <a:pt x="85752" y="496253"/>
                    <a:pt x="49653" y="448628"/>
                  </a:cubicBezTo>
                  <a:cubicBezTo>
                    <a:pt x="-15022" y="362140"/>
                    <a:pt x="-6831" y="258508"/>
                    <a:pt x="19839" y="159734"/>
                  </a:cubicBezTo>
                  <a:cubicBezTo>
                    <a:pt x="34127" y="106490"/>
                    <a:pt x="48605" y="52959"/>
                    <a:pt x="63369" y="0"/>
                  </a:cubicBezTo>
                  <a:cubicBezTo>
                    <a:pt x="39842" y="150971"/>
                    <a:pt x="32603" y="281749"/>
                    <a:pt x="64702" y="328422"/>
                  </a:cubicBezTo>
                  <a:cubicBezTo>
                    <a:pt x="157571" y="463201"/>
                    <a:pt x="243582" y="433292"/>
                    <a:pt x="241867" y="461296"/>
                  </a:cubicBezTo>
                  <a:cubicBezTo>
                    <a:pt x="240153" y="489299"/>
                    <a:pt x="253773" y="507016"/>
                    <a:pt x="335403" y="531400"/>
                  </a:cubicBezTo>
                  <a:cubicBezTo>
                    <a:pt x="417222" y="556070"/>
                    <a:pt x="373407" y="621887"/>
                    <a:pt x="423795" y="643128"/>
                  </a:cubicBezTo>
                  <a:cubicBezTo>
                    <a:pt x="473991" y="664654"/>
                    <a:pt x="576671" y="619887"/>
                    <a:pt x="759170" y="490252"/>
                  </a:cubicBezTo>
                  <a:cubicBezTo>
                    <a:pt x="849848" y="426434"/>
                    <a:pt x="943002" y="388048"/>
                    <a:pt x="1014535" y="365855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9" name="Freeform: Shape 20">
              <a:extLst>
                <a:ext uri="{FF2B5EF4-FFF2-40B4-BE49-F238E27FC236}">
                  <a16:creationId xmlns:a16="http://schemas.microsoft.com/office/drawing/2014/main" id="{27F9164D-AD06-4CCD-983E-B3740F1DD784}"/>
                </a:ext>
              </a:extLst>
            </p:cNvPr>
            <p:cNvSpPr/>
            <p:nvPr/>
          </p:nvSpPr>
          <p:spPr>
            <a:xfrm>
              <a:off x="6479558" y="2597181"/>
              <a:ext cx="117318" cy="219742"/>
            </a:xfrm>
            <a:custGeom>
              <a:avLst/>
              <a:gdLst>
                <a:gd name="connsiteX0" fmla="*/ 19729 w 117318"/>
                <a:gd name="connsiteY0" fmla="*/ 0 h 219742"/>
                <a:gd name="connsiteX1" fmla="*/ 116599 w 117318"/>
                <a:gd name="connsiteY1" fmla="*/ 98965 h 219742"/>
                <a:gd name="connsiteX2" fmla="*/ 68021 w 117318"/>
                <a:gd name="connsiteY2" fmla="*/ 219742 h 219742"/>
                <a:gd name="connsiteX3" fmla="*/ 69926 w 117318"/>
                <a:gd name="connsiteY3" fmla="*/ 91631 h 219742"/>
                <a:gd name="connsiteX4" fmla="*/ 19729 w 117318"/>
                <a:gd name="connsiteY4" fmla="*/ 0 h 2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18" h="219742">
                  <a:moveTo>
                    <a:pt x="19729" y="0"/>
                  </a:moveTo>
                  <a:cubicBezTo>
                    <a:pt x="23635" y="0"/>
                    <a:pt x="126885" y="26098"/>
                    <a:pt x="116599" y="98965"/>
                  </a:cubicBezTo>
                  <a:cubicBezTo>
                    <a:pt x="106312" y="171926"/>
                    <a:pt x="86881" y="219932"/>
                    <a:pt x="68021" y="219742"/>
                  </a:cubicBezTo>
                  <a:cubicBezTo>
                    <a:pt x="49162" y="219551"/>
                    <a:pt x="88024" y="129540"/>
                    <a:pt x="69926" y="91631"/>
                  </a:cubicBezTo>
                  <a:cubicBezTo>
                    <a:pt x="51829" y="53626"/>
                    <a:pt x="-39516" y="0"/>
                    <a:pt x="19729" y="0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50" name="Graphic 5504">
            <a:extLst>
              <a:ext uri="{FF2B5EF4-FFF2-40B4-BE49-F238E27FC236}">
                <a16:creationId xmlns:a16="http://schemas.microsoft.com/office/drawing/2014/main" id="{85870FD3-CD99-4072-9487-4275A4B1A460}"/>
              </a:ext>
            </a:extLst>
          </p:cNvPr>
          <p:cNvGrpSpPr/>
          <p:nvPr/>
        </p:nvGrpSpPr>
        <p:grpSpPr>
          <a:xfrm rot="1928623">
            <a:off x="7051378" y="5739280"/>
            <a:ext cx="699418" cy="649806"/>
            <a:chOff x="5841512" y="3218487"/>
            <a:chExt cx="1485462" cy="1447333"/>
          </a:xfrm>
        </p:grpSpPr>
        <p:grpSp>
          <p:nvGrpSpPr>
            <p:cNvPr id="351" name="Graphic 5504">
              <a:extLst>
                <a:ext uri="{FF2B5EF4-FFF2-40B4-BE49-F238E27FC236}">
                  <a16:creationId xmlns:a16="http://schemas.microsoft.com/office/drawing/2014/main" id="{1969B30B-FC8A-4405-8B41-21F169FD4FD4}"/>
                </a:ext>
              </a:extLst>
            </p:cNvPr>
            <p:cNvGrpSpPr/>
            <p:nvPr/>
          </p:nvGrpSpPr>
          <p:grpSpPr>
            <a:xfrm>
              <a:off x="5841512" y="3218487"/>
              <a:ext cx="1485462" cy="1447333"/>
              <a:chOff x="5841512" y="3218487"/>
              <a:chExt cx="1485462" cy="1447333"/>
            </a:xfrm>
          </p:grpSpPr>
          <p:sp>
            <p:nvSpPr>
              <p:cNvPr id="355" name="Freeform: Shape 848">
                <a:extLst>
                  <a:ext uri="{FF2B5EF4-FFF2-40B4-BE49-F238E27FC236}">
                    <a16:creationId xmlns:a16="http://schemas.microsoft.com/office/drawing/2014/main" id="{2695F7EB-35EC-409D-BD7B-725DD4CE1D0F}"/>
                  </a:ext>
                </a:extLst>
              </p:cNvPr>
              <p:cNvSpPr/>
              <p:nvPr/>
            </p:nvSpPr>
            <p:spPr>
              <a:xfrm>
                <a:off x="6005226" y="3378407"/>
                <a:ext cx="415194" cy="191847"/>
              </a:xfrm>
              <a:custGeom>
                <a:avLst/>
                <a:gdLst>
                  <a:gd name="connsiteX0" fmla="*/ 415195 w 415194"/>
                  <a:gd name="connsiteY0" fmla="*/ 29828 h 191847"/>
                  <a:gd name="connsiteX1" fmla="*/ 327184 w 415194"/>
                  <a:gd name="connsiteY1" fmla="*/ 25827 h 191847"/>
                  <a:gd name="connsiteX2" fmla="*/ 285750 w 415194"/>
                  <a:gd name="connsiteY2" fmla="*/ 85168 h 191847"/>
                  <a:gd name="connsiteX3" fmla="*/ 193453 w 415194"/>
                  <a:gd name="connsiteY3" fmla="*/ 40305 h 191847"/>
                  <a:gd name="connsiteX4" fmla="*/ 0 w 415194"/>
                  <a:gd name="connsiteY4" fmla="*/ 52592 h 191847"/>
                  <a:gd name="connsiteX5" fmla="*/ 99250 w 415194"/>
                  <a:gd name="connsiteY5" fmla="*/ 191848 h 191847"/>
                  <a:gd name="connsiteX6" fmla="*/ 343471 w 415194"/>
                  <a:gd name="connsiteY6" fmla="*/ 131269 h 191847"/>
                  <a:gd name="connsiteX7" fmla="*/ 415195 w 415194"/>
                  <a:gd name="connsiteY7" fmla="*/ 29828 h 191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5194" h="191847">
                    <a:moveTo>
                      <a:pt x="415195" y="29828"/>
                    </a:moveTo>
                    <a:cubicBezTo>
                      <a:pt x="415195" y="29828"/>
                      <a:pt x="374618" y="-5129"/>
                      <a:pt x="327184" y="25827"/>
                    </a:cubicBezTo>
                    <a:cubicBezTo>
                      <a:pt x="279749" y="56783"/>
                      <a:pt x="285750" y="85168"/>
                      <a:pt x="285750" y="85168"/>
                    </a:cubicBezTo>
                    <a:cubicBezTo>
                      <a:pt x="285750" y="85168"/>
                      <a:pt x="259651" y="23636"/>
                      <a:pt x="193453" y="40305"/>
                    </a:cubicBezTo>
                    <a:cubicBezTo>
                      <a:pt x="193453" y="40305"/>
                      <a:pt x="90678" y="-58088"/>
                      <a:pt x="0" y="52592"/>
                    </a:cubicBezTo>
                    <a:lnTo>
                      <a:pt x="99250" y="191848"/>
                    </a:lnTo>
                    <a:lnTo>
                      <a:pt x="343471" y="131269"/>
                    </a:lnTo>
                    <a:lnTo>
                      <a:pt x="415195" y="29828"/>
                    </a:lnTo>
                    <a:close/>
                  </a:path>
                </a:pathLst>
              </a:custGeom>
              <a:solidFill>
                <a:srgbClr val="2E9D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849">
                <a:extLst>
                  <a:ext uri="{FF2B5EF4-FFF2-40B4-BE49-F238E27FC236}">
                    <a16:creationId xmlns:a16="http://schemas.microsoft.com/office/drawing/2014/main" id="{06B92952-8653-4547-B352-FC1911BF186E}"/>
                  </a:ext>
                </a:extLst>
              </p:cNvPr>
              <p:cNvSpPr/>
              <p:nvPr/>
            </p:nvSpPr>
            <p:spPr>
              <a:xfrm>
                <a:off x="5938690" y="3412201"/>
                <a:ext cx="831309" cy="1186349"/>
              </a:xfrm>
              <a:custGeom>
                <a:avLst/>
                <a:gdLst>
                  <a:gd name="connsiteX0" fmla="*/ 656038 w 831309"/>
                  <a:gd name="connsiteY0" fmla="*/ 16608 h 1186349"/>
                  <a:gd name="connsiteX1" fmla="*/ 316281 w 831309"/>
                  <a:gd name="connsiteY1" fmla="*/ 33848 h 1186349"/>
                  <a:gd name="connsiteX2" fmla="*/ 48914 w 831309"/>
                  <a:gd name="connsiteY2" fmla="*/ 215204 h 1186349"/>
                  <a:gd name="connsiteX3" fmla="*/ 65012 w 831309"/>
                  <a:gd name="connsiteY3" fmla="*/ 672785 h 1186349"/>
                  <a:gd name="connsiteX4" fmla="*/ 596221 w 831309"/>
                  <a:gd name="connsiteY4" fmla="*/ 1183992 h 1186349"/>
                  <a:gd name="connsiteX5" fmla="*/ 815582 w 831309"/>
                  <a:gd name="connsiteY5" fmla="*/ 1096458 h 1186349"/>
                  <a:gd name="connsiteX6" fmla="*/ 656038 w 831309"/>
                  <a:gd name="connsiteY6" fmla="*/ 16608 h 118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1309" h="1186349">
                    <a:moveTo>
                      <a:pt x="656038" y="16608"/>
                    </a:moveTo>
                    <a:cubicBezTo>
                      <a:pt x="656038" y="16608"/>
                      <a:pt x="504019" y="-30445"/>
                      <a:pt x="316281" y="33848"/>
                    </a:cubicBezTo>
                    <a:cubicBezTo>
                      <a:pt x="128639" y="98047"/>
                      <a:pt x="48914" y="215204"/>
                      <a:pt x="48914" y="215204"/>
                    </a:cubicBezTo>
                    <a:cubicBezTo>
                      <a:pt x="48914" y="215204"/>
                      <a:pt x="-71196" y="449900"/>
                      <a:pt x="65012" y="672785"/>
                    </a:cubicBezTo>
                    <a:cubicBezTo>
                      <a:pt x="201219" y="895766"/>
                      <a:pt x="596221" y="1183992"/>
                      <a:pt x="596221" y="1183992"/>
                    </a:cubicBezTo>
                    <a:cubicBezTo>
                      <a:pt x="596221" y="1183992"/>
                      <a:pt x="737477" y="1208948"/>
                      <a:pt x="815582" y="1096458"/>
                    </a:cubicBezTo>
                    <a:cubicBezTo>
                      <a:pt x="893591" y="984062"/>
                      <a:pt x="656038" y="16608"/>
                      <a:pt x="656038" y="16608"/>
                    </a:cubicBezTo>
                    <a:close/>
                  </a:path>
                </a:pathLst>
              </a:custGeom>
              <a:solidFill>
                <a:srgbClr val="6AB1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850">
                <a:extLst>
                  <a:ext uri="{FF2B5EF4-FFF2-40B4-BE49-F238E27FC236}">
                    <a16:creationId xmlns:a16="http://schemas.microsoft.com/office/drawing/2014/main" id="{1F62C427-C618-421C-A5E4-81EC2D50A2E3}"/>
                  </a:ext>
                </a:extLst>
              </p:cNvPr>
              <p:cNvSpPr/>
              <p:nvPr/>
            </p:nvSpPr>
            <p:spPr>
              <a:xfrm>
                <a:off x="6313588" y="3311090"/>
                <a:ext cx="717956" cy="787175"/>
              </a:xfrm>
              <a:custGeom>
                <a:avLst/>
                <a:gdLst>
                  <a:gd name="connsiteX0" fmla="*/ 345053 w 717956"/>
                  <a:gd name="connsiteY0" fmla="*/ 8276 h 787175"/>
                  <a:gd name="connsiteX1" fmla="*/ 184366 w 717956"/>
                  <a:gd name="connsiteY1" fmla="*/ 39804 h 787175"/>
                  <a:gd name="connsiteX2" fmla="*/ 152172 w 717956"/>
                  <a:gd name="connsiteY2" fmla="*/ 118100 h 787175"/>
                  <a:gd name="connsiteX3" fmla="*/ 1677 w 717956"/>
                  <a:gd name="connsiteY3" fmla="*/ 242401 h 787175"/>
                  <a:gd name="connsiteX4" fmla="*/ 151886 w 717956"/>
                  <a:gd name="connsiteY4" fmla="*/ 485955 h 787175"/>
                  <a:gd name="connsiteX5" fmla="*/ 290665 w 717956"/>
                  <a:gd name="connsiteY5" fmla="*/ 770276 h 787175"/>
                  <a:gd name="connsiteX6" fmla="*/ 717957 w 717956"/>
                  <a:gd name="connsiteY6" fmla="*/ 307457 h 787175"/>
                  <a:gd name="connsiteX7" fmla="*/ 345053 w 717956"/>
                  <a:gd name="connsiteY7" fmla="*/ 8276 h 78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7956" h="787175">
                    <a:moveTo>
                      <a:pt x="345053" y="8276"/>
                    </a:moveTo>
                    <a:cubicBezTo>
                      <a:pt x="345053" y="8276"/>
                      <a:pt x="227419" y="-24299"/>
                      <a:pt x="184366" y="39804"/>
                    </a:cubicBezTo>
                    <a:cubicBezTo>
                      <a:pt x="141313" y="103812"/>
                      <a:pt x="152172" y="118100"/>
                      <a:pt x="152172" y="118100"/>
                    </a:cubicBezTo>
                    <a:cubicBezTo>
                      <a:pt x="152172" y="118100"/>
                      <a:pt x="21965" y="91715"/>
                      <a:pt x="1677" y="242401"/>
                    </a:cubicBezTo>
                    <a:cubicBezTo>
                      <a:pt x="-18611" y="393087"/>
                      <a:pt x="151886" y="485955"/>
                      <a:pt x="151886" y="485955"/>
                    </a:cubicBezTo>
                    <a:cubicBezTo>
                      <a:pt x="151886" y="485955"/>
                      <a:pt x="117310" y="647499"/>
                      <a:pt x="290665" y="770276"/>
                    </a:cubicBezTo>
                    <a:cubicBezTo>
                      <a:pt x="464020" y="892958"/>
                      <a:pt x="717957" y="307457"/>
                      <a:pt x="717957" y="307457"/>
                    </a:cubicBezTo>
                    <a:lnTo>
                      <a:pt x="345053" y="8276"/>
                    </a:lnTo>
                    <a:close/>
                  </a:path>
                </a:pathLst>
              </a:custGeom>
              <a:solidFill>
                <a:srgbClr val="8EC1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851">
                <a:extLst>
                  <a:ext uri="{FF2B5EF4-FFF2-40B4-BE49-F238E27FC236}">
                    <a16:creationId xmlns:a16="http://schemas.microsoft.com/office/drawing/2014/main" id="{EB43D56E-6A8F-4297-99DB-0FF8BDD25B7C}"/>
                  </a:ext>
                </a:extLst>
              </p:cNvPr>
              <p:cNvSpPr/>
              <p:nvPr/>
            </p:nvSpPr>
            <p:spPr>
              <a:xfrm>
                <a:off x="6279355" y="4094686"/>
                <a:ext cx="357467" cy="512263"/>
              </a:xfrm>
              <a:custGeom>
                <a:avLst/>
                <a:gdLst>
                  <a:gd name="connsiteX0" fmla="*/ 65342 w 357467"/>
                  <a:gd name="connsiteY0" fmla="*/ 7731 h 512263"/>
                  <a:gd name="connsiteX1" fmla="*/ 187738 w 357467"/>
                  <a:gd name="connsiteY1" fmla="*/ 34020 h 512263"/>
                  <a:gd name="connsiteX2" fmla="*/ 206978 w 357467"/>
                  <a:gd name="connsiteY2" fmla="*/ 161559 h 512263"/>
                  <a:gd name="connsiteX3" fmla="*/ 255746 w 357467"/>
                  <a:gd name="connsiteY3" fmla="*/ 325485 h 512263"/>
                  <a:gd name="connsiteX4" fmla="*/ 355187 w 357467"/>
                  <a:gd name="connsiteY4" fmla="*/ 449024 h 512263"/>
                  <a:gd name="connsiteX5" fmla="*/ 137827 w 357467"/>
                  <a:gd name="connsiteY5" fmla="*/ 492553 h 512263"/>
                  <a:gd name="connsiteX6" fmla="*/ 0 w 357467"/>
                  <a:gd name="connsiteY6" fmla="*/ 106124 h 512263"/>
                  <a:gd name="connsiteX7" fmla="*/ 65342 w 357467"/>
                  <a:gd name="connsiteY7" fmla="*/ 7731 h 512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467" h="512263">
                    <a:moveTo>
                      <a:pt x="65342" y="7731"/>
                    </a:moveTo>
                    <a:cubicBezTo>
                      <a:pt x="65342" y="7731"/>
                      <a:pt x="125349" y="-21606"/>
                      <a:pt x="187738" y="34020"/>
                    </a:cubicBezTo>
                    <a:cubicBezTo>
                      <a:pt x="256413" y="95265"/>
                      <a:pt x="206978" y="161559"/>
                      <a:pt x="206978" y="161559"/>
                    </a:cubicBezTo>
                    <a:cubicBezTo>
                      <a:pt x="206978" y="161559"/>
                      <a:pt x="290798" y="245856"/>
                      <a:pt x="255746" y="325485"/>
                    </a:cubicBezTo>
                    <a:cubicBezTo>
                      <a:pt x="220694" y="405209"/>
                      <a:pt x="378047" y="359679"/>
                      <a:pt x="355187" y="449024"/>
                    </a:cubicBezTo>
                    <a:cubicBezTo>
                      <a:pt x="332327" y="538368"/>
                      <a:pt x="143923" y="513032"/>
                      <a:pt x="137827" y="492553"/>
                    </a:cubicBezTo>
                    <a:cubicBezTo>
                      <a:pt x="131731" y="472074"/>
                      <a:pt x="0" y="106124"/>
                      <a:pt x="0" y="106124"/>
                    </a:cubicBezTo>
                    <a:lnTo>
                      <a:pt x="65342" y="7731"/>
                    </a:lnTo>
                    <a:close/>
                  </a:path>
                </a:pathLst>
              </a:custGeom>
              <a:solidFill>
                <a:srgbClr val="8EC1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852">
                <a:extLst>
                  <a:ext uri="{FF2B5EF4-FFF2-40B4-BE49-F238E27FC236}">
                    <a16:creationId xmlns:a16="http://schemas.microsoft.com/office/drawing/2014/main" id="{E0B21121-25BD-4D40-AF73-93B074FF50B4}"/>
                  </a:ext>
                </a:extLst>
              </p:cNvPr>
              <p:cNvSpPr/>
              <p:nvPr/>
            </p:nvSpPr>
            <p:spPr>
              <a:xfrm>
                <a:off x="5841512" y="3430358"/>
                <a:ext cx="787887" cy="1235462"/>
              </a:xfrm>
              <a:custGeom>
                <a:avLst/>
                <a:gdLst>
                  <a:gd name="connsiteX0" fmla="*/ 787887 w 787887"/>
                  <a:gd name="connsiteY0" fmla="*/ 1151072 h 1235462"/>
                  <a:gd name="connsiteX1" fmla="*/ 314590 w 787887"/>
                  <a:gd name="connsiteY1" fmla="*/ 1166978 h 1235462"/>
                  <a:gd name="connsiteX2" fmla="*/ 33888 w 787887"/>
                  <a:gd name="connsiteY2" fmla="*/ 431744 h 1235462"/>
                  <a:gd name="connsiteX3" fmla="*/ 163714 w 787887"/>
                  <a:gd name="connsiteY3" fmla="*/ 642 h 1235462"/>
                  <a:gd name="connsiteX4" fmla="*/ 289254 w 787887"/>
                  <a:gd name="connsiteY4" fmla="*/ 193619 h 1235462"/>
                  <a:gd name="connsiteX5" fmla="*/ 419365 w 787887"/>
                  <a:gd name="connsiteY5" fmla="*/ 235719 h 1235462"/>
                  <a:gd name="connsiteX6" fmla="*/ 345546 w 787887"/>
                  <a:gd name="connsiteY6" fmla="*/ 396977 h 1235462"/>
                  <a:gd name="connsiteX7" fmla="*/ 433367 w 787887"/>
                  <a:gd name="connsiteY7" fmla="*/ 416694 h 1235462"/>
                  <a:gd name="connsiteX8" fmla="*/ 397648 w 787887"/>
                  <a:gd name="connsiteY8" fmla="*/ 495371 h 1235462"/>
                  <a:gd name="connsiteX9" fmla="*/ 480897 w 787887"/>
                  <a:gd name="connsiteY9" fmla="*/ 546044 h 1235462"/>
                  <a:gd name="connsiteX10" fmla="*/ 458132 w 787887"/>
                  <a:gd name="connsiteY10" fmla="*/ 627578 h 1235462"/>
                  <a:gd name="connsiteX11" fmla="*/ 555001 w 787887"/>
                  <a:gd name="connsiteY11" fmla="*/ 689776 h 1235462"/>
                  <a:gd name="connsiteX12" fmla="*/ 497280 w 787887"/>
                  <a:gd name="connsiteY12" fmla="*/ 803980 h 1235462"/>
                  <a:gd name="connsiteX13" fmla="*/ 641107 w 787887"/>
                  <a:gd name="connsiteY13" fmla="*/ 890277 h 1235462"/>
                  <a:gd name="connsiteX14" fmla="*/ 640536 w 787887"/>
                  <a:gd name="connsiteY14" fmla="*/ 1113543 h 1235462"/>
                  <a:gd name="connsiteX15" fmla="*/ 787887 w 787887"/>
                  <a:gd name="connsiteY15" fmla="*/ 1151072 h 123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7887" h="1235462">
                    <a:moveTo>
                      <a:pt x="787887" y="1151072"/>
                    </a:moveTo>
                    <a:cubicBezTo>
                      <a:pt x="787887" y="1151072"/>
                      <a:pt x="581862" y="1329856"/>
                      <a:pt x="314590" y="1166978"/>
                    </a:cubicBezTo>
                    <a:cubicBezTo>
                      <a:pt x="47319" y="1004101"/>
                      <a:pt x="-61171" y="677679"/>
                      <a:pt x="33888" y="431744"/>
                    </a:cubicBezTo>
                    <a:cubicBezTo>
                      <a:pt x="128948" y="185808"/>
                      <a:pt x="214292" y="144184"/>
                      <a:pt x="163714" y="642"/>
                    </a:cubicBezTo>
                    <a:cubicBezTo>
                      <a:pt x="163714" y="642"/>
                      <a:pt x="321162" y="-21456"/>
                      <a:pt x="289254" y="193619"/>
                    </a:cubicBezTo>
                    <a:cubicBezTo>
                      <a:pt x="289254" y="193619"/>
                      <a:pt x="376312" y="131611"/>
                      <a:pt x="419365" y="235719"/>
                    </a:cubicBezTo>
                    <a:cubicBezTo>
                      <a:pt x="462418" y="339922"/>
                      <a:pt x="345546" y="396977"/>
                      <a:pt x="345546" y="396977"/>
                    </a:cubicBezTo>
                    <a:cubicBezTo>
                      <a:pt x="345546" y="396977"/>
                      <a:pt x="410412" y="353543"/>
                      <a:pt x="433367" y="416694"/>
                    </a:cubicBezTo>
                    <a:cubicBezTo>
                      <a:pt x="456322" y="479750"/>
                      <a:pt x="397648" y="495371"/>
                      <a:pt x="397648" y="495371"/>
                    </a:cubicBezTo>
                    <a:cubicBezTo>
                      <a:pt x="397648" y="495371"/>
                      <a:pt x="468800" y="489275"/>
                      <a:pt x="480897" y="546044"/>
                    </a:cubicBezTo>
                    <a:cubicBezTo>
                      <a:pt x="492898" y="602717"/>
                      <a:pt x="458132" y="627578"/>
                      <a:pt x="458132" y="627578"/>
                    </a:cubicBezTo>
                    <a:cubicBezTo>
                      <a:pt x="458132" y="627578"/>
                      <a:pt x="544809" y="604813"/>
                      <a:pt x="555001" y="689776"/>
                    </a:cubicBezTo>
                    <a:cubicBezTo>
                      <a:pt x="565193" y="774739"/>
                      <a:pt x="497280" y="803980"/>
                      <a:pt x="497280" y="803980"/>
                    </a:cubicBezTo>
                    <a:cubicBezTo>
                      <a:pt x="497280" y="803980"/>
                      <a:pt x="596721" y="759308"/>
                      <a:pt x="641107" y="890277"/>
                    </a:cubicBezTo>
                    <a:cubicBezTo>
                      <a:pt x="685494" y="1021151"/>
                      <a:pt x="570622" y="1026389"/>
                      <a:pt x="640536" y="1113543"/>
                    </a:cubicBezTo>
                    <a:cubicBezTo>
                      <a:pt x="710354" y="1200602"/>
                      <a:pt x="787887" y="1151072"/>
                      <a:pt x="787887" y="1151072"/>
                    </a:cubicBezTo>
                    <a:close/>
                  </a:path>
                </a:pathLst>
              </a:custGeom>
              <a:solidFill>
                <a:srgbClr val="A6D3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853">
                <a:extLst>
                  <a:ext uri="{FF2B5EF4-FFF2-40B4-BE49-F238E27FC236}">
                    <a16:creationId xmlns:a16="http://schemas.microsoft.com/office/drawing/2014/main" id="{EA31BF63-8378-4160-BC5C-6B840055494D}"/>
                  </a:ext>
                </a:extLst>
              </p:cNvPr>
              <p:cNvSpPr/>
              <p:nvPr/>
            </p:nvSpPr>
            <p:spPr>
              <a:xfrm>
                <a:off x="6449118" y="3218487"/>
                <a:ext cx="877855" cy="1317367"/>
              </a:xfrm>
              <a:custGeom>
                <a:avLst/>
                <a:gdLst>
                  <a:gd name="connsiteX0" fmla="*/ 436313 w 877855"/>
                  <a:gd name="connsiteY0" fmla="*/ 10868 h 1317367"/>
                  <a:gd name="connsiteX1" fmla="*/ 498702 w 877855"/>
                  <a:gd name="connsiteY1" fmla="*/ 225657 h 1317367"/>
                  <a:gd name="connsiteX2" fmla="*/ 870653 w 877855"/>
                  <a:gd name="connsiteY2" fmla="*/ 859355 h 1317367"/>
                  <a:gd name="connsiteX3" fmla="*/ 280389 w 877855"/>
                  <a:gd name="connsiteY3" fmla="*/ 1306840 h 1317367"/>
                  <a:gd name="connsiteX4" fmla="*/ 250194 w 877855"/>
                  <a:gd name="connsiteY4" fmla="*/ 1134628 h 1317367"/>
                  <a:gd name="connsiteX5" fmla="*/ 111987 w 877855"/>
                  <a:gd name="connsiteY5" fmla="*/ 938889 h 1317367"/>
                  <a:gd name="connsiteX6" fmla="*/ 75887 w 877855"/>
                  <a:gd name="connsiteY6" fmla="*/ 857355 h 1317367"/>
                  <a:gd name="connsiteX7" fmla="*/ 79030 w 877855"/>
                  <a:gd name="connsiteY7" fmla="*/ 760295 h 1317367"/>
                  <a:gd name="connsiteX8" fmla="*/ 3592 w 877855"/>
                  <a:gd name="connsiteY8" fmla="*/ 598561 h 1317367"/>
                  <a:gd name="connsiteX9" fmla="*/ 233049 w 877855"/>
                  <a:gd name="connsiteY9" fmla="*/ 662378 h 1317367"/>
                  <a:gd name="connsiteX10" fmla="*/ 156278 w 877855"/>
                  <a:gd name="connsiteY10" fmla="*/ 611705 h 1317367"/>
                  <a:gd name="connsiteX11" fmla="*/ 151325 w 877855"/>
                  <a:gd name="connsiteY11" fmla="*/ 512931 h 1317367"/>
                  <a:gd name="connsiteX12" fmla="*/ 72267 w 877855"/>
                  <a:gd name="connsiteY12" fmla="*/ 457019 h 1317367"/>
                  <a:gd name="connsiteX13" fmla="*/ 68838 w 877855"/>
                  <a:gd name="connsiteY13" fmla="*/ 362531 h 1317367"/>
                  <a:gd name="connsiteX14" fmla="*/ 12927 w 877855"/>
                  <a:gd name="connsiteY14" fmla="*/ 259471 h 1317367"/>
                  <a:gd name="connsiteX15" fmla="*/ 119511 w 877855"/>
                  <a:gd name="connsiteY15" fmla="*/ 213560 h 1317367"/>
                  <a:gd name="connsiteX16" fmla="*/ 149134 w 877855"/>
                  <a:gd name="connsiteY16" fmla="*/ 135551 h 1317367"/>
                  <a:gd name="connsiteX17" fmla="*/ 231144 w 877855"/>
                  <a:gd name="connsiteY17" fmla="*/ 132598 h 1317367"/>
                  <a:gd name="connsiteX18" fmla="*/ 280293 w 877855"/>
                  <a:gd name="connsiteY18" fmla="*/ 46777 h 1317367"/>
                  <a:gd name="connsiteX19" fmla="*/ 355732 w 877855"/>
                  <a:gd name="connsiteY19" fmla="*/ 46397 h 1317367"/>
                  <a:gd name="connsiteX20" fmla="*/ 436313 w 877855"/>
                  <a:gd name="connsiteY20" fmla="*/ 10868 h 131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77855" h="1317367">
                    <a:moveTo>
                      <a:pt x="436313" y="10868"/>
                    </a:moveTo>
                    <a:cubicBezTo>
                      <a:pt x="436313" y="10868"/>
                      <a:pt x="387926" y="136884"/>
                      <a:pt x="498702" y="225657"/>
                    </a:cubicBezTo>
                    <a:cubicBezTo>
                      <a:pt x="609477" y="314430"/>
                      <a:pt x="929708" y="559699"/>
                      <a:pt x="870653" y="859355"/>
                    </a:cubicBezTo>
                    <a:cubicBezTo>
                      <a:pt x="811693" y="1159012"/>
                      <a:pt x="387640" y="1367514"/>
                      <a:pt x="280389" y="1306840"/>
                    </a:cubicBezTo>
                    <a:cubicBezTo>
                      <a:pt x="173137" y="1246166"/>
                      <a:pt x="250194" y="1134628"/>
                      <a:pt x="250194" y="1134628"/>
                    </a:cubicBezTo>
                    <a:cubicBezTo>
                      <a:pt x="250194" y="1134628"/>
                      <a:pt x="22928" y="1095670"/>
                      <a:pt x="111987" y="938889"/>
                    </a:cubicBezTo>
                    <a:cubicBezTo>
                      <a:pt x="111987" y="938889"/>
                      <a:pt x="37501" y="913171"/>
                      <a:pt x="75887" y="857355"/>
                    </a:cubicBezTo>
                    <a:cubicBezTo>
                      <a:pt x="75887" y="857355"/>
                      <a:pt x="34834" y="810968"/>
                      <a:pt x="79030" y="760295"/>
                    </a:cubicBezTo>
                    <a:cubicBezTo>
                      <a:pt x="79030" y="760295"/>
                      <a:pt x="-19839" y="711051"/>
                      <a:pt x="3592" y="598561"/>
                    </a:cubicBezTo>
                    <a:cubicBezTo>
                      <a:pt x="3592" y="598561"/>
                      <a:pt x="66838" y="691429"/>
                      <a:pt x="233049" y="662378"/>
                    </a:cubicBezTo>
                    <a:cubicBezTo>
                      <a:pt x="233049" y="662378"/>
                      <a:pt x="214095" y="614563"/>
                      <a:pt x="156278" y="611705"/>
                    </a:cubicBezTo>
                    <a:cubicBezTo>
                      <a:pt x="98461" y="608848"/>
                      <a:pt x="61123" y="532743"/>
                      <a:pt x="151325" y="512931"/>
                    </a:cubicBezTo>
                    <a:cubicBezTo>
                      <a:pt x="151325" y="512931"/>
                      <a:pt x="118083" y="438922"/>
                      <a:pt x="72267" y="457019"/>
                    </a:cubicBezTo>
                    <a:cubicBezTo>
                      <a:pt x="26547" y="475117"/>
                      <a:pt x="-45747" y="378533"/>
                      <a:pt x="68838" y="362531"/>
                    </a:cubicBezTo>
                    <a:cubicBezTo>
                      <a:pt x="68838" y="362531"/>
                      <a:pt x="-12219" y="339385"/>
                      <a:pt x="12927" y="259471"/>
                    </a:cubicBezTo>
                    <a:cubicBezTo>
                      <a:pt x="37977" y="179556"/>
                      <a:pt x="119511" y="213560"/>
                      <a:pt x="119511" y="213560"/>
                    </a:cubicBezTo>
                    <a:cubicBezTo>
                      <a:pt x="119511" y="213560"/>
                      <a:pt x="95508" y="153076"/>
                      <a:pt x="149134" y="135551"/>
                    </a:cubicBezTo>
                    <a:cubicBezTo>
                      <a:pt x="202665" y="118024"/>
                      <a:pt x="231144" y="132598"/>
                      <a:pt x="231144" y="132598"/>
                    </a:cubicBezTo>
                    <a:cubicBezTo>
                      <a:pt x="231144" y="132598"/>
                      <a:pt x="237812" y="63637"/>
                      <a:pt x="280293" y="46777"/>
                    </a:cubicBezTo>
                    <a:cubicBezTo>
                      <a:pt x="322775" y="29918"/>
                      <a:pt x="355732" y="46397"/>
                      <a:pt x="355732" y="46397"/>
                    </a:cubicBezTo>
                    <a:cubicBezTo>
                      <a:pt x="355732" y="46397"/>
                      <a:pt x="364590" y="-27041"/>
                      <a:pt x="436313" y="10868"/>
                    </a:cubicBezTo>
                    <a:close/>
                  </a:path>
                </a:pathLst>
              </a:custGeom>
              <a:solidFill>
                <a:srgbClr val="A6D3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61" name="Graphic 5504">
                <a:extLst>
                  <a:ext uri="{FF2B5EF4-FFF2-40B4-BE49-F238E27FC236}">
                    <a16:creationId xmlns:a16="http://schemas.microsoft.com/office/drawing/2014/main" id="{A532BB6E-05FA-4453-A9CE-CC7C26F75567}"/>
                  </a:ext>
                </a:extLst>
              </p:cNvPr>
              <p:cNvGrpSpPr/>
              <p:nvPr/>
            </p:nvGrpSpPr>
            <p:grpSpPr>
              <a:xfrm>
                <a:off x="6671785" y="3485864"/>
                <a:ext cx="591486" cy="895780"/>
                <a:chOff x="6671785" y="3485864"/>
                <a:chExt cx="591486" cy="895780"/>
              </a:xfrm>
              <a:solidFill>
                <a:srgbClr val="CCE87E"/>
              </a:solidFill>
            </p:grpSpPr>
            <p:sp>
              <p:nvSpPr>
                <p:cNvPr id="363" name="Freeform: Shape 856">
                  <a:extLst>
                    <a:ext uri="{FF2B5EF4-FFF2-40B4-BE49-F238E27FC236}">
                      <a16:creationId xmlns:a16="http://schemas.microsoft.com/office/drawing/2014/main" id="{276C37B1-CF0F-4CC6-BB61-F137E077D8B1}"/>
                    </a:ext>
                  </a:extLst>
                </p:cNvPr>
                <p:cNvSpPr/>
                <p:nvPr/>
              </p:nvSpPr>
              <p:spPr>
                <a:xfrm>
                  <a:off x="6671785" y="3775614"/>
                  <a:ext cx="13334" cy="2571"/>
                </a:xfrm>
                <a:custGeom>
                  <a:avLst/>
                  <a:gdLst>
                    <a:gd name="connsiteX0" fmla="*/ 13335 w 13334"/>
                    <a:gd name="connsiteY0" fmla="*/ 0 h 2571"/>
                    <a:gd name="connsiteX1" fmla="*/ 0 w 13334"/>
                    <a:gd name="connsiteY1" fmla="*/ 2572 h 2571"/>
                    <a:gd name="connsiteX2" fmla="*/ 13335 w 13334"/>
                    <a:gd name="connsiteY2" fmla="*/ 0 h 2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334" h="2571">
                      <a:moveTo>
                        <a:pt x="13335" y="0"/>
                      </a:moveTo>
                      <a:cubicBezTo>
                        <a:pt x="4763" y="1429"/>
                        <a:pt x="0" y="2572"/>
                        <a:pt x="0" y="2572"/>
                      </a:cubicBezTo>
                      <a:cubicBezTo>
                        <a:pt x="0" y="2572"/>
                        <a:pt x="2857" y="667"/>
                        <a:pt x="13335" y="0"/>
                      </a:cubicBezTo>
                      <a:close/>
                    </a:path>
                  </a:pathLst>
                </a:custGeom>
                <a:solidFill>
                  <a:srgbClr val="CCE87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4" name="Freeform: Shape 857">
                  <a:extLst>
                    <a:ext uri="{FF2B5EF4-FFF2-40B4-BE49-F238E27FC236}">
                      <a16:creationId xmlns:a16="http://schemas.microsoft.com/office/drawing/2014/main" id="{E4C61771-36FD-4AC6-8CA7-2FE193D3AF65}"/>
                    </a:ext>
                  </a:extLst>
                </p:cNvPr>
                <p:cNvSpPr/>
                <p:nvPr/>
              </p:nvSpPr>
              <p:spPr>
                <a:xfrm>
                  <a:off x="6685120" y="3485864"/>
                  <a:ext cx="578151" cy="895780"/>
                </a:xfrm>
                <a:custGeom>
                  <a:avLst/>
                  <a:gdLst>
                    <a:gd name="connsiteX0" fmla="*/ 155067 w 578151"/>
                    <a:gd name="connsiteY0" fmla="*/ 564547 h 895780"/>
                    <a:gd name="connsiteX1" fmla="*/ 479488 w 578151"/>
                    <a:gd name="connsiteY1" fmla="*/ 691229 h 895780"/>
                    <a:gd name="connsiteX2" fmla="*/ 460629 w 578151"/>
                    <a:gd name="connsiteY2" fmla="*/ 501110 h 895780"/>
                    <a:gd name="connsiteX3" fmla="*/ 195739 w 578151"/>
                    <a:gd name="connsiteY3" fmla="*/ 323660 h 895780"/>
                    <a:gd name="connsiteX4" fmla="*/ 0 w 578151"/>
                    <a:gd name="connsiteY4" fmla="*/ 289751 h 895780"/>
                    <a:gd name="connsiteX5" fmla="*/ 429863 w 578151"/>
                    <a:gd name="connsiteY5" fmla="*/ 437102 h 895780"/>
                    <a:gd name="connsiteX6" fmla="*/ 420243 w 578151"/>
                    <a:gd name="connsiteY6" fmla="*/ 422624 h 895780"/>
                    <a:gd name="connsiteX7" fmla="*/ 203740 w 578151"/>
                    <a:gd name="connsiteY7" fmla="*/ 0 h 895780"/>
                    <a:gd name="connsiteX8" fmla="*/ 377571 w 578151"/>
                    <a:gd name="connsiteY8" fmla="*/ 314420 h 895780"/>
                    <a:gd name="connsiteX9" fmla="*/ 416528 w 578151"/>
                    <a:gd name="connsiteY9" fmla="*/ 203168 h 895780"/>
                    <a:gd name="connsiteX10" fmla="*/ 398526 w 578151"/>
                    <a:gd name="connsiteY10" fmla="*/ 345377 h 895780"/>
                    <a:gd name="connsiteX11" fmla="*/ 446532 w 578151"/>
                    <a:gd name="connsiteY11" fmla="*/ 412337 h 895780"/>
                    <a:gd name="connsiteX12" fmla="*/ 515207 w 578151"/>
                    <a:gd name="connsiteY12" fmla="*/ 565023 h 895780"/>
                    <a:gd name="connsiteX13" fmla="*/ 563689 w 578151"/>
                    <a:gd name="connsiteY13" fmla="*/ 402812 h 895780"/>
                    <a:gd name="connsiteX14" fmla="*/ 506444 w 578151"/>
                    <a:gd name="connsiteY14" fmla="*/ 248698 h 895780"/>
                    <a:gd name="connsiteX15" fmla="*/ 569023 w 578151"/>
                    <a:gd name="connsiteY15" fmla="*/ 444913 h 895780"/>
                    <a:gd name="connsiteX16" fmla="*/ 521970 w 578151"/>
                    <a:gd name="connsiteY16" fmla="*/ 620554 h 895780"/>
                    <a:gd name="connsiteX17" fmla="*/ 462344 w 578151"/>
                    <a:gd name="connsiteY17" fmla="*/ 862965 h 895780"/>
                    <a:gd name="connsiteX18" fmla="*/ 429482 w 578151"/>
                    <a:gd name="connsiteY18" fmla="*/ 894397 h 895780"/>
                    <a:gd name="connsiteX19" fmla="*/ 476631 w 578151"/>
                    <a:gd name="connsiteY19" fmla="*/ 717042 h 895780"/>
                    <a:gd name="connsiteX20" fmla="*/ 155067 w 578151"/>
                    <a:gd name="connsiteY20" fmla="*/ 564547 h 895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78151" h="895780">
                      <a:moveTo>
                        <a:pt x="155067" y="564547"/>
                      </a:moveTo>
                      <a:cubicBezTo>
                        <a:pt x="334137" y="516922"/>
                        <a:pt x="457200" y="662464"/>
                        <a:pt x="479488" y="691229"/>
                      </a:cubicBezTo>
                      <a:cubicBezTo>
                        <a:pt x="485204" y="630555"/>
                        <a:pt x="482441" y="563594"/>
                        <a:pt x="460629" y="501110"/>
                      </a:cubicBezTo>
                      <a:cubicBezTo>
                        <a:pt x="429292" y="460153"/>
                        <a:pt x="341090" y="361379"/>
                        <a:pt x="195739" y="323660"/>
                      </a:cubicBezTo>
                      <a:cubicBezTo>
                        <a:pt x="72390" y="291655"/>
                        <a:pt x="20764" y="288322"/>
                        <a:pt x="0" y="289751"/>
                      </a:cubicBezTo>
                      <a:cubicBezTo>
                        <a:pt x="52102" y="281273"/>
                        <a:pt x="249650" y="263652"/>
                        <a:pt x="429863" y="437102"/>
                      </a:cubicBezTo>
                      <a:cubicBezTo>
                        <a:pt x="426815" y="432245"/>
                        <a:pt x="423672" y="427387"/>
                        <a:pt x="420243" y="422624"/>
                      </a:cubicBezTo>
                      <a:cubicBezTo>
                        <a:pt x="302609" y="259271"/>
                        <a:pt x="203740" y="0"/>
                        <a:pt x="203740" y="0"/>
                      </a:cubicBezTo>
                      <a:cubicBezTo>
                        <a:pt x="203740" y="0"/>
                        <a:pt x="262033" y="140303"/>
                        <a:pt x="377571" y="314420"/>
                      </a:cubicBezTo>
                      <a:cubicBezTo>
                        <a:pt x="368522" y="222504"/>
                        <a:pt x="416528" y="203168"/>
                        <a:pt x="416528" y="203168"/>
                      </a:cubicBezTo>
                      <a:cubicBezTo>
                        <a:pt x="382524" y="235934"/>
                        <a:pt x="389572" y="302990"/>
                        <a:pt x="398526" y="345377"/>
                      </a:cubicBezTo>
                      <a:cubicBezTo>
                        <a:pt x="413671" y="367379"/>
                        <a:pt x="429578" y="389763"/>
                        <a:pt x="446532" y="412337"/>
                      </a:cubicBezTo>
                      <a:cubicBezTo>
                        <a:pt x="484537" y="463296"/>
                        <a:pt x="505396" y="515303"/>
                        <a:pt x="515207" y="565023"/>
                      </a:cubicBezTo>
                      <a:cubicBezTo>
                        <a:pt x="527113" y="506444"/>
                        <a:pt x="551116" y="461963"/>
                        <a:pt x="563689" y="402812"/>
                      </a:cubicBezTo>
                      <a:cubicBezTo>
                        <a:pt x="578167" y="334423"/>
                        <a:pt x="506444" y="248698"/>
                        <a:pt x="506444" y="248698"/>
                      </a:cubicBezTo>
                      <a:cubicBezTo>
                        <a:pt x="506444" y="248698"/>
                        <a:pt x="608647" y="344519"/>
                        <a:pt x="569023" y="444913"/>
                      </a:cubicBezTo>
                      <a:cubicBezTo>
                        <a:pt x="545021" y="505873"/>
                        <a:pt x="530066" y="575215"/>
                        <a:pt x="521970" y="620554"/>
                      </a:cubicBezTo>
                      <a:cubicBezTo>
                        <a:pt x="528352" y="756285"/>
                        <a:pt x="462344" y="862965"/>
                        <a:pt x="462344" y="862965"/>
                      </a:cubicBezTo>
                      <a:cubicBezTo>
                        <a:pt x="437769" y="905828"/>
                        <a:pt x="429482" y="894397"/>
                        <a:pt x="429482" y="894397"/>
                      </a:cubicBezTo>
                      <a:cubicBezTo>
                        <a:pt x="429482" y="894397"/>
                        <a:pt x="463010" y="817245"/>
                        <a:pt x="476631" y="717042"/>
                      </a:cubicBezTo>
                      <a:cubicBezTo>
                        <a:pt x="365950" y="543115"/>
                        <a:pt x="155067" y="564547"/>
                        <a:pt x="155067" y="564547"/>
                      </a:cubicBezTo>
                      <a:close/>
                    </a:path>
                  </a:pathLst>
                </a:custGeom>
                <a:solidFill>
                  <a:srgbClr val="CCE87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62" name="Freeform: Shape 855">
                <a:extLst>
                  <a:ext uri="{FF2B5EF4-FFF2-40B4-BE49-F238E27FC236}">
                    <a16:creationId xmlns:a16="http://schemas.microsoft.com/office/drawing/2014/main" id="{E1901189-CFAE-4ADD-A10D-B75B6B34CE52}"/>
                  </a:ext>
                </a:extLst>
              </p:cNvPr>
              <p:cNvSpPr/>
              <p:nvPr/>
            </p:nvSpPr>
            <p:spPr>
              <a:xfrm>
                <a:off x="5930440" y="3767423"/>
                <a:ext cx="409113" cy="891825"/>
              </a:xfrm>
              <a:custGeom>
                <a:avLst/>
                <a:gdLst>
                  <a:gd name="connsiteX0" fmla="*/ 66785 w 409113"/>
                  <a:gd name="connsiteY0" fmla="*/ 0 h 891825"/>
                  <a:gd name="connsiteX1" fmla="*/ 20494 w 409113"/>
                  <a:gd name="connsiteY1" fmla="*/ 218027 h 891825"/>
                  <a:gd name="connsiteX2" fmla="*/ 158701 w 409113"/>
                  <a:gd name="connsiteY2" fmla="*/ 92107 h 891825"/>
                  <a:gd name="connsiteX3" fmla="*/ 18779 w 409113"/>
                  <a:gd name="connsiteY3" fmla="*/ 267081 h 891825"/>
                  <a:gd name="connsiteX4" fmla="*/ 86407 w 409113"/>
                  <a:gd name="connsiteY4" fmla="*/ 562832 h 891825"/>
                  <a:gd name="connsiteX5" fmla="*/ 211851 w 409113"/>
                  <a:gd name="connsiteY5" fmla="*/ 296989 h 891825"/>
                  <a:gd name="connsiteX6" fmla="*/ 128793 w 409113"/>
                  <a:gd name="connsiteY6" fmla="*/ 638175 h 891825"/>
                  <a:gd name="connsiteX7" fmla="*/ 291766 w 409113"/>
                  <a:gd name="connsiteY7" fmla="*/ 823246 h 891825"/>
                  <a:gd name="connsiteX8" fmla="*/ 409114 w 409113"/>
                  <a:gd name="connsiteY8" fmla="*/ 556641 h 891825"/>
                  <a:gd name="connsiteX9" fmla="*/ 326246 w 409113"/>
                  <a:gd name="connsiteY9" fmla="*/ 851345 h 891825"/>
                  <a:gd name="connsiteX10" fmla="*/ 326246 w 409113"/>
                  <a:gd name="connsiteY10" fmla="*/ 851345 h 891825"/>
                  <a:gd name="connsiteX11" fmla="*/ 383206 w 409113"/>
                  <a:gd name="connsiteY11" fmla="*/ 891826 h 891825"/>
                  <a:gd name="connsiteX12" fmla="*/ 327770 w 409113"/>
                  <a:gd name="connsiteY12" fmla="*/ 877634 h 891825"/>
                  <a:gd name="connsiteX13" fmla="*/ 66785 w 409113"/>
                  <a:gd name="connsiteY13" fmla="*/ 0 h 89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9113" h="891825">
                    <a:moveTo>
                      <a:pt x="66785" y="0"/>
                    </a:moveTo>
                    <a:cubicBezTo>
                      <a:pt x="39734" y="77724"/>
                      <a:pt x="25256" y="150400"/>
                      <a:pt x="20494" y="218027"/>
                    </a:cubicBezTo>
                    <a:cubicBezTo>
                      <a:pt x="41068" y="175451"/>
                      <a:pt x="83549" y="110871"/>
                      <a:pt x="158701" y="92107"/>
                    </a:cubicBezTo>
                    <a:cubicBezTo>
                      <a:pt x="158701" y="92107"/>
                      <a:pt x="60403" y="138303"/>
                      <a:pt x="18779" y="267081"/>
                    </a:cubicBezTo>
                    <a:cubicBezTo>
                      <a:pt x="18589" y="381000"/>
                      <a:pt x="46021" y="479584"/>
                      <a:pt x="86407" y="562832"/>
                    </a:cubicBezTo>
                    <a:cubicBezTo>
                      <a:pt x="80787" y="502063"/>
                      <a:pt x="94312" y="399383"/>
                      <a:pt x="211851" y="296989"/>
                    </a:cubicBezTo>
                    <a:cubicBezTo>
                      <a:pt x="211851" y="296989"/>
                      <a:pt x="54974" y="458343"/>
                      <a:pt x="128793" y="638175"/>
                    </a:cubicBezTo>
                    <a:cubicBezTo>
                      <a:pt x="179847" y="717804"/>
                      <a:pt x="240521" y="779431"/>
                      <a:pt x="291766" y="823246"/>
                    </a:cubicBezTo>
                    <a:cubicBezTo>
                      <a:pt x="278240" y="772859"/>
                      <a:pt x="248998" y="611886"/>
                      <a:pt x="409114" y="556641"/>
                    </a:cubicBezTo>
                    <a:cubicBezTo>
                      <a:pt x="409114" y="556641"/>
                      <a:pt x="241950" y="646081"/>
                      <a:pt x="326246" y="851345"/>
                    </a:cubicBezTo>
                    <a:lnTo>
                      <a:pt x="326246" y="851345"/>
                    </a:lnTo>
                    <a:cubicBezTo>
                      <a:pt x="349773" y="869537"/>
                      <a:pt x="369585" y="883063"/>
                      <a:pt x="383206" y="891826"/>
                    </a:cubicBezTo>
                    <a:cubicBezTo>
                      <a:pt x="365203" y="888492"/>
                      <a:pt x="346725" y="883920"/>
                      <a:pt x="327770" y="877634"/>
                    </a:cubicBezTo>
                    <a:cubicBezTo>
                      <a:pt x="-198296" y="501968"/>
                      <a:pt x="66785" y="0"/>
                      <a:pt x="66785" y="0"/>
                    </a:cubicBezTo>
                    <a:close/>
                  </a:path>
                </a:pathLst>
              </a:custGeom>
              <a:solidFill>
                <a:srgbClr val="CCE87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52" name="Freeform: Shape 845">
              <a:extLst>
                <a:ext uri="{FF2B5EF4-FFF2-40B4-BE49-F238E27FC236}">
                  <a16:creationId xmlns:a16="http://schemas.microsoft.com/office/drawing/2014/main" id="{243119D0-ABC0-4EF1-90BD-393DE0BE9D4B}"/>
                </a:ext>
              </a:extLst>
            </p:cNvPr>
            <p:cNvSpPr/>
            <p:nvPr/>
          </p:nvSpPr>
          <p:spPr>
            <a:xfrm>
              <a:off x="5902641" y="3713321"/>
              <a:ext cx="1424323" cy="952245"/>
            </a:xfrm>
            <a:custGeom>
              <a:avLst/>
              <a:gdLst>
                <a:gd name="connsiteX0" fmla="*/ 1318355 w 1424323"/>
                <a:gd name="connsiteY0" fmla="*/ 95 h 952245"/>
                <a:gd name="connsiteX1" fmla="*/ 1317022 w 1424323"/>
                <a:gd name="connsiteY1" fmla="*/ 0 h 952245"/>
                <a:gd name="connsiteX2" fmla="*/ 1245870 w 1424323"/>
                <a:gd name="connsiteY2" fmla="*/ 567309 h 952245"/>
                <a:gd name="connsiteX3" fmla="*/ 780383 w 1424323"/>
                <a:gd name="connsiteY3" fmla="*/ 753428 h 952245"/>
                <a:gd name="connsiteX4" fmla="*/ 699611 w 1424323"/>
                <a:gd name="connsiteY4" fmla="*/ 765334 h 952245"/>
                <a:gd name="connsiteX5" fmla="*/ 566166 w 1424323"/>
                <a:gd name="connsiteY5" fmla="*/ 797338 h 952245"/>
                <a:gd name="connsiteX6" fmla="*/ 0 w 1424323"/>
                <a:gd name="connsiteY6" fmla="*/ 601885 h 952245"/>
                <a:gd name="connsiteX7" fmla="*/ 253365 w 1424323"/>
                <a:gd name="connsiteY7" fmla="*/ 883920 h 952245"/>
                <a:gd name="connsiteX8" fmla="*/ 381953 w 1424323"/>
                <a:gd name="connsiteY8" fmla="*/ 939355 h 952245"/>
                <a:gd name="connsiteX9" fmla="*/ 385858 w 1424323"/>
                <a:gd name="connsiteY9" fmla="*/ 940308 h 952245"/>
                <a:gd name="connsiteX10" fmla="*/ 410909 w 1424323"/>
                <a:gd name="connsiteY10" fmla="*/ 945737 h 952245"/>
                <a:gd name="connsiteX11" fmla="*/ 410909 w 1424323"/>
                <a:gd name="connsiteY11" fmla="*/ 945737 h 952245"/>
                <a:gd name="connsiteX12" fmla="*/ 410909 w 1424323"/>
                <a:gd name="connsiteY12" fmla="*/ 945737 h 952245"/>
                <a:gd name="connsiteX13" fmla="*/ 708088 w 1424323"/>
                <a:gd name="connsiteY13" fmla="*/ 881920 h 952245"/>
                <a:gd name="connsiteX14" fmla="*/ 835343 w 1424323"/>
                <a:gd name="connsiteY14" fmla="*/ 815721 h 952245"/>
                <a:gd name="connsiteX15" fmla="*/ 1215581 w 1424323"/>
                <a:gd name="connsiteY15" fmla="*/ 668083 h 952245"/>
                <a:gd name="connsiteX16" fmla="*/ 1233107 w 1424323"/>
                <a:gd name="connsiteY16" fmla="*/ 653320 h 952245"/>
                <a:gd name="connsiteX17" fmla="*/ 1417130 w 1424323"/>
                <a:gd name="connsiteY17" fmla="*/ 364426 h 952245"/>
                <a:gd name="connsiteX18" fmla="*/ 1318355 w 1424323"/>
                <a:gd name="connsiteY18" fmla="*/ 95 h 95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4323" h="952245">
                  <a:moveTo>
                    <a:pt x="1318355" y="95"/>
                  </a:moveTo>
                  <a:lnTo>
                    <a:pt x="1317022" y="0"/>
                  </a:lnTo>
                  <a:cubicBezTo>
                    <a:pt x="1317022" y="0"/>
                    <a:pt x="1492377" y="322707"/>
                    <a:pt x="1245870" y="567309"/>
                  </a:cubicBezTo>
                  <a:cubicBezTo>
                    <a:pt x="999363" y="811911"/>
                    <a:pt x="780383" y="753428"/>
                    <a:pt x="780383" y="753428"/>
                  </a:cubicBezTo>
                  <a:cubicBezTo>
                    <a:pt x="732092" y="803815"/>
                    <a:pt x="699611" y="765334"/>
                    <a:pt x="699611" y="765334"/>
                  </a:cubicBezTo>
                  <a:cubicBezTo>
                    <a:pt x="631508" y="835152"/>
                    <a:pt x="566166" y="797338"/>
                    <a:pt x="566166" y="797338"/>
                  </a:cubicBezTo>
                  <a:cubicBezTo>
                    <a:pt x="282702" y="953167"/>
                    <a:pt x="81058" y="722662"/>
                    <a:pt x="0" y="601885"/>
                  </a:cubicBezTo>
                  <a:cubicBezTo>
                    <a:pt x="52673" y="713232"/>
                    <a:pt x="138208" y="813816"/>
                    <a:pt x="253365" y="883920"/>
                  </a:cubicBezTo>
                  <a:cubicBezTo>
                    <a:pt x="298228" y="911257"/>
                    <a:pt x="341281" y="928783"/>
                    <a:pt x="381953" y="939355"/>
                  </a:cubicBezTo>
                  <a:cubicBezTo>
                    <a:pt x="383286" y="939737"/>
                    <a:pt x="384524" y="940022"/>
                    <a:pt x="385858" y="940308"/>
                  </a:cubicBezTo>
                  <a:cubicBezTo>
                    <a:pt x="394335" y="942404"/>
                    <a:pt x="402622" y="944213"/>
                    <a:pt x="410909" y="945737"/>
                  </a:cubicBezTo>
                  <a:cubicBezTo>
                    <a:pt x="410909" y="945737"/>
                    <a:pt x="410909" y="945737"/>
                    <a:pt x="410909" y="945737"/>
                  </a:cubicBezTo>
                  <a:lnTo>
                    <a:pt x="410909" y="945737"/>
                  </a:lnTo>
                  <a:cubicBezTo>
                    <a:pt x="555784" y="972312"/>
                    <a:pt x="666083" y="910780"/>
                    <a:pt x="708088" y="881920"/>
                  </a:cubicBezTo>
                  <a:cubicBezTo>
                    <a:pt x="748094" y="875729"/>
                    <a:pt x="796766" y="858583"/>
                    <a:pt x="835343" y="815721"/>
                  </a:cubicBezTo>
                  <a:cubicBezTo>
                    <a:pt x="905827" y="843248"/>
                    <a:pt x="1076135" y="782669"/>
                    <a:pt x="1215581" y="668083"/>
                  </a:cubicBezTo>
                  <a:cubicBezTo>
                    <a:pt x="1218819" y="667893"/>
                    <a:pt x="1224439" y="664940"/>
                    <a:pt x="1233107" y="653320"/>
                  </a:cubicBezTo>
                  <a:cubicBezTo>
                    <a:pt x="1321784" y="576072"/>
                    <a:pt x="1395032" y="476631"/>
                    <a:pt x="1417130" y="364426"/>
                  </a:cubicBezTo>
                  <a:cubicBezTo>
                    <a:pt x="1443895" y="228695"/>
                    <a:pt x="1392650" y="104108"/>
                    <a:pt x="1318355" y="95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3" name="Freeform: Shape 846">
              <a:extLst>
                <a:ext uri="{FF2B5EF4-FFF2-40B4-BE49-F238E27FC236}">
                  <a16:creationId xmlns:a16="http://schemas.microsoft.com/office/drawing/2014/main" id="{702CE114-E175-4941-8818-2A6B796991B0}"/>
                </a:ext>
              </a:extLst>
            </p:cNvPr>
            <p:cNvSpPr/>
            <p:nvPr/>
          </p:nvSpPr>
          <p:spPr>
            <a:xfrm>
              <a:off x="5895984" y="3639141"/>
              <a:ext cx="289330" cy="790308"/>
            </a:xfrm>
            <a:custGeom>
              <a:avLst/>
              <a:gdLst>
                <a:gd name="connsiteX0" fmla="*/ 101527 w 289330"/>
                <a:gd name="connsiteY0" fmla="*/ 37699 h 790308"/>
                <a:gd name="connsiteX1" fmla="*/ 166583 w 289330"/>
                <a:gd name="connsiteY1" fmla="*/ 3409 h 790308"/>
                <a:gd name="connsiteX2" fmla="*/ 160772 w 289330"/>
                <a:gd name="connsiteY2" fmla="*/ 257917 h 790308"/>
                <a:gd name="connsiteX3" fmla="*/ 263928 w 289330"/>
                <a:gd name="connsiteY3" fmla="*/ 692353 h 790308"/>
                <a:gd name="connsiteX4" fmla="*/ 48282 w 289330"/>
                <a:gd name="connsiteY4" fmla="*/ 614819 h 790308"/>
                <a:gd name="connsiteX5" fmla="*/ 101527 w 289330"/>
                <a:gd name="connsiteY5" fmla="*/ 37699 h 79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330" h="790308">
                  <a:moveTo>
                    <a:pt x="101527" y="37699"/>
                  </a:moveTo>
                  <a:cubicBezTo>
                    <a:pt x="101527" y="37699"/>
                    <a:pt x="126959" y="-13450"/>
                    <a:pt x="166583" y="3409"/>
                  </a:cubicBezTo>
                  <a:cubicBezTo>
                    <a:pt x="206207" y="20269"/>
                    <a:pt x="173250" y="76656"/>
                    <a:pt x="160772" y="257917"/>
                  </a:cubicBezTo>
                  <a:cubicBezTo>
                    <a:pt x="148295" y="439178"/>
                    <a:pt x="179537" y="595483"/>
                    <a:pt x="263928" y="692353"/>
                  </a:cubicBezTo>
                  <a:cubicBezTo>
                    <a:pt x="348320" y="789222"/>
                    <a:pt x="208588" y="882376"/>
                    <a:pt x="48282" y="614819"/>
                  </a:cubicBezTo>
                  <a:cubicBezTo>
                    <a:pt x="-85639" y="391077"/>
                    <a:pt x="101527" y="37699"/>
                    <a:pt x="101527" y="37699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54" name="Freeform: Shape 847">
              <a:extLst>
                <a:ext uri="{FF2B5EF4-FFF2-40B4-BE49-F238E27FC236}">
                  <a16:creationId xmlns:a16="http://schemas.microsoft.com/office/drawing/2014/main" id="{F67EC074-E325-47A3-B775-F1514FED4B2C}"/>
                </a:ext>
              </a:extLst>
            </p:cNvPr>
            <p:cNvSpPr/>
            <p:nvPr/>
          </p:nvSpPr>
          <p:spPr>
            <a:xfrm>
              <a:off x="6819119" y="3478797"/>
              <a:ext cx="417771" cy="716468"/>
            </a:xfrm>
            <a:custGeom>
              <a:avLst/>
              <a:gdLst>
                <a:gd name="connsiteX0" fmla="*/ 7162 w 417771"/>
                <a:gd name="connsiteY0" fmla="*/ 125462 h 716468"/>
                <a:gd name="connsiteX1" fmla="*/ 69741 w 417771"/>
                <a:gd name="connsiteY1" fmla="*/ 7162 h 716468"/>
                <a:gd name="connsiteX2" fmla="*/ 369969 w 417771"/>
                <a:gd name="connsiteY2" fmla="*/ 278339 h 716468"/>
                <a:gd name="connsiteX3" fmla="*/ 325487 w 417771"/>
                <a:gd name="connsiteY3" fmla="*/ 676769 h 716468"/>
                <a:gd name="connsiteX4" fmla="*/ 75646 w 417771"/>
                <a:gd name="connsiteY4" fmla="*/ 422737 h 716468"/>
                <a:gd name="connsiteX5" fmla="*/ 7162 w 417771"/>
                <a:gd name="connsiteY5" fmla="*/ 125462 h 71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771" h="716468">
                  <a:moveTo>
                    <a:pt x="7162" y="125462"/>
                  </a:moveTo>
                  <a:cubicBezTo>
                    <a:pt x="7162" y="125462"/>
                    <a:pt x="-31224" y="53072"/>
                    <a:pt x="69741" y="7162"/>
                  </a:cubicBezTo>
                  <a:cubicBezTo>
                    <a:pt x="170706" y="-38844"/>
                    <a:pt x="310438" y="146798"/>
                    <a:pt x="369969" y="278339"/>
                  </a:cubicBezTo>
                  <a:cubicBezTo>
                    <a:pt x="429595" y="409879"/>
                    <a:pt x="451979" y="555040"/>
                    <a:pt x="325487" y="676769"/>
                  </a:cubicBezTo>
                  <a:cubicBezTo>
                    <a:pt x="199090" y="798499"/>
                    <a:pt x="57168" y="619334"/>
                    <a:pt x="75646" y="422737"/>
                  </a:cubicBezTo>
                  <a:cubicBezTo>
                    <a:pt x="94125" y="226046"/>
                    <a:pt x="7162" y="125462"/>
                    <a:pt x="7162" y="125462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5" name="Graphic 6091">
            <a:extLst>
              <a:ext uri="{FF2B5EF4-FFF2-40B4-BE49-F238E27FC236}">
                <a16:creationId xmlns:a16="http://schemas.microsoft.com/office/drawing/2014/main" id="{4B29CB78-B794-464B-9E96-45DD4A82B8EC}"/>
              </a:ext>
            </a:extLst>
          </p:cNvPr>
          <p:cNvGrpSpPr/>
          <p:nvPr/>
        </p:nvGrpSpPr>
        <p:grpSpPr>
          <a:xfrm rot="20193556">
            <a:off x="6149385" y="5359482"/>
            <a:ext cx="1212358" cy="941437"/>
            <a:chOff x="610134" y="696108"/>
            <a:chExt cx="1830087" cy="1421124"/>
          </a:xfrm>
        </p:grpSpPr>
        <p:sp>
          <p:nvSpPr>
            <p:cNvPr id="366" name="Freeform: Shape 781">
              <a:extLst>
                <a:ext uri="{FF2B5EF4-FFF2-40B4-BE49-F238E27FC236}">
                  <a16:creationId xmlns:a16="http://schemas.microsoft.com/office/drawing/2014/main" id="{F45A0B02-E965-4238-ACBF-E1C4765E0272}"/>
                </a:ext>
              </a:extLst>
            </p:cNvPr>
            <p:cNvSpPr/>
            <p:nvPr/>
          </p:nvSpPr>
          <p:spPr>
            <a:xfrm>
              <a:off x="866284" y="907782"/>
              <a:ext cx="553481" cy="515753"/>
            </a:xfrm>
            <a:custGeom>
              <a:avLst/>
              <a:gdLst>
                <a:gd name="connsiteX0" fmla="*/ 518924 w 553481"/>
                <a:gd name="connsiteY0" fmla="*/ 132034 h 515753"/>
                <a:gd name="connsiteX1" fmla="*/ 548832 w 553481"/>
                <a:gd name="connsiteY1" fmla="*/ 290816 h 515753"/>
                <a:gd name="connsiteX2" fmla="*/ 418625 w 553481"/>
                <a:gd name="connsiteY2" fmla="*/ 451884 h 515753"/>
                <a:gd name="connsiteX3" fmla="*/ 224220 w 553481"/>
                <a:gd name="connsiteY3" fmla="*/ 513987 h 515753"/>
                <a:gd name="connsiteX4" fmla="*/ 141543 w 553481"/>
                <a:gd name="connsiteY4" fmla="*/ 480459 h 515753"/>
                <a:gd name="connsiteX5" fmla="*/ 56104 w 553481"/>
                <a:gd name="connsiteY5" fmla="*/ 393114 h 515753"/>
                <a:gd name="connsiteX6" fmla="*/ 478 w 553481"/>
                <a:gd name="connsiteY6" fmla="*/ 258336 h 515753"/>
                <a:gd name="connsiteX7" fmla="*/ 192 w 553481"/>
                <a:gd name="connsiteY7" fmla="*/ 251859 h 515753"/>
                <a:gd name="connsiteX8" fmla="*/ 90299 w 553481"/>
                <a:gd name="connsiteY8" fmla="*/ 80694 h 515753"/>
                <a:gd name="connsiteX9" fmla="*/ 287561 w 553481"/>
                <a:gd name="connsiteY9" fmla="*/ 18 h 515753"/>
                <a:gd name="connsiteX10" fmla="*/ 317946 w 553481"/>
                <a:gd name="connsiteY10" fmla="*/ 2113 h 515753"/>
                <a:gd name="connsiteX11" fmla="*/ 518924 w 553481"/>
                <a:gd name="connsiteY11" fmla="*/ 132034 h 5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3481" h="515753">
                  <a:moveTo>
                    <a:pt x="518924" y="132034"/>
                  </a:moveTo>
                  <a:cubicBezTo>
                    <a:pt x="547499" y="179183"/>
                    <a:pt x="561405" y="236904"/>
                    <a:pt x="548832" y="290816"/>
                  </a:cubicBezTo>
                  <a:cubicBezTo>
                    <a:pt x="532735" y="359491"/>
                    <a:pt x="477014" y="412069"/>
                    <a:pt x="418625" y="451884"/>
                  </a:cubicBezTo>
                  <a:cubicBezTo>
                    <a:pt x="361190" y="491317"/>
                    <a:pt x="293086" y="523797"/>
                    <a:pt x="224220" y="513987"/>
                  </a:cubicBezTo>
                  <a:cubicBezTo>
                    <a:pt x="194026" y="509605"/>
                    <a:pt x="166403" y="497413"/>
                    <a:pt x="141543" y="480459"/>
                  </a:cubicBezTo>
                  <a:cubicBezTo>
                    <a:pt x="108110" y="457789"/>
                    <a:pt x="79345" y="426357"/>
                    <a:pt x="56104" y="393114"/>
                  </a:cubicBezTo>
                  <a:cubicBezTo>
                    <a:pt x="28100" y="352824"/>
                    <a:pt x="5050" y="307294"/>
                    <a:pt x="478" y="258336"/>
                  </a:cubicBezTo>
                  <a:cubicBezTo>
                    <a:pt x="383" y="256145"/>
                    <a:pt x="192" y="254049"/>
                    <a:pt x="192" y="251859"/>
                  </a:cubicBezTo>
                  <a:cubicBezTo>
                    <a:pt x="-3332" y="181088"/>
                    <a:pt x="42197" y="128129"/>
                    <a:pt x="90299" y="80694"/>
                  </a:cubicBezTo>
                  <a:cubicBezTo>
                    <a:pt x="142115" y="29640"/>
                    <a:pt x="214505" y="-840"/>
                    <a:pt x="287561" y="18"/>
                  </a:cubicBezTo>
                  <a:cubicBezTo>
                    <a:pt x="297658" y="113"/>
                    <a:pt x="307850" y="780"/>
                    <a:pt x="317946" y="2113"/>
                  </a:cubicBezTo>
                  <a:cubicBezTo>
                    <a:pt x="399766" y="12686"/>
                    <a:pt x="476156" y="61549"/>
                    <a:pt x="518924" y="132034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7" name="Freeform: Shape 782">
              <a:extLst>
                <a:ext uri="{FF2B5EF4-FFF2-40B4-BE49-F238E27FC236}">
                  <a16:creationId xmlns:a16="http://schemas.microsoft.com/office/drawing/2014/main" id="{F6627C6A-C95D-435C-854F-680E23C01499}"/>
                </a:ext>
              </a:extLst>
            </p:cNvPr>
            <p:cNvSpPr/>
            <p:nvPr/>
          </p:nvSpPr>
          <p:spPr>
            <a:xfrm>
              <a:off x="1007827" y="909896"/>
              <a:ext cx="411938" cy="513640"/>
            </a:xfrm>
            <a:custGeom>
              <a:avLst/>
              <a:gdLst>
                <a:gd name="connsiteX0" fmla="*/ 377381 w 411938"/>
                <a:gd name="connsiteY0" fmla="*/ 129921 h 513640"/>
                <a:gd name="connsiteX1" fmla="*/ 407289 w 411938"/>
                <a:gd name="connsiteY1" fmla="*/ 288703 h 513640"/>
                <a:gd name="connsiteX2" fmla="*/ 277082 w 411938"/>
                <a:gd name="connsiteY2" fmla="*/ 449771 h 513640"/>
                <a:gd name="connsiteX3" fmla="*/ 82677 w 411938"/>
                <a:gd name="connsiteY3" fmla="*/ 511874 h 513640"/>
                <a:gd name="connsiteX4" fmla="*/ 0 w 411938"/>
                <a:gd name="connsiteY4" fmla="*/ 478346 h 513640"/>
                <a:gd name="connsiteX5" fmla="*/ 262795 w 411938"/>
                <a:gd name="connsiteY5" fmla="*/ 413861 h 513640"/>
                <a:gd name="connsiteX6" fmla="*/ 176498 w 411938"/>
                <a:gd name="connsiteY6" fmla="*/ 0 h 513640"/>
                <a:gd name="connsiteX7" fmla="*/ 377381 w 411938"/>
                <a:gd name="connsiteY7" fmla="*/ 129921 h 51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1938" h="513640">
                  <a:moveTo>
                    <a:pt x="377381" y="129921"/>
                  </a:moveTo>
                  <a:cubicBezTo>
                    <a:pt x="405956" y="177070"/>
                    <a:pt x="419862" y="234791"/>
                    <a:pt x="407289" y="288703"/>
                  </a:cubicBezTo>
                  <a:cubicBezTo>
                    <a:pt x="391192" y="357378"/>
                    <a:pt x="335470" y="409956"/>
                    <a:pt x="277082" y="449771"/>
                  </a:cubicBezTo>
                  <a:cubicBezTo>
                    <a:pt x="219647" y="489204"/>
                    <a:pt x="151543" y="521684"/>
                    <a:pt x="82677" y="511874"/>
                  </a:cubicBezTo>
                  <a:cubicBezTo>
                    <a:pt x="52483" y="507492"/>
                    <a:pt x="24860" y="495300"/>
                    <a:pt x="0" y="478346"/>
                  </a:cubicBezTo>
                  <a:cubicBezTo>
                    <a:pt x="74867" y="486728"/>
                    <a:pt x="185166" y="483870"/>
                    <a:pt x="262795" y="413861"/>
                  </a:cubicBezTo>
                  <a:cubicBezTo>
                    <a:pt x="383667" y="305086"/>
                    <a:pt x="285655" y="68961"/>
                    <a:pt x="176498" y="0"/>
                  </a:cubicBezTo>
                  <a:cubicBezTo>
                    <a:pt x="258223" y="10573"/>
                    <a:pt x="334613" y="59436"/>
                    <a:pt x="377381" y="129921"/>
                  </a:cubicBezTo>
                  <a:close/>
                </a:path>
              </a:pathLst>
            </a:custGeom>
            <a:solidFill>
              <a:srgbClr val="ED2F27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8" name="Freeform: Shape 783">
              <a:extLst>
                <a:ext uri="{FF2B5EF4-FFF2-40B4-BE49-F238E27FC236}">
                  <a16:creationId xmlns:a16="http://schemas.microsoft.com/office/drawing/2014/main" id="{EAFD1C53-D973-4BDE-BA37-104236151CBA}"/>
                </a:ext>
              </a:extLst>
            </p:cNvPr>
            <p:cNvSpPr/>
            <p:nvPr/>
          </p:nvSpPr>
          <p:spPr>
            <a:xfrm>
              <a:off x="1453398" y="768155"/>
              <a:ext cx="521897" cy="526299"/>
            </a:xfrm>
            <a:custGeom>
              <a:avLst/>
              <a:gdLst>
                <a:gd name="connsiteX0" fmla="*/ 520359 w 521897"/>
                <a:gd name="connsiteY0" fmla="*/ 208892 h 526299"/>
                <a:gd name="connsiteX1" fmla="*/ 447969 w 521897"/>
                <a:gd name="connsiteY1" fmla="*/ 396725 h 526299"/>
                <a:gd name="connsiteX2" fmla="*/ 289473 w 521897"/>
                <a:gd name="connsiteY2" fmla="*/ 512549 h 526299"/>
                <a:gd name="connsiteX3" fmla="*/ 227656 w 521897"/>
                <a:gd name="connsiteY3" fmla="*/ 525503 h 526299"/>
                <a:gd name="connsiteX4" fmla="*/ 98402 w 521897"/>
                <a:gd name="connsiteY4" fmla="*/ 495404 h 526299"/>
                <a:gd name="connsiteX5" fmla="*/ 8009 w 521897"/>
                <a:gd name="connsiteY5" fmla="*/ 357196 h 526299"/>
                <a:gd name="connsiteX6" fmla="*/ 8 w 521897"/>
                <a:gd name="connsiteY6" fmla="*/ 284901 h 526299"/>
                <a:gd name="connsiteX7" fmla="*/ 9057 w 521897"/>
                <a:gd name="connsiteY7" fmla="*/ 203272 h 526299"/>
                <a:gd name="connsiteX8" fmla="*/ 52301 w 521897"/>
                <a:gd name="connsiteY8" fmla="*/ 132025 h 526299"/>
                <a:gd name="connsiteX9" fmla="*/ 111832 w 521897"/>
                <a:gd name="connsiteY9" fmla="*/ 65160 h 526299"/>
                <a:gd name="connsiteX10" fmla="*/ 253754 w 521897"/>
                <a:gd name="connsiteY10" fmla="*/ 294 h 526299"/>
                <a:gd name="connsiteX11" fmla="*/ 359958 w 521897"/>
                <a:gd name="connsiteY11" fmla="*/ 23440 h 526299"/>
                <a:gd name="connsiteX12" fmla="*/ 428062 w 521897"/>
                <a:gd name="connsiteY12" fmla="*/ 66779 h 526299"/>
                <a:gd name="connsiteX13" fmla="*/ 520359 w 521897"/>
                <a:gd name="connsiteY13" fmla="*/ 208892 h 5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1897" h="526299">
                  <a:moveTo>
                    <a:pt x="520359" y="208892"/>
                  </a:moveTo>
                  <a:cubicBezTo>
                    <a:pt x="529979" y="277472"/>
                    <a:pt x="493118" y="344337"/>
                    <a:pt x="447969" y="396725"/>
                  </a:cubicBezTo>
                  <a:cubicBezTo>
                    <a:pt x="404821" y="447112"/>
                    <a:pt x="351957" y="490832"/>
                    <a:pt x="289473" y="512549"/>
                  </a:cubicBezTo>
                  <a:cubicBezTo>
                    <a:pt x="269661" y="519693"/>
                    <a:pt x="248611" y="523979"/>
                    <a:pt x="227656" y="525503"/>
                  </a:cubicBezTo>
                  <a:cubicBezTo>
                    <a:pt x="182317" y="529218"/>
                    <a:pt x="136406" y="520074"/>
                    <a:pt x="98402" y="495404"/>
                  </a:cubicBezTo>
                  <a:cubicBezTo>
                    <a:pt x="51158" y="464543"/>
                    <a:pt x="20678" y="412251"/>
                    <a:pt x="8009" y="357196"/>
                  </a:cubicBezTo>
                  <a:cubicBezTo>
                    <a:pt x="2866" y="334050"/>
                    <a:pt x="294" y="309571"/>
                    <a:pt x="8" y="284901"/>
                  </a:cubicBezTo>
                  <a:cubicBezTo>
                    <a:pt x="-182" y="257184"/>
                    <a:pt x="2866" y="229466"/>
                    <a:pt x="9057" y="203272"/>
                  </a:cubicBezTo>
                  <a:cubicBezTo>
                    <a:pt x="15058" y="177459"/>
                    <a:pt x="36680" y="153266"/>
                    <a:pt x="52301" y="132025"/>
                  </a:cubicBezTo>
                  <a:cubicBezTo>
                    <a:pt x="69922" y="108022"/>
                    <a:pt x="89353" y="85162"/>
                    <a:pt x="111832" y="65160"/>
                  </a:cubicBezTo>
                  <a:cubicBezTo>
                    <a:pt x="151170" y="29727"/>
                    <a:pt x="200891" y="3342"/>
                    <a:pt x="253754" y="294"/>
                  </a:cubicBezTo>
                  <a:cubicBezTo>
                    <a:pt x="290426" y="-1801"/>
                    <a:pt x="326716" y="7438"/>
                    <a:pt x="359958" y="23440"/>
                  </a:cubicBezTo>
                  <a:cubicBezTo>
                    <a:pt x="384437" y="35061"/>
                    <a:pt x="407202" y="50015"/>
                    <a:pt x="428062" y="66779"/>
                  </a:cubicBezTo>
                  <a:cubicBezTo>
                    <a:pt x="473020" y="103450"/>
                    <a:pt x="512358" y="151551"/>
                    <a:pt x="520359" y="208892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9" name="Freeform: Shape 784">
              <a:extLst>
                <a:ext uri="{FF2B5EF4-FFF2-40B4-BE49-F238E27FC236}">
                  <a16:creationId xmlns:a16="http://schemas.microsoft.com/office/drawing/2014/main" id="{52371053-3D32-4847-BE7F-D78B834B3EED}"/>
                </a:ext>
              </a:extLst>
            </p:cNvPr>
            <p:cNvSpPr/>
            <p:nvPr/>
          </p:nvSpPr>
          <p:spPr>
            <a:xfrm>
              <a:off x="1681054" y="791690"/>
              <a:ext cx="294241" cy="501967"/>
            </a:xfrm>
            <a:custGeom>
              <a:avLst/>
              <a:gdLst>
                <a:gd name="connsiteX0" fmla="*/ 292703 w 294241"/>
                <a:gd name="connsiteY0" fmla="*/ 185357 h 501967"/>
                <a:gd name="connsiteX1" fmla="*/ 220313 w 294241"/>
                <a:gd name="connsiteY1" fmla="*/ 373190 h 501967"/>
                <a:gd name="connsiteX2" fmla="*/ 61817 w 294241"/>
                <a:gd name="connsiteY2" fmla="*/ 489014 h 501967"/>
                <a:gd name="connsiteX3" fmla="*/ 0 w 294241"/>
                <a:gd name="connsiteY3" fmla="*/ 501968 h 501967"/>
                <a:gd name="connsiteX4" fmla="*/ 226028 w 294241"/>
                <a:gd name="connsiteY4" fmla="*/ 243173 h 501967"/>
                <a:gd name="connsiteX5" fmla="*/ 132302 w 294241"/>
                <a:gd name="connsiteY5" fmla="*/ 0 h 501967"/>
                <a:gd name="connsiteX6" fmla="*/ 200406 w 294241"/>
                <a:gd name="connsiteY6" fmla="*/ 43339 h 501967"/>
                <a:gd name="connsiteX7" fmla="*/ 292703 w 294241"/>
                <a:gd name="connsiteY7" fmla="*/ 185357 h 50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241" h="501967">
                  <a:moveTo>
                    <a:pt x="292703" y="185357"/>
                  </a:moveTo>
                  <a:cubicBezTo>
                    <a:pt x="302324" y="253936"/>
                    <a:pt x="265462" y="320802"/>
                    <a:pt x="220313" y="373190"/>
                  </a:cubicBezTo>
                  <a:cubicBezTo>
                    <a:pt x="177165" y="423577"/>
                    <a:pt x="124301" y="467297"/>
                    <a:pt x="61817" y="489014"/>
                  </a:cubicBezTo>
                  <a:cubicBezTo>
                    <a:pt x="42005" y="496157"/>
                    <a:pt x="20955" y="500444"/>
                    <a:pt x="0" y="501968"/>
                  </a:cubicBezTo>
                  <a:cubicBezTo>
                    <a:pt x="61436" y="468725"/>
                    <a:pt x="197549" y="380810"/>
                    <a:pt x="226028" y="243173"/>
                  </a:cubicBezTo>
                  <a:cubicBezTo>
                    <a:pt x="246507" y="143351"/>
                    <a:pt x="188500" y="57436"/>
                    <a:pt x="132302" y="0"/>
                  </a:cubicBezTo>
                  <a:cubicBezTo>
                    <a:pt x="156782" y="11621"/>
                    <a:pt x="179546" y="26575"/>
                    <a:pt x="200406" y="43339"/>
                  </a:cubicBezTo>
                  <a:cubicBezTo>
                    <a:pt x="245364" y="79915"/>
                    <a:pt x="284702" y="128016"/>
                    <a:pt x="292703" y="185357"/>
                  </a:cubicBezTo>
                  <a:close/>
                </a:path>
              </a:pathLst>
            </a:custGeom>
            <a:solidFill>
              <a:srgbClr val="ED2F27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0" name="Freeform: Shape 785">
              <a:extLst>
                <a:ext uri="{FF2B5EF4-FFF2-40B4-BE49-F238E27FC236}">
                  <a16:creationId xmlns:a16="http://schemas.microsoft.com/office/drawing/2014/main" id="{91010D52-420A-4063-9CAD-61BF33F4C28A}"/>
                </a:ext>
              </a:extLst>
            </p:cNvPr>
            <p:cNvSpPr/>
            <p:nvPr/>
          </p:nvSpPr>
          <p:spPr>
            <a:xfrm>
              <a:off x="1934591" y="1211657"/>
              <a:ext cx="505630" cy="538266"/>
            </a:xfrm>
            <a:custGeom>
              <a:avLst/>
              <a:gdLst>
                <a:gd name="connsiteX0" fmla="*/ 488841 w 505630"/>
                <a:gd name="connsiteY0" fmla="*/ 129721 h 538266"/>
                <a:gd name="connsiteX1" fmla="*/ 477411 w 505630"/>
                <a:gd name="connsiteY1" fmla="*/ 330889 h 538266"/>
                <a:gd name="connsiteX2" fmla="*/ 361968 w 505630"/>
                <a:gd name="connsiteY2" fmla="*/ 489670 h 538266"/>
                <a:gd name="connsiteX3" fmla="*/ 174992 w 505630"/>
                <a:gd name="connsiteY3" fmla="*/ 531961 h 538266"/>
                <a:gd name="connsiteX4" fmla="*/ 136987 w 505630"/>
                <a:gd name="connsiteY4" fmla="*/ 516721 h 538266"/>
                <a:gd name="connsiteX5" fmla="*/ 46500 w 505630"/>
                <a:gd name="connsiteY5" fmla="*/ 428234 h 538266"/>
                <a:gd name="connsiteX6" fmla="*/ 16782 w 505630"/>
                <a:gd name="connsiteY6" fmla="*/ 361845 h 538266"/>
                <a:gd name="connsiteX7" fmla="*/ 208 w 505630"/>
                <a:gd name="connsiteY7" fmla="*/ 281359 h 538266"/>
                <a:gd name="connsiteX8" fmla="*/ 19544 w 505630"/>
                <a:gd name="connsiteY8" fmla="*/ 200206 h 538266"/>
                <a:gd name="connsiteX9" fmla="*/ 55644 w 505630"/>
                <a:gd name="connsiteY9" fmla="*/ 118386 h 538266"/>
                <a:gd name="connsiteX10" fmla="*/ 170992 w 505630"/>
                <a:gd name="connsiteY10" fmla="*/ 13039 h 538266"/>
                <a:gd name="connsiteX11" fmla="*/ 305294 w 505630"/>
                <a:gd name="connsiteY11" fmla="*/ 7039 h 538266"/>
                <a:gd name="connsiteX12" fmla="*/ 357205 w 505630"/>
                <a:gd name="connsiteY12" fmla="*/ 22945 h 538266"/>
                <a:gd name="connsiteX13" fmla="*/ 488841 w 505630"/>
                <a:gd name="connsiteY13" fmla="*/ 129721 h 53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630" h="538266">
                  <a:moveTo>
                    <a:pt x="488841" y="129721"/>
                  </a:moveTo>
                  <a:cubicBezTo>
                    <a:pt x="519035" y="192014"/>
                    <a:pt x="504367" y="266976"/>
                    <a:pt x="477411" y="330889"/>
                  </a:cubicBezTo>
                  <a:cubicBezTo>
                    <a:pt x="451979" y="391944"/>
                    <a:pt x="414831" y="449856"/>
                    <a:pt x="361968" y="489670"/>
                  </a:cubicBezTo>
                  <a:cubicBezTo>
                    <a:pt x="309104" y="529485"/>
                    <a:pt x="238905" y="549297"/>
                    <a:pt x="174992" y="531961"/>
                  </a:cubicBezTo>
                  <a:cubicBezTo>
                    <a:pt x="161752" y="528342"/>
                    <a:pt x="148989" y="523198"/>
                    <a:pt x="136987" y="516721"/>
                  </a:cubicBezTo>
                  <a:cubicBezTo>
                    <a:pt x="99554" y="497005"/>
                    <a:pt x="68407" y="464810"/>
                    <a:pt x="46500" y="428234"/>
                  </a:cubicBezTo>
                  <a:cubicBezTo>
                    <a:pt x="34498" y="407755"/>
                    <a:pt x="24497" y="385276"/>
                    <a:pt x="16782" y="361845"/>
                  </a:cubicBezTo>
                  <a:cubicBezTo>
                    <a:pt x="8114" y="335651"/>
                    <a:pt x="2209" y="308124"/>
                    <a:pt x="208" y="281359"/>
                  </a:cubicBezTo>
                  <a:cubicBezTo>
                    <a:pt x="-1792" y="254974"/>
                    <a:pt x="11067" y="225256"/>
                    <a:pt x="19544" y="200206"/>
                  </a:cubicBezTo>
                  <a:cubicBezTo>
                    <a:pt x="29164" y="172012"/>
                    <a:pt x="40499" y="144199"/>
                    <a:pt x="55644" y="118386"/>
                  </a:cubicBezTo>
                  <a:cubicBezTo>
                    <a:pt x="82409" y="72571"/>
                    <a:pt x="121462" y="32185"/>
                    <a:pt x="170992" y="13039"/>
                  </a:cubicBezTo>
                  <a:cubicBezTo>
                    <a:pt x="213664" y="-3439"/>
                    <a:pt x="260431" y="-2963"/>
                    <a:pt x="305294" y="7039"/>
                  </a:cubicBezTo>
                  <a:cubicBezTo>
                    <a:pt x="322915" y="10944"/>
                    <a:pt x="340632" y="16373"/>
                    <a:pt x="357205" y="22945"/>
                  </a:cubicBezTo>
                  <a:cubicBezTo>
                    <a:pt x="411212" y="43900"/>
                    <a:pt x="463409" y="77619"/>
                    <a:pt x="488841" y="129721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1" name="Freeform: Shape 786">
              <a:extLst>
                <a:ext uri="{FF2B5EF4-FFF2-40B4-BE49-F238E27FC236}">
                  <a16:creationId xmlns:a16="http://schemas.microsoft.com/office/drawing/2014/main" id="{D23406B6-2F80-4442-937B-9E71E047F8F4}"/>
                </a:ext>
              </a:extLst>
            </p:cNvPr>
            <p:cNvSpPr/>
            <p:nvPr/>
          </p:nvSpPr>
          <p:spPr>
            <a:xfrm>
              <a:off x="851027" y="1510828"/>
              <a:ext cx="532780" cy="536547"/>
            </a:xfrm>
            <a:custGeom>
              <a:avLst/>
              <a:gdLst>
                <a:gd name="connsiteX0" fmla="*/ 531227 w 532780"/>
                <a:gd name="connsiteY0" fmla="*/ 278987 h 536547"/>
                <a:gd name="connsiteX1" fmla="*/ 393972 w 532780"/>
                <a:gd name="connsiteY1" fmla="*/ 485299 h 536547"/>
                <a:gd name="connsiteX2" fmla="*/ 243572 w 532780"/>
                <a:gd name="connsiteY2" fmla="*/ 535972 h 536547"/>
                <a:gd name="connsiteX3" fmla="*/ 181755 w 532780"/>
                <a:gd name="connsiteY3" fmla="*/ 532352 h 536547"/>
                <a:gd name="connsiteX4" fmla="*/ 22116 w 532780"/>
                <a:gd name="connsiteY4" fmla="*/ 401574 h 536547"/>
                <a:gd name="connsiteX5" fmla="*/ 73075 w 532780"/>
                <a:gd name="connsiteY5" fmla="*/ 88487 h 536547"/>
                <a:gd name="connsiteX6" fmla="*/ 273767 w 532780"/>
                <a:gd name="connsiteY6" fmla="*/ 0 h 536547"/>
                <a:gd name="connsiteX7" fmla="*/ 273957 w 532780"/>
                <a:gd name="connsiteY7" fmla="*/ 191 h 536547"/>
                <a:gd name="connsiteX8" fmla="*/ 373208 w 532780"/>
                <a:gd name="connsiteY8" fmla="*/ 18002 h 536547"/>
                <a:gd name="connsiteX9" fmla="*/ 531227 w 532780"/>
                <a:gd name="connsiteY9" fmla="*/ 278987 h 536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2780" h="536547">
                  <a:moveTo>
                    <a:pt x="531227" y="278987"/>
                  </a:moveTo>
                  <a:cubicBezTo>
                    <a:pt x="521321" y="363855"/>
                    <a:pt x="465695" y="439007"/>
                    <a:pt x="393972" y="485299"/>
                  </a:cubicBezTo>
                  <a:cubicBezTo>
                    <a:pt x="349205" y="514350"/>
                    <a:pt x="296817" y="532924"/>
                    <a:pt x="243572" y="535972"/>
                  </a:cubicBezTo>
                  <a:cubicBezTo>
                    <a:pt x="222998" y="537401"/>
                    <a:pt x="202329" y="536162"/>
                    <a:pt x="181755" y="532352"/>
                  </a:cubicBezTo>
                  <a:cubicBezTo>
                    <a:pt x="102317" y="517398"/>
                    <a:pt x="49548" y="466439"/>
                    <a:pt x="22116" y="401574"/>
                  </a:cubicBezTo>
                  <a:cubicBezTo>
                    <a:pt x="-19889" y="301752"/>
                    <a:pt x="-1601" y="169926"/>
                    <a:pt x="73075" y="88487"/>
                  </a:cubicBezTo>
                  <a:cubicBezTo>
                    <a:pt x="124129" y="33052"/>
                    <a:pt x="198995" y="1238"/>
                    <a:pt x="273767" y="0"/>
                  </a:cubicBezTo>
                  <a:lnTo>
                    <a:pt x="273957" y="191"/>
                  </a:lnTo>
                  <a:cubicBezTo>
                    <a:pt x="307771" y="-571"/>
                    <a:pt x="341585" y="5144"/>
                    <a:pt x="373208" y="18002"/>
                  </a:cubicBezTo>
                  <a:cubicBezTo>
                    <a:pt x="474744" y="58674"/>
                    <a:pt x="544181" y="170498"/>
                    <a:pt x="531227" y="278987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2" name="Freeform: Shape 787">
              <a:extLst>
                <a:ext uri="{FF2B5EF4-FFF2-40B4-BE49-F238E27FC236}">
                  <a16:creationId xmlns:a16="http://schemas.microsoft.com/office/drawing/2014/main" id="{0178AC8A-6B10-49C1-9A4A-8CCD01032825}"/>
                </a:ext>
              </a:extLst>
            </p:cNvPr>
            <p:cNvSpPr/>
            <p:nvPr/>
          </p:nvSpPr>
          <p:spPr>
            <a:xfrm>
              <a:off x="1405685" y="1445264"/>
              <a:ext cx="546239" cy="516739"/>
            </a:xfrm>
            <a:custGeom>
              <a:avLst/>
              <a:gdLst>
                <a:gd name="connsiteX0" fmla="*/ 533305 w 546239"/>
                <a:gd name="connsiteY0" fmla="*/ 138620 h 516739"/>
                <a:gd name="connsiteX1" fmla="*/ 545117 w 546239"/>
                <a:gd name="connsiteY1" fmla="*/ 185197 h 516739"/>
                <a:gd name="connsiteX2" fmla="*/ 477203 w 546239"/>
                <a:gd name="connsiteY2" fmla="*/ 374555 h 516739"/>
                <a:gd name="connsiteX3" fmla="*/ 327661 w 546239"/>
                <a:gd name="connsiteY3" fmla="*/ 495236 h 516739"/>
                <a:gd name="connsiteX4" fmla="*/ 138589 w 546239"/>
                <a:gd name="connsiteY4" fmla="*/ 499904 h 516739"/>
                <a:gd name="connsiteX5" fmla="*/ 1620 w 546239"/>
                <a:gd name="connsiteY5" fmla="*/ 304260 h 516739"/>
                <a:gd name="connsiteX6" fmla="*/ 1810 w 546239"/>
                <a:gd name="connsiteY6" fmla="*/ 242919 h 516739"/>
                <a:gd name="connsiteX7" fmla="*/ 34100 w 546239"/>
                <a:gd name="connsiteY7" fmla="*/ 129381 h 516739"/>
                <a:gd name="connsiteX8" fmla="*/ 46197 w 546239"/>
                <a:gd name="connsiteY8" fmla="*/ 105664 h 516739"/>
                <a:gd name="connsiteX9" fmla="*/ 251842 w 546239"/>
                <a:gd name="connsiteY9" fmla="*/ 3556 h 516739"/>
                <a:gd name="connsiteX10" fmla="*/ 438532 w 546239"/>
                <a:gd name="connsiteY10" fmla="*/ 33369 h 516739"/>
                <a:gd name="connsiteX11" fmla="*/ 533305 w 546239"/>
                <a:gd name="connsiteY11" fmla="*/ 138620 h 51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39" h="516739">
                  <a:moveTo>
                    <a:pt x="533305" y="138620"/>
                  </a:moveTo>
                  <a:cubicBezTo>
                    <a:pt x="539211" y="153479"/>
                    <a:pt x="543307" y="169196"/>
                    <a:pt x="545117" y="185197"/>
                  </a:cubicBezTo>
                  <a:cubicBezTo>
                    <a:pt x="552832" y="253492"/>
                    <a:pt x="519780" y="320548"/>
                    <a:pt x="477203" y="374555"/>
                  </a:cubicBezTo>
                  <a:cubicBezTo>
                    <a:pt x="437293" y="425513"/>
                    <a:pt x="387192" y="469805"/>
                    <a:pt x="327661" y="495236"/>
                  </a:cubicBezTo>
                  <a:cubicBezTo>
                    <a:pt x="267939" y="520477"/>
                    <a:pt x="198216" y="525335"/>
                    <a:pt x="138589" y="499904"/>
                  </a:cubicBezTo>
                  <a:cubicBezTo>
                    <a:pt x="61913" y="467233"/>
                    <a:pt x="10669" y="387127"/>
                    <a:pt x="1620" y="304260"/>
                  </a:cubicBezTo>
                  <a:cubicBezTo>
                    <a:pt x="-571" y="283591"/>
                    <a:pt x="-571" y="263207"/>
                    <a:pt x="1810" y="242919"/>
                  </a:cubicBezTo>
                  <a:cubicBezTo>
                    <a:pt x="5525" y="203486"/>
                    <a:pt x="17050" y="165100"/>
                    <a:pt x="34100" y="129381"/>
                  </a:cubicBezTo>
                  <a:cubicBezTo>
                    <a:pt x="37910" y="121190"/>
                    <a:pt x="41911" y="113379"/>
                    <a:pt x="46197" y="105664"/>
                  </a:cubicBezTo>
                  <a:cubicBezTo>
                    <a:pt x="83440" y="38798"/>
                    <a:pt x="179642" y="13843"/>
                    <a:pt x="251842" y="3556"/>
                  </a:cubicBezTo>
                  <a:cubicBezTo>
                    <a:pt x="315183" y="-5493"/>
                    <a:pt x="382430" y="2127"/>
                    <a:pt x="438532" y="33369"/>
                  </a:cubicBezTo>
                  <a:cubicBezTo>
                    <a:pt x="480632" y="56800"/>
                    <a:pt x="515398" y="94615"/>
                    <a:pt x="533305" y="138620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3" name="Freeform: Shape 788">
              <a:extLst>
                <a:ext uri="{FF2B5EF4-FFF2-40B4-BE49-F238E27FC236}">
                  <a16:creationId xmlns:a16="http://schemas.microsoft.com/office/drawing/2014/main" id="{EF0C12D1-1AC9-4E45-BD25-7DFDF655442B}"/>
                </a:ext>
              </a:extLst>
            </p:cNvPr>
            <p:cNvSpPr/>
            <p:nvPr/>
          </p:nvSpPr>
          <p:spPr>
            <a:xfrm>
              <a:off x="610134" y="1364238"/>
              <a:ext cx="1490597" cy="254933"/>
            </a:xfrm>
            <a:custGeom>
              <a:avLst/>
              <a:gdLst>
                <a:gd name="connsiteX0" fmla="*/ 1480114 w 1490597"/>
                <a:gd name="connsiteY0" fmla="*/ 110109 h 254933"/>
                <a:gd name="connsiteX1" fmla="*/ 1437823 w 1490597"/>
                <a:gd name="connsiteY1" fmla="*/ 101251 h 254933"/>
                <a:gd name="connsiteX2" fmla="*/ 1113687 w 1490597"/>
                <a:gd name="connsiteY2" fmla="*/ 53435 h 254933"/>
                <a:gd name="connsiteX3" fmla="*/ 1006245 w 1490597"/>
                <a:gd name="connsiteY3" fmla="*/ 51625 h 254933"/>
                <a:gd name="connsiteX4" fmla="*/ 987481 w 1490597"/>
                <a:gd name="connsiteY4" fmla="*/ 52864 h 254933"/>
                <a:gd name="connsiteX5" fmla="*/ 959097 w 1490597"/>
                <a:gd name="connsiteY5" fmla="*/ 55721 h 254933"/>
                <a:gd name="connsiteX6" fmla="*/ 660393 w 1490597"/>
                <a:gd name="connsiteY6" fmla="*/ 126111 h 254933"/>
                <a:gd name="connsiteX7" fmla="*/ 628103 w 1490597"/>
                <a:gd name="connsiteY7" fmla="*/ 133064 h 254933"/>
                <a:gd name="connsiteX8" fmla="*/ 306729 w 1490597"/>
                <a:gd name="connsiteY8" fmla="*/ 166973 h 254933"/>
                <a:gd name="connsiteX9" fmla="*/ 240245 w 1490597"/>
                <a:gd name="connsiteY9" fmla="*/ 184214 h 254933"/>
                <a:gd name="connsiteX10" fmla="*/ 211194 w 1490597"/>
                <a:gd name="connsiteY10" fmla="*/ 192596 h 254933"/>
                <a:gd name="connsiteX11" fmla="*/ 188619 w 1490597"/>
                <a:gd name="connsiteY11" fmla="*/ 199454 h 254933"/>
                <a:gd name="connsiteX12" fmla="*/ 29742 w 1490597"/>
                <a:gd name="connsiteY12" fmla="*/ 252222 h 254933"/>
                <a:gd name="connsiteX13" fmla="*/ 17931 w 1490597"/>
                <a:gd name="connsiteY13" fmla="*/ 215360 h 254933"/>
                <a:gd name="connsiteX14" fmla="*/ 305491 w 1490597"/>
                <a:gd name="connsiteY14" fmla="*/ 121348 h 254933"/>
                <a:gd name="connsiteX15" fmla="*/ 562761 w 1490597"/>
                <a:gd name="connsiteY15" fmla="*/ 91440 h 254933"/>
                <a:gd name="connsiteX16" fmla="*/ 858798 w 1490597"/>
                <a:gd name="connsiteY16" fmla="*/ 20955 h 254933"/>
                <a:gd name="connsiteX17" fmla="*/ 881277 w 1490597"/>
                <a:gd name="connsiteY17" fmla="*/ 16192 h 254933"/>
                <a:gd name="connsiteX18" fmla="*/ 912138 w 1490597"/>
                <a:gd name="connsiteY18" fmla="*/ 10763 h 254933"/>
                <a:gd name="connsiteX19" fmla="*/ 931188 w 1490597"/>
                <a:gd name="connsiteY19" fmla="*/ 7906 h 254933"/>
                <a:gd name="connsiteX20" fmla="*/ 1052823 w 1490597"/>
                <a:gd name="connsiteY20" fmla="*/ 0 h 254933"/>
                <a:gd name="connsiteX21" fmla="*/ 1149787 w 1490597"/>
                <a:gd name="connsiteY21" fmla="*/ 6287 h 254933"/>
                <a:gd name="connsiteX22" fmla="*/ 1403152 w 1490597"/>
                <a:gd name="connsiteY22" fmla="*/ 44101 h 254933"/>
                <a:gd name="connsiteX23" fmla="*/ 1482876 w 1490597"/>
                <a:gd name="connsiteY23" fmla="*/ 59627 h 254933"/>
                <a:gd name="connsiteX24" fmla="*/ 1480114 w 1490597"/>
                <a:gd name="connsiteY24" fmla="*/ 110109 h 25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90597" h="254933">
                  <a:moveTo>
                    <a:pt x="1480114" y="110109"/>
                  </a:moveTo>
                  <a:cubicBezTo>
                    <a:pt x="1480114" y="110109"/>
                    <a:pt x="1464874" y="106680"/>
                    <a:pt x="1437823" y="101251"/>
                  </a:cubicBezTo>
                  <a:cubicBezTo>
                    <a:pt x="1376673" y="88868"/>
                    <a:pt x="1254848" y="66866"/>
                    <a:pt x="1113687" y="53435"/>
                  </a:cubicBezTo>
                  <a:cubicBezTo>
                    <a:pt x="1076254" y="49911"/>
                    <a:pt x="1040631" y="49625"/>
                    <a:pt x="1006245" y="51625"/>
                  </a:cubicBezTo>
                  <a:cubicBezTo>
                    <a:pt x="999959" y="52102"/>
                    <a:pt x="993768" y="52388"/>
                    <a:pt x="987481" y="52864"/>
                  </a:cubicBezTo>
                  <a:cubicBezTo>
                    <a:pt x="978051" y="53721"/>
                    <a:pt x="968431" y="54769"/>
                    <a:pt x="959097" y="55721"/>
                  </a:cubicBezTo>
                  <a:cubicBezTo>
                    <a:pt x="842701" y="69533"/>
                    <a:pt x="743927" y="106585"/>
                    <a:pt x="660393" y="126111"/>
                  </a:cubicBezTo>
                  <a:cubicBezTo>
                    <a:pt x="649344" y="128873"/>
                    <a:pt x="638676" y="131064"/>
                    <a:pt x="628103" y="133064"/>
                  </a:cubicBezTo>
                  <a:cubicBezTo>
                    <a:pt x="504945" y="155543"/>
                    <a:pt x="396360" y="147447"/>
                    <a:pt x="306729" y="166973"/>
                  </a:cubicBezTo>
                  <a:cubicBezTo>
                    <a:pt x="287870" y="170879"/>
                    <a:pt x="264724" y="176975"/>
                    <a:pt x="240245" y="184214"/>
                  </a:cubicBezTo>
                  <a:cubicBezTo>
                    <a:pt x="230625" y="186785"/>
                    <a:pt x="221100" y="189738"/>
                    <a:pt x="211194" y="192596"/>
                  </a:cubicBezTo>
                  <a:cubicBezTo>
                    <a:pt x="203764" y="194786"/>
                    <a:pt x="196239" y="197167"/>
                    <a:pt x="188619" y="199454"/>
                  </a:cubicBezTo>
                  <a:cubicBezTo>
                    <a:pt x="108800" y="224409"/>
                    <a:pt x="29742" y="252222"/>
                    <a:pt x="29742" y="252222"/>
                  </a:cubicBezTo>
                  <a:cubicBezTo>
                    <a:pt x="-8548" y="265462"/>
                    <a:pt x="-6929" y="226504"/>
                    <a:pt x="17931" y="215360"/>
                  </a:cubicBezTo>
                  <a:cubicBezTo>
                    <a:pt x="42982" y="204311"/>
                    <a:pt x="225100" y="130778"/>
                    <a:pt x="305491" y="121348"/>
                  </a:cubicBezTo>
                  <a:cubicBezTo>
                    <a:pt x="385787" y="111728"/>
                    <a:pt x="503706" y="95726"/>
                    <a:pt x="562761" y="91440"/>
                  </a:cubicBezTo>
                  <a:cubicBezTo>
                    <a:pt x="621816" y="87249"/>
                    <a:pt x="764596" y="42958"/>
                    <a:pt x="858798" y="20955"/>
                  </a:cubicBezTo>
                  <a:cubicBezTo>
                    <a:pt x="866228" y="19336"/>
                    <a:pt x="873753" y="17621"/>
                    <a:pt x="881277" y="16192"/>
                  </a:cubicBezTo>
                  <a:cubicBezTo>
                    <a:pt x="891374" y="14097"/>
                    <a:pt x="901756" y="12192"/>
                    <a:pt x="912138" y="10763"/>
                  </a:cubicBezTo>
                  <a:cubicBezTo>
                    <a:pt x="918425" y="9716"/>
                    <a:pt x="924902" y="8763"/>
                    <a:pt x="931188" y="7906"/>
                  </a:cubicBezTo>
                  <a:cubicBezTo>
                    <a:pt x="971574" y="2572"/>
                    <a:pt x="1013294" y="0"/>
                    <a:pt x="1052823" y="0"/>
                  </a:cubicBezTo>
                  <a:cubicBezTo>
                    <a:pt x="1087494" y="0"/>
                    <a:pt x="1120545" y="2191"/>
                    <a:pt x="1149787" y="6287"/>
                  </a:cubicBezTo>
                  <a:cubicBezTo>
                    <a:pt x="1204842" y="14002"/>
                    <a:pt x="1323237" y="30861"/>
                    <a:pt x="1403152" y="44101"/>
                  </a:cubicBezTo>
                  <a:cubicBezTo>
                    <a:pt x="1445253" y="50864"/>
                    <a:pt x="1476495" y="56674"/>
                    <a:pt x="1482876" y="59627"/>
                  </a:cubicBezTo>
                  <a:cubicBezTo>
                    <a:pt x="1501736" y="68390"/>
                    <a:pt x="1480114" y="110109"/>
                    <a:pt x="1480114" y="110109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4" name="Freeform: Shape 789">
              <a:extLst>
                <a:ext uri="{FF2B5EF4-FFF2-40B4-BE49-F238E27FC236}">
                  <a16:creationId xmlns:a16="http://schemas.microsoft.com/office/drawing/2014/main" id="{69479D7E-2E51-4BB5-896D-3A4F6EFB6339}"/>
                </a:ext>
              </a:extLst>
            </p:cNvPr>
            <p:cNvSpPr/>
            <p:nvPr/>
          </p:nvSpPr>
          <p:spPr>
            <a:xfrm>
              <a:off x="761987" y="1530259"/>
              <a:ext cx="234071" cy="308329"/>
            </a:xfrm>
            <a:custGeom>
              <a:avLst/>
              <a:gdLst>
                <a:gd name="connsiteX0" fmla="*/ 91250 w 234071"/>
                <a:gd name="connsiteY0" fmla="*/ 5906 h 308329"/>
                <a:gd name="connsiteX1" fmla="*/ 88201 w 234071"/>
                <a:gd name="connsiteY1" fmla="*/ 18193 h 308329"/>
                <a:gd name="connsiteX2" fmla="*/ 49530 w 234071"/>
                <a:gd name="connsiteY2" fmla="*/ 186881 h 308329"/>
                <a:gd name="connsiteX3" fmla="*/ 79724 w 234071"/>
                <a:gd name="connsiteY3" fmla="*/ 208312 h 308329"/>
                <a:gd name="connsiteX4" fmla="*/ 232886 w 234071"/>
                <a:gd name="connsiteY4" fmla="*/ 306610 h 308329"/>
                <a:gd name="connsiteX5" fmla="*/ 0 w 234071"/>
                <a:gd name="connsiteY5" fmla="*/ 175546 h 308329"/>
                <a:gd name="connsiteX6" fmla="*/ 36386 w 234071"/>
                <a:gd name="connsiteY6" fmla="*/ 33433 h 308329"/>
                <a:gd name="connsiteX7" fmla="*/ 50959 w 234071"/>
                <a:gd name="connsiteY7" fmla="*/ 0 h 308329"/>
                <a:gd name="connsiteX8" fmla="*/ 91250 w 234071"/>
                <a:gd name="connsiteY8" fmla="*/ 5906 h 30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071" h="308329">
                  <a:moveTo>
                    <a:pt x="91250" y="5906"/>
                  </a:moveTo>
                  <a:cubicBezTo>
                    <a:pt x="91916" y="6477"/>
                    <a:pt x="90583" y="10858"/>
                    <a:pt x="88201" y="18193"/>
                  </a:cubicBezTo>
                  <a:cubicBezTo>
                    <a:pt x="75438" y="55150"/>
                    <a:pt x="30385" y="164878"/>
                    <a:pt x="49530" y="186881"/>
                  </a:cubicBezTo>
                  <a:cubicBezTo>
                    <a:pt x="54102" y="192119"/>
                    <a:pt x="65151" y="199644"/>
                    <a:pt x="79724" y="208312"/>
                  </a:cubicBezTo>
                  <a:cubicBezTo>
                    <a:pt x="136398" y="242602"/>
                    <a:pt x="246698" y="295370"/>
                    <a:pt x="232886" y="306610"/>
                  </a:cubicBezTo>
                  <a:cubicBezTo>
                    <a:pt x="215456" y="320326"/>
                    <a:pt x="0" y="249746"/>
                    <a:pt x="0" y="175546"/>
                  </a:cubicBezTo>
                  <a:cubicBezTo>
                    <a:pt x="0" y="126968"/>
                    <a:pt x="21431" y="69247"/>
                    <a:pt x="36386" y="33433"/>
                  </a:cubicBezTo>
                  <a:cubicBezTo>
                    <a:pt x="44291" y="14764"/>
                    <a:pt x="50483" y="2096"/>
                    <a:pt x="50959" y="0"/>
                  </a:cubicBezTo>
                  <a:cubicBezTo>
                    <a:pt x="51149" y="95"/>
                    <a:pt x="87535" y="3048"/>
                    <a:pt x="91250" y="5906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5" name="Freeform: Shape 790">
              <a:extLst>
                <a:ext uri="{FF2B5EF4-FFF2-40B4-BE49-F238E27FC236}">
                  <a16:creationId xmlns:a16="http://schemas.microsoft.com/office/drawing/2014/main" id="{C21D2DD9-74E8-4A54-82B5-64B65E331391}"/>
                </a:ext>
              </a:extLst>
            </p:cNvPr>
            <p:cNvSpPr/>
            <p:nvPr/>
          </p:nvSpPr>
          <p:spPr>
            <a:xfrm>
              <a:off x="1475409" y="1094985"/>
              <a:ext cx="168222" cy="323831"/>
            </a:xfrm>
            <a:custGeom>
              <a:avLst/>
              <a:gdLst>
                <a:gd name="connsiteX0" fmla="*/ 167545 w 168222"/>
                <a:gd name="connsiteY0" fmla="*/ 2553 h 323831"/>
                <a:gd name="connsiteX1" fmla="*/ 65913 w 168222"/>
                <a:gd name="connsiteY1" fmla="*/ 277159 h 323831"/>
                <a:gd name="connsiteX2" fmla="*/ 63913 w 168222"/>
                <a:gd name="connsiteY2" fmla="*/ 280873 h 323831"/>
                <a:gd name="connsiteX3" fmla="*/ 52197 w 168222"/>
                <a:gd name="connsiteY3" fmla="*/ 294780 h 323831"/>
                <a:gd name="connsiteX4" fmla="*/ 0 w 168222"/>
                <a:gd name="connsiteY4" fmla="*/ 323831 h 323831"/>
                <a:gd name="connsiteX5" fmla="*/ 15907 w 168222"/>
                <a:gd name="connsiteY5" fmla="*/ 285540 h 323831"/>
                <a:gd name="connsiteX6" fmla="*/ 119920 w 168222"/>
                <a:gd name="connsiteY6" fmla="*/ 45034 h 323831"/>
                <a:gd name="connsiteX7" fmla="*/ 132874 w 168222"/>
                <a:gd name="connsiteY7" fmla="*/ 22460 h 323831"/>
                <a:gd name="connsiteX8" fmla="*/ 167545 w 168222"/>
                <a:gd name="connsiteY8" fmla="*/ 2553 h 3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222" h="323831">
                  <a:moveTo>
                    <a:pt x="167545" y="2553"/>
                  </a:moveTo>
                  <a:cubicBezTo>
                    <a:pt x="176117" y="4267"/>
                    <a:pt x="101251" y="214484"/>
                    <a:pt x="65913" y="277159"/>
                  </a:cubicBezTo>
                  <a:cubicBezTo>
                    <a:pt x="65342" y="278397"/>
                    <a:pt x="64675" y="279730"/>
                    <a:pt x="63913" y="280873"/>
                  </a:cubicBezTo>
                  <a:cubicBezTo>
                    <a:pt x="59055" y="289255"/>
                    <a:pt x="54864" y="294208"/>
                    <a:pt x="52197" y="294780"/>
                  </a:cubicBezTo>
                  <a:cubicBezTo>
                    <a:pt x="46673" y="296018"/>
                    <a:pt x="0" y="323831"/>
                    <a:pt x="0" y="323831"/>
                  </a:cubicBezTo>
                  <a:cubicBezTo>
                    <a:pt x="0" y="323831"/>
                    <a:pt x="6096" y="308686"/>
                    <a:pt x="15907" y="285540"/>
                  </a:cubicBezTo>
                  <a:cubicBezTo>
                    <a:pt x="42863" y="219437"/>
                    <a:pt x="98012" y="87135"/>
                    <a:pt x="119920" y="45034"/>
                  </a:cubicBezTo>
                  <a:cubicBezTo>
                    <a:pt x="124777" y="35795"/>
                    <a:pt x="129064" y="28365"/>
                    <a:pt x="132874" y="22460"/>
                  </a:cubicBezTo>
                  <a:cubicBezTo>
                    <a:pt x="152305" y="-8020"/>
                    <a:pt x="159163" y="743"/>
                    <a:pt x="167545" y="2553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6" name="Freeform: Shape 791">
              <a:extLst>
                <a:ext uri="{FF2B5EF4-FFF2-40B4-BE49-F238E27FC236}">
                  <a16:creationId xmlns:a16="http://schemas.microsoft.com/office/drawing/2014/main" id="{5FDAFA77-A3A5-41D8-A82E-DBB684B9B02D}"/>
                </a:ext>
              </a:extLst>
            </p:cNvPr>
            <p:cNvSpPr/>
            <p:nvPr/>
          </p:nvSpPr>
          <p:spPr>
            <a:xfrm>
              <a:off x="1567992" y="1406910"/>
              <a:ext cx="142219" cy="291677"/>
            </a:xfrm>
            <a:custGeom>
              <a:avLst/>
              <a:gdLst>
                <a:gd name="connsiteX0" fmla="*/ 47911 w 142219"/>
                <a:gd name="connsiteY0" fmla="*/ 1810 h 291677"/>
                <a:gd name="connsiteX1" fmla="*/ 48387 w 142219"/>
                <a:gd name="connsiteY1" fmla="*/ 9049 h 291677"/>
                <a:gd name="connsiteX2" fmla="*/ 57150 w 142219"/>
                <a:gd name="connsiteY2" fmla="*/ 106775 h 291677"/>
                <a:gd name="connsiteX3" fmla="*/ 141542 w 142219"/>
                <a:gd name="connsiteY3" fmla="*/ 280035 h 291677"/>
                <a:gd name="connsiteX4" fmla="*/ 76771 w 142219"/>
                <a:gd name="connsiteY4" fmla="*/ 254698 h 291677"/>
                <a:gd name="connsiteX5" fmla="*/ 61722 w 142219"/>
                <a:gd name="connsiteY5" fmla="*/ 233267 h 291677"/>
                <a:gd name="connsiteX6" fmla="*/ 1238 w 142219"/>
                <a:gd name="connsiteY6" fmla="*/ 13240 h 291677"/>
                <a:gd name="connsiteX7" fmla="*/ 0 w 142219"/>
                <a:gd name="connsiteY7" fmla="*/ 0 h 291677"/>
                <a:gd name="connsiteX8" fmla="*/ 28670 w 142219"/>
                <a:gd name="connsiteY8" fmla="*/ 1048 h 291677"/>
                <a:gd name="connsiteX9" fmla="*/ 47911 w 142219"/>
                <a:gd name="connsiteY9" fmla="*/ 1810 h 29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219" h="291677">
                  <a:moveTo>
                    <a:pt x="47911" y="1810"/>
                  </a:moveTo>
                  <a:cubicBezTo>
                    <a:pt x="47911" y="1810"/>
                    <a:pt x="48101" y="4191"/>
                    <a:pt x="48387" y="9049"/>
                  </a:cubicBezTo>
                  <a:cubicBezTo>
                    <a:pt x="49435" y="21812"/>
                    <a:pt x="51816" y="52483"/>
                    <a:pt x="57150" y="106775"/>
                  </a:cubicBezTo>
                  <a:cubicBezTo>
                    <a:pt x="64389" y="181737"/>
                    <a:pt x="150686" y="266605"/>
                    <a:pt x="141542" y="280035"/>
                  </a:cubicBezTo>
                  <a:cubicBezTo>
                    <a:pt x="133445" y="292132"/>
                    <a:pt x="116396" y="306991"/>
                    <a:pt x="76771" y="254698"/>
                  </a:cubicBezTo>
                  <a:cubicBezTo>
                    <a:pt x="72009" y="248602"/>
                    <a:pt x="67151" y="241459"/>
                    <a:pt x="61722" y="233267"/>
                  </a:cubicBezTo>
                  <a:cubicBezTo>
                    <a:pt x="20098" y="169354"/>
                    <a:pt x="5144" y="52483"/>
                    <a:pt x="1238" y="13240"/>
                  </a:cubicBezTo>
                  <a:cubicBezTo>
                    <a:pt x="286" y="4858"/>
                    <a:pt x="0" y="0"/>
                    <a:pt x="0" y="0"/>
                  </a:cubicBezTo>
                  <a:lnTo>
                    <a:pt x="28670" y="1048"/>
                  </a:lnTo>
                  <a:lnTo>
                    <a:pt x="47911" y="1810"/>
                  </a:ln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7" name="Freeform: Shape 792">
              <a:extLst>
                <a:ext uri="{FF2B5EF4-FFF2-40B4-BE49-F238E27FC236}">
                  <a16:creationId xmlns:a16="http://schemas.microsoft.com/office/drawing/2014/main" id="{C3C5D5E3-44A5-435F-B4F9-E730CC0D9AE5}"/>
                </a:ext>
              </a:extLst>
            </p:cNvPr>
            <p:cNvSpPr/>
            <p:nvPr/>
          </p:nvSpPr>
          <p:spPr>
            <a:xfrm>
              <a:off x="944676" y="1131733"/>
              <a:ext cx="159727" cy="369665"/>
            </a:xfrm>
            <a:custGeom>
              <a:avLst/>
              <a:gdLst>
                <a:gd name="connsiteX0" fmla="*/ 0 w 159727"/>
                <a:gd name="connsiteY0" fmla="*/ 356426 h 369665"/>
                <a:gd name="connsiteX1" fmla="*/ 49244 w 159727"/>
                <a:gd name="connsiteY1" fmla="*/ 67818 h 369665"/>
                <a:gd name="connsiteX2" fmla="*/ 139065 w 159727"/>
                <a:gd name="connsiteY2" fmla="*/ 0 h 369665"/>
                <a:gd name="connsiteX3" fmla="*/ 152114 w 159727"/>
                <a:gd name="connsiteY3" fmla="*/ 29908 h 369665"/>
                <a:gd name="connsiteX4" fmla="*/ 68580 w 159727"/>
                <a:gd name="connsiteY4" fmla="*/ 128778 h 369665"/>
                <a:gd name="connsiteX5" fmla="*/ 49530 w 159727"/>
                <a:gd name="connsiteY5" fmla="*/ 369665 h 369665"/>
                <a:gd name="connsiteX6" fmla="*/ 0 w 159727"/>
                <a:gd name="connsiteY6" fmla="*/ 356426 h 36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727" h="369665">
                  <a:moveTo>
                    <a:pt x="0" y="356426"/>
                  </a:moveTo>
                  <a:cubicBezTo>
                    <a:pt x="0" y="356426"/>
                    <a:pt x="43625" y="132588"/>
                    <a:pt x="49244" y="67818"/>
                  </a:cubicBezTo>
                  <a:cubicBezTo>
                    <a:pt x="54864" y="3048"/>
                    <a:pt x="139065" y="0"/>
                    <a:pt x="139065" y="0"/>
                  </a:cubicBezTo>
                  <a:cubicBezTo>
                    <a:pt x="139065" y="0"/>
                    <a:pt x="174974" y="18098"/>
                    <a:pt x="152114" y="29908"/>
                  </a:cubicBezTo>
                  <a:cubicBezTo>
                    <a:pt x="129254" y="41720"/>
                    <a:pt x="73152" y="44863"/>
                    <a:pt x="68580" y="128778"/>
                  </a:cubicBezTo>
                  <a:cubicBezTo>
                    <a:pt x="64008" y="212693"/>
                    <a:pt x="49530" y="369665"/>
                    <a:pt x="49530" y="369665"/>
                  </a:cubicBezTo>
                  <a:lnTo>
                    <a:pt x="0" y="356426"/>
                  </a:ln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8" name="Freeform: Shape 793">
              <a:extLst>
                <a:ext uri="{FF2B5EF4-FFF2-40B4-BE49-F238E27FC236}">
                  <a16:creationId xmlns:a16="http://schemas.microsoft.com/office/drawing/2014/main" id="{F752AA36-08BA-4C6C-8610-B546AF7762F5}"/>
                </a:ext>
              </a:extLst>
            </p:cNvPr>
            <p:cNvSpPr/>
            <p:nvPr/>
          </p:nvSpPr>
          <p:spPr>
            <a:xfrm>
              <a:off x="747066" y="913771"/>
              <a:ext cx="492554" cy="429988"/>
            </a:xfrm>
            <a:custGeom>
              <a:avLst/>
              <a:gdLst>
                <a:gd name="connsiteX0" fmla="*/ 372298 w 492554"/>
                <a:gd name="connsiteY0" fmla="*/ 1839 h 429988"/>
                <a:gd name="connsiteX1" fmla="*/ 306099 w 492554"/>
                <a:gd name="connsiteY1" fmla="*/ 70896 h 429988"/>
                <a:gd name="connsiteX2" fmla="*/ 258760 w 492554"/>
                <a:gd name="connsiteY2" fmla="*/ 156811 h 429988"/>
                <a:gd name="connsiteX3" fmla="*/ 233614 w 492554"/>
                <a:gd name="connsiteY3" fmla="*/ 85469 h 429988"/>
                <a:gd name="connsiteX4" fmla="*/ 191133 w 492554"/>
                <a:gd name="connsiteY4" fmla="*/ 10126 h 429988"/>
                <a:gd name="connsiteX5" fmla="*/ 187704 w 492554"/>
                <a:gd name="connsiteY5" fmla="*/ 7554 h 429988"/>
                <a:gd name="connsiteX6" fmla="*/ 186084 w 492554"/>
                <a:gd name="connsiteY6" fmla="*/ 16317 h 429988"/>
                <a:gd name="connsiteX7" fmla="*/ 194181 w 492554"/>
                <a:gd name="connsiteY7" fmla="*/ 53941 h 429988"/>
                <a:gd name="connsiteX8" fmla="*/ 196848 w 492554"/>
                <a:gd name="connsiteY8" fmla="*/ 114520 h 429988"/>
                <a:gd name="connsiteX9" fmla="*/ 211897 w 492554"/>
                <a:gd name="connsiteY9" fmla="*/ 176718 h 429988"/>
                <a:gd name="connsiteX10" fmla="*/ 117600 w 492554"/>
                <a:gd name="connsiteY10" fmla="*/ 163288 h 429988"/>
                <a:gd name="connsiteX11" fmla="*/ 59307 w 492554"/>
                <a:gd name="connsiteY11" fmla="*/ 134237 h 429988"/>
                <a:gd name="connsiteX12" fmla="*/ 7110 w 492554"/>
                <a:gd name="connsiteY12" fmla="*/ 89946 h 429988"/>
                <a:gd name="connsiteX13" fmla="*/ 1109 w 492554"/>
                <a:gd name="connsiteY13" fmla="*/ 96423 h 429988"/>
                <a:gd name="connsiteX14" fmla="*/ 118552 w 492554"/>
                <a:gd name="connsiteY14" fmla="*/ 194816 h 429988"/>
                <a:gd name="connsiteX15" fmla="*/ 185132 w 492554"/>
                <a:gd name="connsiteY15" fmla="*/ 228439 h 429988"/>
                <a:gd name="connsiteX16" fmla="*/ 220660 w 492554"/>
                <a:gd name="connsiteY16" fmla="*/ 254347 h 429988"/>
                <a:gd name="connsiteX17" fmla="*/ 220184 w 492554"/>
                <a:gd name="connsiteY17" fmla="*/ 255109 h 429988"/>
                <a:gd name="connsiteX18" fmla="*/ 135316 w 492554"/>
                <a:gd name="connsiteY18" fmla="*/ 306925 h 429988"/>
                <a:gd name="connsiteX19" fmla="*/ 89215 w 492554"/>
                <a:gd name="connsiteY19" fmla="*/ 361503 h 429988"/>
                <a:gd name="connsiteX20" fmla="*/ 88929 w 492554"/>
                <a:gd name="connsiteY20" fmla="*/ 363885 h 429988"/>
                <a:gd name="connsiteX21" fmla="*/ 88739 w 492554"/>
                <a:gd name="connsiteY21" fmla="*/ 371981 h 429988"/>
                <a:gd name="connsiteX22" fmla="*/ 108741 w 492554"/>
                <a:gd name="connsiteY22" fmla="*/ 362742 h 429988"/>
                <a:gd name="connsiteX23" fmla="*/ 124743 w 492554"/>
                <a:gd name="connsiteY23" fmla="*/ 361122 h 429988"/>
                <a:gd name="connsiteX24" fmla="*/ 227042 w 492554"/>
                <a:gd name="connsiteY24" fmla="*/ 339310 h 429988"/>
                <a:gd name="connsiteX25" fmla="*/ 258284 w 492554"/>
                <a:gd name="connsiteY25" fmla="*/ 313878 h 429988"/>
                <a:gd name="connsiteX26" fmla="*/ 259332 w 492554"/>
                <a:gd name="connsiteY26" fmla="*/ 321213 h 429988"/>
                <a:gd name="connsiteX27" fmla="*/ 267237 w 492554"/>
                <a:gd name="connsiteY27" fmla="*/ 429988 h 429988"/>
                <a:gd name="connsiteX28" fmla="*/ 271143 w 492554"/>
                <a:gd name="connsiteY28" fmla="*/ 423130 h 429988"/>
                <a:gd name="connsiteX29" fmla="*/ 277810 w 492554"/>
                <a:gd name="connsiteY29" fmla="*/ 386840 h 429988"/>
                <a:gd name="connsiteX30" fmla="*/ 305147 w 492554"/>
                <a:gd name="connsiteY30" fmla="*/ 312450 h 429988"/>
                <a:gd name="connsiteX31" fmla="*/ 342771 w 492554"/>
                <a:gd name="connsiteY31" fmla="*/ 316926 h 429988"/>
                <a:gd name="connsiteX32" fmla="*/ 469263 w 492554"/>
                <a:gd name="connsiteY32" fmla="*/ 383982 h 429988"/>
                <a:gd name="connsiteX33" fmla="*/ 473073 w 492554"/>
                <a:gd name="connsiteY33" fmla="*/ 385316 h 429988"/>
                <a:gd name="connsiteX34" fmla="*/ 482121 w 492554"/>
                <a:gd name="connsiteY34" fmla="*/ 389983 h 429988"/>
                <a:gd name="connsiteX35" fmla="*/ 483360 w 492554"/>
                <a:gd name="connsiteY35" fmla="*/ 389983 h 429988"/>
                <a:gd name="connsiteX36" fmla="*/ 492504 w 492554"/>
                <a:gd name="connsiteY36" fmla="*/ 386173 h 429988"/>
                <a:gd name="connsiteX37" fmla="*/ 489456 w 492554"/>
                <a:gd name="connsiteY37" fmla="*/ 379887 h 429988"/>
                <a:gd name="connsiteX38" fmla="*/ 456499 w 492554"/>
                <a:gd name="connsiteY38" fmla="*/ 336738 h 429988"/>
                <a:gd name="connsiteX39" fmla="*/ 417923 w 492554"/>
                <a:gd name="connsiteY39" fmla="*/ 289971 h 429988"/>
                <a:gd name="connsiteX40" fmla="*/ 378585 w 492554"/>
                <a:gd name="connsiteY40" fmla="*/ 219200 h 429988"/>
                <a:gd name="connsiteX41" fmla="*/ 308195 w 492554"/>
                <a:gd name="connsiteY41" fmla="*/ 190530 h 429988"/>
                <a:gd name="connsiteX42" fmla="*/ 322006 w 492554"/>
                <a:gd name="connsiteY42" fmla="*/ 145381 h 429988"/>
                <a:gd name="connsiteX43" fmla="*/ 341913 w 492554"/>
                <a:gd name="connsiteY43" fmla="*/ 98804 h 429988"/>
                <a:gd name="connsiteX44" fmla="*/ 379061 w 492554"/>
                <a:gd name="connsiteY44" fmla="*/ 7935 h 429988"/>
                <a:gd name="connsiteX45" fmla="*/ 377632 w 492554"/>
                <a:gd name="connsiteY45" fmla="*/ 125 h 429988"/>
                <a:gd name="connsiteX46" fmla="*/ 372298 w 492554"/>
                <a:gd name="connsiteY46" fmla="*/ 1839 h 4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92554" h="429988">
                  <a:moveTo>
                    <a:pt x="372298" y="1839"/>
                  </a:moveTo>
                  <a:cubicBezTo>
                    <a:pt x="345247" y="19270"/>
                    <a:pt x="322482" y="43178"/>
                    <a:pt x="306099" y="70896"/>
                  </a:cubicBezTo>
                  <a:cubicBezTo>
                    <a:pt x="289526" y="99185"/>
                    <a:pt x="279810" y="131094"/>
                    <a:pt x="258760" y="156811"/>
                  </a:cubicBezTo>
                  <a:cubicBezTo>
                    <a:pt x="248664" y="133665"/>
                    <a:pt x="243520" y="108329"/>
                    <a:pt x="233614" y="85469"/>
                  </a:cubicBezTo>
                  <a:cubicBezTo>
                    <a:pt x="222279" y="59561"/>
                    <a:pt x="205039" y="34796"/>
                    <a:pt x="191133" y="10126"/>
                  </a:cubicBezTo>
                  <a:cubicBezTo>
                    <a:pt x="190275" y="8602"/>
                    <a:pt x="189418" y="7650"/>
                    <a:pt x="187704" y="7554"/>
                  </a:cubicBezTo>
                  <a:cubicBezTo>
                    <a:pt x="185894" y="10221"/>
                    <a:pt x="185989" y="12888"/>
                    <a:pt x="186084" y="16317"/>
                  </a:cubicBezTo>
                  <a:cubicBezTo>
                    <a:pt x="186275" y="29271"/>
                    <a:pt x="191895" y="41273"/>
                    <a:pt x="194181" y="53941"/>
                  </a:cubicBezTo>
                  <a:cubicBezTo>
                    <a:pt x="197895" y="74134"/>
                    <a:pt x="194847" y="94232"/>
                    <a:pt x="196848" y="114520"/>
                  </a:cubicBezTo>
                  <a:cubicBezTo>
                    <a:pt x="197705" y="122997"/>
                    <a:pt x="202848" y="174051"/>
                    <a:pt x="211897" y="176718"/>
                  </a:cubicBezTo>
                  <a:cubicBezTo>
                    <a:pt x="181036" y="167670"/>
                    <a:pt x="148461" y="172051"/>
                    <a:pt x="117600" y="163288"/>
                  </a:cubicBezTo>
                  <a:cubicBezTo>
                    <a:pt x="96549" y="157383"/>
                    <a:pt x="76642" y="147477"/>
                    <a:pt x="59307" y="134237"/>
                  </a:cubicBezTo>
                  <a:cubicBezTo>
                    <a:pt x="40923" y="120330"/>
                    <a:pt x="26922" y="102233"/>
                    <a:pt x="7110" y="89946"/>
                  </a:cubicBezTo>
                  <a:cubicBezTo>
                    <a:pt x="2919" y="87374"/>
                    <a:pt x="-2320" y="92517"/>
                    <a:pt x="1109" y="96423"/>
                  </a:cubicBezTo>
                  <a:cubicBezTo>
                    <a:pt x="34446" y="135761"/>
                    <a:pt x="73785" y="168908"/>
                    <a:pt x="118552" y="194816"/>
                  </a:cubicBezTo>
                  <a:cubicBezTo>
                    <a:pt x="139983" y="207198"/>
                    <a:pt x="164367" y="215199"/>
                    <a:pt x="185132" y="228439"/>
                  </a:cubicBezTo>
                  <a:cubicBezTo>
                    <a:pt x="197324" y="236154"/>
                    <a:pt x="207039" y="249013"/>
                    <a:pt x="220660" y="254347"/>
                  </a:cubicBezTo>
                  <a:cubicBezTo>
                    <a:pt x="220470" y="254633"/>
                    <a:pt x="220279" y="254823"/>
                    <a:pt x="220184" y="255109"/>
                  </a:cubicBezTo>
                  <a:cubicBezTo>
                    <a:pt x="205706" y="282446"/>
                    <a:pt x="161224" y="291971"/>
                    <a:pt x="135316" y="306925"/>
                  </a:cubicBezTo>
                  <a:cubicBezTo>
                    <a:pt x="115504" y="318355"/>
                    <a:pt x="91692" y="336929"/>
                    <a:pt x="89215" y="361503"/>
                  </a:cubicBezTo>
                  <a:cubicBezTo>
                    <a:pt x="89120" y="362170"/>
                    <a:pt x="88929" y="362742"/>
                    <a:pt x="88929" y="363885"/>
                  </a:cubicBezTo>
                  <a:cubicBezTo>
                    <a:pt x="88739" y="366647"/>
                    <a:pt x="88739" y="369314"/>
                    <a:pt x="88739" y="371981"/>
                  </a:cubicBezTo>
                  <a:cubicBezTo>
                    <a:pt x="89025" y="383506"/>
                    <a:pt x="104169" y="364075"/>
                    <a:pt x="108741" y="362742"/>
                  </a:cubicBezTo>
                  <a:cubicBezTo>
                    <a:pt x="113885" y="361122"/>
                    <a:pt x="119409" y="361218"/>
                    <a:pt x="124743" y="361122"/>
                  </a:cubicBezTo>
                  <a:cubicBezTo>
                    <a:pt x="158938" y="360551"/>
                    <a:pt x="196276" y="355026"/>
                    <a:pt x="227042" y="339310"/>
                  </a:cubicBezTo>
                  <a:cubicBezTo>
                    <a:pt x="232281" y="336643"/>
                    <a:pt x="259903" y="321498"/>
                    <a:pt x="258284" y="313878"/>
                  </a:cubicBezTo>
                  <a:cubicBezTo>
                    <a:pt x="258760" y="316355"/>
                    <a:pt x="259141" y="318831"/>
                    <a:pt x="259332" y="321213"/>
                  </a:cubicBezTo>
                  <a:cubicBezTo>
                    <a:pt x="261141" y="350550"/>
                    <a:pt x="239234" y="407795"/>
                    <a:pt x="267237" y="429988"/>
                  </a:cubicBezTo>
                  <a:cubicBezTo>
                    <a:pt x="269809" y="428274"/>
                    <a:pt x="270095" y="426083"/>
                    <a:pt x="271143" y="423130"/>
                  </a:cubicBezTo>
                  <a:cubicBezTo>
                    <a:pt x="275238" y="411891"/>
                    <a:pt x="274191" y="398651"/>
                    <a:pt x="277810" y="386840"/>
                  </a:cubicBezTo>
                  <a:cubicBezTo>
                    <a:pt x="279810" y="380363"/>
                    <a:pt x="297051" y="310926"/>
                    <a:pt x="305147" y="312450"/>
                  </a:cubicBezTo>
                  <a:cubicBezTo>
                    <a:pt x="315815" y="314355"/>
                    <a:pt x="327721" y="315307"/>
                    <a:pt x="342771" y="316926"/>
                  </a:cubicBezTo>
                  <a:cubicBezTo>
                    <a:pt x="395063" y="322641"/>
                    <a:pt x="424781" y="361599"/>
                    <a:pt x="469263" y="383982"/>
                  </a:cubicBezTo>
                  <a:cubicBezTo>
                    <a:pt x="470406" y="384554"/>
                    <a:pt x="471549" y="384840"/>
                    <a:pt x="473073" y="385316"/>
                  </a:cubicBezTo>
                  <a:cubicBezTo>
                    <a:pt x="476025" y="387126"/>
                    <a:pt x="478978" y="388554"/>
                    <a:pt x="482121" y="389983"/>
                  </a:cubicBezTo>
                  <a:cubicBezTo>
                    <a:pt x="482598" y="390174"/>
                    <a:pt x="482883" y="389983"/>
                    <a:pt x="483360" y="389983"/>
                  </a:cubicBezTo>
                  <a:cubicBezTo>
                    <a:pt x="487170" y="391793"/>
                    <a:pt x="493170" y="392555"/>
                    <a:pt x="492504" y="386173"/>
                  </a:cubicBezTo>
                  <a:cubicBezTo>
                    <a:pt x="492218" y="383792"/>
                    <a:pt x="490789" y="381792"/>
                    <a:pt x="489456" y="379887"/>
                  </a:cubicBezTo>
                  <a:cubicBezTo>
                    <a:pt x="478883" y="365218"/>
                    <a:pt x="468501" y="350454"/>
                    <a:pt x="456499" y="336738"/>
                  </a:cubicBezTo>
                  <a:cubicBezTo>
                    <a:pt x="443640" y="321975"/>
                    <a:pt x="431925" y="303306"/>
                    <a:pt x="417923" y="289971"/>
                  </a:cubicBezTo>
                  <a:cubicBezTo>
                    <a:pt x="402492" y="267682"/>
                    <a:pt x="396206" y="239393"/>
                    <a:pt x="378585" y="219200"/>
                  </a:cubicBezTo>
                  <a:cubicBezTo>
                    <a:pt x="360773" y="198912"/>
                    <a:pt x="334198" y="187767"/>
                    <a:pt x="308195" y="190530"/>
                  </a:cubicBezTo>
                  <a:cubicBezTo>
                    <a:pt x="309433" y="190434"/>
                    <a:pt x="320387" y="149572"/>
                    <a:pt x="322006" y="145381"/>
                  </a:cubicBezTo>
                  <a:cubicBezTo>
                    <a:pt x="328007" y="129570"/>
                    <a:pt x="334865" y="114139"/>
                    <a:pt x="341913" y="98804"/>
                  </a:cubicBezTo>
                  <a:cubicBezTo>
                    <a:pt x="355629" y="68800"/>
                    <a:pt x="368488" y="39177"/>
                    <a:pt x="379061" y="7935"/>
                  </a:cubicBezTo>
                  <a:cubicBezTo>
                    <a:pt x="380013" y="5173"/>
                    <a:pt x="380394" y="1077"/>
                    <a:pt x="377632" y="125"/>
                  </a:cubicBezTo>
                  <a:cubicBezTo>
                    <a:pt x="375918" y="-351"/>
                    <a:pt x="374203" y="601"/>
                    <a:pt x="372298" y="1839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9" name="Freeform: Shape 794">
              <a:extLst>
                <a:ext uri="{FF2B5EF4-FFF2-40B4-BE49-F238E27FC236}">
                  <a16:creationId xmlns:a16="http://schemas.microsoft.com/office/drawing/2014/main" id="{367312C9-011B-4AA7-88EB-839CF5D7338A}"/>
                </a:ext>
              </a:extLst>
            </p:cNvPr>
            <p:cNvSpPr/>
            <p:nvPr/>
          </p:nvSpPr>
          <p:spPr>
            <a:xfrm>
              <a:off x="1100024" y="969518"/>
              <a:ext cx="156755" cy="192050"/>
            </a:xfrm>
            <a:custGeom>
              <a:avLst/>
              <a:gdLst>
                <a:gd name="connsiteX0" fmla="*/ 24103 w 156755"/>
                <a:gd name="connsiteY0" fmla="*/ 4671 h 192050"/>
                <a:gd name="connsiteX1" fmla="*/ 12197 w 156755"/>
                <a:gd name="connsiteY1" fmla="*/ 13815 h 192050"/>
                <a:gd name="connsiteX2" fmla="*/ 1148 w 156755"/>
                <a:gd name="connsiteY2" fmla="*/ 47248 h 192050"/>
                <a:gd name="connsiteX3" fmla="*/ 8101 w 156755"/>
                <a:gd name="connsiteY3" fmla="*/ 66774 h 192050"/>
                <a:gd name="connsiteX4" fmla="*/ 68966 w 156755"/>
                <a:gd name="connsiteY4" fmla="*/ 126591 h 192050"/>
                <a:gd name="connsiteX5" fmla="*/ 102780 w 156755"/>
                <a:gd name="connsiteY5" fmla="*/ 182789 h 192050"/>
                <a:gd name="connsiteX6" fmla="*/ 156215 w 156755"/>
                <a:gd name="connsiteY6" fmla="*/ 147070 h 192050"/>
                <a:gd name="connsiteX7" fmla="*/ 24103 w 156755"/>
                <a:gd name="connsiteY7" fmla="*/ 4671 h 19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755" h="192050">
                  <a:moveTo>
                    <a:pt x="24103" y="4671"/>
                  </a:moveTo>
                  <a:cubicBezTo>
                    <a:pt x="19245" y="6386"/>
                    <a:pt x="15150" y="9719"/>
                    <a:pt x="12197" y="13815"/>
                  </a:cubicBezTo>
                  <a:cubicBezTo>
                    <a:pt x="1815" y="21149"/>
                    <a:pt x="-2186" y="35151"/>
                    <a:pt x="1148" y="47248"/>
                  </a:cubicBezTo>
                  <a:cubicBezTo>
                    <a:pt x="-757" y="53915"/>
                    <a:pt x="576" y="61154"/>
                    <a:pt x="8101" y="66774"/>
                  </a:cubicBezTo>
                  <a:cubicBezTo>
                    <a:pt x="31056" y="83919"/>
                    <a:pt x="52107" y="103255"/>
                    <a:pt x="68966" y="126591"/>
                  </a:cubicBezTo>
                  <a:cubicBezTo>
                    <a:pt x="80872" y="143165"/>
                    <a:pt x="88111" y="168692"/>
                    <a:pt x="102780" y="182789"/>
                  </a:cubicBezTo>
                  <a:cubicBezTo>
                    <a:pt x="130307" y="209363"/>
                    <a:pt x="153643" y="172883"/>
                    <a:pt x="156215" y="147070"/>
                  </a:cubicBezTo>
                  <a:cubicBezTo>
                    <a:pt x="163073" y="78776"/>
                    <a:pt x="103827" y="-23047"/>
                    <a:pt x="24103" y="4671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0" name="Freeform: Shape 795">
              <a:extLst>
                <a:ext uri="{FF2B5EF4-FFF2-40B4-BE49-F238E27FC236}">
                  <a16:creationId xmlns:a16="http://schemas.microsoft.com/office/drawing/2014/main" id="{B10C2DF5-A8F6-4093-80E3-AE0C6E964F01}"/>
                </a:ext>
              </a:extLst>
            </p:cNvPr>
            <p:cNvSpPr/>
            <p:nvPr/>
          </p:nvSpPr>
          <p:spPr>
            <a:xfrm>
              <a:off x="1534344" y="872161"/>
              <a:ext cx="82227" cy="89953"/>
            </a:xfrm>
            <a:custGeom>
              <a:avLst/>
              <a:gdLst>
                <a:gd name="connsiteX0" fmla="*/ 71176 w 82227"/>
                <a:gd name="connsiteY0" fmla="*/ 872 h 89953"/>
                <a:gd name="connsiteX1" fmla="*/ 37267 w 82227"/>
                <a:gd name="connsiteY1" fmla="*/ 15636 h 89953"/>
                <a:gd name="connsiteX2" fmla="*/ 10026 w 82227"/>
                <a:gd name="connsiteY2" fmla="*/ 48116 h 89953"/>
                <a:gd name="connsiteX3" fmla="*/ 1168 w 82227"/>
                <a:gd name="connsiteY3" fmla="*/ 65166 h 89953"/>
                <a:gd name="connsiteX4" fmla="*/ 10598 w 82227"/>
                <a:gd name="connsiteY4" fmla="*/ 89645 h 89953"/>
                <a:gd name="connsiteX5" fmla="*/ 38792 w 82227"/>
                <a:gd name="connsiteY5" fmla="*/ 72119 h 89953"/>
                <a:gd name="connsiteX6" fmla="*/ 70700 w 82227"/>
                <a:gd name="connsiteY6" fmla="*/ 41354 h 89953"/>
                <a:gd name="connsiteX7" fmla="*/ 75748 w 82227"/>
                <a:gd name="connsiteY7" fmla="*/ 36210 h 89953"/>
                <a:gd name="connsiteX8" fmla="*/ 77463 w 82227"/>
                <a:gd name="connsiteY8" fmla="*/ 33543 h 89953"/>
                <a:gd name="connsiteX9" fmla="*/ 78892 w 82227"/>
                <a:gd name="connsiteY9" fmla="*/ 31924 h 89953"/>
                <a:gd name="connsiteX10" fmla="*/ 81273 w 82227"/>
                <a:gd name="connsiteY10" fmla="*/ 24304 h 89953"/>
                <a:gd name="connsiteX11" fmla="*/ 71176 w 82227"/>
                <a:gd name="connsiteY11" fmla="*/ 872 h 8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27" h="89953">
                  <a:moveTo>
                    <a:pt x="71176" y="872"/>
                  </a:moveTo>
                  <a:cubicBezTo>
                    <a:pt x="58794" y="-3223"/>
                    <a:pt x="45745" y="8016"/>
                    <a:pt x="37267" y="15636"/>
                  </a:cubicBezTo>
                  <a:cubicBezTo>
                    <a:pt x="26980" y="24780"/>
                    <a:pt x="16408" y="35543"/>
                    <a:pt x="10026" y="48116"/>
                  </a:cubicBezTo>
                  <a:cubicBezTo>
                    <a:pt x="6121" y="52879"/>
                    <a:pt x="2978" y="58308"/>
                    <a:pt x="1168" y="65166"/>
                  </a:cubicBezTo>
                  <a:cubicBezTo>
                    <a:pt x="-1118" y="74215"/>
                    <a:pt x="-1023" y="87169"/>
                    <a:pt x="10598" y="89645"/>
                  </a:cubicBezTo>
                  <a:cubicBezTo>
                    <a:pt x="22313" y="92122"/>
                    <a:pt x="31648" y="79073"/>
                    <a:pt x="38792" y="72119"/>
                  </a:cubicBezTo>
                  <a:cubicBezTo>
                    <a:pt x="49459" y="61832"/>
                    <a:pt x="60604" y="52212"/>
                    <a:pt x="70700" y="41354"/>
                  </a:cubicBezTo>
                  <a:cubicBezTo>
                    <a:pt x="72415" y="39639"/>
                    <a:pt x="74224" y="38115"/>
                    <a:pt x="75748" y="36210"/>
                  </a:cubicBezTo>
                  <a:cubicBezTo>
                    <a:pt x="76415" y="35448"/>
                    <a:pt x="76892" y="34400"/>
                    <a:pt x="77463" y="33543"/>
                  </a:cubicBezTo>
                  <a:cubicBezTo>
                    <a:pt x="77939" y="32972"/>
                    <a:pt x="78415" y="32495"/>
                    <a:pt x="78892" y="31924"/>
                  </a:cubicBezTo>
                  <a:cubicBezTo>
                    <a:pt x="80797" y="29447"/>
                    <a:pt x="81368" y="26876"/>
                    <a:pt x="81273" y="24304"/>
                  </a:cubicBezTo>
                  <a:cubicBezTo>
                    <a:pt x="83749" y="14779"/>
                    <a:pt x="81749" y="4397"/>
                    <a:pt x="71176" y="872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1" name="Freeform: Shape 796">
              <a:extLst>
                <a:ext uri="{FF2B5EF4-FFF2-40B4-BE49-F238E27FC236}">
                  <a16:creationId xmlns:a16="http://schemas.microsoft.com/office/drawing/2014/main" id="{FB3885B1-086E-439A-A6F4-DB791A9116E1}"/>
                </a:ext>
              </a:extLst>
            </p:cNvPr>
            <p:cNvSpPr/>
            <p:nvPr/>
          </p:nvSpPr>
          <p:spPr>
            <a:xfrm>
              <a:off x="1722134" y="835460"/>
              <a:ext cx="123119" cy="103109"/>
            </a:xfrm>
            <a:custGeom>
              <a:avLst/>
              <a:gdLst>
                <a:gd name="connsiteX0" fmla="*/ 5783 w 123119"/>
                <a:gd name="connsiteY0" fmla="*/ 5761 h 103109"/>
                <a:gd name="connsiteX1" fmla="*/ 7783 w 123119"/>
                <a:gd name="connsiteY1" fmla="*/ 25001 h 103109"/>
                <a:gd name="connsiteX2" fmla="*/ 23594 w 123119"/>
                <a:gd name="connsiteY2" fmla="*/ 42146 h 103109"/>
                <a:gd name="connsiteX3" fmla="*/ 28928 w 123119"/>
                <a:gd name="connsiteY3" fmla="*/ 48242 h 103109"/>
                <a:gd name="connsiteX4" fmla="*/ 35691 w 123119"/>
                <a:gd name="connsiteY4" fmla="*/ 51766 h 103109"/>
                <a:gd name="connsiteX5" fmla="*/ 49026 w 123119"/>
                <a:gd name="connsiteY5" fmla="*/ 62720 h 103109"/>
                <a:gd name="connsiteX6" fmla="*/ 76363 w 123119"/>
                <a:gd name="connsiteY6" fmla="*/ 94819 h 103109"/>
                <a:gd name="connsiteX7" fmla="*/ 122273 w 123119"/>
                <a:gd name="connsiteY7" fmla="*/ 80056 h 103109"/>
                <a:gd name="connsiteX8" fmla="*/ 5783 w 123119"/>
                <a:gd name="connsiteY8" fmla="*/ 5761 h 10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119" h="103109">
                  <a:moveTo>
                    <a:pt x="5783" y="5761"/>
                  </a:moveTo>
                  <a:cubicBezTo>
                    <a:pt x="-3933" y="10047"/>
                    <a:pt x="-123" y="21477"/>
                    <a:pt x="7783" y="25001"/>
                  </a:cubicBezTo>
                  <a:cubicBezTo>
                    <a:pt x="12355" y="31954"/>
                    <a:pt x="17689" y="37384"/>
                    <a:pt x="23594" y="42146"/>
                  </a:cubicBezTo>
                  <a:cubicBezTo>
                    <a:pt x="24261" y="44718"/>
                    <a:pt x="25880" y="47099"/>
                    <a:pt x="28928" y="48242"/>
                  </a:cubicBezTo>
                  <a:cubicBezTo>
                    <a:pt x="31405" y="49195"/>
                    <a:pt x="33405" y="50623"/>
                    <a:pt x="35691" y="51766"/>
                  </a:cubicBezTo>
                  <a:cubicBezTo>
                    <a:pt x="40168" y="55195"/>
                    <a:pt x="44644" y="58624"/>
                    <a:pt x="49026" y="62720"/>
                  </a:cubicBezTo>
                  <a:cubicBezTo>
                    <a:pt x="59313" y="72340"/>
                    <a:pt x="65600" y="85580"/>
                    <a:pt x="76363" y="94819"/>
                  </a:cubicBezTo>
                  <a:cubicBezTo>
                    <a:pt x="93984" y="109964"/>
                    <a:pt x="118273" y="103963"/>
                    <a:pt x="122273" y="80056"/>
                  </a:cubicBezTo>
                  <a:cubicBezTo>
                    <a:pt x="132179" y="21191"/>
                    <a:pt x="52741" y="-14623"/>
                    <a:pt x="5783" y="5761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797">
              <a:extLst>
                <a:ext uri="{FF2B5EF4-FFF2-40B4-BE49-F238E27FC236}">
                  <a16:creationId xmlns:a16="http://schemas.microsoft.com/office/drawing/2014/main" id="{F2CE473A-1043-4C65-BCC3-6BFE6464C2BB}"/>
                </a:ext>
              </a:extLst>
            </p:cNvPr>
            <p:cNvSpPr/>
            <p:nvPr/>
          </p:nvSpPr>
          <p:spPr>
            <a:xfrm>
              <a:off x="915316" y="1555684"/>
              <a:ext cx="172609" cy="162631"/>
            </a:xfrm>
            <a:custGeom>
              <a:avLst/>
              <a:gdLst>
                <a:gd name="connsiteX0" fmla="*/ 164234 w 172609"/>
                <a:gd name="connsiteY0" fmla="*/ 8198 h 162631"/>
                <a:gd name="connsiteX1" fmla="*/ 158233 w 172609"/>
                <a:gd name="connsiteY1" fmla="*/ 7436 h 162631"/>
                <a:gd name="connsiteX2" fmla="*/ 140231 w 172609"/>
                <a:gd name="connsiteY2" fmla="*/ 483 h 162631"/>
                <a:gd name="connsiteX3" fmla="*/ 499 w 172609"/>
                <a:gd name="connsiteY3" fmla="*/ 146025 h 162631"/>
                <a:gd name="connsiteX4" fmla="*/ 2500 w 172609"/>
                <a:gd name="connsiteY4" fmla="*/ 151359 h 162631"/>
                <a:gd name="connsiteX5" fmla="*/ 2500 w 172609"/>
                <a:gd name="connsiteY5" fmla="*/ 151835 h 162631"/>
                <a:gd name="connsiteX6" fmla="*/ 21740 w 172609"/>
                <a:gd name="connsiteY6" fmla="*/ 159265 h 162631"/>
                <a:gd name="connsiteX7" fmla="*/ 84034 w 172609"/>
                <a:gd name="connsiteY7" fmla="*/ 84684 h 162631"/>
                <a:gd name="connsiteX8" fmla="*/ 118705 w 172609"/>
                <a:gd name="connsiteY8" fmla="*/ 53537 h 162631"/>
                <a:gd name="connsiteX9" fmla="*/ 152709 w 172609"/>
                <a:gd name="connsiteY9" fmla="*/ 37154 h 162631"/>
                <a:gd name="connsiteX10" fmla="*/ 159567 w 172609"/>
                <a:gd name="connsiteY10" fmla="*/ 30582 h 162631"/>
                <a:gd name="connsiteX11" fmla="*/ 161853 w 172609"/>
                <a:gd name="connsiteY11" fmla="*/ 30201 h 162631"/>
                <a:gd name="connsiteX12" fmla="*/ 164234 w 172609"/>
                <a:gd name="connsiteY12" fmla="*/ 8198 h 16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609" h="162631">
                  <a:moveTo>
                    <a:pt x="164234" y="8198"/>
                  </a:moveTo>
                  <a:cubicBezTo>
                    <a:pt x="162234" y="7817"/>
                    <a:pt x="160234" y="7722"/>
                    <a:pt x="158233" y="7436"/>
                  </a:cubicBezTo>
                  <a:cubicBezTo>
                    <a:pt x="154138" y="4007"/>
                    <a:pt x="148137" y="1340"/>
                    <a:pt x="140231" y="483"/>
                  </a:cubicBezTo>
                  <a:cubicBezTo>
                    <a:pt x="71937" y="-7328"/>
                    <a:pt x="-7025" y="81255"/>
                    <a:pt x="499" y="146025"/>
                  </a:cubicBezTo>
                  <a:cubicBezTo>
                    <a:pt x="785" y="148120"/>
                    <a:pt x="1547" y="149835"/>
                    <a:pt x="2500" y="151359"/>
                  </a:cubicBezTo>
                  <a:cubicBezTo>
                    <a:pt x="2500" y="151549"/>
                    <a:pt x="2500" y="151645"/>
                    <a:pt x="2500" y="151835"/>
                  </a:cubicBezTo>
                  <a:cubicBezTo>
                    <a:pt x="3547" y="161360"/>
                    <a:pt x="14501" y="166408"/>
                    <a:pt x="21740" y="159265"/>
                  </a:cubicBezTo>
                  <a:cubicBezTo>
                    <a:pt x="44695" y="136786"/>
                    <a:pt x="61745" y="108306"/>
                    <a:pt x="84034" y="84684"/>
                  </a:cubicBezTo>
                  <a:cubicBezTo>
                    <a:pt x="94797" y="73254"/>
                    <a:pt x="105370" y="62014"/>
                    <a:pt x="118705" y="53537"/>
                  </a:cubicBezTo>
                  <a:cubicBezTo>
                    <a:pt x="129277" y="46870"/>
                    <a:pt x="142708" y="44584"/>
                    <a:pt x="152709" y="37154"/>
                  </a:cubicBezTo>
                  <a:cubicBezTo>
                    <a:pt x="155566" y="35059"/>
                    <a:pt x="157757" y="32773"/>
                    <a:pt x="159567" y="30582"/>
                  </a:cubicBezTo>
                  <a:cubicBezTo>
                    <a:pt x="160329" y="30487"/>
                    <a:pt x="161091" y="30296"/>
                    <a:pt x="161853" y="30201"/>
                  </a:cubicBezTo>
                  <a:cubicBezTo>
                    <a:pt x="174235" y="29629"/>
                    <a:pt x="177093" y="10675"/>
                    <a:pt x="164234" y="8198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798">
              <a:extLst>
                <a:ext uri="{FF2B5EF4-FFF2-40B4-BE49-F238E27FC236}">
                  <a16:creationId xmlns:a16="http://schemas.microsoft.com/office/drawing/2014/main" id="{77D2836F-3D6C-472A-ADA5-15490506F3EB}"/>
                </a:ext>
              </a:extLst>
            </p:cNvPr>
            <p:cNvSpPr/>
            <p:nvPr/>
          </p:nvSpPr>
          <p:spPr>
            <a:xfrm>
              <a:off x="872651" y="1839332"/>
              <a:ext cx="36652" cy="74027"/>
            </a:xfrm>
            <a:custGeom>
              <a:avLst/>
              <a:gdLst>
                <a:gd name="connsiteX0" fmla="*/ 20971 w 36652"/>
                <a:gd name="connsiteY0" fmla="*/ 3061 h 74027"/>
                <a:gd name="connsiteX1" fmla="*/ 3445 w 36652"/>
                <a:gd name="connsiteY1" fmla="*/ 5823 h 74027"/>
                <a:gd name="connsiteX2" fmla="*/ 302 w 36652"/>
                <a:gd name="connsiteY2" fmla="*/ 21825 h 74027"/>
                <a:gd name="connsiteX3" fmla="*/ 6588 w 36652"/>
                <a:gd name="connsiteY3" fmla="*/ 54496 h 74027"/>
                <a:gd name="connsiteX4" fmla="*/ 8207 w 36652"/>
                <a:gd name="connsiteY4" fmla="*/ 57068 h 74027"/>
                <a:gd name="connsiteX5" fmla="*/ 17732 w 36652"/>
                <a:gd name="connsiteY5" fmla="*/ 70688 h 74027"/>
                <a:gd name="connsiteX6" fmla="*/ 36211 w 36652"/>
                <a:gd name="connsiteY6" fmla="*/ 59544 h 74027"/>
                <a:gd name="connsiteX7" fmla="*/ 36116 w 36652"/>
                <a:gd name="connsiteY7" fmla="*/ 59163 h 74027"/>
                <a:gd name="connsiteX8" fmla="*/ 36592 w 36652"/>
                <a:gd name="connsiteY8" fmla="*/ 54877 h 74027"/>
                <a:gd name="connsiteX9" fmla="*/ 20971 w 36652"/>
                <a:gd name="connsiteY9" fmla="*/ 3061 h 74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52" h="74027">
                  <a:moveTo>
                    <a:pt x="20971" y="3061"/>
                  </a:moveTo>
                  <a:cubicBezTo>
                    <a:pt x="16208" y="-2083"/>
                    <a:pt x="6398" y="-463"/>
                    <a:pt x="3445" y="5823"/>
                  </a:cubicBezTo>
                  <a:cubicBezTo>
                    <a:pt x="778" y="11443"/>
                    <a:pt x="-79" y="16777"/>
                    <a:pt x="302" y="21825"/>
                  </a:cubicBezTo>
                  <a:cubicBezTo>
                    <a:pt x="-1127" y="32969"/>
                    <a:pt x="2778" y="44114"/>
                    <a:pt x="6588" y="54496"/>
                  </a:cubicBezTo>
                  <a:cubicBezTo>
                    <a:pt x="6969" y="55544"/>
                    <a:pt x="7636" y="56210"/>
                    <a:pt x="8207" y="57068"/>
                  </a:cubicBezTo>
                  <a:cubicBezTo>
                    <a:pt x="10684" y="61925"/>
                    <a:pt x="13637" y="66593"/>
                    <a:pt x="17732" y="70688"/>
                  </a:cubicBezTo>
                  <a:cubicBezTo>
                    <a:pt x="26305" y="79356"/>
                    <a:pt x="37735" y="69545"/>
                    <a:pt x="36211" y="59544"/>
                  </a:cubicBezTo>
                  <a:cubicBezTo>
                    <a:pt x="36211" y="59449"/>
                    <a:pt x="36116" y="59258"/>
                    <a:pt x="36116" y="59163"/>
                  </a:cubicBezTo>
                  <a:cubicBezTo>
                    <a:pt x="36497" y="57925"/>
                    <a:pt x="36782" y="56496"/>
                    <a:pt x="36592" y="54877"/>
                  </a:cubicBezTo>
                  <a:cubicBezTo>
                    <a:pt x="34782" y="37732"/>
                    <a:pt x="33163" y="16301"/>
                    <a:pt x="20971" y="3061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799">
              <a:extLst>
                <a:ext uri="{FF2B5EF4-FFF2-40B4-BE49-F238E27FC236}">
                  <a16:creationId xmlns:a16="http://schemas.microsoft.com/office/drawing/2014/main" id="{C4F12262-1B09-45CB-B396-EC48872656D4}"/>
                </a:ext>
              </a:extLst>
            </p:cNvPr>
            <p:cNvSpPr/>
            <p:nvPr/>
          </p:nvSpPr>
          <p:spPr>
            <a:xfrm>
              <a:off x="1466449" y="1547732"/>
              <a:ext cx="80353" cy="211734"/>
            </a:xfrm>
            <a:custGeom>
              <a:avLst/>
              <a:gdLst>
                <a:gd name="connsiteX0" fmla="*/ 42203 w 80353"/>
                <a:gd name="connsiteY0" fmla="*/ 8530 h 211734"/>
                <a:gd name="connsiteX1" fmla="*/ 8198 w 80353"/>
                <a:gd name="connsiteY1" fmla="*/ 195791 h 211734"/>
                <a:gd name="connsiteX2" fmla="*/ 16961 w 80353"/>
                <a:gd name="connsiteY2" fmla="*/ 203602 h 211734"/>
                <a:gd name="connsiteX3" fmla="*/ 19152 w 80353"/>
                <a:gd name="connsiteY3" fmla="*/ 206174 h 211734"/>
                <a:gd name="connsiteX4" fmla="*/ 50013 w 80353"/>
                <a:gd name="connsiteY4" fmla="*/ 196077 h 211734"/>
                <a:gd name="connsiteX5" fmla="*/ 59062 w 80353"/>
                <a:gd name="connsiteY5" fmla="*/ 95017 h 211734"/>
                <a:gd name="connsiteX6" fmla="*/ 79541 w 80353"/>
                <a:gd name="connsiteY6" fmla="*/ 15293 h 211734"/>
                <a:gd name="connsiteX7" fmla="*/ 42203 w 80353"/>
                <a:gd name="connsiteY7" fmla="*/ 8530 h 21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53" h="211734">
                  <a:moveTo>
                    <a:pt x="42203" y="8530"/>
                  </a:moveTo>
                  <a:cubicBezTo>
                    <a:pt x="-6565" y="49868"/>
                    <a:pt x="-5613" y="140261"/>
                    <a:pt x="8198" y="195791"/>
                  </a:cubicBezTo>
                  <a:cubicBezTo>
                    <a:pt x="9437" y="200840"/>
                    <a:pt x="13056" y="203221"/>
                    <a:pt x="16961" y="203602"/>
                  </a:cubicBezTo>
                  <a:cubicBezTo>
                    <a:pt x="17723" y="204459"/>
                    <a:pt x="18295" y="205412"/>
                    <a:pt x="19152" y="206174"/>
                  </a:cubicBezTo>
                  <a:cubicBezTo>
                    <a:pt x="32201" y="217223"/>
                    <a:pt x="44393" y="210746"/>
                    <a:pt x="50013" y="196077"/>
                  </a:cubicBezTo>
                  <a:cubicBezTo>
                    <a:pt x="61538" y="165692"/>
                    <a:pt x="52299" y="127021"/>
                    <a:pt x="59062" y="95017"/>
                  </a:cubicBezTo>
                  <a:cubicBezTo>
                    <a:pt x="63920" y="72252"/>
                    <a:pt x="84684" y="38915"/>
                    <a:pt x="79541" y="15293"/>
                  </a:cubicBezTo>
                  <a:cubicBezTo>
                    <a:pt x="75254" y="-5186"/>
                    <a:pt x="55347" y="-2614"/>
                    <a:pt x="42203" y="8530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800">
              <a:extLst>
                <a:ext uri="{FF2B5EF4-FFF2-40B4-BE49-F238E27FC236}">
                  <a16:creationId xmlns:a16="http://schemas.microsoft.com/office/drawing/2014/main" id="{87E0679D-13C6-436E-B2D9-80A52C117597}"/>
                </a:ext>
              </a:extLst>
            </p:cNvPr>
            <p:cNvSpPr/>
            <p:nvPr/>
          </p:nvSpPr>
          <p:spPr>
            <a:xfrm>
              <a:off x="1650088" y="1485007"/>
              <a:ext cx="99796" cy="53343"/>
            </a:xfrm>
            <a:custGeom>
              <a:avLst/>
              <a:gdLst>
                <a:gd name="connsiteX0" fmla="*/ 76685 w 99796"/>
                <a:gd name="connsiteY0" fmla="*/ 960 h 53343"/>
                <a:gd name="connsiteX1" fmla="*/ 14678 w 99796"/>
                <a:gd name="connsiteY1" fmla="*/ 15057 h 53343"/>
                <a:gd name="connsiteX2" fmla="*/ 295 w 99796"/>
                <a:gd name="connsiteY2" fmla="*/ 40203 h 53343"/>
                <a:gd name="connsiteX3" fmla="*/ 22488 w 99796"/>
                <a:gd name="connsiteY3" fmla="*/ 53252 h 53343"/>
                <a:gd name="connsiteX4" fmla="*/ 30108 w 99796"/>
                <a:gd name="connsiteY4" fmla="*/ 51443 h 53343"/>
                <a:gd name="connsiteX5" fmla="*/ 60207 w 99796"/>
                <a:gd name="connsiteY5" fmla="*/ 48966 h 53343"/>
                <a:gd name="connsiteX6" fmla="*/ 90497 w 99796"/>
                <a:gd name="connsiteY6" fmla="*/ 39822 h 53343"/>
                <a:gd name="connsiteX7" fmla="*/ 76685 w 99796"/>
                <a:gd name="connsiteY7" fmla="*/ 960 h 5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796" h="53343">
                  <a:moveTo>
                    <a:pt x="76685" y="960"/>
                  </a:moveTo>
                  <a:cubicBezTo>
                    <a:pt x="56588" y="-2469"/>
                    <a:pt x="31442" y="3532"/>
                    <a:pt x="14678" y="15057"/>
                  </a:cubicBezTo>
                  <a:cubicBezTo>
                    <a:pt x="6010" y="21058"/>
                    <a:pt x="-1610" y="28773"/>
                    <a:pt x="295" y="40203"/>
                  </a:cubicBezTo>
                  <a:cubicBezTo>
                    <a:pt x="2390" y="52205"/>
                    <a:pt x="12868" y="52014"/>
                    <a:pt x="22488" y="53252"/>
                  </a:cubicBezTo>
                  <a:cubicBezTo>
                    <a:pt x="25536" y="53633"/>
                    <a:pt x="28013" y="52776"/>
                    <a:pt x="30108" y="51443"/>
                  </a:cubicBezTo>
                  <a:cubicBezTo>
                    <a:pt x="40205" y="51252"/>
                    <a:pt x="50206" y="50300"/>
                    <a:pt x="60207" y="48966"/>
                  </a:cubicBezTo>
                  <a:cubicBezTo>
                    <a:pt x="70875" y="47537"/>
                    <a:pt x="81734" y="46775"/>
                    <a:pt x="90497" y="39822"/>
                  </a:cubicBezTo>
                  <a:cubicBezTo>
                    <a:pt x="109356" y="25249"/>
                    <a:pt x="96878" y="4389"/>
                    <a:pt x="76685" y="960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801">
              <a:extLst>
                <a:ext uri="{FF2B5EF4-FFF2-40B4-BE49-F238E27FC236}">
                  <a16:creationId xmlns:a16="http://schemas.microsoft.com/office/drawing/2014/main" id="{4DE6B2CE-66D4-46C8-8582-D0A0E8B91295}"/>
                </a:ext>
              </a:extLst>
            </p:cNvPr>
            <p:cNvSpPr/>
            <p:nvPr/>
          </p:nvSpPr>
          <p:spPr>
            <a:xfrm>
              <a:off x="2096619" y="1227064"/>
              <a:ext cx="162512" cy="144675"/>
            </a:xfrm>
            <a:custGeom>
              <a:avLst/>
              <a:gdLst>
                <a:gd name="connsiteX0" fmla="*/ 76211 w 162512"/>
                <a:gd name="connsiteY0" fmla="*/ 5253 h 144675"/>
                <a:gd name="connsiteX1" fmla="*/ 5345 w 162512"/>
                <a:gd name="connsiteY1" fmla="*/ 21636 h 144675"/>
                <a:gd name="connsiteX2" fmla="*/ 4868 w 162512"/>
                <a:gd name="connsiteY2" fmla="*/ 22588 h 144675"/>
                <a:gd name="connsiteX3" fmla="*/ 4583 w 162512"/>
                <a:gd name="connsiteY3" fmla="*/ 22779 h 144675"/>
                <a:gd name="connsiteX4" fmla="*/ 6202 w 162512"/>
                <a:gd name="connsiteY4" fmla="*/ 42972 h 144675"/>
                <a:gd name="connsiteX5" fmla="*/ 15727 w 162512"/>
                <a:gd name="connsiteY5" fmla="*/ 47925 h 144675"/>
                <a:gd name="connsiteX6" fmla="*/ 131551 w 162512"/>
                <a:gd name="connsiteY6" fmla="*/ 139650 h 144675"/>
                <a:gd name="connsiteX7" fmla="*/ 143457 w 162512"/>
                <a:gd name="connsiteY7" fmla="*/ 144603 h 144675"/>
                <a:gd name="connsiteX8" fmla="*/ 154316 w 162512"/>
                <a:gd name="connsiteY8" fmla="*/ 133745 h 144675"/>
                <a:gd name="connsiteX9" fmla="*/ 154030 w 162512"/>
                <a:gd name="connsiteY9" fmla="*/ 131935 h 144675"/>
                <a:gd name="connsiteX10" fmla="*/ 162222 w 162512"/>
                <a:gd name="connsiteY10" fmla="*/ 104313 h 144675"/>
                <a:gd name="connsiteX11" fmla="*/ 76211 w 162512"/>
                <a:gd name="connsiteY11" fmla="*/ 5253 h 14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512" h="144675">
                  <a:moveTo>
                    <a:pt x="76211" y="5253"/>
                  </a:moveTo>
                  <a:cubicBezTo>
                    <a:pt x="54875" y="-4272"/>
                    <a:pt x="30681" y="-1986"/>
                    <a:pt x="5345" y="21636"/>
                  </a:cubicBezTo>
                  <a:cubicBezTo>
                    <a:pt x="5059" y="21921"/>
                    <a:pt x="5059" y="22302"/>
                    <a:pt x="4868" y="22588"/>
                  </a:cubicBezTo>
                  <a:cubicBezTo>
                    <a:pt x="4773" y="22683"/>
                    <a:pt x="4678" y="22683"/>
                    <a:pt x="4583" y="22779"/>
                  </a:cubicBezTo>
                  <a:cubicBezTo>
                    <a:pt x="-3132" y="28779"/>
                    <a:pt x="-84" y="39543"/>
                    <a:pt x="6202" y="42972"/>
                  </a:cubicBezTo>
                  <a:cubicBezTo>
                    <a:pt x="7917" y="46305"/>
                    <a:pt x="11155" y="48687"/>
                    <a:pt x="15727" y="47925"/>
                  </a:cubicBezTo>
                  <a:cubicBezTo>
                    <a:pt x="76211" y="38876"/>
                    <a:pt x="101738" y="98502"/>
                    <a:pt x="131551" y="139650"/>
                  </a:cubicBezTo>
                  <a:cubicBezTo>
                    <a:pt x="134123" y="143175"/>
                    <a:pt x="139076" y="145080"/>
                    <a:pt x="143457" y="144603"/>
                  </a:cubicBezTo>
                  <a:cubicBezTo>
                    <a:pt x="149363" y="144889"/>
                    <a:pt x="155173" y="141365"/>
                    <a:pt x="154316" y="133745"/>
                  </a:cubicBezTo>
                  <a:cubicBezTo>
                    <a:pt x="154221" y="133173"/>
                    <a:pt x="154125" y="132507"/>
                    <a:pt x="154030" y="131935"/>
                  </a:cubicBezTo>
                  <a:cubicBezTo>
                    <a:pt x="160221" y="126315"/>
                    <a:pt x="163555" y="114981"/>
                    <a:pt x="162222" y="104313"/>
                  </a:cubicBezTo>
                  <a:cubicBezTo>
                    <a:pt x="156126" y="56211"/>
                    <a:pt x="119454" y="14492"/>
                    <a:pt x="76211" y="5253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802">
              <a:extLst>
                <a:ext uri="{FF2B5EF4-FFF2-40B4-BE49-F238E27FC236}">
                  <a16:creationId xmlns:a16="http://schemas.microsoft.com/office/drawing/2014/main" id="{5DDA63E3-CF09-4A23-9B3A-AEC79993D8B8}"/>
                </a:ext>
              </a:extLst>
            </p:cNvPr>
            <p:cNvSpPr/>
            <p:nvPr/>
          </p:nvSpPr>
          <p:spPr>
            <a:xfrm>
              <a:off x="1094600" y="1510951"/>
              <a:ext cx="289207" cy="535848"/>
            </a:xfrm>
            <a:custGeom>
              <a:avLst/>
              <a:gdLst>
                <a:gd name="connsiteX0" fmla="*/ 287655 w 289207"/>
                <a:gd name="connsiteY0" fmla="*/ 278864 h 535848"/>
                <a:gd name="connsiteX1" fmla="*/ 150400 w 289207"/>
                <a:gd name="connsiteY1" fmla="*/ 485175 h 535848"/>
                <a:gd name="connsiteX2" fmla="*/ 0 w 289207"/>
                <a:gd name="connsiteY2" fmla="*/ 535848 h 535848"/>
                <a:gd name="connsiteX3" fmla="*/ 159925 w 289207"/>
                <a:gd name="connsiteY3" fmla="*/ 380305 h 535848"/>
                <a:gd name="connsiteX4" fmla="*/ 44958 w 289207"/>
                <a:gd name="connsiteY4" fmla="*/ 8449 h 535848"/>
                <a:gd name="connsiteX5" fmla="*/ 30385 w 289207"/>
                <a:gd name="connsiteY5" fmla="*/ 67 h 535848"/>
                <a:gd name="connsiteX6" fmla="*/ 129635 w 289207"/>
                <a:gd name="connsiteY6" fmla="*/ 17879 h 535848"/>
                <a:gd name="connsiteX7" fmla="*/ 287655 w 289207"/>
                <a:gd name="connsiteY7" fmla="*/ 278864 h 53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207" h="535848">
                  <a:moveTo>
                    <a:pt x="287655" y="278864"/>
                  </a:moveTo>
                  <a:cubicBezTo>
                    <a:pt x="277749" y="363732"/>
                    <a:pt x="222123" y="438884"/>
                    <a:pt x="150400" y="485175"/>
                  </a:cubicBezTo>
                  <a:cubicBezTo>
                    <a:pt x="105632" y="514227"/>
                    <a:pt x="53245" y="532800"/>
                    <a:pt x="0" y="535848"/>
                  </a:cubicBezTo>
                  <a:cubicBezTo>
                    <a:pt x="61150" y="498701"/>
                    <a:pt x="128397" y="445742"/>
                    <a:pt x="159925" y="380305"/>
                  </a:cubicBezTo>
                  <a:cubicBezTo>
                    <a:pt x="225076" y="245241"/>
                    <a:pt x="126492" y="46359"/>
                    <a:pt x="44958" y="8449"/>
                  </a:cubicBezTo>
                  <a:cubicBezTo>
                    <a:pt x="38767" y="5592"/>
                    <a:pt x="33909" y="2829"/>
                    <a:pt x="30385" y="67"/>
                  </a:cubicBezTo>
                  <a:cubicBezTo>
                    <a:pt x="64198" y="-695"/>
                    <a:pt x="98012" y="5020"/>
                    <a:pt x="129635" y="17879"/>
                  </a:cubicBezTo>
                  <a:cubicBezTo>
                    <a:pt x="231172" y="58551"/>
                    <a:pt x="300609" y="170374"/>
                    <a:pt x="287655" y="278864"/>
                  </a:cubicBezTo>
                  <a:close/>
                </a:path>
              </a:pathLst>
            </a:custGeom>
            <a:solidFill>
              <a:srgbClr val="ED2F27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803">
              <a:extLst>
                <a:ext uri="{FF2B5EF4-FFF2-40B4-BE49-F238E27FC236}">
                  <a16:creationId xmlns:a16="http://schemas.microsoft.com/office/drawing/2014/main" id="{10F33A96-A6E8-4683-9CFA-8A581CA1AA04}"/>
                </a:ext>
              </a:extLst>
            </p:cNvPr>
            <p:cNvSpPr/>
            <p:nvPr/>
          </p:nvSpPr>
          <p:spPr>
            <a:xfrm>
              <a:off x="740397" y="1598014"/>
              <a:ext cx="429644" cy="519218"/>
            </a:xfrm>
            <a:custGeom>
              <a:avLst/>
              <a:gdLst>
                <a:gd name="connsiteX0" fmla="*/ 354679 w 429644"/>
                <a:gd name="connsiteY0" fmla="*/ 1301 h 519218"/>
                <a:gd name="connsiteX1" fmla="*/ 350774 w 429644"/>
                <a:gd name="connsiteY1" fmla="*/ 6445 h 519218"/>
                <a:gd name="connsiteX2" fmla="*/ 332486 w 429644"/>
                <a:gd name="connsiteY2" fmla="*/ 48450 h 519218"/>
                <a:gd name="connsiteX3" fmla="*/ 332295 w 429644"/>
                <a:gd name="connsiteY3" fmla="*/ 48641 h 519218"/>
                <a:gd name="connsiteX4" fmla="*/ 324008 w 429644"/>
                <a:gd name="connsiteY4" fmla="*/ 75120 h 519218"/>
                <a:gd name="connsiteX5" fmla="*/ 310673 w 429644"/>
                <a:gd name="connsiteY5" fmla="*/ 115792 h 519218"/>
                <a:gd name="connsiteX6" fmla="*/ 296672 w 429644"/>
                <a:gd name="connsiteY6" fmla="*/ 156083 h 519218"/>
                <a:gd name="connsiteX7" fmla="*/ 277050 w 429644"/>
                <a:gd name="connsiteY7" fmla="*/ 117982 h 519218"/>
                <a:gd name="connsiteX8" fmla="*/ 261715 w 429644"/>
                <a:gd name="connsiteY8" fmla="*/ 64643 h 519218"/>
                <a:gd name="connsiteX9" fmla="*/ 261524 w 429644"/>
                <a:gd name="connsiteY9" fmla="*/ 64452 h 519218"/>
                <a:gd name="connsiteX10" fmla="*/ 248951 w 429644"/>
                <a:gd name="connsiteY10" fmla="*/ 38449 h 519218"/>
                <a:gd name="connsiteX11" fmla="*/ 246665 w 429644"/>
                <a:gd name="connsiteY11" fmla="*/ 36925 h 519218"/>
                <a:gd name="connsiteX12" fmla="*/ 244094 w 429644"/>
                <a:gd name="connsiteY12" fmla="*/ 29305 h 519218"/>
                <a:gd name="connsiteX13" fmla="*/ 237807 w 429644"/>
                <a:gd name="connsiteY13" fmla="*/ 26638 h 519218"/>
                <a:gd name="connsiteX14" fmla="*/ 232473 w 429644"/>
                <a:gd name="connsiteY14" fmla="*/ 30734 h 519218"/>
                <a:gd name="connsiteX15" fmla="*/ 234759 w 429644"/>
                <a:gd name="connsiteY15" fmla="*/ 56070 h 519218"/>
                <a:gd name="connsiteX16" fmla="*/ 232949 w 429644"/>
                <a:gd name="connsiteY16" fmla="*/ 62166 h 519218"/>
                <a:gd name="connsiteX17" fmla="*/ 233997 w 429644"/>
                <a:gd name="connsiteY17" fmla="*/ 69595 h 519218"/>
                <a:gd name="connsiteX18" fmla="*/ 250856 w 429644"/>
                <a:gd name="connsiteY18" fmla="*/ 187610 h 519218"/>
                <a:gd name="connsiteX19" fmla="*/ 253904 w 429644"/>
                <a:gd name="connsiteY19" fmla="*/ 213995 h 519218"/>
                <a:gd name="connsiteX20" fmla="*/ 214090 w 429644"/>
                <a:gd name="connsiteY20" fmla="*/ 199421 h 519218"/>
                <a:gd name="connsiteX21" fmla="*/ 106838 w 429644"/>
                <a:gd name="connsiteY21" fmla="*/ 172180 h 519218"/>
                <a:gd name="connsiteX22" fmla="*/ 81311 w 429644"/>
                <a:gd name="connsiteY22" fmla="*/ 172942 h 519218"/>
                <a:gd name="connsiteX23" fmla="*/ 50069 w 429644"/>
                <a:gd name="connsiteY23" fmla="*/ 177133 h 519218"/>
                <a:gd name="connsiteX24" fmla="*/ 635 w 429644"/>
                <a:gd name="connsiteY24" fmla="*/ 197230 h 519218"/>
                <a:gd name="connsiteX25" fmla="*/ 20351 w 429644"/>
                <a:gd name="connsiteY25" fmla="*/ 207232 h 519218"/>
                <a:gd name="connsiteX26" fmla="*/ 109696 w 429644"/>
                <a:gd name="connsiteY26" fmla="*/ 219424 h 519218"/>
                <a:gd name="connsiteX27" fmla="*/ 136556 w 429644"/>
                <a:gd name="connsiteY27" fmla="*/ 229044 h 519218"/>
                <a:gd name="connsiteX28" fmla="*/ 204755 w 429644"/>
                <a:gd name="connsiteY28" fmla="*/ 276193 h 519218"/>
                <a:gd name="connsiteX29" fmla="*/ 210089 w 429644"/>
                <a:gd name="connsiteY29" fmla="*/ 281241 h 519218"/>
                <a:gd name="connsiteX30" fmla="*/ 214852 w 429644"/>
                <a:gd name="connsiteY30" fmla="*/ 286194 h 519218"/>
                <a:gd name="connsiteX31" fmla="*/ 199612 w 429644"/>
                <a:gd name="connsiteY31" fmla="*/ 332105 h 519218"/>
                <a:gd name="connsiteX32" fmla="*/ 198945 w 429644"/>
                <a:gd name="connsiteY32" fmla="*/ 333533 h 519218"/>
                <a:gd name="connsiteX33" fmla="*/ 169037 w 429644"/>
                <a:gd name="connsiteY33" fmla="*/ 477361 h 519218"/>
                <a:gd name="connsiteX34" fmla="*/ 173609 w 429644"/>
                <a:gd name="connsiteY34" fmla="*/ 481456 h 519218"/>
                <a:gd name="connsiteX35" fmla="*/ 181610 w 429644"/>
                <a:gd name="connsiteY35" fmla="*/ 480599 h 519218"/>
                <a:gd name="connsiteX36" fmla="*/ 272478 w 429644"/>
                <a:gd name="connsiteY36" fmla="*/ 334105 h 519218"/>
                <a:gd name="connsiteX37" fmla="*/ 306197 w 429644"/>
                <a:gd name="connsiteY37" fmla="*/ 386016 h 519218"/>
                <a:gd name="connsiteX38" fmla="*/ 324294 w 429644"/>
                <a:gd name="connsiteY38" fmla="*/ 421925 h 519218"/>
                <a:gd name="connsiteX39" fmla="*/ 333152 w 429644"/>
                <a:gd name="connsiteY39" fmla="*/ 467455 h 519218"/>
                <a:gd name="connsiteX40" fmla="*/ 329914 w 429644"/>
                <a:gd name="connsiteY40" fmla="*/ 484409 h 519218"/>
                <a:gd name="connsiteX41" fmla="*/ 326866 w 429644"/>
                <a:gd name="connsiteY41" fmla="*/ 509365 h 519218"/>
                <a:gd name="connsiteX42" fmla="*/ 336867 w 429644"/>
                <a:gd name="connsiteY42" fmla="*/ 519176 h 519218"/>
                <a:gd name="connsiteX43" fmla="*/ 344773 w 429644"/>
                <a:gd name="connsiteY43" fmla="*/ 516223 h 519218"/>
                <a:gd name="connsiteX44" fmla="*/ 383444 w 429644"/>
                <a:gd name="connsiteY44" fmla="*/ 408685 h 519218"/>
                <a:gd name="connsiteX45" fmla="*/ 381635 w 429644"/>
                <a:gd name="connsiteY45" fmla="*/ 374300 h 519218"/>
                <a:gd name="connsiteX46" fmla="*/ 335819 w 429644"/>
                <a:gd name="connsiteY46" fmla="*/ 289433 h 519218"/>
                <a:gd name="connsiteX47" fmla="*/ 341058 w 429644"/>
                <a:gd name="connsiteY47" fmla="*/ 289337 h 519218"/>
                <a:gd name="connsiteX48" fmla="*/ 348107 w 429644"/>
                <a:gd name="connsiteY48" fmla="*/ 285908 h 519218"/>
                <a:gd name="connsiteX49" fmla="*/ 372395 w 429644"/>
                <a:gd name="connsiteY49" fmla="*/ 276479 h 519218"/>
                <a:gd name="connsiteX50" fmla="*/ 423068 w 429644"/>
                <a:gd name="connsiteY50" fmla="*/ 248666 h 519218"/>
                <a:gd name="connsiteX51" fmla="*/ 424402 w 429644"/>
                <a:gd name="connsiteY51" fmla="*/ 247903 h 519218"/>
                <a:gd name="connsiteX52" fmla="*/ 424592 w 429644"/>
                <a:gd name="connsiteY52" fmla="*/ 247713 h 519218"/>
                <a:gd name="connsiteX53" fmla="*/ 429641 w 429644"/>
                <a:gd name="connsiteY53" fmla="*/ 242379 h 519218"/>
                <a:gd name="connsiteX54" fmla="*/ 429641 w 429644"/>
                <a:gd name="connsiteY54" fmla="*/ 241998 h 519218"/>
                <a:gd name="connsiteX55" fmla="*/ 409638 w 429644"/>
                <a:gd name="connsiteY55" fmla="*/ 239903 h 519218"/>
                <a:gd name="connsiteX56" fmla="*/ 371252 w 429644"/>
                <a:gd name="connsiteY56" fmla="*/ 240284 h 519218"/>
                <a:gd name="connsiteX57" fmla="*/ 354679 w 429644"/>
                <a:gd name="connsiteY57" fmla="*/ 235997 h 519218"/>
                <a:gd name="connsiteX58" fmla="*/ 335724 w 429644"/>
                <a:gd name="connsiteY58" fmla="*/ 229806 h 519218"/>
                <a:gd name="connsiteX59" fmla="*/ 365156 w 429644"/>
                <a:gd name="connsiteY59" fmla="*/ 143414 h 519218"/>
                <a:gd name="connsiteX60" fmla="*/ 362966 w 429644"/>
                <a:gd name="connsiteY60" fmla="*/ 78454 h 519218"/>
                <a:gd name="connsiteX61" fmla="*/ 361823 w 429644"/>
                <a:gd name="connsiteY61" fmla="*/ 74644 h 519218"/>
                <a:gd name="connsiteX62" fmla="*/ 356870 w 429644"/>
                <a:gd name="connsiteY62" fmla="*/ 33591 h 519218"/>
                <a:gd name="connsiteX63" fmla="*/ 354679 w 429644"/>
                <a:gd name="connsiteY63" fmla="*/ 1301 h 519218"/>
                <a:gd name="connsiteX64" fmla="*/ 319436 w 429644"/>
                <a:gd name="connsiteY64" fmla="*/ 367633 h 519218"/>
                <a:gd name="connsiteX65" fmla="*/ 286766 w 429644"/>
                <a:gd name="connsiteY65" fmla="*/ 316007 h 519218"/>
                <a:gd name="connsiteX66" fmla="*/ 288004 w 429644"/>
                <a:gd name="connsiteY66" fmla="*/ 316198 h 519218"/>
                <a:gd name="connsiteX67" fmla="*/ 297338 w 429644"/>
                <a:gd name="connsiteY67" fmla="*/ 329152 h 519218"/>
                <a:gd name="connsiteX68" fmla="*/ 314293 w 429644"/>
                <a:gd name="connsiteY68" fmla="*/ 353822 h 519218"/>
                <a:gd name="connsiteX69" fmla="*/ 319913 w 429644"/>
                <a:gd name="connsiteY69" fmla="*/ 364299 h 519218"/>
                <a:gd name="connsiteX70" fmla="*/ 326390 w 429644"/>
                <a:gd name="connsiteY70" fmla="*/ 380301 h 519218"/>
                <a:gd name="connsiteX71" fmla="*/ 319436 w 429644"/>
                <a:gd name="connsiteY71" fmla="*/ 367633 h 519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29644" h="519218">
                  <a:moveTo>
                    <a:pt x="354679" y="1301"/>
                  </a:moveTo>
                  <a:cubicBezTo>
                    <a:pt x="353536" y="2539"/>
                    <a:pt x="352298" y="4159"/>
                    <a:pt x="350774" y="6445"/>
                  </a:cubicBezTo>
                  <a:cubicBezTo>
                    <a:pt x="342773" y="19875"/>
                    <a:pt x="337153" y="33877"/>
                    <a:pt x="332486" y="48450"/>
                  </a:cubicBezTo>
                  <a:lnTo>
                    <a:pt x="332295" y="48641"/>
                  </a:lnTo>
                  <a:cubicBezTo>
                    <a:pt x="329533" y="57213"/>
                    <a:pt x="326771" y="66166"/>
                    <a:pt x="324008" y="75120"/>
                  </a:cubicBezTo>
                  <a:cubicBezTo>
                    <a:pt x="319817" y="88741"/>
                    <a:pt x="315245" y="102076"/>
                    <a:pt x="310673" y="115792"/>
                  </a:cubicBezTo>
                  <a:cubicBezTo>
                    <a:pt x="308673" y="121030"/>
                    <a:pt x="293909" y="152177"/>
                    <a:pt x="296672" y="156083"/>
                  </a:cubicBezTo>
                  <a:cubicBezTo>
                    <a:pt x="288766" y="144462"/>
                    <a:pt x="280860" y="132841"/>
                    <a:pt x="277050" y="117982"/>
                  </a:cubicBezTo>
                  <a:cubicBezTo>
                    <a:pt x="272288" y="99790"/>
                    <a:pt x="268192" y="81692"/>
                    <a:pt x="261715" y="64643"/>
                  </a:cubicBezTo>
                  <a:lnTo>
                    <a:pt x="261524" y="64452"/>
                  </a:lnTo>
                  <a:cubicBezTo>
                    <a:pt x="258191" y="55499"/>
                    <a:pt x="254190" y="46926"/>
                    <a:pt x="248951" y="38449"/>
                  </a:cubicBezTo>
                  <a:cubicBezTo>
                    <a:pt x="248189" y="37401"/>
                    <a:pt x="247523" y="37115"/>
                    <a:pt x="246665" y="36925"/>
                  </a:cubicBezTo>
                  <a:cubicBezTo>
                    <a:pt x="245713" y="34353"/>
                    <a:pt x="244951" y="31876"/>
                    <a:pt x="244094" y="29305"/>
                  </a:cubicBezTo>
                  <a:cubicBezTo>
                    <a:pt x="242951" y="26924"/>
                    <a:pt x="239998" y="26066"/>
                    <a:pt x="237807" y="26638"/>
                  </a:cubicBezTo>
                  <a:cubicBezTo>
                    <a:pt x="235331" y="26352"/>
                    <a:pt x="232568" y="27495"/>
                    <a:pt x="232473" y="30734"/>
                  </a:cubicBezTo>
                  <a:cubicBezTo>
                    <a:pt x="232283" y="39401"/>
                    <a:pt x="233045" y="47593"/>
                    <a:pt x="234759" y="56070"/>
                  </a:cubicBezTo>
                  <a:cubicBezTo>
                    <a:pt x="233616" y="57689"/>
                    <a:pt x="232759" y="59594"/>
                    <a:pt x="232949" y="62166"/>
                  </a:cubicBezTo>
                  <a:cubicBezTo>
                    <a:pt x="233330" y="64547"/>
                    <a:pt x="233616" y="67214"/>
                    <a:pt x="233997" y="69595"/>
                  </a:cubicBezTo>
                  <a:cubicBezTo>
                    <a:pt x="239045" y="109124"/>
                    <a:pt x="245237" y="148272"/>
                    <a:pt x="250856" y="187610"/>
                  </a:cubicBezTo>
                  <a:cubicBezTo>
                    <a:pt x="252095" y="196278"/>
                    <a:pt x="252857" y="205136"/>
                    <a:pt x="253904" y="213995"/>
                  </a:cubicBezTo>
                  <a:cubicBezTo>
                    <a:pt x="252857" y="215042"/>
                    <a:pt x="217233" y="201136"/>
                    <a:pt x="214090" y="199421"/>
                  </a:cubicBezTo>
                  <a:cubicBezTo>
                    <a:pt x="181324" y="181705"/>
                    <a:pt x="144272" y="172847"/>
                    <a:pt x="106838" y="172180"/>
                  </a:cubicBezTo>
                  <a:cubicBezTo>
                    <a:pt x="98266" y="171894"/>
                    <a:pt x="89789" y="172275"/>
                    <a:pt x="81311" y="172942"/>
                  </a:cubicBezTo>
                  <a:cubicBezTo>
                    <a:pt x="70929" y="173894"/>
                    <a:pt x="60452" y="175133"/>
                    <a:pt x="50069" y="177133"/>
                  </a:cubicBezTo>
                  <a:cubicBezTo>
                    <a:pt x="36353" y="179705"/>
                    <a:pt x="5683" y="181324"/>
                    <a:pt x="635" y="197230"/>
                  </a:cubicBezTo>
                  <a:cubicBezTo>
                    <a:pt x="-3271" y="209803"/>
                    <a:pt x="11779" y="207232"/>
                    <a:pt x="20351" y="207232"/>
                  </a:cubicBezTo>
                  <a:cubicBezTo>
                    <a:pt x="50069" y="206755"/>
                    <a:pt x="80740" y="210566"/>
                    <a:pt x="109696" y="219424"/>
                  </a:cubicBezTo>
                  <a:cubicBezTo>
                    <a:pt x="118840" y="221995"/>
                    <a:pt x="127889" y="225234"/>
                    <a:pt x="136556" y="229044"/>
                  </a:cubicBezTo>
                  <a:cubicBezTo>
                    <a:pt x="161512" y="239617"/>
                    <a:pt x="184467" y="256476"/>
                    <a:pt x="204755" y="276193"/>
                  </a:cubicBezTo>
                  <a:lnTo>
                    <a:pt x="210089" y="281241"/>
                  </a:lnTo>
                  <a:cubicBezTo>
                    <a:pt x="211709" y="282765"/>
                    <a:pt x="213328" y="284670"/>
                    <a:pt x="214852" y="286194"/>
                  </a:cubicBezTo>
                  <a:cubicBezTo>
                    <a:pt x="208756" y="301148"/>
                    <a:pt x="204089" y="316388"/>
                    <a:pt x="199612" y="332105"/>
                  </a:cubicBezTo>
                  <a:cubicBezTo>
                    <a:pt x="199421" y="332676"/>
                    <a:pt x="199136" y="332962"/>
                    <a:pt x="198945" y="333533"/>
                  </a:cubicBezTo>
                  <a:cubicBezTo>
                    <a:pt x="181991" y="375158"/>
                    <a:pt x="163512" y="432308"/>
                    <a:pt x="169037" y="477361"/>
                  </a:cubicBezTo>
                  <a:cubicBezTo>
                    <a:pt x="169227" y="479933"/>
                    <a:pt x="171608" y="481456"/>
                    <a:pt x="173609" y="481456"/>
                  </a:cubicBezTo>
                  <a:cubicBezTo>
                    <a:pt x="175609" y="484695"/>
                    <a:pt x="180467" y="484981"/>
                    <a:pt x="181610" y="480599"/>
                  </a:cubicBezTo>
                  <a:cubicBezTo>
                    <a:pt x="195040" y="424116"/>
                    <a:pt x="229044" y="372205"/>
                    <a:pt x="272478" y="334105"/>
                  </a:cubicBezTo>
                  <a:cubicBezTo>
                    <a:pt x="283337" y="351631"/>
                    <a:pt x="296195" y="368014"/>
                    <a:pt x="306197" y="386016"/>
                  </a:cubicBezTo>
                  <a:cubicBezTo>
                    <a:pt x="312388" y="397351"/>
                    <a:pt x="319055" y="409543"/>
                    <a:pt x="324294" y="421925"/>
                  </a:cubicBezTo>
                  <a:cubicBezTo>
                    <a:pt x="330676" y="436594"/>
                    <a:pt x="334772" y="451929"/>
                    <a:pt x="333152" y="467455"/>
                  </a:cubicBezTo>
                  <a:cubicBezTo>
                    <a:pt x="332581" y="473360"/>
                    <a:pt x="331152" y="478789"/>
                    <a:pt x="329914" y="484409"/>
                  </a:cubicBezTo>
                  <a:cubicBezTo>
                    <a:pt x="328009" y="492410"/>
                    <a:pt x="326104" y="500506"/>
                    <a:pt x="326866" y="509365"/>
                  </a:cubicBezTo>
                  <a:cubicBezTo>
                    <a:pt x="327342" y="515270"/>
                    <a:pt x="331914" y="518985"/>
                    <a:pt x="336867" y="519176"/>
                  </a:cubicBezTo>
                  <a:cubicBezTo>
                    <a:pt x="339629" y="519461"/>
                    <a:pt x="342392" y="518318"/>
                    <a:pt x="344773" y="516223"/>
                  </a:cubicBezTo>
                  <a:cubicBezTo>
                    <a:pt x="367252" y="493744"/>
                    <a:pt x="380587" y="439261"/>
                    <a:pt x="383444" y="408685"/>
                  </a:cubicBezTo>
                  <a:cubicBezTo>
                    <a:pt x="384683" y="396303"/>
                    <a:pt x="383921" y="385064"/>
                    <a:pt x="381635" y="374300"/>
                  </a:cubicBezTo>
                  <a:cubicBezTo>
                    <a:pt x="374777" y="342677"/>
                    <a:pt x="354774" y="317055"/>
                    <a:pt x="335819" y="289433"/>
                  </a:cubicBezTo>
                  <a:lnTo>
                    <a:pt x="341058" y="289337"/>
                  </a:lnTo>
                  <a:cubicBezTo>
                    <a:pt x="344201" y="289242"/>
                    <a:pt x="346392" y="288004"/>
                    <a:pt x="348107" y="285908"/>
                  </a:cubicBezTo>
                  <a:cubicBezTo>
                    <a:pt x="356584" y="283432"/>
                    <a:pt x="364490" y="280098"/>
                    <a:pt x="372395" y="276479"/>
                  </a:cubicBezTo>
                  <a:cubicBezTo>
                    <a:pt x="389921" y="268382"/>
                    <a:pt x="406590" y="258095"/>
                    <a:pt x="423068" y="248666"/>
                  </a:cubicBezTo>
                  <a:cubicBezTo>
                    <a:pt x="423545" y="248475"/>
                    <a:pt x="423926" y="248094"/>
                    <a:pt x="424402" y="247903"/>
                  </a:cubicBezTo>
                  <a:lnTo>
                    <a:pt x="424592" y="247713"/>
                  </a:lnTo>
                  <a:cubicBezTo>
                    <a:pt x="428212" y="245332"/>
                    <a:pt x="429736" y="243808"/>
                    <a:pt x="429641" y="242379"/>
                  </a:cubicBezTo>
                  <a:lnTo>
                    <a:pt x="429641" y="241998"/>
                  </a:lnTo>
                  <a:cubicBezTo>
                    <a:pt x="428498" y="238569"/>
                    <a:pt x="415163" y="239426"/>
                    <a:pt x="409638" y="239903"/>
                  </a:cubicBezTo>
                  <a:cubicBezTo>
                    <a:pt x="396779" y="240855"/>
                    <a:pt x="383825" y="242093"/>
                    <a:pt x="371252" y="240284"/>
                  </a:cubicBezTo>
                  <a:cubicBezTo>
                    <a:pt x="365537" y="239522"/>
                    <a:pt x="360108" y="238093"/>
                    <a:pt x="354679" y="235997"/>
                  </a:cubicBezTo>
                  <a:cubicBezTo>
                    <a:pt x="348202" y="233521"/>
                    <a:pt x="342011" y="231425"/>
                    <a:pt x="335724" y="229806"/>
                  </a:cubicBezTo>
                  <a:cubicBezTo>
                    <a:pt x="356965" y="210375"/>
                    <a:pt x="361537" y="166751"/>
                    <a:pt x="365156" y="143414"/>
                  </a:cubicBezTo>
                  <a:cubicBezTo>
                    <a:pt x="368585" y="120554"/>
                    <a:pt x="369728" y="100552"/>
                    <a:pt x="362966" y="78454"/>
                  </a:cubicBezTo>
                  <a:cubicBezTo>
                    <a:pt x="362585" y="77025"/>
                    <a:pt x="362204" y="76072"/>
                    <a:pt x="361823" y="74644"/>
                  </a:cubicBezTo>
                  <a:cubicBezTo>
                    <a:pt x="358013" y="61214"/>
                    <a:pt x="356298" y="47307"/>
                    <a:pt x="356870" y="33591"/>
                  </a:cubicBezTo>
                  <a:cubicBezTo>
                    <a:pt x="356965" y="29972"/>
                    <a:pt x="362299" y="-7366"/>
                    <a:pt x="354679" y="1301"/>
                  </a:cubicBezTo>
                  <a:close/>
                  <a:moveTo>
                    <a:pt x="319436" y="367633"/>
                  </a:moveTo>
                  <a:cubicBezTo>
                    <a:pt x="310769" y="352488"/>
                    <a:pt x="291719" y="334010"/>
                    <a:pt x="286766" y="316007"/>
                  </a:cubicBezTo>
                  <a:cubicBezTo>
                    <a:pt x="287147" y="316007"/>
                    <a:pt x="287623" y="316198"/>
                    <a:pt x="288004" y="316198"/>
                  </a:cubicBezTo>
                  <a:cubicBezTo>
                    <a:pt x="291052" y="320484"/>
                    <a:pt x="294100" y="324770"/>
                    <a:pt x="297338" y="329152"/>
                  </a:cubicBezTo>
                  <a:cubicBezTo>
                    <a:pt x="301910" y="337534"/>
                    <a:pt x="307244" y="345821"/>
                    <a:pt x="314293" y="353822"/>
                  </a:cubicBezTo>
                  <a:cubicBezTo>
                    <a:pt x="316103" y="357251"/>
                    <a:pt x="318103" y="360489"/>
                    <a:pt x="319913" y="364299"/>
                  </a:cubicBezTo>
                  <a:cubicBezTo>
                    <a:pt x="322294" y="369633"/>
                    <a:pt x="324294" y="374967"/>
                    <a:pt x="326390" y="380301"/>
                  </a:cubicBezTo>
                  <a:cubicBezTo>
                    <a:pt x="323913" y="376110"/>
                    <a:pt x="321722" y="371919"/>
                    <a:pt x="319436" y="367633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804">
              <a:extLst>
                <a:ext uri="{FF2B5EF4-FFF2-40B4-BE49-F238E27FC236}">
                  <a16:creationId xmlns:a16="http://schemas.microsoft.com/office/drawing/2014/main" id="{949B6C5B-E9EB-437E-8E56-10AC09221730}"/>
                </a:ext>
              </a:extLst>
            </p:cNvPr>
            <p:cNvSpPr/>
            <p:nvPr/>
          </p:nvSpPr>
          <p:spPr>
            <a:xfrm>
              <a:off x="1405685" y="1583884"/>
              <a:ext cx="546239" cy="378118"/>
            </a:xfrm>
            <a:custGeom>
              <a:avLst/>
              <a:gdLst>
                <a:gd name="connsiteX0" fmla="*/ 533305 w 546239"/>
                <a:gd name="connsiteY0" fmla="*/ 0 h 378118"/>
                <a:gd name="connsiteX1" fmla="*/ 545117 w 546239"/>
                <a:gd name="connsiteY1" fmla="*/ 46577 h 378118"/>
                <a:gd name="connsiteX2" fmla="*/ 477203 w 546239"/>
                <a:gd name="connsiteY2" fmla="*/ 235934 h 378118"/>
                <a:gd name="connsiteX3" fmla="*/ 327661 w 546239"/>
                <a:gd name="connsiteY3" fmla="*/ 356616 h 378118"/>
                <a:gd name="connsiteX4" fmla="*/ 138589 w 546239"/>
                <a:gd name="connsiteY4" fmla="*/ 361283 h 378118"/>
                <a:gd name="connsiteX5" fmla="*/ 1620 w 546239"/>
                <a:gd name="connsiteY5" fmla="*/ 165640 h 378118"/>
                <a:gd name="connsiteX6" fmla="*/ 1810 w 546239"/>
                <a:gd name="connsiteY6" fmla="*/ 104299 h 378118"/>
                <a:gd name="connsiteX7" fmla="*/ 298609 w 546239"/>
                <a:gd name="connsiteY7" fmla="*/ 336518 h 378118"/>
                <a:gd name="connsiteX8" fmla="*/ 533305 w 546239"/>
                <a:gd name="connsiteY8" fmla="*/ 0 h 37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39" h="378118">
                  <a:moveTo>
                    <a:pt x="533305" y="0"/>
                  </a:moveTo>
                  <a:cubicBezTo>
                    <a:pt x="539211" y="14859"/>
                    <a:pt x="543307" y="30575"/>
                    <a:pt x="545117" y="46577"/>
                  </a:cubicBezTo>
                  <a:cubicBezTo>
                    <a:pt x="552832" y="114872"/>
                    <a:pt x="519780" y="181928"/>
                    <a:pt x="477203" y="235934"/>
                  </a:cubicBezTo>
                  <a:cubicBezTo>
                    <a:pt x="437293" y="286893"/>
                    <a:pt x="387192" y="331184"/>
                    <a:pt x="327661" y="356616"/>
                  </a:cubicBezTo>
                  <a:cubicBezTo>
                    <a:pt x="267939" y="381857"/>
                    <a:pt x="198216" y="386715"/>
                    <a:pt x="138589" y="361283"/>
                  </a:cubicBezTo>
                  <a:cubicBezTo>
                    <a:pt x="61913" y="328613"/>
                    <a:pt x="10669" y="248507"/>
                    <a:pt x="1620" y="165640"/>
                  </a:cubicBezTo>
                  <a:cubicBezTo>
                    <a:pt x="-571" y="144971"/>
                    <a:pt x="-571" y="124587"/>
                    <a:pt x="1810" y="104299"/>
                  </a:cubicBezTo>
                  <a:cubicBezTo>
                    <a:pt x="36005" y="168212"/>
                    <a:pt x="168498" y="395383"/>
                    <a:pt x="298609" y="336518"/>
                  </a:cubicBezTo>
                  <a:cubicBezTo>
                    <a:pt x="431102" y="276511"/>
                    <a:pt x="551117" y="111919"/>
                    <a:pt x="533305" y="0"/>
                  </a:cubicBezTo>
                  <a:close/>
                </a:path>
              </a:pathLst>
            </a:custGeom>
            <a:solidFill>
              <a:srgbClr val="ED2F27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805">
              <a:extLst>
                <a:ext uri="{FF2B5EF4-FFF2-40B4-BE49-F238E27FC236}">
                  <a16:creationId xmlns:a16="http://schemas.microsoft.com/office/drawing/2014/main" id="{DDDA0C81-7B13-4489-98B3-72ACD56F5F11}"/>
                </a:ext>
              </a:extLst>
            </p:cNvPr>
            <p:cNvSpPr/>
            <p:nvPr/>
          </p:nvSpPr>
          <p:spPr>
            <a:xfrm>
              <a:off x="2071579" y="1218791"/>
              <a:ext cx="368642" cy="531132"/>
            </a:xfrm>
            <a:custGeom>
              <a:avLst/>
              <a:gdLst>
                <a:gd name="connsiteX0" fmla="*/ 351854 w 368642"/>
                <a:gd name="connsiteY0" fmla="*/ 122587 h 531132"/>
                <a:gd name="connsiteX1" fmla="*/ 340424 w 368642"/>
                <a:gd name="connsiteY1" fmla="*/ 323755 h 531132"/>
                <a:gd name="connsiteX2" fmla="*/ 224981 w 368642"/>
                <a:gd name="connsiteY2" fmla="*/ 482537 h 531132"/>
                <a:gd name="connsiteX3" fmla="*/ 38005 w 368642"/>
                <a:gd name="connsiteY3" fmla="*/ 524828 h 531132"/>
                <a:gd name="connsiteX4" fmla="*/ 0 w 368642"/>
                <a:gd name="connsiteY4" fmla="*/ 509588 h 531132"/>
                <a:gd name="connsiteX5" fmla="*/ 253651 w 368642"/>
                <a:gd name="connsiteY5" fmla="*/ 243173 h 531132"/>
                <a:gd name="connsiteX6" fmla="*/ 168307 w 368642"/>
                <a:gd name="connsiteY6" fmla="*/ 0 h 531132"/>
                <a:gd name="connsiteX7" fmla="*/ 220218 w 368642"/>
                <a:gd name="connsiteY7" fmla="*/ 15907 h 531132"/>
                <a:gd name="connsiteX8" fmla="*/ 351854 w 368642"/>
                <a:gd name="connsiteY8" fmla="*/ 122587 h 5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642" h="531132">
                  <a:moveTo>
                    <a:pt x="351854" y="122587"/>
                  </a:moveTo>
                  <a:cubicBezTo>
                    <a:pt x="382048" y="184880"/>
                    <a:pt x="367379" y="259842"/>
                    <a:pt x="340424" y="323755"/>
                  </a:cubicBezTo>
                  <a:cubicBezTo>
                    <a:pt x="314992" y="384810"/>
                    <a:pt x="277844" y="442722"/>
                    <a:pt x="224981" y="482537"/>
                  </a:cubicBezTo>
                  <a:cubicBezTo>
                    <a:pt x="172117" y="522351"/>
                    <a:pt x="101917" y="542163"/>
                    <a:pt x="38005" y="524828"/>
                  </a:cubicBezTo>
                  <a:cubicBezTo>
                    <a:pt x="24765" y="521208"/>
                    <a:pt x="12002" y="516065"/>
                    <a:pt x="0" y="509588"/>
                  </a:cubicBezTo>
                  <a:cubicBezTo>
                    <a:pt x="85820" y="479584"/>
                    <a:pt x="229934" y="405670"/>
                    <a:pt x="253651" y="243173"/>
                  </a:cubicBezTo>
                  <a:cubicBezTo>
                    <a:pt x="270034" y="130207"/>
                    <a:pt x="222123" y="51435"/>
                    <a:pt x="168307" y="0"/>
                  </a:cubicBezTo>
                  <a:cubicBezTo>
                    <a:pt x="185928" y="3905"/>
                    <a:pt x="203645" y="9334"/>
                    <a:pt x="220218" y="15907"/>
                  </a:cubicBezTo>
                  <a:cubicBezTo>
                    <a:pt x="274225" y="36767"/>
                    <a:pt x="326422" y="70485"/>
                    <a:pt x="351854" y="122587"/>
                  </a:cubicBezTo>
                  <a:close/>
                </a:path>
              </a:pathLst>
            </a:custGeom>
            <a:solidFill>
              <a:srgbClr val="ED2F27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806">
              <a:extLst>
                <a:ext uri="{FF2B5EF4-FFF2-40B4-BE49-F238E27FC236}">
                  <a16:creationId xmlns:a16="http://schemas.microsoft.com/office/drawing/2014/main" id="{FAE8F0EA-ECDF-4233-B62C-6B270DA2E0F7}"/>
                </a:ext>
              </a:extLst>
            </p:cNvPr>
            <p:cNvSpPr/>
            <p:nvPr/>
          </p:nvSpPr>
          <p:spPr>
            <a:xfrm>
              <a:off x="798893" y="1490444"/>
              <a:ext cx="471538" cy="250627"/>
            </a:xfrm>
            <a:custGeom>
              <a:avLst/>
              <a:gdLst>
                <a:gd name="connsiteX0" fmla="*/ 471538 w 471538"/>
                <a:gd name="connsiteY0" fmla="*/ 0 h 250627"/>
                <a:gd name="connsiteX1" fmla="*/ 439248 w 471538"/>
                <a:gd name="connsiteY1" fmla="*/ 6953 h 250627"/>
                <a:gd name="connsiteX2" fmla="*/ 117875 w 471538"/>
                <a:gd name="connsiteY2" fmla="*/ 40862 h 250627"/>
                <a:gd name="connsiteX3" fmla="*/ 51390 w 471538"/>
                <a:gd name="connsiteY3" fmla="*/ 58102 h 250627"/>
                <a:gd name="connsiteX4" fmla="*/ 12719 w 471538"/>
                <a:gd name="connsiteY4" fmla="*/ 226790 h 250627"/>
                <a:gd name="connsiteX5" fmla="*/ 42913 w 471538"/>
                <a:gd name="connsiteY5" fmla="*/ 248221 h 250627"/>
                <a:gd name="connsiteX6" fmla="*/ 11004 w 471538"/>
                <a:gd name="connsiteY6" fmla="*/ 242506 h 250627"/>
                <a:gd name="connsiteX7" fmla="*/ 15100 w 471538"/>
                <a:gd name="connsiteY7" fmla="*/ 92773 h 250627"/>
                <a:gd name="connsiteX8" fmla="*/ 22244 w 471538"/>
                <a:gd name="connsiteY8" fmla="*/ 66485 h 250627"/>
                <a:gd name="connsiteX9" fmla="*/ 54343 w 471538"/>
                <a:gd name="connsiteY9" fmla="*/ 45815 h 250627"/>
                <a:gd name="connsiteX10" fmla="*/ 254844 w 471538"/>
                <a:gd name="connsiteY10" fmla="*/ 10001 h 250627"/>
                <a:gd name="connsiteX11" fmla="*/ 471538 w 471538"/>
                <a:gd name="connsiteY11" fmla="*/ 0 h 25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1538" h="250627">
                  <a:moveTo>
                    <a:pt x="471538" y="0"/>
                  </a:moveTo>
                  <a:cubicBezTo>
                    <a:pt x="460489" y="2762"/>
                    <a:pt x="449821" y="4953"/>
                    <a:pt x="439248" y="6953"/>
                  </a:cubicBezTo>
                  <a:cubicBezTo>
                    <a:pt x="316090" y="29432"/>
                    <a:pt x="207505" y="21336"/>
                    <a:pt x="117875" y="40862"/>
                  </a:cubicBezTo>
                  <a:cubicBezTo>
                    <a:pt x="99015" y="44767"/>
                    <a:pt x="75870" y="50864"/>
                    <a:pt x="51390" y="58102"/>
                  </a:cubicBezTo>
                  <a:cubicBezTo>
                    <a:pt x="38627" y="95060"/>
                    <a:pt x="-6426" y="204788"/>
                    <a:pt x="12719" y="226790"/>
                  </a:cubicBezTo>
                  <a:cubicBezTo>
                    <a:pt x="17291" y="232029"/>
                    <a:pt x="28340" y="239554"/>
                    <a:pt x="42913" y="248221"/>
                  </a:cubicBezTo>
                  <a:cubicBezTo>
                    <a:pt x="32912" y="251650"/>
                    <a:pt x="20053" y="252698"/>
                    <a:pt x="11004" y="242506"/>
                  </a:cubicBezTo>
                  <a:cubicBezTo>
                    <a:pt x="-6903" y="222694"/>
                    <a:pt x="-1092" y="137922"/>
                    <a:pt x="15100" y="92773"/>
                  </a:cubicBezTo>
                  <a:cubicBezTo>
                    <a:pt x="19577" y="80296"/>
                    <a:pt x="21387" y="72200"/>
                    <a:pt x="22244" y="66485"/>
                  </a:cubicBezTo>
                  <a:cubicBezTo>
                    <a:pt x="25101" y="52197"/>
                    <a:pt x="23292" y="55435"/>
                    <a:pt x="54343" y="45815"/>
                  </a:cubicBezTo>
                  <a:cubicBezTo>
                    <a:pt x="97491" y="32290"/>
                    <a:pt x="193884" y="5906"/>
                    <a:pt x="254844" y="10001"/>
                  </a:cubicBezTo>
                  <a:cubicBezTo>
                    <a:pt x="312090" y="13811"/>
                    <a:pt x="454012" y="1524"/>
                    <a:pt x="471538" y="0"/>
                  </a:cubicBezTo>
                  <a:close/>
                </a:path>
              </a:pathLst>
            </a:custGeom>
            <a:solidFill>
              <a:srgbClr val="537A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807">
              <a:extLst>
                <a:ext uri="{FF2B5EF4-FFF2-40B4-BE49-F238E27FC236}">
                  <a16:creationId xmlns:a16="http://schemas.microsoft.com/office/drawing/2014/main" id="{66BE6D22-3784-4D4C-96E1-6275B8303F72}"/>
                </a:ext>
              </a:extLst>
            </p:cNvPr>
            <p:cNvSpPr/>
            <p:nvPr/>
          </p:nvSpPr>
          <p:spPr>
            <a:xfrm>
              <a:off x="1520823" y="1094979"/>
              <a:ext cx="142133" cy="281026"/>
            </a:xfrm>
            <a:custGeom>
              <a:avLst/>
              <a:gdLst>
                <a:gd name="connsiteX0" fmla="*/ 20499 w 142133"/>
                <a:gd name="connsiteY0" fmla="*/ 277165 h 281026"/>
                <a:gd name="connsiteX1" fmla="*/ 142133 w 142133"/>
                <a:gd name="connsiteY1" fmla="*/ 269259 h 281026"/>
                <a:gd name="connsiteX2" fmla="*/ 18594 w 142133"/>
                <a:gd name="connsiteY2" fmla="*/ 280879 h 281026"/>
                <a:gd name="connsiteX3" fmla="*/ 1449 w 142133"/>
                <a:gd name="connsiteY3" fmla="*/ 280022 h 281026"/>
                <a:gd name="connsiteX4" fmla="*/ 83173 w 142133"/>
                <a:gd name="connsiteY4" fmla="*/ 81616 h 281026"/>
                <a:gd name="connsiteX5" fmla="*/ 87460 w 142133"/>
                <a:gd name="connsiteY5" fmla="*/ 22371 h 281026"/>
                <a:gd name="connsiteX6" fmla="*/ 122131 w 142133"/>
                <a:gd name="connsiteY6" fmla="*/ 2559 h 281026"/>
                <a:gd name="connsiteX7" fmla="*/ 20499 w 142133"/>
                <a:gd name="connsiteY7" fmla="*/ 277165 h 28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133" h="281026">
                  <a:moveTo>
                    <a:pt x="20499" y="277165"/>
                  </a:moveTo>
                  <a:cubicBezTo>
                    <a:pt x="60885" y="271831"/>
                    <a:pt x="102604" y="269259"/>
                    <a:pt x="142133" y="269259"/>
                  </a:cubicBezTo>
                  <a:cubicBezTo>
                    <a:pt x="97175" y="274593"/>
                    <a:pt x="45264" y="280022"/>
                    <a:pt x="18594" y="280879"/>
                  </a:cubicBezTo>
                  <a:cubicBezTo>
                    <a:pt x="9545" y="281260"/>
                    <a:pt x="3449" y="280879"/>
                    <a:pt x="1449" y="280022"/>
                  </a:cubicBezTo>
                  <a:cubicBezTo>
                    <a:pt x="-12172" y="273259"/>
                    <a:pt x="74506" y="120955"/>
                    <a:pt x="83173" y="81616"/>
                  </a:cubicBezTo>
                  <a:cubicBezTo>
                    <a:pt x="88793" y="56375"/>
                    <a:pt x="88412" y="34658"/>
                    <a:pt x="87460" y="22371"/>
                  </a:cubicBezTo>
                  <a:cubicBezTo>
                    <a:pt x="106795" y="-8014"/>
                    <a:pt x="113653" y="749"/>
                    <a:pt x="122131" y="2559"/>
                  </a:cubicBezTo>
                  <a:cubicBezTo>
                    <a:pt x="130703" y="4273"/>
                    <a:pt x="55932" y="214490"/>
                    <a:pt x="20499" y="277165"/>
                  </a:cubicBezTo>
                  <a:close/>
                </a:path>
              </a:pathLst>
            </a:custGeom>
            <a:solidFill>
              <a:srgbClr val="537A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808">
              <a:extLst>
                <a:ext uri="{FF2B5EF4-FFF2-40B4-BE49-F238E27FC236}">
                  <a16:creationId xmlns:a16="http://schemas.microsoft.com/office/drawing/2014/main" id="{B2D310E7-1627-45EA-8697-B760ADB60D90}"/>
                </a:ext>
              </a:extLst>
            </p:cNvPr>
            <p:cNvSpPr/>
            <p:nvPr/>
          </p:nvSpPr>
          <p:spPr>
            <a:xfrm>
              <a:off x="1337306" y="696108"/>
              <a:ext cx="562352" cy="546073"/>
            </a:xfrm>
            <a:custGeom>
              <a:avLst/>
              <a:gdLst>
                <a:gd name="connsiteX0" fmla="*/ 338128 w 562352"/>
                <a:gd name="connsiteY0" fmla="*/ 4143 h 546073"/>
                <a:gd name="connsiteX1" fmla="*/ 332603 w 562352"/>
                <a:gd name="connsiteY1" fmla="*/ 53387 h 546073"/>
                <a:gd name="connsiteX2" fmla="*/ 324507 w 562352"/>
                <a:gd name="connsiteY2" fmla="*/ 113490 h 546073"/>
                <a:gd name="connsiteX3" fmla="*/ 309362 w 562352"/>
                <a:gd name="connsiteY3" fmla="*/ 201215 h 546073"/>
                <a:gd name="connsiteX4" fmla="*/ 301838 w 562352"/>
                <a:gd name="connsiteY4" fmla="*/ 239791 h 546073"/>
                <a:gd name="connsiteX5" fmla="*/ 295456 w 562352"/>
                <a:gd name="connsiteY5" fmla="*/ 280558 h 546073"/>
                <a:gd name="connsiteX6" fmla="*/ 285074 w 562352"/>
                <a:gd name="connsiteY6" fmla="*/ 311514 h 546073"/>
                <a:gd name="connsiteX7" fmla="*/ 284216 w 562352"/>
                <a:gd name="connsiteY7" fmla="*/ 312753 h 546073"/>
                <a:gd name="connsiteX8" fmla="*/ 282121 w 562352"/>
                <a:gd name="connsiteY8" fmla="*/ 314943 h 546073"/>
                <a:gd name="connsiteX9" fmla="*/ 220780 w 562352"/>
                <a:gd name="connsiteY9" fmla="*/ 285130 h 546073"/>
                <a:gd name="connsiteX10" fmla="*/ 117529 w 562352"/>
                <a:gd name="connsiteY10" fmla="*/ 249983 h 546073"/>
                <a:gd name="connsiteX11" fmla="*/ 30566 w 562352"/>
                <a:gd name="connsiteY11" fmla="*/ 245601 h 546073"/>
                <a:gd name="connsiteX12" fmla="*/ 5229 w 562352"/>
                <a:gd name="connsiteY12" fmla="*/ 247602 h 546073"/>
                <a:gd name="connsiteX13" fmla="*/ 12659 w 562352"/>
                <a:gd name="connsiteY13" fmla="*/ 263604 h 546073"/>
                <a:gd name="connsiteX14" fmla="*/ 56664 w 562352"/>
                <a:gd name="connsiteY14" fmla="*/ 269128 h 546073"/>
                <a:gd name="connsiteX15" fmla="*/ 99145 w 562352"/>
                <a:gd name="connsiteY15" fmla="*/ 290940 h 546073"/>
                <a:gd name="connsiteX16" fmla="*/ 181537 w 562352"/>
                <a:gd name="connsiteY16" fmla="*/ 370950 h 546073"/>
                <a:gd name="connsiteX17" fmla="*/ 256022 w 562352"/>
                <a:gd name="connsiteY17" fmla="*/ 386571 h 546073"/>
                <a:gd name="connsiteX18" fmla="*/ 185918 w 562352"/>
                <a:gd name="connsiteY18" fmla="*/ 479440 h 546073"/>
                <a:gd name="connsiteX19" fmla="*/ 196682 w 562352"/>
                <a:gd name="connsiteY19" fmla="*/ 497252 h 546073"/>
                <a:gd name="connsiteX20" fmla="*/ 282311 w 562352"/>
                <a:gd name="connsiteY20" fmla="*/ 430767 h 546073"/>
                <a:gd name="connsiteX21" fmla="*/ 293456 w 562352"/>
                <a:gd name="connsiteY21" fmla="*/ 419433 h 546073"/>
                <a:gd name="connsiteX22" fmla="*/ 305933 w 562352"/>
                <a:gd name="connsiteY22" fmla="*/ 458961 h 546073"/>
                <a:gd name="connsiteX23" fmla="*/ 311648 w 562352"/>
                <a:gd name="connsiteY23" fmla="*/ 538400 h 546073"/>
                <a:gd name="connsiteX24" fmla="*/ 331556 w 562352"/>
                <a:gd name="connsiteY24" fmla="*/ 540495 h 546073"/>
                <a:gd name="connsiteX25" fmla="*/ 353273 w 562352"/>
                <a:gd name="connsiteY25" fmla="*/ 404955 h 546073"/>
                <a:gd name="connsiteX26" fmla="*/ 393087 w 562352"/>
                <a:gd name="connsiteY26" fmla="*/ 436959 h 546073"/>
                <a:gd name="connsiteX27" fmla="*/ 535867 w 562352"/>
                <a:gd name="connsiteY27" fmla="*/ 504681 h 546073"/>
                <a:gd name="connsiteX28" fmla="*/ 540058 w 562352"/>
                <a:gd name="connsiteY28" fmla="*/ 503634 h 546073"/>
                <a:gd name="connsiteX29" fmla="*/ 558822 w 562352"/>
                <a:gd name="connsiteY29" fmla="*/ 495156 h 546073"/>
                <a:gd name="connsiteX30" fmla="*/ 478336 w 562352"/>
                <a:gd name="connsiteY30" fmla="*/ 442483 h 546073"/>
                <a:gd name="connsiteX31" fmla="*/ 431568 w 562352"/>
                <a:gd name="connsiteY31" fmla="*/ 400097 h 546073"/>
                <a:gd name="connsiteX32" fmla="*/ 390992 w 562352"/>
                <a:gd name="connsiteY32" fmla="*/ 361140 h 546073"/>
                <a:gd name="connsiteX33" fmla="*/ 426710 w 562352"/>
                <a:gd name="connsiteY33" fmla="*/ 347424 h 546073"/>
                <a:gd name="connsiteX34" fmla="*/ 503958 w 562352"/>
                <a:gd name="connsiteY34" fmla="*/ 222360 h 546073"/>
                <a:gd name="connsiteX35" fmla="*/ 495290 w 562352"/>
                <a:gd name="connsiteY35" fmla="*/ 222551 h 546073"/>
                <a:gd name="connsiteX36" fmla="*/ 479479 w 562352"/>
                <a:gd name="connsiteY36" fmla="*/ 263794 h 546073"/>
                <a:gd name="connsiteX37" fmla="*/ 384896 w 562352"/>
                <a:gd name="connsiteY37" fmla="*/ 304466 h 546073"/>
                <a:gd name="connsiteX38" fmla="*/ 383086 w 562352"/>
                <a:gd name="connsiteY38" fmla="*/ 304942 h 546073"/>
                <a:gd name="connsiteX39" fmla="*/ 366798 w 562352"/>
                <a:gd name="connsiteY39" fmla="*/ 225694 h 546073"/>
                <a:gd name="connsiteX40" fmla="*/ 350891 w 562352"/>
                <a:gd name="connsiteY40" fmla="*/ 12239 h 546073"/>
                <a:gd name="connsiteX41" fmla="*/ 347367 w 562352"/>
                <a:gd name="connsiteY41" fmla="*/ 3666 h 546073"/>
                <a:gd name="connsiteX42" fmla="*/ 338128 w 562352"/>
                <a:gd name="connsiteY42" fmla="*/ 4143 h 546073"/>
                <a:gd name="connsiteX43" fmla="*/ 250307 w 562352"/>
                <a:gd name="connsiteY43" fmla="*/ 324659 h 546073"/>
                <a:gd name="connsiteX44" fmla="*/ 250307 w 562352"/>
                <a:gd name="connsiteY44" fmla="*/ 324659 h 546073"/>
                <a:gd name="connsiteX45" fmla="*/ 250307 w 562352"/>
                <a:gd name="connsiteY45" fmla="*/ 324659 h 546073"/>
                <a:gd name="connsiteX46" fmla="*/ 247926 w 562352"/>
                <a:gd name="connsiteY46" fmla="*/ 325040 h 546073"/>
                <a:gd name="connsiteX47" fmla="*/ 193443 w 562352"/>
                <a:gd name="connsiteY47" fmla="*/ 294179 h 546073"/>
                <a:gd name="connsiteX48" fmla="*/ 255260 w 562352"/>
                <a:gd name="connsiteY48" fmla="*/ 323992 h 546073"/>
                <a:gd name="connsiteX49" fmla="*/ 250307 w 562352"/>
                <a:gd name="connsiteY49" fmla="*/ 324659 h 54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2352" h="546073">
                  <a:moveTo>
                    <a:pt x="338128" y="4143"/>
                  </a:moveTo>
                  <a:cubicBezTo>
                    <a:pt x="333175" y="18621"/>
                    <a:pt x="334508" y="38052"/>
                    <a:pt x="332603" y="53387"/>
                  </a:cubicBezTo>
                  <a:cubicBezTo>
                    <a:pt x="330222" y="73485"/>
                    <a:pt x="327460" y="93487"/>
                    <a:pt x="324507" y="113490"/>
                  </a:cubicBezTo>
                  <a:cubicBezTo>
                    <a:pt x="320126" y="142827"/>
                    <a:pt x="315077" y="172068"/>
                    <a:pt x="309362" y="201215"/>
                  </a:cubicBezTo>
                  <a:cubicBezTo>
                    <a:pt x="306886" y="214074"/>
                    <a:pt x="304314" y="226932"/>
                    <a:pt x="301838" y="239791"/>
                  </a:cubicBezTo>
                  <a:cubicBezTo>
                    <a:pt x="299647" y="251221"/>
                    <a:pt x="300314" y="270462"/>
                    <a:pt x="295456" y="280558"/>
                  </a:cubicBezTo>
                  <a:cubicBezTo>
                    <a:pt x="290598" y="290655"/>
                    <a:pt x="286502" y="300846"/>
                    <a:pt x="285074" y="311514"/>
                  </a:cubicBezTo>
                  <a:cubicBezTo>
                    <a:pt x="284788" y="311895"/>
                    <a:pt x="284502" y="312467"/>
                    <a:pt x="284216" y="312753"/>
                  </a:cubicBezTo>
                  <a:cubicBezTo>
                    <a:pt x="283550" y="313610"/>
                    <a:pt x="282788" y="314277"/>
                    <a:pt x="282121" y="314943"/>
                  </a:cubicBezTo>
                  <a:cubicBezTo>
                    <a:pt x="261547" y="306371"/>
                    <a:pt x="241544" y="293893"/>
                    <a:pt x="220780" y="285130"/>
                  </a:cubicBezTo>
                  <a:cubicBezTo>
                    <a:pt x="186395" y="270652"/>
                    <a:pt x="154772" y="255603"/>
                    <a:pt x="117529" y="249983"/>
                  </a:cubicBezTo>
                  <a:cubicBezTo>
                    <a:pt x="88763" y="245697"/>
                    <a:pt x="59617" y="244268"/>
                    <a:pt x="30566" y="245601"/>
                  </a:cubicBezTo>
                  <a:cubicBezTo>
                    <a:pt x="23041" y="245982"/>
                    <a:pt x="12087" y="243696"/>
                    <a:pt x="5229" y="247602"/>
                  </a:cubicBezTo>
                  <a:cubicBezTo>
                    <a:pt x="-6106" y="253983"/>
                    <a:pt x="3134" y="261603"/>
                    <a:pt x="12659" y="263604"/>
                  </a:cubicBezTo>
                  <a:cubicBezTo>
                    <a:pt x="27232" y="266652"/>
                    <a:pt x="41805" y="264270"/>
                    <a:pt x="56664" y="269128"/>
                  </a:cubicBezTo>
                  <a:cubicBezTo>
                    <a:pt x="71904" y="273986"/>
                    <a:pt x="86192" y="281606"/>
                    <a:pt x="99145" y="290940"/>
                  </a:cubicBezTo>
                  <a:cubicBezTo>
                    <a:pt x="130768" y="313705"/>
                    <a:pt x="151724" y="346662"/>
                    <a:pt x="181537" y="370950"/>
                  </a:cubicBezTo>
                  <a:cubicBezTo>
                    <a:pt x="205254" y="390286"/>
                    <a:pt x="229543" y="388857"/>
                    <a:pt x="256022" y="386571"/>
                  </a:cubicBezTo>
                  <a:cubicBezTo>
                    <a:pt x="235734" y="419623"/>
                    <a:pt x="209731" y="448674"/>
                    <a:pt x="185918" y="479440"/>
                  </a:cubicBezTo>
                  <a:cubicBezTo>
                    <a:pt x="180203" y="486774"/>
                    <a:pt x="185633" y="501919"/>
                    <a:pt x="196682" y="497252"/>
                  </a:cubicBezTo>
                  <a:cubicBezTo>
                    <a:pt x="229447" y="483536"/>
                    <a:pt x="255356" y="453342"/>
                    <a:pt x="282311" y="430767"/>
                  </a:cubicBezTo>
                  <a:cubicBezTo>
                    <a:pt x="286693" y="427148"/>
                    <a:pt x="290312" y="423338"/>
                    <a:pt x="293456" y="419433"/>
                  </a:cubicBezTo>
                  <a:cubicBezTo>
                    <a:pt x="298694" y="432577"/>
                    <a:pt x="304219" y="446103"/>
                    <a:pt x="305933" y="458961"/>
                  </a:cubicBezTo>
                  <a:cubicBezTo>
                    <a:pt x="309458" y="485631"/>
                    <a:pt x="306219" y="512016"/>
                    <a:pt x="311648" y="538400"/>
                  </a:cubicBezTo>
                  <a:cubicBezTo>
                    <a:pt x="313458" y="547163"/>
                    <a:pt x="328031" y="549163"/>
                    <a:pt x="331556" y="540495"/>
                  </a:cubicBezTo>
                  <a:cubicBezTo>
                    <a:pt x="347939" y="500205"/>
                    <a:pt x="356797" y="450484"/>
                    <a:pt x="353273" y="404955"/>
                  </a:cubicBezTo>
                  <a:cubicBezTo>
                    <a:pt x="353939" y="413718"/>
                    <a:pt x="386039" y="432006"/>
                    <a:pt x="393087" y="436959"/>
                  </a:cubicBezTo>
                  <a:cubicBezTo>
                    <a:pt x="431473" y="463724"/>
                    <a:pt x="486051" y="508491"/>
                    <a:pt x="535867" y="504681"/>
                  </a:cubicBezTo>
                  <a:cubicBezTo>
                    <a:pt x="537486" y="504586"/>
                    <a:pt x="538819" y="504205"/>
                    <a:pt x="540058" y="503634"/>
                  </a:cubicBezTo>
                  <a:cubicBezTo>
                    <a:pt x="543677" y="503634"/>
                    <a:pt x="572157" y="503443"/>
                    <a:pt x="558822" y="495156"/>
                  </a:cubicBezTo>
                  <a:cubicBezTo>
                    <a:pt x="531771" y="478297"/>
                    <a:pt x="502148" y="463914"/>
                    <a:pt x="478336" y="442483"/>
                  </a:cubicBezTo>
                  <a:cubicBezTo>
                    <a:pt x="462715" y="428386"/>
                    <a:pt x="447094" y="414289"/>
                    <a:pt x="431568" y="400097"/>
                  </a:cubicBezTo>
                  <a:cubicBezTo>
                    <a:pt x="427758" y="396668"/>
                    <a:pt x="394135" y="360378"/>
                    <a:pt x="390992" y="361140"/>
                  </a:cubicBezTo>
                  <a:cubicBezTo>
                    <a:pt x="403184" y="358187"/>
                    <a:pt x="415090" y="353805"/>
                    <a:pt x="426710" y="347424"/>
                  </a:cubicBezTo>
                  <a:cubicBezTo>
                    <a:pt x="469954" y="323706"/>
                    <a:pt x="522627" y="278367"/>
                    <a:pt x="503958" y="222360"/>
                  </a:cubicBezTo>
                  <a:cubicBezTo>
                    <a:pt x="502625" y="218265"/>
                    <a:pt x="496338" y="218074"/>
                    <a:pt x="495290" y="222551"/>
                  </a:cubicBezTo>
                  <a:cubicBezTo>
                    <a:pt x="491861" y="237886"/>
                    <a:pt x="490242" y="251888"/>
                    <a:pt x="479479" y="263794"/>
                  </a:cubicBezTo>
                  <a:cubicBezTo>
                    <a:pt x="455381" y="290559"/>
                    <a:pt x="418900" y="298465"/>
                    <a:pt x="384896" y="304466"/>
                  </a:cubicBezTo>
                  <a:cubicBezTo>
                    <a:pt x="384419" y="304561"/>
                    <a:pt x="383753" y="304752"/>
                    <a:pt x="383086" y="304942"/>
                  </a:cubicBezTo>
                  <a:cubicBezTo>
                    <a:pt x="380228" y="277415"/>
                    <a:pt x="368513" y="245220"/>
                    <a:pt x="366798" y="225694"/>
                  </a:cubicBezTo>
                  <a:cubicBezTo>
                    <a:pt x="360512" y="153876"/>
                    <a:pt x="368513" y="83105"/>
                    <a:pt x="350891" y="12239"/>
                  </a:cubicBezTo>
                  <a:cubicBezTo>
                    <a:pt x="350129" y="9191"/>
                    <a:pt x="349272" y="6143"/>
                    <a:pt x="347367" y="3666"/>
                  </a:cubicBezTo>
                  <a:cubicBezTo>
                    <a:pt x="342319" y="-2144"/>
                    <a:pt x="339652" y="-334"/>
                    <a:pt x="338128" y="4143"/>
                  </a:cubicBezTo>
                  <a:close/>
                  <a:moveTo>
                    <a:pt x="250307" y="324659"/>
                  </a:moveTo>
                  <a:cubicBezTo>
                    <a:pt x="250307" y="324659"/>
                    <a:pt x="250212" y="324659"/>
                    <a:pt x="250307" y="324659"/>
                  </a:cubicBezTo>
                  <a:lnTo>
                    <a:pt x="250307" y="324659"/>
                  </a:lnTo>
                  <a:cubicBezTo>
                    <a:pt x="249450" y="324754"/>
                    <a:pt x="248688" y="324849"/>
                    <a:pt x="247926" y="325040"/>
                  </a:cubicBezTo>
                  <a:cubicBezTo>
                    <a:pt x="230019" y="314086"/>
                    <a:pt x="212017" y="303799"/>
                    <a:pt x="193443" y="294179"/>
                  </a:cubicBezTo>
                  <a:cubicBezTo>
                    <a:pt x="215255" y="303323"/>
                    <a:pt x="236687" y="313705"/>
                    <a:pt x="255260" y="323992"/>
                  </a:cubicBezTo>
                  <a:cubicBezTo>
                    <a:pt x="253641" y="324183"/>
                    <a:pt x="252022" y="324373"/>
                    <a:pt x="250307" y="324659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809">
              <a:extLst>
                <a:ext uri="{FF2B5EF4-FFF2-40B4-BE49-F238E27FC236}">
                  <a16:creationId xmlns:a16="http://schemas.microsoft.com/office/drawing/2014/main" id="{A3CDFCF7-AEB0-4B7A-9A13-DF6306F33721}"/>
                </a:ext>
              </a:extLst>
            </p:cNvPr>
            <p:cNvSpPr/>
            <p:nvPr/>
          </p:nvSpPr>
          <p:spPr>
            <a:xfrm>
              <a:off x="1596380" y="1399143"/>
              <a:ext cx="457619" cy="299349"/>
            </a:xfrm>
            <a:custGeom>
              <a:avLst/>
              <a:gdLst>
                <a:gd name="connsiteX0" fmla="*/ 457482 w 457619"/>
                <a:gd name="connsiteY0" fmla="*/ 43295 h 299349"/>
                <a:gd name="connsiteX1" fmla="*/ 451577 w 457619"/>
                <a:gd name="connsiteY1" fmla="*/ 66345 h 299349"/>
                <a:gd name="connsiteX2" fmla="*/ 127441 w 457619"/>
                <a:gd name="connsiteY2" fmla="*/ 18530 h 299349"/>
                <a:gd name="connsiteX3" fmla="*/ 19999 w 457619"/>
                <a:gd name="connsiteY3" fmla="*/ 16720 h 299349"/>
                <a:gd name="connsiteX4" fmla="*/ 28762 w 457619"/>
                <a:gd name="connsiteY4" fmla="*/ 114447 h 299349"/>
                <a:gd name="connsiteX5" fmla="*/ 113153 w 457619"/>
                <a:gd name="connsiteY5" fmla="*/ 287707 h 299349"/>
                <a:gd name="connsiteX6" fmla="*/ 48383 w 457619"/>
                <a:gd name="connsiteY6" fmla="*/ 262370 h 299349"/>
                <a:gd name="connsiteX7" fmla="*/ 52003 w 457619"/>
                <a:gd name="connsiteY7" fmla="*/ 222556 h 299349"/>
                <a:gd name="connsiteX8" fmla="*/ 1235 w 457619"/>
                <a:gd name="connsiteY8" fmla="*/ 17959 h 299349"/>
                <a:gd name="connsiteX9" fmla="*/ 187 w 457619"/>
                <a:gd name="connsiteY9" fmla="*/ 8624 h 299349"/>
                <a:gd name="connsiteX10" fmla="*/ 1139 w 457619"/>
                <a:gd name="connsiteY10" fmla="*/ 528 h 299349"/>
                <a:gd name="connsiteX11" fmla="*/ 297653 w 457619"/>
                <a:gd name="connsiteY11" fmla="*/ 25769 h 299349"/>
                <a:gd name="connsiteX12" fmla="*/ 416810 w 457619"/>
                <a:gd name="connsiteY12" fmla="*/ 9100 h 299349"/>
                <a:gd name="connsiteX13" fmla="*/ 457482 w 457619"/>
                <a:gd name="connsiteY13" fmla="*/ 43295 h 29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7619" h="299349">
                  <a:moveTo>
                    <a:pt x="457482" y="43295"/>
                  </a:moveTo>
                  <a:cubicBezTo>
                    <a:pt x="458244" y="50248"/>
                    <a:pt x="455768" y="58059"/>
                    <a:pt x="451577" y="66345"/>
                  </a:cubicBezTo>
                  <a:cubicBezTo>
                    <a:pt x="390426" y="53963"/>
                    <a:pt x="268601" y="31960"/>
                    <a:pt x="127441" y="18530"/>
                  </a:cubicBezTo>
                  <a:cubicBezTo>
                    <a:pt x="90008" y="15006"/>
                    <a:pt x="54384" y="14720"/>
                    <a:pt x="19999" y="16720"/>
                  </a:cubicBezTo>
                  <a:cubicBezTo>
                    <a:pt x="21047" y="29484"/>
                    <a:pt x="23428" y="60154"/>
                    <a:pt x="28762" y="114447"/>
                  </a:cubicBezTo>
                  <a:cubicBezTo>
                    <a:pt x="36001" y="189409"/>
                    <a:pt x="122297" y="274276"/>
                    <a:pt x="113153" y="287707"/>
                  </a:cubicBezTo>
                  <a:cubicBezTo>
                    <a:pt x="105057" y="299803"/>
                    <a:pt x="88007" y="314662"/>
                    <a:pt x="48383" y="262370"/>
                  </a:cubicBezTo>
                  <a:cubicBezTo>
                    <a:pt x="54575" y="255893"/>
                    <a:pt x="59337" y="244082"/>
                    <a:pt x="52003" y="222556"/>
                  </a:cubicBezTo>
                  <a:cubicBezTo>
                    <a:pt x="40763" y="189885"/>
                    <a:pt x="7997" y="63964"/>
                    <a:pt x="1235" y="17959"/>
                  </a:cubicBezTo>
                  <a:cubicBezTo>
                    <a:pt x="854" y="14149"/>
                    <a:pt x="473" y="11005"/>
                    <a:pt x="187" y="8624"/>
                  </a:cubicBezTo>
                  <a:cubicBezTo>
                    <a:pt x="-289" y="3576"/>
                    <a:pt x="187" y="909"/>
                    <a:pt x="1139" y="528"/>
                  </a:cubicBezTo>
                  <a:cubicBezTo>
                    <a:pt x="10283" y="-2520"/>
                    <a:pt x="195068" y="7862"/>
                    <a:pt x="297653" y="25769"/>
                  </a:cubicBezTo>
                  <a:cubicBezTo>
                    <a:pt x="400237" y="43962"/>
                    <a:pt x="413191" y="7386"/>
                    <a:pt x="416810" y="9100"/>
                  </a:cubicBezTo>
                  <a:cubicBezTo>
                    <a:pt x="420525" y="10529"/>
                    <a:pt x="455006" y="19006"/>
                    <a:pt x="457482" y="43295"/>
                  </a:cubicBezTo>
                  <a:close/>
                </a:path>
              </a:pathLst>
            </a:custGeom>
            <a:solidFill>
              <a:srgbClr val="537A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810">
              <a:extLst>
                <a:ext uri="{FF2B5EF4-FFF2-40B4-BE49-F238E27FC236}">
                  <a16:creationId xmlns:a16="http://schemas.microsoft.com/office/drawing/2014/main" id="{13DCC501-ACF9-4794-8983-75F3A946596B}"/>
                </a:ext>
              </a:extLst>
            </p:cNvPr>
            <p:cNvSpPr/>
            <p:nvPr/>
          </p:nvSpPr>
          <p:spPr>
            <a:xfrm>
              <a:off x="1534616" y="1468726"/>
              <a:ext cx="350560" cy="446221"/>
            </a:xfrm>
            <a:custGeom>
              <a:avLst/>
              <a:gdLst>
                <a:gd name="connsiteX0" fmla="*/ 273597 w 350560"/>
                <a:gd name="connsiteY0" fmla="*/ 2477 h 446221"/>
                <a:gd name="connsiteX1" fmla="*/ 269310 w 350560"/>
                <a:gd name="connsiteY1" fmla="*/ 1 h 446221"/>
                <a:gd name="connsiteX2" fmla="*/ 268739 w 350560"/>
                <a:gd name="connsiteY2" fmla="*/ 10859 h 446221"/>
                <a:gd name="connsiteX3" fmla="*/ 272168 w 350560"/>
                <a:gd name="connsiteY3" fmla="*/ 36005 h 446221"/>
                <a:gd name="connsiteX4" fmla="*/ 255404 w 350560"/>
                <a:gd name="connsiteY4" fmla="*/ 103728 h 446221"/>
                <a:gd name="connsiteX5" fmla="*/ 163202 w 350560"/>
                <a:gd name="connsiteY5" fmla="*/ 189548 h 446221"/>
                <a:gd name="connsiteX6" fmla="*/ 177965 w 350560"/>
                <a:gd name="connsiteY6" fmla="*/ 130207 h 446221"/>
                <a:gd name="connsiteX7" fmla="*/ 178251 w 350560"/>
                <a:gd name="connsiteY7" fmla="*/ 92774 h 446221"/>
                <a:gd name="connsiteX8" fmla="*/ 166726 w 350560"/>
                <a:gd name="connsiteY8" fmla="*/ 72486 h 446221"/>
                <a:gd name="connsiteX9" fmla="*/ 159011 w 350560"/>
                <a:gd name="connsiteY9" fmla="*/ 94774 h 446221"/>
                <a:gd name="connsiteX10" fmla="*/ 137579 w 350560"/>
                <a:gd name="connsiteY10" fmla="*/ 153734 h 446221"/>
                <a:gd name="connsiteX11" fmla="*/ 137579 w 350560"/>
                <a:gd name="connsiteY11" fmla="*/ 157354 h 446221"/>
                <a:gd name="connsiteX12" fmla="*/ 130626 w 350560"/>
                <a:gd name="connsiteY12" fmla="*/ 197454 h 446221"/>
                <a:gd name="connsiteX13" fmla="*/ 128816 w 350560"/>
                <a:gd name="connsiteY13" fmla="*/ 202883 h 446221"/>
                <a:gd name="connsiteX14" fmla="*/ 128721 w 350560"/>
                <a:gd name="connsiteY14" fmla="*/ 212599 h 446221"/>
                <a:gd name="connsiteX15" fmla="*/ 27851 w 350560"/>
                <a:gd name="connsiteY15" fmla="*/ 184691 h 446221"/>
                <a:gd name="connsiteX16" fmla="*/ 27089 w 350560"/>
                <a:gd name="connsiteY16" fmla="*/ 184976 h 446221"/>
                <a:gd name="connsiteX17" fmla="*/ 5468 w 350560"/>
                <a:gd name="connsiteY17" fmla="*/ 182214 h 446221"/>
                <a:gd name="connsiteX18" fmla="*/ 1372 w 350560"/>
                <a:gd name="connsiteY18" fmla="*/ 189834 h 446221"/>
                <a:gd name="connsiteX19" fmla="*/ 23660 w 350560"/>
                <a:gd name="connsiteY19" fmla="*/ 205074 h 446221"/>
                <a:gd name="connsiteX20" fmla="*/ 120530 w 350560"/>
                <a:gd name="connsiteY20" fmla="*/ 249556 h 446221"/>
                <a:gd name="connsiteX21" fmla="*/ 113100 w 350560"/>
                <a:gd name="connsiteY21" fmla="*/ 259462 h 446221"/>
                <a:gd name="connsiteX22" fmla="*/ 90240 w 350560"/>
                <a:gd name="connsiteY22" fmla="*/ 309373 h 446221"/>
                <a:gd name="connsiteX23" fmla="*/ 87859 w 350560"/>
                <a:gd name="connsiteY23" fmla="*/ 417386 h 446221"/>
                <a:gd name="connsiteX24" fmla="*/ 88716 w 350560"/>
                <a:gd name="connsiteY24" fmla="*/ 419482 h 446221"/>
                <a:gd name="connsiteX25" fmla="*/ 88240 w 350560"/>
                <a:gd name="connsiteY25" fmla="*/ 421768 h 446221"/>
                <a:gd name="connsiteX26" fmla="*/ 98908 w 350560"/>
                <a:gd name="connsiteY26" fmla="*/ 444247 h 446221"/>
                <a:gd name="connsiteX27" fmla="*/ 105385 w 350560"/>
                <a:gd name="connsiteY27" fmla="*/ 445104 h 446221"/>
                <a:gd name="connsiteX28" fmla="*/ 108052 w 350560"/>
                <a:gd name="connsiteY28" fmla="*/ 443104 h 446221"/>
                <a:gd name="connsiteX29" fmla="*/ 109195 w 350560"/>
                <a:gd name="connsiteY29" fmla="*/ 411957 h 446221"/>
                <a:gd name="connsiteX30" fmla="*/ 129674 w 350560"/>
                <a:gd name="connsiteY30" fmla="*/ 332233 h 446221"/>
                <a:gd name="connsiteX31" fmla="*/ 155867 w 350560"/>
                <a:gd name="connsiteY31" fmla="*/ 280988 h 446221"/>
                <a:gd name="connsiteX32" fmla="*/ 160154 w 350560"/>
                <a:gd name="connsiteY32" fmla="*/ 266129 h 446221"/>
                <a:gd name="connsiteX33" fmla="*/ 192253 w 350560"/>
                <a:gd name="connsiteY33" fmla="*/ 283274 h 446221"/>
                <a:gd name="connsiteX34" fmla="*/ 268739 w 350560"/>
                <a:gd name="connsiteY34" fmla="*/ 306515 h 446221"/>
                <a:gd name="connsiteX35" fmla="*/ 333509 w 350560"/>
                <a:gd name="connsiteY35" fmla="*/ 334043 h 446221"/>
                <a:gd name="connsiteX36" fmla="*/ 349511 w 350560"/>
                <a:gd name="connsiteY36" fmla="*/ 332042 h 446221"/>
                <a:gd name="connsiteX37" fmla="*/ 327413 w 350560"/>
                <a:gd name="connsiteY37" fmla="*/ 309659 h 446221"/>
                <a:gd name="connsiteX38" fmla="*/ 326365 w 350560"/>
                <a:gd name="connsiteY38" fmla="*/ 308611 h 446221"/>
                <a:gd name="connsiteX39" fmla="*/ 223019 w 350560"/>
                <a:gd name="connsiteY39" fmla="*/ 228506 h 446221"/>
                <a:gd name="connsiteX40" fmla="*/ 301409 w 350560"/>
                <a:gd name="connsiteY40" fmla="*/ 131636 h 446221"/>
                <a:gd name="connsiteX41" fmla="*/ 274644 w 350560"/>
                <a:gd name="connsiteY41" fmla="*/ 3811 h 446221"/>
                <a:gd name="connsiteX42" fmla="*/ 273597 w 350560"/>
                <a:gd name="connsiteY42" fmla="*/ 2477 h 446221"/>
                <a:gd name="connsiteX43" fmla="*/ 107861 w 350560"/>
                <a:gd name="connsiteY43" fmla="*/ 327851 h 446221"/>
                <a:gd name="connsiteX44" fmla="*/ 124435 w 350560"/>
                <a:gd name="connsiteY44" fmla="*/ 282608 h 446221"/>
                <a:gd name="connsiteX45" fmla="*/ 140818 w 350560"/>
                <a:gd name="connsiteY45" fmla="*/ 259557 h 446221"/>
                <a:gd name="connsiteX46" fmla="*/ 107861 w 350560"/>
                <a:gd name="connsiteY46" fmla="*/ 327851 h 4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0560" h="446221">
                  <a:moveTo>
                    <a:pt x="273597" y="2477"/>
                  </a:moveTo>
                  <a:cubicBezTo>
                    <a:pt x="272453" y="1144"/>
                    <a:pt x="271025" y="96"/>
                    <a:pt x="269310" y="1"/>
                  </a:cubicBezTo>
                  <a:cubicBezTo>
                    <a:pt x="263214" y="-95"/>
                    <a:pt x="268358" y="8764"/>
                    <a:pt x="268739" y="10859"/>
                  </a:cubicBezTo>
                  <a:cubicBezTo>
                    <a:pt x="269977" y="19337"/>
                    <a:pt x="271977" y="27338"/>
                    <a:pt x="272168" y="36005"/>
                  </a:cubicBezTo>
                  <a:cubicBezTo>
                    <a:pt x="272739" y="59627"/>
                    <a:pt x="264452" y="82297"/>
                    <a:pt x="255404" y="103728"/>
                  </a:cubicBezTo>
                  <a:cubicBezTo>
                    <a:pt x="234258" y="140685"/>
                    <a:pt x="202635" y="179452"/>
                    <a:pt x="163202" y="189548"/>
                  </a:cubicBezTo>
                  <a:cubicBezTo>
                    <a:pt x="165773" y="188882"/>
                    <a:pt x="177013" y="135922"/>
                    <a:pt x="177965" y="130207"/>
                  </a:cubicBezTo>
                  <a:cubicBezTo>
                    <a:pt x="180061" y="117825"/>
                    <a:pt x="179775" y="105157"/>
                    <a:pt x="178251" y="92774"/>
                  </a:cubicBezTo>
                  <a:cubicBezTo>
                    <a:pt x="177870" y="89917"/>
                    <a:pt x="170631" y="57818"/>
                    <a:pt x="166726" y="72486"/>
                  </a:cubicBezTo>
                  <a:cubicBezTo>
                    <a:pt x="164726" y="80201"/>
                    <a:pt x="161773" y="87440"/>
                    <a:pt x="159011" y="94774"/>
                  </a:cubicBezTo>
                  <a:cubicBezTo>
                    <a:pt x="147295" y="112872"/>
                    <a:pt x="146819" y="134589"/>
                    <a:pt x="137579" y="153734"/>
                  </a:cubicBezTo>
                  <a:cubicBezTo>
                    <a:pt x="137103" y="155068"/>
                    <a:pt x="137103" y="156306"/>
                    <a:pt x="137579" y="157354"/>
                  </a:cubicBezTo>
                  <a:cubicBezTo>
                    <a:pt x="134151" y="170403"/>
                    <a:pt x="131674" y="183643"/>
                    <a:pt x="130626" y="197454"/>
                  </a:cubicBezTo>
                  <a:cubicBezTo>
                    <a:pt x="129674" y="199168"/>
                    <a:pt x="129007" y="201074"/>
                    <a:pt x="128816" y="202883"/>
                  </a:cubicBezTo>
                  <a:cubicBezTo>
                    <a:pt x="128531" y="206408"/>
                    <a:pt x="128531" y="209551"/>
                    <a:pt x="128721" y="212599"/>
                  </a:cubicBezTo>
                  <a:cubicBezTo>
                    <a:pt x="97003" y="198407"/>
                    <a:pt x="61379" y="180404"/>
                    <a:pt x="27851" y="184691"/>
                  </a:cubicBezTo>
                  <a:cubicBezTo>
                    <a:pt x="27566" y="184691"/>
                    <a:pt x="27375" y="184976"/>
                    <a:pt x="27089" y="184976"/>
                  </a:cubicBezTo>
                  <a:cubicBezTo>
                    <a:pt x="19850" y="184024"/>
                    <a:pt x="12707" y="183262"/>
                    <a:pt x="5468" y="182214"/>
                  </a:cubicBezTo>
                  <a:cubicBezTo>
                    <a:pt x="1086" y="181547"/>
                    <a:pt x="-1867" y="186500"/>
                    <a:pt x="1372" y="189834"/>
                  </a:cubicBezTo>
                  <a:cubicBezTo>
                    <a:pt x="7373" y="196120"/>
                    <a:pt x="14897" y="202883"/>
                    <a:pt x="23660" y="205074"/>
                  </a:cubicBezTo>
                  <a:cubicBezTo>
                    <a:pt x="51759" y="223838"/>
                    <a:pt x="85478" y="247746"/>
                    <a:pt x="120530" y="249556"/>
                  </a:cubicBezTo>
                  <a:cubicBezTo>
                    <a:pt x="117767" y="252794"/>
                    <a:pt x="115196" y="256128"/>
                    <a:pt x="113100" y="259462"/>
                  </a:cubicBezTo>
                  <a:cubicBezTo>
                    <a:pt x="103480" y="274892"/>
                    <a:pt x="95574" y="291942"/>
                    <a:pt x="90240" y="309373"/>
                  </a:cubicBezTo>
                  <a:cubicBezTo>
                    <a:pt x="79191" y="345091"/>
                    <a:pt x="80810" y="381096"/>
                    <a:pt x="87859" y="417386"/>
                  </a:cubicBezTo>
                  <a:cubicBezTo>
                    <a:pt x="88049" y="418243"/>
                    <a:pt x="88430" y="418815"/>
                    <a:pt x="88716" y="419482"/>
                  </a:cubicBezTo>
                  <a:cubicBezTo>
                    <a:pt x="88430" y="420244"/>
                    <a:pt x="88049" y="420911"/>
                    <a:pt x="88240" y="421768"/>
                  </a:cubicBezTo>
                  <a:cubicBezTo>
                    <a:pt x="90050" y="430436"/>
                    <a:pt x="93574" y="437198"/>
                    <a:pt x="98908" y="444247"/>
                  </a:cubicBezTo>
                  <a:cubicBezTo>
                    <a:pt x="100908" y="446819"/>
                    <a:pt x="103670" y="446628"/>
                    <a:pt x="105385" y="445104"/>
                  </a:cubicBezTo>
                  <a:cubicBezTo>
                    <a:pt x="106433" y="444818"/>
                    <a:pt x="107385" y="444247"/>
                    <a:pt x="108052" y="443104"/>
                  </a:cubicBezTo>
                  <a:cubicBezTo>
                    <a:pt x="113005" y="433865"/>
                    <a:pt x="110243" y="422720"/>
                    <a:pt x="109195" y="411957"/>
                  </a:cubicBezTo>
                  <a:cubicBezTo>
                    <a:pt x="113957" y="384239"/>
                    <a:pt x="116434" y="358141"/>
                    <a:pt x="129674" y="332233"/>
                  </a:cubicBezTo>
                  <a:cubicBezTo>
                    <a:pt x="138341" y="315088"/>
                    <a:pt x="149105" y="299086"/>
                    <a:pt x="155867" y="280988"/>
                  </a:cubicBezTo>
                  <a:cubicBezTo>
                    <a:pt x="157772" y="275940"/>
                    <a:pt x="158915" y="270987"/>
                    <a:pt x="160154" y="266129"/>
                  </a:cubicBezTo>
                  <a:cubicBezTo>
                    <a:pt x="170917" y="271654"/>
                    <a:pt x="180918" y="278893"/>
                    <a:pt x="192253" y="283274"/>
                  </a:cubicBezTo>
                  <a:cubicBezTo>
                    <a:pt x="216827" y="292704"/>
                    <a:pt x="243688" y="297181"/>
                    <a:pt x="268739" y="306515"/>
                  </a:cubicBezTo>
                  <a:cubicBezTo>
                    <a:pt x="290741" y="314707"/>
                    <a:pt x="312363" y="323851"/>
                    <a:pt x="333509" y="334043"/>
                  </a:cubicBezTo>
                  <a:cubicBezTo>
                    <a:pt x="341224" y="337757"/>
                    <a:pt x="354368" y="345282"/>
                    <a:pt x="349511" y="332042"/>
                  </a:cubicBezTo>
                  <a:cubicBezTo>
                    <a:pt x="346463" y="323660"/>
                    <a:pt x="333890" y="315374"/>
                    <a:pt x="327413" y="309659"/>
                  </a:cubicBezTo>
                  <a:cubicBezTo>
                    <a:pt x="327032" y="309373"/>
                    <a:pt x="326841" y="308897"/>
                    <a:pt x="326365" y="308611"/>
                  </a:cubicBezTo>
                  <a:cubicBezTo>
                    <a:pt x="289503" y="282512"/>
                    <a:pt x="258833" y="252699"/>
                    <a:pt x="223019" y="228506"/>
                  </a:cubicBezTo>
                  <a:cubicBezTo>
                    <a:pt x="259785" y="207932"/>
                    <a:pt x="288170" y="171451"/>
                    <a:pt x="301409" y="131636"/>
                  </a:cubicBezTo>
                  <a:cubicBezTo>
                    <a:pt x="317411" y="83535"/>
                    <a:pt x="304648" y="43244"/>
                    <a:pt x="274644" y="3811"/>
                  </a:cubicBezTo>
                  <a:cubicBezTo>
                    <a:pt x="274358" y="3334"/>
                    <a:pt x="273977" y="2858"/>
                    <a:pt x="273597" y="2477"/>
                  </a:cubicBezTo>
                  <a:close/>
                  <a:moveTo>
                    <a:pt x="107861" y="327851"/>
                  </a:moveTo>
                  <a:cubicBezTo>
                    <a:pt x="111195" y="312611"/>
                    <a:pt x="116529" y="297562"/>
                    <a:pt x="124435" y="282608"/>
                  </a:cubicBezTo>
                  <a:cubicBezTo>
                    <a:pt x="128912" y="274035"/>
                    <a:pt x="134912" y="266796"/>
                    <a:pt x="140818" y="259557"/>
                  </a:cubicBezTo>
                  <a:cubicBezTo>
                    <a:pt x="136722" y="283846"/>
                    <a:pt x="117196" y="309659"/>
                    <a:pt x="107861" y="327851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6" name="Freeform: Shape 811">
              <a:extLst>
                <a:ext uri="{FF2B5EF4-FFF2-40B4-BE49-F238E27FC236}">
                  <a16:creationId xmlns:a16="http://schemas.microsoft.com/office/drawing/2014/main" id="{D691C7E9-0489-4E5C-BF54-8D732453F7B0}"/>
                </a:ext>
              </a:extLst>
            </p:cNvPr>
            <p:cNvSpPr/>
            <p:nvPr/>
          </p:nvSpPr>
          <p:spPr>
            <a:xfrm>
              <a:off x="1859935" y="1235590"/>
              <a:ext cx="376900" cy="482297"/>
            </a:xfrm>
            <a:custGeom>
              <a:avLst/>
              <a:gdLst>
                <a:gd name="connsiteX0" fmla="*/ 272604 w 376900"/>
                <a:gd name="connsiteY0" fmla="*/ 5014 h 482297"/>
                <a:gd name="connsiteX1" fmla="*/ 300417 w 376900"/>
                <a:gd name="connsiteY1" fmla="*/ 81214 h 482297"/>
                <a:gd name="connsiteX2" fmla="*/ 301274 w 376900"/>
                <a:gd name="connsiteY2" fmla="*/ 103121 h 482297"/>
                <a:gd name="connsiteX3" fmla="*/ 292892 w 376900"/>
                <a:gd name="connsiteY3" fmla="*/ 155699 h 482297"/>
                <a:gd name="connsiteX4" fmla="*/ 283367 w 376900"/>
                <a:gd name="connsiteY4" fmla="*/ 180655 h 482297"/>
                <a:gd name="connsiteX5" fmla="*/ 270794 w 376900"/>
                <a:gd name="connsiteY5" fmla="*/ 202372 h 482297"/>
                <a:gd name="connsiteX6" fmla="*/ 314133 w 376900"/>
                <a:gd name="connsiteY6" fmla="*/ 286573 h 482297"/>
                <a:gd name="connsiteX7" fmla="*/ 316609 w 376900"/>
                <a:gd name="connsiteY7" fmla="*/ 288954 h 482297"/>
                <a:gd name="connsiteX8" fmla="*/ 316800 w 376900"/>
                <a:gd name="connsiteY8" fmla="*/ 289144 h 482297"/>
                <a:gd name="connsiteX9" fmla="*/ 348137 w 376900"/>
                <a:gd name="connsiteY9" fmla="*/ 311242 h 482297"/>
                <a:gd name="connsiteX10" fmla="*/ 368235 w 376900"/>
                <a:gd name="connsiteY10" fmla="*/ 321529 h 482297"/>
                <a:gd name="connsiteX11" fmla="*/ 373759 w 376900"/>
                <a:gd name="connsiteY11" fmla="*/ 326482 h 482297"/>
                <a:gd name="connsiteX12" fmla="*/ 373950 w 376900"/>
                <a:gd name="connsiteY12" fmla="*/ 326673 h 482297"/>
                <a:gd name="connsiteX13" fmla="*/ 375950 w 376900"/>
                <a:gd name="connsiteY13" fmla="*/ 329626 h 482297"/>
                <a:gd name="connsiteX14" fmla="*/ 343851 w 376900"/>
                <a:gd name="connsiteY14" fmla="*/ 331912 h 482297"/>
                <a:gd name="connsiteX15" fmla="*/ 316800 w 376900"/>
                <a:gd name="connsiteY15" fmla="*/ 320005 h 482297"/>
                <a:gd name="connsiteX16" fmla="*/ 283653 w 376900"/>
                <a:gd name="connsiteY16" fmla="*/ 300289 h 482297"/>
                <a:gd name="connsiteX17" fmla="*/ 229836 w 376900"/>
                <a:gd name="connsiteY17" fmla="*/ 260474 h 482297"/>
                <a:gd name="connsiteX18" fmla="*/ 202595 w 376900"/>
                <a:gd name="connsiteY18" fmla="*/ 316767 h 482297"/>
                <a:gd name="connsiteX19" fmla="*/ 172020 w 376900"/>
                <a:gd name="connsiteY19" fmla="*/ 377346 h 482297"/>
                <a:gd name="connsiteX20" fmla="*/ 171353 w 376900"/>
                <a:gd name="connsiteY20" fmla="*/ 380108 h 482297"/>
                <a:gd name="connsiteX21" fmla="*/ 167448 w 376900"/>
                <a:gd name="connsiteY21" fmla="*/ 472882 h 482297"/>
                <a:gd name="connsiteX22" fmla="*/ 150017 w 376900"/>
                <a:gd name="connsiteY22" fmla="*/ 478311 h 482297"/>
                <a:gd name="connsiteX23" fmla="*/ 141254 w 376900"/>
                <a:gd name="connsiteY23" fmla="*/ 444402 h 482297"/>
                <a:gd name="connsiteX24" fmla="*/ 138873 w 376900"/>
                <a:gd name="connsiteY24" fmla="*/ 373536 h 482297"/>
                <a:gd name="connsiteX25" fmla="*/ 147159 w 376900"/>
                <a:gd name="connsiteY25" fmla="*/ 334198 h 482297"/>
                <a:gd name="connsiteX26" fmla="*/ 169734 w 376900"/>
                <a:gd name="connsiteY26" fmla="*/ 272476 h 482297"/>
                <a:gd name="connsiteX27" fmla="*/ 178306 w 376900"/>
                <a:gd name="connsiteY27" fmla="*/ 245329 h 482297"/>
                <a:gd name="connsiteX28" fmla="*/ 114774 w 376900"/>
                <a:gd name="connsiteY28" fmla="*/ 280858 h 482297"/>
                <a:gd name="connsiteX29" fmla="*/ 84866 w 376900"/>
                <a:gd name="connsiteY29" fmla="*/ 297241 h 482297"/>
                <a:gd name="connsiteX30" fmla="*/ 87438 w 376900"/>
                <a:gd name="connsiteY30" fmla="*/ 286763 h 482297"/>
                <a:gd name="connsiteX31" fmla="*/ 140301 w 376900"/>
                <a:gd name="connsiteY31" fmla="*/ 217897 h 482297"/>
                <a:gd name="connsiteX32" fmla="*/ 167829 w 376900"/>
                <a:gd name="connsiteY32" fmla="*/ 206467 h 482297"/>
                <a:gd name="connsiteX33" fmla="*/ 148493 w 376900"/>
                <a:gd name="connsiteY33" fmla="*/ 191418 h 482297"/>
                <a:gd name="connsiteX34" fmla="*/ 74769 w 376900"/>
                <a:gd name="connsiteY34" fmla="*/ 147603 h 482297"/>
                <a:gd name="connsiteX35" fmla="*/ 26382 w 376900"/>
                <a:gd name="connsiteY35" fmla="*/ 131315 h 482297"/>
                <a:gd name="connsiteX36" fmla="*/ 2284 w 376900"/>
                <a:gd name="connsiteY36" fmla="*/ 127029 h 482297"/>
                <a:gd name="connsiteX37" fmla="*/ 1236 w 376900"/>
                <a:gd name="connsiteY37" fmla="*/ 119885 h 482297"/>
                <a:gd name="connsiteX38" fmla="*/ 105916 w 376900"/>
                <a:gd name="connsiteY38" fmla="*/ 113122 h 482297"/>
                <a:gd name="connsiteX39" fmla="*/ 159923 w 376900"/>
                <a:gd name="connsiteY39" fmla="*/ 132077 h 482297"/>
                <a:gd name="connsiteX40" fmla="*/ 206310 w 376900"/>
                <a:gd name="connsiteY40" fmla="*/ 161795 h 482297"/>
                <a:gd name="connsiteX41" fmla="*/ 202309 w 376900"/>
                <a:gd name="connsiteY41" fmla="*/ 57687 h 482297"/>
                <a:gd name="connsiteX42" fmla="*/ 203833 w 376900"/>
                <a:gd name="connsiteY42" fmla="*/ 32255 h 482297"/>
                <a:gd name="connsiteX43" fmla="*/ 202976 w 376900"/>
                <a:gd name="connsiteY43" fmla="*/ 16444 h 482297"/>
                <a:gd name="connsiteX44" fmla="*/ 208977 w 376900"/>
                <a:gd name="connsiteY44" fmla="*/ 19111 h 482297"/>
                <a:gd name="connsiteX45" fmla="*/ 230979 w 376900"/>
                <a:gd name="connsiteY45" fmla="*/ 81214 h 482297"/>
                <a:gd name="connsiteX46" fmla="*/ 234885 w 376900"/>
                <a:gd name="connsiteY46" fmla="*/ 145126 h 482297"/>
                <a:gd name="connsiteX47" fmla="*/ 265936 w 376900"/>
                <a:gd name="connsiteY47" fmla="*/ 74165 h 482297"/>
                <a:gd name="connsiteX48" fmla="*/ 266222 w 376900"/>
                <a:gd name="connsiteY48" fmla="*/ 48257 h 482297"/>
                <a:gd name="connsiteX49" fmla="*/ 261269 w 376900"/>
                <a:gd name="connsiteY49" fmla="*/ 5776 h 482297"/>
                <a:gd name="connsiteX50" fmla="*/ 262888 w 376900"/>
                <a:gd name="connsiteY50" fmla="*/ 823 h 482297"/>
                <a:gd name="connsiteX51" fmla="*/ 272604 w 376900"/>
                <a:gd name="connsiteY51" fmla="*/ 5014 h 48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6900" h="482297">
                  <a:moveTo>
                    <a:pt x="272604" y="5014"/>
                  </a:moveTo>
                  <a:cubicBezTo>
                    <a:pt x="288987" y="27778"/>
                    <a:pt x="297559" y="53972"/>
                    <a:pt x="300417" y="81214"/>
                  </a:cubicBezTo>
                  <a:cubicBezTo>
                    <a:pt x="300893" y="88548"/>
                    <a:pt x="301464" y="95787"/>
                    <a:pt x="301274" y="103121"/>
                  </a:cubicBezTo>
                  <a:cubicBezTo>
                    <a:pt x="301179" y="121028"/>
                    <a:pt x="298321" y="138649"/>
                    <a:pt x="292892" y="155699"/>
                  </a:cubicBezTo>
                  <a:cubicBezTo>
                    <a:pt x="290511" y="164272"/>
                    <a:pt x="286986" y="172558"/>
                    <a:pt x="283367" y="180655"/>
                  </a:cubicBezTo>
                  <a:cubicBezTo>
                    <a:pt x="281748" y="183798"/>
                    <a:pt x="270032" y="199895"/>
                    <a:pt x="270794" y="202372"/>
                  </a:cubicBezTo>
                  <a:cubicBezTo>
                    <a:pt x="280986" y="234852"/>
                    <a:pt x="288129" y="261808"/>
                    <a:pt x="314133" y="286573"/>
                  </a:cubicBezTo>
                  <a:lnTo>
                    <a:pt x="316609" y="288954"/>
                  </a:lnTo>
                  <a:cubicBezTo>
                    <a:pt x="316800" y="289144"/>
                    <a:pt x="316800" y="289144"/>
                    <a:pt x="316800" y="289144"/>
                  </a:cubicBezTo>
                  <a:cubicBezTo>
                    <a:pt x="326229" y="297812"/>
                    <a:pt x="336516" y="305242"/>
                    <a:pt x="348137" y="311242"/>
                  </a:cubicBezTo>
                  <a:cubicBezTo>
                    <a:pt x="353757" y="314195"/>
                    <a:pt x="362043" y="317053"/>
                    <a:pt x="368235" y="321529"/>
                  </a:cubicBezTo>
                  <a:cubicBezTo>
                    <a:pt x="370521" y="323053"/>
                    <a:pt x="372140" y="324577"/>
                    <a:pt x="373759" y="326482"/>
                  </a:cubicBezTo>
                  <a:cubicBezTo>
                    <a:pt x="373950" y="326673"/>
                    <a:pt x="373950" y="326673"/>
                    <a:pt x="373950" y="326673"/>
                  </a:cubicBezTo>
                  <a:cubicBezTo>
                    <a:pt x="374712" y="327721"/>
                    <a:pt x="375188" y="328578"/>
                    <a:pt x="375950" y="329626"/>
                  </a:cubicBezTo>
                  <a:cubicBezTo>
                    <a:pt x="382998" y="342484"/>
                    <a:pt x="348708" y="333531"/>
                    <a:pt x="343851" y="331912"/>
                  </a:cubicBezTo>
                  <a:cubicBezTo>
                    <a:pt x="334707" y="328959"/>
                    <a:pt x="325563" y="324673"/>
                    <a:pt x="316800" y="320005"/>
                  </a:cubicBezTo>
                  <a:cubicBezTo>
                    <a:pt x="305179" y="314005"/>
                    <a:pt x="294035" y="306766"/>
                    <a:pt x="283653" y="300289"/>
                  </a:cubicBezTo>
                  <a:cubicBezTo>
                    <a:pt x="265460" y="288668"/>
                    <a:pt x="249172" y="269809"/>
                    <a:pt x="229836" y="260474"/>
                  </a:cubicBezTo>
                  <a:cubicBezTo>
                    <a:pt x="240028" y="274000"/>
                    <a:pt x="210024" y="305813"/>
                    <a:pt x="202595" y="316767"/>
                  </a:cubicBezTo>
                  <a:cubicBezTo>
                    <a:pt x="190117" y="335531"/>
                    <a:pt x="177925" y="355438"/>
                    <a:pt x="172020" y="377346"/>
                  </a:cubicBezTo>
                  <a:cubicBezTo>
                    <a:pt x="171829" y="378203"/>
                    <a:pt x="171543" y="379251"/>
                    <a:pt x="171353" y="380108"/>
                  </a:cubicBezTo>
                  <a:cubicBezTo>
                    <a:pt x="163733" y="410588"/>
                    <a:pt x="164590" y="442021"/>
                    <a:pt x="167448" y="472882"/>
                  </a:cubicBezTo>
                  <a:cubicBezTo>
                    <a:pt x="168400" y="483645"/>
                    <a:pt x="155732" y="484788"/>
                    <a:pt x="150017" y="478311"/>
                  </a:cubicBezTo>
                  <a:cubicBezTo>
                    <a:pt x="143921" y="471453"/>
                    <a:pt x="142778" y="453070"/>
                    <a:pt x="141254" y="444402"/>
                  </a:cubicBezTo>
                  <a:cubicBezTo>
                    <a:pt x="137063" y="421066"/>
                    <a:pt x="136301" y="397253"/>
                    <a:pt x="138873" y="373536"/>
                  </a:cubicBezTo>
                  <a:cubicBezTo>
                    <a:pt x="140301" y="359915"/>
                    <a:pt x="143254" y="346866"/>
                    <a:pt x="147159" y="334198"/>
                  </a:cubicBezTo>
                  <a:cubicBezTo>
                    <a:pt x="153255" y="313147"/>
                    <a:pt x="161733" y="293335"/>
                    <a:pt x="169734" y="272476"/>
                  </a:cubicBezTo>
                  <a:cubicBezTo>
                    <a:pt x="170686" y="269332"/>
                    <a:pt x="176115" y="247615"/>
                    <a:pt x="178306" y="245329"/>
                  </a:cubicBezTo>
                  <a:cubicBezTo>
                    <a:pt x="156113" y="255045"/>
                    <a:pt x="134682" y="266856"/>
                    <a:pt x="114774" y="280858"/>
                  </a:cubicBezTo>
                  <a:cubicBezTo>
                    <a:pt x="108488" y="285334"/>
                    <a:pt x="85533" y="316481"/>
                    <a:pt x="84866" y="297241"/>
                  </a:cubicBezTo>
                  <a:cubicBezTo>
                    <a:pt x="84580" y="293621"/>
                    <a:pt x="85914" y="290097"/>
                    <a:pt x="87438" y="286763"/>
                  </a:cubicBezTo>
                  <a:cubicBezTo>
                    <a:pt x="98201" y="261617"/>
                    <a:pt x="115917" y="231709"/>
                    <a:pt x="140301" y="217897"/>
                  </a:cubicBezTo>
                  <a:cubicBezTo>
                    <a:pt x="148588" y="213516"/>
                    <a:pt x="158018" y="209325"/>
                    <a:pt x="167829" y="206467"/>
                  </a:cubicBezTo>
                  <a:cubicBezTo>
                    <a:pt x="161447" y="200657"/>
                    <a:pt x="151350" y="193799"/>
                    <a:pt x="148493" y="191418"/>
                  </a:cubicBezTo>
                  <a:cubicBezTo>
                    <a:pt x="126204" y="173511"/>
                    <a:pt x="101154" y="159128"/>
                    <a:pt x="74769" y="147603"/>
                  </a:cubicBezTo>
                  <a:cubicBezTo>
                    <a:pt x="62482" y="142364"/>
                    <a:pt x="40479" y="130172"/>
                    <a:pt x="26382" y="131315"/>
                  </a:cubicBezTo>
                  <a:cubicBezTo>
                    <a:pt x="18096" y="132172"/>
                    <a:pt x="9999" y="131029"/>
                    <a:pt x="2284" y="127029"/>
                  </a:cubicBezTo>
                  <a:cubicBezTo>
                    <a:pt x="-2" y="125886"/>
                    <a:pt x="-954" y="121885"/>
                    <a:pt x="1236" y="119885"/>
                  </a:cubicBezTo>
                  <a:cubicBezTo>
                    <a:pt x="28573" y="97311"/>
                    <a:pt x="74293" y="105693"/>
                    <a:pt x="105916" y="113122"/>
                  </a:cubicBezTo>
                  <a:cubicBezTo>
                    <a:pt x="124585" y="117409"/>
                    <a:pt x="142683" y="123790"/>
                    <a:pt x="159923" y="132077"/>
                  </a:cubicBezTo>
                  <a:cubicBezTo>
                    <a:pt x="167448" y="135887"/>
                    <a:pt x="205262" y="152556"/>
                    <a:pt x="206310" y="161795"/>
                  </a:cubicBezTo>
                  <a:cubicBezTo>
                    <a:pt x="202690" y="126743"/>
                    <a:pt x="199833" y="92739"/>
                    <a:pt x="202309" y="57687"/>
                  </a:cubicBezTo>
                  <a:cubicBezTo>
                    <a:pt x="202785" y="49305"/>
                    <a:pt x="204024" y="40637"/>
                    <a:pt x="203833" y="32255"/>
                  </a:cubicBezTo>
                  <a:cubicBezTo>
                    <a:pt x="203738" y="28826"/>
                    <a:pt x="200690" y="18730"/>
                    <a:pt x="202976" y="16444"/>
                  </a:cubicBezTo>
                  <a:cubicBezTo>
                    <a:pt x="204500" y="14539"/>
                    <a:pt x="207643" y="16825"/>
                    <a:pt x="208977" y="19111"/>
                  </a:cubicBezTo>
                  <a:cubicBezTo>
                    <a:pt x="221264" y="37589"/>
                    <a:pt x="228503" y="59211"/>
                    <a:pt x="230979" y="81214"/>
                  </a:cubicBezTo>
                  <a:cubicBezTo>
                    <a:pt x="233361" y="102931"/>
                    <a:pt x="229551" y="123695"/>
                    <a:pt x="234885" y="145126"/>
                  </a:cubicBezTo>
                  <a:cubicBezTo>
                    <a:pt x="248410" y="121695"/>
                    <a:pt x="261840" y="101883"/>
                    <a:pt x="265936" y="74165"/>
                  </a:cubicBezTo>
                  <a:cubicBezTo>
                    <a:pt x="267460" y="65116"/>
                    <a:pt x="267079" y="56544"/>
                    <a:pt x="266222" y="48257"/>
                  </a:cubicBezTo>
                  <a:cubicBezTo>
                    <a:pt x="264888" y="34065"/>
                    <a:pt x="261364" y="20539"/>
                    <a:pt x="261269" y="5776"/>
                  </a:cubicBezTo>
                  <a:cubicBezTo>
                    <a:pt x="261174" y="3299"/>
                    <a:pt x="261650" y="1394"/>
                    <a:pt x="262888" y="823"/>
                  </a:cubicBezTo>
                  <a:cubicBezTo>
                    <a:pt x="266412" y="-1654"/>
                    <a:pt x="270508" y="1966"/>
                    <a:pt x="272604" y="5014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7" name="Freeform: Shape 812">
              <a:extLst>
                <a:ext uri="{FF2B5EF4-FFF2-40B4-BE49-F238E27FC236}">
                  <a16:creationId xmlns:a16="http://schemas.microsoft.com/office/drawing/2014/main" id="{DEC7CBCB-40C2-4D02-8503-B97B2B0F62EA}"/>
                </a:ext>
              </a:extLst>
            </p:cNvPr>
            <p:cNvSpPr/>
            <p:nvPr/>
          </p:nvSpPr>
          <p:spPr>
            <a:xfrm>
              <a:off x="740400" y="1771051"/>
              <a:ext cx="119996" cy="46482"/>
            </a:xfrm>
            <a:custGeom>
              <a:avLst/>
              <a:gdLst>
                <a:gd name="connsiteX0" fmla="*/ 113026 w 119996"/>
                <a:gd name="connsiteY0" fmla="*/ 24479 h 46482"/>
                <a:gd name="connsiteX1" fmla="*/ 109693 w 119996"/>
                <a:gd name="connsiteY1" fmla="*/ 46482 h 46482"/>
                <a:gd name="connsiteX2" fmla="*/ 20348 w 119996"/>
                <a:gd name="connsiteY2" fmla="*/ 34290 h 46482"/>
                <a:gd name="connsiteX3" fmla="*/ 631 w 119996"/>
                <a:gd name="connsiteY3" fmla="*/ 24289 h 46482"/>
                <a:gd name="connsiteX4" fmla="*/ 50066 w 119996"/>
                <a:gd name="connsiteY4" fmla="*/ 4191 h 46482"/>
                <a:gd name="connsiteX5" fmla="*/ 81308 w 119996"/>
                <a:gd name="connsiteY5" fmla="*/ 0 h 46482"/>
                <a:gd name="connsiteX6" fmla="*/ 113026 w 119996"/>
                <a:gd name="connsiteY6" fmla="*/ 24479 h 4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996" h="46482">
                  <a:moveTo>
                    <a:pt x="113026" y="24479"/>
                  </a:moveTo>
                  <a:cubicBezTo>
                    <a:pt x="124742" y="32861"/>
                    <a:pt x="120361" y="40291"/>
                    <a:pt x="109693" y="46482"/>
                  </a:cubicBezTo>
                  <a:cubicBezTo>
                    <a:pt x="80832" y="37624"/>
                    <a:pt x="50066" y="33814"/>
                    <a:pt x="20348" y="34290"/>
                  </a:cubicBezTo>
                  <a:cubicBezTo>
                    <a:pt x="11871" y="34290"/>
                    <a:pt x="-3274" y="36957"/>
                    <a:pt x="631" y="24289"/>
                  </a:cubicBezTo>
                  <a:cubicBezTo>
                    <a:pt x="5680" y="8382"/>
                    <a:pt x="36350" y="6763"/>
                    <a:pt x="50066" y="4191"/>
                  </a:cubicBezTo>
                  <a:cubicBezTo>
                    <a:pt x="60448" y="2191"/>
                    <a:pt x="70831" y="952"/>
                    <a:pt x="81308" y="0"/>
                  </a:cubicBezTo>
                  <a:cubicBezTo>
                    <a:pt x="90928" y="7810"/>
                    <a:pt x="101692" y="16383"/>
                    <a:pt x="113026" y="24479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813">
              <a:extLst>
                <a:ext uri="{FF2B5EF4-FFF2-40B4-BE49-F238E27FC236}">
                  <a16:creationId xmlns:a16="http://schemas.microsoft.com/office/drawing/2014/main" id="{242BB0EE-C6DE-444E-8C1C-6BAC8189B980}"/>
                </a:ext>
              </a:extLst>
            </p:cNvPr>
            <p:cNvSpPr/>
            <p:nvPr/>
          </p:nvSpPr>
          <p:spPr>
            <a:xfrm>
              <a:off x="972937" y="1624662"/>
              <a:ext cx="29778" cy="65648"/>
            </a:xfrm>
            <a:custGeom>
              <a:avLst/>
              <a:gdLst>
                <a:gd name="connsiteX0" fmla="*/ 14126 w 29778"/>
                <a:gd name="connsiteY0" fmla="*/ 10181 h 65648"/>
                <a:gd name="connsiteX1" fmla="*/ 16412 w 29778"/>
                <a:gd name="connsiteY1" fmla="*/ 11705 h 65648"/>
                <a:gd name="connsiteX2" fmla="*/ 28985 w 29778"/>
                <a:gd name="connsiteY2" fmla="*/ 37709 h 65648"/>
                <a:gd name="connsiteX3" fmla="*/ 29175 w 29778"/>
                <a:gd name="connsiteY3" fmla="*/ 37899 h 65648"/>
                <a:gd name="connsiteX4" fmla="*/ 29080 w 29778"/>
                <a:gd name="connsiteY4" fmla="*/ 61902 h 65648"/>
                <a:gd name="connsiteX5" fmla="*/ 20984 w 29778"/>
                <a:gd name="connsiteY5" fmla="*/ 64379 h 65648"/>
                <a:gd name="connsiteX6" fmla="*/ 1553 w 29778"/>
                <a:gd name="connsiteY6" fmla="*/ 43138 h 65648"/>
                <a:gd name="connsiteX7" fmla="*/ 505 w 29778"/>
                <a:gd name="connsiteY7" fmla="*/ 35708 h 65648"/>
                <a:gd name="connsiteX8" fmla="*/ 2315 w 29778"/>
                <a:gd name="connsiteY8" fmla="*/ 29612 h 65648"/>
                <a:gd name="connsiteX9" fmla="*/ 29 w 29778"/>
                <a:gd name="connsiteY9" fmla="*/ 4276 h 65648"/>
                <a:gd name="connsiteX10" fmla="*/ 5363 w 29778"/>
                <a:gd name="connsiteY10" fmla="*/ 180 h 65648"/>
                <a:gd name="connsiteX11" fmla="*/ 11649 w 29778"/>
                <a:gd name="connsiteY11" fmla="*/ 2847 h 65648"/>
                <a:gd name="connsiteX12" fmla="*/ 14126 w 29778"/>
                <a:gd name="connsiteY12" fmla="*/ 10181 h 6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778" h="65648">
                  <a:moveTo>
                    <a:pt x="14126" y="10181"/>
                  </a:moveTo>
                  <a:cubicBezTo>
                    <a:pt x="14983" y="10372"/>
                    <a:pt x="15745" y="10658"/>
                    <a:pt x="16412" y="11705"/>
                  </a:cubicBezTo>
                  <a:cubicBezTo>
                    <a:pt x="21650" y="20087"/>
                    <a:pt x="25651" y="28660"/>
                    <a:pt x="28985" y="37709"/>
                  </a:cubicBezTo>
                  <a:lnTo>
                    <a:pt x="29175" y="37899"/>
                  </a:lnTo>
                  <a:cubicBezTo>
                    <a:pt x="29747" y="45900"/>
                    <a:pt x="30223" y="53901"/>
                    <a:pt x="29080" y="61902"/>
                  </a:cubicBezTo>
                  <a:cubicBezTo>
                    <a:pt x="28508" y="65712"/>
                    <a:pt x="23460" y="66760"/>
                    <a:pt x="20984" y="64379"/>
                  </a:cubicBezTo>
                  <a:cubicBezTo>
                    <a:pt x="13840" y="57902"/>
                    <a:pt x="7744" y="50472"/>
                    <a:pt x="1553" y="43138"/>
                  </a:cubicBezTo>
                  <a:cubicBezTo>
                    <a:pt x="1172" y="40757"/>
                    <a:pt x="886" y="38090"/>
                    <a:pt x="505" y="35708"/>
                  </a:cubicBezTo>
                  <a:cubicBezTo>
                    <a:pt x="314" y="33137"/>
                    <a:pt x="1076" y="31136"/>
                    <a:pt x="2315" y="29612"/>
                  </a:cubicBezTo>
                  <a:cubicBezTo>
                    <a:pt x="600" y="21135"/>
                    <a:pt x="-162" y="12944"/>
                    <a:pt x="29" y="4276"/>
                  </a:cubicBezTo>
                  <a:cubicBezTo>
                    <a:pt x="124" y="942"/>
                    <a:pt x="2886" y="-106"/>
                    <a:pt x="5363" y="180"/>
                  </a:cubicBezTo>
                  <a:cubicBezTo>
                    <a:pt x="7649" y="-391"/>
                    <a:pt x="10601" y="371"/>
                    <a:pt x="11649" y="2847"/>
                  </a:cubicBezTo>
                  <a:cubicBezTo>
                    <a:pt x="12411" y="5228"/>
                    <a:pt x="13173" y="7610"/>
                    <a:pt x="14126" y="10181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814">
              <a:extLst>
                <a:ext uri="{FF2B5EF4-FFF2-40B4-BE49-F238E27FC236}">
                  <a16:creationId xmlns:a16="http://schemas.microsoft.com/office/drawing/2014/main" id="{C536B178-4C51-4E6B-8674-9BBBA9D6E63E}"/>
                </a:ext>
              </a:extLst>
            </p:cNvPr>
            <p:cNvSpPr/>
            <p:nvPr/>
          </p:nvSpPr>
          <p:spPr>
            <a:xfrm>
              <a:off x="1072787" y="1597945"/>
              <a:ext cx="29432" cy="90463"/>
            </a:xfrm>
            <a:custGeom>
              <a:avLst/>
              <a:gdLst>
                <a:gd name="connsiteX0" fmla="*/ 24479 w 29432"/>
                <a:gd name="connsiteY0" fmla="*/ 33660 h 90463"/>
                <a:gd name="connsiteX1" fmla="*/ 29432 w 29432"/>
                <a:gd name="connsiteY1" fmla="*/ 74712 h 90463"/>
                <a:gd name="connsiteX2" fmla="*/ 20193 w 29432"/>
                <a:gd name="connsiteY2" fmla="*/ 89000 h 90463"/>
                <a:gd name="connsiteX3" fmla="*/ 12001 w 29432"/>
                <a:gd name="connsiteY3" fmla="*/ 86905 h 90463"/>
                <a:gd name="connsiteX4" fmla="*/ 0 w 29432"/>
                <a:gd name="connsiteY4" fmla="*/ 48614 h 90463"/>
                <a:gd name="connsiteX5" fmla="*/ 191 w 29432"/>
                <a:gd name="connsiteY5" fmla="*/ 48424 h 90463"/>
                <a:gd name="connsiteX6" fmla="*/ 18478 w 29432"/>
                <a:gd name="connsiteY6" fmla="*/ 6418 h 90463"/>
                <a:gd name="connsiteX7" fmla="*/ 22384 w 29432"/>
                <a:gd name="connsiteY7" fmla="*/ 1275 h 90463"/>
                <a:gd name="connsiteX8" fmla="*/ 24479 w 29432"/>
                <a:gd name="connsiteY8" fmla="*/ 33660 h 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32" h="90463">
                  <a:moveTo>
                    <a:pt x="24479" y="33660"/>
                  </a:moveTo>
                  <a:cubicBezTo>
                    <a:pt x="23908" y="47376"/>
                    <a:pt x="25622" y="61282"/>
                    <a:pt x="29432" y="74712"/>
                  </a:cubicBezTo>
                  <a:cubicBezTo>
                    <a:pt x="27432" y="79951"/>
                    <a:pt x="24765" y="84904"/>
                    <a:pt x="20193" y="89000"/>
                  </a:cubicBezTo>
                  <a:cubicBezTo>
                    <a:pt x="17335" y="91667"/>
                    <a:pt x="13240" y="90524"/>
                    <a:pt x="12001" y="86905"/>
                  </a:cubicBezTo>
                  <a:cubicBezTo>
                    <a:pt x="7239" y="74522"/>
                    <a:pt x="2762" y="61759"/>
                    <a:pt x="0" y="48614"/>
                  </a:cubicBezTo>
                  <a:lnTo>
                    <a:pt x="191" y="48424"/>
                  </a:lnTo>
                  <a:cubicBezTo>
                    <a:pt x="4858" y="33850"/>
                    <a:pt x="10477" y="19849"/>
                    <a:pt x="18478" y="6418"/>
                  </a:cubicBezTo>
                  <a:cubicBezTo>
                    <a:pt x="20002" y="4132"/>
                    <a:pt x="21146" y="2513"/>
                    <a:pt x="22384" y="1275"/>
                  </a:cubicBezTo>
                  <a:cubicBezTo>
                    <a:pt x="29908" y="-7298"/>
                    <a:pt x="24574" y="30040"/>
                    <a:pt x="24479" y="33660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0" name="Freeform: Shape 815">
              <a:extLst>
                <a:ext uri="{FF2B5EF4-FFF2-40B4-BE49-F238E27FC236}">
                  <a16:creationId xmlns:a16="http://schemas.microsoft.com/office/drawing/2014/main" id="{6664B6F9-3A74-46E7-B1D0-1EBD79007300}"/>
                </a:ext>
              </a:extLst>
            </p:cNvPr>
            <p:cNvSpPr/>
            <p:nvPr/>
          </p:nvSpPr>
          <p:spPr>
            <a:xfrm>
              <a:off x="1110793" y="1837581"/>
              <a:ext cx="59244" cy="37101"/>
            </a:xfrm>
            <a:custGeom>
              <a:avLst/>
              <a:gdLst>
                <a:gd name="connsiteX0" fmla="*/ 59244 w 59244"/>
                <a:gd name="connsiteY0" fmla="*/ 2621 h 37101"/>
                <a:gd name="connsiteX1" fmla="*/ 59244 w 59244"/>
                <a:gd name="connsiteY1" fmla="*/ 3002 h 37101"/>
                <a:gd name="connsiteX2" fmla="*/ 57054 w 59244"/>
                <a:gd name="connsiteY2" fmla="*/ 4621 h 37101"/>
                <a:gd name="connsiteX3" fmla="*/ 54958 w 59244"/>
                <a:gd name="connsiteY3" fmla="*/ 5383 h 37101"/>
                <a:gd name="connsiteX4" fmla="*/ 54196 w 59244"/>
                <a:gd name="connsiteY4" fmla="*/ 8336 h 37101"/>
                <a:gd name="connsiteX5" fmla="*/ 54006 w 59244"/>
                <a:gd name="connsiteY5" fmla="*/ 8527 h 37101"/>
                <a:gd name="connsiteX6" fmla="*/ 52672 w 59244"/>
                <a:gd name="connsiteY6" fmla="*/ 9289 h 37101"/>
                <a:gd name="connsiteX7" fmla="*/ 1999 w 59244"/>
                <a:gd name="connsiteY7" fmla="*/ 37102 h 37101"/>
                <a:gd name="connsiteX8" fmla="*/ 189 w 59244"/>
                <a:gd name="connsiteY8" fmla="*/ 21100 h 37101"/>
                <a:gd name="connsiteX9" fmla="*/ 761 w 59244"/>
                <a:gd name="connsiteY9" fmla="*/ 907 h 37101"/>
                <a:gd name="connsiteX10" fmla="*/ 39147 w 59244"/>
                <a:gd name="connsiteY10" fmla="*/ 526 h 37101"/>
                <a:gd name="connsiteX11" fmla="*/ 59244 w 59244"/>
                <a:gd name="connsiteY11" fmla="*/ 2621 h 3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244" h="37101">
                  <a:moveTo>
                    <a:pt x="59244" y="2621"/>
                  </a:moveTo>
                  <a:lnTo>
                    <a:pt x="59244" y="3002"/>
                  </a:lnTo>
                  <a:cubicBezTo>
                    <a:pt x="58768" y="3574"/>
                    <a:pt x="58101" y="4240"/>
                    <a:pt x="57054" y="4621"/>
                  </a:cubicBezTo>
                  <a:cubicBezTo>
                    <a:pt x="56196" y="4812"/>
                    <a:pt x="55530" y="5193"/>
                    <a:pt x="54958" y="5383"/>
                  </a:cubicBezTo>
                  <a:cubicBezTo>
                    <a:pt x="54958" y="6431"/>
                    <a:pt x="55054" y="7479"/>
                    <a:pt x="54196" y="8336"/>
                  </a:cubicBezTo>
                  <a:lnTo>
                    <a:pt x="54006" y="8527"/>
                  </a:lnTo>
                  <a:cubicBezTo>
                    <a:pt x="53530" y="8717"/>
                    <a:pt x="53148" y="9098"/>
                    <a:pt x="52672" y="9289"/>
                  </a:cubicBezTo>
                  <a:cubicBezTo>
                    <a:pt x="36194" y="18718"/>
                    <a:pt x="19525" y="29005"/>
                    <a:pt x="1999" y="37102"/>
                  </a:cubicBezTo>
                  <a:cubicBezTo>
                    <a:pt x="-573" y="32625"/>
                    <a:pt x="-1" y="25672"/>
                    <a:pt x="189" y="21100"/>
                  </a:cubicBezTo>
                  <a:cubicBezTo>
                    <a:pt x="189" y="14337"/>
                    <a:pt x="570" y="7479"/>
                    <a:pt x="761" y="907"/>
                  </a:cubicBezTo>
                  <a:cubicBezTo>
                    <a:pt x="13334" y="2716"/>
                    <a:pt x="26383" y="1573"/>
                    <a:pt x="39147" y="526"/>
                  </a:cubicBezTo>
                  <a:cubicBezTo>
                    <a:pt x="44766" y="-46"/>
                    <a:pt x="58197" y="-903"/>
                    <a:pt x="59244" y="2621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1" name="Freeform: Shape 816">
              <a:extLst>
                <a:ext uri="{FF2B5EF4-FFF2-40B4-BE49-F238E27FC236}">
                  <a16:creationId xmlns:a16="http://schemas.microsoft.com/office/drawing/2014/main" id="{1F306CE6-CE17-4FB2-A550-B3379D6E2E7D}"/>
                </a:ext>
              </a:extLst>
            </p:cNvPr>
            <p:cNvSpPr/>
            <p:nvPr/>
          </p:nvSpPr>
          <p:spPr>
            <a:xfrm>
              <a:off x="1064786" y="1972314"/>
              <a:ext cx="59644" cy="144918"/>
            </a:xfrm>
            <a:custGeom>
              <a:avLst/>
              <a:gdLst>
                <a:gd name="connsiteX0" fmla="*/ 54007 w 59644"/>
                <a:gd name="connsiteY0" fmla="*/ 1715 h 144918"/>
                <a:gd name="connsiteX1" fmla="*/ 25622 w 59644"/>
                <a:gd name="connsiteY1" fmla="*/ 51721 h 144918"/>
                <a:gd name="connsiteX2" fmla="*/ 0 w 59644"/>
                <a:gd name="connsiteY2" fmla="*/ 47625 h 144918"/>
                <a:gd name="connsiteX3" fmla="*/ 8858 w 59644"/>
                <a:gd name="connsiteY3" fmla="*/ 93154 h 144918"/>
                <a:gd name="connsiteX4" fmla="*/ 5620 w 59644"/>
                <a:gd name="connsiteY4" fmla="*/ 110109 h 144918"/>
                <a:gd name="connsiteX5" fmla="*/ 7239 w 59644"/>
                <a:gd name="connsiteY5" fmla="*/ 114395 h 144918"/>
                <a:gd name="connsiteX6" fmla="*/ 12478 w 59644"/>
                <a:gd name="connsiteY6" fmla="*/ 144875 h 144918"/>
                <a:gd name="connsiteX7" fmla="*/ 20383 w 59644"/>
                <a:gd name="connsiteY7" fmla="*/ 141923 h 144918"/>
                <a:gd name="connsiteX8" fmla="*/ 59055 w 59644"/>
                <a:gd name="connsiteY8" fmla="*/ 34385 h 144918"/>
                <a:gd name="connsiteX9" fmla="*/ 57245 w 59644"/>
                <a:gd name="connsiteY9" fmla="*/ 0 h 144918"/>
                <a:gd name="connsiteX10" fmla="*/ 54007 w 59644"/>
                <a:gd name="connsiteY10" fmla="*/ 1715 h 14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44" h="144918">
                  <a:moveTo>
                    <a:pt x="54007" y="1715"/>
                  </a:moveTo>
                  <a:cubicBezTo>
                    <a:pt x="40767" y="14573"/>
                    <a:pt x="39815" y="41529"/>
                    <a:pt x="25622" y="51721"/>
                  </a:cubicBezTo>
                  <a:cubicBezTo>
                    <a:pt x="17621" y="57626"/>
                    <a:pt x="8096" y="54388"/>
                    <a:pt x="0" y="47625"/>
                  </a:cubicBezTo>
                  <a:cubicBezTo>
                    <a:pt x="6382" y="62294"/>
                    <a:pt x="10477" y="77629"/>
                    <a:pt x="8858" y="93154"/>
                  </a:cubicBezTo>
                  <a:cubicBezTo>
                    <a:pt x="8287" y="99060"/>
                    <a:pt x="6858" y="104489"/>
                    <a:pt x="5620" y="110109"/>
                  </a:cubicBezTo>
                  <a:cubicBezTo>
                    <a:pt x="6191" y="111633"/>
                    <a:pt x="6763" y="112871"/>
                    <a:pt x="7239" y="114395"/>
                  </a:cubicBezTo>
                  <a:cubicBezTo>
                    <a:pt x="9049" y="124587"/>
                    <a:pt x="10477" y="134874"/>
                    <a:pt x="12478" y="144875"/>
                  </a:cubicBezTo>
                  <a:cubicBezTo>
                    <a:pt x="15240" y="145161"/>
                    <a:pt x="18002" y="144018"/>
                    <a:pt x="20383" y="141923"/>
                  </a:cubicBezTo>
                  <a:cubicBezTo>
                    <a:pt x="42863" y="119444"/>
                    <a:pt x="56198" y="64961"/>
                    <a:pt x="59055" y="34385"/>
                  </a:cubicBezTo>
                  <a:cubicBezTo>
                    <a:pt x="60293" y="22003"/>
                    <a:pt x="59531" y="10763"/>
                    <a:pt x="57245" y="0"/>
                  </a:cubicBezTo>
                  <a:cubicBezTo>
                    <a:pt x="56007" y="286"/>
                    <a:pt x="54864" y="857"/>
                    <a:pt x="54007" y="1715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2" name="Freeform: Shape 817">
              <a:extLst>
                <a:ext uri="{FF2B5EF4-FFF2-40B4-BE49-F238E27FC236}">
                  <a16:creationId xmlns:a16="http://schemas.microsoft.com/office/drawing/2014/main" id="{56A9CE37-771F-4240-9D2E-A518F1D4F5A7}"/>
                </a:ext>
              </a:extLst>
            </p:cNvPr>
            <p:cNvSpPr/>
            <p:nvPr/>
          </p:nvSpPr>
          <p:spPr>
            <a:xfrm>
              <a:off x="1997421" y="1569597"/>
              <a:ext cx="33962" cy="148100"/>
            </a:xfrm>
            <a:custGeom>
              <a:avLst/>
              <a:gdLst>
                <a:gd name="connsiteX0" fmla="*/ 17294 w 33962"/>
                <a:gd name="connsiteY0" fmla="*/ 76486 h 148100"/>
                <a:gd name="connsiteX1" fmla="*/ 28629 w 33962"/>
                <a:gd name="connsiteY1" fmla="*/ 47911 h 148100"/>
                <a:gd name="connsiteX2" fmla="*/ 33963 w 33962"/>
                <a:gd name="connsiteY2" fmla="*/ 45910 h 148100"/>
                <a:gd name="connsiteX3" fmla="*/ 30058 w 33962"/>
                <a:gd name="connsiteY3" fmla="*/ 138684 h 148100"/>
                <a:gd name="connsiteX4" fmla="*/ 12627 w 33962"/>
                <a:gd name="connsiteY4" fmla="*/ 144113 h 148100"/>
                <a:gd name="connsiteX5" fmla="*/ 3864 w 33962"/>
                <a:gd name="connsiteY5" fmla="*/ 110204 h 148100"/>
                <a:gd name="connsiteX6" fmla="*/ 1483 w 33962"/>
                <a:gd name="connsiteY6" fmla="*/ 39338 h 148100"/>
                <a:gd name="connsiteX7" fmla="*/ 9769 w 33962"/>
                <a:gd name="connsiteY7" fmla="*/ 0 h 148100"/>
                <a:gd name="connsiteX8" fmla="*/ 17294 w 33962"/>
                <a:gd name="connsiteY8" fmla="*/ 76486 h 14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62" h="148100">
                  <a:moveTo>
                    <a:pt x="17294" y="76486"/>
                  </a:moveTo>
                  <a:cubicBezTo>
                    <a:pt x="21390" y="67151"/>
                    <a:pt x="23580" y="57055"/>
                    <a:pt x="28629" y="47911"/>
                  </a:cubicBezTo>
                  <a:cubicBezTo>
                    <a:pt x="29772" y="46006"/>
                    <a:pt x="32058" y="45434"/>
                    <a:pt x="33963" y="45910"/>
                  </a:cubicBezTo>
                  <a:cubicBezTo>
                    <a:pt x="26343" y="76391"/>
                    <a:pt x="27200" y="107823"/>
                    <a:pt x="30058" y="138684"/>
                  </a:cubicBezTo>
                  <a:cubicBezTo>
                    <a:pt x="31010" y="149447"/>
                    <a:pt x="18342" y="150590"/>
                    <a:pt x="12627" y="144113"/>
                  </a:cubicBezTo>
                  <a:cubicBezTo>
                    <a:pt x="6531" y="137255"/>
                    <a:pt x="5388" y="118872"/>
                    <a:pt x="3864" y="110204"/>
                  </a:cubicBezTo>
                  <a:cubicBezTo>
                    <a:pt x="-327" y="86868"/>
                    <a:pt x="-1089" y="63056"/>
                    <a:pt x="1483" y="39338"/>
                  </a:cubicBezTo>
                  <a:cubicBezTo>
                    <a:pt x="2911" y="25718"/>
                    <a:pt x="5864" y="12668"/>
                    <a:pt x="9769" y="0"/>
                  </a:cubicBezTo>
                  <a:cubicBezTo>
                    <a:pt x="15580" y="24575"/>
                    <a:pt x="9293" y="52864"/>
                    <a:pt x="17294" y="76486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3" name="Freeform: Shape 818">
              <a:extLst>
                <a:ext uri="{FF2B5EF4-FFF2-40B4-BE49-F238E27FC236}">
                  <a16:creationId xmlns:a16="http://schemas.microsoft.com/office/drawing/2014/main" id="{1604F6E4-DDCB-4D26-A0EE-9F775BA0045F}"/>
                </a:ext>
              </a:extLst>
            </p:cNvPr>
            <p:cNvSpPr/>
            <p:nvPr/>
          </p:nvSpPr>
          <p:spPr>
            <a:xfrm>
              <a:off x="2176830" y="1524544"/>
              <a:ext cx="60101" cy="47307"/>
            </a:xfrm>
            <a:custGeom>
              <a:avLst/>
              <a:gdLst>
                <a:gd name="connsiteX0" fmla="*/ 56959 w 60101"/>
                <a:gd name="connsiteY0" fmla="*/ 37338 h 47307"/>
                <a:gd name="connsiteX1" fmla="*/ 57150 w 60101"/>
                <a:gd name="connsiteY1" fmla="*/ 37529 h 47307"/>
                <a:gd name="connsiteX2" fmla="*/ 59150 w 60101"/>
                <a:gd name="connsiteY2" fmla="*/ 40481 h 47307"/>
                <a:gd name="connsiteX3" fmla="*/ 27051 w 60101"/>
                <a:gd name="connsiteY3" fmla="*/ 42767 h 47307"/>
                <a:gd name="connsiteX4" fmla="*/ 0 w 60101"/>
                <a:gd name="connsiteY4" fmla="*/ 30861 h 47307"/>
                <a:gd name="connsiteX5" fmla="*/ 19336 w 60101"/>
                <a:gd name="connsiteY5" fmla="*/ 31623 h 47307"/>
                <a:gd name="connsiteX6" fmla="*/ 8954 w 60101"/>
                <a:gd name="connsiteY6" fmla="*/ 24384 h 47307"/>
                <a:gd name="connsiteX7" fmla="*/ 8572 w 60101"/>
                <a:gd name="connsiteY7" fmla="*/ 24384 h 47307"/>
                <a:gd name="connsiteX8" fmla="*/ 7715 w 60101"/>
                <a:gd name="connsiteY8" fmla="*/ 23527 h 47307"/>
                <a:gd name="connsiteX9" fmla="*/ 7049 w 60101"/>
                <a:gd name="connsiteY9" fmla="*/ 17431 h 47307"/>
                <a:gd name="connsiteX10" fmla="*/ 191 w 60101"/>
                <a:gd name="connsiteY10" fmla="*/ 0 h 47307"/>
                <a:gd name="connsiteX11" fmla="*/ 31528 w 60101"/>
                <a:gd name="connsiteY11" fmla="*/ 22098 h 47307"/>
                <a:gd name="connsiteX12" fmla="*/ 51625 w 60101"/>
                <a:gd name="connsiteY12" fmla="*/ 32385 h 47307"/>
                <a:gd name="connsiteX13" fmla="*/ 49911 w 60101"/>
                <a:gd name="connsiteY13" fmla="*/ 33814 h 47307"/>
                <a:gd name="connsiteX14" fmla="*/ 56959 w 60101"/>
                <a:gd name="connsiteY14" fmla="*/ 37338 h 4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101" h="47307">
                  <a:moveTo>
                    <a:pt x="56959" y="37338"/>
                  </a:moveTo>
                  <a:cubicBezTo>
                    <a:pt x="57150" y="37529"/>
                    <a:pt x="57150" y="37529"/>
                    <a:pt x="57150" y="37529"/>
                  </a:cubicBezTo>
                  <a:cubicBezTo>
                    <a:pt x="57912" y="38576"/>
                    <a:pt x="58388" y="39433"/>
                    <a:pt x="59150" y="40481"/>
                  </a:cubicBezTo>
                  <a:cubicBezTo>
                    <a:pt x="66199" y="53340"/>
                    <a:pt x="31909" y="44386"/>
                    <a:pt x="27051" y="42767"/>
                  </a:cubicBezTo>
                  <a:cubicBezTo>
                    <a:pt x="17907" y="39815"/>
                    <a:pt x="8763" y="35528"/>
                    <a:pt x="0" y="30861"/>
                  </a:cubicBezTo>
                  <a:cubicBezTo>
                    <a:pt x="6287" y="31432"/>
                    <a:pt x="12859" y="31623"/>
                    <a:pt x="19336" y="31623"/>
                  </a:cubicBezTo>
                  <a:cubicBezTo>
                    <a:pt x="15621" y="29432"/>
                    <a:pt x="12097" y="27051"/>
                    <a:pt x="8954" y="24384"/>
                  </a:cubicBezTo>
                  <a:lnTo>
                    <a:pt x="8572" y="24384"/>
                  </a:lnTo>
                  <a:lnTo>
                    <a:pt x="7715" y="23527"/>
                  </a:lnTo>
                  <a:cubicBezTo>
                    <a:pt x="5429" y="21622"/>
                    <a:pt x="5715" y="19240"/>
                    <a:pt x="7049" y="17431"/>
                  </a:cubicBezTo>
                  <a:cubicBezTo>
                    <a:pt x="3810" y="12287"/>
                    <a:pt x="1619" y="6763"/>
                    <a:pt x="191" y="0"/>
                  </a:cubicBezTo>
                  <a:cubicBezTo>
                    <a:pt x="9620" y="8668"/>
                    <a:pt x="19907" y="16097"/>
                    <a:pt x="31528" y="22098"/>
                  </a:cubicBezTo>
                  <a:cubicBezTo>
                    <a:pt x="37147" y="25051"/>
                    <a:pt x="45434" y="27908"/>
                    <a:pt x="51625" y="32385"/>
                  </a:cubicBezTo>
                  <a:cubicBezTo>
                    <a:pt x="51149" y="32956"/>
                    <a:pt x="50578" y="33433"/>
                    <a:pt x="49911" y="33814"/>
                  </a:cubicBezTo>
                  <a:cubicBezTo>
                    <a:pt x="52197" y="34861"/>
                    <a:pt x="54674" y="36195"/>
                    <a:pt x="56959" y="37338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4" name="Freeform: Shape 819">
              <a:extLst>
                <a:ext uri="{FF2B5EF4-FFF2-40B4-BE49-F238E27FC236}">
                  <a16:creationId xmlns:a16="http://schemas.microsoft.com/office/drawing/2014/main" id="{F89F82EF-2FF2-4993-85F0-02B5FD46B70F}"/>
                </a:ext>
              </a:extLst>
            </p:cNvPr>
            <p:cNvSpPr/>
            <p:nvPr/>
          </p:nvSpPr>
          <p:spPr>
            <a:xfrm>
              <a:off x="2121192" y="1235456"/>
              <a:ext cx="39159" cy="81347"/>
            </a:xfrm>
            <a:custGeom>
              <a:avLst/>
              <a:gdLst>
                <a:gd name="connsiteX0" fmla="*/ 11347 w 39159"/>
                <a:gd name="connsiteY0" fmla="*/ 5148 h 81347"/>
                <a:gd name="connsiteX1" fmla="*/ 39160 w 39159"/>
                <a:gd name="connsiteY1" fmla="*/ 81348 h 81347"/>
                <a:gd name="connsiteX2" fmla="*/ 4965 w 39159"/>
                <a:gd name="connsiteY2" fmla="*/ 48105 h 81347"/>
                <a:gd name="connsiteX3" fmla="*/ 12 w 39159"/>
                <a:gd name="connsiteY3" fmla="*/ 5624 h 81347"/>
                <a:gd name="connsiteX4" fmla="*/ 1631 w 39159"/>
                <a:gd name="connsiteY4" fmla="*/ 671 h 81347"/>
                <a:gd name="connsiteX5" fmla="*/ 11347 w 39159"/>
                <a:gd name="connsiteY5" fmla="*/ 5148 h 8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59" h="81347">
                  <a:moveTo>
                    <a:pt x="11347" y="5148"/>
                  </a:moveTo>
                  <a:cubicBezTo>
                    <a:pt x="27730" y="27912"/>
                    <a:pt x="36302" y="54106"/>
                    <a:pt x="39160" y="81348"/>
                  </a:cubicBezTo>
                  <a:cubicBezTo>
                    <a:pt x="29635" y="67155"/>
                    <a:pt x="19348" y="57630"/>
                    <a:pt x="4965" y="48105"/>
                  </a:cubicBezTo>
                  <a:cubicBezTo>
                    <a:pt x="3631" y="33913"/>
                    <a:pt x="107" y="20387"/>
                    <a:pt x="12" y="5624"/>
                  </a:cubicBezTo>
                  <a:cubicBezTo>
                    <a:pt x="-84" y="3147"/>
                    <a:pt x="393" y="1242"/>
                    <a:pt x="1631" y="671"/>
                  </a:cubicBezTo>
                  <a:cubicBezTo>
                    <a:pt x="5155" y="-1520"/>
                    <a:pt x="9251" y="2100"/>
                    <a:pt x="11347" y="5148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05" name="Graphic 94">
            <a:extLst>
              <a:ext uri="{FF2B5EF4-FFF2-40B4-BE49-F238E27FC236}">
                <a16:creationId xmlns:a16="http://schemas.microsoft.com/office/drawing/2014/main" id="{AD68CEC5-5630-4C9F-9998-B1C84AEEA1B3}"/>
              </a:ext>
            </a:extLst>
          </p:cNvPr>
          <p:cNvGrpSpPr/>
          <p:nvPr/>
        </p:nvGrpSpPr>
        <p:grpSpPr>
          <a:xfrm rot="3805948">
            <a:off x="7290669" y="5077949"/>
            <a:ext cx="677915" cy="862573"/>
            <a:chOff x="5567387" y="2705078"/>
            <a:chExt cx="1059177" cy="1449536"/>
          </a:xfrm>
        </p:grpSpPr>
        <p:sp>
          <p:nvSpPr>
            <p:cNvPr id="406" name="Freeform: Shape 297">
              <a:extLst>
                <a:ext uri="{FF2B5EF4-FFF2-40B4-BE49-F238E27FC236}">
                  <a16:creationId xmlns:a16="http://schemas.microsoft.com/office/drawing/2014/main" id="{2778554C-86F5-44A3-A1D0-D85F51F1B308}"/>
                </a:ext>
              </a:extLst>
            </p:cNvPr>
            <p:cNvSpPr/>
            <p:nvPr/>
          </p:nvSpPr>
          <p:spPr>
            <a:xfrm>
              <a:off x="5567387" y="2816329"/>
              <a:ext cx="295263" cy="424653"/>
            </a:xfrm>
            <a:custGeom>
              <a:avLst/>
              <a:gdLst>
                <a:gd name="connsiteX0" fmla="*/ 3022 w 295263"/>
                <a:gd name="connsiteY0" fmla="*/ 8881 h 424653"/>
                <a:gd name="connsiteX1" fmla="*/ 20453 w 295263"/>
                <a:gd name="connsiteY1" fmla="*/ 64412 h 424653"/>
                <a:gd name="connsiteX2" fmla="*/ 248958 w 295263"/>
                <a:gd name="connsiteY2" fmla="*/ 345590 h 424653"/>
                <a:gd name="connsiteX3" fmla="*/ 286963 w 295263"/>
                <a:gd name="connsiteY3" fmla="*/ 304442 h 424653"/>
                <a:gd name="connsiteX4" fmla="*/ 22168 w 295263"/>
                <a:gd name="connsiteY4" fmla="*/ 1547 h 424653"/>
                <a:gd name="connsiteX5" fmla="*/ 3022 w 295263"/>
                <a:gd name="connsiteY5" fmla="*/ 8881 h 424653"/>
                <a:gd name="connsiteX6" fmla="*/ 3022 w 295263"/>
                <a:gd name="connsiteY6" fmla="*/ 8881 h 42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63" h="424653">
                  <a:moveTo>
                    <a:pt x="3022" y="8881"/>
                  </a:moveTo>
                  <a:cubicBezTo>
                    <a:pt x="-4598" y="29264"/>
                    <a:pt x="2546" y="52220"/>
                    <a:pt x="20453" y="64412"/>
                  </a:cubicBezTo>
                  <a:cubicBezTo>
                    <a:pt x="76651" y="102512"/>
                    <a:pt x="194570" y="196714"/>
                    <a:pt x="248958" y="345590"/>
                  </a:cubicBezTo>
                  <a:cubicBezTo>
                    <a:pt x="321729" y="544948"/>
                    <a:pt x="286963" y="304442"/>
                    <a:pt x="286963" y="304442"/>
                  </a:cubicBezTo>
                  <a:cubicBezTo>
                    <a:pt x="286963" y="304442"/>
                    <a:pt x="199714" y="99749"/>
                    <a:pt x="22168" y="1547"/>
                  </a:cubicBezTo>
                  <a:cubicBezTo>
                    <a:pt x="14929" y="-2263"/>
                    <a:pt x="5880" y="1261"/>
                    <a:pt x="3022" y="8881"/>
                  </a:cubicBezTo>
                  <a:lnTo>
                    <a:pt x="3022" y="888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7" name="Freeform: Shape 298">
              <a:extLst>
                <a:ext uri="{FF2B5EF4-FFF2-40B4-BE49-F238E27FC236}">
                  <a16:creationId xmlns:a16="http://schemas.microsoft.com/office/drawing/2014/main" id="{D9441FD6-5A83-4CF8-905E-1D631334BC09}"/>
                </a:ext>
              </a:extLst>
            </p:cNvPr>
            <p:cNvSpPr/>
            <p:nvPr/>
          </p:nvSpPr>
          <p:spPr>
            <a:xfrm>
              <a:off x="5762688" y="2817104"/>
              <a:ext cx="129150" cy="339614"/>
            </a:xfrm>
            <a:custGeom>
              <a:avLst/>
              <a:gdLst>
                <a:gd name="connsiteX0" fmla="*/ 103663 w 129150"/>
                <a:gd name="connsiteY0" fmla="*/ 338242 h 339614"/>
                <a:gd name="connsiteX1" fmla="*/ 128714 w 129150"/>
                <a:gd name="connsiteY1" fmla="*/ 317287 h 339614"/>
                <a:gd name="connsiteX2" fmla="*/ 63182 w 129150"/>
                <a:gd name="connsiteY2" fmla="*/ 9535 h 339614"/>
                <a:gd name="connsiteX3" fmla="*/ 8604 w 129150"/>
                <a:gd name="connsiteY3" fmla="*/ 17345 h 339614"/>
                <a:gd name="connsiteX4" fmla="*/ 889 w 129150"/>
                <a:gd name="connsiteY4" fmla="*/ 38586 h 339614"/>
                <a:gd name="connsiteX5" fmla="*/ 92900 w 129150"/>
                <a:gd name="connsiteY5" fmla="*/ 326717 h 339614"/>
                <a:gd name="connsiteX6" fmla="*/ 103663 w 129150"/>
                <a:gd name="connsiteY6" fmla="*/ 338242 h 339614"/>
                <a:gd name="connsiteX7" fmla="*/ 103663 w 129150"/>
                <a:gd name="connsiteY7" fmla="*/ 338242 h 33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150" h="339614">
                  <a:moveTo>
                    <a:pt x="103663" y="338242"/>
                  </a:moveTo>
                  <a:cubicBezTo>
                    <a:pt x="117475" y="343767"/>
                    <a:pt x="131857" y="331765"/>
                    <a:pt x="128714" y="317287"/>
                  </a:cubicBezTo>
                  <a:cubicBezTo>
                    <a:pt x="111283" y="235372"/>
                    <a:pt x="68230" y="32204"/>
                    <a:pt x="63182" y="9535"/>
                  </a:cubicBezTo>
                  <a:cubicBezTo>
                    <a:pt x="58610" y="-10849"/>
                    <a:pt x="26511" y="6106"/>
                    <a:pt x="8604" y="17345"/>
                  </a:cubicBezTo>
                  <a:cubicBezTo>
                    <a:pt x="1460" y="21822"/>
                    <a:pt x="-1683" y="30585"/>
                    <a:pt x="889" y="38586"/>
                  </a:cubicBezTo>
                  <a:lnTo>
                    <a:pt x="92900" y="326717"/>
                  </a:lnTo>
                  <a:cubicBezTo>
                    <a:pt x="94615" y="331956"/>
                    <a:pt x="98520" y="336147"/>
                    <a:pt x="103663" y="338242"/>
                  </a:cubicBezTo>
                  <a:lnTo>
                    <a:pt x="103663" y="338242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8" name="Freeform: Shape 299">
              <a:extLst>
                <a:ext uri="{FF2B5EF4-FFF2-40B4-BE49-F238E27FC236}">
                  <a16:creationId xmlns:a16="http://schemas.microsoft.com/office/drawing/2014/main" id="{D6D5BB02-4217-463F-8834-48F8A95A0BA6}"/>
                </a:ext>
              </a:extLst>
            </p:cNvPr>
            <p:cNvSpPr/>
            <p:nvPr/>
          </p:nvSpPr>
          <p:spPr>
            <a:xfrm>
              <a:off x="5632046" y="2705078"/>
              <a:ext cx="222303" cy="418931"/>
            </a:xfrm>
            <a:custGeom>
              <a:avLst/>
              <a:gdLst>
                <a:gd name="connsiteX0" fmla="*/ 184299 w 222303"/>
                <a:gd name="connsiteY0" fmla="*/ 418931 h 418931"/>
                <a:gd name="connsiteX1" fmla="*/ 180 w 222303"/>
                <a:gd name="connsiteY1" fmla="*/ 39170 h 418931"/>
                <a:gd name="connsiteX2" fmla="*/ 15897 w 222303"/>
                <a:gd name="connsiteY2" fmla="*/ 8594 h 418931"/>
                <a:gd name="connsiteX3" fmla="*/ 57330 w 222303"/>
                <a:gd name="connsiteY3" fmla="*/ 15167 h 418931"/>
                <a:gd name="connsiteX4" fmla="*/ 222303 w 222303"/>
                <a:gd name="connsiteY4" fmla="*/ 415788 h 418931"/>
                <a:gd name="connsiteX5" fmla="*/ 184299 w 222303"/>
                <a:gd name="connsiteY5" fmla="*/ 418931 h 41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303" h="418931">
                  <a:moveTo>
                    <a:pt x="184299" y="418931"/>
                  </a:moveTo>
                  <a:cubicBezTo>
                    <a:pt x="184299" y="418931"/>
                    <a:pt x="-6678" y="74031"/>
                    <a:pt x="180" y="39170"/>
                  </a:cubicBezTo>
                  <a:cubicBezTo>
                    <a:pt x="2657" y="27073"/>
                    <a:pt x="8848" y="16786"/>
                    <a:pt x="15897" y="8594"/>
                  </a:cubicBezTo>
                  <a:cubicBezTo>
                    <a:pt x="27898" y="-5312"/>
                    <a:pt x="50282" y="-1788"/>
                    <a:pt x="57330" y="15167"/>
                  </a:cubicBezTo>
                  <a:lnTo>
                    <a:pt x="222303" y="415788"/>
                  </a:lnTo>
                  <a:lnTo>
                    <a:pt x="184299" y="41893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9" name="Freeform: Shape 300">
              <a:extLst>
                <a:ext uri="{FF2B5EF4-FFF2-40B4-BE49-F238E27FC236}">
                  <a16:creationId xmlns:a16="http://schemas.microsoft.com/office/drawing/2014/main" id="{4176261B-78CF-44E7-AD4E-1D6D0CFD15CB}"/>
                </a:ext>
              </a:extLst>
            </p:cNvPr>
            <p:cNvSpPr/>
            <p:nvPr/>
          </p:nvSpPr>
          <p:spPr>
            <a:xfrm>
              <a:off x="5572665" y="2839562"/>
              <a:ext cx="226743" cy="222534"/>
            </a:xfrm>
            <a:custGeom>
              <a:avLst/>
              <a:gdLst>
                <a:gd name="connsiteX0" fmla="*/ 222058 w 226743"/>
                <a:gd name="connsiteY0" fmla="*/ 222534 h 222534"/>
                <a:gd name="connsiteX1" fmla="*/ 217962 w 226743"/>
                <a:gd name="connsiteY1" fmla="*/ 220248 h 222534"/>
                <a:gd name="connsiteX2" fmla="*/ 2030 w 226743"/>
                <a:gd name="connsiteY2" fmla="*/ 8603 h 222534"/>
                <a:gd name="connsiteX3" fmla="*/ 887 w 226743"/>
                <a:gd name="connsiteY3" fmla="*/ 2030 h 222534"/>
                <a:gd name="connsiteX4" fmla="*/ 7460 w 226743"/>
                <a:gd name="connsiteY4" fmla="*/ 887 h 222534"/>
                <a:gd name="connsiteX5" fmla="*/ 226058 w 226743"/>
                <a:gd name="connsiteY5" fmla="*/ 215390 h 222534"/>
                <a:gd name="connsiteX6" fmla="*/ 224534 w 226743"/>
                <a:gd name="connsiteY6" fmla="*/ 221963 h 222534"/>
                <a:gd name="connsiteX7" fmla="*/ 222058 w 226743"/>
                <a:gd name="connsiteY7" fmla="*/ 222534 h 22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743" h="222534">
                  <a:moveTo>
                    <a:pt x="222058" y="222534"/>
                  </a:moveTo>
                  <a:cubicBezTo>
                    <a:pt x="220439" y="222534"/>
                    <a:pt x="218915" y="221772"/>
                    <a:pt x="217962" y="220248"/>
                  </a:cubicBezTo>
                  <a:cubicBezTo>
                    <a:pt x="153859" y="115854"/>
                    <a:pt x="3554" y="9650"/>
                    <a:pt x="2030" y="8603"/>
                  </a:cubicBezTo>
                  <a:cubicBezTo>
                    <a:pt x="-160" y="7079"/>
                    <a:pt x="-637" y="4126"/>
                    <a:pt x="887" y="2030"/>
                  </a:cubicBezTo>
                  <a:cubicBezTo>
                    <a:pt x="2411" y="-160"/>
                    <a:pt x="5364" y="-637"/>
                    <a:pt x="7460" y="887"/>
                  </a:cubicBezTo>
                  <a:cubicBezTo>
                    <a:pt x="8984" y="1935"/>
                    <a:pt x="160907" y="109187"/>
                    <a:pt x="226058" y="215390"/>
                  </a:cubicBezTo>
                  <a:cubicBezTo>
                    <a:pt x="227392" y="217581"/>
                    <a:pt x="226725" y="220534"/>
                    <a:pt x="224534" y="221963"/>
                  </a:cubicBezTo>
                  <a:cubicBezTo>
                    <a:pt x="223772" y="222344"/>
                    <a:pt x="222915" y="222534"/>
                    <a:pt x="222058" y="222534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0" name="Freeform: Shape 301">
              <a:extLst>
                <a:ext uri="{FF2B5EF4-FFF2-40B4-BE49-F238E27FC236}">
                  <a16:creationId xmlns:a16="http://schemas.microsoft.com/office/drawing/2014/main" id="{446BFBC3-A91B-437A-9E82-D80F0F391944}"/>
                </a:ext>
              </a:extLst>
            </p:cNvPr>
            <p:cNvSpPr/>
            <p:nvPr/>
          </p:nvSpPr>
          <p:spPr>
            <a:xfrm>
              <a:off x="5653895" y="2727530"/>
              <a:ext cx="141659" cy="295799"/>
            </a:xfrm>
            <a:custGeom>
              <a:avLst/>
              <a:gdLst>
                <a:gd name="connsiteX0" fmla="*/ 136828 w 141659"/>
                <a:gd name="connsiteY0" fmla="*/ 295800 h 295799"/>
                <a:gd name="connsiteX1" fmla="*/ 133018 w 141659"/>
                <a:gd name="connsiteY1" fmla="*/ 293895 h 295799"/>
                <a:gd name="connsiteX2" fmla="*/ 334 w 141659"/>
                <a:gd name="connsiteY2" fmla="*/ 6430 h 295799"/>
                <a:gd name="connsiteX3" fmla="*/ 3001 w 141659"/>
                <a:gd name="connsiteY3" fmla="*/ 334 h 295799"/>
                <a:gd name="connsiteX4" fmla="*/ 9193 w 141659"/>
                <a:gd name="connsiteY4" fmla="*/ 3001 h 295799"/>
                <a:gd name="connsiteX5" fmla="*/ 140733 w 141659"/>
                <a:gd name="connsiteY5" fmla="*/ 288275 h 295799"/>
                <a:gd name="connsiteX6" fmla="*/ 139780 w 141659"/>
                <a:gd name="connsiteY6" fmla="*/ 294943 h 295799"/>
                <a:gd name="connsiteX7" fmla="*/ 136828 w 141659"/>
                <a:gd name="connsiteY7" fmla="*/ 295800 h 29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659" h="295799">
                  <a:moveTo>
                    <a:pt x="136828" y="295800"/>
                  </a:moveTo>
                  <a:cubicBezTo>
                    <a:pt x="135399" y="295800"/>
                    <a:pt x="133970" y="295133"/>
                    <a:pt x="133018" y="293895"/>
                  </a:cubicBezTo>
                  <a:cubicBezTo>
                    <a:pt x="94346" y="241793"/>
                    <a:pt x="4144" y="16051"/>
                    <a:pt x="334" y="6430"/>
                  </a:cubicBezTo>
                  <a:cubicBezTo>
                    <a:pt x="-618" y="4049"/>
                    <a:pt x="525" y="1287"/>
                    <a:pt x="3001" y="334"/>
                  </a:cubicBezTo>
                  <a:cubicBezTo>
                    <a:pt x="5478" y="-618"/>
                    <a:pt x="8240" y="525"/>
                    <a:pt x="9193" y="3001"/>
                  </a:cubicBezTo>
                  <a:cubicBezTo>
                    <a:pt x="10145" y="5383"/>
                    <a:pt x="102728" y="237221"/>
                    <a:pt x="140733" y="288275"/>
                  </a:cubicBezTo>
                  <a:cubicBezTo>
                    <a:pt x="142257" y="290371"/>
                    <a:pt x="141876" y="293323"/>
                    <a:pt x="139780" y="294943"/>
                  </a:cubicBezTo>
                  <a:cubicBezTo>
                    <a:pt x="138828" y="295514"/>
                    <a:pt x="137875" y="295800"/>
                    <a:pt x="136828" y="29580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1" name="Freeform: Shape 302">
              <a:extLst>
                <a:ext uri="{FF2B5EF4-FFF2-40B4-BE49-F238E27FC236}">
                  <a16:creationId xmlns:a16="http://schemas.microsoft.com/office/drawing/2014/main" id="{F3703307-A251-4A55-9436-DECDCBC4617B}"/>
                </a:ext>
              </a:extLst>
            </p:cNvPr>
            <p:cNvSpPr/>
            <p:nvPr/>
          </p:nvSpPr>
          <p:spPr>
            <a:xfrm>
              <a:off x="5798419" y="2842907"/>
              <a:ext cx="60678" cy="219189"/>
            </a:xfrm>
            <a:custGeom>
              <a:avLst/>
              <a:gdLst>
                <a:gd name="connsiteX0" fmla="*/ 55931 w 60678"/>
                <a:gd name="connsiteY0" fmla="*/ 219190 h 219189"/>
                <a:gd name="connsiteX1" fmla="*/ 51454 w 60678"/>
                <a:gd name="connsiteY1" fmla="*/ 216047 h 219189"/>
                <a:gd name="connsiteX2" fmla="*/ 115 w 60678"/>
                <a:gd name="connsiteY2" fmla="*/ 5830 h 219189"/>
                <a:gd name="connsiteX3" fmla="*/ 3734 w 60678"/>
                <a:gd name="connsiteY3" fmla="*/ 115 h 219189"/>
                <a:gd name="connsiteX4" fmla="*/ 9449 w 60678"/>
                <a:gd name="connsiteY4" fmla="*/ 3734 h 219189"/>
                <a:gd name="connsiteX5" fmla="*/ 60408 w 60678"/>
                <a:gd name="connsiteY5" fmla="*/ 212808 h 219189"/>
                <a:gd name="connsiteX6" fmla="*/ 57550 w 60678"/>
                <a:gd name="connsiteY6" fmla="*/ 218904 h 219189"/>
                <a:gd name="connsiteX7" fmla="*/ 55931 w 60678"/>
                <a:gd name="connsiteY7" fmla="*/ 219190 h 21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78" h="219189">
                  <a:moveTo>
                    <a:pt x="55931" y="219190"/>
                  </a:moveTo>
                  <a:cubicBezTo>
                    <a:pt x="54026" y="219190"/>
                    <a:pt x="52216" y="217951"/>
                    <a:pt x="51454" y="216047"/>
                  </a:cubicBezTo>
                  <a:cubicBezTo>
                    <a:pt x="39834" y="184424"/>
                    <a:pt x="1734" y="13069"/>
                    <a:pt x="115" y="5830"/>
                  </a:cubicBezTo>
                  <a:cubicBezTo>
                    <a:pt x="-457" y="3258"/>
                    <a:pt x="1162" y="686"/>
                    <a:pt x="3734" y="115"/>
                  </a:cubicBezTo>
                  <a:cubicBezTo>
                    <a:pt x="6306" y="-457"/>
                    <a:pt x="8782" y="1162"/>
                    <a:pt x="9449" y="3734"/>
                  </a:cubicBezTo>
                  <a:cubicBezTo>
                    <a:pt x="9830" y="5544"/>
                    <a:pt x="49073" y="181756"/>
                    <a:pt x="60408" y="212808"/>
                  </a:cubicBezTo>
                  <a:cubicBezTo>
                    <a:pt x="61265" y="215284"/>
                    <a:pt x="60027" y="217951"/>
                    <a:pt x="57550" y="218904"/>
                  </a:cubicBezTo>
                  <a:cubicBezTo>
                    <a:pt x="56979" y="219094"/>
                    <a:pt x="56407" y="219190"/>
                    <a:pt x="55931" y="21919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2" name="Freeform: Shape 303">
              <a:extLst>
                <a:ext uri="{FF2B5EF4-FFF2-40B4-BE49-F238E27FC236}">
                  <a16:creationId xmlns:a16="http://schemas.microsoft.com/office/drawing/2014/main" id="{F4A4A2D8-3052-470E-BE9B-27B7F10F43B3}"/>
                </a:ext>
              </a:extLst>
            </p:cNvPr>
            <p:cNvSpPr/>
            <p:nvPr/>
          </p:nvSpPr>
          <p:spPr>
            <a:xfrm>
              <a:off x="5650780" y="3071935"/>
              <a:ext cx="975784" cy="1006981"/>
            </a:xfrm>
            <a:custGeom>
              <a:avLst/>
              <a:gdLst>
                <a:gd name="connsiteX0" fmla="*/ 975666 w 975784"/>
                <a:gd name="connsiteY0" fmla="*/ 479366 h 1006981"/>
                <a:gd name="connsiteX1" fmla="*/ 687725 w 975784"/>
                <a:gd name="connsiteY1" fmla="*/ 985715 h 1006981"/>
                <a:gd name="connsiteX2" fmla="*/ 92794 w 975784"/>
                <a:gd name="connsiteY2" fmla="*/ 783213 h 1006981"/>
                <a:gd name="connsiteX3" fmla="*/ 401 w 975784"/>
                <a:gd name="connsiteY3" fmla="*/ 516037 h 1006981"/>
                <a:gd name="connsiteX4" fmla="*/ 58123 w 975784"/>
                <a:gd name="connsiteY4" fmla="*/ 333538 h 1006981"/>
                <a:gd name="connsiteX5" fmla="*/ 149753 w 975784"/>
                <a:gd name="connsiteY5" fmla="*/ 212380 h 1006981"/>
                <a:gd name="connsiteX6" fmla="*/ 175090 w 975784"/>
                <a:gd name="connsiteY6" fmla="*/ 125322 h 1006981"/>
                <a:gd name="connsiteX7" fmla="*/ 166327 w 975784"/>
                <a:gd name="connsiteY7" fmla="*/ 94651 h 1006981"/>
                <a:gd name="connsiteX8" fmla="*/ 165565 w 975784"/>
                <a:gd name="connsiteY8" fmla="*/ 90174 h 1006981"/>
                <a:gd name="connsiteX9" fmla="*/ 152039 w 975784"/>
                <a:gd name="connsiteY9" fmla="*/ 59790 h 1006981"/>
                <a:gd name="connsiteX10" fmla="*/ 166327 w 975784"/>
                <a:gd name="connsiteY10" fmla="*/ 9117 h 1006981"/>
                <a:gd name="connsiteX11" fmla="*/ 177566 w 975784"/>
                <a:gd name="connsiteY11" fmla="*/ 4926 h 1006981"/>
                <a:gd name="connsiteX12" fmla="*/ 255195 w 975784"/>
                <a:gd name="connsiteY12" fmla="*/ 17213 h 1006981"/>
                <a:gd name="connsiteX13" fmla="*/ 336443 w 975784"/>
                <a:gd name="connsiteY13" fmla="*/ 67981 h 1006981"/>
                <a:gd name="connsiteX14" fmla="*/ 783166 w 975784"/>
                <a:gd name="connsiteY14" fmla="*/ 126846 h 1006981"/>
                <a:gd name="connsiteX15" fmla="*/ 953758 w 975784"/>
                <a:gd name="connsiteY15" fmla="*/ 306202 h 1006981"/>
                <a:gd name="connsiteX16" fmla="*/ 975666 w 975784"/>
                <a:gd name="connsiteY16" fmla="*/ 479366 h 100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784" h="1006981">
                  <a:moveTo>
                    <a:pt x="975666" y="479366"/>
                  </a:moveTo>
                  <a:cubicBezTo>
                    <a:pt x="972523" y="678724"/>
                    <a:pt x="833267" y="944567"/>
                    <a:pt x="687725" y="985715"/>
                  </a:cubicBezTo>
                  <a:cubicBezTo>
                    <a:pt x="542183" y="1026863"/>
                    <a:pt x="279007" y="1031149"/>
                    <a:pt x="92794" y="783213"/>
                  </a:cubicBezTo>
                  <a:cubicBezTo>
                    <a:pt x="19356" y="685392"/>
                    <a:pt x="-3409" y="595000"/>
                    <a:pt x="401" y="516037"/>
                  </a:cubicBezTo>
                  <a:cubicBezTo>
                    <a:pt x="3925" y="444981"/>
                    <a:pt x="28976" y="383163"/>
                    <a:pt x="58123" y="333538"/>
                  </a:cubicBezTo>
                  <a:cubicBezTo>
                    <a:pt x="92889" y="273912"/>
                    <a:pt x="133656" y="231906"/>
                    <a:pt x="149753" y="212380"/>
                  </a:cubicBezTo>
                  <a:cubicBezTo>
                    <a:pt x="176614" y="179709"/>
                    <a:pt x="183662" y="145896"/>
                    <a:pt x="175090" y="125322"/>
                  </a:cubicBezTo>
                  <a:cubicBezTo>
                    <a:pt x="170994" y="115701"/>
                    <a:pt x="167851" y="101795"/>
                    <a:pt x="166327" y="94651"/>
                  </a:cubicBezTo>
                  <a:cubicBezTo>
                    <a:pt x="165850" y="91889"/>
                    <a:pt x="165565" y="90174"/>
                    <a:pt x="165565" y="90174"/>
                  </a:cubicBezTo>
                  <a:lnTo>
                    <a:pt x="152039" y="59790"/>
                  </a:lnTo>
                  <a:cubicBezTo>
                    <a:pt x="143943" y="41692"/>
                    <a:pt x="150039" y="20261"/>
                    <a:pt x="166327" y="9117"/>
                  </a:cubicBezTo>
                  <a:lnTo>
                    <a:pt x="177566" y="4926"/>
                  </a:lnTo>
                  <a:cubicBezTo>
                    <a:pt x="203855" y="-4695"/>
                    <a:pt x="233097" y="-27"/>
                    <a:pt x="255195" y="17213"/>
                  </a:cubicBezTo>
                  <a:cubicBezTo>
                    <a:pt x="282151" y="38358"/>
                    <a:pt x="318060" y="64266"/>
                    <a:pt x="336443" y="67981"/>
                  </a:cubicBezTo>
                  <a:cubicBezTo>
                    <a:pt x="368066" y="74268"/>
                    <a:pt x="704775" y="84459"/>
                    <a:pt x="783166" y="126846"/>
                  </a:cubicBezTo>
                  <a:cubicBezTo>
                    <a:pt x="868700" y="173042"/>
                    <a:pt x="925183" y="223143"/>
                    <a:pt x="953758" y="306202"/>
                  </a:cubicBezTo>
                  <a:cubicBezTo>
                    <a:pt x="969665" y="352112"/>
                    <a:pt x="976809" y="408214"/>
                    <a:pt x="975666" y="479366"/>
                  </a:cubicBezTo>
                  <a:close/>
                </a:path>
              </a:pathLst>
            </a:custGeom>
            <a:solidFill>
              <a:srgbClr val="EDB0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3" name="Freeform: Shape 304">
              <a:extLst>
                <a:ext uri="{FF2B5EF4-FFF2-40B4-BE49-F238E27FC236}">
                  <a16:creationId xmlns:a16="http://schemas.microsoft.com/office/drawing/2014/main" id="{8430B5F2-D6D5-482F-8E27-6DCA030F7AEE}"/>
                </a:ext>
              </a:extLst>
            </p:cNvPr>
            <p:cNvSpPr/>
            <p:nvPr/>
          </p:nvSpPr>
          <p:spPr>
            <a:xfrm>
              <a:off x="5650780" y="3378231"/>
              <a:ext cx="975784" cy="700685"/>
            </a:xfrm>
            <a:custGeom>
              <a:avLst/>
              <a:gdLst>
                <a:gd name="connsiteX0" fmla="*/ 975666 w 975784"/>
                <a:gd name="connsiteY0" fmla="*/ 173069 h 700685"/>
                <a:gd name="connsiteX1" fmla="*/ 687725 w 975784"/>
                <a:gd name="connsiteY1" fmla="*/ 679418 h 700685"/>
                <a:gd name="connsiteX2" fmla="*/ 92794 w 975784"/>
                <a:gd name="connsiteY2" fmla="*/ 476917 h 700685"/>
                <a:gd name="connsiteX3" fmla="*/ 401 w 975784"/>
                <a:gd name="connsiteY3" fmla="*/ 209741 h 700685"/>
                <a:gd name="connsiteX4" fmla="*/ 470936 w 975784"/>
                <a:gd name="connsiteY4" fmla="*/ 495300 h 700685"/>
                <a:gd name="connsiteX5" fmla="*/ 953854 w 975784"/>
                <a:gd name="connsiteY5" fmla="*/ 0 h 700685"/>
                <a:gd name="connsiteX6" fmla="*/ 975666 w 975784"/>
                <a:gd name="connsiteY6" fmla="*/ 173069 h 70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84" h="700685">
                  <a:moveTo>
                    <a:pt x="975666" y="173069"/>
                  </a:moveTo>
                  <a:cubicBezTo>
                    <a:pt x="972523" y="372428"/>
                    <a:pt x="833267" y="638270"/>
                    <a:pt x="687725" y="679418"/>
                  </a:cubicBezTo>
                  <a:cubicBezTo>
                    <a:pt x="542183" y="720566"/>
                    <a:pt x="279007" y="724853"/>
                    <a:pt x="92794" y="476917"/>
                  </a:cubicBezTo>
                  <a:cubicBezTo>
                    <a:pt x="19356" y="379095"/>
                    <a:pt x="-3409" y="288703"/>
                    <a:pt x="401" y="209741"/>
                  </a:cubicBezTo>
                  <a:cubicBezTo>
                    <a:pt x="67743" y="344329"/>
                    <a:pt x="213666" y="544925"/>
                    <a:pt x="470936" y="495300"/>
                  </a:cubicBezTo>
                  <a:cubicBezTo>
                    <a:pt x="792881" y="433007"/>
                    <a:pt x="952425" y="196691"/>
                    <a:pt x="953854" y="0"/>
                  </a:cubicBezTo>
                  <a:cubicBezTo>
                    <a:pt x="969665" y="45815"/>
                    <a:pt x="976809" y="101918"/>
                    <a:pt x="975666" y="173069"/>
                  </a:cubicBezTo>
                  <a:close/>
                </a:path>
              </a:pathLst>
            </a:custGeom>
            <a:solidFill>
              <a:srgbClr val="EDB045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14" name="Graphic 94">
              <a:extLst>
                <a:ext uri="{FF2B5EF4-FFF2-40B4-BE49-F238E27FC236}">
                  <a16:creationId xmlns:a16="http://schemas.microsoft.com/office/drawing/2014/main" id="{5E8A5367-891E-46C1-A611-B308C56F9F02}"/>
                </a:ext>
              </a:extLst>
            </p:cNvPr>
            <p:cNvGrpSpPr/>
            <p:nvPr/>
          </p:nvGrpSpPr>
          <p:grpSpPr>
            <a:xfrm>
              <a:off x="5721618" y="3194685"/>
              <a:ext cx="837471" cy="810196"/>
              <a:chOff x="5721618" y="3194685"/>
              <a:chExt cx="837471" cy="810196"/>
            </a:xfrm>
            <a:solidFill>
              <a:srgbClr val="C9812A"/>
            </a:solidFill>
          </p:grpSpPr>
          <p:sp>
            <p:nvSpPr>
              <p:cNvPr id="424" name="Freeform: Shape 315">
                <a:extLst>
                  <a:ext uri="{FF2B5EF4-FFF2-40B4-BE49-F238E27FC236}">
                    <a16:creationId xmlns:a16="http://schemas.microsoft.com/office/drawing/2014/main" id="{A1B55F66-414A-4F61-8EDE-1653925F0F66}"/>
                  </a:ext>
                </a:extLst>
              </p:cNvPr>
              <p:cNvSpPr/>
              <p:nvPr/>
            </p:nvSpPr>
            <p:spPr>
              <a:xfrm>
                <a:off x="6014465" y="3194685"/>
                <a:ext cx="470916" cy="575976"/>
              </a:xfrm>
              <a:custGeom>
                <a:avLst/>
                <a:gdLst>
                  <a:gd name="connsiteX0" fmla="*/ 0 w 470916"/>
                  <a:gd name="connsiteY0" fmla="*/ 0 h 575976"/>
                  <a:gd name="connsiteX1" fmla="*/ 188881 w 470916"/>
                  <a:gd name="connsiteY1" fmla="*/ 71342 h 575976"/>
                  <a:gd name="connsiteX2" fmla="*/ 348806 w 470916"/>
                  <a:gd name="connsiteY2" fmla="*/ 197548 h 575976"/>
                  <a:gd name="connsiteX3" fmla="*/ 450056 w 470916"/>
                  <a:gd name="connsiteY3" fmla="*/ 374713 h 575976"/>
                  <a:gd name="connsiteX4" fmla="*/ 467201 w 470916"/>
                  <a:gd name="connsiteY4" fmla="*/ 575977 h 575976"/>
                  <a:gd name="connsiteX5" fmla="*/ 431387 w 470916"/>
                  <a:gd name="connsiteY5" fmla="*/ 381095 h 575976"/>
                  <a:gd name="connsiteX6" fmla="*/ 388430 w 470916"/>
                  <a:gd name="connsiteY6" fmla="*/ 292894 h 575976"/>
                  <a:gd name="connsiteX7" fmla="*/ 329946 w 470916"/>
                  <a:gd name="connsiteY7" fmla="*/ 214313 h 575976"/>
                  <a:gd name="connsiteX8" fmla="*/ 178880 w 470916"/>
                  <a:gd name="connsiteY8" fmla="*/ 88201 h 575976"/>
                  <a:gd name="connsiteX9" fmla="*/ 0 w 470916"/>
                  <a:gd name="connsiteY9" fmla="*/ 0 h 57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0916" h="575976">
                    <a:moveTo>
                      <a:pt x="0" y="0"/>
                    </a:moveTo>
                    <a:cubicBezTo>
                      <a:pt x="66008" y="13144"/>
                      <a:pt x="129635" y="38481"/>
                      <a:pt x="188881" y="71342"/>
                    </a:cubicBezTo>
                    <a:cubicBezTo>
                      <a:pt x="248222" y="104299"/>
                      <a:pt x="303181" y="146304"/>
                      <a:pt x="348806" y="197548"/>
                    </a:cubicBezTo>
                    <a:cubicBezTo>
                      <a:pt x="394430" y="248602"/>
                      <a:pt x="429959" y="309277"/>
                      <a:pt x="450056" y="374713"/>
                    </a:cubicBezTo>
                    <a:cubicBezTo>
                      <a:pt x="470630" y="440055"/>
                      <a:pt x="475202" y="509397"/>
                      <a:pt x="467201" y="575977"/>
                    </a:cubicBezTo>
                    <a:cubicBezTo>
                      <a:pt x="464630" y="508921"/>
                      <a:pt x="454628" y="442627"/>
                      <a:pt x="431387" y="381095"/>
                    </a:cubicBezTo>
                    <a:cubicBezTo>
                      <a:pt x="420243" y="350234"/>
                      <a:pt x="405384" y="320897"/>
                      <a:pt x="388430" y="292894"/>
                    </a:cubicBezTo>
                    <a:cubicBezTo>
                      <a:pt x="371761" y="264795"/>
                      <a:pt x="351758" y="238696"/>
                      <a:pt x="329946" y="214313"/>
                    </a:cubicBezTo>
                    <a:cubicBezTo>
                      <a:pt x="286703" y="165068"/>
                      <a:pt x="234601" y="123730"/>
                      <a:pt x="178880" y="88201"/>
                    </a:cubicBezTo>
                    <a:cubicBezTo>
                      <a:pt x="122777" y="53149"/>
                      <a:pt x="62960" y="2324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5" name="Freeform: Shape 316">
                <a:extLst>
                  <a:ext uri="{FF2B5EF4-FFF2-40B4-BE49-F238E27FC236}">
                    <a16:creationId xmlns:a16="http://schemas.microsoft.com/office/drawing/2014/main" id="{BD36600E-5787-43A8-AF05-875D811FBACB}"/>
                  </a:ext>
                </a:extLst>
              </p:cNvPr>
              <p:cNvSpPr/>
              <p:nvPr/>
            </p:nvSpPr>
            <p:spPr>
              <a:xfrm>
                <a:off x="5803156" y="3276981"/>
                <a:ext cx="399046" cy="727900"/>
              </a:xfrm>
              <a:custGeom>
                <a:avLst/>
                <a:gdLst>
                  <a:gd name="connsiteX0" fmla="*/ 73101 w 399046"/>
                  <a:gd name="connsiteY0" fmla="*/ 0 h 727900"/>
                  <a:gd name="connsiteX1" fmla="*/ 40430 w 399046"/>
                  <a:gd name="connsiteY1" fmla="*/ 111442 h 727900"/>
                  <a:gd name="connsiteX2" fmla="*/ 23571 w 399046"/>
                  <a:gd name="connsiteY2" fmla="*/ 225361 h 727900"/>
                  <a:gd name="connsiteX3" fmla="*/ 54718 w 399046"/>
                  <a:gd name="connsiteY3" fmla="*/ 448723 h 727900"/>
                  <a:gd name="connsiteX4" fmla="*/ 193497 w 399046"/>
                  <a:gd name="connsiteY4" fmla="*/ 624078 h 727900"/>
                  <a:gd name="connsiteX5" fmla="*/ 399046 w 399046"/>
                  <a:gd name="connsiteY5" fmla="*/ 727901 h 727900"/>
                  <a:gd name="connsiteX6" fmla="*/ 182067 w 399046"/>
                  <a:gd name="connsiteY6" fmla="*/ 640175 h 727900"/>
                  <a:gd name="connsiteX7" fmla="*/ 93294 w 399046"/>
                  <a:gd name="connsiteY7" fmla="*/ 560832 h 727900"/>
                  <a:gd name="connsiteX8" fmla="*/ 31286 w 399046"/>
                  <a:gd name="connsiteY8" fmla="*/ 458343 h 727900"/>
                  <a:gd name="connsiteX9" fmla="*/ 3949 w 399046"/>
                  <a:gd name="connsiteY9" fmla="*/ 223647 h 727900"/>
                  <a:gd name="connsiteX10" fmla="*/ 73101 w 399046"/>
                  <a:gd name="connsiteY10" fmla="*/ 0 h 72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046" h="727900">
                    <a:moveTo>
                      <a:pt x="73101" y="0"/>
                    </a:moveTo>
                    <a:cubicBezTo>
                      <a:pt x="59480" y="36481"/>
                      <a:pt x="48431" y="73628"/>
                      <a:pt x="40430" y="111442"/>
                    </a:cubicBezTo>
                    <a:cubicBezTo>
                      <a:pt x="31953" y="149066"/>
                      <a:pt x="26333" y="187261"/>
                      <a:pt x="23571" y="225361"/>
                    </a:cubicBezTo>
                    <a:cubicBezTo>
                      <a:pt x="18427" y="301466"/>
                      <a:pt x="25952" y="378905"/>
                      <a:pt x="54718" y="448723"/>
                    </a:cubicBezTo>
                    <a:cubicBezTo>
                      <a:pt x="83197" y="518446"/>
                      <a:pt x="132156" y="578930"/>
                      <a:pt x="193497" y="624078"/>
                    </a:cubicBezTo>
                    <a:cubicBezTo>
                      <a:pt x="254838" y="669322"/>
                      <a:pt x="325418" y="702659"/>
                      <a:pt x="399046" y="727901"/>
                    </a:cubicBezTo>
                    <a:cubicBezTo>
                      <a:pt x="322942" y="712089"/>
                      <a:pt x="247980" y="684562"/>
                      <a:pt x="182067" y="640175"/>
                    </a:cubicBezTo>
                    <a:cubicBezTo>
                      <a:pt x="149301" y="617982"/>
                      <a:pt x="118630" y="591788"/>
                      <a:pt x="93294" y="560832"/>
                    </a:cubicBezTo>
                    <a:cubicBezTo>
                      <a:pt x="67767" y="530066"/>
                      <a:pt x="46812" y="495395"/>
                      <a:pt x="31286" y="458343"/>
                    </a:cubicBezTo>
                    <a:cubicBezTo>
                      <a:pt x="1092" y="383667"/>
                      <a:pt x="-5385" y="301752"/>
                      <a:pt x="3949" y="223647"/>
                    </a:cubicBezTo>
                    <a:cubicBezTo>
                      <a:pt x="13284" y="145161"/>
                      <a:pt x="36906" y="69056"/>
                      <a:pt x="73101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6" name="Freeform: Shape 317">
                <a:extLst>
                  <a:ext uri="{FF2B5EF4-FFF2-40B4-BE49-F238E27FC236}">
                    <a16:creationId xmlns:a16="http://schemas.microsoft.com/office/drawing/2014/main" id="{F2E136BD-1D20-4D6E-80B8-E3C5DFF1500B}"/>
                  </a:ext>
                </a:extLst>
              </p:cNvPr>
              <p:cNvSpPr/>
              <p:nvPr/>
            </p:nvSpPr>
            <p:spPr>
              <a:xfrm>
                <a:off x="5978556" y="3291744"/>
                <a:ext cx="367664" cy="586549"/>
              </a:xfrm>
              <a:custGeom>
                <a:avLst/>
                <a:gdLst>
                  <a:gd name="connsiteX0" fmla="*/ 0 w 367664"/>
                  <a:gd name="connsiteY0" fmla="*/ 0 h 586549"/>
                  <a:gd name="connsiteX1" fmla="*/ 107633 w 367664"/>
                  <a:gd name="connsiteY1" fmla="*/ 136398 h 586549"/>
                  <a:gd name="connsiteX2" fmla="*/ 206883 w 367664"/>
                  <a:gd name="connsiteY2" fmla="*/ 278892 h 586549"/>
                  <a:gd name="connsiteX3" fmla="*/ 297180 w 367664"/>
                  <a:gd name="connsiteY3" fmla="*/ 427387 h 586549"/>
                  <a:gd name="connsiteX4" fmla="*/ 336995 w 367664"/>
                  <a:gd name="connsiteY4" fmla="*/ 504920 h 586549"/>
                  <a:gd name="connsiteX5" fmla="*/ 367665 w 367664"/>
                  <a:gd name="connsiteY5" fmla="*/ 586550 h 586549"/>
                  <a:gd name="connsiteX6" fmla="*/ 326041 w 367664"/>
                  <a:gd name="connsiteY6" fmla="*/ 510826 h 586549"/>
                  <a:gd name="connsiteX7" fmla="*/ 280321 w 367664"/>
                  <a:gd name="connsiteY7" fmla="*/ 437579 h 586549"/>
                  <a:gd name="connsiteX8" fmla="*/ 185833 w 367664"/>
                  <a:gd name="connsiteY8" fmla="*/ 292799 h 586549"/>
                  <a:gd name="connsiteX9" fmla="*/ 91535 w 367664"/>
                  <a:gd name="connsiteY9" fmla="*/ 147637 h 586549"/>
                  <a:gd name="connsiteX10" fmla="*/ 0 w 367664"/>
                  <a:gd name="connsiteY10" fmla="*/ 0 h 58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664" h="586549">
                    <a:moveTo>
                      <a:pt x="0" y="0"/>
                    </a:moveTo>
                    <a:cubicBezTo>
                      <a:pt x="37910" y="43910"/>
                      <a:pt x="73343" y="89726"/>
                      <a:pt x="107633" y="136398"/>
                    </a:cubicBezTo>
                    <a:cubicBezTo>
                      <a:pt x="142018" y="182975"/>
                      <a:pt x="174879" y="230600"/>
                      <a:pt x="206883" y="278892"/>
                    </a:cubicBezTo>
                    <a:cubicBezTo>
                      <a:pt x="238316" y="327470"/>
                      <a:pt x="269177" y="376618"/>
                      <a:pt x="297180" y="427387"/>
                    </a:cubicBezTo>
                    <a:cubicBezTo>
                      <a:pt x="311087" y="452818"/>
                      <a:pt x="324707" y="478536"/>
                      <a:pt x="336995" y="504920"/>
                    </a:cubicBezTo>
                    <a:cubicBezTo>
                      <a:pt x="349282" y="531209"/>
                      <a:pt x="360331" y="558451"/>
                      <a:pt x="367665" y="586550"/>
                    </a:cubicBezTo>
                    <a:cubicBezTo>
                      <a:pt x="354997" y="560356"/>
                      <a:pt x="341281" y="535305"/>
                      <a:pt x="326041" y="510826"/>
                    </a:cubicBezTo>
                    <a:cubicBezTo>
                      <a:pt x="311372" y="486061"/>
                      <a:pt x="295561" y="461962"/>
                      <a:pt x="280321" y="437579"/>
                    </a:cubicBezTo>
                    <a:lnTo>
                      <a:pt x="185833" y="292799"/>
                    </a:lnTo>
                    <a:cubicBezTo>
                      <a:pt x="154400" y="244412"/>
                      <a:pt x="122587" y="196310"/>
                      <a:pt x="91535" y="147637"/>
                    </a:cubicBezTo>
                    <a:cubicBezTo>
                      <a:pt x="60198" y="98965"/>
                      <a:pt x="29337" y="5010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318">
                <a:extLst>
                  <a:ext uri="{FF2B5EF4-FFF2-40B4-BE49-F238E27FC236}">
                    <a16:creationId xmlns:a16="http://schemas.microsoft.com/office/drawing/2014/main" id="{D7DEA38A-6C37-4C0B-B500-D01F5D3EC8C6}"/>
                  </a:ext>
                </a:extLst>
              </p:cNvPr>
              <p:cNvSpPr/>
              <p:nvPr/>
            </p:nvSpPr>
            <p:spPr>
              <a:xfrm>
                <a:off x="6233826" y="3194685"/>
                <a:ext cx="325264" cy="312324"/>
              </a:xfrm>
              <a:custGeom>
                <a:avLst/>
                <a:gdLst>
                  <a:gd name="connsiteX0" fmla="*/ 0 w 325264"/>
                  <a:gd name="connsiteY0" fmla="*/ 0 h 312324"/>
                  <a:gd name="connsiteX1" fmla="*/ 112967 w 325264"/>
                  <a:gd name="connsiteY1" fmla="*/ 39815 h 312324"/>
                  <a:gd name="connsiteX2" fmla="*/ 215170 w 325264"/>
                  <a:gd name="connsiteY2" fmla="*/ 104108 h 312324"/>
                  <a:gd name="connsiteX3" fmla="*/ 295370 w 325264"/>
                  <a:gd name="connsiteY3" fmla="*/ 195739 h 312324"/>
                  <a:gd name="connsiteX4" fmla="*/ 318992 w 325264"/>
                  <a:gd name="connsiteY4" fmla="*/ 252222 h 312324"/>
                  <a:gd name="connsiteX5" fmla="*/ 324898 w 325264"/>
                  <a:gd name="connsiteY5" fmla="*/ 312325 h 312324"/>
                  <a:gd name="connsiteX6" fmla="*/ 307277 w 325264"/>
                  <a:gd name="connsiteY6" fmla="*/ 256318 h 312324"/>
                  <a:gd name="connsiteX7" fmla="*/ 278702 w 325264"/>
                  <a:gd name="connsiteY7" fmla="*/ 206407 h 312324"/>
                  <a:gd name="connsiteX8" fmla="*/ 241744 w 325264"/>
                  <a:gd name="connsiteY8" fmla="*/ 162592 h 312324"/>
                  <a:gd name="connsiteX9" fmla="*/ 199168 w 325264"/>
                  <a:gd name="connsiteY9" fmla="*/ 123730 h 312324"/>
                  <a:gd name="connsiteX10" fmla="*/ 103632 w 325264"/>
                  <a:gd name="connsiteY10" fmla="*/ 57150 h 312324"/>
                  <a:gd name="connsiteX11" fmla="*/ 0 w 325264"/>
                  <a:gd name="connsiteY11" fmla="*/ 0 h 31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264" h="312324">
                    <a:moveTo>
                      <a:pt x="0" y="0"/>
                    </a:moveTo>
                    <a:cubicBezTo>
                      <a:pt x="39148" y="8191"/>
                      <a:pt x="76867" y="22479"/>
                      <a:pt x="112967" y="39815"/>
                    </a:cubicBezTo>
                    <a:cubicBezTo>
                      <a:pt x="149161" y="57150"/>
                      <a:pt x="183642" y="78581"/>
                      <a:pt x="215170" y="104108"/>
                    </a:cubicBezTo>
                    <a:cubicBezTo>
                      <a:pt x="246412" y="129826"/>
                      <a:pt x="274987" y="160020"/>
                      <a:pt x="295370" y="195739"/>
                    </a:cubicBezTo>
                    <a:cubicBezTo>
                      <a:pt x="305562" y="213550"/>
                      <a:pt x="313849" y="232410"/>
                      <a:pt x="318992" y="252222"/>
                    </a:cubicBezTo>
                    <a:cubicBezTo>
                      <a:pt x="323850" y="272034"/>
                      <a:pt x="326231" y="292322"/>
                      <a:pt x="324898" y="312325"/>
                    </a:cubicBezTo>
                    <a:cubicBezTo>
                      <a:pt x="320611" y="292798"/>
                      <a:pt x="315087" y="274034"/>
                      <a:pt x="307277" y="256318"/>
                    </a:cubicBezTo>
                    <a:cubicBezTo>
                      <a:pt x="299657" y="238506"/>
                      <a:pt x="289560" y="222123"/>
                      <a:pt x="278702" y="206407"/>
                    </a:cubicBezTo>
                    <a:cubicBezTo>
                      <a:pt x="267557" y="190881"/>
                      <a:pt x="255270" y="176117"/>
                      <a:pt x="241744" y="162592"/>
                    </a:cubicBezTo>
                    <a:cubicBezTo>
                      <a:pt x="228505" y="148780"/>
                      <a:pt x="214217" y="135731"/>
                      <a:pt x="199168" y="123730"/>
                    </a:cubicBezTo>
                    <a:cubicBezTo>
                      <a:pt x="169450" y="99060"/>
                      <a:pt x="136969" y="77533"/>
                      <a:pt x="103632" y="57150"/>
                    </a:cubicBezTo>
                    <a:cubicBezTo>
                      <a:pt x="70104" y="36957"/>
                      <a:pt x="35528" y="18097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8" name="Freeform: Shape 319">
                <a:extLst>
                  <a:ext uri="{FF2B5EF4-FFF2-40B4-BE49-F238E27FC236}">
                    <a16:creationId xmlns:a16="http://schemas.microsoft.com/office/drawing/2014/main" id="{EA60B1E5-6B53-4473-9220-B89DEC8DDF95}"/>
                  </a:ext>
                </a:extLst>
              </p:cNvPr>
              <p:cNvSpPr/>
              <p:nvPr/>
            </p:nvSpPr>
            <p:spPr>
              <a:xfrm>
                <a:off x="5721618" y="3447859"/>
                <a:ext cx="84916" cy="415670"/>
              </a:xfrm>
              <a:custGeom>
                <a:avLst/>
                <a:gdLst>
                  <a:gd name="connsiteX0" fmla="*/ 27004 w 84916"/>
                  <a:gd name="connsiteY0" fmla="*/ 0 h 415670"/>
                  <a:gd name="connsiteX1" fmla="*/ 23670 w 84916"/>
                  <a:gd name="connsiteY1" fmla="*/ 107918 h 415670"/>
                  <a:gd name="connsiteX2" fmla="*/ 26718 w 84916"/>
                  <a:gd name="connsiteY2" fmla="*/ 214408 h 415670"/>
                  <a:gd name="connsiteX3" fmla="*/ 32624 w 84916"/>
                  <a:gd name="connsiteY3" fmla="*/ 266890 h 415670"/>
                  <a:gd name="connsiteX4" fmla="*/ 42911 w 84916"/>
                  <a:gd name="connsiteY4" fmla="*/ 318516 h 415670"/>
                  <a:gd name="connsiteX5" fmla="*/ 84916 w 84916"/>
                  <a:gd name="connsiteY5" fmla="*/ 415671 h 415670"/>
                  <a:gd name="connsiteX6" fmla="*/ 24051 w 84916"/>
                  <a:gd name="connsiteY6" fmla="*/ 324517 h 415670"/>
                  <a:gd name="connsiteX7" fmla="*/ 1477 w 84916"/>
                  <a:gd name="connsiteY7" fmla="*/ 216408 h 415670"/>
                  <a:gd name="connsiteX8" fmla="*/ 3954 w 84916"/>
                  <a:gd name="connsiteY8" fmla="*/ 106775 h 415670"/>
                  <a:gd name="connsiteX9" fmla="*/ 27004 w 84916"/>
                  <a:gd name="connsiteY9" fmla="*/ 0 h 41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916" h="415670">
                    <a:moveTo>
                      <a:pt x="27004" y="0"/>
                    </a:moveTo>
                    <a:cubicBezTo>
                      <a:pt x="25480" y="36385"/>
                      <a:pt x="24147" y="72199"/>
                      <a:pt x="23670" y="107918"/>
                    </a:cubicBezTo>
                    <a:cubicBezTo>
                      <a:pt x="23480" y="143637"/>
                      <a:pt x="23766" y="179165"/>
                      <a:pt x="26718" y="214408"/>
                    </a:cubicBezTo>
                    <a:cubicBezTo>
                      <a:pt x="27766" y="232029"/>
                      <a:pt x="29957" y="249555"/>
                      <a:pt x="32624" y="266890"/>
                    </a:cubicBezTo>
                    <a:cubicBezTo>
                      <a:pt x="34910" y="284321"/>
                      <a:pt x="38720" y="301466"/>
                      <a:pt x="42911" y="318516"/>
                    </a:cubicBezTo>
                    <a:cubicBezTo>
                      <a:pt x="51579" y="352520"/>
                      <a:pt x="64818" y="385191"/>
                      <a:pt x="84916" y="415671"/>
                    </a:cubicBezTo>
                    <a:cubicBezTo>
                      <a:pt x="56817" y="392240"/>
                      <a:pt x="36624" y="359188"/>
                      <a:pt x="24051" y="324517"/>
                    </a:cubicBezTo>
                    <a:cubicBezTo>
                      <a:pt x="10812" y="289750"/>
                      <a:pt x="4620" y="252984"/>
                      <a:pt x="1477" y="216408"/>
                    </a:cubicBezTo>
                    <a:cubicBezTo>
                      <a:pt x="-1095" y="179737"/>
                      <a:pt x="-333" y="142970"/>
                      <a:pt x="3954" y="106775"/>
                    </a:cubicBezTo>
                    <a:cubicBezTo>
                      <a:pt x="8240" y="70485"/>
                      <a:pt x="15098" y="34576"/>
                      <a:pt x="27004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15" name="Freeform: Shape 306">
              <a:extLst>
                <a:ext uri="{FF2B5EF4-FFF2-40B4-BE49-F238E27FC236}">
                  <a16:creationId xmlns:a16="http://schemas.microsoft.com/office/drawing/2014/main" id="{D9F2A8C8-A5CB-40E0-BA99-563538C61890}"/>
                </a:ext>
              </a:extLst>
            </p:cNvPr>
            <p:cNvSpPr/>
            <p:nvPr/>
          </p:nvSpPr>
          <p:spPr>
            <a:xfrm>
              <a:off x="6248600" y="3898578"/>
              <a:ext cx="192150" cy="158321"/>
            </a:xfrm>
            <a:custGeom>
              <a:avLst/>
              <a:gdLst>
                <a:gd name="connsiteX0" fmla="*/ 86667 w 192150"/>
                <a:gd name="connsiteY0" fmla="*/ 17625 h 158321"/>
                <a:gd name="connsiteX1" fmla="*/ 64569 w 192150"/>
                <a:gd name="connsiteY1" fmla="*/ 42485 h 158321"/>
                <a:gd name="connsiteX2" fmla="*/ 6371 w 192150"/>
                <a:gd name="connsiteY2" fmla="*/ 125257 h 158321"/>
                <a:gd name="connsiteX3" fmla="*/ 4943 w 192150"/>
                <a:gd name="connsiteY3" fmla="*/ 154975 h 158321"/>
                <a:gd name="connsiteX4" fmla="*/ 29993 w 192150"/>
                <a:gd name="connsiteY4" fmla="*/ 156309 h 158321"/>
                <a:gd name="connsiteX5" fmla="*/ 151056 w 192150"/>
                <a:gd name="connsiteY5" fmla="*/ 107350 h 158321"/>
                <a:gd name="connsiteX6" fmla="*/ 190299 w 192150"/>
                <a:gd name="connsiteY6" fmla="*/ 68869 h 158321"/>
                <a:gd name="connsiteX7" fmla="*/ 181250 w 192150"/>
                <a:gd name="connsiteY7" fmla="*/ 26769 h 158321"/>
                <a:gd name="connsiteX8" fmla="*/ 128958 w 192150"/>
                <a:gd name="connsiteY8" fmla="*/ 4 h 158321"/>
                <a:gd name="connsiteX9" fmla="*/ 86667 w 192150"/>
                <a:gd name="connsiteY9" fmla="*/ 17625 h 15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150" h="158321">
                  <a:moveTo>
                    <a:pt x="86667" y="17625"/>
                  </a:moveTo>
                  <a:cubicBezTo>
                    <a:pt x="78666" y="25150"/>
                    <a:pt x="71713" y="34008"/>
                    <a:pt x="64569" y="42485"/>
                  </a:cubicBezTo>
                  <a:cubicBezTo>
                    <a:pt x="42471" y="68488"/>
                    <a:pt x="23135" y="96301"/>
                    <a:pt x="6371" y="125257"/>
                  </a:cubicBezTo>
                  <a:cubicBezTo>
                    <a:pt x="752" y="134878"/>
                    <a:pt x="-3916" y="148022"/>
                    <a:pt x="4943" y="154975"/>
                  </a:cubicBezTo>
                  <a:cubicBezTo>
                    <a:pt x="11420" y="160024"/>
                    <a:pt x="21516" y="158404"/>
                    <a:pt x="29993" y="156309"/>
                  </a:cubicBezTo>
                  <a:cubicBezTo>
                    <a:pt x="72665" y="145546"/>
                    <a:pt x="113623" y="128972"/>
                    <a:pt x="151056" y="107350"/>
                  </a:cubicBezTo>
                  <a:cubicBezTo>
                    <a:pt x="167725" y="97730"/>
                    <a:pt x="184679" y="85824"/>
                    <a:pt x="190299" y="68869"/>
                  </a:cubicBezTo>
                  <a:cubicBezTo>
                    <a:pt x="194966" y="54487"/>
                    <a:pt x="190394" y="38961"/>
                    <a:pt x="181250" y="26769"/>
                  </a:cubicBezTo>
                  <a:cubicBezTo>
                    <a:pt x="169630" y="11338"/>
                    <a:pt x="150008" y="384"/>
                    <a:pt x="128958" y="4"/>
                  </a:cubicBezTo>
                  <a:cubicBezTo>
                    <a:pt x="110765" y="-187"/>
                    <a:pt x="97716" y="7338"/>
                    <a:pt x="86667" y="17625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16" name="Graphic 94">
              <a:extLst>
                <a:ext uri="{FF2B5EF4-FFF2-40B4-BE49-F238E27FC236}">
                  <a16:creationId xmlns:a16="http://schemas.microsoft.com/office/drawing/2014/main" id="{40B15E7C-381F-4C83-BC5D-BE9DB83EE3C2}"/>
                </a:ext>
              </a:extLst>
            </p:cNvPr>
            <p:cNvGrpSpPr/>
            <p:nvPr/>
          </p:nvGrpSpPr>
          <p:grpSpPr>
            <a:xfrm>
              <a:off x="6281576" y="3958403"/>
              <a:ext cx="228851" cy="196210"/>
              <a:chOff x="6281576" y="3958403"/>
              <a:chExt cx="228851" cy="196210"/>
            </a:xfrm>
            <a:solidFill>
              <a:srgbClr val="363012"/>
            </a:solidFill>
          </p:grpSpPr>
          <p:sp>
            <p:nvSpPr>
              <p:cNvPr id="419" name="Freeform: Shape 310">
                <a:extLst>
                  <a:ext uri="{FF2B5EF4-FFF2-40B4-BE49-F238E27FC236}">
                    <a16:creationId xmlns:a16="http://schemas.microsoft.com/office/drawing/2014/main" id="{A6168CFE-7D0D-40D1-A3D2-24E4A648CBA9}"/>
                  </a:ext>
                </a:extLst>
              </p:cNvPr>
              <p:cNvSpPr/>
              <p:nvPr/>
            </p:nvSpPr>
            <p:spPr>
              <a:xfrm>
                <a:off x="6375372" y="3958403"/>
                <a:ext cx="135055" cy="92864"/>
              </a:xfrm>
              <a:custGeom>
                <a:avLst/>
                <a:gdLst>
                  <a:gd name="connsiteX0" fmla="*/ 128678 w 135055"/>
                  <a:gd name="connsiteY0" fmla="*/ 92864 h 92864"/>
                  <a:gd name="connsiteX1" fmla="*/ 125249 w 135055"/>
                  <a:gd name="connsiteY1" fmla="*/ 91817 h 92864"/>
                  <a:gd name="connsiteX2" fmla="*/ 2853 w 135055"/>
                  <a:gd name="connsiteY2" fmla="*/ 11616 h 92864"/>
                  <a:gd name="connsiteX3" fmla="*/ 1043 w 135055"/>
                  <a:gd name="connsiteY3" fmla="*/ 2853 h 92864"/>
                  <a:gd name="connsiteX4" fmla="*/ 9806 w 135055"/>
                  <a:gd name="connsiteY4" fmla="*/ 1043 h 92864"/>
                  <a:gd name="connsiteX5" fmla="*/ 132203 w 135055"/>
                  <a:gd name="connsiteY5" fmla="*/ 81244 h 92864"/>
                  <a:gd name="connsiteX6" fmla="*/ 134012 w 135055"/>
                  <a:gd name="connsiteY6" fmla="*/ 90007 h 92864"/>
                  <a:gd name="connsiteX7" fmla="*/ 128678 w 135055"/>
                  <a:gd name="connsiteY7" fmla="*/ 92864 h 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055" h="92864">
                    <a:moveTo>
                      <a:pt x="128678" y="92864"/>
                    </a:moveTo>
                    <a:cubicBezTo>
                      <a:pt x="127535" y="92864"/>
                      <a:pt x="126297" y="92483"/>
                      <a:pt x="125249" y="91817"/>
                    </a:cubicBezTo>
                    <a:lnTo>
                      <a:pt x="2853" y="11616"/>
                    </a:lnTo>
                    <a:cubicBezTo>
                      <a:pt x="-100" y="9711"/>
                      <a:pt x="-862" y="5806"/>
                      <a:pt x="1043" y="2853"/>
                    </a:cubicBezTo>
                    <a:cubicBezTo>
                      <a:pt x="2948" y="-100"/>
                      <a:pt x="6854" y="-862"/>
                      <a:pt x="9806" y="1043"/>
                    </a:cubicBezTo>
                    <a:lnTo>
                      <a:pt x="132203" y="81244"/>
                    </a:lnTo>
                    <a:cubicBezTo>
                      <a:pt x="135155" y="83149"/>
                      <a:pt x="135917" y="87054"/>
                      <a:pt x="134012" y="90007"/>
                    </a:cubicBezTo>
                    <a:cubicBezTo>
                      <a:pt x="132679" y="91817"/>
                      <a:pt x="130679" y="92864"/>
                      <a:pt x="128678" y="92864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311">
                <a:extLst>
                  <a:ext uri="{FF2B5EF4-FFF2-40B4-BE49-F238E27FC236}">
                    <a16:creationId xmlns:a16="http://schemas.microsoft.com/office/drawing/2014/main" id="{AD0CADA0-C367-408D-A36F-CB48ACF4878D}"/>
                  </a:ext>
                </a:extLst>
              </p:cNvPr>
              <p:cNvSpPr/>
              <p:nvPr/>
            </p:nvSpPr>
            <p:spPr>
              <a:xfrm>
                <a:off x="6332121" y="3985828"/>
                <a:ext cx="120306" cy="126590"/>
              </a:xfrm>
              <a:custGeom>
                <a:avLst/>
                <a:gdLst>
                  <a:gd name="connsiteX0" fmla="*/ 113922 w 120306"/>
                  <a:gd name="connsiteY0" fmla="*/ 126590 h 126590"/>
                  <a:gd name="connsiteX1" fmla="*/ 109350 w 120306"/>
                  <a:gd name="connsiteY1" fmla="*/ 124590 h 126590"/>
                  <a:gd name="connsiteX2" fmla="*/ 1717 w 120306"/>
                  <a:gd name="connsiteY2" fmla="*/ 10671 h 126590"/>
                  <a:gd name="connsiteX3" fmla="*/ 2003 w 120306"/>
                  <a:gd name="connsiteY3" fmla="*/ 1717 h 126590"/>
                  <a:gd name="connsiteX4" fmla="*/ 10957 w 120306"/>
                  <a:gd name="connsiteY4" fmla="*/ 2003 h 126590"/>
                  <a:gd name="connsiteX5" fmla="*/ 118589 w 120306"/>
                  <a:gd name="connsiteY5" fmla="*/ 115922 h 126590"/>
                  <a:gd name="connsiteX6" fmla="*/ 118303 w 120306"/>
                  <a:gd name="connsiteY6" fmla="*/ 124876 h 126590"/>
                  <a:gd name="connsiteX7" fmla="*/ 113922 w 120306"/>
                  <a:gd name="connsiteY7" fmla="*/ 126590 h 12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6" h="126590">
                    <a:moveTo>
                      <a:pt x="113922" y="126590"/>
                    </a:moveTo>
                    <a:cubicBezTo>
                      <a:pt x="112207" y="126590"/>
                      <a:pt x="110588" y="125923"/>
                      <a:pt x="109350" y="124590"/>
                    </a:cubicBezTo>
                    <a:lnTo>
                      <a:pt x="1717" y="10671"/>
                    </a:lnTo>
                    <a:cubicBezTo>
                      <a:pt x="-664" y="8099"/>
                      <a:pt x="-569" y="4099"/>
                      <a:pt x="2003" y="1717"/>
                    </a:cubicBezTo>
                    <a:cubicBezTo>
                      <a:pt x="4575" y="-664"/>
                      <a:pt x="8575" y="-569"/>
                      <a:pt x="10957" y="2003"/>
                    </a:cubicBezTo>
                    <a:lnTo>
                      <a:pt x="118589" y="115922"/>
                    </a:lnTo>
                    <a:cubicBezTo>
                      <a:pt x="120970" y="118494"/>
                      <a:pt x="120875" y="122494"/>
                      <a:pt x="118303" y="124876"/>
                    </a:cubicBezTo>
                    <a:cubicBezTo>
                      <a:pt x="117065" y="126019"/>
                      <a:pt x="115541" y="126590"/>
                      <a:pt x="113922" y="12659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1" name="Freeform: Shape 312">
                <a:extLst>
                  <a:ext uri="{FF2B5EF4-FFF2-40B4-BE49-F238E27FC236}">
                    <a16:creationId xmlns:a16="http://schemas.microsoft.com/office/drawing/2014/main" id="{471CE2E7-A38F-4E64-B2E8-F27DC6642EA3}"/>
                  </a:ext>
                </a:extLst>
              </p:cNvPr>
              <p:cNvSpPr/>
              <p:nvPr/>
            </p:nvSpPr>
            <p:spPr>
              <a:xfrm>
                <a:off x="6281576" y="3998529"/>
                <a:ext cx="88618" cy="156085"/>
              </a:xfrm>
              <a:custGeom>
                <a:avLst/>
                <a:gdLst>
                  <a:gd name="connsiteX0" fmla="*/ 82266 w 88618"/>
                  <a:gd name="connsiteY0" fmla="*/ 156085 h 156085"/>
                  <a:gd name="connsiteX1" fmla="*/ 76647 w 88618"/>
                  <a:gd name="connsiteY1" fmla="*/ 152751 h 156085"/>
                  <a:gd name="connsiteX2" fmla="*/ 732 w 88618"/>
                  <a:gd name="connsiteY2" fmla="*/ 9305 h 156085"/>
                  <a:gd name="connsiteX3" fmla="*/ 3399 w 88618"/>
                  <a:gd name="connsiteY3" fmla="*/ 732 h 156085"/>
                  <a:gd name="connsiteX4" fmla="*/ 11972 w 88618"/>
                  <a:gd name="connsiteY4" fmla="*/ 3399 h 156085"/>
                  <a:gd name="connsiteX5" fmla="*/ 87886 w 88618"/>
                  <a:gd name="connsiteY5" fmla="*/ 146846 h 156085"/>
                  <a:gd name="connsiteX6" fmla="*/ 85219 w 88618"/>
                  <a:gd name="connsiteY6" fmla="*/ 155418 h 156085"/>
                  <a:gd name="connsiteX7" fmla="*/ 82266 w 88618"/>
                  <a:gd name="connsiteY7" fmla="*/ 156085 h 15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618" h="156085">
                    <a:moveTo>
                      <a:pt x="82266" y="156085"/>
                    </a:moveTo>
                    <a:cubicBezTo>
                      <a:pt x="79980" y="156085"/>
                      <a:pt x="77790" y="154847"/>
                      <a:pt x="76647" y="152751"/>
                    </a:cubicBezTo>
                    <a:lnTo>
                      <a:pt x="732" y="9305"/>
                    </a:lnTo>
                    <a:cubicBezTo>
                      <a:pt x="-887" y="6257"/>
                      <a:pt x="256" y="2352"/>
                      <a:pt x="3399" y="732"/>
                    </a:cubicBezTo>
                    <a:cubicBezTo>
                      <a:pt x="6447" y="-887"/>
                      <a:pt x="10353" y="256"/>
                      <a:pt x="11972" y="3399"/>
                    </a:cubicBezTo>
                    <a:lnTo>
                      <a:pt x="87886" y="146846"/>
                    </a:lnTo>
                    <a:cubicBezTo>
                      <a:pt x="89505" y="149894"/>
                      <a:pt x="88362" y="153799"/>
                      <a:pt x="85219" y="155418"/>
                    </a:cubicBezTo>
                    <a:cubicBezTo>
                      <a:pt x="84267" y="155895"/>
                      <a:pt x="83219" y="156085"/>
                      <a:pt x="82266" y="156085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2" name="Freeform: Shape 313">
                <a:extLst>
                  <a:ext uri="{FF2B5EF4-FFF2-40B4-BE49-F238E27FC236}">
                    <a16:creationId xmlns:a16="http://schemas.microsoft.com/office/drawing/2014/main" id="{204630C0-22A5-49CB-97DE-B686B2D09495}"/>
                  </a:ext>
                </a:extLst>
              </p:cNvPr>
              <p:cNvSpPr/>
              <p:nvPr/>
            </p:nvSpPr>
            <p:spPr>
              <a:xfrm>
                <a:off x="6322653" y="4023795"/>
                <a:ext cx="91808" cy="122437"/>
              </a:xfrm>
              <a:custGeom>
                <a:avLst/>
                <a:gdLst>
                  <a:gd name="connsiteX0" fmla="*/ 85480 w 91808"/>
                  <a:gd name="connsiteY0" fmla="*/ 122437 h 122437"/>
                  <a:gd name="connsiteX1" fmla="*/ 80337 w 91808"/>
                  <a:gd name="connsiteY1" fmla="*/ 119770 h 122437"/>
                  <a:gd name="connsiteX2" fmla="*/ 1184 w 91808"/>
                  <a:gd name="connsiteY2" fmla="*/ 10042 h 122437"/>
                  <a:gd name="connsiteX3" fmla="*/ 2613 w 91808"/>
                  <a:gd name="connsiteY3" fmla="*/ 1184 h 122437"/>
                  <a:gd name="connsiteX4" fmla="*/ 11471 w 91808"/>
                  <a:gd name="connsiteY4" fmla="*/ 2613 h 122437"/>
                  <a:gd name="connsiteX5" fmla="*/ 90624 w 91808"/>
                  <a:gd name="connsiteY5" fmla="*/ 112341 h 122437"/>
                  <a:gd name="connsiteX6" fmla="*/ 89195 w 91808"/>
                  <a:gd name="connsiteY6" fmla="*/ 121199 h 122437"/>
                  <a:gd name="connsiteX7" fmla="*/ 85480 w 91808"/>
                  <a:gd name="connsiteY7" fmla="*/ 122437 h 12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808" h="122437">
                    <a:moveTo>
                      <a:pt x="85480" y="122437"/>
                    </a:moveTo>
                    <a:cubicBezTo>
                      <a:pt x="83480" y="122437"/>
                      <a:pt x="81575" y="121485"/>
                      <a:pt x="80337" y="119770"/>
                    </a:cubicBezTo>
                    <a:lnTo>
                      <a:pt x="1184" y="10042"/>
                    </a:lnTo>
                    <a:cubicBezTo>
                      <a:pt x="-816" y="7185"/>
                      <a:pt x="-245" y="3280"/>
                      <a:pt x="2613" y="1184"/>
                    </a:cubicBezTo>
                    <a:cubicBezTo>
                      <a:pt x="5470" y="-816"/>
                      <a:pt x="9376" y="-245"/>
                      <a:pt x="11471" y="2613"/>
                    </a:cubicBezTo>
                    <a:lnTo>
                      <a:pt x="90624" y="112341"/>
                    </a:lnTo>
                    <a:cubicBezTo>
                      <a:pt x="92624" y="115198"/>
                      <a:pt x="92053" y="119104"/>
                      <a:pt x="89195" y="121199"/>
                    </a:cubicBezTo>
                    <a:cubicBezTo>
                      <a:pt x="88052" y="122056"/>
                      <a:pt x="86719" y="122437"/>
                      <a:pt x="85480" y="122437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3" name="Freeform: Shape 314">
                <a:extLst>
                  <a:ext uri="{FF2B5EF4-FFF2-40B4-BE49-F238E27FC236}">
                    <a16:creationId xmlns:a16="http://schemas.microsoft.com/office/drawing/2014/main" id="{4AAA1987-67B9-414B-B996-0824D7D915FA}"/>
                  </a:ext>
                </a:extLst>
              </p:cNvPr>
              <p:cNvSpPr/>
              <p:nvPr/>
            </p:nvSpPr>
            <p:spPr>
              <a:xfrm>
                <a:off x="6357412" y="3973305"/>
                <a:ext cx="120302" cy="124349"/>
              </a:xfrm>
              <a:custGeom>
                <a:avLst/>
                <a:gdLst>
                  <a:gd name="connsiteX0" fmla="*/ 113967 w 120302"/>
                  <a:gd name="connsiteY0" fmla="*/ 124350 h 124349"/>
                  <a:gd name="connsiteX1" fmla="*/ 109395 w 120302"/>
                  <a:gd name="connsiteY1" fmla="*/ 122445 h 124349"/>
                  <a:gd name="connsiteX2" fmla="*/ 1763 w 120302"/>
                  <a:gd name="connsiteY2" fmla="*/ 10716 h 124349"/>
                  <a:gd name="connsiteX3" fmla="*/ 1953 w 120302"/>
                  <a:gd name="connsiteY3" fmla="*/ 1763 h 124349"/>
                  <a:gd name="connsiteX4" fmla="*/ 10907 w 120302"/>
                  <a:gd name="connsiteY4" fmla="*/ 1953 h 124349"/>
                  <a:gd name="connsiteX5" fmla="*/ 118539 w 120302"/>
                  <a:gd name="connsiteY5" fmla="*/ 113682 h 124349"/>
                  <a:gd name="connsiteX6" fmla="*/ 118349 w 120302"/>
                  <a:gd name="connsiteY6" fmla="*/ 122635 h 124349"/>
                  <a:gd name="connsiteX7" fmla="*/ 113967 w 120302"/>
                  <a:gd name="connsiteY7" fmla="*/ 124350 h 124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2" h="124349">
                    <a:moveTo>
                      <a:pt x="113967" y="124350"/>
                    </a:moveTo>
                    <a:cubicBezTo>
                      <a:pt x="112348" y="124350"/>
                      <a:pt x="110634" y="123683"/>
                      <a:pt x="109395" y="122445"/>
                    </a:cubicBezTo>
                    <a:lnTo>
                      <a:pt x="1763" y="10716"/>
                    </a:lnTo>
                    <a:cubicBezTo>
                      <a:pt x="-618" y="8240"/>
                      <a:pt x="-618" y="4239"/>
                      <a:pt x="1953" y="1763"/>
                    </a:cubicBezTo>
                    <a:cubicBezTo>
                      <a:pt x="4430" y="-618"/>
                      <a:pt x="8526" y="-618"/>
                      <a:pt x="10907" y="1953"/>
                    </a:cubicBezTo>
                    <a:lnTo>
                      <a:pt x="118539" y="113682"/>
                    </a:lnTo>
                    <a:cubicBezTo>
                      <a:pt x="120921" y="116158"/>
                      <a:pt x="120921" y="120158"/>
                      <a:pt x="118349" y="122635"/>
                    </a:cubicBezTo>
                    <a:cubicBezTo>
                      <a:pt x="117111" y="123778"/>
                      <a:pt x="115587" y="124350"/>
                      <a:pt x="113967" y="12435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17" name="Freeform: Shape 308">
              <a:extLst>
                <a:ext uri="{FF2B5EF4-FFF2-40B4-BE49-F238E27FC236}">
                  <a16:creationId xmlns:a16="http://schemas.microsoft.com/office/drawing/2014/main" id="{87BB98E7-FB2E-4CEF-90C3-2D61211671EA}"/>
                </a:ext>
              </a:extLst>
            </p:cNvPr>
            <p:cNvSpPr/>
            <p:nvPr/>
          </p:nvSpPr>
          <p:spPr>
            <a:xfrm>
              <a:off x="5708903" y="3162298"/>
              <a:ext cx="226035" cy="243079"/>
            </a:xfrm>
            <a:custGeom>
              <a:avLst/>
              <a:gdLst>
                <a:gd name="connsiteX0" fmla="*/ 225838 w 226035"/>
                <a:gd name="connsiteY0" fmla="*/ 6098 h 243079"/>
                <a:gd name="connsiteX1" fmla="*/ 78772 w 226035"/>
                <a:gd name="connsiteY1" fmla="*/ 156974 h 243079"/>
                <a:gd name="connsiteX2" fmla="*/ 0 w 226035"/>
                <a:gd name="connsiteY2" fmla="*/ 243080 h 243079"/>
                <a:gd name="connsiteX3" fmla="*/ 91631 w 226035"/>
                <a:gd name="connsiteY3" fmla="*/ 121922 h 243079"/>
                <a:gd name="connsiteX4" fmla="*/ 116967 w 226035"/>
                <a:gd name="connsiteY4" fmla="*/ 34863 h 243079"/>
                <a:gd name="connsiteX5" fmla="*/ 108204 w 226035"/>
                <a:gd name="connsiteY5" fmla="*/ 4193 h 243079"/>
                <a:gd name="connsiteX6" fmla="*/ 159353 w 226035"/>
                <a:gd name="connsiteY6" fmla="*/ 26481 h 243079"/>
                <a:gd name="connsiteX7" fmla="*/ 225838 w 226035"/>
                <a:gd name="connsiteY7" fmla="*/ 6098 h 24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035" h="243079">
                  <a:moveTo>
                    <a:pt x="225838" y="6098"/>
                  </a:moveTo>
                  <a:cubicBezTo>
                    <a:pt x="223552" y="23147"/>
                    <a:pt x="115919" y="123731"/>
                    <a:pt x="78772" y="156974"/>
                  </a:cubicBezTo>
                  <a:cubicBezTo>
                    <a:pt x="57531" y="175928"/>
                    <a:pt x="24479" y="213933"/>
                    <a:pt x="0" y="243080"/>
                  </a:cubicBezTo>
                  <a:cubicBezTo>
                    <a:pt x="34766" y="183453"/>
                    <a:pt x="75533" y="141448"/>
                    <a:pt x="91631" y="121922"/>
                  </a:cubicBezTo>
                  <a:cubicBezTo>
                    <a:pt x="118491" y="89251"/>
                    <a:pt x="125540" y="55437"/>
                    <a:pt x="116967" y="34863"/>
                  </a:cubicBezTo>
                  <a:cubicBezTo>
                    <a:pt x="112871" y="25243"/>
                    <a:pt x="109728" y="11336"/>
                    <a:pt x="108204" y="4193"/>
                  </a:cubicBezTo>
                  <a:cubicBezTo>
                    <a:pt x="122015" y="20480"/>
                    <a:pt x="139446" y="32196"/>
                    <a:pt x="159353" y="26481"/>
                  </a:cubicBezTo>
                  <a:cubicBezTo>
                    <a:pt x="209264" y="12194"/>
                    <a:pt x="228219" y="-11143"/>
                    <a:pt x="225838" y="6098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8" name="Freeform: Shape 309">
              <a:extLst>
                <a:ext uri="{FF2B5EF4-FFF2-40B4-BE49-F238E27FC236}">
                  <a16:creationId xmlns:a16="http://schemas.microsoft.com/office/drawing/2014/main" id="{CC6461CA-9EE0-4719-9187-27352A41CAF7}"/>
                </a:ext>
              </a:extLst>
            </p:cNvPr>
            <p:cNvSpPr/>
            <p:nvPr/>
          </p:nvSpPr>
          <p:spPr>
            <a:xfrm>
              <a:off x="5966037" y="3179111"/>
              <a:ext cx="567771" cy="284465"/>
            </a:xfrm>
            <a:custGeom>
              <a:avLst/>
              <a:gdLst>
                <a:gd name="connsiteX0" fmla="*/ 23758 w 567771"/>
                <a:gd name="connsiteY0" fmla="*/ 25289 h 284465"/>
                <a:gd name="connsiteX1" fmla="*/ 129105 w 567771"/>
                <a:gd name="connsiteY1" fmla="*/ 1477 h 284465"/>
                <a:gd name="connsiteX2" fmla="*/ 320462 w 567771"/>
                <a:gd name="connsiteY2" fmla="*/ 32719 h 284465"/>
                <a:gd name="connsiteX3" fmla="*/ 557539 w 567771"/>
                <a:gd name="connsiteY3" fmla="*/ 237887 h 284465"/>
                <a:gd name="connsiteX4" fmla="*/ 566683 w 567771"/>
                <a:gd name="connsiteY4" fmla="*/ 269415 h 284465"/>
                <a:gd name="connsiteX5" fmla="*/ 542585 w 567771"/>
                <a:gd name="connsiteY5" fmla="*/ 284464 h 284465"/>
                <a:gd name="connsiteX6" fmla="*/ 513724 w 567771"/>
                <a:gd name="connsiteY6" fmla="*/ 275987 h 284465"/>
                <a:gd name="connsiteX7" fmla="*/ 348656 w 567771"/>
                <a:gd name="connsiteY7" fmla="*/ 164164 h 284465"/>
                <a:gd name="connsiteX8" fmla="*/ 166157 w 567771"/>
                <a:gd name="connsiteY8" fmla="*/ 90821 h 284465"/>
                <a:gd name="connsiteX9" fmla="*/ 40808 w 567771"/>
                <a:gd name="connsiteY9" fmla="*/ 90631 h 284465"/>
                <a:gd name="connsiteX10" fmla="*/ 4994 w 567771"/>
                <a:gd name="connsiteY10" fmla="*/ 67866 h 284465"/>
                <a:gd name="connsiteX11" fmla="*/ 23758 w 567771"/>
                <a:gd name="connsiteY11" fmla="*/ 25289 h 28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71" h="284465">
                  <a:moveTo>
                    <a:pt x="23758" y="25289"/>
                  </a:moveTo>
                  <a:cubicBezTo>
                    <a:pt x="55953" y="9097"/>
                    <a:pt x="111484" y="3096"/>
                    <a:pt x="129105" y="1477"/>
                  </a:cubicBezTo>
                  <a:cubicBezTo>
                    <a:pt x="194065" y="-4334"/>
                    <a:pt x="260550" y="7192"/>
                    <a:pt x="320462" y="32719"/>
                  </a:cubicBezTo>
                  <a:cubicBezTo>
                    <a:pt x="418379" y="74438"/>
                    <a:pt x="498389" y="150543"/>
                    <a:pt x="557539" y="237887"/>
                  </a:cubicBezTo>
                  <a:cubicBezTo>
                    <a:pt x="563921" y="247317"/>
                    <a:pt x="570398" y="258747"/>
                    <a:pt x="566683" y="269415"/>
                  </a:cubicBezTo>
                  <a:cubicBezTo>
                    <a:pt x="563350" y="278940"/>
                    <a:pt x="552682" y="284369"/>
                    <a:pt x="542585" y="284464"/>
                  </a:cubicBezTo>
                  <a:cubicBezTo>
                    <a:pt x="532489" y="284560"/>
                    <a:pt x="522868" y="280464"/>
                    <a:pt x="513724" y="275987"/>
                  </a:cubicBezTo>
                  <a:cubicBezTo>
                    <a:pt x="453907" y="246841"/>
                    <a:pt x="403139" y="202454"/>
                    <a:pt x="348656" y="164164"/>
                  </a:cubicBezTo>
                  <a:cubicBezTo>
                    <a:pt x="294173" y="125873"/>
                    <a:pt x="232642" y="92536"/>
                    <a:pt x="166157" y="90821"/>
                  </a:cubicBezTo>
                  <a:cubicBezTo>
                    <a:pt x="124247" y="89678"/>
                    <a:pt x="81385" y="101203"/>
                    <a:pt x="40808" y="90631"/>
                  </a:cubicBezTo>
                  <a:cubicBezTo>
                    <a:pt x="26806" y="87011"/>
                    <a:pt x="12709" y="80153"/>
                    <a:pt x="4994" y="67866"/>
                  </a:cubicBezTo>
                  <a:cubicBezTo>
                    <a:pt x="-7007" y="49006"/>
                    <a:pt x="3946" y="35195"/>
                    <a:pt x="23758" y="25289"/>
                  </a:cubicBezTo>
                  <a:close/>
                </a:path>
              </a:pathLst>
            </a:custGeom>
            <a:solidFill>
              <a:srgbClr val="EDB045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12" name="Graphic 707">
            <a:extLst>
              <a:ext uri="{FF2B5EF4-FFF2-40B4-BE49-F238E27FC236}">
                <a16:creationId xmlns:a16="http://schemas.microsoft.com/office/drawing/2014/main" id="{9856D345-B9A6-40A8-BF25-CC652D4C8A03}"/>
              </a:ext>
            </a:extLst>
          </p:cNvPr>
          <p:cNvGrpSpPr/>
          <p:nvPr/>
        </p:nvGrpSpPr>
        <p:grpSpPr>
          <a:xfrm rot="21267661">
            <a:off x="6501155" y="4766448"/>
            <a:ext cx="915070" cy="1224230"/>
            <a:chOff x="456364" y="-896523"/>
            <a:chExt cx="1909334" cy="2384898"/>
          </a:xfrm>
        </p:grpSpPr>
        <p:sp>
          <p:nvSpPr>
            <p:cNvPr id="313" name="Freeform: Shape 48">
              <a:extLst>
                <a:ext uri="{FF2B5EF4-FFF2-40B4-BE49-F238E27FC236}">
                  <a16:creationId xmlns:a16="http://schemas.microsoft.com/office/drawing/2014/main" id="{3DA70331-7BA8-49EC-A42A-9E2CFD206195}"/>
                </a:ext>
              </a:extLst>
            </p:cNvPr>
            <p:cNvSpPr/>
            <p:nvPr/>
          </p:nvSpPr>
          <p:spPr>
            <a:xfrm>
              <a:off x="1007700" y="-279814"/>
              <a:ext cx="1357902" cy="1768189"/>
            </a:xfrm>
            <a:custGeom>
              <a:avLst/>
              <a:gdLst>
                <a:gd name="connsiteX0" fmla="*/ 764378 w 1357902"/>
                <a:gd name="connsiteY0" fmla="*/ 479656 h 1768189"/>
                <a:gd name="connsiteX1" fmla="*/ 909444 w 1357902"/>
                <a:gd name="connsiteY1" fmla="*/ 793790 h 1768189"/>
                <a:gd name="connsiteX2" fmla="*/ 960403 w 1357902"/>
                <a:gd name="connsiteY2" fmla="*/ 891517 h 1768189"/>
                <a:gd name="connsiteX3" fmla="*/ 1075084 w 1357902"/>
                <a:gd name="connsiteY3" fmla="*/ 1116783 h 1768189"/>
                <a:gd name="connsiteX4" fmla="*/ 1357881 w 1357902"/>
                <a:gd name="connsiteY4" fmla="*/ 1766769 h 1768189"/>
                <a:gd name="connsiteX5" fmla="*/ 935257 w 1357902"/>
                <a:gd name="connsiteY5" fmla="*/ 1361671 h 1768189"/>
                <a:gd name="connsiteX6" fmla="*/ 576926 w 1357902"/>
                <a:gd name="connsiteY6" fmla="*/ 1044488 h 1768189"/>
                <a:gd name="connsiteX7" fmla="*/ 451577 w 1357902"/>
                <a:gd name="connsiteY7" fmla="*/ 897613 h 1768189"/>
                <a:gd name="connsiteX8" fmla="*/ 74102 w 1357902"/>
                <a:gd name="connsiteY8" fmla="*/ 488324 h 1768189"/>
                <a:gd name="connsiteX9" fmla="*/ 92 w 1357902"/>
                <a:gd name="connsiteY9" fmla="*/ 348973 h 1768189"/>
                <a:gd name="connsiteX10" fmla="*/ 159827 w 1357902"/>
                <a:gd name="connsiteY10" fmla="*/ 67414 h 1768189"/>
                <a:gd name="connsiteX11" fmla="*/ 544637 w 1357902"/>
                <a:gd name="connsiteY11" fmla="*/ 165140 h 1768189"/>
                <a:gd name="connsiteX12" fmla="*/ 678653 w 1357902"/>
                <a:gd name="connsiteY12" fmla="*/ 385739 h 1768189"/>
                <a:gd name="connsiteX13" fmla="*/ 764378 w 1357902"/>
                <a:gd name="connsiteY13" fmla="*/ 479656 h 176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57902" h="1768189">
                  <a:moveTo>
                    <a:pt x="764378" y="479656"/>
                  </a:moveTo>
                  <a:cubicBezTo>
                    <a:pt x="812289" y="544331"/>
                    <a:pt x="857152" y="702731"/>
                    <a:pt x="909444" y="793790"/>
                  </a:cubicBezTo>
                  <a:cubicBezTo>
                    <a:pt x="924684" y="820270"/>
                    <a:pt x="942210" y="854750"/>
                    <a:pt x="960403" y="891517"/>
                  </a:cubicBezTo>
                  <a:cubicBezTo>
                    <a:pt x="1004694" y="981147"/>
                    <a:pt x="1052224" y="1084017"/>
                    <a:pt x="1075084" y="1116783"/>
                  </a:cubicBezTo>
                  <a:cubicBezTo>
                    <a:pt x="1107374" y="1162979"/>
                    <a:pt x="1360548" y="1742195"/>
                    <a:pt x="1357881" y="1766769"/>
                  </a:cubicBezTo>
                  <a:cubicBezTo>
                    <a:pt x="1355214" y="1791629"/>
                    <a:pt x="1074608" y="1483591"/>
                    <a:pt x="935257" y="1361671"/>
                  </a:cubicBezTo>
                  <a:cubicBezTo>
                    <a:pt x="795811" y="1239656"/>
                    <a:pt x="631981" y="1119260"/>
                    <a:pt x="576926" y="1044488"/>
                  </a:cubicBezTo>
                  <a:cubicBezTo>
                    <a:pt x="521777" y="969717"/>
                    <a:pt x="513680" y="945905"/>
                    <a:pt x="451577" y="897613"/>
                  </a:cubicBezTo>
                  <a:cubicBezTo>
                    <a:pt x="405572" y="862180"/>
                    <a:pt x="190211" y="648344"/>
                    <a:pt x="74102" y="488324"/>
                  </a:cubicBezTo>
                  <a:cubicBezTo>
                    <a:pt x="33049" y="431745"/>
                    <a:pt x="4379" y="381929"/>
                    <a:pt x="92" y="348973"/>
                  </a:cubicBezTo>
                  <a:cubicBezTo>
                    <a:pt x="92" y="348973"/>
                    <a:pt x="-9242" y="188572"/>
                    <a:pt x="159827" y="67414"/>
                  </a:cubicBezTo>
                  <a:cubicBezTo>
                    <a:pt x="328800" y="-53935"/>
                    <a:pt x="428336" y="-5548"/>
                    <a:pt x="544637" y="165140"/>
                  </a:cubicBezTo>
                  <a:cubicBezTo>
                    <a:pt x="661032" y="336019"/>
                    <a:pt x="667890" y="353926"/>
                    <a:pt x="678653" y="385739"/>
                  </a:cubicBezTo>
                  <a:cubicBezTo>
                    <a:pt x="689417" y="417362"/>
                    <a:pt x="716372" y="415076"/>
                    <a:pt x="764378" y="479656"/>
                  </a:cubicBezTo>
                  <a:close/>
                </a:path>
              </a:pathLst>
            </a:custGeom>
            <a:solidFill>
              <a:srgbClr val="F268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4" name="Freeform: Shape 49">
              <a:extLst>
                <a:ext uri="{FF2B5EF4-FFF2-40B4-BE49-F238E27FC236}">
                  <a16:creationId xmlns:a16="http://schemas.microsoft.com/office/drawing/2014/main" id="{800C8DA0-C617-4FDD-BB4B-91B3140C4EAB}"/>
                </a:ext>
              </a:extLst>
            </p:cNvPr>
            <p:cNvSpPr/>
            <p:nvPr/>
          </p:nvSpPr>
          <p:spPr>
            <a:xfrm>
              <a:off x="1416008" y="-141887"/>
              <a:ext cx="481205" cy="762361"/>
            </a:xfrm>
            <a:custGeom>
              <a:avLst/>
              <a:gdLst>
                <a:gd name="connsiteX0" fmla="*/ 229579 w 481205"/>
                <a:gd name="connsiteY0" fmla="*/ 250860 h 762361"/>
                <a:gd name="connsiteX1" fmla="*/ 138901 w 481205"/>
                <a:gd name="connsiteY1" fmla="*/ 102556 h 762361"/>
                <a:gd name="connsiteX2" fmla="*/ 59463 w 481205"/>
                <a:gd name="connsiteY2" fmla="*/ 13878 h 762361"/>
                <a:gd name="connsiteX3" fmla="*/ 4599 w 481205"/>
                <a:gd name="connsiteY3" fmla="*/ 9878 h 762361"/>
                <a:gd name="connsiteX4" fmla="*/ 27173 w 481205"/>
                <a:gd name="connsiteY4" fmla="*/ 87887 h 762361"/>
                <a:gd name="connsiteX5" fmla="*/ 182335 w 481205"/>
                <a:gd name="connsiteY5" fmla="*/ 296580 h 762361"/>
                <a:gd name="connsiteX6" fmla="*/ 225864 w 481205"/>
                <a:gd name="connsiteY6" fmla="*/ 366398 h 762361"/>
                <a:gd name="connsiteX7" fmla="*/ 382265 w 481205"/>
                <a:gd name="connsiteY7" fmla="*/ 638051 h 762361"/>
                <a:gd name="connsiteX8" fmla="*/ 461132 w 481205"/>
                <a:gd name="connsiteY8" fmla="*/ 760733 h 762361"/>
                <a:gd name="connsiteX9" fmla="*/ 480849 w 481205"/>
                <a:gd name="connsiteY9" fmla="*/ 747017 h 762361"/>
                <a:gd name="connsiteX10" fmla="*/ 479420 w 481205"/>
                <a:gd name="connsiteY10" fmla="*/ 741398 h 762361"/>
                <a:gd name="connsiteX11" fmla="*/ 479991 w 481205"/>
                <a:gd name="connsiteY11" fmla="*/ 735683 h 762361"/>
                <a:gd name="connsiteX12" fmla="*/ 421984 w 481205"/>
                <a:gd name="connsiteY12" fmla="*/ 578330 h 762361"/>
                <a:gd name="connsiteX13" fmla="*/ 359595 w 481205"/>
                <a:gd name="connsiteY13" fmla="*/ 466697 h 762361"/>
                <a:gd name="connsiteX14" fmla="*/ 236151 w 481205"/>
                <a:gd name="connsiteY14" fmla="*/ 261052 h 762361"/>
                <a:gd name="connsiteX15" fmla="*/ 229579 w 481205"/>
                <a:gd name="connsiteY15" fmla="*/ 250860 h 762361"/>
                <a:gd name="connsiteX16" fmla="*/ 101087 w 481205"/>
                <a:gd name="connsiteY16" fmla="*/ 134846 h 762361"/>
                <a:gd name="connsiteX17" fmla="*/ 114517 w 481205"/>
                <a:gd name="connsiteY17" fmla="*/ 153705 h 762361"/>
                <a:gd name="connsiteX18" fmla="*/ 72988 w 481205"/>
                <a:gd name="connsiteY18" fmla="*/ 101318 h 762361"/>
                <a:gd name="connsiteX19" fmla="*/ 101087 w 481205"/>
                <a:gd name="connsiteY19" fmla="*/ 134846 h 76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205" h="762361">
                  <a:moveTo>
                    <a:pt x="229579" y="250860"/>
                  </a:moveTo>
                  <a:cubicBezTo>
                    <a:pt x="197861" y="202187"/>
                    <a:pt x="170048" y="151419"/>
                    <a:pt x="138901" y="102556"/>
                  </a:cubicBezTo>
                  <a:cubicBezTo>
                    <a:pt x="117184" y="68552"/>
                    <a:pt x="93372" y="35405"/>
                    <a:pt x="59463" y="13878"/>
                  </a:cubicBezTo>
                  <a:cubicBezTo>
                    <a:pt x="42699" y="3210"/>
                    <a:pt x="16791" y="-9077"/>
                    <a:pt x="4599" y="9878"/>
                  </a:cubicBezTo>
                  <a:cubicBezTo>
                    <a:pt x="-9784" y="32166"/>
                    <a:pt x="12885" y="68075"/>
                    <a:pt x="27173" y="87887"/>
                  </a:cubicBezTo>
                  <a:cubicBezTo>
                    <a:pt x="78132" y="158563"/>
                    <a:pt x="132805" y="225238"/>
                    <a:pt x="182335" y="296580"/>
                  </a:cubicBezTo>
                  <a:cubicBezTo>
                    <a:pt x="197099" y="319726"/>
                    <a:pt x="211863" y="342872"/>
                    <a:pt x="225864" y="366398"/>
                  </a:cubicBezTo>
                  <a:cubicBezTo>
                    <a:pt x="279300" y="456410"/>
                    <a:pt x="327877" y="548707"/>
                    <a:pt x="382265" y="638051"/>
                  </a:cubicBezTo>
                  <a:cubicBezTo>
                    <a:pt x="399791" y="687772"/>
                    <a:pt x="419603" y="739112"/>
                    <a:pt x="461132" y="760733"/>
                  </a:cubicBezTo>
                  <a:cubicBezTo>
                    <a:pt x="470657" y="765686"/>
                    <a:pt x="483516" y="758828"/>
                    <a:pt x="480849" y="747017"/>
                  </a:cubicBezTo>
                  <a:cubicBezTo>
                    <a:pt x="480468" y="745112"/>
                    <a:pt x="479896" y="743303"/>
                    <a:pt x="479420" y="741398"/>
                  </a:cubicBezTo>
                  <a:cubicBezTo>
                    <a:pt x="479991" y="739683"/>
                    <a:pt x="480277" y="737778"/>
                    <a:pt x="479991" y="735683"/>
                  </a:cubicBezTo>
                  <a:cubicBezTo>
                    <a:pt x="473133" y="680533"/>
                    <a:pt x="448940" y="628336"/>
                    <a:pt x="421984" y="578330"/>
                  </a:cubicBezTo>
                  <a:cubicBezTo>
                    <a:pt x="401791" y="540896"/>
                    <a:pt x="380836" y="503749"/>
                    <a:pt x="359595" y="466697"/>
                  </a:cubicBezTo>
                  <a:cubicBezTo>
                    <a:pt x="325305" y="394878"/>
                    <a:pt x="279966" y="327822"/>
                    <a:pt x="236151" y="261052"/>
                  </a:cubicBezTo>
                  <a:cubicBezTo>
                    <a:pt x="233961" y="257623"/>
                    <a:pt x="231865" y="254194"/>
                    <a:pt x="229579" y="250860"/>
                  </a:cubicBezTo>
                  <a:close/>
                  <a:moveTo>
                    <a:pt x="101087" y="134846"/>
                  </a:moveTo>
                  <a:cubicBezTo>
                    <a:pt x="105659" y="141037"/>
                    <a:pt x="110040" y="147419"/>
                    <a:pt x="114517" y="153705"/>
                  </a:cubicBezTo>
                  <a:cubicBezTo>
                    <a:pt x="100801" y="136084"/>
                    <a:pt x="87085" y="118558"/>
                    <a:pt x="72988" y="101318"/>
                  </a:cubicBezTo>
                  <a:cubicBezTo>
                    <a:pt x="82799" y="112271"/>
                    <a:pt x="92610" y="123225"/>
                    <a:pt x="101087" y="134846"/>
                  </a:cubicBezTo>
                  <a:close/>
                </a:path>
              </a:pathLst>
            </a:custGeom>
            <a:solidFill>
              <a:srgbClr val="F29B6D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5" name="Freeform: Shape 50">
              <a:extLst>
                <a:ext uri="{FF2B5EF4-FFF2-40B4-BE49-F238E27FC236}">
                  <a16:creationId xmlns:a16="http://schemas.microsoft.com/office/drawing/2014/main" id="{331C0A50-B86C-4DA2-BB92-48442F477A47}"/>
                </a:ext>
              </a:extLst>
            </p:cNvPr>
            <p:cNvSpPr/>
            <p:nvPr/>
          </p:nvSpPr>
          <p:spPr>
            <a:xfrm>
              <a:off x="821174" y="-896523"/>
              <a:ext cx="393658" cy="737584"/>
            </a:xfrm>
            <a:custGeom>
              <a:avLst/>
              <a:gdLst>
                <a:gd name="connsiteX0" fmla="*/ 384834 w 393658"/>
                <a:gd name="connsiteY0" fmla="*/ 737463 h 737584"/>
                <a:gd name="connsiteX1" fmla="*/ 384358 w 393658"/>
                <a:gd name="connsiteY1" fmla="*/ 737558 h 737584"/>
                <a:gd name="connsiteX2" fmla="*/ 365784 w 393658"/>
                <a:gd name="connsiteY2" fmla="*/ 721746 h 737584"/>
                <a:gd name="connsiteX3" fmla="*/ 246245 w 393658"/>
                <a:gd name="connsiteY3" fmla="*/ 506100 h 737584"/>
                <a:gd name="connsiteX4" fmla="*/ 131659 w 393658"/>
                <a:gd name="connsiteY4" fmla="*/ 286644 h 737584"/>
                <a:gd name="connsiteX5" fmla="*/ 22693 w 393658"/>
                <a:gd name="connsiteY5" fmla="*/ 64617 h 737584"/>
                <a:gd name="connsiteX6" fmla="*/ 9454 w 393658"/>
                <a:gd name="connsiteY6" fmla="*/ 36708 h 737584"/>
                <a:gd name="connsiteX7" fmla="*/ 24 w 393658"/>
                <a:gd name="connsiteY7" fmla="*/ 13563 h 737584"/>
                <a:gd name="connsiteX8" fmla="*/ 17359 w 393658"/>
                <a:gd name="connsiteY8" fmla="*/ 6609 h 737584"/>
                <a:gd name="connsiteX9" fmla="*/ 46601 w 393658"/>
                <a:gd name="connsiteY9" fmla="*/ 61664 h 737584"/>
                <a:gd name="connsiteX10" fmla="*/ 75938 w 393658"/>
                <a:gd name="connsiteY10" fmla="*/ 117099 h 737584"/>
                <a:gd name="connsiteX11" fmla="*/ 193191 w 393658"/>
                <a:gd name="connsiteY11" fmla="*/ 338746 h 737584"/>
                <a:gd name="connsiteX12" fmla="*/ 310444 w 393658"/>
                <a:gd name="connsiteY12" fmla="*/ 560393 h 737584"/>
                <a:gd name="connsiteX13" fmla="*/ 386644 w 393658"/>
                <a:gd name="connsiteY13" fmla="*/ 704506 h 737584"/>
                <a:gd name="connsiteX14" fmla="*/ 393597 w 393658"/>
                <a:gd name="connsiteY14" fmla="*/ 723747 h 737584"/>
                <a:gd name="connsiteX15" fmla="*/ 384834 w 393658"/>
                <a:gd name="connsiteY15" fmla="*/ 737463 h 73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58" h="737584">
                  <a:moveTo>
                    <a:pt x="384834" y="737463"/>
                  </a:moveTo>
                  <a:cubicBezTo>
                    <a:pt x="384643" y="737463"/>
                    <a:pt x="384548" y="737463"/>
                    <a:pt x="384358" y="737558"/>
                  </a:cubicBezTo>
                  <a:cubicBezTo>
                    <a:pt x="376547" y="738129"/>
                    <a:pt x="370165" y="729366"/>
                    <a:pt x="365784" y="721746"/>
                  </a:cubicBezTo>
                  <a:cubicBezTo>
                    <a:pt x="324922" y="650404"/>
                    <a:pt x="285202" y="578395"/>
                    <a:pt x="246245" y="506100"/>
                  </a:cubicBezTo>
                  <a:cubicBezTo>
                    <a:pt x="207097" y="433425"/>
                    <a:pt x="168902" y="360273"/>
                    <a:pt x="131659" y="286644"/>
                  </a:cubicBezTo>
                  <a:cubicBezTo>
                    <a:pt x="94417" y="213016"/>
                    <a:pt x="58126" y="139007"/>
                    <a:pt x="22693" y="64617"/>
                  </a:cubicBezTo>
                  <a:cubicBezTo>
                    <a:pt x="18312" y="55282"/>
                    <a:pt x="13835" y="46043"/>
                    <a:pt x="9454" y="36708"/>
                  </a:cubicBezTo>
                  <a:cubicBezTo>
                    <a:pt x="6120" y="29660"/>
                    <a:pt x="405" y="21278"/>
                    <a:pt x="24" y="13563"/>
                  </a:cubicBezTo>
                  <a:cubicBezTo>
                    <a:pt x="-548" y="1275"/>
                    <a:pt x="9263" y="-6059"/>
                    <a:pt x="17359" y="6609"/>
                  </a:cubicBezTo>
                  <a:cubicBezTo>
                    <a:pt x="28408" y="23945"/>
                    <a:pt x="37076" y="43566"/>
                    <a:pt x="46601" y="61664"/>
                  </a:cubicBezTo>
                  <a:cubicBezTo>
                    <a:pt x="56412" y="80142"/>
                    <a:pt x="66127" y="98621"/>
                    <a:pt x="75938" y="117099"/>
                  </a:cubicBezTo>
                  <a:cubicBezTo>
                    <a:pt x="114991" y="191013"/>
                    <a:pt x="154138" y="264832"/>
                    <a:pt x="193191" y="338746"/>
                  </a:cubicBezTo>
                  <a:cubicBezTo>
                    <a:pt x="232243" y="412660"/>
                    <a:pt x="271391" y="486479"/>
                    <a:pt x="310444" y="560393"/>
                  </a:cubicBezTo>
                  <a:cubicBezTo>
                    <a:pt x="335875" y="608399"/>
                    <a:pt x="361307" y="656405"/>
                    <a:pt x="386644" y="704506"/>
                  </a:cubicBezTo>
                  <a:cubicBezTo>
                    <a:pt x="389882" y="710602"/>
                    <a:pt x="393216" y="717079"/>
                    <a:pt x="393597" y="723747"/>
                  </a:cubicBezTo>
                  <a:cubicBezTo>
                    <a:pt x="394168" y="729938"/>
                    <a:pt x="390739" y="736605"/>
                    <a:pt x="384834" y="737463"/>
                  </a:cubicBezTo>
                  <a:close/>
                </a:path>
              </a:pathLst>
            </a:custGeom>
            <a:solidFill>
              <a:srgbClr val="508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6" name="Freeform: Shape 51">
              <a:extLst>
                <a:ext uri="{FF2B5EF4-FFF2-40B4-BE49-F238E27FC236}">
                  <a16:creationId xmlns:a16="http://schemas.microsoft.com/office/drawing/2014/main" id="{9DA63807-42B7-43B8-829B-FBA4BD021ECE}"/>
                </a:ext>
              </a:extLst>
            </p:cNvPr>
            <p:cNvSpPr/>
            <p:nvPr/>
          </p:nvSpPr>
          <p:spPr>
            <a:xfrm>
              <a:off x="1099420" y="-220157"/>
              <a:ext cx="190288" cy="140120"/>
            </a:xfrm>
            <a:custGeom>
              <a:avLst/>
              <a:gdLst>
                <a:gd name="connsiteX0" fmla="*/ 189646 w 190288"/>
                <a:gd name="connsiteY0" fmla="*/ 5852 h 140120"/>
                <a:gd name="connsiteX1" fmla="*/ 185646 w 190288"/>
                <a:gd name="connsiteY1" fmla="*/ 19282 h 140120"/>
                <a:gd name="connsiteX2" fmla="*/ 158499 w 190288"/>
                <a:gd name="connsiteY2" fmla="*/ 49286 h 140120"/>
                <a:gd name="connsiteX3" fmla="*/ 141640 w 190288"/>
                <a:gd name="connsiteY3" fmla="*/ 65383 h 140120"/>
                <a:gd name="connsiteX4" fmla="*/ 126972 w 190288"/>
                <a:gd name="connsiteY4" fmla="*/ 77956 h 140120"/>
                <a:gd name="connsiteX5" fmla="*/ 123543 w 190288"/>
                <a:gd name="connsiteY5" fmla="*/ 80623 h 140120"/>
                <a:gd name="connsiteX6" fmla="*/ 97063 w 190288"/>
                <a:gd name="connsiteY6" fmla="*/ 99768 h 140120"/>
                <a:gd name="connsiteX7" fmla="*/ 81442 w 190288"/>
                <a:gd name="connsiteY7" fmla="*/ 109960 h 140120"/>
                <a:gd name="connsiteX8" fmla="*/ 26673 w 190288"/>
                <a:gd name="connsiteY8" fmla="*/ 137583 h 140120"/>
                <a:gd name="connsiteX9" fmla="*/ 765 w 190288"/>
                <a:gd name="connsiteY9" fmla="*/ 132344 h 140120"/>
                <a:gd name="connsiteX10" fmla="*/ 3432 w 190288"/>
                <a:gd name="connsiteY10" fmla="*/ 117485 h 140120"/>
                <a:gd name="connsiteX11" fmla="*/ 30769 w 190288"/>
                <a:gd name="connsiteY11" fmla="*/ 81671 h 140120"/>
                <a:gd name="connsiteX12" fmla="*/ 36579 w 190288"/>
                <a:gd name="connsiteY12" fmla="*/ 76242 h 140120"/>
                <a:gd name="connsiteX13" fmla="*/ 56391 w 190288"/>
                <a:gd name="connsiteY13" fmla="*/ 60240 h 140120"/>
                <a:gd name="connsiteX14" fmla="*/ 76870 w 190288"/>
                <a:gd name="connsiteY14" fmla="*/ 46714 h 140120"/>
                <a:gd name="connsiteX15" fmla="*/ 84490 w 190288"/>
                <a:gd name="connsiteY15" fmla="*/ 42142 h 140120"/>
                <a:gd name="connsiteX16" fmla="*/ 101445 w 190288"/>
                <a:gd name="connsiteY16" fmla="*/ 32903 h 140120"/>
                <a:gd name="connsiteX17" fmla="*/ 107445 w 190288"/>
                <a:gd name="connsiteY17" fmla="*/ 29950 h 140120"/>
                <a:gd name="connsiteX18" fmla="*/ 109922 w 190288"/>
                <a:gd name="connsiteY18" fmla="*/ 28617 h 140120"/>
                <a:gd name="connsiteX19" fmla="*/ 144402 w 190288"/>
                <a:gd name="connsiteY19" fmla="*/ 12805 h 140120"/>
                <a:gd name="connsiteX20" fmla="*/ 169834 w 190288"/>
                <a:gd name="connsiteY20" fmla="*/ 2137 h 140120"/>
                <a:gd name="connsiteX21" fmla="*/ 189646 w 190288"/>
                <a:gd name="connsiteY21" fmla="*/ 5852 h 14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88" h="140120">
                  <a:moveTo>
                    <a:pt x="189646" y="5852"/>
                  </a:moveTo>
                  <a:cubicBezTo>
                    <a:pt x="191646" y="10710"/>
                    <a:pt x="188598" y="15663"/>
                    <a:pt x="185646" y="19282"/>
                  </a:cubicBezTo>
                  <a:cubicBezTo>
                    <a:pt x="177073" y="29760"/>
                    <a:pt x="168024" y="39856"/>
                    <a:pt x="158499" y="49286"/>
                  </a:cubicBezTo>
                  <a:cubicBezTo>
                    <a:pt x="152975" y="54906"/>
                    <a:pt x="147450" y="60144"/>
                    <a:pt x="141640" y="65383"/>
                  </a:cubicBezTo>
                  <a:cubicBezTo>
                    <a:pt x="136782" y="69765"/>
                    <a:pt x="131925" y="73956"/>
                    <a:pt x="126972" y="77956"/>
                  </a:cubicBezTo>
                  <a:cubicBezTo>
                    <a:pt x="125733" y="78814"/>
                    <a:pt x="124686" y="79766"/>
                    <a:pt x="123543" y="80623"/>
                  </a:cubicBezTo>
                  <a:cubicBezTo>
                    <a:pt x="115161" y="87481"/>
                    <a:pt x="106302" y="93863"/>
                    <a:pt x="97063" y="99768"/>
                  </a:cubicBezTo>
                  <a:cubicBezTo>
                    <a:pt x="92110" y="103388"/>
                    <a:pt x="86776" y="106817"/>
                    <a:pt x="81442" y="109960"/>
                  </a:cubicBezTo>
                  <a:cubicBezTo>
                    <a:pt x="64011" y="120533"/>
                    <a:pt x="45723" y="129772"/>
                    <a:pt x="26673" y="137583"/>
                  </a:cubicBezTo>
                  <a:cubicBezTo>
                    <a:pt x="18006" y="141107"/>
                    <a:pt x="4575" y="142250"/>
                    <a:pt x="765" y="132344"/>
                  </a:cubicBezTo>
                  <a:cubicBezTo>
                    <a:pt x="-1235" y="127296"/>
                    <a:pt x="1051" y="121962"/>
                    <a:pt x="3432" y="117485"/>
                  </a:cubicBezTo>
                  <a:cubicBezTo>
                    <a:pt x="10576" y="104245"/>
                    <a:pt x="20006" y="92434"/>
                    <a:pt x="30769" y="81671"/>
                  </a:cubicBezTo>
                  <a:cubicBezTo>
                    <a:pt x="32674" y="79766"/>
                    <a:pt x="34579" y="78052"/>
                    <a:pt x="36579" y="76242"/>
                  </a:cubicBezTo>
                  <a:cubicBezTo>
                    <a:pt x="42866" y="70527"/>
                    <a:pt x="49343" y="65193"/>
                    <a:pt x="56391" y="60240"/>
                  </a:cubicBezTo>
                  <a:cubicBezTo>
                    <a:pt x="62964" y="55477"/>
                    <a:pt x="69822" y="50810"/>
                    <a:pt x="76870" y="46714"/>
                  </a:cubicBezTo>
                  <a:cubicBezTo>
                    <a:pt x="79251" y="45000"/>
                    <a:pt x="81823" y="43476"/>
                    <a:pt x="84490" y="42142"/>
                  </a:cubicBezTo>
                  <a:cubicBezTo>
                    <a:pt x="90015" y="38808"/>
                    <a:pt x="95730" y="35665"/>
                    <a:pt x="101445" y="32903"/>
                  </a:cubicBezTo>
                  <a:cubicBezTo>
                    <a:pt x="103350" y="31760"/>
                    <a:pt x="105445" y="30712"/>
                    <a:pt x="107445" y="29950"/>
                  </a:cubicBezTo>
                  <a:cubicBezTo>
                    <a:pt x="108207" y="29379"/>
                    <a:pt x="109065" y="28998"/>
                    <a:pt x="109922" y="28617"/>
                  </a:cubicBezTo>
                  <a:cubicBezTo>
                    <a:pt x="121542" y="22902"/>
                    <a:pt x="133068" y="17568"/>
                    <a:pt x="144402" y="12805"/>
                  </a:cubicBezTo>
                  <a:cubicBezTo>
                    <a:pt x="153070" y="9091"/>
                    <a:pt x="161547" y="5566"/>
                    <a:pt x="169834" y="2137"/>
                  </a:cubicBezTo>
                  <a:cubicBezTo>
                    <a:pt x="176311" y="-720"/>
                    <a:pt x="186598" y="-1768"/>
                    <a:pt x="189646" y="5852"/>
                  </a:cubicBezTo>
                  <a:close/>
                </a:path>
              </a:pathLst>
            </a:custGeom>
            <a:solidFill>
              <a:srgbClr val="D14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7" name="Freeform: Shape 52">
              <a:extLst>
                <a:ext uri="{FF2B5EF4-FFF2-40B4-BE49-F238E27FC236}">
                  <a16:creationId xmlns:a16="http://schemas.microsoft.com/office/drawing/2014/main" id="{724B195A-58D8-478A-83C8-E4CB7760DB2B}"/>
                </a:ext>
              </a:extLst>
            </p:cNvPr>
            <p:cNvSpPr/>
            <p:nvPr/>
          </p:nvSpPr>
          <p:spPr>
            <a:xfrm>
              <a:off x="609703" y="-778731"/>
              <a:ext cx="631357" cy="658246"/>
            </a:xfrm>
            <a:custGeom>
              <a:avLst/>
              <a:gdLst>
                <a:gd name="connsiteX0" fmla="*/ 631357 w 631357"/>
                <a:gd name="connsiteY0" fmla="*/ 623862 h 658246"/>
                <a:gd name="connsiteX1" fmla="*/ 616689 w 631357"/>
                <a:gd name="connsiteY1" fmla="*/ 636435 h 658246"/>
                <a:gd name="connsiteX2" fmla="*/ 613260 w 631357"/>
                <a:gd name="connsiteY2" fmla="*/ 639102 h 658246"/>
                <a:gd name="connsiteX3" fmla="*/ 586780 w 631357"/>
                <a:gd name="connsiteY3" fmla="*/ 658247 h 658246"/>
                <a:gd name="connsiteX4" fmla="*/ 555443 w 631357"/>
                <a:gd name="connsiteY4" fmla="*/ 627862 h 658246"/>
                <a:gd name="connsiteX5" fmla="*/ 546013 w 631357"/>
                <a:gd name="connsiteY5" fmla="*/ 618718 h 658246"/>
                <a:gd name="connsiteX6" fmla="*/ 516581 w 631357"/>
                <a:gd name="connsiteY6" fmla="*/ 590048 h 658246"/>
                <a:gd name="connsiteX7" fmla="*/ 436095 w 631357"/>
                <a:gd name="connsiteY7" fmla="*/ 510990 h 658246"/>
                <a:gd name="connsiteX8" fmla="*/ 40 w 631357"/>
                <a:gd name="connsiteY8" fmla="*/ 52743 h 658246"/>
                <a:gd name="connsiteX9" fmla="*/ 3469 w 631357"/>
                <a:gd name="connsiteY9" fmla="*/ 26549 h 658246"/>
                <a:gd name="connsiteX10" fmla="*/ 40236 w 631357"/>
                <a:gd name="connsiteY10" fmla="*/ 4737 h 658246"/>
                <a:gd name="connsiteX11" fmla="*/ 512771 w 631357"/>
                <a:gd name="connsiteY11" fmla="*/ 501656 h 658246"/>
                <a:gd name="connsiteX12" fmla="*/ 529059 w 631357"/>
                <a:gd name="connsiteY12" fmla="*/ 518610 h 658246"/>
                <a:gd name="connsiteX13" fmla="*/ 584113 w 631357"/>
                <a:gd name="connsiteY13" fmla="*/ 575189 h 658246"/>
                <a:gd name="connsiteX14" fmla="*/ 596972 w 631357"/>
                <a:gd name="connsiteY14" fmla="*/ 588429 h 658246"/>
                <a:gd name="connsiteX15" fmla="*/ 601449 w 631357"/>
                <a:gd name="connsiteY15" fmla="*/ 592905 h 658246"/>
                <a:gd name="connsiteX16" fmla="*/ 603925 w 631357"/>
                <a:gd name="connsiteY16" fmla="*/ 595477 h 658246"/>
                <a:gd name="connsiteX17" fmla="*/ 606497 w 631357"/>
                <a:gd name="connsiteY17" fmla="*/ 598144 h 658246"/>
                <a:gd name="connsiteX18" fmla="*/ 631357 w 631357"/>
                <a:gd name="connsiteY18" fmla="*/ 623862 h 65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357" h="658246">
                  <a:moveTo>
                    <a:pt x="631357" y="623862"/>
                  </a:moveTo>
                  <a:cubicBezTo>
                    <a:pt x="626500" y="628243"/>
                    <a:pt x="621642" y="632434"/>
                    <a:pt x="616689" y="636435"/>
                  </a:cubicBezTo>
                  <a:cubicBezTo>
                    <a:pt x="615451" y="637292"/>
                    <a:pt x="614403" y="638244"/>
                    <a:pt x="613260" y="639102"/>
                  </a:cubicBezTo>
                  <a:cubicBezTo>
                    <a:pt x="604878" y="645960"/>
                    <a:pt x="596020" y="652341"/>
                    <a:pt x="586780" y="658247"/>
                  </a:cubicBezTo>
                  <a:cubicBezTo>
                    <a:pt x="579446" y="651198"/>
                    <a:pt x="568873" y="640911"/>
                    <a:pt x="555443" y="627862"/>
                  </a:cubicBezTo>
                  <a:cubicBezTo>
                    <a:pt x="552490" y="625005"/>
                    <a:pt x="549252" y="621957"/>
                    <a:pt x="546013" y="618718"/>
                  </a:cubicBezTo>
                  <a:cubicBezTo>
                    <a:pt x="537060" y="610050"/>
                    <a:pt x="527249" y="600430"/>
                    <a:pt x="516581" y="590048"/>
                  </a:cubicBezTo>
                  <a:cubicBezTo>
                    <a:pt x="493245" y="567093"/>
                    <a:pt x="465718" y="540137"/>
                    <a:pt x="436095" y="510990"/>
                  </a:cubicBezTo>
                  <a:cubicBezTo>
                    <a:pt x="262073" y="339826"/>
                    <a:pt x="993" y="77984"/>
                    <a:pt x="40" y="52743"/>
                  </a:cubicBezTo>
                  <a:cubicBezTo>
                    <a:pt x="-245" y="42932"/>
                    <a:pt x="993" y="33978"/>
                    <a:pt x="3469" y="26549"/>
                  </a:cubicBezTo>
                  <a:cubicBezTo>
                    <a:pt x="10327" y="4070"/>
                    <a:pt x="26806" y="-6979"/>
                    <a:pt x="40236" y="4737"/>
                  </a:cubicBezTo>
                  <a:cubicBezTo>
                    <a:pt x="48332" y="11880"/>
                    <a:pt x="335987" y="318966"/>
                    <a:pt x="512771" y="501656"/>
                  </a:cubicBezTo>
                  <a:cubicBezTo>
                    <a:pt x="518200" y="507466"/>
                    <a:pt x="523630" y="513086"/>
                    <a:pt x="529059" y="518610"/>
                  </a:cubicBezTo>
                  <a:cubicBezTo>
                    <a:pt x="549538" y="539661"/>
                    <a:pt x="568111" y="558901"/>
                    <a:pt x="584113" y="575189"/>
                  </a:cubicBezTo>
                  <a:cubicBezTo>
                    <a:pt x="588590" y="579951"/>
                    <a:pt x="592876" y="584333"/>
                    <a:pt x="596972" y="588429"/>
                  </a:cubicBezTo>
                  <a:cubicBezTo>
                    <a:pt x="598496" y="589857"/>
                    <a:pt x="600020" y="591572"/>
                    <a:pt x="601449" y="592905"/>
                  </a:cubicBezTo>
                  <a:cubicBezTo>
                    <a:pt x="602306" y="593858"/>
                    <a:pt x="603163" y="594620"/>
                    <a:pt x="603925" y="595477"/>
                  </a:cubicBezTo>
                  <a:cubicBezTo>
                    <a:pt x="604783" y="596430"/>
                    <a:pt x="605735" y="597382"/>
                    <a:pt x="606497" y="598144"/>
                  </a:cubicBezTo>
                  <a:cubicBezTo>
                    <a:pt x="616879" y="608907"/>
                    <a:pt x="625357" y="617480"/>
                    <a:pt x="631357" y="62386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8" name="Freeform: Shape 53">
              <a:extLst>
                <a:ext uri="{FF2B5EF4-FFF2-40B4-BE49-F238E27FC236}">
                  <a16:creationId xmlns:a16="http://schemas.microsoft.com/office/drawing/2014/main" id="{207FEC84-76AB-4F3F-BA62-49733D5FA02A}"/>
                </a:ext>
              </a:extLst>
            </p:cNvPr>
            <p:cNvSpPr/>
            <p:nvPr/>
          </p:nvSpPr>
          <p:spPr>
            <a:xfrm>
              <a:off x="456364" y="-683392"/>
              <a:ext cx="766598" cy="573099"/>
            </a:xfrm>
            <a:custGeom>
              <a:avLst/>
              <a:gdLst>
                <a:gd name="connsiteX0" fmla="*/ 766599 w 766598"/>
                <a:gd name="connsiteY0" fmla="*/ 543763 h 573099"/>
                <a:gd name="connsiteX1" fmla="*/ 740119 w 766598"/>
                <a:gd name="connsiteY1" fmla="*/ 562908 h 573099"/>
                <a:gd name="connsiteX2" fmla="*/ 724498 w 766598"/>
                <a:gd name="connsiteY2" fmla="*/ 573100 h 573099"/>
                <a:gd name="connsiteX3" fmla="*/ 679636 w 766598"/>
                <a:gd name="connsiteY3" fmla="*/ 539476 h 573099"/>
                <a:gd name="connsiteX4" fmla="*/ 468562 w 766598"/>
                <a:gd name="connsiteY4" fmla="*/ 381361 h 573099"/>
                <a:gd name="connsiteX5" fmla="*/ 467895 w 766598"/>
                <a:gd name="connsiteY5" fmla="*/ 380885 h 573099"/>
                <a:gd name="connsiteX6" fmla="*/ 376645 w 766598"/>
                <a:gd name="connsiteY6" fmla="*/ 312496 h 573099"/>
                <a:gd name="connsiteX7" fmla="*/ 190432 w 766598"/>
                <a:gd name="connsiteY7" fmla="*/ 172097 h 573099"/>
                <a:gd name="connsiteX8" fmla="*/ 97563 w 766598"/>
                <a:gd name="connsiteY8" fmla="*/ 101612 h 573099"/>
                <a:gd name="connsiteX9" fmla="*/ 47461 w 766598"/>
                <a:gd name="connsiteY9" fmla="*/ 62941 h 573099"/>
                <a:gd name="connsiteX10" fmla="*/ 1932 w 766598"/>
                <a:gd name="connsiteY10" fmla="*/ 25412 h 573099"/>
                <a:gd name="connsiteX11" fmla="*/ 27 w 766598"/>
                <a:gd name="connsiteY11" fmla="*/ 22174 h 573099"/>
                <a:gd name="connsiteX12" fmla="*/ 1456 w 766598"/>
                <a:gd name="connsiteY12" fmla="*/ 18364 h 573099"/>
                <a:gd name="connsiteX13" fmla="*/ 25459 w 766598"/>
                <a:gd name="connsiteY13" fmla="*/ 1981 h 573099"/>
                <a:gd name="connsiteX14" fmla="*/ 46795 w 766598"/>
                <a:gd name="connsiteY14" fmla="*/ 20269 h 573099"/>
                <a:gd name="connsiteX15" fmla="*/ 68893 w 766598"/>
                <a:gd name="connsiteY15" fmla="*/ 36652 h 573099"/>
                <a:gd name="connsiteX16" fmla="*/ 115470 w 766598"/>
                <a:gd name="connsiteY16" fmla="*/ 71227 h 573099"/>
                <a:gd name="connsiteX17" fmla="*/ 209196 w 766598"/>
                <a:gd name="connsiteY17" fmla="*/ 139807 h 573099"/>
                <a:gd name="connsiteX18" fmla="*/ 397219 w 766598"/>
                <a:gd name="connsiteY18" fmla="*/ 276491 h 573099"/>
                <a:gd name="connsiteX19" fmla="*/ 589243 w 766598"/>
                <a:gd name="connsiteY19" fmla="*/ 415270 h 573099"/>
                <a:gd name="connsiteX20" fmla="*/ 719736 w 766598"/>
                <a:gd name="connsiteY20" fmla="*/ 509473 h 573099"/>
                <a:gd name="connsiteX21" fmla="*/ 721069 w 766598"/>
                <a:gd name="connsiteY21" fmla="*/ 510330 h 573099"/>
                <a:gd name="connsiteX22" fmla="*/ 737071 w 766598"/>
                <a:gd name="connsiteY22" fmla="*/ 521950 h 573099"/>
                <a:gd name="connsiteX23" fmla="*/ 737738 w 766598"/>
                <a:gd name="connsiteY23" fmla="*/ 522427 h 573099"/>
                <a:gd name="connsiteX24" fmla="*/ 766599 w 766598"/>
                <a:gd name="connsiteY24" fmla="*/ 543763 h 57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6598" h="573099">
                  <a:moveTo>
                    <a:pt x="766599" y="543763"/>
                  </a:moveTo>
                  <a:cubicBezTo>
                    <a:pt x="758217" y="550621"/>
                    <a:pt x="749359" y="557002"/>
                    <a:pt x="740119" y="562908"/>
                  </a:cubicBezTo>
                  <a:cubicBezTo>
                    <a:pt x="735166" y="566527"/>
                    <a:pt x="729832" y="569956"/>
                    <a:pt x="724498" y="573100"/>
                  </a:cubicBezTo>
                  <a:lnTo>
                    <a:pt x="679636" y="539476"/>
                  </a:lnTo>
                  <a:lnTo>
                    <a:pt x="468562" y="381361"/>
                  </a:lnTo>
                  <a:cubicBezTo>
                    <a:pt x="468371" y="381266"/>
                    <a:pt x="468085" y="381171"/>
                    <a:pt x="467895" y="380885"/>
                  </a:cubicBezTo>
                  <a:lnTo>
                    <a:pt x="376645" y="312496"/>
                  </a:lnTo>
                  <a:lnTo>
                    <a:pt x="190432" y="172097"/>
                  </a:lnTo>
                  <a:lnTo>
                    <a:pt x="97563" y="101612"/>
                  </a:lnTo>
                  <a:cubicBezTo>
                    <a:pt x="80704" y="88849"/>
                    <a:pt x="64035" y="75895"/>
                    <a:pt x="47461" y="62941"/>
                  </a:cubicBezTo>
                  <a:cubicBezTo>
                    <a:pt x="32317" y="51130"/>
                    <a:pt x="14600" y="39890"/>
                    <a:pt x="1932" y="25412"/>
                  </a:cubicBezTo>
                  <a:cubicBezTo>
                    <a:pt x="1075" y="24460"/>
                    <a:pt x="217" y="23507"/>
                    <a:pt x="27" y="22174"/>
                  </a:cubicBezTo>
                  <a:cubicBezTo>
                    <a:pt x="-164" y="20745"/>
                    <a:pt x="694" y="19411"/>
                    <a:pt x="1456" y="18364"/>
                  </a:cubicBezTo>
                  <a:cubicBezTo>
                    <a:pt x="6885" y="10648"/>
                    <a:pt x="14124" y="-5639"/>
                    <a:pt x="25459" y="1981"/>
                  </a:cubicBezTo>
                  <a:cubicBezTo>
                    <a:pt x="33174" y="7219"/>
                    <a:pt x="39651" y="14077"/>
                    <a:pt x="46795" y="20269"/>
                  </a:cubicBezTo>
                  <a:cubicBezTo>
                    <a:pt x="53748" y="26269"/>
                    <a:pt x="61463" y="31222"/>
                    <a:pt x="68893" y="36652"/>
                  </a:cubicBezTo>
                  <a:lnTo>
                    <a:pt x="115470" y="71227"/>
                  </a:lnTo>
                  <a:lnTo>
                    <a:pt x="209196" y="139807"/>
                  </a:lnTo>
                  <a:lnTo>
                    <a:pt x="397219" y="276491"/>
                  </a:lnTo>
                  <a:lnTo>
                    <a:pt x="589243" y="415270"/>
                  </a:lnTo>
                  <a:lnTo>
                    <a:pt x="719736" y="509473"/>
                  </a:lnTo>
                  <a:lnTo>
                    <a:pt x="721069" y="510330"/>
                  </a:lnTo>
                  <a:lnTo>
                    <a:pt x="737071" y="521950"/>
                  </a:lnTo>
                  <a:lnTo>
                    <a:pt x="737738" y="522427"/>
                  </a:lnTo>
                  <a:lnTo>
                    <a:pt x="766599" y="543763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19" name="Freeform: Shape 54">
              <a:extLst>
                <a:ext uri="{FF2B5EF4-FFF2-40B4-BE49-F238E27FC236}">
                  <a16:creationId xmlns:a16="http://schemas.microsoft.com/office/drawing/2014/main" id="{A3890240-AD37-4702-AC55-C48E8C57BACD}"/>
                </a:ext>
              </a:extLst>
            </p:cNvPr>
            <p:cNvSpPr/>
            <p:nvPr/>
          </p:nvSpPr>
          <p:spPr>
            <a:xfrm>
              <a:off x="1012463" y="-685710"/>
              <a:ext cx="245551" cy="543508"/>
            </a:xfrm>
            <a:custGeom>
              <a:avLst/>
              <a:gdLst>
                <a:gd name="connsiteX0" fmla="*/ 31715 w 245551"/>
                <a:gd name="connsiteY0" fmla="*/ 9442 h 543508"/>
                <a:gd name="connsiteX1" fmla="*/ 87055 w 245551"/>
                <a:gd name="connsiteY1" fmla="*/ 130028 h 543508"/>
                <a:gd name="connsiteX2" fmla="*/ 144681 w 245551"/>
                <a:gd name="connsiteY2" fmla="*/ 263950 h 543508"/>
                <a:gd name="connsiteX3" fmla="*/ 151444 w 245551"/>
                <a:gd name="connsiteY3" fmla="*/ 280238 h 543508"/>
                <a:gd name="connsiteX4" fmla="*/ 199926 w 245551"/>
                <a:gd name="connsiteY4" fmla="*/ 398729 h 543508"/>
                <a:gd name="connsiteX5" fmla="*/ 226596 w 245551"/>
                <a:gd name="connsiteY5" fmla="*/ 466356 h 543508"/>
                <a:gd name="connsiteX6" fmla="*/ 231264 w 245551"/>
                <a:gd name="connsiteY6" fmla="*/ 478167 h 543508"/>
                <a:gd name="connsiteX7" fmla="*/ 239741 w 245551"/>
                <a:gd name="connsiteY7" fmla="*/ 500075 h 543508"/>
                <a:gd name="connsiteX8" fmla="*/ 245551 w 245551"/>
                <a:gd name="connsiteY8" fmla="*/ 514743 h 543508"/>
                <a:gd name="connsiteX9" fmla="*/ 228692 w 245551"/>
                <a:gd name="connsiteY9" fmla="*/ 530840 h 543508"/>
                <a:gd name="connsiteX10" fmla="*/ 214023 w 245551"/>
                <a:gd name="connsiteY10" fmla="*/ 543413 h 543508"/>
                <a:gd name="connsiteX11" fmla="*/ 205260 w 245551"/>
                <a:gd name="connsiteY11" fmla="*/ 538556 h 543508"/>
                <a:gd name="connsiteX12" fmla="*/ 201831 w 245551"/>
                <a:gd name="connsiteY12" fmla="*/ 530174 h 543508"/>
                <a:gd name="connsiteX13" fmla="*/ 198879 w 245551"/>
                <a:gd name="connsiteY13" fmla="*/ 523601 h 543508"/>
                <a:gd name="connsiteX14" fmla="*/ 198212 w 245551"/>
                <a:gd name="connsiteY14" fmla="*/ 521887 h 543508"/>
                <a:gd name="connsiteX15" fmla="*/ 194688 w 245551"/>
                <a:gd name="connsiteY15" fmla="*/ 513410 h 543508"/>
                <a:gd name="connsiteX16" fmla="*/ 191830 w 245551"/>
                <a:gd name="connsiteY16" fmla="*/ 506552 h 543508"/>
                <a:gd name="connsiteX17" fmla="*/ 188306 w 245551"/>
                <a:gd name="connsiteY17" fmla="*/ 498360 h 543508"/>
                <a:gd name="connsiteX18" fmla="*/ 181448 w 245551"/>
                <a:gd name="connsiteY18" fmla="*/ 482168 h 543508"/>
                <a:gd name="connsiteX19" fmla="*/ 180400 w 245551"/>
                <a:gd name="connsiteY19" fmla="*/ 479977 h 543508"/>
                <a:gd name="connsiteX20" fmla="*/ 152111 w 245551"/>
                <a:gd name="connsiteY20" fmla="*/ 412730 h 543508"/>
                <a:gd name="connsiteX21" fmla="*/ 149730 w 245551"/>
                <a:gd name="connsiteY21" fmla="*/ 406920 h 543508"/>
                <a:gd name="connsiteX22" fmla="*/ 148301 w 245551"/>
                <a:gd name="connsiteY22" fmla="*/ 403396 h 543508"/>
                <a:gd name="connsiteX23" fmla="*/ 97342 w 245551"/>
                <a:gd name="connsiteY23" fmla="*/ 277952 h 543508"/>
                <a:gd name="connsiteX24" fmla="*/ 44955 w 245551"/>
                <a:gd name="connsiteY24" fmla="*/ 142316 h 543508"/>
                <a:gd name="connsiteX25" fmla="*/ 854 w 245551"/>
                <a:gd name="connsiteY25" fmla="*/ 19348 h 543508"/>
                <a:gd name="connsiteX26" fmla="*/ 8569 w 245551"/>
                <a:gd name="connsiteY26" fmla="*/ 2203 h 543508"/>
                <a:gd name="connsiteX27" fmla="*/ 14094 w 245551"/>
                <a:gd name="connsiteY27" fmla="*/ 488 h 543508"/>
                <a:gd name="connsiteX28" fmla="*/ 31715 w 245551"/>
                <a:gd name="connsiteY28" fmla="*/ 9442 h 543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5551" h="543508">
                  <a:moveTo>
                    <a:pt x="31715" y="9442"/>
                  </a:moveTo>
                  <a:cubicBezTo>
                    <a:pt x="50955" y="49447"/>
                    <a:pt x="69053" y="89833"/>
                    <a:pt x="87055" y="130028"/>
                  </a:cubicBezTo>
                  <a:cubicBezTo>
                    <a:pt x="106677" y="174605"/>
                    <a:pt x="126108" y="219182"/>
                    <a:pt x="144681" y="263950"/>
                  </a:cubicBezTo>
                  <a:cubicBezTo>
                    <a:pt x="146967" y="269379"/>
                    <a:pt x="149349" y="274808"/>
                    <a:pt x="151444" y="280238"/>
                  </a:cubicBezTo>
                  <a:cubicBezTo>
                    <a:pt x="168018" y="319671"/>
                    <a:pt x="183639" y="359200"/>
                    <a:pt x="199926" y="398729"/>
                  </a:cubicBezTo>
                  <a:lnTo>
                    <a:pt x="226596" y="466356"/>
                  </a:lnTo>
                  <a:lnTo>
                    <a:pt x="231264" y="478167"/>
                  </a:lnTo>
                  <a:lnTo>
                    <a:pt x="239741" y="500075"/>
                  </a:lnTo>
                  <a:lnTo>
                    <a:pt x="245551" y="514743"/>
                  </a:lnTo>
                  <a:cubicBezTo>
                    <a:pt x="240027" y="520363"/>
                    <a:pt x="234502" y="525602"/>
                    <a:pt x="228692" y="530840"/>
                  </a:cubicBezTo>
                  <a:cubicBezTo>
                    <a:pt x="223834" y="535222"/>
                    <a:pt x="218976" y="539413"/>
                    <a:pt x="214023" y="543413"/>
                  </a:cubicBezTo>
                  <a:cubicBezTo>
                    <a:pt x="202784" y="544175"/>
                    <a:pt x="208023" y="540175"/>
                    <a:pt x="205260" y="538556"/>
                  </a:cubicBezTo>
                  <a:lnTo>
                    <a:pt x="201831" y="530174"/>
                  </a:lnTo>
                  <a:lnTo>
                    <a:pt x="198879" y="523601"/>
                  </a:lnTo>
                  <a:lnTo>
                    <a:pt x="198212" y="521887"/>
                  </a:lnTo>
                  <a:lnTo>
                    <a:pt x="194688" y="513410"/>
                  </a:lnTo>
                  <a:lnTo>
                    <a:pt x="191830" y="506552"/>
                  </a:lnTo>
                  <a:lnTo>
                    <a:pt x="188306" y="498360"/>
                  </a:lnTo>
                  <a:lnTo>
                    <a:pt x="181448" y="482168"/>
                  </a:lnTo>
                  <a:lnTo>
                    <a:pt x="180400" y="479977"/>
                  </a:lnTo>
                  <a:lnTo>
                    <a:pt x="152111" y="412730"/>
                  </a:lnTo>
                  <a:cubicBezTo>
                    <a:pt x="151349" y="410921"/>
                    <a:pt x="150587" y="408825"/>
                    <a:pt x="149730" y="406920"/>
                  </a:cubicBezTo>
                  <a:cubicBezTo>
                    <a:pt x="149253" y="405682"/>
                    <a:pt x="148777" y="404634"/>
                    <a:pt x="148301" y="403396"/>
                  </a:cubicBezTo>
                  <a:cubicBezTo>
                    <a:pt x="131251" y="361486"/>
                    <a:pt x="113630" y="319957"/>
                    <a:pt x="97342" y="277952"/>
                  </a:cubicBezTo>
                  <a:cubicBezTo>
                    <a:pt x="79245" y="232898"/>
                    <a:pt x="62100" y="187750"/>
                    <a:pt x="44955" y="142316"/>
                  </a:cubicBezTo>
                  <a:cubicBezTo>
                    <a:pt x="29905" y="101644"/>
                    <a:pt x="14760" y="60591"/>
                    <a:pt x="854" y="19348"/>
                  </a:cubicBezTo>
                  <a:cubicBezTo>
                    <a:pt x="-1718" y="11728"/>
                    <a:pt x="1711" y="4203"/>
                    <a:pt x="8569" y="2203"/>
                  </a:cubicBezTo>
                  <a:lnTo>
                    <a:pt x="14094" y="488"/>
                  </a:lnTo>
                  <a:cubicBezTo>
                    <a:pt x="20761" y="-1417"/>
                    <a:pt x="28286" y="2393"/>
                    <a:pt x="31715" y="944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0" name="Freeform: Shape 55">
              <a:extLst>
                <a:ext uri="{FF2B5EF4-FFF2-40B4-BE49-F238E27FC236}">
                  <a16:creationId xmlns:a16="http://schemas.microsoft.com/office/drawing/2014/main" id="{076BFDB7-9012-43B8-BC68-F3A4309265A5}"/>
                </a:ext>
              </a:extLst>
            </p:cNvPr>
            <p:cNvSpPr/>
            <p:nvPr/>
          </p:nvSpPr>
          <p:spPr>
            <a:xfrm>
              <a:off x="609703" y="-752182"/>
              <a:ext cx="606592" cy="601218"/>
            </a:xfrm>
            <a:custGeom>
              <a:avLst/>
              <a:gdLst>
                <a:gd name="connsiteX0" fmla="*/ 606592 w 606592"/>
                <a:gd name="connsiteY0" fmla="*/ 571595 h 601218"/>
                <a:gd name="connsiteX1" fmla="*/ 604497 w 606592"/>
                <a:gd name="connsiteY1" fmla="*/ 596551 h 601218"/>
                <a:gd name="connsiteX2" fmla="*/ 555348 w 606592"/>
                <a:gd name="connsiteY2" fmla="*/ 601218 h 601218"/>
                <a:gd name="connsiteX3" fmla="*/ 545918 w 606592"/>
                <a:gd name="connsiteY3" fmla="*/ 592074 h 601218"/>
                <a:gd name="connsiteX4" fmla="*/ 516486 w 606592"/>
                <a:gd name="connsiteY4" fmla="*/ 563404 h 601218"/>
                <a:gd name="connsiteX5" fmla="*/ 436000 w 606592"/>
                <a:gd name="connsiteY5" fmla="*/ 484346 h 601218"/>
                <a:gd name="connsiteX6" fmla="*/ 40 w 606592"/>
                <a:gd name="connsiteY6" fmla="*/ 26194 h 601218"/>
                <a:gd name="connsiteX7" fmla="*/ 3469 w 606592"/>
                <a:gd name="connsiteY7" fmla="*/ 0 h 601218"/>
                <a:gd name="connsiteX8" fmla="*/ 512771 w 606592"/>
                <a:gd name="connsiteY8" fmla="*/ 475107 h 601218"/>
                <a:gd name="connsiteX9" fmla="*/ 529059 w 606592"/>
                <a:gd name="connsiteY9" fmla="*/ 492062 h 601218"/>
                <a:gd name="connsiteX10" fmla="*/ 584113 w 606592"/>
                <a:gd name="connsiteY10" fmla="*/ 548640 h 601218"/>
                <a:gd name="connsiteX11" fmla="*/ 596972 w 606592"/>
                <a:gd name="connsiteY11" fmla="*/ 561880 h 601218"/>
                <a:gd name="connsiteX12" fmla="*/ 601449 w 606592"/>
                <a:gd name="connsiteY12" fmla="*/ 566357 h 601218"/>
                <a:gd name="connsiteX13" fmla="*/ 603925 w 606592"/>
                <a:gd name="connsiteY13" fmla="*/ 568928 h 601218"/>
                <a:gd name="connsiteX14" fmla="*/ 606592 w 606592"/>
                <a:gd name="connsiteY14" fmla="*/ 571595 h 60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6592" h="601218">
                  <a:moveTo>
                    <a:pt x="606592" y="571595"/>
                  </a:moveTo>
                  <a:cubicBezTo>
                    <a:pt x="606497" y="586169"/>
                    <a:pt x="604497" y="596551"/>
                    <a:pt x="604497" y="596551"/>
                  </a:cubicBezTo>
                  <a:cubicBezTo>
                    <a:pt x="604497" y="596551"/>
                    <a:pt x="581827" y="599789"/>
                    <a:pt x="555348" y="601218"/>
                  </a:cubicBezTo>
                  <a:cubicBezTo>
                    <a:pt x="552395" y="598361"/>
                    <a:pt x="549157" y="595313"/>
                    <a:pt x="545918" y="592074"/>
                  </a:cubicBezTo>
                  <a:cubicBezTo>
                    <a:pt x="536965" y="583406"/>
                    <a:pt x="527154" y="573786"/>
                    <a:pt x="516486" y="563404"/>
                  </a:cubicBezTo>
                  <a:cubicBezTo>
                    <a:pt x="493150" y="540449"/>
                    <a:pt x="465622" y="513493"/>
                    <a:pt x="436000" y="484346"/>
                  </a:cubicBezTo>
                  <a:cubicBezTo>
                    <a:pt x="262073" y="313277"/>
                    <a:pt x="993" y="51435"/>
                    <a:pt x="40" y="26194"/>
                  </a:cubicBezTo>
                  <a:cubicBezTo>
                    <a:pt x="-245" y="16383"/>
                    <a:pt x="993" y="7429"/>
                    <a:pt x="3469" y="0"/>
                  </a:cubicBezTo>
                  <a:cubicBezTo>
                    <a:pt x="78431" y="88964"/>
                    <a:pt x="409330" y="474154"/>
                    <a:pt x="512771" y="475107"/>
                  </a:cubicBezTo>
                  <a:cubicBezTo>
                    <a:pt x="518200" y="480917"/>
                    <a:pt x="523630" y="486537"/>
                    <a:pt x="529059" y="492062"/>
                  </a:cubicBezTo>
                  <a:cubicBezTo>
                    <a:pt x="549538" y="513112"/>
                    <a:pt x="568111" y="532352"/>
                    <a:pt x="584113" y="548640"/>
                  </a:cubicBezTo>
                  <a:cubicBezTo>
                    <a:pt x="588590" y="553402"/>
                    <a:pt x="592876" y="557784"/>
                    <a:pt x="596972" y="561880"/>
                  </a:cubicBezTo>
                  <a:cubicBezTo>
                    <a:pt x="598496" y="563309"/>
                    <a:pt x="600020" y="565023"/>
                    <a:pt x="601449" y="566357"/>
                  </a:cubicBezTo>
                  <a:cubicBezTo>
                    <a:pt x="602306" y="567309"/>
                    <a:pt x="603163" y="568071"/>
                    <a:pt x="603925" y="568928"/>
                  </a:cubicBezTo>
                  <a:cubicBezTo>
                    <a:pt x="604878" y="569881"/>
                    <a:pt x="605830" y="570833"/>
                    <a:pt x="606592" y="571595"/>
                  </a:cubicBezTo>
                  <a:close/>
                </a:path>
              </a:pathLst>
            </a:custGeom>
            <a:solidFill>
              <a:srgbClr val="609130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1" name="Freeform: Shape 56">
              <a:extLst>
                <a:ext uri="{FF2B5EF4-FFF2-40B4-BE49-F238E27FC236}">
                  <a16:creationId xmlns:a16="http://schemas.microsoft.com/office/drawing/2014/main" id="{370E5697-1BCB-435A-AD3B-4549E6ABD255}"/>
                </a:ext>
              </a:extLst>
            </p:cNvPr>
            <p:cNvSpPr/>
            <p:nvPr/>
          </p:nvSpPr>
          <p:spPr>
            <a:xfrm>
              <a:off x="924925" y="-405472"/>
              <a:ext cx="332994" cy="295179"/>
            </a:xfrm>
            <a:custGeom>
              <a:avLst/>
              <a:gdLst>
                <a:gd name="connsiteX0" fmla="*/ 238887 w 332994"/>
                <a:gd name="connsiteY0" fmla="*/ 0 h 295179"/>
                <a:gd name="connsiteX1" fmla="*/ 287369 w 332994"/>
                <a:gd name="connsiteY1" fmla="*/ 118491 h 295179"/>
                <a:gd name="connsiteX2" fmla="*/ 314039 w 332994"/>
                <a:gd name="connsiteY2" fmla="*/ 186119 h 295179"/>
                <a:gd name="connsiteX3" fmla="*/ 318707 w 332994"/>
                <a:gd name="connsiteY3" fmla="*/ 197929 h 295179"/>
                <a:gd name="connsiteX4" fmla="*/ 327184 w 332994"/>
                <a:gd name="connsiteY4" fmla="*/ 219837 h 295179"/>
                <a:gd name="connsiteX5" fmla="*/ 332994 w 332994"/>
                <a:gd name="connsiteY5" fmla="*/ 234506 h 295179"/>
                <a:gd name="connsiteX6" fmla="*/ 316135 w 332994"/>
                <a:gd name="connsiteY6" fmla="*/ 250603 h 295179"/>
                <a:gd name="connsiteX7" fmla="*/ 301466 w 332994"/>
                <a:gd name="connsiteY7" fmla="*/ 263176 h 295179"/>
                <a:gd name="connsiteX8" fmla="*/ 298037 w 332994"/>
                <a:gd name="connsiteY8" fmla="*/ 265843 h 295179"/>
                <a:gd name="connsiteX9" fmla="*/ 271558 w 332994"/>
                <a:gd name="connsiteY9" fmla="*/ 284988 h 295179"/>
                <a:gd name="connsiteX10" fmla="*/ 255937 w 332994"/>
                <a:gd name="connsiteY10" fmla="*/ 295180 h 295179"/>
                <a:gd name="connsiteX11" fmla="*/ 211074 w 332994"/>
                <a:gd name="connsiteY11" fmla="*/ 261556 h 295179"/>
                <a:gd name="connsiteX12" fmla="*/ 0 w 332994"/>
                <a:gd name="connsiteY12" fmla="*/ 103442 h 295179"/>
                <a:gd name="connsiteX13" fmla="*/ 186309 w 332994"/>
                <a:gd name="connsiteY13" fmla="*/ 212884 h 295179"/>
                <a:gd name="connsiteX14" fmla="*/ 201359 w 332994"/>
                <a:gd name="connsiteY14" fmla="*/ 216694 h 295179"/>
                <a:gd name="connsiteX15" fmla="*/ 252603 w 332994"/>
                <a:gd name="connsiteY15" fmla="*/ 232791 h 295179"/>
                <a:gd name="connsiteX16" fmla="*/ 265367 w 332994"/>
                <a:gd name="connsiteY16" fmla="*/ 235839 h 295179"/>
                <a:gd name="connsiteX17" fmla="*/ 279368 w 332994"/>
                <a:gd name="connsiteY17" fmla="*/ 226219 h 295179"/>
                <a:gd name="connsiteX18" fmla="*/ 281845 w 332994"/>
                <a:gd name="connsiteY18" fmla="*/ 215075 h 295179"/>
                <a:gd name="connsiteX19" fmla="*/ 282131 w 332994"/>
                <a:gd name="connsiteY19" fmla="*/ 211360 h 295179"/>
                <a:gd name="connsiteX20" fmla="*/ 234601 w 332994"/>
                <a:gd name="connsiteY20" fmla="*/ 5048 h 295179"/>
                <a:gd name="connsiteX21" fmla="*/ 238887 w 332994"/>
                <a:gd name="connsiteY21" fmla="*/ 0 h 29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2994" h="295179">
                  <a:moveTo>
                    <a:pt x="238887" y="0"/>
                  </a:moveTo>
                  <a:cubicBezTo>
                    <a:pt x="255461" y="39433"/>
                    <a:pt x="271082" y="78962"/>
                    <a:pt x="287369" y="118491"/>
                  </a:cubicBezTo>
                  <a:lnTo>
                    <a:pt x="314039" y="186119"/>
                  </a:lnTo>
                  <a:lnTo>
                    <a:pt x="318707" y="197929"/>
                  </a:lnTo>
                  <a:lnTo>
                    <a:pt x="327184" y="219837"/>
                  </a:lnTo>
                  <a:lnTo>
                    <a:pt x="332994" y="234506"/>
                  </a:lnTo>
                  <a:cubicBezTo>
                    <a:pt x="327470" y="240125"/>
                    <a:pt x="321945" y="245364"/>
                    <a:pt x="316135" y="250603"/>
                  </a:cubicBezTo>
                  <a:cubicBezTo>
                    <a:pt x="311277" y="254984"/>
                    <a:pt x="306419" y="259175"/>
                    <a:pt x="301466" y="263176"/>
                  </a:cubicBezTo>
                  <a:cubicBezTo>
                    <a:pt x="300228" y="264033"/>
                    <a:pt x="299180" y="264986"/>
                    <a:pt x="298037" y="265843"/>
                  </a:cubicBezTo>
                  <a:cubicBezTo>
                    <a:pt x="289655" y="272701"/>
                    <a:pt x="280797" y="279083"/>
                    <a:pt x="271558" y="284988"/>
                  </a:cubicBezTo>
                  <a:cubicBezTo>
                    <a:pt x="266605" y="288608"/>
                    <a:pt x="261271" y="292037"/>
                    <a:pt x="255937" y="295180"/>
                  </a:cubicBezTo>
                  <a:lnTo>
                    <a:pt x="211074" y="261556"/>
                  </a:lnTo>
                  <a:lnTo>
                    <a:pt x="0" y="103442"/>
                  </a:lnTo>
                  <a:cubicBezTo>
                    <a:pt x="89535" y="162592"/>
                    <a:pt x="162782" y="207359"/>
                    <a:pt x="186309" y="212884"/>
                  </a:cubicBezTo>
                  <a:cubicBezTo>
                    <a:pt x="191643" y="214122"/>
                    <a:pt x="196691" y="215456"/>
                    <a:pt x="201359" y="216694"/>
                  </a:cubicBezTo>
                  <a:cubicBezTo>
                    <a:pt x="224599" y="222790"/>
                    <a:pt x="240887" y="229171"/>
                    <a:pt x="252603" y="232791"/>
                  </a:cubicBezTo>
                  <a:cubicBezTo>
                    <a:pt x="257747" y="234506"/>
                    <a:pt x="261842" y="235553"/>
                    <a:pt x="265367" y="235839"/>
                  </a:cubicBezTo>
                  <a:cubicBezTo>
                    <a:pt x="272701" y="236601"/>
                    <a:pt x="276701" y="234029"/>
                    <a:pt x="279368" y="226219"/>
                  </a:cubicBezTo>
                  <a:cubicBezTo>
                    <a:pt x="280416" y="223361"/>
                    <a:pt x="281178" y="219646"/>
                    <a:pt x="281845" y="215075"/>
                  </a:cubicBezTo>
                  <a:cubicBezTo>
                    <a:pt x="282035" y="213931"/>
                    <a:pt x="282131" y="212789"/>
                    <a:pt x="282131" y="211360"/>
                  </a:cubicBezTo>
                  <a:cubicBezTo>
                    <a:pt x="283369" y="168116"/>
                    <a:pt x="217265" y="26765"/>
                    <a:pt x="234601" y="5048"/>
                  </a:cubicBezTo>
                  <a:cubicBezTo>
                    <a:pt x="235839" y="3334"/>
                    <a:pt x="237458" y="1619"/>
                    <a:pt x="238887" y="0"/>
                  </a:cubicBezTo>
                  <a:close/>
                </a:path>
              </a:pathLst>
            </a:custGeom>
            <a:solidFill>
              <a:srgbClr val="3361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2" name="Freeform: Shape 57">
              <a:extLst>
                <a:ext uri="{FF2B5EF4-FFF2-40B4-BE49-F238E27FC236}">
                  <a16:creationId xmlns:a16="http://schemas.microsoft.com/office/drawing/2014/main" id="{EB686E8D-0CCB-4092-A49B-EC9AC3EAA3C6}"/>
                </a:ext>
              </a:extLst>
            </p:cNvPr>
            <p:cNvSpPr/>
            <p:nvPr/>
          </p:nvSpPr>
          <p:spPr>
            <a:xfrm>
              <a:off x="1081897" y="208508"/>
              <a:ext cx="1283800" cy="1279866"/>
            </a:xfrm>
            <a:custGeom>
              <a:avLst/>
              <a:gdLst>
                <a:gd name="connsiteX0" fmla="*/ 886301 w 1283800"/>
                <a:gd name="connsiteY0" fmla="*/ 403193 h 1279866"/>
                <a:gd name="connsiteX1" fmla="*/ 1000982 w 1283800"/>
                <a:gd name="connsiteY1" fmla="*/ 628459 h 1279866"/>
                <a:gd name="connsiteX2" fmla="*/ 1283780 w 1283800"/>
                <a:gd name="connsiteY2" fmla="*/ 1278446 h 1279866"/>
                <a:gd name="connsiteX3" fmla="*/ 861155 w 1283800"/>
                <a:gd name="connsiteY3" fmla="*/ 873347 h 1279866"/>
                <a:gd name="connsiteX4" fmla="*/ 502825 w 1283800"/>
                <a:gd name="connsiteY4" fmla="*/ 556165 h 1279866"/>
                <a:gd name="connsiteX5" fmla="*/ 377476 w 1283800"/>
                <a:gd name="connsiteY5" fmla="*/ 409289 h 1279866"/>
                <a:gd name="connsiteX6" fmla="*/ 0 w 1283800"/>
                <a:gd name="connsiteY6" fmla="*/ 0 h 1279866"/>
                <a:gd name="connsiteX7" fmla="*/ 517684 w 1283800"/>
                <a:gd name="connsiteY7" fmla="*/ 515398 h 1279866"/>
                <a:gd name="connsiteX8" fmla="*/ 1147667 w 1283800"/>
                <a:gd name="connsiteY8" fmla="*/ 1073753 h 1279866"/>
                <a:gd name="connsiteX9" fmla="*/ 886301 w 1283800"/>
                <a:gd name="connsiteY9" fmla="*/ 403193 h 12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3800" h="1279866">
                  <a:moveTo>
                    <a:pt x="886301" y="403193"/>
                  </a:moveTo>
                  <a:cubicBezTo>
                    <a:pt x="930593" y="492824"/>
                    <a:pt x="978122" y="595694"/>
                    <a:pt x="1000982" y="628459"/>
                  </a:cubicBezTo>
                  <a:cubicBezTo>
                    <a:pt x="1033272" y="674656"/>
                    <a:pt x="1286447" y="1253871"/>
                    <a:pt x="1283780" y="1278446"/>
                  </a:cubicBezTo>
                  <a:cubicBezTo>
                    <a:pt x="1281113" y="1303306"/>
                    <a:pt x="1000506" y="995267"/>
                    <a:pt x="861155" y="873347"/>
                  </a:cubicBezTo>
                  <a:cubicBezTo>
                    <a:pt x="721709" y="751332"/>
                    <a:pt x="557879" y="630936"/>
                    <a:pt x="502825" y="556165"/>
                  </a:cubicBezTo>
                  <a:cubicBezTo>
                    <a:pt x="447675" y="481394"/>
                    <a:pt x="439579" y="457581"/>
                    <a:pt x="377476" y="409289"/>
                  </a:cubicBezTo>
                  <a:cubicBezTo>
                    <a:pt x="331470" y="373856"/>
                    <a:pt x="116110" y="160020"/>
                    <a:pt x="0" y="0"/>
                  </a:cubicBezTo>
                  <a:cubicBezTo>
                    <a:pt x="187833" y="169831"/>
                    <a:pt x="452914" y="417100"/>
                    <a:pt x="517684" y="515398"/>
                  </a:cubicBezTo>
                  <a:cubicBezTo>
                    <a:pt x="620363" y="671513"/>
                    <a:pt x="1173004" y="1170337"/>
                    <a:pt x="1147667" y="1073753"/>
                  </a:cubicBezTo>
                  <a:cubicBezTo>
                    <a:pt x="1127570" y="997172"/>
                    <a:pt x="952691" y="582644"/>
                    <a:pt x="886301" y="403193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3" name="Freeform: Shape 58">
              <a:extLst>
                <a:ext uri="{FF2B5EF4-FFF2-40B4-BE49-F238E27FC236}">
                  <a16:creationId xmlns:a16="http://schemas.microsoft.com/office/drawing/2014/main" id="{F44833EA-4257-4F43-90AD-08180F5E7777}"/>
                </a:ext>
              </a:extLst>
            </p:cNvPr>
            <p:cNvSpPr/>
            <p:nvPr/>
          </p:nvSpPr>
          <p:spPr>
            <a:xfrm>
              <a:off x="1650857" y="346129"/>
              <a:ext cx="180179" cy="170323"/>
            </a:xfrm>
            <a:custGeom>
              <a:avLst/>
              <a:gdLst>
                <a:gd name="connsiteX0" fmla="*/ 151987 w 180179"/>
                <a:gd name="connsiteY0" fmla="*/ 7445 h 170323"/>
                <a:gd name="connsiteX1" fmla="*/ 63405 w 180179"/>
                <a:gd name="connsiteY1" fmla="*/ 84026 h 170323"/>
                <a:gd name="connsiteX2" fmla="*/ 1111 w 180179"/>
                <a:gd name="connsiteY2" fmla="*/ 147749 h 170323"/>
                <a:gd name="connsiteX3" fmla="*/ 16923 w 180179"/>
                <a:gd name="connsiteY3" fmla="*/ 170323 h 170323"/>
                <a:gd name="connsiteX4" fmla="*/ 164275 w 180179"/>
                <a:gd name="connsiteY4" fmla="*/ 57261 h 170323"/>
                <a:gd name="connsiteX5" fmla="*/ 179419 w 180179"/>
                <a:gd name="connsiteY5" fmla="*/ 22018 h 170323"/>
                <a:gd name="connsiteX6" fmla="*/ 151987 w 180179"/>
                <a:gd name="connsiteY6" fmla="*/ 7445 h 170323"/>
                <a:gd name="connsiteX7" fmla="*/ 107125 w 180179"/>
                <a:gd name="connsiteY7" fmla="*/ 89837 h 170323"/>
                <a:gd name="connsiteX8" fmla="*/ 117126 w 180179"/>
                <a:gd name="connsiteY8" fmla="*/ 82121 h 170323"/>
                <a:gd name="connsiteX9" fmla="*/ 104934 w 180179"/>
                <a:gd name="connsiteY9" fmla="*/ 98980 h 170323"/>
                <a:gd name="connsiteX10" fmla="*/ 53213 w 180179"/>
                <a:gd name="connsiteY10" fmla="*/ 130604 h 170323"/>
                <a:gd name="connsiteX11" fmla="*/ 52642 w 180179"/>
                <a:gd name="connsiteY11" fmla="*/ 130699 h 170323"/>
                <a:gd name="connsiteX12" fmla="*/ 107125 w 180179"/>
                <a:gd name="connsiteY12" fmla="*/ 89837 h 1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79" h="170323">
                  <a:moveTo>
                    <a:pt x="151987" y="7445"/>
                  </a:moveTo>
                  <a:cubicBezTo>
                    <a:pt x="134652" y="39735"/>
                    <a:pt x="91885" y="62404"/>
                    <a:pt x="63405" y="84026"/>
                  </a:cubicBezTo>
                  <a:cubicBezTo>
                    <a:pt x="39783" y="101933"/>
                    <a:pt x="13875" y="119078"/>
                    <a:pt x="1111" y="147749"/>
                  </a:cubicBezTo>
                  <a:cubicBezTo>
                    <a:pt x="-3365" y="157845"/>
                    <a:pt x="6445" y="170418"/>
                    <a:pt x="16923" y="170323"/>
                  </a:cubicBezTo>
                  <a:cubicBezTo>
                    <a:pt x="64548" y="170037"/>
                    <a:pt x="158179" y="119269"/>
                    <a:pt x="164275" y="57261"/>
                  </a:cubicBezTo>
                  <a:cubicBezTo>
                    <a:pt x="170466" y="46879"/>
                    <a:pt x="175419" y="35449"/>
                    <a:pt x="179419" y="22018"/>
                  </a:cubicBezTo>
                  <a:cubicBezTo>
                    <a:pt x="184753" y="3730"/>
                    <a:pt x="160560" y="-8652"/>
                    <a:pt x="151987" y="7445"/>
                  </a:cubicBezTo>
                  <a:close/>
                  <a:moveTo>
                    <a:pt x="107125" y="89837"/>
                  </a:moveTo>
                  <a:cubicBezTo>
                    <a:pt x="110363" y="87170"/>
                    <a:pt x="113697" y="84693"/>
                    <a:pt x="117126" y="82121"/>
                  </a:cubicBezTo>
                  <a:cubicBezTo>
                    <a:pt x="113411" y="88122"/>
                    <a:pt x="109315" y="93742"/>
                    <a:pt x="104934" y="98980"/>
                  </a:cubicBezTo>
                  <a:cubicBezTo>
                    <a:pt x="89503" y="112506"/>
                    <a:pt x="71215" y="123555"/>
                    <a:pt x="53213" y="130604"/>
                  </a:cubicBezTo>
                  <a:cubicBezTo>
                    <a:pt x="53023" y="130604"/>
                    <a:pt x="52832" y="130699"/>
                    <a:pt x="52642" y="130699"/>
                  </a:cubicBezTo>
                  <a:cubicBezTo>
                    <a:pt x="69787" y="115363"/>
                    <a:pt x="90932" y="102886"/>
                    <a:pt x="107125" y="8983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4" name="Freeform: Shape 59">
              <a:extLst>
                <a:ext uri="{FF2B5EF4-FFF2-40B4-BE49-F238E27FC236}">
                  <a16:creationId xmlns:a16="http://schemas.microsoft.com/office/drawing/2014/main" id="{DC27BDDC-5737-4244-8F66-49AA70DE3114}"/>
                </a:ext>
              </a:extLst>
            </p:cNvPr>
            <p:cNvSpPr/>
            <p:nvPr/>
          </p:nvSpPr>
          <p:spPr>
            <a:xfrm>
              <a:off x="1131582" y="-72108"/>
              <a:ext cx="379647" cy="291553"/>
            </a:xfrm>
            <a:custGeom>
              <a:avLst/>
              <a:gdLst>
                <a:gd name="connsiteX0" fmla="*/ 355794 w 379647"/>
                <a:gd name="connsiteY0" fmla="*/ 1534 h 291553"/>
                <a:gd name="connsiteX1" fmla="*/ 274927 w 379647"/>
                <a:gd name="connsiteY1" fmla="*/ 74877 h 291553"/>
                <a:gd name="connsiteX2" fmla="*/ 215110 w 379647"/>
                <a:gd name="connsiteY2" fmla="*/ 121168 h 291553"/>
                <a:gd name="connsiteX3" fmla="*/ 204728 w 379647"/>
                <a:gd name="connsiteY3" fmla="*/ 115358 h 291553"/>
                <a:gd name="connsiteX4" fmla="*/ 8989 w 379647"/>
                <a:gd name="connsiteY4" fmla="*/ 244041 h 291553"/>
                <a:gd name="connsiteX5" fmla="*/ 3655 w 379647"/>
                <a:gd name="connsiteY5" fmla="*/ 247946 h 291553"/>
                <a:gd name="connsiteX6" fmla="*/ 36 w 379647"/>
                <a:gd name="connsiteY6" fmla="*/ 249756 h 291553"/>
                <a:gd name="connsiteX7" fmla="*/ 321 w 379647"/>
                <a:gd name="connsiteY7" fmla="*/ 253947 h 291553"/>
                <a:gd name="connsiteX8" fmla="*/ 226 w 379647"/>
                <a:gd name="connsiteY8" fmla="*/ 259090 h 291553"/>
                <a:gd name="connsiteX9" fmla="*/ 133195 w 379647"/>
                <a:gd name="connsiteY9" fmla="*/ 252232 h 291553"/>
                <a:gd name="connsiteX10" fmla="*/ 259021 w 379647"/>
                <a:gd name="connsiteY10" fmla="*/ 151648 h 291553"/>
                <a:gd name="connsiteX11" fmla="*/ 376750 w 379647"/>
                <a:gd name="connsiteY11" fmla="*/ 25252 h 291553"/>
                <a:gd name="connsiteX12" fmla="*/ 355794 w 379647"/>
                <a:gd name="connsiteY12" fmla="*/ 1534 h 291553"/>
                <a:gd name="connsiteX13" fmla="*/ 86523 w 379647"/>
                <a:gd name="connsiteY13" fmla="*/ 240707 h 291553"/>
                <a:gd name="connsiteX14" fmla="*/ 74140 w 379647"/>
                <a:gd name="connsiteY14" fmla="*/ 246517 h 291553"/>
                <a:gd name="connsiteX15" fmla="*/ 98810 w 379647"/>
                <a:gd name="connsiteY15" fmla="*/ 231468 h 291553"/>
                <a:gd name="connsiteX16" fmla="*/ 115002 w 379647"/>
                <a:gd name="connsiteY16" fmla="*/ 222895 h 291553"/>
                <a:gd name="connsiteX17" fmla="*/ 172914 w 379647"/>
                <a:gd name="connsiteY17" fmla="*/ 187081 h 291553"/>
                <a:gd name="connsiteX18" fmla="*/ 86523 w 379647"/>
                <a:gd name="connsiteY18" fmla="*/ 240707 h 29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9647" h="291553">
                  <a:moveTo>
                    <a:pt x="355794" y="1534"/>
                  </a:moveTo>
                  <a:cubicBezTo>
                    <a:pt x="322552" y="17917"/>
                    <a:pt x="302264" y="50874"/>
                    <a:pt x="274927" y="74877"/>
                  </a:cubicBezTo>
                  <a:cubicBezTo>
                    <a:pt x="255973" y="91546"/>
                    <a:pt x="235684" y="106595"/>
                    <a:pt x="215110" y="121168"/>
                  </a:cubicBezTo>
                  <a:cubicBezTo>
                    <a:pt x="213396" y="116787"/>
                    <a:pt x="209014" y="113263"/>
                    <a:pt x="204728" y="115358"/>
                  </a:cubicBezTo>
                  <a:cubicBezTo>
                    <a:pt x="133862" y="149648"/>
                    <a:pt x="82332" y="212132"/>
                    <a:pt x="8989" y="244041"/>
                  </a:cubicBezTo>
                  <a:cubicBezTo>
                    <a:pt x="6989" y="244898"/>
                    <a:pt x="5179" y="246327"/>
                    <a:pt x="3655" y="247946"/>
                  </a:cubicBezTo>
                  <a:cubicBezTo>
                    <a:pt x="2131" y="247279"/>
                    <a:pt x="226" y="247756"/>
                    <a:pt x="36" y="249756"/>
                  </a:cubicBezTo>
                  <a:cubicBezTo>
                    <a:pt x="-60" y="251375"/>
                    <a:pt x="36" y="252709"/>
                    <a:pt x="321" y="253947"/>
                  </a:cubicBezTo>
                  <a:cubicBezTo>
                    <a:pt x="-60" y="255566"/>
                    <a:pt x="-60" y="257281"/>
                    <a:pt x="226" y="259090"/>
                  </a:cubicBezTo>
                  <a:cubicBezTo>
                    <a:pt x="12990" y="328718"/>
                    <a:pt x="107097" y="266901"/>
                    <a:pt x="133195" y="252232"/>
                  </a:cubicBezTo>
                  <a:cubicBezTo>
                    <a:pt x="180820" y="225562"/>
                    <a:pt x="220158" y="189653"/>
                    <a:pt x="259021" y="151648"/>
                  </a:cubicBezTo>
                  <a:cubicBezTo>
                    <a:pt x="300264" y="111262"/>
                    <a:pt x="343031" y="73162"/>
                    <a:pt x="376750" y="25252"/>
                  </a:cubicBezTo>
                  <a:cubicBezTo>
                    <a:pt x="386560" y="11250"/>
                    <a:pt x="369415" y="-5133"/>
                    <a:pt x="355794" y="1534"/>
                  </a:cubicBezTo>
                  <a:close/>
                  <a:moveTo>
                    <a:pt x="86523" y="240707"/>
                  </a:moveTo>
                  <a:cubicBezTo>
                    <a:pt x="84999" y="241469"/>
                    <a:pt x="80236" y="243755"/>
                    <a:pt x="74140" y="246517"/>
                  </a:cubicBezTo>
                  <a:cubicBezTo>
                    <a:pt x="82427" y="241755"/>
                    <a:pt x="90714" y="236707"/>
                    <a:pt x="98810" y="231468"/>
                  </a:cubicBezTo>
                  <a:cubicBezTo>
                    <a:pt x="107859" y="226896"/>
                    <a:pt x="114050" y="223467"/>
                    <a:pt x="115002" y="222895"/>
                  </a:cubicBezTo>
                  <a:cubicBezTo>
                    <a:pt x="134338" y="211275"/>
                    <a:pt x="153674" y="199273"/>
                    <a:pt x="172914" y="187081"/>
                  </a:cubicBezTo>
                  <a:cubicBezTo>
                    <a:pt x="145959" y="207941"/>
                    <a:pt x="117098" y="225467"/>
                    <a:pt x="86523" y="24070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325" name="Freeform: Shape 60">
              <a:extLst>
                <a:ext uri="{FF2B5EF4-FFF2-40B4-BE49-F238E27FC236}">
                  <a16:creationId xmlns:a16="http://schemas.microsoft.com/office/drawing/2014/main" id="{823B640C-3E5E-4939-B607-94FB2B79DDB2}"/>
                </a:ext>
              </a:extLst>
            </p:cNvPr>
            <p:cNvSpPr/>
            <p:nvPr/>
          </p:nvSpPr>
          <p:spPr>
            <a:xfrm>
              <a:off x="1892177" y="830815"/>
              <a:ext cx="155713" cy="153490"/>
            </a:xfrm>
            <a:custGeom>
              <a:avLst/>
              <a:gdLst>
                <a:gd name="connsiteX0" fmla="*/ 127361 w 155713"/>
                <a:gd name="connsiteY0" fmla="*/ 2628 h 153490"/>
                <a:gd name="connsiteX1" fmla="*/ 118979 w 155713"/>
                <a:gd name="connsiteY1" fmla="*/ 9581 h 153490"/>
                <a:gd name="connsiteX2" fmla="*/ 112217 w 155713"/>
                <a:gd name="connsiteY2" fmla="*/ 15773 h 153490"/>
                <a:gd name="connsiteX3" fmla="*/ 12871 w 155713"/>
                <a:gd name="connsiteY3" fmla="*/ 91973 h 153490"/>
                <a:gd name="connsiteX4" fmla="*/ 488 w 155713"/>
                <a:gd name="connsiteY4" fmla="*/ 103689 h 153490"/>
                <a:gd name="connsiteX5" fmla="*/ 113550 w 155713"/>
                <a:gd name="connsiteY5" fmla="*/ 132264 h 153490"/>
                <a:gd name="connsiteX6" fmla="*/ 149840 w 155713"/>
                <a:gd name="connsiteY6" fmla="*/ 22726 h 153490"/>
                <a:gd name="connsiteX7" fmla="*/ 127361 w 155713"/>
                <a:gd name="connsiteY7" fmla="*/ 2628 h 153490"/>
                <a:gd name="connsiteX8" fmla="*/ 94881 w 155713"/>
                <a:gd name="connsiteY8" fmla="*/ 106070 h 153490"/>
                <a:gd name="connsiteX9" fmla="*/ 38493 w 155713"/>
                <a:gd name="connsiteY9" fmla="*/ 122739 h 153490"/>
                <a:gd name="connsiteX10" fmla="*/ 60972 w 155713"/>
                <a:gd name="connsiteY10" fmla="*/ 116547 h 153490"/>
                <a:gd name="connsiteX11" fmla="*/ 103358 w 155713"/>
                <a:gd name="connsiteY11" fmla="*/ 93592 h 153490"/>
                <a:gd name="connsiteX12" fmla="*/ 94881 w 155713"/>
                <a:gd name="connsiteY12" fmla="*/ 106070 h 15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713" h="153490">
                  <a:moveTo>
                    <a:pt x="127361" y="2628"/>
                  </a:moveTo>
                  <a:cubicBezTo>
                    <a:pt x="124504" y="4819"/>
                    <a:pt x="121742" y="7105"/>
                    <a:pt x="118979" y="9581"/>
                  </a:cubicBezTo>
                  <a:cubicBezTo>
                    <a:pt x="116027" y="10725"/>
                    <a:pt x="113550" y="12820"/>
                    <a:pt x="112217" y="15773"/>
                  </a:cubicBezTo>
                  <a:cubicBezTo>
                    <a:pt x="81641" y="45396"/>
                    <a:pt x="57829" y="85019"/>
                    <a:pt x="12871" y="91973"/>
                  </a:cubicBezTo>
                  <a:cubicBezTo>
                    <a:pt x="6489" y="93021"/>
                    <a:pt x="1346" y="96450"/>
                    <a:pt x="488" y="103689"/>
                  </a:cubicBezTo>
                  <a:cubicBezTo>
                    <a:pt x="-7513" y="172554"/>
                    <a:pt x="85070" y="157600"/>
                    <a:pt x="113550" y="132264"/>
                  </a:cubicBezTo>
                  <a:cubicBezTo>
                    <a:pt x="131743" y="116166"/>
                    <a:pt x="170414" y="52635"/>
                    <a:pt x="149840" y="22726"/>
                  </a:cubicBezTo>
                  <a:cubicBezTo>
                    <a:pt x="153936" y="10534"/>
                    <a:pt x="139363" y="-6611"/>
                    <a:pt x="127361" y="2628"/>
                  </a:cubicBezTo>
                  <a:close/>
                  <a:moveTo>
                    <a:pt x="94881" y="106070"/>
                  </a:moveTo>
                  <a:cubicBezTo>
                    <a:pt x="87356" y="113214"/>
                    <a:pt x="54590" y="126263"/>
                    <a:pt x="38493" y="122739"/>
                  </a:cubicBezTo>
                  <a:cubicBezTo>
                    <a:pt x="46970" y="121691"/>
                    <a:pt x="55543" y="118929"/>
                    <a:pt x="60972" y="116547"/>
                  </a:cubicBezTo>
                  <a:cubicBezTo>
                    <a:pt x="76212" y="109880"/>
                    <a:pt x="90881" y="102736"/>
                    <a:pt x="103358" y="93592"/>
                  </a:cubicBezTo>
                  <a:cubicBezTo>
                    <a:pt x="99644" y="99879"/>
                    <a:pt x="96405" y="104546"/>
                    <a:pt x="94881" y="106070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26" name="Freeform: Shape 61">
              <a:extLst>
                <a:ext uri="{FF2B5EF4-FFF2-40B4-BE49-F238E27FC236}">
                  <a16:creationId xmlns:a16="http://schemas.microsoft.com/office/drawing/2014/main" id="{07DB4DEE-D9F9-4915-9515-DCCAC2D04257}"/>
                </a:ext>
              </a:extLst>
            </p:cNvPr>
            <p:cNvSpPr/>
            <p:nvPr/>
          </p:nvSpPr>
          <p:spPr>
            <a:xfrm>
              <a:off x="1305735" y="194881"/>
              <a:ext cx="143324" cy="124715"/>
            </a:xfrm>
            <a:custGeom>
              <a:avLst/>
              <a:gdLst>
                <a:gd name="connsiteX0" fmla="*/ 115062 w 143324"/>
                <a:gd name="connsiteY0" fmla="*/ 6864 h 124715"/>
                <a:gd name="connsiteX1" fmla="*/ 100679 w 143324"/>
                <a:gd name="connsiteY1" fmla="*/ 32582 h 124715"/>
                <a:gd name="connsiteX2" fmla="*/ 46101 w 143324"/>
                <a:gd name="connsiteY2" fmla="*/ 74492 h 124715"/>
                <a:gd name="connsiteX3" fmla="*/ 43148 w 143324"/>
                <a:gd name="connsiteY3" fmla="*/ 92685 h 124715"/>
                <a:gd name="connsiteX4" fmla="*/ 0 w 143324"/>
                <a:gd name="connsiteY4" fmla="*/ 118783 h 124715"/>
                <a:gd name="connsiteX5" fmla="*/ 95 w 143324"/>
                <a:gd name="connsiteY5" fmla="*/ 118974 h 124715"/>
                <a:gd name="connsiteX6" fmla="*/ 111443 w 143324"/>
                <a:gd name="connsiteY6" fmla="*/ 67443 h 124715"/>
                <a:gd name="connsiteX7" fmla="*/ 141065 w 143324"/>
                <a:gd name="connsiteY7" fmla="*/ 22866 h 124715"/>
                <a:gd name="connsiteX8" fmla="*/ 142018 w 143324"/>
                <a:gd name="connsiteY8" fmla="*/ 21247 h 124715"/>
                <a:gd name="connsiteX9" fmla="*/ 141732 w 143324"/>
                <a:gd name="connsiteY9" fmla="*/ 21057 h 124715"/>
                <a:gd name="connsiteX10" fmla="*/ 142875 w 143324"/>
                <a:gd name="connsiteY10" fmla="*/ 17628 h 124715"/>
                <a:gd name="connsiteX11" fmla="*/ 115062 w 143324"/>
                <a:gd name="connsiteY11" fmla="*/ 6864 h 12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24" h="124715">
                  <a:moveTo>
                    <a:pt x="115062" y="6864"/>
                  </a:moveTo>
                  <a:cubicBezTo>
                    <a:pt x="110585" y="15437"/>
                    <a:pt x="105823" y="24105"/>
                    <a:pt x="100679" y="32582"/>
                  </a:cubicBezTo>
                  <a:cubicBezTo>
                    <a:pt x="85535" y="49917"/>
                    <a:pt x="62865" y="62395"/>
                    <a:pt x="46101" y="74492"/>
                  </a:cubicBezTo>
                  <a:cubicBezTo>
                    <a:pt x="40386" y="78588"/>
                    <a:pt x="40291" y="86398"/>
                    <a:pt x="43148" y="92685"/>
                  </a:cubicBezTo>
                  <a:cubicBezTo>
                    <a:pt x="27813" y="100305"/>
                    <a:pt x="11144" y="105543"/>
                    <a:pt x="0" y="118783"/>
                  </a:cubicBezTo>
                  <a:cubicBezTo>
                    <a:pt x="0" y="118878"/>
                    <a:pt x="0" y="118974"/>
                    <a:pt x="95" y="118974"/>
                  </a:cubicBezTo>
                  <a:cubicBezTo>
                    <a:pt x="41053" y="138690"/>
                    <a:pt x="82391" y="104210"/>
                    <a:pt x="111443" y="67443"/>
                  </a:cubicBezTo>
                  <a:cubicBezTo>
                    <a:pt x="124968" y="54489"/>
                    <a:pt x="135922" y="39249"/>
                    <a:pt x="141065" y="22866"/>
                  </a:cubicBezTo>
                  <a:cubicBezTo>
                    <a:pt x="141351" y="22295"/>
                    <a:pt x="141732" y="21723"/>
                    <a:pt x="142018" y="21247"/>
                  </a:cubicBezTo>
                  <a:lnTo>
                    <a:pt x="141732" y="21057"/>
                  </a:lnTo>
                  <a:cubicBezTo>
                    <a:pt x="142113" y="19914"/>
                    <a:pt x="142685" y="18771"/>
                    <a:pt x="142875" y="17628"/>
                  </a:cubicBezTo>
                  <a:cubicBezTo>
                    <a:pt x="146971" y="292"/>
                    <a:pt x="121920" y="-6090"/>
                    <a:pt x="115062" y="6864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327" name="Graphic 707">
              <a:extLst>
                <a:ext uri="{FF2B5EF4-FFF2-40B4-BE49-F238E27FC236}">
                  <a16:creationId xmlns:a16="http://schemas.microsoft.com/office/drawing/2014/main" id="{F665472F-A527-4C50-B8E4-B340482C720D}"/>
                </a:ext>
              </a:extLst>
            </p:cNvPr>
            <p:cNvGrpSpPr/>
            <p:nvPr/>
          </p:nvGrpSpPr>
          <p:grpSpPr>
            <a:xfrm>
              <a:off x="1125807" y="-72097"/>
              <a:ext cx="1157723" cy="1429190"/>
              <a:chOff x="1125807" y="-72097"/>
              <a:chExt cx="1157723" cy="1429190"/>
            </a:xfrm>
            <a:solidFill>
              <a:srgbClr val="EDB045"/>
            </a:solidFill>
          </p:grpSpPr>
          <p:sp>
            <p:nvSpPr>
              <p:cNvPr id="328" name="Freeform: Shape 63">
                <a:extLst>
                  <a:ext uri="{FF2B5EF4-FFF2-40B4-BE49-F238E27FC236}">
                    <a16:creationId xmlns:a16="http://schemas.microsoft.com/office/drawing/2014/main" id="{D3008B0C-C6F2-4B4A-B3BF-9377C5C271C3}"/>
                  </a:ext>
                </a:extLst>
              </p:cNvPr>
              <p:cNvSpPr/>
              <p:nvPr/>
            </p:nvSpPr>
            <p:spPr>
              <a:xfrm>
                <a:off x="1125807" y="-72097"/>
                <a:ext cx="397097" cy="255270"/>
              </a:xfrm>
              <a:custGeom>
                <a:avLst/>
                <a:gdLst>
                  <a:gd name="connsiteX0" fmla="*/ 0 w 397097"/>
                  <a:gd name="connsiteY0" fmla="*/ 255270 h 255270"/>
                  <a:gd name="connsiteX1" fmla="*/ 88202 w 397097"/>
                  <a:gd name="connsiteY1" fmla="*/ 175450 h 255270"/>
                  <a:gd name="connsiteX2" fmla="*/ 183547 w 397097"/>
                  <a:gd name="connsiteY2" fmla="*/ 105061 h 255270"/>
                  <a:gd name="connsiteX3" fmla="*/ 286417 w 397097"/>
                  <a:gd name="connsiteY3" fmla="*/ 45339 h 255270"/>
                  <a:gd name="connsiteX4" fmla="*/ 397097 w 397097"/>
                  <a:gd name="connsiteY4" fmla="*/ 0 h 255270"/>
                  <a:gd name="connsiteX5" fmla="*/ 299466 w 397097"/>
                  <a:gd name="connsiteY5" fmla="*/ 66770 h 255270"/>
                  <a:gd name="connsiteX6" fmla="*/ 201549 w 397097"/>
                  <a:gd name="connsiteY6" fmla="*/ 131636 h 255270"/>
                  <a:gd name="connsiteX7" fmla="*/ 102679 w 397097"/>
                  <a:gd name="connsiteY7" fmla="*/ 195739 h 255270"/>
                  <a:gd name="connsiteX8" fmla="*/ 0 w 397097"/>
                  <a:gd name="connsiteY8" fmla="*/ 255270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097" h="255270">
                    <a:moveTo>
                      <a:pt x="0" y="255270"/>
                    </a:moveTo>
                    <a:cubicBezTo>
                      <a:pt x="27623" y="226409"/>
                      <a:pt x="57531" y="200311"/>
                      <a:pt x="88202" y="175450"/>
                    </a:cubicBezTo>
                    <a:cubicBezTo>
                      <a:pt x="118777" y="150400"/>
                      <a:pt x="150781" y="127254"/>
                      <a:pt x="183547" y="105061"/>
                    </a:cubicBezTo>
                    <a:cubicBezTo>
                      <a:pt x="216598" y="83248"/>
                      <a:pt x="250889" y="63056"/>
                      <a:pt x="286417" y="45339"/>
                    </a:cubicBezTo>
                    <a:cubicBezTo>
                      <a:pt x="321850" y="27527"/>
                      <a:pt x="358426" y="11430"/>
                      <a:pt x="397097" y="0"/>
                    </a:cubicBezTo>
                    <a:cubicBezTo>
                      <a:pt x="364808" y="23241"/>
                      <a:pt x="332232" y="45148"/>
                      <a:pt x="299466" y="66770"/>
                    </a:cubicBezTo>
                    <a:cubicBezTo>
                      <a:pt x="266795" y="88678"/>
                      <a:pt x="233839" y="109633"/>
                      <a:pt x="201549" y="131636"/>
                    </a:cubicBezTo>
                    <a:cubicBezTo>
                      <a:pt x="168783" y="153067"/>
                      <a:pt x="136208" y="175069"/>
                      <a:pt x="102679" y="195739"/>
                    </a:cubicBezTo>
                    <a:cubicBezTo>
                      <a:pt x="69342" y="216789"/>
                      <a:pt x="35528" y="237077"/>
                      <a:pt x="0" y="25527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9" name="Freeform: Shape 64">
                <a:extLst>
                  <a:ext uri="{FF2B5EF4-FFF2-40B4-BE49-F238E27FC236}">
                    <a16:creationId xmlns:a16="http://schemas.microsoft.com/office/drawing/2014/main" id="{0CF366EF-FE91-4EE6-B5FA-DE18FAC9C899}"/>
                  </a:ext>
                </a:extLst>
              </p:cNvPr>
              <p:cNvSpPr/>
              <p:nvPr/>
            </p:nvSpPr>
            <p:spPr>
              <a:xfrm>
                <a:off x="1294781" y="191907"/>
                <a:ext cx="158781" cy="126043"/>
              </a:xfrm>
              <a:custGeom>
                <a:avLst/>
                <a:gdLst>
                  <a:gd name="connsiteX0" fmla="*/ 0 w 158781"/>
                  <a:gd name="connsiteY0" fmla="*/ 126043 h 126043"/>
                  <a:gd name="connsiteX1" fmla="*/ 27908 w 158781"/>
                  <a:gd name="connsiteY1" fmla="*/ 80609 h 126043"/>
                  <a:gd name="connsiteX2" fmla="*/ 63722 w 158781"/>
                  <a:gd name="connsiteY2" fmla="*/ 43176 h 126043"/>
                  <a:gd name="connsiteX3" fmla="*/ 106394 w 158781"/>
                  <a:gd name="connsiteY3" fmla="*/ 13458 h 126043"/>
                  <a:gd name="connsiteX4" fmla="*/ 158782 w 158781"/>
                  <a:gd name="connsiteY4" fmla="*/ 408 h 126043"/>
                  <a:gd name="connsiteX5" fmla="*/ 121063 w 158781"/>
                  <a:gd name="connsiteY5" fmla="*/ 34127 h 126043"/>
                  <a:gd name="connsiteX6" fmla="*/ 84106 w 158781"/>
                  <a:gd name="connsiteY6" fmla="*/ 67941 h 126043"/>
                  <a:gd name="connsiteX7" fmla="*/ 44577 w 158781"/>
                  <a:gd name="connsiteY7" fmla="*/ 99373 h 126043"/>
                  <a:gd name="connsiteX8" fmla="*/ 0 w 158781"/>
                  <a:gd name="connsiteY8" fmla="*/ 126043 h 12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781" h="126043">
                    <a:moveTo>
                      <a:pt x="0" y="126043"/>
                    </a:moveTo>
                    <a:cubicBezTo>
                      <a:pt x="7239" y="108898"/>
                      <a:pt x="17145" y="94325"/>
                      <a:pt x="27908" y="80609"/>
                    </a:cubicBezTo>
                    <a:cubicBezTo>
                      <a:pt x="38767" y="66988"/>
                      <a:pt x="50768" y="54510"/>
                      <a:pt x="63722" y="43176"/>
                    </a:cubicBezTo>
                    <a:cubicBezTo>
                      <a:pt x="76772" y="31936"/>
                      <a:pt x="90964" y="21744"/>
                      <a:pt x="106394" y="13458"/>
                    </a:cubicBezTo>
                    <a:cubicBezTo>
                      <a:pt x="121920" y="5838"/>
                      <a:pt x="139446" y="-1878"/>
                      <a:pt x="158782" y="408"/>
                    </a:cubicBezTo>
                    <a:cubicBezTo>
                      <a:pt x="144399" y="10791"/>
                      <a:pt x="133350" y="22697"/>
                      <a:pt x="121063" y="34127"/>
                    </a:cubicBezTo>
                    <a:cubicBezTo>
                      <a:pt x="109061" y="45747"/>
                      <a:pt x="96869" y="57082"/>
                      <a:pt x="84106" y="67941"/>
                    </a:cubicBezTo>
                    <a:cubicBezTo>
                      <a:pt x="71438" y="78894"/>
                      <a:pt x="58388" y="89467"/>
                      <a:pt x="44577" y="99373"/>
                    </a:cubicBezTo>
                    <a:cubicBezTo>
                      <a:pt x="30671" y="109184"/>
                      <a:pt x="16383" y="118614"/>
                      <a:pt x="0" y="126043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65">
                <a:extLst>
                  <a:ext uri="{FF2B5EF4-FFF2-40B4-BE49-F238E27FC236}">
                    <a16:creationId xmlns:a16="http://schemas.microsoft.com/office/drawing/2014/main" id="{7F17754D-5966-4A2B-861D-E6BD51ACEEF7}"/>
                  </a:ext>
                </a:extLst>
              </p:cNvPr>
              <p:cNvSpPr/>
              <p:nvPr/>
            </p:nvSpPr>
            <p:spPr>
              <a:xfrm>
                <a:off x="1658636" y="335667"/>
                <a:ext cx="166530" cy="150399"/>
              </a:xfrm>
              <a:custGeom>
                <a:avLst/>
                <a:gdLst>
                  <a:gd name="connsiteX0" fmla="*/ 0 w 166530"/>
                  <a:gd name="connsiteY0" fmla="*/ 150400 h 150399"/>
                  <a:gd name="connsiteX1" fmla="*/ 37529 w 166530"/>
                  <a:gd name="connsiteY1" fmla="*/ 106680 h 150399"/>
                  <a:gd name="connsiteX2" fmla="*/ 79153 w 166530"/>
                  <a:gd name="connsiteY2" fmla="*/ 68961 h 150399"/>
                  <a:gd name="connsiteX3" fmla="*/ 123349 w 166530"/>
                  <a:gd name="connsiteY3" fmla="*/ 35052 h 150399"/>
                  <a:gd name="connsiteX4" fmla="*/ 145828 w 166530"/>
                  <a:gd name="connsiteY4" fmla="*/ 18764 h 150399"/>
                  <a:gd name="connsiteX5" fmla="*/ 166211 w 166530"/>
                  <a:gd name="connsiteY5" fmla="*/ 0 h 150399"/>
                  <a:gd name="connsiteX6" fmla="*/ 163735 w 166530"/>
                  <a:gd name="connsiteY6" fmla="*/ 15907 h 150399"/>
                  <a:gd name="connsiteX7" fmla="*/ 157067 w 166530"/>
                  <a:gd name="connsiteY7" fmla="*/ 29813 h 150399"/>
                  <a:gd name="connsiteX8" fmla="*/ 139922 w 166530"/>
                  <a:gd name="connsiteY8" fmla="*/ 53911 h 150399"/>
                  <a:gd name="connsiteX9" fmla="*/ 99155 w 166530"/>
                  <a:gd name="connsiteY9" fmla="*/ 94202 h 150399"/>
                  <a:gd name="connsiteX10" fmla="*/ 52578 w 166530"/>
                  <a:gd name="connsiteY10" fmla="*/ 126682 h 150399"/>
                  <a:gd name="connsiteX11" fmla="*/ 0 w 166530"/>
                  <a:gd name="connsiteY11" fmla="*/ 150400 h 15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530" h="150399">
                    <a:moveTo>
                      <a:pt x="0" y="150400"/>
                    </a:moveTo>
                    <a:cubicBezTo>
                      <a:pt x="11335" y="134017"/>
                      <a:pt x="24193" y="119920"/>
                      <a:pt x="37529" y="106680"/>
                    </a:cubicBezTo>
                    <a:cubicBezTo>
                      <a:pt x="50863" y="93345"/>
                      <a:pt x="64770" y="80867"/>
                      <a:pt x="79153" y="68961"/>
                    </a:cubicBezTo>
                    <a:cubicBezTo>
                      <a:pt x="93440" y="57055"/>
                      <a:pt x="108395" y="46006"/>
                      <a:pt x="123349" y="35052"/>
                    </a:cubicBezTo>
                    <a:lnTo>
                      <a:pt x="145828" y="18764"/>
                    </a:lnTo>
                    <a:cubicBezTo>
                      <a:pt x="153067" y="13144"/>
                      <a:pt x="161258" y="8477"/>
                      <a:pt x="166211" y="0"/>
                    </a:cubicBezTo>
                    <a:cubicBezTo>
                      <a:pt x="167259" y="5620"/>
                      <a:pt x="165545" y="11144"/>
                      <a:pt x="163735" y="15907"/>
                    </a:cubicBezTo>
                    <a:cubicBezTo>
                      <a:pt x="161925" y="20860"/>
                      <a:pt x="159449" y="25241"/>
                      <a:pt x="157067" y="29813"/>
                    </a:cubicBezTo>
                    <a:cubicBezTo>
                      <a:pt x="151924" y="38386"/>
                      <a:pt x="146209" y="46482"/>
                      <a:pt x="139922" y="53911"/>
                    </a:cubicBezTo>
                    <a:cubicBezTo>
                      <a:pt x="127540" y="68866"/>
                      <a:pt x="113824" y="82201"/>
                      <a:pt x="99155" y="94202"/>
                    </a:cubicBezTo>
                    <a:cubicBezTo>
                      <a:pt x="84582" y="106299"/>
                      <a:pt x="68961" y="117062"/>
                      <a:pt x="52578" y="126682"/>
                    </a:cubicBezTo>
                    <a:cubicBezTo>
                      <a:pt x="36195" y="136207"/>
                      <a:pt x="19050" y="144780"/>
                      <a:pt x="0" y="1504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66">
                <a:extLst>
                  <a:ext uri="{FF2B5EF4-FFF2-40B4-BE49-F238E27FC236}">
                    <a16:creationId xmlns:a16="http://schemas.microsoft.com/office/drawing/2014/main" id="{2BBC5664-D489-4C4C-9042-A1216E1D6B73}"/>
                  </a:ext>
                </a:extLst>
              </p:cNvPr>
              <p:cNvSpPr/>
              <p:nvPr/>
            </p:nvSpPr>
            <p:spPr>
              <a:xfrm>
                <a:off x="1667970" y="582743"/>
                <a:ext cx="157924" cy="183930"/>
              </a:xfrm>
              <a:custGeom>
                <a:avLst/>
                <a:gdLst>
                  <a:gd name="connsiteX0" fmla="*/ 0 w 157924"/>
                  <a:gd name="connsiteY0" fmla="*/ 183930 h 183930"/>
                  <a:gd name="connsiteX1" fmla="*/ 55817 w 157924"/>
                  <a:gd name="connsiteY1" fmla="*/ 69820 h 183930"/>
                  <a:gd name="connsiteX2" fmla="*/ 99250 w 157924"/>
                  <a:gd name="connsiteY2" fmla="*/ 24386 h 183930"/>
                  <a:gd name="connsiteX3" fmla="*/ 157925 w 157924"/>
                  <a:gd name="connsiteY3" fmla="*/ 2 h 183930"/>
                  <a:gd name="connsiteX4" fmla="*/ 116110 w 157924"/>
                  <a:gd name="connsiteY4" fmla="*/ 42865 h 183930"/>
                  <a:gd name="connsiteX5" fmla="*/ 79820 w 157924"/>
                  <a:gd name="connsiteY5" fmla="*/ 90680 h 183930"/>
                  <a:gd name="connsiteX6" fmla="*/ 42482 w 157924"/>
                  <a:gd name="connsiteY6" fmla="*/ 138686 h 183930"/>
                  <a:gd name="connsiteX7" fmla="*/ 0 w 157924"/>
                  <a:gd name="connsiteY7" fmla="*/ 183930 h 183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24" h="183930">
                    <a:moveTo>
                      <a:pt x="0" y="183930"/>
                    </a:moveTo>
                    <a:cubicBezTo>
                      <a:pt x="11716" y="141448"/>
                      <a:pt x="31052" y="103634"/>
                      <a:pt x="55817" y="69820"/>
                    </a:cubicBezTo>
                    <a:cubicBezTo>
                      <a:pt x="68390" y="53056"/>
                      <a:pt x="82772" y="37626"/>
                      <a:pt x="99250" y="24386"/>
                    </a:cubicBezTo>
                    <a:cubicBezTo>
                      <a:pt x="115443" y="11432"/>
                      <a:pt x="135446" y="-188"/>
                      <a:pt x="157925" y="2"/>
                    </a:cubicBezTo>
                    <a:cubicBezTo>
                      <a:pt x="140875" y="12194"/>
                      <a:pt x="128683" y="27339"/>
                      <a:pt x="116110" y="42865"/>
                    </a:cubicBezTo>
                    <a:cubicBezTo>
                      <a:pt x="103823" y="58486"/>
                      <a:pt x="92012" y="74678"/>
                      <a:pt x="79820" y="90680"/>
                    </a:cubicBezTo>
                    <a:cubicBezTo>
                      <a:pt x="67818" y="106873"/>
                      <a:pt x="55436" y="122875"/>
                      <a:pt x="42482" y="138686"/>
                    </a:cubicBezTo>
                    <a:cubicBezTo>
                      <a:pt x="29528" y="154402"/>
                      <a:pt x="16574" y="170500"/>
                      <a:pt x="0" y="18393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2" name="Freeform: Shape 67">
                <a:extLst>
                  <a:ext uri="{FF2B5EF4-FFF2-40B4-BE49-F238E27FC236}">
                    <a16:creationId xmlns:a16="http://schemas.microsoft.com/office/drawing/2014/main" id="{0608FE24-1B73-4A9C-9996-128E22AECE8C}"/>
                  </a:ext>
                </a:extLst>
              </p:cNvPr>
              <p:cNvSpPr/>
              <p:nvPr/>
            </p:nvSpPr>
            <p:spPr>
              <a:xfrm>
                <a:off x="1894475" y="823347"/>
                <a:ext cx="136230" cy="121348"/>
              </a:xfrm>
              <a:custGeom>
                <a:avLst/>
                <a:gdLst>
                  <a:gd name="connsiteX0" fmla="*/ 0 w 136230"/>
                  <a:gd name="connsiteY0" fmla="*/ 121349 h 121348"/>
                  <a:gd name="connsiteX1" fmla="*/ 28670 w 136230"/>
                  <a:gd name="connsiteY1" fmla="*/ 83534 h 121348"/>
                  <a:gd name="connsiteX2" fmla="*/ 62008 w 136230"/>
                  <a:gd name="connsiteY2" fmla="*/ 52388 h 121348"/>
                  <a:gd name="connsiteX3" fmla="*/ 98489 w 136230"/>
                  <a:gd name="connsiteY3" fmla="*/ 25527 h 121348"/>
                  <a:gd name="connsiteX4" fmla="*/ 117729 w 136230"/>
                  <a:gd name="connsiteY4" fmla="*/ 13525 h 121348"/>
                  <a:gd name="connsiteX5" fmla="*/ 127445 w 136230"/>
                  <a:gd name="connsiteY5" fmla="*/ 7620 h 121348"/>
                  <a:gd name="connsiteX6" fmla="*/ 135255 w 136230"/>
                  <a:gd name="connsiteY6" fmla="*/ 0 h 121348"/>
                  <a:gd name="connsiteX7" fmla="*/ 134017 w 136230"/>
                  <a:gd name="connsiteY7" fmla="*/ 13430 h 121348"/>
                  <a:gd name="connsiteX8" fmla="*/ 128588 w 136230"/>
                  <a:gd name="connsiteY8" fmla="*/ 24860 h 121348"/>
                  <a:gd name="connsiteX9" fmla="*/ 114871 w 136230"/>
                  <a:gd name="connsiteY9" fmla="*/ 44767 h 121348"/>
                  <a:gd name="connsiteX10" fmla="*/ 81915 w 136230"/>
                  <a:gd name="connsiteY10" fmla="*/ 77629 h 121348"/>
                  <a:gd name="connsiteX11" fmla="*/ 43910 w 136230"/>
                  <a:gd name="connsiteY11" fmla="*/ 103632 h 121348"/>
                  <a:gd name="connsiteX12" fmla="*/ 0 w 136230"/>
                  <a:gd name="connsiteY12" fmla="*/ 121349 h 12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230" h="121348">
                    <a:moveTo>
                      <a:pt x="0" y="121349"/>
                    </a:moveTo>
                    <a:cubicBezTo>
                      <a:pt x="8287" y="106871"/>
                      <a:pt x="18288" y="94964"/>
                      <a:pt x="28670" y="83534"/>
                    </a:cubicBezTo>
                    <a:cubicBezTo>
                      <a:pt x="39148" y="72295"/>
                      <a:pt x="50292" y="62008"/>
                      <a:pt x="62008" y="52388"/>
                    </a:cubicBezTo>
                    <a:cubicBezTo>
                      <a:pt x="73628" y="42767"/>
                      <a:pt x="85820" y="33909"/>
                      <a:pt x="98489" y="25527"/>
                    </a:cubicBezTo>
                    <a:lnTo>
                      <a:pt x="117729" y="13525"/>
                    </a:lnTo>
                    <a:cubicBezTo>
                      <a:pt x="121063" y="11621"/>
                      <a:pt x="124206" y="9620"/>
                      <a:pt x="127445" y="7620"/>
                    </a:cubicBezTo>
                    <a:cubicBezTo>
                      <a:pt x="130302" y="5334"/>
                      <a:pt x="134303" y="4000"/>
                      <a:pt x="135255" y="0"/>
                    </a:cubicBezTo>
                    <a:cubicBezTo>
                      <a:pt x="137541" y="4667"/>
                      <a:pt x="135255" y="9525"/>
                      <a:pt x="134017" y="13430"/>
                    </a:cubicBezTo>
                    <a:cubicBezTo>
                      <a:pt x="132493" y="17526"/>
                      <a:pt x="130492" y="21146"/>
                      <a:pt x="128588" y="24860"/>
                    </a:cubicBezTo>
                    <a:cubicBezTo>
                      <a:pt x="124396" y="31909"/>
                      <a:pt x="119920" y="38576"/>
                      <a:pt x="114871" y="44767"/>
                    </a:cubicBezTo>
                    <a:cubicBezTo>
                      <a:pt x="104966" y="57055"/>
                      <a:pt x="93821" y="67818"/>
                      <a:pt x="81915" y="77629"/>
                    </a:cubicBezTo>
                    <a:cubicBezTo>
                      <a:pt x="70009" y="87344"/>
                      <a:pt x="57341" y="96107"/>
                      <a:pt x="43910" y="103632"/>
                    </a:cubicBezTo>
                    <a:cubicBezTo>
                      <a:pt x="30385" y="110966"/>
                      <a:pt x="16288" y="117729"/>
                      <a:pt x="0" y="121349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68">
                <a:extLst>
                  <a:ext uri="{FF2B5EF4-FFF2-40B4-BE49-F238E27FC236}">
                    <a16:creationId xmlns:a16="http://schemas.microsoft.com/office/drawing/2014/main" id="{5E36FEC6-FFD3-4255-8D3E-86AEEA330E9E}"/>
                  </a:ext>
                </a:extLst>
              </p:cNvPr>
              <p:cNvSpPr/>
              <p:nvPr/>
            </p:nvSpPr>
            <p:spPr>
              <a:xfrm>
                <a:off x="2025253" y="1060162"/>
                <a:ext cx="60579" cy="44778"/>
              </a:xfrm>
              <a:custGeom>
                <a:avLst/>
                <a:gdLst>
                  <a:gd name="connsiteX0" fmla="*/ 0 w 60579"/>
                  <a:gd name="connsiteY0" fmla="*/ 43601 h 44778"/>
                  <a:gd name="connsiteX1" fmla="*/ 7906 w 60579"/>
                  <a:gd name="connsiteY1" fmla="*/ 22646 h 44778"/>
                  <a:gd name="connsiteX2" fmla="*/ 21050 w 60579"/>
                  <a:gd name="connsiteY2" fmla="*/ 9216 h 44778"/>
                  <a:gd name="connsiteX3" fmla="*/ 38195 w 60579"/>
                  <a:gd name="connsiteY3" fmla="*/ 1405 h 44778"/>
                  <a:gd name="connsiteX4" fmla="*/ 60579 w 60579"/>
                  <a:gd name="connsiteY4" fmla="*/ 1215 h 44778"/>
                  <a:gd name="connsiteX5" fmla="*/ 52673 w 60579"/>
                  <a:gd name="connsiteY5" fmla="*/ 22170 h 44778"/>
                  <a:gd name="connsiteX6" fmla="*/ 39433 w 60579"/>
                  <a:gd name="connsiteY6" fmla="*/ 35600 h 44778"/>
                  <a:gd name="connsiteX7" fmla="*/ 22288 w 60579"/>
                  <a:gd name="connsiteY7" fmla="*/ 43315 h 44778"/>
                  <a:gd name="connsiteX8" fmla="*/ 0 w 60579"/>
                  <a:gd name="connsiteY8" fmla="*/ 43601 h 4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579" h="44778">
                    <a:moveTo>
                      <a:pt x="0" y="43601"/>
                    </a:moveTo>
                    <a:cubicBezTo>
                      <a:pt x="1238" y="34552"/>
                      <a:pt x="4381" y="28266"/>
                      <a:pt x="7906" y="22646"/>
                    </a:cubicBezTo>
                    <a:cubicBezTo>
                      <a:pt x="11620" y="17217"/>
                      <a:pt x="16002" y="12740"/>
                      <a:pt x="21050" y="9216"/>
                    </a:cubicBezTo>
                    <a:cubicBezTo>
                      <a:pt x="26098" y="5691"/>
                      <a:pt x="31813" y="3024"/>
                      <a:pt x="38195" y="1405"/>
                    </a:cubicBezTo>
                    <a:cubicBezTo>
                      <a:pt x="44672" y="-23"/>
                      <a:pt x="51721" y="-785"/>
                      <a:pt x="60579" y="1215"/>
                    </a:cubicBezTo>
                    <a:cubicBezTo>
                      <a:pt x="59341" y="10264"/>
                      <a:pt x="56293" y="16550"/>
                      <a:pt x="52673" y="22170"/>
                    </a:cubicBezTo>
                    <a:cubicBezTo>
                      <a:pt x="48958" y="27599"/>
                      <a:pt x="44577" y="32076"/>
                      <a:pt x="39433" y="35600"/>
                    </a:cubicBezTo>
                    <a:cubicBezTo>
                      <a:pt x="34385" y="39124"/>
                      <a:pt x="28670" y="41791"/>
                      <a:pt x="22288" y="43315"/>
                    </a:cubicBezTo>
                    <a:cubicBezTo>
                      <a:pt x="15907" y="44744"/>
                      <a:pt x="8953" y="45601"/>
                      <a:pt x="0" y="43601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69">
                <a:extLst>
                  <a:ext uri="{FF2B5EF4-FFF2-40B4-BE49-F238E27FC236}">
                    <a16:creationId xmlns:a16="http://schemas.microsoft.com/office/drawing/2014/main" id="{B3D60E49-C989-48C5-85EF-AFB0816A4530}"/>
                  </a:ext>
                </a:extLst>
              </p:cNvPr>
              <p:cNvSpPr/>
              <p:nvPr/>
            </p:nvSpPr>
            <p:spPr>
              <a:xfrm>
                <a:off x="2162128" y="1170914"/>
                <a:ext cx="42355" cy="43433"/>
              </a:xfrm>
              <a:custGeom>
                <a:avLst/>
                <a:gdLst>
                  <a:gd name="connsiteX0" fmla="*/ 0 w 42355"/>
                  <a:gd name="connsiteY0" fmla="*/ 36100 h 43433"/>
                  <a:gd name="connsiteX1" fmla="*/ 7144 w 42355"/>
                  <a:gd name="connsiteY1" fmla="*/ 20955 h 43433"/>
                  <a:gd name="connsiteX2" fmla="*/ 13430 w 42355"/>
                  <a:gd name="connsiteY2" fmla="*/ 12763 h 43433"/>
                  <a:gd name="connsiteX3" fmla="*/ 20860 w 42355"/>
                  <a:gd name="connsiteY3" fmla="*/ 7906 h 43433"/>
                  <a:gd name="connsiteX4" fmla="*/ 34100 w 42355"/>
                  <a:gd name="connsiteY4" fmla="*/ 0 h 43433"/>
                  <a:gd name="connsiteX5" fmla="*/ 34480 w 42355"/>
                  <a:gd name="connsiteY5" fmla="*/ 37052 h 43433"/>
                  <a:gd name="connsiteX6" fmla="*/ 18479 w 42355"/>
                  <a:gd name="connsiteY6" fmla="*/ 43434 h 43433"/>
                  <a:gd name="connsiteX7" fmla="*/ 0 w 42355"/>
                  <a:gd name="connsiteY7" fmla="*/ 36100 h 4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55" h="43433">
                    <a:moveTo>
                      <a:pt x="0" y="36100"/>
                    </a:moveTo>
                    <a:cubicBezTo>
                      <a:pt x="2667" y="29051"/>
                      <a:pt x="4953" y="24670"/>
                      <a:pt x="7144" y="20955"/>
                    </a:cubicBezTo>
                    <a:cubicBezTo>
                      <a:pt x="9334" y="17335"/>
                      <a:pt x="11335" y="14764"/>
                      <a:pt x="13430" y="12763"/>
                    </a:cubicBezTo>
                    <a:cubicBezTo>
                      <a:pt x="15621" y="10763"/>
                      <a:pt x="17717" y="9525"/>
                      <a:pt x="20860" y="7906"/>
                    </a:cubicBezTo>
                    <a:cubicBezTo>
                      <a:pt x="24384" y="6382"/>
                      <a:pt x="27718" y="4000"/>
                      <a:pt x="34100" y="0"/>
                    </a:cubicBezTo>
                    <a:cubicBezTo>
                      <a:pt x="46482" y="11335"/>
                      <a:pt x="43529" y="29242"/>
                      <a:pt x="34480" y="37052"/>
                    </a:cubicBezTo>
                    <a:cubicBezTo>
                      <a:pt x="30004" y="41148"/>
                      <a:pt x="24384" y="43243"/>
                      <a:pt x="18479" y="43434"/>
                    </a:cubicBezTo>
                    <a:cubicBezTo>
                      <a:pt x="12573" y="43243"/>
                      <a:pt x="6287" y="41719"/>
                      <a:pt x="0" y="361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70">
                <a:extLst>
                  <a:ext uri="{FF2B5EF4-FFF2-40B4-BE49-F238E27FC236}">
                    <a16:creationId xmlns:a16="http://schemas.microsoft.com/office/drawing/2014/main" id="{3A67986B-E3A3-40E4-9665-CF59127D41FC}"/>
                  </a:ext>
                </a:extLst>
              </p:cNvPr>
              <p:cNvSpPr/>
              <p:nvPr/>
            </p:nvSpPr>
            <p:spPr>
              <a:xfrm>
                <a:off x="2258846" y="1326735"/>
                <a:ext cx="24685" cy="30357"/>
              </a:xfrm>
              <a:custGeom>
                <a:avLst/>
                <a:gdLst>
                  <a:gd name="connsiteX0" fmla="*/ 55 w 24685"/>
                  <a:gd name="connsiteY0" fmla="*/ 18868 h 30357"/>
                  <a:gd name="connsiteX1" fmla="*/ 1770 w 24685"/>
                  <a:gd name="connsiteY1" fmla="*/ 5342 h 30357"/>
                  <a:gd name="connsiteX2" fmla="*/ 6723 w 24685"/>
                  <a:gd name="connsiteY2" fmla="*/ 294 h 30357"/>
                  <a:gd name="connsiteX3" fmla="*/ 14057 w 24685"/>
                  <a:gd name="connsiteY3" fmla="*/ 1628 h 30357"/>
                  <a:gd name="connsiteX4" fmla="*/ 24630 w 24685"/>
                  <a:gd name="connsiteY4" fmla="*/ 11534 h 30357"/>
                  <a:gd name="connsiteX5" fmla="*/ 22915 w 24685"/>
                  <a:gd name="connsiteY5" fmla="*/ 25059 h 30357"/>
                  <a:gd name="connsiteX6" fmla="*/ 17962 w 24685"/>
                  <a:gd name="connsiteY6" fmla="*/ 30107 h 30357"/>
                  <a:gd name="connsiteX7" fmla="*/ 10628 w 24685"/>
                  <a:gd name="connsiteY7" fmla="*/ 28679 h 30357"/>
                  <a:gd name="connsiteX8" fmla="*/ 55 w 24685"/>
                  <a:gd name="connsiteY8" fmla="*/ 18868 h 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85" h="30357">
                    <a:moveTo>
                      <a:pt x="55" y="18868"/>
                    </a:moveTo>
                    <a:cubicBezTo>
                      <a:pt x="-230" y="12010"/>
                      <a:pt x="627" y="8390"/>
                      <a:pt x="1770" y="5342"/>
                    </a:cubicBezTo>
                    <a:cubicBezTo>
                      <a:pt x="3008" y="2580"/>
                      <a:pt x="4627" y="961"/>
                      <a:pt x="6723" y="294"/>
                    </a:cubicBezTo>
                    <a:cubicBezTo>
                      <a:pt x="8723" y="-373"/>
                      <a:pt x="11200" y="104"/>
                      <a:pt x="14057" y="1628"/>
                    </a:cubicBezTo>
                    <a:cubicBezTo>
                      <a:pt x="17010" y="3342"/>
                      <a:pt x="20248" y="5914"/>
                      <a:pt x="24630" y="11534"/>
                    </a:cubicBezTo>
                    <a:cubicBezTo>
                      <a:pt x="24916" y="18392"/>
                      <a:pt x="24058" y="22106"/>
                      <a:pt x="22915" y="25059"/>
                    </a:cubicBezTo>
                    <a:cubicBezTo>
                      <a:pt x="21677" y="27821"/>
                      <a:pt x="20058" y="29441"/>
                      <a:pt x="17962" y="30107"/>
                    </a:cubicBezTo>
                    <a:cubicBezTo>
                      <a:pt x="15867" y="30679"/>
                      <a:pt x="13486" y="30298"/>
                      <a:pt x="10628" y="28679"/>
                    </a:cubicBezTo>
                    <a:cubicBezTo>
                      <a:pt x="7675" y="26964"/>
                      <a:pt x="4437" y="24488"/>
                      <a:pt x="55" y="18868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429" name="Prostokąt 428"/>
          <p:cNvSpPr/>
          <p:nvPr/>
        </p:nvSpPr>
        <p:spPr>
          <a:xfrm>
            <a:off x="6732240" y="404664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30" name="pole tekstowe 429"/>
          <p:cNvSpPr txBox="1"/>
          <p:nvPr/>
        </p:nvSpPr>
        <p:spPr>
          <a:xfrm>
            <a:off x="755576" y="3429000"/>
            <a:ext cx="107952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MAGNEZ </a:t>
            </a:r>
          </a:p>
          <a:p>
            <a:pPr algn="ctr"/>
            <a: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CHROM</a:t>
            </a:r>
          </a:p>
          <a:p>
            <a:pPr algn="ctr"/>
            <a: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GR   B</a:t>
            </a:r>
          </a:p>
        </p:txBody>
      </p:sp>
      <p:sp>
        <p:nvSpPr>
          <p:cNvPr id="431" name="Prostokąt 430"/>
          <p:cNvSpPr/>
          <p:nvPr/>
        </p:nvSpPr>
        <p:spPr>
          <a:xfrm>
            <a:off x="3563888" y="3429000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MAGNEZ </a:t>
            </a:r>
          </a:p>
          <a:p>
            <a:pPr algn="ctr"/>
            <a: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CHROM</a:t>
            </a:r>
          </a:p>
          <a:p>
            <a:pPr algn="ctr"/>
            <a: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WODA</a:t>
            </a:r>
          </a:p>
        </p:txBody>
      </p:sp>
      <p:sp>
        <p:nvSpPr>
          <p:cNvPr id="432" name="Prostokąt 431"/>
          <p:cNvSpPr/>
          <p:nvPr/>
        </p:nvSpPr>
        <p:spPr>
          <a:xfrm>
            <a:off x="6588224" y="3429000"/>
            <a:ext cx="161967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BŁONNIK </a:t>
            </a:r>
          </a:p>
          <a:p>
            <a:pPr algn="ctr"/>
            <a: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ELEKTROLITY </a:t>
            </a:r>
            <a:b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</a:br>
            <a:r>
              <a:rPr lang="pl-PL" b="1" dirty="0">
                <a:ln>
                  <a:solidFill>
                    <a:srgbClr val="1C6F05"/>
                  </a:solidFill>
                </a:ln>
                <a:solidFill>
                  <a:srgbClr val="1C6F05"/>
                </a:solidFill>
                <a:latin typeface="Calibri Light" pitchFamily="34" charset="0"/>
                <a:cs typeface="Calibri Light" pitchFamily="34" charset="0"/>
              </a:rPr>
              <a:t>WODA</a:t>
            </a:r>
          </a:p>
        </p:txBody>
      </p:sp>
      <p:sp>
        <p:nvSpPr>
          <p:cNvPr id="435" name="Strzałka w dół 434"/>
          <p:cNvSpPr/>
          <p:nvPr/>
        </p:nvSpPr>
        <p:spPr>
          <a:xfrm>
            <a:off x="1187624" y="2852936"/>
            <a:ext cx="216024" cy="436123"/>
          </a:xfrm>
          <a:prstGeom prst="down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36" name="Strzałka w dół 435"/>
          <p:cNvSpPr/>
          <p:nvPr/>
        </p:nvSpPr>
        <p:spPr>
          <a:xfrm>
            <a:off x="1187624" y="4509120"/>
            <a:ext cx="216024" cy="436123"/>
          </a:xfrm>
          <a:prstGeom prst="down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37" name="Strzałka w dół 436"/>
          <p:cNvSpPr/>
          <p:nvPr/>
        </p:nvSpPr>
        <p:spPr>
          <a:xfrm>
            <a:off x="4211960" y="2852936"/>
            <a:ext cx="216024" cy="436123"/>
          </a:xfrm>
          <a:prstGeom prst="down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38" name="Strzałka w dół 437"/>
          <p:cNvSpPr/>
          <p:nvPr/>
        </p:nvSpPr>
        <p:spPr>
          <a:xfrm>
            <a:off x="4211960" y="4509120"/>
            <a:ext cx="216024" cy="436123"/>
          </a:xfrm>
          <a:prstGeom prst="down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39" name="Strzałka w dół 438"/>
          <p:cNvSpPr/>
          <p:nvPr/>
        </p:nvSpPr>
        <p:spPr>
          <a:xfrm>
            <a:off x="7308304" y="2852936"/>
            <a:ext cx="216024" cy="436123"/>
          </a:xfrm>
          <a:prstGeom prst="down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440" name="Strzałka w dół 439"/>
          <p:cNvSpPr/>
          <p:nvPr/>
        </p:nvSpPr>
        <p:spPr>
          <a:xfrm>
            <a:off x="7308304" y="4437112"/>
            <a:ext cx="216024" cy="436123"/>
          </a:xfrm>
          <a:prstGeom prst="downArrow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311" name="pole tekstowe 310"/>
          <p:cNvSpPr txBox="1"/>
          <p:nvPr/>
        </p:nvSpPr>
        <p:spPr>
          <a:xfrm>
            <a:off x="5868144" y="6304002"/>
            <a:ext cx="341987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0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0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938 -7.40741E-6 L 8.05556E-6 -7.40741E-6 " pathEditMode="relative" ptsTypes="AA">
                                      <p:cBhvr>
                                        <p:cTn id="6" dur="5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" dur="500" fill="hold"/>
                                        <p:tgtEl>
                                          <p:spTgt spid="10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500"/>
                            </p:stCondLst>
                            <p:childTnLst>
                              <p:par>
                                <p:cTn id="5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30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2" dur="5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1" grpId="0" animBg="1"/>
      <p:bldP spid="3" grpId="0"/>
      <p:bldP spid="429" grpId="0" animBg="1"/>
      <p:bldP spid="430" grpId="0"/>
      <p:bldP spid="431" grpId="0"/>
      <p:bldP spid="432" grpId="0"/>
      <p:bldP spid="435" grpId="0" animBg="1"/>
      <p:bldP spid="436" grpId="0" animBg="1"/>
      <p:bldP spid="437" grpId="0" animBg="1"/>
      <p:bldP spid="438" grpId="0" animBg="1"/>
      <p:bldP spid="439" grpId="0" animBg="1"/>
      <p:bldP spid="44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2411760" y="188640"/>
            <a:ext cx="444705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WYBIERAJ  ŚWIADOMIE </a:t>
            </a:r>
          </a:p>
        </p:txBody>
      </p:sp>
      <p:sp>
        <p:nvSpPr>
          <p:cNvPr id="4" name="Prostokąt 3"/>
          <p:cNvSpPr/>
          <p:nvPr/>
        </p:nvSpPr>
        <p:spPr>
          <a:xfrm>
            <a:off x="-1692696" y="404664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5" name="Prostokąt 4"/>
          <p:cNvSpPr/>
          <p:nvPr/>
        </p:nvSpPr>
        <p:spPr>
          <a:xfrm>
            <a:off x="7092280" y="404664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pic>
        <p:nvPicPr>
          <p:cNvPr id="7" name="Obraz 6">
            <a:extLst>
              <a:ext uri="{FF2B5EF4-FFF2-40B4-BE49-F238E27FC236}">
                <a16:creationId xmlns:a16="http://schemas.microsoft.com/office/drawing/2014/main" id="{09A0AEA2-F2D9-45E6-BEB3-C0A8E9CBB76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927063"/>
            <a:ext cx="3960440" cy="3960440"/>
          </a:xfrm>
          <a:prstGeom prst="rect">
            <a:avLst/>
          </a:prstGeom>
        </p:spPr>
      </p:pic>
      <p:pic>
        <p:nvPicPr>
          <p:cNvPr id="10" name="Obraz 9">
            <a:extLst>
              <a:ext uri="{FF2B5EF4-FFF2-40B4-BE49-F238E27FC236}">
                <a16:creationId xmlns:a16="http://schemas.microsoft.com/office/drawing/2014/main" id="{28AB7791-ECAC-458E-B0B4-9CAD767E469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2040" y="2132856"/>
            <a:ext cx="4082207" cy="3928688"/>
          </a:xfrm>
          <a:prstGeom prst="rect">
            <a:avLst/>
          </a:prstGeom>
        </p:spPr>
      </p:pic>
      <p:sp>
        <p:nvSpPr>
          <p:cNvPr id="8" name="pole tekstowe 7"/>
          <p:cNvSpPr txBox="1"/>
          <p:nvPr/>
        </p:nvSpPr>
        <p:spPr>
          <a:xfrm>
            <a:off x="5868144" y="6165304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5434 7.40741E-7 L -1.38889E-6 7.40741E-7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938 -7.40741E-6 L 8.05556E-6 -7.40741E-6 " pathEditMode="relative" ptsTypes="AA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1907704" y="332656"/>
            <a:ext cx="551208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ŻYJ ZDROWO – JEDZ ZDROWO</a:t>
            </a:r>
          </a:p>
        </p:txBody>
      </p:sp>
      <p:pic>
        <p:nvPicPr>
          <p:cNvPr id="26627" name="Picture 3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0F0F0"/>
              </a:clrFrom>
              <a:clrTo>
                <a:srgbClr val="F0F0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1619672" y="5805264"/>
            <a:ext cx="6048672" cy="89125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28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0F0F0"/>
              </a:clrFrom>
              <a:clrTo>
                <a:srgbClr val="F0F0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123728" y="4869160"/>
            <a:ext cx="5040560" cy="9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29" name="Picture 5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0F0F0"/>
              </a:clrFrom>
              <a:clrTo>
                <a:srgbClr val="F0F0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2627784" y="3945454"/>
            <a:ext cx="4032448" cy="9241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30" name="Picture 6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0F0F0"/>
              </a:clrFrom>
              <a:clrTo>
                <a:srgbClr val="F0F0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131840" y="3068960"/>
            <a:ext cx="3024336" cy="8814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31" name="Picture 7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0F0F0"/>
              </a:clrFrom>
              <a:clrTo>
                <a:srgbClr val="F0F0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635897" y="2132446"/>
            <a:ext cx="2016224" cy="8892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632" name="Picture 8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0F0F0"/>
              </a:clrFrom>
              <a:clrTo>
                <a:srgbClr val="F0F0F0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139953" y="1015576"/>
            <a:ext cx="1080120" cy="1111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Prostokąt 11"/>
          <p:cNvSpPr/>
          <p:nvPr/>
        </p:nvSpPr>
        <p:spPr>
          <a:xfrm>
            <a:off x="-2268760" y="548680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3" name="Prostokąt 12"/>
          <p:cNvSpPr/>
          <p:nvPr/>
        </p:nvSpPr>
        <p:spPr>
          <a:xfrm>
            <a:off x="7740352" y="548680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4" name="pole tekstowe 13"/>
          <p:cNvSpPr txBox="1"/>
          <p:nvPr/>
        </p:nvSpPr>
        <p:spPr>
          <a:xfrm>
            <a:off x="5436096" y="1124744"/>
            <a:ext cx="330584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l-PL" b="1" dirty="0">
                <a:latin typeface="Calibri Light" pitchFamily="34" charset="0"/>
                <a:cs typeface="Calibri Light" pitchFamily="34" charset="0"/>
              </a:rPr>
              <a:t>TŁUSZCZE / ORZECHY / SŁODYCZE</a:t>
            </a:r>
          </a:p>
          <a:p>
            <a:pPr algn="ctr"/>
            <a:r>
              <a:rPr lang="pl-PL" dirty="0">
                <a:latin typeface="Calibri Light" pitchFamily="34" charset="0"/>
                <a:cs typeface="Calibri Light" pitchFamily="34" charset="0"/>
              </a:rPr>
              <a:t>oszczędnie</a:t>
            </a:r>
          </a:p>
        </p:txBody>
      </p:sp>
      <p:sp>
        <p:nvSpPr>
          <p:cNvPr id="15" name="pole tekstowe 14"/>
          <p:cNvSpPr txBox="1"/>
          <p:nvPr/>
        </p:nvSpPr>
        <p:spPr>
          <a:xfrm>
            <a:off x="971600" y="2204864"/>
            <a:ext cx="207159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l-PL" b="1" dirty="0">
                <a:latin typeface="Calibri Light" pitchFamily="34" charset="0"/>
                <a:cs typeface="Calibri Light" pitchFamily="34" charset="0"/>
              </a:rPr>
              <a:t>MIĘSO / RYBY / JAJA</a:t>
            </a:r>
          </a:p>
          <a:p>
            <a:pPr algn="ctr"/>
            <a:r>
              <a:rPr lang="pl-PL" dirty="0">
                <a:latin typeface="Calibri Light" pitchFamily="34" charset="0"/>
                <a:cs typeface="Calibri Light" pitchFamily="34" charset="0"/>
              </a:rPr>
              <a:t>2-6 w tygodniu</a:t>
            </a:r>
          </a:p>
        </p:txBody>
      </p:sp>
      <p:sp>
        <p:nvSpPr>
          <p:cNvPr id="16" name="pole tekstowe 15"/>
          <p:cNvSpPr txBox="1"/>
          <p:nvPr/>
        </p:nvSpPr>
        <p:spPr>
          <a:xfrm>
            <a:off x="6372200" y="2996952"/>
            <a:ext cx="21021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b="1" dirty="0">
                <a:latin typeface="Calibri Light" pitchFamily="34" charset="0"/>
                <a:cs typeface="Calibri Light" pitchFamily="34" charset="0"/>
              </a:rPr>
              <a:t>PRODUKTY MLECZNE</a:t>
            </a:r>
          </a:p>
          <a:p>
            <a:pPr algn="ctr"/>
            <a:r>
              <a:rPr lang="pl-PL" dirty="0">
                <a:latin typeface="Calibri Light" pitchFamily="34" charset="0"/>
                <a:cs typeface="Calibri Light" pitchFamily="34" charset="0"/>
              </a:rPr>
              <a:t>Dość często</a:t>
            </a:r>
          </a:p>
        </p:txBody>
      </p:sp>
      <p:sp>
        <p:nvSpPr>
          <p:cNvPr id="18" name="Prostokąt 17"/>
          <p:cNvSpPr/>
          <p:nvPr/>
        </p:nvSpPr>
        <p:spPr>
          <a:xfrm>
            <a:off x="0" y="4005064"/>
            <a:ext cx="282013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l-PL" b="1" dirty="0">
                <a:latin typeface="Calibri Light" pitchFamily="34" charset="0"/>
                <a:cs typeface="Calibri Light" pitchFamily="34" charset="0"/>
              </a:rPr>
              <a:t>PRODUKTY  PEŁNOZIARNISTE</a:t>
            </a:r>
          </a:p>
          <a:p>
            <a:pPr algn="ctr"/>
            <a:r>
              <a:rPr lang="pl-PL" dirty="0">
                <a:latin typeface="Calibri Light" pitchFamily="34" charset="0"/>
                <a:cs typeface="Calibri Light" pitchFamily="34" charset="0"/>
              </a:rPr>
              <a:t>3-5 razy dziennie</a:t>
            </a:r>
          </a:p>
        </p:txBody>
      </p:sp>
      <p:sp>
        <p:nvSpPr>
          <p:cNvPr id="19" name="Prostokąt 18"/>
          <p:cNvSpPr/>
          <p:nvPr/>
        </p:nvSpPr>
        <p:spPr>
          <a:xfrm>
            <a:off x="7089335" y="4941168"/>
            <a:ext cx="205466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l-PL" b="1" dirty="0">
                <a:latin typeface="Calibri Light" pitchFamily="34" charset="0"/>
                <a:cs typeface="Calibri Light" pitchFamily="34" charset="0"/>
              </a:rPr>
              <a:t>WARZYWA / OWOCE</a:t>
            </a:r>
          </a:p>
          <a:p>
            <a:pPr algn="ctr"/>
            <a:r>
              <a:rPr lang="pl-PL" dirty="0">
                <a:latin typeface="Calibri Light" pitchFamily="34" charset="0"/>
                <a:cs typeface="Calibri Light" pitchFamily="34" charset="0"/>
              </a:rPr>
              <a:t>2-3 razy dziennie</a:t>
            </a:r>
          </a:p>
        </p:txBody>
      </p:sp>
      <p:sp>
        <p:nvSpPr>
          <p:cNvPr id="17" name="pole tekstowe 16"/>
          <p:cNvSpPr txBox="1"/>
          <p:nvPr/>
        </p:nvSpPr>
        <p:spPr>
          <a:xfrm>
            <a:off x="179512" y="5877272"/>
            <a:ext cx="145103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l-PL" b="1" dirty="0">
                <a:latin typeface="Calibri Light" pitchFamily="34" charset="0"/>
                <a:cs typeface="Calibri Light" pitchFamily="34" charset="0"/>
              </a:rPr>
              <a:t>AKTYWNOŚĆ </a:t>
            </a:r>
          </a:p>
          <a:p>
            <a:pPr algn="ctr"/>
            <a:r>
              <a:rPr lang="pl-PL" b="1" dirty="0">
                <a:latin typeface="Calibri Light" pitchFamily="34" charset="0"/>
                <a:cs typeface="Calibri Light" pitchFamily="34" charset="0"/>
              </a:rPr>
              <a:t>FIZYCZNA</a:t>
            </a:r>
          </a:p>
        </p:txBody>
      </p:sp>
      <p:sp>
        <p:nvSpPr>
          <p:cNvPr id="20" name="pole tekstowe 19"/>
          <p:cNvSpPr txBox="1"/>
          <p:nvPr/>
        </p:nvSpPr>
        <p:spPr>
          <a:xfrm>
            <a:off x="6732240" y="6396335"/>
            <a:ext cx="26642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8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8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5434 7.40741E-7 L -1.38889E-6 7.40741E-7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938 -7.40741E-6 L 8.05556E-6 -7.40741E-6 " pathEditMode="relative" ptsTypes="AA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6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6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6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6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66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66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6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66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66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66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2" grpId="0" animBg="1"/>
      <p:bldP spid="13" grpId="0" animBg="1"/>
      <p:bldP spid="14" grpId="0"/>
      <p:bldP spid="15" grpId="0"/>
      <p:bldP spid="16" grpId="0"/>
      <p:bldP spid="18" grpId="0"/>
      <p:bldP spid="19" grpId="0"/>
      <p:bldP spid="1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-1"/>
            <a:ext cx="9197727" cy="6858001"/>
          </a:xfrm>
          <a:prstGeom prst="rect">
            <a:avLst/>
          </a:prstGeom>
          <a:noFill/>
        </p:spPr>
      </p:pic>
      <p:sp>
        <p:nvSpPr>
          <p:cNvPr id="2" name="Prostokąt 1"/>
          <p:cNvSpPr/>
          <p:nvPr/>
        </p:nvSpPr>
        <p:spPr>
          <a:xfrm>
            <a:off x="1115616" y="764704"/>
            <a:ext cx="6984776" cy="5000151"/>
          </a:xfrm>
          <a:prstGeom prst="rect">
            <a:avLst/>
          </a:prstGeom>
          <a:ln w="38100">
            <a:solidFill>
              <a:srgbClr val="008000"/>
            </a:solidFill>
            <a:prstDash val="lgDash"/>
          </a:ln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endParaRPr lang="pl-PL" sz="3200" b="1" dirty="0">
              <a:solidFill>
                <a:srgbClr val="92D050"/>
              </a:solidFill>
              <a:latin typeface="Garamond" pitchFamily="18" charset="0"/>
            </a:endParaRPr>
          </a:p>
          <a:p>
            <a:pPr algn="ctr">
              <a:lnSpc>
                <a:spcPct val="150000"/>
              </a:lnSpc>
            </a:pPr>
            <a:r>
              <a:rPr lang="pl-PL" sz="3600" b="1" dirty="0">
                <a:solidFill>
                  <a:srgbClr val="92D050"/>
                </a:solidFill>
                <a:latin typeface="Garamond" pitchFamily="18" charset="0"/>
              </a:rPr>
              <a:t>DEKALOG ZDROWEGO ŻYWIENIA PRZYSTOSOWANY DO PACJETA Z NADWAGĄ I OTYŁOŚCIĄ </a:t>
            </a:r>
          </a:p>
          <a:p>
            <a:pPr algn="ctr">
              <a:lnSpc>
                <a:spcPct val="150000"/>
              </a:lnSpc>
            </a:pPr>
            <a:endParaRPr lang="pl-PL" sz="3200" b="1" dirty="0">
              <a:solidFill>
                <a:srgbClr val="92D050"/>
              </a:solidFill>
              <a:latin typeface="Garamond" pitchFamily="18" charset="0"/>
            </a:endParaRPr>
          </a:p>
        </p:txBody>
      </p:sp>
      <p:grpSp>
        <p:nvGrpSpPr>
          <p:cNvPr id="197" name="Graphic 846">
            <a:extLst>
              <a:ext uri="{FF2B5EF4-FFF2-40B4-BE49-F238E27FC236}">
                <a16:creationId xmlns:a16="http://schemas.microsoft.com/office/drawing/2014/main" id="{C4B377E5-E5FD-4EDB-B9CA-EE4BEEDC08AC}"/>
              </a:ext>
            </a:extLst>
          </p:cNvPr>
          <p:cNvGrpSpPr/>
          <p:nvPr/>
        </p:nvGrpSpPr>
        <p:grpSpPr>
          <a:xfrm rot="2346095">
            <a:off x="9503477" y="3696465"/>
            <a:ext cx="2217666" cy="1927467"/>
            <a:chOff x="5897231" y="2932683"/>
            <a:chExt cx="782062" cy="722541"/>
          </a:xfrm>
        </p:grpSpPr>
        <p:sp>
          <p:nvSpPr>
            <p:cNvPr id="198" name="Freeform: Shape 261">
              <a:extLst>
                <a:ext uri="{FF2B5EF4-FFF2-40B4-BE49-F238E27FC236}">
                  <a16:creationId xmlns:a16="http://schemas.microsoft.com/office/drawing/2014/main" id="{D14E8B8E-6ADF-4BEC-B55E-95ACE978A385}"/>
                </a:ext>
              </a:extLst>
            </p:cNvPr>
            <p:cNvSpPr/>
            <p:nvPr/>
          </p:nvSpPr>
          <p:spPr>
            <a:xfrm>
              <a:off x="5914723" y="2939736"/>
              <a:ext cx="764570" cy="708055"/>
            </a:xfrm>
            <a:custGeom>
              <a:avLst/>
              <a:gdLst>
                <a:gd name="connsiteX0" fmla="*/ 760967 w 764570"/>
                <a:gd name="connsiteY0" fmla="*/ 435828 h 708055"/>
                <a:gd name="connsiteX1" fmla="*/ 704865 w 764570"/>
                <a:gd name="connsiteY1" fmla="*/ 573940 h 708055"/>
                <a:gd name="connsiteX2" fmla="*/ 611615 w 764570"/>
                <a:gd name="connsiteY2" fmla="*/ 679001 h 708055"/>
                <a:gd name="connsiteX3" fmla="*/ 563990 w 764570"/>
                <a:gd name="connsiteY3" fmla="*/ 702528 h 708055"/>
                <a:gd name="connsiteX4" fmla="*/ 355393 w 764570"/>
                <a:gd name="connsiteY4" fmla="*/ 694336 h 708055"/>
                <a:gd name="connsiteX5" fmla="*/ 266810 w 764570"/>
                <a:gd name="connsiteY5" fmla="*/ 684240 h 708055"/>
                <a:gd name="connsiteX6" fmla="*/ 238330 w 764570"/>
                <a:gd name="connsiteY6" fmla="*/ 676525 h 708055"/>
                <a:gd name="connsiteX7" fmla="*/ 224043 w 764570"/>
                <a:gd name="connsiteY7" fmla="*/ 676525 h 708055"/>
                <a:gd name="connsiteX8" fmla="*/ 197659 w 764570"/>
                <a:gd name="connsiteY8" fmla="*/ 659761 h 708055"/>
                <a:gd name="connsiteX9" fmla="*/ 124126 w 764570"/>
                <a:gd name="connsiteY9" fmla="*/ 607088 h 708055"/>
                <a:gd name="connsiteX10" fmla="*/ 61642 w 764570"/>
                <a:gd name="connsiteY10" fmla="*/ 558129 h 708055"/>
                <a:gd name="connsiteX11" fmla="*/ 49640 w 764570"/>
                <a:gd name="connsiteY11" fmla="*/ 499169 h 708055"/>
                <a:gd name="connsiteX12" fmla="*/ 4301 w 764570"/>
                <a:gd name="connsiteY12" fmla="*/ 430399 h 708055"/>
                <a:gd name="connsiteX13" fmla="*/ 29923 w 764570"/>
                <a:gd name="connsiteY13" fmla="*/ 298477 h 708055"/>
                <a:gd name="connsiteX14" fmla="*/ 59832 w 764570"/>
                <a:gd name="connsiteY14" fmla="*/ 206275 h 708055"/>
                <a:gd name="connsiteX15" fmla="*/ 172703 w 764570"/>
                <a:gd name="connsiteY15" fmla="*/ 64829 h 708055"/>
                <a:gd name="connsiteX16" fmla="*/ 399970 w 764570"/>
                <a:gd name="connsiteY16" fmla="*/ 154 h 708055"/>
                <a:gd name="connsiteX17" fmla="*/ 561037 w 764570"/>
                <a:gd name="connsiteY17" fmla="*/ 44731 h 708055"/>
                <a:gd name="connsiteX18" fmla="*/ 669718 w 764570"/>
                <a:gd name="connsiteY18" fmla="*/ 147982 h 708055"/>
                <a:gd name="connsiteX19" fmla="*/ 712580 w 764570"/>
                <a:gd name="connsiteY19" fmla="*/ 208466 h 708055"/>
                <a:gd name="connsiteX20" fmla="*/ 746870 w 764570"/>
                <a:gd name="connsiteY20" fmla="*/ 247709 h 708055"/>
                <a:gd name="connsiteX21" fmla="*/ 749061 w 764570"/>
                <a:gd name="connsiteY21" fmla="*/ 287524 h 708055"/>
                <a:gd name="connsiteX22" fmla="*/ 760777 w 764570"/>
                <a:gd name="connsiteY22" fmla="*/ 338197 h 708055"/>
                <a:gd name="connsiteX23" fmla="*/ 760967 w 764570"/>
                <a:gd name="connsiteY23" fmla="*/ 435828 h 7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570" h="708055">
                  <a:moveTo>
                    <a:pt x="760967" y="435828"/>
                  </a:moveTo>
                  <a:cubicBezTo>
                    <a:pt x="762205" y="461164"/>
                    <a:pt x="722486" y="518695"/>
                    <a:pt x="704865" y="573940"/>
                  </a:cubicBezTo>
                  <a:cubicBezTo>
                    <a:pt x="683338" y="641568"/>
                    <a:pt x="621902" y="667857"/>
                    <a:pt x="611615" y="679001"/>
                  </a:cubicBezTo>
                  <a:cubicBezTo>
                    <a:pt x="599423" y="692241"/>
                    <a:pt x="581611" y="698718"/>
                    <a:pt x="563990" y="702528"/>
                  </a:cubicBezTo>
                  <a:cubicBezTo>
                    <a:pt x="495696" y="717292"/>
                    <a:pt x="425211" y="698242"/>
                    <a:pt x="355393" y="694336"/>
                  </a:cubicBezTo>
                  <a:cubicBezTo>
                    <a:pt x="325579" y="692622"/>
                    <a:pt x="295099" y="693670"/>
                    <a:pt x="266810" y="684240"/>
                  </a:cubicBezTo>
                  <a:cubicBezTo>
                    <a:pt x="257476" y="681097"/>
                    <a:pt x="248236" y="676811"/>
                    <a:pt x="238330" y="676525"/>
                  </a:cubicBezTo>
                  <a:cubicBezTo>
                    <a:pt x="233568" y="676429"/>
                    <a:pt x="228710" y="677192"/>
                    <a:pt x="224043" y="676525"/>
                  </a:cubicBezTo>
                  <a:cubicBezTo>
                    <a:pt x="213565" y="675096"/>
                    <a:pt x="205374" y="667000"/>
                    <a:pt x="197659" y="659761"/>
                  </a:cubicBezTo>
                  <a:cubicBezTo>
                    <a:pt x="175751" y="638996"/>
                    <a:pt x="150891" y="621184"/>
                    <a:pt x="124126" y="607088"/>
                  </a:cubicBezTo>
                  <a:cubicBezTo>
                    <a:pt x="100218" y="594515"/>
                    <a:pt x="72691" y="582799"/>
                    <a:pt x="61642" y="558129"/>
                  </a:cubicBezTo>
                  <a:cubicBezTo>
                    <a:pt x="53450" y="539746"/>
                    <a:pt x="56498" y="518124"/>
                    <a:pt x="49640" y="499169"/>
                  </a:cubicBezTo>
                  <a:cubicBezTo>
                    <a:pt x="40210" y="473261"/>
                    <a:pt x="13540" y="456402"/>
                    <a:pt x="4301" y="430399"/>
                  </a:cubicBezTo>
                  <a:cubicBezTo>
                    <a:pt x="-9320" y="392108"/>
                    <a:pt x="12207" y="335053"/>
                    <a:pt x="29923" y="298477"/>
                  </a:cubicBezTo>
                  <a:cubicBezTo>
                    <a:pt x="46497" y="264283"/>
                    <a:pt x="60118" y="244280"/>
                    <a:pt x="59832" y="206275"/>
                  </a:cubicBezTo>
                  <a:cubicBezTo>
                    <a:pt x="59451" y="152745"/>
                    <a:pt x="127936" y="91785"/>
                    <a:pt x="172703" y="64829"/>
                  </a:cubicBezTo>
                  <a:cubicBezTo>
                    <a:pt x="206612" y="44446"/>
                    <a:pt x="287194" y="5298"/>
                    <a:pt x="399970" y="154"/>
                  </a:cubicBezTo>
                  <a:cubicBezTo>
                    <a:pt x="452167" y="-2227"/>
                    <a:pt x="513317" y="23395"/>
                    <a:pt x="561037" y="44731"/>
                  </a:cubicBezTo>
                  <a:cubicBezTo>
                    <a:pt x="608758" y="66067"/>
                    <a:pt x="639619" y="105310"/>
                    <a:pt x="669718" y="147982"/>
                  </a:cubicBezTo>
                  <a:cubicBezTo>
                    <a:pt x="684005" y="168175"/>
                    <a:pt x="695054" y="191035"/>
                    <a:pt x="712580" y="208466"/>
                  </a:cubicBezTo>
                  <a:cubicBezTo>
                    <a:pt x="725058" y="220849"/>
                    <a:pt x="741155" y="231136"/>
                    <a:pt x="746870" y="247709"/>
                  </a:cubicBezTo>
                  <a:cubicBezTo>
                    <a:pt x="751156" y="260377"/>
                    <a:pt x="748489" y="274189"/>
                    <a:pt x="749061" y="287524"/>
                  </a:cubicBezTo>
                  <a:cubicBezTo>
                    <a:pt x="749823" y="304859"/>
                    <a:pt x="756300" y="321433"/>
                    <a:pt x="760777" y="338197"/>
                  </a:cubicBezTo>
                  <a:cubicBezTo>
                    <a:pt x="770016" y="371820"/>
                    <a:pt x="759253" y="400966"/>
                    <a:pt x="760967" y="435828"/>
                  </a:cubicBezTo>
                  <a:close/>
                </a:path>
              </a:pathLst>
            </a:custGeom>
            <a:solidFill>
              <a:srgbClr val="99BC3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9" name="Freeform: Shape 262">
              <a:extLst>
                <a:ext uri="{FF2B5EF4-FFF2-40B4-BE49-F238E27FC236}">
                  <a16:creationId xmlns:a16="http://schemas.microsoft.com/office/drawing/2014/main" id="{CC24321E-F66A-4E36-8CB5-B84FF1F31DA4}"/>
                </a:ext>
              </a:extLst>
            </p:cNvPr>
            <p:cNvSpPr/>
            <p:nvPr/>
          </p:nvSpPr>
          <p:spPr>
            <a:xfrm>
              <a:off x="5929832" y="2938494"/>
              <a:ext cx="678516" cy="519487"/>
            </a:xfrm>
            <a:custGeom>
              <a:avLst/>
              <a:gdLst>
                <a:gd name="connsiteX0" fmla="*/ 42818 w 678516"/>
                <a:gd name="connsiteY0" fmla="*/ 519462 h 519487"/>
                <a:gd name="connsiteX1" fmla="*/ 908 w 678516"/>
                <a:gd name="connsiteY1" fmla="*/ 306197 h 519487"/>
                <a:gd name="connsiteX2" fmla="*/ 54915 w 678516"/>
                <a:gd name="connsiteY2" fmla="*/ 126556 h 519487"/>
                <a:gd name="connsiteX3" fmla="*/ 168167 w 678516"/>
                <a:gd name="connsiteY3" fmla="*/ 52737 h 519487"/>
                <a:gd name="connsiteX4" fmla="*/ 310471 w 678516"/>
                <a:gd name="connsiteY4" fmla="*/ 5969 h 519487"/>
                <a:gd name="connsiteX5" fmla="*/ 387052 w 678516"/>
                <a:gd name="connsiteY5" fmla="*/ 64 h 519487"/>
                <a:gd name="connsiteX6" fmla="*/ 466395 w 678516"/>
                <a:gd name="connsiteY6" fmla="*/ 8636 h 519487"/>
                <a:gd name="connsiteX7" fmla="*/ 678517 w 678516"/>
                <a:gd name="connsiteY7" fmla="*/ 185706 h 519487"/>
                <a:gd name="connsiteX8" fmla="*/ 570503 w 678516"/>
                <a:gd name="connsiteY8" fmla="*/ 184658 h 519487"/>
                <a:gd name="connsiteX9" fmla="*/ 495256 w 678516"/>
                <a:gd name="connsiteY9" fmla="*/ 201613 h 519487"/>
                <a:gd name="connsiteX10" fmla="*/ 469633 w 678516"/>
                <a:gd name="connsiteY10" fmla="*/ 223806 h 519487"/>
                <a:gd name="connsiteX11" fmla="*/ 378289 w 678516"/>
                <a:gd name="connsiteY11" fmla="*/ 220377 h 519487"/>
                <a:gd name="connsiteX12" fmla="*/ 261131 w 678516"/>
                <a:gd name="connsiteY12" fmla="*/ 212947 h 519487"/>
                <a:gd name="connsiteX13" fmla="*/ 199219 w 678516"/>
                <a:gd name="connsiteY13" fmla="*/ 256381 h 519487"/>
                <a:gd name="connsiteX14" fmla="*/ 232842 w 678516"/>
                <a:gd name="connsiteY14" fmla="*/ 350107 h 519487"/>
                <a:gd name="connsiteX15" fmla="*/ 155118 w 678516"/>
                <a:gd name="connsiteY15" fmla="*/ 445738 h 519487"/>
                <a:gd name="connsiteX16" fmla="*/ 42818 w 678516"/>
                <a:gd name="connsiteY16" fmla="*/ 519462 h 519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8516" h="519487">
                  <a:moveTo>
                    <a:pt x="42818" y="519462"/>
                  </a:moveTo>
                  <a:cubicBezTo>
                    <a:pt x="40342" y="517843"/>
                    <a:pt x="-7093" y="328200"/>
                    <a:pt x="908" y="306197"/>
                  </a:cubicBezTo>
                  <a:cubicBezTo>
                    <a:pt x="22339" y="246952"/>
                    <a:pt x="17577" y="177324"/>
                    <a:pt x="54915" y="126556"/>
                  </a:cubicBezTo>
                  <a:cubicBezTo>
                    <a:pt x="81966" y="89789"/>
                    <a:pt x="126067" y="70358"/>
                    <a:pt x="168167" y="52737"/>
                  </a:cubicBezTo>
                  <a:cubicBezTo>
                    <a:pt x="214363" y="33401"/>
                    <a:pt x="261131" y="14161"/>
                    <a:pt x="310471" y="5969"/>
                  </a:cubicBezTo>
                  <a:cubicBezTo>
                    <a:pt x="335712" y="1778"/>
                    <a:pt x="361429" y="445"/>
                    <a:pt x="387052" y="64"/>
                  </a:cubicBezTo>
                  <a:cubicBezTo>
                    <a:pt x="413817" y="-317"/>
                    <a:pt x="440773" y="826"/>
                    <a:pt x="466395" y="8636"/>
                  </a:cubicBezTo>
                  <a:cubicBezTo>
                    <a:pt x="553930" y="35497"/>
                    <a:pt x="645941" y="103791"/>
                    <a:pt x="678517" y="185706"/>
                  </a:cubicBezTo>
                  <a:cubicBezTo>
                    <a:pt x="649275" y="188087"/>
                    <a:pt x="599078" y="191326"/>
                    <a:pt x="570503" y="184658"/>
                  </a:cubicBezTo>
                  <a:cubicBezTo>
                    <a:pt x="541928" y="177991"/>
                    <a:pt x="518687" y="183896"/>
                    <a:pt x="495256" y="201613"/>
                  </a:cubicBezTo>
                  <a:cubicBezTo>
                    <a:pt x="486207" y="208471"/>
                    <a:pt x="479158" y="217710"/>
                    <a:pt x="469633" y="223806"/>
                  </a:cubicBezTo>
                  <a:cubicBezTo>
                    <a:pt x="443154" y="240760"/>
                    <a:pt x="408769" y="228092"/>
                    <a:pt x="378289" y="220377"/>
                  </a:cubicBezTo>
                  <a:cubicBezTo>
                    <a:pt x="342284" y="211328"/>
                    <a:pt x="297612" y="205804"/>
                    <a:pt x="261131" y="212947"/>
                  </a:cubicBezTo>
                  <a:cubicBezTo>
                    <a:pt x="233604" y="218281"/>
                    <a:pt x="203505" y="228664"/>
                    <a:pt x="199219" y="256381"/>
                  </a:cubicBezTo>
                  <a:cubicBezTo>
                    <a:pt x="194551" y="286195"/>
                    <a:pt x="229318" y="320104"/>
                    <a:pt x="232842" y="350107"/>
                  </a:cubicBezTo>
                  <a:cubicBezTo>
                    <a:pt x="235128" y="369062"/>
                    <a:pt x="180835" y="415830"/>
                    <a:pt x="155118" y="445738"/>
                  </a:cubicBezTo>
                  <a:cubicBezTo>
                    <a:pt x="133877" y="470218"/>
                    <a:pt x="44914" y="520795"/>
                    <a:pt x="42818" y="519462"/>
                  </a:cubicBezTo>
                  <a:close/>
                </a:path>
              </a:pathLst>
            </a:custGeom>
            <a:solidFill>
              <a:srgbClr val="5F92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0" name="Freeform: Shape 263">
              <a:extLst>
                <a:ext uri="{FF2B5EF4-FFF2-40B4-BE49-F238E27FC236}">
                  <a16:creationId xmlns:a16="http://schemas.microsoft.com/office/drawing/2014/main" id="{A5194F4C-6AD5-4C59-A7AF-171C53BAC811}"/>
                </a:ext>
              </a:extLst>
            </p:cNvPr>
            <p:cNvSpPr/>
            <p:nvPr/>
          </p:nvSpPr>
          <p:spPr>
            <a:xfrm>
              <a:off x="5897231" y="2932683"/>
              <a:ext cx="711022" cy="527393"/>
            </a:xfrm>
            <a:custGeom>
              <a:avLst/>
              <a:gdLst>
                <a:gd name="connsiteX0" fmla="*/ 70466 w 711022"/>
                <a:gd name="connsiteY0" fmla="*/ 527368 h 527393"/>
                <a:gd name="connsiteX1" fmla="*/ 66085 w 711022"/>
                <a:gd name="connsiteY1" fmla="*/ 519748 h 527393"/>
                <a:gd name="connsiteX2" fmla="*/ 6458 w 711022"/>
                <a:gd name="connsiteY2" fmla="*/ 439261 h 527393"/>
                <a:gd name="connsiteX3" fmla="*/ 6554 w 711022"/>
                <a:gd name="connsiteY3" fmla="*/ 370872 h 527393"/>
                <a:gd name="connsiteX4" fmla="*/ 33414 w 711022"/>
                <a:gd name="connsiteY4" fmla="*/ 306197 h 527393"/>
                <a:gd name="connsiteX5" fmla="*/ 87421 w 711022"/>
                <a:gd name="connsiteY5" fmla="*/ 126556 h 527393"/>
                <a:gd name="connsiteX6" fmla="*/ 200673 w 711022"/>
                <a:gd name="connsiteY6" fmla="*/ 52737 h 527393"/>
                <a:gd name="connsiteX7" fmla="*/ 342977 w 711022"/>
                <a:gd name="connsiteY7" fmla="*/ 5969 h 527393"/>
                <a:gd name="connsiteX8" fmla="*/ 419558 w 711022"/>
                <a:gd name="connsiteY8" fmla="*/ 64 h 527393"/>
                <a:gd name="connsiteX9" fmla="*/ 498901 w 711022"/>
                <a:gd name="connsiteY9" fmla="*/ 8636 h 527393"/>
                <a:gd name="connsiteX10" fmla="*/ 711023 w 711022"/>
                <a:gd name="connsiteY10" fmla="*/ 191421 h 527393"/>
                <a:gd name="connsiteX11" fmla="*/ 612439 w 711022"/>
                <a:gd name="connsiteY11" fmla="*/ 192373 h 527393"/>
                <a:gd name="connsiteX12" fmla="*/ 527762 w 711022"/>
                <a:gd name="connsiteY12" fmla="*/ 201613 h 527393"/>
                <a:gd name="connsiteX13" fmla="*/ 502139 w 711022"/>
                <a:gd name="connsiteY13" fmla="*/ 223806 h 527393"/>
                <a:gd name="connsiteX14" fmla="*/ 410795 w 711022"/>
                <a:gd name="connsiteY14" fmla="*/ 220377 h 527393"/>
                <a:gd name="connsiteX15" fmla="*/ 300209 w 711022"/>
                <a:gd name="connsiteY15" fmla="*/ 217234 h 527393"/>
                <a:gd name="connsiteX16" fmla="*/ 237535 w 711022"/>
                <a:gd name="connsiteY16" fmla="*/ 265240 h 527393"/>
                <a:gd name="connsiteX17" fmla="*/ 265348 w 711022"/>
                <a:gd name="connsiteY17" fmla="*/ 350203 h 527393"/>
                <a:gd name="connsiteX18" fmla="*/ 187624 w 711022"/>
                <a:gd name="connsiteY18" fmla="*/ 445834 h 527393"/>
                <a:gd name="connsiteX19" fmla="*/ 70466 w 711022"/>
                <a:gd name="connsiteY19" fmla="*/ 527368 h 52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022" h="527393">
                  <a:moveTo>
                    <a:pt x="70466" y="527368"/>
                  </a:moveTo>
                  <a:cubicBezTo>
                    <a:pt x="67990" y="525748"/>
                    <a:pt x="67037" y="522510"/>
                    <a:pt x="66085" y="519748"/>
                  </a:cubicBezTo>
                  <a:cubicBezTo>
                    <a:pt x="56465" y="491173"/>
                    <a:pt x="19222" y="466598"/>
                    <a:pt x="6458" y="439261"/>
                  </a:cubicBezTo>
                  <a:cubicBezTo>
                    <a:pt x="-3448" y="418116"/>
                    <a:pt x="-781" y="393065"/>
                    <a:pt x="6554" y="370872"/>
                  </a:cubicBezTo>
                  <a:cubicBezTo>
                    <a:pt x="13888" y="348679"/>
                    <a:pt x="25508" y="328200"/>
                    <a:pt x="33414" y="306197"/>
                  </a:cubicBezTo>
                  <a:cubicBezTo>
                    <a:pt x="54845" y="246952"/>
                    <a:pt x="50083" y="177324"/>
                    <a:pt x="87421" y="126556"/>
                  </a:cubicBezTo>
                  <a:cubicBezTo>
                    <a:pt x="114472" y="89789"/>
                    <a:pt x="158573" y="70358"/>
                    <a:pt x="200673" y="52737"/>
                  </a:cubicBezTo>
                  <a:cubicBezTo>
                    <a:pt x="246870" y="33401"/>
                    <a:pt x="293637" y="14161"/>
                    <a:pt x="342977" y="5969"/>
                  </a:cubicBezTo>
                  <a:cubicBezTo>
                    <a:pt x="368218" y="1778"/>
                    <a:pt x="393935" y="445"/>
                    <a:pt x="419558" y="64"/>
                  </a:cubicBezTo>
                  <a:cubicBezTo>
                    <a:pt x="446323" y="-317"/>
                    <a:pt x="473279" y="826"/>
                    <a:pt x="498901" y="8636"/>
                  </a:cubicBezTo>
                  <a:cubicBezTo>
                    <a:pt x="586436" y="35497"/>
                    <a:pt x="678447" y="109601"/>
                    <a:pt x="711023" y="191421"/>
                  </a:cubicBezTo>
                  <a:cubicBezTo>
                    <a:pt x="681781" y="193802"/>
                    <a:pt x="641014" y="199041"/>
                    <a:pt x="612439" y="192373"/>
                  </a:cubicBezTo>
                  <a:cubicBezTo>
                    <a:pt x="583864" y="185706"/>
                    <a:pt x="551193" y="183896"/>
                    <a:pt x="527762" y="201613"/>
                  </a:cubicBezTo>
                  <a:cubicBezTo>
                    <a:pt x="518713" y="208471"/>
                    <a:pt x="511664" y="217710"/>
                    <a:pt x="502139" y="223806"/>
                  </a:cubicBezTo>
                  <a:cubicBezTo>
                    <a:pt x="475660" y="240760"/>
                    <a:pt x="441275" y="228092"/>
                    <a:pt x="410795" y="220377"/>
                  </a:cubicBezTo>
                  <a:cubicBezTo>
                    <a:pt x="374790" y="211328"/>
                    <a:pt x="336690" y="210090"/>
                    <a:pt x="300209" y="217234"/>
                  </a:cubicBezTo>
                  <a:cubicBezTo>
                    <a:pt x="272682" y="222568"/>
                    <a:pt x="241821" y="237522"/>
                    <a:pt x="237535" y="265240"/>
                  </a:cubicBezTo>
                  <a:cubicBezTo>
                    <a:pt x="232868" y="295053"/>
                    <a:pt x="261728" y="320199"/>
                    <a:pt x="265348" y="350203"/>
                  </a:cubicBezTo>
                  <a:cubicBezTo>
                    <a:pt x="267634" y="369157"/>
                    <a:pt x="213341" y="415925"/>
                    <a:pt x="187624" y="445834"/>
                  </a:cubicBezTo>
                  <a:cubicBezTo>
                    <a:pt x="166478" y="470313"/>
                    <a:pt x="72657" y="528796"/>
                    <a:pt x="70466" y="527368"/>
                  </a:cubicBezTo>
                  <a:close/>
                </a:path>
              </a:pathLst>
            </a:custGeom>
            <a:solidFill>
              <a:srgbClr val="A9C44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1" name="Freeform: Shape 264">
              <a:extLst>
                <a:ext uri="{FF2B5EF4-FFF2-40B4-BE49-F238E27FC236}">
                  <a16:creationId xmlns:a16="http://schemas.microsoft.com/office/drawing/2014/main" id="{60AA6AB8-3D2E-4128-8FA9-B678192C9697}"/>
                </a:ext>
              </a:extLst>
            </p:cNvPr>
            <p:cNvSpPr/>
            <p:nvPr/>
          </p:nvSpPr>
          <p:spPr>
            <a:xfrm>
              <a:off x="6239503" y="3175866"/>
              <a:ext cx="261729" cy="108925"/>
            </a:xfrm>
            <a:custGeom>
              <a:avLst/>
              <a:gdLst>
                <a:gd name="connsiteX0" fmla="*/ 238639 w 261729"/>
                <a:gd name="connsiteY0" fmla="*/ 435 h 108925"/>
                <a:gd name="connsiteX1" fmla="*/ 181299 w 261729"/>
                <a:gd name="connsiteY1" fmla="*/ 22247 h 108925"/>
                <a:gd name="connsiteX2" fmla="*/ 134817 w 261729"/>
                <a:gd name="connsiteY2" fmla="*/ 18628 h 108925"/>
                <a:gd name="connsiteX3" fmla="*/ 8039 w 261729"/>
                <a:gd name="connsiteY3" fmla="*/ 39583 h 108925"/>
                <a:gd name="connsiteX4" fmla="*/ 60331 w 261729"/>
                <a:gd name="connsiteY4" fmla="*/ 107591 h 108925"/>
                <a:gd name="connsiteX5" fmla="*/ 102051 w 261729"/>
                <a:gd name="connsiteY5" fmla="*/ 102257 h 108925"/>
                <a:gd name="connsiteX6" fmla="*/ 157677 w 261729"/>
                <a:gd name="connsiteY6" fmla="*/ 104734 h 108925"/>
                <a:gd name="connsiteX7" fmla="*/ 261690 w 261729"/>
                <a:gd name="connsiteY7" fmla="*/ 17866 h 108925"/>
                <a:gd name="connsiteX8" fmla="*/ 238639 w 261729"/>
                <a:gd name="connsiteY8" fmla="*/ 435 h 108925"/>
                <a:gd name="connsiteX9" fmla="*/ 238639 w 261729"/>
                <a:gd name="connsiteY9" fmla="*/ 435 h 10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1729" h="108925">
                  <a:moveTo>
                    <a:pt x="238639" y="435"/>
                  </a:moveTo>
                  <a:cubicBezTo>
                    <a:pt x="218637" y="4912"/>
                    <a:pt x="201682" y="17485"/>
                    <a:pt x="181299" y="22247"/>
                  </a:cubicBezTo>
                  <a:cubicBezTo>
                    <a:pt x="162630" y="26629"/>
                    <a:pt x="153200" y="23485"/>
                    <a:pt x="134817" y="18628"/>
                  </a:cubicBezTo>
                  <a:cubicBezTo>
                    <a:pt x="90144" y="6721"/>
                    <a:pt x="39376" y="-1375"/>
                    <a:pt x="8039" y="39583"/>
                  </a:cubicBezTo>
                  <a:cubicBezTo>
                    <a:pt x="-18060" y="73682"/>
                    <a:pt x="24708" y="117116"/>
                    <a:pt x="60331" y="107591"/>
                  </a:cubicBezTo>
                  <a:cubicBezTo>
                    <a:pt x="76809" y="103210"/>
                    <a:pt x="81191" y="100828"/>
                    <a:pt x="102051" y="102257"/>
                  </a:cubicBezTo>
                  <a:cubicBezTo>
                    <a:pt x="120529" y="103495"/>
                    <a:pt x="139103" y="106734"/>
                    <a:pt x="157677" y="104734"/>
                  </a:cubicBezTo>
                  <a:cubicBezTo>
                    <a:pt x="202539" y="99971"/>
                    <a:pt x="258070" y="67777"/>
                    <a:pt x="261690" y="17866"/>
                  </a:cubicBezTo>
                  <a:cubicBezTo>
                    <a:pt x="262547" y="5674"/>
                    <a:pt x="249402" y="-1946"/>
                    <a:pt x="238639" y="435"/>
                  </a:cubicBezTo>
                  <a:lnTo>
                    <a:pt x="238639" y="435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2" name="Freeform: Shape 265">
              <a:extLst>
                <a:ext uri="{FF2B5EF4-FFF2-40B4-BE49-F238E27FC236}">
                  <a16:creationId xmlns:a16="http://schemas.microsoft.com/office/drawing/2014/main" id="{37658E9E-A5FA-48C5-ADB5-67B55DAA39D4}"/>
                </a:ext>
              </a:extLst>
            </p:cNvPr>
            <p:cNvSpPr/>
            <p:nvPr/>
          </p:nvSpPr>
          <p:spPr>
            <a:xfrm>
              <a:off x="6448543" y="3264583"/>
              <a:ext cx="177021" cy="107030"/>
            </a:xfrm>
            <a:custGeom>
              <a:avLst/>
              <a:gdLst>
                <a:gd name="connsiteX0" fmla="*/ 21598 w 177021"/>
                <a:gd name="connsiteY0" fmla="*/ 79739 h 107030"/>
                <a:gd name="connsiteX1" fmla="*/ 74938 w 177021"/>
                <a:gd name="connsiteY1" fmla="*/ 78501 h 107030"/>
                <a:gd name="connsiteX2" fmla="*/ 97513 w 177021"/>
                <a:gd name="connsiteY2" fmla="*/ 97551 h 107030"/>
                <a:gd name="connsiteX3" fmla="*/ 144661 w 177021"/>
                <a:gd name="connsiteY3" fmla="*/ 104028 h 107030"/>
                <a:gd name="connsiteX4" fmla="*/ 171617 w 177021"/>
                <a:gd name="connsiteY4" fmla="*/ 37829 h 107030"/>
                <a:gd name="connsiteX5" fmla="*/ 79606 w 177021"/>
                <a:gd name="connsiteY5" fmla="*/ 967 h 107030"/>
                <a:gd name="connsiteX6" fmla="*/ 3215 w 177021"/>
                <a:gd name="connsiteY6" fmla="*/ 47640 h 107030"/>
                <a:gd name="connsiteX7" fmla="*/ 21598 w 177021"/>
                <a:gd name="connsiteY7" fmla="*/ 79739 h 107030"/>
                <a:gd name="connsiteX8" fmla="*/ 21598 w 177021"/>
                <a:gd name="connsiteY8" fmla="*/ 79739 h 10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021" h="107030">
                  <a:moveTo>
                    <a:pt x="21598" y="79739"/>
                  </a:moveTo>
                  <a:cubicBezTo>
                    <a:pt x="37410" y="78024"/>
                    <a:pt x="60175" y="70309"/>
                    <a:pt x="74938" y="78501"/>
                  </a:cubicBezTo>
                  <a:cubicBezTo>
                    <a:pt x="83130" y="83073"/>
                    <a:pt x="89416" y="92502"/>
                    <a:pt x="97513" y="97551"/>
                  </a:cubicBezTo>
                  <a:cubicBezTo>
                    <a:pt x="112467" y="106790"/>
                    <a:pt x="127802" y="109933"/>
                    <a:pt x="144661" y="104028"/>
                  </a:cubicBezTo>
                  <a:cubicBezTo>
                    <a:pt x="173713" y="94026"/>
                    <a:pt x="184571" y="65166"/>
                    <a:pt x="171617" y="37829"/>
                  </a:cubicBezTo>
                  <a:cubicBezTo>
                    <a:pt x="157139" y="7349"/>
                    <a:pt x="110467" y="-3510"/>
                    <a:pt x="79606" y="967"/>
                  </a:cubicBezTo>
                  <a:cubicBezTo>
                    <a:pt x="50173" y="5253"/>
                    <a:pt x="20932" y="24303"/>
                    <a:pt x="3215" y="47640"/>
                  </a:cubicBezTo>
                  <a:cubicBezTo>
                    <a:pt x="-6119" y="60022"/>
                    <a:pt x="6358" y="81358"/>
                    <a:pt x="21598" y="79739"/>
                  </a:cubicBezTo>
                  <a:lnTo>
                    <a:pt x="21598" y="79739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3" name="Freeform: Shape 266">
              <a:extLst>
                <a:ext uri="{FF2B5EF4-FFF2-40B4-BE49-F238E27FC236}">
                  <a16:creationId xmlns:a16="http://schemas.microsoft.com/office/drawing/2014/main" id="{E898B836-E6BC-4002-ADC3-F04D507561B5}"/>
                </a:ext>
              </a:extLst>
            </p:cNvPr>
            <p:cNvSpPr/>
            <p:nvPr/>
          </p:nvSpPr>
          <p:spPr>
            <a:xfrm>
              <a:off x="6161898" y="3349210"/>
              <a:ext cx="174571" cy="150938"/>
            </a:xfrm>
            <a:custGeom>
              <a:avLst/>
              <a:gdLst>
                <a:gd name="connsiteX0" fmla="*/ 162987 w 174571"/>
                <a:gd name="connsiteY0" fmla="*/ 4161 h 150938"/>
                <a:gd name="connsiteX1" fmla="*/ 42305 w 174571"/>
                <a:gd name="connsiteY1" fmla="*/ 37212 h 150938"/>
                <a:gd name="connsiteX2" fmla="*/ 1252 w 174571"/>
                <a:gd name="connsiteY2" fmla="*/ 91314 h 150938"/>
                <a:gd name="connsiteX3" fmla="*/ 23731 w 174571"/>
                <a:gd name="connsiteY3" fmla="*/ 147893 h 150938"/>
                <a:gd name="connsiteX4" fmla="*/ 52783 w 174571"/>
                <a:gd name="connsiteY4" fmla="*/ 144178 h 150938"/>
                <a:gd name="connsiteX5" fmla="*/ 42972 w 174571"/>
                <a:gd name="connsiteY5" fmla="*/ 149036 h 150938"/>
                <a:gd name="connsiteX6" fmla="*/ 57450 w 174571"/>
                <a:gd name="connsiteY6" fmla="*/ 140559 h 150938"/>
                <a:gd name="connsiteX7" fmla="*/ 67832 w 174571"/>
                <a:gd name="connsiteY7" fmla="*/ 125509 h 150938"/>
                <a:gd name="connsiteX8" fmla="*/ 87358 w 174571"/>
                <a:gd name="connsiteY8" fmla="*/ 87314 h 150938"/>
                <a:gd name="connsiteX9" fmla="*/ 162796 w 174571"/>
                <a:gd name="connsiteY9" fmla="*/ 35307 h 150938"/>
                <a:gd name="connsiteX10" fmla="*/ 162987 w 174571"/>
                <a:gd name="connsiteY10" fmla="*/ 4161 h 150938"/>
                <a:gd name="connsiteX11" fmla="*/ 162987 w 174571"/>
                <a:gd name="connsiteY11" fmla="*/ 4161 h 15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571" h="150938">
                  <a:moveTo>
                    <a:pt x="162987" y="4161"/>
                  </a:moveTo>
                  <a:cubicBezTo>
                    <a:pt x="116314" y="-7841"/>
                    <a:pt x="78119" y="7018"/>
                    <a:pt x="42305" y="37212"/>
                  </a:cubicBezTo>
                  <a:cubicBezTo>
                    <a:pt x="27351" y="49785"/>
                    <a:pt x="4872" y="71121"/>
                    <a:pt x="1252" y="91314"/>
                  </a:cubicBezTo>
                  <a:cubicBezTo>
                    <a:pt x="-3415" y="117794"/>
                    <a:pt x="5158" y="139701"/>
                    <a:pt x="23731" y="147893"/>
                  </a:cubicBezTo>
                  <a:cubicBezTo>
                    <a:pt x="32780" y="151893"/>
                    <a:pt x="45734" y="153131"/>
                    <a:pt x="52783" y="144178"/>
                  </a:cubicBezTo>
                  <a:cubicBezTo>
                    <a:pt x="49544" y="145797"/>
                    <a:pt x="46306" y="147417"/>
                    <a:pt x="42972" y="149036"/>
                  </a:cubicBezTo>
                  <a:cubicBezTo>
                    <a:pt x="48496" y="147512"/>
                    <a:pt x="53354" y="144654"/>
                    <a:pt x="57450" y="140559"/>
                  </a:cubicBezTo>
                  <a:cubicBezTo>
                    <a:pt x="61641" y="136368"/>
                    <a:pt x="64975" y="130652"/>
                    <a:pt x="67832" y="125509"/>
                  </a:cubicBezTo>
                  <a:cubicBezTo>
                    <a:pt x="74976" y="112746"/>
                    <a:pt x="79167" y="99696"/>
                    <a:pt x="87358" y="87314"/>
                  </a:cubicBezTo>
                  <a:cubicBezTo>
                    <a:pt x="105075" y="60549"/>
                    <a:pt x="132126" y="43404"/>
                    <a:pt x="162796" y="35307"/>
                  </a:cubicBezTo>
                  <a:cubicBezTo>
                    <a:pt x="178417" y="31307"/>
                    <a:pt x="178513" y="8161"/>
                    <a:pt x="162987" y="4161"/>
                  </a:cubicBezTo>
                  <a:lnTo>
                    <a:pt x="162987" y="4161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4" name="Freeform: Shape 267">
              <a:extLst>
                <a:ext uri="{FF2B5EF4-FFF2-40B4-BE49-F238E27FC236}">
                  <a16:creationId xmlns:a16="http://schemas.microsoft.com/office/drawing/2014/main" id="{F9A5A1AC-DC24-45B6-ABD5-9704FD661F5B}"/>
                </a:ext>
              </a:extLst>
            </p:cNvPr>
            <p:cNvSpPr/>
            <p:nvPr/>
          </p:nvSpPr>
          <p:spPr>
            <a:xfrm>
              <a:off x="6005192" y="3426376"/>
              <a:ext cx="89602" cy="68115"/>
            </a:xfrm>
            <a:custGeom>
              <a:avLst/>
              <a:gdLst>
                <a:gd name="connsiteX0" fmla="*/ 10416 w 89602"/>
                <a:gd name="connsiteY0" fmla="*/ 65965 h 68115"/>
                <a:gd name="connsiteX1" fmla="*/ 40801 w 89602"/>
                <a:gd name="connsiteY1" fmla="*/ 65489 h 68115"/>
                <a:gd name="connsiteX2" fmla="*/ 74710 w 89602"/>
                <a:gd name="connsiteY2" fmla="*/ 55773 h 68115"/>
                <a:gd name="connsiteX3" fmla="*/ 88616 w 89602"/>
                <a:gd name="connsiteY3" fmla="*/ 21674 h 68115"/>
                <a:gd name="connsiteX4" fmla="*/ 51469 w 89602"/>
                <a:gd name="connsiteY4" fmla="*/ 624 h 68115"/>
                <a:gd name="connsiteX5" fmla="*/ 21465 w 89602"/>
                <a:gd name="connsiteY5" fmla="*/ 21864 h 68115"/>
                <a:gd name="connsiteX6" fmla="*/ 4034 w 89602"/>
                <a:gd name="connsiteY6" fmla="*/ 41772 h 68115"/>
                <a:gd name="connsiteX7" fmla="*/ 10416 w 89602"/>
                <a:gd name="connsiteY7" fmla="*/ 65965 h 68115"/>
                <a:gd name="connsiteX8" fmla="*/ 10416 w 89602"/>
                <a:gd name="connsiteY8" fmla="*/ 65965 h 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9602" h="68115">
                  <a:moveTo>
                    <a:pt x="10416" y="65965"/>
                  </a:moveTo>
                  <a:cubicBezTo>
                    <a:pt x="20513" y="69870"/>
                    <a:pt x="30609" y="67680"/>
                    <a:pt x="40801" y="65489"/>
                  </a:cubicBezTo>
                  <a:cubicBezTo>
                    <a:pt x="52231" y="62917"/>
                    <a:pt x="64137" y="61012"/>
                    <a:pt x="74710" y="55773"/>
                  </a:cubicBezTo>
                  <a:cubicBezTo>
                    <a:pt x="86711" y="49773"/>
                    <a:pt x="91950" y="34056"/>
                    <a:pt x="88616" y="21674"/>
                  </a:cubicBezTo>
                  <a:cubicBezTo>
                    <a:pt x="83949" y="4719"/>
                    <a:pt x="67661" y="-2234"/>
                    <a:pt x="51469" y="624"/>
                  </a:cubicBezTo>
                  <a:cubicBezTo>
                    <a:pt x="39086" y="2814"/>
                    <a:pt x="29085" y="12435"/>
                    <a:pt x="21465" y="21864"/>
                  </a:cubicBezTo>
                  <a:cubicBezTo>
                    <a:pt x="15845" y="28722"/>
                    <a:pt x="9749" y="35009"/>
                    <a:pt x="4034" y="41772"/>
                  </a:cubicBezTo>
                  <a:cubicBezTo>
                    <a:pt x="-3395" y="50439"/>
                    <a:pt x="-157" y="61869"/>
                    <a:pt x="10416" y="65965"/>
                  </a:cubicBezTo>
                  <a:lnTo>
                    <a:pt x="10416" y="65965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5" name="Freeform: Shape 268">
              <a:extLst>
                <a:ext uri="{FF2B5EF4-FFF2-40B4-BE49-F238E27FC236}">
                  <a16:creationId xmlns:a16="http://schemas.microsoft.com/office/drawing/2014/main" id="{5231FA7E-86E8-4A34-9EDC-C6DEBA207B82}"/>
                </a:ext>
              </a:extLst>
            </p:cNvPr>
            <p:cNvSpPr/>
            <p:nvPr/>
          </p:nvSpPr>
          <p:spPr>
            <a:xfrm>
              <a:off x="6533428" y="3181387"/>
              <a:ext cx="87925" cy="55880"/>
            </a:xfrm>
            <a:custGeom>
              <a:avLst/>
              <a:gdLst>
                <a:gd name="connsiteX0" fmla="*/ 5007 w 87925"/>
                <a:gd name="connsiteY0" fmla="*/ 40635 h 55880"/>
                <a:gd name="connsiteX1" fmla="*/ 625 w 87925"/>
                <a:gd name="connsiteY1" fmla="*/ 33015 h 55880"/>
                <a:gd name="connsiteX2" fmla="*/ 5007 w 87925"/>
                <a:gd name="connsiteY2" fmla="*/ 40635 h 55880"/>
                <a:gd name="connsiteX3" fmla="*/ 14246 w 87925"/>
                <a:gd name="connsiteY3" fmla="*/ 46254 h 55880"/>
                <a:gd name="connsiteX4" fmla="*/ 26819 w 87925"/>
                <a:gd name="connsiteY4" fmla="*/ 50636 h 55880"/>
                <a:gd name="connsiteX5" fmla="*/ 46060 w 87925"/>
                <a:gd name="connsiteY5" fmla="*/ 53970 h 55880"/>
                <a:gd name="connsiteX6" fmla="*/ 48250 w 87925"/>
                <a:gd name="connsiteY6" fmla="*/ 54351 h 55880"/>
                <a:gd name="connsiteX7" fmla="*/ 61490 w 87925"/>
                <a:gd name="connsiteY7" fmla="*/ 55875 h 55880"/>
                <a:gd name="connsiteX8" fmla="*/ 79969 w 87925"/>
                <a:gd name="connsiteY8" fmla="*/ 11202 h 55880"/>
                <a:gd name="connsiteX9" fmla="*/ 84064 w 87925"/>
                <a:gd name="connsiteY9" fmla="*/ 42921 h 55880"/>
                <a:gd name="connsiteX10" fmla="*/ 86731 w 87925"/>
                <a:gd name="connsiteY10" fmla="*/ 36634 h 55880"/>
                <a:gd name="connsiteX11" fmla="*/ 79969 w 87925"/>
                <a:gd name="connsiteY11" fmla="*/ 11202 h 55880"/>
                <a:gd name="connsiteX12" fmla="*/ 5007 w 87925"/>
                <a:gd name="connsiteY12" fmla="*/ 16251 h 55880"/>
                <a:gd name="connsiteX13" fmla="*/ 5007 w 87925"/>
                <a:gd name="connsiteY13" fmla="*/ 40635 h 55880"/>
                <a:gd name="connsiteX14" fmla="*/ 5007 w 87925"/>
                <a:gd name="connsiteY14" fmla="*/ 40635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925" h="55880">
                  <a:moveTo>
                    <a:pt x="5007" y="40635"/>
                  </a:moveTo>
                  <a:cubicBezTo>
                    <a:pt x="3578" y="38063"/>
                    <a:pt x="2054" y="35586"/>
                    <a:pt x="625" y="33015"/>
                  </a:cubicBezTo>
                  <a:cubicBezTo>
                    <a:pt x="1387" y="35872"/>
                    <a:pt x="2912" y="38444"/>
                    <a:pt x="5007" y="40635"/>
                  </a:cubicBezTo>
                  <a:cubicBezTo>
                    <a:pt x="8055" y="43302"/>
                    <a:pt x="10436" y="44730"/>
                    <a:pt x="14246" y="46254"/>
                  </a:cubicBezTo>
                  <a:cubicBezTo>
                    <a:pt x="18342" y="47969"/>
                    <a:pt x="22438" y="49874"/>
                    <a:pt x="26819" y="50636"/>
                  </a:cubicBezTo>
                  <a:cubicBezTo>
                    <a:pt x="33296" y="51684"/>
                    <a:pt x="39583" y="53398"/>
                    <a:pt x="46060" y="53970"/>
                  </a:cubicBezTo>
                  <a:cubicBezTo>
                    <a:pt x="54156" y="54636"/>
                    <a:pt x="40916" y="52731"/>
                    <a:pt x="48250" y="54351"/>
                  </a:cubicBezTo>
                  <a:cubicBezTo>
                    <a:pt x="52632" y="55303"/>
                    <a:pt x="57014" y="55779"/>
                    <a:pt x="61490" y="55875"/>
                  </a:cubicBezTo>
                  <a:cubicBezTo>
                    <a:pt x="83779" y="56351"/>
                    <a:pt x="96923" y="26633"/>
                    <a:pt x="79969" y="11202"/>
                  </a:cubicBezTo>
                  <a:cubicBezTo>
                    <a:pt x="96352" y="26157"/>
                    <a:pt x="70825" y="60542"/>
                    <a:pt x="84064" y="42921"/>
                  </a:cubicBezTo>
                  <a:cubicBezTo>
                    <a:pt x="85398" y="41111"/>
                    <a:pt x="85874" y="38730"/>
                    <a:pt x="86731" y="36634"/>
                  </a:cubicBezTo>
                  <a:cubicBezTo>
                    <a:pt x="89970" y="28538"/>
                    <a:pt x="86255" y="16822"/>
                    <a:pt x="79969" y="11202"/>
                  </a:cubicBezTo>
                  <a:cubicBezTo>
                    <a:pt x="60633" y="-6419"/>
                    <a:pt x="23200" y="-2133"/>
                    <a:pt x="5007" y="16251"/>
                  </a:cubicBezTo>
                  <a:cubicBezTo>
                    <a:pt x="-1184" y="22537"/>
                    <a:pt x="-2137" y="34539"/>
                    <a:pt x="5007" y="40635"/>
                  </a:cubicBezTo>
                  <a:lnTo>
                    <a:pt x="5007" y="40635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6" name="Freeform: Shape 269">
              <a:extLst>
                <a:ext uri="{FF2B5EF4-FFF2-40B4-BE49-F238E27FC236}">
                  <a16:creationId xmlns:a16="http://schemas.microsoft.com/office/drawing/2014/main" id="{23415EA5-0820-4E61-96E9-F385D6E3FF83}"/>
                </a:ext>
              </a:extLst>
            </p:cNvPr>
            <p:cNvSpPr/>
            <p:nvPr/>
          </p:nvSpPr>
          <p:spPr>
            <a:xfrm>
              <a:off x="6161478" y="3528049"/>
              <a:ext cx="140620" cy="76435"/>
            </a:xfrm>
            <a:custGeom>
              <a:avLst/>
              <a:gdLst>
                <a:gd name="connsiteX0" fmla="*/ 23389 w 140620"/>
                <a:gd name="connsiteY0" fmla="*/ 73543 h 76435"/>
                <a:gd name="connsiteX1" fmla="*/ 73491 w 140620"/>
                <a:gd name="connsiteY1" fmla="*/ 51445 h 76435"/>
                <a:gd name="connsiteX2" fmla="*/ 130736 w 140620"/>
                <a:gd name="connsiteY2" fmla="*/ 46111 h 76435"/>
                <a:gd name="connsiteX3" fmla="*/ 139880 w 140620"/>
                <a:gd name="connsiteY3" fmla="*/ 23537 h 76435"/>
                <a:gd name="connsiteX4" fmla="*/ 72824 w 140620"/>
                <a:gd name="connsiteY4" fmla="*/ 4582 h 76435"/>
                <a:gd name="connsiteX5" fmla="*/ 3768 w 140620"/>
                <a:gd name="connsiteY5" fmla="*/ 48111 h 76435"/>
                <a:gd name="connsiteX6" fmla="*/ 23389 w 140620"/>
                <a:gd name="connsiteY6" fmla="*/ 73543 h 76435"/>
                <a:gd name="connsiteX7" fmla="*/ 23389 w 140620"/>
                <a:gd name="connsiteY7" fmla="*/ 73543 h 76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620" h="76435">
                  <a:moveTo>
                    <a:pt x="23389" y="73543"/>
                  </a:moveTo>
                  <a:cubicBezTo>
                    <a:pt x="38534" y="63351"/>
                    <a:pt x="55870" y="56112"/>
                    <a:pt x="73491" y="51445"/>
                  </a:cubicBezTo>
                  <a:cubicBezTo>
                    <a:pt x="92350" y="46397"/>
                    <a:pt x="113782" y="56208"/>
                    <a:pt x="130736" y="46111"/>
                  </a:cubicBezTo>
                  <a:cubicBezTo>
                    <a:pt x="138451" y="41539"/>
                    <a:pt x="142357" y="32205"/>
                    <a:pt x="139880" y="23537"/>
                  </a:cubicBezTo>
                  <a:cubicBezTo>
                    <a:pt x="131593" y="-6086"/>
                    <a:pt x="95970" y="-1704"/>
                    <a:pt x="72824" y="4582"/>
                  </a:cubicBezTo>
                  <a:cubicBezTo>
                    <a:pt x="46535" y="11631"/>
                    <a:pt x="21008" y="27061"/>
                    <a:pt x="3768" y="48111"/>
                  </a:cubicBezTo>
                  <a:cubicBezTo>
                    <a:pt x="-6995" y="61351"/>
                    <a:pt x="7102" y="84592"/>
                    <a:pt x="23389" y="73543"/>
                  </a:cubicBezTo>
                  <a:lnTo>
                    <a:pt x="23389" y="73543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7" name="Freeform: Shape 270">
              <a:extLst>
                <a:ext uri="{FF2B5EF4-FFF2-40B4-BE49-F238E27FC236}">
                  <a16:creationId xmlns:a16="http://schemas.microsoft.com/office/drawing/2014/main" id="{93C97A91-105C-4096-90CB-222538A70EFE}"/>
                </a:ext>
              </a:extLst>
            </p:cNvPr>
            <p:cNvSpPr/>
            <p:nvPr/>
          </p:nvSpPr>
          <p:spPr>
            <a:xfrm>
              <a:off x="6076866" y="2983246"/>
              <a:ext cx="335569" cy="169812"/>
            </a:xfrm>
            <a:custGeom>
              <a:avLst/>
              <a:gdLst>
                <a:gd name="connsiteX0" fmla="*/ 15514 w 335569"/>
                <a:gd name="connsiteY0" fmla="*/ 64182 h 169812"/>
                <a:gd name="connsiteX1" fmla="*/ 58853 w 335569"/>
                <a:gd name="connsiteY1" fmla="*/ 71231 h 169812"/>
                <a:gd name="connsiteX2" fmla="*/ 136577 w 335569"/>
                <a:gd name="connsiteY2" fmla="*/ 85518 h 169812"/>
                <a:gd name="connsiteX3" fmla="*/ 247829 w 335569"/>
                <a:gd name="connsiteY3" fmla="*/ 155432 h 169812"/>
                <a:gd name="connsiteX4" fmla="*/ 320314 w 335569"/>
                <a:gd name="connsiteY4" fmla="*/ 82946 h 169812"/>
                <a:gd name="connsiteX5" fmla="*/ 148007 w 335569"/>
                <a:gd name="connsiteY5" fmla="*/ 1317 h 169812"/>
                <a:gd name="connsiteX6" fmla="*/ 50375 w 335569"/>
                <a:gd name="connsiteY6" fmla="*/ 8080 h 169812"/>
                <a:gd name="connsiteX7" fmla="*/ 274 w 335569"/>
                <a:gd name="connsiteY7" fmla="*/ 43989 h 169812"/>
                <a:gd name="connsiteX8" fmla="*/ 15514 w 335569"/>
                <a:gd name="connsiteY8" fmla="*/ 64182 h 169812"/>
                <a:gd name="connsiteX9" fmla="*/ 15514 w 335569"/>
                <a:gd name="connsiteY9" fmla="*/ 64182 h 16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569" h="169812">
                  <a:moveTo>
                    <a:pt x="15514" y="64182"/>
                  </a:moveTo>
                  <a:cubicBezTo>
                    <a:pt x="29039" y="63515"/>
                    <a:pt x="45232" y="69516"/>
                    <a:pt x="58853" y="71231"/>
                  </a:cubicBezTo>
                  <a:cubicBezTo>
                    <a:pt x="85332" y="74564"/>
                    <a:pt x="110954" y="77803"/>
                    <a:pt x="136577" y="85518"/>
                  </a:cubicBezTo>
                  <a:cubicBezTo>
                    <a:pt x="181630" y="99139"/>
                    <a:pt x="213920" y="123999"/>
                    <a:pt x="247829" y="155432"/>
                  </a:cubicBezTo>
                  <a:cubicBezTo>
                    <a:pt x="296120" y="200294"/>
                    <a:pt x="366986" y="130095"/>
                    <a:pt x="320314" y="82946"/>
                  </a:cubicBezTo>
                  <a:cubicBezTo>
                    <a:pt x="276499" y="38846"/>
                    <a:pt x="209919" y="7127"/>
                    <a:pt x="148007" y="1317"/>
                  </a:cubicBezTo>
                  <a:cubicBezTo>
                    <a:pt x="114764" y="-1826"/>
                    <a:pt x="82856" y="746"/>
                    <a:pt x="50375" y="8080"/>
                  </a:cubicBezTo>
                  <a:cubicBezTo>
                    <a:pt x="28849" y="13033"/>
                    <a:pt x="4274" y="18748"/>
                    <a:pt x="274" y="43989"/>
                  </a:cubicBezTo>
                  <a:cubicBezTo>
                    <a:pt x="-1345" y="53609"/>
                    <a:pt x="4274" y="64754"/>
                    <a:pt x="15514" y="64182"/>
                  </a:cubicBezTo>
                  <a:lnTo>
                    <a:pt x="15514" y="64182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8" name="Freeform: Shape 271">
              <a:extLst>
                <a:ext uri="{FF2B5EF4-FFF2-40B4-BE49-F238E27FC236}">
                  <a16:creationId xmlns:a16="http://schemas.microsoft.com/office/drawing/2014/main" id="{6B674D53-DD06-490B-8468-1630D68CF9FC}"/>
                </a:ext>
              </a:extLst>
            </p:cNvPr>
            <p:cNvSpPr/>
            <p:nvPr/>
          </p:nvSpPr>
          <p:spPr>
            <a:xfrm>
              <a:off x="6394557" y="2988623"/>
              <a:ext cx="107067" cy="91646"/>
            </a:xfrm>
            <a:custGeom>
              <a:avLst/>
              <a:gdLst>
                <a:gd name="connsiteX0" fmla="*/ 6147 w 107067"/>
                <a:gd name="connsiteY0" fmla="*/ 22705 h 91646"/>
                <a:gd name="connsiteX1" fmla="*/ 44819 w 107067"/>
                <a:gd name="connsiteY1" fmla="*/ 51756 h 91646"/>
                <a:gd name="connsiteX2" fmla="*/ 82728 w 107067"/>
                <a:gd name="connsiteY2" fmla="*/ 89475 h 91646"/>
                <a:gd name="connsiteX3" fmla="*/ 106540 w 107067"/>
                <a:gd name="connsiteY3" fmla="*/ 71187 h 91646"/>
                <a:gd name="connsiteX4" fmla="*/ 12338 w 107067"/>
                <a:gd name="connsiteY4" fmla="*/ 35 h 91646"/>
                <a:gd name="connsiteX5" fmla="*/ 6147 w 107067"/>
                <a:gd name="connsiteY5" fmla="*/ 22705 h 91646"/>
                <a:gd name="connsiteX6" fmla="*/ 6147 w 107067"/>
                <a:gd name="connsiteY6" fmla="*/ 22705 h 9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067" h="91646">
                  <a:moveTo>
                    <a:pt x="6147" y="22705"/>
                  </a:moveTo>
                  <a:cubicBezTo>
                    <a:pt x="21768" y="29277"/>
                    <a:pt x="33293" y="39564"/>
                    <a:pt x="44819" y="51756"/>
                  </a:cubicBezTo>
                  <a:cubicBezTo>
                    <a:pt x="57392" y="64996"/>
                    <a:pt x="66345" y="80141"/>
                    <a:pt x="82728" y="89475"/>
                  </a:cubicBezTo>
                  <a:cubicBezTo>
                    <a:pt x="95206" y="96619"/>
                    <a:pt x="110065" y="84998"/>
                    <a:pt x="106540" y="71187"/>
                  </a:cubicBezTo>
                  <a:cubicBezTo>
                    <a:pt x="95968" y="30134"/>
                    <a:pt x="54248" y="-1203"/>
                    <a:pt x="12338" y="35"/>
                  </a:cubicBezTo>
                  <a:cubicBezTo>
                    <a:pt x="1289" y="416"/>
                    <a:pt x="-5664" y="17657"/>
                    <a:pt x="6147" y="22705"/>
                  </a:cubicBezTo>
                  <a:lnTo>
                    <a:pt x="6147" y="22705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9" name="Freeform: Shape 272">
              <a:extLst>
                <a:ext uri="{FF2B5EF4-FFF2-40B4-BE49-F238E27FC236}">
                  <a16:creationId xmlns:a16="http://schemas.microsoft.com/office/drawing/2014/main" id="{5582974F-ACCF-431D-8824-CB3247D14992}"/>
                </a:ext>
              </a:extLst>
            </p:cNvPr>
            <p:cNvSpPr/>
            <p:nvPr/>
          </p:nvSpPr>
          <p:spPr>
            <a:xfrm>
              <a:off x="5995207" y="3080001"/>
              <a:ext cx="147175" cy="221723"/>
            </a:xfrm>
            <a:custGeom>
              <a:avLst/>
              <a:gdLst>
                <a:gd name="connsiteX0" fmla="*/ 17258 w 147175"/>
                <a:gd name="connsiteY0" fmla="*/ 3908 h 221723"/>
                <a:gd name="connsiteX1" fmla="*/ 22782 w 147175"/>
                <a:gd name="connsiteY1" fmla="*/ 131638 h 221723"/>
                <a:gd name="connsiteX2" fmla="*/ 69645 w 147175"/>
                <a:gd name="connsiteY2" fmla="*/ 197741 h 221723"/>
                <a:gd name="connsiteX3" fmla="*/ 135749 w 147175"/>
                <a:gd name="connsiteY3" fmla="*/ 211172 h 221723"/>
                <a:gd name="connsiteX4" fmla="*/ 145560 w 147175"/>
                <a:gd name="connsiteY4" fmla="*/ 173929 h 221723"/>
                <a:gd name="connsiteX5" fmla="*/ 78885 w 147175"/>
                <a:gd name="connsiteY5" fmla="*/ 98396 h 221723"/>
                <a:gd name="connsiteX6" fmla="*/ 38403 w 147175"/>
                <a:gd name="connsiteY6" fmla="*/ 16100 h 221723"/>
                <a:gd name="connsiteX7" fmla="*/ 17258 w 147175"/>
                <a:gd name="connsiteY7" fmla="*/ 3908 h 221723"/>
                <a:gd name="connsiteX8" fmla="*/ 17258 w 147175"/>
                <a:gd name="connsiteY8" fmla="*/ 3908 h 22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175" h="221723">
                  <a:moveTo>
                    <a:pt x="17258" y="3908"/>
                  </a:moveTo>
                  <a:cubicBezTo>
                    <a:pt x="-13984" y="40484"/>
                    <a:pt x="2970" y="92871"/>
                    <a:pt x="22782" y="131638"/>
                  </a:cubicBezTo>
                  <a:cubicBezTo>
                    <a:pt x="35165" y="155927"/>
                    <a:pt x="55358" y="174691"/>
                    <a:pt x="69645" y="197741"/>
                  </a:cubicBezTo>
                  <a:cubicBezTo>
                    <a:pt x="84600" y="221649"/>
                    <a:pt x="113746" y="230508"/>
                    <a:pt x="135749" y="211172"/>
                  </a:cubicBezTo>
                  <a:cubicBezTo>
                    <a:pt x="145274" y="202790"/>
                    <a:pt x="149846" y="185931"/>
                    <a:pt x="145560" y="173929"/>
                  </a:cubicBezTo>
                  <a:cubicBezTo>
                    <a:pt x="133749" y="140591"/>
                    <a:pt x="102602" y="122875"/>
                    <a:pt x="78885" y="98396"/>
                  </a:cubicBezTo>
                  <a:cubicBezTo>
                    <a:pt x="62692" y="81727"/>
                    <a:pt x="31069" y="40579"/>
                    <a:pt x="38403" y="16100"/>
                  </a:cubicBezTo>
                  <a:cubicBezTo>
                    <a:pt x="41928" y="4479"/>
                    <a:pt x="25640" y="-5903"/>
                    <a:pt x="17258" y="3908"/>
                  </a:cubicBezTo>
                  <a:lnTo>
                    <a:pt x="17258" y="3908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0" name="Freeform: Shape 273">
              <a:extLst>
                <a:ext uri="{FF2B5EF4-FFF2-40B4-BE49-F238E27FC236}">
                  <a16:creationId xmlns:a16="http://schemas.microsoft.com/office/drawing/2014/main" id="{6D3FC575-DC64-4BC7-A4DA-132161E84A4A}"/>
                </a:ext>
              </a:extLst>
            </p:cNvPr>
            <p:cNvSpPr/>
            <p:nvPr/>
          </p:nvSpPr>
          <p:spPr>
            <a:xfrm>
              <a:off x="5971595" y="3083938"/>
              <a:ext cx="136937" cy="246102"/>
            </a:xfrm>
            <a:custGeom>
              <a:avLst/>
              <a:gdLst>
                <a:gd name="connsiteX0" fmla="*/ 27059 w 136937"/>
                <a:gd name="connsiteY0" fmla="*/ 3400 h 246102"/>
                <a:gd name="connsiteX1" fmla="*/ 4866 w 136937"/>
                <a:gd name="connsiteY1" fmla="*/ 126558 h 246102"/>
                <a:gd name="connsiteX2" fmla="*/ 35250 w 136937"/>
                <a:gd name="connsiteY2" fmla="*/ 192757 h 246102"/>
                <a:gd name="connsiteX3" fmla="*/ 101640 w 136937"/>
                <a:gd name="connsiteY3" fmla="*/ 245907 h 246102"/>
                <a:gd name="connsiteX4" fmla="*/ 134120 w 136937"/>
                <a:gd name="connsiteY4" fmla="*/ 221142 h 246102"/>
                <a:gd name="connsiteX5" fmla="*/ 135453 w 136937"/>
                <a:gd name="connsiteY5" fmla="*/ 216379 h 246102"/>
                <a:gd name="connsiteX6" fmla="*/ 124976 w 136937"/>
                <a:gd name="connsiteY6" fmla="*/ 176565 h 246102"/>
                <a:gd name="connsiteX7" fmla="*/ 61158 w 136937"/>
                <a:gd name="connsiteY7" fmla="*/ 102841 h 246102"/>
                <a:gd name="connsiteX8" fmla="*/ 49157 w 136937"/>
                <a:gd name="connsiteY8" fmla="*/ 16259 h 246102"/>
                <a:gd name="connsiteX9" fmla="*/ 27059 w 136937"/>
                <a:gd name="connsiteY9" fmla="*/ 3400 h 246102"/>
                <a:gd name="connsiteX10" fmla="*/ 27059 w 136937"/>
                <a:gd name="connsiteY10" fmla="*/ 3400 h 24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6937" h="246102">
                  <a:moveTo>
                    <a:pt x="27059" y="3400"/>
                  </a:moveTo>
                  <a:cubicBezTo>
                    <a:pt x="-6279" y="34833"/>
                    <a:pt x="-2183" y="85220"/>
                    <a:pt x="4866" y="126558"/>
                  </a:cubicBezTo>
                  <a:cubicBezTo>
                    <a:pt x="9057" y="150752"/>
                    <a:pt x="21249" y="172945"/>
                    <a:pt x="35250" y="192757"/>
                  </a:cubicBezTo>
                  <a:cubicBezTo>
                    <a:pt x="51443" y="215712"/>
                    <a:pt x="69540" y="248955"/>
                    <a:pt x="101640" y="245907"/>
                  </a:cubicBezTo>
                  <a:cubicBezTo>
                    <a:pt x="116880" y="244478"/>
                    <a:pt x="129738" y="236667"/>
                    <a:pt x="134120" y="221142"/>
                  </a:cubicBezTo>
                  <a:cubicBezTo>
                    <a:pt x="134596" y="219522"/>
                    <a:pt x="134977" y="217998"/>
                    <a:pt x="135453" y="216379"/>
                  </a:cubicBezTo>
                  <a:cubicBezTo>
                    <a:pt x="139359" y="202663"/>
                    <a:pt x="135453" y="186470"/>
                    <a:pt x="124976" y="176565"/>
                  </a:cubicBezTo>
                  <a:cubicBezTo>
                    <a:pt x="100306" y="153323"/>
                    <a:pt x="76303" y="133797"/>
                    <a:pt x="61158" y="102841"/>
                  </a:cubicBezTo>
                  <a:cubicBezTo>
                    <a:pt x="49252" y="78552"/>
                    <a:pt x="39346" y="42357"/>
                    <a:pt x="49157" y="16259"/>
                  </a:cubicBezTo>
                  <a:cubicBezTo>
                    <a:pt x="54110" y="3210"/>
                    <a:pt x="36012" y="-4982"/>
                    <a:pt x="27059" y="3400"/>
                  </a:cubicBezTo>
                  <a:lnTo>
                    <a:pt x="27059" y="3400"/>
                  </a:lnTo>
                  <a:close/>
                </a:path>
              </a:pathLst>
            </a:custGeom>
            <a:solidFill>
              <a:srgbClr val="B3D14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1" name="Freeform: Shape 274">
              <a:extLst>
                <a:ext uri="{FF2B5EF4-FFF2-40B4-BE49-F238E27FC236}">
                  <a16:creationId xmlns:a16="http://schemas.microsoft.com/office/drawing/2014/main" id="{92A5BF2B-FA5B-46F3-BB11-0A90A9F54C2E}"/>
                </a:ext>
              </a:extLst>
            </p:cNvPr>
            <p:cNvSpPr/>
            <p:nvPr/>
          </p:nvSpPr>
          <p:spPr>
            <a:xfrm>
              <a:off x="6126744" y="3327929"/>
              <a:ext cx="132530" cy="143807"/>
            </a:xfrm>
            <a:custGeom>
              <a:avLst/>
              <a:gdLst>
                <a:gd name="connsiteX0" fmla="*/ 41740 w 132530"/>
                <a:gd name="connsiteY0" fmla="*/ 123549 h 143807"/>
                <a:gd name="connsiteX1" fmla="*/ 77744 w 132530"/>
                <a:gd name="connsiteY1" fmla="*/ 86116 h 143807"/>
                <a:gd name="connsiteX2" fmla="*/ 131180 w 132530"/>
                <a:gd name="connsiteY2" fmla="*/ 37158 h 143807"/>
                <a:gd name="connsiteX3" fmla="*/ 111177 w 132530"/>
                <a:gd name="connsiteY3" fmla="*/ 2010 h 143807"/>
                <a:gd name="connsiteX4" fmla="*/ 27262 w 132530"/>
                <a:gd name="connsiteY4" fmla="*/ 49254 h 143807"/>
                <a:gd name="connsiteX5" fmla="*/ 1354 w 132530"/>
                <a:gd name="connsiteY5" fmla="*/ 128979 h 143807"/>
                <a:gd name="connsiteX6" fmla="*/ 41740 w 132530"/>
                <a:gd name="connsiteY6" fmla="*/ 123549 h 143807"/>
                <a:gd name="connsiteX7" fmla="*/ 41740 w 132530"/>
                <a:gd name="connsiteY7" fmla="*/ 123549 h 14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530" h="143807">
                  <a:moveTo>
                    <a:pt x="41740" y="123549"/>
                  </a:moveTo>
                  <a:cubicBezTo>
                    <a:pt x="43454" y="107547"/>
                    <a:pt x="66029" y="94308"/>
                    <a:pt x="77744" y="86116"/>
                  </a:cubicBezTo>
                  <a:cubicBezTo>
                    <a:pt x="99366" y="71067"/>
                    <a:pt x="121655" y="64018"/>
                    <a:pt x="131180" y="37158"/>
                  </a:cubicBezTo>
                  <a:cubicBezTo>
                    <a:pt x="136514" y="22203"/>
                    <a:pt x="125274" y="6201"/>
                    <a:pt x="111177" y="2010"/>
                  </a:cubicBezTo>
                  <a:cubicBezTo>
                    <a:pt x="76220" y="-8467"/>
                    <a:pt x="46502" y="24204"/>
                    <a:pt x="27262" y="49254"/>
                  </a:cubicBezTo>
                  <a:cubicBezTo>
                    <a:pt x="9736" y="72114"/>
                    <a:pt x="-4552" y="99451"/>
                    <a:pt x="1354" y="128979"/>
                  </a:cubicBezTo>
                  <a:cubicBezTo>
                    <a:pt x="6402" y="153458"/>
                    <a:pt x="39454" y="144790"/>
                    <a:pt x="41740" y="123549"/>
                  </a:cubicBezTo>
                  <a:lnTo>
                    <a:pt x="41740" y="123549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2" name="Freeform: Shape 275">
              <a:extLst>
                <a:ext uri="{FF2B5EF4-FFF2-40B4-BE49-F238E27FC236}">
                  <a16:creationId xmlns:a16="http://schemas.microsoft.com/office/drawing/2014/main" id="{E8A983F2-B3EB-4BA4-ACA5-32DB267B5C94}"/>
                </a:ext>
              </a:extLst>
            </p:cNvPr>
            <p:cNvSpPr/>
            <p:nvPr/>
          </p:nvSpPr>
          <p:spPr>
            <a:xfrm>
              <a:off x="6096726" y="3197332"/>
              <a:ext cx="407047" cy="256993"/>
            </a:xfrm>
            <a:custGeom>
              <a:avLst/>
              <a:gdLst>
                <a:gd name="connsiteX0" fmla="*/ 382273 w 407047"/>
                <a:gd name="connsiteY0" fmla="*/ 4116 h 256993"/>
                <a:gd name="connsiteX1" fmla="*/ 296548 w 407047"/>
                <a:gd name="connsiteY1" fmla="*/ 58789 h 256993"/>
                <a:gd name="connsiteX2" fmla="*/ 176057 w 407047"/>
                <a:gd name="connsiteY2" fmla="*/ 75553 h 256993"/>
                <a:gd name="connsiteX3" fmla="*/ 3083 w 407047"/>
                <a:gd name="connsiteY3" fmla="*/ 232430 h 256993"/>
                <a:gd name="connsiteX4" fmla="*/ 59852 w 407047"/>
                <a:gd name="connsiteY4" fmla="*/ 247384 h 256993"/>
                <a:gd name="connsiteX5" fmla="*/ 130337 w 407047"/>
                <a:gd name="connsiteY5" fmla="*/ 178899 h 256993"/>
                <a:gd name="connsiteX6" fmla="*/ 238922 w 407047"/>
                <a:gd name="connsiteY6" fmla="*/ 150515 h 256993"/>
                <a:gd name="connsiteX7" fmla="*/ 407038 w 407047"/>
                <a:gd name="connsiteY7" fmla="*/ 14307 h 256993"/>
                <a:gd name="connsiteX8" fmla="*/ 382273 w 407047"/>
                <a:gd name="connsiteY8" fmla="*/ 4116 h 256993"/>
                <a:gd name="connsiteX9" fmla="*/ 382273 w 407047"/>
                <a:gd name="connsiteY9" fmla="*/ 4116 h 256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047" h="256993">
                  <a:moveTo>
                    <a:pt x="382273" y="4116"/>
                  </a:moveTo>
                  <a:cubicBezTo>
                    <a:pt x="356555" y="30024"/>
                    <a:pt x="332457" y="49740"/>
                    <a:pt x="296548" y="58789"/>
                  </a:cubicBezTo>
                  <a:cubicBezTo>
                    <a:pt x="257591" y="68600"/>
                    <a:pt x="215871" y="70029"/>
                    <a:pt x="176057" y="75553"/>
                  </a:cubicBezTo>
                  <a:cubicBezTo>
                    <a:pt x="98809" y="86221"/>
                    <a:pt x="-20730" y="132132"/>
                    <a:pt x="3083" y="232430"/>
                  </a:cubicBezTo>
                  <a:cubicBezTo>
                    <a:pt x="9083" y="257766"/>
                    <a:pt x="42230" y="264815"/>
                    <a:pt x="59852" y="247384"/>
                  </a:cubicBezTo>
                  <a:cubicBezTo>
                    <a:pt x="86807" y="220905"/>
                    <a:pt x="97571" y="195187"/>
                    <a:pt x="130337" y="178899"/>
                  </a:cubicBezTo>
                  <a:cubicBezTo>
                    <a:pt x="159578" y="164421"/>
                    <a:pt x="203965" y="158040"/>
                    <a:pt x="238922" y="150515"/>
                  </a:cubicBezTo>
                  <a:cubicBezTo>
                    <a:pt x="308073" y="135656"/>
                    <a:pt x="404657" y="97937"/>
                    <a:pt x="407038" y="14307"/>
                  </a:cubicBezTo>
                  <a:cubicBezTo>
                    <a:pt x="407514" y="1639"/>
                    <a:pt x="391036" y="-4743"/>
                    <a:pt x="382273" y="4116"/>
                  </a:cubicBezTo>
                  <a:lnTo>
                    <a:pt x="382273" y="4116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3" name="Freeform: Shape 276">
              <a:extLst>
                <a:ext uri="{FF2B5EF4-FFF2-40B4-BE49-F238E27FC236}">
                  <a16:creationId xmlns:a16="http://schemas.microsoft.com/office/drawing/2014/main" id="{E95D433B-D0DA-4936-976D-B468D0DB6EF9}"/>
                </a:ext>
              </a:extLst>
            </p:cNvPr>
            <p:cNvSpPr/>
            <p:nvPr/>
          </p:nvSpPr>
          <p:spPr>
            <a:xfrm>
              <a:off x="6207956" y="3436982"/>
              <a:ext cx="189248" cy="105686"/>
            </a:xfrm>
            <a:custGeom>
              <a:avLst/>
              <a:gdLst>
                <a:gd name="connsiteX0" fmla="*/ 27013 w 189248"/>
                <a:gd name="connsiteY0" fmla="*/ 101459 h 105686"/>
                <a:gd name="connsiteX1" fmla="*/ 170079 w 189248"/>
                <a:gd name="connsiteY1" fmla="*/ 77933 h 105686"/>
                <a:gd name="connsiteX2" fmla="*/ 177984 w 189248"/>
                <a:gd name="connsiteY2" fmla="*/ 16877 h 105686"/>
                <a:gd name="connsiteX3" fmla="*/ 2724 w 189248"/>
                <a:gd name="connsiteY3" fmla="*/ 94982 h 105686"/>
                <a:gd name="connsiteX4" fmla="*/ 27013 w 189248"/>
                <a:gd name="connsiteY4" fmla="*/ 101459 h 105686"/>
                <a:gd name="connsiteX5" fmla="*/ 27013 w 189248"/>
                <a:gd name="connsiteY5" fmla="*/ 101459 h 105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48" h="105686">
                  <a:moveTo>
                    <a:pt x="27013" y="101459"/>
                  </a:moveTo>
                  <a:cubicBezTo>
                    <a:pt x="67208" y="59645"/>
                    <a:pt x="124549" y="97649"/>
                    <a:pt x="170079" y="77933"/>
                  </a:cubicBezTo>
                  <a:cubicBezTo>
                    <a:pt x="192367" y="68217"/>
                    <a:pt x="195510" y="32022"/>
                    <a:pt x="177984" y="16877"/>
                  </a:cubicBezTo>
                  <a:cubicBezTo>
                    <a:pt x="130074" y="-24556"/>
                    <a:pt x="-22136" y="13639"/>
                    <a:pt x="2724" y="94982"/>
                  </a:cubicBezTo>
                  <a:cubicBezTo>
                    <a:pt x="5868" y="105269"/>
                    <a:pt x="19202" y="109556"/>
                    <a:pt x="27013" y="101459"/>
                  </a:cubicBezTo>
                  <a:lnTo>
                    <a:pt x="27013" y="101459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4" name="Freeform: Shape 277">
              <a:extLst>
                <a:ext uri="{FF2B5EF4-FFF2-40B4-BE49-F238E27FC236}">
                  <a16:creationId xmlns:a16="http://schemas.microsoft.com/office/drawing/2014/main" id="{43306FB8-B784-4F97-B758-6E551C9D3ABF}"/>
                </a:ext>
              </a:extLst>
            </p:cNvPr>
            <p:cNvSpPr/>
            <p:nvPr/>
          </p:nvSpPr>
          <p:spPr>
            <a:xfrm>
              <a:off x="5943066" y="3209793"/>
              <a:ext cx="110315" cy="175884"/>
            </a:xfrm>
            <a:custGeom>
              <a:avLst/>
              <a:gdLst>
                <a:gd name="connsiteX0" fmla="*/ 6439 w 110315"/>
                <a:gd name="connsiteY0" fmla="*/ 24992 h 175884"/>
                <a:gd name="connsiteX1" fmla="*/ 11963 w 110315"/>
                <a:gd name="connsiteY1" fmla="*/ 71093 h 175884"/>
                <a:gd name="connsiteX2" fmla="*/ 12439 w 110315"/>
                <a:gd name="connsiteY2" fmla="*/ 88619 h 175884"/>
                <a:gd name="connsiteX3" fmla="*/ 7296 w 110315"/>
                <a:gd name="connsiteY3" fmla="*/ 93763 h 175884"/>
                <a:gd name="connsiteX4" fmla="*/ 26917 w 110315"/>
                <a:gd name="connsiteY4" fmla="*/ 168629 h 175884"/>
                <a:gd name="connsiteX5" fmla="*/ 107308 w 110315"/>
                <a:gd name="connsiteY5" fmla="*/ 135958 h 175884"/>
                <a:gd name="connsiteX6" fmla="*/ 54730 w 110315"/>
                <a:gd name="connsiteY6" fmla="*/ 12038 h 175884"/>
                <a:gd name="connsiteX7" fmla="*/ 6439 w 110315"/>
                <a:gd name="connsiteY7" fmla="*/ 24992 h 175884"/>
                <a:gd name="connsiteX8" fmla="*/ 6439 w 110315"/>
                <a:gd name="connsiteY8" fmla="*/ 24992 h 17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315" h="175884">
                  <a:moveTo>
                    <a:pt x="6439" y="24992"/>
                  </a:moveTo>
                  <a:cubicBezTo>
                    <a:pt x="6629" y="40518"/>
                    <a:pt x="9487" y="55758"/>
                    <a:pt x="11963" y="71093"/>
                  </a:cubicBezTo>
                  <a:cubicBezTo>
                    <a:pt x="12916" y="76808"/>
                    <a:pt x="12630" y="82809"/>
                    <a:pt x="12439" y="88619"/>
                  </a:cubicBezTo>
                  <a:cubicBezTo>
                    <a:pt x="12725" y="79570"/>
                    <a:pt x="9582" y="89762"/>
                    <a:pt x="7296" y="93763"/>
                  </a:cubicBezTo>
                  <a:cubicBezTo>
                    <a:pt x="-7658" y="119575"/>
                    <a:pt x="1105" y="153484"/>
                    <a:pt x="26917" y="168629"/>
                  </a:cubicBezTo>
                  <a:cubicBezTo>
                    <a:pt x="57207" y="186346"/>
                    <a:pt x="98164" y="170153"/>
                    <a:pt x="107308" y="135958"/>
                  </a:cubicBezTo>
                  <a:cubicBezTo>
                    <a:pt x="121501" y="82523"/>
                    <a:pt x="82353" y="50614"/>
                    <a:pt x="54730" y="12038"/>
                  </a:cubicBezTo>
                  <a:cubicBezTo>
                    <a:pt x="40443" y="-7964"/>
                    <a:pt x="6153" y="-2630"/>
                    <a:pt x="6439" y="24992"/>
                  </a:cubicBezTo>
                  <a:lnTo>
                    <a:pt x="6439" y="24992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5" name="Freeform: Shape 278">
              <a:extLst>
                <a:ext uri="{FF2B5EF4-FFF2-40B4-BE49-F238E27FC236}">
                  <a16:creationId xmlns:a16="http://schemas.microsoft.com/office/drawing/2014/main" id="{CC5DC65E-4D05-4CBC-A25F-CF96AE3B7E0A}"/>
                </a:ext>
              </a:extLst>
            </p:cNvPr>
            <p:cNvSpPr/>
            <p:nvPr/>
          </p:nvSpPr>
          <p:spPr>
            <a:xfrm>
              <a:off x="5987985" y="3199066"/>
              <a:ext cx="9154" cy="22621"/>
            </a:xfrm>
            <a:custGeom>
              <a:avLst/>
              <a:gdLst>
                <a:gd name="connsiteX0" fmla="*/ 8953 w 9154"/>
                <a:gd name="connsiteY0" fmla="*/ 18479 h 22621"/>
                <a:gd name="connsiteX1" fmla="*/ 9144 w 9154"/>
                <a:gd name="connsiteY1" fmla="*/ 10192 h 22621"/>
                <a:gd name="connsiteX2" fmla="*/ 7715 w 9154"/>
                <a:gd name="connsiteY2" fmla="*/ 2286 h 22621"/>
                <a:gd name="connsiteX3" fmla="*/ 1429 w 9154"/>
                <a:gd name="connsiteY3" fmla="*/ 2286 h 22621"/>
                <a:gd name="connsiteX4" fmla="*/ 0 w 9154"/>
                <a:gd name="connsiteY4" fmla="*/ 10192 h 22621"/>
                <a:gd name="connsiteX5" fmla="*/ 191 w 9154"/>
                <a:gd name="connsiteY5" fmla="*/ 18479 h 22621"/>
                <a:gd name="connsiteX6" fmla="*/ 8953 w 9154"/>
                <a:gd name="connsiteY6" fmla="*/ 18479 h 22621"/>
                <a:gd name="connsiteX7" fmla="*/ 8953 w 9154"/>
                <a:gd name="connsiteY7" fmla="*/ 18479 h 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54" h="22621">
                  <a:moveTo>
                    <a:pt x="8953" y="18479"/>
                  </a:moveTo>
                  <a:cubicBezTo>
                    <a:pt x="9049" y="15716"/>
                    <a:pt x="9049" y="12954"/>
                    <a:pt x="9144" y="10192"/>
                  </a:cubicBezTo>
                  <a:cubicBezTo>
                    <a:pt x="9239" y="7334"/>
                    <a:pt x="8668" y="4953"/>
                    <a:pt x="7715" y="2286"/>
                  </a:cubicBezTo>
                  <a:cubicBezTo>
                    <a:pt x="6668" y="-762"/>
                    <a:pt x="2476" y="-762"/>
                    <a:pt x="1429" y="2286"/>
                  </a:cubicBezTo>
                  <a:cubicBezTo>
                    <a:pt x="572" y="5048"/>
                    <a:pt x="0" y="7334"/>
                    <a:pt x="0" y="10192"/>
                  </a:cubicBezTo>
                  <a:cubicBezTo>
                    <a:pt x="95" y="12954"/>
                    <a:pt x="95" y="15716"/>
                    <a:pt x="191" y="18479"/>
                  </a:cubicBezTo>
                  <a:cubicBezTo>
                    <a:pt x="476" y="24003"/>
                    <a:pt x="8858" y="24003"/>
                    <a:pt x="8953" y="18479"/>
                  </a:cubicBezTo>
                  <a:lnTo>
                    <a:pt x="8953" y="18479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6" name="Freeform: Shape 279">
              <a:extLst>
                <a:ext uri="{FF2B5EF4-FFF2-40B4-BE49-F238E27FC236}">
                  <a16:creationId xmlns:a16="http://schemas.microsoft.com/office/drawing/2014/main" id="{6C90CF92-9DD4-4316-B080-61850E21AF40}"/>
                </a:ext>
              </a:extLst>
            </p:cNvPr>
            <p:cNvSpPr/>
            <p:nvPr/>
          </p:nvSpPr>
          <p:spPr>
            <a:xfrm>
              <a:off x="5994261" y="3332289"/>
              <a:ext cx="4367" cy="16008"/>
            </a:xfrm>
            <a:custGeom>
              <a:avLst/>
              <a:gdLst>
                <a:gd name="connsiteX0" fmla="*/ 3821 w 4367"/>
                <a:gd name="connsiteY0" fmla="*/ 317 h 16008"/>
                <a:gd name="connsiteX1" fmla="*/ 1820 w 4367"/>
                <a:gd name="connsiteY1" fmla="*/ 7937 h 16008"/>
                <a:gd name="connsiteX2" fmla="*/ 11 w 4367"/>
                <a:gd name="connsiteY2" fmla="*/ 15652 h 16008"/>
                <a:gd name="connsiteX3" fmla="*/ 487 w 4367"/>
                <a:gd name="connsiteY3" fmla="*/ 15843 h 16008"/>
                <a:gd name="connsiteX4" fmla="*/ 1820 w 4367"/>
                <a:gd name="connsiteY4" fmla="*/ 9175 h 16008"/>
                <a:gd name="connsiteX5" fmla="*/ 4297 w 4367"/>
                <a:gd name="connsiteY5" fmla="*/ 508 h 16008"/>
                <a:gd name="connsiteX6" fmla="*/ 3821 w 4367"/>
                <a:gd name="connsiteY6" fmla="*/ 317 h 16008"/>
                <a:gd name="connsiteX7" fmla="*/ 3821 w 4367"/>
                <a:gd name="connsiteY7" fmla="*/ 317 h 16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67" h="16008">
                  <a:moveTo>
                    <a:pt x="3821" y="317"/>
                  </a:moveTo>
                  <a:cubicBezTo>
                    <a:pt x="3630" y="2794"/>
                    <a:pt x="2487" y="5461"/>
                    <a:pt x="1820" y="7937"/>
                  </a:cubicBezTo>
                  <a:cubicBezTo>
                    <a:pt x="1154" y="10509"/>
                    <a:pt x="582" y="13081"/>
                    <a:pt x="11" y="15652"/>
                  </a:cubicBezTo>
                  <a:cubicBezTo>
                    <a:pt x="-85" y="16033"/>
                    <a:pt x="487" y="16129"/>
                    <a:pt x="487" y="15843"/>
                  </a:cubicBezTo>
                  <a:cubicBezTo>
                    <a:pt x="868" y="13652"/>
                    <a:pt x="1344" y="11366"/>
                    <a:pt x="1820" y="9175"/>
                  </a:cubicBezTo>
                  <a:cubicBezTo>
                    <a:pt x="2392" y="6413"/>
                    <a:pt x="2868" y="2984"/>
                    <a:pt x="4297" y="508"/>
                  </a:cubicBezTo>
                  <a:cubicBezTo>
                    <a:pt x="4583" y="31"/>
                    <a:pt x="3916" y="-254"/>
                    <a:pt x="3821" y="317"/>
                  </a:cubicBezTo>
                  <a:lnTo>
                    <a:pt x="3821" y="317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7" name="Freeform: Shape 280">
              <a:extLst>
                <a:ext uri="{FF2B5EF4-FFF2-40B4-BE49-F238E27FC236}">
                  <a16:creationId xmlns:a16="http://schemas.microsoft.com/office/drawing/2014/main" id="{83A98A15-3873-4D98-AC59-C449D187F874}"/>
                </a:ext>
              </a:extLst>
            </p:cNvPr>
            <p:cNvSpPr/>
            <p:nvPr/>
          </p:nvSpPr>
          <p:spPr>
            <a:xfrm>
              <a:off x="5967609" y="3255900"/>
              <a:ext cx="40788" cy="93274"/>
            </a:xfrm>
            <a:custGeom>
              <a:avLst/>
              <a:gdLst>
                <a:gd name="connsiteX0" fmla="*/ 470 w 40788"/>
                <a:gd name="connsiteY0" fmla="*/ 14509 h 93274"/>
                <a:gd name="connsiteX1" fmla="*/ 7994 w 40788"/>
                <a:gd name="connsiteY1" fmla="*/ 80422 h 93274"/>
                <a:gd name="connsiteX2" fmla="*/ 32664 w 40788"/>
                <a:gd name="connsiteY2" fmla="*/ 87089 h 93274"/>
                <a:gd name="connsiteX3" fmla="*/ 21710 w 40788"/>
                <a:gd name="connsiteY3" fmla="*/ 5555 h 93274"/>
                <a:gd name="connsiteX4" fmla="*/ 470 w 40788"/>
                <a:gd name="connsiteY4" fmla="*/ 14509 h 93274"/>
                <a:gd name="connsiteX5" fmla="*/ 470 w 40788"/>
                <a:gd name="connsiteY5" fmla="*/ 14509 h 93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88" h="93274">
                  <a:moveTo>
                    <a:pt x="470" y="14509"/>
                  </a:moveTo>
                  <a:cubicBezTo>
                    <a:pt x="6470" y="35845"/>
                    <a:pt x="9042" y="58324"/>
                    <a:pt x="7994" y="80422"/>
                  </a:cubicBezTo>
                  <a:cubicBezTo>
                    <a:pt x="7328" y="94042"/>
                    <a:pt x="25997" y="97757"/>
                    <a:pt x="32664" y="87089"/>
                  </a:cubicBezTo>
                  <a:cubicBezTo>
                    <a:pt x="50000" y="59181"/>
                    <a:pt x="36379" y="31463"/>
                    <a:pt x="21710" y="5555"/>
                  </a:cubicBezTo>
                  <a:cubicBezTo>
                    <a:pt x="15138" y="-5875"/>
                    <a:pt x="-3150" y="1936"/>
                    <a:pt x="470" y="14509"/>
                  </a:cubicBezTo>
                  <a:lnTo>
                    <a:pt x="470" y="14509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8" name="Freeform: Shape 281">
              <a:extLst>
                <a:ext uri="{FF2B5EF4-FFF2-40B4-BE49-F238E27FC236}">
                  <a16:creationId xmlns:a16="http://schemas.microsoft.com/office/drawing/2014/main" id="{F840A059-C237-4ACF-842A-E97E5F6F763E}"/>
                </a:ext>
              </a:extLst>
            </p:cNvPr>
            <p:cNvSpPr/>
            <p:nvPr/>
          </p:nvSpPr>
          <p:spPr>
            <a:xfrm>
              <a:off x="6053589" y="3053769"/>
              <a:ext cx="147816" cy="90562"/>
            </a:xfrm>
            <a:custGeom>
              <a:avLst/>
              <a:gdLst>
                <a:gd name="connsiteX0" fmla="*/ 6215 w 147816"/>
                <a:gd name="connsiteY0" fmla="*/ 12995 h 90562"/>
                <a:gd name="connsiteX1" fmla="*/ 138517 w 147816"/>
                <a:gd name="connsiteY1" fmla="*/ 89005 h 90562"/>
                <a:gd name="connsiteX2" fmla="*/ 146995 w 147816"/>
                <a:gd name="connsiteY2" fmla="*/ 82432 h 90562"/>
                <a:gd name="connsiteX3" fmla="*/ 6215 w 147816"/>
                <a:gd name="connsiteY3" fmla="*/ 41 h 90562"/>
                <a:gd name="connsiteX4" fmla="*/ 6215 w 147816"/>
                <a:gd name="connsiteY4" fmla="*/ 12995 h 90562"/>
                <a:gd name="connsiteX5" fmla="*/ 6215 w 147816"/>
                <a:gd name="connsiteY5" fmla="*/ 12995 h 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6" h="90562">
                  <a:moveTo>
                    <a:pt x="6215" y="12995"/>
                  </a:moveTo>
                  <a:cubicBezTo>
                    <a:pt x="61365" y="19186"/>
                    <a:pt x="101180" y="50238"/>
                    <a:pt x="138517" y="89005"/>
                  </a:cubicBezTo>
                  <a:cubicBezTo>
                    <a:pt x="142709" y="93386"/>
                    <a:pt x="150329" y="87671"/>
                    <a:pt x="146995" y="82432"/>
                  </a:cubicBezTo>
                  <a:cubicBezTo>
                    <a:pt x="115848" y="34712"/>
                    <a:pt x="62413" y="5661"/>
                    <a:pt x="6215" y="41"/>
                  </a:cubicBezTo>
                  <a:cubicBezTo>
                    <a:pt x="-2167" y="-816"/>
                    <a:pt x="-1976" y="12043"/>
                    <a:pt x="6215" y="12995"/>
                  </a:cubicBezTo>
                  <a:lnTo>
                    <a:pt x="6215" y="12995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9" name="Freeform: Shape 282">
              <a:extLst>
                <a:ext uri="{FF2B5EF4-FFF2-40B4-BE49-F238E27FC236}">
                  <a16:creationId xmlns:a16="http://schemas.microsoft.com/office/drawing/2014/main" id="{673599B5-6560-4E2E-8F1E-993F46750675}"/>
                </a:ext>
              </a:extLst>
            </p:cNvPr>
            <p:cNvSpPr/>
            <p:nvPr/>
          </p:nvSpPr>
          <p:spPr>
            <a:xfrm>
              <a:off x="6285741" y="2967856"/>
              <a:ext cx="171617" cy="156146"/>
            </a:xfrm>
            <a:custGeom>
              <a:avLst/>
              <a:gdLst>
                <a:gd name="connsiteX0" fmla="*/ 1711 w 171617"/>
                <a:gd name="connsiteY0" fmla="*/ 12421 h 156146"/>
                <a:gd name="connsiteX1" fmla="*/ 80006 w 171617"/>
                <a:gd name="connsiteY1" fmla="*/ 60332 h 156146"/>
                <a:gd name="connsiteX2" fmla="*/ 142109 w 171617"/>
                <a:gd name="connsiteY2" fmla="*/ 148248 h 156146"/>
                <a:gd name="connsiteX3" fmla="*/ 171256 w 171617"/>
                <a:gd name="connsiteY3" fmla="*/ 140342 h 156146"/>
                <a:gd name="connsiteX4" fmla="*/ 116487 w 171617"/>
                <a:gd name="connsiteY4" fmla="*/ 41853 h 156146"/>
                <a:gd name="connsiteX5" fmla="*/ 4378 w 171617"/>
                <a:gd name="connsiteY5" fmla="*/ 2039 h 156146"/>
                <a:gd name="connsiteX6" fmla="*/ 1711 w 171617"/>
                <a:gd name="connsiteY6" fmla="*/ 12421 h 156146"/>
                <a:gd name="connsiteX7" fmla="*/ 1711 w 171617"/>
                <a:gd name="connsiteY7" fmla="*/ 12421 h 15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617" h="156146">
                  <a:moveTo>
                    <a:pt x="1711" y="12421"/>
                  </a:moveTo>
                  <a:cubicBezTo>
                    <a:pt x="20380" y="35091"/>
                    <a:pt x="55813" y="44139"/>
                    <a:pt x="80006" y="60332"/>
                  </a:cubicBezTo>
                  <a:cubicBezTo>
                    <a:pt x="113344" y="82620"/>
                    <a:pt x="124869" y="114243"/>
                    <a:pt x="142109" y="148248"/>
                  </a:cubicBezTo>
                  <a:cubicBezTo>
                    <a:pt x="149825" y="163392"/>
                    <a:pt x="169922" y="154534"/>
                    <a:pt x="171256" y="140342"/>
                  </a:cubicBezTo>
                  <a:cubicBezTo>
                    <a:pt x="175161" y="100623"/>
                    <a:pt x="146777" y="64428"/>
                    <a:pt x="116487" y="41853"/>
                  </a:cubicBezTo>
                  <a:cubicBezTo>
                    <a:pt x="88388" y="20994"/>
                    <a:pt x="41049" y="-7962"/>
                    <a:pt x="4378" y="2039"/>
                  </a:cubicBezTo>
                  <a:cubicBezTo>
                    <a:pt x="-385" y="3372"/>
                    <a:pt x="-1242" y="8897"/>
                    <a:pt x="1711" y="12421"/>
                  </a:cubicBezTo>
                  <a:lnTo>
                    <a:pt x="1711" y="12421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0" name="Freeform: Shape 283">
              <a:extLst>
                <a:ext uri="{FF2B5EF4-FFF2-40B4-BE49-F238E27FC236}">
                  <a16:creationId xmlns:a16="http://schemas.microsoft.com/office/drawing/2014/main" id="{67376CB0-C0BE-4ABB-9110-68E522E20577}"/>
                </a:ext>
              </a:extLst>
            </p:cNvPr>
            <p:cNvSpPr/>
            <p:nvPr/>
          </p:nvSpPr>
          <p:spPr>
            <a:xfrm>
              <a:off x="6522849" y="3352622"/>
              <a:ext cx="125860" cy="79056"/>
            </a:xfrm>
            <a:custGeom>
              <a:avLst/>
              <a:gdLst>
                <a:gd name="connsiteX0" fmla="*/ 6728 w 125860"/>
                <a:gd name="connsiteY0" fmla="*/ 79044 h 79056"/>
                <a:gd name="connsiteX1" fmla="*/ 125124 w 125860"/>
                <a:gd name="connsiteY1" fmla="*/ 12941 h 79056"/>
                <a:gd name="connsiteX2" fmla="*/ 111979 w 125860"/>
                <a:gd name="connsiteY2" fmla="*/ 2844 h 79056"/>
                <a:gd name="connsiteX3" fmla="*/ 6633 w 125860"/>
                <a:gd name="connsiteY3" fmla="*/ 65043 h 79056"/>
                <a:gd name="connsiteX4" fmla="*/ 6728 w 125860"/>
                <a:gd name="connsiteY4" fmla="*/ 79044 h 79056"/>
                <a:gd name="connsiteX5" fmla="*/ 6728 w 125860"/>
                <a:gd name="connsiteY5" fmla="*/ 79044 h 7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860" h="79056">
                  <a:moveTo>
                    <a:pt x="6728" y="79044"/>
                  </a:moveTo>
                  <a:cubicBezTo>
                    <a:pt x="50448" y="76663"/>
                    <a:pt x="106360" y="55994"/>
                    <a:pt x="125124" y="12941"/>
                  </a:cubicBezTo>
                  <a:cubicBezTo>
                    <a:pt x="128648" y="4940"/>
                    <a:pt x="118742" y="-4966"/>
                    <a:pt x="111979" y="2844"/>
                  </a:cubicBezTo>
                  <a:cubicBezTo>
                    <a:pt x="83595" y="35325"/>
                    <a:pt x="50734" y="59709"/>
                    <a:pt x="6633" y="65043"/>
                  </a:cubicBezTo>
                  <a:cubicBezTo>
                    <a:pt x="-1940" y="65995"/>
                    <a:pt x="-2511" y="79521"/>
                    <a:pt x="6728" y="79044"/>
                  </a:cubicBezTo>
                  <a:lnTo>
                    <a:pt x="6728" y="79044"/>
                  </a:lnTo>
                  <a:close/>
                </a:path>
              </a:pathLst>
            </a:custGeom>
            <a:solidFill>
              <a:srgbClr val="99B5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1" name="Freeform: Shape 284">
              <a:extLst>
                <a:ext uri="{FF2B5EF4-FFF2-40B4-BE49-F238E27FC236}">
                  <a16:creationId xmlns:a16="http://schemas.microsoft.com/office/drawing/2014/main" id="{4A46866A-FF50-4B90-B67E-826E7D9F68A9}"/>
                </a:ext>
              </a:extLst>
            </p:cNvPr>
            <p:cNvSpPr/>
            <p:nvPr/>
          </p:nvSpPr>
          <p:spPr>
            <a:xfrm>
              <a:off x="6311869" y="3180744"/>
              <a:ext cx="275657" cy="464408"/>
            </a:xfrm>
            <a:custGeom>
              <a:avLst/>
              <a:gdLst>
                <a:gd name="connsiteX0" fmla="*/ 225328 w 275657"/>
                <a:gd name="connsiteY0" fmla="*/ 27943 h 464408"/>
                <a:gd name="connsiteX1" fmla="*/ 44544 w 275657"/>
                <a:gd name="connsiteY1" fmla="*/ 26800 h 464408"/>
                <a:gd name="connsiteX2" fmla="*/ 253 w 275657"/>
                <a:gd name="connsiteY2" fmla="*/ 136909 h 464408"/>
                <a:gd name="connsiteX3" fmla="*/ 21017 w 275657"/>
                <a:gd name="connsiteY3" fmla="*/ 250161 h 464408"/>
                <a:gd name="connsiteX4" fmla="*/ 64927 w 275657"/>
                <a:gd name="connsiteY4" fmla="*/ 464092 h 464408"/>
                <a:gd name="connsiteX5" fmla="*/ 262285 w 275657"/>
                <a:gd name="connsiteY5" fmla="*/ 227968 h 464408"/>
                <a:gd name="connsiteX6" fmla="*/ 225328 w 275657"/>
                <a:gd name="connsiteY6" fmla="*/ 27943 h 464408"/>
                <a:gd name="connsiteX7" fmla="*/ 189514 w 275657"/>
                <a:gd name="connsiteY7" fmla="*/ 117668 h 464408"/>
                <a:gd name="connsiteX8" fmla="*/ 189705 w 275657"/>
                <a:gd name="connsiteY8" fmla="*/ 115001 h 464408"/>
                <a:gd name="connsiteX9" fmla="*/ 189800 w 275657"/>
                <a:gd name="connsiteY9" fmla="*/ 117382 h 464408"/>
                <a:gd name="connsiteX10" fmla="*/ 189514 w 275657"/>
                <a:gd name="connsiteY10" fmla="*/ 117668 h 46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5657" h="464408">
                  <a:moveTo>
                    <a:pt x="225328" y="27943"/>
                  </a:moveTo>
                  <a:cubicBezTo>
                    <a:pt x="176560" y="-5585"/>
                    <a:pt x="92455" y="-12443"/>
                    <a:pt x="44544" y="26800"/>
                  </a:cubicBezTo>
                  <a:cubicBezTo>
                    <a:pt x="7682" y="56899"/>
                    <a:pt x="-1748" y="96618"/>
                    <a:pt x="253" y="136909"/>
                  </a:cubicBezTo>
                  <a:cubicBezTo>
                    <a:pt x="2062" y="174723"/>
                    <a:pt x="12445" y="212918"/>
                    <a:pt x="21017" y="250161"/>
                  </a:cubicBezTo>
                  <a:cubicBezTo>
                    <a:pt x="32447" y="299977"/>
                    <a:pt x="28351" y="461330"/>
                    <a:pt x="64927" y="464092"/>
                  </a:cubicBezTo>
                  <a:cubicBezTo>
                    <a:pt x="172369" y="472284"/>
                    <a:pt x="246093" y="319217"/>
                    <a:pt x="262285" y="227968"/>
                  </a:cubicBezTo>
                  <a:cubicBezTo>
                    <a:pt x="273620" y="163007"/>
                    <a:pt x="298480" y="78235"/>
                    <a:pt x="225328" y="27943"/>
                  </a:cubicBezTo>
                  <a:close/>
                  <a:moveTo>
                    <a:pt x="189514" y="117668"/>
                  </a:moveTo>
                  <a:cubicBezTo>
                    <a:pt x="189610" y="116811"/>
                    <a:pt x="189610" y="115954"/>
                    <a:pt x="189705" y="115001"/>
                  </a:cubicBezTo>
                  <a:cubicBezTo>
                    <a:pt x="189705" y="116049"/>
                    <a:pt x="189705" y="116811"/>
                    <a:pt x="189800" y="117382"/>
                  </a:cubicBezTo>
                  <a:cubicBezTo>
                    <a:pt x="189705" y="117478"/>
                    <a:pt x="189610" y="117573"/>
                    <a:pt x="189514" y="117668"/>
                  </a:cubicBezTo>
                  <a:close/>
                </a:path>
              </a:pathLst>
            </a:custGeom>
            <a:solidFill>
              <a:srgbClr val="D3E091">
                <a:alpha val="41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2" name="Freeform: Shape 285">
              <a:extLst>
                <a:ext uri="{FF2B5EF4-FFF2-40B4-BE49-F238E27FC236}">
                  <a16:creationId xmlns:a16="http://schemas.microsoft.com/office/drawing/2014/main" id="{E435C90F-0A7F-489E-B88B-BBDB44D9E3D6}"/>
                </a:ext>
              </a:extLst>
            </p:cNvPr>
            <p:cNvSpPr/>
            <p:nvPr/>
          </p:nvSpPr>
          <p:spPr>
            <a:xfrm>
              <a:off x="6356063" y="3216516"/>
              <a:ext cx="198942" cy="430995"/>
            </a:xfrm>
            <a:custGeom>
              <a:avLst/>
              <a:gdLst>
                <a:gd name="connsiteX0" fmla="*/ 162655 w 198942"/>
                <a:gd name="connsiteY0" fmla="*/ 25889 h 430995"/>
                <a:gd name="connsiteX1" fmla="*/ 32163 w 198942"/>
                <a:gd name="connsiteY1" fmla="*/ 24841 h 430995"/>
                <a:gd name="connsiteX2" fmla="*/ 159 w 198942"/>
                <a:gd name="connsiteY2" fmla="*/ 127045 h 430995"/>
                <a:gd name="connsiteX3" fmla="*/ 15113 w 198942"/>
                <a:gd name="connsiteY3" fmla="*/ 232105 h 430995"/>
                <a:gd name="connsiteX4" fmla="*/ 46736 w 198942"/>
                <a:gd name="connsiteY4" fmla="*/ 430702 h 430995"/>
                <a:gd name="connsiteX5" fmla="*/ 189135 w 198942"/>
                <a:gd name="connsiteY5" fmla="*/ 211531 h 430995"/>
                <a:gd name="connsiteX6" fmla="*/ 162655 w 198942"/>
                <a:gd name="connsiteY6" fmla="*/ 25889 h 430995"/>
                <a:gd name="connsiteX7" fmla="*/ 136842 w 198942"/>
                <a:gd name="connsiteY7" fmla="*/ 109138 h 430995"/>
                <a:gd name="connsiteX8" fmla="*/ 136938 w 198942"/>
                <a:gd name="connsiteY8" fmla="*/ 106661 h 430995"/>
                <a:gd name="connsiteX9" fmla="*/ 137033 w 198942"/>
                <a:gd name="connsiteY9" fmla="*/ 108852 h 430995"/>
                <a:gd name="connsiteX10" fmla="*/ 136842 w 198942"/>
                <a:gd name="connsiteY10" fmla="*/ 109138 h 43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942" h="430995">
                  <a:moveTo>
                    <a:pt x="162655" y="25889"/>
                  </a:moveTo>
                  <a:cubicBezTo>
                    <a:pt x="127413" y="-5162"/>
                    <a:pt x="66738" y="-11544"/>
                    <a:pt x="32163" y="24841"/>
                  </a:cubicBezTo>
                  <a:cubicBezTo>
                    <a:pt x="5588" y="52845"/>
                    <a:pt x="-1175" y="89611"/>
                    <a:pt x="159" y="127045"/>
                  </a:cubicBezTo>
                  <a:cubicBezTo>
                    <a:pt x="1492" y="162192"/>
                    <a:pt x="9017" y="197625"/>
                    <a:pt x="15113" y="232105"/>
                  </a:cubicBezTo>
                  <a:cubicBezTo>
                    <a:pt x="23304" y="278397"/>
                    <a:pt x="20352" y="428130"/>
                    <a:pt x="46736" y="430702"/>
                  </a:cubicBezTo>
                  <a:cubicBezTo>
                    <a:pt x="124269" y="438322"/>
                    <a:pt x="177419" y="296209"/>
                    <a:pt x="189135" y="211531"/>
                  </a:cubicBezTo>
                  <a:cubicBezTo>
                    <a:pt x="197517" y="151238"/>
                    <a:pt x="215424" y="72562"/>
                    <a:pt x="162655" y="25889"/>
                  </a:cubicBezTo>
                  <a:close/>
                  <a:moveTo>
                    <a:pt x="136842" y="109138"/>
                  </a:moveTo>
                  <a:cubicBezTo>
                    <a:pt x="136842" y="108280"/>
                    <a:pt x="136938" y="107518"/>
                    <a:pt x="136938" y="106661"/>
                  </a:cubicBezTo>
                  <a:cubicBezTo>
                    <a:pt x="136938" y="107614"/>
                    <a:pt x="136938" y="108280"/>
                    <a:pt x="137033" y="108852"/>
                  </a:cubicBezTo>
                  <a:cubicBezTo>
                    <a:pt x="136938" y="109042"/>
                    <a:pt x="136842" y="109042"/>
                    <a:pt x="136842" y="109138"/>
                  </a:cubicBezTo>
                  <a:close/>
                </a:path>
              </a:pathLst>
            </a:custGeom>
            <a:solidFill>
              <a:srgbClr val="D3E091">
                <a:alpha val="5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3" name="Freeform: Shape 286">
              <a:extLst>
                <a:ext uri="{FF2B5EF4-FFF2-40B4-BE49-F238E27FC236}">
                  <a16:creationId xmlns:a16="http://schemas.microsoft.com/office/drawing/2014/main" id="{9970364B-521E-444C-BA3F-14A076E834E5}"/>
                </a:ext>
              </a:extLst>
            </p:cNvPr>
            <p:cNvSpPr/>
            <p:nvPr/>
          </p:nvSpPr>
          <p:spPr>
            <a:xfrm>
              <a:off x="6390582" y="3337307"/>
              <a:ext cx="129939" cy="281620"/>
            </a:xfrm>
            <a:custGeom>
              <a:avLst/>
              <a:gdLst>
                <a:gd name="connsiteX0" fmla="*/ 106229 w 129939"/>
                <a:gd name="connsiteY0" fmla="*/ 16921 h 281620"/>
                <a:gd name="connsiteX1" fmla="*/ 20980 w 129939"/>
                <a:gd name="connsiteY1" fmla="*/ 16254 h 281620"/>
                <a:gd name="connsiteX2" fmla="*/ 121 w 129939"/>
                <a:gd name="connsiteY2" fmla="*/ 83025 h 281620"/>
                <a:gd name="connsiteX3" fmla="*/ 9931 w 129939"/>
                <a:gd name="connsiteY3" fmla="*/ 151700 h 281620"/>
                <a:gd name="connsiteX4" fmla="*/ 30601 w 129939"/>
                <a:gd name="connsiteY4" fmla="*/ 281430 h 281620"/>
                <a:gd name="connsiteX5" fmla="*/ 123565 w 129939"/>
                <a:gd name="connsiteY5" fmla="*/ 138270 h 281620"/>
                <a:gd name="connsiteX6" fmla="*/ 106229 w 129939"/>
                <a:gd name="connsiteY6" fmla="*/ 16921 h 281620"/>
                <a:gd name="connsiteX7" fmla="*/ 89370 w 129939"/>
                <a:gd name="connsiteY7" fmla="*/ 71309 h 281620"/>
                <a:gd name="connsiteX8" fmla="*/ 89465 w 129939"/>
                <a:gd name="connsiteY8" fmla="*/ 69690 h 281620"/>
                <a:gd name="connsiteX9" fmla="*/ 89465 w 129939"/>
                <a:gd name="connsiteY9" fmla="*/ 71118 h 281620"/>
                <a:gd name="connsiteX10" fmla="*/ 89370 w 129939"/>
                <a:gd name="connsiteY10" fmla="*/ 71309 h 28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939" h="281620">
                  <a:moveTo>
                    <a:pt x="106229" y="16921"/>
                  </a:moveTo>
                  <a:cubicBezTo>
                    <a:pt x="83274" y="-3367"/>
                    <a:pt x="43650" y="-7558"/>
                    <a:pt x="20980" y="16254"/>
                  </a:cubicBezTo>
                  <a:cubicBezTo>
                    <a:pt x="3645" y="34542"/>
                    <a:pt x="-832" y="58545"/>
                    <a:pt x="121" y="83025"/>
                  </a:cubicBezTo>
                  <a:cubicBezTo>
                    <a:pt x="978" y="105980"/>
                    <a:pt x="5836" y="129126"/>
                    <a:pt x="9931" y="151700"/>
                  </a:cubicBezTo>
                  <a:cubicBezTo>
                    <a:pt x="15265" y="181894"/>
                    <a:pt x="13360" y="279716"/>
                    <a:pt x="30601" y="281430"/>
                  </a:cubicBezTo>
                  <a:cubicBezTo>
                    <a:pt x="81274" y="286383"/>
                    <a:pt x="115945" y="193610"/>
                    <a:pt x="123565" y="138270"/>
                  </a:cubicBezTo>
                  <a:cubicBezTo>
                    <a:pt x="128994" y="98741"/>
                    <a:pt x="140710" y="47401"/>
                    <a:pt x="106229" y="16921"/>
                  </a:cubicBezTo>
                  <a:close/>
                  <a:moveTo>
                    <a:pt x="89370" y="71309"/>
                  </a:moveTo>
                  <a:cubicBezTo>
                    <a:pt x="89370" y="70737"/>
                    <a:pt x="89370" y="70261"/>
                    <a:pt x="89465" y="69690"/>
                  </a:cubicBezTo>
                  <a:cubicBezTo>
                    <a:pt x="89465" y="70261"/>
                    <a:pt x="89465" y="70737"/>
                    <a:pt x="89465" y="71118"/>
                  </a:cubicBezTo>
                  <a:cubicBezTo>
                    <a:pt x="89370" y="71214"/>
                    <a:pt x="89370" y="71214"/>
                    <a:pt x="89370" y="71309"/>
                  </a:cubicBezTo>
                  <a:close/>
                </a:path>
              </a:pathLst>
            </a:custGeom>
            <a:solidFill>
              <a:srgbClr val="D3E091">
                <a:alpha val="5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4" name="Freeform: Shape 287">
              <a:extLst>
                <a:ext uri="{FF2B5EF4-FFF2-40B4-BE49-F238E27FC236}">
                  <a16:creationId xmlns:a16="http://schemas.microsoft.com/office/drawing/2014/main" id="{8DED7EEC-B6E2-452F-A6FC-6631475977A0}"/>
                </a:ext>
              </a:extLst>
            </p:cNvPr>
            <p:cNvSpPr/>
            <p:nvPr/>
          </p:nvSpPr>
          <p:spPr>
            <a:xfrm>
              <a:off x="6408308" y="3167111"/>
              <a:ext cx="63845" cy="464571"/>
            </a:xfrm>
            <a:custGeom>
              <a:avLst/>
              <a:gdLst>
                <a:gd name="connsiteX0" fmla="*/ 683 w 63845"/>
                <a:gd name="connsiteY0" fmla="*/ 9571 h 464571"/>
                <a:gd name="connsiteX1" fmla="*/ 30782 w 63845"/>
                <a:gd name="connsiteY1" fmla="*/ 230456 h 464571"/>
                <a:gd name="connsiteX2" fmla="*/ 30210 w 63845"/>
                <a:gd name="connsiteY2" fmla="*/ 336946 h 464571"/>
                <a:gd name="connsiteX3" fmla="*/ 12494 w 63845"/>
                <a:gd name="connsiteY3" fmla="*/ 441721 h 464571"/>
                <a:gd name="connsiteX4" fmla="*/ 35925 w 63845"/>
                <a:gd name="connsiteY4" fmla="*/ 459818 h 464571"/>
                <a:gd name="connsiteX5" fmla="*/ 63833 w 63845"/>
                <a:gd name="connsiteY5" fmla="*/ 373331 h 464571"/>
                <a:gd name="connsiteX6" fmla="*/ 60023 w 63845"/>
                <a:gd name="connsiteY6" fmla="*/ 239981 h 464571"/>
                <a:gd name="connsiteX7" fmla="*/ 11732 w 63845"/>
                <a:gd name="connsiteY7" fmla="*/ 3094 h 464571"/>
                <a:gd name="connsiteX8" fmla="*/ 683 w 63845"/>
                <a:gd name="connsiteY8" fmla="*/ 9571 h 464571"/>
                <a:gd name="connsiteX9" fmla="*/ 683 w 63845"/>
                <a:gd name="connsiteY9" fmla="*/ 9571 h 464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845" h="464571">
                  <a:moveTo>
                    <a:pt x="683" y="9571"/>
                  </a:moveTo>
                  <a:cubicBezTo>
                    <a:pt x="32972" y="81199"/>
                    <a:pt x="34496" y="153304"/>
                    <a:pt x="30782" y="230456"/>
                  </a:cubicBezTo>
                  <a:cubicBezTo>
                    <a:pt x="29067" y="265984"/>
                    <a:pt x="28115" y="301418"/>
                    <a:pt x="30210" y="336946"/>
                  </a:cubicBezTo>
                  <a:cubicBezTo>
                    <a:pt x="32591" y="375903"/>
                    <a:pt x="35354" y="407907"/>
                    <a:pt x="12494" y="441721"/>
                  </a:cubicBezTo>
                  <a:cubicBezTo>
                    <a:pt x="3064" y="455627"/>
                    <a:pt x="25448" y="473153"/>
                    <a:pt x="35925" y="459818"/>
                  </a:cubicBezTo>
                  <a:cubicBezTo>
                    <a:pt x="56118" y="433910"/>
                    <a:pt x="63643" y="406002"/>
                    <a:pt x="63833" y="373331"/>
                  </a:cubicBezTo>
                  <a:cubicBezTo>
                    <a:pt x="64119" y="328945"/>
                    <a:pt x="59357" y="284558"/>
                    <a:pt x="60023" y="239981"/>
                  </a:cubicBezTo>
                  <a:cubicBezTo>
                    <a:pt x="61166" y="157685"/>
                    <a:pt x="60023" y="73484"/>
                    <a:pt x="11732" y="3094"/>
                  </a:cubicBezTo>
                  <a:cubicBezTo>
                    <a:pt x="7064" y="-3859"/>
                    <a:pt x="-2651" y="2047"/>
                    <a:pt x="683" y="9571"/>
                  </a:cubicBezTo>
                  <a:lnTo>
                    <a:pt x="683" y="9571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5" name="Freeform: Shape 288">
              <a:extLst>
                <a:ext uri="{FF2B5EF4-FFF2-40B4-BE49-F238E27FC236}">
                  <a16:creationId xmlns:a16="http://schemas.microsoft.com/office/drawing/2014/main" id="{6E19E9C3-CDB6-4908-8D3C-46100C294DA0}"/>
                </a:ext>
              </a:extLst>
            </p:cNvPr>
            <p:cNvSpPr/>
            <p:nvPr/>
          </p:nvSpPr>
          <p:spPr>
            <a:xfrm>
              <a:off x="6223729" y="3216604"/>
              <a:ext cx="224557" cy="205694"/>
            </a:xfrm>
            <a:custGeom>
              <a:avLst/>
              <a:gdLst>
                <a:gd name="connsiteX0" fmla="*/ 0 w 224557"/>
                <a:gd name="connsiteY0" fmla="*/ 941 h 205694"/>
                <a:gd name="connsiteX1" fmla="*/ 67342 w 224557"/>
                <a:gd name="connsiteY1" fmla="*/ 96191 h 205694"/>
                <a:gd name="connsiteX2" fmla="*/ 157924 w 224557"/>
                <a:gd name="connsiteY2" fmla="*/ 148864 h 205694"/>
                <a:gd name="connsiteX3" fmla="*/ 216789 w 224557"/>
                <a:gd name="connsiteY3" fmla="*/ 204966 h 205694"/>
                <a:gd name="connsiteX4" fmla="*/ 222123 w 224557"/>
                <a:gd name="connsiteY4" fmla="*/ 195727 h 205694"/>
                <a:gd name="connsiteX5" fmla="*/ 121444 w 224557"/>
                <a:gd name="connsiteY5" fmla="*/ 108097 h 205694"/>
                <a:gd name="connsiteX6" fmla="*/ 1810 w 224557"/>
                <a:gd name="connsiteY6" fmla="*/ 846 h 205694"/>
                <a:gd name="connsiteX7" fmla="*/ 0 w 224557"/>
                <a:gd name="connsiteY7" fmla="*/ 941 h 205694"/>
                <a:gd name="connsiteX8" fmla="*/ 0 w 224557"/>
                <a:gd name="connsiteY8" fmla="*/ 941 h 205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557" h="205694">
                  <a:moveTo>
                    <a:pt x="0" y="941"/>
                  </a:moveTo>
                  <a:cubicBezTo>
                    <a:pt x="286" y="47804"/>
                    <a:pt x="27718" y="74950"/>
                    <a:pt x="67342" y="96191"/>
                  </a:cubicBezTo>
                  <a:cubicBezTo>
                    <a:pt x="98488" y="112860"/>
                    <a:pt x="132397" y="123623"/>
                    <a:pt x="157924" y="148864"/>
                  </a:cubicBezTo>
                  <a:cubicBezTo>
                    <a:pt x="177641" y="168390"/>
                    <a:pt x="191357" y="192012"/>
                    <a:pt x="216789" y="204966"/>
                  </a:cubicBezTo>
                  <a:cubicBezTo>
                    <a:pt x="223075" y="208205"/>
                    <a:pt x="227552" y="199823"/>
                    <a:pt x="222123" y="195727"/>
                  </a:cubicBezTo>
                  <a:cubicBezTo>
                    <a:pt x="185071" y="167724"/>
                    <a:pt x="164020" y="129624"/>
                    <a:pt x="121444" y="108097"/>
                  </a:cubicBezTo>
                  <a:cubicBezTo>
                    <a:pt x="71818" y="82951"/>
                    <a:pt x="7048" y="66759"/>
                    <a:pt x="1810" y="846"/>
                  </a:cubicBezTo>
                  <a:cubicBezTo>
                    <a:pt x="1810" y="-297"/>
                    <a:pt x="0" y="-297"/>
                    <a:pt x="0" y="941"/>
                  </a:cubicBezTo>
                  <a:lnTo>
                    <a:pt x="0" y="941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6" name="Freeform: Shape 289">
              <a:extLst>
                <a:ext uri="{FF2B5EF4-FFF2-40B4-BE49-F238E27FC236}">
                  <a16:creationId xmlns:a16="http://schemas.microsoft.com/office/drawing/2014/main" id="{B5273A82-C6EB-4637-9F4D-AB072FACA561}"/>
                </a:ext>
              </a:extLst>
            </p:cNvPr>
            <p:cNvSpPr/>
            <p:nvPr/>
          </p:nvSpPr>
          <p:spPr>
            <a:xfrm>
              <a:off x="6448213" y="3171877"/>
              <a:ext cx="197548" cy="266699"/>
            </a:xfrm>
            <a:custGeom>
              <a:avLst/>
              <a:gdLst>
                <a:gd name="connsiteX0" fmla="*/ 174232 w 197548"/>
                <a:gd name="connsiteY0" fmla="*/ 2614 h 266699"/>
                <a:gd name="connsiteX1" fmla="*/ 160802 w 197548"/>
                <a:gd name="connsiteY1" fmla="*/ 88244 h 266699"/>
                <a:gd name="connsiteX2" fmla="*/ 100509 w 197548"/>
                <a:gd name="connsiteY2" fmla="*/ 128440 h 266699"/>
                <a:gd name="connsiteX3" fmla="*/ 57742 w 197548"/>
                <a:gd name="connsiteY3" fmla="*/ 194162 h 266699"/>
                <a:gd name="connsiteX4" fmla="*/ 973 w 197548"/>
                <a:gd name="connsiteY4" fmla="*/ 257122 h 266699"/>
                <a:gd name="connsiteX5" fmla="*/ 11164 w 197548"/>
                <a:gd name="connsiteY5" fmla="*/ 264933 h 266699"/>
                <a:gd name="connsiteX6" fmla="*/ 79554 w 197548"/>
                <a:gd name="connsiteY6" fmla="*/ 186256 h 266699"/>
                <a:gd name="connsiteX7" fmla="*/ 110415 w 197548"/>
                <a:gd name="connsiteY7" fmla="*/ 138345 h 266699"/>
                <a:gd name="connsiteX8" fmla="*/ 161183 w 197548"/>
                <a:gd name="connsiteY8" fmla="*/ 104055 h 266699"/>
                <a:gd name="connsiteX9" fmla="*/ 197473 w 197548"/>
                <a:gd name="connsiteY9" fmla="*/ 50906 h 266699"/>
                <a:gd name="connsiteX10" fmla="*/ 176042 w 197548"/>
                <a:gd name="connsiteY10" fmla="*/ 138 h 266699"/>
                <a:gd name="connsiteX11" fmla="*/ 174232 w 197548"/>
                <a:gd name="connsiteY11" fmla="*/ 2614 h 266699"/>
                <a:gd name="connsiteX12" fmla="*/ 174232 w 197548"/>
                <a:gd name="connsiteY12" fmla="*/ 2614 h 26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7548" h="266699">
                  <a:moveTo>
                    <a:pt x="174232" y="2614"/>
                  </a:moveTo>
                  <a:cubicBezTo>
                    <a:pt x="200236" y="25665"/>
                    <a:pt x="184138" y="72147"/>
                    <a:pt x="160802" y="88244"/>
                  </a:cubicBezTo>
                  <a:cubicBezTo>
                    <a:pt x="140419" y="102246"/>
                    <a:pt x="118892" y="111390"/>
                    <a:pt x="100509" y="128440"/>
                  </a:cubicBezTo>
                  <a:cubicBezTo>
                    <a:pt x="80697" y="146823"/>
                    <a:pt x="72505" y="172254"/>
                    <a:pt x="57742" y="194162"/>
                  </a:cubicBezTo>
                  <a:cubicBezTo>
                    <a:pt x="41835" y="217784"/>
                    <a:pt x="15927" y="232833"/>
                    <a:pt x="973" y="257122"/>
                  </a:cubicBezTo>
                  <a:cubicBezTo>
                    <a:pt x="-2933" y="263504"/>
                    <a:pt x="5830" y="269886"/>
                    <a:pt x="11164" y="264933"/>
                  </a:cubicBezTo>
                  <a:cubicBezTo>
                    <a:pt x="35929" y="241596"/>
                    <a:pt x="62600" y="215974"/>
                    <a:pt x="79554" y="186256"/>
                  </a:cubicBezTo>
                  <a:cubicBezTo>
                    <a:pt x="89460" y="168825"/>
                    <a:pt x="96223" y="153300"/>
                    <a:pt x="110415" y="138345"/>
                  </a:cubicBezTo>
                  <a:cubicBezTo>
                    <a:pt x="124702" y="123201"/>
                    <a:pt x="143276" y="114057"/>
                    <a:pt x="161183" y="104055"/>
                  </a:cubicBezTo>
                  <a:cubicBezTo>
                    <a:pt x="182329" y="92244"/>
                    <a:pt x="196426" y="75576"/>
                    <a:pt x="197473" y="50906"/>
                  </a:cubicBezTo>
                  <a:cubicBezTo>
                    <a:pt x="198235" y="33475"/>
                    <a:pt x="193378" y="8139"/>
                    <a:pt x="176042" y="138"/>
                  </a:cubicBezTo>
                  <a:cubicBezTo>
                    <a:pt x="174613" y="-529"/>
                    <a:pt x="172804" y="1376"/>
                    <a:pt x="174232" y="2614"/>
                  </a:cubicBezTo>
                  <a:lnTo>
                    <a:pt x="174232" y="2614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7" name="Freeform: Shape 290">
              <a:extLst>
                <a:ext uri="{FF2B5EF4-FFF2-40B4-BE49-F238E27FC236}">
                  <a16:creationId xmlns:a16="http://schemas.microsoft.com/office/drawing/2014/main" id="{EF42496A-AE0E-4D17-8618-FDDA7E9AD6E3}"/>
                </a:ext>
              </a:extLst>
            </p:cNvPr>
            <p:cNvSpPr/>
            <p:nvPr/>
          </p:nvSpPr>
          <p:spPr>
            <a:xfrm>
              <a:off x="6117339" y="3397521"/>
              <a:ext cx="314938" cy="117691"/>
            </a:xfrm>
            <a:custGeom>
              <a:avLst/>
              <a:gdLst>
                <a:gd name="connsiteX0" fmla="*/ 7426 w 314938"/>
                <a:gd name="connsiteY0" fmla="*/ 141 h 117691"/>
                <a:gd name="connsiteX1" fmla="*/ 14093 w 314938"/>
                <a:gd name="connsiteY1" fmla="*/ 74055 h 117691"/>
                <a:gd name="connsiteX2" fmla="*/ 83531 w 314938"/>
                <a:gd name="connsiteY2" fmla="*/ 115775 h 117691"/>
                <a:gd name="connsiteX3" fmla="*/ 183448 w 314938"/>
                <a:gd name="connsiteY3" fmla="*/ 101964 h 117691"/>
                <a:gd name="connsiteX4" fmla="*/ 257267 w 314938"/>
                <a:gd name="connsiteY4" fmla="*/ 92343 h 117691"/>
                <a:gd name="connsiteX5" fmla="*/ 308702 w 314938"/>
                <a:gd name="connsiteY5" fmla="*/ 104440 h 117691"/>
                <a:gd name="connsiteX6" fmla="*/ 310416 w 314938"/>
                <a:gd name="connsiteY6" fmla="*/ 91867 h 117691"/>
                <a:gd name="connsiteX7" fmla="*/ 233930 w 314938"/>
                <a:gd name="connsiteY7" fmla="*/ 72817 h 117691"/>
                <a:gd name="connsiteX8" fmla="*/ 144872 w 314938"/>
                <a:gd name="connsiteY8" fmla="*/ 98630 h 117691"/>
                <a:gd name="connsiteX9" fmla="*/ 56861 w 314938"/>
                <a:gd name="connsiteY9" fmla="*/ 96820 h 117691"/>
                <a:gd name="connsiteX10" fmla="*/ 7807 w 314938"/>
                <a:gd name="connsiteY10" fmla="*/ 332 h 117691"/>
                <a:gd name="connsiteX11" fmla="*/ 7426 w 314938"/>
                <a:gd name="connsiteY11" fmla="*/ 141 h 117691"/>
                <a:gd name="connsiteX12" fmla="*/ 7426 w 314938"/>
                <a:gd name="connsiteY12" fmla="*/ 141 h 117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4938" h="117691">
                  <a:moveTo>
                    <a:pt x="7426" y="141"/>
                  </a:moveTo>
                  <a:cubicBezTo>
                    <a:pt x="-6671" y="24525"/>
                    <a:pt x="1425" y="50719"/>
                    <a:pt x="14093" y="74055"/>
                  </a:cubicBezTo>
                  <a:cubicBezTo>
                    <a:pt x="28571" y="100535"/>
                    <a:pt x="55146" y="111298"/>
                    <a:pt x="83531" y="115775"/>
                  </a:cubicBezTo>
                  <a:cubicBezTo>
                    <a:pt x="117916" y="121204"/>
                    <a:pt x="151539" y="114632"/>
                    <a:pt x="183448" y="101964"/>
                  </a:cubicBezTo>
                  <a:cubicBezTo>
                    <a:pt x="208213" y="92153"/>
                    <a:pt x="230501" y="85771"/>
                    <a:pt x="257267" y="92343"/>
                  </a:cubicBezTo>
                  <a:cubicBezTo>
                    <a:pt x="274793" y="96630"/>
                    <a:pt x="290318" y="105202"/>
                    <a:pt x="308702" y="104440"/>
                  </a:cubicBezTo>
                  <a:cubicBezTo>
                    <a:pt x="316036" y="104154"/>
                    <a:pt x="317274" y="94153"/>
                    <a:pt x="310416" y="91867"/>
                  </a:cubicBezTo>
                  <a:cubicBezTo>
                    <a:pt x="286032" y="83580"/>
                    <a:pt x="259838" y="74151"/>
                    <a:pt x="233930" y="72817"/>
                  </a:cubicBezTo>
                  <a:cubicBezTo>
                    <a:pt x="203260" y="71198"/>
                    <a:pt x="173637" y="90629"/>
                    <a:pt x="144872" y="98630"/>
                  </a:cubicBezTo>
                  <a:cubicBezTo>
                    <a:pt x="117725" y="106155"/>
                    <a:pt x="83626" y="104440"/>
                    <a:pt x="56861" y="96820"/>
                  </a:cubicBezTo>
                  <a:cubicBezTo>
                    <a:pt x="19999" y="86247"/>
                    <a:pt x="-3623" y="35574"/>
                    <a:pt x="7807" y="332"/>
                  </a:cubicBezTo>
                  <a:cubicBezTo>
                    <a:pt x="7997" y="46"/>
                    <a:pt x="7521" y="-144"/>
                    <a:pt x="7426" y="141"/>
                  </a:cubicBezTo>
                  <a:lnTo>
                    <a:pt x="7426" y="141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8" name="Freeform: Shape 291">
              <a:extLst>
                <a:ext uri="{FF2B5EF4-FFF2-40B4-BE49-F238E27FC236}">
                  <a16:creationId xmlns:a16="http://schemas.microsoft.com/office/drawing/2014/main" id="{754AD201-C0B4-46B2-A383-E8F66BB90047}"/>
                </a:ext>
              </a:extLst>
            </p:cNvPr>
            <p:cNvSpPr/>
            <p:nvPr/>
          </p:nvSpPr>
          <p:spPr>
            <a:xfrm>
              <a:off x="6462804" y="3333968"/>
              <a:ext cx="186125" cy="193621"/>
            </a:xfrm>
            <a:custGeom>
              <a:avLst/>
              <a:gdLst>
                <a:gd name="connsiteX0" fmla="*/ 175739 w 186125"/>
                <a:gd name="connsiteY0" fmla="*/ 3020 h 193621"/>
                <a:gd name="connsiteX1" fmla="*/ 88395 w 186125"/>
                <a:gd name="connsiteY1" fmla="*/ 115034 h 193621"/>
                <a:gd name="connsiteX2" fmla="*/ 289 w 186125"/>
                <a:gd name="connsiteY2" fmla="*/ 186948 h 193621"/>
                <a:gd name="connsiteX3" fmla="*/ 9147 w 186125"/>
                <a:gd name="connsiteY3" fmla="*/ 192091 h 193621"/>
                <a:gd name="connsiteX4" fmla="*/ 74012 w 186125"/>
                <a:gd name="connsiteY4" fmla="*/ 138275 h 193621"/>
                <a:gd name="connsiteX5" fmla="*/ 133163 w 186125"/>
                <a:gd name="connsiteY5" fmla="*/ 103890 h 193621"/>
                <a:gd name="connsiteX6" fmla="*/ 180026 w 186125"/>
                <a:gd name="connsiteY6" fmla="*/ 1115 h 193621"/>
                <a:gd name="connsiteX7" fmla="*/ 175739 w 186125"/>
                <a:gd name="connsiteY7" fmla="*/ 3020 h 193621"/>
                <a:gd name="connsiteX8" fmla="*/ 175739 w 186125"/>
                <a:gd name="connsiteY8" fmla="*/ 3020 h 193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25" h="193621">
                  <a:moveTo>
                    <a:pt x="175739" y="3020"/>
                  </a:moveTo>
                  <a:cubicBezTo>
                    <a:pt x="185741" y="55598"/>
                    <a:pt x="128114" y="93984"/>
                    <a:pt x="88395" y="115034"/>
                  </a:cubicBezTo>
                  <a:cubicBezTo>
                    <a:pt x="56963" y="131703"/>
                    <a:pt x="13052" y="150657"/>
                    <a:pt x="289" y="186948"/>
                  </a:cubicBezTo>
                  <a:cubicBezTo>
                    <a:pt x="-1521" y="191996"/>
                    <a:pt x="5623" y="195901"/>
                    <a:pt x="9147" y="192091"/>
                  </a:cubicBezTo>
                  <a:cubicBezTo>
                    <a:pt x="29435" y="170184"/>
                    <a:pt x="47533" y="152943"/>
                    <a:pt x="74012" y="138275"/>
                  </a:cubicBezTo>
                  <a:cubicBezTo>
                    <a:pt x="93920" y="127226"/>
                    <a:pt x="115351" y="118272"/>
                    <a:pt x="133163" y="103890"/>
                  </a:cubicBezTo>
                  <a:cubicBezTo>
                    <a:pt x="161738" y="80839"/>
                    <a:pt x="201457" y="40453"/>
                    <a:pt x="180026" y="1115"/>
                  </a:cubicBezTo>
                  <a:cubicBezTo>
                    <a:pt x="178692" y="-1266"/>
                    <a:pt x="175263" y="543"/>
                    <a:pt x="175739" y="3020"/>
                  </a:cubicBezTo>
                  <a:lnTo>
                    <a:pt x="175739" y="3020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9" name="Freeform: Shape 292">
              <a:extLst>
                <a:ext uri="{FF2B5EF4-FFF2-40B4-BE49-F238E27FC236}">
                  <a16:creationId xmlns:a16="http://schemas.microsoft.com/office/drawing/2014/main" id="{DEFD783A-B85D-47BE-A77E-CA91274997FD}"/>
                </a:ext>
              </a:extLst>
            </p:cNvPr>
            <p:cNvSpPr/>
            <p:nvPr/>
          </p:nvSpPr>
          <p:spPr>
            <a:xfrm>
              <a:off x="6246005" y="3570719"/>
              <a:ext cx="211894" cy="49800"/>
            </a:xfrm>
            <a:custGeom>
              <a:avLst/>
              <a:gdLst>
                <a:gd name="connsiteX0" fmla="*/ 108 w 211894"/>
                <a:gd name="connsiteY0" fmla="*/ 20777 h 49800"/>
                <a:gd name="connsiteX1" fmla="*/ 73927 w 211894"/>
                <a:gd name="connsiteY1" fmla="*/ 49543 h 49800"/>
                <a:gd name="connsiteX2" fmla="*/ 117932 w 211894"/>
                <a:gd name="connsiteY2" fmla="*/ 39160 h 49800"/>
                <a:gd name="connsiteX3" fmla="*/ 204419 w 211894"/>
                <a:gd name="connsiteY3" fmla="*/ 15348 h 49800"/>
                <a:gd name="connsiteX4" fmla="*/ 210230 w 211894"/>
                <a:gd name="connsiteY4" fmla="*/ 7823 h 49800"/>
                <a:gd name="connsiteX5" fmla="*/ 124028 w 211894"/>
                <a:gd name="connsiteY5" fmla="*/ 24016 h 49800"/>
                <a:gd name="connsiteX6" fmla="*/ 3251 w 211894"/>
                <a:gd name="connsiteY6" fmla="*/ 20301 h 49800"/>
                <a:gd name="connsiteX7" fmla="*/ 108 w 211894"/>
                <a:gd name="connsiteY7" fmla="*/ 20777 h 49800"/>
                <a:gd name="connsiteX8" fmla="*/ 108 w 211894"/>
                <a:gd name="connsiteY8" fmla="*/ 20777 h 4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1894" h="49800">
                  <a:moveTo>
                    <a:pt x="108" y="20777"/>
                  </a:moveTo>
                  <a:cubicBezTo>
                    <a:pt x="-2845" y="51829"/>
                    <a:pt x="55544" y="50209"/>
                    <a:pt x="73927" y="49543"/>
                  </a:cubicBezTo>
                  <a:cubicBezTo>
                    <a:pt x="89738" y="48971"/>
                    <a:pt x="103454" y="45447"/>
                    <a:pt x="117932" y="39160"/>
                  </a:cubicBezTo>
                  <a:cubicBezTo>
                    <a:pt x="142126" y="28587"/>
                    <a:pt x="176987" y="3632"/>
                    <a:pt x="204419" y="15348"/>
                  </a:cubicBezTo>
                  <a:cubicBezTo>
                    <a:pt x="208991" y="17253"/>
                    <a:pt x="214802" y="11633"/>
                    <a:pt x="210230" y="7823"/>
                  </a:cubicBezTo>
                  <a:cubicBezTo>
                    <a:pt x="185465" y="-12656"/>
                    <a:pt x="147460" y="12205"/>
                    <a:pt x="124028" y="24016"/>
                  </a:cubicBezTo>
                  <a:cubicBezTo>
                    <a:pt x="98216" y="37065"/>
                    <a:pt x="16872" y="60306"/>
                    <a:pt x="3251" y="20301"/>
                  </a:cubicBezTo>
                  <a:cubicBezTo>
                    <a:pt x="2680" y="18491"/>
                    <a:pt x="203" y="18967"/>
                    <a:pt x="108" y="20777"/>
                  </a:cubicBezTo>
                  <a:lnTo>
                    <a:pt x="108" y="20777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0" name="Freeform: Shape 293">
              <a:extLst>
                <a:ext uri="{FF2B5EF4-FFF2-40B4-BE49-F238E27FC236}">
                  <a16:creationId xmlns:a16="http://schemas.microsoft.com/office/drawing/2014/main" id="{D770855F-4008-4A0C-934E-3E65A4769DB7}"/>
                </a:ext>
              </a:extLst>
            </p:cNvPr>
            <p:cNvSpPr/>
            <p:nvPr/>
          </p:nvSpPr>
          <p:spPr>
            <a:xfrm>
              <a:off x="6457949" y="3500913"/>
              <a:ext cx="137252" cy="94857"/>
            </a:xfrm>
            <a:custGeom>
              <a:avLst/>
              <a:gdLst>
                <a:gd name="connsiteX0" fmla="*/ 132874 w 137252"/>
                <a:gd name="connsiteY0" fmla="*/ 1144 h 94857"/>
                <a:gd name="connsiteX1" fmla="*/ 46482 w 137252"/>
                <a:gd name="connsiteY1" fmla="*/ 72486 h 94857"/>
                <a:gd name="connsiteX2" fmla="*/ 286 w 137252"/>
                <a:gd name="connsiteY2" fmla="*/ 86964 h 94857"/>
                <a:gd name="connsiteX3" fmla="*/ 8096 w 137252"/>
                <a:gd name="connsiteY3" fmla="*/ 94774 h 94857"/>
                <a:gd name="connsiteX4" fmla="*/ 136969 w 137252"/>
                <a:gd name="connsiteY4" fmla="*/ 3525 h 94857"/>
                <a:gd name="connsiteX5" fmla="*/ 132874 w 137252"/>
                <a:gd name="connsiteY5" fmla="*/ 1144 h 94857"/>
                <a:gd name="connsiteX6" fmla="*/ 132874 w 137252"/>
                <a:gd name="connsiteY6" fmla="*/ 1144 h 9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252" h="94857">
                  <a:moveTo>
                    <a:pt x="132874" y="1144"/>
                  </a:moveTo>
                  <a:cubicBezTo>
                    <a:pt x="112014" y="33719"/>
                    <a:pt x="83534" y="60008"/>
                    <a:pt x="46482" y="72486"/>
                  </a:cubicBezTo>
                  <a:cubicBezTo>
                    <a:pt x="33528" y="76867"/>
                    <a:pt x="5429" y="70009"/>
                    <a:pt x="286" y="86964"/>
                  </a:cubicBezTo>
                  <a:cubicBezTo>
                    <a:pt x="-1238" y="92012"/>
                    <a:pt x="3619" y="95441"/>
                    <a:pt x="8096" y="94774"/>
                  </a:cubicBezTo>
                  <a:cubicBezTo>
                    <a:pt x="66199" y="85630"/>
                    <a:pt x="110585" y="58198"/>
                    <a:pt x="136969" y="3525"/>
                  </a:cubicBezTo>
                  <a:cubicBezTo>
                    <a:pt x="138303" y="763"/>
                    <a:pt x="134588" y="-1428"/>
                    <a:pt x="132874" y="1144"/>
                  </a:cubicBezTo>
                  <a:lnTo>
                    <a:pt x="132874" y="1144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1" name="Freeform: Shape 294">
              <a:extLst>
                <a:ext uri="{FF2B5EF4-FFF2-40B4-BE49-F238E27FC236}">
                  <a16:creationId xmlns:a16="http://schemas.microsoft.com/office/drawing/2014/main" id="{0A2F21FB-6788-4103-BF76-3C0818319378}"/>
                </a:ext>
              </a:extLst>
            </p:cNvPr>
            <p:cNvSpPr/>
            <p:nvPr/>
          </p:nvSpPr>
          <p:spPr>
            <a:xfrm>
              <a:off x="6247121" y="3238130"/>
              <a:ext cx="187042" cy="130984"/>
            </a:xfrm>
            <a:custGeom>
              <a:avLst/>
              <a:gdLst>
                <a:gd name="connsiteX0" fmla="*/ 325 w 187042"/>
                <a:gd name="connsiteY0" fmla="*/ 7895 h 130984"/>
                <a:gd name="connsiteX1" fmla="*/ 70715 w 187042"/>
                <a:gd name="connsiteY1" fmla="*/ 73903 h 130984"/>
                <a:gd name="connsiteX2" fmla="*/ 120721 w 187042"/>
                <a:gd name="connsiteY2" fmla="*/ 94667 h 130984"/>
                <a:gd name="connsiteX3" fmla="*/ 159774 w 187042"/>
                <a:gd name="connsiteY3" fmla="*/ 130481 h 130984"/>
                <a:gd name="connsiteX4" fmla="*/ 186920 w 187042"/>
                <a:gd name="connsiteY4" fmla="*/ 109812 h 130984"/>
                <a:gd name="connsiteX5" fmla="*/ 10707 w 187042"/>
                <a:gd name="connsiteY5" fmla="*/ 1894 h 130984"/>
                <a:gd name="connsiteX6" fmla="*/ 325 w 187042"/>
                <a:gd name="connsiteY6" fmla="*/ 7895 h 130984"/>
                <a:gd name="connsiteX7" fmla="*/ 325 w 187042"/>
                <a:gd name="connsiteY7" fmla="*/ 7895 h 130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042" h="130984">
                  <a:moveTo>
                    <a:pt x="325" y="7895"/>
                  </a:moveTo>
                  <a:cubicBezTo>
                    <a:pt x="12803" y="41613"/>
                    <a:pt x="39092" y="59139"/>
                    <a:pt x="70715" y="73903"/>
                  </a:cubicBezTo>
                  <a:cubicBezTo>
                    <a:pt x="87098" y="81523"/>
                    <a:pt x="104624" y="86666"/>
                    <a:pt x="120721" y="94667"/>
                  </a:cubicBezTo>
                  <a:cubicBezTo>
                    <a:pt x="138247" y="103430"/>
                    <a:pt x="137009" y="125433"/>
                    <a:pt x="159774" y="130481"/>
                  </a:cubicBezTo>
                  <a:cubicBezTo>
                    <a:pt x="171966" y="133244"/>
                    <a:pt x="188634" y="124385"/>
                    <a:pt x="186920" y="109812"/>
                  </a:cubicBezTo>
                  <a:cubicBezTo>
                    <a:pt x="176157" y="19325"/>
                    <a:pt x="57380" y="57996"/>
                    <a:pt x="10707" y="1894"/>
                  </a:cubicBezTo>
                  <a:cubicBezTo>
                    <a:pt x="6802" y="-2869"/>
                    <a:pt x="-1770" y="2180"/>
                    <a:pt x="325" y="7895"/>
                  </a:cubicBezTo>
                  <a:lnTo>
                    <a:pt x="325" y="7895"/>
                  </a:lnTo>
                  <a:close/>
                </a:path>
              </a:pathLst>
            </a:custGeom>
            <a:solidFill>
              <a:srgbClr val="CBDB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2" name="Freeform: Shape 295">
              <a:extLst>
                <a:ext uri="{FF2B5EF4-FFF2-40B4-BE49-F238E27FC236}">
                  <a16:creationId xmlns:a16="http://schemas.microsoft.com/office/drawing/2014/main" id="{351D8CB5-912B-4E2F-908D-868C665F0E74}"/>
                </a:ext>
              </a:extLst>
            </p:cNvPr>
            <p:cNvSpPr/>
            <p:nvPr/>
          </p:nvSpPr>
          <p:spPr>
            <a:xfrm>
              <a:off x="6478519" y="3149700"/>
              <a:ext cx="101957" cy="66953"/>
            </a:xfrm>
            <a:custGeom>
              <a:avLst/>
              <a:gdLst>
                <a:gd name="connsiteX0" fmla="*/ 13720 w 101957"/>
                <a:gd name="connsiteY0" fmla="*/ 62034 h 66953"/>
                <a:gd name="connsiteX1" fmla="*/ 54487 w 101957"/>
                <a:gd name="connsiteY1" fmla="*/ 28315 h 66953"/>
                <a:gd name="connsiteX2" fmla="*/ 97635 w 101957"/>
                <a:gd name="connsiteY2" fmla="*/ 17933 h 66953"/>
                <a:gd name="connsiteX3" fmla="*/ 97635 w 101957"/>
                <a:gd name="connsiteY3" fmla="*/ 2788 h 66953"/>
                <a:gd name="connsiteX4" fmla="*/ 39151 w 101957"/>
                <a:gd name="connsiteY4" fmla="*/ 13837 h 66953"/>
                <a:gd name="connsiteX5" fmla="*/ 194 w 101957"/>
                <a:gd name="connsiteY5" fmla="*/ 58319 h 66953"/>
                <a:gd name="connsiteX6" fmla="*/ 13720 w 101957"/>
                <a:gd name="connsiteY6" fmla="*/ 62034 h 66953"/>
                <a:gd name="connsiteX7" fmla="*/ 13720 w 101957"/>
                <a:gd name="connsiteY7" fmla="*/ 62034 h 6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957" h="66953">
                  <a:moveTo>
                    <a:pt x="13720" y="62034"/>
                  </a:moveTo>
                  <a:cubicBezTo>
                    <a:pt x="19530" y="43841"/>
                    <a:pt x="37818" y="34697"/>
                    <a:pt x="54487" y="28315"/>
                  </a:cubicBezTo>
                  <a:cubicBezTo>
                    <a:pt x="68393" y="22981"/>
                    <a:pt x="84300" y="24029"/>
                    <a:pt x="97635" y="17933"/>
                  </a:cubicBezTo>
                  <a:cubicBezTo>
                    <a:pt x="103350" y="15361"/>
                    <a:pt x="103445" y="5360"/>
                    <a:pt x="97635" y="2788"/>
                  </a:cubicBezTo>
                  <a:cubicBezTo>
                    <a:pt x="79633" y="-5213"/>
                    <a:pt x="55534" y="5741"/>
                    <a:pt x="39151" y="13837"/>
                  </a:cubicBezTo>
                  <a:cubicBezTo>
                    <a:pt x="21244" y="22696"/>
                    <a:pt x="4576" y="38317"/>
                    <a:pt x="194" y="58319"/>
                  </a:cubicBezTo>
                  <a:cubicBezTo>
                    <a:pt x="-1711" y="67082"/>
                    <a:pt x="10957" y="70606"/>
                    <a:pt x="13720" y="62034"/>
                  </a:cubicBezTo>
                  <a:lnTo>
                    <a:pt x="13720" y="62034"/>
                  </a:lnTo>
                  <a:close/>
                </a:path>
              </a:pathLst>
            </a:custGeom>
            <a:solidFill>
              <a:srgbClr val="CBDB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3" name="Freeform: Shape 296">
              <a:extLst>
                <a:ext uri="{FF2B5EF4-FFF2-40B4-BE49-F238E27FC236}">
                  <a16:creationId xmlns:a16="http://schemas.microsoft.com/office/drawing/2014/main" id="{A038AB7B-B03C-43B8-9B5E-92373E62061B}"/>
                </a:ext>
              </a:extLst>
            </p:cNvPr>
            <p:cNvSpPr/>
            <p:nvPr/>
          </p:nvSpPr>
          <p:spPr>
            <a:xfrm>
              <a:off x="6019156" y="3520236"/>
              <a:ext cx="15953" cy="2780"/>
            </a:xfrm>
            <a:custGeom>
              <a:avLst/>
              <a:gdLst>
                <a:gd name="connsiteX0" fmla="*/ 15597 w 15953"/>
                <a:gd name="connsiteY0" fmla="*/ 13 h 2780"/>
                <a:gd name="connsiteX1" fmla="*/ 357 w 15953"/>
                <a:gd name="connsiteY1" fmla="*/ 1822 h 2780"/>
                <a:gd name="connsiteX2" fmla="*/ 357 w 15953"/>
                <a:gd name="connsiteY2" fmla="*/ 2584 h 2780"/>
                <a:gd name="connsiteX3" fmla="*/ 15788 w 15953"/>
                <a:gd name="connsiteY3" fmla="*/ 489 h 2780"/>
                <a:gd name="connsiteX4" fmla="*/ 15597 w 15953"/>
                <a:gd name="connsiteY4" fmla="*/ 13 h 2780"/>
                <a:gd name="connsiteX5" fmla="*/ 15597 w 15953"/>
                <a:gd name="connsiteY5" fmla="*/ 13 h 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3" h="2780">
                  <a:moveTo>
                    <a:pt x="15597" y="13"/>
                  </a:moveTo>
                  <a:cubicBezTo>
                    <a:pt x="10644" y="1917"/>
                    <a:pt x="5596" y="2394"/>
                    <a:pt x="357" y="1822"/>
                  </a:cubicBezTo>
                  <a:cubicBezTo>
                    <a:pt x="-119" y="1727"/>
                    <a:pt x="-119" y="2584"/>
                    <a:pt x="357" y="2584"/>
                  </a:cubicBezTo>
                  <a:cubicBezTo>
                    <a:pt x="5691" y="3156"/>
                    <a:pt x="10739" y="2489"/>
                    <a:pt x="15788" y="489"/>
                  </a:cubicBezTo>
                  <a:cubicBezTo>
                    <a:pt x="16073" y="394"/>
                    <a:pt x="15978" y="-83"/>
                    <a:pt x="15597" y="13"/>
                  </a:cubicBezTo>
                  <a:lnTo>
                    <a:pt x="15597" y="13"/>
                  </a:lnTo>
                  <a:close/>
                </a:path>
              </a:pathLst>
            </a:custGeom>
            <a:solidFill>
              <a:srgbClr val="CBDB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4" name="Freeform: Shape 297">
              <a:extLst>
                <a:ext uri="{FF2B5EF4-FFF2-40B4-BE49-F238E27FC236}">
                  <a16:creationId xmlns:a16="http://schemas.microsoft.com/office/drawing/2014/main" id="{635C2EB2-0046-44EC-8C07-392D31FFBBE4}"/>
                </a:ext>
              </a:extLst>
            </p:cNvPr>
            <p:cNvSpPr/>
            <p:nvPr/>
          </p:nvSpPr>
          <p:spPr>
            <a:xfrm>
              <a:off x="6015375" y="3512825"/>
              <a:ext cx="156173" cy="40286"/>
            </a:xfrm>
            <a:custGeom>
              <a:avLst/>
              <a:gdLst>
                <a:gd name="connsiteX0" fmla="*/ 1281 w 156173"/>
                <a:gd name="connsiteY0" fmla="*/ 6662 h 40286"/>
                <a:gd name="connsiteX1" fmla="*/ 55383 w 156173"/>
                <a:gd name="connsiteY1" fmla="*/ 26189 h 40286"/>
                <a:gd name="connsiteX2" fmla="*/ 146823 w 156173"/>
                <a:gd name="connsiteY2" fmla="*/ 39714 h 40286"/>
                <a:gd name="connsiteX3" fmla="*/ 154157 w 156173"/>
                <a:gd name="connsiteY3" fmla="*/ 30189 h 40286"/>
                <a:gd name="connsiteX4" fmla="*/ 6996 w 156173"/>
                <a:gd name="connsiteY4" fmla="*/ 947 h 40286"/>
                <a:gd name="connsiteX5" fmla="*/ 1281 w 156173"/>
                <a:gd name="connsiteY5" fmla="*/ 6662 h 40286"/>
                <a:gd name="connsiteX6" fmla="*/ 1281 w 156173"/>
                <a:gd name="connsiteY6" fmla="*/ 6662 h 4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173" h="40286">
                  <a:moveTo>
                    <a:pt x="1281" y="6662"/>
                  </a:moveTo>
                  <a:cubicBezTo>
                    <a:pt x="15663" y="21045"/>
                    <a:pt x="35856" y="24284"/>
                    <a:pt x="55383" y="26189"/>
                  </a:cubicBezTo>
                  <a:cubicBezTo>
                    <a:pt x="88911" y="29332"/>
                    <a:pt x="115009" y="25046"/>
                    <a:pt x="146823" y="39714"/>
                  </a:cubicBezTo>
                  <a:cubicBezTo>
                    <a:pt x="152728" y="42381"/>
                    <a:pt x="159681" y="35142"/>
                    <a:pt x="154157" y="30189"/>
                  </a:cubicBezTo>
                  <a:cubicBezTo>
                    <a:pt x="110818" y="-8768"/>
                    <a:pt x="50144" y="34571"/>
                    <a:pt x="6996" y="947"/>
                  </a:cubicBezTo>
                  <a:cubicBezTo>
                    <a:pt x="2995" y="-2101"/>
                    <a:pt x="-2529" y="2852"/>
                    <a:pt x="1281" y="6662"/>
                  </a:cubicBezTo>
                  <a:lnTo>
                    <a:pt x="1281" y="6662"/>
                  </a:lnTo>
                  <a:close/>
                </a:path>
              </a:pathLst>
            </a:custGeom>
            <a:solidFill>
              <a:srgbClr val="CBDB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5" name="Freeform: Shape 298">
              <a:extLst>
                <a:ext uri="{FF2B5EF4-FFF2-40B4-BE49-F238E27FC236}">
                  <a16:creationId xmlns:a16="http://schemas.microsoft.com/office/drawing/2014/main" id="{778203AA-A1F6-4502-8AFF-2EDB51E913DF}"/>
                </a:ext>
              </a:extLst>
            </p:cNvPr>
            <p:cNvSpPr/>
            <p:nvPr/>
          </p:nvSpPr>
          <p:spPr>
            <a:xfrm>
              <a:off x="6232111" y="3033212"/>
              <a:ext cx="145284" cy="112449"/>
            </a:xfrm>
            <a:custGeom>
              <a:avLst/>
              <a:gdLst>
                <a:gd name="connsiteX0" fmla="*/ 2000 w 145284"/>
                <a:gd name="connsiteY0" fmla="*/ 7548 h 112449"/>
                <a:gd name="connsiteX1" fmla="*/ 71247 w 145284"/>
                <a:gd name="connsiteY1" fmla="*/ 40981 h 112449"/>
                <a:gd name="connsiteX2" fmla="*/ 135922 w 145284"/>
                <a:gd name="connsiteY2" fmla="*/ 110133 h 112449"/>
                <a:gd name="connsiteX3" fmla="*/ 145066 w 145284"/>
                <a:gd name="connsiteY3" fmla="*/ 106323 h 112449"/>
                <a:gd name="connsiteX4" fmla="*/ 5144 w 145284"/>
                <a:gd name="connsiteY4" fmla="*/ 214 h 112449"/>
                <a:gd name="connsiteX5" fmla="*/ 2000 w 145284"/>
                <a:gd name="connsiteY5" fmla="*/ 7548 h 112449"/>
                <a:gd name="connsiteX6" fmla="*/ 2000 w 145284"/>
                <a:gd name="connsiteY6" fmla="*/ 7548 h 112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284" h="112449">
                  <a:moveTo>
                    <a:pt x="2000" y="7548"/>
                  </a:moveTo>
                  <a:cubicBezTo>
                    <a:pt x="25527" y="17645"/>
                    <a:pt x="49054" y="28027"/>
                    <a:pt x="71247" y="40981"/>
                  </a:cubicBezTo>
                  <a:cubicBezTo>
                    <a:pt x="100679" y="58126"/>
                    <a:pt x="118015" y="82129"/>
                    <a:pt x="135922" y="110133"/>
                  </a:cubicBezTo>
                  <a:cubicBezTo>
                    <a:pt x="138875" y="114800"/>
                    <a:pt x="146685" y="111847"/>
                    <a:pt x="145066" y="106323"/>
                  </a:cubicBezTo>
                  <a:cubicBezTo>
                    <a:pt x="126968" y="45744"/>
                    <a:pt x="59436" y="18883"/>
                    <a:pt x="5144" y="214"/>
                  </a:cubicBezTo>
                  <a:cubicBezTo>
                    <a:pt x="857" y="-1310"/>
                    <a:pt x="-2191" y="5739"/>
                    <a:pt x="2000" y="7548"/>
                  </a:cubicBezTo>
                  <a:lnTo>
                    <a:pt x="2000" y="7548"/>
                  </a:lnTo>
                  <a:close/>
                </a:path>
              </a:pathLst>
            </a:custGeom>
            <a:solidFill>
              <a:srgbClr val="CBDB5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6" name="Freeform: Shape 299">
              <a:extLst>
                <a:ext uri="{FF2B5EF4-FFF2-40B4-BE49-F238E27FC236}">
                  <a16:creationId xmlns:a16="http://schemas.microsoft.com/office/drawing/2014/main" id="{8C756347-ED1F-4F31-904C-B98038B20A4D}"/>
                </a:ext>
              </a:extLst>
            </p:cNvPr>
            <p:cNvSpPr/>
            <p:nvPr/>
          </p:nvSpPr>
          <p:spPr>
            <a:xfrm>
              <a:off x="6073742" y="2991809"/>
              <a:ext cx="321412" cy="102940"/>
            </a:xfrm>
            <a:custGeom>
              <a:avLst/>
              <a:gdLst>
                <a:gd name="connsiteX0" fmla="*/ 1778 w 321412"/>
                <a:gd name="connsiteY0" fmla="*/ 19995 h 102940"/>
                <a:gd name="connsiteX1" fmla="*/ 87217 w 321412"/>
                <a:gd name="connsiteY1" fmla="*/ 8946 h 102940"/>
                <a:gd name="connsiteX2" fmla="*/ 178657 w 321412"/>
                <a:gd name="connsiteY2" fmla="*/ 9804 h 102940"/>
                <a:gd name="connsiteX3" fmla="*/ 314674 w 321412"/>
                <a:gd name="connsiteY3" fmla="*/ 101053 h 102940"/>
                <a:gd name="connsiteX4" fmla="*/ 321342 w 321412"/>
                <a:gd name="connsiteY4" fmla="*/ 98291 h 102940"/>
                <a:gd name="connsiteX5" fmla="*/ 199993 w 321412"/>
                <a:gd name="connsiteY5" fmla="*/ 4565 h 102940"/>
                <a:gd name="connsiteX6" fmla="*/ 87122 w 321412"/>
                <a:gd name="connsiteY6" fmla="*/ 1803 h 102940"/>
                <a:gd name="connsiteX7" fmla="*/ 635 w 321412"/>
                <a:gd name="connsiteY7" fmla="*/ 17519 h 102940"/>
                <a:gd name="connsiteX8" fmla="*/ 1778 w 321412"/>
                <a:gd name="connsiteY8" fmla="*/ 19995 h 102940"/>
                <a:gd name="connsiteX9" fmla="*/ 1778 w 321412"/>
                <a:gd name="connsiteY9" fmla="*/ 19995 h 10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1412" h="102940">
                  <a:moveTo>
                    <a:pt x="1778" y="19995"/>
                  </a:moveTo>
                  <a:cubicBezTo>
                    <a:pt x="29115" y="8851"/>
                    <a:pt x="58166" y="9232"/>
                    <a:pt x="87217" y="8946"/>
                  </a:cubicBezTo>
                  <a:cubicBezTo>
                    <a:pt x="117792" y="8565"/>
                    <a:pt x="148082" y="7137"/>
                    <a:pt x="178657" y="9804"/>
                  </a:cubicBezTo>
                  <a:cubicBezTo>
                    <a:pt x="239998" y="15138"/>
                    <a:pt x="289338" y="44570"/>
                    <a:pt x="314674" y="101053"/>
                  </a:cubicBezTo>
                  <a:cubicBezTo>
                    <a:pt x="316484" y="105054"/>
                    <a:pt x="322104" y="102006"/>
                    <a:pt x="321342" y="98291"/>
                  </a:cubicBezTo>
                  <a:cubicBezTo>
                    <a:pt x="310388" y="42189"/>
                    <a:pt x="250571" y="14566"/>
                    <a:pt x="199993" y="4565"/>
                  </a:cubicBezTo>
                  <a:cubicBezTo>
                    <a:pt x="163036" y="-2769"/>
                    <a:pt x="124555" y="660"/>
                    <a:pt x="87122" y="1803"/>
                  </a:cubicBezTo>
                  <a:cubicBezTo>
                    <a:pt x="57118" y="2755"/>
                    <a:pt x="27496" y="2565"/>
                    <a:pt x="635" y="17519"/>
                  </a:cubicBezTo>
                  <a:cubicBezTo>
                    <a:pt x="-698" y="18090"/>
                    <a:pt x="254" y="20567"/>
                    <a:pt x="1778" y="19995"/>
                  </a:cubicBezTo>
                  <a:lnTo>
                    <a:pt x="1778" y="19995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7" name="Freeform: Shape 300">
              <a:extLst>
                <a:ext uri="{FF2B5EF4-FFF2-40B4-BE49-F238E27FC236}">
                  <a16:creationId xmlns:a16="http://schemas.microsoft.com/office/drawing/2014/main" id="{03697EB8-015F-4B5E-936E-03744D8690D9}"/>
                </a:ext>
              </a:extLst>
            </p:cNvPr>
            <p:cNvSpPr/>
            <p:nvPr/>
          </p:nvSpPr>
          <p:spPr>
            <a:xfrm>
              <a:off x="6270796" y="3246822"/>
              <a:ext cx="13919" cy="49752"/>
            </a:xfrm>
            <a:custGeom>
              <a:avLst/>
              <a:gdLst>
                <a:gd name="connsiteX0" fmla="*/ 367 w 13919"/>
                <a:gd name="connsiteY0" fmla="*/ 1393 h 49752"/>
                <a:gd name="connsiteX1" fmla="*/ 9321 w 13919"/>
                <a:gd name="connsiteY1" fmla="*/ 48637 h 49752"/>
                <a:gd name="connsiteX2" fmla="*/ 13798 w 13919"/>
                <a:gd name="connsiteY2" fmla="*/ 46732 h 49752"/>
                <a:gd name="connsiteX3" fmla="*/ 3320 w 13919"/>
                <a:gd name="connsiteY3" fmla="*/ 1393 h 49752"/>
                <a:gd name="connsiteX4" fmla="*/ 367 w 13919"/>
                <a:gd name="connsiteY4" fmla="*/ 1393 h 49752"/>
                <a:gd name="connsiteX5" fmla="*/ 367 w 13919"/>
                <a:gd name="connsiteY5" fmla="*/ 1393 h 49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19" h="49752">
                  <a:moveTo>
                    <a:pt x="367" y="1393"/>
                  </a:moveTo>
                  <a:cubicBezTo>
                    <a:pt x="-776" y="18443"/>
                    <a:pt x="367" y="33683"/>
                    <a:pt x="9321" y="48637"/>
                  </a:cubicBezTo>
                  <a:cubicBezTo>
                    <a:pt x="10750" y="50923"/>
                    <a:pt x="14655" y="49399"/>
                    <a:pt x="13798" y="46732"/>
                  </a:cubicBezTo>
                  <a:cubicBezTo>
                    <a:pt x="8845" y="31683"/>
                    <a:pt x="4749" y="17205"/>
                    <a:pt x="3320" y="1393"/>
                  </a:cubicBezTo>
                  <a:cubicBezTo>
                    <a:pt x="3034" y="-416"/>
                    <a:pt x="558" y="-512"/>
                    <a:pt x="367" y="1393"/>
                  </a:cubicBezTo>
                  <a:lnTo>
                    <a:pt x="367" y="1393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8" name="Freeform: Shape 301">
              <a:extLst>
                <a:ext uri="{FF2B5EF4-FFF2-40B4-BE49-F238E27FC236}">
                  <a16:creationId xmlns:a16="http://schemas.microsoft.com/office/drawing/2014/main" id="{2B06274B-84E1-4FB1-A491-B2104F2871B5}"/>
                </a:ext>
              </a:extLst>
            </p:cNvPr>
            <p:cNvSpPr/>
            <p:nvPr/>
          </p:nvSpPr>
          <p:spPr>
            <a:xfrm>
              <a:off x="6258948" y="3316793"/>
              <a:ext cx="59983" cy="11196"/>
            </a:xfrm>
            <a:custGeom>
              <a:avLst/>
              <a:gdLst>
                <a:gd name="connsiteX0" fmla="*/ 214 w 59983"/>
                <a:gd name="connsiteY0" fmla="*/ 10289 h 11196"/>
                <a:gd name="connsiteX1" fmla="*/ 58888 w 59983"/>
                <a:gd name="connsiteY1" fmla="*/ 4288 h 11196"/>
                <a:gd name="connsiteX2" fmla="*/ 57745 w 59983"/>
                <a:gd name="connsiteY2" fmla="*/ 2 h 11196"/>
                <a:gd name="connsiteX3" fmla="*/ 214 w 59983"/>
                <a:gd name="connsiteY3" fmla="*/ 9718 h 11196"/>
                <a:gd name="connsiteX4" fmla="*/ 214 w 59983"/>
                <a:gd name="connsiteY4" fmla="*/ 10289 h 11196"/>
                <a:gd name="connsiteX5" fmla="*/ 214 w 59983"/>
                <a:gd name="connsiteY5" fmla="*/ 10289 h 1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3" h="11196">
                  <a:moveTo>
                    <a:pt x="214" y="10289"/>
                  </a:moveTo>
                  <a:cubicBezTo>
                    <a:pt x="18788" y="11242"/>
                    <a:pt x="41839" y="13337"/>
                    <a:pt x="58888" y="4288"/>
                  </a:cubicBezTo>
                  <a:cubicBezTo>
                    <a:pt x="60889" y="3241"/>
                    <a:pt x="59936" y="-93"/>
                    <a:pt x="57745" y="2"/>
                  </a:cubicBezTo>
                  <a:cubicBezTo>
                    <a:pt x="38505" y="573"/>
                    <a:pt x="19645" y="8289"/>
                    <a:pt x="214" y="9718"/>
                  </a:cubicBezTo>
                  <a:cubicBezTo>
                    <a:pt x="-71" y="9813"/>
                    <a:pt x="-71" y="10289"/>
                    <a:pt x="214" y="10289"/>
                  </a:cubicBezTo>
                  <a:lnTo>
                    <a:pt x="214" y="10289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9" name="Freeform: Shape 302">
              <a:extLst>
                <a:ext uri="{FF2B5EF4-FFF2-40B4-BE49-F238E27FC236}">
                  <a16:creationId xmlns:a16="http://schemas.microsoft.com/office/drawing/2014/main" id="{8901FAE4-88E3-4754-A87E-798AF1615619}"/>
                </a:ext>
              </a:extLst>
            </p:cNvPr>
            <p:cNvSpPr/>
            <p:nvPr/>
          </p:nvSpPr>
          <p:spPr>
            <a:xfrm>
              <a:off x="6592000" y="3238492"/>
              <a:ext cx="15483" cy="33736"/>
            </a:xfrm>
            <a:custGeom>
              <a:avLst/>
              <a:gdLst>
                <a:gd name="connsiteX0" fmla="*/ 5204 w 15483"/>
                <a:gd name="connsiteY0" fmla="*/ 3436 h 33736"/>
                <a:gd name="connsiteX1" fmla="*/ 727 w 15483"/>
                <a:gd name="connsiteY1" fmla="*/ 28773 h 33736"/>
                <a:gd name="connsiteX2" fmla="*/ 3490 w 15483"/>
                <a:gd name="connsiteY2" fmla="*/ 33535 h 33736"/>
                <a:gd name="connsiteX3" fmla="*/ 7585 w 15483"/>
                <a:gd name="connsiteY3" fmla="*/ 388 h 33736"/>
                <a:gd name="connsiteX4" fmla="*/ 5204 w 15483"/>
                <a:gd name="connsiteY4" fmla="*/ 3436 h 33736"/>
                <a:gd name="connsiteX5" fmla="*/ 5204 w 15483"/>
                <a:gd name="connsiteY5" fmla="*/ 3436 h 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3" h="33736">
                  <a:moveTo>
                    <a:pt x="5204" y="3436"/>
                  </a:moveTo>
                  <a:cubicBezTo>
                    <a:pt x="13015" y="12485"/>
                    <a:pt x="7871" y="21629"/>
                    <a:pt x="727" y="28773"/>
                  </a:cubicBezTo>
                  <a:cubicBezTo>
                    <a:pt x="-1082" y="30678"/>
                    <a:pt x="727" y="34678"/>
                    <a:pt x="3490" y="33535"/>
                  </a:cubicBezTo>
                  <a:cubicBezTo>
                    <a:pt x="17301" y="27820"/>
                    <a:pt x="19873" y="9056"/>
                    <a:pt x="7585" y="388"/>
                  </a:cubicBezTo>
                  <a:cubicBezTo>
                    <a:pt x="5680" y="-1041"/>
                    <a:pt x="3871" y="1817"/>
                    <a:pt x="5204" y="3436"/>
                  </a:cubicBezTo>
                  <a:lnTo>
                    <a:pt x="5204" y="3436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0" name="Freeform: Shape 303">
              <a:extLst>
                <a:ext uri="{FF2B5EF4-FFF2-40B4-BE49-F238E27FC236}">
                  <a16:creationId xmlns:a16="http://schemas.microsoft.com/office/drawing/2014/main" id="{775BD811-3B32-45E3-AF03-036F83CF1DA5}"/>
                </a:ext>
              </a:extLst>
            </p:cNvPr>
            <p:cNvSpPr/>
            <p:nvPr/>
          </p:nvSpPr>
          <p:spPr>
            <a:xfrm>
              <a:off x="6214157" y="3468367"/>
              <a:ext cx="88546" cy="28427"/>
            </a:xfrm>
            <a:custGeom>
              <a:avLst/>
              <a:gdLst>
                <a:gd name="connsiteX0" fmla="*/ 714 w 88546"/>
                <a:gd name="connsiteY0" fmla="*/ 5115 h 28427"/>
                <a:gd name="connsiteX1" fmla="*/ 39672 w 88546"/>
                <a:gd name="connsiteY1" fmla="*/ 8544 h 28427"/>
                <a:gd name="connsiteX2" fmla="*/ 83677 w 88546"/>
                <a:gd name="connsiteY2" fmla="*/ 27975 h 28427"/>
                <a:gd name="connsiteX3" fmla="*/ 88059 w 88546"/>
                <a:gd name="connsiteY3" fmla="*/ 23593 h 28427"/>
                <a:gd name="connsiteX4" fmla="*/ 714 w 88546"/>
                <a:gd name="connsiteY4" fmla="*/ 3210 h 28427"/>
                <a:gd name="connsiteX5" fmla="*/ 714 w 88546"/>
                <a:gd name="connsiteY5" fmla="*/ 5115 h 28427"/>
                <a:gd name="connsiteX6" fmla="*/ 714 w 88546"/>
                <a:gd name="connsiteY6" fmla="*/ 5115 h 28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546" h="28427">
                  <a:moveTo>
                    <a:pt x="714" y="5115"/>
                  </a:moveTo>
                  <a:cubicBezTo>
                    <a:pt x="13668" y="7591"/>
                    <a:pt x="26622" y="7401"/>
                    <a:pt x="39672" y="8544"/>
                  </a:cubicBezTo>
                  <a:cubicBezTo>
                    <a:pt x="57388" y="10068"/>
                    <a:pt x="69485" y="18259"/>
                    <a:pt x="83677" y="27975"/>
                  </a:cubicBezTo>
                  <a:cubicBezTo>
                    <a:pt x="86249" y="29689"/>
                    <a:pt x="89868" y="26165"/>
                    <a:pt x="88059" y="23593"/>
                  </a:cubicBezTo>
                  <a:cubicBezTo>
                    <a:pt x="68437" y="-2601"/>
                    <a:pt x="29861" y="-2791"/>
                    <a:pt x="714" y="3210"/>
                  </a:cubicBezTo>
                  <a:cubicBezTo>
                    <a:pt x="-238" y="3495"/>
                    <a:pt x="-238" y="4924"/>
                    <a:pt x="714" y="5115"/>
                  </a:cubicBezTo>
                  <a:lnTo>
                    <a:pt x="714" y="5115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1" name="Freeform: Shape 304">
              <a:extLst>
                <a:ext uri="{FF2B5EF4-FFF2-40B4-BE49-F238E27FC236}">
                  <a16:creationId xmlns:a16="http://schemas.microsoft.com/office/drawing/2014/main" id="{A933BED3-BB8E-4F45-BBD6-6AA92C90D3E2}"/>
                </a:ext>
              </a:extLst>
            </p:cNvPr>
            <p:cNvSpPr/>
            <p:nvPr/>
          </p:nvSpPr>
          <p:spPr>
            <a:xfrm>
              <a:off x="6592724" y="3368278"/>
              <a:ext cx="14456" cy="57425"/>
            </a:xfrm>
            <a:custGeom>
              <a:avLst/>
              <a:gdLst>
                <a:gd name="connsiteX0" fmla="*/ 12862 w 14456"/>
                <a:gd name="connsiteY0" fmla="*/ 714 h 57425"/>
                <a:gd name="connsiteX1" fmla="*/ 3242 w 14456"/>
                <a:gd name="connsiteY1" fmla="*/ 55959 h 57425"/>
                <a:gd name="connsiteX2" fmla="*/ 9052 w 14456"/>
                <a:gd name="connsiteY2" fmla="*/ 54435 h 57425"/>
                <a:gd name="connsiteX3" fmla="*/ 11529 w 14456"/>
                <a:gd name="connsiteY3" fmla="*/ 26146 h 57425"/>
                <a:gd name="connsiteX4" fmla="*/ 14291 w 14456"/>
                <a:gd name="connsiteY4" fmla="*/ 714 h 57425"/>
                <a:gd name="connsiteX5" fmla="*/ 12862 w 14456"/>
                <a:gd name="connsiteY5" fmla="*/ 714 h 57425"/>
                <a:gd name="connsiteX6" fmla="*/ 12862 w 14456"/>
                <a:gd name="connsiteY6" fmla="*/ 714 h 5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56" h="57425">
                  <a:moveTo>
                    <a:pt x="12862" y="714"/>
                  </a:moveTo>
                  <a:cubicBezTo>
                    <a:pt x="10862" y="17383"/>
                    <a:pt x="-7236" y="39767"/>
                    <a:pt x="3242" y="55959"/>
                  </a:cubicBezTo>
                  <a:cubicBezTo>
                    <a:pt x="4861" y="58436"/>
                    <a:pt x="9147" y="57674"/>
                    <a:pt x="9052" y="54435"/>
                  </a:cubicBezTo>
                  <a:cubicBezTo>
                    <a:pt x="8576" y="44625"/>
                    <a:pt x="9243" y="35862"/>
                    <a:pt x="11529" y="26146"/>
                  </a:cubicBezTo>
                  <a:cubicBezTo>
                    <a:pt x="13529" y="17764"/>
                    <a:pt x="14958" y="9287"/>
                    <a:pt x="14291" y="714"/>
                  </a:cubicBezTo>
                  <a:cubicBezTo>
                    <a:pt x="14196" y="-238"/>
                    <a:pt x="12957" y="-238"/>
                    <a:pt x="12862" y="714"/>
                  </a:cubicBezTo>
                  <a:lnTo>
                    <a:pt x="12862" y="714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2" name="Freeform: Shape 305">
              <a:extLst>
                <a:ext uri="{FF2B5EF4-FFF2-40B4-BE49-F238E27FC236}">
                  <a16:creationId xmlns:a16="http://schemas.microsoft.com/office/drawing/2014/main" id="{C0A1CADE-4E93-4B1A-B31D-F12E7D9E2E65}"/>
                </a:ext>
              </a:extLst>
            </p:cNvPr>
            <p:cNvSpPr/>
            <p:nvPr/>
          </p:nvSpPr>
          <p:spPr>
            <a:xfrm>
              <a:off x="6310322" y="3596221"/>
              <a:ext cx="43925" cy="15815"/>
            </a:xfrm>
            <a:custGeom>
              <a:avLst/>
              <a:gdLst>
                <a:gd name="connsiteX0" fmla="*/ 847 w 43925"/>
                <a:gd name="connsiteY0" fmla="*/ 3561 h 15815"/>
                <a:gd name="connsiteX1" fmla="*/ 5704 w 43925"/>
                <a:gd name="connsiteY1" fmla="*/ 7086 h 15815"/>
                <a:gd name="connsiteX2" fmla="*/ 17896 w 43925"/>
                <a:gd name="connsiteY2" fmla="*/ 11658 h 15815"/>
                <a:gd name="connsiteX3" fmla="*/ 41709 w 43925"/>
                <a:gd name="connsiteY3" fmla="*/ 15468 h 15815"/>
                <a:gd name="connsiteX4" fmla="*/ 41709 w 43925"/>
                <a:gd name="connsiteY4" fmla="*/ 9467 h 15815"/>
                <a:gd name="connsiteX5" fmla="*/ 16563 w 43925"/>
                <a:gd name="connsiteY5" fmla="*/ 2323 h 15815"/>
                <a:gd name="connsiteX6" fmla="*/ 4942 w 43925"/>
                <a:gd name="connsiteY6" fmla="*/ 37 h 15815"/>
                <a:gd name="connsiteX7" fmla="*/ 275 w 43925"/>
                <a:gd name="connsiteY7" fmla="*/ 2228 h 15815"/>
                <a:gd name="connsiteX8" fmla="*/ 847 w 43925"/>
                <a:gd name="connsiteY8" fmla="*/ 3561 h 15815"/>
                <a:gd name="connsiteX9" fmla="*/ 847 w 43925"/>
                <a:gd name="connsiteY9" fmla="*/ 3561 h 1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25" h="15815">
                  <a:moveTo>
                    <a:pt x="847" y="3561"/>
                  </a:moveTo>
                  <a:cubicBezTo>
                    <a:pt x="-106" y="3847"/>
                    <a:pt x="5609" y="7086"/>
                    <a:pt x="5704" y="7086"/>
                  </a:cubicBezTo>
                  <a:cubicBezTo>
                    <a:pt x="9705" y="8800"/>
                    <a:pt x="13801" y="10324"/>
                    <a:pt x="17896" y="11658"/>
                  </a:cubicBezTo>
                  <a:cubicBezTo>
                    <a:pt x="25421" y="14039"/>
                    <a:pt x="33803" y="16801"/>
                    <a:pt x="41709" y="15468"/>
                  </a:cubicBezTo>
                  <a:cubicBezTo>
                    <a:pt x="44852" y="14991"/>
                    <a:pt x="44471" y="10229"/>
                    <a:pt x="41709" y="9467"/>
                  </a:cubicBezTo>
                  <a:cubicBezTo>
                    <a:pt x="33327" y="7181"/>
                    <a:pt x="25040" y="4419"/>
                    <a:pt x="16563" y="2323"/>
                  </a:cubicBezTo>
                  <a:cubicBezTo>
                    <a:pt x="12658" y="1371"/>
                    <a:pt x="8943" y="513"/>
                    <a:pt x="4942" y="37"/>
                  </a:cubicBezTo>
                  <a:cubicBezTo>
                    <a:pt x="2561" y="-249"/>
                    <a:pt x="2085" y="1180"/>
                    <a:pt x="275" y="2228"/>
                  </a:cubicBezTo>
                  <a:cubicBezTo>
                    <a:pt x="-296" y="2704"/>
                    <a:pt x="85" y="3752"/>
                    <a:pt x="847" y="3561"/>
                  </a:cubicBezTo>
                  <a:lnTo>
                    <a:pt x="847" y="3561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3" name="Freeform: Shape 306">
              <a:extLst>
                <a:ext uri="{FF2B5EF4-FFF2-40B4-BE49-F238E27FC236}">
                  <a16:creationId xmlns:a16="http://schemas.microsoft.com/office/drawing/2014/main" id="{CC225C46-BC92-4606-8DC9-BF10F825E544}"/>
                </a:ext>
              </a:extLst>
            </p:cNvPr>
            <p:cNvSpPr/>
            <p:nvPr/>
          </p:nvSpPr>
          <p:spPr>
            <a:xfrm>
              <a:off x="6287761" y="3004318"/>
              <a:ext cx="43723" cy="106733"/>
            </a:xfrm>
            <a:custGeom>
              <a:avLst/>
              <a:gdLst>
                <a:gd name="connsiteX0" fmla="*/ 262 w 43723"/>
                <a:gd name="connsiteY0" fmla="*/ 3295 h 106733"/>
                <a:gd name="connsiteX1" fmla="*/ 8740 w 43723"/>
                <a:gd name="connsiteY1" fmla="*/ 19964 h 106733"/>
                <a:gd name="connsiteX2" fmla="*/ 3120 w 43723"/>
                <a:gd name="connsiteY2" fmla="*/ 43491 h 106733"/>
                <a:gd name="connsiteX3" fmla="*/ 3596 w 43723"/>
                <a:gd name="connsiteY3" fmla="*/ 63970 h 106733"/>
                <a:gd name="connsiteX4" fmla="*/ 37696 w 43723"/>
                <a:gd name="connsiteY4" fmla="*/ 105403 h 106733"/>
                <a:gd name="connsiteX5" fmla="*/ 43506 w 43723"/>
                <a:gd name="connsiteY5" fmla="*/ 102927 h 106733"/>
                <a:gd name="connsiteX6" fmla="*/ 9978 w 43723"/>
                <a:gd name="connsiteY6" fmla="*/ 57683 h 106733"/>
                <a:gd name="connsiteX7" fmla="*/ 16550 w 43723"/>
                <a:gd name="connsiteY7" fmla="*/ 25108 h 106733"/>
                <a:gd name="connsiteX8" fmla="*/ 3691 w 43723"/>
                <a:gd name="connsiteY8" fmla="*/ 628 h 106733"/>
                <a:gd name="connsiteX9" fmla="*/ 262 w 43723"/>
                <a:gd name="connsiteY9" fmla="*/ 3295 h 106733"/>
                <a:gd name="connsiteX10" fmla="*/ 262 w 43723"/>
                <a:gd name="connsiteY10" fmla="*/ 3295 h 10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723" h="106733">
                  <a:moveTo>
                    <a:pt x="262" y="3295"/>
                  </a:moveTo>
                  <a:cubicBezTo>
                    <a:pt x="3310" y="8725"/>
                    <a:pt x="6168" y="14249"/>
                    <a:pt x="8740" y="19964"/>
                  </a:cubicBezTo>
                  <a:cubicBezTo>
                    <a:pt x="13883" y="32347"/>
                    <a:pt x="5311" y="35014"/>
                    <a:pt x="3120" y="43491"/>
                  </a:cubicBezTo>
                  <a:cubicBezTo>
                    <a:pt x="1215" y="51016"/>
                    <a:pt x="1024" y="56445"/>
                    <a:pt x="3596" y="63970"/>
                  </a:cubicBezTo>
                  <a:cubicBezTo>
                    <a:pt x="9216" y="80162"/>
                    <a:pt x="27599" y="92259"/>
                    <a:pt x="37696" y="105403"/>
                  </a:cubicBezTo>
                  <a:cubicBezTo>
                    <a:pt x="39696" y="107975"/>
                    <a:pt x="44839" y="106642"/>
                    <a:pt x="43506" y="102927"/>
                  </a:cubicBezTo>
                  <a:cubicBezTo>
                    <a:pt x="36743" y="84639"/>
                    <a:pt x="16741" y="75781"/>
                    <a:pt x="9978" y="57683"/>
                  </a:cubicBezTo>
                  <a:cubicBezTo>
                    <a:pt x="7025" y="49873"/>
                    <a:pt x="16169" y="34347"/>
                    <a:pt x="16550" y="25108"/>
                  </a:cubicBezTo>
                  <a:cubicBezTo>
                    <a:pt x="16931" y="16059"/>
                    <a:pt x="9121" y="7010"/>
                    <a:pt x="3691" y="628"/>
                  </a:cubicBezTo>
                  <a:cubicBezTo>
                    <a:pt x="1977" y="-1181"/>
                    <a:pt x="-881" y="1295"/>
                    <a:pt x="262" y="3295"/>
                  </a:cubicBezTo>
                  <a:lnTo>
                    <a:pt x="262" y="3295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4" name="Freeform: Shape 307">
              <a:extLst>
                <a:ext uri="{FF2B5EF4-FFF2-40B4-BE49-F238E27FC236}">
                  <a16:creationId xmlns:a16="http://schemas.microsoft.com/office/drawing/2014/main" id="{79991A0E-E029-4E3A-BADD-91C3222427F5}"/>
                </a:ext>
              </a:extLst>
            </p:cNvPr>
            <p:cNvSpPr/>
            <p:nvPr/>
          </p:nvSpPr>
          <p:spPr>
            <a:xfrm>
              <a:off x="6199800" y="2959998"/>
              <a:ext cx="100659" cy="36988"/>
            </a:xfrm>
            <a:custGeom>
              <a:avLst/>
              <a:gdLst>
                <a:gd name="connsiteX0" fmla="*/ 879 w 100659"/>
                <a:gd name="connsiteY0" fmla="*/ 32851 h 36988"/>
                <a:gd name="connsiteX1" fmla="*/ 29739 w 100659"/>
                <a:gd name="connsiteY1" fmla="*/ 30661 h 36988"/>
                <a:gd name="connsiteX2" fmla="*/ 49266 w 100659"/>
                <a:gd name="connsiteY2" fmla="*/ 14754 h 36988"/>
                <a:gd name="connsiteX3" fmla="*/ 96891 w 100659"/>
                <a:gd name="connsiteY3" fmla="*/ 11039 h 36988"/>
                <a:gd name="connsiteX4" fmla="*/ 99177 w 100659"/>
                <a:gd name="connsiteY4" fmla="*/ 5610 h 36988"/>
                <a:gd name="connsiteX5" fmla="*/ 56790 w 100659"/>
                <a:gd name="connsiteY5" fmla="*/ 2752 h 36988"/>
                <a:gd name="connsiteX6" fmla="*/ 2307 w 100659"/>
                <a:gd name="connsiteY6" fmla="*/ 29422 h 36988"/>
                <a:gd name="connsiteX7" fmla="*/ 879 w 100659"/>
                <a:gd name="connsiteY7" fmla="*/ 32851 h 36988"/>
                <a:gd name="connsiteX8" fmla="*/ 879 w 100659"/>
                <a:gd name="connsiteY8" fmla="*/ 32851 h 3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659" h="36988">
                  <a:moveTo>
                    <a:pt x="879" y="32851"/>
                  </a:moveTo>
                  <a:cubicBezTo>
                    <a:pt x="11356" y="39614"/>
                    <a:pt x="19834" y="37519"/>
                    <a:pt x="29739" y="30661"/>
                  </a:cubicBezTo>
                  <a:cubicBezTo>
                    <a:pt x="36693" y="25803"/>
                    <a:pt x="42122" y="19516"/>
                    <a:pt x="49266" y="14754"/>
                  </a:cubicBezTo>
                  <a:cubicBezTo>
                    <a:pt x="63839" y="5229"/>
                    <a:pt x="81079" y="7229"/>
                    <a:pt x="96891" y="11039"/>
                  </a:cubicBezTo>
                  <a:cubicBezTo>
                    <a:pt x="100129" y="11801"/>
                    <a:pt x="102225" y="7324"/>
                    <a:pt x="99177" y="5610"/>
                  </a:cubicBezTo>
                  <a:cubicBezTo>
                    <a:pt x="85842" y="-1724"/>
                    <a:pt x="71078" y="-962"/>
                    <a:pt x="56790" y="2752"/>
                  </a:cubicBezTo>
                  <a:cubicBezTo>
                    <a:pt x="36216" y="8086"/>
                    <a:pt x="24882" y="33518"/>
                    <a:pt x="2307" y="29422"/>
                  </a:cubicBezTo>
                  <a:cubicBezTo>
                    <a:pt x="307" y="29041"/>
                    <a:pt x="-931" y="31708"/>
                    <a:pt x="879" y="32851"/>
                  </a:cubicBezTo>
                  <a:lnTo>
                    <a:pt x="879" y="32851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5" name="Freeform: Shape 308">
              <a:extLst>
                <a:ext uri="{FF2B5EF4-FFF2-40B4-BE49-F238E27FC236}">
                  <a16:creationId xmlns:a16="http://schemas.microsoft.com/office/drawing/2014/main" id="{CC87C3F2-6F69-4E22-BCDA-8D9789859E21}"/>
                </a:ext>
              </a:extLst>
            </p:cNvPr>
            <p:cNvSpPr/>
            <p:nvPr/>
          </p:nvSpPr>
          <p:spPr>
            <a:xfrm>
              <a:off x="6010367" y="3076145"/>
              <a:ext cx="88998" cy="92863"/>
            </a:xfrm>
            <a:custGeom>
              <a:avLst/>
              <a:gdLst>
                <a:gd name="connsiteX0" fmla="*/ 2 w 88998"/>
                <a:gd name="connsiteY0" fmla="*/ 1382 h 92863"/>
                <a:gd name="connsiteX1" fmla="*/ 84870 w 88998"/>
                <a:gd name="connsiteY1" fmla="*/ 92822 h 92863"/>
                <a:gd name="connsiteX2" fmla="*/ 86585 w 88998"/>
                <a:gd name="connsiteY2" fmla="*/ 86441 h 92863"/>
                <a:gd name="connsiteX3" fmla="*/ 2670 w 88998"/>
                <a:gd name="connsiteY3" fmla="*/ 1001 h 92863"/>
                <a:gd name="connsiteX4" fmla="*/ 2 w 88998"/>
                <a:gd name="connsiteY4" fmla="*/ 1382 h 92863"/>
                <a:gd name="connsiteX5" fmla="*/ 2 w 88998"/>
                <a:gd name="connsiteY5" fmla="*/ 1382 h 9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998" h="92863">
                  <a:moveTo>
                    <a:pt x="2" y="1382"/>
                  </a:moveTo>
                  <a:cubicBezTo>
                    <a:pt x="3908" y="40530"/>
                    <a:pt x="45342" y="87107"/>
                    <a:pt x="84870" y="92822"/>
                  </a:cubicBezTo>
                  <a:cubicBezTo>
                    <a:pt x="89061" y="93394"/>
                    <a:pt x="90776" y="87869"/>
                    <a:pt x="86585" y="86441"/>
                  </a:cubicBezTo>
                  <a:cubicBezTo>
                    <a:pt x="50009" y="73868"/>
                    <a:pt x="9242" y="41292"/>
                    <a:pt x="2670" y="1001"/>
                  </a:cubicBezTo>
                  <a:cubicBezTo>
                    <a:pt x="2574" y="-523"/>
                    <a:pt x="-93" y="-237"/>
                    <a:pt x="2" y="1382"/>
                  </a:cubicBezTo>
                  <a:lnTo>
                    <a:pt x="2" y="1382"/>
                  </a:lnTo>
                  <a:close/>
                </a:path>
              </a:pathLst>
            </a:custGeom>
            <a:solidFill>
              <a:srgbClr val="CBD88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6" name="Freeform: Shape 309">
              <a:extLst>
                <a:ext uri="{FF2B5EF4-FFF2-40B4-BE49-F238E27FC236}">
                  <a16:creationId xmlns:a16="http://schemas.microsoft.com/office/drawing/2014/main" id="{F7FD8747-4E5E-4787-B25C-9CAA5764AA04}"/>
                </a:ext>
              </a:extLst>
            </p:cNvPr>
            <p:cNvSpPr/>
            <p:nvPr/>
          </p:nvSpPr>
          <p:spPr>
            <a:xfrm>
              <a:off x="6170580" y="3369354"/>
              <a:ext cx="57567" cy="40257"/>
            </a:xfrm>
            <a:custGeom>
              <a:avLst/>
              <a:gdLst>
                <a:gd name="connsiteX0" fmla="*/ 667 w 57567"/>
                <a:gd name="connsiteY0" fmla="*/ 40120 h 40257"/>
                <a:gd name="connsiteX1" fmla="*/ 56388 w 57567"/>
                <a:gd name="connsiteY1" fmla="*/ 3163 h 40257"/>
                <a:gd name="connsiteX2" fmla="*/ 55531 w 57567"/>
                <a:gd name="connsiteY2" fmla="*/ 19 h 40257"/>
                <a:gd name="connsiteX3" fmla="*/ 0 w 57567"/>
                <a:gd name="connsiteY3" fmla="*/ 39834 h 40257"/>
                <a:gd name="connsiteX4" fmla="*/ 667 w 57567"/>
                <a:gd name="connsiteY4" fmla="*/ 40120 h 40257"/>
                <a:gd name="connsiteX5" fmla="*/ 667 w 57567"/>
                <a:gd name="connsiteY5" fmla="*/ 40120 h 40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567" h="40257">
                  <a:moveTo>
                    <a:pt x="667" y="40120"/>
                  </a:moveTo>
                  <a:cubicBezTo>
                    <a:pt x="10573" y="17641"/>
                    <a:pt x="34004" y="8401"/>
                    <a:pt x="56388" y="3163"/>
                  </a:cubicBezTo>
                  <a:cubicBezTo>
                    <a:pt x="58483" y="2686"/>
                    <a:pt x="57531" y="-266"/>
                    <a:pt x="55531" y="19"/>
                  </a:cubicBezTo>
                  <a:cubicBezTo>
                    <a:pt x="32385" y="3544"/>
                    <a:pt x="8573" y="17069"/>
                    <a:pt x="0" y="39834"/>
                  </a:cubicBezTo>
                  <a:cubicBezTo>
                    <a:pt x="0" y="40215"/>
                    <a:pt x="571" y="40405"/>
                    <a:pt x="667" y="40120"/>
                  </a:cubicBezTo>
                  <a:lnTo>
                    <a:pt x="667" y="40120"/>
                  </a:lnTo>
                  <a:close/>
                </a:path>
              </a:pathLst>
            </a:custGeom>
            <a:solidFill>
              <a:srgbClr val="4F7A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7" name="Freeform: Shape 310">
              <a:extLst>
                <a:ext uri="{FF2B5EF4-FFF2-40B4-BE49-F238E27FC236}">
                  <a16:creationId xmlns:a16="http://schemas.microsoft.com/office/drawing/2014/main" id="{22BDA097-69ED-4931-9657-7B8FBA45C9CB}"/>
                </a:ext>
              </a:extLst>
            </p:cNvPr>
            <p:cNvSpPr/>
            <p:nvPr/>
          </p:nvSpPr>
          <p:spPr>
            <a:xfrm>
              <a:off x="6566481" y="3435968"/>
              <a:ext cx="68965" cy="53981"/>
            </a:xfrm>
            <a:custGeom>
              <a:avLst/>
              <a:gdLst>
                <a:gd name="connsiteX0" fmla="*/ 720 w 68965"/>
                <a:gd name="connsiteY0" fmla="*/ 51230 h 53981"/>
                <a:gd name="connsiteX1" fmla="*/ 35010 w 68965"/>
                <a:gd name="connsiteY1" fmla="*/ 45419 h 53981"/>
                <a:gd name="connsiteX2" fmla="*/ 68347 w 68965"/>
                <a:gd name="connsiteY2" fmla="*/ 6081 h 53981"/>
                <a:gd name="connsiteX3" fmla="*/ 61775 w 68965"/>
                <a:gd name="connsiteY3" fmla="*/ 1033 h 53981"/>
                <a:gd name="connsiteX4" fmla="*/ 1863 w 68965"/>
                <a:gd name="connsiteY4" fmla="*/ 48658 h 53981"/>
                <a:gd name="connsiteX5" fmla="*/ 720 w 68965"/>
                <a:gd name="connsiteY5" fmla="*/ 51230 h 53981"/>
                <a:gd name="connsiteX6" fmla="*/ 720 w 68965"/>
                <a:gd name="connsiteY6" fmla="*/ 51230 h 5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965" h="53981">
                  <a:moveTo>
                    <a:pt x="720" y="51230"/>
                  </a:moveTo>
                  <a:cubicBezTo>
                    <a:pt x="13102" y="56659"/>
                    <a:pt x="24627" y="53706"/>
                    <a:pt x="35010" y="45419"/>
                  </a:cubicBezTo>
                  <a:cubicBezTo>
                    <a:pt x="47678" y="35323"/>
                    <a:pt x="60251" y="20178"/>
                    <a:pt x="68347" y="6081"/>
                  </a:cubicBezTo>
                  <a:cubicBezTo>
                    <a:pt x="70824" y="1700"/>
                    <a:pt x="65299" y="-1825"/>
                    <a:pt x="61775" y="1033"/>
                  </a:cubicBezTo>
                  <a:cubicBezTo>
                    <a:pt x="42534" y="16178"/>
                    <a:pt x="33009" y="55325"/>
                    <a:pt x="1863" y="48658"/>
                  </a:cubicBezTo>
                  <a:cubicBezTo>
                    <a:pt x="339" y="48372"/>
                    <a:pt x="-804" y="50563"/>
                    <a:pt x="720" y="51230"/>
                  </a:cubicBezTo>
                  <a:lnTo>
                    <a:pt x="720" y="51230"/>
                  </a:lnTo>
                  <a:close/>
                </a:path>
              </a:pathLst>
            </a:custGeom>
            <a:solidFill>
              <a:srgbClr val="4F7A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8" name="Freeform: Shape 311">
              <a:extLst>
                <a:ext uri="{FF2B5EF4-FFF2-40B4-BE49-F238E27FC236}">
                  <a16:creationId xmlns:a16="http://schemas.microsoft.com/office/drawing/2014/main" id="{9CBFAF86-D4FE-47DC-973D-C62856A7CFAF}"/>
                </a:ext>
              </a:extLst>
            </p:cNvPr>
            <p:cNvSpPr/>
            <p:nvPr/>
          </p:nvSpPr>
          <p:spPr>
            <a:xfrm>
              <a:off x="6580321" y="3160364"/>
              <a:ext cx="29306" cy="19934"/>
            </a:xfrm>
            <a:custGeom>
              <a:avLst/>
              <a:gdLst>
                <a:gd name="connsiteX0" fmla="*/ 786 w 29306"/>
                <a:gd name="connsiteY0" fmla="*/ 2602 h 19934"/>
                <a:gd name="connsiteX1" fmla="*/ 23741 w 29306"/>
                <a:gd name="connsiteY1" fmla="*/ 19176 h 19934"/>
                <a:gd name="connsiteX2" fmla="*/ 28694 w 29306"/>
                <a:gd name="connsiteY2" fmla="*/ 15366 h 19934"/>
                <a:gd name="connsiteX3" fmla="*/ 786 w 29306"/>
                <a:gd name="connsiteY3" fmla="*/ 602 h 19934"/>
                <a:gd name="connsiteX4" fmla="*/ 786 w 29306"/>
                <a:gd name="connsiteY4" fmla="*/ 2602 h 19934"/>
                <a:gd name="connsiteX5" fmla="*/ 786 w 29306"/>
                <a:gd name="connsiteY5" fmla="*/ 2602 h 1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06" h="19934">
                  <a:moveTo>
                    <a:pt x="786" y="2602"/>
                  </a:moveTo>
                  <a:cubicBezTo>
                    <a:pt x="10120" y="4888"/>
                    <a:pt x="16788" y="13080"/>
                    <a:pt x="23741" y="19176"/>
                  </a:cubicBezTo>
                  <a:cubicBezTo>
                    <a:pt x="26313" y="21367"/>
                    <a:pt x="30980" y="18414"/>
                    <a:pt x="28694" y="15366"/>
                  </a:cubicBezTo>
                  <a:cubicBezTo>
                    <a:pt x="21836" y="6031"/>
                    <a:pt x="13264" y="-2351"/>
                    <a:pt x="786" y="602"/>
                  </a:cubicBezTo>
                  <a:cubicBezTo>
                    <a:pt x="-262" y="697"/>
                    <a:pt x="-262" y="2317"/>
                    <a:pt x="786" y="2602"/>
                  </a:cubicBezTo>
                  <a:lnTo>
                    <a:pt x="786" y="2602"/>
                  </a:lnTo>
                  <a:close/>
                </a:path>
              </a:pathLst>
            </a:custGeom>
            <a:solidFill>
              <a:srgbClr val="4F7A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9" name="Freeform: Shape 312">
              <a:extLst>
                <a:ext uri="{FF2B5EF4-FFF2-40B4-BE49-F238E27FC236}">
                  <a16:creationId xmlns:a16="http://schemas.microsoft.com/office/drawing/2014/main" id="{6725C325-142B-4116-846A-F7267D3B1DAF}"/>
                </a:ext>
              </a:extLst>
            </p:cNvPr>
            <p:cNvSpPr/>
            <p:nvPr/>
          </p:nvSpPr>
          <p:spPr>
            <a:xfrm>
              <a:off x="6027076" y="3505090"/>
              <a:ext cx="58326" cy="11299"/>
            </a:xfrm>
            <a:custGeom>
              <a:avLst/>
              <a:gdLst>
                <a:gd name="connsiteX0" fmla="*/ 1009 w 58326"/>
                <a:gd name="connsiteY0" fmla="*/ 3729 h 11299"/>
                <a:gd name="connsiteX1" fmla="*/ 55683 w 58326"/>
                <a:gd name="connsiteY1" fmla="*/ 10492 h 11299"/>
                <a:gd name="connsiteX2" fmla="*/ 55683 w 58326"/>
                <a:gd name="connsiteY2" fmla="*/ 4968 h 11299"/>
                <a:gd name="connsiteX3" fmla="*/ 3010 w 58326"/>
                <a:gd name="connsiteY3" fmla="*/ 205 h 11299"/>
                <a:gd name="connsiteX4" fmla="*/ 1009 w 58326"/>
                <a:gd name="connsiteY4" fmla="*/ 3729 h 11299"/>
                <a:gd name="connsiteX5" fmla="*/ 1009 w 58326"/>
                <a:gd name="connsiteY5" fmla="*/ 3729 h 1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26" h="11299">
                  <a:moveTo>
                    <a:pt x="1009" y="3729"/>
                  </a:moveTo>
                  <a:cubicBezTo>
                    <a:pt x="18154" y="13635"/>
                    <a:pt x="36728" y="11254"/>
                    <a:pt x="55683" y="10492"/>
                  </a:cubicBezTo>
                  <a:cubicBezTo>
                    <a:pt x="59302" y="10302"/>
                    <a:pt x="59112" y="5444"/>
                    <a:pt x="55683" y="4968"/>
                  </a:cubicBezTo>
                  <a:cubicBezTo>
                    <a:pt x="37776" y="2586"/>
                    <a:pt x="20155" y="8016"/>
                    <a:pt x="3010" y="205"/>
                  </a:cubicBezTo>
                  <a:cubicBezTo>
                    <a:pt x="724" y="-843"/>
                    <a:pt x="-1277" y="2396"/>
                    <a:pt x="1009" y="3729"/>
                  </a:cubicBezTo>
                  <a:lnTo>
                    <a:pt x="1009" y="3729"/>
                  </a:lnTo>
                  <a:close/>
                </a:path>
              </a:pathLst>
            </a:custGeom>
            <a:solidFill>
              <a:srgbClr val="4F7A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0" name="Freeform: Shape 313">
              <a:extLst>
                <a:ext uri="{FF2B5EF4-FFF2-40B4-BE49-F238E27FC236}">
                  <a16:creationId xmlns:a16="http://schemas.microsoft.com/office/drawing/2014/main" id="{8DBF9DA7-82C4-4151-A3F7-9F8BB26BEE83}"/>
                </a:ext>
              </a:extLst>
            </p:cNvPr>
            <p:cNvSpPr/>
            <p:nvPr/>
          </p:nvSpPr>
          <p:spPr>
            <a:xfrm>
              <a:off x="6354344" y="3625926"/>
              <a:ext cx="122191" cy="29298"/>
            </a:xfrm>
            <a:custGeom>
              <a:avLst/>
              <a:gdLst>
                <a:gd name="connsiteX0" fmla="*/ 1307 w 122191"/>
                <a:gd name="connsiteY0" fmla="*/ 6147 h 29298"/>
                <a:gd name="connsiteX1" fmla="*/ 120083 w 122191"/>
                <a:gd name="connsiteY1" fmla="*/ 10147 h 29298"/>
                <a:gd name="connsiteX2" fmla="*/ 112654 w 122191"/>
                <a:gd name="connsiteY2" fmla="*/ 527 h 29298"/>
                <a:gd name="connsiteX3" fmla="*/ 59028 w 122191"/>
                <a:gd name="connsiteY3" fmla="*/ 18053 h 29298"/>
                <a:gd name="connsiteX4" fmla="*/ 3878 w 122191"/>
                <a:gd name="connsiteY4" fmla="*/ 1670 h 29298"/>
                <a:gd name="connsiteX5" fmla="*/ 1307 w 122191"/>
                <a:gd name="connsiteY5" fmla="*/ 6147 h 29298"/>
                <a:gd name="connsiteX6" fmla="*/ 1307 w 122191"/>
                <a:gd name="connsiteY6" fmla="*/ 6147 h 2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191" h="29298">
                  <a:moveTo>
                    <a:pt x="1307" y="6147"/>
                  </a:moveTo>
                  <a:cubicBezTo>
                    <a:pt x="41121" y="28911"/>
                    <a:pt x="80745" y="42437"/>
                    <a:pt x="120083" y="10147"/>
                  </a:cubicBezTo>
                  <a:cubicBezTo>
                    <a:pt x="125894" y="5385"/>
                    <a:pt x="118464" y="-2045"/>
                    <a:pt x="112654" y="527"/>
                  </a:cubicBezTo>
                  <a:cubicBezTo>
                    <a:pt x="94652" y="8528"/>
                    <a:pt x="79316" y="17481"/>
                    <a:pt x="59028" y="18053"/>
                  </a:cubicBezTo>
                  <a:cubicBezTo>
                    <a:pt x="40169" y="18624"/>
                    <a:pt x="20642" y="9004"/>
                    <a:pt x="3878" y="1670"/>
                  </a:cubicBezTo>
                  <a:cubicBezTo>
                    <a:pt x="926" y="241"/>
                    <a:pt x="-1646" y="4432"/>
                    <a:pt x="1307" y="6147"/>
                  </a:cubicBezTo>
                  <a:lnTo>
                    <a:pt x="1307" y="6147"/>
                  </a:lnTo>
                  <a:close/>
                </a:path>
              </a:pathLst>
            </a:custGeom>
            <a:solidFill>
              <a:srgbClr val="4F7A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1" name="Freeform: Shape 314">
              <a:extLst>
                <a:ext uri="{FF2B5EF4-FFF2-40B4-BE49-F238E27FC236}">
                  <a16:creationId xmlns:a16="http://schemas.microsoft.com/office/drawing/2014/main" id="{626EE14D-BBC8-482D-9CC3-0DF3BD81F9FE}"/>
                </a:ext>
              </a:extLst>
            </p:cNvPr>
            <p:cNvSpPr/>
            <p:nvPr/>
          </p:nvSpPr>
          <p:spPr>
            <a:xfrm>
              <a:off x="6452046" y="3590239"/>
              <a:ext cx="65163" cy="48063"/>
            </a:xfrm>
            <a:custGeom>
              <a:avLst/>
              <a:gdLst>
                <a:gd name="connsiteX0" fmla="*/ 3521 w 65163"/>
                <a:gd name="connsiteY0" fmla="*/ 48025 h 48063"/>
                <a:gd name="connsiteX1" fmla="*/ 23524 w 65163"/>
                <a:gd name="connsiteY1" fmla="*/ 30689 h 48063"/>
                <a:gd name="connsiteX2" fmla="*/ 61624 w 65163"/>
                <a:gd name="connsiteY2" fmla="*/ 9925 h 48063"/>
                <a:gd name="connsiteX3" fmla="*/ 60290 w 65163"/>
                <a:gd name="connsiteY3" fmla="*/ 19 h 48063"/>
                <a:gd name="connsiteX4" fmla="*/ 27334 w 65163"/>
                <a:gd name="connsiteY4" fmla="*/ 10306 h 48063"/>
                <a:gd name="connsiteX5" fmla="*/ 14666 w 65163"/>
                <a:gd name="connsiteY5" fmla="*/ 25546 h 48063"/>
                <a:gd name="connsiteX6" fmla="*/ 1426 w 65163"/>
                <a:gd name="connsiteY6" fmla="*/ 42977 h 48063"/>
                <a:gd name="connsiteX7" fmla="*/ 3521 w 65163"/>
                <a:gd name="connsiteY7" fmla="*/ 48025 h 48063"/>
                <a:gd name="connsiteX8" fmla="*/ 3521 w 65163"/>
                <a:gd name="connsiteY8" fmla="*/ 48025 h 4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163" h="48063">
                  <a:moveTo>
                    <a:pt x="3521" y="48025"/>
                  </a:moveTo>
                  <a:cubicBezTo>
                    <a:pt x="13618" y="46215"/>
                    <a:pt x="18190" y="38786"/>
                    <a:pt x="23524" y="30689"/>
                  </a:cubicBezTo>
                  <a:cubicBezTo>
                    <a:pt x="33430" y="15830"/>
                    <a:pt x="46574" y="15735"/>
                    <a:pt x="61624" y="9925"/>
                  </a:cubicBezTo>
                  <a:cubicBezTo>
                    <a:pt x="66767" y="7925"/>
                    <a:pt x="66291" y="114"/>
                    <a:pt x="60290" y="19"/>
                  </a:cubicBezTo>
                  <a:cubicBezTo>
                    <a:pt x="48765" y="-267"/>
                    <a:pt x="36383" y="2686"/>
                    <a:pt x="27334" y="10306"/>
                  </a:cubicBezTo>
                  <a:cubicBezTo>
                    <a:pt x="22095" y="14687"/>
                    <a:pt x="17809" y="19545"/>
                    <a:pt x="14666" y="25546"/>
                  </a:cubicBezTo>
                  <a:cubicBezTo>
                    <a:pt x="11141" y="32309"/>
                    <a:pt x="8474" y="39167"/>
                    <a:pt x="1426" y="42977"/>
                  </a:cubicBezTo>
                  <a:cubicBezTo>
                    <a:pt x="-1527" y="44501"/>
                    <a:pt x="569" y="48501"/>
                    <a:pt x="3521" y="48025"/>
                  </a:cubicBezTo>
                  <a:lnTo>
                    <a:pt x="3521" y="48025"/>
                  </a:lnTo>
                  <a:close/>
                </a:path>
              </a:pathLst>
            </a:custGeom>
            <a:solidFill>
              <a:srgbClr val="4F7A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2" name="Freeform: Shape 315">
              <a:extLst>
                <a:ext uri="{FF2B5EF4-FFF2-40B4-BE49-F238E27FC236}">
                  <a16:creationId xmlns:a16="http://schemas.microsoft.com/office/drawing/2014/main" id="{6281F9F3-BA5D-4D38-A73A-C2B224F72FF0}"/>
                </a:ext>
              </a:extLst>
            </p:cNvPr>
            <p:cNvSpPr/>
            <p:nvPr/>
          </p:nvSpPr>
          <p:spPr>
            <a:xfrm>
              <a:off x="6396325" y="3013178"/>
              <a:ext cx="37212" cy="50732"/>
            </a:xfrm>
            <a:custGeom>
              <a:avLst/>
              <a:gdLst>
                <a:gd name="connsiteX0" fmla="*/ 474 w 37212"/>
                <a:gd name="connsiteY0" fmla="*/ 1961 h 50732"/>
                <a:gd name="connsiteX1" fmla="*/ 33811 w 37212"/>
                <a:gd name="connsiteY1" fmla="*/ 49490 h 50732"/>
                <a:gd name="connsiteX2" fmla="*/ 37145 w 37212"/>
                <a:gd name="connsiteY2" fmla="*/ 48538 h 50732"/>
                <a:gd name="connsiteX3" fmla="*/ 1426 w 37212"/>
                <a:gd name="connsiteY3" fmla="*/ 151 h 50732"/>
                <a:gd name="connsiteX4" fmla="*/ 474 w 37212"/>
                <a:gd name="connsiteY4" fmla="*/ 1961 h 50732"/>
                <a:gd name="connsiteX5" fmla="*/ 474 w 37212"/>
                <a:gd name="connsiteY5" fmla="*/ 1961 h 50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12" h="50732">
                  <a:moveTo>
                    <a:pt x="474" y="1961"/>
                  </a:moveTo>
                  <a:cubicBezTo>
                    <a:pt x="16666" y="14248"/>
                    <a:pt x="27906" y="29964"/>
                    <a:pt x="33811" y="49490"/>
                  </a:cubicBezTo>
                  <a:cubicBezTo>
                    <a:pt x="34478" y="51681"/>
                    <a:pt x="37716" y="50729"/>
                    <a:pt x="37145" y="48538"/>
                  </a:cubicBezTo>
                  <a:cubicBezTo>
                    <a:pt x="31906" y="27107"/>
                    <a:pt x="19905" y="11867"/>
                    <a:pt x="1426" y="151"/>
                  </a:cubicBezTo>
                  <a:cubicBezTo>
                    <a:pt x="283" y="-516"/>
                    <a:pt x="-574" y="1199"/>
                    <a:pt x="474" y="1961"/>
                  </a:cubicBezTo>
                  <a:lnTo>
                    <a:pt x="474" y="1961"/>
                  </a:lnTo>
                  <a:close/>
                </a:path>
              </a:pathLst>
            </a:custGeom>
            <a:solidFill>
              <a:srgbClr val="4F7A0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3" name="Freeform: Shape 316">
              <a:extLst>
                <a:ext uri="{FF2B5EF4-FFF2-40B4-BE49-F238E27FC236}">
                  <a16:creationId xmlns:a16="http://schemas.microsoft.com/office/drawing/2014/main" id="{8DCB243E-F937-4BCE-B556-2B51E314DB03}"/>
                </a:ext>
              </a:extLst>
            </p:cNvPr>
            <p:cNvSpPr/>
            <p:nvPr/>
          </p:nvSpPr>
          <p:spPr>
            <a:xfrm>
              <a:off x="6379339" y="3349171"/>
              <a:ext cx="62967" cy="64505"/>
            </a:xfrm>
            <a:custGeom>
              <a:avLst/>
              <a:gdLst>
                <a:gd name="connsiteX0" fmla="*/ 505 w 62967"/>
                <a:gd name="connsiteY0" fmla="*/ 2771 h 64505"/>
                <a:gd name="connsiteX1" fmla="*/ 29556 w 62967"/>
                <a:gd name="connsiteY1" fmla="*/ 32298 h 64505"/>
                <a:gd name="connsiteX2" fmla="*/ 56607 w 62967"/>
                <a:gd name="connsiteY2" fmla="*/ 63636 h 64505"/>
                <a:gd name="connsiteX3" fmla="*/ 62322 w 62967"/>
                <a:gd name="connsiteY3" fmla="*/ 59254 h 64505"/>
                <a:gd name="connsiteX4" fmla="*/ 2505 w 62967"/>
                <a:gd name="connsiteY4" fmla="*/ 294 h 64505"/>
                <a:gd name="connsiteX5" fmla="*/ 505 w 62967"/>
                <a:gd name="connsiteY5" fmla="*/ 2771 h 64505"/>
                <a:gd name="connsiteX6" fmla="*/ 505 w 62967"/>
                <a:gd name="connsiteY6" fmla="*/ 2771 h 64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7" h="64505">
                  <a:moveTo>
                    <a:pt x="505" y="2771"/>
                  </a:moveTo>
                  <a:cubicBezTo>
                    <a:pt x="11173" y="11724"/>
                    <a:pt x="20602" y="21630"/>
                    <a:pt x="29556" y="32298"/>
                  </a:cubicBezTo>
                  <a:cubicBezTo>
                    <a:pt x="38414" y="42776"/>
                    <a:pt x="46034" y="54777"/>
                    <a:pt x="56607" y="63636"/>
                  </a:cubicBezTo>
                  <a:cubicBezTo>
                    <a:pt x="59560" y="66112"/>
                    <a:pt x="64798" y="62874"/>
                    <a:pt x="62322" y="59254"/>
                  </a:cubicBezTo>
                  <a:cubicBezTo>
                    <a:pt x="47177" y="36966"/>
                    <a:pt x="23936" y="16392"/>
                    <a:pt x="2505" y="294"/>
                  </a:cubicBezTo>
                  <a:cubicBezTo>
                    <a:pt x="981" y="-849"/>
                    <a:pt x="-924" y="1628"/>
                    <a:pt x="505" y="2771"/>
                  </a:cubicBezTo>
                  <a:lnTo>
                    <a:pt x="505" y="2771"/>
                  </a:lnTo>
                  <a:close/>
                </a:path>
              </a:pathLst>
            </a:custGeom>
            <a:solidFill>
              <a:srgbClr val="D3E0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4" name="Freeform: Shape 317">
              <a:extLst>
                <a:ext uri="{FF2B5EF4-FFF2-40B4-BE49-F238E27FC236}">
                  <a16:creationId xmlns:a16="http://schemas.microsoft.com/office/drawing/2014/main" id="{56E9D26B-5A2B-4244-8E62-5979ACE56B2D}"/>
                </a:ext>
              </a:extLst>
            </p:cNvPr>
            <p:cNvSpPr/>
            <p:nvPr/>
          </p:nvSpPr>
          <p:spPr>
            <a:xfrm>
              <a:off x="6507563" y="3293109"/>
              <a:ext cx="46945" cy="70186"/>
            </a:xfrm>
            <a:custGeom>
              <a:avLst/>
              <a:gdLst>
                <a:gd name="connsiteX0" fmla="*/ 1630 w 46945"/>
                <a:gd name="connsiteY0" fmla="*/ 69883 h 70186"/>
                <a:gd name="connsiteX1" fmla="*/ 21252 w 46945"/>
                <a:gd name="connsiteY1" fmla="*/ 40355 h 70186"/>
                <a:gd name="connsiteX2" fmla="*/ 45921 w 46945"/>
                <a:gd name="connsiteY2" fmla="*/ 6732 h 70186"/>
                <a:gd name="connsiteX3" fmla="*/ 41159 w 46945"/>
                <a:gd name="connsiteY3" fmla="*/ 636 h 70186"/>
                <a:gd name="connsiteX4" fmla="*/ 106 w 46945"/>
                <a:gd name="connsiteY4" fmla="*/ 68740 h 70186"/>
                <a:gd name="connsiteX5" fmla="*/ 1630 w 46945"/>
                <a:gd name="connsiteY5" fmla="*/ 69883 h 70186"/>
                <a:gd name="connsiteX6" fmla="*/ 1630 w 46945"/>
                <a:gd name="connsiteY6" fmla="*/ 69883 h 7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45" h="70186">
                  <a:moveTo>
                    <a:pt x="1630" y="69883"/>
                  </a:moveTo>
                  <a:cubicBezTo>
                    <a:pt x="9250" y="60739"/>
                    <a:pt x="15346" y="50737"/>
                    <a:pt x="21252" y="40355"/>
                  </a:cubicBezTo>
                  <a:cubicBezTo>
                    <a:pt x="28205" y="27973"/>
                    <a:pt x="36682" y="17400"/>
                    <a:pt x="45921" y="6732"/>
                  </a:cubicBezTo>
                  <a:cubicBezTo>
                    <a:pt x="48779" y="3493"/>
                    <a:pt x="45159" y="-1841"/>
                    <a:pt x="41159" y="636"/>
                  </a:cubicBezTo>
                  <a:cubicBezTo>
                    <a:pt x="17632" y="14733"/>
                    <a:pt x="12870" y="46451"/>
                    <a:pt x="106" y="68740"/>
                  </a:cubicBezTo>
                  <a:cubicBezTo>
                    <a:pt x="-370" y="69597"/>
                    <a:pt x="868" y="70740"/>
                    <a:pt x="1630" y="69883"/>
                  </a:cubicBezTo>
                  <a:lnTo>
                    <a:pt x="1630" y="69883"/>
                  </a:lnTo>
                  <a:close/>
                </a:path>
              </a:pathLst>
            </a:custGeom>
            <a:solidFill>
              <a:srgbClr val="D3E0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5" name="Freeform: Shape 318">
              <a:extLst>
                <a:ext uri="{FF2B5EF4-FFF2-40B4-BE49-F238E27FC236}">
                  <a16:creationId xmlns:a16="http://schemas.microsoft.com/office/drawing/2014/main" id="{C5B7F11D-2426-47EC-BC5A-0EE0CC50BD54}"/>
                </a:ext>
              </a:extLst>
            </p:cNvPr>
            <p:cNvSpPr/>
            <p:nvPr/>
          </p:nvSpPr>
          <p:spPr>
            <a:xfrm>
              <a:off x="6514188" y="3452492"/>
              <a:ext cx="33398" cy="20189"/>
            </a:xfrm>
            <a:custGeom>
              <a:avLst/>
              <a:gdLst>
                <a:gd name="connsiteX0" fmla="*/ 1292 w 33398"/>
                <a:gd name="connsiteY0" fmla="*/ 20132 h 20189"/>
                <a:gd name="connsiteX1" fmla="*/ 32058 w 33398"/>
                <a:gd name="connsiteY1" fmla="*/ 5082 h 20189"/>
                <a:gd name="connsiteX2" fmla="*/ 29962 w 33398"/>
                <a:gd name="connsiteY2" fmla="*/ 129 h 20189"/>
                <a:gd name="connsiteX3" fmla="*/ 435 w 33398"/>
                <a:gd name="connsiteY3" fmla="*/ 18132 h 20189"/>
                <a:gd name="connsiteX4" fmla="*/ 1292 w 33398"/>
                <a:gd name="connsiteY4" fmla="*/ 20132 h 20189"/>
                <a:gd name="connsiteX5" fmla="*/ 1292 w 33398"/>
                <a:gd name="connsiteY5" fmla="*/ 20132 h 2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98" h="20189">
                  <a:moveTo>
                    <a:pt x="1292" y="20132"/>
                  </a:moveTo>
                  <a:cubicBezTo>
                    <a:pt x="12531" y="17179"/>
                    <a:pt x="21771" y="10226"/>
                    <a:pt x="32058" y="5082"/>
                  </a:cubicBezTo>
                  <a:cubicBezTo>
                    <a:pt x="34820" y="3749"/>
                    <a:pt x="32915" y="-823"/>
                    <a:pt x="29962" y="129"/>
                  </a:cubicBezTo>
                  <a:cubicBezTo>
                    <a:pt x="18627" y="3844"/>
                    <a:pt x="9864" y="11178"/>
                    <a:pt x="435" y="18132"/>
                  </a:cubicBezTo>
                  <a:cubicBezTo>
                    <a:pt x="-423" y="18894"/>
                    <a:pt x="54" y="20513"/>
                    <a:pt x="1292" y="20132"/>
                  </a:cubicBezTo>
                  <a:lnTo>
                    <a:pt x="1292" y="20132"/>
                  </a:lnTo>
                  <a:close/>
                </a:path>
              </a:pathLst>
            </a:custGeom>
            <a:solidFill>
              <a:srgbClr val="D3E0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6" name="Freeform: Shape 319">
              <a:extLst>
                <a:ext uri="{FF2B5EF4-FFF2-40B4-BE49-F238E27FC236}">
                  <a16:creationId xmlns:a16="http://schemas.microsoft.com/office/drawing/2014/main" id="{04423D04-165A-462E-A81E-D9C2D2A763D8}"/>
                </a:ext>
              </a:extLst>
            </p:cNvPr>
            <p:cNvSpPr/>
            <p:nvPr/>
          </p:nvSpPr>
          <p:spPr>
            <a:xfrm>
              <a:off x="6404128" y="3482308"/>
              <a:ext cx="62733" cy="22834"/>
            </a:xfrm>
            <a:custGeom>
              <a:avLst/>
              <a:gdLst>
                <a:gd name="connsiteX0" fmla="*/ 2005 w 62733"/>
                <a:gd name="connsiteY0" fmla="*/ 5461 h 22834"/>
                <a:gd name="connsiteX1" fmla="*/ 60584 w 62733"/>
                <a:gd name="connsiteY1" fmla="*/ 20034 h 22834"/>
                <a:gd name="connsiteX2" fmla="*/ 59536 w 62733"/>
                <a:gd name="connsiteY2" fmla="*/ 11938 h 22834"/>
                <a:gd name="connsiteX3" fmla="*/ 31247 w 62733"/>
                <a:gd name="connsiteY3" fmla="*/ 7461 h 22834"/>
                <a:gd name="connsiteX4" fmla="*/ 2672 w 62733"/>
                <a:gd name="connsiteY4" fmla="*/ 32 h 22834"/>
                <a:gd name="connsiteX5" fmla="*/ 2005 w 62733"/>
                <a:gd name="connsiteY5" fmla="*/ 5461 h 22834"/>
                <a:gd name="connsiteX6" fmla="*/ 2005 w 62733"/>
                <a:gd name="connsiteY6" fmla="*/ 5461 h 2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733" h="22834">
                  <a:moveTo>
                    <a:pt x="2005" y="5461"/>
                  </a:moveTo>
                  <a:cubicBezTo>
                    <a:pt x="20007" y="10795"/>
                    <a:pt x="41248" y="29940"/>
                    <a:pt x="60584" y="20034"/>
                  </a:cubicBezTo>
                  <a:cubicBezTo>
                    <a:pt x="63822" y="18320"/>
                    <a:pt x="63346" y="12605"/>
                    <a:pt x="59536" y="11938"/>
                  </a:cubicBezTo>
                  <a:cubicBezTo>
                    <a:pt x="50011" y="10223"/>
                    <a:pt x="40676" y="10319"/>
                    <a:pt x="31247" y="7461"/>
                  </a:cubicBezTo>
                  <a:cubicBezTo>
                    <a:pt x="21722" y="4508"/>
                    <a:pt x="12768" y="1079"/>
                    <a:pt x="2672" y="32"/>
                  </a:cubicBezTo>
                  <a:cubicBezTo>
                    <a:pt x="-567" y="-445"/>
                    <a:pt x="-948" y="4604"/>
                    <a:pt x="2005" y="5461"/>
                  </a:cubicBezTo>
                  <a:lnTo>
                    <a:pt x="2005" y="5461"/>
                  </a:lnTo>
                  <a:close/>
                </a:path>
              </a:pathLst>
            </a:custGeom>
            <a:solidFill>
              <a:srgbClr val="D3E0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7" name="Freeform: Shape 320">
              <a:extLst>
                <a:ext uri="{FF2B5EF4-FFF2-40B4-BE49-F238E27FC236}">
                  <a16:creationId xmlns:a16="http://schemas.microsoft.com/office/drawing/2014/main" id="{B9FCD353-D79C-48A4-9A80-3587ABBC9149}"/>
                </a:ext>
              </a:extLst>
            </p:cNvPr>
            <p:cNvSpPr/>
            <p:nvPr/>
          </p:nvSpPr>
          <p:spPr>
            <a:xfrm>
              <a:off x="6452163" y="3569351"/>
              <a:ext cx="36134" cy="13869"/>
            </a:xfrm>
            <a:custGeom>
              <a:avLst/>
              <a:gdLst>
                <a:gd name="connsiteX0" fmla="*/ 548 w 36134"/>
                <a:gd name="connsiteY0" fmla="*/ 10525 h 13869"/>
                <a:gd name="connsiteX1" fmla="*/ 13406 w 36134"/>
                <a:gd name="connsiteY1" fmla="*/ 13668 h 13869"/>
                <a:gd name="connsiteX2" fmla="*/ 32742 w 36134"/>
                <a:gd name="connsiteY2" fmla="*/ 9668 h 13869"/>
                <a:gd name="connsiteX3" fmla="*/ 31409 w 36134"/>
                <a:gd name="connsiteY3" fmla="*/ 47 h 13869"/>
                <a:gd name="connsiteX4" fmla="*/ 13502 w 36134"/>
                <a:gd name="connsiteY4" fmla="*/ 2238 h 13869"/>
                <a:gd name="connsiteX5" fmla="*/ 452 w 36134"/>
                <a:gd name="connsiteY5" fmla="*/ 7001 h 13869"/>
                <a:gd name="connsiteX6" fmla="*/ 548 w 36134"/>
                <a:gd name="connsiteY6" fmla="*/ 10525 h 13869"/>
                <a:gd name="connsiteX7" fmla="*/ 548 w 36134"/>
                <a:gd name="connsiteY7" fmla="*/ 10525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134" h="13869">
                  <a:moveTo>
                    <a:pt x="548" y="10525"/>
                  </a:moveTo>
                  <a:cubicBezTo>
                    <a:pt x="3405" y="14716"/>
                    <a:pt x="9025" y="13859"/>
                    <a:pt x="13406" y="13668"/>
                  </a:cubicBezTo>
                  <a:cubicBezTo>
                    <a:pt x="20169" y="13382"/>
                    <a:pt x="26360" y="11954"/>
                    <a:pt x="32742" y="9668"/>
                  </a:cubicBezTo>
                  <a:cubicBezTo>
                    <a:pt x="37600" y="7953"/>
                    <a:pt x="37314" y="-715"/>
                    <a:pt x="31409" y="47"/>
                  </a:cubicBezTo>
                  <a:cubicBezTo>
                    <a:pt x="25408" y="714"/>
                    <a:pt x="19407" y="1000"/>
                    <a:pt x="13502" y="2238"/>
                  </a:cubicBezTo>
                  <a:cubicBezTo>
                    <a:pt x="9311" y="3095"/>
                    <a:pt x="2929" y="2905"/>
                    <a:pt x="452" y="7001"/>
                  </a:cubicBezTo>
                  <a:cubicBezTo>
                    <a:pt x="-119" y="7953"/>
                    <a:pt x="-214" y="9477"/>
                    <a:pt x="548" y="10525"/>
                  </a:cubicBezTo>
                  <a:lnTo>
                    <a:pt x="548" y="10525"/>
                  </a:lnTo>
                  <a:close/>
                </a:path>
              </a:pathLst>
            </a:custGeom>
            <a:solidFill>
              <a:srgbClr val="D3E0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8" name="Freeform: Shape 321">
              <a:extLst>
                <a:ext uri="{FF2B5EF4-FFF2-40B4-BE49-F238E27FC236}">
                  <a16:creationId xmlns:a16="http://schemas.microsoft.com/office/drawing/2014/main" id="{C1EB7325-1279-4BFB-91C7-8A7078710387}"/>
                </a:ext>
              </a:extLst>
            </p:cNvPr>
            <p:cNvSpPr/>
            <p:nvPr/>
          </p:nvSpPr>
          <p:spPr>
            <a:xfrm>
              <a:off x="6165286" y="2986830"/>
              <a:ext cx="84690" cy="35421"/>
            </a:xfrm>
            <a:custGeom>
              <a:avLst/>
              <a:gdLst>
                <a:gd name="connsiteX0" fmla="*/ 912 w 84690"/>
                <a:gd name="connsiteY0" fmla="*/ 10116 h 35421"/>
                <a:gd name="connsiteX1" fmla="*/ 52347 w 84690"/>
                <a:gd name="connsiteY1" fmla="*/ 16116 h 35421"/>
                <a:gd name="connsiteX2" fmla="*/ 80541 w 84690"/>
                <a:gd name="connsiteY2" fmla="*/ 35357 h 35421"/>
                <a:gd name="connsiteX3" fmla="*/ 83113 w 84690"/>
                <a:gd name="connsiteY3" fmla="*/ 29356 h 35421"/>
                <a:gd name="connsiteX4" fmla="*/ 46728 w 84690"/>
                <a:gd name="connsiteY4" fmla="*/ 2496 h 35421"/>
                <a:gd name="connsiteX5" fmla="*/ 436 w 84690"/>
                <a:gd name="connsiteY5" fmla="*/ 8306 h 35421"/>
                <a:gd name="connsiteX6" fmla="*/ 912 w 84690"/>
                <a:gd name="connsiteY6" fmla="*/ 10116 h 35421"/>
                <a:gd name="connsiteX7" fmla="*/ 912 w 84690"/>
                <a:gd name="connsiteY7" fmla="*/ 10116 h 3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690" h="35421">
                  <a:moveTo>
                    <a:pt x="912" y="10116"/>
                  </a:moveTo>
                  <a:cubicBezTo>
                    <a:pt x="18629" y="9544"/>
                    <a:pt x="37107" y="4020"/>
                    <a:pt x="52347" y="16116"/>
                  </a:cubicBezTo>
                  <a:cubicBezTo>
                    <a:pt x="61872" y="23641"/>
                    <a:pt x="68064" y="32976"/>
                    <a:pt x="80541" y="35357"/>
                  </a:cubicBezTo>
                  <a:cubicBezTo>
                    <a:pt x="84161" y="36024"/>
                    <a:pt x="86352" y="31356"/>
                    <a:pt x="83113" y="29356"/>
                  </a:cubicBezTo>
                  <a:cubicBezTo>
                    <a:pt x="71016" y="21736"/>
                    <a:pt x="60444" y="7068"/>
                    <a:pt x="46728" y="2496"/>
                  </a:cubicBezTo>
                  <a:cubicBezTo>
                    <a:pt x="31583" y="-2457"/>
                    <a:pt x="13962" y="210"/>
                    <a:pt x="436" y="8306"/>
                  </a:cubicBezTo>
                  <a:cubicBezTo>
                    <a:pt x="-326" y="8877"/>
                    <a:pt x="-40" y="10211"/>
                    <a:pt x="912" y="10116"/>
                  </a:cubicBezTo>
                  <a:lnTo>
                    <a:pt x="912" y="10116"/>
                  </a:lnTo>
                  <a:close/>
                </a:path>
              </a:pathLst>
            </a:custGeom>
            <a:solidFill>
              <a:srgbClr val="D3E0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9" name="Freeform: Shape 322">
              <a:extLst>
                <a:ext uri="{FF2B5EF4-FFF2-40B4-BE49-F238E27FC236}">
                  <a16:creationId xmlns:a16="http://schemas.microsoft.com/office/drawing/2014/main" id="{3A2C3497-795C-493C-83AC-BDC3D3D8D119}"/>
                </a:ext>
              </a:extLst>
            </p:cNvPr>
            <p:cNvSpPr/>
            <p:nvPr/>
          </p:nvSpPr>
          <p:spPr>
            <a:xfrm>
              <a:off x="6065945" y="3133570"/>
              <a:ext cx="52257" cy="25397"/>
            </a:xfrm>
            <a:custGeom>
              <a:avLst/>
              <a:gdLst>
                <a:gd name="connsiteX0" fmla="*/ 241 w 52257"/>
                <a:gd name="connsiteY0" fmla="*/ 2250 h 25397"/>
                <a:gd name="connsiteX1" fmla="*/ 49485 w 52257"/>
                <a:gd name="connsiteY1" fmla="*/ 25396 h 25397"/>
                <a:gd name="connsiteX2" fmla="*/ 50247 w 52257"/>
                <a:gd name="connsiteY2" fmla="*/ 19872 h 25397"/>
                <a:gd name="connsiteX3" fmla="*/ 2622 w 52257"/>
                <a:gd name="connsiteY3" fmla="*/ 441 h 25397"/>
                <a:gd name="connsiteX4" fmla="*/ 241 w 52257"/>
                <a:gd name="connsiteY4" fmla="*/ 2250 h 25397"/>
                <a:gd name="connsiteX5" fmla="*/ 241 w 52257"/>
                <a:gd name="connsiteY5" fmla="*/ 2250 h 25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57" h="25397">
                  <a:moveTo>
                    <a:pt x="241" y="2250"/>
                  </a:moveTo>
                  <a:cubicBezTo>
                    <a:pt x="10242" y="17490"/>
                    <a:pt x="32054" y="24634"/>
                    <a:pt x="49485" y="25396"/>
                  </a:cubicBezTo>
                  <a:cubicBezTo>
                    <a:pt x="52628" y="25491"/>
                    <a:pt x="53390" y="20538"/>
                    <a:pt x="50247" y="19872"/>
                  </a:cubicBezTo>
                  <a:cubicBezTo>
                    <a:pt x="34721" y="16633"/>
                    <a:pt x="14052" y="12156"/>
                    <a:pt x="2622" y="441"/>
                  </a:cubicBezTo>
                  <a:cubicBezTo>
                    <a:pt x="1384" y="-798"/>
                    <a:pt x="-712" y="822"/>
                    <a:pt x="241" y="2250"/>
                  </a:cubicBezTo>
                  <a:lnTo>
                    <a:pt x="241" y="2250"/>
                  </a:lnTo>
                  <a:close/>
                </a:path>
              </a:pathLst>
            </a:custGeom>
            <a:solidFill>
              <a:srgbClr val="D3E0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0" name="Freeform: Shape 323">
              <a:extLst>
                <a:ext uri="{FF2B5EF4-FFF2-40B4-BE49-F238E27FC236}">
                  <a16:creationId xmlns:a16="http://schemas.microsoft.com/office/drawing/2014/main" id="{B2F7F2E2-978F-4B78-A555-FAC848685582}"/>
                </a:ext>
              </a:extLst>
            </p:cNvPr>
            <p:cNvSpPr/>
            <p:nvPr/>
          </p:nvSpPr>
          <p:spPr>
            <a:xfrm>
              <a:off x="6481353" y="3477990"/>
              <a:ext cx="39921" cy="29627"/>
            </a:xfrm>
            <a:custGeom>
              <a:avLst/>
              <a:gdLst>
                <a:gd name="connsiteX0" fmla="*/ 3361 w 39921"/>
                <a:gd name="connsiteY0" fmla="*/ 29209 h 29627"/>
                <a:gd name="connsiteX1" fmla="*/ 38794 w 39921"/>
                <a:gd name="connsiteY1" fmla="*/ 4254 h 29627"/>
                <a:gd name="connsiteX2" fmla="*/ 36508 w 39921"/>
                <a:gd name="connsiteY2" fmla="*/ 253 h 29627"/>
                <a:gd name="connsiteX3" fmla="*/ 980 w 39921"/>
                <a:gd name="connsiteY3" fmla="*/ 25114 h 29627"/>
                <a:gd name="connsiteX4" fmla="*/ 3361 w 39921"/>
                <a:gd name="connsiteY4" fmla="*/ 29209 h 29627"/>
                <a:gd name="connsiteX5" fmla="*/ 3361 w 39921"/>
                <a:gd name="connsiteY5" fmla="*/ 29209 h 2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21" h="29627">
                  <a:moveTo>
                    <a:pt x="3361" y="29209"/>
                  </a:moveTo>
                  <a:cubicBezTo>
                    <a:pt x="15458" y="21304"/>
                    <a:pt x="26602" y="11874"/>
                    <a:pt x="38794" y="4254"/>
                  </a:cubicBezTo>
                  <a:cubicBezTo>
                    <a:pt x="41366" y="2635"/>
                    <a:pt x="39080" y="-985"/>
                    <a:pt x="36508" y="253"/>
                  </a:cubicBezTo>
                  <a:cubicBezTo>
                    <a:pt x="23078" y="6635"/>
                    <a:pt x="12791" y="16351"/>
                    <a:pt x="980" y="25114"/>
                  </a:cubicBezTo>
                  <a:cubicBezTo>
                    <a:pt x="-1306" y="26923"/>
                    <a:pt x="789" y="30924"/>
                    <a:pt x="3361" y="29209"/>
                  </a:cubicBezTo>
                  <a:lnTo>
                    <a:pt x="3361" y="29209"/>
                  </a:lnTo>
                  <a:close/>
                </a:path>
              </a:pathLst>
            </a:custGeom>
            <a:solidFill>
              <a:srgbClr val="D3E0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1" name="Freeform: Shape 324">
              <a:extLst>
                <a:ext uri="{FF2B5EF4-FFF2-40B4-BE49-F238E27FC236}">
                  <a16:creationId xmlns:a16="http://schemas.microsoft.com/office/drawing/2014/main" id="{81213A40-8445-49A7-A36A-65A6DB58D097}"/>
                </a:ext>
              </a:extLst>
            </p:cNvPr>
            <p:cNvSpPr/>
            <p:nvPr/>
          </p:nvSpPr>
          <p:spPr>
            <a:xfrm>
              <a:off x="6384283" y="3571340"/>
              <a:ext cx="49245" cy="22692"/>
            </a:xfrm>
            <a:custGeom>
              <a:avLst/>
              <a:gdLst>
                <a:gd name="connsiteX0" fmla="*/ 3657 w 49245"/>
                <a:gd name="connsiteY0" fmla="*/ 22252 h 22692"/>
                <a:gd name="connsiteX1" fmla="*/ 46519 w 49245"/>
                <a:gd name="connsiteY1" fmla="*/ 7488 h 22692"/>
                <a:gd name="connsiteX2" fmla="*/ 47948 w 49245"/>
                <a:gd name="connsiteY2" fmla="*/ 2345 h 22692"/>
                <a:gd name="connsiteX3" fmla="*/ 704 w 49245"/>
                <a:gd name="connsiteY3" fmla="*/ 18347 h 22692"/>
                <a:gd name="connsiteX4" fmla="*/ 3657 w 49245"/>
                <a:gd name="connsiteY4" fmla="*/ 22252 h 22692"/>
                <a:gd name="connsiteX5" fmla="*/ 3657 w 49245"/>
                <a:gd name="connsiteY5" fmla="*/ 22252 h 2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45" h="22692">
                  <a:moveTo>
                    <a:pt x="3657" y="22252"/>
                  </a:moveTo>
                  <a:cubicBezTo>
                    <a:pt x="15087" y="13965"/>
                    <a:pt x="32041" y="5869"/>
                    <a:pt x="46519" y="7488"/>
                  </a:cubicBezTo>
                  <a:cubicBezTo>
                    <a:pt x="49186" y="7774"/>
                    <a:pt x="50329" y="3488"/>
                    <a:pt x="47948" y="2345"/>
                  </a:cubicBezTo>
                  <a:cubicBezTo>
                    <a:pt x="31375" y="-5180"/>
                    <a:pt x="12325" y="6821"/>
                    <a:pt x="704" y="18347"/>
                  </a:cubicBezTo>
                  <a:cubicBezTo>
                    <a:pt x="-1296" y="20252"/>
                    <a:pt x="1371" y="23966"/>
                    <a:pt x="3657" y="22252"/>
                  </a:cubicBezTo>
                  <a:lnTo>
                    <a:pt x="3657" y="22252"/>
                  </a:lnTo>
                  <a:close/>
                </a:path>
              </a:pathLst>
            </a:custGeom>
            <a:solidFill>
              <a:srgbClr val="D3E0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" name="Graphic 1">
            <a:extLst>
              <a:ext uri="{FF2B5EF4-FFF2-40B4-BE49-F238E27FC236}">
                <a16:creationId xmlns:a16="http://schemas.microsoft.com/office/drawing/2014/main" id="{FCB2B70D-B0EB-4F04-B4BC-AA4BE67C3C3C}"/>
              </a:ext>
            </a:extLst>
          </p:cNvPr>
          <p:cNvGrpSpPr/>
          <p:nvPr/>
        </p:nvGrpSpPr>
        <p:grpSpPr>
          <a:xfrm rot="1626885" flipH="1">
            <a:off x="5657423" y="6797309"/>
            <a:ext cx="1596651" cy="1672206"/>
            <a:chOff x="5892470" y="3138493"/>
            <a:chExt cx="601017" cy="582411"/>
          </a:xfrm>
        </p:grpSpPr>
        <p:grpSp>
          <p:nvGrpSpPr>
            <p:cNvPr id="16" name="Graphic 1">
              <a:extLst>
                <a:ext uri="{FF2B5EF4-FFF2-40B4-BE49-F238E27FC236}">
                  <a16:creationId xmlns:a16="http://schemas.microsoft.com/office/drawing/2014/main" id="{70DACAB3-7D55-4C1B-9614-D886EE6C61F2}"/>
                </a:ext>
              </a:extLst>
            </p:cNvPr>
            <p:cNvGrpSpPr/>
            <p:nvPr/>
          </p:nvGrpSpPr>
          <p:grpSpPr>
            <a:xfrm>
              <a:off x="5892470" y="3138493"/>
              <a:ext cx="444671" cy="442728"/>
              <a:chOff x="5892470" y="3138493"/>
              <a:chExt cx="444671" cy="442728"/>
            </a:xfrm>
          </p:grpSpPr>
          <p:sp>
            <p:nvSpPr>
              <p:cNvPr id="171" name="Freeform: Shape 183">
                <a:extLst>
                  <a:ext uri="{FF2B5EF4-FFF2-40B4-BE49-F238E27FC236}">
                    <a16:creationId xmlns:a16="http://schemas.microsoft.com/office/drawing/2014/main" id="{4B7969DA-B43F-4BE6-8842-CAE55700296D}"/>
                  </a:ext>
                </a:extLst>
              </p:cNvPr>
              <p:cNvSpPr/>
              <p:nvPr/>
            </p:nvSpPr>
            <p:spPr>
              <a:xfrm>
                <a:off x="5892470" y="3228012"/>
                <a:ext cx="444671" cy="353209"/>
              </a:xfrm>
              <a:custGeom>
                <a:avLst/>
                <a:gdLst>
                  <a:gd name="connsiteX0" fmla="*/ 77799 w 444671"/>
                  <a:gd name="connsiteY0" fmla="*/ 46968 h 353209"/>
                  <a:gd name="connsiteX1" fmla="*/ 40651 w 444671"/>
                  <a:gd name="connsiteY1" fmla="*/ 78019 h 353209"/>
                  <a:gd name="connsiteX2" fmla="*/ 361 w 444671"/>
                  <a:gd name="connsiteY2" fmla="*/ 198034 h 353209"/>
                  <a:gd name="connsiteX3" fmla="*/ 59892 w 444671"/>
                  <a:gd name="connsiteY3" fmla="*/ 308810 h 353209"/>
                  <a:gd name="connsiteX4" fmla="*/ 114089 w 444671"/>
                  <a:gd name="connsiteY4" fmla="*/ 335861 h 353209"/>
                  <a:gd name="connsiteX5" fmla="*/ 326782 w 444671"/>
                  <a:gd name="connsiteY5" fmla="*/ 335194 h 353209"/>
                  <a:gd name="connsiteX6" fmla="*/ 368311 w 444671"/>
                  <a:gd name="connsiteY6" fmla="*/ 315001 h 353209"/>
                  <a:gd name="connsiteX7" fmla="*/ 422223 w 444671"/>
                  <a:gd name="connsiteY7" fmla="*/ 243754 h 353209"/>
                  <a:gd name="connsiteX8" fmla="*/ 439654 w 444671"/>
                  <a:gd name="connsiteY8" fmla="*/ 196034 h 353209"/>
                  <a:gd name="connsiteX9" fmla="*/ 444607 w 444671"/>
                  <a:gd name="connsiteY9" fmla="*/ 158315 h 353209"/>
                  <a:gd name="connsiteX10" fmla="*/ 370407 w 444671"/>
                  <a:gd name="connsiteY10" fmla="*/ 22203 h 353209"/>
                  <a:gd name="connsiteX11" fmla="*/ 77799 w 444671"/>
                  <a:gd name="connsiteY11" fmla="*/ 46968 h 353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4671" h="353209">
                    <a:moveTo>
                      <a:pt x="77799" y="46968"/>
                    </a:moveTo>
                    <a:cubicBezTo>
                      <a:pt x="63607" y="54969"/>
                      <a:pt x="51129" y="65637"/>
                      <a:pt x="40651" y="78019"/>
                    </a:cubicBezTo>
                    <a:cubicBezTo>
                      <a:pt x="12743" y="111071"/>
                      <a:pt x="-2592" y="154886"/>
                      <a:pt x="361" y="198034"/>
                    </a:cubicBezTo>
                    <a:cubicBezTo>
                      <a:pt x="3313" y="241183"/>
                      <a:pt x="25126" y="283092"/>
                      <a:pt x="59892" y="308810"/>
                    </a:cubicBezTo>
                    <a:cubicBezTo>
                      <a:pt x="76180" y="320812"/>
                      <a:pt x="94944" y="329289"/>
                      <a:pt x="114089" y="335861"/>
                    </a:cubicBezTo>
                    <a:cubicBezTo>
                      <a:pt x="182479" y="359197"/>
                      <a:pt x="258583" y="359007"/>
                      <a:pt x="326782" y="335194"/>
                    </a:cubicBezTo>
                    <a:cubicBezTo>
                      <a:pt x="341356" y="330146"/>
                      <a:pt x="355643" y="323955"/>
                      <a:pt x="368311" y="315001"/>
                    </a:cubicBezTo>
                    <a:cubicBezTo>
                      <a:pt x="392886" y="297666"/>
                      <a:pt x="409459" y="271091"/>
                      <a:pt x="422223" y="243754"/>
                    </a:cubicBezTo>
                    <a:cubicBezTo>
                      <a:pt x="429462" y="228419"/>
                      <a:pt x="435653" y="212512"/>
                      <a:pt x="439654" y="196034"/>
                    </a:cubicBezTo>
                    <a:cubicBezTo>
                      <a:pt x="442606" y="183652"/>
                      <a:pt x="444226" y="170983"/>
                      <a:pt x="444607" y="158315"/>
                    </a:cubicBezTo>
                    <a:cubicBezTo>
                      <a:pt x="446226" y="103642"/>
                      <a:pt x="417460" y="50016"/>
                      <a:pt x="370407" y="22203"/>
                    </a:cubicBezTo>
                    <a:cubicBezTo>
                      <a:pt x="322401" y="-6182"/>
                      <a:pt x="190289" y="-16278"/>
                      <a:pt x="77799" y="46968"/>
                    </a:cubicBezTo>
                    <a:close/>
                  </a:path>
                </a:pathLst>
              </a:custGeom>
              <a:solidFill>
                <a:srgbClr val="EA30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2" name="Freeform: Shape 184">
                <a:extLst>
                  <a:ext uri="{FF2B5EF4-FFF2-40B4-BE49-F238E27FC236}">
                    <a16:creationId xmlns:a16="http://schemas.microsoft.com/office/drawing/2014/main" id="{87F2E684-C034-4E07-8CCC-DF699DB5F58F}"/>
                  </a:ext>
                </a:extLst>
              </p:cNvPr>
              <p:cNvSpPr/>
              <p:nvPr/>
            </p:nvSpPr>
            <p:spPr>
              <a:xfrm>
                <a:off x="6065602" y="3245508"/>
                <a:ext cx="239873" cy="294185"/>
              </a:xfrm>
              <a:custGeom>
                <a:avLst/>
                <a:gdLst>
                  <a:gd name="connsiteX0" fmla="*/ 10014 w 239873"/>
                  <a:gd name="connsiteY0" fmla="*/ 71572 h 294185"/>
                  <a:gd name="connsiteX1" fmla="*/ 50400 w 239873"/>
                  <a:gd name="connsiteY1" fmla="*/ 91098 h 294185"/>
                  <a:gd name="connsiteX2" fmla="*/ 98501 w 239873"/>
                  <a:gd name="connsiteY2" fmla="*/ 127008 h 294185"/>
                  <a:gd name="connsiteX3" fmla="*/ 107073 w 239873"/>
                  <a:gd name="connsiteY3" fmla="*/ 165298 h 294185"/>
                  <a:gd name="connsiteX4" fmla="*/ 87928 w 239873"/>
                  <a:gd name="connsiteY4" fmla="*/ 244832 h 294185"/>
                  <a:gd name="connsiteX5" fmla="*/ 137172 w 239873"/>
                  <a:gd name="connsiteY5" fmla="*/ 294076 h 294185"/>
                  <a:gd name="connsiteX6" fmla="*/ 239471 w 239873"/>
                  <a:gd name="connsiteY6" fmla="*/ 175395 h 294185"/>
                  <a:gd name="connsiteX7" fmla="*/ 184131 w 239873"/>
                  <a:gd name="connsiteY7" fmla="*/ 41283 h 294185"/>
                  <a:gd name="connsiteX8" fmla="*/ 55448 w 239873"/>
                  <a:gd name="connsiteY8" fmla="*/ 2421 h 294185"/>
                  <a:gd name="connsiteX9" fmla="*/ 5632 w 239873"/>
                  <a:gd name="connsiteY9" fmla="*/ 30043 h 294185"/>
                  <a:gd name="connsiteX10" fmla="*/ 10014 w 239873"/>
                  <a:gd name="connsiteY10" fmla="*/ 71572 h 294185"/>
                  <a:gd name="connsiteX11" fmla="*/ 10014 w 239873"/>
                  <a:gd name="connsiteY11" fmla="*/ 71572 h 294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873" h="294185">
                    <a:moveTo>
                      <a:pt x="10014" y="71572"/>
                    </a:moveTo>
                    <a:cubicBezTo>
                      <a:pt x="15824" y="75573"/>
                      <a:pt x="38112" y="84336"/>
                      <a:pt x="50400" y="91098"/>
                    </a:cubicBezTo>
                    <a:cubicBezTo>
                      <a:pt x="69354" y="101481"/>
                      <a:pt x="83642" y="112053"/>
                      <a:pt x="98501" y="127008"/>
                    </a:cubicBezTo>
                    <a:cubicBezTo>
                      <a:pt x="106216" y="134818"/>
                      <a:pt x="108978" y="155868"/>
                      <a:pt x="107073" y="165298"/>
                    </a:cubicBezTo>
                    <a:cubicBezTo>
                      <a:pt x="102501" y="187872"/>
                      <a:pt x="85547" y="214447"/>
                      <a:pt x="87928" y="244832"/>
                    </a:cubicBezTo>
                    <a:cubicBezTo>
                      <a:pt x="90119" y="272645"/>
                      <a:pt x="108788" y="292743"/>
                      <a:pt x="137172" y="294076"/>
                    </a:cubicBezTo>
                    <a:cubicBezTo>
                      <a:pt x="202990" y="297219"/>
                      <a:pt x="235375" y="232259"/>
                      <a:pt x="239471" y="175395"/>
                    </a:cubicBezTo>
                    <a:cubicBezTo>
                      <a:pt x="243090" y="125674"/>
                      <a:pt x="222135" y="73953"/>
                      <a:pt x="184131" y="41283"/>
                    </a:cubicBezTo>
                    <a:cubicBezTo>
                      <a:pt x="151841" y="13565"/>
                      <a:pt x="98310" y="-7295"/>
                      <a:pt x="55448" y="2421"/>
                    </a:cubicBezTo>
                    <a:cubicBezTo>
                      <a:pt x="39636" y="6040"/>
                      <a:pt x="13062" y="13565"/>
                      <a:pt x="5632" y="30043"/>
                    </a:cubicBezTo>
                    <a:cubicBezTo>
                      <a:pt x="-559" y="43759"/>
                      <a:pt x="-4655" y="61571"/>
                      <a:pt x="10014" y="71572"/>
                    </a:cubicBezTo>
                    <a:lnTo>
                      <a:pt x="10014" y="71572"/>
                    </a:lnTo>
                    <a:close/>
                  </a:path>
                </a:pathLst>
              </a:custGeom>
              <a:solidFill>
                <a:srgbClr val="FE6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3" name="Freeform: Shape 185">
                <a:extLst>
                  <a:ext uri="{FF2B5EF4-FFF2-40B4-BE49-F238E27FC236}">
                    <a16:creationId xmlns:a16="http://schemas.microsoft.com/office/drawing/2014/main" id="{53EB85AE-5A13-4A09-B602-C1BF14FF60AA}"/>
                  </a:ext>
                </a:extLst>
              </p:cNvPr>
              <p:cNvSpPr/>
              <p:nvPr/>
            </p:nvSpPr>
            <p:spPr>
              <a:xfrm>
                <a:off x="6123654" y="3243729"/>
                <a:ext cx="146850" cy="99057"/>
              </a:xfrm>
              <a:custGeom>
                <a:avLst/>
                <a:gdLst>
                  <a:gd name="connsiteX0" fmla="*/ 20066 w 146850"/>
                  <a:gd name="connsiteY0" fmla="*/ 89828 h 99057"/>
                  <a:gd name="connsiteX1" fmla="*/ 69215 w 146850"/>
                  <a:gd name="connsiteY1" fmla="*/ 98877 h 99057"/>
                  <a:gd name="connsiteX2" fmla="*/ 133985 w 146850"/>
                  <a:gd name="connsiteY2" fmla="*/ 74969 h 99057"/>
                  <a:gd name="connsiteX3" fmla="*/ 145319 w 146850"/>
                  <a:gd name="connsiteY3" fmla="*/ 32202 h 99057"/>
                  <a:gd name="connsiteX4" fmla="*/ 103028 w 146850"/>
                  <a:gd name="connsiteY4" fmla="*/ 8 h 99057"/>
                  <a:gd name="connsiteX5" fmla="*/ 52736 w 146850"/>
                  <a:gd name="connsiteY5" fmla="*/ 19439 h 99057"/>
                  <a:gd name="connsiteX6" fmla="*/ 20161 w 146850"/>
                  <a:gd name="connsiteY6" fmla="*/ 35822 h 99057"/>
                  <a:gd name="connsiteX7" fmla="*/ 20066 w 146850"/>
                  <a:gd name="connsiteY7" fmla="*/ 89828 h 99057"/>
                  <a:gd name="connsiteX8" fmla="*/ 20066 w 146850"/>
                  <a:gd name="connsiteY8" fmla="*/ 89828 h 9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850" h="99057">
                    <a:moveTo>
                      <a:pt x="20066" y="89828"/>
                    </a:moveTo>
                    <a:cubicBezTo>
                      <a:pt x="37115" y="93829"/>
                      <a:pt x="51022" y="100211"/>
                      <a:pt x="69215" y="98877"/>
                    </a:cubicBezTo>
                    <a:cubicBezTo>
                      <a:pt x="91503" y="97258"/>
                      <a:pt x="119316" y="93543"/>
                      <a:pt x="133985" y="74969"/>
                    </a:cubicBezTo>
                    <a:cubicBezTo>
                      <a:pt x="143986" y="62301"/>
                      <a:pt x="149796" y="48776"/>
                      <a:pt x="145319" y="32202"/>
                    </a:cubicBezTo>
                    <a:cubicBezTo>
                      <a:pt x="140176" y="13628"/>
                      <a:pt x="122459" y="-373"/>
                      <a:pt x="103028" y="8"/>
                    </a:cubicBezTo>
                    <a:cubicBezTo>
                      <a:pt x="82550" y="293"/>
                      <a:pt x="69691" y="10199"/>
                      <a:pt x="52736" y="19439"/>
                    </a:cubicBezTo>
                    <a:cubicBezTo>
                      <a:pt x="44164" y="24106"/>
                      <a:pt x="31115" y="32869"/>
                      <a:pt x="20161" y="35822"/>
                    </a:cubicBezTo>
                    <a:cubicBezTo>
                      <a:pt x="-6033" y="42965"/>
                      <a:pt x="-7366" y="83351"/>
                      <a:pt x="20066" y="89828"/>
                    </a:cubicBezTo>
                    <a:lnTo>
                      <a:pt x="20066" y="89828"/>
                    </a:lnTo>
                    <a:close/>
                  </a:path>
                </a:pathLst>
              </a:custGeom>
              <a:solidFill>
                <a:srgbClr val="FE6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4" name="Freeform: Shape 186">
                <a:extLst>
                  <a:ext uri="{FF2B5EF4-FFF2-40B4-BE49-F238E27FC236}">
                    <a16:creationId xmlns:a16="http://schemas.microsoft.com/office/drawing/2014/main" id="{E32CF295-C8D4-4178-BA1F-E6DD64603460}"/>
                  </a:ext>
                </a:extLst>
              </p:cNvPr>
              <p:cNvSpPr/>
              <p:nvPr/>
            </p:nvSpPr>
            <p:spPr>
              <a:xfrm>
                <a:off x="6202993" y="3285448"/>
                <a:ext cx="84889" cy="73145"/>
              </a:xfrm>
              <a:custGeom>
                <a:avLst/>
                <a:gdLst>
                  <a:gd name="connsiteX0" fmla="*/ 13593 w 84889"/>
                  <a:gd name="connsiteY0" fmla="*/ 71827 h 73145"/>
                  <a:gd name="connsiteX1" fmla="*/ 49216 w 84889"/>
                  <a:gd name="connsiteY1" fmla="*/ 70303 h 73145"/>
                  <a:gd name="connsiteX2" fmla="*/ 84649 w 84889"/>
                  <a:gd name="connsiteY2" fmla="*/ 28298 h 73145"/>
                  <a:gd name="connsiteX3" fmla="*/ 56360 w 84889"/>
                  <a:gd name="connsiteY3" fmla="*/ 9 h 73145"/>
                  <a:gd name="connsiteX4" fmla="*/ 17498 w 84889"/>
                  <a:gd name="connsiteY4" fmla="*/ 25441 h 73145"/>
                  <a:gd name="connsiteX5" fmla="*/ 10640 w 84889"/>
                  <a:gd name="connsiteY5" fmla="*/ 36299 h 73145"/>
                  <a:gd name="connsiteX6" fmla="*/ 9306 w 84889"/>
                  <a:gd name="connsiteY6" fmla="*/ 37728 h 73145"/>
                  <a:gd name="connsiteX7" fmla="*/ 5592 w 84889"/>
                  <a:gd name="connsiteY7" fmla="*/ 41062 h 73145"/>
                  <a:gd name="connsiteX8" fmla="*/ 13593 w 84889"/>
                  <a:gd name="connsiteY8" fmla="*/ 71827 h 73145"/>
                  <a:gd name="connsiteX9" fmla="*/ 13593 w 84889"/>
                  <a:gd name="connsiteY9" fmla="*/ 71827 h 7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889" h="73145">
                    <a:moveTo>
                      <a:pt x="13593" y="71827"/>
                    </a:moveTo>
                    <a:cubicBezTo>
                      <a:pt x="25499" y="74209"/>
                      <a:pt x="37500" y="73161"/>
                      <a:pt x="49216" y="70303"/>
                    </a:cubicBezTo>
                    <a:cubicBezTo>
                      <a:pt x="67314" y="65922"/>
                      <a:pt x="87316" y="48872"/>
                      <a:pt x="84649" y="28298"/>
                    </a:cubicBezTo>
                    <a:cubicBezTo>
                      <a:pt x="82649" y="12772"/>
                      <a:pt x="73314" y="295"/>
                      <a:pt x="56360" y="9"/>
                    </a:cubicBezTo>
                    <a:cubicBezTo>
                      <a:pt x="38167" y="-372"/>
                      <a:pt x="26832" y="11629"/>
                      <a:pt x="17498" y="25441"/>
                    </a:cubicBezTo>
                    <a:cubicBezTo>
                      <a:pt x="15117" y="28965"/>
                      <a:pt x="13021" y="32775"/>
                      <a:pt x="10640" y="36299"/>
                    </a:cubicBezTo>
                    <a:cubicBezTo>
                      <a:pt x="13497" y="32203"/>
                      <a:pt x="9878" y="37156"/>
                      <a:pt x="9306" y="37728"/>
                    </a:cubicBezTo>
                    <a:cubicBezTo>
                      <a:pt x="8163" y="38966"/>
                      <a:pt x="6925" y="40014"/>
                      <a:pt x="5592" y="41062"/>
                    </a:cubicBezTo>
                    <a:cubicBezTo>
                      <a:pt x="-5267" y="49539"/>
                      <a:pt x="924" y="69351"/>
                      <a:pt x="13593" y="71827"/>
                    </a:cubicBezTo>
                    <a:lnTo>
                      <a:pt x="13593" y="71827"/>
                    </a:lnTo>
                    <a:close/>
                  </a:path>
                </a:pathLst>
              </a:custGeom>
              <a:solidFill>
                <a:srgbClr val="FEA4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5" name="Freeform: Shape 187">
                <a:extLst>
                  <a:ext uri="{FF2B5EF4-FFF2-40B4-BE49-F238E27FC236}">
                    <a16:creationId xmlns:a16="http://schemas.microsoft.com/office/drawing/2014/main" id="{10F7E626-258E-4411-B551-B5476B04A88E}"/>
                  </a:ext>
                </a:extLst>
              </p:cNvPr>
              <p:cNvSpPr/>
              <p:nvPr/>
            </p:nvSpPr>
            <p:spPr>
              <a:xfrm>
                <a:off x="5933791" y="3235764"/>
                <a:ext cx="153565" cy="45718"/>
              </a:xfrm>
              <a:custGeom>
                <a:avLst/>
                <a:gdLst>
                  <a:gd name="connsiteX0" fmla="*/ 1997 w 153565"/>
                  <a:gd name="connsiteY0" fmla="*/ 29691 h 45718"/>
                  <a:gd name="connsiteX1" fmla="*/ 45622 w 153565"/>
                  <a:gd name="connsiteY1" fmla="*/ 32262 h 45718"/>
                  <a:gd name="connsiteX2" fmla="*/ 85436 w 153565"/>
                  <a:gd name="connsiteY2" fmla="*/ 44264 h 45718"/>
                  <a:gd name="connsiteX3" fmla="*/ 149349 w 153565"/>
                  <a:gd name="connsiteY3" fmla="*/ 31500 h 45718"/>
                  <a:gd name="connsiteX4" fmla="*/ 149349 w 153565"/>
                  <a:gd name="connsiteY4" fmla="*/ 10450 h 45718"/>
                  <a:gd name="connsiteX5" fmla="*/ 80960 w 153565"/>
                  <a:gd name="connsiteY5" fmla="*/ 11403 h 45718"/>
                  <a:gd name="connsiteX6" fmla="*/ 30191 w 153565"/>
                  <a:gd name="connsiteY6" fmla="*/ 15784 h 45718"/>
                  <a:gd name="connsiteX7" fmla="*/ 950 w 153565"/>
                  <a:gd name="connsiteY7" fmla="*/ 25881 h 45718"/>
                  <a:gd name="connsiteX8" fmla="*/ 1997 w 153565"/>
                  <a:gd name="connsiteY8" fmla="*/ 29691 h 45718"/>
                  <a:gd name="connsiteX9" fmla="*/ 1997 w 153565"/>
                  <a:gd name="connsiteY9" fmla="*/ 29691 h 4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565" h="45718">
                    <a:moveTo>
                      <a:pt x="1997" y="29691"/>
                    </a:moveTo>
                    <a:cubicBezTo>
                      <a:pt x="16952" y="28262"/>
                      <a:pt x="30953" y="28643"/>
                      <a:pt x="45622" y="32262"/>
                    </a:cubicBezTo>
                    <a:cubicBezTo>
                      <a:pt x="59338" y="35596"/>
                      <a:pt x="71054" y="42835"/>
                      <a:pt x="85436" y="44264"/>
                    </a:cubicBezTo>
                    <a:cubicBezTo>
                      <a:pt x="106106" y="46359"/>
                      <a:pt x="134871" y="48741"/>
                      <a:pt x="149349" y="31500"/>
                    </a:cubicBezTo>
                    <a:cubicBezTo>
                      <a:pt x="154778" y="25119"/>
                      <a:pt x="155159" y="16832"/>
                      <a:pt x="149349" y="10450"/>
                    </a:cubicBezTo>
                    <a:cubicBezTo>
                      <a:pt x="130585" y="-9838"/>
                      <a:pt x="103343" y="4449"/>
                      <a:pt x="80960" y="11403"/>
                    </a:cubicBezTo>
                    <a:cubicBezTo>
                      <a:pt x="65339" y="16260"/>
                      <a:pt x="46479" y="13593"/>
                      <a:pt x="30191" y="15784"/>
                    </a:cubicBezTo>
                    <a:cubicBezTo>
                      <a:pt x="19619" y="17213"/>
                      <a:pt x="10475" y="21404"/>
                      <a:pt x="950" y="25881"/>
                    </a:cubicBezTo>
                    <a:cubicBezTo>
                      <a:pt x="-765" y="26833"/>
                      <a:pt x="-3" y="29881"/>
                      <a:pt x="1997" y="29691"/>
                    </a:cubicBezTo>
                    <a:lnTo>
                      <a:pt x="1997" y="2969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6" name="Freeform: Shape 188">
                <a:extLst>
                  <a:ext uri="{FF2B5EF4-FFF2-40B4-BE49-F238E27FC236}">
                    <a16:creationId xmlns:a16="http://schemas.microsoft.com/office/drawing/2014/main" id="{7729A6D0-B725-4B3E-A788-206C09DC8C41}"/>
                  </a:ext>
                </a:extLst>
              </p:cNvPr>
              <p:cNvSpPr/>
              <p:nvPr/>
            </p:nvSpPr>
            <p:spPr>
              <a:xfrm>
                <a:off x="6002820" y="3169907"/>
                <a:ext cx="86690" cy="103826"/>
              </a:xfrm>
              <a:custGeom>
                <a:avLst/>
                <a:gdLst>
                  <a:gd name="connsiteX0" fmla="*/ 4025 w 86690"/>
                  <a:gd name="connsiteY0" fmla="*/ 4679 h 103826"/>
                  <a:gd name="connsiteX1" fmla="*/ 54222 w 86690"/>
                  <a:gd name="connsiteY1" fmla="*/ 97643 h 103826"/>
                  <a:gd name="connsiteX2" fmla="*/ 77653 w 86690"/>
                  <a:gd name="connsiteY2" fmla="*/ 67258 h 103826"/>
                  <a:gd name="connsiteX3" fmla="*/ 42792 w 86690"/>
                  <a:gd name="connsiteY3" fmla="*/ 46970 h 103826"/>
                  <a:gd name="connsiteX4" fmla="*/ 16979 w 86690"/>
                  <a:gd name="connsiteY4" fmla="*/ 8299 h 103826"/>
                  <a:gd name="connsiteX5" fmla="*/ 4025 w 86690"/>
                  <a:gd name="connsiteY5" fmla="*/ 4679 h 103826"/>
                  <a:gd name="connsiteX6" fmla="*/ 4025 w 86690"/>
                  <a:gd name="connsiteY6" fmla="*/ 4679 h 103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90" h="103826">
                    <a:moveTo>
                      <a:pt x="4025" y="4679"/>
                    </a:moveTo>
                    <a:cubicBezTo>
                      <a:pt x="-13310" y="48018"/>
                      <a:pt x="29457" y="70592"/>
                      <a:pt x="54222" y="97643"/>
                    </a:cubicBezTo>
                    <a:cubicBezTo>
                      <a:pt x="72510" y="117741"/>
                      <a:pt x="101561" y="83832"/>
                      <a:pt x="77653" y="67258"/>
                    </a:cubicBezTo>
                    <a:cubicBezTo>
                      <a:pt x="66604" y="59543"/>
                      <a:pt x="54984" y="52685"/>
                      <a:pt x="42792" y="46970"/>
                    </a:cubicBezTo>
                    <a:cubicBezTo>
                      <a:pt x="28028" y="40017"/>
                      <a:pt x="14122" y="25825"/>
                      <a:pt x="16979" y="8299"/>
                    </a:cubicBezTo>
                    <a:cubicBezTo>
                      <a:pt x="18313" y="-369"/>
                      <a:pt x="7264" y="-3322"/>
                      <a:pt x="4025" y="4679"/>
                    </a:cubicBezTo>
                    <a:lnTo>
                      <a:pt x="4025" y="4679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7" name="Freeform: Shape 189">
                <a:extLst>
                  <a:ext uri="{FF2B5EF4-FFF2-40B4-BE49-F238E27FC236}">
                    <a16:creationId xmlns:a16="http://schemas.microsoft.com/office/drawing/2014/main" id="{8BE18F4B-2B8A-4E13-87A0-554BC1CEAE8B}"/>
                  </a:ext>
                </a:extLst>
              </p:cNvPr>
              <p:cNvSpPr/>
              <p:nvPr/>
            </p:nvSpPr>
            <p:spPr>
              <a:xfrm>
                <a:off x="6049694" y="3192142"/>
                <a:ext cx="161974" cy="80713"/>
              </a:xfrm>
              <a:custGeom>
                <a:avLst/>
                <a:gdLst>
                  <a:gd name="connsiteX0" fmla="*/ 157652 w 161974"/>
                  <a:gd name="connsiteY0" fmla="*/ 6066 h 80713"/>
                  <a:gd name="connsiteX1" fmla="*/ 13253 w 161974"/>
                  <a:gd name="connsiteY1" fmla="*/ 44833 h 80713"/>
                  <a:gd name="connsiteX2" fmla="*/ 27541 w 161974"/>
                  <a:gd name="connsiteY2" fmla="*/ 78647 h 80713"/>
                  <a:gd name="connsiteX3" fmla="*/ 86310 w 161974"/>
                  <a:gd name="connsiteY3" fmla="*/ 42071 h 80713"/>
                  <a:gd name="connsiteX4" fmla="*/ 157652 w 161974"/>
                  <a:gd name="connsiteY4" fmla="*/ 17877 h 80713"/>
                  <a:gd name="connsiteX5" fmla="*/ 157652 w 161974"/>
                  <a:gd name="connsiteY5" fmla="*/ 6066 h 80713"/>
                  <a:gd name="connsiteX6" fmla="*/ 157652 w 161974"/>
                  <a:gd name="connsiteY6" fmla="*/ 6066 h 8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74" h="80713">
                    <a:moveTo>
                      <a:pt x="157652" y="6066"/>
                    </a:moveTo>
                    <a:cubicBezTo>
                      <a:pt x="101740" y="-17556"/>
                      <a:pt x="62974" y="34736"/>
                      <a:pt x="13253" y="44833"/>
                    </a:cubicBezTo>
                    <a:cubicBezTo>
                      <a:pt x="-11702" y="49976"/>
                      <a:pt x="1728" y="90172"/>
                      <a:pt x="27541" y="78647"/>
                    </a:cubicBezTo>
                    <a:cubicBezTo>
                      <a:pt x="49258" y="68931"/>
                      <a:pt x="66974" y="55596"/>
                      <a:pt x="86310" y="42071"/>
                    </a:cubicBezTo>
                    <a:cubicBezTo>
                      <a:pt x="108694" y="26450"/>
                      <a:pt x="133554" y="27783"/>
                      <a:pt x="157652" y="17877"/>
                    </a:cubicBezTo>
                    <a:cubicBezTo>
                      <a:pt x="163462" y="15496"/>
                      <a:pt x="163367" y="8543"/>
                      <a:pt x="157652" y="6066"/>
                    </a:cubicBezTo>
                    <a:lnTo>
                      <a:pt x="157652" y="6066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" name="Freeform: Shape 190">
                <a:extLst>
                  <a:ext uri="{FF2B5EF4-FFF2-40B4-BE49-F238E27FC236}">
                    <a16:creationId xmlns:a16="http://schemas.microsoft.com/office/drawing/2014/main" id="{E540D28C-86EA-4F01-88B9-2E3E32615E81}"/>
                  </a:ext>
                </a:extLst>
              </p:cNvPr>
              <p:cNvSpPr/>
              <p:nvPr/>
            </p:nvSpPr>
            <p:spPr>
              <a:xfrm>
                <a:off x="6045868" y="3237277"/>
                <a:ext cx="150821" cy="50542"/>
              </a:xfrm>
              <a:custGeom>
                <a:avLst/>
                <a:gdLst>
                  <a:gd name="connsiteX0" fmla="*/ 141761 w 150821"/>
                  <a:gd name="connsiteY0" fmla="*/ 1413 h 50542"/>
                  <a:gd name="connsiteX1" fmla="*/ 64323 w 150821"/>
                  <a:gd name="connsiteY1" fmla="*/ 19987 h 50542"/>
                  <a:gd name="connsiteX2" fmla="*/ 4125 w 150821"/>
                  <a:gd name="connsiteY2" fmla="*/ 16367 h 50542"/>
                  <a:gd name="connsiteX3" fmla="*/ 28985 w 150821"/>
                  <a:gd name="connsiteY3" fmla="*/ 41227 h 50542"/>
                  <a:gd name="connsiteX4" fmla="*/ 29557 w 150821"/>
                  <a:gd name="connsiteY4" fmla="*/ 40465 h 50542"/>
                  <a:gd name="connsiteX5" fmla="*/ 17174 w 150821"/>
                  <a:gd name="connsiteY5" fmla="*/ 45609 h 50542"/>
                  <a:gd name="connsiteX6" fmla="*/ 105852 w 150821"/>
                  <a:gd name="connsiteY6" fmla="*/ 47990 h 50542"/>
                  <a:gd name="connsiteX7" fmla="*/ 150619 w 150821"/>
                  <a:gd name="connsiteY7" fmla="*/ 6556 h 50542"/>
                  <a:gd name="connsiteX8" fmla="*/ 141761 w 150821"/>
                  <a:gd name="connsiteY8" fmla="*/ 1413 h 50542"/>
                  <a:gd name="connsiteX9" fmla="*/ 141761 w 150821"/>
                  <a:gd name="connsiteY9" fmla="*/ 1413 h 50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821" h="50542">
                    <a:moveTo>
                      <a:pt x="141761" y="1413"/>
                    </a:moveTo>
                    <a:cubicBezTo>
                      <a:pt x="120330" y="20558"/>
                      <a:pt x="92041" y="27416"/>
                      <a:pt x="64323" y="19987"/>
                    </a:cubicBezTo>
                    <a:cubicBezTo>
                      <a:pt x="49559" y="16081"/>
                      <a:pt x="16793" y="460"/>
                      <a:pt x="4125" y="16367"/>
                    </a:cubicBezTo>
                    <a:cubicBezTo>
                      <a:pt x="-9686" y="33798"/>
                      <a:pt x="14412" y="58753"/>
                      <a:pt x="28985" y="41227"/>
                    </a:cubicBezTo>
                    <a:cubicBezTo>
                      <a:pt x="29176" y="40942"/>
                      <a:pt x="29366" y="40751"/>
                      <a:pt x="29557" y="40465"/>
                    </a:cubicBezTo>
                    <a:cubicBezTo>
                      <a:pt x="25461" y="42180"/>
                      <a:pt x="21270" y="43894"/>
                      <a:pt x="17174" y="45609"/>
                    </a:cubicBezTo>
                    <a:cubicBezTo>
                      <a:pt x="48035" y="42942"/>
                      <a:pt x="74610" y="55801"/>
                      <a:pt x="105852" y="47990"/>
                    </a:cubicBezTo>
                    <a:cubicBezTo>
                      <a:pt x="127188" y="42656"/>
                      <a:pt x="144523" y="27511"/>
                      <a:pt x="150619" y="6556"/>
                    </a:cubicBezTo>
                    <a:cubicBezTo>
                      <a:pt x="152048" y="1222"/>
                      <a:pt x="145571" y="-2016"/>
                      <a:pt x="141761" y="1413"/>
                    </a:cubicBezTo>
                    <a:lnTo>
                      <a:pt x="141761" y="1413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" name="Freeform: Shape 191">
                <a:extLst>
                  <a:ext uri="{FF2B5EF4-FFF2-40B4-BE49-F238E27FC236}">
                    <a16:creationId xmlns:a16="http://schemas.microsoft.com/office/drawing/2014/main" id="{BD020DA6-2AA1-4A40-8BDC-EF06909A253D}"/>
                  </a:ext>
                </a:extLst>
              </p:cNvPr>
              <p:cNvSpPr/>
              <p:nvPr/>
            </p:nvSpPr>
            <p:spPr>
              <a:xfrm>
                <a:off x="5995351" y="3245091"/>
                <a:ext cx="94958" cy="80457"/>
              </a:xfrm>
              <a:custGeom>
                <a:avLst/>
                <a:gdLst>
                  <a:gd name="connsiteX0" fmla="*/ 5493 w 94958"/>
                  <a:gd name="connsiteY0" fmla="*/ 80371 h 80457"/>
                  <a:gd name="connsiteX1" fmla="*/ 46165 w 94958"/>
                  <a:gd name="connsiteY1" fmla="*/ 69322 h 80457"/>
                  <a:gd name="connsiteX2" fmla="*/ 65786 w 94958"/>
                  <a:gd name="connsiteY2" fmla="*/ 56749 h 80457"/>
                  <a:gd name="connsiteX3" fmla="*/ 84170 w 94958"/>
                  <a:gd name="connsiteY3" fmla="*/ 41319 h 80457"/>
                  <a:gd name="connsiteX4" fmla="*/ 84170 w 94958"/>
                  <a:gd name="connsiteY4" fmla="*/ 3123 h 80457"/>
                  <a:gd name="connsiteX5" fmla="*/ 50832 w 94958"/>
                  <a:gd name="connsiteY5" fmla="*/ 22269 h 80457"/>
                  <a:gd name="connsiteX6" fmla="*/ 3969 w 94958"/>
                  <a:gd name="connsiteY6" fmla="*/ 69513 h 80457"/>
                  <a:gd name="connsiteX7" fmla="*/ 5493 w 94958"/>
                  <a:gd name="connsiteY7" fmla="*/ 80371 h 80457"/>
                  <a:gd name="connsiteX8" fmla="*/ 5493 w 94958"/>
                  <a:gd name="connsiteY8" fmla="*/ 80371 h 80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958" h="80457">
                    <a:moveTo>
                      <a:pt x="5493" y="80371"/>
                    </a:moveTo>
                    <a:cubicBezTo>
                      <a:pt x="19971" y="81228"/>
                      <a:pt x="33401" y="75609"/>
                      <a:pt x="46165" y="69322"/>
                    </a:cubicBezTo>
                    <a:cubicBezTo>
                      <a:pt x="53118" y="65893"/>
                      <a:pt x="59595" y="61416"/>
                      <a:pt x="65786" y="56749"/>
                    </a:cubicBezTo>
                    <a:cubicBezTo>
                      <a:pt x="71978" y="52082"/>
                      <a:pt x="77597" y="44938"/>
                      <a:pt x="84170" y="41319"/>
                    </a:cubicBezTo>
                    <a:cubicBezTo>
                      <a:pt x="98933" y="33318"/>
                      <a:pt x="98171" y="11315"/>
                      <a:pt x="84170" y="3123"/>
                    </a:cubicBezTo>
                    <a:cubicBezTo>
                      <a:pt x="68739" y="-5925"/>
                      <a:pt x="52166" y="5981"/>
                      <a:pt x="50832" y="22269"/>
                    </a:cubicBezTo>
                    <a:cubicBezTo>
                      <a:pt x="49118" y="42938"/>
                      <a:pt x="22924" y="65512"/>
                      <a:pt x="3969" y="69513"/>
                    </a:cubicBezTo>
                    <a:cubicBezTo>
                      <a:pt x="-2413" y="70846"/>
                      <a:pt x="-508" y="80085"/>
                      <a:pt x="5493" y="80371"/>
                    </a:cubicBezTo>
                    <a:lnTo>
                      <a:pt x="5493" y="8037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80" name="Freeform: Shape 192">
                <a:extLst>
                  <a:ext uri="{FF2B5EF4-FFF2-40B4-BE49-F238E27FC236}">
                    <a16:creationId xmlns:a16="http://schemas.microsoft.com/office/drawing/2014/main" id="{36D1212A-9BCC-43DC-AF28-E2C9FEAA462D}"/>
                  </a:ext>
                </a:extLst>
              </p:cNvPr>
              <p:cNvSpPr/>
              <p:nvPr/>
            </p:nvSpPr>
            <p:spPr>
              <a:xfrm>
                <a:off x="6066697" y="3138493"/>
                <a:ext cx="45188" cy="129864"/>
              </a:xfrm>
              <a:custGeom>
                <a:avLst/>
                <a:gdLst>
                  <a:gd name="connsiteX0" fmla="*/ 37208 w 45188"/>
                  <a:gd name="connsiteY0" fmla="*/ 1137 h 129864"/>
                  <a:gd name="connsiteX1" fmla="*/ 441 w 45188"/>
                  <a:gd name="connsiteY1" fmla="*/ 115437 h 129864"/>
                  <a:gd name="connsiteX2" fmla="*/ 28635 w 45188"/>
                  <a:gd name="connsiteY2" fmla="*/ 107817 h 129864"/>
                  <a:gd name="connsiteX3" fmla="*/ 44923 w 45188"/>
                  <a:gd name="connsiteY3" fmla="*/ 5614 h 129864"/>
                  <a:gd name="connsiteX4" fmla="*/ 37208 w 45188"/>
                  <a:gd name="connsiteY4" fmla="*/ 1137 h 129864"/>
                  <a:gd name="connsiteX5" fmla="*/ 37208 w 45188"/>
                  <a:gd name="connsiteY5" fmla="*/ 1137 h 129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88" h="129864">
                    <a:moveTo>
                      <a:pt x="37208" y="1137"/>
                    </a:moveTo>
                    <a:cubicBezTo>
                      <a:pt x="4632" y="29902"/>
                      <a:pt x="-1940" y="74479"/>
                      <a:pt x="441" y="115437"/>
                    </a:cubicBezTo>
                    <a:cubicBezTo>
                      <a:pt x="1870" y="139630"/>
                      <a:pt x="39017" y="130867"/>
                      <a:pt x="28635" y="107817"/>
                    </a:cubicBezTo>
                    <a:cubicBezTo>
                      <a:pt x="15395" y="78480"/>
                      <a:pt x="34636" y="33522"/>
                      <a:pt x="44923" y="5614"/>
                    </a:cubicBezTo>
                    <a:cubicBezTo>
                      <a:pt x="46542" y="946"/>
                      <a:pt x="40351" y="-1625"/>
                      <a:pt x="37208" y="1137"/>
                    </a:cubicBezTo>
                    <a:lnTo>
                      <a:pt x="37208" y="1137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" name="Freeform: Shape 193">
                <a:extLst>
                  <a:ext uri="{FF2B5EF4-FFF2-40B4-BE49-F238E27FC236}">
                    <a16:creationId xmlns:a16="http://schemas.microsoft.com/office/drawing/2014/main" id="{91C56F91-D104-49E7-A9D8-51608D81B269}"/>
                  </a:ext>
                </a:extLst>
              </p:cNvPr>
              <p:cNvSpPr/>
              <p:nvPr/>
            </p:nvSpPr>
            <p:spPr>
              <a:xfrm>
                <a:off x="6068084" y="3162505"/>
                <a:ext cx="41367" cy="43064"/>
              </a:xfrm>
              <a:custGeom>
                <a:avLst/>
                <a:gdLst>
                  <a:gd name="connsiteX0" fmla="*/ 26677 w 41367"/>
                  <a:gd name="connsiteY0" fmla="*/ 746 h 43064"/>
                  <a:gd name="connsiteX1" fmla="*/ 2960 w 41367"/>
                  <a:gd name="connsiteY1" fmla="*/ 10366 h 43064"/>
                  <a:gd name="connsiteX2" fmla="*/ 3055 w 41367"/>
                  <a:gd name="connsiteY2" fmla="*/ 33036 h 43064"/>
                  <a:gd name="connsiteX3" fmla="*/ 41345 w 41367"/>
                  <a:gd name="connsiteY3" fmla="*/ 22654 h 43064"/>
                  <a:gd name="connsiteX4" fmla="*/ 40583 w 41367"/>
                  <a:gd name="connsiteY4" fmla="*/ 16462 h 43064"/>
                  <a:gd name="connsiteX5" fmla="*/ 38488 w 41367"/>
                  <a:gd name="connsiteY5" fmla="*/ 11509 h 43064"/>
                  <a:gd name="connsiteX6" fmla="*/ 40012 w 41367"/>
                  <a:gd name="connsiteY6" fmla="*/ 14557 h 43064"/>
                  <a:gd name="connsiteX7" fmla="*/ 26677 w 41367"/>
                  <a:gd name="connsiteY7" fmla="*/ 746 h 43064"/>
                  <a:gd name="connsiteX8" fmla="*/ 26677 w 41367"/>
                  <a:gd name="connsiteY8" fmla="*/ 746 h 4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367" h="43064">
                    <a:moveTo>
                      <a:pt x="26677" y="746"/>
                    </a:moveTo>
                    <a:cubicBezTo>
                      <a:pt x="17438" y="-1730"/>
                      <a:pt x="7817" y="2080"/>
                      <a:pt x="2960" y="10366"/>
                    </a:cubicBezTo>
                    <a:cubicBezTo>
                      <a:pt x="-1327" y="17701"/>
                      <a:pt x="-660" y="25702"/>
                      <a:pt x="3055" y="33036"/>
                    </a:cubicBezTo>
                    <a:cubicBezTo>
                      <a:pt x="12199" y="51324"/>
                      <a:pt x="42298" y="42656"/>
                      <a:pt x="41345" y="22654"/>
                    </a:cubicBezTo>
                    <a:cubicBezTo>
                      <a:pt x="41250" y="20558"/>
                      <a:pt x="41060" y="18463"/>
                      <a:pt x="40583" y="16462"/>
                    </a:cubicBezTo>
                    <a:cubicBezTo>
                      <a:pt x="39917" y="14843"/>
                      <a:pt x="39155" y="13129"/>
                      <a:pt x="38488" y="11509"/>
                    </a:cubicBezTo>
                    <a:cubicBezTo>
                      <a:pt x="40869" y="21701"/>
                      <a:pt x="41345" y="22749"/>
                      <a:pt x="40012" y="14557"/>
                    </a:cubicBezTo>
                    <a:cubicBezTo>
                      <a:pt x="37821" y="7985"/>
                      <a:pt x="33630" y="2651"/>
                      <a:pt x="26677" y="746"/>
                    </a:cubicBezTo>
                    <a:lnTo>
                      <a:pt x="26677" y="746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2" name="Freeform: Shape 194">
                <a:extLst>
                  <a:ext uri="{FF2B5EF4-FFF2-40B4-BE49-F238E27FC236}">
                    <a16:creationId xmlns:a16="http://schemas.microsoft.com/office/drawing/2014/main" id="{0DF139C0-EA7A-41EF-B0D6-21249B0A379D}"/>
                  </a:ext>
                </a:extLst>
              </p:cNvPr>
              <p:cNvSpPr/>
              <p:nvPr/>
            </p:nvSpPr>
            <p:spPr>
              <a:xfrm>
                <a:off x="6016316" y="3219090"/>
                <a:ext cx="49940" cy="37908"/>
              </a:xfrm>
              <a:custGeom>
                <a:avLst/>
                <a:gdLst>
                  <a:gd name="connsiteX0" fmla="*/ 245 w 49940"/>
                  <a:gd name="connsiteY0" fmla="*/ 3121 h 37908"/>
                  <a:gd name="connsiteX1" fmla="*/ 45584 w 49940"/>
                  <a:gd name="connsiteY1" fmla="*/ 37792 h 37908"/>
                  <a:gd name="connsiteX2" fmla="*/ 48346 w 49940"/>
                  <a:gd name="connsiteY2" fmla="*/ 31315 h 37908"/>
                  <a:gd name="connsiteX3" fmla="*/ 3864 w 49940"/>
                  <a:gd name="connsiteY3" fmla="*/ 1026 h 37908"/>
                  <a:gd name="connsiteX4" fmla="*/ 245 w 49940"/>
                  <a:gd name="connsiteY4" fmla="*/ 3121 h 37908"/>
                  <a:gd name="connsiteX5" fmla="*/ 245 w 49940"/>
                  <a:gd name="connsiteY5" fmla="*/ 3121 h 3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40" h="37908">
                    <a:moveTo>
                      <a:pt x="245" y="3121"/>
                    </a:moveTo>
                    <a:cubicBezTo>
                      <a:pt x="7865" y="20266"/>
                      <a:pt x="27581" y="33601"/>
                      <a:pt x="45584" y="37792"/>
                    </a:cubicBezTo>
                    <a:cubicBezTo>
                      <a:pt x="49679" y="38745"/>
                      <a:pt x="51489" y="33601"/>
                      <a:pt x="48346" y="31315"/>
                    </a:cubicBezTo>
                    <a:cubicBezTo>
                      <a:pt x="33582" y="20552"/>
                      <a:pt x="15104" y="16647"/>
                      <a:pt x="3864" y="1026"/>
                    </a:cubicBezTo>
                    <a:cubicBezTo>
                      <a:pt x="2245" y="-1260"/>
                      <a:pt x="-898" y="645"/>
                      <a:pt x="245" y="3121"/>
                    </a:cubicBezTo>
                    <a:lnTo>
                      <a:pt x="245" y="3121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3" name="Freeform: Shape 195">
                <a:extLst>
                  <a:ext uri="{FF2B5EF4-FFF2-40B4-BE49-F238E27FC236}">
                    <a16:creationId xmlns:a16="http://schemas.microsoft.com/office/drawing/2014/main" id="{E196C650-730E-4A98-8CD2-66622B2A5BBF}"/>
                  </a:ext>
                </a:extLst>
              </p:cNvPr>
              <p:cNvSpPr/>
              <p:nvPr/>
            </p:nvSpPr>
            <p:spPr>
              <a:xfrm>
                <a:off x="6111426" y="3207178"/>
                <a:ext cx="87395" cy="37039"/>
              </a:xfrm>
              <a:custGeom>
                <a:avLst/>
                <a:gdLst>
                  <a:gd name="connsiteX0" fmla="*/ 86681 w 87395"/>
                  <a:gd name="connsiteY0" fmla="*/ 2175 h 37039"/>
                  <a:gd name="connsiteX1" fmla="*/ 1146 w 87395"/>
                  <a:gd name="connsiteY1" fmla="*/ 30654 h 37039"/>
                  <a:gd name="connsiteX2" fmla="*/ 5814 w 87395"/>
                  <a:gd name="connsiteY2" fmla="*/ 36655 h 37039"/>
                  <a:gd name="connsiteX3" fmla="*/ 40485 w 87395"/>
                  <a:gd name="connsiteY3" fmla="*/ 18843 h 37039"/>
                  <a:gd name="connsiteX4" fmla="*/ 86681 w 87395"/>
                  <a:gd name="connsiteY4" fmla="*/ 4175 h 37039"/>
                  <a:gd name="connsiteX5" fmla="*/ 86681 w 87395"/>
                  <a:gd name="connsiteY5" fmla="*/ 2175 h 37039"/>
                  <a:gd name="connsiteX6" fmla="*/ 86681 w 87395"/>
                  <a:gd name="connsiteY6" fmla="*/ 2175 h 3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95" h="37039">
                    <a:moveTo>
                      <a:pt x="86681" y="2175"/>
                    </a:moveTo>
                    <a:cubicBezTo>
                      <a:pt x="59154" y="-6112"/>
                      <a:pt x="20006" y="10557"/>
                      <a:pt x="1146" y="30654"/>
                    </a:cubicBezTo>
                    <a:cubicBezTo>
                      <a:pt x="-1997" y="33988"/>
                      <a:pt x="1908" y="38370"/>
                      <a:pt x="5814" y="36655"/>
                    </a:cubicBezTo>
                    <a:cubicBezTo>
                      <a:pt x="17720" y="31416"/>
                      <a:pt x="28769" y="24463"/>
                      <a:pt x="40485" y="18843"/>
                    </a:cubicBezTo>
                    <a:cubicBezTo>
                      <a:pt x="55629" y="11604"/>
                      <a:pt x="71060" y="9223"/>
                      <a:pt x="86681" y="4175"/>
                    </a:cubicBezTo>
                    <a:cubicBezTo>
                      <a:pt x="87633" y="3889"/>
                      <a:pt x="87633" y="2460"/>
                      <a:pt x="86681" y="2175"/>
                    </a:cubicBezTo>
                    <a:lnTo>
                      <a:pt x="86681" y="2175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4" name="Freeform: Shape 196">
                <a:extLst>
                  <a:ext uri="{FF2B5EF4-FFF2-40B4-BE49-F238E27FC236}">
                    <a16:creationId xmlns:a16="http://schemas.microsoft.com/office/drawing/2014/main" id="{75FD14DE-3237-4E74-954C-AC1669EB2E57}"/>
                  </a:ext>
                </a:extLst>
              </p:cNvPr>
              <p:cNvSpPr/>
              <p:nvPr/>
            </p:nvSpPr>
            <p:spPr>
              <a:xfrm>
                <a:off x="6090505" y="3262902"/>
                <a:ext cx="82915" cy="25689"/>
              </a:xfrm>
              <a:custGeom>
                <a:avLst/>
                <a:gdLst>
                  <a:gd name="connsiteX0" fmla="*/ 350 w 82915"/>
                  <a:gd name="connsiteY0" fmla="*/ 14269 h 25689"/>
                  <a:gd name="connsiteX1" fmla="*/ 81884 w 82915"/>
                  <a:gd name="connsiteY1" fmla="*/ 5982 h 25689"/>
                  <a:gd name="connsiteX2" fmla="*/ 77598 w 82915"/>
                  <a:gd name="connsiteY2" fmla="*/ 457 h 25689"/>
                  <a:gd name="connsiteX3" fmla="*/ 1398 w 82915"/>
                  <a:gd name="connsiteY3" fmla="*/ 12554 h 25689"/>
                  <a:gd name="connsiteX4" fmla="*/ 350 w 82915"/>
                  <a:gd name="connsiteY4" fmla="*/ 14269 h 25689"/>
                  <a:gd name="connsiteX5" fmla="*/ 350 w 82915"/>
                  <a:gd name="connsiteY5" fmla="*/ 14269 h 2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15" h="25689">
                    <a:moveTo>
                      <a:pt x="350" y="14269"/>
                    </a:moveTo>
                    <a:cubicBezTo>
                      <a:pt x="23687" y="33604"/>
                      <a:pt x="61787" y="26746"/>
                      <a:pt x="81884" y="5982"/>
                    </a:cubicBezTo>
                    <a:cubicBezTo>
                      <a:pt x="84742" y="3029"/>
                      <a:pt x="81122" y="-1448"/>
                      <a:pt x="77598" y="457"/>
                    </a:cubicBezTo>
                    <a:cubicBezTo>
                      <a:pt x="51881" y="14173"/>
                      <a:pt x="30259" y="20269"/>
                      <a:pt x="1398" y="12554"/>
                    </a:cubicBezTo>
                    <a:cubicBezTo>
                      <a:pt x="350" y="12268"/>
                      <a:pt x="-507" y="13507"/>
                      <a:pt x="350" y="14269"/>
                    </a:cubicBezTo>
                    <a:lnTo>
                      <a:pt x="350" y="14269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5" name="Freeform: Shape 197">
                <a:extLst>
                  <a:ext uri="{FF2B5EF4-FFF2-40B4-BE49-F238E27FC236}">
                    <a16:creationId xmlns:a16="http://schemas.microsoft.com/office/drawing/2014/main" id="{2C05BABB-F41A-4731-91E3-CAFB4216E46C}"/>
                  </a:ext>
                </a:extLst>
              </p:cNvPr>
              <p:cNvSpPr/>
              <p:nvPr/>
            </p:nvSpPr>
            <p:spPr>
              <a:xfrm>
                <a:off x="6030633" y="3261974"/>
                <a:ext cx="28125" cy="40307"/>
              </a:xfrm>
              <a:custGeom>
                <a:avLst/>
                <a:gdLst>
                  <a:gd name="connsiteX0" fmla="*/ 2406 w 28125"/>
                  <a:gd name="connsiteY0" fmla="*/ 39866 h 40307"/>
                  <a:gd name="connsiteX1" fmla="*/ 28123 w 28125"/>
                  <a:gd name="connsiteY1" fmla="*/ 3004 h 40307"/>
                  <a:gd name="connsiteX2" fmla="*/ 22408 w 28125"/>
                  <a:gd name="connsiteY2" fmla="*/ 1480 h 40307"/>
                  <a:gd name="connsiteX3" fmla="*/ 11455 w 28125"/>
                  <a:gd name="connsiteY3" fmla="*/ 20149 h 40307"/>
                  <a:gd name="connsiteX4" fmla="*/ 215 w 28125"/>
                  <a:gd name="connsiteY4" fmla="*/ 38151 h 40307"/>
                  <a:gd name="connsiteX5" fmla="*/ 2406 w 28125"/>
                  <a:gd name="connsiteY5" fmla="*/ 39866 h 40307"/>
                  <a:gd name="connsiteX6" fmla="*/ 2406 w 28125"/>
                  <a:gd name="connsiteY6" fmla="*/ 39866 h 4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25" h="40307">
                    <a:moveTo>
                      <a:pt x="2406" y="39866"/>
                    </a:moveTo>
                    <a:cubicBezTo>
                      <a:pt x="11836" y="29103"/>
                      <a:pt x="28314" y="18911"/>
                      <a:pt x="28123" y="3004"/>
                    </a:cubicBezTo>
                    <a:cubicBezTo>
                      <a:pt x="28123" y="-139"/>
                      <a:pt x="24028" y="-1092"/>
                      <a:pt x="22408" y="1480"/>
                    </a:cubicBezTo>
                    <a:cubicBezTo>
                      <a:pt x="18503" y="7576"/>
                      <a:pt x="15646" y="14148"/>
                      <a:pt x="11455" y="20149"/>
                    </a:cubicBezTo>
                    <a:cubicBezTo>
                      <a:pt x="7359" y="25864"/>
                      <a:pt x="3454" y="31960"/>
                      <a:pt x="215" y="38151"/>
                    </a:cubicBezTo>
                    <a:cubicBezTo>
                      <a:pt x="-642" y="39485"/>
                      <a:pt x="1263" y="41104"/>
                      <a:pt x="2406" y="39866"/>
                    </a:cubicBezTo>
                    <a:lnTo>
                      <a:pt x="2406" y="39866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6" name="Freeform: Shape 198">
                <a:extLst>
                  <a:ext uri="{FF2B5EF4-FFF2-40B4-BE49-F238E27FC236}">
                    <a16:creationId xmlns:a16="http://schemas.microsoft.com/office/drawing/2014/main" id="{A27F6DA6-48C1-4B55-B4D7-963DA4BFFD5D}"/>
                  </a:ext>
                </a:extLst>
              </p:cNvPr>
              <p:cNvSpPr/>
              <p:nvPr/>
            </p:nvSpPr>
            <p:spPr>
              <a:xfrm>
                <a:off x="5991557" y="3243385"/>
                <a:ext cx="70339" cy="14857"/>
              </a:xfrm>
              <a:custGeom>
                <a:avLst/>
                <a:gdLst>
                  <a:gd name="connsiteX0" fmla="*/ 143 w 70339"/>
                  <a:gd name="connsiteY0" fmla="*/ 10926 h 14857"/>
                  <a:gd name="connsiteX1" fmla="*/ 29099 w 70339"/>
                  <a:gd name="connsiteY1" fmla="*/ 14355 h 14857"/>
                  <a:gd name="connsiteX2" fmla="*/ 42529 w 70339"/>
                  <a:gd name="connsiteY2" fmla="*/ 11878 h 14857"/>
                  <a:gd name="connsiteX3" fmla="*/ 66151 w 70339"/>
                  <a:gd name="connsiteY3" fmla="*/ 10545 h 14857"/>
                  <a:gd name="connsiteX4" fmla="*/ 68247 w 70339"/>
                  <a:gd name="connsiteY4" fmla="*/ 2829 h 14857"/>
                  <a:gd name="connsiteX5" fmla="*/ 143 w 70339"/>
                  <a:gd name="connsiteY5" fmla="*/ 10545 h 14857"/>
                  <a:gd name="connsiteX6" fmla="*/ 143 w 70339"/>
                  <a:gd name="connsiteY6" fmla="*/ 10926 h 14857"/>
                  <a:gd name="connsiteX7" fmla="*/ 143 w 70339"/>
                  <a:gd name="connsiteY7" fmla="*/ 10926 h 1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339" h="14857">
                    <a:moveTo>
                      <a:pt x="143" y="10926"/>
                    </a:moveTo>
                    <a:cubicBezTo>
                      <a:pt x="10144" y="14831"/>
                      <a:pt x="18526" y="15498"/>
                      <a:pt x="29099" y="14355"/>
                    </a:cubicBezTo>
                    <a:cubicBezTo>
                      <a:pt x="33671" y="13878"/>
                      <a:pt x="38052" y="12735"/>
                      <a:pt x="42529" y="11878"/>
                    </a:cubicBezTo>
                    <a:cubicBezTo>
                      <a:pt x="50625" y="10259"/>
                      <a:pt x="58150" y="11307"/>
                      <a:pt x="66151" y="10545"/>
                    </a:cubicBezTo>
                    <a:cubicBezTo>
                      <a:pt x="69771" y="10164"/>
                      <a:pt x="72342" y="4734"/>
                      <a:pt x="68247" y="2829"/>
                    </a:cubicBezTo>
                    <a:cubicBezTo>
                      <a:pt x="46720" y="-7077"/>
                      <a:pt x="22336" y="12354"/>
                      <a:pt x="143" y="10545"/>
                    </a:cubicBezTo>
                    <a:cubicBezTo>
                      <a:pt x="-48" y="10545"/>
                      <a:pt x="-48" y="10830"/>
                      <a:pt x="143" y="10926"/>
                    </a:cubicBezTo>
                    <a:lnTo>
                      <a:pt x="143" y="10926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7" name="Freeform: Shape 199">
                <a:extLst>
                  <a:ext uri="{FF2B5EF4-FFF2-40B4-BE49-F238E27FC236}">
                    <a16:creationId xmlns:a16="http://schemas.microsoft.com/office/drawing/2014/main" id="{CB29BEDD-6F4F-4E1E-A2EA-4318ACB568BF}"/>
                  </a:ext>
                </a:extLst>
              </p:cNvPr>
              <p:cNvSpPr/>
              <p:nvPr/>
            </p:nvSpPr>
            <p:spPr>
              <a:xfrm>
                <a:off x="5963565" y="3259030"/>
                <a:ext cx="29323" cy="6337"/>
              </a:xfrm>
              <a:custGeom>
                <a:avLst/>
                <a:gdLst>
                  <a:gd name="connsiteX0" fmla="*/ 893 w 29323"/>
                  <a:gd name="connsiteY0" fmla="*/ 2519 h 6337"/>
                  <a:gd name="connsiteX1" fmla="*/ 27468 w 29323"/>
                  <a:gd name="connsiteY1" fmla="*/ 6329 h 6337"/>
                  <a:gd name="connsiteX2" fmla="*/ 27944 w 29323"/>
                  <a:gd name="connsiteY2" fmla="*/ 2519 h 6337"/>
                  <a:gd name="connsiteX3" fmla="*/ 893 w 29323"/>
                  <a:gd name="connsiteY3" fmla="*/ 519 h 6337"/>
                  <a:gd name="connsiteX4" fmla="*/ 893 w 29323"/>
                  <a:gd name="connsiteY4" fmla="*/ 2519 h 6337"/>
                  <a:gd name="connsiteX5" fmla="*/ 893 w 29323"/>
                  <a:gd name="connsiteY5" fmla="*/ 2519 h 6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23" h="6337">
                    <a:moveTo>
                      <a:pt x="893" y="2519"/>
                    </a:moveTo>
                    <a:cubicBezTo>
                      <a:pt x="9847" y="3281"/>
                      <a:pt x="18515" y="5377"/>
                      <a:pt x="27468" y="6329"/>
                    </a:cubicBezTo>
                    <a:cubicBezTo>
                      <a:pt x="29754" y="6520"/>
                      <a:pt x="29945" y="3186"/>
                      <a:pt x="27944" y="2519"/>
                    </a:cubicBezTo>
                    <a:cubicBezTo>
                      <a:pt x="19277" y="-243"/>
                      <a:pt x="9847" y="-433"/>
                      <a:pt x="893" y="519"/>
                    </a:cubicBezTo>
                    <a:cubicBezTo>
                      <a:pt x="-250" y="710"/>
                      <a:pt x="-345" y="2424"/>
                      <a:pt x="893" y="2519"/>
                    </a:cubicBezTo>
                    <a:lnTo>
                      <a:pt x="893" y="2519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8" name="Freeform: Shape 200">
                <a:extLst>
                  <a:ext uri="{FF2B5EF4-FFF2-40B4-BE49-F238E27FC236}">
                    <a16:creationId xmlns:a16="http://schemas.microsoft.com/office/drawing/2014/main" id="{47967746-60D2-470C-9944-D78BDE68C63B}"/>
                  </a:ext>
                </a:extLst>
              </p:cNvPr>
              <p:cNvSpPr/>
              <p:nvPr/>
            </p:nvSpPr>
            <p:spPr>
              <a:xfrm>
                <a:off x="5979818" y="3254118"/>
                <a:ext cx="15240" cy="4289"/>
              </a:xfrm>
              <a:custGeom>
                <a:avLst/>
                <a:gdLst>
                  <a:gd name="connsiteX0" fmla="*/ 1214 w 15240"/>
                  <a:gd name="connsiteY0" fmla="*/ 3431 h 4289"/>
                  <a:gd name="connsiteX1" fmla="*/ 13883 w 15240"/>
                  <a:gd name="connsiteY1" fmla="*/ 4002 h 4289"/>
                  <a:gd name="connsiteX2" fmla="*/ 13883 w 15240"/>
                  <a:gd name="connsiteY2" fmla="*/ 287 h 4289"/>
                  <a:gd name="connsiteX3" fmla="*/ 1214 w 15240"/>
                  <a:gd name="connsiteY3" fmla="*/ 859 h 4289"/>
                  <a:gd name="connsiteX4" fmla="*/ 1214 w 15240"/>
                  <a:gd name="connsiteY4" fmla="*/ 3431 h 4289"/>
                  <a:gd name="connsiteX5" fmla="*/ 1214 w 15240"/>
                  <a:gd name="connsiteY5" fmla="*/ 3431 h 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40" h="4289">
                    <a:moveTo>
                      <a:pt x="1214" y="3431"/>
                    </a:moveTo>
                    <a:cubicBezTo>
                      <a:pt x="5310" y="3812"/>
                      <a:pt x="9787" y="4764"/>
                      <a:pt x="13883" y="4002"/>
                    </a:cubicBezTo>
                    <a:cubicBezTo>
                      <a:pt x="15692" y="3621"/>
                      <a:pt x="15692" y="668"/>
                      <a:pt x="13883" y="287"/>
                    </a:cubicBezTo>
                    <a:cubicBezTo>
                      <a:pt x="9787" y="-475"/>
                      <a:pt x="5310" y="478"/>
                      <a:pt x="1214" y="859"/>
                    </a:cubicBezTo>
                    <a:cubicBezTo>
                      <a:pt x="-405" y="1049"/>
                      <a:pt x="-405" y="3240"/>
                      <a:pt x="1214" y="3431"/>
                    </a:cubicBezTo>
                    <a:lnTo>
                      <a:pt x="1214" y="3431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9" name="Freeform: Shape 201">
                <a:extLst>
                  <a:ext uri="{FF2B5EF4-FFF2-40B4-BE49-F238E27FC236}">
                    <a16:creationId xmlns:a16="http://schemas.microsoft.com/office/drawing/2014/main" id="{EFC5E082-12F8-468F-94AC-9D89719F825D}"/>
                  </a:ext>
                </a:extLst>
              </p:cNvPr>
              <p:cNvSpPr/>
              <p:nvPr/>
            </p:nvSpPr>
            <p:spPr>
              <a:xfrm>
                <a:off x="6000711" y="3262970"/>
                <a:ext cx="26422" cy="6614"/>
              </a:xfrm>
              <a:custGeom>
                <a:avLst/>
                <a:gdLst>
                  <a:gd name="connsiteX0" fmla="*/ 514 w 26422"/>
                  <a:gd name="connsiteY0" fmla="*/ 2199 h 6614"/>
                  <a:gd name="connsiteX1" fmla="*/ 24708 w 26422"/>
                  <a:gd name="connsiteY1" fmla="*/ 5628 h 6614"/>
                  <a:gd name="connsiteX2" fmla="*/ 24708 w 26422"/>
                  <a:gd name="connsiteY2" fmla="*/ 1056 h 6614"/>
                  <a:gd name="connsiteX3" fmla="*/ 1086 w 26422"/>
                  <a:gd name="connsiteY3" fmla="*/ 103 h 6614"/>
                  <a:gd name="connsiteX4" fmla="*/ 514 w 26422"/>
                  <a:gd name="connsiteY4" fmla="*/ 2199 h 6614"/>
                  <a:gd name="connsiteX5" fmla="*/ 514 w 26422"/>
                  <a:gd name="connsiteY5" fmla="*/ 2199 h 6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22" h="6614">
                    <a:moveTo>
                      <a:pt x="514" y="2199"/>
                    </a:moveTo>
                    <a:cubicBezTo>
                      <a:pt x="7753" y="5532"/>
                      <a:pt x="16897" y="8104"/>
                      <a:pt x="24708" y="5628"/>
                    </a:cubicBezTo>
                    <a:cubicBezTo>
                      <a:pt x="26994" y="4961"/>
                      <a:pt x="26994" y="1722"/>
                      <a:pt x="24708" y="1056"/>
                    </a:cubicBezTo>
                    <a:cubicBezTo>
                      <a:pt x="17278" y="-1230"/>
                      <a:pt x="8896" y="1056"/>
                      <a:pt x="1086" y="103"/>
                    </a:cubicBezTo>
                    <a:cubicBezTo>
                      <a:pt x="38" y="-87"/>
                      <a:pt x="-438" y="1722"/>
                      <a:pt x="514" y="2199"/>
                    </a:cubicBezTo>
                    <a:lnTo>
                      <a:pt x="514" y="2199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0" name="Freeform: Shape 202">
                <a:extLst>
                  <a:ext uri="{FF2B5EF4-FFF2-40B4-BE49-F238E27FC236}">
                    <a16:creationId xmlns:a16="http://schemas.microsoft.com/office/drawing/2014/main" id="{0F5D8443-E1AF-4ED9-B683-009BA88D1E14}"/>
                  </a:ext>
                </a:extLst>
              </p:cNvPr>
              <p:cNvSpPr/>
              <p:nvPr/>
            </p:nvSpPr>
            <p:spPr>
              <a:xfrm>
                <a:off x="6013402" y="3193536"/>
                <a:ext cx="33030" cy="35526"/>
              </a:xfrm>
              <a:custGeom>
                <a:avLst/>
                <a:gdLst>
                  <a:gd name="connsiteX0" fmla="*/ 301 w 33030"/>
                  <a:gd name="connsiteY0" fmla="*/ 767 h 35526"/>
                  <a:gd name="connsiteX1" fmla="*/ 28305 w 33030"/>
                  <a:gd name="connsiteY1" fmla="*/ 35438 h 35526"/>
                  <a:gd name="connsiteX2" fmla="*/ 31829 w 33030"/>
                  <a:gd name="connsiteY2" fmla="*/ 29342 h 35526"/>
                  <a:gd name="connsiteX3" fmla="*/ 17256 w 33030"/>
                  <a:gd name="connsiteY3" fmla="*/ 18770 h 35526"/>
                  <a:gd name="connsiteX4" fmla="*/ 2301 w 33030"/>
                  <a:gd name="connsiteY4" fmla="*/ 1053 h 35526"/>
                  <a:gd name="connsiteX5" fmla="*/ 301 w 33030"/>
                  <a:gd name="connsiteY5" fmla="*/ 767 h 35526"/>
                  <a:gd name="connsiteX6" fmla="*/ 301 w 33030"/>
                  <a:gd name="connsiteY6" fmla="*/ 767 h 3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030" h="35526">
                    <a:moveTo>
                      <a:pt x="301" y="767"/>
                    </a:moveTo>
                    <a:cubicBezTo>
                      <a:pt x="-2556" y="15150"/>
                      <a:pt x="15541" y="32486"/>
                      <a:pt x="28305" y="35438"/>
                    </a:cubicBezTo>
                    <a:cubicBezTo>
                      <a:pt x="31543" y="36200"/>
                      <a:pt x="34877" y="31819"/>
                      <a:pt x="31829" y="29342"/>
                    </a:cubicBezTo>
                    <a:cubicBezTo>
                      <a:pt x="27066" y="25628"/>
                      <a:pt x="22113" y="22389"/>
                      <a:pt x="17256" y="18770"/>
                    </a:cubicBezTo>
                    <a:cubicBezTo>
                      <a:pt x="11636" y="14579"/>
                      <a:pt x="3063" y="8578"/>
                      <a:pt x="2301" y="1053"/>
                    </a:cubicBezTo>
                    <a:cubicBezTo>
                      <a:pt x="2301" y="-90"/>
                      <a:pt x="587" y="-471"/>
                      <a:pt x="301" y="767"/>
                    </a:cubicBezTo>
                    <a:lnTo>
                      <a:pt x="301" y="767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1" name="Freeform: Shape 203">
                <a:extLst>
                  <a:ext uri="{FF2B5EF4-FFF2-40B4-BE49-F238E27FC236}">
                    <a16:creationId xmlns:a16="http://schemas.microsoft.com/office/drawing/2014/main" id="{185FA092-0FD3-4ACB-B3A1-0ACDE6B2CB88}"/>
                  </a:ext>
                </a:extLst>
              </p:cNvPr>
              <p:cNvSpPr/>
              <p:nvPr/>
            </p:nvSpPr>
            <p:spPr>
              <a:xfrm>
                <a:off x="6096754" y="3221515"/>
                <a:ext cx="23937" cy="20301"/>
              </a:xfrm>
              <a:custGeom>
                <a:avLst/>
                <a:gdLst>
                  <a:gd name="connsiteX0" fmla="*/ 1055 w 23937"/>
                  <a:gd name="connsiteY0" fmla="*/ 20032 h 20301"/>
                  <a:gd name="connsiteX1" fmla="*/ 22677 w 23937"/>
                  <a:gd name="connsiteY1" fmla="*/ 4792 h 20301"/>
                  <a:gd name="connsiteX2" fmla="*/ 20677 w 23937"/>
                  <a:gd name="connsiteY2" fmla="*/ 29 h 20301"/>
                  <a:gd name="connsiteX3" fmla="*/ 7 w 23937"/>
                  <a:gd name="connsiteY3" fmla="*/ 19746 h 20301"/>
                  <a:gd name="connsiteX4" fmla="*/ 1055 w 23937"/>
                  <a:gd name="connsiteY4" fmla="*/ 20032 h 20301"/>
                  <a:gd name="connsiteX5" fmla="*/ 1055 w 23937"/>
                  <a:gd name="connsiteY5" fmla="*/ 20032 h 2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37" h="20301">
                    <a:moveTo>
                      <a:pt x="1055" y="20032"/>
                    </a:moveTo>
                    <a:cubicBezTo>
                      <a:pt x="5532" y="12317"/>
                      <a:pt x="15724" y="9554"/>
                      <a:pt x="22677" y="4792"/>
                    </a:cubicBezTo>
                    <a:cubicBezTo>
                      <a:pt x="25249" y="3077"/>
                      <a:pt x="23534" y="-352"/>
                      <a:pt x="20677" y="29"/>
                    </a:cubicBezTo>
                    <a:cubicBezTo>
                      <a:pt x="11723" y="1268"/>
                      <a:pt x="1150" y="10507"/>
                      <a:pt x="7" y="19746"/>
                    </a:cubicBezTo>
                    <a:cubicBezTo>
                      <a:pt x="-88" y="20318"/>
                      <a:pt x="769" y="20508"/>
                      <a:pt x="1055" y="20032"/>
                    </a:cubicBezTo>
                    <a:lnTo>
                      <a:pt x="1055" y="20032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2" name="Freeform: Shape 204">
                <a:extLst>
                  <a:ext uri="{FF2B5EF4-FFF2-40B4-BE49-F238E27FC236}">
                    <a16:creationId xmlns:a16="http://schemas.microsoft.com/office/drawing/2014/main" id="{E90B5C98-5DA4-4659-B5F8-1C15BA1CCFE2}"/>
                  </a:ext>
                </a:extLst>
              </p:cNvPr>
              <p:cNvSpPr/>
              <p:nvPr/>
            </p:nvSpPr>
            <p:spPr>
              <a:xfrm>
                <a:off x="6083519" y="3174425"/>
                <a:ext cx="17289" cy="20252"/>
              </a:xfrm>
              <a:custGeom>
                <a:avLst/>
                <a:gdLst>
                  <a:gd name="connsiteX0" fmla="*/ 1145 w 17289"/>
                  <a:gd name="connsiteY0" fmla="*/ 19306 h 20252"/>
                  <a:gd name="connsiteX1" fmla="*/ 16195 w 17289"/>
                  <a:gd name="connsiteY1" fmla="*/ 2542 h 20252"/>
                  <a:gd name="connsiteX2" fmla="*/ 7146 w 17289"/>
                  <a:gd name="connsiteY2" fmla="*/ 2542 h 20252"/>
                  <a:gd name="connsiteX3" fmla="*/ 1717 w 17289"/>
                  <a:gd name="connsiteY3" fmla="*/ 15115 h 20252"/>
                  <a:gd name="connsiteX4" fmla="*/ 1145 w 17289"/>
                  <a:gd name="connsiteY4" fmla="*/ 19306 h 20252"/>
                  <a:gd name="connsiteX5" fmla="*/ 1145 w 17289"/>
                  <a:gd name="connsiteY5" fmla="*/ 19306 h 20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89" h="20252">
                    <a:moveTo>
                      <a:pt x="1145" y="19306"/>
                    </a:moveTo>
                    <a:cubicBezTo>
                      <a:pt x="10575" y="23783"/>
                      <a:pt x="20671" y="11400"/>
                      <a:pt x="16195" y="2542"/>
                    </a:cubicBezTo>
                    <a:cubicBezTo>
                      <a:pt x="14290" y="-1173"/>
                      <a:pt x="9241" y="-506"/>
                      <a:pt x="7146" y="2542"/>
                    </a:cubicBezTo>
                    <a:cubicBezTo>
                      <a:pt x="4669" y="6162"/>
                      <a:pt x="7051" y="13591"/>
                      <a:pt x="1717" y="15115"/>
                    </a:cubicBezTo>
                    <a:cubicBezTo>
                      <a:pt x="-93" y="15591"/>
                      <a:pt x="-760" y="18354"/>
                      <a:pt x="1145" y="19306"/>
                    </a:cubicBezTo>
                    <a:lnTo>
                      <a:pt x="1145" y="19306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3" name="Freeform: Shape 205">
                <a:extLst>
                  <a:ext uri="{FF2B5EF4-FFF2-40B4-BE49-F238E27FC236}">
                    <a16:creationId xmlns:a16="http://schemas.microsoft.com/office/drawing/2014/main" id="{3B0E361B-08B3-4766-8247-984654EB7987}"/>
                  </a:ext>
                </a:extLst>
              </p:cNvPr>
              <p:cNvSpPr/>
              <p:nvPr/>
            </p:nvSpPr>
            <p:spPr>
              <a:xfrm>
                <a:off x="6075359" y="3214277"/>
                <a:ext cx="14455" cy="43094"/>
              </a:xfrm>
              <a:custGeom>
                <a:avLst/>
                <a:gdLst>
                  <a:gd name="connsiteX0" fmla="*/ 5591 w 14455"/>
                  <a:gd name="connsiteY0" fmla="*/ 504 h 43094"/>
                  <a:gd name="connsiteX1" fmla="*/ 8258 w 14455"/>
                  <a:gd name="connsiteY1" fmla="*/ 41557 h 43094"/>
                  <a:gd name="connsiteX2" fmla="*/ 14354 w 14455"/>
                  <a:gd name="connsiteY2" fmla="*/ 38985 h 43094"/>
                  <a:gd name="connsiteX3" fmla="*/ 10163 w 14455"/>
                  <a:gd name="connsiteY3" fmla="*/ 21078 h 43094"/>
                  <a:gd name="connsiteX4" fmla="*/ 8639 w 14455"/>
                  <a:gd name="connsiteY4" fmla="*/ 1838 h 43094"/>
                  <a:gd name="connsiteX5" fmla="*/ 5591 w 14455"/>
                  <a:gd name="connsiteY5" fmla="*/ 504 h 43094"/>
                  <a:gd name="connsiteX6" fmla="*/ 5591 w 14455"/>
                  <a:gd name="connsiteY6" fmla="*/ 504 h 4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55" h="43094">
                    <a:moveTo>
                      <a:pt x="5591" y="504"/>
                    </a:moveTo>
                    <a:cubicBezTo>
                      <a:pt x="-4506" y="10887"/>
                      <a:pt x="733" y="31270"/>
                      <a:pt x="8258" y="41557"/>
                    </a:cubicBezTo>
                    <a:cubicBezTo>
                      <a:pt x="10448" y="44605"/>
                      <a:pt x="15211" y="42795"/>
                      <a:pt x="14354" y="38985"/>
                    </a:cubicBezTo>
                    <a:cubicBezTo>
                      <a:pt x="13115" y="32985"/>
                      <a:pt x="11401" y="27079"/>
                      <a:pt x="10163" y="21078"/>
                    </a:cubicBezTo>
                    <a:cubicBezTo>
                      <a:pt x="8829" y="14506"/>
                      <a:pt x="9020" y="8410"/>
                      <a:pt x="8639" y="1838"/>
                    </a:cubicBezTo>
                    <a:cubicBezTo>
                      <a:pt x="8639" y="314"/>
                      <a:pt x="6734" y="-639"/>
                      <a:pt x="5591" y="504"/>
                    </a:cubicBezTo>
                    <a:lnTo>
                      <a:pt x="5591" y="504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4" name="Freeform: Shape 206">
                <a:extLst>
                  <a:ext uri="{FF2B5EF4-FFF2-40B4-BE49-F238E27FC236}">
                    <a16:creationId xmlns:a16="http://schemas.microsoft.com/office/drawing/2014/main" id="{0DFE2B98-6BB1-406C-A402-F03DF6965122}"/>
                  </a:ext>
                </a:extLst>
              </p:cNvPr>
              <p:cNvSpPr/>
              <p:nvPr/>
            </p:nvSpPr>
            <p:spPr>
              <a:xfrm>
                <a:off x="6096729" y="3165085"/>
                <a:ext cx="1207" cy="2119"/>
              </a:xfrm>
              <a:custGeom>
                <a:avLst/>
                <a:gdLst>
                  <a:gd name="connsiteX0" fmla="*/ 509 w 1207"/>
                  <a:gd name="connsiteY0" fmla="*/ 71 h 2119"/>
                  <a:gd name="connsiteX1" fmla="*/ 32 w 1207"/>
                  <a:gd name="connsiteY1" fmla="*/ 1405 h 2119"/>
                  <a:gd name="connsiteX2" fmla="*/ 1175 w 1207"/>
                  <a:gd name="connsiteY2" fmla="*/ 1405 h 2119"/>
                  <a:gd name="connsiteX3" fmla="*/ 699 w 1207"/>
                  <a:gd name="connsiteY3" fmla="*/ 71 h 2119"/>
                  <a:gd name="connsiteX4" fmla="*/ 509 w 1207"/>
                  <a:gd name="connsiteY4" fmla="*/ 71 h 2119"/>
                  <a:gd name="connsiteX5" fmla="*/ 509 w 1207"/>
                  <a:gd name="connsiteY5" fmla="*/ 71 h 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7" h="2119">
                    <a:moveTo>
                      <a:pt x="509" y="71"/>
                    </a:moveTo>
                    <a:cubicBezTo>
                      <a:pt x="318" y="548"/>
                      <a:pt x="223" y="929"/>
                      <a:pt x="32" y="1405"/>
                    </a:cubicBezTo>
                    <a:cubicBezTo>
                      <a:pt x="-254" y="2357"/>
                      <a:pt x="1461" y="2357"/>
                      <a:pt x="1175" y="1405"/>
                    </a:cubicBezTo>
                    <a:cubicBezTo>
                      <a:pt x="985" y="929"/>
                      <a:pt x="889" y="548"/>
                      <a:pt x="699" y="71"/>
                    </a:cubicBezTo>
                    <a:cubicBezTo>
                      <a:pt x="604" y="-24"/>
                      <a:pt x="509" y="-24"/>
                      <a:pt x="509" y="71"/>
                    </a:cubicBezTo>
                    <a:lnTo>
                      <a:pt x="509" y="7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5" name="Freeform: Shape 207">
                <a:extLst>
                  <a:ext uri="{FF2B5EF4-FFF2-40B4-BE49-F238E27FC236}">
                    <a16:creationId xmlns:a16="http://schemas.microsoft.com/office/drawing/2014/main" id="{7B3E2D50-7A48-4C13-8E7C-9DBBD46468DC}"/>
                  </a:ext>
                </a:extLst>
              </p:cNvPr>
              <p:cNvSpPr/>
              <p:nvPr/>
            </p:nvSpPr>
            <p:spPr>
              <a:xfrm>
                <a:off x="6094430" y="3151542"/>
                <a:ext cx="12364" cy="16133"/>
              </a:xfrm>
              <a:custGeom>
                <a:avLst/>
                <a:gdLst>
                  <a:gd name="connsiteX0" fmla="*/ 1760 w 12364"/>
                  <a:gd name="connsiteY0" fmla="*/ 16091 h 16133"/>
                  <a:gd name="connsiteX1" fmla="*/ 11856 w 12364"/>
                  <a:gd name="connsiteY1" fmla="*/ 4280 h 16133"/>
                  <a:gd name="connsiteX2" fmla="*/ 7951 w 12364"/>
                  <a:gd name="connsiteY2" fmla="*/ 375 h 16133"/>
                  <a:gd name="connsiteX3" fmla="*/ 521 w 12364"/>
                  <a:gd name="connsiteY3" fmla="*/ 15329 h 16133"/>
                  <a:gd name="connsiteX4" fmla="*/ 1760 w 12364"/>
                  <a:gd name="connsiteY4" fmla="*/ 16091 h 16133"/>
                  <a:gd name="connsiteX5" fmla="*/ 1760 w 12364"/>
                  <a:gd name="connsiteY5" fmla="*/ 16091 h 1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64" h="16133">
                    <a:moveTo>
                      <a:pt x="1760" y="16091"/>
                    </a:moveTo>
                    <a:cubicBezTo>
                      <a:pt x="6141" y="14281"/>
                      <a:pt x="9094" y="7995"/>
                      <a:pt x="11856" y="4280"/>
                    </a:cubicBezTo>
                    <a:cubicBezTo>
                      <a:pt x="13666" y="1899"/>
                      <a:pt x="10237" y="-1054"/>
                      <a:pt x="7951" y="375"/>
                    </a:cubicBezTo>
                    <a:cubicBezTo>
                      <a:pt x="3474" y="3042"/>
                      <a:pt x="-1669" y="9804"/>
                      <a:pt x="521" y="15329"/>
                    </a:cubicBezTo>
                    <a:cubicBezTo>
                      <a:pt x="617" y="15805"/>
                      <a:pt x="1188" y="16281"/>
                      <a:pt x="1760" y="16091"/>
                    </a:cubicBezTo>
                    <a:lnTo>
                      <a:pt x="1760" y="1609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6" name="Freeform: Shape 208">
                <a:extLst>
                  <a:ext uri="{FF2B5EF4-FFF2-40B4-BE49-F238E27FC236}">
                    <a16:creationId xmlns:a16="http://schemas.microsoft.com/office/drawing/2014/main" id="{6AF4D3BD-B1C4-4940-A67B-EDCF07248BDD}"/>
                  </a:ext>
                </a:extLst>
              </p:cNvPr>
              <p:cNvSpPr/>
              <p:nvPr/>
            </p:nvSpPr>
            <p:spPr>
              <a:xfrm>
                <a:off x="6239922" y="3277647"/>
                <a:ext cx="40576" cy="40576"/>
              </a:xfrm>
              <a:custGeom>
                <a:avLst/>
                <a:gdLst>
                  <a:gd name="connsiteX0" fmla="*/ 20288 w 40576"/>
                  <a:gd name="connsiteY0" fmla="*/ 40577 h 40576"/>
                  <a:gd name="connsiteX1" fmla="*/ 40576 w 40576"/>
                  <a:gd name="connsiteY1" fmla="*/ 20288 h 40576"/>
                  <a:gd name="connsiteX2" fmla="*/ 20288 w 40576"/>
                  <a:gd name="connsiteY2" fmla="*/ 0 h 40576"/>
                  <a:gd name="connsiteX3" fmla="*/ 0 w 40576"/>
                  <a:gd name="connsiteY3" fmla="*/ 20288 h 40576"/>
                  <a:gd name="connsiteX4" fmla="*/ 20288 w 40576"/>
                  <a:gd name="connsiteY4" fmla="*/ 40577 h 40576"/>
                  <a:gd name="connsiteX5" fmla="*/ 20288 w 40576"/>
                  <a:gd name="connsiteY5" fmla="*/ 40577 h 40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76" h="40576">
                    <a:moveTo>
                      <a:pt x="20288" y="40577"/>
                    </a:moveTo>
                    <a:cubicBezTo>
                      <a:pt x="31337" y="40577"/>
                      <a:pt x="40576" y="31337"/>
                      <a:pt x="40576" y="20288"/>
                    </a:cubicBezTo>
                    <a:cubicBezTo>
                      <a:pt x="40576" y="9239"/>
                      <a:pt x="31337" y="0"/>
                      <a:pt x="20288" y="0"/>
                    </a:cubicBezTo>
                    <a:cubicBezTo>
                      <a:pt x="9239" y="0"/>
                      <a:pt x="0" y="9239"/>
                      <a:pt x="0" y="20288"/>
                    </a:cubicBezTo>
                    <a:cubicBezTo>
                      <a:pt x="0" y="31337"/>
                      <a:pt x="9239" y="40577"/>
                      <a:pt x="20288" y="40577"/>
                    </a:cubicBezTo>
                    <a:lnTo>
                      <a:pt x="20288" y="4057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" name="Graphic 1">
              <a:extLst>
                <a:ext uri="{FF2B5EF4-FFF2-40B4-BE49-F238E27FC236}">
                  <a16:creationId xmlns:a16="http://schemas.microsoft.com/office/drawing/2014/main" id="{2318AFF6-8B0D-4B94-9415-7B99256E10D5}"/>
                </a:ext>
              </a:extLst>
            </p:cNvPr>
            <p:cNvGrpSpPr/>
            <p:nvPr/>
          </p:nvGrpSpPr>
          <p:grpSpPr>
            <a:xfrm>
              <a:off x="6011329" y="3354795"/>
              <a:ext cx="482158" cy="366109"/>
              <a:chOff x="6011329" y="3354795"/>
              <a:chExt cx="482158" cy="366109"/>
            </a:xfrm>
          </p:grpSpPr>
          <p:sp>
            <p:nvSpPr>
              <p:cNvPr id="18" name="Freeform: Shape 30">
                <a:extLst>
                  <a:ext uri="{FF2B5EF4-FFF2-40B4-BE49-F238E27FC236}">
                    <a16:creationId xmlns:a16="http://schemas.microsoft.com/office/drawing/2014/main" id="{AFBF13C4-6C26-45BA-9B14-9A9E50A9D470}"/>
                  </a:ext>
                </a:extLst>
              </p:cNvPr>
              <p:cNvSpPr/>
              <p:nvPr/>
            </p:nvSpPr>
            <p:spPr>
              <a:xfrm>
                <a:off x="6034561" y="3359875"/>
                <a:ext cx="449213" cy="346538"/>
              </a:xfrm>
              <a:custGeom>
                <a:avLst/>
                <a:gdLst>
                  <a:gd name="connsiteX0" fmla="*/ 224601 w 449213"/>
                  <a:gd name="connsiteY0" fmla="*/ 21975 h 346538"/>
                  <a:gd name="connsiteX1" fmla="*/ 117064 w 449213"/>
                  <a:gd name="connsiteY1" fmla="*/ 2544 h 346538"/>
                  <a:gd name="connsiteX2" fmla="*/ 73059 w 449213"/>
                  <a:gd name="connsiteY2" fmla="*/ 22928 h 346538"/>
                  <a:gd name="connsiteX3" fmla="*/ 2859 w 449213"/>
                  <a:gd name="connsiteY3" fmla="*/ 128274 h 346538"/>
                  <a:gd name="connsiteX4" fmla="*/ 31530 w 449213"/>
                  <a:gd name="connsiteY4" fmla="*/ 250766 h 346538"/>
                  <a:gd name="connsiteX5" fmla="*/ 76773 w 449213"/>
                  <a:gd name="connsiteY5" fmla="*/ 290961 h 346538"/>
                  <a:gd name="connsiteX6" fmla="*/ 282323 w 449213"/>
                  <a:gd name="connsiteY6" fmla="*/ 345730 h 346538"/>
                  <a:gd name="connsiteX7" fmla="*/ 327662 w 449213"/>
                  <a:gd name="connsiteY7" fmla="*/ 337062 h 346538"/>
                  <a:gd name="connsiteX8" fmla="*/ 398337 w 449213"/>
                  <a:gd name="connsiteY8" fmla="*/ 282294 h 346538"/>
                  <a:gd name="connsiteX9" fmla="*/ 427579 w 449213"/>
                  <a:gd name="connsiteY9" fmla="*/ 240765 h 346538"/>
                  <a:gd name="connsiteX10" fmla="*/ 442248 w 449213"/>
                  <a:gd name="connsiteY10" fmla="*/ 205617 h 346538"/>
                  <a:gd name="connsiteX11" fmla="*/ 406053 w 449213"/>
                  <a:gd name="connsiteY11" fmla="*/ 54932 h 346538"/>
                  <a:gd name="connsiteX12" fmla="*/ 291753 w 449213"/>
                  <a:gd name="connsiteY12" fmla="*/ 29024 h 346538"/>
                  <a:gd name="connsiteX13" fmla="*/ 265940 w 449213"/>
                  <a:gd name="connsiteY13" fmla="*/ 33596 h 346538"/>
                  <a:gd name="connsiteX14" fmla="*/ 224601 w 449213"/>
                  <a:gd name="connsiteY14" fmla="*/ 21975 h 34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9213" h="346538">
                    <a:moveTo>
                      <a:pt x="224601" y="21975"/>
                    </a:moveTo>
                    <a:cubicBezTo>
                      <a:pt x="190597" y="7307"/>
                      <a:pt x="153259" y="-5647"/>
                      <a:pt x="117064" y="2544"/>
                    </a:cubicBezTo>
                    <a:cubicBezTo>
                      <a:pt x="101157" y="6069"/>
                      <a:pt x="86394" y="13593"/>
                      <a:pt x="73059" y="22928"/>
                    </a:cubicBezTo>
                    <a:cubicBezTo>
                      <a:pt x="37530" y="47598"/>
                      <a:pt x="11241" y="85888"/>
                      <a:pt x="2859" y="128274"/>
                    </a:cubicBezTo>
                    <a:cubicBezTo>
                      <a:pt x="-5523" y="170756"/>
                      <a:pt x="4669" y="216857"/>
                      <a:pt x="31530" y="250766"/>
                    </a:cubicBezTo>
                    <a:cubicBezTo>
                      <a:pt x="44103" y="266673"/>
                      <a:pt x="60009" y="279627"/>
                      <a:pt x="76773" y="290961"/>
                    </a:cubicBezTo>
                    <a:cubicBezTo>
                      <a:pt x="136686" y="331347"/>
                      <a:pt x="210314" y="350874"/>
                      <a:pt x="282323" y="345730"/>
                    </a:cubicBezTo>
                    <a:cubicBezTo>
                      <a:pt x="297753" y="344587"/>
                      <a:pt x="313184" y="342396"/>
                      <a:pt x="327662" y="337062"/>
                    </a:cubicBezTo>
                    <a:cubicBezTo>
                      <a:pt x="355951" y="326680"/>
                      <a:pt x="378811" y="305344"/>
                      <a:pt x="398337" y="282294"/>
                    </a:cubicBezTo>
                    <a:cubicBezTo>
                      <a:pt x="409291" y="269340"/>
                      <a:pt x="419483" y="255624"/>
                      <a:pt x="427579" y="240765"/>
                    </a:cubicBezTo>
                    <a:cubicBezTo>
                      <a:pt x="433675" y="229620"/>
                      <a:pt x="438533" y="217809"/>
                      <a:pt x="442248" y="205617"/>
                    </a:cubicBezTo>
                    <a:cubicBezTo>
                      <a:pt x="457964" y="153230"/>
                      <a:pt x="447582" y="90460"/>
                      <a:pt x="406053" y="54932"/>
                    </a:cubicBezTo>
                    <a:cubicBezTo>
                      <a:pt x="375287" y="28548"/>
                      <a:pt x="331281" y="20451"/>
                      <a:pt x="291753" y="29024"/>
                    </a:cubicBezTo>
                    <a:cubicBezTo>
                      <a:pt x="283180" y="30834"/>
                      <a:pt x="274703" y="33405"/>
                      <a:pt x="265940" y="33596"/>
                    </a:cubicBezTo>
                    <a:cubicBezTo>
                      <a:pt x="251557" y="33786"/>
                      <a:pt x="237841" y="27690"/>
                      <a:pt x="224601" y="21975"/>
                    </a:cubicBezTo>
                    <a:close/>
                  </a:path>
                </a:pathLst>
              </a:custGeom>
              <a:solidFill>
                <a:srgbClr val="E74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9" name="Freeform: Shape 31">
                <a:extLst>
                  <a:ext uri="{FF2B5EF4-FFF2-40B4-BE49-F238E27FC236}">
                    <a16:creationId xmlns:a16="http://schemas.microsoft.com/office/drawing/2014/main" id="{A9B87D79-075C-4371-B448-8DA26D9557E9}"/>
                  </a:ext>
                </a:extLst>
              </p:cNvPr>
              <p:cNvSpPr/>
              <p:nvPr/>
            </p:nvSpPr>
            <p:spPr>
              <a:xfrm>
                <a:off x="6178333" y="3484025"/>
                <a:ext cx="126030" cy="146202"/>
              </a:xfrm>
              <a:custGeom>
                <a:avLst/>
                <a:gdLst>
                  <a:gd name="connsiteX0" fmla="*/ 57112 w 126030"/>
                  <a:gd name="connsiteY0" fmla="*/ 1267 h 146202"/>
                  <a:gd name="connsiteX1" fmla="*/ 57 w 126030"/>
                  <a:gd name="connsiteY1" fmla="*/ 83563 h 146202"/>
                  <a:gd name="connsiteX2" fmla="*/ 46253 w 126030"/>
                  <a:gd name="connsiteY2" fmla="*/ 144142 h 146202"/>
                  <a:gd name="connsiteX3" fmla="*/ 123596 w 126030"/>
                  <a:gd name="connsiteY3" fmla="*/ 100232 h 146202"/>
                  <a:gd name="connsiteX4" fmla="*/ 124263 w 126030"/>
                  <a:gd name="connsiteY4" fmla="*/ 63179 h 146202"/>
                  <a:gd name="connsiteX5" fmla="*/ 122644 w 126030"/>
                  <a:gd name="connsiteY5" fmla="*/ 53654 h 146202"/>
                  <a:gd name="connsiteX6" fmla="*/ 124834 w 126030"/>
                  <a:gd name="connsiteY6" fmla="*/ 69656 h 146202"/>
                  <a:gd name="connsiteX7" fmla="*/ 112833 w 126030"/>
                  <a:gd name="connsiteY7" fmla="*/ 26508 h 146202"/>
                  <a:gd name="connsiteX8" fmla="*/ 57112 w 126030"/>
                  <a:gd name="connsiteY8" fmla="*/ 1267 h 146202"/>
                  <a:gd name="connsiteX9" fmla="*/ 57112 w 126030"/>
                  <a:gd name="connsiteY9" fmla="*/ 1267 h 14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030" h="146202">
                    <a:moveTo>
                      <a:pt x="57112" y="1267"/>
                    </a:moveTo>
                    <a:cubicBezTo>
                      <a:pt x="24346" y="8220"/>
                      <a:pt x="-1372" y="52130"/>
                      <a:pt x="57" y="83563"/>
                    </a:cubicBezTo>
                    <a:cubicBezTo>
                      <a:pt x="1390" y="111662"/>
                      <a:pt x="18345" y="136427"/>
                      <a:pt x="46253" y="144142"/>
                    </a:cubicBezTo>
                    <a:cubicBezTo>
                      <a:pt x="77495" y="152714"/>
                      <a:pt x="116833" y="133855"/>
                      <a:pt x="123596" y="100232"/>
                    </a:cubicBezTo>
                    <a:cubicBezTo>
                      <a:pt x="126358" y="86516"/>
                      <a:pt x="127025" y="77086"/>
                      <a:pt x="124263" y="63179"/>
                    </a:cubicBezTo>
                    <a:cubicBezTo>
                      <a:pt x="123596" y="60036"/>
                      <a:pt x="123120" y="56893"/>
                      <a:pt x="122644" y="53654"/>
                    </a:cubicBezTo>
                    <a:cubicBezTo>
                      <a:pt x="123405" y="58988"/>
                      <a:pt x="124072" y="64322"/>
                      <a:pt x="124834" y="69656"/>
                    </a:cubicBezTo>
                    <a:cubicBezTo>
                      <a:pt x="122929" y="53654"/>
                      <a:pt x="121024" y="40700"/>
                      <a:pt x="112833" y="26508"/>
                    </a:cubicBezTo>
                    <a:cubicBezTo>
                      <a:pt x="101022" y="6124"/>
                      <a:pt x="80257" y="-3686"/>
                      <a:pt x="57112" y="1267"/>
                    </a:cubicBezTo>
                    <a:lnTo>
                      <a:pt x="57112" y="1267"/>
                    </a:lnTo>
                    <a:close/>
                  </a:path>
                </a:pathLst>
              </a:custGeom>
              <a:solidFill>
                <a:srgbClr val="FECD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" name="Freeform: Shape 32">
                <a:extLst>
                  <a:ext uri="{FF2B5EF4-FFF2-40B4-BE49-F238E27FC236}">
                    <a16:creationId xmlns:a16="http://schemas.microsoft.com/office/drawing/2014/main" id="{A4E1D270-07E8-4881-BB00-074637113F90}"/>
                  </a:ext>
                </a:extLst>
              </p:cNvPr>
              <p:cNvSpPr/>
              <p:nvPr/>
            </p:nvSpPr>
            <p:spPr>
              <a:xfrm>
                <a:off x="6250557" y="3476043"/>
                <a:ext cx="73263" cy="83967"/>
              </a:xfrm>
              <a:custGeom>
                <a:avLst/>
                <a:gdLst>
                  <a:gd name="connsiteX0" fmla="*/ 5557 w 73263"/>
                  <a:gd name="connsiteY0" fmla="*/ 13345 h 83967"/>
                  <a:gd name="connsiteX1" fmla="*/ 2128 w 73263"/>
                  <a:gd name="connsiteY1" fmla="*/ 27727 h 83967"/>
                  <a:gd name="connsiteX2" fmla="*/ 128 w 73263"/>
                  <a:gd name="connsiteY2" fmla="*/ 42777 h 83967"/>
                  <a:gd name="connsiteX3" fmla="*/ 5462 w 73263"/>
                  <a:gd name="connsiteY3" fmla="*/ 65923 h 83967"/>
                  <a:gd name="connsiteX4" fmla="*/ 27179 w 73263"/>
                  <a:gd name="connsiteY4" fmla="*/ 82687 h 83967"/>
                  <a:gd name="connsiteX5" fmla="*/ 55277 w 73263"/>
                  <a:gd name="connsiteY5" fmla="*/ 78972 h 83967"/>
                  <a:gd name="connsiteX6" fmla="*/ 62612 w 73263"/>
                  <a:gd name="connsiteY6" fmla="*/ 21822 h 83967"/>
                  <a:gd name="connsiteX7" fmla="*/ 54325 w 73263"/>
                  <a:gd name="connsiteY7" fmla="*/ 15345 h 83967"/>
                  <a:gd name="connsiteX8" fmla="*/ 45657 w 73263"/>
                  <a:gd name="connsiteY8" fmla="*/ 11725 h 83967"/>
                  <a:gd name="connsiteX9" fmla="*/ 50801 w 73263"/>
                  <a:gd name="connsiteY9" fmla="*/ 13821 h 83967"/>
                  <a:gd name="connsiteX10" fmla="*/ 44800 w 73263"/>
                  <a:gd name="connsiteY10" fmla="*/ 10487 h 83967"/>
                  <a:gd name="connsiteX11" fmla="*/ 39180 w 73263"/>
                  <a:gd name="connsiteY11" fmla="*/ 6772 h 83967"/>
                  <a:gd name="connsiteX12" fmla="*/ 36227 w 73263"/>
                  <a:gd name="connsiteY12" fmla="*/ 4677 h 83967"/>
                  <a:gd name="connsiteX13" fmla="*/ 36989 w 73263"/>
                  <a:gd name="connsiteY13" fmla="*/ 5153 h 83967"/>
                  <a:gd name="connsiteX14" fmla="*/ 5557 w 73263"/>
                  <a:gd name="connsiteY14" fmla="*/ 13345 h 83967"/>
                  <a:gd name="connsiteX15" fmla="*/ 5557 w 73263"/>
                  <a:gd name="connsiteY15" fmla="*/ 13345 h 8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263" h="83967">
                    <a:moveTo>
                      <a:pt x="5557" y="13345"/>
                    </a:moveTo>
                    <a:cubicBezTo>
                      <a:pt x="4033" y="18012"/>
                      <a:pt x="2985" y="22870"/>
                      <a:pt x="2128" y="27727"/>
                    </a:cubicBezTo>
                    <a:cubicBezTo>
                      <a:pt x="1271" y="32680"/>
                      <a:pt x="604" y="37729"/>
                      <a:pt x="128" y="42777"/>
                    </a:cubicBezTo>
                    <a:cubicBezTo>
                      <a:pt x="-634" y="51254"/>
                      <a:pt x="2128" y="58207"/>
                      <a:pt x="5462" y="65923"/>
                    </a:cubicBezTo>
                    <a:cubicBezTo>
                      <a:pt x="8986" y="74114"/>
                      <a:pt x="19082" y="80401"/>
                      <a:pt x="27179" y="82687"/>
                    </a:cubicBezTo>
                    <a:cubicBezTo>
                      <a:pt x="36608" y="85258"/>
                      <a:pt x="46800" y="83925"/>
                      <a:pt x="55277" y="78972"/>
                    </a:cubicBezTo>
                    <a:cubicBezTo>
                      <a:pt x="74613" y="67637"/>
                      <a:pt x="80328" y="37538"/>
                      <a:pt x="62612" y="21822"/>
                    </a:cubicBezTo>
                    <a:cubicBezTo>
                      <a:pt x="60040" y="19441"/>
                      <a:pt x="57278" y="17345"/>
                      <a:pt x="54325" y="15345"/>
                    </a:cubicBezTo>
                    <a:cubicBezTo>
                      <a:pt x="51467" y="14107"/>
                      <a:pt x="48610" y="12964"/>
                      <a:pt x="45657" y="11725"/>
                    </a:cubicBezTo>
                    <a:cubicBezTo>
                      <a:pt x="52325" y="14678"/>
                      <a:pt x="54039" y="15345"/>
                      <a:pt x="50801" y="13821"/>
                    </a:cubicBezTo>
                    <a:cubicBezTo>
                      <a:pt x="48705" y="12773"/>
                      <a:pt x="46705" y="11630"/>
                      <a:pt x="44800" y="10487"/>
                    </a:cubicBezTo>
                    <a:cubicBezTo>
                      <a:pt x="42895" y="9344"/>
                      <a:pt x="40990" y="8106"/>
                      <a:pt x="39180" y="6772"/>
                    </a:cubicBezTo>
                    <a:cubicBezTo>
                      <a:pt x="38228" y="6106"/>
                      <a:pt x="37180" y="5344"/>
                      <a:pt x="36227" y="4677"/>
                    </a:cubicBezTo>
                    <a:cubicBezTo>
                      <a:pt x="41276" y="8392"/>
                      <a:pt x="38037" y="6106"/>
                      <a:pt x="36989" y="5153"/>
                    </a:cubicBezTo>
                    <a:cubicBezTo>
                      <a:pt x="26036" y="-3896"/>
                      <a:pt x="10129" y="-943"/>
                      <a:pt x="5557" y="13345"/>
                    </a:cubicBezTo>
                    <a:lnTo>
                      <a:pt x="5557" y="13345"/>
                    </a:lnTo>
                    <a:close/>
                  </a:path>
                </a:pathLst>
              </a:custGeom>
              <a:solidFill>
                <a:srgbClr val="FFE7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" name="Freeform: Shape 33">
                <a:extLst>
                  <a:ext uri="{FF2B5EF4-FFF2-40B4-BE49-F238E27FC236}">
                    <a16:creationId xmlns:a16="http://schemas.microsoft.com/office/drawing/2014/main" id="{69D3CDC1-DD71-47C1-BF3C-F89AA458CDE0}"/>
                  </a:ext>
                </a:extLst>
              </p:cNvPr>
              <p:cNvSpPr/>
              <p:nvPr/>
            </p:nvSpPr>
            <p:spPr>
              <a:xfrm>
                <a:off x="6174580" y="3469733"/>
                <a:ext cx="81540" cy="77924"/>
              </a:xfrm>
              <a:custGeom>
                <a:avLst/>
                <a:gdLst>
                  <a:gd name="connsiteX0" fmla="*/ 62008 w 81540"/>
                  <a:gd name="connsiteY0" fmla="*/ 1748 h 77924"/>
                  <a:gd name="connsiteX1" fmla="*/ 11049 w 81540"/>
                  <a:gd name="connsiteY1" fmla="*/ 13464 h 77924"/>
                  <a:gd name="connsiteX2" fmla="*/ 0 w 81540"/>
                  <a:gd name="connsiteY2" fmla="*/ 40229 h 77924"/>
                  <a:gd name="connsiteX3" fmla="*/ 11049 w 81540"/>
                  <a:gd name="connsiteY3" fmla="*/ 66994 h 77924"/>
                  <a:gd name="connsiteX4" fmla="*/ 64579 w 81540"/>
                  <a:gd name="connsiteY4" fmla="*/ 66994 h 77924"/>
                  <a:gd name="connsiteX5" fmla="*/ 76581 w 81540"/>
                  <a:gd name="connsiteY5" fmla="*/ 46420 h 77924"/>
                  <a:gd name="connsiteX6" fmla="*/ 72866 w 81540"/>
                  <a:gd name="connsiteY6" fmla="*/ 55183 h 77924"/>
                  <a:gd name="connsiteX7" fmla="*/ 80581 w 81540"/>
                  <a:gd name="connsiteY7" fmla="*/ 34514 h 77924"/>
                  <a:gd name="connsiteX8" fmla="*/ 62008 w 81540"/>
                  <a:gd name="connsiteY8" fmla="*/ 1748 h 77924"/>
                  <a:gd name="connsiteX9" fmla="*/ 62008 w 81540"/>
                  <a:gd name="connsiteY9" fmla="*/ 1748 h 7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540" h="77924">
                    <a:moveTo>
                      <a:pt x="62008" y="1748"/>
                    </a:moveTo>
                    <a:cubicBezTo>
                      <a:pt x="44863" y="-1395"/>
                      <a:pt x="23146" y="-1776"/>
                      <a:pt x="11049" y="13464"/>
                    </a:cubicBezTo>
                    <a:cubicBezTo>
                      <a:pt x="4572" y="21750"/>
                      <a:pt x="0" y="29275"/>
                      <a:pt x="0" y="40229"/>
                    </a:cubicBezTo>
                    <a:cubicBezTo>
                      <a:pt x="0" y="50230"/>
                      <a:pt x="4000" y="59946"/>
                      <a:pt x="11049" y="66994"/>
                    </a:cubicBezTo>
                    <a:cubicBezTo>
                      <a:pt x="25813" y="81758"/>
                      <a:pt x="49721" y="81377"/>
                      <a:pt x="64579" y="66994"/>
                    </a:cubicBezTo>
                    <a:cubicBezTo>
                      <a:pt x="70866" y="60898"/>
                      <a:pt x="73343" y="54326"/>
                      <a:pt x="76581" y="46420"/>
                    </a:cubicBezTo>
                    <a:cubicBezTo>
                      <a:pt x="75343" y="49373"/>
                      <a:pt x="74104" y="52230"/>
                      <a:pt x="72866" y="55183"/>
                    </a:cubicBezTo>
                    <a:cubicBezTo>
                      <a:pt x="75914" y="48611"/>
                      <a:pt x="78581" y="41562"/>
                      <a:pt x="80581" y="34514"/>
                    </a:cubicBezTo>
                    <a:cubicBezTo>
                      <a:pt x="84487" y="21560"/>
                      <a:pt x="76105" y="4415"/>
                      <a:pt x="62008" y="1748"/>
                    </a:cubicBezTo>
                    <a:lnTo>
                      <a:pt x="62008" y="1748"/>
                    </a:lnTo>
                    <a:close/>
                  </a:path>
                </a:pathLst>
              </a:custGeom>
              <a:solidFill>
                <a:srgbClr val="FFE7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" name="Freeform: Shape 34">
                <a:extLst>
                  <a:ext uri="{FF2B5EF4-FFF2-40B4-BE49-F238E27FC236}">
                    <a16:creationId xmlns:a16="http://schemas.microsoft.com/office/drawing/2014/main" id="{59037F8B-2EBF-4D60-AA46-021FCF6ED98F}"/>
                  </a:ext>
                </a:extLst>
              </p:cNvPr>
              <p:cNvSpPr/>
              <p:nvPr/>
            </p:nvSpPr>
            <p:spPr>
              <a:xfrm>
                <a:off x="6148069" y="3466938"/>
                <a:ext cx="80713" cy="102887"/>
              </a:xfrm>
              <a:custGeom>
                <a:avLst/>
                <a:gdLst>
                  <a:gd name="connsiteX0" fmla="*/ 76994 w 80713"/>
                  <a:gd name="connsiteY0" fmla="*/ 82172 h 102887"/>
                  <a:gd name="connsiteX1" fmla="*/ 69755 w 80713"/>
                  <a:gd name="connsiteY1" fmla="*/ 18354 h 102887"/>
                  <a:gd name="connsiteX2" fmla="*/ 18415 w 80713"/>
                  <a:gd name="connsiteY2" fmla="*/ 4924 h 102887"/>
                  <a:gd name="connsiteX3" fmla="*/ 4985 w 80713"/>
                  <a:gd name="connsiteY3" fmla="*/ 56264 h 102887"/>
                  <a:gd name="connsiteX4" fmla="*/ 36036 w 80713"/>
                  <a:gd name="connsiteY4" fmla="*/ 98936 h 102887"/>
                  <a:gd name="connsiteX5" fmla="*/ 76994 w 80713"/>
                  <a:gd name="connsiteY5" fmla="*/ 82172 h 102887"/>
                  <a:gd name="connsiteX6" fmla="*/ 76994 w 80713"/>
                  <a:gd name="connsiteY6" fmla="*/ 82172 h 10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13" h="102887">
                    <a:moveTo>
                      <a:pt x="76994" y="82172"/>
                    </a:moveTo>
                    <a:cubicBezTo>
                      <a:pt x="85280" y="62360"/>
                      <a:pt x="78327" y="36928"/>
                      <a:pt x="69755" y="18354"/>
                    </a:cubicBezTo>
                    <a:cubicBezTo>
                      <a:pt x="61182" y="-220"/>
                      <a:pt x="34703" y="-4696"/>
                      <a:pt x="18415" y="4924"/>
                    </a:cubicBezTo>
                    <a:cubicBezTo>
                      <a:pt x="508" y="15401"/>
                      <a:pt x="-5112" y="38452"/>
                      <a:pt x="4985" y="56264"/>
                    </a:cubicBezTo>
                    <a:cubicBezTo>
                      <a:pt x="13938" y="72170"/>
                      <a:pt x="19463" y="89030"/>
                      <a:pt x="36036" y="98936"/>
                    </a:cubicBezTo>
                    <a:cubicBezTo>
                      <a:pt x="52991" y="109032"/>
                      <a:pt x="70231" y="98459"/>
                      <a:pt x="76994" y="82172"/>
                    </a:cubicBezTo>
                    <a:lnTo>
                      <a:pt x="76994" y="82172"/>
                    </a:lnTo>
                    <a:close/>
                  </a:path>
                </a:pathLst>
              </a:custGeom>
              <a:solidFill>
                <a:srgbClr val="FECA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" name="Freeform: Shape 35">
                <a:extLst>
                  <a:ext uri="{FF2B5EF4-FFF2-40B4-BE49-F238E27FC236}">
                    <a16:creationId xmlns:a16="http://schemas.microsoft.com/office/drawing/2014/main" id="{387E3A06-F50F-4F7B-B9CC-E9FA4990EE63}"/>
                  </a:ext>
                </a:extLst>
              </p:cNvPr>
              <p:cNvSpPr/>
              <p:nvPr/>
            </p:nvSpPr>
            <p:spPr>
              <a:xfrm>
                <a:off x="6253551" y="3479664"/>
                <a:ext cx="115264" cy="111914"/>
              </a:xfrm>
              <a:custGeom>
                <a:avLst/>
                <a:gdLst>
                  <a:gd name="connsiteX0" fmla="*/ 7897 w 115264"/>
                  <a:gd name="connsiteY0" fmla="*/ 102116 h 111914"/>
                  <a:gd name="connsiteX1" fmla="*/ 56284 w 115264"/>
                  <a:gd name="connsiteY1" fmla="*/ 107640 h 111914"/>
                  <a:gd name="connsiteX2" fmla="*/ 79334 w 115264"/>
                  <a:gd name="connsiteY2" fmla="*/ 97163 h 111914"/>
                  <a:gd name="connsiteX3" fmla="*/ 92003 w 115264"/>
                  <a:gd name="connsiteY3" fmla="*/ 88209 h 111914"/>
                  <a:gd name="connsiteX4" fmla="*/ 101623 w 115264"/>
                  <a:gd name="connsiteY4" fmla="*/ 13629 h 111914"/>
                  <a:gd name="connsiteX5" fmla="*/ 27042 w 115264"/>
                  <a:gd name="connsiteY5" fmla="*/ 23249 h 111914"/>
                  <a:gd name="connsiteX6" fmla="*/ 19994 w 115264"/>
                  <a:gd name="connsiteY6" fmla="*/ 38965 h 111914"/>
                  <a:gd name="connsiteX7" fmla="*/ 20279 w 115264"/>
                  <a:gd name="connsiteY7" fmla="*/ 38108 h 111914"/>
                  <a:gd name="connsiteX8" fmla="*/ 15517 w 115264"/>
                  <a:gd name="connsiteY8" fmla="*/ 45633 h 111914"/>
                  <a:gd name="connsiteX9" fmla="*/ 14374 w 115264"/>
                  <a:gd name="connsiteY9" fmla="*/ 47061 h 111914"/>
                  <a:gd name="connsiteX10" fmla="*/ 7897 w 115264"/>
                  <a:gd name="connsiteY10" fmla="*/ 102116 h 111914"/>
                  <a:gd name="connsiteX11" fmla="*/ 7897 w 115264"/>
                  <a:gd name="connsiteY11" fmla="*/ 102116 h 11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264" h="111914">
                    <a:moveTo>
                      <a:pt x="7897" y="102116"/>
                    </a:moveTo>
                    <a:cubicBezTo>
                      <a:pt x="19517" y="115070"/>
                      <a:pt x="41711" y="113260"/>
                      <a:pt x="56284" y="107640"/>
                    </a:cubicBezTo>
                    <a:cubicBezTo>
                      <a:pt x="64190" y="104592"/>
                      <a:pt x="72000" y="101259"/>
                      <a:pt x="79334" y="97163"/>
                    </a:cubicBezTo>
                    <a:cubicBezTo>
                      <a:pt x="83811" y="94686"/>
                      <a:pt x="87621" y="90876"/>
                      <a:pt x="92003" y="88209"/>
                    </a:cubicBezTo>
                    <a:cubicBezTo>
                      <a:pt x="118006" y="72207"/>
                      <a:pt x="123626" y="35631"/>
                      <a:pt x="101623" y="13629"/>
                    </a:cubicBezTo>
                    <a:cubicBezTo>
                      <a:pt x="80287" y="-7707"/>
                      <a:pt x="41901" y="-3612"/>
                      <a:pt x="27042" y="23249"/>
                    </a:cubicBezTo>
                    <a:cubicBezTo>
                      <a:pt x="24280" y="28297"/>
                      <a:pt x="22184" y="33726"/>
                      <a:pt x="19994" y="38965"/>
                    </a:cubicBezTo>
                    <a:cubicBezTo>
                      <a:pt x="16374" y="47823"/>
                      <a:pt x="24470" y="29631"/>
                      <a:pt x="20279" y="38108"/>
                    </a:cubicBezTo>
                    <a:cubicBezTo>
                      <a:pt x="18946" y="40775"/>
                      <a:pt x="17231" y="43156"/>
                      <a:pt x="15517" y="45633"/>
                    </a:cubicBezTo>
                    <a:cubicBezTo>
                      <a:pt x="9992" y="53729"/>
                      <a:pt x="20851" y="39156"/>
                      <a:pt x="14374" y="47061"/>
                    </a:cubicBezTo>
                    <a:cubicBezTo>
                      <a:pt x="1896" y="62492"/>
                      <a:pt x="-7248" y="85161"/>
                      <a:pt x="7897" y="102116"/>
                    </a:cubicBezTo>
                    <a:lnTo>
                      <a:pt x="7897" y="102116"/>
                    </a:lnTo>
                    <a:close/>
                  </a:path>
                </a:pathLst>
              </a:custGeom>
              <a:solidFill>
                <a:srgbClr val="FECA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4" name="Freeform: Shape 36">
                <a:extLst>
                  <a:ext uri="{FF2B5EF4-FFF2-40B4-BE49-F238E27FC236}">
                    <a16:creationId xmlns:a16="http://schemas.microsoft.com/office/drawing/2014/main" id="{EE01F436-DB27-4265-B5C9-418CDDEF30B8}"/>
                  </a:ext>
                </a:extLst>
              </p:cNvPr>
              <p:cNvSpPr/>
              <p:nvPr/>
            </p:nvSpPr>
            <p:spPr>
              <a:xfrm>
                <a:off x="6226468" y="3411206"/>
                <a:ext cx="214011" cy="263296"/>
              </a:xfrm>
              <a:custGeom>
                <a:avLst/>
                <a:gdLst>
                  <a:gd name="connsiteX0" fmla="*/ 47077 w 214011"/>
                  <a:gd name="connsiteY0" fmla="*/ 46273 h 263296"/>
                  <a:gd name="connsiteX1" fmla="*/ 137184 w 214011"/>
                  <a:gd name="connsiteY1" fmla="*/ 102280 h 263296"/>
                  <a:gd name="connsiteX2" fmla="*/ 129564 w 214011"/>
                  <a:gd name="connsiteY2" fmla="*/ 163812 h 263296"/>
                  <a:gd name="connsiteX3" fmla="*/ 50221 w 214011"/>
                  <a:gd name="connsiteY3" fmla="*/ 182671 h 263296"/>
                  <a:gd name="connsiteX4" fmla="*/ 39362 w 214011"/>
                  <a:gd name="connsiteY4" fmla="*/ 263253 h 263296"/>
                  <a:gd name="connsiteX5" fmla="*/ 213670 w 214011"/>
                  <a:gd name="connsiteY5" fmla="*/ 111329 h 263296"/>
                  <a:gd name="connsiteX6" fmla="*/ 141565 w 214011"/>
                  <a:gd name="connsiteY6" fmla="*/ 23985 h 263296"/>
                  <a:gd name="connsiteX7" fmla="*/ 42505 w 214011"/>
                  <a:gd name="connsiteY7" fmla="*/ 9983 h 263296"/>
                  <a:gd name="connsiteX8" fmla="*/ 47077 w 214011"/>
                  <a:gd name="connsiteY8" fmla="*/ 46273 h 263296"/>
                  <a:gd name="connsiteX9" fmla="*/ 47077 w 214011"/>
                  <a:gd name="connsiteY9" fmla="*/ 46273 h 26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4011" h="263296">
                    <a:moveTo>
                      <a:pt x="47077" y="46273"/>
                    </a:moveTo>
                    <a:cubicBezTo>
                      <a:pt x="74986" y="58275"/>
                      <a:pt x="118896" y="76753"/>
                      <a:pt x="137184" y="102280"/>
                    </a:cubicBezTo>
                    <a:cubicBezTo>
                      <a:pt x="150900" y="121330"/>
                      <a:pt x="139851" y="146571"/>
                      <a:pt x="129564" y="163812"/>
                    </a:cubicBezTo>
                    <a:cubicBezTo>
                      <a:pt x="112324" y="192672"/>
                      <a:pt x="78319" y="188577"/>
                      <a:pt x="50221" y="182671"/>
                    </a:cubicBezTo>
                    <a:cubicBezTo>
                      <a:pt x="-10454" y="169812"/>
                      <a:pt x="-18645" y="265634"/>
                      <a:pt x="39362" y="263253"/>
                    </a:cubicBezTo>
                    <a:cubicBezTo>
                      <a:pt x="125563" y="259633"/>
                      <a:pt x="220432" y="209532"/>
                      <a:pt x="213670" y="111329"/>
                    </a:cubicBezTo>
                    <a:cubicBezTo>
                      <a:pt x="210717" y="67800"/>
                      <a:pt x="176903" y="42368"/>
                      <a:pt x="141565" y="23985"/>
                    </a:cubicBezTo>
                    <a:cubicBezTo>
                      <a:pt x="113276" y="9221"/>
                      <a:pt x="71842" y="-13163"/>
                      <a:pt x="42505" y="9983"/>
                    </a:cubicBezTo>
                    <a:cubicBezTo>
                      <a:pt x="31552" y="18651"/>
                      <a:pt x="34219" y="40749"/>
                      <a:pt x="47077" y="46273"/>
                    </a:cubicBezTo>
                    <a:lnTo>
                      <a:pt x="47077" y="46273"/>
                    </a:lnTo>
                    <a:close/>
                  </a:path>
                </a:pathLst>
              </a:custGeom>
              <a:solidFill>
                <a:srgbClr val="D51F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" name="Freeform: Shape 37">
                <a:extLst>
                  <a:ext uri="{FF2B5EF4-FFF2-40B4-BE49-F238E27FC236}">
                    <a16:creationId xmlns:a16="http://schemas.microsoft.com/office/drawing/2014/main" id="{F54035AC-E34E-45AC-84E6-5AA938B4D958}"/>
                  </a:ext>
                </a:extLst>
              </p:cNvPr>
              <p:cNvSpPr/>
              <p:nvPr/>
            </p:nvSpPr>
            <p:spPr>
              <a:xfrm>
                <a:off x="6059267" y="3383361"/>
                <a:ext cx="214184" cy="275487"/>
              </a:xfrm>
              <a:custGeom>
                <a:avLst/>
                <a:gdLst>
                  <a:gd name="connsiteX0" fmla="*/ 212182 w 214184"/>
                  <a:gd name="connsiteY0" fmla="*/ 38685 h 275487"/>
                  <a:gd name="connsiteX1" fmla="*/ 105407 w 214184"/>
                  <a:gd name="connsiteY1" fmla="*/ 7633 h 275487"/>
                  <a:gd name="connsiteX2" fmla="*/ 14634 w 214184"/>
                  <a:gd name="connsiteY2" fmla="*/ 79642 h 275487"/>
                  <a:gd name="connsiteX3" fmla="*/ 105217 w 214184"/>
                  <a:gd name="connsiteY3" fmla="*/ 273286 h 275487"/>
                  <a:gd name="connsiteX4" fmla="*/ 137506 w 214184"/>
                  <a:gd name="connsiteY4" fmla="*/ 196705 h 275487"/>
                  <a:gd name="connsiteX5" fmla="*/ 83214 w 214184"/>
                  <a:gd name="connsiteY5" fmla="*/ 162415 h 275487"/>
                  <a:gd name="connsiteX6" fmla="*/ 93596 w 214184"/>
                  <a:gd name="connsiteY6" fmla="*/ 99645 h 275487"/>
                  <a:gd name="connsiteX7" fmla="*/ 212182 w 214184"/>
                  <a:gd name="connsiteY7" fmla="*/ 38685 h 275487"/>
                  <a:gd name="connsiteX8" fmla="*/ 212182 w 214184"/>
                  <a:gd name="connsiteY8" fmla="*/ 38685 h 27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184" h="275487">
                    <a:moveTo>
                      <a:pt x="212182" y="38685"/>
                    </a:moveTo>
                    <a:cubicBezTo>
                      <a:pt x="199133" y="-7511"/>
                      <a:pt x="141412" y="-4368"/>
                      <a:pt x="105407" y="7633"/>
                    </a:cubicBezTo>
                    <a:cubicBezTo>
                      <a:pt x="63878" y="21540"/>
                      <a:pt x="34636" y="39923"/>
                      <a:pt x="14634" y="79642"/>
                    </a:cubicBezTo>
                    <a:cubicBezTo>
                      <a:pt x="-26038" y="160700"/>
                      <a:pt x="22540" y="246425"/>
                      <a:pt x="105217" y="273286"/>
                    </a:cubicBezTo>
                    <a:cubicBezTo>
                      <a:pt x="151889" y="288430"/>
                      <a:pt x="176559" y="221374"/>
                      <a:pt x="137506" y="196705"/>
                    </a:cubicBezTo>
                    <a:cubicBezTo>
                      <a:pt x="119885" y="185560"/>
                      <a:pt x="96454" y="179750"/>
                      <a:pt x="83214" y="162415"/>
                    </a:cubicBezTo>
                    <a:cubicBezTo>
                      <a:pt x="71308" y="146984"/>
                      <a:pt x="78261" y="110980"/>
                      <a:pt x="93596" y="99645"/>
                    </a:cubicBezTo>
                    <a:cubicBezTo>
                      <a:pt x="120457" y="79738"/>
                      <a:pt x="230280" y="102693"/>
                      <a:pt x="212182" y="38685"/>
                    </a:cubicBezTo>
                    <a:lnTo>
                      <a:pt x="212182" y="38685"/>
                    </a:lnTo>
                    <a:close/>
                  </a:path>
                </a:pathLst>
              </a:custGeom>
              <a:solidFill>
                <a:srgbClr val="D51F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6" name="Graphic 1">
                <a:extLst>
                  <a:ext uri="{FF2B5EF4-FFF2-40B4-BE49-F238E27FC236}">
                    <a16:creationId xmlns:a16="http://schemas.microsoft.com/office/drawing/2014/main" id="{6EDC348E-864E-431A-AE36-042323882C68}"/>
                  </a:ext>
                </a:extLst>
              </p:cNvPr>
              <p:cNvGrpSpPr/>
              <p:nvPr/>
            </p:nvGrpSpPr>
            <p:grpSpPr>
              <a:xfrm>
                <a:off x="6011329" y="3354795"/>
                <a:ext cx="482158" cy="366109"/>
                <a:chOff x="6011329" y="3354795"/>
                <a:chExt cx="482158" cy="366109"/>
              </a:xfrm>
            </p:grpSpPr>
            <p:sp>
              <p:nvSpPr>
                <p:cNvPr id="168" name="Freeform: Shape 180">
                  <a:extLst>
                    <a:ext uri="{FF2B5EF4-FFF2-40B4-BE49-F238E27FC236}">
                      <a16:creationId xmlns:a16="http://schemas.microsoft.com/office/drawing/2014/main" id="{E3EE3220-4B4D-4AB5-9449-6CD009385709}"/>
                    </a:ext>
                  </a:extLst>
                </p:cNvPr>
                <p:cNvSpPr/>
                <p:nvPr/>
              </p:nvSpPr>
              <p:spPr>
                <a:xfrm>
                  <a:off x="6026876" y="3366142"/>
                  <a:ext cx="246420" cy="322764"/>
                </a:xfrm>
                <a:custGeom>
                  <a:avLst/>
                  <a:gdLst>
                    <a:gd name="connsiteX0" fmla="*/ 245050 w 246420"/>
                    <a:gd name="connsiteY0" fmla="*/ 52475 h 322764"/>
                    <a:gd name="connsiteX1" fmla="*/ 210379 w 246420"/>
                    <a:gd name="connsiteY1" fmla="*/ 7326 h 322764"/>
                    <a:gd name="connsiteX2" fmla="*/ 143132 w 246420"/>
                    <a:gd name="connsiteY2" fmla="*/ 4945 h 322764"/>
                    <a:gd name="connsiteX3" fmla="*/ 16164 w 246420"/>
                    <a:gd name="connsiteY3" fmla="*/ 101338 h 322764"/>
                    <a:gd name="connsiteX4" fmla="*/ 39214 w 246420"/>
                    <a:gd name="connsiteY4" fmla="*/ 251928 h 322764"/>
                    <a:gd name="connsiteX5" fmla="*/ 181994 w 246420"/>
                    <a:gd name="connsiteY5" fmla="*/ 317270 h 322764"/>
                    <a:gd name="connsiteX6" fmla="*/ 189138 w 246420"/>
                    <a:gd name="connsiteY6" fmla="*/ 283932 h 322764"/>
                    <a:gd name="connsiteX7" fmla="*/ 158182 w 246420"/>
                    <a:gd name="connsiteY7" fmla="*/ 267073 h 322764"/>
                    <a:gd name="connsiteX8" fmla="*/ 109985 w 246420"/>
                    <a:gd name="connsiteY8" fmla="*/ 232116 h 322764"/>
                    <a:gd name="connsiteX9" fmla="*/ 67980 w 246420"/>
                    <a:gd name="connsiteY9" fmla="*/ 122769 h 322764"/>
                    <a:gd name="connsiteX10" fmla="*/ 131035 w 246420"/>
                    <a:gd name="connsiteY10" fmla="*/ 66096 h 322764"/>
                    <a:gd name="connsiteX11" fmla="*/ 186566 w 246420"/>
                    <a:gd name="connsiteY11" fmla="*/ 56285 h 322764"/>
                    <a:gd name="connsiteX12" fmla="*/ 239049 w 246420"/>
                    <a:gd name="connsiteY12" fmla="*/ 67048 h 322764"/>
                    <a:gd name="connsiteX13" fmla="*/ 245050 w 246420"/>
                    <a:gd name="connsiteY13" fmla="*/ 52475 h 322764"/>
                    <a:gd name="connsiteX14" fmla="*/ 245050 w 246420"/>
                    <a:gd name="connsiteY14" fmla="*/ 52475 h 322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6420" h="322764">
                      <a:moveTo>
                        <a:pt x="245050" y="52475"/>
                      </a:moveTo>
                      <a:cubicBezTo>
                        <a:pt x="236953" y="34282"/>
                        <a:pt x="231238" y="15899"/>
                        <a:pt x="210379" y="7326"/>
                      </a:cubicBezTo>
                      <a:cubicBezTo>
                        <a:pt x="187233" y="-2103"/>
                        <a:pt x="166945" y="-1913"/>
                        <a:pt x="143132" y="4945"/>
                      </a:cubicBezTo>
                      <a:cubicBezTo>
                        <a:pt x="91221" y="19995"/>
                        <a:pt x="42834" y="53904"/>
                        <a:pt x="16164" y="101338"/>
                      </a:cubicBezTo>
                      <a:cubicBezTo>
                        <a:pt x="-13268" y="153630"/>
                        <a:pt x="-695" y="209447"/>
                        <a:pt x="39214" y="251928"/>
                      </a:cubicBezTo>
                      <a:cubicBezTo>
                        <a:pt x="69028" y="283551"/>
                        <a:pt x="136274" y="340701"/>
                        <a:pt x="181994" y="317270"/>
                      </a:cubicBezTo>
                      <a:cubicBezTo>
                        <a:pt x="195139" y="310602"/>
                        <a:pt x="197234" y="295362"/>
                        <a:pt x="189138" y="283932"/>
                      </a:cubicBezTo>
                      <a:cubicBezTo>
                        <a:pt x="180089" y="271169"/>
                        <a:pt x="171040" y="275455"/>
                        <a:pt x="158182" y="267073"/>
                      </a:cubicBezTo>
                      <a:cubicBezTo>
                        <a:pt x="142656" y="257072"/>
                        <a:pt x="124844" y="242975"/>
                        <a:pt x="109985" y="232116"/>
                      </a:cubicBezTo>
                      <a:cubicBezTo>
                        <a:pt x="80458" y="210685"/>
                        <a:pt x="53216" y="160298"/>
                        <a:pt x="67980" y="122769"/>
                      </a:cubicBezTo>
                      <a:cubicBezTo>
                        <a:pt x="80648" y="90480"/>
                        <a:pt x="101127" y="78954"/>
                        <a:pt x="131035" y="66096"/>
                      </a:cubicBezTo>
                      <a:cubicBezTo>
                        <a:pt x="144847" y="60190"/>
                        <a:pt x="171612" y="57047"/>
                        <a:pt x="186566" y="56285"/>
                      </a:cubicBezTo>
                      <a:cubicBezTo>
                        <a:pt x="197806" y="55713"/>
                        <a:pt x="228571" y="61809"/>
                        <a:pt x="239049" y="67048"/>
                      </a:cubicBezTo>
                      <a:cubicBezTo>
                        <a:pt x="246478" y="70763"/>
                        <a:pt x="247907" y="58952"/>
                        <a:pt x="245050" y="52475"/>
                      </a:cubicBezTo>
                      <a:lnTo>
                        <a:pt x="245050" y="52475"/>
                      </a:lnTo>
                      <a:close/>
                    </a:path>
                  </a:pathLst>
                </a:custGeom>
                <a:solidFill>
                  <a:srgbClr val="FF8D4F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169" name="Freeform: Shape 181">
                  <a:extLst>
                    <a:ext uri="{FF2B5EF4-FFF2-40B4-BE49-F238E27FC236}">
                      <a16:creationId xmlns:a16="http://schemas.microsoft.com/office/drawing/2014/main" id="{C2481E19-50F6-461D-8A9D-D2F67890AF87}"/>
                    </a:ext>
                  </a:extLst>
                </p:cNvPr>
                <p:cNvSpPr/>
                <p:nvPr/>
              </p:nvSpPr>
              <p:spPr>
                <a:xfrm>
                  <a:off x="6011329" y="3354795"/>
                  <a:ext cx="482158" cy="366109"/>
                </a:xfrm>
                <a:custGeom>
                  <a:avLst/>
                  <a:gdLst>
                    <a:gd name="connsiteX0" fmla="*/ 235737 w 482158"/>
                    <a:gd name="connsiteY0" fmla="*/ 22483 h 366109"/>
                    <a:gd name="connsiteX1" fmla="*/ 322605 w 482158"/>
                    <a:gd name="connsiteY1" fmla="*/ 46581 h 366109"/>
                    <a:gd name="connsiteX2" fmla="*/ 449763 w 482158"/>
                    <a:gd name="connsiteY2" fmla="*/ 113352 h 366109"/>
                    <a:gd name="connsiteX3" fmla="*/ 289743 w 482158"/>
                    <a:gd name="connsiteY3" fmla="*/ 339951 h 366109"/>
                    <a:gd name="connsiteX4" fmla="*/ 138867 w 482158"/>
                    <a:gd name="connsiteY4" fmla="*/ 303756 h 366109"/>
                    <a:gd name="connsiteX5" fmla="*/ 36188 w 482158"/>
                    <a:gd name="connsiteY5" fmla="*/ 207363 h 366109"/>
                    <a:gd name="connsiteX6" fmla="*/ 80098 w 482158"/>
                    <a:gd name="connsiteY6" fmla="*/ 54487 h 366109"/>
                    <a:gd name="connsiteX7" fmla="*/ 153631 w 482158"/>
                    <a:gd name="connsiteY7" fmla="*/ 18864 h 366109"/>
                    <a:gd name="connsiteX8" fmla="*/ 261359 w 482158"/>
                    <a:gd name="connsiteY8" fmla="*/ 39057 h 366109"/>
                    <a:gd name="connsiteX9" fmla="*/ 250500 w 482158"/>
                    <a:gd name="connsiteY9" fmla="*/ 18959 h 366109"/>
                    <a:gd name="connsiteX10" fmla="*/ 1803 w 482158"/>
                    <a:gd name="connsiteY10" fmla="*/ 156786 h 366109"/>
                    <a:gd name="connsiteX11" fmla="*/ 68859 w 482158"/>
                    <a:gd name="connsiteY11" fmla="*/ 286802 h 366109"/>
                    <a:gd name="connsiteX12" fmla="*/ 241642 w 482158"/>
                    <a:gd name="connsiteY12" fmla="*/ 363764 h 366109"/>
                    <a:gd name="connsiteX13" fmla="*/ 401186 w 482158"/>
                    <a:gd name="connsiteY13" fmla="*/ 329283 h 366109"/>
                    <a:gd name="connsiteX14" fmla="*/ 482053 w 482158"/>
                    <a:gd name="connsiteY14" fmla="*/ 184503 h 366109"/>
                    <a:gd name="connsiteX15" fmla="*/ 410520 w 482158"/>
                    <a:gd name="connsiteY15" fmla="*/ 38580 h 366109"/>
                    <a:gd name="connsiteX16" fmla="*/ 334320 w 482158"/>
                    <a:gd name="connsiteY16" fmla="*/ 21054 h 366109"/>
                    <a:gd name="connsiteX17" fmla="*/ 241833 w 482158"/>
                    <a:gd name="connsiteY17" fmla="*/ 15625 h 366109"/>
                    <a:gd name="connsiteX18" fmla="*/ 235737 w 482158"/>
                    <a:gd name="connsiteY18" fmla="*/ 22483 h 366109"/>
                    <a:gd name="connsiteX19" fmla="*/ 235737 w 482158"/>
                    <a:gd name="connsiteY19" fmla="*/ 22483 h 36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158" h="366109">
                      <a:moveTo>
                        <a:pt x="235737" y="22483"/>
                      </a:moveTo>
                      <a:cubicBezTo>
                        <a:pt x="258882" y="45534"/>
                        <a:pt x="291648" y="49915"/>
                        <a:pt x="322605" y="46581"/>
                      </a:cubicBezTo>
                      <a:cubicBezTo>
                        <a:pt x="393185" y="38961"/>
                        <a:pt x="427094" y="59154"/>
                        <a:pt x="449763" y="113352"/>
                      </a:cubicBezTo>
                      <a:cubicBezTo>
                        <a:pt x="494436" y="220127"/>
                        <a:pt x="397185" y="334617"/>
                        <a:pt x="289743" y="339951"/>
                      </a:cubicBezTo>
                      <a:cubicBezTo>
                        <a:pt x="237451" y="342523"/>
                        <a:pt x="183730" y="330712"/>
                        <a:pt x="138867" y="303756"/>
                      </a:cubicBezTo>
                      <a:cubicBezTo>
                        <a:pt x="97719" y="278991"/>
                        <a:pt x="55619" y="252607"/>
                        <a:pt x="36188" y="207363"/>
                      </a:cubicBezTo>
                      <a:cubicBezTo>
                        <a:pt x="13614" y="154785"/>
                        <a:pt x="42951" y="84872"/>
                        <a:pt x="80098" y="54487"/>
                      </a:cubicBezTo>
                      <a:cubicBezTo>
                        <a:pt x="100482" y="37818"/>
                        <a:pt x="127818" y="23721"/>
                        <a:pt x="153631" y="18864"/>
                      </a:cubicBezTo>
                      <a:cubicBezTo>
                        <a:pt x="200208" y="10101"/>
                        <a:pt x="235546" y="31056"/>
                        <a:pt x="261359" y="39057"/>
                      </a:cubicBezTo>
                      <a:cubicBezTo>
                        <a:pt x="272598" y="42486"/>
                        <a:pt x="260883" y="25817"/>
                        <a:pt x="250500" y="18959"/>
                      </a:cubicBezTo>
                      <a:cubicBezTo>
                        <a:pt x="155727" y="-44001"/>
                        <a:pt x="21043" y="62202"/>
                        <a:pt x="1803" y="156786"/>
                      </a:cubicBezTo>
                      <a:cubicBezTo>
                        <a:pt x="-9056" y="210126"/>
                        <a:pt x="31140" y="255560"/>
                        <a:pt x="68859" y="286802"/>
                      </a:cubicBezTo>
                      <a:cubicBezTo>
                        <a:pt x="120198" y="329379"/>
                        <a:pt x="175539" y="355287"/>
                        <a:pt x="241642" y="363764"/>
                      </a:cubicBezTo>
                      <a:cubicBezTo>
                        <a:pt x="298697" y="371098"/>
                        <a:pt x="353370" y="361668"/>
                        <a:pt x="401186" y="329283"/>
                      </a:cubicBezTo>
                      <a:cubicBezTo>
                        <a:pt x="449001" y="296898"/>
                        <a:pt x="480053" y="241939"/>
                        <a:pt x="482053" y="184503"/>
                      </a:cubicBezTo>
                      <a:cubicBezTo>
                        <a:pt x="484053" y="128306"/>
                        <a:pt x="457479" y="70108"/>
                        <a:pt x="410520" y="38580"/>
                      </a:cubicBezTo>
                      <a:cubicBezTo>
                        <a:pt x="388803" y="24007"/>
                        <a:pt x="360133" y="18102"/>
                        <a:pt x="334320" y="21054"/>
                      </a:cubicBezTo>
                      <a:cubicBezTo>
                        <a:pt x="305269" y="24293"/>
                        <a:pt x="267931" y="32770"/>
                        <a:pt x="241833" y="15625"/>
                      </a:cubicBezTo>
                      <a:cubicBezTo>
                        <a:pt x="237737" y="12958"/>
                        <a:pt x="231927" y="18673"/>
                        <a:pt x="235737" y="22483"/>
                      </a:cubicBezTo>
                      <a:lnTo>
                        <a:pt x="235737" y="22483"/>
                      </a:lnTo>
                      <a:close/>
                    </a:path>
                  </a:pathLst>
                </a:custGeom>
                <a:solidFill>
                  <a:srgbClr val="E541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70" name="Freeform: Shape 182">
                  <a:extLst>
                    <a:ext uri="{FF2B5EF4-FFF2-40B4-BE49-F238E27FC236}">
                      <a16:creationId xmlns:a16="http://schemas.microsoft.com/office/drawing/2014/main" id="{BB35B939-4B59-436B-8D17-8E4AC2E17E86}"/>
                    </a:ext>
                  </a:extLst>
                </p:cNvPr>
                <p:cNvSpPr/>
                <p:nvPr/>
              </p:nvSpPr>
              <p:spPr>
                <a:xfrm>
                  <a:off x="6164953" y="3547157"/>
                  <a:ext cx="134732" cy="173736"/>
                </a:xfrm>
                <a:custGeom>
                  <a:avLst/>
                  <a:gdLst>
                    <a:gd name="connsiteX0" fmla="*/ 78874 w 134732"/>
                    <a:gd name="connsiteY0" fmla="*/ 165306 h 173736"/>
                    <a:gd name="connsiteX1" fmla="*/ 132691 w 134732"/>
                    <a:gd name="connsiteY1" fmla="*/ 85486 h 173736"/>
                    <a:gd name="connsiteX2" fmla="*/ 85542 w 134732"/>
                    <a:gd name="connsiteY2" fmla="*/ 2333 h 173736"/>
                    <a:gd name="connsiteX3" fmla="*/ 7 w 134732"/>
                    <a:gd name="connsiteY3" fmla="*/ 67484 h 173736"/>
                    <a:gd name="connsiteX4" fmla="*/ 10485 w 134732"/>
                    <a:gd name="connsiteY4" fmla="*/ 110537 h 173736"/>
                    <a:gd name="connsiteX5" fmla="*/ 9532 w 134732"/>
                    <a:gd name="connsiteY5" fmla="*/ 108918 h 173736"/>
                    <a:gd name="connsiteX6" fmla="*/ 17438 w 134732"/>
                    <a:gd name="connsiteY6" fmla="*/ 127206 h 173736"/>
                    <a:gd name="connsiteX7" fmla="*/ 24106 w 134732"/>
                    <a:gd name="connsiteY7" fmla="*/ 143779 h 173736"/>
                    <a:gd name="connsiteX8" fmla="*/ 33154 w 134732"/>
                    <a:gd name="connsiteY8" fmla="*/ 159400 h 173736"/>
                    <a:gd name="connsiteX9" fmla="*/ 78874 w 134732"/>
                    <a:gd name="connsiteY9" fmla="*/ 165306 h 173736"/>
                    <a:gd name="connsiteX10" fmla="*/ 78874 w 134732"/>
                    <a:gd name="connsiteY10" fmla="*/ 165306 h 17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4732" h="173736">
                      <a:moveTo>
                        <a:pt x="78874" y="165306"/>
                      </a:moveTo>
                      <a:cubicBezTo>
                        <a:pt x="102211" y="141112"/>
                        <a:pt x="124404" y="119776"/>
                        <a:pt x="132691" y="85486"/>
                      </a:cubicBezTo>
                      <a:cubicBezTo>
                        <a:pt x="141358" y="49767"/>
                        <a:pt x="121832" y="12334"/>
                        <a:pt x="85542" y="2333"/>
                      </a:cubicBezTo>
                      <a:cubicBezTo>
                        <a:pt x="43632" y="-9192"/>
                        <a:pt x="-659" y="23478"/>
                        <a:pt x="7" y="67484"/>
                      </a:cubicBezTo>
                      <a:cubicBezTo>
                        <a:pt x="293" y="84153"/>
                        <a:pt x="3817" y="95583"/>
                        <a:pt x="10485" y="110537"/>
                      </a:cubicBezTo>
                      <a:cubicBezTo>
                        <a:pt x="7056" y="102155"/>
                        <a:pt x="6770" y="101583"/>
                        <a:pt x="9532" y="108918"/>
                      </a:cubicBezTo>
                      <a:cubicBezTo>
                        <a:pt x="11914" y="115109"/>
                        <a:pt x="14581" y="121205"/>
                        <a:pt x="17438" y="127206"/>
                      </a:cubicBezTo>
                      <a:cubicBezTo>
                        <a:pt x="12390" y="116347"/>
                        <a:pt x="24677" y="145017"/>
                        <a:pt x="24106" y="143779"/>
                      </a:cubicBezTo>
                      <a:cubicBezTo>
                        <a:pt x="26487" y="149399"/>
                        <a:pt x="29725" y="154352"/>
                        <a:pt x="33154" y="159400"/>
                      </a:cubicBezTo>
                      <a:cubicBezTo>
                        <a:pt x="43441" y="174450"/>
                        <a:pt x="65063" y="179593"/>
                        <a:pt x="78874" y="165306"/>
                      </a:cubicBezTo>
                      <a:lnTo>
                        <a:pt x="78874" y="165306"/>
                      </a:lnTo>
                      <a:close/>
                    </a:path>
                  </a:pathLst>
                </a:custGeom>
                <a:solidFill>
                  <a:srgbClr val="F46F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7" name="Freeform: Shape 39">
                <a:extLst>
                  <a:ext uri="{FF2B5EF4-FFF2-40B4-BE49-F238E27FC236}">
                    <a16:creationId xmlns:a16="http://schemas.microsoft.com/office/drawing/2014/main" id="{28CF5EF7-DB49-4399-85CB-12D0B3E8E70E}"/>
                  </a:ext>
                </a:extLst>
              </p:cNvPr>
              <p:cNvSpPr/>
              <p:nvPr/>
            </p:nvSpPr>
            <p:spPr>
              <a:xfrm>
                <a:off x="6209262" y="3382559"/>
                <a:ext cx="83309" cy="161600"/>
              </a:xfrm>
              <a:custGeom>
                <a:avLst/>
                <a:gdLst>
                  <a:gd name="connsiteX0" fmla="*/ 55329 w 83309"/>
                  <a:gd name="connsiteY0" fmla="*/ 12245 h 161600"/>
                  <a:gd name="connsiteX1" fmla="*/ 37327 w 83309"/>
                  <a:gd name="connsiteY1" fmla="*/ 57012 h 161600"/>
                  <a:gd name="connsiteX2" fmla="*/ 3418 w 83309"/>
                  <a:gd name="connsiteY2" fmla="*/ 109971 h 161600"/>
                  <a:gd name="connsiteX3" fmla="*/ 50662 w 83309"/>
                  <a:gd name="connsiteY3" fmla="*/ 159882 h 161600"/>
                  <a:gd name="connsiteX4" fmla="*/ 82571 w 83309"/>
                  <a:gd name="connsiteY4" fmla="*/ 19579 h 161600"/>
                  <a:gd name="connsiteX5" fmla="*/ 41899 w 83309"/>
                  <a:gd name="connsiteY5" fmla="*/ 19579 h 161600"/>
                  <a:gd name="connsiteX6" fmla="*/ 32374 w 83309"/>
                  <a:gd name="connsiteY6" fmla="*/ 91017 h 161600"/>
                  <a:gd name="connsiteX7" fmla="*/ 30279 w 83309"/>
                  <a:gd name="connsiteY7" fmla="*/ 104637 h 161600"/>
                  <a:gd name="connsiteX8" fmla="*/ 28278 w 83309"/>
                  <a:gd name="connsiteY8" fmla="*/ 113781 h 161600"/>
                  <a:gd name="connsiteX9" fmla="*/ 40851 w 83309"/>
                  <a:gd name="connsiteY9" fmla="*/ 111781 h 161600"/>
                  <a:gd name="connsiteX10" fmla="*/ 29993 w 83309"/>
                  <a:gd name="connsiteY10" fmla="*/ 151119 h 161600"/>
                  <a:gd name="connsiteX11" fmla="*/ 69617 w 83309"/>
                  <a:gd name="connsiteY11" fmla="*/ 115496 h 161600"/>
                  <a:gd name="connsiteX12" fmla="*/ 82571 w 83309"/>
                  <a:gd name="connsiteY12" fmla="*/ 19579 h 161600"/>
                  <a:gd name="connsiteX13" fmla="*/ 41899 w 83309"/>
                  <a:gd name="connsiteY13" fmla="*/ 19579 h 161600"/>
                  <a:gd name="connsiteX14" fmla="*/ 36375 w 83309"/>
                  <a:gd name="connsiteY14" fmla="*/ 122068 h 161600"/>
                  <a:gd name="connsiteX15" fmla="*/ 44185 w 83309"/>
                  <a:gd name="connsiteY15" fmla="*/ 120258 h 161600"/>
                  <a:gd name="connsiteX16" fmla="*/ 39232 w 83309"/>
                  <a:gd name="connsiteY16" fmla="*/ 117687 h 161600"/>
                  <a:gd name="connsiteX17" fmla="*/ 43995 w 83309"/>
                  <a:gd name="connsiteY17" fmla="*/ 119973 h 161600"/>
                  <a:gd name="connsiteX18" fmla="*/ 62378 w 83309"/>
                  <a:gd name="connsiteY18" fmla="*/ 86254 h 161600"/>
                  <a:gd name="connsiteX19" fmla="*/ 64664 w 83309"/>
                  <a:gd name="connsiteY19" fmla="*/ 13483 h 161600"/>
                  <a:gd name="connsiteX20" fmla="*/ 55329 w 83309"/>
                  <a:gd name="connsiteY20" fmla="*/ 12245 h 161600"/>
                  <a:gd name="connsiteX21" fmla="*/ 55329 w 83309"/>
                  <a:gd name="connsiteY21" fmla="*/ 12245 h 16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3309" h="161600">
                    <a:moveTo>
                      <a:pt x="55329" y="12245"/>
                    </a:moveTo>
                    <a:cubicBezTo>
                      <a:pt x="45328" y="24723"/>
                      <a:pt x="44090" y="42534"/>
                      <a:pt x="37327" y="57012"/>
                    </a:cubicBezTo>
                    <a:cubicBezTo>
                      <a:pt x="28278" y="76634"/>
                      <a:pt x="13991" y="91683"/>
                      <a:pt x="3418" y="109971"/>
                    </a:cubicBezTo>
                    <a:cubicBezTo>
                      <a:pt x="-11346" y="135403"/>
                      <a:pt x="24945" y="169693"/>
                      <a:pt x="50662" y="159882"/>
                    </a:cubicBezTo>
                    <a:cubicBezTo>
                      <a:pt x="99621" y="141213"/>
                      <a:pt x="77523" y="59108"/>
                      <a:pt x="82571" y="19579"/>
                    </a:cubicBezTo>
                    <a:cubicBezTo>
                      <a:pt x="69045" y="19579"/>
                      <a:pt x="55425" y="19579"/>
                      <a:pt x="41899" y="19579"/>
                    </a:cubicBezTo>
                    <a:cubicBezTo>
                      <a:pt x="42661" y="44058"/>
                      <a:pt x="37137" y="67204"/>
                      <a:pt x="32374" y="91017"/>
                    </a:cubicBezTo>
                    <a:cubicBezTo>
                      <a:pt x="31517" y="95493"/>
                      <a:pt x="31041" y="100161"/>
                      <a:pt x="30279" y="104637"/>
                    </a:cubicBezTo>
                    <a:cubicBezTo>
                      <a:pt x="29707" y="107685"/>
                      <a:pt x="29040" y="110733"/>
                      <a:pt x="28278" y="113781"/>
                    </a:cubicBezTo>
                    <a:cubicBezTo>
                      <a:pt x="25326" y="120830"/>
                      <a:pt x="29517" y="120163"/>
                      <a:pt x="40851" y="111781"/>
                    </a:cubicBezTo>
                    <a:cubicBezTo>
                      <a:pt x="15896" y="103209"/>
                      <a:pt x="5228" y="142642"/>
                      <a:pt x="29993" y="151119"/>
                    </a:cubicBezTo>
                    <a:cubicBezTo>
                      <a:pt x="54282" y="159406"/>
                      <a:pt x="65807" y="134832"/>
                      <a:pt x="69617" y="115496"/>
                    </a:cubicBezTo>
                    <a:cubicBezTo>
                      <a:pt x="75808" y="84063"/>
                      <a:pt x="83523" y="51774"/>
                      <a:pt x="82571" y="19579"/>
                    </a:cubicBezTo>
                    <a:cubicBezTo>
                      <a:pt x="81809" y="-7377"/>
                      <a:pt x="45138" y="-5662"/>
                      <a:pt x="41899" y="19579"/>
                    </a:cubicBezTo>
                    <a:cubicBezTo>
                      <a:pt x="37518" y="53393"/>
                      <a:pt x="46947" y="88921"/>
                      <a:pt x="36375" y="122068"/>
                    </a:cubicBezTo>
                    <a:cubicBezTo>
                      <a:pt x="33803" y="125592"/>
                      <a:pt x="36375" y="125021"/>
                      <a:pt x="44185" y="120258"/>
                    </a:cubicBezTo>
                    <a:cubicBezTo>
                      <a:pt x="42566" y="119401"/>
                      <a:pt x="40851" y="118544"/>
                      <a:pt x="39232" y="117687"/>
                    </a:cubicBezTo>
                    <a:cubicBezTo>
                      <a:pt x="38946" y="126926"/>
                      <a:pt x="40566" y="127688"/>
                      <a:pt x="43995" y="119973"/>
                    </a:cubicBezTo>
                    <a:cubicBezTo>
                      <a:pt x="51424" y="108828"/>
                      <a:pt x="57139" y="98732"/>
                      <a:pt x="62378" y="86254"/>
                    </a:cubicBezTo>
                    <a:cubicBezTo>
                      <a:pt x="72093" y="63013"/>
                      <a:pt x="79142" y="36153"/>
                      <a:pt x="64664" y="13483"/>
                    </a:cubicBezTo>
                    <a:cubicBezTo>
                      <a:pt x="62854" y="10530"/>
                      <a:pt x="57901" y="9102"/>
                      <a:pt x="55329" y="12245"/>
                    </a:cubicBezTo>
                    <a:lnTo>
                      <a:pt x="55329" y="12245"/>
                    </a:lnTo>
                    <a:close/>
                  </a:path>
                </a:pathLst>
              </a:custGeom>
              <a:solidFill>
                <a:srgbClr val="FFF2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" name="Freeform: Shape 40">
                <a:extLst>
                  <a:ext uri="{FF2B5EF4-FFF2-40B4-BE49-F238E27FC236}">
                    <a16:creationId xmlns:a16="http://schemas.microsoft.com/office/drawing/2014/main" id="{165F5737-60A6-4143-8CD1-9964C87C671D}"/>
                  </a:ext>
                </a:extLst>
              </p:cNvPr>
              <p:cNvSpPr/>
              <p:nvPr/>
            </p:nvSpPr>
            <p:spPr>
              <a:xfrm>
                <a:off x="6247428" y="3403111"/>
                <a:ext cx="22022" cy="49745"/>
              </a:xfrm>
              <a:custGeom>
                <a:avLst/>
                <a:gdLst>
                  <a:gd name="connsiteX0" fmla="*/ 15925 w 22022"/>
                  <a:gd name="connsiteY0" fmla="*/ 1599 h 49745"/>
                  <a:gd name="connsiteX1" fmla="*/ 6877 w 22022"/>
                  <a:gd name="connsiteY1" fmla="*/ 23030 h 49745"/>
                  <a:gd name="connsiteX2" fmla="*/ 19 w 22022"/>
                  <a:gd name="connsiteY2" fmla="*/ 45223 h 49745"/>
                  <a:gd name="connsiteX3" fmla="*/ 8020 w 22022"/>
                  <a:gd name="connsiteY3" fmla="*/ 48557 h 49745"/>
                  <a:gd name="connsiteX4" fmla="*/ 22021 w 22022"/>
                  <a:gd name="connsiteY4" fmla="*/ 3218 h 49745"/>
                  <a:gd name="connsiteX5" fmla="*/ 15925 w 22022"/>
                  <a:gd name="connsiteY5" fmla="*/ 1599 h 49745"/>
                  <a:gd name="connsiteX6" fmla="*/ 15925 w 22022"/>
                  <a:gd name="connsiteY6" fmla="*/ 1599 h 4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22" h="49745">
                    <a:moveTo>
                      <a:pt x="15925" y="1599"/>
                    </a:moveTo>
                    <a:cubicBezTo>
                      <a:pt x="12211" y="8457"/>
                      <a:pt x="9544" y="15791"/>
                      <a:pt x="6877" y="23030"/>
                    </a:cubicBezTo>
                    <a:cubicBezTo>
                      <a:pt x="4210" y="30269"/>
                      <a:pt x="590" y="37508"/>
                      <a:pt x="19" y="45223"/>
                    </a:cubicBezTo>
                    <a:cubicBezTo>
                      <a:pt x="-362" y="49700"/>
                      <a:pt x="5162" y="50938"/>
                      <a:pt x="8020" y="48557"/>
                    </a:cubicBezTo>
                    <a:cubicBezTo>
                      <a:pt x="19450" y="39032"/>
                      <a:pt x="21640" y="17029"/>
                      <a:pt x="22021" y="3218"/>
                    </a:cubicBezTo>
                    <a:cubicBezTo>
                      <a:pt x="22117" y="-20"/>
                      <a:pt x="17545" y="-1259"/>
                      <a:pt x="15925" y="1599"/>
                    </a:cubicBezTo>
                    <a:lnTo>
                      <a:pt x="15925" y="1599"/>
                    </a:lnTo>
                    <a:close/>
                  </a:path>
                </a:pathLst>
              </a:custGeom>
              <a:solidFill>
                <a:srgbClr val="FFE7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41">
                <a:extLst>
                  <a:ext uri="{FF2B5EF4-FFF2-40B4-BE49-F238E27FC236}">
                    <a16:creationId xmlns:a16="http://schemas.microsoft.com/office/drawing/2014/main" id="{FF8F101C-28CB-49BB-95A5-1B7E53537C8F}"/>
                  </a:ext>
                </a:extLst>
              </p:cNvPr>
              <p:cNvSpPr/>
              <p:nvPr/>
            </p:nvSpPr>
            <p:spPr>
              <a:xfrm>
                <a:off x="6259518" y="3440081"/>
                <a:ext cx="27595" cy="63841"/>
              </a:xfrm>
              <a:custGeom>
                <a:avLst/>
                <a:gdLst>
                  <a:gd name="connsiteX0" fmla="*/ 11741 w 27595"/>
                  <a:gd name="connsiteY0" fmla="*/ 2539 h 63841"/>
                  <a:gd name="connsiteX1" fmla="*/ 2216 w 27595"/>
                  <a:gd name="connsiteY1" fmla="*/ 47402 h 63841"/>
                  <a:gd name="connsiteX2" fmla="*/ 20218 w 27595"/>
                  <a:gd name="connsiteY2" fmla="*/ 61308 h 63841"/>
                  <a:gd name="connsiteX3" fmla="*/ 18599 w 27595"/>
                  <a:gd name="connsiteY3" fmla="*/ 2539 h 63841"/>
                  <a:gd name="connsiteX4" fmla="*/ 11741 w 27595"/>
                  <a:gd name="connsiteY4" fmla="*/ 2539 h 63841"/>
                  <a:gd name="connsiteX5" fmla="*/ 11741 w 27595"/>
                  <a:gd name="connsiteY5" fmla="*/ 2539 h 6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95" h="63841">
                    <a:moveTo>
                      <a:pt x="11741" y="2539"/>
                    </a:moveTo>
                    <a:cubicBezTo>
                      <a:pt x="5740" y="17017"/>
                      <a:pt x="11741" y="34162"/>
                      <a:pt x="2216" y="47402"/>
                    </a:cubicBezTo>
                    <a:cubicBezTo>
                      <a:pt x="-6071" y="58832"/>
                      <a:pt x="10884" y="68643"/>
                      <a:pt x="20218" y="61308"/>
                    </a:cubicBezTo>
                    <a:cubicBezTo>
                      <a:pt x="35458" y="49307"/>
                      <a:pt x="23076" y="17112"/>
                      <a:pt x="18599" y="2539"/>
                    </a:cubicBezTo>
                    <a:cubicBezTo>
                      <a:pt x="17456" y="-1080"/>
                      <a:pt x="12979" y="-604"/>
                      <a:pt x="11741" y="2539"/>
                    </a:cubicBezTo>
                    <a:lnTo>
                      <a:pt x="11741" y="2539"/>
                    </a:lnTo>
                    <a:close/>
                  </a:path>
                </a:pathLst>
              </a:custGeom>
              <a:solidFill>
                <a:srgbClr val="FFE7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" name="Freeform: Shape 42">
                <a:extLst>
                  <a:ext uri="{FF2B5EF4-FFF2-40B4-BE49-F238E27FC236}">
                    <a16:creationId xmlns:a16="http://schemas.microsoft.com/office/drawing/2014/main" id="{ED5BCFB4-1739-49A6-BCDE-081D3A32029D}"/>
                  </a:ext>
                </a:extLst>
              </p:cNvPr>
              <p:cNvSpPr/>
              <p:nvPr/>
            </p:nvSpPr>
            <p:spPr>
              <a:xfrm>
                <a:off x="6217695" y="3492263"/>
                <a:ext cx="21084" cy="37001"/>
              </a:xfrm>
              <a:custGeom>
                <a:avLst/>
                <a:gdLst>
                  <a:gd name="connsiteX0" fmla="*/ 11273 w 21084"/>
                  <a:gd name="connsiteY0" fmla="*/ 2745 h 37001"/>
                  <a:gd name="connsiteX1" fmla="*/ 1081 w 21084"/>
                  <a:gd name="connsiteY1" fmla="*/ 22366 h 37001"/>
                  <a:gd name="connsiteX2" fmla="*/ 6891 w 21084"/>
                  <a:gd name="connsiteY2" fmla="*/ 36654 h 37001"/>
                  <a:gd name="connsiteX3" fmla="*/ 19178 w 21084"/>
                  <a:gd name="connsiteY3" fmla="*/ 27319 h 37001"/>
                  <a:gd name="connsiteX4" fmla="*/ 20988 w 21084"/>
                  <a:gd name="connsiteY4" fmla="*/ 6936 h 37001"/>
                  <a:gd name="connsiteX5" fmla="*/ 11273 w 21084"/>
                  <a:gd name="connsiteY5" fmla="*/ 2745 h 37001"/>
                  <a:gd name="connsiteX6" fmla="*/ 11273 w 21084"/>
                  <a:gd name="connsiteY6" fmla="*/ 2745 h 37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84" h="37001">
                    <a:moveTo>
                      <a:pt x="11273" y="2745"/>
                    </a:moveTo>
                    <a:cubicBezTo>
                      <a:pt x="7939" y="9222"/>
                      <a:pt x="4034" y="15603"/>
                      <a:pt x="1081" y="22366"/>
                    </a:cubicBezTo>
                    <a:cubicBezTo>
                      <a:pt x="-1396" y="28081"/>
                      <a:pt x="319" y="34844"/>
                      <a:pt x="6891" y="36654"/>
                    </a:cubicBezTo>
                    <a:cubicBezTo>
                      <a:pt x="13273" y="38368"/>
                      <a:pt x="18797" y="33510"/>
                      <a:pt x="19178" y="27319"/>
                    </a:cubicBezTo>
                    <a:cubicBezTo>
                      <a:pt x="19655" y="20461"/>
                      <a:pt x="19940" y="13794"/>
                      <a:pt x="20988" y="6936"/>
                    </a:cubicBezTo>
                    <a:cubicBezTo>
                      <a:pt x="22036" y="1316"/>
                      <a:pt x="14225" y="-3066"/>
                      <a:pt x="11273" y="2745"/>
                    </a:cubicBezTo>
                    <a:lnTo>
                      <a:pt x="11273" y="2745"/>
                    </a:lnTo>
                    <a:close/>
                  </a:path>
                </a:pathLst>
              </a:custGeom>
              <a:solidFill>
                <a:srgbClr val="FFE7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" name="Freeform: Shape 43">
                <a:extLst>
                  <a:ext uri="{FF2B5EF4-FFF2-40B4-BE49-F238E27FC236}">
                    <a16:creationId xmlns:a16="http://schemas.microsoft.com/office/drawing/2014/main" id="{4EBE79D5-105E-4865-9F17-745014F58530}"/>
                  </a:ext>
                </a:extLst>
              </p:cNvPr>
              <p:cNvSpPr/>
              <p:nvPr/>
            </p:nvSpPr>
            <p:spPr>
              <a:xfrm>
                <a:off x="6317806" y="3520925"/>
                <a:ext cx="36511" cy="18715"/>
              </a:xfrm>
              <a:custGeom>
                <a:avLst/>
                <a:gdLst>
                  <a:gd name="connsiteX0" fmla="*/ 1650 w 36511"/>
                  <a:gd name="connsiteY0" fmla="*/ 12944 h 18715"/>
                  <a:gd name="connsiteX1" fmla="*/ 36512 w 36511"/>
                  <a:gd name="connsiteY1" fmla="*/ 9325 h 18715"/>
                  <a:gd name="connsiteX2" fmla="*/ 20891 w 36511"/>
                  <a:gd name="connsiteY2" fmla="*/ 371 h 18715"/>
                  <a:gd name="connsiteX3" fmla="*/ 1650 w 36511"/>
                  <a:gd name="connsiteY3" fmla="*/ 7134 h 18715"/>
                  <a:gd name="connsiteX4" fmla="*/ 1650 w 36511"/>
                  <a:gd name="connsiteY4" fmla="*/ 12944 h 18715"/>
                  <a:gd name="connsiteX5" fmla="*/ 1650 w 36511"/>
                  <a:gd name="connsiteY5" fmla="*/ 12944 h 18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11" h="18715">
                    <a:moveTo>
                      <a:pt x="1650" y="12944"/>
                    </a:moveTo>
                    <a:cubicBezTo>
                      <a:pt x="8984" y="17802"/>
                      <a:pt x="36512" y="24565"/>
                      <a:pt x="36512" y="9325"/>
                    </a:cubicBezTo>
                    <a:cubicBezTo>
                      <a:pt x="36512" y="1133"/>
                      <a:pt x="27368" y="-962"/>
                      <a:pt x="20891" y="371"/>
                    </a:cubicBezTo>
                    <a:cubicBezTo>
                      <a:pt x="14223" y="1705"/>
                      <a:pt x="7746" y="4277"/>
                      <a:pt x="1650" y="7134"/>
                    </a:cubicBezTo>
                    <a:cubicBezTo>
                      <a:pt x="-827" y="8277"/>
                      <a:pt x="-255" y="11611"/>
                      <a:pt x="1650" y="12944"/>
                    </a:cubicBezTo>
                    <a:lnTo>
                      <a:pt x="1650" y="12944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" name="Freeform: Shape 44">
                <a:extLst>
                  <a:ext uri="{FF2B5EF4-FFF2-40B4-BE49-F238E27FC236}">
                    <a16:creationId xmlns:a16="http://schemas.microsoft.com/office/drawing/2014/main" id="{5C343FD4-ECFB-4A33-A343-B8A57B587746}"/>
                  </a:ext>
                </a:extLst>
              </p:cNvPr>
              <p:cNvSpPr/>
              <p:nvPr/>
            </p:nvSpPr>
            <p:spPr>
              <a:xfrm>
                <a:off x="6302397" y="3547168"/>
                <a:ext cx="28774" cy="18606"/>
              </a:xfrm>
              <a:custGeom>
                <a:avLst/>
                <a:gdLst>
                  <a:gd name="connsiteX0" fmla="*/ 3057 w 28774"/>
                  <a:gd name="connsiteY0" fmla="*/ 13086 h 18606"/>
                  <a:gd name="connsiteX1" fmla="*/ 22298 w 28774"/>
                  <a:gd name="connsiteY1" fmla="*/ 18325 h 18606"/>
                  <a:gd name="connsiteX2" fmla="*/ 28775 w 28774"/>
                  <a:gd name="connsiteY2" fmla="*/ 9847 h 18606"/>
                  <a:gd name="connsiteX3" fmla="*/ 22298 w 28774"/>
                  <a:gd name="connsiteY3" fmla="*/ 1370 h 18606"/>
                  <a:gd name="connsiteX4" fmla="*/ 4486 w 28774"/>
                  <a:gd name="connsiteY4" fmla="*/ 1751 h 18606"/>
                  <a:gd name="connsiteX5" fmla="*/ 3057 w 28774"/>
                  <a:gd name="connsiteY5" fmla="*/ 13086 h 18606"/>
                  <a:gd name="connsiteX6" fmla="*/ 3057 w 28774"/>
                  <a:gd name="connsiteY6" fmla="*/ 13086 h 1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74" h="18606">
                    <a:moveTo>
                      <a:pt x="3057" y="13086"/>
                    </a:moveTo>
                    <a:cubicBezTo>
                      <a:pt x="9058" y="16515"/>
                      <a:pt x="15249" y="19563"/>
                      <a:pt x="22298" y="18325"/>
                    </a:cubicBezTo>
                    <a:cubicBezTo>
                      <a:pt x="26108" y="17658"/>
                      <a:pt x="28775" y="13467"/>
                      <a:pt x="28775" y="9847"/>
                    </a:cubicBezTo>
                    <a:cubicBezTo>
                      <a:pt x="28775" y="5561"/>
                      <a:pt x="26013" y="2894"/>
                      <a:pt x="22298" y="1370"/>
                    </a:cubicBezTo>
                    <a:cubicBezTo>
                      <a:pt x="17154" y="-821"/>
                      <a:pt x="9629" y="-154"/>
                      <a:pt x="4486" y="1751"/>
                    </a:cubicBezTo>
                    <a:cubicBezTo>
                      <a:pt x="-277" y="3561"/>
                      <a:pt x="-1991" y="10228"/>
                      <a:pt x="3057" y="13086"/>
                    </a:cubicBezTo>
                    <a:lnTo>
                      <a:pt x="3057" y="13086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" name="Freeform: Shape 45">
                <a:extLst>
                  <a:ext uri="{FF2B5EF4-FFF2-40B4-BE49-F238E27FC236}">
                    <a16:creationId xmlns:a16="http://schemas.microsoft.com/office/drawing/2014/main" id="{16AB74DD-C264-47E4-9571-1C837B6C77FE}"/>
                  </a:ext>
                </a:extLst>
              </p:cNvPr>
              <p:cNvSpPr/>
              <p:nvPr/>
            </p:nvSpPr>
            <p:spPr>
              <a:xfrm>
                <a:off x="6321820" y="3494832"/>
                <a:ext cx="18937" cy="17881"/>
              </a:xfrm>
              <a:custGeom>
                <a:avLst/>
                <a:gdLst>
                  <a:gd name="connsiteX0" fmla="*/ 9351 w 18937"/>
                  <a:gd name="connsiteY0" fmla="*/ 17225 h 17881"/>
                  <a:gd name="connsiteX1" fmla="*/ 15256 w 18937"/>
                  <a:gd name="connsiteY1" fmla="*/ 14654 h 17881"/>
                  <a:gd name="connsiteX2" fmla="*/ 7541 w 18937"/>
                  <a:gd name="connsiteY2" fmla="*/ 1414 h 17881"/>
                  <a:gd name="connsiteX3" fmla="*/ 1731 w 18937"/>
                  <a:gd name="connsiteY3" fmla="*/ 7224 h 17881"/>
                  <a:gd name="connsiteX4" fmla="*/ 9351 w 18937"/>
                  <a:gd name="connsiteY4" fmla="*/ 17225 h 17881"/>
                  <a:gd name="connsiteX5" fmla="*/ 9351 w 18937"/>
                  <a:gd name="connsiteY5" fmla="*/ 17225 h 1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37" h="17881">
                    <a:moveTo>
                      <a:pt x="9351" y="17225"/>
                    </a:moveTo>
                    <a:cubicBezTo>
                      <a:pt x="11351" y="16368"/>
                      <a:pt x="13352" y="15701"/>
                      <a:pt x="15256" y="14654"/>
                    </a:cubicBezTo>
                    <a:cubicBezTo>
                      <a:pt x="24115" y="9701"/>
                      <a:pt x="15161" y="-4492"/>
                      <a:pt x="7541" y="1414"/>
                    </a:cubicBezTo>
                    <a:cubicBezTo>
                      <a:pt x="5255" y="3128"/>
                      <a:pt x="3541" y="5033"/>
                      <a:pt x="1731" y="7224"/>
                    </a:cubicBezTo>
                    <a:cubicBezTo>
                      <a:pt x="-2936" y="13034"/>
                      <a:pt x="2588" y="20083"/>
                      <a:pt x="9351" y="17225"/>
                    </a:cubicBezTo>
                    <a:lnTo>
                      <a:pt x="9351" y="17225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" name="Freeform: Shape 46">
                <a:extLst>
                  <a:ext uri="{FF2B5EF4-FFF2-40B4-BE49-F238E27FC236}">
                    <a16:creationId xmlns:a16="http://schemas.microsoft.com/office/drawing/2014/main" id="{EBEB091F-86BC-4A6E-888F-8E31C66763F7}"/>
                  </a:ext>
                </a:extLst>
              </p:cNvPr>
              <p:cNvSpPr/>
              <p:nvPr/>
            </p:nvSpPr>
            <p:spPr>
              <a:xfrm>
                <a:off x="6170317" y="3490212"/>
                <a:ext cx="22466" cy="19502"/>
              </a:xfrm>
              <a:custGeom>
                <a:avLst/>
                <a:gdLst>
                  <a:gd name="connsiteX0" fmla="*/ 263 w 22466"/>
                  <a:gd name="connsiteY0" fmla="*/ 9367 h 19502"/>
                  <a:gd name="connsiteX1" fmla="*/ 13788 w 22466"/>
                  <a:gd name="connsiteY1" fmla="*/ 19464 h 19502"/>
                  <a:gd name="connsiteX2" fmla="*/ 20074 w 22466"/>
                  <a:gd name="connsiteY2" fmla="*/ 4224 h 19502"/>
                  <a:gd name="connsiteX3" fmla="*/ 6549 w 22466"/>
                  <a:gd name="connsiteY3" fmla="*/ 414 h 19502"/>
                  <a:gd name="connsiteX4" fmla="*/ 263 w 22466"/>
                  <a:gd name="connsiteY4" fmla="*/ 9367 h 19502"/>
                  <a:gd name="connsiteX5" fmla="*/ 263 w 22466"/>
                  <a:gd name="connsiteY5" fmla="*/ 9367 h 19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66" h="19502">
                    <a:moveTo>
                      <a:pt x="263" y="9367"/>
                    </a:moveTo>
                    <a:cubicBezTo>
                      <a:pt x="2167" y="15368"/>
                      <a:pt x="7692" y="18892"/>
                      <a:pt x="13788" y="19464"/>
                    </a:cubicBezTo>
                    <a:cubicBezTo>
                      <a:pt x="21979" y="20226"/>
                      <a:pt x="25027" y="9463"/>
                      <a:pt x="20074" y="4224"/>
                    </a:cubicBezTo>
                    <a:cubicBezTo>
                      <a:pt x="16836" y="795"/>
                      <a:pt x="11216" y="-824"/>
                      <a:pt x="6549" y="414"/>
                    </a:cubicBezTo>
                    <a:cubicBezTo>
                      <a:pt x="2929" y="1557"/>
                      <a:pt x="-1071" y="5272"/>
                      <a:pt x="263" y="9367"/>
                    </a:cubicBezTo>
                    <a:lnTo>
                      <a:pt x="263" y="9367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" name="Freeform: Shape 47">
                <a:extLst>
                  <a:ext uri="{FF2B5EF4-FFF2-40B4-BE49-F238E27FC236}">
                    <a16:creationId xmlns:a16="http://schemas.microsoft.com/office/drawing/2014/main" id="{7B715D7D-D5FB-4BD1-8A70-A3B2A7D641EB}"/>
                  </a:ext>
                </a:extLst>
              </p:cNvPr>
              <p:cNvSpPr/>
              <p:nvPr/>
            </p:nvSpPr>
            <p:spPr>
              <a:xfrm>
                <a:off x="6170584" y="3526725"/>
                <a:ext cx="25620" cy="18543"/>
              </a:xfrm>
              <a:custGeom>
                <a:avLst/>
                <a:gdLst>
                  <a:gd name="connsiteX0" fmla="*/ 7902 w 25620"/>
                  <a:gd name="connsiteY0" fmla="*/ 18383 h 18543"/>
                  <a:gd name="connsiteX1" fmla="*/ 20094 w 25620"/>
                  <a:gd name="connsiteY1" fmla="*/ 16955 h 18543"/>
                  <a:gd name="connsiteX2" fmla="*/ 25333 w 25620"/>
                  <a:gd name="connsiteY2" fmla="*/ 6763 h 18543"/>
                  <a:gd name="connsiteX3" fmla="*/ 15427 w 25620"/>
                  <a:gd name="connsiteY3" fmla="*/ 0 h 18543"/>
                  <a:gd name="connsiteX4" fmla="*/ 3901 w 25620"/>
                  <a:gd name="connsiteY4" fmla="*/ 3905 h 18543"/>
                  <a:gd name="connsiteX5" fmla="*/ 7902 w 25620"/>
                  <a:gd name="connsiteY5" fmla="*/ 18383 h 18543"/>
                  <a:gd name="connsiteX6" fmla="*/ 7902 w 25620"/>
                  <a:gd name="connsiteY6" fmla="*/ 18383 h 1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620" h="18543">
                    <a:moveTo>
                      <a:pt x="7902" y="18383"/>
                    </a:moveTo>
                    <a:cubicBezTo>
                      <a:pt x="11521" y="18574"/>
                      <a:pt x="16951" y="18955"/>
                      <a:pt x="20094" y="16955"/>
                    </a:cubicBezTo>
                    <a:cubicBezTo>
                      <a:pt x="23618" y="14764"/>
                      <a:pt x="26571" y="11240"/>
                      <a:pt x="25333" y="6763"/>
                    </a:cubicBezTo>
                    <a:cubicBezTo>
                      <a:pt x="24094" y="2477"/>
                      <a:pt x="19808" y="0"/>
                      <a:pt x="15427" y="0"/>
                    </a:cubicBezTo>
                    <a:cubicBezTo>
                      <a:pt x="11521" y="0"/>
                      <a:pt x="7426" y="2381"/>
                      <a:pt x="3901" y="3905"/>
                    </a:cubicBezTo>
                    <a:cubicBezTo>
                      <a:pt x="-3623" y="7334"/>
                      <a:pt x="853" y="18002"/>
                      <a:pt x="7902" y="18383"/>
                    </a:cubicBezTo>
                    <a:lnTo>
                      <a:pt x="7902" y="18383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" name="Freeform: Shape 48">
                <a:extLst>
                  <a:ext uri="{FF2B5EF4-FFF2-40B4-BE49-F238E27FC236}">
                    <a16:creationId xmlns:a16="http://schemas.microsoft.com/office/drawing/2014/main" id="{7B94D716-62EE-4AE7-A29B-B162E142DF3E}"/>
                  </a:ext>
                </a:extLst>
              </p:cNvPr>
              <p:cNvSpPr/>
              <p:nvPr/>
            </p:nvSpPr>
            <p:spPr>
              <a:xfrm>
                <a:off x="6103134" y="3424076"/>
                <a:ext cx="128599" cy="169178"/>
              </a:xfrm>
              <a:custGeom>
                <a:avLst/>
                <a:gdLst>
                  <a:gd name="connsiteX0" fmla="*/ 125453 w 128599"/>
                  <a:gd name="connsiteY0" fmla="*/ 24068 h 169178"/>
                  <a:gd name="connsiteX1" fmla="*/ 12486 w 128599"/>
                  <a:gd name="connsiteY1" fmla="*/ 39689 h 169178"/>
                  <a:gd name="connsiteX2" fmla="*/ 54587 w 128599"/>
                  <a:gd name="connsiteY2" fmla="*/ 168657 h 169178"/>
                  <a:gd name="connsiteX3" fmla="*/ 72494 w 128599"/>
                  <a:gd name="connsiteY3" fmla="*/ 150750 h 169178"/>
                  <a:gd name="connsiteX4" fmla="*/ 47348 w 128599"/>
                  <a:gd name="connsiteY4" fmla="*/ 77503 h 169178"/>
                  <a:gd name="connsiteX5" fmla="*/ 106212 w 128599"/>
                  <a:gd name="connsiteY5" fmla="*/ 57786 h 169178"/>
                  <a:gd name="connsiteX6" fmla="*/ 125453 w 128599"/>
                  <a:gd name="connsiteY6" fmla="*/ 24068 h 169178"/>
                  <a:gd name="connsiteX7" fmla="*/ 125453 w 128599"/>
                  <a:gd name="connsiteY7" fmla="*/ 24068 h 16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599" h="169178">
                    <a:moveTo>
                      <a:pt x="125453" y="24068"/>
                    </a:moveTo>
                    <a:cubicBezTo>
                      <a:pt x="94973" y="-20604"/>
                      <a:pt x="38013" y="4161"/>
                      <a:pt x="12486" y="39689"/>
                    </a:cubicBezTo>
                    <a:cubicBezTo>
                      <a:pt x="-15708" y="78837"/>
                      <a:pt x="6200" y="156465"/>
                      <a:pt x="54587" y="168657"/>
                    </a:cubicBezTo>
                    <a:cubicBezTo>
                      <a:pt x="66207" y="171610"/>
                      <a:pt x="74208" y="161514"/>
                      <a:pt x="72494" y="150750"/>
                    </a:cubicBezTo>
                    <a:cubicBezTo>
                      <a:pt x="68398" y="124366"/>
                      <a:pt x="41252" y="105792"/>
                      <a:pt x="47348" y="77503"/>
                    </a:cubicBezTo>
                    <a:cubicBezTo>
                      <a:pt x="53729" y="47499"/>
                      <a:pt x="85162" y="55405"/>
                      <a:pt x="106212" y="57786"/>
                    </a:cubicBezTo>
                    <a:cubicBezTo>
                      <a:pt x="122786" y="59691"/>
                      <a:pt x="134501" y="37212"/>
                      <a:pt x="125453" y="24068"/>
                    </a:cubicBezTo>
                    <a:lnTo>
                      <a:pt x="125453" y="24068"/>
                    </a:lnTo>
                    <a:close/>
                  </a:path>
                </a:pathLst>
              </a:custGeom>
              <a:solidFill>
                <a:srgbClr val="DB27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" name="Freeform: Shape 49">
                <a:extLst>
                  <a:ext uri="{FF2B5EF4-FFF2-40B4-BE49-F238E27FC236}">
                    <a16:creationId xmlns:a16="http://schemas.microsoft.com/office/drawing/2014/main" id="{412E57B0-75C9-40E1-9612-07CC8D842C68}"/>
                  </a:ext>
                </a:extLst>
              </p:cNvPr>
              <p:cNvSpPr/>
              <p:nvPr/>
            </p:nvSpPr>
            <p:spPr>
              <a:xfrm>
                <a:off x="6281533" y="3443924"/>
                <a:ext cx="134481" cy="179630"/>
              </a:xfrm>
              <a:custGeom>
                <a:avLst/>
                <a:gdLst>
                  <a:gd name="connsiteX0" fmla="*/ 30874 w 134481"/>
                  <a:gd name="connsiteY0" fmla="*/ 49559 h 179630"/>
                  <a:gd name="connsiteX1" fmla="*/ 68022 w 134481"/>
                  <a:gd name="connsiteY1" fmla="*/ 59179 h 179630"/>
                  <a:gd name="connsiteX2" fmla="*/ 78023 w 134481"/>
                  <a:gd name="connsiteY2" fmla="*/ 103375 h 179630"/>
                  <a:gd name="connsiteX3" fmla="*/ 52306 w 134481"/>
                  <a:gd name="connsiteY3" fmla="*/ 141952 h 179630"/>
                  <a:gd name="connsiteX4" fmla="*/ 4871 w 134481"/>
                  <a:gd name="connsiteY4" fmla="*/ 158144 h 179630"/>
                  <a:gd name="connsiteX5" fmla="*/ 7252 w 134481"/>
                  <a:gd name="connsiteY5" fmla="*/ 176337 h 179630"/>
                  <a:gd name="connsiteX6" fmla="*/ 133554 w 134481"/>
                  <a:gd name="connsiteY6" fmla="*/ 100518 h 179630"/>
                  <a:gd name="connsiteX7" fmla="*/ 30779 w 134481"/>
                  <a:gd name="connsiteY7" fmla="*/ 2601 h 179630"/>
                  <a:gd name="connsiteX8" fmla="*/ 30874 w 134481"/>
                  <a:gd name="connsiteY8" fmla="*/ 49559 h 179630"/>
                  <a:gd name="connsiteX9" fmla="*/ 30874 w 134481"/>
                  <a:gd name="connsiteY9" fmla="*/ 49559 h 17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481" h="179630">
                    <a:moveTo>
                      <a:pt x="30874" y="49559"/>
                    </a:moveTo>
                    <a:cubicBezTo>
                      <a:pt x="43352" y="53083"/>
                      <a:pt x="56116" y="53274"/>
                      <a:pt x="68022" y="59179"/>
                    </a:cubicBezTo>
                    <a:cubicBezTo>
                      <a:pt x="84500" y="67276"/>
                      <a:pt x="80119" y="88707"/>
                      <a:pt x="78023" y="103375"/>
                    </a:cubicBezTo>
                    <a:cubicBezTo>
                      <a:pt x="75261" y="122997"/>
                      <a:pt x="71737" y="133855"/>
                      <a:pt x="52306" y="141952"/>
                    </a:cubicBezTo>
                    <a:cubicBezTo>
                      <a:pt x="36780" y="148429"/>
                      <a:pt x="20016" y="150715"/>
                      <a:pt x="4871" y="158144"/>
                    </a:cubicBezTo>
                    <a:cubicBezTo>
                      <a:pt x="-3035" y="162049"/>
                      <a:pt x="-653" y="174241"/>
                      <a:pt x="7252" y="176337"/>
                    </a:cubicBezTo>
                    <a:cubicBezTo>
                      <a:pt x="60402" y="190529"/>
                      <a:pt x="125743" y="157668"/>
                      <a:pt x="133554" y="100518"/>
                    </a:cubicBezTo>
                    <a:cubicBezTo>
                      <a:pt x="141841" y="40129"/>
                      <a:pt x="93549" y="-12449"/>
                      <a:pt x="30779" y="2601"/>
                    </a:cubicBezTo>
                    <a:cubicBezTo>
                      <a:pt x="6871" y="8316"/>
                      <a:pt x="8205" y="43082"/>
                      <a:pt x="30874" y="49559"/>
                    </a:cubicBezTo>
                    <a:lnTo>
                      <a:pt x="30874" y="49559"/>
                    </a:lnTo>
                    <a:close/>
                  </a:path>
                </a:pathLst>
              </a:custGeom>
              <a:solidFill>
                <a:srgbClr val="DB27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" name="Freeform: Shape 50">
                <a:extLst>
                  <a:ext uri="{FF2B5EF4-FFF2-40B4-BE49-F238E27FC236}">
                    <a16:creationId xmlns:a16="http://schemas.microsoft.com/office/drawing/2014/main" id="{FCA4398D-75CE-4AD1-8900-B6DE171E5E3B}"/>
                  </a:ext>
                </a:extLst>
              </p:cNvPr>
              <p:cNvSpPr/>
              <p:nvPr/>
            </p:nvSpPr>
            <p:spPr>
              <a:xfrm>
                <a:off x="6255586" y="3377462"/>
                <a:ext cx="47297" cy="24143"/>
              </a:xfrm>
              <a:custGeom>
                <a:avLst/>
                <a:gdLst>
                  <a:gd name="connsiteX0" fmla="*/ 624 w 47297"/>
                  <a:gd name="connsiteY0" fmla="*/ 7246 h 24143"/>
                  <a:gd name="connsiteX1" fmla="*/ 43581 w 47297"/>
                  <a:gd name="connsiteY1" fmla="*/ 20676 h 24143"/>
                  <a:gd name="connsiteX2" fmla="*/ 43581 w 47297"/>
                  <a:gd name="connsiteY2" fmla="*/ 7436 h 24143"/>
                  <a:gd name="connsiteX3" fmla="*/ 23865 w 47297"/>
                  <a:gd name="connsiteY3" fmla="*/ 1054 h 24143"/>
                  <a:gd name="connsiteX4" fmla="*/ 2910 w 47297"/>
                  <a:gd name="connsiteY4" fmla="*/ 1626 h 24143"/>
                  <a:gd name="connsiteX5" fmla="*/ 624 w 47297"/>
                  <a:gd name="connsiteY5" fmla="*/ 7246 h 24143"/>
                  <a:gd name="connsiteX6" fmla="*/ 624 w 47297"/>
                  <a:gd name="connsiteY6" fmla="*/ 7246 h 2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97" h="24143">
                    <a:moveTo>
                      <a:pt x="624" y="7246"/>
                    </a:moveTo>
                    <a:cubicBezTo>
                      <a:pt x="9672" y="19057"/>
                      <a:pt x="29389" y="29915"/>
                      <a:pt x="43581" y="20676"/>
                    </a:cubicBezTo>
                    <a:cubicBezTo>
                      <a:pt x="48725" y="17342"/>
                      <a:pt x="48344" y="10865"/>
                      <a:pt x="43581" y="7436"/>
                    </a:cubicBezTo>
                    <a:cubicBezTo>
                      <a:pt x="37390" y="2959"/>
                      <a:pt x="31389" y="1816"/>
                      <a:pt x="23865" y="1054"/>
                    </a:cubicBezTo>
                    <a:cubicBezTo>
                      <a:pt x="16054" y="292"/>
                      <a:pt x="10530" y="-1136"/>
                      <a:pt x="2910" y="1626"/>
                    </a:cubicBezTo>
                    <a:cubicBezTo>
                      <a:pt x="814" y="2293"/>
                      <a:pt x="-996" y="5055"/>
                      <a:pt x="624" y="7246"/>
                    </a:cubicBezTo>
                    <a:lnTo>
                      <a:pt x="624" y="7246"/>
                    </a:lnTo>
                    <a:close/>
                  </a:path>
                </a:pathLst>
              </a:custGeom>
              <a:solidFill>
                <a:srgbClr val="3356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9" name="Graphic 1">
                <a:extLst>
                  <a:ext uri="{FF2B5EF4-FFF2-40B4-BE49-F238E27FC236}">
                    <a16:creationId xmlns:a16="http://schemas.microsoft.com/office/drawing/2014/main" id="{D66A84F0-F21F-4671-8D31-0B6E8D99D68E}"/>
                  </a:ext>
                </a:extLst>
              </p:cNvPr>
              <p:cNvGrpSpPr/>
              <p:nvPr/>
            </p:nvGrpSpPr>
            <p:grpSpPr>
              <a:xfrm>
                <a:off x="6314861" y="3446712"/>
                <a:ext cx="21789" cy="40866"/>
                <a:chOff x="6314861" y="3446712"/>
                <a:chExt cx="21789" cy="40866"/>
              </a:xfrm>
            </p:grpSpPr>
            <p:grpSp>
              <p:nvGrpSpPr>
                <p:cNvPr id="164" name="Graphic 1">
                  <a:extLst>
                    <a:ext uri="{FF2B5EF4-FFF2-40B4-BE49-F238E27FC236}">
                      <a16:creationId xmlns:a16="http://schemas.microsoft.com/office/drawing/2014/main" id="{E16EA211-3B3E-419E-A62E-DA9974505A14}"/>
                    </a:ext>
                  </a:extLst>
                </p:cNvPr>
                <p:cNvGrpSpPr/>
                <p:nvPr/>
              </p:nvGrpSpPr>
              <p:grpSpPr>
                <a:xfrm>
                  <a:off x="6314861" y="3446712"/>
                  <a:ext cx="21789" cy="40866"/>
                  <a:chOff x="6314861" y="3446712"/>
                  <a:chExt cx="21789" cy="40866"/>
                </a:xfrm>
              </p:grpSpPr>
              <p:sp>
                <p:nvSpPr>
                  <p:cNvPr id="166" name="Freeform: Shape 178">
                    <a:extLst>
                      <a:ext uri="{FF2B5EF4-FFF2-40B4-BE49-F238E27FC236}">
                        <a16:creationId xmlns:a16="http://schemas.microsoft.com/office/drawing/2014/main" id="{26A12CAB-A8FE-4FEC-9E45-D51B3B27748D}"/>
                      </a:ext>
                    </a:extLst>
                  </p:cNvPr>
                  <p:cNvSpPr/>
                  <p:nvPr/>
                </p:nvSpPr>
                <p:spPr>
                  <a:xfrm>
                    <a:off x="6317220" y="3451205"/>
                    <a:ext cx="19430" cy="36372"/>
                  </a:xfrm>
                  <a:custGeom>
                    <a:avLst/>
                    <a:gdLst>
                      <a:gd name="connsiteX0" fmla="*/ 7665 w 19430"/>
                      <a:gd name="connsiteY0" fmla="*/ 1035 h 36372"/>
                      <a:gd name="connsiteX1" fmla="*/ 18142 w 19430"/>
                      <a:gd name="connsiteY1" fmla="*/ 3988 h 36372"/>
                      <a:gd name="connsiteX2" fmla="*/ 14427 w 19430"/>
                      <a:gd name="connsiteY2" fmla="*/ 22657 h 36372"/>
                      <a:gd name="connsiteX3" fmla="*/ 3569 w 19430"/>
                      <a:gd name="connsiteY3" fmla="*/ 36373 h 36372"/>
                      <a:gd name="connsiteX4" fmla="*/ 2140 w 19430"/>
                      <a:gd name="connsiteY4" fmla="*/ 9226 h 36372"/>
                      <a:gd name="connsiteX5" fmla="*/ 7665 w 19430"/>
                      <a:gd name="connsiteY5" fmla="*/ 1035 h 36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430" h="36372">
                        <a:moveTo>
                          <a:pt x="7665" y="1035"/>
                        </a:moveTo>
                        <a:cubicBezTo>
                          <a:pt x="11189" y="-1156"/>
                          <a:pt x="16142" y="273"/>
                          <a:pt x="18142" y="3988"/>
                        </a:cubicBezTo>
                        <a:cubicBezTo>
                          <a:pt x="21285" y="9893"/>
                          <a:pt x="18142" y="17132"/>
                          <a:pt x="14427" y="22657"/>
                        </a:cubicBezTo>
                        <a:cubicBezTo>
                          <a:pt x="11189" y="27514"/>
                          <a:pt x="7569" y="32086"/>
                          <a:pt x="3569" y="36373"/>
                        </a:cubicBezTo>
                        <a:cubicBezTo>
                          <a:pt x="-813" y="26752"/>
                          <a:pt x="-1003" y="19228"/>
                          <a:pt x="2140" y="9226"/>
                        </a:cubicBezTo>
                        <a:cubicBezTo>
                          <a:pt x="2521" y="7512"/>
                          <a:pt x="3474" y="3702"/>
                          <a:pt x="7665" y="1035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7" name="Freeform: Shape 179">
                    <a:extLst>
                      <a:ext uri="{FF2B5EF4-FFF2-40B4-BE49-F238E27FC236}">
                        <a16:creationId xmlns:a16="http://schemas.microsoft.com/office/drawing/2014/main" id="{3A7CE70A-C654-45DA-857E-BC6AE54B8D41}"/>
                      </a:ext>
                    </a:extLst>
                  </p:cNvPr>
                  <p:cNvSpPr/>
                  <p:nvPr/>
                </p:nvSpPr>
                <p:spPr>
                  <a:xfrm>
                    <a:off x="6314861" y="3446712"/>
                    <a:ext cx="17762" cy="38660"/>
                  </a:xfrm>
                  <a:custGeom>
                    <a:avLst/>
                    <a:gdLst>
                      <a:gd name="connsiteX0" fmla="*/ 6023 w 17762"/>
                      <a:gd name="connsiteY0" fmla="*/ 37342 h 38660"/>
                      <a:gd name="connsiteX1" fmla="*/ 13929 w 17762"/>
                      <a:gd name="connsiteY1" fmla="*/ 24007 h 38660"/>
                      <a:gd name="connsiteX2" fmla="*/ 17739 w 17762"/>
                      <a:gd name="connsiteY2" fmla="*/ 8291 h 38660"/>
                      <a:gd name="connsiteX3" fmla="*/ 1165 w 17762"/>
                      <a:gd name="connsiteY3" fmla="*/ 7719 h 38660"/>
                      <a:gd name="connsiteX4" fmla="*/ 22 w 17762"/>
                      <a:gd name="connsiteY4" fmla="*/ 35437 h 38660"/>
                      <a:gd name="connsiteX5" fmla="*/ 6023 w 17762"/>
                      <a:gd name="connsiteY5" fmla="*/ 37342 h 38660"/>
                      <a:gd name="connsiteX6" fmla="*/ 6023 w 17762"/>
                      <a:gd name="connsiteY6" fmla="*/ 37342 h 3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62" h="38660">
                        <a:moveTo>
                          <a:pt x="6023" y="37342"/>
                        </a:moveTo>
                        <a:cubicBezTo>
                          <a:pt x="9452" y="33246"/>
                          <a:pt x="12214" y="29055"/>
                          <a:pt x="13929" y="24007"/>
                        </a:cubicBezTo>
                        <a:cubicBezTo>
                          <a:pt x="15643" y="18959"/>
                          <a:pt x="18025" y="13815"/>
                          <a:pt x="17739" y="8291"/>
                        </a:cubicBezTo>
                        <a:cubicBezTo>
                          <a:pt x="17263" y="-2473"/>
                          <a:pt x="2499" y="-2853"/>
                          <a:pt x="1165" y="7719"/>
                        </a:cubicBezTo>
                        <a:cubicBezTo>
                          <a:pt x="22" y="16958"/>
                          <a:pt x="975" y="26198"/>
                          <a:pt x="22" y="35437"/>
                        </a:cubicBezTo>
                        <a:cubicBezTo>
                          <a:pt x="-359" y="39056"/>
                          <a:pt x="4213" y="39533"/>
                          <a:pt x="6023" y="37342"/>
                        </a:cubicBezTo>
                        <a:lnTo>
                          <a:pt x="6023" y="3734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5" name="Freeform: Shape 177">
                  <a:extLst>
                    <a:ext uri="{FF2B5EF4-FFF2-40B4-BE49-F238E27FC236}">
                      <a16:creationId xmlns:a16="http://schemas.microsoft.com/office/drawing/2014/main" id="{3551AF1A-7358-4B6D-8A86-83DD8234F80D}"/>
                    </a:ext>
                  </a:extLst>
                </p:cNvPr>
                <p:cNvSpPr/>
                <p:nvPr/>
              </p:nvSpPr>
              <p:spPr>
                <a:xfrm>
                  <a:off x="6320079" y="3455306"/>
                  <a:ext cx="9205" cy="17009"/>
                </a:xfrm>
                <a:custGeom>
                  <a:avLst/>
                  <a:gdLst>
                    <a:gd name="connsiteX0" fmla="*/ 4139 w 9205"/>
                    <a:gd name="connsiteY0" fmla="*/ 15984 h 17009"/>
                    <a:gd name="connsiteX1" fmla="*/ 9187 w 9205"/>
                    <a:gd name="connsiteY1" fmla="*/ 2935 h 17009"/>
                    <a:gd name="connsiteX2" fmla="*/ 4615 w 9205"/>
                    <a:gd name="connsiteY2" fmla="*/ 268 h 17009"/>
                    <a:gd name="connsiteX3" fmla="*/ 424 w 9205"/>
                    <a:gd name="connsiteY3" fmla="*/ 14936 h 17009"/>
                    <a:gd name="connsiteX4" fmla="*/ 4139 w 9205"/>
                    <a:gd name="connsiteY4" fmla="*/ 15984 h 17009"/>
                    <a:gd name="connsiteX5" fmla="*/ 4139 w 9205"/>
                    <a:gd name="connsiteY5" fmla="*/ 15984 h 1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5" h="17009">
                      <a:moveTo>
                        <a:pt x="4139" y="15984"/>
                      </a:moveTo>
                      <a:cubicBezTo>
                        <a:pt x="6139" y="11698"/>
                        <a:pt x="8711" y="7602"/>
                        <a:pt x="9187" y="2935"/>
                      </a:cubicBezTo>
                      <a:cubicBezTo>
                        <a:pt x="9473" y="363"/>
                        <a:pt x="6425" y="-494"/>
                        <a:pt x="4615" y="268"/>
                      </a:cubicBezTo>
                      <a:cubicBezTo>
                        <a:pt x="-1386" y="2935"/>
                        <a:pt x="43" y="9602"/>
                        <a:pt x="424" y="14936"/>
                      </a:cubicBezTo>
                      <a:cubicBezTo>
                        <a:pt x="519" y="16746"/>
                        <a:pt x="3186" y="17984"/>
                        <a:pt x="4139" y="15984"/>
                      </a:cubicBezTo>
                      <a:lnTo>
                        <a:pt x="4139" y="159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0" name="Graphic 1">
                <a:extLst>
                  <a:ext uri="{FF2B5EF4-FFF2-40B4-BE49-F238E27FC236}">
                    <a16:creationId xmlns:a16="http://schemas.microsoft.com/office/drawing/2014/main" id="{CFF6EA05-0838-413F-B2BC-2E78C7908C75}"/>
                  </a:ext>
                </a:extLst>
              </p:cNvPr>
              <p:cNvGrpSpPr/>
              <p:nvPr/>
            </p:nvGrpSpPr>
            <p:grpSpPr>
              <a:xfrm>
                <a:off x="6210425" y="3431539"/>
                <a:ext cx="21860" cy="40893"/>
                <a:chOff x="6210425" y="3431539"/>
                <a:chExt cx="21860" cy="40893"/>
              </a:xfrm>
            </p:grpSpPr>
            <p:grpSp>
              <p:nvGrpSpPr>
                <p:cNvPr id="160" name="Graphic 1">
                  <a:extLst>
                    <a:ext uri="{FF2B5EF4-FFF2-40B4-BE49-F238E27FC236}">
                      <a16:creationId xmlns:a16="http://schemas.microsoft.com/office/drawing/2014/main" id="{9A486FA5-9A4D-4517-8D8F-B43EE5CC8DF7}"/>
                    </a:ext>
                  </a:extLst>
                </p:cNvPr>
                <p:cNvGrpSpPr/>
                <p:nvPr/>
              </p:nvGrpSpPr>
              <p:grpSpPr>
                <a:xfrm>
                  <a:off x="6210425" y="3431539"/>
                  <a:ext cx="21860" cy="40893"/>
                  <a:chOff x="6210425" y="3431539"/>
                  <a:chExt cx="21860" cy="40893"/>
                </a:xfrm>
              </p:grpSpPr>
              <p:sp>
                <p:nvSpPr>
                  <p:cNvPr id="162" name="Freeform: Shape 174">
                    <a:extLst>
                      <a:ext uri="{FF2B5EF4-FFF2-40B4-BE49-F238E27FC236}">
                        <a16:creationId xmlns:a16="http://schemas.microsoft.com/office/drawing/2014/main" id="{657ED776-658D-436E-B52B-AFCF8ED83C2C}"/>
                      </a:ext>
                    </a:extLst>
                  </p:cNvPr>
                  <p:cNvSpPr/>
                  <p:nvPr/>
                </p:nvSpPr>
                <p:spPr>
                  <a:xfrm>
                    <a:off x="6214813" y="3435038"/>
                    <a:ext cx="17473" cy="37394"/>
                  </a:xfrm>
                  <a:custGeom>
                    <a:avLst/>
                    <a:gdLst>
                      <a:gd name="connsiteX0" fmla="*/ 3773 w 17473"/>
                      <a:gd name="connsiteY0" fmla="*/ 2057 h 37394"/>
                      <a:gd name="connsiteX1" fmla="*/ 14632 w 17473"/>
                      <a:gd name="connsiteY1" fmla="*/ 2533 h 37394"/>
                      <a:gd name="connsiteX2" fmla="*/ 15298 w 17473"/>
                      <a:gd name="connsiteY2" fmla="*/ 21583 h 37394"/>
                      <a:gd name="connsiteX3" fmla="*/ 7774 w 17473"/>
                      <a:gd name="connsiteY3" fmla="*/ 37395 h 37394"/>
                      <a:gd name="connsiteX4" fmla="*/ 154 w 17473"/>
                      <a:gd name="connsiteY4" fmla="*/ 11201 h 37394"/>
                      <a:gd name="connsiteX5" fmla="*/ 3773 w 17473"/>
                      <a:gd name="connsiteY5" fmla="*/ 2057 h 37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473" h="37394">
                        <a:moveTo>
                          <a:pt x="3773" y="2057"/>
                        </a:moveTo>
                        <a:cubicBezTo>
                          <a:pt x="6726" y="-896"/>
                          <a:pt x="11869" y="-610"/>
                          <a:pt x="14632" y="2533"/>
                        </a:cubicBezTo>
                        <a:cubicBezTo>
                          <a:pt x="19013" y="7581"/>
                          <a:pt x="17584" y="15297"/>
                          <a:pt x="15298" y="21583"/>
                        </a:cubicBezTo>
                        <a:cubicBezTo>
                          <a:pt x="13298" y="27012"/>
                          <a:pt x="10726" y="32346"/>
                          <a:pt x="7774" y="37395"/>
                        </a:cubicBezTo>
                        <a:cubicBezTo>
                          <a:pt x="1392" y="29108"/>
                          <a:pt x="-608" y="21774"/>
                          <a:pt x="154" y="11201"/>
                        </a:cubicBezTo>
                        <a:cubicBezTo>
                          <a:pt x="249" y="9582"/>
                          <a:pt x="249" y="5581"/>
                          <a:pt x="3773" y="205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" name="Freeform: Shape 175">
                    <a:extLst>
                      <a:ext uri="{FF2B5EF4-FFF2-40B4-BE49-F238E27FC236}">
                        <a16:creationId xmlns:a16="http://schemas.microsoft.com/office/drawing/2014/main" id="{FA40A047-D72E-4DAD-B516-72B6247890F3}"/>
                      </a:ext>
                    </a:extLst>
                  </p:cNvPr>
                  <p:cNvSpPr/>
                  <p:nvPr/>
                </p:nvSpPr>
                <p:spPr>
                  <a:xfrm>
                    <a:off x="6210425" y="3431539"/>
                    <a:ext cx="17046" cy="39453"/>
                  </a:xfrm>
                  <a:custGeom>
                    <a:avLst/>
                    <a:gdLst>
                      <a:gd name="connsiteX0" fmla="*/ 11494 w 17046"/>
                      <a:gd name="connsiteY0" fmla="*/ 37370 h 39453"/>
                      <a:gd name="connsiteX1" fmla="*/ 16161 w 17046"/>
                      <a:gd name="connsiteY1" fmla="*/ 22606 h 39453"/>
                      <a:gd name="connsiteX2" fmla="*/ 16352 w 17046"/>
                      <a:gd name="connsiteY2" fmla="*/ 6413 h 39453"/>
                      <a:gd name="connsiteX3" fmla="*/ 64 w 17046"/>
                      <a:gd name="connsiteY3" fmla="*/ 9652 h 39453"/>
                      <a:gd name="connsiteX4" fmla="*/ 5303 w 17046"/>
                      <a:gd name="connsiteY4" fmla="*/ 36893 h 39453"/>
                      <a:gd name="connsiteX5" fmla="*/ 11494 w 17046"/>
                      <a:gd name="connsiteY5" fmla="*/ 37370 h 39453"/>
                      <a:gd name="connsiteX6" fmla="*/ 11494 w 17046"/>
                      <a:gd name="connsiteY6" fmla="*/ 37370 h 39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046" h="39453">
                        <a:moveTo>
                          <a:pt x="11494" y="37370"/>
                        </a:moveTo>
                        <a:cubicBezTo>
                          <a:pt x="13875" y="32607"/>
                          <a:pt x="15685" y="27940"/>
                          <a:pt x="16161" y="22606"/>
                        </a:cubicBezTo>
                        <a:cubicBezTo>
                          <a:pt x="16638" y="17272"/>
                          <a:pt x="17781" y="11747"/>
                          <a:pt x="16352" y="6413"/>
                        </a:cubicBezTo>
                        <a:cubicBezTo>
                          <a:pt x="13399" y="-3969"/>
                          <a:pt x="-1079" y="-921"/>
                          <a:pt x="64" y="9652"/>
                        </a:cubicBezTo>
                        <a:cubicBezTo>
                          <a:pt x="1017" y="18891"/>
                          <a:pt x="4065" y="27654"/>
                          <a:pt x="5303" y="36893"/>
                        </a:cubicBezTo>
                        <a:cubicBezTo>
                          <a:pt x="5684" y="40513"/>
                          <a:pt x="10161" y="39941"/>
                          <a:pt x="11494" y="37370"/>
                        </a:cubicBezTo>
                        <a:lnTo>
                          <a:pt x="11494" y="37370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1" name="Freeform: Shape 173">
                  <a:extLst>
                    <a:ext uri="{FF2B5EF4-FFF2-40B4-BE49-F238E27FC236}">
                      <a16:creationId xmlns:a16="http://schemas.microsoft.com/office/drawing/2014/main" id="{4AA570B3-1A84-412D-B3DA-021B8A843E41}"/>
                    </a:ext>
                  </a:extLst>
                </p:cNvPr>
                <p:cNvSpPr/>
                <p:nvPr/>
              </p:nvSpPr>
              <p:spPr>
                <a:xfrm>
                  <a:off x="6216222" y="3439404"/>
                  <a:ext cx="8193" cy="17779"/>
                </a:xfrm>
                <a:custGeom>
                  <a:avLst/>
                  <a:gdLst>
                    <a:gd name="connsiteX0" fmla="*/ 6079 w 8193"/>
                    <a:gd name="connsiteY0" fmla="*/ 16361 h 17779"/>
                    <a:gd name="connsiteX1" fmla="*/ 8079 w 8193"/>
                    <a:gd name="connsiteY1" fmla="*/ 3216 h 17779"/>
                    <a:gd name="connsiteX2" fmla="*/ 3507 w 8193"/>
                    <a:gd name="connsiteY2" fmla="*/ 549 h 17779"/>
                    <a:gd name="connsiteX3" fmla="*/ 2174 w 8193"/>
                    <a:gd name="connsiteY3" fmla="*/ 16265 h 17779"/>
                    <a:gd name="connsiteX4" fmla="*/ 6079 w 8193"/>
                    <a:gd name="connsiteY4" fmla="*/ 16361 h 17779"/>
                    <a:gd name="connsiteX5" fmla="*/ 6079 w 8193"/>
                    <a:gd name="connsiteY5" fmla="*/ 16361 h 17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93" h="17779">
                      <a:moveTo>
                        <a:pt x="6079" y="16361"/>
                      </a:moveTo>
                      <a:cubicBezTo>
                        <a:pt x="6936" y="12074"/>
                        <a:pt x="8651" y="7598"/>
                        <a:pt x="8079" y="3216"/>
                      </a:cubicBezTo>
                      <a:cubicBezTo>
                        <a:pt x="7793" y="1216"/>
                        <a:pt x="5507" y="-1070"/>
                        <a:pt x="3507" y="549"/>
                      </a:cubicBezTo>
                      <a:cubicBezTo>
                        <a:pt x="-2208" y="4931"/>
                        <a:pt x="364" y="10455"/>
                        <a:pt x="2174" y="16265"/>
                      </a:cubicBezTo>
                      <a:cubicBezTo>
                        <a:pt x="2745" y="18170"/>
                        <a:pt x="5603" y="18361"/>
                        <a:pt x="6079" y="16361"/>
                      </a:cubicBezTo>
                      <a:lnTo>
                        <a:pt x="6079" y="16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1" name="Graphic 1">
                <a:extLst>
                  <a:ext uri="{FF2B5EF4-FFF2-40B4-BE49-F238E27FC236}">
                    <a16:creationId xmlns:a16="http://schemas.microsoft.com/office/drawing/2014/main" id="{4C84126B-1B7C-44C9-AE93-CB63AE28FA0E}"/>
                  </a:ext>
                </a:extLst>
              </p:cNvPr>
              <p:cNvGrpSpPr/>
              <p:nvPr/>
            </p:nvGrpSpPr>
            <p:grpSpPr>
              <a:xfrm>
                <a:off x="6180675" y="3432890"/>
                <a:ext cx="19960" cy="34684"/>
                <a:chOff x="6180675" y="3432890"/>
                <a:chExt cx="19960" cy="34684"/>
              </a:xfrm>
            </p:grpSpPr>
            <p:grpSp>
              <p:nvGrpSpPr>
                <p:cNvPr id="156" name="Graphic 1">
                  <a:extLst>
                    <a:ext uri="{FF2B5EF4-FFF2-40B4-BE49-F238E27FC236}">
                      <a16:creationId xmlns:a16="http://schemas.microsoft.com/office/drawing/2014/main" id="{DB6FD1F7-19AF-4C92-A716-B73861FBF5BD}"/>
                    </a:ext>
                  </a:extLst>
                </p:cNvPr>
                <p:cNvGrpSpPr/>
                <p:nvPr/>
              </p:nvGrpSpPr>
              <p:grpSpPr>
                <a:xfrm>
                  <a:off x="6180675" y="3432890"/>
                  <a:ext cx="19960" cy="34684"/>
                  <a:chOff x="6180675" y="3432890"/>
                  <a:chExt cx="19960" cy="34684"/>
                </a:xfrm>
              </p:grpSpPr>
              <p:sp>
                <p:nvSpPr>
                  <p:cNvPr id="158" name="Freeform: Shape 170">
                    <a:extLst>
                      <a:ext uri="{FF2B5EF4-FFF2-40B4-BE49-F238E27FC236}">
                        <a16:creationId xmlns:a16="http://schemas.microsoft.com/office/drawing/2014/main" id="{15C67C02-61E6-407E-BAC5-32C9DFA4A6E4}"/>
                      </a:ext>
                    </a:extLst>
                  </p:cNvPr>
                  <p:cNvSpPr/>
                  <p:nvPr/>
                </p:nvSpPr>
                <p:spPr>
                  <a:xfrm>
                    <a:off x="6185414" y="3435197"/>
                    <a:ext cx="15221" cy="32378"/>
                  </a:xfrm>
                  <a:custGeom>
                    <a:avLst/>
                    <a:gdLst>
                      <a:gd name="connsiteX0" fmla="*/ 2025 w 15221"/>
                      <a:gd name="connsiteY0" fmla="*/ 2565 h 32378"/>
                      <a:gd name="connsiteX1" fmla="*/ 11455 w 15221"/>
                      <a:gd name="connsiteY1" fmla="*/ 1517 h 32378"/>
                      <a:gd name="connsiteX2" fmla="*/ 14503 w 15221"/>
                      <a:gd name="connsiteY2" fmla="*/ 17805 h 32378"/>
                      <a:gd name="connsiteX3" fmla="*/ 10121 w 15221"/>
                      <a:gd name="connsiteY3" fmla="*/ 32378 h 32378"/>
                      <a:gd name="connsiteX4" fmla="*/ 120 w 15221"/>
                      <a:gd name="connsiteY4" fmla="*/ 10852 h 32378"/>
                      <a:gd name="connsiteX5" fmla="*/ 2025 w 15221"/>
                      <a:gd name="connsiteY5" fmla="*/ 2565 h 32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21" h="32378">
                        <a:moveTo>
                          <a:pt x="2025" y="2565"/>
                        </a:moveTo>
                        <a:cubicBezTo>
                          <a:pt x="4216" y="-388"/>
                          <a:pt x="8597" y="-864"/>
                          <a:pt x="11455" y="1517"/>
                        </a:cubicBezTo>
                        <a:cubicBezTo>
                          <a:pt x="15932" y="5232"/>
                          <a:pt x="15646" y="12185"/>
                          <a:pt x="14503" y="17805"/>
                        </a:cubicBezTo>
                        <a:cubicBezTo>
                          <a:pt x="13455" y="22758"/>
                          <a:pt x="12026" y="27711"/>
                          <a:pt x="10121" y="32378"/>
                        </a:cubicBezTo>
                        <a:cubicBezTo>
                          <a:pt x="3549" y="26092"/>
                          <a:pt x="882" y="19996"/>
                          <a:pt x="120" y="10852"/>
                        </a:cubicBezTo>
                        <a:cubicBezTo>
                          <a:pt x="25" y="9423"/>
                          <a:pt x="-547" y="6089"/>
                          <a:pt x="2025" y="2565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9" name="Freeform: Shape 171">
                    <a:extLst>
                      <a:ext uri="{FF2B5EF4-FFF2-40B4-BE49-F238E27FC236}">
                        <a16:creationId xmlns:a16="http://schemas.microsoft.com/office/drawing/2014/main" id="{257EC8D0-33C3-48B3-8362-DC92A3381C21}"/>
                      </a:ext>
                    </a:extLst>
                  </p:cNvPr>
                  <p:cNvSpPr/>
                  <p:nvPr/>
                </p:nvSpPr>
                <p:spPr>
                  <a:xfrm>
                    <a:off x="6180675" y="3432890"/>
                    <a:ext cx="15934" cy="34145"/>
                  </a:xfrm>
                  <a:custGeom>
                    <a:avLst/>
                    <a:gdLst>
                      <a:gd name="connsiteX0" fmla="*/ 13813 w 15934"/>
                      <a:gd name="connsiteY0" fmla="*/ 31827 h 34145"/>
                      <a:gd name="connsiteX1" fmla="*/ 15908 w 15934"/>
                      <a:gd name="connsiteY1" fmla="*/ 18492 h 34145"/>
                      <a:gd name="connsiteX2" fmla="*/ 13908 w 15934"/>
                      <a:gd name="connsiteY2" fmla="*/ 4586 h 34145"/>
                      <a:gd name="connsiteX3" fmla="*/ 287 w 15934"/>
                      <a:gd name="connsiteY3" fmla="*/ 9539 h 34145"/>
                      <a:gd name="connsiteX4" fmla="*/ 8383 w 15934"/>
                      <a:gd name="connsiteY4" fmla="*/ 32304 h 34145"/>
                      <a:gd name="connsiteX5" fmla="*/ 13813 w 15934"/>
                      <a:gd name="connsiteY5" fmla="*/ 31827 h 34145"/>
                      <a:gd name="connsiteX6" fmla="*/ 13813 w 15934"/>
                      <a:gd name="connsiteY6" fmla="*/ 31827 h 34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34" h="34145">
                        <a:moveTo>
                          <a:pt x="13813" y="31827"/>
                        </a:moveTo>
                        <a:cubicBezTo>
                          <a:pt x="15241" y="27446"/>
                          <a:pt x="16099" y="23160"/>
                          <a:pt x="15908" y="18492"/>
                        </a:cubicBezTo>
                        <a:cubicBezTo>
                          <a:pt x="15622" y="13825"/>
                          <a:pt x="15908" y="8872"/>
                          <a:pt x="13908" y="4586"/>
                        </a:cubicBezTo>
                        <a:cubicBezTo>
                          <a:pt x="10003" y="-3987"/>
                          <a:pt x="-1999" y="490"/>
                          <a:pt x="287" y="9539"/>
                        </a:cubicBezTo>
                        <a:cubicBezTo>
                          <a:pt x="2287" y="17349"/>
                          <a:pt x="6097" y="24493"/>
                          <a:pt x="8383" y="32304"/>
                        </a:cubicBezTo>
                        <a:cubicBezTo>
                          <a:pt x="9241" y="35352"/>
                          <a:pt x="13051" y="34209"/>
                          <a:pt x="13813" y="31827"/>
                        </a:cubicBezTo>
                        <a:lnTo>
                          <a:pt x="13813" y="31827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7" name="Freeform: Shape 169">
                  <a:extLst>
                    <a:ext uri="{FF2B5EF4-FFF2-40B4-BE49-F238E27FC236}">
                      <a16:creationId xmlns:a16="http://schemas.microsoft.com/office/drawing/2014/main" id="{4CF27140-4C06-4F11-AAB0-D8BAA7B5E32E}"/>
                    </a:ext>
                  </a:extLst>
                </p:cNvPr>
                <p:cNvSpPr/>
                <p:nvPr/>
              </p:nvSpPr>
              <p:spPr>
                <a:xfrm>
                  <a:off x="6185990" y="3439085"/>
                  <a:ext cx="8148" cy="16044"/>
                </a:xfrm>
                <a:custGeom>
                  <a:avLst/>
                  <a:gdLst>
                    <a:gd name="connsiteX0" fmla="*/ 7354 w 8148"/>
                    <a:gd name="connsiteY0" fmla="*/ 14012 h 16044"/>
                    <a:gd name="connsiteX1" fmla="*/ 7450 w 8148"/>
                    <a:gd name="connsiteY1" fmla="*/ 2201 h 16044"/>
                    <a:gd name="connsiteX2" fmla="*/ 2306 w 8148"/>
                    <a:gd name="connsiteY2" fmla="*/ 868 h 16044"/>
                    <a:gd name="connsiteX3" fmla="*/ 3640 w 8148"/>
                    <a:gd name="connsiteY3" fmla="*/ 14965 h 16044"/>
                    <a:gd name="connsiteX4" fmla="*/ 7354 w 8148"/>
                    <a:gd name="connsiteY4" fmla="*/ 14012 h 16044"/>
                    <a:gd name="connsiteX5" fmla="*/ 7354 w 8148"/>
                    <a:gd name="connsiteY5" fmla="*/ 14012 h 1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48" h="16044">
                      <a:moveTo>
                        <a:pt x="7354" y="14012"/>
                      </a:moveTo>
                      <a:cubicBezTo>
                        <a:pt x="7735" y="10202"/>
                        <a:pt x="8878" y="5916"/>
                        <a:pt x="7450" y="2201"/>
                      </a:cubicBezTo>
                      <a:cubicBezTo>
                        <a:pt x="6592" y="10"/>
                        <a:pt x="4211" y="-752"/>
                        <a:pt x="2306" y="868"/>
                      </a:cubicBezTo>
                      <a:cubicBezTo>
                        <a:pt x="-2457" y="5154"/>
                        <a:pt x="1258" y="10583"/>
                        <a:pt x="3640" y="14965"/>
                      </a:cubicBezTo>
                      <a:cubicBezTo>
                        <a:pt x="4592" y="16965"/>
                        <a:pt x="7164" y="15917"/>
                        <a:pt x="7354" y="14012"/>
                      </a:cubicBezTo>
                      <a:lnTo>
                        <a:pt x="7354" y="140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2" name="Graphic 1">
                <a:extLst>
                  <a:ext uri="{FF2B5EF4-FFF2-40B4-BE49-F238E27FC236}">
                    <a16:creationId xmlns:a16="http://schemas.microsoft.com/office/drawing/2014/main" id="{E8C8874B-CA27-47D8-BC9E-A3BBED3BF0F4}"/>
                  </a:ext>
                </a:extLst>
              </p:cNvPr>
              <p:cNvGrpSpPr/>
              <p:nvPr/>
            </p:nvGrpSpPr>
            <p:grpSpPr>
              <a:xfrm>
                <a:off x="6134910" y="3448332"/>
                <a:ext cx="20810" cy="22830"/>
                <a:chOff x="6134910" y="3448332"/>
                <a:chExt cx="20810" cy="22830"/>
              </a:xfrm>
            </p:grpSpPr>
            <p:grpSp>
              <p:nvGrpSpPr>
                <p:cNvPr id="152" name="Graphic 1">
                  <a:extLst>
                    <a:ext uri="{FF2B5EF4-FFF2-40B4-BE49-F238E27FC236}">
                      <a16:creationId xmlns:a16="http://schemas.microsoft.com/office/drawing/2014/main" id="{3DDEDE3C-08CB-4648-97AA-8963E6D5A468}"/>
                    </a:ext>
                  </a:extLst>
                </p:cNvPr>
                <p:cNvGrpSpPr/>
                <p:nvPr/>
              </p:nvGrpSpPr>
              <p:grpSpPr>
                <a:xfrm>
                  <a:off x="6134910" y="3448332"/>
                  <a:ext cx="20810" cy="22830"/>
                  <a:chOff x="6134910" y="3448332"/>
                  <a:chExt cx="20810" cy="22830"/>
                </a:xfrm>
              </p:grpSpPr>
              <p:sp>
                <p:nvSpPr>
                  <p:cNvPr id="154" name="Freeform: Shape 166">
                    <a:extLst>
                      <a:ext uri="{FF2B5EF4-FFF2-40B4-BE49-F238E27FC236}">
                        <a16:creationId xmlns:a16="http://schemas.microsoft.com/office/drawing/2014/main" id="{D7C4D86C-59DE-4C49-AD84-34C5A3789DFF}"/>
                      </a:ext>
                    </a:extLst>
                  </p:cNvPr>
                  <p:cNvSpPr/>
                  <p:nvPr/>
                </p:nvSpPr>
                <p:spPr>
                  <a:xfrm>
                    <a:off x="6139185" y="3448332"/>
                    <a:ext cx="16535" cy="21433"/>
                  </a:xfrm>
                  <a:custGeom>
                    <a:avLst/>
                    <a:gdLst>
                      <a:gd name="connsiteX0" fmla="*/ 57 w 16535"/>
                      <a:gd name="connsiteY0" fmla="*/ 4289 h 21433"/>
                      <a:gd name="connsiteX1" fmla="*/ 6058 w 16535"/>
                      <a:gd name="connsiteY1" fmla="*/ 98 h 21433"/>
                      <a:gd name="connsiteX2" fmla="*/ 14154 w 16535"/>
                      <a:gd name="connsiteY2" fmla="*/ 10004 h 21433"/>
                      <a:gd name="connsiteX3" fmla="*/ 16536 w 16535"/>
                      <a:gd name="connsiteY3" fmla="*/ 21434 h 21433"/>
                      <a:gd name="connsiteX4" fmla="*/ 1867 w 16535"/>
                      <a:gd name="connsiteY4" fmla="*/ 10575 h 21433"/>
                      <a:gd name="connsiteX5" fmla="*/ 57 w 16535"/>
                      <a:gd name="connsiteY5" fmla="*/ 4289 h 21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35" h="21433">
                        <a:moveTo>
                          <a:pt x="57" y="4289"/>
                        </a:moveTo>
                        <a:cubicBezTo>
                          <a:pt x="438" y="1527"/>
                          <a:pt x="3296" y="-474"/>
                          <a:pt x="6058" y="98"/>
                        </a:cubicBezTo>
                        <a:cubicBezTo>
                          <a:pt x="10440" y="1050"/>
                          <a:pt x="12821" y="5718"/>
                          <a:pt x="14154" y="10004"/>
                        </a:cubicBezTo>
                        <a:cubicBezTo>
                          <a:pt x="15297" y="13719"/>
                          <a:pt x="16059" y="17624"/>
                          <a:pt x="16536" y="21434"/>
                        </a:cubicBezTo>
                        <a:cubicBezTo>
                          <a:pt x="9773" y="19624"/>
                          <a:pt x="5772" y="16481"/>
                          <a:pt x="1867" y="10575"/>
                        </a:cubicBezTo>
                        <a:cubicBezTo>
                          <a:pt x="1296" y="9623"/>
                          <a:pt x="-324" y="7527"/>
                          <a:pt x="57" y="4289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5" name="Freeform: Shape 167">
                    <a:extLst>
                      <a:ext uri="{FF2B5EF4-FFF2-40B4-BE49-F238E27FC236}">
                        <a16:creationId xmlns:a16="http://schemas.microsoft.com/office/drawing/2014/main" id="{70BF526C-30C3-4AD1-B47D-D323288FDFAD}"/>
                      </a:ext>
                    </a:extLst>
                  </p:cNvPr>
                  <p:cNvSpPr/>
                  <p:nvPr/>
                </p:nvSpPr>
                <p:spPr>
                  <a:xfrm>
                    <a:off x="6134910" y="3448447"/>
                    <a:ext cx="19121" cy="22716"/>
                  </a:xfrm>
                  <a:custGeom>
                    <a:avLst/>
                    <a:gdLst>
                      <a:gd name="connsiteX0" fmla="*/ 19096 w 19121"/>
                      <a:gd name="connsiteY0" fmla="*/ 19795 h 22716"/>
                      <a:gd name="connsiteX1" fmla="*/ 15572 w 19121"/>
                      <a:gd name="connsiteY1" fmla="*/ 9984 h 22716"/>
                      <a:gd name="connsiteX2" fmla="*/ 9095 w 19121"/>
                      <a:gd name="connsiteY2" fmla="*/ 1317 h 22716"/>
                      <a:gd name="connsiteX3" fmla="*/ 1761 w 19121"/>
                      <a:gd name="connsiteY3" fmla="*/ 9699 h 22716"/>
                      <a:gd name="connsiteX4" fmla="*/ 15572 w 19121"/>
                      <a:gd name="connsiteY4" fmla="*/ 22081 h 22716"/>
                      <a:gd name="connsiteX5" fmla="*/ 19096 w 19121"/>
                      <a:gd name="connsiteY5" fmla="*/ 19795 h 22716"/>
                      <a:gd name="connsiteX6" fmla="*/ 19096 w 19121"/>
                      <a:gd name="connsiteY6" fmla="*/ 19795 h 22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121" h="22716">
                        <a:moveTo>
                          <a:pt x="19096" y="19795"/>
                        </a:moveTo>
                        <a:cubicBezTo>
                          <a:pt x="18429" y="16271"/>
                          <a:pt x="17477" y="13032"/>
                          <a:pt x="15572" y="9984"/>
                        </a:cubicBezTo>
                        <a:cubicBezTo>
                          <a:pt x="13667" y="6936"/>
                          <a:pt x="12048" y="3507"/>
                          <a:pt x="9095" y="1317"/>
                        </a:cubicBezTo>
                        <a:cubicBezTo>
                          <a:pt x="3285" y="-3065"/>
                          <a:pt x="-3192" y="4460"/>
                          <a:pt x="1761" y="9699"/>
                        </a:cubicBezTo>
                        <a:cubicBezTo>
                          <a:pt x="6047" y="14271"/>
                          <a:pt x="11190" y="17700"/>
                          <a:pt x="15572" y="22081"/>
                        </a:cubicBezTo>
                        <a:cubicBezTo>
                          <a:pt x="17191" y="23796"/>
                          <a:pt x="19382" y="21700"/>
                          <a:pt x="19096" y="19795"/>
                        </a:cubicBezTo>
                        <a:lnTo>
                          <a:pt x="19096" y="19795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53" name="Freeform: Shape 165">
                  <a:extLst>
                    <a:ext uri="{FF2B5EF4-FFF2-40B4-BE49-F238E27FC236}">
                      <a16:creationId xmlns:a16="http://schemas.microsoft.com/office/drawing/2014/main" id="{17D90DE8-B4FA-4230-9625-08A04C6A5B98}"/>
                    </a:ext>
                  </a:extLst>
                </p:cNvPr>
                <p:cNvSpPr/>
                <p:nvPr/>
              </p:nvSpPr>
              <p:spPr>
                <a:xfrm>
                  <a:off x="6139287" y="3451383"/>
                  <a:ext cx="10339" cy="12125"/>
                </a:xfrm>
                <a:custGeom>
                  <a:avLst/>
                  <a:gdLst>
                    <a:gd name="connsiteX0" fmla="*/ 10243 w 10339"/>
                    <a:gd name="connsiteY0" fmla="*/ 9620 h 12125"/>
                    <a:gd name="connsiteX1" fmla="*/ 5195 w 10339"/>
                    <a:gd name="connsiteY1" fmla="*/ 381 h 12125"/>
                    <a:gd name="connsiteX2" fmla="*/ 1004 w 10339"/>
                    <a:gd name="connsiteY2" fmla="*/ 1524 h 12125"/>
                    <a:gd name="connsiteX3" fmla="*/ 7290 w 10339"/>
                    <a:gd name="connsiteY3" fmla="*/ 11906 h 12125"/>
                    <a:gd name="connsiteX4" fmla="*/ 10243 w 10339"/>
                    <a:gd name="connsiteY4" fmla="*/ 9620 h 12125"/>
                    <a:gd name="connsiteX5" fmla="*/ 10243 w 10339"/>
                    <a:gd name="connsiteY5" fmla="*/ 9620 h 12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9" h="12125">
                      <a:moveTo>
                        <a:pt x="10243" y="9620"/>
                      </a:moveTo>
                      <a:cubicBezTo>
                        <a:pt x="9195" y="6382"/>
                        <a:pt x="8624" y="2095"/>
                        <a:pt x="5195" y="381"/>
                      </a:cubicBezTo>
                      <a:cubicBezTo>
                        <a:pt x="3671" y="-381"/>
                        <a:pt x="1956" y="0"/>
                        <a:pt x="1004" y="1524"/>
                      </a:cubicBezTo>
                      <a:cubicBezTo>
                        <a:pt x="-2330" y="6667"/>
                        <a:pt x="3385" y="9811"/>
                        <a:pt x="7290" y="11906"/>
                      </a:cubicBezTo>
                      <a:cubicBezTo>
                        <a:pt x="8719" y="12668"/>
                        <a:pt x="10814" y="11335"/>
                        <a:pt x="10243" y="9620"/>
                      </a:cubicBezTo>
                      <a:lnTo>
                        <a:pt x="10243" y="96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3" name="Graphic 1">
                <a:extLst>
                  <a:ext uri="{FF2B5EF4-FFF2-40B4-BE49-F238E27FC236}">
                    <a16:creationId xmlns:a16="http://schemas.microsoft.com/office/drawing/2014/main" id="{D83AF7F7-8E13-4D91-A234-53DCD7469C31}"/>
                  </a:ext>
                </a:extLst>
              </p:cNvPr>
              <p:cNvGrpSpPr/>
              <p:nvPr/>
            </p:nvGrpSpPr>
            <p:grpSpPr>
              <a:xfrm>
                <a:off x="6365101" y="3469021"/>
                <a:ext cx="21910" cy="22461"/>
                <a:chOff x="6365101" y="3469021"/>
                <a:chExt cx="21910" cy="22461"/>
              </a:xfrm>
            </p:grpSpPr>
            <p:grpSp>
              <p:nvGrpSpPr>
                <p:cNvPr id="148" name="Graphic 1">
                  <a:extLst>
                    <a:ext uri="{FF2B5EF4-FFF2-40B4-BE49-F238E27FC236}">
                      <a16:creationId xmlns:a16="http://schemas.microsoft.com/office/drawing/2014/main" id="{9B97AA62-913A-4654-9426-D7DE4E597245}"/>
                    </a:ext>
                  </a:extLst>
                </p:cNvPr>
                <p:cNvGrpSpPr/>
                <p:nvPr/>
              </p:nvGrpSpPr>
              <p:grpSpPr>
                <a:xfrm>
                  <a:off x="6365101" y="3469021"/>
                  <a:ext cx="21910" cy="22461"/>
                  <a:chOff x="6365101" y="3469021"/>
                  <a:chExt cx="21910" cy="22461"/>
                </a:xfrm>
              </p:grpSpPr>
              <p:sp>
                <p:nvSpPr>
                  <p:cNvPr id="150" name="Freeform: Shape 162">
                    <a:extLst>
                      <a:ext uri="{FF2B5EF4-FFF2-40B4-BE49-F238E27FC236}">
                        <a16:creationId xmlns:a16="http://schemas.microsoft.com/office/drawing/2014/main" id="{E738A913-E963-4B7E-8EF9-3FD01082FF6A}"/>
                      </a:ext>
                    </a:extLst>
                  </p:cNvPr>
                  <p:cNvSpPr/>
                  <p:nvPr/>
                </p:nvSpPr>
                <p:spPr>
                  <a:xfrm>
                    <a:off x="6366795" y="3473287"/>
                    <a:ext cx="20217" cy="18196"/>
                  </a:xfrm>
                  <a:custGeom>
                    <a:avLst/>
                    <a:gdLst>
                      <a:gd name="connsiteX0" fmla="*/ 15431 w 20217"/>
                      <a:gd name="connsiteY0" fmla="*/ 4 h 18196"/>
                      <a:gd name="connsiteX1" fmla="*/ 20193 w 20217"/>
                      <a:gd name="connsiteY1" fmla="*/ 5528 h 18196"/>
                      <a:gd name="connsiteX2" fmla="*/ 11144 w 20217"/>
                      <a:gd name="connsiteY2" fmla="*/ 14577 h 18196"/>
                      <a:gd name="connsiteX3" fmla="*/ 0 w 20217"/>
                      <a:gd name="connsiteY3" fmla="*/ 18196 h 18196"/>
                      <a:gd name="connsiteX4" fmla="*/ 9239 w 20217"/>
                      <a:gd name="connsiteY4" fmla="*/ 2480 h 18196"/>
                      <a:gd name="connsiteX5" fmla="*/ 15431 w 20217"/>
                      <a:gd name="connsiteY5" fmla="*/ 4 h 1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17" h="18196">
                        <a:moveTo>
                          <a:pt x="15431" y="4"/>
                        </a:moveTo>
                        <a:cubicBezTo>
                          <a:pt x="18193" y="99"/>
                          <a:pt x="20479" y="2671"/>
                          <a:pt x="20193" y="5528"/>
                        </a:cubicBezTo>
                        <a:cubicBezTo>
                          <a:pt x="19717" y="10005"/>
                          <a:pt x="15335" y="12862"/>
                          <a:pt x="11144" y="14577"/>
                        </a:cubicBezTo>
                        <a:cubicBezTo>
                          <a:pt x="7525" y="16101"/>
                          <a:pt x="3810" y="17339"/>
                          <a:pt x="0" y="18196"/>
                        </a:cubicBezTo>
                        <a:cubicBezTo>
                          <a:pt x="1143" y="11243"/>
                          <a:pt x="3810" y="6957"/>
                          <a:pt x="9239" y="2480"/>
                        </a:cubicBezTo>
                        <a:cubicBezTo>
                          <a:pt x="10192" y="1718"/>
                          <a:pt x="12097" y="-92"/>
                          <a:pt x="15431" y="4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1" name="Freeform: Shape 163">
                    <a:extLst>
                      <a:ext uri="{FF2B5EF4-FFF2-40B4-BE49-F238E27FC236}">
                        <a16:creationId xmlns:a16="http://schemas.microsoft.com/office/drawing/2014/main" id="{B6743F46-C36A-4131-BFAD-615226407FF7}"/>
                      </a:ext>
                    </a:extLst>
                  </p:cNvPr>
                  <p:cNvSpPr/>
                  <p:nvPr/>
                </p:nvSpPr>
                <p:spPr>
                  <a:xfrm>
                    <a:off x="6365101" y="3469021"/>
                    <a:ext cx="21404" cy="20564"/>
                  </a:xfrm>
                  <a:custGeom>
                    <a:avLst/>
                    <a:gdLst>
                      <a:gd name="connsiteX0" fmla="*/ 3122 w 21404"/>
                      <a:gd name="connsiteY0" fmla="*/ 20462 h 20564"/>
                      <a:gd name="connsiteX1" fmla="*/ 12457 w 21404"/>
                      <a:gd name="connsiteY1" fmla="*/ 15985 h 20564"/>
                      <a:gd name="connsiteX2" fmla="*/ 20458 w 21404"/>
                      <a:gd name="connsiteY2" fmla="*/ 8651 h 20564"/>
                      <a:gd name="connsiteX3" fmla="*/ 11409 w 21404"/>
                      <a:gd name="connsiteY3" fmla="*/ 2174 h 20564"/>
                      <a:gd name="connsiteX4" fmla="*/ 550 w 21404"/>
                      <a:gd name="connsiteY4" fmla="*/ 17223 h 20564"/>
                      <a:gd name="connsiteX5" fmla="*/ 3122 w 21404"/>
                      <a:gd name="connsiteY5" fmla="*/ 20462 h 20564"/>
                      <a:gd name="connsiteX6" fmla="*/ 3122 w 21404"/>
                      <a:gd name="connsiteY6" fmla="*/ 20462 h 2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404" h="20564">
                        <a:moveTo>
                          <a:pt x="3122" y="20462"/>
                        </a:moveTo>
                        <a:cubicBezTo>
                          <a:pt x="6551" y="19414"/>
                          <a:pt x="9599" y="18176"/>
                          <a:pt x="12457" y="15985"/>
                        </a:cubicBezTo>
                        <a:cubicBezTo>
                          <a:pt x="15314" y="13794"/>
                          <a:pt x="18553" y="11794"/>
                          <a:pt x="20458" y="8651"/>
                        </a:cubicBezTo>
                        <a:cubicBezTo>
                          <a:pt x="24172" y="2459"/>
                          <a:pt x="16076" y="-3256"/>
                          <a:pt x="11409" y="2174"/>
                        </a:cubicBezTo>
                        <a:cubicBezTo>
                          <a:pt x="7313" y="6841"/>
                          <a:pt x="4456" y="12461"/>
                          <a:pt x="550" y="17223"/>
                        </a:cubicBezTo>
                        <a:cubicBezTo>
                          <a:pt x="-1069" y="19128"/>
                          <a:pt x="1217" y="21033"/>
                          <a:pt x="3122" y="20462"/>
                        </a:cubicBezTo>
                        <a:lnTo>
                          <a:pt x="3122" y="2046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9" name="Freeform: Shape 161">
                  <a:extLst>
                    <a:ext uri="{FF2B5EF4-FFF2-40B4-BE49-F238E27FC236}">
                      <a16:creationId xmlns:a16="http://schemas.microsoft.com/office/drawing/2014/main" id="{A281AD32-876D-4317-8CB2-DC7756BACC35}"/>
                    </a:ext>
                  </a:extLst>
                </p:cNvPr>
                <p:cNvSpPr/>
                <p:nvPr/>
              </p:nvSpPr>
              <p:spPr>
                <a:xfrm>
                  <a:off x="6372077" y="3473682"/>
                  <a:ext cx="11721" cy="10668"/>
                </a:xfrm>
                <a:custGeom>
                  <a:avLst/>
                  <a:gdLst>
                    <a:gd name="connsiteX0" fmla="*/ 3100 w 11721"/>
                    <a:gd name="connsiteY0" fmla="*/ 10467 h 10668"/>
                    <a:gd name="connsiteX1" fmla="*/ 11577 w 11721"/>
                    <a:gd name="connsiteY1" fmla="*/ 4180 h 10668"/>
                    <a:gd name="connsiteX2" fmla="*/ 10148 w 11721"/>
                    <a:gd name="connsiteY2" fmla="*/ 751 h 10668"/>
                    <a:gd name="connsiteX3" fmla="*/ 147 w 11721"/>
                    <a:gd name="connsiteY3" fmla="*/ 8181 h 10668"/>
                    <a:gd name="connsiteX4" fmla="*/ 3100 w 11721"/>
                    <a:gd name="connsiteY4" fmla="*/ 10467 h 10668"/>
                    <a:gd name="connsiteX5" fmla="*/ 3100 w 11721"/>
                    <a:gd name="connsiteY5" fmla="*/ 10467 h 10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21" h="10668">
                      <a:moveTo>
                        <a:pt x="3100" y="10467"/>
                      </a:moveTo>
                      <a:cubicBezTo>
                        <a:pt x="6529" y="8943"/>
                        <a:pt x="10148" y="7990"/>
                        <a:pt x="11577" y="4180"/>
                      </a:cubicBezTo>
                      <a:cubicBezTo>
                        <a:pt x="12053" y="2942"/>
                        <a:pt x="11291" y="1323"/>
                        <a:pt x="10148" y="751"/>
                      </a:cubicBezTo>
                      <a:cubicBezTo>
                        <a:pt x="4338" y="-2106"/>
                        <a:pt x="1862" y="3799"/>
                        <a:pt x="147" y="8181"/>
                      </a:cubicBezTo>
                      <a:cubicBezTo>
                        <a:pt x="-615" y="10086"/>
                        <a:pt x="1766" y="11134"/>
                        <a:pt x="3100" y="10467"/>
                      </a:cubicBezTo>
                      <a:lnTo>
                        <a:pt x="3100" y="10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4" name="Graphic 1">
                <a:extLst>
                  <a:ext uri="{FF2B5EF4-FFF2-40B4-BE49-F238E27FC236}">
                    <a16:creationId xmlns:a16="http://schemas.microsoft.com/office/drawing/2014/main" id="{245A62A7-D566-43AA-B99A-645BCE9D8B19}"/>
                  </a:ext>
                </a:extLst>
              </p:cNvPr>
              <p:cNvGrpSpPr/>
              <p:nvPr/>
            </p:nvGrpSpPr>
            <p:grpSpPr>
              <a:xfrm>
                <a:off x="6379749" y="3532241"/>
                <a:ext cx="27086" cy="15286"/>
                <a:chOff x="6379749" y="3532241"/>
                <a:chExt cx="27086" cy="15286"/>
              </a:xfrm>
            </p:grpSpPr>
            <p:grpSp>
              <p:nvGrpSpPr>
                <p:cNvPr id="144" name="Graphic 1">
                  <a:extLst>
                    <a:ext uri="{FF2B5EF4-FFF2-40B4-BE49-F238E27FC236}">
                      <a16:creationId xmlns:a16="http://schemas.microsoft.com/office/drawing/2014/main" id="{CE754ED9-3F79-4CAA-9C04-5B94E05435DC}"/>
                    </a:ext>
                  </a:extLst>
                </p:cNvPr>
                <p:cNvGrpSpPr/>
                <p:nvPr/>
              </p:nvGrpSpPr>
              <p:grpSpPr>
                <a:xfrm>
                  <a:off x="6379749" y="3532241"/>
                  <a:ext cx="27086" cy="15286"/>
                  <a:chOff x="6379749" y="3532241"/>
                  <a:chExt cx="27086" cy="15286"/>
                </a:xfrm>
              </p:grpSpPr>
              <p:sp>
                <p:nvSpPr>
                  <p:cNvPr id="146" name="Freeform: Shape 158">
                    <a:extLst>
                      <a:ext uri="{FF2B5EF4-FFF2-40B4-BE49-F238E27FC236}">
                        <a16:creationId xmlns:a16="http://schemas.microsoft.com/office/drawing/2014/main" id="{33D4C4B6-97AF-403E-95C8-34C963794E01}"/>
                      </a:ext>
                    </a:extLst>
                  </p:cNvPr>
                  <p:cNvSpPr/>
                  <p:nvPr/>
                </p:nvSpPr>
                <p:spPr>
                  <a:xfrm>
                    <a:off x="6379749" y="3534250"/>
                    <a:ext cx="24056" cy="13278"/>
                  </a:xfrm>
                  <a:custGeom>
                    <a:avLst/>
                    <a:gdLst>
                      <a:gd name="connsiteX0" fmla="*/ 23431 w 24056"/>
                      <a:gd name="connsiteY0" fmla="*/ 5620 h 13278"/>
                      <a:gd name="connsiteX1" fmla="*/ 21241 w 24056"/>
                      <a:gd name="connsiteY1" fmla="*/ 12574 h 13278"/>
                      <a:gd name="connsiteX2" fmla="*/ 8858 w 24056"/>
                      <a:gd name="connsiteY2" fmla="*/ 9621 h 13278"/>
                      <a:gd name="connsiteX3" fmla="*/ 0 w 24056"/>
                      <a:gd name="connsiteY3" fmla="*/ 2001 h 13278"/>
                      <a:gd name="connsiteX4" fmla="*/ 18288 w 24056"/>
                      <a:gd name="connsiteY4" fmla="*/ 1715 h 13278"/>
                      <a:gd name="connsiteX5" fmla="*/ 23431 w 24056"/>
                      <a:gd name="connsiteY5" fmla="*/ 5620 h 1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056" h="13278">
                        <a:moveTo>
                          <a:pt x="23431" y="5620"/>
                        </a:moveTo>
                        <a:cubicBezTo>
                          <a:pt x="24860" y="8097"/>
                          <a:pt x="23717" y="11335"/>
                          <a:pt x="21241" y="12574"/>
                        </a:cubicBezTo>
                        <a:cubicBezTo>
                          <a:pt x="17240" y="14479"/>
                          <a:pt x="12478" y="12193"/>
                          <a:pt x="8858" y="9621"/>
                        </a:cubicBezTo>
                        <a:cubicBezTo>
                          <a:pt x="5715" y="7335"/>
                          <a:pt x="2667" y="4763"/>
                          <a:pt x="0" y="2001"/>
                        </a:cubicBezTo>
                        <a:cubicBezTo>
                          <a:pt x="6477" y="-666"/>
                          <a:pt x="11621" y="-571"/>
                          <a:pt x="18288" y="1715"/>
                        </a:cubicBezTo>
                        <a:cubicBezTo>
                          <a:pt x="19240" y="2096"/>
                          <a:pt x="21812" y="2763"/>
                          <a:pt x="23431" y="5620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7" name="Freeform: Shape 159">
                    <a:extLst>
                      <a:ext uri="{FF2B5EF4-FFF2-40B4-BE49-F238E27FC236}">
                        <a16:creationId xmlns:a16="http://schemas.microsoft.com/office/drawing/2014/main" id="{13477EA7-9340-4C0C-B35F-45A02A73A560}"/>
                      </a:ext>
                    </a:extLst>
                  </p:cNvPr>
                  <p:cNvSpPr/>
                  <p:nvPr/>
                </p:nvSpPr>
                <p:spPr>
                  <a:xfrm>
                    <a:off x="6381200" y="3532241"/>
                    <a:ext cx="25635" cy="12680"/>
                  </a:xfrm>
                  <a:custGeom>
                    <a:avLst/>
                    <a:gdLst>
                      <a:gd name="connsiteX0" fmla="*/ 835 w 25635"/>
                      <a:gd name="connsiteY0" fmla="*/ 4104 h 12680"/>
                      <a:gd name="connsiteX1" fmla="*/ 9502 w 25635"/>
                      <a:gd name="connsiteY1" fmla="*/ 9724 h 12680"/>
                      <a:gd name="connsiteX2" fmla="*/ 19885 w 25635"/>
                      <a:gd name="connsiteY2" fmla="*/ 12677 h 12680"/>
                      <a:gd name="connsiteX3" fmla="*/ 20647 w 25635"/>
                      <a:gd name="connsiteY3" fmla="*/ 1533 h 12680"/>
                      <a:gd name="connsiteX4" fmla="*/ 2168 w 25635"/>
                      <a:gd name="connsiteY4" fmla="*/ 9 h 12680"/>
                      <a:gd name="connsiteX5" fmla="*/ 835 w 25635"/>
                      <a:gd name="connsiteY5" fmla="*/ 4104 h 12680"/>
                      <a:gd name="connsiteX6" fmla="*/ 835 w 25635"/>
                      <a:gd name="connsiteY6" fmla="*/ 4104 h 12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635" h="12680">
                        <a:moveTo>
                          <a:pt x="835" y="4104"/>
                        </a:moveTo>
                        <a:cubicBezTo>
                          <a:pt x="3502" y="6486"/>
                          <a:pt x="6169" y="8486"/>
                          <a:pt x="9502" y="9724"/>
                        </a:cubicBezTo>
                        <a:cubicBezTo>
                          <a:pt x="12836" y="10962"/>
                          <a:pt x="16265" y="12772"/>
                          <a:pt x="19885" y="12677"/>
                        </a:cubicBezTo>
                        <a:cubicBezTo>
                          <a:pt x="27124" y="12677"/>
                          <a:pt x="27695" y="2771"/>
                          <a:pt x="20647" y="1533"/>
                        </a:cubicBezTo>
                        <a:cubicBezTo>
                          <a:pt x="14455" y="485"/>
                          <a:pt x="8264" y="961"/>
                          <a:pt x="2168" y="9"/>
                        </a:cubicBezTo>
                        <a:cubicBezTo>
                          <a:pt x="-213" y="-182"/>
                          <a:pt x="-594" y="2866"/>
                          <a:pt x="835" y="4104"/>
                        </a:cubicBezTo>
                        <a:lnTo>
                          <a:pt x="835" y="4104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5" name="Freeform: Shape 157">
                  <a:extLst>
                    <a:ext uri="{FF2B5EF4-FFF2-40B4-BE49-F238E27FC236}">
                      <a16:creationId xmlns:a16="http://schemas.microsoft.com/office/drawing/2014/main" id="{9F9EBF2E-8C74-4B04-9947-D5971199E2C7}"/>
                    </a:ext>
                  </a:extLst>
                </p:cNvPr>
                <p:cNvSpPr/>
                <p:nvPr/>
              </p:nvSpPr>
              <p:spPr>
                <a:xfrm>
                  <a:off x="6389160" y="3535326"/>
                  <a:ext cx="13073" cy="8419"/>
                </a:xfrm>
                <a:custGeom>
                  <a:avLst/>
                  <a:gdLst>
                    <a:gd name="connsiteX0" fmla="*/ 971 w 13073"/>
                    <a:gd name="connsiteY0" fmla="*/ 4259 h 8419"/>
                    <a:gd name="connsiteX1" fmla="*/ 10782 w 13073"/>
                    <a:gd name="connsiteY1" fmla="*/ 8259 h 8419"/>
                    <a:gd name="connsiteX2" fmla="*/ 13068 w 13073"/>
                    <a:gd name="connsiteY2" fmla="*/ 5306 h 8419"/>
                    <a:gd name="connsiteX3" fmla="*/ 1542 w 13073"/>
                    <a:gd name="connsiteY3" fmla="*/ 544 h 8419"/>
                    <a:gd name="connsiteX4" fmla="*/ 971 w 13073"/>
                    <a:gd name="connsiteY4" fmla="*/ 4259 h 8419"/>
                    <a:gd name="connsiteX5" fmla="*/ 971 w 13073"/>
                    <a:gd name="connsiteY5" fmla="*/ 4259 h 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3" h="8419">
                      <a:moveTo>
                        <a:pt x="971" y="4259"/>
                      </a:moveTo>
                      <a:cubicBezTo>
                        <a:pt x="4114" y="6354"/>
                        <a:pt x="6781" y="9116"/>
                        <a:pt x="10782" y="8259"/>
                      </a:cubicBezTo>
                      <a:cubicBezTo>
                        <a:pt x="12020" y="7973"/>
                        <a:pt x="13163" y="6545"/>
                        <a:pt x="13068" y="5306"/>
                      </a:cubicBezTo>
                      <a:cubicBezTo>
                        <a:pt x="12496" y="-1171"/>
                        <a:pt x="6305" y="-218"/>
                        <a:pt x="1542" y="544"/>
                      </a:cubicBezTo>
                      <a:cubicBezTo>
                        <a:pt x="-458" y="830"/>
                        <a:pt x="-363" y="3306"/>
                        <a:pt x="971" y="4259"/>
                      </a:cubicBezTo>
                      <a:lnTo>
                        <a:pt x="971" y="42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5" name="Graphic 1">
                <a:extLst>
                  <a:ext uri="{FF2B5EF4-FFF2-40B4-BE49-F238E27FC236}">
                    <a16:creationId xmlns:a16="http://schemas.microsoft.com/office/drawing/2014/main" id="{D7B20B19-33DF-48D6-AF45-193B68B8AD4D}"/>
                  </a:ext>
                </a:extLst>
              </p:cNvPr>
              <p:cNvGrpSpPr/>
              <p:nvPr/>
            </p:nvGrpSpPr>
            <p:grpSpPr>
              <a:xfrm>
                <a:off x="6120964" y="3534047"/>
                <a:ext cx="24786" cy="17446"/>
                <a:chOff x="6120964" y="3534047"/>
                <a:chExt cx="24786" cy="17446"/>
              </a:xfrm>
            </p:grpSpPr>
            <p:grpSp>
              <p:nvGrpSpPr>
                <p:cNvPr id="140" name="Graphic 1">
                  <a:extLst>
                    <a:ext uri="{FF2B5EF4-FFF2-40B4-BE49-F238E27FC236}">
                      <a16:creationId xmlns:a16="http://schemas.microsoft.com/office/drawing/2014/main" id="{E6333E3B-DBAF-49BA-943E-ABF553341C2F}"/>
                    </a:ext>
                  </a:extLst>
                </p:cNvPr>
                <p:cNvGrpSpPr/>
                <p:nvPr/>
              </p:nvGrpSpPr>
              <p:grpSpPr>
                <a:xfrm>
                  <a:off x="6120964" y="3534047"/>
                  <a:ext cx="24786" cy="17446"/>
                  <a:chOff x="6120964" y="3534047"/>
                  <a:chExt cx="24786" cy="17446"/>
                </a:xfrm>
              </p:grpSpPr>
              <p:sp>
                <p:nvSpPr>
                  <p:cNvPr id="142" name="Freeform: Shape 154">
                    <a:extLst>
                      <a:ext uri="{FF2B5EF4-FFF2-40B4-BE49-F238E27FC236}">
                        <a16:creationId xmlns:a16="http://schemas.microsoft.com/office/drawing/2014/main" id="{06E4C5A3-FBE4-4003-9A47-95899FD51324}"/>
                      </a:ext>
                    </a:extLst>
                  </p:cNvPr>
                  <p:cNvSpPr/>
                  <p:nvPr/>
                </p:nvSpPr>
                <p:spPr>
                  <a:xfrm>
                    <a:off x="6121767" y="3534047"/>
                    <a:ext cx="23571" cy="13268"/>
                  </a:xfrm>
                  <a:custGeom>
                    <a:avLst/>
                    <a:gdLst>
                      <a:gd name="connsiteX0" fmla="*/ 3188 w 23571"/>
                      <a:gd name="connsiteY0" fmla="*/ 12777 h 13268"/>
                      <a:gd name="connsiteX1" fmla="*/ 426 w 23571"/>
                      <a:gd name="connsiteY1" fmla="*/ 6014 h 13268"/>
                      <a:gd name="connsiteX2" fmla="*/ 11856 w 23571"/>
                      <a:gd name="connsiteY2" fmla="*/ 204 h 13268"/>
                      <a:gd name="connsiteX3" fmla="*/ 23571 w 23571"/>
                      <a:gd name="connsiteY3" fmla="*/ 299 h 13268"/>
                      <a:gd name="connsiteX4" fmla="*/ 9855 w 23571"/>
                      <a:gd name="connsiteY4" fmla="*/ 12300 h 13268"/>
                      <a:gd name="connsiteX5" fmla="*/ 3188 w 23571"/>
                      <a:gd name="connsiteY5" fmla="*/ 12777 h 1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571" h="13268">
                        <a:moveTo>
                          <a:pt x="3188" y="12777"/>
                        </a:moveTo>
                        <a:cubicBezTo>
                          <a:pt x="521" y="11824"/>
                          <a:pt x="-717" y="8586"/>
                          <a:pt x="426" y="6014"/>
                        </a:cubicBezTo>
                        <a:cubicBezTo>
                          <a:pt x="2235" y="1918"/>
                          <a:pt x="7379" y="585"/>
                          <a:pt x="11856" y="204"/>
                        </a:cubicBezTo>
                        <a:cubicBezTo>
                          <a:pt x="15761" y="-82"/>
                          <a:pt x="19666" y="-82"/>
                          <a:pt x="23571" y="299"/>
                        </a:cubicBezTo>
                        <a:cubicBezTo>
                          <a:pt x="20333" y="6585"/>
                          <a:pt x="16428" y="9824"/>
                          <a:pt x="9855" y="12300"/>
                        </a:cubicBezTo>
                        <a:cubicBezTo>
                          <a:pt x="8712" y="12777"/>
                          <a:pt x="6331" y="13920"/>
                          <a:pt x="3188" y="1277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" name="Freeform: Shape 155">
                    <a:extLst>
                      <a:ext uri="{FF2B5EF4-FFF2-40B4-BE49-F238E27FC236}">
                        <a16:creationId xmlns:a16="http://schemas.microsoft.com/office/drawing/2014/main" id="{1DA9FF13-2E73-4D22-8CBD-1319BA30A4FA}"/>
                      </a:ext>
                    </a:extLst>
                  </p:cNvPr>
                  <p:cNvSpPr/>
                  <p:nvPr/>
                </p:nvSpPr>
                <p:spPr>
                  <a:xfrm>
                    <a:off x="6120964" y="3535757"/>
                    <a:ext cx="24786" cy="15735"/>
                  </a:xfrm>
                  <a:custGeom>
                    <a:avLst/>
                    <a:gdLst>
                      <a:gd name="connsiteX0" fmla="*/ 22374 w 24786"/>
                      <a:gd name="connsiteY0" fmla="*/ 17 h 15735"/>
                      <a:gd name="connsiteX1" fmla="*/ 12087 w 24786"/>
                      <a:gd name="connsiteY1" fmla="*/ 1351 h 15735"/>
                      <a:gd name="connsiteX2" fmla="*/ 2181 w 24786"/>
                      <a:gd name="connsiteY2" fmla="*/ 5827 h 15735"/>
                      <a:gd name="connsiteX3" fmla="*/ 8753 w 24786"/>
                      <a:gd name="connsiteY3" fmla="*/ 14781 h 15735"/>
                      <a:gd name="connsiteX4" fmla="*/ 23803 w 24786"/>
                      <a:gd name="connsiteY4" fmla="*/ 3922 h 15735"/>
                      <a:gd name="connsiteX5" fmla="*/ 22374 w 24786"/>
                      <a:gd name="connsiteY5" fmla="*/ 17 h 15735"/>
                      <a:gd name="connsiteX6" fmla="*/ 22374 w 24786"/>
                      <a:gd name="connsiteY6" fmla="*/ 17 h 1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86" h="15735">
                        <a:moveTo>
                          <a:pt x="22374" y="17"/>
                        </a:moveTo>
                        <a:cubicBezTo>
                          <a:pt x="18850" y="-78"/>
                          <a:pt x="15421" y="208"/>
                          <a:pt x="12087" y="1351"/>
                        </a:cubicBezTo>
                        <a:cubicBezTo>
                          <a:pt x="8658" y="2589"/>
                          <a:pt x="5038" y="3446"/>
                          <a:pt x="2181" y="5827"/>
                        </a:cubicBezTo>
                        <a:cubicBezTo>
                          <a:pt x="-3344" y="10495"/>
                          <a:pt x="2657" y="18496"/>
                          <a:pt x="8753" y="14781"/>
                        </a:cubicBezTo>
                        <a:cubicBezTo>
                          <a:pt x="14087" y="11542"/>
                          <a:pt x="18564" y="7256"/>
                          <a:pt x="23803" y="3922"/>
                        </a:cubicBezTo>
                        <a:cubicBezTo>
                          <a:pt x="25898" y="2684"/>
                          <a:pt x="24279" y="17"/>
                          <a:pt x="22374" y="17"/>
                        </a:cubicBezTo>
                        <a:lnTo>
                          <a:pt x="22374" y="17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41" name="Freeform: Shape 153">
                  <a:extLst>
                    <a:ext uri="{FF2B5EF4-FFF2-40B4-BE49-F238E27FC236}">
                      <a16:creationId xmlns:a16="http://schemas.microsoft.com/office/drawing/2014/main" id="{9B1E933A-0A2D-4AC6-9F45-E7BF26C4C054}"/>
                    </a:ext>
                  </a:extLst>
                </p:cNvPr>
                <p:cNvSpPr/>
                <p:nvPr/>
              </p:nvSpPr>
              <p:spPr>
                <a:xfrm>
                  <a:off x="6124477" y="3538609"/>
                  <a:ext cx="12924" cy="9041"/>
                </a:xfrm>
                <a:custGeom>
                  <a:avLst/>
                  <a:gdLst>
                    <a:gd name="connsiteX0" fmla="*/ 10955 w 12924"/>
                    <a:gd name="connsiteY0" fmla="*/ 23 h 9041"/>
                    <a:gd name="connsiteX1" fmla="*/ 859 w 12924"/>
                    <a:gd name="connsiteY1" fmla="*/ 2880 h 9041"/>
                    <a:gd name="connsiteX2" fmla="*/ 859 w 12924"/>
                    <a:gd name="connsiteY2" fmla="*/ 7262 h 9041"/>
                    <a:gd name="connsiteX3" fmla="*/ 12384 w 12924"/>
                    <a:gd name="connsiteY3" fmla="*/ 3547 h 9041"/>
                    <a:gd name="connsiteX4" fmla="*/ 10955 w 12924"/>
                    <a:gd name="connsiteY4" fmla="*/ 23 h 9041"/>
                    <a:gd name="connsiteX5" fmla="*/ 10955 w 12924"/>
                    <a:gd name="connsiteY5" fmla="*/ 23 h 9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4" h="9041">
                      <a:moveTo>
                        <a:pt x="10955" y="23"/>
                      </a:moveTo>
                      <a:cubicBezTo>
                        <a:pt x="7621" y="404"/>
                        <a:pt x="3240" y="-72"/>
                        <a:pt x="859" y="2880"/>
                      </a:cubicBezTo>
                      <a:cubicBezTo>
                        <a:pt x="-189" y="4214"/>
                        <a:pt x="-380" y="5928"/>
                        <a:pt x="859" y="7262"/>
                      </a:cubicBezTo>
                      <a:cubicBezTo>
                        <a:pt x="5240" y="11643"/>
                        <a:pt x="9431" y="6976"/>
                        <a:pt x="12384" y="3547"/>
                      </a:cubicBezTo>
                      <a:cubicBezTo>
                        <a:pt x="13432" y="2214"/>
                        <a:pt x="12955" y="-263"/>
                        <a:pt x="10955" y="23"/>
                      </a:cubicBezTo>
                      <a:lnTo>
                        <a:pt x="10955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6" name="Graphic 1">
                <a:extLst>
                  <a:ext uri="{FF2B5EF4-FFF2-40B4-BE49-F238E27FC236}">
                    <a16:creationId xmlns:a16="http://schemas.microsoft.com/office/drawing/2014/main" id="{F05EC9DF-7856-4FE2-8325-5AE51FE3937E}"/>
                  </a:ext>
                </a:extLst>
              </p:cNvPr>
              <p:cNvGrpSpPr/>
              <p:nvPr/>
            </p:nvGrpSpPr>
            <p:grpSpPr>
              <a:xfrm>
                <a:off x="6358244" y="3577174"/>
                <a:ext cx="18007" cy="24391"/>
                <a:chOff x="6358244" y="3577174"/>
                <a:chExt cx="18007" cy="24391"/>
              </a:xfrm>
            </p:grpSpPr>
            <p:grpSp>
              <p:nvGrpSpPr>
                <p:cNvPr id="136" name="Graphic 1">
                  <a:extLst>
                    <a:ext uri="{FF2B5EF4-FFF2-40B4-BE49-F238E27FC236}">
                      <a16:creationId xmlns:a16="http://schemas.microsoft.com/office/drawing/2014/main" id="{4579587A-690E-43DD-8EE6-480B5448C242}"/>
                    </a:ext>
                  </a:extLst>
                </p:cNvPr>
                <p:cNvGrpSpPr/>
                <p:nvPr/>
              </p:nvGrpSpPr>
              <p:grpSpPr>
                <a:xfrm>
                  <a:off x="6358244" y="3577174"/>
                  <a:ext cx="18007" cy="24391"/>
                  <a:chOff x="6358244" y="3577174"/>
                  <a:chExt cx="18007" cy="24391"/>
                </a:xfrm>
              </p:grpSpPr>
              <p:sp>
                <p:nvSpPr>
                  <p:cNvPr id="138" name="Freeform: Shape 150">
                    <a:extLst>
                      <a:ext uri="{FF2B5EF4-FFF2-40B4-BE49-F238E27FC236}">
                        <a16:creationId xmlns:a16="http://schemas.microsoft.com/office/drawing/2014/main" id="{067E46E7-7912-407A-9E22-5A7FEC389D48}"/>
                      </a:ext>
                    </a:extLst>
                  </p:cNvPr>
                  <p:cNvSpPr/>
                  <p:nvPr/>
                </p:nvSpPr>
                <p:spPr>
                  <a:xfrm>
                    <a:off x="6358244" y="3577779"/>
                    <a:ext cx="13815" cy="23205"/>
                  </a:xfrm>
                  <a:custGeom>
                    <a:avLst/>
                    <a:gdLst>
                      <a:gd name="connsiteX0" fmla="*/ 13408 w 13815"/>
                      <a:gd name="connsiteY0" fmla="*/ 19812 h 23205"/>
                      <a:gd name="connsiteX1" fmla="*/ 6836 w 13815"/>
                      <a:gd name="connsiteY1" fmla="*/ 22860 h 23205"/>
                      <a:gd name="connsiteX2" fmla="*/ 549 w 13815"/>
                      <a:gd name="connsiteY2" fmla="*/ 11716 h 23205"/>
                      <a:gd name="connsiteX3" fmla="*/ 73 w 13815"/>
                      <a:gd name="connsiteY3" fmla="*/ 0 h 23205"/>
                      <a:gd name="connsiteX4" fmla="*/ 12646 w 13815"/>
                      <a:gd name="connsiteY4" fmla="*/ 13240 h 23205"/>
                      <a:gd name="connsiteX5" fmla="*/ 13408 w 13815"/>
                      <a:gd name="connsiteY5" fmla="*/ 19812 h 2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15" h="23205">
                        <a:moveTo>
                          <a:pt x="13408" y="19812"/>
                        </a:moveTo>
                        <a:cubicBezTo>
                          <a:pt x="12551" y="22479"/>
                          <a:pt x="9407" y="23908"/>
                          <a:pt x="6836" y="22860"/>
                        </a:cubicBezTo>
                        <a:cubicBezTo>
                          <a:pt x="2645" y="21241"/>
                          <a:pt x="1121" y="16193"/>
                          <a:pt x="549" y="11716"/>
                        </a:cubicBezTo>
                        <a:cubicBezTo>
                          <a:pt x="73" y="7810"/>
                          <a:pt x="-118" y="3905"/>
                          <a:pt x="73" y="0"/>
                        </a:cubicBezTo>
                        <a:cubicBezTo>
                          <a:pt x="6455" y="2953"/>
                          <a:pt x="9884" y="6763"/>
                          <a:pt x="12646" y="13240"/>
                        </a:cubicBezTo>
                        <a:cubicBezTo>
                          <a:pt x="13217" y="14383"/>
                          <a:pt x="14456" y="16669"/>
                          <a:pt x="13408" y="19812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9" name="Freeform: Shape 151">
                    <a:extLst>
                      <a:ext uri="{FF2B5EF4-FFF2-40B4-BE49-F238E27FC236}">
                        <a16:creationId xmlns:a16="http://schemas.microsoft.com/office/drawing/2014/main" id="{40B8E16E-FC1A-4EC7-8A9C-C5B0A1600BD9}"/>
                      </a:ext>
                    </a:extLst>
                  </p:cNvPr>
                  <p:cNvSpPr/>
                  <p:nvPr/>
                </p:nvSpPr>
                <p:spPr>
                  <a:xfrm>
                    <a:off x="6359841" y="3577174"/>
                    <a:ext cx="16410" cy="24391"/>
                  </a:xfrm>
                  <a:custGeom>
                    <a:avLst/>
                    <a:gdLst>
                      <a:gd name="connsiteX0" fmla="*/ 0 w 16410"/>
                      <a:gd name="connsiteY0" fmla="*/ 2606 h 24391"/>
                      <a:gd name="connsiteX1" fmla="*/ 1810 w 16410"/>
                      <a:gd name="connsiteY1" fmla="*/ 12798 h 24391"/>
                      <a:gd name="connsiteX2" fmla="*/ 6668 w 16410"/>
                      <a:gd name="connsiteY2" fmla="*/ 22418 h 24391"/>
                      <a:gd name="connsiteX3" fmla="*/ 15335 w 16410"/>
                      <a:gd name="connsiteY3" fmla="*/ 15465 h 24391"/>
                      <a:gd name="connsiteX4" fmla="*/ 3810 w 16410"/>
                      <a:gd name="connsiteY4" fmla="*/ 892 h 24391"/>
                      <a:gd name="connsiteX5" fmla="*/ 0 w 16410"/>
                      <a:gd name="connsiteY5" fmla="*/ 2606 h 24391"/>
                      <a:gd name="connsiteX6" fmla="*/ 0 w 16410"/>
                      <a:gd name="connsiteY6" fmla="*/ 2606 h 24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410" h="24391">
                        <a:moveTo>
                          <a:pt x="0" y="2606"/>
                        </a:moveTo>
                        <a:cubicBezTo>
                          <a:pt x="0" y="6130"/>
                          <a:pt x="476" y="9464"/>
                          <a:pt x="1810" y="12798"/>
                        </a:cubicBezTo>
                        <a:cubicBezTo>
                          <a:pt x="3143" y="16132"/>
                          <a:pt x="4191" y="19751"/>
                          <a:pt x="6668" y="22418"/>
                        </a:cubicBezTo>
                        <a:cubicBezTo>
                          <a:pt x="11621" y="27657"/>
                          <a:pt x="19241" y="21466"/>
                          <a:pt x="15335" y="15465"/>
                        </a:cubicBezTo>
                        <a:cubicBezTo>
                          <a:pt x="11906" y="10226"/>
                          <a:pt x="7334" y="6035"/>
                          <a:pt x="3810" y="892"/>
                        </a:cubicBezTo>
                        <a:cubicBezTo>
                          <a:pt x="2477" y="-1109"/>
                          <a:pt x="0" y="606"/>
                          <a:pt x="0" y="2606"/>
                        </a:cubicBezTo>
                        <a:lnTo>
                          <a:pt x="0" y="2606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7" name="Freeform: Shape 149">
                  <a:extLst>
                    <a:ext uri="{FF2B5EF4-FFF2-40B4-BE49-F238E27FC236}">
                      <a16:creationId xmlns:a16="http://schemas.microsoft.com/office/drawing/2014/main" id="{808F230B-CFCE-48D3-BD6C-FE54F4658BF2}"/>
                    </a:ext>
                  </a:extLst>
                </p:cNvPr>
                <p:cNvSpPr/>
                <p:nvPr/>
              </p:nvSpPr>
              <p:spPr>
                <a:xfrm>
                  <a:off x="6363053" y="3585494"/>
                  <a:ext cx="9111" cy="12819"/>
                </a:xfrm>
                <a:custGeom>
                  <a:avLst/>
                  <a:gdLst>
                    <a:gd name="connsiteX0" fmla="*/ 27 w 9111"/>
                    <a:gd name="connsiteY0" fmla="*/ 2478 h 12819"/>
                    <a:gd name="connsiteX1" fmla="*/ 3742 w 9111"/>
                    <a:gd name="connsiteY1" fmla="*/ 12384 h 12819"/>
                    <a:gd name="connsiteX2" fmla="*/ 7457 w 9111"/>
                    <a:gd name="connsiteY2" fmla="*/ 11907 h 12819"/>
                    <a:gd name="connsiteX3" fmla="*/ 3361 w 9111"/>
                    <a:gd name="connsiteY3" fmla="*/ 573 h 12819"/>
                    <a:gd name="connsiteX4" fmla="*/ 27 w 9111"/>
                    <a:gd name="connsiteY4" fmla="*/ 2478 h 12819"/>
                    <a:gd name="connsiteX5" fmla="*/ 27 w 9111"/>
                    <a:gd name="connsiteY5" fmla="*/ 2478 h 12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11" h="12819">
                      <a:moveTo>
                        <a:pt x="27" y="2478"/>
                      </a:moveTo>
                      <a:cubicBezTo>
                        <a:pt x="599" y="6192"/>
                        <a:pt x="504" y="9907"/>
                        <a:pt x="3742" y="12384"/>
                      </a:cubicBezTo>
                      <a:cubicBezTo>
                        <a:pt x="4790" y="13146"/>
                        <a:pt x="6600" y="12860"/>
                        <a:pt x="7457" y="11907"/>
                      </a:cubicBezTo>
                      <a:cubicBezTo>
                        <a:pt x="11648" y="7335"/>
                        <a:pt x="6981" y="3430"/>
                        <a:pt x="3361" y="573"/>
                      </a:cubicBezTo>
                      <a:cubicBezTo>
                        <a:pt x="1742" y="-761"/>
                        <a:pt x="-258" y="382"/>
                        <a:pt x="27" y="2478"/>
                      </a:cubicBezTo>
                      <a:lnTo>
                        <a:pt x="27" y="2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7" name="Graphic 1">
                <a:extLst>
                  <a:ext uri="{FF2B5EF4-FFF2-40B4-BE49-F238E27FC236}">
                    <a16:creationId xmlns:a16="http://schemas.microsoft.com/office/drawing/2014/main" id="{95AE2C7D-2E85-418F-A89B-8472E0743FCD}"/>
                  </a:ext>
                </a:extLst>
              </p:cNvPr>
              <p:cNvGrpSpPr/>
              <p:nvPr/>
            </p:nvGrpSpPr>
            <p:grpSpPr>
              <a:xfrm>
                <a:off x="6147428" y="3440274"/>
                <a:ext cx="23931" cy="31458"/>
                <a:chOff x="6147428" y="3440274"/>
                <a:chExt cx="23931" cy="31458"/>
              </a:xfrm>
            </p:grpSpPr>
            <p:grpSp>
              <p:nvGrpSpPr>
                <p:cNvPr id="132" name="Graphic 1">
                  <a:extLst>
                    <a:ext uri="{FF2B5EF4-FFF2-40B4-BE49-F238E27FC236}">
                      <a16:creationId xmlns:a16="http://schemas.microsoft.com/office/drawing/2014/main" id="{D537D72F-5494-4547-91FB-3A93345F1B23}"/>
                    </a:ext>
                  </a:extLst>
                </p:cNvPr>
                <p:cNvGrpSpPr/>
                <p:nvPr/>
              </p:nvGrpSpPr>
              <p:grpSpPr>
                <a:xfrm>
                  <a:off x="6147428" y="3440274"/>
                  <a:ext cx="23931" cy="31458"/>
                  <a:chOff x="6147428" y="3440274"/>
                  <a:chExt cx="23931" cy="31458"/>
                </a:xfrm>
              </p:grpSpPr>
              <p:sp>
                <p:nvSpPr>
                  <p:cNvPr id="134" name="Freeform: Shape 146">
                    <a:extLst>
                      <a:ext uri="{FF2B5EF4-FFF2-40B4-BE49-F238E27FC236}">
                        <a16:creationId xmlns:a16="http://schemas.microsoft.com/office/drawing/2014/main" id="{1FA73DD4-9AE2-4847-8078-58D4C7824776}"/>
                      </a:ext>
                    </a:extLst>
                  </p:cNvPr>
                  <p:cNvSpPr/>
                  <p:nvPr/>
                </p:nvSpPr>
                <p:spPr>
                  <a:xfrm>
                    <a:off x="6152997" y="3440908"/>
                    <a:ext cx="18362" cy="29905"/>
                  </a:xfrm>
                  <a:custGeom>
                    <a:avLst/>
                    <a:gdLst>
                      <a:gd name="connsiteX0" fmla="*/ 438 w 18362"/>
                      <a:gd name="connsiteY0" fmla="*/ 4569 h 29905"/>
                      <a:gd name="connsiteX1" fmla="*/ 8915 w 18362"/>
                      <a:gd name="connsiteY1" fmla="*/ 378 h 29905"/>
                      <a:gd name="connsiteX2" fmla="*/ 17392 w 18362"/>
                      <a:gd name="connsiteY2" fmla="*/ 14666 h 29905"/>
                      <a:gd name="connsiteX3" fmla="*/ 18345 w 18362"/>
                      <a:gd name="connsiteY3" fmla="*/ 29906 h 29905"/>
                      <a:gd name="connsiteX4" fmla="*/ 1581 w 18362"/>
                      <a:gd name="connsiteY4" fmla="*/ 13142 h 29905"/>
                      <a:gd name="connsiteX5" fmla="*/ 438 w 18362"/>
                      <a:gd name="connsiteY5" fmla="*/ 4569 h 29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62" h="29905">
                        <a:moveTo>
                          <a:pt x="438" y="4569"/>
                        </a:moveTo>
                        <a:cubicBezTo>
                          <a:pt x="1485" y="1045"/>
                          <a:pt x="5486" y="-860"/>
                          <a:pt x="8915" y="378"/>
                        </a:cubicBezTo>
                        <a:cubicBezTo>
                          <a:pt x="14344" y="2379"/>
                          <a:pt x="16535" y="8951"/>
                          <a:pt x="17392" y="14666"/>
                        </a:cubicBezTo>
                        <a:cubicBezTo>
                          <a:pt x="18154" y="19714"/>
                          <a:pt x="18440" y="24762"/>
                          <a:pt x="18345" y="29906"/>
                        </a:cubicBezTo>
                        <a:cubicBezTo>
                          <a:pt x="9963" y="26191"/>
                          <a:pt x="5391" y="21429"/>
                          <a:pt x="1581" y="13142"/>
                        </a:cubicBezTo>
                        <a:cubicBezTo>
                          <a:pt x="914" y="11713"/>
                          <a:pt x="-801" y="8665"/>
                          <a:pt x="438" y="4569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" name="Freeform: Shape 147">
                    <a:extLst>
                      <a:ext uri="{FF2B5EF4-FFF2-40B4-BE49-F238E27FC236}">
                        <a16:creationId xmlns:a16="http://schemas.microsoft.com/office/drawing/2014/main" id="{FC131F1D-0D0A-4D9E-B118-46A7841E137D}"/>
                      </a:ext>
                    </a:extLst>
                  </p:cNvPr>
                  <p:cNvSpPr/>
                  <p:nvPr/>
                </p:nvSpPr>
                <p:spPr>
                  <a:xfrm>
                    <a:off x="6147428" y="3440274"/>
                    <a:ext cx="21913" cy="31458"/>
                  </a:xfrm>
                  <a:custGeom>
                    <a:avLst/>
                    <a:gdLst>
                      <a:gd name="connsiteX0" fmla="*/ 21914 w 21913"/>
                      <a:gd name="connsiteY0" fmla="*/ 28063 h 31458"/>
                      <a:gd name="connsiteX1" fmla="*/ 19247 w 21913"/>
                      <a:gd name="connsiteY1" fmla="*/ 14824 h 31458"/>
                      <a:gd name="connsiteX2" fmla="*/ 12579 w 21913"/>
                      <a:gd name="connsiteY2" fmla="*/ 2441 h 31458"/>
                      <a:gd name="connsiteX3" fmla="*/ 1530 w 21913"/>
                      <a:gd name="connsiteY3" fmla="*/ 11776 h 31458"/>
                      <a:gd name="connsiteX4" fmla="*/ 16961 w 21913"/>
                      <a:gd name="connsiteY4" fmla="*/ 30349 h 31458"/>
                      <a:gd name="connsiteX5" fmla="*/ 21914 w 21913"/>
                      <a:gd name="connsiteY5" fmla="*/ 28063 h 31458"/>
                      <a:gd name="connsiteX6" fmla="*/ 21914 w 21913"/>
                      <a:gd name="connsiteY6" fmla="*/ 28063 h 31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913" h="31458">
                        <a:moveTo>
                          <a:pt x="21914" y="28063"/>
                        </a:moveTo>
                        <a:cubicBezTo>
                          <a:pt x="21723" y="23396"/>
                          <a:pt x="21152" y="19110"/>
                          <a:pt x="19247" y="14824"/>
                        </a:cubicBezTo>
                        <a:cubicBezTo>
                          <a:pt x="17437" y="10537"/>
                          <a:pt x="15913" y="5775"/>
                          <a:pt x="12579" y="2441"/>
                        </a:cubicBezTo>
                        <a:cubicBezTo>
                          <a:pt x="6007" y="-4226"/>
                          <a:pt x="-3804" y="4060"/>
                          <a:pt x="1530" y="11776"/>
                        </a:cubicBezTo>
                        <a:cubicBezTo>
                          <a:pt x="6102" y="18443"/>
                          <a:pt x="12198" y="23872"/>
                          <a:pt x="16961" y="30349"/>
                        </a:cubicBezTo>
                        <a:cubicBezTo>
                          <a:pt x="18770" y="32921"/>
                          <a:pt x="21914" y="30540"/>
                          <a:pt x="21914" y="28063"/>
                        </a:cubicBezTo>
                        <a:lnTo>
                          <a:pt x="21914" y="28063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33" name="Freeform: Shape 145">
                  <a:extLst>
                    <a:ext uri="{FF2B5EF4-FFF2-40B4-BE49-F238E27FC236}">
                      <a16:creationId xmlns:a16="http://schemas.microsoft.com/office/drawing/2014/main" id="{1342721C-42F6-4237-95F0-8C6661B83FDE}"/>
                    </a:ext>
                  </a:extLst>
                </p:cNvPr>
                <p:cNvSpPr/>
                <p:nvPr/>
              </p:nvSpPr>
              <p:spPr>
                <a:xfrm>
                  <a:off x="6154031" y="3445416"/>
                  <a:ext cx="10346" cy="15075"/>
                </a:xfrm>
                <a:custGeom>
                  <a:avLst/>
                  <a:gdLst>
                    <a:gd name="connsiteX0" fmla="*/ 10262 w 10346"/>
                    <a:gd name="connsiteY0" fmla="*/ 12539 h 15075"/>
                    <a:gd name="connsiteX1" fmla="*/ 5881 w 10346"/>
                    <a:gd name="connsiteY1" fmla="*/ 918 h 15075"/>
                    <a:gd name="connsiteX2" fmla="*/ 1023 w 10346"/>
                    <a:gd name="connsiteY2" fmla="*/ 1585 h 15075"/>
                    <a:gd name="connsiteX3" fmla="*/ 6833 w 10346"/>
                    <a:gd name="connsiteY3" fmla="*/ 14539 h 15075"/>
                    <a:gd name="connsiteX4" fmla="*/ 10262 w 10346"/>
                    <a:gd name="connsiteY4" fmla="*/ 12539 h 15075"/>
                    <a:gd name="connsiteX5" fmla="*/ 10262 w 10346"/>
                    <a:gd name="connsiteY5" fmla="*/ 12539 h 1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6" h="15075">
                      <a:moveTo>
                        <a:pt x="10262" y="12539"/>
                      </a:moveTo>
                      <a:cubicBezTo>
                        <a:pt x="9214" y="8443"/>
                        <a:pt x="8738" y="4157"/>
                        <a:pt x="5881" y="918"/>
                      </a:cubicBezTo>
                      <a:cubicBezTo>
                        <a:pt x="4547" y="-606"/>
                        <a:pt x="1975" y="-129"/>
                        <a:pt x="1023" y="1585"/>
                      </a:cubicBezTo>
                      <a:cubicBezTo>
                        <a:pt x="-2216" y="7395"/>
                        <a:pt x="2928" y="11015"/>
                        <a:pt x="6833" y="14539"/>
                      </a:cubicBezTo>
                      <a:cubicBezTo>
                        <a:pt x="8357" y="15873"/>
                        <a:pt x="10834" y="14539"/>
                        <a:pt x="10262" y="12539"/>
                      </a:cubicBezTo>
                      <a:lnTo>
                        <a:pt x="10262" y="125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8" name="Graphic 1">
                <a:extLst>
                  <a:ext uri="{FF2B5EF4-FFF2-40B4-BE49-F238E27FC236}">
                    <a16:creationId xmlns:a16="http://schemas.microsoft.com/office/drawing/2014/main" id="{9B7879AA-A09D-4B57-AFC6-69D062499984}"/>
                  </a:ext>
                </a:extLst>
              </p:cNvPr>
              <p:cNvGrpSpPr/>
              <p:nvPr/>
            </p:nvGrpSpPr>
            <p:grpSpPr>
              <a:xfrm>
                <a:off x="6117877" y="3463432"/>
                <a:ext cx="34890" cy="21697"/>
                <a:chOff x="6117877" y="3463432"/>
                <a:chExt cx="34890" cy="21697"/>
              </a:xfrm>
            </p:grpSpPr>
            <p:grpSp>
              <p:nvGrpSpPr>
                <p:cNvPr id="128" name="Graphic 1">
                  <a:extLst>
                    <a:ext uri="{FF2B5EF4-FFF2-40B4-BE49-F238E27FC236}">
                      <a16:creationId xmlns:a16="http://schemas.microsoft.com/office/drawing/2014/main" id="{BF7FAE39-6EDE-45BB-84AB-A437FC10C381}"/>
                    </a:ext>
                  </a:extLst>
                </p:cNvPr>
                <p:cNvGrpSpPr/>
                <p:nvPr/>
              </p:nvGrpSpPr>
              <p:grpSpPr>
                <a:xfrm>
                  <a:off x="6117877" y="3463432"/>
                  <a:ext cx="34890" cy="21697"/>
                  <a:chOff x="6117877" y="3463432"/>
                  <a:chExt cx="34890" cy="21697"/>
                </a:xfrm>
              </p:grpSpPr>
              <p:sp>
                <p:nvSpPr>
                  <p:cNvPr id="130" name="Freeform: Shape 142">
                    <a:extLst>
                      <a:ext uri="{FF2B5EF4-FFF2-40B4-BE49-F238E27FC236}">
                        <a16:creationId xmlns:a16="http://schemas.microsoft.com/office/drawing/2014/main" id="{79527DDE-C4F6-4A0B-B6A3-27B3DC64AE2D}"/>
                      </a:ext>
                    </a:extLst>
                  </p:cNvPr>
                  <p:cNvSpPr/>
                  <p:nvPr/>
                </p:nvSpPr>
                <p:spPr>
                  <a:xfrm>
                    <a:off x="6122381" y="3463432"/>
                    <a:ext cx="30387" cy="18707"/>
                  </a:xfrm>
                  <a:custGeom>
                    <a:avLst/>
                    <a:gdLst>
                      <a:gd name="connsiteX0" fmla="*/ 479 w 30387"/>
                      <a:gd name="connsiteY0" fmla="*/ 9191 h 18707"/>
                      <a:gd name="connsiteX1" fmla="*/ 4384 w 30387"/>
                      <a:gd name="connsiteY1" fmla="*/ 523 h 18707"/>
                      <a:gd name="connsiteX2" fmla="*/ 20005 w 30387"/>
                      <a:gd name="connsiteY2" fmla="*/ 6143 h 18707"/>
                      <a:gd name="connsiteX3" fmla="*/ 30387 w 30387"/>
                      <a:gd name="connsiteY3" fmla="*/ 17287 h 18707"/>
                      <a:gd name="connsiteX4" fmla="*/ 6765 w 30387"/>
                      <a:gd name="connsiteY4" fmla="*/ 15001 h 18707"/>
                      <a:gd name="connsiteX5" fmla="*/ 479 w 30387"/>
                      <a:gd name="connsiteY5" fmla="*/ 9191 h 1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87" h="18707">
                        <a:moveTo>
                          <a:pt x="479" y="9191"/>
                        </a:moveTo>
                        <a:cubicBezTo>
                          <a:pt x="-950" y="5857"/>
                          <a:pt x="955" y="1762"/>
                          <a:pt x="4384" y="523"/>
                        </a:cubicBezTo>
                        <a:cubicBezTo>
                          <a:pt x="9909" y="-1381"/>
                          <a:pt x="15719" y="2238"/>
                          <a:pt x="20005" y="6143"/>
                        </a:cubicBezTo>
                        <a:cubicBezTo>
                          <a:pt x="23815" y="9572"/>
                          <a:pt x="27244" y="13287"/>
                          <a:pt x="30387" y="17287"/>
                        </a:cubicBezTo>
                        <a:cubicBezTo>
                          <a:pt x="21529" y="19764"/>
                          <a:pt x="15052" y="19002"/>
                          <a:pt x="6765" y="15001"/>
                        </a:cubicBezTo>
                        <a:cubicBezTo>
                          <a:pt x="5432" y="14335"/>
                          <a:pt x="2193" y="13097"/>
                          <a:pt x="479" y="9191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" name="Freeform: Shape 143">
                    <a:extLst>
                      <a:ext uri="{FF2B5EF4-FFF2-40B4-BE49-F238E27FC236}">
                        <a16:creationId xmlns:a16="http://schemas.microsoft.com/office/drawing/2014/main" id="{EC06F870-B35E-434E-9AA9-476D00685E09}"/>
                      </a:ext>
                    </a:extLst>
                  </p:cNvPr>
                  <p:cNvSpPr/>
                  <p:nvPr/>
                </p:nvSpPr>
                <p:spPr>
                  <a:xfrm>
                    <a:off x="6117877" y="3466191"/>
                    <a:ext cx="32619" cy="18939"/>
                  </a:xfrm>
                  <a:custGeom>
                    <a:avLst/>
                    <a:gdLst>
                      <a:gd name="connsiteX0" fmla="*/ 31843 w 32619"/>
                      <a:gd name="connsiteY0" fmla="*/ 13958 h 18939"/>
                      <a:gd name="connsiteX1" fmla="*/ 21365 w 32619"/>
                      <a:gd name="connsiteY1" fmla="*/ 5385 h 18939"/>
                      <a:gd name="connsiteX2" fmla="*/ 8316 w 32619"/>
                      <a:gd name="connsiteY2" fmla="*/ 51 h 18939"/>
                      <a:gd name="connsiteX3" fmla="*/ 5649 w 32619"/>
                      <a:gd name="connsiteY3" fmla="*/ 14243 h 18939"/>
                      <a:gd name="connsiteX4" fmla="*/ 29366 w 32619"/>
                      <a:gd name="connsiteY4" fmla="*/ 18815 h 18939"/>
                      <a:gd name="connsiteX5" fmla="*/ 31843 w 32619"/>
                      <a:gd name="connsiteY5" fmla="*/ 13958 h 18939"/>
                      <a:gd name="connsiteX6" fmla="*/ 31843 w 32619"/>
                      <a:gd name="connsiteY6" fmla="*/ 13958 h 18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619" h="18939">
                        <a:moveTo>
                          <a:pt x="31843" y="13958"/>
                        </a:moveTo>
                        <a:cubicBezTo>
                          <a:pt x="28795" y="10529"/>
                          <a:pt x="25556" y="7576"/>
                          <a:pt x="21365" y="5385"/>
                        </a:cubicBezTo>
                        <a:cubicBezTo>
                          <a:pt x="17174" y="3194"/>
                          <a:pt x="13078" y="527"/>
                          <a:pt x="8316" y="51"/>
                        </a:cubicBezTo>
                        <a:cubicBezTo>
                          <a:pt x="-1019" y="-901"/>
                          <a:pt x="-3305" y="11767"/>
                          <a:pt x="5649" y="14243"/>
                        </a:cubicBezTo>
                        <a:cubicBezTo>
                          <a:pt x="13459" y="16434"/>
                          <a:pt x="21556" y="16815"/>
                          <a:pt x="29366" y="18815"/>
                        </a:cubicBezTo>
                        <a:cubicBezTo>
                          <a:pt x="32509" y="19673"/>
                          <a:pt x="33462" y="15863"/>
                          <a:pt x="31843" y="13958"/>
                        </a:cubicBezTo>
                        <a:lnTo>
                          <a:pt x="31843" y="13958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9" name="Freeform: Shape 141">
                  <a:extLst>
                    <a:ext uri="{FF2B5EF4-FFF2-40B4-BE49-F238E27FC236}">
                      <a16:creationId xmlns:a16="http://schemas.microsoft.com/office/drawing/2014/main" id="{BE642B27-2616-469A-89B1-505D00C21017}"/>
                    </a:ext>
                  </a:extLst>
                </p:cNvPr>
                <p:cNvSpPr/>
                <p:nvPr/>
              </p:nvSpPr>
              <p:spPr>
                <a:xfrm>
                  <a:off x="6125190" y="3469237"/>
                  <a:ext cx="14836" cy="9863"/>
                </a:xfrm>
                <a:custGeom>
                  <a:avLst/>
                  <a:gdLst>
                    <a:gd name="connsiteX0" fmla="*/ 13957 w 14836"/>
                    <a:gd name="connsiteY0" fmla="*/ 6054 h 9863"/>
                    <a:gd name="connsiteX1" fmla="*/ 3861 w 14836"/>
                    <a:gd name="connsiteY1" fmla="*/ 53 h 9863"/>
                    <a:gd name="connsiteX2" fmla="*/ 51 w 14836"/>
                    <a:gd name="connsiteY2" fmla="*/ 3863 h 9863"/>
                    <a:gd name="connsiteX3" fmla="*/ 12910 w 14836"/>
                    <a:gd name="connsiteY3" fmla="*/ 9864 h 9863"/>
                    <a:gd name="connsiteX4" fmla="*/ 13957 w 14836"/>
                    <a:gd name="connsiteY4" fmla="*/ 6054 h 9863"/>
                    <a:gd name="connsiteX5" fmla="*/ 13957 w 14836"/>
                    <a:gd name="connsiteY5" fmla="*/ 6054 h 9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36" h="9863">
                      <a:moveTo>
                        <a:pt x="13957" y="6054"/>
                      </a:moveTo>
                      <a:cubicBezTo>
                        <a:pt x="10814" y="3768"/>
                        <a:pt x="7766" y="720"/>
                        <a:pt x="3861" y="53"/>
                      </a:cubicBezTo>
                      <a:cubicBezTo>
                        <a:pt x="1480" y="-328"/>
                        <a:pt x="-330" y="1386"/>
                        <a:pt x="51" y="3863"/>
                      </a:cubicBezTo>
                      <a:cubicBezTo>
                        <a:pt x="1194" y="10150"/>
                        <a:pt x="7861" y="9673"/>
                        <a:pt x="12910" y="9864"/>
                      </a:cubicBezTo>
                      <a:cubicBezTo>
                        <a:pt x="15100" y="9864"/>
                        <a:pt x="15386" y="7102"/>
                        <a:pt x="13957" y="6054"/>
                      </a:cubicBezTo>
                      <a:lnTo>
                        <a:pt x="13957" y="6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49" name="Graphic 1">
                <a:extLst>
                  <a:ext uri="{FF2B5EF4-FFF2-40B4-BE49-F238E27FC236}">
                    <a16:creationId xmlns:a16="http://schemas.microsoft.com/office/drawing/2014/main" id="{E52F20E5-5DBD-4E11-AED5-859CA7A71D64}"/>
                  </a:ext>
                </a:extLst>
              </p:cNvPr>
              <p:cNvGrpSpPr/>
              <p:nvPr/>
            </p:nvGrpSpPr>
            <p:grpSpPr>
              <a:xfrm>
                <a:off x="6108495" y="3495441"/>
                <a:ext cx="34938" cy="19715"/>
                <a:chOff x="6108495" y="3495441"/>
                <a:chExt cx="34938" cy="19715"/>
              </a:xfrm>
            </p:grpSpPr>
            <p:grpSp>
              <p:nvGrpSpPr>
                <p:cNvPr id="124" name="Graphic 1">
                  <a:extLst>
                    <a:ext uri="{FF2B5EF4-FFF2-40B4-BE49-F238E27FC236}">
                      <a16:creationId xmlns:a16="http://schemas.microsoft.com/office/drawing/2014/main" id="{ADFAF607-708D-4F28-AD9B-1F3CC1EDA351}"/>
                    </a:ext>
                  </a:extLst>
                </p:cNvPr>
                <p:cNvGrpSpPr/>
                <p:nvPr/>
              </p:nvGrpSpPr>
              <p:grpSpPr>
                <a:xfrm>
                  <a:off x="6108495" y="3495441"/>
                  <a:ext cx="34938" cy="19715"/>
                  <a:chOff x="6108495" y="3495441"/>
                  <a:chExt cx="34938" cy="19715"/>
                </a:xfrm>
              </p:grpSpPr>
              <p:sp>
                <p:nvSpPr>
                  <p:cNvPr id="126" name="Freeform: Shape 138">
                    <a:extLst>
                      <a:ext uri="{FF2B5EF4-FFF2-40B4-BE49-F238E27FC236}">
                        <a16:creationId xmlns:a16="http://schemas.microsoft.com/office/drawing/2014/main" id="{6183CB7B-8A12-4011-AAC4-C11823D2C73E}"/>
                      </a:ext>
                    </a:extLst>
                  </p:cNvPr>
                  <p:cNvSpPr/>
                  <p:nvPr/>
                </p:nvSpPr>
                <p:spPr>
                  <a:xfrm>
                    <a:off x="6111009" y="3495441"/>
                    <a:ext cx="32424" cy="15135"/>
                  </a:xfrm>
                  <a:custGeom>
                    <a:avLst/>
                    <a:gdLst>
                      <a:gd name="connsiteX0" fmla="*/ 2421 w 32424"/>
                      <a:gd name="connsiteY0" fmla="*/ 12996 h 15135"/>
                      <a:gd name="connsiteX1" fmla="*/ 1563 w 32424"/>
                      <a:gd name="connsiteY1" fmla="*/ 3567 h 15135"/>
                      <a:gd name="connsiteX2" fmla="*/ 17946 w 32424"/>
                      <a:gd name="connsiteY2" fmla="*/ 900 h 15135"/>
                      <a:gd name="connsiteX3" fmla="*/ 32424 w 32424"/>
                      <a:gd name="connsiteY3" fmla="*/ 5567 h 15135"/>
                      <a:gd name="connsiteX4" fmla="*/ 10707 w 32424"/>
                      <a:gd name="connsiteY4" fmla="*/ 14997 h 15135"/>
                      <a:gd name="connsiteX5" fmla="*/ 2421 w 32424"/>
                      <a:gd name="connsiteY5" fmla="*/ 12996 h 15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24" h="15135">
                        <a:moveTo>
                          <a:pt x="2421" y="12996"/>
                        </a:moveTo>
                        <a:cubicBezTo>
                          <a:pt x="-437" y="10710"/>
                          <a:pt x="-818" y="6329"/>
                          <a:pt x="1563" y="3567"/>
                        </a:cubicBezTo>
                        <a:cubicBezTo>
                          <a:pt x="5469" y="-815"/>
                          <a:pt x="12327" y="-434"/>
                          <a:pt x="17946" y="900"/>
                        </a:cubicBezTo>
                        <a:cubicBezTo>
                          <a:pt x="22899" y="2043"/>
                          <a:pt x="27757" y="3662"/>
                          <a:pt x="32424" y="5567"/>
                        </a:cubicBezTo>
                        <a:cubicBezTo>
                          <a:pt x="25947" y="12044"/>
                          <a:pt x="19851" y="14520"/>
                          <a:pt x="10707" y="14997"/>
                        </a:cubicBezTo>
                        <a:cubicBezTo>
                          <a:pt x="9183" y="15187"/>
                          <a:pt x="5754" y="15568"/>
                          <a:pt x="2421" y="12996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" name="Freeform: Shape 139">
                    <a:extLst>
                      <a:ext uri="{FF2B5EF4-FFF2-40B4-BE49-F238E27FC236}">
                        <a16:creationId xmlns:a16="http://schemas.microsoft.com/office/drawing/2014/main" id="{C8181148-ED8B-4A51-834B-2B7F57B118D7}"/>
                      </a:ext>
                    </a:extLst>
                  </p:cNvPr>
                  <p:cNvSpPr/>
                  <p:nvPr/>
                </p:nvSpPr>
                <p:spPr>
                  <a:xfrm>
                    <a:off x="6108495" y="3499557"/>
                    <a:ext cx="34207" cy="15599"/>
                  </a:xfrm>
                  <a:custGeom>
                    <a:avLst/>
                    <a:gdLst>
                      <a:gd name="connsiteX0" fmla="*/ 31986 w 34207"/>
                      <a:gd name="connsiteY0" fmla="*/ 2404 h 15599"/>
                      <a:gd name="connsiteX1" fmla="*/ 18746 w 34207"/>
                      <a:gd name="connsiteY1" fmla="*/ 22 h 15599"/>
                      <a:gd name="connsiteX2" fmla="*/ 4745 w 34207"/>
                      <a:gd name="connsiteY2" fmla="*/ 1642 h 15599"/>
                      <a:gd name="connsiteX3" fmla="*/ 9412 w 34207"/>
                      <a:gd name="connsiteY3" fmla="*/ 15358 h 15599"/>
                      <a:gd name="connsiteX4" fmla="*/ 32367 w 34207"/>
                      <a:gd name="connsiteY4" fmla="*/ 7833 h 15599"/>
                      <a:gd name="connsiteX5" fmla="*/ 31986 w 34207"/>
                      <a:gd name="connsiteY5" fmla="*/ 2404 h 15599"/>
                      <a:gd name="connsiteX6" fmla="*/ 31986 w 34207"/>
                      <a:gd name="connsiteY6" fmla="*/ 2404 h 15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207" h="15599">
                        <a:moveTo>
                          <a:pt x="31986" y="2404"/>
                        </a:moveTo>
                        <a:cubicBezTo>
                          <a:pt x="27605" y="880"/>
                          <a:pt x="23318" y="-168"/>
                          <a:pt x="18746" y="22"/>
                        </a:cubicBezTo>
                        <a:cubicBezTo>
                          <a:pt x="14079" y="213"/>
                          <a:pt x="9126" y="-168"/>
                          <a:pt x="4745" y="1642"/>
                        </a:cubicBezTo>
                        <a:cubicBezTo>
                          <a:pt x="-3923" y="5356"/>
                          <a:pt x="268" y="17453"/>
                          <a:pt x="9412" y="15358"/>
                        </a:cubicBezTo>
                        <a:cubicBezTo>
                          <a:pt x="17318" y="13548"/>
                          <a:pt x="24557" y="9833"/>
                          <a:pt x="32367" y="7833"/>
                        </a:cubicBezTo>
                        <a:cubicBezTo>
                          <a:pt x="35320" y="7071"/>
                          <a:pt x="34367" y="3261"/>
                          <a:pt x="31986" y="2404"/>
                        </a:cubicBezTo>
                        <a:lnTo>
                          <a:pt x="31986" y="2404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5" name="Freeform: Shape 137">
                  <a:extLst>
                    <a:ext uri="{FF2B5EF4-FFF2-40B4-BE49-F238E27FC236}">
                      <a16:creationId xmlns:a16="http://schemas.microsoft.com/office/drawing/2014/main" id="{5C4EFF91-4DA8-4C01-9461-F9044D203550}"/>
                    </a:ext>
                  </a:extLst>
                </p:cNvPr>
                <p:cNvSpPr/>
                <p:nvPr/>
              </p:nvSpPr>
              <p:spPr>
                <a:xfrm>
                  <a:off x="6114823" y="3501886"/>
                  <a:ext cx="16044" cy="8197"/>
                </a:xfrm>
                <a:custGeom>
                  <a:avLst/>
                  <a:gdLst>
                    <a:gd name="connsiteX0" fmla="*/ 14037 w 16044"/>
                    <a:gd name="connsiteY0" fmla="*/ 931 h 8197"/>
                    <a:gd name="connsiteX1" fmla="*/ 2226 w 16044"/>
                    <a:gd name="connsiteY1" fmla="*/ 646 h 8197"/>
                    <a:gd name="connsiteX2" fmla="*/ 892 w 16044"/>
                    <a:gd name="connsiteY2" fmla="*/ 5789 h 8197"/>
                    <a:gd name="connsiteX3" fmla="*/ 15085 w 16044"/>
                    <a:gd name="connsiteY3" fmla="*/ 4741 h 8197"/>
                    <a:gd name="connsiteX4" fmla="*/ 14037 w 16044"/>
                    <a:gd name="connsiteY4" fmla="*/ 931 h 8197"/>
                    <a:gd name="connsiteX5" fmla="*/ 14037 w 16044"/>
                    <a:gd name="connsiteY5" fmla="*/ 931 h 8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44" h="8197">
                      <a:moveTo>
                        <a:pt x="14037" y="931"/>
                      </a:moveTo>
                      <a:cubicBezTo>
                        <a:pt x="10227" y="550"/>
                        <a:pt x="5941" y="-783"/>
                        <a:pt x="2226" y="646"/>
                      </a:cubicBezTo>
                      <a:cubicBezTo>
                        <a:pt x="-60" y="1503"/>
                        <a:pt x="-727" y="3979"/>
                        <a:pt x="892" y="5789"/>
                      </a:cubicBezTo>
                      <a:cubicBezTo>
                        <a:pt x="4988" y="10647"/>
                        <a:pt x="10608" y="7027"/>
                        <a:pt x="15085" y="4741"/>
                      </a:cubicBezTo>
                      <a:cubicBezTo>
                        <a:pt x="16990" y="3694"/>
                        <a:pt x="15751" y="1122"/>
                        <a:pt x="14037" y="931"/>
                      </a:cubicBezTo>
                      <a:lnTo>
                        <a:pt x="14037" y="9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0" name="Graphic 1">
                <a:extLst>
                  <a:ext uri="{FF2B5EF4-FFF2-40B4-BE49-F238E27FC236}">
                    <a16:creationId xmlns:a16="http://schemas.microsoft.com/office/drawing/2014/main" id="{1ABE4E7E-740B-4524-AF53-232D555F57D7}"/>
                  </a:ext>
                </a:extLst>
              </p:cNvPr>
              <p:cNvGrpSpPr/>
              <p:nvPr/>
            </p:nvGrpSpPr>
            <p:grpSpPr>
              <a:xfrm>
                <a:off x="6110155" y="3516022"/>
                <a:ext cx="34040" cy="20445"/>
                <a:chOff x="6110155" y="3516022"/>
                <a:chExt cx="34040" cy="20445"/>
              </a:xfrm>
            </p:grpSpPr>
            <p:grpSp>
              <p:nvGrpSpPr>
                <p:cNvPr id="120" name="Graphic 1">
                  <a:extLst>
                    <a:ext uri="{FF2B5EF4-FFF2-40B4-BE49-F238E27FC236}">
                      <a16:creationId xmlns:a16="http://schemas.microsoft.com/office/drawing/2014/main" id="{2AA107CF-E90A-46C8-8967-4679A87DC6C3}"/>
                    </a:ext>
                  </a:extLst>
                </p:cNvPr>
                <p:cNvGrpSpPr/>
                <p:nvPr/>
              </p:nvGrpSpPr>
              <p:grpSpPr>
                <a:xfrm>
                  <a:off x="6110155" y="3516022"/>
                  <a:ext cx="34040" cy="20445"/>
                  <a:chOff x="6110155" y="3516022"/>
                  <a:chExt cx="34040" cy="20445"/>
                </a:xfrm>
              </p:grpSpPr>
              <p:sp>
                <p:nvSpPr>
                  <p:cNvPr id="122" name="Freeform: Shape 134">
                    <a:extLst>
                      <a:ext uri="{FF2B5EF4-FFF2-40B4-BE49-F238E27FC236}">
                        <a16:creationId xmlns:a16="http://schemas.microsoft.com/office/drawing/2014/main" id="{616CA1A9-2B3C-436B-9B86-4BC064131B39}"/>
                      </a:ext>
                    </a:extLst>
                  </p:cNvPr>
                  <p:cNvSpPr/>
                  <p:nvPr/>
                </p:nvSpPr>
                <p:spPr>
                  <a:xfrm>
                    <a:off x="6112085" y="3516022"/>
                    <a:ext cx="32110" cy="15534"/>
                  </a:xfrm>
                  <a:custGeom>
                    <a:avLst/>
                    <a:gdLst>
                      <a:gd name="connsiteX0" fmla="*/ 2964 w 32110"/>
                      <a:gd name="connsiteY0" fmla="*/ 13942 h 15534"/>
                      <a:gd name="connsiteX1" fmla="*/ 1250 w 32110"/>
                      <a:gd name="connsiteY1" fmla="*/ 4608 h 15534"/>
                      <a:gd name="connsiteX2" fmla="*/ 17252 w 32110"/>
                      <a:gd name="connsiteY2" fmla="*/ 322 h 15534"/>
                      <a:gd name="connsiteX3" fmla="*/ 32111 w 32110"/>
                      <a:gd name="connsiteY3" fmla="*/ 3560 h 15534"/>
                      <a:gd name="connsiteX4" fmla="*/ 11442 w 32110"/>
                      <a:gd name="connsiteY4" fmla="*/ 15181 h 15534"/>
                      <a:gd name="connsiteX5" fmla="*/ 2964 w 32110"/>
                      <a:gd name="connsiteY5" fmla="*/ 13942 h 15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10" h="15534">
                        <a:moveTo>
                          <a:pt x="2964" y="13942"/>
                        </a:moveTo>
                        <a:cubicBezTo>
                          <a:pt x="-179" y="12037"/>
                          <a:pt x="-941" y="7656"/>
                          <a:pt x="1250" y="4608"/>
                        </a:cubicBezTo>
                        <a:cubicBezTo>
                          <a:pt x="4679" y="-155"/>
                          <a:pt x="11537" y="-440"/>
                          <a:pt x="17252" y="322"/>
                        </a:cubicBezTo>
                        <a:cubicBezTo>
                          <a:pt x="22300" y="988"/>
                          <a:pt x="27253" y="2036"/>
                          <a:pt x="32111" y="3560"/>
                        </a:cubicBezTo>
                        <a:cubicBezTo>
                          <a:pt x="26301" y="10609"/>
                          <a:pt x="20490" y="13752"/>
                          <a:pt x="11442" y="15181"/>
                        </a:cubicBezTo>
                        <a:cubicBezTo>
                          <a:pt x="9918" y="15466"/>
                          <a:pt x="6584" y="16228"/>
                          <a:pt x="2964" y="13942"/>
                        </a:cubicBezTo>
                        <a:close/>
                      </a:path>
                    </a:pathLst>
                  </a:custGeom>
                  <a:solidFill>
                    <a:srgbClr val="B562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3" name="Freeform: Shape 135">
                    <a:extLst>
                      <a:ext uri="{FF2B5EF4-FFF2-40B4-BE49-F238E27FC236}">
                        <a16:creationId xmlns:a16="http://schemas.microsoft.com/office/drawing/2014/main" id="{B043A0D3-1A49-4E6B-8EC0-7BA05F52DCFF}"/>
                      </a:ext>
                    </a:extLst>
                  </p:cNvPr>
                  <p:cNvSpPr/>
                  <p:nvPr/>
                </p:nvSpPr>
                <p:spPr>
                  <a:xfrm>
                    <a:off x="6110155" y="3519546"/>
                    <a:ext cx="33727" cy="16921"/>
                  </a:xfrm>
                  <a:custGeom>
                    <a:avLst/>
                    <a:gdLst>
                      <a:gd name="connsiteX0" fmla="*/ 31183 w 33727"/>
                      <a:gd name="connsiteY0" fmla="*/ 1274 h 16921"/>
                      <a:gd name="connsiteX1" fmla="*/ 17753 w 33727"/>
                      <a:gd name="connsiteY1" fmla="*/ 226 h 16921"/>
                      <a:gd name="connsiteX2" fmla="*/ 4037 w 33727"/>
                      <a:gd name="connsiteY2" fmla="*/ 3274 h 16921"/>
                      <a:gd name="connsiteX3" fmla="*/ 10038 w 33727"/>
                      <a:gd name="connsiteY3" fmla="*/ 16419 h 16921"/>
                      <a:gd name="connsiteX4" fmla="*/ 32041 w 33727"/>
                      <a:gd name="connsiteY4" fmla="*/ 6608 h 16921"/>
                      <a:gd name="connsiteX5" fmla="*/ 31183 w 33727"/>
                      <a:gd name="connsiteY5" fmla="*/ 1274 h 16921"/>
                      <a:gd name="connsiteX6" fmla="*/ 31183 w 33727"/>
                      <a:gd name="connsiteY6" fmla="*/ 1274 h 1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727" h="16921">
                        <a:moveTo>
                          <a:pt x="31183" y="1274"/>
                        </a:moveTo>
                        <a:cubicBezTo>
                          <a:pt x="26707" y="226"/>
                          <a:pt x="22325" y="-345"/>
                          <a:pt x="17753" y="226"/>
                        </a:cubicBezTo>
                        <a:cubicBezTo>
                          <a:pt x="13086" y="893"/>
                          <a:pt x="8228" y="988"/>
                          <a:pt x="4037" y="3274"/>
                        </a:cubicBezTo>
                        <a:cubicBezTo>
                          <a:pt x="-4154" y="7846"/>
                          <a:pt x="1275" y="19467"/>
                          <a:pt x="10038" y="16419"/>
                        </a:cubicBezTo>
                        <a:cubicBezTo>
                          <a:pt x="17658" y="13752"/>
                          <a:pt x="24516" y="9370"/>
                          <a:pt x="32041" y="6608"/>
                        </a:cubicBezTo>
                        <a:cubicBezTo>
                          <a:pt x="34993" y="5560"/>
                          <a:pt x="33660" y="1845"/>
                          <a:pt x="31183" y="1274"/>
                        </a:cubicBezTo>
                        <a:lnTo>
                          <a:pt x="31183" y="1274"/>
                        </a:lnTo>
                        <a:close/>
                      </a:path>
                    </a:pathLst>
                  </a:custGeom>
                  <a:solidFill>
                    <a:srgbClr val="C8976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21" name="Freeform: Shape 133">
                  <a:extLst>
                    <a:ext uri="{FF2B5EF4-FFF2-40B4-BE49-F238E27FC236}">
                      <a16:creationId xmlns:a16="http://schemas.microsoft.com/office/drawing/2014/main" id="{D2CE8EB3-5DB1-4C38-8A1D-EAF73BEF1125}"/>
                    </a:ext>
                  </a:extLst>
                </p:cNvPr>
                <p:cNvSpPr/>
                <p:nvPr/>
              </p:nvSpPr>
              <p:spPr>
                <a:xfrm>
                  <a:off x="6116087" y="3522765"/>
                  <a:ext cx="15877" cy="8250"/>
                </a:xfrm>
                <a:custGeom>
                  <a:avLst/>
                  <a:gdLst>
                    <a:gd name="connsiteX0" fmla="*/ 13917 w 15877"/>
                    <a:gd name="connsiteY0" fmla="*/ 151 h 8250"/>
                    <a:gd name="connsiteX1" fmla="*/ 1534 w 15877"/>
                    <a:gd name="connsiteY1" fmla="*/ 1294 h 8250"/>
                    <a:gd name="connsiteX2" fmla="*/ 867 w 15877"/>
                    <a:gd name="connsiteY2" fmla="*/ 6151 h 8250"/>
                    <a:gd name="connsiteX3" fmla="*/ 14869 w 15877"/>
                    <a:gd name="connsiteY3" fmla="*/ 3961 h 8250"/>
                    <a:gd name="connsiteX4" fmla="*/ 13917 w 15877"/>
                    <a:gd name="connsiteY4" fmla="*/ 151 h 8250"/>
                    <a:gd name="connsiteX5" fmla="*/ 13917 w 15877"/>
                    <a:gd name="connsiteY5" fmla="*/ 151 h 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77" h="8250">
                      <a:moveTo>
                        <a:pt x="13917" y="151"/>
                      </a:moveTo>
                      <a:cubicBezTo>
                        <a:pt x="9726" y="151"/>
                        <a:pt x="5439" y="-611"/>
                        <a:pt x="1534" y="1294"/>
                      </a:cubicBezTo>
                      <a:cubicBezTo>
                        <a:pt x="-276" y="2151"/>
                        <a:pt x="-466" y="4818"/>
                        <a:pt x="867" y="6151"/>
                      </a:cubicBezTo>
                      <a:cubicBezTo>
                        <a:pt x="5535" y="10723"/>
                        <a:pt x="10488" y="6818"/>
                        <a:pt x="14869" y="3961"/>
                      </a:cubicBezTo>
                      <a:cubicBezTo>
                        <a:pt x="16584" y="2818"/>
                        <a:pt x="16012" y="151"/>
                        <a:pt x="13917" y="151"/>
                      </a:cubicBezTo>
                      <a:lnTo>
                        <a:pt x="13917" y="1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1" name="Graphic 1">
                <a:extLst>
                  <a:ext uri="{FF2B5EF4-FFF2-40B4-BE49-F238E27FC236}">
                    <a16:creationId xmlns:a16="http://schemas.microsoft.com/office/drawing/2014/main" id="{31F49F87-6A62-43D5-AEA4-11F0832B7ECA}"/>
                  </a:ext>
                </a:extLst>
              </p:cNvPr>
              <p:cNvGrpSpPr/>
              <p:nvPr/>
            </p:nvGrpSpPr>
            <p:grpSpPr>
              <a:xfrm>
                <a:off x="6126526" y="3546728"/>
                <a:ext cx="30521" cy="25613"/>
                <a:chOff x="6126526" y="3546728"/>
                <a:chExt cx="30521" cy="25613"/>
              </a:xfrm>
            </p:grpSpPr>
            <p:grpSp>
              <p:nvGrpSpPr>
                <p:cNvPr id="116" name="Graphic 1">
                  <a:extLst>
                    <a:ext uri="{FF2B5EF4-FFF2-40B4-BE49-F238E27FC236}">
                      <a16:creationId xmlns:a16="http://schemas.microsoft.com/office/drawing/2014/main" id="{FA47E34E-3312-47D1-95E4-DAF029782C29}"/>
                    </a:ext>
                  </a:extLst>
                </p:cNvPr>
                <p:cNvGrpSpPr/>
                <p:nvPr/>
              </p:nvGrpSpPr>
              <p:grpSpPr>
                <a:xfrm>
                  <a:off x="6126526" y="3546728"/>
                  <a:ext cx="30521" cy="25613"/>
                  <a:chOff x="6126526" y="3546728"/>
                  <a:chExt cx="30521" cy="25613"/>
                </a:xfrm>
              </p:grpSpPr>
              <p:sp>
                <p:nvSpPr>
                  <p:cNvPr id="118" name="Freeform: Shape 130">
                    <a:extLst>
                      <a:ext uri="{FF2B5EF4-FFF2-40B4-BE49-F238E27FC236}">
                        <a16:creationId xmlns:a16="http://schemas.microsoft.com/office/drawing/2014/main" id="{54F367CF-D5B4-4747-8D5A-8D128997B221}"/>
                      </a:ext>
                    </a:extLst>
                  </p:cNvPr>
                  <p:cNvSpPr/>
                  <p:nvPr/>
                </p:nvSpPr>
                <p:spPr>
                  <a:xfrm>
                    <a:off x="6126732" y="3546728"/>
                    <a:ext cx="28893" cy="19977"/>
                  </a:xfrm>
                  <a:custGeom>
                    <a:avLst/>
                    <a:gdLst>
                      <a:gd name="connsiteX0" fmla="*/ 5081 w 28893"/>
                      <a:gd name="connsiteY0" fmla="*/ 19717 h 19977"/>
                      <a:gd name="connsiteX1" fmla="*/ 223 w 28893"/>
                      <a:gd name="connsiteY1" fmla="*/ 11621 h 19977"/>
                      <a:gd name="connsiteX2" fmla="*/ 13844 w 28893"/>
                      <a:gd name="connsiteY2" fmla="*/ 2096 h 19977"/>
                      <a:gd name="connsiteX3" fmla="*/ 28893 w 28893"/>
                      <a:gd name="connsiteY3" fmla="*/ 0 h 19977"/>
                      <a:gd name="connsiteX4" fmla="*/ 13463 w 28893"/>
                      <a:gd name="connsiteY4" fmla="*/ 18002 h 19977"/>
                      <a:gd name="connsiteX5" fmla="*/ 5081 w 28893"/>
                      <a:gd name="connsiteY5" fmla="*/ 19717 h 19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3" h="19977">
                        <a:moveTo>
                          <a:pt x="5081" y="19717"/>
                        </a:moveTo>
                        <a:cubicBezTo>
                          <a:pt x="1461" y="18955"/>
                          <a:pt x="-730" y="15145"/>
                          <a:pt x="223" y="11621"/>
                        </a:cubicBezTo>
                        <a:cubicBezTo>
                          <a:pt x="1842" y="6001"/>
                          <a:pt x="8129" y="3334"/>
                          <a:pt x="13844" y="2096"/>
                        </a:cubicBezTo>
                        <a:cubicBezTo>
                          <a:pt x="18797" y="952"/>
                          <a:pt x="23845" y="286"/>
                          <a:pt x="28893" y="0"/>
                        </a:cubicBezTo>
                        <a:cubicBezTo>
                          <a:pt x="25845" y="8668"/>
                          <a:pt x="21464" y="13525"/>
                          <a:pt x="13463" y="18002"/>
                        </a:cubicBezTo>
                        <a:cubicBezTo>
                          <a:pt x="12224" y="18764"/>
                          <a:pt x="9367" y="20669"/>
                          <a:pt x="5081" y="19717"/>
                        </a:cubicBezTo>
                        <a:close/>
                      </a:path>
                    </a:pathLst>
                  </a:custGeom>
                  <a:solidFill>
                    <a:srgbClr val="EC93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" name="Freeform: Shape 131">
                    <a:extLst>
                      <a:ext uri="{FF2B5EF4-FFF2-40B4-BE49-F238E27FC236}">
                        <a16:creationId xmlns:a16="http://schemas.microsoft.com/office/drawing/2014/main" id="{12E8FD04-2BA8-46F8-BA5C-C7E4CE779B37}"/>
                      </a:ext>
                    </a:extLst>
                  </p:cNvPr>
                  <p:cNvSpPr/>
                  <p:nvPr/>
                </p:nvSpPr>
                <p:spPr>
                  <a:xfrm>
                    <a:off x="6126526" y="3548899"/>
                    <a:ext cx="30521" cy="23441"/>
                  </a:xfrm>
                  <a:custGeom>
                    <a:avLst/>
                    <a:gdLst>
                      <a:gd name="connsiteX0" fmla="*/ 26908 w 30521"/>
                      <a:gd name="connsiteY0" fmla="*/ 19 h 23441"/>
                      <a:gd name="connsiteX1" fmla="*/ 13954 w 30521"/>
                      <a:gd name="connsiteY1" fmla="*/ 3639 h 23441"/>
                      <a:gd name="connsiteX2" fmla="*/ 2048 w 30521"/>
                      <a:gd name="connsiteY2" fmla="*/ 11259 h 23441"/>
                      <a:gd name="connsiteX3" fmla="*/ 12240 w 30521"/>
                      <a:gd name="connsiteY3" fmla="*/ 21546 h 23441"/>
                      <a:gd name="connsiteX4" fmla="*/ 29575 w 30521"/>
                      <a:gd name="connsiteY4" fmla="*/ 4782 h 23441"/>
                      <a:gd name="connsiteX5" fmla="*/ 26908 w 30521"/>
                      <a:gd name="connsiteY5" fmla="*/ 19 h 23441"/>
                      <a:gd name="connsiteX6" fmla="*/ 26908 w 30521"/>
                      <a:gd name="connsiteY6" fmla="*/ 19 h 23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521" h="23441">
                        <a:moveTo>
                          <a:pt x="26908" y="19"/>
                        </a:moveTo>
                        <a:cubicBezTo>
                          <a:pt x="22336" y="496"/>
                          <a:pt x="18050" y="1543"/>
                          <a:pt x="13954" y="3639"/>
                        </a:cubicBezTo>
                        <a:cubicBezTo>
                          <a:pt x="9859" y="5830"/>
                          <a:pt x="5191" y="7639"/>
                          <a:pt x="2048" y="11259"/>
                        </a:cubicBezTo>
                        <a:cubicBezTo>
                          <a:pt x="-4143" y="18307"/>
                          <a:pt x="5001" y="27451"/>
                          <a:pt x="12240" y="21546"/>
                        </a:cubicBezTo>
                        <a:cubicBezTo>
                          <a:pt x="18526" y="16402"/>
                          <a:pt x="23479" y="10021"/>
                          <a:pt x="29575" y="4782"/>
                        </a:cubicBezTo>
                        <a:cubicBezTo>
                          <a:pt x="31957" y="2686"/>
                          <a:pt x="29385" y="-266"/>
                          <a:pt x="26908" y="19"/>
                        </a:cubicBezTo>
                        <a:lnTo>
                          <a:pt x="26908" y="19"/>
                        </a:lnTo>
                        <a:close/>
                      </a:path>
                    </a:pathLst>
                  </a:custGeom>
                  <a:solidFill>
                    <a:srgbClr val="FFCC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7" name="Freeform: Shape 129">
                  <a:extLst>
                    <a:ext uri="{FF2B5EF4-FFF2-40B4-BE49-F238E27FC236}">
                      <a16:creationId xmlns:a16="http://schemas.microsoft.com/office/drawing/2014/main" id="{FC61DC63-2317-4B20-A1CD-8906BA96A224}"/>
                    </a:ext>
                  </a:extLst>
                </p:cNvPr>
                <p:cNvSpPr/>
                <p:nvPr/>
              </p:nvSpPr>
              <p:spPr>
                <a:xfrm>
                  <a:off x="6131526" y="3554537"/>
                  <a:ext cx="14743" cy="10893"/>
                </a:xfrm>
                <a:custGeom>
                  <a:avLst/>
                  <a:gdLst>
                    <a:gd name="connsiteX0" fmla="*/ 12098 w 14743"/>
                    <a:gd name="connsiteY0" fmla="*/ 96 h 10893"/>
                    <a:gd name="connsiteX1" fmla="*/ 859 w 14743"/>
                    <a:gd name="connsiteY1" fmla="*/ 5240 h 10893"/>
                    <a:gd name="connsiteX2" fmla="*/ 1525 w 14743"/>
                    <a:gd name="connsiteY2" fmla="*/ 10098 h 10893"/>
                    <a:gd name="connsiteX3" fmla="*/ 14384 w 14743"/>
                    <a:gd name="connsiteY3" fmla="*/ 3144 h 10893"/>
                    <a:gd name="connsiteX4" fmla="*/ 12098 w 14743"/>
                    <a:gd name="connsiteY4" fmla="*/ 96 h 10893"/>
                    <a:gd name="connsiteX5" fmla="*/ 12098 w 14743"/>
                    <a:gd name="connsiteY5" fmla="*/ 96 h 10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43" h="10893">
                      <a:moveTo>
                        <a:pt x="12098" y="96"/>
                      </a:moveTo>
                      <a:cubicBezTo>
                        <a:pt x="8193" y="1430"/>
                        <a:pt x="3811" y="2192"/>
                        <a:pt x="859" y="5240"/>
                      </a:cubicBezTo>
                      <a:cubicBezTo>
                        <a:pt x="-380" y="6573"/>
                        <a:pt x="-380" y="9240"/>
                        <a:pt x="1525" y="10098"/>
                      </a:cubicBezTo>
                      <a:cubicBezTo>
                        <a:pt x="7812" y="12955"/>
                        <a:pt x="10955" y="7526"/>
                        <a:pt x="14384" y="3144"/>
                      </a:cubicBezTo>
                      <a:cubicBezTo>
                        <a:pt x="15527" y="1620"/>
                        <a:pt x="13717" y="-475"/>
                        <a:pt x="12098" y="96"/>
                      </a:cubicBezTo>
                      <a:lnTo>
                        <a:pt x="12098" y="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2" name="Graphic 1">
                <a:extLst>
                  <a:ext uri="{FF2B5EF4-FFF2-40B4-BE49-F238E27FC236}">
                    <a16:creationId xmlns:a16="http://schemas.microsoft.com/office/drawing/2014/main" id="{2654E9C5-4D09-43E2-9A9E-B4239271A87A}"/>
                  </a:ext>
                </a:extLst>
              </p:cNvPr>
              <p:cNvGrpSpPr/>
              <p:nvPr/>
            </p:nvGrpSpPr>
            <p:grpSpPr>
              <a:xfrm>
                <a:off x="6146098" y="3567016"/>
                <a:ext cx="21954" cy="23823"/>
                <a:chOff x="6146098" y="3567016"/>
                <a:chExt cx="21954" cy="23823"/>
              </a:xfrm>
            </p:grpSpPr>
            <p:grpSp>
              <p:nvGrpSpPr>
                <p:cNvPr id="112" name="Graphic 1">
                  <a:extLst>
                    <a:ext uri="{FF2B5EF4-FFF2-40B4-BE49-F238E27FC236}">
                      <a16:creationId xmlns:a16="http://schemas.microsoft.com/office/drawing/2014/main" id="{0AD21B7F-6E5A-4F0B-B809-AABB22C46C3A}"/>
                    </a:ext>
                  </a:extLst>
                </p:cNvPr>
                <p:cNvGrpSpPr/>
                <p:nvPr/>
              </p:nvGrpSpPr>
              <p:grpSpPr>
                <a:xfrm>
                  <a:off x="6146098" y="3567016"/>
                  <a:ext cx="21954" cy="23823"/>
                  <a:chOff x="6146098" y="3567016"/>
                  <a:chExt cx="21954" cy="23823"/>
                </a:xfrm>
              </p:grpSpPr>
              <p:sp>
                <p:nvSpPr>
                  <p:cNvPr id="114" name="Freeform: Shape 126">
                    <a:extLst>
                      <a:ext uri="{FF2B5EF4-FFF2-40B4-BE49-F238E27FC236}">
                        <a16:creationId xmlns:a16="http://schemas.microsoft.com/office/drawing/2014/main" id="{566499E2-980F-4E71-8B54-B5CECD138895}"/>
                      </a:ext>
                    </a:extLst>
                  </p:cNvPr>
                  <p:cNvSpPr/>
                  <p:nvPr/>
                </p:nvSpPr>
                <p:spPr>
                  <a:xfrm>
                    <a:off x="6146098" y="3567016"/>
                    <a:ext cx="19909" cy="19528"/>
                  </a:xfrm>
                  <a:custGeom>
                    <a:avLst/>
                    <a:gdLst>
                      <a:gd name="connsiteX0" fmla="*/ 5241 w 19909"/>
                      <a:gd name="connsiteY0" fmla="*/ 19526 h 19528"/>
                      <a:gd name="connsiteX1" fmla="*/ 3 w 19909"/>
                      <a:gd name="connsiteY1" fmla="*/ 14192 h 19528"/>
                      <a:gd name="connsiteX2" fmla="*/ 8670 w 19909"/>
                      <a:gd name="connsiteY2" fmla="*/ 4381 h 19528"/>
                      <a:gd name="connsiteX3" fmla="*/ 19910 w 19909"/>
                      <a:gd name="connsiteY3" fmla="*/ 0 h 19528"/>
                      <a:gd name="connsiteX4" fmla="*/ 11337 w 19909"/>
                      <a:gd name="connsiteY4" fmla="*/ 16669 h 19528"/>
                      <a:gd name="connsiteX5" fmla="*/ 5241 w 19909"/>
                      <a:gd name="connsiteY5" fmla="*/ 19526 h 19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09" h="19528">
                        <a:moveTo>
                          <a:pt x="5241" y="19526"/>
                        </a:moveTo>
                        <a:cubicBezTo>
                          <a:pt x="2384" y="19621"/>
                          <a:pt x="-93" y="17050"/>
                          <a:pt x="3" y="14192"/>
                        </a:cubicBezTo>
                        <a:cubicBezTo>
                          <a:pt x="193" y="9620"/>
                          <a:pt x="4575" y="6382"/>
                          <a:pt x="8670" y="4381"/>
                        </a:cubicBezTo>
                        <a:cubicBezTo>
                          <a:pt x="12290" y="2572"/>
                          <a:pt x="16005" y="1143"/>
                          <a:pt x="19910" y="0"/>
                        </a:cubicBezTo>
                        <a:cubicBezTo>
                          <a:pt x="19148" y="7239"/>
                          <a:pt x="16671" y="11811"/>
                          <a:pt x="11337" y="16669"/>
                        </a:cubicBezTo>
                        <a:cubicBezTo>
                          <a:pt x="10480" y="17526"/>
                          <a:pt x="8575" y="19526"/>
                          <a:pt x="5241" y="19526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" name="Freeform: Shape 127">
                    <a:extLst>
                      <a:ext uri="{FF2B5EF4-FFF2-40B4-BE49-F238E27FC236}">
                        <a16:creationId xmlns:a16="http://schemas.microsoft.com/office/drawing/2014/main" id="{AA154135-B06C-4CDB-BDC3-D372E790A125}"/>
                      </a:ext>
                    </a:extLst>
                  </p:cNvPr>
                  <p:cNvSpPr/>
                  <p:nvPr/>
                </p:nvSpPr>
                <p:spPr>
                  <a:xfrm>
                    <a:off x="6146841" y="3568881"/>
                    <a:ext cx="21211" cy="21959"/>
                  </a:xfrm>
                  <a:custGeom>
                    <a:avLst/>
                    <a:gdLst>
                      <a:gd name="connsiteX0" fmla="*/ 17833 w 21211"/>
                      <a:gd name="connsiteY0" fmla="*/ 136 h 21959"/>
                      <a:gd name="connsiteX1" fmla="*/ 8499 w 21211"/>
                      <a:gd name="connsiteY1" fmla="*/ 5374 h 21959"/>
                      <a:gd name="connsiteX2" fmla="*/ 784 w 21211"/>
                      <a:gd name="connsiteY2" fmla="*/ 13375 h 21959"/>
                      <a:gd name="connsiteX3" fmla="*/ 10499 w 21211"/>
                      <a:gd name="connsiteY3" fmla="*/ 19471 h 21959"/>
                      <a:gd name="connsiteX4" fmla="*/ 20786 w 21211"/>
                      <a:gd name="connsiteY4" fmla="*/ 3374 h 21959"/>
                      <a:gd name="connsiteX5" fmla="*/ 17833 w 21211"/>
                      <a:gd name="connsiteY5" fmla="*/ 136 h 21959"/>
                      <a:gd name="connsiteX6" fmla="*/ 17833 w 21211"/>
                      <a:gd name="connsiteY6" fmla="*/ 136 h 21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211" h="21959">
                        <a:moveTo>
                          <a:pt x="17833" y="136"/>
                        </a:moveTo>
                        <a:cubicBezTo>
                          <a:pt x="14404" y="1374"/>
                          <a:pt x="11261" y="2898"/>
                          <a:pt x="8499" y="5374"/>
                        </a:cubicBezTo>
                        <a:cubicBezTo>
                          <a:pt x="5737" y="7851"/>
                          <a:pt x="2498" y="10042"/>
                          <a:pt x="784" y="13375"/>
                        </a:cubicBezTo>
                        <a:cubicBezTo>
                          <a:pt x="-2645" y="19948"/>
                          <a:pt x="6022" y="25282"/>
                          <a:pt x="10499" y="19471"/>
                        </a:cubicBezTo>
                        <a:cubicBezTo>
                          <a:pt x="14404" y="14423"/>
                          <a:pt x="16976" y="8518"/>
                          <a:pt x="20786" y="3374"/>
                        </a:cubicBezTo>
                        <a:cubicBezTo>
                          <a:pt x="22215" y="1374"/>
                          <a:pt x="19738" y="-531"/>
                          <a:pt x="17833" y="136"/>
                        </a:cubicBezTo>
                        <a:lnTo>
                          <a:pt x="17833" y="136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13" name="Freeform: Shape 125">
                  <a:extLst>
                    <a:ext uri="{FF2B5EF4-FFF2-40B4-BE49-F238E27FC236}">
                      <a16:creationId xmlns:a16="http://schemas.microsoft.com/office/drawing/2014/main" id="{1558347E-6DA8-4FF8-BD7F-5CFFAA0DB166}"/>
                    </a:ext>
                  </a:extLst>
                </p:cNvPr>
                <p:cNvSpPr/>
                <p:nvPr/>
              </p:nvSpPr>
              <p:spPr>
                <a:xfrm>
                  <a:off x="6149387" y="3574703"/>
                  <a:ext cx="11543" cy="11262"/>
                </a:xfrm>
                <a:custGeom>
                  <a:avLst/>
                  <a:gdLst>
                    <a:gd name="connsiteX0" fmla="*/ 8525 w 11543"/>
                    <a:gd name="connsiteY0" fmla="*/ 219 h 11262"/>
                    <a:gd name="connsiteX1" fmla="*/ 143 w 11543"/>
                    <a:gd name="connsiteY1" fmla="*/ 6982 h 11262"/>
                    <a:gd name="connsiteX2" fmla="*/ 2238 w 11543"/>
                    <a:gd name="connsiteY2" fmla="*/ 10792 h 11262"/>
                    <a:gd name="connsiteX3" fmla="*/ 11382 w 11543"/>
                    <a:gd name="connsiteY3" fmla="*/ 2505 h 11262"/>
                    <a:gd name="connsiteX4" fmla="*/ 8525 w 11543"/>
                    <a:gd name="connsiteY4" fmla="*/ 219 h 11262"/>
                    <a:gd name="connsiteX5" fmla="*/ 8525 w 11543"/>
                    <a:gd name="connsiteY5" fmla="*/ 219 h 11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43" h="11262">
                      <a:moveTo>
                        <a:pt x="8525" y="219"/>
                      </a:moveTo>
                      <a:cubicBezTo>
                        <a:pt x="5191" y="2029"/>
                        <a:pt x="1476" y="3172"/>
                        <a:pt x="143" y="6982"/>
                      </a:cubicBezTo>
                      <a:cubicBezTo>
                        <a:pt x="-429" y="8697"/>
                        <a:pt x="809" y="10125"/>
                        <a:pt x="2238" y="10792"/>
                      </a:cubicBezTo>
                      <a:cubicBezTo>
                        <a:pt x="7953" y="13078"/>
                        <a:pt x="9953" y="6506"/>
                        <a:pt x="11382" y="2505"/>
                      </a:cubicBezTo>
                      <a:cubicBezTo>
                        <a:pt x="12144" y="791"/>
                        <a:pt x="10049" y="-543"/>
                        <a:pt x="8525" y="219"/>
                      </a:cubicBezTo>
                      <a:lnTo>
                        <a:pt x="8525" y="2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3" name="Graphic 1">
                <a:extLst>
                  <a:ext uri="{FF2B5EF4-FFF2-40B4-BE49-F238E27FC236}">
                    <a16:creationId xmlns:a16="http://schemas.microsoft.com/office/drawing/2014/main" id="{C8AB2DBE-4B9A-4C71-85DE-63585B5A6214}"/>
                  </a:ext>
                </a:extLst>
              </p:cNvPr>
              <p:cNvGrpSpPr/>
              <p:nvPr/>
            </p:nvGrpSpPr>
            <p:grpSpPr>
              <a:xfrm>
                <a:off x="6166323" y="3578256"/>
                <a:ext cx="19078" cy="26724"/>
                <a:chOff x="6166323" y="3578256"/>
                <a:chExt cx="19078" cy="26724"/>
              </a:xfrm>
            </p:grpSpPr>
            <p:grpSp>
              <p:nvGrpSpPr>
                <p:cNvPr id="108" name="Graphic 1">
                  <a:extLst>
                    <a:ext uri="{FF2B5EF4-FFF2-40B4-BE49-F238E27FC236}">
                      <a16:creationId xmlns:a16="http://schemas.microsoft.com/office/drawing/2014/main" id="{10A785E8-96C3-441A-B891-D1DE115F7B32}"/>
                    </a:ext>
                  </a:extLst>
                </p:cNvPr>
                <p:cNvGrpSpPr/>
                <p:nvPr/>
              </p:nvGrpSpPr>
              <p:grpSpPr>
                <a:xfrm>
                  <a:off x="6166323" y="3578256"/>
                  <a:ext cx="19078" cy="26724"/>
                  <a:chOff x="6166323" y="3578256"/>
                  <a:chExt cx="19078" cy="26724"/>
                </a:xfrm>
              </p:grpSpPr>
              <p:sp>
                <p:nvSpPr>
                  <p:cNvPr id="110" name="Freeform: Shape 122">
                    <a:extLst>
                      <a:ext uri="{FF2B5EF4-FFF2-40B4-BE49-F238E27FC236}">
                        <a16:creationId xmlns:a16="http://schemas.microsoft.com/office/drawing/2014/main" id="{1D932AC4-10B5-461B-8B14-B7BD416D0A09}"/>
                      </a:ext>
                    </a:extLst>
                  </p:cNvPr>
                  <p:cNvSpPr/>
                  <p:nvPr/>
                </p:nvSpPr>
                <p:spPr>
                  <a:xfrm>
                    <a:off x="6166323" y="3578256"/>
                    <a:ext cx="16327" cy="22844"/>
                  </a:xfrm>
                  <a:custGeom>
                    <a:avLst/>
                    <a:gdLst>
                      <a:gd name="connsiteX0" fmla="*/ 6543 w 16327"/>
                      <a:gd name="connsiteY0" fmla="*/ 22670 h 22844"/>
                      <a:gd name="connsiteX1" fmla="*/ 161 w 16327"/>
                      <a:gd name="connsiteY1" fmla="*/ 18764 h 22844"/>
                      <a:gd name="connsiteX2" fmla="*/ 6162 w 16327"/>
                      <a:gd name="connsiteY2" fmla="*/ 7049 h 22844"/>
                      <a:gd name="connsiteX3" fmla="*/ 15973 w 16327"/>
                      <a:gd name="connsiteY3" fmla="*/ 0 h 22844"/>
                      <a:gd name="connsiteX4" fmla="*/ 11782 w 16327"/>
                      <a:gd name="connsiteY4" fmla="*/ 18288 h 22844"/>
                      <a:gd name="connsiteX5" fmla="*/ 6543 w 16327"/>
                      <a:gd name="connsiteY5" fmla="*/ 22670 h 22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327" h="22844">
                        <a:moveTo>
                          <a:pt x="6543" y="22670"/>
                        </a:moveTo>
                        <a:cubicBezTo>
                          <a:pt x="3781" y="23432"/>
                          <a:pt x="733" y="21622"/>
                          <a:pt x="161" y="18764"/>
                        </a:cubicBezTo>
                        <a:cubicBezTo>
                          <a:pt x="-791" y="14288"/>
                          <a:pt x="2638" y="10097"/>
                          <a:pt x="6162" y="7049"/>
                        </a:cubicBezTo>
                        <a:cubicBezTo>
                          <a:pt x="9210" y="4382"/>
                          <a:pt x="12544" y="2096"/>
                          <a:pt x="15973" y="0"/>
                        </a:cubicBezTo>
                        <a:cubicBezTo>
                          <a:pt x="17021" y="7144"/>
                          <a:pt x="15782" y="12192"/>
                          <a:pt x="11782" y="18288"/>
                        </a:cubicBezTo>
                        <a:cubicBezTo>
                          <a:pt x="11115" y="19336"/>
                          <a:pt x="9877" y="21812"/>
                          <a:pt x="6543" y="22670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1" name="Freeform: Shape 123">
                    <a:extLst>
                      <a:ext uri="{FF2B5EF4-FFF2-40B4-BE49-F238E27FC236}">
                        <a16:creationId xmlns:a16="http://schemas.microsoft.com/office/drawing/2014/main" id="{E033873D-01CD-4F98-B4D9-050C190F16A4}"/>
                      </a:ext>
                    </a:extLst>
                  </p:cNvPr>
                  <p:cNvSpPr/>
                  <p:nvPr/>
                </p:nvSpPr>
                <p:spPr>
                  <a:xfrm>
                    <a:off x="6168092" y="3580245"/>
                    <a:ext cx="17308" cy="24734"/>
                  </a:xfrm>
                  <a:custGeom>
                    <a:avLst/>
                    <a:gdLst>
                      <a:gd name="connsiteX0" fmla="*/ 13441 w 17308"/>
                      <a:gd name="connsiteY0" fmla="*/ 392 h 24734"/>
                      <a:gd name="connsiteX1" fmla="*/ 5726 w 17308"/>
                      <a:gd name="connsiteY1" fmla="*/ 7726 h 24734"/>
                      <a:gd name="connsiteX2" fmla="*/ 201 w 17308"/>
                      <a:gd name="connsiteY2" fmla="*/ 17441 h 24734"/>
                      <a:gd name="connsiteX3" fmla="*/ 11155 w 17308"/>
                      <a:gd name="connsiteY3" fmla="*/ 20966 h 24734"/>
                      <a:gd name="connsiteX4" fmla="*/ 17156 w 17308"/>
                      <a:gd name="connsiteY4" fmla="*/ 2773 h 24734"/>
                      <a:gd name="connsiteX5" fmla="*/ 13441 w 17308"/>
                      <a:gd name="connsiteY5" fmla="*/ 392 h 24734"/>
                      <a:gd name="connsiteX6" fmla="*/ 13441 w 17308"/>
                      <a:gd name="connsiteY6" fmla="*/ 392 h 24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308" h="24734">
                        <a:moveTo>
                          <a:pt x="13441" y="392"/>
                        </a:moveTo>
                        <a:cubicBezTo>
                          <a:pt x="10393" y="2487"/>
                          <a:pt x="7821" y="4678"/>
                          <a:pt x="5726" y="7726"/>
                        </a:cubicBezTo>
                        <a:cubicBezTo>
                          <a:pt x="3630" y="10774"/>
                          <a:pt x="1059" y="13727"/>
                          <a:pt x="201" y="17441"/>
                        </a:cubicBezTo>
                        <a:cubicBezTo>
                          <a:pt x="-1513" y="24680"/>
                          <a:pt x="8202" y="27728"/>
                          <a:pt x="11155" y="20966"/>
                        </a:cubicBezTo>
                        <a:cubicBezTo>
                          <a:pt x="13632" y="15060"/>
                          <a:pt x="14775" y="8774"/>
                          <a:pt x="17156" y="2773"/>
                        </a:cubicBezTo>
                        <a:cubicBezTo>
                          <a:pt x="18013" y="487"/>
                          <a:pt x="15060" y="-656"/>
                          <a:pt x="13441" y="392"/>
                        </a:cubicBezTo>
                        <a:lnTo>
                          <a:pt x="13441" y="39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09" name="Freeform: Shape 121">
                  <a:extLst>
                    <a:ext uri="{FF2B5EF4-FFF2-40B4-BE49-F238E27FC236}">
                      <a16:creationId xmlns:a16="http://schemas.microsoft.com/office/drawing/2014/main" id="{29A2F7F8-5325-4C75-87DD-F96674ADE2B0}"/>
                    </a:ext>
                  </a:extLst>
                </p:cNvPr>
                <p:cNvSpPr/>
                <p:nvPr/>
              </p:nvSpPr>
              <p:spPr>
                <a:xfrm>
                  <a:off x="6170089" y="3587502"/>
                  <a:ext cx="9828" cy="12338"/>
                </a:xfrm>
                <a:custGeom>
                  <a:avLst/>
                  <a:gdLst>
                    <a:gd name="connsiteX0" fmla="*/ 6396 w 9828"/>
                    <a:gd name="connsiteY0" fmla="*/ 564 h 12338"/>
                    <a:gd name="connsiteX1" fmla="*/ 15 w 9828"/>
                    <a:gd name="connsiteY1" fmla="*/ 9232 h 12338"/>
                    <a:gd name="connsiteX2" fmla="*/ 3063 w 9828"/>
                    <a:gd name="connsiteY2" fmla="*/ 12280 h 12338"/>
                    <a:gd name="connsiteX3" fmla="*/ 9825 w 9828"/>
                    <a:gd name="connsiteY3" fmla="*/ 1898 h 12338"/>
                    <a:gd name="connsiteX4" fmla="*/ 6396 w 9828"/>
                    <a:gd name="connsiteY4" fmla="*/ 564 h 12338"/>
                    <a:gd name="connsiteX5" fmla="*/ 6396 w 9828"/>
                    <a:gd name="connsiteY5" fmla="*/ 564 h 1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8" h="12338">
                      <a:moveTo>
                        <a:pt x="6396" y="564"/>
                      </a:moveTo>
                      <a:cubicBezTo>
                        <a:pt x="3634" y="3136"/>
                        <a:pt x="396" y="5232"/>
                        <a:pt x="15" y="9232"/>
                      </a:cubicBezTo>
                      <a:cubicBezTo>
                        <a:pt x="-176" y="11042"/>
                        <a:pt x="1539" y="12090"/>
                        <a:pt x="3063" y="12280"/>
                      </a:cubicBezTo>
                      <a:cubicBezTo>
                        <a:pt x="9159" y="13042"/>
                        <a:pt x="9444" y="6184"/>
                        <a:pt x="9825" y="1898"/>
                      </a:cubicBezTo>
                      <a:cubicBezTo>
                        <a:pt x="9921" y="88"/>
                        <a:pt x="7539" y="-578"/>
                        <a:pt x="6396" y="564"/>
                      </a:cubicBezTo>
                      <a:lnTo>
                        <a:pt x="6396" y="5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4" name="Graphic 1">
                <a:extLst>
                  <a:ext uri="{FF2B5EF4-FFF2-40B4-BE49-F238E27FC236}">
                    <a16:creationId xmlns:a16="http://schemas.microsoft.com/office/drawing/2014/main" id="{A5EE4271-3170-4BBD-BE6E-AEBA25E66772}"/>
                  </a:ext>
                </a:extLst>
              </p:cNvPr>
              <p:cNvGrpSpPr/>
              <p:nvPr/>
            </p:nvGrpSpPr>
            <p:grpSpPr>
              <a:xfrm>
                <a:off x="6341032" y="3455810"/>
                <a:ext cx="28562" cy="38053"/>
                <a:chOff x="6341032" y="3455810"/>
                <a:chExt cx="28562" cy="38053"/>
              </a:xfrm>
            </p:grpSpPr>
            <p:grpSp>
              <p:nvGrpSpPr>
                <p:cNvPr id="104" name="Graphic 1">
                  <a:extLst>
                    <a:ext uri="{FF2B5EF4-FFF2-40B4-BE49-F238E27FC236}">
                      <a16:creationId xmlns:a16="http://schemas.microsoft.com/office/drawing/2014/main" id="{7E4F7A4E-C560-4BEB-9112-DE12AF7C26FB}"/>
                    </a:ext>
                  </a:extLst>
                </p:cNvPr>
                <p:cNvGrpSpPr/>
                <p:nvPr/>
              </p:nvGrpSpPr>
              <p:grpSpPr>
                <a:xfrm>
                  <a:off x="6341032" y="3455810"/>
                  <a:ext cx="28562" cy="38053"/>
                  <a:chOff x="6341032" y="3455810"/>
                  <a:chExt cx="28562" cy="38053"/>
                </a:xfrm>
              </p:grpSpPr>
              <p:sp>
                <p:nvSpPr>
                  <p:cNvPr id="106" name="Freeform: Shape 118">
                    <a:extLst>
                      <a:ext uri="{FF2B5EF4-FFF2-40B4-BE49-F238E27FC236}">
                        <a16:creationId xmlns:a16="http://schemas.microsoft.com/office/drawing/2014/main" id="{AA05C04C-CB99-4E25-BF9C-987DEA0D5375}"/>
                      </a:ext>
                    </a:extLst>
                  </p:cNvPr>
                  <p:cNvSpPr/>
                  <p:nvPr/>
                </p:nvSpPr>
                <p:spPr>
                  <a:xfrm>
                    <a:off x="6344864" y="3461586"/>
                    <a:ext cx="24730" cy="32278"/>
                  </a:xfrm>
                  <a:custGeom>
                    <a:avLst/>
                    <a:gdLst>
                      <a:gd name="connsiteX0" fmla="*/ 15644 w 24730"/>
                      <a:gd name="connsiteY0" fmla="*/ 179 h 32278"/>
                      <a:gd name="connsiteX1" fmla="*/ 24597 w 24730"/>
                      <a:gd name="connsiteY1" fmla="*/ 6371 h 32278"/>
                      <a:gd name="connsiteX2" fmla="*/ 14977 w 24730"/>
                      <a:gd name="connsiteY2" fmla="*/ 22849 h 32278"/>
                      <a:gd name="connsiteX3" fmla="*/ 213 w 24730"/>
                      <a:gd name="connsiteY3" fmla="*/ 32279 h 32278"/>
                      <a:gd name="connsiteX4" fmla="*/ 7738 w 24730"/>
                      <a:gd name="connsiteY4" fmla="*/ 6085 h 32278"/>
                      <a:gd name="connsiteX5" fmla="*/ 15644 w 24730"/>
                      <a:gd name="connsiteY5" fmla="*/ 179 h 32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730" h="32278">
                        <a:moveTo>
                          <a:pt x="15644" y="179"/>
                        </a:moveTo>
                        <a:cubicBezTo>
                          <a:pt x="19739" y="-773"/>
                          <a:pt x="23931" y="2180"/>
                          <a:pt x="24597" y="6371"/>
                        </a:cubicBezTo>
                        <a:cubicBezTo>
                          <a:pt x="25645" y="12943"/>
                          <a:pt x="20311" y="18753"/>
                          <a:pt x="14977" y="22849"/>
                        </a:cubicBezTo>
                        <a:cubicBezTo>
                          <a:pt x="10310" y="26373"/>
                          <a:pt x="5452" y="29516"/>
                          <a:pt x="213" y="32279"/>
                        </a:cubicBezTo>
                        <a:cubicBezTo>
                          <a:pt x="-739" y="21801"/>
                          <a:pt x="1451" y="14562"/>
                          <a:pt x="7738" y="6085"/>
                        </a:cubicBezTo>
                        <a:cubicBezTo>
                          <a:pt x="8691" y="4656"/>
                          <a:pt x="10786" y="1227"/>
                          <a:pt x="15644" y="179"/>
                        </a:cubicBezTo>
                        <a:close/>
                      </a:path>
                    </a:pathLst>
                  </a:custGeom>
                  <a:solidFill>
                    <a:srgbClr val="B562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7" name="Freeform: Shape 119">
                    <a:extLst>
                      <a:ext uri="{FF2B5EF4-FFF2-40B4-BE49-F238E27FC236}">
                        <a16:creationId xmlns:a16="http://schemas.microsoft.com/office/drawing/2014/main" id="{9B8175C7-3688-4F57-A246-61A5D32BAA1B}"/>
                      </a:ext>
                    </a:extLst>
                  </p:cNvPr>
                  <p:cNvSpPr/>
                  <p:nvPr/>
                </p:nvSpPr>
                <p:spPr>
                  <a:xfrm>
                    <a:off x="6341032" y="3455810"/>
                    <a:ext cx="26387" cy="35157"/>
                  </a:xfrm>
                  <a:custGeom>
                    <a:avLst/>
                    <a:gdLst>
                      <a:gd name="connsiteX0" fmla="*/ 5379 w 26387"/>
                      <a:gd name="connsiteY0" fmla="*/ 34625 h 35157"/>
                      <a:gd name="connsiteX1" fmla="*/ 17190 w 26387"/>
                      <a:gd name="connsiteY1" fmla="*/ 24624 h 35157"/>
                      <a:gd name="connsiteX2" fmla="*/ 25953 w 26387"/>
                      <a:gd name="connsiteY2" fmla="*/ 11003 h 35157"/>
                      <a:gd name="connsiteX3" fmla="*/ 10427 w 26387"/>
                      <a:gd name="connsiteY3" fmla="*/ 5097 h 35157"/>
                      <a:gd name="connsiteX4" fmla="*/ 331 w 26387"/>
                      <a:gd name="connsiteY4" fmla="*/ 30910 h 35157"/>
                      <a:gd name="connsiteX5" fmla="*/ 5379 w 26387"/>
                      <a:gd name="connsiteY5" fmla="*/ 34625 h 35157"/>
                      <a:gd name="connsiteX6" fmla="*/ 5379 w 26387"/>
                      <a:gd name="connsiteY6" fmla="*/ 34625 h 3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387" h="35157">
                        <a:moveTo>
                          <a:pt x="5379" y="34625"/>
                        </a:moveTo>
                        <a:cubicBezTo>
                          <a:pt x="9951" y="31863"/>
                          <a:pt x="13952" y="28815"/>
                          <a:pt x="17190" y="24624"/>
                        </a:cubicBezTo>
                        <a:cubicBezTo>
                          <a:pt x="20429" y="20337"/>
                          <a:pt x="24429" y="16242"/>
                          <a:pt x="25953" y="11003"/>
                        </a:cubicBezTo>
                        <a:cubicBezTo>
                          <a:pt x="29001" y="621"/>
                          <a:pt x="15190" y="-4523"/>
                          <a:pt x="10427" y="5097"/>
                        </a:cubicBezTo>
                        <a:cubicBezTo>
                          <a:pt x="6332" y="13479"/>
                          <a:pt x="4236" y="22528"/>
                          <a:pt x="331" y="30910"/>
                        </a:cubicBezTo>
                        <a:cubicBezTo>
                          <a:pt x="-1193" y="34244"/>
                          <a:pt x="2903" y="36149"/>
                          <a:pt x="5379" y="34625"/>
                        </a:cubicBezTo>
                        <a:lnTo>
                          <a:pt x="5379" y="34625"/>
                        </a:lnTo>
                        <a:close/>
                      </a:path>
                    </a:pathLst>
                  </a:custGeom>
                  <a:solidFill>
                    <a:srgbClr val="C8976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05" name="Freeform: Shape 117">
                  <a:extLst>
                    <a:ext uri="{FF2B5EF4-FFF2-40B4-BE49-F238E27FC236}">
                      <a16:creationId xmlns:a16="http://schemas.microsoft.com/office/drawing/2014/main" id="{DE774195-4E82-4413-9D6B-C389C95FE1D0}"/>
                    </a:ext>
                  </a:extLst>
                </p:cNvPr>
                <p:cNvSpPr/>
                <p:nvPr/>
              </p:nvSpPr>
              <p:spPr>
                <a:xfrm>
                  <a:off x="6350352" y="3464794"/>
                  <a:ext cx="12503" cy="15214"/>
                </a:xfrm>
                <a:custGeom>
                  <a:avLst/>
                  <a:gdLst>
                    <a:gd name="connsiteX0" fmla="*/ 3489 w 12503"/>
                    <a:gd name="connsiteY0" fmla="*/ 14593 h 15214"/>
                    <a:gd name="connsiteX1" fmla="*/ 12157 w 12503"/>
                    <a:gd name="connsiteY1" fmla="*/ 4591 h 15214"/>
                    <a:gd name="connsiteX2" fmla="*/ 9490 w 12503"/>
                    <a:gd name="connsiteY2" fmla="*/ 19 h 15214"/>
                    <a:gd name="connsiteX3" fmla="*/ 60 w 12503"/>
                    <a:gd name="connsiteY3" fmla="*/ 12688 h 15214"/>
                    <a:gd name="connsiteX4" fmla="*/ 3489 w 12503"/>
                    <a:gd name="connsiteY4" fmla="*/ 14593 h 15214"/>
                    <a:gd name="connsiteX5" fmla="*/ 3489 w 12503"/>
                    <a:gd name="connsiteY5" fmla="*/ 14593 h 15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03" h="15214">
                      <a:moveTo>
                        <a:pt x="3489" y="14593"/>
                      </a:moveTo>
                      <a:cubicBezTo>
                        <a:pt x="6537" y="11449"/>
                        <a:pt x="10252" y="8497"/>
                        <a:pt x="12157" y="4591"/>
                      </a:cubicBezTo>
                      <a:cubicBezTo>
                        <a:pt x="13109" y="2686"/>
                        <a:pt x="12061" y="-266"/>
                        <a:pt x="9490" y="19"/>
                      </a:cubicBezTo>
                      <a:cubicBezTo>
                        <a:pt x="2346" y="591"/>
                        <a:pt x="1679" y="6973"/>
                        <a:pt x="60" y="12688"/>
                      </a:cubicBezTo>
                      <a:cubicBezTo>
                        <a:pt x="-416" y="14593"/>
                        <a:pt x="2060" y="16117"/>
                        <a:pt x="3489" y="14593"/>
                      </a:cubicBezTo>
                      <a:lnTo>
                        <a:pt x="3489" y="145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5" name="Graphic 1">
                <a:extLst>
                  <a:ext uri="{FF2B5EF4-FFF2-40B4-BE49-F238E27FC236}">
                    <a16:creationId xmlns:a16="http://schemas.microsoft.com/office/drawing/2014/main" id="{8BD593C3-7319-4E3F-B9A7-CADC3197CC9F}"/>
                  </a:ext>
                </a:extLst>
              </p:cNvPr>
              <p:cNvGrpSpPr/>
              <p:nvPr/>
            </p:nvGrpSpPr>
            <p:grpSpPr>
              <a:xfrm>
                <a:off x="6365471" y="3482433"/>
                <a:ext cx="37328" cy="25559"/>
                <a:chOff x="6365471" y="3482433"/>
                <a:chExt cx="37328" cy="25559"/>
              </a:xfrm>
            </p:grpSpPr>
            <p:grpSp>
              <p:nvGrpSpPr>
                <p:cNvPr id="100" name="Graphic 1">
                  <a:extLst>
                    <a:ext uri="{FF2B5EF4-FFF2-40B4-BE49-F238E27FC236}">
                      <a16:creationId xmlns:a16="http://schemas.microsoft.com/office/drawing/2014/main" id="{D7B27446-43A8-4A40-B16F-30AAA52291AB}"/>
                    </a:ext>
                  </a:extLst>
                </p:cNvPr>
                <p:cNvGrpSpPr/>
                <p:nvPr/>
              </p:nvGrpSpPr>
              <p:grpSpPr>
                <a:xfrm>
                  <a:off x="6365471" y="3482433"/>
                  <a:ext cx="37328" cy="25559"/>
                  <a:chOff x="6365471" y="3482433"/>
                  <a:chExt cx="37328" cy="25559"/>
                </a:xfrm>
              </p:grpSpPr>
              <p:sp>
                <p:nvSpPr>
                  <p:cNvPr id="102" name="Freeform: Shape 114">
                    <a:extLst>
                      <a:ext uri="{FF2B5EF4-FFF2-40B4-BE49-F238E27FC236}">
                        <a16:creationId xmlns:a16="http://schemas.microsoft.com/office/drawing/2014/main" id="{10360D88-8700-4089-9146-0ABBF0A54CC8}"/>
                      </a:ext>
                    </a:extLst>
                  </p:cNvPr>
                  <p:cNvSpPr/>
                  <p:nvPr/>
                </p:nvSpPr>
                <p:spPr>
                  <a:xfrm>
                    <a:off x="6365937" y="3488681"/>
                    <a:ext cx="35487" cy="19311"/>
                  </a:xfrm>
                  <a:custGeom>
                    <a:avLst/>
                    <a:gdLst>
                      <a:gd name="connsiteX0" fmla="*/ 30956 w 35487"/>
                      <a:gd name="connsiteY0" fmla="*/ 897 h 19311"/>
                      <a:gd name="connsiteX1" fmla="*/ 34766 w 35487"/>
                      <a:gd name="connsiteY1" fmla="*/ 11089 h 19311"/>
                      <a:gd name="connsiteX2" fmla="*/ 17526 w 35487"/>
                      <a:gd name="connsiteY2" fmla="*/ 19185 h 19311"/>
                      <a:gd name="connsiteX3" fmla="*/ 0 w 35487"/>
                      <a:gd name="connsiteY3" fmla="*/ 18518 h 19311"/>
                      <a:gd name="connsiteX4" fmla="*/ 21050 w 35487"/>
                      <a:gd name="connsiteY4" fmla="*/ 1278 h 19311"/>
                      <a:gd name="connsiteX5" fmla="*/ 30956 w 35487"/>
                      <a:gd name="connsiteY5" fmla="*/ 897 h 19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487" h="19311">
                        <a:moveTo>
                          <a:pt x="30956" y="897"/>
                        </a:moveTo>
                        <a:cubicBezTo>
                          <a:pt x="34862" y="2516"/>
                          <a:pt x="36576" y="7279"/>
                          <a:pt x="34766" y="11089"/>
                        </a:cubicBezTo>
                        <a:cubicBezTo>
                          <a:pt x="31814" y="17090"/>
                          <a:pt x="24194" y="18804"/>
                          <a:pt x="17526" y="19185"/>
                        </a:cubicBezTo>
                        <a:cubicBezTo>
                          <a:pt x="11716" y="19471"/>
                          <a:pt x="5810" y="19280"/>
                          <a:pt x="0" y="18518"/>
                        </a:cubicBezTo>
                        <a:cubicBezTo>
                          <a:pt x="5144" y="9374"/>
                          <a:pt x="11144" y="4707"/>
                          <a:pt x="21050" y="1278"/>
                        </a:cubicBezTo>
                        <a:cubicBezTo>
                          <a:pt x="22765" y="611"/>
                          <a:pt x="26384" y="-1008"/>
                          <a:pt x="30956" y="89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3" name="Freeform: Shape 115">
                    <a:extLst>
                      <a:ext uri="{FF2B5EF4-FFF2-40B4-BE49-F238E27FC236}">
                        <a16:creationId xmlns:a16="http://schemas.microsoft.com/office/drawing/2014/main" id="{6C4FD74C-0BE4-4EDF-9FFC-266881FEC4E6}"/>
                      </a:ext>
                    </a:extLst>
                  </p:cNvPr>
                  <p:cNvSpPr/>
                  <p:nvPr/>
                </p:nvSpPr>
                <p:spPr>
                  <a:xfrm>
                    <a:off x="6365471" y="3482433"/>
                    <a:ext cx="37328" cy="22781"/>
                  </a:xfrm>
                  <a:custGeom>
                    <a:avLst/>
                    <a:gdLst>
                      <a:gd name="connsiteX0" fmla="*/ 3514 w 37328"/>
                      <a:gd name="connsiteY0" fmla="*/ 22671 h 22781"/>
                      <a:gd name="connsiteX1" fmla="*/ 18945 w 37328"/>
                      <a:gd name="connsiteY1" fmla="*/ 21147 h 22781"/>
                      <a:gd name="connsiteX2" fmla="*/ 33899 w 37328"/>
                      <a:gd name="connsiteY2" fmla="*/ 14956 h 22781"/>
                      <a:gd name="connsiteX3" fmla="*/ 24469 w 37328"/>
                      <a:gd name="connsiteY3" fmla="*/ 1240 h 22781"/>
                      <a:gd name="connsiteX4" fmla="*/ 1514 w 37328"/>
                      <a:gd name="connsiteY4" fmla="*/ 16765 h 22781"/>
                      <a:gd name="connsiteX5" fmla="*/ 3514 w 37328"/>
                      <a:gd name="connsiteY5" fmla="*/ 22671 h 22781"/>
                      <a:gd name="connsiteX6" fmla="*/ 3514 w 37328"/>
                      <a:gd name="connsiteY6" fmla="*/ 22671 h 22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328" h="22781">
                        <a:moveTo>
                          <a:pt x="3514" y="22671"/>
                        </a:moveTo>
                        <a:cubicBezTo>
                          <a:pt x="8848" y="22957"/>
                          <a:pt x="13801" y="22766"/>
                          <a:pt x="18945" y="21147"/>
                        </a:cubicBezTo>
                        <a:cubicBezTo>
                          <a:pt x="24088" y="19528"/>
                          <a:pt x="29613" y="18385"/>
                          <a:pt x="33899" y="14956"/>
                        </a:cubicBezTo>
                        <a:cubicBezTo>
                          <a:pt x="42281" y="8193"/>
                          <a:pt x="33804" y="-3904"/>
                          <a:pt x="24469" y="1240"/>
                        </a:cubicBezTo>
                        <a:cubicBezTo>
                          <a:pt x="16373" y="5716"/>
                          <a:pt x="9515" y="12003"/>
                          <a:pt x="1514" y="16765"/>
                        </a:cubicBezTo>
                        <a:cubicBezTo>
                          <a:pt x="-1629" y="18575"/>
                          <a:pt x="657" y="22480"/>
                          <a:pt x="3514" y="22671"/>
                        </a:cubicBezTo>
                        <a:lnTo>
                          <a:pt x="3514" y="22671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01" name="Freeform: Shape 113">
                  <a:extLst>
                    <a:ext uri="{FF2B5EF4-FFF2-40B4-BE49-F238E27FC236}">
                      <a16:creationId xmlns:a16="http://schemas.microsoft.com/office/drawing/2014/main" id="{EA0C7D3C-2BA0-4639-B0CF-500CAEA23375}"/>
                    </a:ext>
                  </a:extLst>
                </p:cNvPr>
                <p:cNvSpPr/>
                <p:nvPr/>
              </p:nvSpPr>
              <p:spPr>
                <a:xfrm>
                  <a:off x="6378965" y="3490303"/>
                  <a:ext cx="17047" cy="9967"/>
                </a:xfrm>
                <a:custGeom>
                  <a:avLst/>
                  <a:gdLst>
                    <a:gd name="connsiteX0" fmla="*/ 2594 w 17047"/>
                    <a:gd name="connsiteY0" fmla="*/ 9943 h 9967"/>
                    <a:gd name="connsiteX1" fmla="*/ 15548 w 17047"/>
                    <a:gd name="connsiteY1" fmla="*/ 6514 h 9967"/>
                    <a:gd name="connsiteX2" fmla="*/ 15548 w 17047"/>
                    <a:gd name="connsiteY2" fmla="*/ 1180 h 9967"/>
                    <a:gd name="connsiteX3" fmla="*/ 689 w 17047"/>
                    <a:gd name="connsiteY3" fmla="*/ 6514 h 9967"/>
                    <a:gd name="connsiteX4" fmla="*/ 2594 w 17047"/>
                    <a:gd name="connsiteY4" fmla="*/ 9943 h 9967"/>
                    <a:gd name="connsiteX5" fmla="*/ 2594 w 17047"/>
                    <a:gd name="connsiteY5" fmla="*/ 9943 h 9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47" h="9967">
                      <a:moveTo>
                        <a:pt x="2594" y="9943"/>
                      </a:moveTo>
                      <a:cubicBezTo>
                        <a:pt x="6975" y="9085"/>
                        <a:pt x="11642" y="8800"/>
                        <a:pt x="15548" y="6514"/>
                      </a:cubicBezTo>
                      <a:cubicBezTo>
                        <a:pt x="17548" y="5371"/>
                        <a:pt x="17548" y="2323"/>
                        <a:pt x="15548" y="1180"/>
                      </a:cubicBezTo>
                      <a:cubicBezTo>
                        <a:pt x="9452" y="-2345"/>
                        <a:pt x="5070" y="2799"/>
                        <a:pt x="689" y="6514"/>
                      </a:cubicBezTo>
                      <a:cubicBezTo>
                        <a:pt x="-1026" y="7942"/>
                        <a:pt x="784" y="10228"/>
                        <a:pt x="2594" y="9943"/>
                      </a:cubicBezTo>
                      <a:lnTo>
                        <a:pt x="2594" y="99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6" name="Graphic 1">
                <a:extLst>
                  <a:ext uri="{FF2B5EF4-FFF2-40B4-BE49-F238E27FC236}">
                    <a16:creationId xmlns:a16="http://schemas.microsoft.com/office/drawing/2014/main" id="{5A5A845E-40C8-415D-BBBB-C1E8895A3848}"/>
                  </a:ext>
                </a:extLst>
              </p:cNvPr>
              <p:cNvGrpSpPr/>
              <p:nvPr/>
            </p:nvGrpSpPr>
            <p:grpSpPr>
              <a:xfrm>
                <a:off x="6377177" y="3511338"/>
                <a:ext cx="31515" cy="18600"/>
                <a:chOff x="6377177" y="3511338"/>
                <a:chExt cx="31515" cy="18600"/>
              </a:xfrm>
            </p:grpSpPr>
            <p:grpSp>
              <p:nvGrpSpPr>
                <p:cNvPr id="96" name="Graphic 1">
                  <a:extLst>
                    <a:ext uri="{FF2B5EF4-FFF2-40B4-BE49-F238E27FC236}">
                      <a16:creationId xmlns:a16="http://schemas.microsoft.com/office/drawing/2014/main" id="{1149489E-5A65-4C11-A089-9AF1E7CB7C80}"/>
                    </a:ext>
                  </a:extLst>
                </p:cNvPr>
                <p:cNvGrpSpPr/>
                <p:nvPr/>
              </p:nvGrpSpPr>
              <p:grpSpPr>
                <a:xfrm>
                  <a:off x="6377177" y="3511338"/>
                  <a:ext cx="31515" cy="18600"/>
                  <a:chOff x="6377177" y="3511338"/>
                  <a:chExt cx="31515" cy="18600"/>
                </a:xfrm>
              </p:grpSpPr>
              <p:sp>
                <p:nvSpPr>
                  <p:cNvPr id="98" name="Freeform: Shape 110">
                    <a:extLst>
                      <a:ext uri="{FF2B5EF4-FFF2-40B4-BE49-F238E27FC236}">
                        <a16:creationId xmlns:a16="http://schemas.microsoft.com/office/drawing/2014/main" id="{9D66C7B1-3AFF-4589-8B39-30C82DD89579}"/>
                      </a:ext>
                    </a:extLst>
                  </p:cNvPr>
                  <p:cNvSpPr/>
                  <p:nvPr/>
                </p:nvSpPr>
                <p:spPr>
                  <a:xfrm>
                    <a:off x="6377177" y="3515915"/>
                    <a:ext cx="29649" cy="14023"/>
                  </a:xfrm>
                  <a:custGeom>
                    <a:avLst/>
                    <a:gdLst>
                      <a:gd name="connsiteX0" fmla="*/ 27146 w 29649"/>
                      <a:gd name="connsiteY0" fmla="*/ 1667 h 14023"/>
                      <a:gd name="connsiteX1" fmla="*/ 28385 w 29649"/>
                      <a:gd name="connsiteY1" fmla="*/ 10239 h 14023"/>
                      <a:gd name="connsiteX2" fmla="*/ 13526 w 29649"/>
                      <a:gd name="connsiteY2" fmla="*/ 13573 h 14023"/>
                      <a:gd name="connsiteX3" fmla="*/ 0 w 29649"/>
                      <a:gd name="connsiteY3" fmla="*/ 10049 h 14023"/>
                      <a:gd name="connsiteX4" fmla="*/ 19336 w 29649"/>
                      <a:gd name="connsiteY4" fmla="*/ 238 h 14023"/>
                      <a:gd name="connsiteX5" fmla="*/ 27146 w 29649"/>
                      <a:gd name="connsiteY5" fmla="*/ 1667 h 14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649" h="14023">
                        <a:moveTo>
                          <a:pt x="27146" y="1667"/>
                        </a:moveTo>
                        <a:cubicBezTo>
                          <a:pt x="29909" y="3572"/>
                          <a:pt x="30480" y="7572"/>
                          <a:pt x="28385" y="10239"/>
                        </a:cubicBezTo>
                        <a:cubicBezTo>
                          <a:pt x="25051" y="14430"/>
                          <a:pt x="18860" y="14430"/>
                          <a:pt x="13526" y="13573"/>
                        </a:cubicBezTo>
                        <a:cubicBezTo>
                          <a:pt x="8954" y="12811"/>
                          <a:pt x="4382" y="11573"/>
                          <a:pt x="0" y="10049"/>
                        </a:cubicBezTo>
                        <a:cubicBezTo>
                          <a:pt x="5525" y="3762"/>
                          <a:pt x="11049" y="1191"/>
                          <a:pt x="19336" y="238"/>
                        </a:cubicBezTo>
                        <a:cubicBezTo>
                          <a:pt x="20765" y="48"/>
                          <a:pt x="23908" y="-619"/>
                          <a:pt x="27146" y="166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9" name="Freeform: Shape 111">
                    <a:extLst>
                      <a:ext uri="{FF2B5EF4-FFF2-40B4-BE49-F238E27FC236}">
                        <a16:creationId xmlns:a16="http://schemas.microsoft.com/office/drawing/2014/main" id="{B71638D9-FC55-43C6-93F0-47D7D1EF4E7C}"/>
                      </a:ext>
                    </a:extLst>
                  </p:cNvPr>
                  <p:cNvSpPr/>
                  <p:nvPr/>
                </p:nvSpPr>
                <p:spPr>
                  <a:xfrm>
                    <a:off x="6377687" y="3511338"/>
                    <a:ext cx="31004" cy="15018"/>
                  </a:xfrm>
                  <a:custGeom>
                    <a:avLst/>
                    <a:gdLst>
                      <a:gd name="connsiteX0" fmla="*/ 2157 w 31004"/>
                      <a:gd name="connsiteY0" fmla="*/ 13482 h 15018"/>
                      <a:gd name="connsiteX1" fmla="*/ 14349 w 31004"/>
                      <a:gd name="connsiteY1" fmla="*/ 14911 h 15018"/>
                      <a:gd name="connsiteX2" fmla="*/ 27017 w 31004"/>
                      <a:gd name="connsiteY2" fmla="*/ 12625 h 15018"/>
                      <a:gd name="connsiteX3" fmla="*/ 22064 w 31004"/>
                      <a:gd name="connsiteY3" fmla="*/ 338 h 15018"/>
                      <a:gd name="connsiteX4" fmla="*/ 1585 w 31004"/>
                      <a:gd name="connsiteY4" fmla="*/ 8434 h 15018"/>
                      <a:gd name="connsiteX5" fmla="*/ 2157 w 31004"/>
                      <a:gd name="connsiteY5" fmla="*/ 13482 h 15018"/>
                      <a:gd name="connsiteX6" fmla="*/ 2157 w 31004"/>
                      <a:gd name="connsiteY6" fmla="*/ 13482 h 1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04" h="15018">
                        <a:moveTo>
                          <a:pt x="2157" y="13482"/>
                        </a:moveTo>
                        <a:cubicBezTo>
                          <a:pt x="6252" y="14625"/>
                          <a:pt x="10158" y="15292"/>
                          <a:pt x="14349" y="14911"/>
                        </a:cubicBezTo>
                        <a:cubicBezTo>
                          <a:pt x="18635" y="14530"/>
                          <a:pt x="23112" y="14625"/>
                          <a:pt x="27017" y="12625"/>
                        </a:cubicBezTo>
                        <a:cubicBezTo>
                          <a:pt x="34732" y="8815"/>
                          <a:pt x="30255" y="-2044"/>
                          <a:pt x="22064" y="338"/>
                        </a:cubicBezTo>
                        <a:cubicBezTo>
                          <a:pt x="14920" y="2433"/>
                          <a:pt x="8538" y="6148"/>
                          <a:pt x="1585" y="8434"/>
                        </a:cubicBezTo>
                        <a:cubicBezTo>
                          <a:pt x="-1082" y="9387"/>
                          <a:pt x="-34" y="12911"/>
                          <a:pt x="2157" y="13482"/>
                        </a:cubicBezTo>
                        <a:lnTo>
                          <a:pt x="2157" y="1348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97" name="Freeform: Shape 109">
                  <a:extLst>
                    <a:ext uri="{FF2B5EF4-FFF2-40B4-BE49-F238E27FC236}">
                      <a16:creationId xmlns:a16="http://schemas.microsoft.com/office/drawing/2014/main" id="{32FC735A-B385-47E9-B645-0AD2953A4F3C}"/>
                    </a:ext>
                  </a:extLst>
                </p:cNvPr>
                <p:cNvSpPr/>
                <p:nvPr/>
              </p:nvSpPr>
              <p:spPr>
                <a:xfrm>
                  <a:off x="6388400" y="3516019"/>
                  <a:ext cx="15028" cy="8163"/>
                </a:xfrm>
                <a:custGeom>
                  <a:avLst/>
                  <a:gdLst>
                    <a:gd name="connsiteX0" fmla="*/ 2017 w 15028"/>
                    <a:gd name="connsiteY0" fmla="*/ 7563 h 8163"/>
                    <a:gd name="connsiteX1" fmla="*/ 13542 w 15028"/>
                    <a:gd name="connsiteY1" fmla="*/ 7087 h 8163"/>
                    <a:gd name="connsiteX2" fmla="*/ 14209 w 15028"/>
                    <a:gd name="connsiteY2" fmla="*/ 2229 h 8163"/>
                    <a:gd name="connsiteX3" fmla="*/ 1064 w 15028"/>
                    <a:gd name="connsiteY3" fmla="*/ 3848 h 8163"/>
                    <a:gd name="connsiteX4" fmla="*/ 2017 w 15028"/>
                    <a:gd name="connsiteY4" fmla="*/ 7563 h 8163"/>
                    <a:gd name="connsiteX5" fmla="*/ 2017 w 15028"/>
                    <a:gd name="connsiteY5" fmla="*/ 7563 h 8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028" h="8163">
                      <a:moveTo>
                        <a:pt x="2017" y="7563"/>
                      </a:moveTo>
                      <a:cubicBezTo>
                        <a:pt x="5922" y="7849"/>
                        <a:pt x="9923" y="8992"/>
                        <a:pt x="13542" y="7087"/>
                      </a:cubicBezTo>
                      <a:cubicBezTo>
                        <a:pt x="15447" y="6134"/>
                        <a:pt x="15352" y="3753"/>
                        <a:pt x="14209" y="2229"/>
                      </a:cubicBezTo>
                      <a:cubicBezTo>
                        <a:pt x="10208" y="-2438"/>
                        <a:pt x="5065" y="1276"/>
                        <a:pt x="1064" y="3848"/>
                      </a:cubicBezTo>
                      <a:cubicBezTo>
                        <a:pt x="-840" y="4896"/>
                        <a:pt x="17" y="7468"/>
                        <a:pt x="2017" y="7563"/>
                      </a:cubicBezTo>
                      <a:lnTo>
                        <a:pt x="2017" y="75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7" name="Graphic 1">
                <a:extLst>
                  <a:ext uri="{FF2B5EF4-FFF2-40B4-BE49-F238E27FC236}">
                    <a16:creationId xmlns:a16="http://schemas.microsoft.com/office/drawing/2014/main" id="{1EE09773-F6C2-47AF-AB7C-DBF8B479E2F6}"/>
                  </a:ext>
                </a:extLst>
              </p:cNvPr>
              <p:cNvGrpSpPr/>
              <p:nvPr/>
            </p:nvGrpSpPr>
            <p:grpSpPr>
              <a:xfrm>
                <a:off x="6367747" y="3546599"/>
                <a:ext cx="37222" cy="19211"/>
                <a:chOff x="6367747" y="3546599"/>
                <a:chExt cx="37222" cy="19211"/>
              </a:xfrm>
            </p:grpSpPr>
            <p:grpSp>
              <p:nvGrpSpPr>
                <p:cNvPr id="92" name="Graphic 1">
                  <a:extLst>
                    <a:ext uri="{FF2B5EF4-FFF2-40B4-BE49-F238E27FC236}">
                      <a16:creationId xmlns:a16="http://schemas.microsoft.com/office/drawing/2014/main" id="{18D48C72-B12C-489C-9AEB-E39440429401}"/>
                    </a:ext>
                  </a:extLst>
                </p:cNvPr>
                <p:cNvGrpSpPr/>
                <p:nvPr/>
              </p:nvGrpSpPr>
              <p:grpSpPr>
                <a:xfrm>
                  <a:off x="6367747" y="3546599"/>
                  <a:ext cx="37222" cy="19211"/>
                  <a:chOff x="6367747" y="3546599"/>
                  <a:chExt cx="37222" cy="19211"/>
                </a:xfrm>
              </p:grpSpPr>
              <p:sp>
                <p:nvSpPr>
                  <p:cNvPr id="94" name="Freeform: Shape 106">
                    <a:extLst>
                      <a:ext uri="{FF2B5EF4-FFF2-40B4-BE49-F238E27FC236}">
                        <a16:creationId xmlns:a16="http://schemas.microsoft.com/office/drawing/2014/main" id="{768FD21B-B79A-4603-8F6A-3BB342115C82}"/>
                      </a:ext>
                    </a:extLst>
                  </p:cNvPr>
                  <p:cNvSpPr/>
                  <p:nvPr/>
                </p:nvSpPr>
                <p:spPr>
                  <a:xfrm>
                    <a:off x="6367747" y="3549144"/>
                    <a:ext cx="33480" cy="16665"/>
                  </a:xfrm>
                  <a:custGeom>
                    <a:avLst/>
                    <a:gdLst>
                      <a:gd name="connsiteX0" fmla="*/ 32195 w 33480"/>
                      <a:gd name="connsiteY0" fmla="*/ 5394 h 16665"/>
                      <a:gd name="connsiteX1" fmla="*/ 30385 w 33480"/>
                      <a:gd name="connsiteY1" fmla="*/ 15014 h 16665"/>
                      <a:gd name="connsiteX2" fmla="*/ 13240 w 33480"/>
                      <a:gd name="connsiteY2" fmla="*/ 13205 h 16665"/>
                      <a:gd name="connsiteX3" fmla="*/ 0 w 33480"/>
                      <a:gd name="connsiteY3" fmla="*/ 4537 h 16665"/>
                      <a:gd name="connsiteX4" fmla="*/ 24384 w 33480"/>
                      <a:gd name="connsiteY4" fmla="*/ 1013 h 16665"/>
                      <a:gd name="connsiteX5" fmla="*/ 32195 w 33480"/>
                      <a:gd name="connsiteY5" fmla="*/ 5394 h 16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80" h="16665">
                        <a:moveTo>
                          <a:pt x="32195" y="5394"/>
                        </a:moveTo>
                        <a:cubicBezTo>
                          <a:pt x="34481" y="8442"/>
                          <a:pt x="33623" y="13014"/>
                          <a:pt x="30385" y="15014"/>
                        </a:cubicBezTo>
                        <a:cubicBezTo>
                          <a:pt x="25337" y="18348"/>
                          <a:pt x="18574" y="16062"/>
                          <a:pt x="13240" y="13205"/>
                        </a:cubicBezTo>
                        <a:cubicBezTo>
                          <a:pt x="8573" y="10728"/>
                          <a:pt x="4191" y="7775"/>
                          <a:pt x="0" y="4537"/>
                        </a:cubicBezTo>
                        <a:cubicBezTo>
                          <a:pt x="8287" y="-131"/>
                          <a:pt x="15050" y="-988"/>
                          <a:pt x="24384" y="1013"/>
                        </a:cubicBezTo>
                        <a:cubicBezTo>
                          <a:pt x="25908" y="1298"/>
                          <a:pt x="29527" y="1774"/>
                          <a:pt x="32195" y="5394"/>
                        </a:cubicBezTo>
                        <a:close/>
                      </a:path>
                    </a:pathLst>
                  </a:custGeom>
                  <a:solidFill>
                    <a:srgbClr val="EC93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5" name="Freeform: Shape 107">
                    <a:extLst>
                      <a:ext uri="{FF2B5EF4-FFF2-40B4-BE49-F238E27FC236}">
                        <a16:creationId xmlns:a16="http://schemas.microsoft.com/office/drawing/2014/main" id="{44C3A2ED-3EB3-43BE-8CDB-2884DC644BF4}"/>
                      </a:ext>
                    </a:extLst>
                  </p:cNvPr>
                  <p:cNvSpPr/>
                  <p:nvPr/>
                </p:nvSpPr>
                <p:spPr>
                  <a:xfrm>
                    <a:off x="6369542" y="3546599"/>
                    <a:ext cx="35427" cy="15232"/>
                  </a:xfrm>
                  <a:custGeom>
                    <a:avLst/>
                    <a:gdLst>
                      <a:gd name="connsiteX0" fmla="*/ 1444 w 35427"/>
                      <a:gd name="connsiteY0" fmla="*/ 6892 h 15232"/>
                      <a:gd name="connsiteX1" fmla="*/ 14112 w 35427"/>
                      <a:gd name="connsiteY1" fmla="*/ 12893 h 15232"/>
                      <a:gd name="connsiteX2" fmla="*/ 28590 w 35427"/>
                      <a:gd name="connsiteY2" fmla="*/ 15083 h 15232"/>
                      <a:gd name="connsiteX3" fmla="*/ 27733 w 35427"/>
                      <a:gd name="connsiteY3" fmla="*/ 34 h 15232"/>
                      <a:gd name="connsiteX4" fmla="*/ 2682 w 35427"/>
                      <a:gd name="connsiteY4" fmla="*/ 1272 h 15232"/>
                      <a:gd name="connsiteX5" fmla="*/ 1444 w 35427"/>
                      <a:gd name="connsiteY5" fmla="*/ 6892 h 15232"/>
                      <a:gd name="connsiteX6" fmla="*/ 1444 w 35427"/>
                      <a:gd name="connsiteY6" fmla="*/ 6892 h 15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427" h="15232">
                        <a:moveTo>
                          <a:pt x="1444" y="6892"/>
                        </a:moveTo>
                        <a:cubicBezTo>
                          <a:pt x="5349" y="9654"/>
                          <a:pt x="9349" y="11845"/>
                          <a:pt x="14112" y="12893"/>
                        </a:cubicBezTo>
                        <a:cubicBezTo>
                          <a:pt x="18874" y="14036"/>
                          <a:pt x="23637" y="15750"/>
                          <a:pt x="28590" y="15083"/>
                        </a:cubicBezTo>
                        <a:cubicBezTo>
                          <a:pt x="38305" y="13750"/>
                          <a:pt x="37353" y="415"/>
                          <a:pt x="27733" y="34"/>
                        </a:cubicBezTo>
                        <a:cubicBezTo>
                          <a:pt x="19351" y="-252"/>
                          <a:pt x="11064" y="1367"/>
                          <a:pt x="2682" y="1272"/>
                        </a:cubicBezTo>
                        <a:cubicBezTo>
                          <a:pt x="-652" y="1272"/>
                          <a:pt x="-652" y="5368"/>
                          <a:pt x="1444" y="6892"/>
                        </a:cubicBezTo>
                        <a:lnTo>
                          <a:pt x="1444" y="6892"/>
                        </a:lnTo>
                        <a:close/>
                      </a:path>
                    </a:pathLst>
                  </a:custGeom>
                  <a:solidFill>
                    <a:srgbClr val="FFCC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93" name="Freeform: Shape 105">
                  <a:extLst>
                    <a:ext uri="{FF2B5EF4-FFF2-40B4-BE49-F238E27FC236}">
                      <a16:creationId xmlns:a16="http://schemas.microsoft.com/office/drawing/2014/main" id="{41E12F80-C237-427D-9E6B-146094C4D84D}"/>
                    </a:ext>
                  </a:extLst>
                </p:cNvPr>
                <p:cNvSpPr/>
                <p:nvPr/>
              </p:nvSpPr>
              <p:spPr>
                <a:xfrm>
                  <a:off x="6381517" y="3550772"/>
                  <a:ext cx="16214" cy="8540"/>
                </a:xfrm>
                <a:custGeom>
                  <a:avLst/>
                  <a:gdLst>
                    <a:gd name="connsiteX0" fmla="*/ 1470 w 16214"/>
                    <a:gd name="connsiteY0" fmla="*/ 5005 h 8540"/>
                    <a:gd name="connsiteX1" fmla="*/ 13186 w 16214"/>
                    <a:gd name="connsiteY1" fmla="*/ 8529 h 8540"/>
                    <a:gd name="connsiteX2" fmla="*/ 15853 w 16214"/>
                    <a:gd name="connsiteY2" fmla="*/ 3957 h 8540"/>
                    <a:gd name="connsiteX3" fmla="*/ 1470 w 16214"/>
                    <a:gd name="connsiteY3" fmla="*/ 1195 h 8540"/>
                    <a:gd name="connsiteX4" fmla="*/ 1470 w 16214"/>
                    <a:gd name="connsiteY4" fmla="*/ 5005 h 8540"/>
                    <a:gd name="connsiteX5" fmla="*/ 1470 w 16214"/>
                    <a:gd name="connsiteY5" fmla="*/ 5005 h 8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14" h="8540">
                      <a:moveTo>
                        <a:pt x="1470" y="5005"/>
                      </a:moveTo>
                      <a:cubicBezTo>
                        <a:pt x="5280" y="6434"/>
                        <a:pt x="8995" y="8720"/>
                        <a:pt x="13186" y="8529"/>
                      </a:cubicBezTo>
                      <a:cubicBezTo>
                        <a:pt x="15567" y="8434"/>
                        <a:pt x="16900" y="6053"/>
                        <a:pt x="15853" y="3957"/>
                      </a:cubicBezTo>
                      <a:cubicBezTo>
                        <a:pt x="12995" y="-1948"/>
                        <a:pt x="6613" y="243"/>
                        <a:pt x="1470" y="1195"/>
                      </a:cubicBezTo>
                      <a:cubicBezTo>
                        <a:pt x="-721" y="1481"/>
                        <a:pt x="-245" y="4338"/>
                        <a:pt x="1470" y="5005"/>
                      </a:cubicBezTo>
                      <a:lnTo>
                        <a:pt x="1470" y="50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8" name="Graphic 1">
                <a:extLst>
                  <a:ext uri="{FF2B5EF4-FFF2-40B4-BE49-F238E27FC236}">
                    <a16:creationId xmlns:a16="http://schemas.microsoft.com/office/drawing/2014/main" id="{5D8005B8-8C18-4C70-A36D-327282336283}"/>
                  </a:ext>
                </a:extLst>
              </p:cNvPr>
              <p:cNvGrpSpPr/>
              <p:nvPr/>
            </p:nvGrpSpPr>
            <p:grpSpPr>
              <a:xfrm>
                <a:off x="6361747" y="3563211"/>
                <a:ext cx="31843" cy="28381"/>
                <a:chOff x="6361747" y="3563211"/>
                <a:chExt cx="31843" cy="28381"/>
              </a:xfrm>
            </p:grpSpPr>
            <p:grpSp>
              <p:nvGrpSpPr>
                <p:cNvPr id="88" name="Graphic 1">
                  <a:extLst>
                    <a:ext uri="{FF2B5EF4-FFF2-40B4-BE49-F238E27FC236}">
                      <a16:creationId xmlns:a16="http://schemas.microsoft.com/office/drawing/2014/main" id="{B00B19BD-9D6C-4D91-8444-970FE2A09A43}"/>
                    </a:ext>
                  </a:extLst>
                </p:cNvPr>
                <p:cNvGrpSpPr/>
                <p:nvPr/>
              </p:nvGrpSpPr>
              <p:grpSpPr>
                <a:xfrm>
                  <a:off x="6361747" y="3563211"/>
                  <a:ext cx="31843" cy="28381"/>
                  <a:chOff x="6361747" y="3563211"/>
                  <a:chExt cx="31843" cy="28381"/>
                </a:xfrm>
              </p:grpSpPr>
              <p:sp>
                <p:nvSpPr>
                  <p:cNvPr id="90" name="Freeform: Shape 102">
                    <a:extLst>
                      <a:ext uri="{FF2B5EF4-FFF2-40B4-BE49-F238E27FC236}">
                        <a16:creationId xmlns:a16="http://schemas.microsoft.com/office/drawing/2014/main" id="{72D0CC84-2DE1-494E-87FA-444CF6BB8454}"/>
                      </a:ext>
                    </a:extLst>
                  </p:cNvPr>
                  <p:cNvSpPr/>
                  <p:nvPr/>
                </p:nvSpPr>
                <p:spPr>
                  <a:xfrm>
                    <a:off x="6361747" y="3565969"/>
                    <a:ext cx="26297" cy="25624"/>
                  </a:xfrm>
                  <a:custGeom>
                    <a:avLst/>
                    <a:gdLst>
                      <a:gd name="connsiteX0" fmla="*/ 26289 w 26297"/>
                      <a:gd name="connsiteY0" fmla="*/ 18574 h 25624"/>
                      <a:gd name="connsiteX1" fmla="*/ 19431 w 26297"/>
                      <a:gd name="connsiteY1" fmla="*/ 25622 h 25624"/>
                      <a:gd name="connsiteX2" fmla="*/ 6191 w 26297"/>
                      <a:gd name="connsiteY2" fmla="*/ 14573 h 25624"/>
                      <a:gd name="connsiteX3" fmla="*/ 0 w 26297"/>
                      <a:gd name="connsiteY3" fmla="*/ 0 h 25624"/>
                      <a:gd name="connsiteX4" fmla="*/ 22288 w 26297"/>
                      <a:gd name="connsiteY4" fmla="*/ 10573 h 25624"/>
                      <a:gd name="connsiteX5" fmla="*/ 26289 w 26297"/>
                      <a:gd name="connsiteY5" fmla="*/ 18574 h 25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297" h="25624">
                        <a:moveTo>
                          <a:pt x="26289" y="18574"/>
                        </a:moveTo>
                        <a:cubicBezTo>
                          <a:pt x="26479" y="22384"/>
                          <a:pt x="23241" y="25718"/>
                          <a:pt x="19431" y="25622"/>
                        </a:cubicBezTo>
                        <a:cubicBezTo>
                          <a:pt x="13430" y="25527"/>
                          <a:pt x="9049" y="19907"/>
                          <a:pt x="6191" y="14573"/>
                        </a:cubicBezTo>
                        <a:cubicBezTo>
                          <a:pt x="3715" y="9906"/>
                          <a:pt x="1619" y="5048"/>
                          <a:pt x="0" y="0"/>
                        </a:cubicBezTo>
                        <a:cubicBezTo>
                          <a:pt x="9525" y="667"/>
                          <a:pt x="15621" y="3715"/>
                          <a:pt x="22288" y="10573"/>
                        </a:cubicBezTo>
                        <a:cubicBezTo>
                          <a:pt x="23336" y="11811"/>
                          <a:pt x="26003" y="14097"/>
                          <a:pt x="26289" y="18574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1" name="Freeform: Shape 103">
                    <a:extLst>
                      <a:ext uri="{FF2B5EF4-FFF2-40B4-BE49-F238E27FC236}">
                        <a16:creationId xmlns:a16="http://schemas.microsoft.com/office/drawing/2014/main" id="{FA4E270B-4027-4051-8E1D-58E435CE3284}"/>
                      </a:ext>
                    </a:extLst>
                  </p:cNvPr>
                  <p:cNvSpPr/>
                  <p:nvPr/>
                </p:nvSpPr>
                <p:spPr>
                  <a:xfrm>
                    <a:off x="6364200" y="3563211"/>
                    <a:ext cx="29389" cy="27213"/>
                  </a:xfrm>
                  <a:custGeom>
                    <a:avLst/>
                    <a:gdLst>
                      <a:gd name="connsiteX0" fmla="*/ 214 w 29389"/>
                      <a:gd name="connsiteY0" fmla="*/ 4472 h 27213"/>
                      <a:gd name="connsiteX1" fmla="*/ 7453 w 29389"/>
                      <a:gd name="connsiteY1" fmla="*/ 16474 h 27213"/>
                      <a:gd name="connsiteX2" fmla="*/ 18311 w 29389"/>
                      <a:gd name="connsiteY2" fmla="*/ 26284 h 27213"/>
                      <a:gd name="connsiteX3" fmla="*/ 25931 w 29389"/>
                      <a:gd name="connsiteY3" fmla="*/ 13331 h 27213"/>
                      <a:gd name="connsiteX4" fmla="*/ 4405 w 29389"/>
                      <a:gd name="connsiteY4" fmla="*/ 472 h 27213"/>
                      <a:gd name="connsiteX5" fmla="*/ 214 w 29389"/>
                      <a:gd name="connsiteY5" fmla="*/ 4472 h 27213"/>
                      <a:gd name="connsiteX6" fmla="*/ 214 w 29389"/>
                      <a:gd name="connsiteY6" fmla="*/ 4472 h 2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89" h="27213">
                        <a:moveTo>
                          <a:pt x="214" y="4472"/>
                        </a:moveTo>
                        <a:cubicBezTo>
                          <a:pt x="2023" y="8949"/>
                          <a:pt x="4119" y="12949"/>
                          <a:pt x="7453" y="16474"/>
                        </a:cubicBezTo>
                        <a:cubicBezTo>
                          <a:pt x="10786" y="19998"/>
                          <a:pt x="13834" y="24094"/>
                          <a:pt x="18311" y="26284"/>
                        </a:cubicBezTo>
                        <a:cubicBezTo>
                          <a:pt x="27074" y="30571"/>
                          <a:pt x="33742" y="18950"/>
                          <a:pt x="25931" y="13331"/>
                        </a:cubicBezTo>
                        <a:cubicBezTo>
                          <a:pt x="19073" y="8377"/>
                          <a:pt x="11263" y="5234"/>
                          <a:pt x="4405" y="472"/>
                        </a:cubicBezTo>
                        <a:cubicBezTo>
                          <a:pt x="1642" y="-1243"/>
                          <a:pt x="-739" y="2091"/>
                          <a:pt x="214" y="4472"/>
                        </a:cubicBezTo>
                        <a:lnTo>
                          <a:pt x="214" y="447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9" name="Freeform: Shape 101">
                  <a:extLst>
                    <a:ext uri="{FF2B5EF4-FFF2-40B4-BE49-F238E27FC236}">
                      <a16:creationId xmlns:a16="http://schemas.microsoft.com/office/drawing/2014/main" id="{1B239E44-D788-47CF-85DB-5578F659BDEF}"/>
                    </a:ext>
                  </a:extLst>
                </p:cNvPr>
                <p:cNvSpPr/>
                <p:nvPr/>
              </p:nvSpPr>
              <p:spPr>
                <a:xfrm>
                  <a:off x="6372606" y="3573015"/>
                  <a:ext cx="13154" cy="13173"/>
                </a:xfrm>
                <a:custGeom>
                  <a:avLst/>
                  <a:gdLst>
                    <a:gd name="connsiteX0" fmla="*/ 380 w 13154"/>
                    <a:gd name="connsiteY0" fmla="*/ 2955 h 13173"/>
                    <a:gd name="connsiteX1" fmla="*/ 8572 w 13154"/>
                    <a:gd name="connsiteY1" fmla="*/ 12766 h 13173"/>
                    <a:gd name="connsiteX2" fmla="*/ 13049 w 13154"/>
                    <a:gd name="connsiteY2" fmla="*/ 10956 h 13173"/>
                    <a:gd name="connsiteX3" fmla="*/ 3143 w 13154"/>
                    <a:gd name="connsiteY3" fmla="*/ 193 h 13173"/>
                    <a:gd name="connsiteX4" fmla="*/ 380 w 13154"/>
                    <a:gd name="connsiteY4" fmla="*/ 2955 h 13173"/>
                    <a:gd name="connsiteX5" fmla="*/ 380 w 13154"/>
                    <a:gd name="connsiteY5" fmla="*/ 2955 h 13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54" h="13173">
                      <a:moveTo>
                        <a:pt x="380" y="2955"/>
                      </a:moveTo>
                      <a:cubicBezTo>
                        <a:pt x="2857" y="6479"/>
                        <a:pt x="4857" y="10480"/>
                        <a:pt x="8572" y="12766"/>
                      </a:cubicBezTo>
                      <a:cubicBezTo>
                        <a:pt x="10096" y="13718"/>
                        <a:pt x="12763" y="12956"/>
                        <a:pt x="13049" y="10956"/>
                      </a:cubicBezTo>
                      <a:cubicBezTo>
                        <a:pt x="14001" y="4098"/>
                        <a:pt x="8381" y="2479"/>
                        <a:pt x="3143" y="193"/>
                      </a:cubicBezTo>
                      <a:cubicBezTo>
                        <a:pt x="1523" y="-569"/>
                        <a:pt x="-953" y="1050"/>
                        <a:pt x="380" y="2955"/>
                      </a:cubicBezTo>
                      <a:lnTo>
                        <a:pt x="380" y="2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59" name="Graphic 1">
                <a:extLst>
                  <a:ext uri="{FF2B5EF4-FFF2-40B4-BE49-F238E27FC236}">
                    <a16:creationId xmlns:a16="http://schemas.microsoft.com/office/drawing/2014/main" id="{7C0843EF-0892-490B-AD99-23BCA2BCF15D}"/>
                  </a:ext>
                </a:extLst>
              </p:cNvPr>
              <p:cNvGrpSpPr/>
              <p:nvPr/>
            </p:nvGrpSpPr>
            <p:grpSpPr>
              <a:xfrm>
                <a:off x="6326515" y="3595972"/>
                <a:ext cx="21753" cy="34898"/>
                <a:chOff x="6326515" y="3595972"/>
                <a:chExt cx="21753" cy="34898"/>
              </a:xfrm>
            </p:grpSpPr>
            <p:grpSp>
              <p:nvGrpSpPr>
                <p:cNvPr id="84" name="Graphic 1">
                  <a:extLst>
                    <a:ext uri="{FF2B5EF4-FFF2-40B4-BE49-F238E27FC236}">
                      <a16:creationId xmlns:a16="http://schemas.microsoft.com/office/drawing/2014/main" id="{61F54E99-6543-48E5-87DF-B80ECD8353E7}"/>
                    </a:ext>
                  </a:extLst>
                </p:cNvPr>
                <p:cNvGrpSpPr/>
                <p:nvPr/>
              </p:nvGrpSpPr>
              <p:grpSpPr>
                <a:xfrm>
                  <a:off x="6326515" y="3595972"/>
                  <a:ext cx="21753" cy="34898"/>
                  <a:chOff x="6326515" y="3595972"/>
                  <a:chExt cx="21753" cy="34898"/>
                </a:xfrm>
              </p:grpSpPr>
              <p:sp>
                <p:nvSpPr>
                  <p:cNvPr id="86" name="Freeform: Shape 98">
                    <a:extLst>
                      <a:ext uri="{FF2B5EF4-FFF2-40B4-BE49-F238E27FC236}">
                        <a16:creationId xmlns:a16="http://schemas.microsoft.com/office/drawing/2014/main" id="{EEFEF83A-5DAE-47B5-A88E-131C55DAE05F}"/>
                      </a:ext>
                    </a:extLst>
                  </p:cNvPr>
                  <p:cNvSpPr/>
                  <p:nvPr/>
                </p:nvSpPr>
                <p:spPr>
                  <a:xfrm>
                    <a:off x="6326515" y="3595972"/>
                    <a:ext cx="16410" cy="33059"/>
                  </a:xfrm>
                  <a:custGeom>
                    <a:avLst/>
                    <a:gdLst>
                      <a:gd name="connsiteX0" fmla="*/ 15133 w 16410"/>
                      <a:gd name="connsiteY0" fmla="*/ 29623 h 33059"/>
                      <a:gd name="connsiteX1" fmla="*/ 5608 w 16410"/>
                      <a:gd name="connsiteY1" fmla="*/ 32004 h 33059"/>
                      <a:gd name="connsiteX2" fmla="*/ 84 w 16410"/>
                      <a:gd name="connsiteY2" fmla="*/ 15621 h 33059"/>
                      <a:gd name="connsiteX3" fmla="*/ 2465 w 16410"/>
                      <a:gd name="connsiteY3" fmla="*/ 0 h 33059"/>
                      <a:gd name="connsiteX4" fmla="*/ 15895 w 16410"/>
                      <a:gd name="connsiteY4" fmla="*/ 20669 h 33059"/>
                      <a:gd name="connsiteX5" fmla="*/ 15133 w 16410"/>
                      <a:gd name="connsiteY5" fmla="*/ 29623 h 33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10" h="33059">
                        <a:moveTo>
                          <a:pt x="15133" y="29623"/>
                        </a:moveTo>
                        <a:cubicBezTo>
                          <a:pt x="13324" y="32957"/>
                          <a:pt x="8847" y="34100"/>
                          <a:pt x="5608" y="32004"/>
                        </a:cubicBezTo>
                        <a:cubicBezTo>
                          <a:pt x="465" y="28766"/>
                          <a:pt x="-297" y="21717"/>
                          <a:pt x="84" y="15621"/>
                        </a:cubicBezTo>
                        <a:cubicBezTo>
                          <a:pt x="370" y="10382"/>
                          <a:pt x="1227" y="5144"/>
                          <a:pt x="2465" y="0"/>
                        </a:cubicBezTo>
                        <a:cubicBezTo>
                          <a:pt x="10180" y="5525"/>
                          <a:pt x="13800" y="11430"/>
                          <a:pt x="15895" y="20669"/>
                        </a:cubicBezTo>
                        <a:cubicBezTo>
                          <a:pt x="16181" y="22289"/>
                          <a:pt x="17229" y="25718"/>
                          <a:pt x="15133" y="29623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7" name="Freeform: Shape 99">
                    <a:extLst>
                      <a:ext uri="{FF2B5EF4-FFF2-40B4-BE49-F238E27FC236}">
                        <a16:creationId xmlns:a16="http://schemas.microsoft.com/office/drawing/2014/main" id="{8143F624-0FCE-4333-B1A1-C9D2056B9CE0}"/>
                      </a:ext>
                    </a:extLst>
                  </p:cNvPr>
                  <p:cNvSpPr/>
                  <p:nvPr/>
                </p:nvSpPr>
                <p:spPr>
                  <a:xfrm>
                    <a:off x="6329624" y="3596125"/>
                    <a:ext cx="18645" cy="34745"/>
                  </a:xfrm>
                  <a:custGeom>
                    <a:avLst/>
                    <a:gdLst>
                      <a:gd name="connsiteX0" fmla="*/ 786 w 18645"/>
                      <a:gd name="connsiteY0" fmla="*/ 2800 h 34745"/>
                      <a:gd name="connsiteX1" fmla="*/ 595 w 18645"/>
                      <a:gd name="connsiteY1" fmla="*/ 16802 h 34745"/>
                      <a:gd name="connsiteX2" fmla="*/ 4691 w 18645"/>
                      <a:gd name="connsiteY2" fmla="*/ 30899 h 34745"/>
                      <a:gd name="connsiteX3" fmla="*/ 17931 w 18645"/>
                      <a:gd name="connsiteY3" fmla="*/ 23850 h 34745"/>
                      <a:gd name="connsiteX4" fmla="*/ 6310 w 18645"/>
                      <a:gd name="connsiteY4" fmla="*/ 1657 h 34745"/>
                      <a:gd name="connsiteX5" fmla="*/ 786 w 18645"/>
                      <a:gd name="connsiteY5" fmla="*/ 2800 h 34745"/>
                      <a:gd name="connsiteX6" fmla="*/ 786 w 18645"/>
                      <a:gd name="connsiteY6" fmla="*/ 2800 h 34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645" h="34745">
                        <a:moveTo>
                          <a:pt x="786" y="2800"/>
                        </a:moveTo>
                        <a:cubicBezTo>
                          <a:pt x="-72" y="7563"/>
                          <a:pt x="-358" y="12039"/>
                          <a:pt x="595" y="16802"/>
                        </a:cubicBezTo>
                        <a:cubicBezTo>
                          <a:pt x="1548" y="21564"/>
                          <a:pt x="2024" y="26708"/>
                          <a:pt x="4691" y="30899"/>
                        </a:cubicBezTo>
                        <a:cubicBezTo>
                          <a:pt x="9929" y="39186"/>
                          <a:pt x="21645" y="32804"/>
                          <a:pt x="17931" y="23850"/>
                        </a:cubicBezTo>
                        <a:cubicBezTo>
                          <a:pt x="14692" y="16040"/>
                          <a:pt x="9739" y="9277"/>
                          <a:pt x="6310" y="1657"/>
                        </a:cubicBezTo>
                        <a:cubicBezTo>
                          <a:pt x="5072" y="-1391"/>
                          <a:pt x="1262" y="228"/>
                          <a:pt x="786" y="2800"/>
                        </a:cubicBezTo>
                        <a:lnTo>
                          <a:pt x="786" y="2800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5" name="Freeform: Shape 97">
                  <a:extLst>
                    <a:ext uri="{FF2B5EF4-FFF2-40B4-BE49-F238E27FC236}">
                      <a16:creationId xmlns:a16="http://schemas.microsoft.com/office/drawing/2014/main" id="{D4524976-596F-4C7F-ACC9-A008C3006746}"/>
                    </a:ext>
                  </a:extLst>
                </p:cNvPr>
                <p:cNvSpPr/>
                <p:nvPr/>
              </p:nvSpPr>
              <p:spPr>
                <a:xfrm>
                  <a:off x="6333360" y="3608476"/>
                  <a:ext cx="8651" cy="16063"/>
                </a:xfrm>
                <a:custGeom>
                  <a:avLst/>
                  <a:gdLst>
                    <a:gd name="connsiteX0" fmla="*/ 2 w 8651"/>
                    <a:gd name="connsiteY0" fmla="*/ 1879 h 16063"/>
                    <a:gd name="connsiteX1" fmla="*/ 1907 w 8651"/>
                    <a:gd name="connsiteY1" fmla="*/ 14548 h 16063"/>
                    <a:gd name="connsiteX2" fmla="*/ 6765 w 8651"/>
                    <a:gd name="connsiteY2" fmla="*/ 15214 h 16063"/>
                    <a:gd name="connsiteX3" fmla="*/ 3812 w 8651"/>
                    <a:gd name="connsiteY3" fmla="*/ 927 h 16063"/>
                    <a:gd name="connsiteX4" fmla="*/ 2 w 8651"/>
                    <a:gd name="connsiteY4" fmla="*/ 1879 h 16063"/>
                    <a:gd name="connsiteX5" fmla="*/ 2 w 8651"/>
                    <a:gd name="connsiteY5" fmla="*/ 1879 h 1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51" h="16063">
                      <a:moveTo>
                        <a:pt x="2" y="1879"/>
                      </a:moveTo>
                      <a:cubicBezTo>
                        <a:pt x="288" y="6166"/>
                        <a:pt x="-188" y="10642"/>
                        <a:pt x="1907" y="14548"/>
                      </a:cubicBezTo>
                      <a:cubicBezTo>
                        <a:pt x="2765" y="16167"/>
                        <a:pt x="5527" y="16643"/>
                        <a:pt x="6765" y="15214"/>
                      </a:cubicBezTo>
                      <a:cubicBezTo>
                        <a:pt x="11051" y="9880"/>
                        <a:pt x="7146" y="5499"/>
                        <a:pt x="3812" y="927"/>
                      </a:cubicBezTo>
                      <a:cubicBezTo>
                        <a:pt x="2669" y="-597"/>
                        <a:pt x="-93" y="-216"/>
                        <a:pt x="2" y="1879"/>
                      </a:cubicBezTo>
                      <a:lnTo>
                        <a:pt x="2" y="18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0" name="Graphic 1">
                <a:extLst>
                  <a:ext uri="{FF2B5EF4-FFF2-40B4-BE49-F238E27FC236}">
                    <a16:creationId xmlns:a16="http://schemas.microsoft.com/office/drawing/2014/main" id="{DBAA8F2B-B37D-40BB-A9CC-647DD2A2A0BF}"/>
                  </a:ext>
                </a:extLst>
              </p:cNvPr>
              <p:cNvGrpSpPr/>
              <p:nvPr/>
            </p:nvGrpSpPr>
            <p:grpSpPr>
              <a:xfrm>
                <a:off x="6296637" y="3606450"/>
                <a:ext cx="15874" cy="30082"/>
                <a:chOff x="6296637" y="3606450"/>
                <a:chExt cx="15874" cy="30082"/>
              </a:xfrm>
            </p:grpSpPr>
            <p:grpSp>
              <p:nvGrpSpPr>
                <p:cNvPr id="80" name="Graphic 1">
                  <a:extLst>
                    <a:ext uri="{FF2B5EF4-FFF2-40B4-BE49-F238E27FC236}">
                      <a16:creationId xmlns:a16="http://schemas.microsoft.com/office/drawing/2014/main" id="{88D7EB9F-32C4-40D9-8A89-2A58CCBCB270}"/>
                    </a:ext>
                  </a:extLst>
                </p:cNvPr>
                <p:cNvGrpSpPr/>
                <p:nvPr/>
              </p:nvGrpSpPr>
              <p:grpSpPr>
                <a:xfrm>
                  <a:off x="6296637" y="3606450"/>
                  <a:ext cx="15874" cy="30082"/>
                  <a:chOff x="6296637" y="3606450"/>
                  <a:chExt cx="15874" cy="30082"/>
                </a:xfrm>
              </p:grpSpPr>
              <p:sp>
                <p:nvSpPr>
                  <p:cNvPr id="82" name="Freeform: Shape 94">
                    <a:extLst>
                      <a:ext uri="{FF2B5EF4-FFF2-40B4-BE49-F238E27FC236}">
                        <a16:creationId xmlns:a16="http://schemas.microsoft.com/office/drawing/2014/main" id="{72FC69DC-1756-4C53-9B0C-CA1D08F38205}"/>
                      </a:ext>
                    </a:extLst>
                  </p:cNvPr>
                  <p:cNvSpPr/>
                  <p:nvPr/>
                </p:nvSpPr>
                <p:spPr>
                  <a:xfrm>
                    <a:off x="6296637" y="3606450"/>
                    <a:ext cx="12988" cy="27293"/>
                  </a:xfrm>
                  <a:custGeom>
                    <a:avLst/>
                    <a:gdLst>
                      <a:gd name="connsiteX0" fmla="*/ 9674 w 12988"/>
                      <a:gd name="connsiteY0" fmla="*/ 26003 h 27293"/>
                      <a:gd name="connsiteX1" fmla="*/ 1768 w 12988"/>
                      <a:gd name="connsiteY1" fmla="*/ 25241 h 27293"/>
                      <a:gd name="connsiteX2" fmla="*/ 2054 w 12988"/>
                      <a:gd name="connsiteY2" fmla="*/ 11240 h 27293"/>
                      <a:gd name="connsiteX3" fmla="*/ 8150 w 12988"/>
                      <a:gd name="connsiteY3" fmla="*/ 0 h 27293"/>
                      <a:gd name="connsiteX4" fmla="*/ 12626 w 12988"/>
                      <a:gd name="connsiteY4" fmla="*/ 19431 h 27293"/>
                      <a:gd name="connsiteX5" fmla="*/ 9674 w 12988"/>
                      <a:gd name="connsiteY5" fmla="*/ 26003 h 27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988" h="27293">
                        <a:moveTo>
                          <a:pt x="9674" y="26003"/>
                        </a:moveTo>
                        <a:cubicBezTo>
                          <a:pt x="7388" y="28003"/>
                          <a:pt x="3673" y="27622"/>
                          <a:pt x="1768" y="25241"/>
                        </a:cubicBezTo>
                        <a:cubicBezTo>
                          <a:pt x="-1280" y="21336"/>
                          <a:pt x="149" y="15716"/>
                          <a:pt x="2054" y="11240"/>
                        </a:cubicBezTo>
                        <a:cubicBezTo>
                          <a:pt x="3768" y="7334"/>
                          <a:pt x="5768" y="3524"/>
                          <a:pt x="8150" y="0"/>
                        </a:cubicBezTo>
                        <a:cubicBezTo>
                          <a:pt x="12531" y="6382"/>
                          <a:pt x="13674" y="11811"/>
                          <a:pt x="12626" y="19431"/>
                        </a:cubicBezTo>
                        <a:cubicBezTo>
                          <a:pt x="12531" y="20669"/>
                          <a:pt x="12341" y="23527"/>
                          <a:pt x="9674" y="26003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3" name="Freeform: Shape 95">
                    <a:extLst>
                      <a:ext uri="{FF2B5EF4-FFF2-40B4-BE49-F238E27FC236}">
                        <a16:creationId xmlns:a16="http://schemas.microsoft.com/office/drawing/2014/main" id="{55C45C2C-6CB4-4E0D-B9BB-5E3A813717B0}"/>
                      </a:ext>
                    </a:extLst>
                  </p:cNvPr>
                  <p:cNvSpPr/>
                  <p:nvPr/>
                </p:nvSpPr>
                <p:spPr>
                  <a:xfrm>
                    <a:off x="6300081" y="3607590"/>
                    <a:ext cx="12431" cy="28942"/>
                  </a:xfrm>
                  <a:custGeom>
                    <a:avLst/>
                    <a:gdLst>
                      <a:gd name="connsiteX0" fmla="*/ 5087 w 12431"/>
                      <a:gd name="connsiteY0" fmla="*/ 1432 h 28942"/>
                      <a:gd name="connsiteX1" fmla="*/ 1087 w 12431"/>
                      <a:gd name="connsiteY1" fmla="*/ 12100 h 28942"/>
                      <a:gd name="connsiteX2" fmla="*/ 325 w 12431"/>
                      <a:gd name="connsiteY2" fmla="*/ 23911 h 28942"/>
                      <a:gd name="connsiteX3" fmla="*/ 12421 w 12431"/>
                      <a:gd name="connsiteY3" fmla="*/ 22196 h 28942"/>
                      <a:gd name="connsiteX4" fmla="*/ 9659 w 12431"/>
                      <a:gd name="connsiteY4" fmla="*/ 2003 h 28942"/>
                      <a:gd name="connsiteX5" fmla="*/ 5087 w 12431"/>
                      <a:gd name="connsiteY5" fmla="*/ 1432 h 28942"/>
                      <a:gd name="connsiteX6" fmla="*/ 5087 w 12431"/>
                      <a:gd name="connsiteY6" fmla="*/ 1432 h 28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31" h="28942">
                        <a:moveTo>
                          <a:pt x="5087" y="1432"/>
                        </a:moveTo>
                        <a:cubicBezTo>
                          <a:pt x="3182" y="4765"/>
                          <a:pt x="1658" y="8194"/>
                          <a:pt x="1087" y="12100"/>
                        </a:cubicBezTo>
                        <a:cubicBezTo>
                          <a:pt x="515" y="16005"/>
                          <a:pt x="-533" y="20005"/>
                          <a:pt x="325" y="23911"/>
                        </a:cubicBezTo>
                        <a:cubicBezTo>
                          <a:pt x="2039" y="31626"/>
                          <a:pt x="12802" y="30007"/>
                          <a:pt x="12421" y="22196"/>
                        </a:cubicBezTo>
                        <a:cubicBezTo>
                          <a:pt x="12136" y="15338"/>
                          <a:pt x="10135" y="8861"/>
                          <a:pt x="9659" y="2003"/>
                        </a:cubicBezTo>
                        <a:cubicBezTo>
                          <a:pt x="9469" y="-664"/>
                          <a:pt x="6135" y="-473"/>
                          <a:pt x="5087" y="1432"/>
                        </a:cubicBezTo>
                        <a:lnTo>
                          <a:pt x="5087" y="143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1" name="Freeform: Shape 93">
                  <a:extLst>
                    <a:ext uri="{FF2B5EF4-FFF2-40B4-BE49-F238E27FC236}">
                      <a16:creationId xmlns:a16="http://schemas.microsoft.com/office/drawing/2014/main" id="{2F02660C-965B-4DC2-B9DE-4EAF56F9C3AB}"/>
                    </a:ext>
                  </a:extLst>
                </p:cNvPr>
                <p:cNvSpPr/>
                <p:nvPr/>
              </p:nvSpPr>
              <p:spPr>
                <a:xfrm>
                  <a:off x="6301314" y="3617118"/>
                  <a:ext cx="8142" cy="14309"/>
                </a:xfrm>
                <a:custGeom>
                  <a:avLst/>
                  <a:gdLst>
                    <a:gd name="connsiteX0" fmla="*/ 2521 w 8142"/>
                    <a:gd name="connsiteY0" fmla="*/ 1429 h 14309"/>
                    <a:gd name="connsiteX1" fmla="*/ 330 w 8142"/>
                    <a:gd name="connsiteY1" fmla="*/ 12001 h 14309"/>
                    <a:gd name="connsiteX2" fmla="*/ 4140 w 8142"/>
                    <a:gd name="connsiteY2" fmla="*/ 14097 h 14309"/>
                    <a:gd name="connsiteX3" fmla="*/ 6426 w 8142"/>
                    <a:gd name="connsiteY3" fmla="*/ 1429 h 14309"/>
                    <a:gd name="connsiteX4" fmla="*/ 2521 w 8142"/>
                    <a:gd name="connsiteY4" fmla="*/ 1429 h 14309"/>
                    <a:gd name="connsiteX5" fmla="*/ 2521 w 8142"/>
                    <a:gd name="connsiteY5" fmla="*/ 1429 h 1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42" h="14309">
                      <a:moveTo>
                        <a:pt x="2521" y="1429"/>
                      </a:moveTo>
                      <a:cubicBezTo>
                        <a:pt x="1282" y="4762"/>
                        <a:pt x="-813" y="8382"/>
                        <a:pt x="330" y="12001"/>
                      </a:cubicBezTo>
                      <a:cubicBezTo>
                        <a:pt x="806" y="13430"/>
                        <a:pt x="2521" y="14859"/>
                        <a:pt x="4140" y="14097"/>
                      </a:cubicBezTo>
                      <a:cubicBezTo>
                        <a:pt x="10045" y="11621"/>
                        <a:pt x="8140" y="6286"/>
                        <a:pt x="6426" y="1429"/>
                      </a:cubicBezTo>
                      <a:cubicBezTo>
                        <a:pt x="5664" y="-476"/>
                        <a:pt x="3187" y="-476"/>
                        <a:pt x="2521" y="1429"/>
                      </a:cubicBezTo>
                      <a:lnTo>
                        <a:pt x="2521" y="14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61" name="Graphic 1">
                <a:extLst>
                  <a:ext uri="{FF2B5EF4-FFF2-40B4-BE49-F238E27FC236}">
                    <a16:creationId xmlns:a16="http://schemas.microsoft.com/office/drawing/2014/main" id="{FEBA1B33-2282-4877-8D3C-7CACCA1D7641}"/>
                  </a:ext>
                </a:extLst>
              </p:cNvPr>
              <p:cNvGrpSpPr/>
              <p:nvPr/>
            </p:nvGrpSpPr>
            <p:grpSpPr>
              <a:xfrm>
                <a:off x="6348494" y="3589425"/>
                <a:ext cx="18442" cy="26275"/>
                <a:chOff x="6348494" y="3589425"/>
                <a:chExt cx="18442" cy="26275"/>
              </a:xfrm>
            </p:grpSpPr>
            <p:grpSp>
              <p:nvGrpSpPr>
                <p:cNvPr id="76" name="Graphic 1">
                  <a:extLst>
                    <a:ext uri="{FF2B5EF4-FFF2-40B4-BE49-F238E27FC236}">
                      <a16:creationId xmlns:a16="http://schemas.microsoft.com/office/drawing/2014/main" id="{2076872C-6F11-4573-AA01-B3BB0EBE6968}"/>
                    </a:ext>
                  </a:extLst>
                </p:cNvPr>
                <p:cNvGrpSpPr/>
                <p:nvPr/>
              </p:nvGrpSpPr>
              <p:grpSpPr>
                <a:xfrm>
                  <a:off x="6348494" y="3589425"/>
                  <a:ext cx="18442" cy="26275"/>
                  <a:chOff x="6348494" y="3589425"/>
                  <a:chExt cx="18442" cy="26275"/>
                </a:xfrm>
              </p:grpSpPr>
              <p:sp>
                <p:nvSpPr>
                  <p:cNvPr id="78" name="Freeform: Shape 90">
                    <a:extLst>
                      <a:ext uri="{FF2B5EF4-FFF2-40B4-BE49-F238E27FC236}">
                        <a16:creationId xmlns:a16="http://schemas.microsoft.com/office/drawing/2014/main" id="{5867E1B9-45CE-4301-BAE0-0A363B3A8A5F}"/>
                      </a:ext>
                    </a:extLst>
                  </p:cNvPr>
                  <p:cNvSpPr/>
                  <p:nvPr/>
                </p:nvSpPr>
                <p:spPr>
                  <a:xfrm>
                    <a:off x="6348494" y="3589972"/>
                    <a:ext cx="13980" cy="24928"/>
                  </a:xfrm>
                  <a:custGeom>
                    <a:avLst/>
                    <a:gdLst>
                      <a:gd name="connsiteX0" fmla="*/ 13443 w 13980"/>
                      <a:gd name="connsiteY0" fmla="*/ 21526 h 24928"/>
                      <a:gd name="connsiteX1" fmla="*/ 6300 w 13980"/>
                      <a:gd name="connsiteY1" fmla="*/ 24479 h 24928"/>
                      <a:gd name="connsiteX2" fmla="*/ 204 w 13980"/>
                      <a:gd name="connsiteY2" fmla="*/ 12382 h 24928"/>
                      <a:gd name="connsiteX3" fmla="*/ 299 w 13980"/>
                      <a:gd name="connsiteY3" fmla="*/ 0 h 24928"/>
                      <a:gd name="connsiteX4" fmla="*/ 13062 w 13980"/>
                      <a:gd name="connsiteY4" fmla="*/ 14573 h 24928"/>
                      <a:gd name="connsiteX5" fmla="*/ 13443 w 13980"/>
                      <a:gd name="connsiteY5" fmla="*/ 21526 h 2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980" h="24928">
                        <a:moveTo>
                          <a:pt x="13443" y="21526"/>
                        </a:moveTo>
                        <a:cubicBezTo>
                          <a:pt x="12396" y="24289"/>
                          <a:pt x="9062" y="25717"/>
                          <a:pt x="6300" y="24479"/>
                        </a:cubicBezTo>
                        <a:cubicBezTo>
                          <a:pt x="1918" y="22574"/>
                          <a:pt x="585" y="17145"/>
                          <a:pt x="204" y="12382"/>
                        </a:cubicBezTo>
                        <a:cubicBezTo>
                          <a:pt x="-82" y="8287"/>
                          <a:pt x="-82" y="4096"/>
                          <a:pt x="299" y="0"/>
                        </a:cubicBezTo>
                        <a:cubicBezTo>
                          <a:pt x="6966" y="3429"/>
                          <a:pt x="10395" y="7620"/>
                          <a:pt x="13062" y="14573"/>
                        </a:cubicBezTo>
                        <a:cubicBezTo>
                          <a:pt x="13443" y="15716"/>
                          <a:pt x="14682" y="18288"/>
                          <a:pt x="13443" y="21526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" name="Freeform: Shape 91">
                    <a:extLst>
                      <a:ext uri="{FF2B5EF4-FFF2-40B4-BE49-F238E27FC236}">
                        <a16:creationId xmlns:a16="http://schemas.microsoft.com/office/drawing/2014/main" id="{90853A6E-290E-4EA4-B283-CCC8F9A0D4A8}"/>
                      </a:ext>
                    </a:extLst>
                  </p:cNvPr>
                  <p:cNvSpPr/>
                  <p:nvPr/>
                </p:nvSpPr>
                <p:spPr>
                  <a:xfrm>
                    <a:off x="6350204" y="3589425"/>
                    <a:ext cx="16731" cy="26275"/>
                  </a:xfrm>
                  <a:custGeom>
                    <a:avLst/>
                    <a:gdLst>
                      <a:gd name="connsiteX0" fmla="*/ 17 w 16731"/>
                      <a:gd name="connsiteY0" fmla="*/ 2547 h 26275"/>
                      <a:gd name="connsiteX1" fmla="*/ 1446 w 16731"/>
                      <a:gd name="connsiteY1" fmla="*/ 13501 h 26275"/>
                      <a:gd name="connsiteX2" fmla="*/ 6208 w 16731"/>
                      <a:gd name="connsiteY2" fmla="*/ 23978 h 26275"/>
                      <a:gd name="connsiteX3" fmla="*/ 15733 w 16731"/>
                      <a:gd name="connsiteY3" fmla="*/ 17025 h 26275"/>
                      <a:gd name="connsiteX4" fmla="*/ 4208 w 16731"/>
                      <a:gd name="connsiteY4" fmla="*/ 1023 h 26275"/>
                      <a:gd name="connsiteX5" fmla="*/ 17 w 16731"/>
                      <a:gd name="connsiteY5" fmla="*/ 2547 h 26275"/>
                      <a:gd name="connsiteX6" fmla="*/ 17 w 16731"/>
                      <a:gd name="connsiteY6" fmla="*/ 2547 h 26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31" h="26275">
                        <a:moveTo>
                          <a:pt x="17" y="2547"/>
                        </a:moveTo>
                        <a:cubicBezTo>
                          <a:pt x="-78" y="6357"/>
                          <a:pt x="207" y="9881"/>
                          <a:pt x="1446" y="13501"/>
                        </a:cubicBezTo>
                        <a:cubicBezTo>
                          <a:pt x="2684" y="17120"/>
                          <a:pt x="3636" y="21026"/>
                          <a:pt x="6208" y="23978"/>
                        </a:cubicBezTo>
                        <a:cubicBezTo>
                          <a:pt x="11161" y="29789"/>
                          <a:pt x="19638" y="23502"/>
                          <a:pt x="15733" y="17025"/>
                        </a:cubicBezTo>
                        <a:cubicBezTo>
                          <a:pt x="12304" y="11310"/>
                          <a:pt x="7732" y="6643"/>
                          <a:pt x="4208" y="1023"/>
                        </a:cubicBezTo>
                        <a:cubicBezTo>
                          <a:pt x="2874" y="-1168"/>
                          <a:pt x="112" y="547"/>
                          <a:pt x="17" y="2547"/>
                        </a:cubicBezTo>
                        <a:lnTo>
                          <a:pt x="17" y="2547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7" name="Freeform: Shape 89">
                  <a:extLst>
                    <a:ext uri="{FF2B5EF4-FFF2-40B4-BE49-F238E27FC236}">
                      <a16:creationId xmlns:a16="http://schemas.microsoft.com/office/drawing/2014/main" id="{CFE43425-DBDF-4CED-ADC5-BADFE448099C}"/>
                    </a:ext>
                  </a:extLst>
                </p:cNvPr>
                <p:cNvSpPr/>
                <p:nvPr/>
              </p:nvSpPr>
              <p:spPr>
                <a:xfrm>
                  <a:off x="6353354" y="3598449"/>
                  <a:ext cx="9131" cy="13373"/>
                </a:xfrm>
                <a:custGeom>
                  <a:avLst/>
                  <a:gdLst>
                    <a:gd name="connsiteX0" fmla="*/ 10 w 9131"/>
                    <a:gd name="connsiteY0" fmla="*/ 1905 h 13373"/>
                    <a:gd name="connsiteX1" fmla="*/ 3058 w 9131"/>
                    <a:gd name="connsiteY1" fmla="*/ 12478 h 13373"/>
                    <a:gd name="connsiteX2" fmla="*/ 7440 w 9131"/>
                    <a:gd name="connsiteY2" fmla="*/ 12478 h 13373"/>
                    <a:gd name="connsiteX3" fmla="*/ 3535 w 9131"/>
                    <a:gd name="connsiteY3" fmla="*/ 476 h 13373"/>
                    <a:gd name="connsiteX4" fmla="*/ 10 w 9131"/>
                    <a:gd name="connsiteY4" fmla="*/ 1905 h 13373"/>
                    <a:gd name="connsiteX5" fmla="*/ 10 w 9131"/>
                    <a:gd name="connsiteY5" fmla="*/ 1905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31" h="13373">
                      <a:moveTo>
                        <a:pt x="10" y="1905"/>
                      </a:moveTo>
                      <a:cubicBezTo>
                        <a:pt x="487" y="5524"/>
                        <a:pt x="201" y="9906"/>
                        <a:pt x="3058" y="12478"/>
                      </a:cubicBezTo>
                      <a:cubicBezTo>
                        <a:pt x="4201" y="13525"/>
                        <a:pt x="6297" y="13811"/>
                        <a:pt x="7440" y="12478"/>
                      </a:cubicBezTo>
                      <a:cubicBezTo>
                        <a:pt x="11631" y="7715"/>
                        <a:pt x="7154" y="3715"/>
                        <a:pt x="3535" y="476"/>
                      </a:cubicBezTo>
                      <a:cubicBezTo>
                        <a:pt x="2296" y="-476"/>
                        <a:pt x="-180" y="0"/>
                        <a:pt x="10" y="1905"/>
                      </a:cubicBezTo>
                      <a:lnTo>
                        <a:pt x="10" y="1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62" name="Freeform: Shape 74">
                <a:extLst>
                  <a:ext uri="{FF2B5EF4-FFF2-40B4-BE49-F238E27FC236}">
                    <a16:creationId xmlns:a16="http://schemas.microsoft.com/office/drawing/2014/main" id="{6261CD5B-8410-4629-A1D6-DB2757DE996E}"/>
                  </a:ext>
                </a:extLst>
              </p:cNvPr>
              <p:cNvSpPr/>
              <p:nvPr/>
            </p:nvSpPr>
            <p:spPr>
              <a:xfrm>
                <a:off x="6208449" y="3591663"/>
                <a:ext cx="35004" cy="106178"/>
              </a:xfrm>
              <a:custGeom>
                <a:avLst/>
                <a:gdLst>
                  <a:gd name="connsiteX0" fmla="*/ 24138 w 35004"/>
                  <a:gd name="connsiteY0" fmla="*/ 3928 h 106178"/>
                  <a:gd name="connsiteX1" fmla="*/ 6993 w 35004"/>
                  <a:gd name="connsiteY1" fmla="*/ 58126 h 106178"/>
                  <a:gd name="connsiteX2" fmla="*/ 6231 w 35004"/>
                  <a:gd name="connsiteY2" fmla="*/ 103845 h 106178"/>
                  <a:gd name="connsiteX3" fmla="*/ 17852 w 35004"/>
                  <a:gd name="connsiteY3" fmla="*/ 103845 h 106178"/>
                  <a:gd name="connsiteX4" fmla="*/ 30330 w 35004"/>
                  <a:gd name="connsiteY4" fmla="*/ 58030 h 106178"/>
                  <a:gd name="connsiteX5" fmla="*/ 34806 w 35004"/>
                  <a:gd name="connsiteY5" fmla="*/ 5357 h 106178"/>
                  <a:gd name="connsiteX6" fmla="*/ 24138 w 35004"/>
                  <a:gd name="connsiteY6" fmla="*/ 3928 h 106178"/>
                  <a:gd name="connsiteX7" fmla="*/ 24138 w 35004"/>
                  <a:gd name="connsiteY7" fmla="*/ 3928 h 10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04" h="106178">
                    <a:moveTo>
                      <a:pt x="24138" y="3928"/>
                    </a:moveTo>
                    <a:cubicBezTo>
                      <a:pt x="19281" y="22216"/>
                      <a:pt x="12423" y="39933"/>
                      <a:pt x="6993" y="58126"/>
                    </a:cubicBezTo>
                    <a:cubicBezTo>
                      <a:pt x="2612" y="72889"/>
                      <a:pt x="-5865" y="91368"/>
                      <a:pt x="6231" y="103845"/>
                    </a:cubicBezTo>
                    <a:cubicBezTo>
                      <a:pt x="9660" y="107370"/>
                      <a:pt x="14423" y="106512"/>
                      <a:pt x="17852" y="103845"/>
                    </a:cubicBezTo>
                    <a:cubicBezTo>
                      <a:pt x="30234" y="94225"/>
                      <a:pt x="27663" y="72508"/>
                      <a:pt x="30330" y="58030"/>
                    </a:cubicBezTo>
                    <a:cubicBezTo>
                      <a:pt x="33663" y="40409"/>
                      <a:pt x="35664" y="23264"/>
                      <a:pt x="34806" y="5357"/>
                    </a:cubicBezTo>
                    <a:cubicBezTo>
                      <a:pt x="34521" y="-644"/>
                      <a:pt x="25758" y="-2263"/>
                      <a:pt x="24138" y="3928"/>
                    </a:cubicBezTo>
                    <a:lnTo>
                      <a:pt x="24138" y="3928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" name="Freeform: Shape 75">
                <a:extLst>
                  <a:ext uri="{FF2B5EF4-FFF2-40B4-BE49-F238E27FC236}">
                    <a16:creationId xmlns:a16="http://schemas.microsoft.com/office/drawing/2014/main" id="{22259AB2-E634-4C49-B8D6-9C4B51E123F3}"/>
                  </a:ext>
                </a:extLst>
              </p:cNvPr>
              <p:cNvSpPr/>
              <p:nvPr/>
            </p:nvSpPr>
            <p:spPr>
              <a:xfrm>
                <a:off x="6200146" y="3629218"/>
                <a:ext cx="16010" cy="44098"/>
              </a:xfrm>
              <a:custGeom>
                <a:avLst/>
                <a:gdLst>
                  <a:gd name="connsiteX0" fmla="*/ 11677 w 16010"/>
                  <a:gd name="connsiteY0" fmla="*/ 1140 h 44098"/>
                  <a:gd name="connsiteX1" fmla="*/ 342 w 16010"/>
                  <a:gd name="connsiteY1" fmla="*/ 42383 h 44098"/>
                  <a:gd name="connsiteX2" fmla="*/ 5009 w 16010"/>
                  <a:gd name="connsiteY2" fmla="*/ 42383 h 44098"/>
                  <a:gd name="connsiteX3" fmla="*/ 8724 w 16010"/>
                  <a:gd name="connsiteY3" fmla="*/ 23714 h 44098"/>
                  <a:gd name="connsiteX4" fmla="*/ 15868 w 16010"/>
                  <a:gd name="connsiteY4" fmla="*/ 2949 h 44098"/>
                  <a:gd name="connsiteX5" fmla="*/ 11677 w 16010"/>
                  <a:gd name="connsiteY5" fmla="*/ 1140 h 44098"/>
                  <a:gd name="connsiteX6" fmla="*/ 11677 w 16010"/>
                  <a:gd name="connsiteY6" fmla="*/ 1140 h 44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10" h="44098">
                    <a:moveTo>
                      <a:pt x="11677" y="1140"/>
                    </a:moveTo>
                    <a:cubicBezTo>
                      <a:pt x="6247" y="13713"/>
                      <a:pt x="-1754" y="28381"/>
                      <a:pt x="342" y="42383"/>
                    </a:cubicBezTo>
                    <a:cubicBezTo>
                      <a:pt x="723" y="44764"/>
                      <a:pt x="4438" y="44574"/>
                      <a:pt x="5009" y="42383"/>
                    </a:cubicBezTo>
                    <a:cubicBezTo>
                      <a:pt x="6533" y="36192"/>
                      <a:pt x="7105" y="29905"/>
                      <a:pt x="8724" y="23714"/>
                    </a:cubicBezTo>
                    <a:cubicBezTo>
                      <a:pt x="10534" y="16665"/>
                      <a:pt x="13296" y="9807"/>
                      <a:pt x="15868" y="2949"/>
                    </a:cubicBezTo>
                    <a:cubicBezTo>
                      <a:pt x="16820" y="473"/>
                      <a:pt x="12724" y="-1242"/>
                      <a:pt x="11677" y="1140"/>
                    </a:cubicBezTo>
                    <a:lnTo>
                      <a:pt x="11677" y="1140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" name="Freeform: Shape 76">
                <a:extLst>
                  <a:ext uri="{FF2B5EF4-FFF2-40B4-BE49-F238E27FC236}">
                    <a16:creationId xmlns:a16="http://schemas.microsoft.com/office/drawing/2014/main" id="{342D8C58-13B7-4BBD-8F5F-BF5F0A021950}"/>
                  </a:ext>
                </a:extLst>
              </p:cNvPr>
              <p:cNvSpPr/>
              <p:nvPr/>
            </p:nvSpPr>
            <p:spPr>
              <a:xfrm>
                <a:off x="6235549" y="3664704"/>
                <a:ext cx="16203" cy="25070"/>
              </a:xfrm>
              <a:custGeom>
                <a:avLst/>
                <a:gdLst>
                  <a:gd name="connsiteX0" fmla="*/ 11707 w 16203"/>
                  <a:gd name="connsiteY0" fmla="*/ 1182 h 25070"/>
                  <a:gd name="connsiteX1" fmla="*/ 372 w 16203"/>
                  <a:gd name="connsiteY1" fmla="*/ 21280 h 25070"/>
                  <a:gd name="connsiteX2" fmla="*/ 4278 w 16203"/>
                  <a:gd name="connsiteY2" fmla="*/ 24328 h 25070"/>
                  <a:gd name="connsiteX3" fmla="*/ 16089 w 16203"/>
                  <a:gd name="connsiteY3" fmla="*/ 2992 h 25070"/>
                  <a:gd name="connsiteX4" fmla="*/ 11707 w 16203"/>
                  <a:gd name="connsiteY4" fmla="*/ 1182 h 25070"/>
                  <a:gd name="connsiteX5" fmla="*/ 11707 w 16203"/>
                  <a:gd name="connsiteY5" fmla="*/ 1182 h 25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03" h="25070">
                    <a:moveTo>
                      <a:pt x="11707" y="1182"/>
                    </a:moveTo>
                    <a:cubicBezTo>
                      <a:pt x="8659" y="8230"/>
                      <a:pt x="4563" y="14898"/>
                      <a:pt x="372" y="21280"/>
                    </a:cubicBezTo>
                    <a:cubicBezTo>
                      <a:pt x="-1152" y="23661"/>
                      <a:pt x="2373" y="26423"/>
                      <a:pt x="4278" y="24328"/>
                    </a:cubicBezTo>
                    <a:cubicBezTo>
                      <a:pt x="9993" y="18041"/>
                      <a:pt x="13422" y="10993"/>
                      <a:pt x="16089" y="2992"/>
                    </a:cubicBezTo>
                    <a:cubicBezTo>
                      <a:pt x="16946" y="515"/>
                      <a:pt x="12755" y="-1295"/>
                      <a:pt x="11707" y="1182"/>
                    </a:cubicBezTo>
                    <a:lnTo>
                      <a:pt x="11707" y="1182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" name="Freeform: Shape 77">
                <a:extLst>
                  <a:ext uri="{FF2B5EF4-FFF2-40B4-BE49-F238E27FC236}">
                    <a16:creationId xmlns:a16="http://schemas.microsoft.com/office/drawing/2014/main" id="{EED3C2E3-C4B4-46CC-B4CF-9FD8EB3489D4}"/>
                  </a:ext>
                </a:extLst>
              </p:cNvPr>
              <p:cNvSpPr/>
              <p:nvPr/>
            </p:nvSpPr>
            <p:spPr>
              <a:xfrm>
                <a:off x="6242221" y="3427953"/>
                <a:ext cx="12096" cy="18801"/>
              </a:xfrm>
              <a:custGeom>
                <a:avLst/>
                <a:gdLst>
                  <a:gd name="connsiteX0" fmla="*/ 8559 w 12096"/>
                  <a:gd name="connsiteY0" fmla="*/ 16477 h 18801"/>
                  <a:gd name="connsiteX1" fmla="*/ 11892 w 12096"/>
                  <a:gd name="connsiteY1" fmla="*/ 7904 h 18801"/>
                  <a:gd name="connsiteX2" fmla="*/ 10368 w 12096"/>
                  <a:gd name="connsiteY2" fmla="*/ 1999 h 18801"/>
                  <a:gd name="connsiteX3" fmla="*/ 9702 w 12096"/>
                  <a:gd name="connsiteY3" fmla="*/ 1332 h 18801"/>
                  <a:gd name="connsiteX4" fmla="*/ 3987 w 12096"/>
                  <a:gd name="connsiteY4" fmla="*/ 570 h 18801"/>
                  <a:gd name="connsiteX5" fmla="*/ 3034 w 12096"/>
                  <a:gd name="connsiteY5" fmla="*/ 1046 h 18801"/>
                  <a:gd name="connsiteX6" fmla="*/ 82 w 12096"/>
                  <a:gd name="connsiteY6" fmla="*/ 6285 h 18801"/>
                  <a:gd name="connsiteX7" fmla="*/ 177 w 12096"/>
                  <a:gd name="connsiteY7" fmla="*/ 14191 h 18801"/>
                  <a:gd name="connsiteX8" fmla="*/ 8559 w 12096"/>
                  <a:gd name="connsiteY8" fmla="*/ 16477 h 18801"/>
                  <a:gd name="connsiteX9" fmla="*/ 8559 w 12096"/>
                  <a:gd name="connsiteY9" fmla="*/ 16477 h 1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096" h="18801">
                    <a:moveTo>
                      <a:pt x="8559" y="16477"/>
                    </a:moveTo>
                    <a:cubicBezTo>
                      <a:pt x="9797" y="13619"/>
                      <a:pt x="11035" y="10857"/>
                      <a:pt x="11892" y="7904"/>
                    </a:cubicBezTo>
                    <a:cubicBezTo>
                      <a:pt x="12464" y="5904"/>
                      <a:pt x="11797" y="3523"/>
                      <a:pt x="10368" y="1999"/>
                    </a:cubicBezTo>
                    <a:cubicBezTo>
                      <a:pt x="10178" y="1808"/>
                      <a:pt x="9892" y="1523"/>
                      <a:pt x="9702" y="1332"/>
                    </a:cubicBezTo>
                    <a:cubicBezTo>
                      <a:pt x="8083" y="-287"/>
                      <a:pt x="5987" y="-287"/>
                      <a:pt x="3987" y="570"/>
                    </a:cubicBezTo>
                    <a:cubicBezTo>
                      <a:pt x="3701" y="761"/>
                      <a:pt x="3320" y="856"/>
                      <a:pt x="3034" y="1046"/>
                    </a:cubicBezTo>
                    <a:cubicBezTo>
                      <a:pt x="1034" y="1904"/>
                      <a:pt x="177" y="4285"/>
                      <a:pt x="82" y="6285"/>
                    </a:cubicBezTo>
                    <a:cubicBezTo>
                      <a:pt x="-109" y="8952"/>
                      <a:pt x="82" y="11524"/>
                      <a:pt x="177" y="14191"/>
                    </a:cubicBezTo>
                    <a:cubicBezTo>
                      <a:pt x="367" y="18287"/>
                      <a:pt x="6654" y="20954"/>
                      <a:pt x="8559" y="16477"/>
                    </a:cubicBezTo>
                    <a:lnTo>
                      <a:pt x="8559" y="16477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" name="Freeform: Shape 78">
                <a:extLst>
                  <a:ext uri="{FF2B5EF4-FFF2-40B4-BE49-F238E27FC236}">
                    <a16:creationId xmlns:a16="http://schemas.microsoft.com/office/drawing/2014/main" id="{05F4F5F7-9CAC-44DD-A493-CF4F0D7FF6C9}"/>
                  </a:ext>
                </a:extLst>
              </p:cNvPr>
              <p:cNvSpPr/>
              <p:nvPr/>
            </p:nvSpPr>
            <p:spPr>
              <a:xfrm>
                <a:off x="6290151" y="3447825"/>
                <a:ext cx="6115" cy="6147"/>
              </a:xfrm>
              <a:custGeom>
                <a:avLst/>
                <a:gdLst>
                  <a:gd name="connsiteX0" fmla="*/ 4635 w 6115"/>
                  <a:gd name="connsiteY0" fmla="*/ 414 h 6147"/>
                  <a:gd name="connsiteX1" fmla="*/ 920 w 6115"/>
                  <a:gd name="connsiteY1" fmla="*/ 5272 h 6147"/>
                  <a:gd name="connsiteX2" fmla="*/ 4635 w 6115"/>
                  <a:gd name="connsiteY2" fmla="*/ 414 h 6147"/>
                  <a:gd name="connsiteX3" fmla="*/ 4635 w 6115"/>
                  <a:gd name="connsiteY3" fmla="*/ 414 h 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5" h="6147">
                    <a:moveTo>
                      <a:pt x="4635" y="414"/>
                    </a:moveTo>
                    <a:cubicBezTo>
                      <a:pt x="1682" y="-1300"/>
                      <a:pt x="-1652" y="2700"/>
                      <a:pt x="920" y="5272"/>
                    </a:cubicBezTo>
                    <a:cubicBezTo>
                      <a:pt x="4063" y="8320"/>
                      <a:pt x="8445" y="2605"/>
                      <a:pt x="4635" y="414"/>
                    </a:cubicBezTo>
                    <a:lnTo>
                      <a:pt x="4635" y="414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" name="Freeform: Shape 79">
                <a:extLst>
                  <a:ext uri="{FF2B5EF4-FFF2-40B4-BE49-F238E27FC236}">
                    <a16:creationId xmlns:a16="http://schemas.microsoft.com/office/drawing/2014/main" id="{BE32561F-CD4A-440C-82F4-0194B36C68B8}"/>
                  </a:ext>
                </a:extLst>
              </p:cNvPr>
              <p:cNvSpPr/>
              <p:nvPr/>
            </p:nvSpPr>
            <p:spPr>
              <a:xfrm>
                <a:off x="6370696" y="3582918"/>
                <a:ext cx="10916" cy="12597"/>
              </a:xfrm>
              <a:custGeom>
                <a:avLst/>
                <a:gdLst>
                  <a:gd name="connsiteX0" fmla="*/ 4 w 10916"/>
                  <a:gd name="connsiteY0" fmla="*/ 3338 h 12597"/>
                  <a:gd name="connsiteX1" fmla="*/ 8577 w 10916"/>
                  <a:gd name="connsiteY1" fmla="*/ 12483 h 12597"/>
                  <a:gd name="connsiteX2" fmla="*/ 10768 w 10916"/>
                  <a:gd name="connsiteY2" fmla="*/ 8577 h 12597"/>
                  <a:gd name="connsiteX3" fmla="*/ 6767 w 10916"/>
                  <a:gd name="connsiteY3" fmla="*/ 2386 h 12597"/>
                  <a:gd name="connsiteX4" fmla="*/ 4 w 10916"/>
                  <a:gd name="connsiteY4" fmla="*/ 3338 h 12597"/>
                  <a:gd name="connsiteX5" fmla="*/ 4 w 10916"/>
                  <a:gd name="connsiteY5" fmla="*/ 3338 h 1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16" h="12597">
                    <a:moveTo>
                      <a:pt x="4" y="3338"/>
                    </a:moveTo>
                    <a:cubicBezTo>
                      <a:pt x="195" y="8291"/>
                      <a:pt x="3052" y="13435"/>
                      <a:pt x="8577" y="12483"/>
                    </a:cubicBezTo>
                    <a:cubicBezTo>
                      <a:pt x="10196" y="12197"/>
                      <a:pt x="11339" y="10101"/>
                      <a:pt x="10768" y="8577"/>
                    </a:cubicBezTo>
                    <a:cubicBezTo>
                      <a:pt x="9815" y="6101"/>
                      <a:pt x="7339" y="4958"/>
                      <a:pt x="6767" y="2386"/>
                    </a:cubicBezTo>
                    <a:cubicBezTo>
                      <a:pt x="5910" y="-1329"/>
                      <a:pt x="-186" y="-472"/>
                      <a:pt x="4" y="3338"/>
                    </a:cubicBezTo>
                    <a:lnTo>
                      <a:pt x="4" y="3338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" name="Freeform: Shape 80">
                <a:extLst>
                  <a:ext uri="{FF2B5EF4-FFF2-40B4-BE49-F238E27FC236}">
                    <a16:creationId xmlns:a16="http://schemas.microsoft.com/office/drawing/2014/main" id="{C5844DDA-EC39-43B4-8E83-90C50E2BE2FD}"/>
                  </a:ext>
                </a:extLst>
              </p:cNvPr>
              <p:cNvSpPr/>
              <p:nvPr/>
            </p:nvSpPr>
            <p:spPr>
              <a:xfrm>
                <a:off x="6362698" y="3608185"/>
                <a:ext cx="7063" cy="8138"/>
              </a:xfrm>
              <a:custGeom>
                <a:avLst/>
                <a:gdLst>
                  <a:gd name="connsiteX0" fmla="*/ 1 w 7063"/>
                  <a:gd name="connsiteY0" fmla="*/ 3408 h 8138"/>
                  <a:gd name="connsiteX1" fmla="*/ 1430 w 7063"/>
                  <a:gd name="connsiteY1" fmla="*/ 7313 h 8138"/>
                  <a:gd name="connsiteX2" fmla="*/ 5335 w 7063"/>
                  <a:gd name="connsiteY2" fmla="*/ 7313 h 8138"/>
                  <a:gd name="connsiteX3" fmla="*/ 6954 w 7063"/>
                  <a:gd name="connsiteY3" fmla="*/ 4361 h 8138"/>
                  <a:gd name="connsiteX4" fmla="*/ 1 w 7063"/>
                  <a:gd name="connsiteY4" fmla="*/ 3408 h 8138"/>
                  <a:gd name="connsiteX5" fmla="*/ 1 w 7063"/>
                  <a:gd name="connsiteY5" fmla="*/ 3408 h 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63" h="8138">
                    <a:moveTo>
                      <a:pt x="1" y="3408"/>
                    </a:moveTo>
                    <a:cubicBezTo>
                      <a:pt x="96" y="5123"/>
                      <a:pt x="382" y="5980"/>
                      <a:pt x="1430" y="7313"/>
                    </a:cubicBezTo>
                    <a:cubicBezTo>
                      <a:pt x="2382" y="8552"/>
                      <a:pt x="4382" y="8266"/>
                      <a:pt x="5335" y="7313"/>
                    </a:cubicBezTo>
                    <a:cubicBezTo>
                      <a:pt x="6287" y="6456"/>
                      <a:pt x="6668" y="5694"/>
                      <a:pt x="6954" y="4361"/>
                    </a:cubicBezTo>
                    <a:cubicBezTo>
                      <a:pt x="8097" y="-878"/>
                      <a:pt x="-94" y="-1640"/>
                      <a:pt x="1" y="3408"/>
                    </a:cubicBezTo>
                    <a:lnTo>
                      <a:pt x="1" y="3408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" name="Freeform: Shape 81">
                <a:extLst>
                  <a:ext uri="{FF2B5EF4-FFF2-40B4-BE49-F238E27FC236}">
                    <a16:creationId xmlns:a16="http://schemas.microsoft.com/office/drawing/2014/main" id="{D082B378-7D0E-42EC-852A-09B150D14927}"/>
                  </a:ext>
                </a:extLst>
              </p:cNvPr>
              <p:cNvSpPr/>
              <p:nvPr/>
            </p:nvSpPr>
            <p:spPr>
              <a:xfrm>
                <a:off x="6374192" y="3460091"/>
                <a:ext cx="9179" cy="7772"/>
              </a:xfrm>
              <a:custGeom>
                <a:avLst/>
                <a:gdLst>
                  <a:gd name="connsiteX0" fmla="*/ 2318 w 9179"/>
                  <a:gd name="connsiteY0" fmla="*/ 7770 h 7772"/>
                  <a:gd name="connsiteX1" fmla="*/ 9081 w 9179"/>
                  <a:gd name="connsiteY1" fmla="*/ 3579 h 7772"/>
                  <a:gd name="connsiteX2" fmla="*/ 5652 w 9179"/>
                  <a:gd name="connsiteY2" fmla="*/ 150 h 7772"/>
                  <a:gd name="connsiteX3" fmla="*/ 1175 w 9179"/>
                  <a:gd name="connsiteY3" fmla="*/ 3294 h 7772"/>
                  <a:gd name="connsiteX4" fmla="*/ 2318 w 9179"/>
                  <a:gd name="connsiteY4" fmla="*/ 7770 h 7772"/>
                  <a:gd name="connsiteX5" fmla="*/ 2318 w 9179"/>
                  <a:gd name="connsiteY5" fmla="*/ 7770 h 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79" h="7772">
                    <a:moveTo>
                      <a:pt x="2318" y="7770"/>
                    </a:moveTo>
                    <a:cubicBezTo>
                      <a:pt x="5556" y="7675"/>
                      <a:pt x="8033" y="6818"/>
                      <a:pt x="9081" y="3579"/>
                    </a:cubicBezTo>
                    <a:cubicBezTo>
                      <a:pt x="9652" y="1674"/>
                      <a:pt x="7652" y="-612"/>
                      <a:pt x="5652" y="150"/>
                    </a:cubicBezTo>
                    <a:cubicBezTo>
                      <a:pt x="3651" y="912"/>
                      <a:pt x="2890" y="2151"/>
                      <a:pt x="1175" y="3294"/>
                    </a:cubicBezTo>
                    <a:cubicBezTo>
                      <a:pt x="-825" y="4532"/>
                      <a:pt x="-158" y="7866"/>
                      <a:pt x="2318" y="7770"/>
                    </a:cubicBezTo>
                    <a:lnTo>
                      <a:pt x="2318" y="7770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" name="Freeform: Shape 82">
                <a:extLst>
                  <a:ext uri="{FF2B5EF4-FFF2-40B4-BE49-F238E27FC236}">
                    <a16:creationId xmlns:a16="http://schemas.microsoft.com/office/drawing/2014/main" id="{CD52D222-32C3-4BDA-BBB3-61364E4DFA36}"/>
                  </a:ext>
                </a:extLst>
              </p:cNvPr>
              <p:cNvSpPr/>
              <p:nvPr/>
            </p:nvSpPr>
            <p:spPr>
              <a:xfrm>
                <a:off x="6148411" y="3532764"/>
                <a:ext cx="8817" cy="8327"/>
              </a:xfrm>
              <a:custGeom>
                <a:avLst/>
                <a:gdLst>
                  <a:gd name="connsiteX0" fmla="*/ 2452 w 8817"/>
                  <a:gd name="connsiteY0" fmla="*/ 439 h 8327"/>
                  <a:gd name="connsiteX1" fmla="*/ 2166 w 8817"/>
                  <a:gd name="connsiteY1" fmla="*/ 534 h 8327"/>
                  <a:gd name="connsiteX2" fmla="*/ 5405 w 8817"/>
                  <a:gd name="connsiteY2" fmla="*/ 8249 h 8327"/>
                  <a:gd name="connsiteX3" fmla="*/ 6071 w 8817"/>
                  <a:gd name="connsiteY3" fmla="*/ 8154 h 8327"/>
                  <a:gd name="connsiteX4" fmla="*/ 7786 w 8817"/>
                  <a:gd name="connsiteY4" fmla="*/ 1772 h 8327"/>
                  <a:gd name="connsiteX5" fmla="*/ 2452 w 8817"/>
                  <a:gd name="connsiteY5" fmla="*/ 439 h 8327"/>
                  <a:gd name="connsiteX6" fmla="*/ 2452 w 8817"/>
                  <a:gd name="connsiteY6" fmla="*/ 439 h 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17" h="8327">
                    <a:moveTo>
                      <a:pt x="2452" y="439"/>
                    </a:moveTo>
                    <a:cubicBezTo>
                      <a:pt x="2357" y="439"/>
                      <a:pt x="2261" y="534"/>
                      <a:pt x="2166" y="534"/>
                    </a:cubicBezTo>
                    <a:cubicBezTo>
                      <a:pt x="-2406" y="2630"/>
                      <a:pt x="1023" y="9107"/>
                      <a:pt x="5405" y="8249"/>
                    </a:cubicBezTo>
                    <a:cubicBezTo>
                      <a:pt x="5595" y="8249"/>
                      <a:pt x="5881" y="8154"/>
                      <a:pt x="6071" y="8154"/>
                    </a:cubicBezTo>
                    <a:cubicBezTo>
                      <a:pt x="9024" y="7583"/>
                      <a:pt x="9596" y="3677"/>
                      <a:pt x="7786" y="1772"/>
                    </a:cubicBezTo>
                    <a:cubicBezTo>
                      <a:pt x="6357" y="153"/>
                      <a:pt x="4452" y="-514"/>
                      <a:pt x="2452" y="439"/>
                    </a:cubicBezTo>
                    <a:lnTo>
                      <a:pt x="2452" y="439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" name="Freeform: Shape 83">
                <a:extLst>
                  <a:ext uri="{FF2B5EF4-FFF2-40B4-BE49-F238E27FC236}">
                    <a16:creationId xmlns:a16="http://schemas.microsoft.com/office/drawing/2014/main" id="{4FDD332D-D3AE-4AF6-B1F5-247FDB8D1DDB}"/>
                  </a:ext>
                </a:extLst>
              </p:cNvPr>
              <p:cNvSpPr/>
              <p:nvPr/>
            </p:nvSpPr>
            <p:spPr>
              <a:xfrm>
                <a:off x="6104898" y="3560864"/>
                <a:ext cx="9753" cy="13757"/>
              </a:xfrm>
              <a:custGeom>
                <a:avLst/>
                <a:gdLst>
                  <a:gd name="connsiteX0" fmla="*/ 54 w 9753"/>
                  <a:gd name="connsiteY0" fmla="*/ 2819 h 13757"/>
                  <a:gd name="connsiteX1" fmla="*/ 6055 w 9753"/>
                  <a:gd name="connsiteY1" fmla="*/ 13391 h 13757"/>
                  <a:gd name="connsiteX2" fmla="*/ 9484 w 9753"/>
                  <a:gd name="connsiteY2" fmla="*/ 9962 h 13757"/>
                  <a:gd name="connsiteX3" fmla="*/ 4531 w 9753"/>
                  <a:gd name="connsiteY3" fmla="*/ 1580 h 13757"/>
                  <a:gd name="connsiteX4" fmla="*/ 54 w 9753"/>
                  <a:gd name="connsiteY4" fmla="*/ 2819 h 13757"/>
                  <a:gd name="connsiteX5" fmla="*/ 54 w 9753"/>
                  <a:gd name="connsiteY5" fmla="*/ 2819 h 1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53" h="13757">
                    <a:moveTo>
                      <a:pt x="54" y="2819"/>
                    </a:moveTo>
                    <a:cubicBezTo>
                      <a:pt x="816" y="6724"/>
                      <a:pt x="2436" y="11296"/>
                      <a:pt x="6055" y="13391"/>
                    </a:cubicBezTo>
                    <a:cubicBezTo>
                      <a:pt x="8341" y="14725"/>
                      <a:pt x="10532" y="12153"/>
                      <a:pt x="9484" y="9962"/>
                    </a:cubicBezTo>
                    <a:cubicBezTo>
                      <a:pt x="8055" y="6914"/>
                      <a:pt x="5674" y="4819"/>
                      <a:pt x="4531" y="1580"/>
                    </a:cubicBezTo>
                    <a:cubicBezTo>
                      <a:pt x="3579" y="-1182"/>
                      <a:pt x="-517" y="-39"/>
                      <a:pt x="54" y="2819"/>
                    </a:cubicBezTo>
                    <a:lnTo>
                      <a:pt x="54" y="2819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" name="Freeform: Shape 84">
                <a:extLst>
                  <a:ext uri="{FF2B5EF4-FFF2-40B4-BE49-F238E27FC236}">
                    <a16:creationId xmlns:a16="http://schemas.microsoft.com/office/drawing/2014/main" id="{E17C8324-5585-4FDF-A812-090E74198230}"/>
                  </a:ext>
                </a:extLst>
              </p:cNvPr>
              <p:cNvSpPr/>
              <p:nvPr/>
            </p:nvSpPr>
            <p:spPr>
              <a:xfrm>
                <a:off x="6123841" y="3438978"/>
                <a:ext cx="11668" cy="7987"/>
              </a:xfrm>
              <a:custGeom>
                <a:avLst/>
                <a:gdLst>
                  <a:gd name="connsiteX0" fmla="*/ 2829 w 11668"/>
                  <a:gd name="connsiteY0" fmla="*/ 7643 h 7987"/>
                  <a:gd name="connsiteX1" fmla="*/ 11211 w 11668"/>
                  <a:gd name="connsiteY1" fmla="*/ 4785 h 7987"/>
                  <a:gd name="connsiteX2" fmla="*/ 8734 w 11668"/>
                  <a:gd name="connsiteY2" fmla="*/ 499 h 7987"/>
                  <a:gd name="connsiteX3" fmla="*/ 4924 w 11668"/>
                  <a:gd name="connsiteY3" fmla="*/ 118 h 7987"/>
                  <a:gd name="connsiteX4" fmla="*/ 2829 w 11668"/>
                  <a:gd name="connsiteY4" fmla="*/ 7643 h 7987"/>
                  <a:gd name="connsiteX5" fmla="*/ 2829 w 11668"/>
                  <a:gd name="connsiteY5" fmla="*/ 7643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68" h="7987">
                    <a:moveTo>
                      <a:pt x="2829" y="7643"/>
                    </a:moveTo>
                    <a:cubicBezTo>
                      <a:pt x="6639" y="8500"/>
                      <a:pt x="8829" y="7833"/>
                      <a:pt x="11211" y="4785"/>
                    </a:cubicBezTo>
                    <a:cubicBezTo>
                      <a:pt x="12544" y="2975"/>
                      <a:pt x="10734" y="404"/>
                      <a:pt x="8734" y="499"/>
                    </a:cubicBezTo>
                    <a:cubicBezTo>
                      <a:pt x="7591" y="499"/>
                      <a:pt x="6067" y="404"/>
                      <a:pt x="4924" y="118"/>
                    </a:cubicBezTo>
                    <a:cubicBezTo>
                      <a:pt x="-29" y="-1025"/>
                      <a:pt x="-2124" y="6500"/>
                      <a:pt x="2829" y="7643"/>
                    </a:cubicBezTo>
                    <a:lnTo>
                      <a:pt x="2829" y="7643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" name="Freeform: Shape 85">
                <a:extLst>
                  <a:ext uri="{FF2B5EF4-FFF2-40B4-BE49-F238E27FC236}">
                    <a16:creationId xmlns:a16="http://schemas.microsoft.com/office/drawing/2014/main" id="{73EF56F5-DACA-48B7-86AC-AEA8B278DD6E}"/>
                  </a:ext>
                </a:extLst>
              </p:cNvPr>
              <p:cNvSpPr/>
              <p:nvPr/>
            </p:nvSpPr>
            <p:spPr>
              <a:xfrm>
                <a:off x="6244160" y="3439000"/>
                <a:ext cx="214" cy="190"/>
              </a:xfrm>
              <a:custGeom>
                <a:avLst/>
                <a:gdLst>
                  <a:gd name="connsiteX0" fmla="*/ 143 w 214"/>
                  <a:gd name="connsiteY0" fmla="*/ 191 h 190"/>
                  <a:gd name="connsiteX1" fmla="*/ 143 w 214"/>
                  <a:gd name="connsiteY1" fmla="*/ 0 h 190"/>
                  <a:gd name="connsiteX2" fmla="*/ 143 w 214"/>
                  <a:gd name="connsiteY2" fmla="*/ 191 h 190"/>
                  <a:gd name="connsiteX3" fmla="*/ 143 w 214"/>
                  <a:gd name="connsiteY3" fmla="*/ 191 h 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" h="190">
                    <a:moveTo>
                      <a:pt x="143" y="191"/>
                    </a:moveTo>
                    <a:cubicBezTo>
                      <a:pt x="238" y="191"/>
                      <a:pt x="238" y="0"/>
                      <a:pt x="143" y="0"/>
                    </a:cubicBezTo>
                    <a:cubicBezTo>
                      <a:pt x="-48" y="0"/>
                      <a:pt x="-48" y="191"/>
                      <a:pt x="143" y="191"/>
                    </a:cubicBezTo>
                    <a:lnTo>
                      <a:pt x="143" y="191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" name="Freeform: Shape 86">
                <a:extLst>
                  <a:ext uri="{FF2B5EF4-FFF2-40B4-BE49-F238E27FC236}">
                    <a16:creationId xmlns:a16="http://schemas.microsoft.com/office/drawing/2014/main" id="{25D8FD55-2D35-477C-B6F0-A617BB793400}"/>
                  </a:ext>
                </a:extLst>
              </p:cNvPr>
              <p:cNvSpPr/>
              <p:nvPr/>
            </p:nvSpPr>
            <p:spPr>
              <a:xfrm>
                <a:off x="6353898" y="3456692"/>
                <a:ext cx="7687" cy="5957"/>
              </a:xfrm>
              <a:custGeom>
                <a:avLst/>
                <a:gdLst>
                  <a:gd name="connsiteX0" fmla="*/ 2324 w 7687"/>
                  <a:gd name="connsiteY0" fmla="*/ 5930 h 5957"/>
                  <a:gd name="connsiteX1" fmla="*/ 7563 w 7687"/>
                  <a:gd name="connsiteY1" fmla="*/ 2120 h 5957"/>
                  <a:gd name="connsiteX2" fmla="*/ 5468 w 7687"/>
                  <a:gd name="connsiteY2" fmla="*/ 24 h 5957"/>
                  <a:gd name="connsiteX3" fmla="*/ 610 w 7687"/>
                  <a:gd name="connsiteY3" fmla="*/ 2977 h 5957"/>
                  <a:gd name="connsiteX4" fmla="*/ 2324 w 7687"/>
                  <a:gd name="connsiteY4" fmla="*/ 5930 h 5957"/>
                  <a:gd name="connsiteX5" fmla="*/ 2324 w 7687"/>
                  <a:gd name="connsiteY5" fmla="*/ 5930 h 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7" h="5957">
                    <a:moveTo>
                      <a:pt x="2324" y="5930"/>
                    </a:moveTo>
                    <a:cubicBezTo>
                      <a:pt x="4991" y="5549"/>
                      <a:pt x="6611" y="4596"/>
                      <a:pt x="7563" y="2120"/>
                    </a:cubicBezTo>
                    <a:cubicBezTo>
                      <a:pt x="8135" y="786"/>
                      <a:pt x="6611" y="-166"/>
                      <a:pt x="5468" y="24"/>
                    </a:cubicBezTo>
                    <a:cubicBezTo>
                      <a:pt x="3372" y="310"/>
                      <a:pt x="2134" y="1548"/>
                      <a:pt x="610" y="2977"/>
                    </a:cubicBezTo>
                    <a:cubicBezTo>
                      <a:pt x="-914" y="4215"/>
                      <a:pt x="705" y="6216"/>
                      <a:pt x="2324" y="5930"/>
                    </a:cubicBezTo>
                    <a:lnTo>
                      <a:pt x="2324" y="5930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" name="Freeform: Shape 87">
                <a:extLst>
                  <a:ext uri="{FF2B5EF4-FFF2-40B4-BE49-F238E27FC236}">
                    <a16:creationId xmlns:a16="http://schemas.microsoft.com/office/drawing/2014/main" id="{24DC1E47-FA74-448A-838D-6A97E99A3034}"/>
                  </a:ext>
                </a:extLst>
              </p:cNvPr>
              <p:cNvSpPr/>
              <p:nvPr/>
            </p:nvSpPr>
            <p:spPr>
              <a:xfrm>
                <a:off x="6220340" y="3478690"/>
                <a:ext cx="55569" cy="95353"/>
              </a:xfrm>
              <a:custGeom>
                <a:avLst/>
                <a:gdLst>
                  <a:gd name="connsiteX0" fmla="*/ 31202 w 55569"/>
                  <a:gd name="connsiteY0" fmla="*/ 1649 h 95353"/>
                  <a:gd name="connsiteX1" fmla="*/ 8818 w 55569"/>
                  <a:gd name="connsiteY1" fmla="*/ 31367 h 95353"/>
                  <a:gd name="connsiteX2" fmla="*/ 2246 w 55569"/>
                  <a:gd name="connsiteY2" fmla="*/ 77849 h 95353"/>
                  <a:gd name="connsiteX3" fmla="*/ 41584 w 55569"/>
                  <a:gd name="connsiteY3" fmla="*/ 88231 h 95353"/>
                  <a:gd name="connsiteX4" fmla="*/ 46823 w 55569"/>
                  <a:gd name="connsiteY4" fmla="*/ 5745 h 95353"/>
                  <a:gd name="connsiteX5" fmla="*/ 31202 w 55569"/>
                  <a:gd name="connsiteY5" fmla="*/ 1649 h 95353"/>
                  <a:gd name="connsiteX6" fmla="*/ 31202 w 55569"/>
                  <a:gd name="connsiteY6" fmla="*/ 1649 h 9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69" h="95353">
                    <a:moveTo>
                      <a:pt x="31202" y="1649"/>
                    </a:moveTo>
                    <a:cubicBezTo>
                      <a:pt x="19772" y="10222"/>
                      <a:pt x="14724" y="18508"/>
                      <a:pt x="8818" y="31367"/>
                    </a:cubicBezTo>
                    <a:cubicBezTo>
                      <a:pt x="2341" y="45559"/>
                      <a:pt x="-3278" y="62609"/>
                      <a:pt x="2246" y="77849"/>
                    </a:cubicBezTo>
                    <a:cubicBezTo>
                      <a:pt x="7866" y="93375"/>
                      <a:pt x="29011" y="102519"/>
                      <a:pt x="41584" y="88231"/>
                    </a:cubicBezTo>
                    <a:cubicBezTo>
                      <a:pt x="60063" y="67372"/>
                      <a:pt x="58539" y="29653"/>
                      <a:pt x="46823" y="5745"/>
                    </a:cubicBezTo>
                    <a:cubicBezTo>
                      <a:pt x="44442" y="601"/>
                      <a:pt x="35965" y="-1875"/>
                      <a:pt x="31202" y="1649"/>
                    </a:cubicBezTo>
                    <a:lnTo>
                      <a:pt x="31202" y="1649"/>
                    </a:lnTo>
                    <a:close/>
                  </a:path>
                </a:pathLst>
              </a:custGeom>
              <a:solidFill>
                <a:srgbClr val="FFF5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" name="Graphic 5504">
            <a:extLst>
              <a:ext uri="{FF2B5EF4-FFF2-40B4-BE49-F238E27FC236}">
                <a16:creationId xmlns:a16="http://schemas.microsoft.com/office/drawing/2014/main" id="{1FCCA86E-105C-4C9A-8EA0-946A9545F202}"/>
              </a:ext>
            </a:extLst>
          </p:cNvPr>
          <p:cNvGrpSpPr/>
          <p:nvPr/>
        </p:nvGrpSpPr>
        <p:grpSpPr>
          <a:xfrm>
            <a:off x="9144000" y="6021288"/>
            <a:ext cx="1329076" cy="1942665"/>
            <a:chOff x="6364819" y="3546054"/>
            <a:chExt cx="1285951" cy="1791869"/>
          </a:xfrm>
        </p:grpSpPr>
        <p:grpSp>
          <p:nvGrpSpPr>
            <p:cNvPr id="5" name="Graphic 5504">
              <a:extLst>
                <a:ext uri="{FF2B5EF4-FFF2-40B4-BE49-F238E27FC236}">
                  <a16:creationId xmlns:a16="http://schemas.microsoft.com/office/drawing/2014/main" id="{48A5A021-BB72-434F-8CA1-A4CCD6382210}"/>
                </a:ext>
              </a:extLst>
            </p:cNvPr>
            <p:cNvGrpSpPr/>
            <p:nvPr/>
          </p:nvGrpSpPr>
          <p:grpSpPr>
            <a:xfrm>
              <a:off x="6364819" y="3546054"/>
              <a:ext cx="1285951" cy="1791869"/>
              <a:chOff x="6364819" y="3546054"/>
              <a:chExt cx="1285951" cy="1791869"/>
            </a:xfrm>
          </p:grpSpPr>
          <p:sp>
            <p:nvSpPr>
              <p:cNvPr id="11" name="Freeform: Shape 216">
                <a:extLst>
                  <a:ext uri="{FF2B5EF4-FFF2-40B4-BE49-F238E27FC236}">
                    <a16:creationId xmlns:a16="http://schemas.microsoft.com/office/drawing/2014/main" id="{8C592BDD-012F-4740-A17B-B79FB2E3BEE5}"/>
                  </a:ext>
                </a:extLst>
              </p:cNvPr>
              <p:cNvSpPr/>
              <p:nvPr/>
            </p:nvSpPr>
            <p:spPr>
              <a:xfrm>
                <a:off x="6364819" y="3723931"/>
                <a:ext cx="1285951" cy="1613992"/>
              </a:xfrm>
              <a:custGeom>
                <a:avLst/>
                <a:gdLst>
                  <a:gd name="connsiteX0" fmla="*/ 891706 w 1285951"/>
                  <a:gd name="connsiteY0" fmla="*/ 233992 h 1613992"/>
                  <a:gd name="connsiteX1" fmla="*/ 676250 w 1285951"/>
                  <a:gd name="connsiteY1" fmla="*/ 610706 h 1613992"/>
                  <a:gd name="connsiteX2" fmla="*/ 58268 w 1285951"/>
                  <a:gd name="connsiteY2" fmla="*/ 1445477 h 1613992"/>
                  <a:gd name="connsiteX3" fmla="*/ 1180885 w 1285951"/>
                  <a:gd name="connsiteY3" fmla="*/ 956654 h 1613992"/>
                  <a:gd name="connsiteX4" fmla="*/ 1115638 w 1285951"/>
                  <a:gd name="connsiteY4" fmla="*/ 41206 h 1613992"/>
                  <a:gd name="connsiteX5" fmla="*/ 908279 w 1285951"/>
                  <a:gd name="connsiteY5" fmla="*/ 53684 h 1613992"/>
                  <a:gd name="connsiteX6" fmla="*/ 891706 w 1285951"/>
                  <a:gd name="connsiteY6" fmla="*/ 233992 h 1613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5951" h="1613992">
                    <a:moveTo>
                      <a:pt x="891706" y="233992"/>
                    </a:moveTo>
                    <a:cubicBezTo>
                      <a:pt x="891706" y="233992"/>
                      <a:pt x="934092" y="428016"/>
                      <a:pt x="676250" y="610706"/>
                    </a:cubicBezTo>
                    <a:cubicBezTo>
                      <a:pt x="418408" y="793395"/>
                      <a:pt x="-189763" y="1046093"/>
                      <a:pt x="58268" y="1445477"/>
                    </a:cubicBezTo>
                    <a:cubicBezTo>
                      <a:pt x="306299" y="1844955"/>
                      <a:pt x="941998" y="1474528"/>
                      <a:pt x="1180885" y="956654"/>
                    </a:cubicBezTo>
                    <a:cubicBezTo>
                      <a:pt x="1419772" y="438779"/>
                      <a:pt x="1186409" y="77115"/>
                      <a:pt x="1115638" y="41206"/>
                    </a:cubicBezTo>
                    <a:cubicBezTo>
                      <a:pt x="1044772" y="5392"/>
                      <a:pt x="956952" y="-35470"/>
                      <a:pt x="908279" y="53684"/>
                    </a:cubicBezTo>
                    <a:cubicBezTo>
                      <a:pt x="859511" y="142933"/>
                      <a:pt x="891706" y="233992"/>
                      <a:pt x="891706" y="233992"/>
                    </a:cubicBezTo>
                    <a:close/>
                  </a:path>
                </a:pathLst>
              </a:custGeom>
              <a:solidFill>
                <a:srgbClr val="724A7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2" name="Graphic 5504">
                <a:extLst>
                  <a:ext uri="{FF2B5EF4-FFF2-40B4-BE49-F238E27FC236}">
                    <a16:creationId xmlns:a16="http://schemas.microsoft.com/office/drawing/2014/main" id="{13C1EA99-CC27-4BB7-AFE2-940BFEAD6C3D}"/>
                  </a:ext>
                </a:extLst>
              </p:cNvPr>
              <p:cNvGrpSpPr/>
              <p:nvPr/>
            </p:nvGrpSpPr>
            <p:grpSpPr>
              <a:xfrm>
                <a:off x="7166990" y="3546054"/>
                <a:ext cx="421086" cy="428823"/>
                <a:chOff x="7166990" y="3546054"/>
                <a:chExt cx="421086" cy="428823"/>
              </a:xfrm>
              <a:solidFill>
                <a:srgbClr val="6FC287"/>
              </a:solidFill>
            </p:grpSpPr>
            <p:sp>
              <p:nvSpPr>
                <p:cNvPr id="13" name="Freeform: Shape 218">
                  <a:extLst>
                    <a:ext uri="{FF2B5EF4-FFF2-40B4-BE49-F238E27FC236}">
                      <a16:creationId xmlns:a16="http://schemas.microsoft.com/office/drawing/2014/main" id="{07AF3ECF-1419-4D2D-9FC6-2519FFF3C970}"/>
                    </a:ext>
                  </a:extLst>
                </p:cNvPr>
                <p:cNvSpPr/>
                <p:nvPr/>
              </p:nvSpPr>
              <p:spPr>
                <a:xfrm>
                  <a:off x="7195089" y="3669528"/>
                  <a:ext cx="392987" cy="305349"/>
                </a:xfrm>
                <a:custGeom>
                  <a:avLst/>
                  <a:gdLst>
                    <a:gd name="connsiteX0" fmla="*/ 0 w 392987"/>
                    <a:gd name="connsiteY0" fmla="*/ 305349 h 305349"/>
                    <a:gd name="connsiteX1" fmla="*/ 95440 w 392987"/>
                    <a:gd name="connsiteY1" fmla="*/ 161522 h 305349"/>
                    <a:gd name="connsiteX2" fmla="*/ 190309 w 392987"/>
                    <a:gd name="connsiteY2" fmla="*/ 253533 h 305349"/>
                    <a:gd name="connsiteX3" fmla="*/ 191262 w 392987"/>
                    <a:gd name="connsiteY3" fmla="*/ 156664 h 305349"/>
                    <a:gd name="connsiteX4" fmla="*/ 246793 w 392987"/>
                    <a:gd name="connsiteY4" fmla="*/ 128661 h 305349"/>
                    <a:gd name="connsiteX5" fmla="*/ 383667 w 392987"/>
                    <a:gd name="connsiteY5" fmla="*/ 116564 h 305349"/>
                    <a:gd name="connsiteX6" fmla="*/ 300228 w 392987"/>
                    <a:gd name="connsiteY6" fmla="*/ 89037 h 305349"/>
                    <a:gd name="connsiteX7" fmla="*/ 36766 w 392987"/>
                    <a:gd name="connsiteY7" fmla="*/ 69129 h 305349"/>
                    <a:gd name="connsiteX8" fmla="*/ 0 w 392987"/>
                    <a:gd name="connsiteY8" fmla="*/ 305349 h 305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2987" h="305349">
                      <a:moveTo>
                        <a:pt x="0" y="305349"/>
                      </a:moveTo>
                      <a:cubicBezTo>
                        <a:pt x="0" y="305349"/>
                        <a:pt x="107632" y="298396"/>
                        <a:pt x="95440" y="161522"/>
                      </a:cubicBezTo>
                      <a:cubicBezTo>
                        <a:pt x="95440" y="161522"/>
                        <a:pt x="142303" y="153235"/>
                        <a:pt x="190309" y="253533"/>
                      </a:cubicBezTo>
                      <a:cubicBezTo>
                        <a:pt x="190309" y="253533"/>
                        <a:pt x="232600" y="207718"/>
                        <a:pt x="191262" y="156664"/>
                      </a:cubicBezTo>
                      <a:cubicBezTo>
                        <a:pt x="161068" y="119326"/>
                        <a:pt x="182213" y="37316"/>
                        <a:pt x="246793" y="128661"/>
                      </a:cubicBezTo>
                      <a:cubicBezTo>
                        <a:pt x="311277" y="220005"/>
                        <a:pt x="426530" y="187525"/>
                        <a:pt x="383667" y="116564"/>
                      </a:cubicBezTo>
                      <a:cubicBezTo>
                        <a:pt x="383667" y="116564"/>
                        <a:pt x="348139" y="189335"/>
                        <a:pt x="300228" y="89037"/>
                      </a:cubicBezTo>
                      <a:cubicBezTo>
                        <a:pt x="252317" y="-11262"/>
                        <a:pt x="66008" y="-38789"/>
                        <a:pt x="36766" y="69129"/>
                      </a:cubicBezTo>
                      <a:cubicBezTo>
                        <a:pt x="7525" y="177048"/>
                        <a:pt x="84391" y="235912"/>
                        <a:pt x="0" y="305349"/>
                      </a:cubicBezTo>
                      <a:close/>
                    </a:path>
                  </a:pathLst>
                </a:custGeom>
                <a:solidFill>
                  <a:srgbClr val="6FC2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" name="Freeform: Shape 219">
                  <a:extLst>
                    <a:ext uri="{FF2B5EF4-FFF2-40B4-BE49-F238E27FC236}">
                      <a16:creationId xmlns:a16="http://schemas.microsoft.com/office/drawing/2014/main" id="{95650B2A-6B6D-4935-9E12-D0C2F97EFC44}"/>
                    </a:ext>
                  </a:extLst>
                </p:cNvPr>
                <p:cNvSpPr/>
                <p:nvPr/>
              </p:nvSpPr>
              <p:spPr>
                <a:xfrm>
                  <a:off x="7166990" y="3546054"/>
                  <a:ext cx="129183" cy="192534"/>
                </a:xfrm>
                <a:custGeom>
                  <a:avLst/>
                  <a:gdLst>
                    <a:gd name="connsiteX0" fmla="*/ 103537 w 129183"/>
                    <a:gd name="connsiteY0" fmla="*/ 149455 h 192534"/>
                    <a:gd name="connsiteX1" fmla="*/ 0 w 129183"/>
                    <a:gd name="connsiteY1" fmla="*/ 42870 h 192534"/>
                    <a:gd name="connsiteX2" fmla="*/ 49149 w 129183"/>
                    <a:gd name="connsiteY2" fmla="*/ 1913 h 192534"/>
                    <a:gd name="connsiteX3" fmla="*/ 128969 w 129183"/>
                    <a:gd name="connsiteY3" fmla="*/ 157075 h 192534"/>
                    <a:gd name="connsiteX4" fmla="*/ 103537 w 129183"/>
                    <a:gd name="connsiteY4" fmla="*/ 149455 h 19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183" h="192534">
                      <a:moveTo>
                        <a:pt x="103537" y="149455"/>
                      </a:moveTo>
                      <a:cubicBezTo>
                        <a:pt x="103537" y="149455"/>
                        <a:pt x="88297" y="63444"/>
                        <a:pt x="0" y="42870"/>
                      </a:cubicBezTo>
                      <a:cubicBezTo>
                        <a:pt x="0" y="42870"/>
                        <a:pt x="6668" y="-10660"/>
                        <a:pt x="49149" y="1913"/>
                      </a:cubicBezTo>
                      <a:cubicBezTo>
                        <a:pt x="91726" y="14581"/>
                        <a:pt x="126206" y="72874"/>
                        <a:pt x="128969" y="157075"/>
                      </a:cubicBezTo>
                      <a:cubicBezTo>
                        <a:pt x="131921" y="241085"/>
                        <a:pt x="103537" y="149455"/>
                        <a:pt x="103537" y="149455"/>
                      </a:cubicBezTo>
                      <a:close/>
                    </a:path>
                  </a:pathLst>
                </a:custGeom>
                <a:solidFill>
                  <a:srgbClr val="6FC28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6" name="Freeform: Shape 211">
              <a:extLst>
                <a:ext uri="{FF2B5EF4-FFF2-40B4-BE49-F238E27FC236}">
                  <a16:creationId xmlns:a16="http://schemas.microsoft.com/office/drawing/2014/main" id="{D55478F0-5128-47A6-BEE7-0DF0F7480381}"/>
                </a:ext>
              </a:extLst>
            </p:cNvPr>
            <p:cNvSpPr/>
            <p:nvPr/>
          </p:nvSpPr>
          <p:spPr>
            <a:xfrm>
              <a:off x="6456235" y="3546059"/>
              <a:ext cx="1194502" cy="1791725"/>
            </a:xfrm>
            <a:custGeom>
              <a:avLst/>
              <a:gdLst>
                <a:gd name="connsiteX0" fmla="*/ 1098709 w 1194502"/>
                <a:gd name="connsiteY0" fmla="*/ 305946 h 1791725"/>
                <a:gd name="connsiteX1" fmla="*/ 1122616 w 1194502"/>
                <a:gd name="connsiteY1" fmla="*/ 239938 h 1791725"/>
                <a:gd name="connsiteX2" fmla="*/ 1039178 w 1194502"/>
                <a:gd name="connsiteY2" fmla="*/ 212411 h 1791725"/>
                <a:gd name="connsiteX3" fmla="*/ 837819 w 1194502"/>
                <a:gd name="connsiteY3" fmla="*/ 129924 h 1791725"/>
                <a:gd name="connsiteX4" fmla="*/ 760095 w 1194502"/>
                <a:gd name="connsiteY4" fmla="*/ 1908 h 1791725"/>
                <a:gd name="connsiteX5" fmla="*/ 731996 w 1194502"/>
                <a:gd name="connsiteY5" fmla="*/ 4480 h 1791725"/>
                <a:gd name="connsiteX6" fmla="*/ 835152 w 1194502"/>
                <a:gd name="connsiteY6" fmla="*/ 140497 h 1791725"/>
                <a:gd name="connsiteX7" fmla="*/ 940498 w 1194502"/>
                <a:gd name="connsiteY7" fmla="*/ 210887 h 1791725"/>
                <a:gd name="connsiteX8" fmla="*/ 1069086 w 1194502"/>
                <a:gd name="connsiteY8" fmla="*/ 514353 h 1791725"/>
                <a:gd name="connsiteX9" fmla="*/ 652558 w 1194502"/>
                <a:gd name="connsiteY9" fmla="*/ 1481998 h 1791725"/>
                <a:gd name="connsiteX10" fmla="*/ 0 w 1194502"/>
                <a:gd name="connsiteY10" fmla="*/ 1669355 h 1791725"/>
                <a:gd name="connsiteX11" fmla="*/ 1089470 w 1194502"/>
                <a:gd name="connsiteY11" fmla="*/ 1134526 h 1791725"/>
                <a:gd name="connsiteX12" fmla="*/ 1098709 w 1194502"/>
                <a:gd name="connsiteY12" fmla="*/ 305946 h 1791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94502" h="1791725">
                  <a:moveTo>
                    <a:pt x="1098709" y="305946"/>
                  </a:moveTo>
                  <a:cubicBezTo>
                    <a:pt x="1127474" y="298802"/>
                    <a:pt x="1143000" y="273752"/>
                    <a:pt x="1122616" y="239938"/>
                  </a:cubicBezTo>
                  <a:cubicBezTo>
                    <a:pt x="1122616" y="239938"/>
                    <a:pt x="1087088" y="312709"/>
                    <a:pt x="1039178" y="212411"/>
                  </a:cubicBezTo>
                  <a:cubicBezTo>
                    <a:pt x="1005840" y="142593"/>
                    <a:pt x="905637" y="108112"/>
                    <a:pt x="837819" y="129924"/>
                  </a:cubicBezTo>
                  <a:cubicBezTo>
                    <a:pt x="829342" y="60487"/>
                    <a:pt x="797909" y="13052"/>
                    <a:pt x="760095" y="1908"/>
                  </a:cubicBezTo>
                  <a:cubicBezTo>
                    <a:pt x="747998" y="-1711"/>
                    <a:pt x="738949" y="194"/>
                    <a:pt x="731996" y="4480"/>
                  </a:cubicBezTo>
                  <a:cubicBezTo>
                    <a:pt x="841248" y="68298"/>
                    <a:pt x="813245" y="134020"/>
                    <a:pt x="835152" y="140497"/>
                  </a:cubicBezTo>
                  <a:cubicBezTo>
                    <a:pt x="860679" y="148117"/>
                    <a:pt x="890206" y="174596"/>
                    <a:pt x="940498" y="210887"/>
                  </a:cubicBezTo>
                  <a:cubicBezTo>
                    <a:pt x="990790" y="247177"/>
                    <a:pt x="1032224" y="343951"/>
                    <a:pt x="1069086" y="514353"/>
                  </a:cubicBezTo>
                  <a:cubicBezTo>
                    <a:pt x="1105853" y="684755"/>
                    <a:pt x="1024699" y="1124334"/>
                    <a:pt x="652558" y="1481998"/>
                  </a:cubicBezTo>
                  <a:cubicBezTo>
                    <a:pt x="315373" y="1806038"/>
                    <a:pt x="47434" y="1693453"/>
                    <a:pt x="0" y="1669355"/>
                  </a:cubicBezTo>
                  <a:cubicBezTo>
                    <a:pt x="267367" y="1991395"/>
                    <a:pt x="860584" y="1630683"/>
                    <a:pt x="1089470" y="1134526"/>
                  </a:cubicBezTo>
                  <a:cubicBezTo>
                    <a:pt x="1267968" y="747430"/>
                    <a:pt x="1182719" y="447678"/>
                    <a:pt x="1098709" y="305946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" name="Freeform: Shape 212">
              <a:extLst>
                <a:ext uri="{FF2B5EF4-FFF2-40B4-BE49-F238E27FC236}">
                  <a16:creationId xmlns:a16="http://schemas.microsoft.com/office/drawing/2014/main" id="{2EBB49F8-0E79-4116-833E-48284CB9B847}"/>
                </a:ext>
              </a:extLst>
            </p:cNvPr>
            <p:cNvSpPr/>
            <p:nvPr/>
          </p:nvSpPr>
          <p:spPr>
            <a:xfrm>
              <a:off x="6444075" y="4518778"/>
              <a:ext cx="539971" cy="526063"/>
            </a:xfrm>
            <a:custGeom>
              <a:avLst/>
              <a:gdLst>
                <a:gd name="connsiteX0" fmla="*/ 82835 w 539971"/>
                <a:gd name="connsiteY0" fmla="*/ 273154 h 526063"/>
                <a:gd name="connsiteX1" fmla="*/ 31400 w 539971"/>
                <a:gd name="connsiteY1" fmla="*/ 510993 h 526063"/>
                <a:gd name="connsiteX2" fmla="*/ 429450 w 539971"/>
                <a:gd name="connsiteY2" fmla="*/ 173617 h 526063"/>
                <a:gd name="connsiteX3" fmla="*/ 453167 w 539971"/>
                <a:gd name="connsiteY3" fmla="*/ 12169 h 526063"/>
                <a:gd name="connsiteX4" fmla="*/ 82835 w 539971"/>
                <a:gd name="connsiteY4" fmla="*/ 273154 h 52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971" h="526063">
                  <a:moveTo>
                    <a:pt x="82835" y="273154"/>
                  </a:moveTo>
                  <a:cubicBezTo>
                    <a:pt x="82835" y="273154"/>
                    <a:pt x="-62041" y="431269"/>
                    <a:pt x="31400" y="510993"/>
                  </a:cubicBezTo>
                  <a:cubicBezTo>
                    <a:pt x="124840" y="590717"/>
                    <a:pt x="257142" y="335923"/>
                    <a:pt x="429450" y="173617"/>
                  </a:cubicBezTo>
                  <a:cubicBezTo>
                    <a:pt x="601757" y="11311"/>
                    <a:pt x="542797" y="-22121"/>
                    <a:pt x="453167" y="12169"/>
                  </a:cubicBezTo>
                  <a:cubicBezTo>
                    <a:pt x="363632" y="46363"/>
                    <a:pt x="191610" y="150948"/>
                    <a:pt x="82835" y="273154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8" name="Freeform: Shape 213">
              <a:extLst>
                <a:ext uri="{FF2B5EF4-FFF2-40B4-BE49-F238E27FC236}">
                  <a16:creationId xmlns:a16="http://schemas.microsoft.com/office/drawing/2014/main" id="{EAE5A563-047B-4041-95C6-B85D8F47BFA5}"/>
                </a:ext>
              </a:extLst>
            </p:cNvPr>
            <p:cNvSpPr/>
            <p:nvPr/>
          </p:nvSpPr>
          <p:spPr>
            <a:xfrm>
              <a:off x="7236938" y="3717992"/>
              <a:ext cx="60510" cy="118578"/>
            </a:xfrm>
            <a:custGeom>
              <a:avLst/>
              <a:gdLst>
                <a:gd name="connsiteX0" fmla="*/ 39875 w 60510"/>
                <a:gd name="connsiteY0" fmla="*/ 186 h 118578"/>
                <a:gd name="connsiteX1" fmla="*/ 58925 w 60510"/>
                <a:gd name="connsiteY1" fmla="*/ 64004 h 118578"/>
                <a:gd name="connsiteX2" fmla="*/ 20635 w 60510"/>
                <a:gd name="connsiteY2" fmla="*/ 118391 h 118578"/>
                <a:gd name="connsiteX3" fmla="*/ 1585 w 60510"/>
                <a:gd name="connsiteY3" fmla="*/ 54669 h 118578"/>
                <a:gd name="connsiteX4" fmla="*/ 39875 w 60510"/>
                <a:gd name="connsiteY4" fmla="*/ 186 h 11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10" h="118578">
                  <a:moveTo>
                    <a:pt x="39875" y="186"/>
                  </a:moveTo>
                  <a:cubicBezTo>
                    <a:pt x="55687" y="2758"/>
                    <a:pt x="64259" y="31333"/>
                    <a:pt x="58925" y="64004"/>
                  </a:cubicBezTo>
                  <a:cubicBezTo>
                    <a:pt x="53591" y="96674"/>
                    <a:pt x="36446" y="120963"/>
                    <a:pt x="20635" y="118391"/>
                  </a:cubicBezTo>
                  <a:cubicBezTo>
                    <a:pt x="4824" y="115820"/>
                    <a:pt x="-3749" y="87245"/>
                    <a:pt x="1585" y="54669"/>
                  </a:cubicBezTo>
                  <a:cubicBezTo>
                    <a:pt x="6824" y="21998"/>
                    <a:pt x="23969" y="-2386"/>
                    <a:pt x="39875" y="186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" name="Freeform: Shape 214">
              <a:extLst>
                <a:ext uri="{FF2B5EF4-FFF2-40B4-BE49-F238E27FC236}">
                  <a16:creationId xmlns:a16="http://schemas.microsoft.com/office/drawing/2014/main" id="{EE06FA58-BD6C-42C8-B363-DE1DEF57B598}"/>
                </a:ext>
              </a:extLst>
            </p:cNvPr>
            <p:cNvSpPr/>
            <p:nvPr/>
          </p:nvSpPr>
          <p:spPr>
            <a:xfrm>
              <a:off x="7048684" y="4368913"/>
              <a:ext cx="90879" cy="97291"/>
            </a:xfrm>
            <a:custGeom>
              <a:avLst/>
              <a:gdLst>
                <a:gd name="connsiteX0" fmla="*/ 85350 w 90879"/>
                <a:gd name="connsiteY0" fmla="*/ 4014 h 97291"/>
                <a:gd name="connsiteX1" fmla="*/ 67157 w 90879"/>
                <a:gd name="connsiteY1" fmla="*/ 68022 h 97291"/>
                <a:gd name="connsiteX2" fmla="*/ 5530 w 90879"/>
                <a:gd name="connsiteY2" fmla="*/ 93263 h 97291"/>
                <a:gd name="connsiteX3" fmla="*/ 23723 w 90879"/>
                <a:gd name="connsiteY3" fmla="*/ 29255 h 97291"/>
                <a:gd name="connsiteX4" fmla="*/ 85350 w 90879"/>
                <a:gd name="connsiteY4" fmla="*/ 4014 h 97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879" h="97291">
                  <a:moveTo>
                    <a:pt x="85350" y="4014"/>
                  </a:moveTo>
                  <a:cubicBezTo>
                    <a:pt x="97351" y="14682"/>
                    <a:pt x="89160" y="43352"/>
                    <a:pt x="67157" y="68022"/>
                  </a:cubicBezTo>
                  <a:cubicBezTo>
                    <a:pt x="45154" y="92692"/>
                    <a:pt x="17532" y="103931"/>
                    <a:pt x="5530" y="93263"/>
                  </a:cubicBezTo>
                  <a:cubicBezTo>
                    <a:pt x="-6471" y="82595"/>
                    <a:pt x="1720" y="53925"/>
                    <a:pt x="23723" y="29255"/>
                  </a:cubicBezTo>
                  <a:cubicBezTo>
                    <a:pt x="45821" y="4681"/>
                    <a:pt x="73348" y="-6654"/>
                    <a:pt x="85350" y="4014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" name="Freeform: Shape 215">
              <a:extLst>
                <a:ext uri="{FF2B5EF4-FFF2-40B4-BE49-F238E27FC236}">
                  <a16:creationId xmlns:a16="http://schemas.microsoft.com/office/drawing/2014/main" id="{0B9B7482-EF89-47F3-8CB7-3B3A4651484F}"/>
                </a:ext>
              </a:extLst>
            </p:cNvPr>
            <p:cNvSpPr/>
            <p:nvPr/>
          </p:nvSpPr>
          <p:spPr>
            <a:xfrm>
              <a:off x="6456190" y="5156808"/>
              <a:ext cx="41713" cy="47296"/>
            </a:xfrm>
            <a:custGeom>
              <a:avLst/>
              <a:gdLst>
                <a:gd name="connsiteX0" fmla="*/ 40336 w 41713"/>
                <a:gd name="connsiteY0" fmla="*/ 17267 h 47296"/>
                <a:gd name="connsiteX1" fmla="*/ 28334 w 41713"/>
                <a:gd name="connsiteY1" fmla="*/ 46413 h 47296"/>
                <a:gd name="connsiteX2" fmla="*/ 1378 w 41713"/>
                <a:gd name="connsiteY2" fmla="*/ 30030 h 47296"/>
                <a:gd name="connsiteX3" fmla="*/ 13380 w 41713"/>
                <a:gd name="connsiteY3" fmla="*/ 884 h 47296"/>
                <a:gd name="connsiteX4" fmla="*/ 40336 w 41713"/>
                <a:gd name="connsiteY4" fmla="*/ 17267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13" h="47296">
                  <a:moveTo>
                    <a:pt x="40336" y="17267"/>
                  </a:moveTo>
                  <a:cubicBezTo>
                    <a:pt x="44431" y="29840"/>
                    <a:pt x="39097" y="42889"/>
                    <a:pt x="28334" y="46413"/>
                  </a:cubicBezTo>
                  <a:cubicBezTo>
                    <a:pt x="17571" y="49937"/>
                    <a:pt x="5474" y="42603"/>
                    <a:pt x="1378" y="30030"/>
                  </a:cubicBezTo>
                  <a:cubicBezTo>
                    <a:pt x="-2717" y="17457"/>
                    <a:pt x="2617" y="4408"/>
                    <a:pt x="13380" y="884"/>
                  </a:cubicBezTo>
                  <a:cubicBezTo>
                    <a:pt x="24143" y="-2641"/>
                    <a:pt x="36240" y="4694"/>
                    <a:pt x="40336" y="17267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89" name="Graphic 3">
            <a:extLst>
              <a:ext uri="{FF2B5EF4-FFF2-40B4-BE49-F238E27FC236}">
                <a16:creationId xmlns:a16="http://schemas.microsoft.com/office/drawing/2014/main" id="{649C2552-5EC9-4958-85A7-CF11BB188B1E}"/>
              </a:ext>
            </a:extLst>
          </p:cNvPr>
          <p:cNvGrpSpPr/>
          <p:nvPr/>
        </p:nvGrpSpPr>
        <p:grpSpPr>
          <a:xfrm rot="9543957" flipH="1">
            <a:off x="-1442825" y="-1464323"/>
            <a:ext cx="1538154" cy="1682855"/>
            <a:chOff x="5780083" y="3095534"/>
            <a:chExt cx="641102" cy="688491"/>
          </a:xfrm>
        </p:grpSpPr>
        <p:grpSp>
          <p:nvGrpSpPr>
            <p:cNvPr id="290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922898" y="3127236"/>
              <a:ext cx="365428" cy="607101"/>
              <a:chOff x="5922898" y="3127236"/>
              <a:chExt cx="365428" cy="607101"/>
            </a:xfrm>
          </p:grpSpPr>
          <p:sp>
            <p:nvSpPr>
              <p:cNvPr id="426" name="Freeform: Shape 8">
                <a:extLst>
                  <a:ext uri="{FF2B5EF4-FFF2-40B4-BE49-F238E27FC236}">
                    <a16:creationId xmlns:a16="http://schemas.microsoft.com/office/drawing/2014/main" id="{E823F8FC-325D-47CA-A4CB-5D2AFEC33405}"/>
                  </a:ext>
                </a:extLst>
              </p:cNvPr>
              <p:cNvSpPr/>
              <p:nvPr/>
            </p:nvSpPr>
            <p:spPr>
              <a:xfrm>
                <a:off x="5922898" y="3127236"/>
                <a:ext cx="365428" cy="607101"/>
              </a:xfrm>
              <a:custGeom>
                <a:avLst/>
                <a:gdLst>
                  <a:gd name="connsiteX0" fmla="*/ 352647 w 365428"/>
                  <a:gd name="connsiteY0" fmla="*/ 12 h 607101"/>
                  <a:gd name="connsiteX1" fmla="*/ 290640 w 365428"/>
                  <a:gd name="connsiteY1" fmla="*/ 34778 h 607101"/>
                  <a:gd name="connsiteX2" fmla="*/ 227298 w 365428"/>
                  <a:gd name="connsiteY2" fmla="*/ 108882 h 607101"/>
                  <a:gd name="connsiteX3" fmla="*/ 206439 w 365428"/>
                  <a:gd name="connsiteY3" fmla="*/ 151935 h 607101"/>
                  <a:gd name="connsiteX4" fmla="*/ 179483 w 365428"/>
                  <a:gd name="connsiteY4" fmla="*/ 182892 h 607101"/>
                  <a:gd name="connsiteX5" fmla="*/ 139573 w 365428"/>
                  <a:gd name="connsiteY5" fmla="*/ 272998 h 607101"/>
                  <a:gd name="connsiteX6" fmla="*/ 50229 w 365428"/>
                  <a:gd name="connsiteY6" fmla="*/ 458164 h 607101"/>
                  <a:gd name="connsiteX7" fmla="*/ 10414 w 365428"/>
                  <a:gd name="connsiteY7" fmla="*/ 530364 h 607101"/>
                  <a:gd name="connsiteX8" fmla="*/ 7366 w 365428"/>
                  <a:gd name="connsiteY8" fmla="*/ 597134 h 607101"/>
                  <a:gd name="connsiteX9" fmla="*/ 48038 w 365428"/>
                  <a:gd name="connsiteY9" fmla="*/ 585132 h 607101"/>
                  <a:gd name="connsiteX10" fmla="*/ 100806 w 365428"/>
                  <a:gd name="connsiteY10" fmla="*/ 466641 h 607101"/>
                  <a:gd name="connsiteX11" fmla="*/ 180245 w 365428"/>
                  <a:gd name="connsiteY11" fmla="*/ 298430 h 607101"/>
                  <a:gd name="connsiteX12" fmla="*/ 213201 w 365428"/>
                  <a:gd name="connsiteY12" fmla="*/ 218229 h 607101"/>
                  <a:gd name="connsiteX13" fmla="*/ 241300 w 365428"/>
                  <a:gd name="connsiteY13" fmla="*/ 185463 h 607101"/>
                  <a:gd name="connsiteX14" fmla="*/ 263970 w 365428"/>
                  <a:gd name="connsiteY14" fmla="*/ 147649 h 607101"/>
                  <a:gd name="connsiteX15" fmla="*/ 280924 w 365428"/>
                  <a:gd name="connsiteY15" fmla="*/ 109835 h 607101"/>
                  <a:gd name="connsiteX16" fmla="*/ 321024 w 365428"/>
                  <a:gd name="connsiteY16" fmla="*/ 45827 h 607101"/>
                  <a:gd name="connsiteX17" fmla="*/ 364744 w 365428"/>
                  <a:gd name="connsiteY17" fmla="*/ 40874 h 607101"/>
                  <a:gd name="connsiteX18" fmla="*/ 352647 w 365428"/>
                  <a:gd name="connsiteY18" fmla="*/ 12 h 607101"/>
                  <a:gd name="connsiteX19" fmla="*/ 352647 w 365428"/>
                  <a:gd name="connsiteY19" fmla="*/ 12 h 607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5428" h="607101">
                    <a:moveTo>
                      <a:pt x="352647" y="12"/>
                    </a:moveTo>
                    <a:cubicBezTo>
                      <a:pt x="326835" y="3441"/>
                      <a:pt x="309785" y="18109"/>
                      <a:pt x="290640" y="34778"/>
                    </a:cubicBezTo>
                    <a:cubicBezTo>
                      <a:pt x="265494" y="56495"/>
                      <a:pt x="240729" y="77736"/>
                      <a:pt x="227298" y="108882"/>
                    </a:cubicBezTo>
                    <a:cubicBezTo>
                      <a:pt x="221012" y="123551"/>
                      <a:pt x="216630" y="139362"/>
                      <a:pt x="206439" y="151935"/>
                    </a:cubicBezTo>
                    <a:cubicBezTo>
                      <a:pt x="197771" y="162603"/>
                      <a:pt x="187484" y="171557"/>
                      <a:pt x="179483" y="182892"/>
                    </a:cubicBezTo>
                    <a:cubicBezTo>
                      <a:pt x="160338" y="210133"/>
                      <a:pt x="149479" y="241566"/>
                      <a:pt x="139573" y="272998"/>
                    </a:cubicBezTo>
                    <a:cubicBezTo>
                      <a:pt x="118618" y="339768"/>
                      <a:pt x="90329" y="400633"/>
                      <a:pt x="50229" y="458164"/>
                    </a:cubicBezTo>
                    <a:cubicBezTo>
                      <a:pt x="34417" y="480929"/>
                      <a:pt x="20701" y="504551"/>
                      <a:pt x="10414" y="530364"/>
                    </a:cubicBezTo>
                    <a:cubicBezTo>
                      <a:pt x="2318" y="550652"/>
                      <a:pt x="-6731" y="577417"/>
                      <a:pt x="7366" y="597134"/>
                    </a:cubicBezTo>
                    <a:cubicBezTo>
                      <a:pt x="19844" y="614660"/>
                      <a:pt x="48324" y="608088"/>
                      <a:pt x="48038" y="585132"/>
                    </a:cubicBezTo>
                    <a:cubicBezTo>
                      <a:pt x="47562" y="540555"/>
                      <a:pt x="77184" y="502074"/>
                      <a:pt x="100806" y="466641"/>
                    </a:cubicBezTo>
                    <a:cubicBezTo>
                      <a:pt x="135096" y="415016"/>
                      <a:pt x="160528" y="357009"/>
                      <a:pt x="180245" y="298430"/>
                    </a:cubicBezTo>
                    <a:cubicBezTo>
                      <a:pt x="189579" y="270807"/>
                      <a:pt x="198342" y="243471"/>
                      <a:pt x="213201" y="218229"/>
                    </a:cubicBezTo>
                    <a:cubicBezTo>
                      <a:pt x="220536" y="205656"/>
                      <a:pt x="231585" y="196036"/>
                      <a:pt x="241300" y="185463"/>
                    </a:cubicBezTo>
                    <a:cubicBezTo>
                      <a:pt x="251587" y="174414"/>
                      <a:pt x="258159" y="161365"/>
                      <a:pt x="263970" y="147649"/>
                    </a:cubicBezTo>
                    <a:cubicBezTo>
                      <a:pt x="269399" y="134886"/>
                      <a:pt x="274542" y="122122"/>
                      <a:pt x="280924" y="109835"/>
                    </a:cubicBezTo>
                    <a:cubicBezTo>
                      <a:pt x="288068" y="96119"/>
                      <a:pt x="310547" y="56971"/>
                      <a:pt x="321024" y="45827"/>
                    </a:cubicBezTo>
                    <a:cubicBezTo>
                      <a:pt x="339027" y="26491"/>
                      <a:pt x="349695" y="62400"/>
                      <a:pt x="364744" y="40874"/>
                    </a:cubicBezTo>
                    <a:cubicBezTo>
                      <a:pt x="368078" y="35921"/>
                      <a:pt x="358458" y="-750"/>
                      <a:pt x="352647" y="12"/>
                    </a:cubicBezTo>
                    <a:lnTo>
                      <a:pt x="352647" y="12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7" name="Freeform: Shape 9">
                <a:extLst>
                  <a:ext uri="{FF2B5EF4-FFF2-40B4-BE49-F238E27FC236}">
                    <a16:creationId xmlns:a16="http://schemas.microsoft.com/office/drawing/2014/main" id="{098BDE09-3DCD-49C2-B158-440370F1E81E}"/>
                  </a:ext>
                </a:extLst>
              </p:cNvPr>
              <p:cNvSpPr/>
              <p:nvPr/>
            </p:nvSpPr>
            <p:spPr>
              <a:xfrm>
                <a:off x="6120646" y="3336746"/>
                <a:ext cx="35904" cy="57059"/>
              </a:xfrm>
              <a:custGeom>
                <a:avLst/>
                <a:gdLst>
                  <a:gd name="connsiteX0" fmla="*/ 30218 w 35904"/>
                  <a:gd name="connsiteY0" fmla="*/ 719 h 57059"/>
                  <a:gd name="connsiteX1" fmla="*/ 13835 w 35904"/>
                  <a:gd name="connsiteY1" fmla="*/ 23674 h 57059"/>
                  <a:gd name="connsiteX2" fmla="*/ 24 w 35904"/>
                  <a:gd name="connsiteY2" fmla="*/ 49772 h 57059"/>
                  <a:gd name="connsiteX3" fmla="*/ 7644 w 35904"/>
                  <a:gd name="connsiteY3" fmla="*/ 57011 h 57059"/>
                  <a:gd name="connsiteX4" fmla="*/ 35552 w 35904"/>
                  <a:gd name="connsiteY4" fmla="*/ 5767 h 57059"/>
                  <a:gd name="connsiteX5" fmla="*/ 30218 w 35904"/>
                  <a:gd name="connsiteY5" fmla="*/ 719 h 57059"/>
                  <a:gd name="connsiteX6" fmla="*/ 30218 w 35904"/>
                  <a:gd name="connsiteY6" fmla="*/ 719 h 57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04" h="57059">
                    <a:moveTo>
                      <a:pt x="30218" y="719"/>
                    </a:moveTo>
                    <a:cubicBezTo>
                      <a:pt x="22407" y="6910"/>
                      <a:pt x="18121" y="14911"/>
                      <a:pt x="13835" y="23674"/>
                    </a:cubicBezTo>
                    <a:cubicBezTo>
                      <a:pt x="9549" y="32532"/>
                      <a:pt x="690" y="39962"/>
                      <a:pt x="24" y="49772"/>
                    </a:cubicBezTo>
                    <a:cubicBezTo>
                      <a:pt x="-357" y="54154"/>
                      <a:pt x="3929" y="56726"/>
                      <a:pt x="7644" y="57011"/>
                    </a:cubicBezTo>
                    <a:cubicBezTo>
                      <a:pt x="29075" y="58631"/>
                      <a:pt x="28884" y="18816"/>
                      <a:pt x="35552" y="5767"/>
                    </a:cubicBezTo>
                    <a:cubicBezTo>
                      <a:pt x="37076" y="2719"/>
                      <a:pt x="33361" y="-1758"/>
                      <a:pt x="30218" y="719"/>
                    </a:cubicBezTo>
                    <a:lnTo>
                      <a:pt x="30218" y="719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8" name="Freeform: Shape 10">
                <a:extLst>
                  <a:ext uri="{FF2B5EF4-FFF2-40B4-BE49-F238E27FC236}">
                    <a16:creationId xmlns:a16="http://schemas.microsoft.com/office/drawing/2014/main" id="{EADE4A78-8C8D-48F3-8704-59234F65354F}"/>
                  </a:ext>
                </a:extLst>
              </p:cNvPr>
              <p:cNvSpPr/>
              <p:nvPr/>
            </p:nvSpPr>
            <p:spPr>
              <a:xfrm>
                <a:off x="6203376" y="3200185"/>
                <a:ext cx="39415" cy="64952"/>
              </a:xfrm>
              <a:custGeom>
                <a:avLst/>
                <a:gdLst>
                  <a:gd name="connsiteX0" fmla="*/ 33688 w 39415"/>
                  <a:gd name="connsiteY0" fmla="*/ 1548 h 64952"/>
                  <a:gd name="connsiteX1" fmla="*/ 21306 w 39415"/>
                  <a:gd name="connsiteY1" fmla="*/ 28884 h 64952"/>
                  <a:gd name="connsiteX2" fmla="*/ 732 w 39415"/>
                  <a:gd name="connsiteY2" fmla="*/ 56316 h 64952"/>
                  <a:gd name="connsiteX3" fmla="*/ 8923 w 39415"/>
                  <a:gd name="connsiteY3" fmla="*/ 64127 h 64952"/>
                  <a:gd name="connsiteX4" fmla="*/ 39403 w 39415"/>
                  <a:gd name="connsiteY4" fmla="*/ 2881 h 64952"/>
                  <a:gd name="connsiteX5" fmla="*/ 33688 w 39415"/>
                  <a:gd name="connsiteY5" fmla="*/ 1548 h 64952"/>
                  <a:gd name="connsiteX6" fmla="*/ 33688 w 39415"/>
                  <a:gd name="connsiteY6" fmla="*/ 1548 h 64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15" h="64952">
                    <a:moveTo>
                      <a:pt x="33688" y="1548"/>
                    </a:moveTo>
                    <a:cubicBezTo>
                      <a:pt x="29974" y="10882"/>
                      <a:pt x="26259" y="20121"/>
                      <a:pt x="21306" y="28884"/>
                    </a:cubicBezTo>
                    <a:cubicBezTo>
                      <a:pt x="15591" y="38981"/>
                      <a:pt x="6352" y="46220"/>
                      <a:pt x="732" y="56316"/>
                    </a:cubicBezTo>
                    <a:cubicBezTo>
                      <a:pt x="-2126" y="61555"/>
                      <a:pt x="3970" y="67080"/>
                      <a:pt x="8923" y="64127"/>
                    </a:cubicBezTo>
                    <a:cubicBezTo>
                      <a:pt x="29116" y="52506"/>
                      <a:pt x="37689" y="24693"/>
                      <a:pt x="39403" y="2881"/>
                    </a:cubicBezTo>
                    <a:cubicBezTo>
                      <a:pt x="39689" y="24"/>
                      <a:pt x="34831" y="-1215"/>
                      <a:pt x="33688" y="1548"/>
                    </a:cubicBezTo>
                    <a:lnTo>
                      <a:pt x="33688" y="1548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9" name="Freeform: Shape 11">
                <a:extLst>
                  <a:ext uri="{FF2B5EF4-FFF2-40B4-BE49-F238E27FC236}">
                    <a16:creationId xmlns:a16="http://schemas.microsoft.com/office/drawing/2014/main" id="{C8DCBD03-48BD-47C4-A96C-1D63B7D3DB18}"/>
                  </a:ext>
                </a:extLst>
              </p:cNvPr>
              <p:cNvSpPr/>
              <p:nvPr/>
            </p:nvSpPr>
            <p:spPr>
              <a:xfrm>
                <a:off x="6002984" y="3566401"/>
                <a:ext cx="54353" cy="80886"/>
              </a:xfrm>
              <a:custGeom>
                <a:avLst/>
                <a:gdLst>
                  <a:gd name="connsiteX0" fmla="*/ 48914 w 54353"/>
                  <a:gd name="connsiteY0" fmla="*/ 1568 h 80886"/>
                  <a:gd name="connsiteX1" fmla="*/ 527 w 54353"/>
                  <a:gd name="connsiteY1" fmla="*/ 75006 h 80886"/>
                  <a:gd name="connsiteX2" fmla="*/ 6814 w 54353"/>
                  <a:gd name="connsiteY2" fmla="*/ 79673 h 80886"/>
                  <a:gd name="connsiteX3" fmla="*/ 54058 w 54353"/>
                  <a:gd name="connsiteY3" fmla="*/ 4425 h 80886"/>
                  <a:gd name="connsiteX4" fmla="*/ 48914 w 54353"/>
                  <a:gd name="connsiteY4" fmla="*/ 1568 h 80886"/>
                  <a:gd name="connsiteX5" fmla="*/ 48914 w 54353"/>
                  <a:gd name="connsiteY5" fmla="*/ 1568 h 8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353" h="80886">
                    <a:moveTo>
                      <a:pt x="48914" y="1568"/>
                    </a:moveTo>
                    <a:cubicBezTo>
                      <a:pt x="34817" y="27476"/>
                      <a:pt x="15767" y="49955"/>
                      <a:pt x="527" y="75006"/>
                    </a:cubicBezTo>
                    <a:cubicBezTo>
                      <a:pt x="-1759" y="78816"/>
                      <a:pt x="3956" y="83007"/>
                      <a:pt x="6814" y="79673"/>
                    </a:cubicBezTo>
                    <a:cubicBezTo>
                      <a:pt x="26150" y="57003"/>
                      <a:pt x="42247" y="31762"/>
                      <a:pt x="54058" y="4425"/>
                    </a:cubicBezTo>
                    <a:cubicBezTo>
                      <a:pt x="55582" y="901"/>
                      <a:pt x="50819" y="-1861"/>
                      <a:pt x="48914" y="1568"/>
                    </a:cubicBezTo>
                    <a:lnTo>
                      <a:pt x="48914" y="1568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0" name="Freeform: Shape 12">
                <a:extLst>
                  <a:ext uri="{FF2B5EF4-FFF2-40B4-BE49-F238E27FC236}">
                    <a16:creationId xmlns:a16="http://schemas.microsoft.com/office/drawing/2014/main" id="{F9C74980-ED3E-4A30-B392-112076E10477}"/>
                  </a:ext>
                </a:extLst>
              </p:cNvPr>
              <p:cNvSpPr/>
              <p:nvPr/>
            </p:nvSpPr>
            <p:spPr>
              <a:xfrm>
                <a:off x="6190945" y="3185598"/>
                <a:ext cx="16425" cy="77173"/>
              </a:xfrm>
              <a:custGeom>
                <a:avLst/>
                <a:gdLst>
                  <a:gd name="connsiteX0" fmla="*/ 400 w 16425"/>
                  <a:gd name="connsiteY0" fmla="*/ 77095 h 77173"/>
                  <a:gd name="connsiteX1" fmla="*/ 13354 w 16425"/>
                  <a:gd name="connsiteY1" fmla="*/ 42519 h 77173"/>
                  <a:gd name="connsiteX2" fmla="*/ 16307 w 16425"/>
                  <a:gd name="connsiteY2" fmla="*/ 25660 h 77173"/>
                  <a:gd name="connsiteX3" fmla="*/ 15926 w 16425"/>
                  <a:gd name="connsiteY3" fmla="*/ 3657 h 77173"/>
                  <a:gd name="connsiteX4" fmla="*/ 9830 w 16425"/>
                  <a:gd name="connsiteY4" fmla="*/ 3085 h 77173"/>
                  <a:gd name="connsiteX5" fmla="*/ 9068 w 16425"/>
                  <a:gd name="connsiteY5" fmla="*/ 36518 h 77173"/>
                  <a:gd name="connsiteX6" fmla="*/ 19 w 16425"/>
                  <a:gd name="connsiteY6" fmla="*/ 76904 h 77173"/>
                  <a:gd name="connsiteX7" fmla="*/ 400 w 16425"/>
                  <a:gd name="connsiteY7" fmla="*/ 77095 h 77173"/>
                  <a:gd name="connsiteX8" fmla="*/ 400 w 16425"/>
                  <a:gd name="connsiteY8" fmla="*/ 77095 h 7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25" h="77173">
                    <a:moveTo>
                      <a:pt x="400" y="77095"/>
                    </a:moveTo>
                    <a:cubicBezTo>
                      <a:pt x="7829" y="66236"/>
                      <a:pt x="11639" y="55663"/>
                      <a:pt x="13354" y="42519"/>
                    </a:cubicBezTo>
                    <a:cubicBezTo>
                      <a:pt x="14116" y="36899"/>
                      <a:pt x="15830" y="31375"/>
                      <a:pt x="16307" y="25660"/>
                    </a:cubicBezTo>
                    <a:cubicBezTo>
                      <a:pt x="16878" y="18325"/>
                      <a:pt x="15164" y="10896"/>
                      <a:pt x="15926" y="3657"/>
                    </a:cubicBezTo>
                    <a:cubicBezTo>
                      <a:pt x="16402" y="-820"/>
                      <a:pt x="10020" y="-1391"/>
                      <a:pt x="9830" y="3085"/>
                    </a:cubicBezTo>
                    <a:cubicBezTo>
                      <a:pt x="9353" y="14706"/>
                      <a:pt x="11449" y="24612"/>
                      <a:pt x="9068" y="36518"/>
                    </a:cubicBezTo>
                    <a:cubicBezTo>
                      <a:pt x="6305" y="50425"/>
                      <a:pt x="5448" y="63569"/>
                      <a:pt x="19" y="76904"/>
                    </a:cubicBezTo>
                    <a:cubicBezTo>
                      <a:pt x="-76" y="77095"/>
                      <a:pt x="209" y="77285"/>
                      <a:pt x="400" y="77095"/>
                    </a:cubicBezTo>
                    <a:lnTo>
                      <a:pt x="400" y="77095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1" name="Freeform: Shape 13">
                <a:extLst>
                  <a:ext uri="{FF2B5EF4-FFF2-40B4-BE49-F238E27FC236}">
                    <a16:creationId xmlns:a16="http://schemas.microsoft.com/office/drawing/2014/main" id="{3E945F7D-66BC-47C4-A3E8-28B8F03DED97}"/>
                  </a:ext>
                </a:extLst>
              </p:cNvPr>
              <p:cNvSpPr/>
              <p:nvPr/>
            </p:nvSpPr>
            <p:spPr>
              <a:xfrm>
                <a:off x="6202333" y="3183954"/>
                <a:ext cx="32973" cy="53759"/>
              </a:xfrm>
              <a:custGeom>
                <a:avLst/>
                <a:gdLst>
                  <a:gd name="connsiteX0" fmla="*/ 1299 w 32973"/>
                  <a:gd name="connsiteY0" fmla="*/ 53403 h 53759"/>
                  <a:gd name="connsiteX1" fmla="*/ 17872 w 32973"/>
                  <a:gd name="connsiteY1" fmla="*/ 27685 h 53759"/>
                  <a:gd name="connsiteX2" fmla="*/ 32922 w 32973"/>
                  <a:gd name="connsiteY2" fmla="*/ 349 h 53759"/>
                  <a:gd name="connsiteX3" fmla="*/ 32541 w 32973"/>
                  <a:gd name="connsiteY3" fmla="*/ 63 h 53759"/>
                  <a:gd name="connsiteX4" fmla="*/ 156 w 32973"/>
                  <a:gd name="connsiteY4" fmla="*/ 52736 h 53759"/>
                  <a:gd name="connsiteX5" fmla="*/ 1299 w 32973"/>
                  <a:gd name="connsiteY5" fmla="*/ 53403 h 53759"/>
                  <a:gd name="connsiteX6" fmla="*/ 1299 w 32973"/>
                  <a:gd name="connsiteY6" fmla="*/ 53403 h 5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973" h="53759">
                    <a:moveTo>
                      <a:pt x="1299" y="53403"/>
                    </a:moveTo>
                    <a:cubicBezTo>
                      <a:pt x="6919" y="44830"/>
                      <a:pt x="13205" y="36829"/>
                      <a:pt x="17872" y="27685"/>
                    </a:cubicBezTo>
                    <a:cubicBezTo>
                      <a:pt x="22635" y="18256"/>
                      <a:pt x="26635" y="8921"/>
                      <a:pt x="32922" y="349"/>
                    </a:cubicBezTo>
                    <a:cubicBezTo>
                      <a:pt x="33112" y="158"/>
                      <a:pt x="32731" y="-128"/>
                      <a:pt x="32541" y="63"/>
                    </a:cubicBezTo>
                    <a:cubicBezTo>
                      <a:pt x="18539" y="15874"/>
                      <a:pt x="9014" y="33686"/>
                      <a:pt x="156" y="52736"/>
                    </a:cubicBezTo>
                    <a:cubicBezTo>
                      <a:pt x="-416" y="53593"/>
                      <a:pt x="727" y="54165"/>
                      <a:pt x="1299" y="53403"/>
                    </a:cubicBezTo>
                    <a:lnTo>
                      <a:pt x="1299" y="53403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2" name="Freeform: Shape 14">
                <a:extLst>
                  <a:ext uri="{FF2B5EF4-FFF2-40B4-BE49-F238E27FC236}">
                    <a16:creationId xmlns:a16="http://schemas.microsoft.com/office/drawing/2014/main" id="{2AD3E8F1-8943-4701-B72A-E7E0DD4DCEF2}"/>
                  </a:ext>
                </a:extLst>
              </p:cNvPr>
              <p:cNvSpPr/>
              <p:nvPr/>
            </p:nvSpPr>
            <p:spPr>
              <a:xfrm>
                <a:off x="6245558" y="3166575"/>
                <a:ext cx="9403" cy="4703"/>
              </a:xfrm>
              <a:custGeom>
                <a:avLst/>
                <a:gdLst>
                  <a:gd name="connsiteX0" fmla="*/ 269 w 9403"/>
                  <a:gd name="connsiteY0" fmla="*/ 4678 h 4703"/>
                  <a:gd name="connsiteX1" fmla="*/ 9128 w 9403"/>
                  <a:gd name="connsiteY1" fmla="*/ 677 h 4703"/>
                  <a:gd name="connsiteX2" fmla="*/ 8937 w 9403"/>
                  <a:gd name="connsiteY2" fmla="*/ 11 h 4703"/>
                  <a:gd name="connsiteX3" fmla="*/ 79 w 9403"/>
                  <a:gd name="connsiteY3" fmla="*/ 4487 h 4703"/>
                  <a:gd name="connsiteX4" fmla="*/ 269 w 9403"/>
                  <a:gd name="connsiteY4" fmla="*/ 4678 h 4703"/>
                  <a:gd name="connsiteX5" fmla="*/ 269 w 9403"/>
                  <a:gd name="connsiteY5" fmla="*/ 4678 h 4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03" h="4703">
                    <a:moveTo>
                      <a:pt x="269" y="4678"/>
                    </a:moveTo>
                    <a:cubicBezTo>
                      <a:pt x="2841" y="2392"/>
                      <a:pt x="5984" y="1820"/>
                      <a:pt x="9128" y="677"/>
                    </a:cubicBezTo>
                    <a:cubicBezTo>
                      <a:pt x="9604" y="487"/>
                      <a:pt x="9413" y="-85"/>
                      <a:pt x="8937" y="11"/>
                    </a:cubicBezTo>
                    <a:cubicBezTo>
                      <a:pt x="5699" y="677"/>
                      <a:pt x="2460" y="2106"/>
                      <a:pt x="79" y="4487"/>
                    </a:cubicBezTo>
                    <a:cubicBezTo>
                      <a:pt x="-112" y="4583"/>
                      <a:pt x="79" y="4773"/>
                      <a:pt x="269" y="4678"/>
                    </a:cubicBezTo>
                    <a:lnTo>
                      <a:pt x="269" y="4678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3" name="Freeform: Shape 15">
                <a:extLst>
                  <a:ext uri="{FF2B5EF4-FFF2-40B4-BE49-F238E27FC236}">
                    <a16:creationId xmlns:a16="http://schemas.microsoft.com/office/drawing/2014/main" id="{28B4757E-B495-4BFE-A0A7-D0C7B161608B}"/>
                  </a:ext>
                </a:extLst>
              </p:cNvPr>
              <p:cNvSpPr/>
              <p:nvPr/>
            </p:nvSpPr>
            <p:spPr>
              <a:xfrm>
                <a:off x="6203832" y="3163900"/>
                <a:ext cx="36913" cy="43325"/>
              </a:xfrm>
              <a:custGeom>
                <a:avLst/>
                <a:gdLst>
                  <a:gd name="connsiteX0" fmla="*/ 36471 w 36913"/>
                  <a:gd name="connsiteY0" fmla="*/ 19 h 43325"/>
                  <a:gd name="connsiteX1" fmla="*/ 85 w 36913"/>
                  <a:gd name="connsiteY1" fmla="*/ 41167 h 43325"/>
                  <a:gd name="connsiteX2" fmla="*/ 2371 w 36913"/>
                  <a:gd name="connsiteY2" fmla="*/ 42786 h 43325"/>
                  <a:gd name="connsiteX3" fmla="*/ 36852 w 36913"/>
                  <a:gd name="connsiteY3" fmla="*/ 400 h 43325"/>
                  <a:gd name="connsiteX4" fmla="*/ 36471 w 36913"/>
                  <a:gd name="connsiteY4" fmla="*/ 19 h 43325"/>
                  <a:gd name="connsiteX5" fmla="*/ 36471 w 36913"/>
                  <a:gd name="connsiteY5" fmla="*/ 19 h 4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13" h="43325">
                    <a:moveTo>
                      <a:pt x="36471" y="19"/>
                    </a:moveTo>
                    <a:cubicBezTo>
                      <a:pt x="21421" y="7448"/>
                      <a:pt x="5991" y="25641"/>
                      <a:pt x="85" y="41167"/>
                    </a:cubicBezTo>
                    <a:cubicBezTo>
                      <a:pt x="-391" y="42500"/>
                      <a:pt x="1228" y="44215"/>
                      <a:pt x="2371" y="42786"/>
                    </a:cubicBezTo>
                    <a:cubicBezTo>
                      <a:pt x="13706" y="28975"/>
                      <a:pt x="23231" y="12211"/>
                      <a:pt x="36852" y="400"/>
                    </a:cubicBezTo>
                    <a:cubicBezTo>
                      <a:pt x="37042" y="209"/>
                      <a:pt x="36757" y="-76"/>
                      <a:pt x="36471" y="19"/>
                    </a:cubicBezTo>
                    <a:lnTo>
                      <a:pt x="36471" y="19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4" name="Freeform: Shape 16">
                <a:extLst>
                  <a:ext uri="{FF2B5EF4-FFF2-40B4-BE49-F238E27FC236}">
                    <a16:creationId xmlns:a16="http://schemas.microsoft.com/office/drawing/2014/main" id="{2EC50F9B-FAE9-4BC1-9FFE-6DA1CC170A67}"/>
                  </a:ext>
                </a:extLst>
              </p:cNvPr>
              <p:cNvSpPr/>
              <p:nvPr/>
            </p:nvSpPr>
            <p:spPr>
              <a:xfrm>
                <a:off x="6224549" y="3209077"/>
                <a:ext cx="18897" cy="31809"/>
              </a:xfrm>
              <a:custGeom>
                <a:avLst/>
                <a:gdLst>
                  <a:gd name="connsiteX0" fmla="*/ 18041 w 18897"/>
                  <a:gd name="connsiteY0" fmla="*/ 276 h 31809"/>
                  <a:gd name="connsiteX1" fmla="*/ 324 w 18897"/>
                  <a:gd name="connsiteY1" fmla="*/ 29518 h 31809"/>
                  <a:gd name="connsiteX2" fmla="*/ 2324 w 18897"/>
                  <a:gd name="connsiteY2" fmla="*/ 31423 h 31809"/>
                  <a:gd name="connsiteX3" fmla="*/ 18898 w 18897"/>
                  <a:gd name="connsiteY3" fmla="*/ 466 h 31809"/>
                  <a:gd name="connsiteX4" fmla="*/ 18041 w 18897"/>
                  <a:gd name="connsiteY4" fmla="*/ 276 h 31809"/>
                  <a:gd name="connsiteX5" fmla="*/ 18041 w 18897"/>
                  <a:gd name="connsiteY5" fmla="*/ 276 h 3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897" h="31809">
                    <a:moveTo>
                      <a:pt x="18041" y="276"/>
                    </a:moveTo>
                    <a:cubicBezTo>
                      <a:pt x="14897" y="11611"/>
                      <a:pt x="7182" y="20374"/>
                      <a:pt x="324" y="29518"/>
                    </a:cubicBezTo>
                    <a:cubicBezTo>
                      <a:pt x="-724" y="30946"/>
                      <a:pt x="991" y="32566"/>
                      <a:pt x="2324" y="31423"/>
                    </a:cubicBezTo>
                    <a:cubicBezTo>
                      <a:pt x="10706" y="24088"/>
                      <a:pt x="16898" y="11325"/>
                      <a:pt x="18898" y="466"/>
                    </a:cubicBezTo>
                    <a:cubicBezTo>
                      <a:pt x="18898" y="-10"/>
                      <a:pt x="18136" y="-200"/>
                      <a:pt x="18041" y="276"/>
                    </a:cubicBezTo>
                    <a:lnTo>
                      <a:pt x="18041" y="276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5" name="Freeform: Shape 17">
                <a:extLst>
                  <a:ext uri="{FF2B5EF4-FFF2-40B4-BE49-F238E27FC236}">
                    <a16:creationId xmlns:a16="http://schemas.microsoft.com/office/drawing/2014/main" id="{2D68EB56-CC7E-47DA-B3A1-FB06A4D7552B}"/>
                  </a:ext>
                </a:extLst>
              </p:cNvPr>
              <p:cNvSpPr/>
              <p:nvPr/>
            </p:nvSpPr>
            <p:spPr>
              <a:xfrm>
                <a:off x="6119025" y="3365983"/>
                <a:ext cx="24572" cy="36646"/>
              </a:xfrm>
              <a:custGeom>
                <a:avLst/>
                <a:gdLst>
                  <a:gd name="connsiteX0" fmla="*/ 22981 w 24572"/>
                  <a:gd name="connsiteY0" fmla="*/ 438 h 36646"/>
                  <a:gd name="connsiteX1" fmla="*/ 311 w 24572"/>
                  <a:gd name="connsiteY1" fmla="*/ 34061 h 36646"/>
                  <a:gd name="connsiteX2" fmla="*/ 3264 w 24572"/>
                  <a:gd name="connsiteY2" fmla="*/ 36156 h 36646"/>
                  <a:gd name="connsiteX3" fmla="*/ 24505 w 24572"/>
                  <a:gd name="connsiteY3" fmla="*/ 1200 h 36646"/>
                  <a:gd name="connsiteX4" fmla="*/ 22981 w 24572"/>
                  <a:gd name="connsiteY4" fmla="*/ 438 h 36646"/>
                  <a:gd name="connsiteX5" fmla="*/ 22981 w 24572"/>
                  <a:gd name="connsiteY5" fmla="*/ 438 h 3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72" h="36646">
                    <a:moveTo>
                      <a:pt x="22981" y="438"/>
                    </a:moveTo>
                    <a:cubicBezTo>
                      <a:pt x="16027" y="12249"/>
                      <a:pt x="7931" y="22821"/>
                      <a:pt x="311" y="34061"/>
                    </a:cubicBezTo>
                    <a:cubicBezTo>
                      <a:pt x="-927" y="35871"/>
                      <a:pt x="1835" y="37490"/>
                      <a:pt x="3264" y="36156"/>
                    </a:cubicBezTo>
                    <a:cubicBezTo>
                      <a:pt x="13170" y="26917"/>
                      <a:pt x="18885" y="13296"/>
                      <a:pt x="24505" y="1200"/>
                    </a:cubicBezTo>
                    <a:cubicBezTo>
                      <a:pt x="24886" y="247"/>
                      <a:pt x="23552" y="-515"/>
                      <a:pt x="22981" y="438"/>
                    </a:cubicBezTo>
                    <a:lnTo>
                      <a:pt x="22981" y="438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6" name="Freeform: Shape 18">
                <a:extLst>
                  <a:ext uri="{FF2B5EF4-FFF2-40B4-BE49-F238E27FC236}">
                    <a16:creationId xmlns:a16="http://schemas.microsoft.com/office/drawing/2014/main" id="{96DF7ECE-92D2-4B64-90AB-DCC4D12F4BF6}"/>
                  </a:ext>
                </a:extLst>
              </p:cNvPr>
              <p:cNvSpPr/>
              <p:nvPr/>
            </p:nvSpPr>
            <p:spPr>
              <a:xfrm>
                <a:off x="6039469" y="3558134"/>
                <a:ext cx="19824" cy="38478"/>
              </a:xfrm>
              <a:custGeom>
                <a:avLst/>
                <a:gdLst>
                  <a:gd name="connsiteX0" fmla="*/ 17002 w 19824"/>
                  <a:gd name="connsiteY0" fmla="*/ 787 h 38478"/>
                  <a:gd name="connsiteX1" fmla="*/ 143 w 19824"/>
                  <a:gd name="connsiteY1" fmla="*/ 36029 h 38478"/>
                  <a:gd name="connsiteX2" fmla="*/ 3096 w 19824"/>
                  <a:gd name="connsiteY2" fmla="*/ 37649 h 38478"/>
                  <a:gd name="connsiteX3" fmla="*/ 19764 w 19824"/>
                  <a:gd name="connsiteY3" fmla="*/ 1930 h 38478"/>
                  <a:gd name="connsiteX4" fmla="*/ 17002 w 19824"/>
                  <a:gd name="connsiteY4" fmla="*/ 787 h 38478"/>
                  <a:gd name="connsiteX5" fmla="*/ 17002 w 19824"/>
                  <a:gd name="connsiteY5" fmla="*/ 787 h 38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4" h="38478">
                    <a:moveTo>
                      <a:pt x="17002" y="787"/>
                    </a:moveTo>
                    <a:cubicBezTo>
                      <a:pt x="10906" y="12122"/>
                      <a:pt x="4905" y="24028"/>
                      <a:pt x="143" y="36029"/>
                    </a:cubicBezTo>
                    <a:cubicBezTo>
                      <a:pt x="-619" y="38030"/>
                      <a:pt x="1857" y="39458"/>
                      <a:pt x="3096" y="37649"/>
                    </a:cubicBezTo>
                    <a:cubicBezTo>
                      <a:pt x="10430" y="27076"/>
                      <a:pt x="16050" y="14217"/>
                      <a:pt x="19764" y="1930"/>
                    </a:cubicBezTo>
                    <a:cubicBezTo>
                      <a:pt x="20241" y="120"/>
                      <a:pt x="17764" y="-737"/>
                      <a:pt x="17002" y="787"/>
                    </a:cubicBezTo>
                    <a:lnTo>
                      <a:pt x="17002" y="787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7" name="Freeform: Shape 19">
                <a:extLst>
                  <a:ext uri="{FF2B5EF4-FFF2-40B4-BE49-F238E27FC236}">
                    <a16:creationId xmlns:a16="http://schemas.microsoft.com/office/drawing/2014/main" id="{EA6CDE94-D076-418E-8347-EB9A045ABDD7}"/>
                  </a:ext>
                </a:extLst>
              </p:cNvPr>
              <p:cNvSpPr/>
              <p:nvPr/>
            </p:nvSpPr>
            <p:spPr>
              <a:xfrm>
                <a:off x="6149564" y="3307651"/>
                <a:ext cx="24148" cy="25055"/>
              </a:xfrm>
              <a:custGeom>
                <a:avLst/>
                <a:gdLst>
                  <a:gd name="connsiteX0" fmla="*/ 728 w 24148"/>
                  <a:gd name="connsiteY0" fmla="*/ 7144 h 25055"/>
                  <a:gd name="connsiteX1" fmla="*/ 3014 w 24148"/>
                  <a:gd name="connsiteY1" fmla="*/ 10763 h 25055"/>
                  <a:gd name="connsiteX2" fmla="*/ 3395 w 24148"/>
                  <a:gd name="connsiteY2" fmla="*/ 11430 h 25055"/>
                  <a:gd name="connsiteX3" fmla="*/ 4062 w 24148"/>
                  <a:gd name="connsiteY3" fmla="*/ 12859 h 25055"/>
                  <a:gd name="connsiteX4" fmla="*/ 5204 w 24148"/>
                  <a:gd name="connsiteY4" fmla="*/ 14859 h 25055"/>
                  <a:gd name="connsiteX5" fmla="*/ 5395 w 24148"/>
                  <a:gd name="connsiteY5" fmla="*/ 14954 h 25055"/>
                  <a:gd name="connsiteX6" fmla="*/ 7300 w 24148"/>
                  <a:gd name="connsiteY6" fmla="*/ 18574 h 25055"/>
                  <a:gd name="connsiteX7" fmla="*/ 13205 w 24148"/>
                  <a:gd name="connsiteY7" fmla="*/ 24098 h 25055"/>
                  <a:gd name="connsiteX8" fmla="*/ 23778 w 24148"/>
                  <a:gd name="connsiteY8" fmla="*/ 19336 h 25055"/>
                  <a:gd name="connsiteX9" fmla="*/ 18635 w 24148"/>
                  <a:gd name="connsiteY9" fmla="*/ 4191 h 25055"/>
                  <a:gd name="connsiteX10" fmla="*/ 4728 w 24148"/>
                  <a:gd name="connsiteY10" fmla="*/ 0 h 25055"/>
                  <a:gd name="connsiteX11" fmla="*/ 728 w 24148"/>
                  <a:gd name="connsiteY11" fmla="*/ 7144 h 25055"/>
                  <a:gd name="connsiteX12" fmla="*/ 728 w 24148"/>
                  <a:gd name="connsiteY12" fmla="*/ 7144 h 25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148" h="25055">
                    <a:moveTo>
                      <a:pt x="728" y="7144"/>
                    </a:moveTo>
                    <a:cubicBezTo>
                      <a:pt x="1585" y="8287"/>
                      <a:pt x="2347" y="9525"/>
                      <a:pt x="3014" y="10763"/>
                    </a:cubicBezTo>
                    <a:cubicBezTo>
                      <a:pt x="3109" y="10954"/>
                      <a:pt x="3300" y="11240"/>
                      <a:pt x="3395" y="11430"/>
                    </a:cubicBezTo>
                    <a:cubicBezTo>
                      <a:pt x="2919" y="10382"/>
                      <a:pt x="3109" y="10858"/>
                      <a:pt x="4062" y="12859"/>
                    </a:cubicBezTo>
                    <a:cubicBezTo>
                      <a:pt x="4347" y="13621"/>
                      <a:pt x="4824" y="14192"/>
                      <a:pt x="5204" y="14859"/>
                    </a:cubicBezTo>
                    <a:cubicBezTo>
                      <a:pt x="5681" y="15716"/>
                      <a:pt x="5681" y="15811"/>
                      <a:pt x="5395" y="14954"/>
                    </a:cubicBezTo>
                    <a:cubicBezTo>
                      <a:pt x="5967" y="16288"/>
                      <a:pt x="6443" y="17431"/>
                      <a:pt x="7300" y="18574"/>
                    </a:cubicBezTo>
                    <a:cubicBezTo>
                      <a:pt x="9110" y="20955"/>
                      <a:pt x="10729" y="22479"/>
                      <a:pt x="13205" y="24098"/>
                    </a:cubicBezTo>
                    <a:cubicBezTo>
                      <a:pt x="17111" y="26670"/>
                      <a:pt x="22921" y="23717"/>
                      <a:pt x="23778" y="19336"/>
                    </a:cubicBezTo>
                    <a:cubicBezTo>
                      <a:pt x="25017" y="13335"/>
                      <a:pt x="23112" y="8287"/>
                      <a:pt x="18635" y="4191"/>
                    </a:cubicBezTo>
                    <a:cubicBezTo>
                      <a:pt x="14634" y="571"/>
                      <a:pt x="9872" y="95"/>
                      <a:pt x="4728" y="0"/>
                    </a:cubicBezTo>
                    <a:cubicBezTo>
                      <a:pt x="1109" y="0"/>
                      <a:pt x="-1272" y="4286"/>
                      <a:pt x="728" y="7144"/>
                    </a:cubicBezTo>
                    <a:lnTo>
                      <a:pt x="728" y="7144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1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6000450" y="3219232"/>
              <a:ext cx="377330" cy="515177"/>
              <a:chOff x="6000450" y="3219232"/>
              <a:chExt cx="377330" cy="515177"/>
            </a:xfrm>
          </p:grpSpPr>
          <p:grpSp>
            <p:nvGrpSpPr>
              <p:cNvPr id="414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6000450" y="3219232"/>
                <a:ext cx="377330" cy="515177"/>
                <a:chOff x="6000450" y="3219232"/>
                <a:chExt cx="377330" cy="515177"/>
              </a:xfrm>
            </p:grpSpPr>
            <p:sp>
              <p:nvSpPr>
                <p:cNvPr id="424" name="Freeform: Shape 22">
                  <a:extLst>
                    <a:ext uri="{FF2B5EF4-FFF2-40B4-BE49-F238E27FC236}">
                      <a16:creationId xmlns:a16="http://schemas.microsoft.com/office/drawing/2014/main" id="{DCDDD87C-FAC2-4BC5-AD0A-C083161F6EA0}"/>
                    </a:ext>
                  </a:extLst>
                </p:cNvPr>
                <p:cNvSpPr/>
                <p:nvPr/>
              </p:nvSpPr>
              <p:spPr>
                <a:xfrm>
                  <a:off x="6015009" y="3230469"/>
                  <a:ext cx="343945" cy="479227"/>
                </a:xfrm>
                <a:custGeom>
                  <a:avLst/>
                  <a:gdLst>
                    <a:gd name="connsiteX0" fmla="*/ 337594 w 343945"/>
                    <a:gd name="connsiteY0" fmla="*/ 411 h 479227"/>
                    <a:gd name="connsiteX1" fmla="*/ 343785 w 343945"/>
                    <a:gd name="connsiteY1" fmla="*/ 14032 h 479227"/>
                    <a:gd name="connsiteX2" fmla="*/ 309781 w 343945"/>
                    <a:gd name="connsiteY2" fmla="*/ 91851 h 479227"/>
                    <a:gd name="connsiteX3" fmla="*/ 270633 w 343945"/>
                    <a:gd name="connsiteY3" fmla="*/ 129665 h 479227"/>
                    <a:gd name="connsiteX4" fmla="*/ 219960 w 343945"/>
                    <a:gd name="connsiteY4" fmla="*/ 206913 h 479227"/>
                    <a:gd name="connsiteX5" fmla="*/ 99659 w 343945"/>
                    <a:gd name="connsiteY5" fmla="*/ 367028 h 479227"/>
                    <a:gd name="connsiteX6" fmla="*/ 61940 w 343945"/>
                    <a:gd name="connsiteY6" fmla="*/ 430750 h 479227"/>
                    <a:gd name="connsiteX7" fmla="*/ 40414 w 343945"/>
                    <a:gd name="connsiteY7" fmla="*/ 469422 h 479227"/>
                    <a:gd name="connsiteX8" fmla="*/ 15935 w 343945"/>
                    <a:gd name="connsiteY8" fmla="*/ 477423 h 479227"/>
                    <a:gd name="connsiteX9" fmla="*/ 10124 w 343945"/>
                    <a:gd name="connsiteY9" fmla="*/ 473994 h 479227"/>
                    <a:gd name="connsiteX10" fmla="*/ 314 w 343945"/>
                    <a:gd name="connsiteY10" fmla="*/ 452848 h 479227"/>
                    <a:gd name="connsiteX11" fmla="*/ 9934 w 343945"/>
                    <a:gd name="connsiteY11" fmla="*/ 437513 h 479227"/>
                    <a:gd name="connsiteX12" fmla="*/ 159572 w 343945"/>
                    <a:gd name="connsiteY12" fmla="*/ 221105 h 479227"/>
                    <a:gd name="connsiteX13" fmla="*/ 258060 w 343945"/>
                    <a:gd name="connsiteY13" fmla="*/ 82135 h 479227"/>
                    <a:gd name="connsiteX14" fmla="*/ 274348 w 343945"/>
                    <a:gd name="connsiteY14" fmla="*/ 52608 h 479227"/>
                    <a:gd name="connsiteX15" fmla="*/ 295589 w 343945"/>
                    <a:gd name="connsiteY15" fmla="*/ 30986 h 479227"/>
                    <a:gd name="connsiteX16" fmla="*/ 326735 w 343945"/>
                    <a:gd name="connsiteY16" fmla="*/ 3268 h 479227"/>
                    <a:gd name="connsiteX17" fmla="*/ 337594 w 343945"/>
                    <a:gd name="connsiteY17" fmla="*/ 411 h 479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3945" h="479227">
                      <a:moveTo>
                        <a:pt x="337594" y="411"/>
                      </a:moveTo>
                      <a:cubicBezTo>
                        <a:pt x="344071" y="2411"/>
                        <a:pt x="344261" y="8698"/>
                        <a:pt x="343785" y="14032"/>
                      </a:cubicBezTo>
                      <a:cubicBezTo>
                        <a:pt x="341118" y="42702"/>
                        <a:pt x="329021" y="70420"/>
                        <a:pt x="309781" y="91851"/>
                      </a:cubicBezTo>
                      <a:cubicBezTo>
                        <a:pt x="297684" y="105376"/>
                        <a:pt x="283016" y="116330"/>
                        <a:pt x="270633" y="129665"/>
                      </a:cubicBezTo>
                      <a:cubicBezTo>
                        <a:pt x="249678" y="152239"/>
                        <a:pt x="236153" y="180624"/>
                        <a:pt x="219960" y="206913"/>
                      </a:cubicBezTo>
                      <a:cubicBezTo>
                        <a:pt x="184908" y="263777"/>
                        <a:pt x="136616" y="311307"/>
                        <a:pt x="99659" y="367028"/>
                      </a:cubicBezTo>
                      <a:cubicBezTo>
                        <a:pt x="86039" y="387602"/>
                        <a:pt x="74037" y="409224"/>
                        <a:pt x="61940" y="430750"/>
                      </a:cubicBezTo>
                      <a:cubicBezTo>
                        <a:pt x="54797" y="443609"/>
                        <a:pt x="47558" y="456563"/>
                        <a:pt x="40414" y="469422"/>
                      </a:cubicBezTo>
                      <a:cubicBezTo>
                        <a:pt x="35556" y="478090"/>
                        <a:pt x="24793" y="481709"/>
                        <a:pt x="15935" y="477423"/>
                      </a:cubicBezTo>
                      <a:cubicBezTo>
                        <a:pt x="13934" y="476470"/>
                        <a:pt x="11934" y="475327"/>
                        <a:pt x="10124" y="473994"/>
                      </a:cubicBezTo>
                      <a:cubicBezTo>
                        <a:pt x="3552" y="469136"/>
                        <a:pt x="-1306" y="460849"/>
                        <a:pt x="314" y="452848"/>
                      </a:cubicBezTo>
                      <a:cubicBezTo>
                        <a:pt x="1457" y="446848"/>
                        <a:pt x="5838" y="442085"/>
                        <a:pt x="9934" y="437513"/>
                      </a:cubicBezTo>
                      <a:cubicBezTo>
                        <a:pt x="68703" y="372267"/>
                        <a:pt x="107660" y="291876"/>
                        <a:pt x="159572" y="221105"/>
                      </a:cubicBezTo>
                      <a:cubicBezTo>
                        <a:pt x="193195" y="175290"/>
                        <a:pt x="232533" y="132999"/>
                        <a:pt x="258060" y="82135"/>
                      </a:cubicBezTo>
                      <a:cubicBezTo>
                        <a:pt x="263108" y="72039"/>
                        <a:pt x="267680" y="61657"/>
                        <a:pt x="274348" y="52608"/>
                      </a:cubicBezTo>
                      <a:cubicBezTo>
                        <a:pt x="280349" y="44512"/>
                        <a:pt x="287969" y="37654"/>
                        <a:pt x="295589" y="30986"/>
                      </a:cubicBezTo>
                      <a:lnTo>
                        <a:pt x="326735" y="3268"/>
                      </a:lnTo>
                      <a:cubicBezTo>
                        <a:pt x="329688" y="601"/>
                        <a:pt x="333784" y="-732"/>
                        <a:pt x="337594" y="411"/>
                      </a:cubicBezTo>
                      <a:close/>
                    </a:path>
                  </a:pathLst>
                </a:custGeom>
                <a:solidFill>
                  <a:srgbClr val="70AB3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5" name="Freeform: Shape 23">
                  <a:extLst>
                    <a:ext uri="{FF2B5EF4-FFF2-40B4-BE49-F238E27FC236}">
                      <a16:creationId xmlns:a16="http://schemas.microsoft.com/office/drawing/2014/main" id="{CFA5EFAE-EA92-4185-B2C4-D188E0D23C29}"/>
                    </a:ext>
                  </a:extLst>
                </p:cNvPr>
                <p:cNvSpPr/>
                <p:nvPr/>
              </p:nvSpPr>
              <p:spPr>
                <a:xfrm>
                  <a:off x="6000450" y="3219232"/>
                  <a:ext cx="377330" cy="515177"/>
                </a:xfrm>
                <a:custGeom>
                  <a:avLst/>
                  <a:gdLst>
                    <a:gd name="connsiteX0" fmla="*/ 376061 w 377330"/>
                    <a:gd name="connsiteY0" fmla="*/ 5837 h 515177"/>
                    <a:gd name="connsiteX1" fmla="*/ 307767 w 377330"/>
                    <a:gd name="connsiteY1" fmla="*/ 40318 h 515177"/>
                    <a:gd name="connsiteX2" fmla="*/ 219565 w 377330"/>
                    <a:gd name="connsiteY2" fmla="*/ 152522 h 515177"/>
                    <a:gd name="connsiteX3" fmla="*/ 152414 w 377330"/>
                    <a:gd name="connsiteY3" fmla="*/ 242248 h 515177"/>
                    <a:gd name="connsiteX4" fmla="*/ 85168 w 377330"/>
                    <a:gd name="connsiteY4" fmla="*/ 348928 h 515177"/>
                    <a:gd name="connsiteX5" fmla="*/ 22303 w 377330"/>
                    <a:gd name="connsiteY5" fmla="*/ 442940 h 515177"/>
                    <a:gd name="connsiteX6" fmla="*/ 2872 w 377330"/>
                    <a:gd name="connsiteY6" fmla="*/ 508757 h 515177"/>
                    <a:gd name="connsiteX7" fmla="*/ 21160 w 377330"/>
                    <a:gd name="connsiteY7" fmla="*/ 505805 h 515177"/>
                    <a:gd name="connsiteX8" fmla="*/ 58593 w 377330"/>
                    <a:gd name="connsiteY8" fmla="*/ 449036 h 515177"/>
                    <a:gd name="connsiteX9" fmla="*/ 114314 w 377330"/>
                    <a:gd name="connsiteY9" fmla="*/ 364739 h 515177"/>
                    <a:gd name="connsiteX10" fmla="*/ 229186 w 377330"/>
                    <a:gd name="connsiteY10" fmla="*/ 184526 h 515177"/>
                    <a:gd name="connsiteX11" fmla="*/ 303862 w 377330"/>
                    <a:gd name="connsiteY11" fmla="*/ 81847 h 515177"/>
                    <a:gd name="connsiteX12" fmla="*/ 343962 w 377330"/>
                    <a:gd name="connsiteY12" fmla="*/ 32126 h 515177"/>
                    <a:gd name="connsiteX13" fmla="*/ 361393 w 377330"/>
                    <a:gd name="connsiteY13" fmla="*/ 24221 h 515177"/>
                    <a:gd name="connsiteX14" fmla="*/ 368727 w 377330"/>
                    <a:gd name="connsiteY14" fmla="*/ 16124 h 515177"/>
                    <a:gd name="connsiteX15" fmla="*/ 376061 w 377330"/>
                    <a:gd name="connsiteY15" fmla="*/ 5837 h 515177"/>
                    <a:gd name="connsiteX16" fmla="*/ 376061 w 377330"/>
                    <a:gd name="connsiteY16" fmla="*/ 5837 h 51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77330" h="515177">
                      <a:moveTo>
                        <a:pt x="376061" y="5837"/>
                      </a:moveTo>
                      <a:cubicBezTo>
                        <a:pt x="359392" y="-16165"/>
                        <a:pt x="318435" y="30412"/>
                        <a:pt x="307767" y="40318"/>
                      </a:cubicBezTo>
                      <a:cubicBezTo>
                        <a:pt x="271667" y="74036"/>
                        <a:pt x="248521" y="113184"/>
                        <a:pt x="219565" y="152522"/>
                      </a:cubicBezTo>
                      <a:cubicBezTo>
                        <a:pt x="197467" y="182621"/>
                        <a:pt x="174322" y="212054"/>
                        <a:pt x="152414" y="242248"/>
                      </a:cubicBezTo>
                      <a:cubicBezTo>
                        <a:pt x="127840" y="276062"/>
                        <a:pt x="107266" y="313495"/>
                        <a:pt x="85168" y="348928"/>
                      </a:cubicBezTo>
                      <a:cubicBezTo>
                        <a:pt x="65165" y="380837"/>
                        <a:pt x="46020" y="413603"/>
                        <a:pt x="22303" y="442940"/>
                      </a:cubicBezTo>
                      <a:cubicBezTo>
                        <a:pt x="8110" y="460466"/>
                        <a:pt x="-6272" y="486088"/>
                        <a:pt x="2872" y="508757"/>
                      </a:cubicBezTo>
                      <a:cubicBezTo>
                        <a:pt x="6872" y="518663"/>
                        <a:pt x="20683" y="516663"/>
                        <a:pt x="21160" y="505805"/>
                      </a:cubicBezTo>
                      <a:cubicBezTo>
                        <a:pt x="22112" y="483326"/>
                        <a:pt x="45639" y="465514"/>
                        <a:pt x="58593" y="449036"/>
                      </a:cubicBezTo>
                      <a:cubicBezTo>
                        <a:pt x="79262" y="422747"/>
                        <a:pt x="96693" y="393124"/>
                        <a:pt x="114314" y="364739"/>
                      </a:cubicBezTo>
                      <a:cubicBezTo>
                        <a:pt x="151747" y="304351"/>
                        <a:pt x="186799" y="241581"/>
                        <a:pt x="229186" y="184526"/>
                      </a:cubicBezTo>
                      <a:cubicBezTo>
                        <a:pt x="254713" y="150141"/>
                        <a:pt x="275191" y="113660"/>
                        <a:pt x="303862" y="81847"/>
                      </a:cubicBezTo>
                      <a:cubicBezTo>
                        <a:pt x="317101" y="67178"/>
                        <a:pt x="329865" y="45938"/>
                        <a:pt x="343962" y="32126"/>
                      </a:cubicBezTo>
                      <a:cubicBezTo>
                        <a:pt x="349201" y="26983"/>
                        <a:pt x="355582" y="28793"/>
                        <a:pt x="361393" y="24221"/>
                      </a:cubicBezTo>
                      <a:cubicBezTo>
                        <a:pt x="364536" y="21744"/>
                        <a:pt x="373775" y="16791"/>
                        <a:pt x="368727" y="16124"/>
                      </a:cubicBezTo>
                      <a:cubicBezTo>
                        <a:pt x="373775" y="16696"/>
                        <a:pt x="380062" y="11076"/>
                        <a:pt x="376061" y="5837"/>
                      </a:cubicBezTo>
                      <a:lnTo>
                        <a:pt x="376061" y="5837"/>
                      </a:lnTo>
                      <a:close/>
                    </a:path>
                  </a:pathLst>
                </a:custGeom>
                <a:solidFill>
                  <a:srgbClr val="517A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15" name="Freeform: Shape 24">
                <a:extLst>
                  <a:ext uri="{FF2B5EF4-FFF2-40B4-BE49-F238E27FC236}">
                    <a16:creationId xmlns:a16="http://schemas.microsoft.com/office/drawing/2014/main" id="{CF95E937-9410-4AE5-AE93-14D2B48701F6}"/>
                  </a:ext>
                </a:extLst>
              </p:cNvPr>
              <p:cNvSpPr/>
              <p:nvPr/>
            </p:nvSpPr>
            <p:spPr>
              <a:xfrm>
                <a:off x="6296178" y="3275550"/>
                <a:ext cx="49965" cy="51007"/>
              </a:xfrm>
              <a:custGeom>
                <a:avLst/>
                <a:gdLst>
                  <a:gd name="connsiteX0" fmla="*/ 41947 w 49965"/>
                  <a:gd name="connsiteY0" fmla="*/ 1335 h 51007"/>
                  <a:gd name="connsiteX1" fmla="*/ 24040 w 49965"/>
                  <a:gd name="connsiteY1" fmla="*/ 23624 h 51007"/>
                  <a:gd name="connsiteX2" fmla="*/ 1752 w 49965"/>
                  <a:gd name="connsiteY2" fmla="*/ 40578 h 51007"/>
                  <a:gd name="connsiteX3" fmla="*/ 4800 w 49965"/>
                  <a:gd name="connsiteY3" fmla="*/ 50770 h 51007"/>
                  <a:gd name="connsiteX4" fmla="*/ 49758 w 49965"/>
                  <a:gd name="connsiteY4" fmla="*/ 5526 h 51007"/>
                  <a:gd name="connsiteX5" fmla="*/ 41947 w 49965"/>
                  <a:gd name="connsiteY5" fmla="*/ 1335 h 51007"/>
                  <a:gd name="connsiteX6" fmla="*/ 41947 w 49965"/>
                  <a:gd name="connsiteY6" fmla="*/ 1335 h 5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965" h="51007">
                    <a:moveTo>
                      <a:pt x="41947" y="1335"/>
                    </a:moveTo>
                    <a:cubicBezTo>
                      <a:pt x="35565" y="8384"/>
                      <a:pt x="30517" y="16575"/>
                      <a:pt x="24040" y="23624"/>
                    </a:cubicBezTo>
                    <a:cubicBezTo>
                      <a:pt x="17563" y="30672"/>
                      <a:pt x="9086" y="34577"/>
                      <a:pt x="1752" y="40578"/>
                    </a:cubicBezTo>
                    <a:cubicBezTo>
                      <a:pt x="-1773" y="43436"/>
                      <a:pt x="418" y="50103"/>
                      <a:pt x="4800" y="50770"/>
                    </a:cubicBezTo>
                    <a:cubicBezTo>
                      <a:pt x="27279" y="54008"/>
                      <a:pt x="43757" y="23433"/>
                      <a:pt x="49758" y="5526"/>
                    </a:cubicBezTo>
                    <a:cubicBezTo>
                      <a:pt x="51186" y="1240"/>
                      <a:pt x="44900" y="-1903"/>
                      <a:pt x="41947" y="1335"/>
                    </a:cubicBezTo>
                    <a:lnTo>
                      <a:pt x="41947" y="1335"/>
                    </a:lnTo>
                    <a:close/>
                  </a:path>
                </a:pathLst>
              </a:custGeom>
              <a:solidFill>
                <a:srgbClr val="6AC0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6" name="Freeform: Shape 25">
                <a:extLst>
                  <a:ext uri="{FF2B5EF4-FFF2-40B4-BE49-F238E27FC236}">
                    <a16:creationId xmlns:a16="http://schemas.microsoft.com/office/drawing/2014/main" id="{47E47200-904F-4D9D-993D-B1FE7C09FFEB}"/>
                  </a:ext>
                </a:extLst>
              </p:cNvPr>
              <p:cNvSpPr/>
              <p:nvPr/>
            </p:nvSpPr>
            <p:spPr>
              <a:xfrm>
                <a:off x="6189037" y="3427575"/>
                <a:ext cx="41582" cy="59692"/>
              </a:xfrm>
              <a:custGeom>
                <a:avLst/>
                <a:gdLst>
                  <a:gd name="connsiteX0" fmla="*/ 36503 w 41582"/>
                  <a:gd name="connsiteY0" fmla="*/ 1329 h 59692"/>
                  <a:gd name="connsiteX1" fmla="*/ 974 w 41582"/>
                  <a:gd name="connsiteY1" fmla="*/ 53621 h 59692"/>
                  <a:gd name="connsiteX2" fmla="*/ 6213 w 41582"/>
                  <a:gd name="connsiteY2" fmla="*/ 58669 h 59692"/>
                  <a:gd name="connsiteX3" fmla="*/ 41456 w 41582"/>
                  <a:gd name="connsiteY3" fmla="*/ 3234 h 59692"/>
                  <a:gd name="connsiteX4" fmla="*/ 36503 w 41582"/>
                  <a:gd name="connsiteY4" fmla="*/ 1329 h 59692"/>
                  <a:gd name="connsiteX5" fmla="*/ 36503 w 41582"/>
                  <a:gd name="connsiteY5" fmla="*/ 1329 h 5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82" h="59692">
                    <a:moveTo>
                      <a:pt x="36503" y="1329"/>
                    </a:moveTo>
                    <a:cubicBezTo>
                      <a:pt x="27454" y="20760"/>
                      <a:pt x="14595" y="37238"/>
                      <a:pt x="974" y="53621"/>
                    </a:cubicBezTo>
                    <a:cubicBezTo>
                      <a:pt x="-2074" y="57336"/>
                      <a:pt x="2689" y="61718"/>
                      <a:pt x="6213" y="58669"/>
                    </a:cubicBezTo>
                    <a:cubicBezTo>
                      <a:pt x="23834" y="44001"/>
                      <a:pt x="34217" y="24761"/>
                      <a:pt x="41456" y="3234"/>
                    </a:cubicBezTo>
                    <a:cubicBezTo>
                      <a:pt x="42408" y="376"/>
                      <a:pt x="37741" y="-1338"/>
                      <a:pt x="36503" y="1329"/>
                    </a:cubicBezTo>
                    <a:lnTo>
                      <a:pt x="36503" y="1329"/>
                    </a:lnTo>
                    <a:close/>
                  </a:path>
                </a:pathLst>
              </a:custGeom>
              <a:solidFill>
                <a:srgbClr val="6AC0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7" name="Freeform: Shape 26">
                <a:extLst>
                  <a:ext uri="{FF2B5EF4-FFF2-40B4-BE49-F238E27FC236}">
                    <a16:creationId xmlns:a16="http://schemas.microsoft.com/office/drawing/2014/main" id="{8E15DE5E-1687-47CA-956C-AFEE2F5A2FA0}"/>
                  </a:ext>
                </a:extLst>
              </p:cNvPr>
              <p:cNvSpPr/>
              <p:nvPr/>
            </p:nvSpPr>
            <p:spPr>
              <a:xfrm>
                <a:off x="6290189" y="3284168"/>
                <a:ext cx="47181" cy="28326"/>
              </a:xfrm>
              <a:custGeom>
                <a:avLst/>
                <a:gdLst>
                  <a:gd name="connsiteX0" fmla="*/ 25 w 47181"/>
                  <a:gd name="connsiteY0" fmla="*/ 433 h 28326"/>
                  <a:gd name="connsiteX1" fmla="*/ 3454 w 47181"/>
                  <a:gd name="connsiteY1" fmla="*/ 12339 h 28326"/>
                  <a:gd name="connsiteX2" fmla="*/ 2692 w 47181"/>
                  <a:gd name="connsiteY2" fmla="*/ 25579 h 28326"/>
                  <a:gd name="connsiteX3" fmla="*/ 6598 w 47181"/>
                  <a:gd name="connsiteY3" fmla="*/ 27674 h 28326"/>
                  <a:gd name="connsiteX4" fmla="*/ 23076 w 47181"/>
                  <a:gd name="connsiteY4" fmla="*/ 21864 h 28326"/>
                  <a:gd name="connsiteX5" fmla="*/ 45269 w 47181"/>
                  <a:gd name="connsiteY5" fmla="*/ 19959 h 28326"/>
                  <a:gd name="connsiteX6" fmla="*/ 46698 w 47181"/>
                  <a:gd name="connsiteY6" fmla="*/ 17292 h 28326"/>
                  <a:gd name="connsiteX7" fmla="*/ 4216 w 47181"/>
                  <a:gd name="connsiteY7" fmla="*/ 23960 h 28326"/>
                  <a:gd name="connsiteX8" fmla="*/ 7074 w 47181"/>
                  <a:gd name="connsiteY8" fmla="*/ 26722 h 28326"/>
                  <a:gd name="connsiteX9" fmla="*/ 311 w 47181"/>
                  <a:gd name="connsiteY9" fmla="*/ 52 h 28326"/>
                  <a:gd name="connsiteX10" fmla="*/ 25 w 47181"/>
                  <a:gd name="connsiteY10" fmla="*/ 433 h 28326"/>
                  <a:gd name="connsiteX11" fmla="*/ 25 w 47181"/>
                  <a:gd name="connsiteY11" fmla="*/ 433 h 28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181" h="28326">
                    <a:moveTo>
                      <a:pt x="25" y="433"/>
                    </a:moveTo>
                    <a:cubicBezTo>
                      <a:pt x="1168" y="4624"/>
                      <a:pt x="3073" y="7767"/>
                      <a:pt x="3454" y="12339"/>
                    </a:cubicBezTo>
                    <a:cubicBezTo>
                      <a:pt x="3835" y="16625"/>
                      <a:pt x="3264" y="21293"/>
                      <a:pt x="2692" y="25579"/>
                    </a:cubicBezTo>
                    <a:cubicBezTo>
                      <a:pt x="2311" y="27865"/>
                      <a:pt x="4883" y="29198"/>
                      <a:pt x="6598" y="27674"/>
                    </a:cubicBezTo>
                    <a:cubicBezTo>
                      <a:pt x="10979" y="23769"/>
                      <a:pt x="17647" y="23198"/>
                      <a:pt x="23076" y="21864"/>
                    </a:cubicBezTo>
                    <a:cubicBezTo>
                      <a:pt x="30791" y="19959"/>
                      <a:pt x="37268" y="17959"/>
                      <a:pt x="45269" y="19959"/>
                    </a:cubicBezTo>
                    <a:cubicBezTo>
                      <a:pt x="46793" y="20340"/>
                      <a:pt x="47841" y="18340"/>
                      <a:pt x="46698" y="17292"/>
                    </a:cubicBezTo>
                    <a:cubicBezTo>
                      <a:pt x="35458" y="7100"/>
                      <a:pt x="15742" y="19673"/>
                      <a:pt x="4216" y="23960"/>
                    </a:cubicBezTo>
                    <a:cubicBezTo>
                      <a:pt x="5169" y="24912"/>
                      <a:pt x="6121" y="25769"/>
                      <a:pt x="7074" y="26722"/>
                    </a:cubicBezTo>
                    <a:cubicBezTo>
                      <a:pt x="8884" y="20054"/>
                      <a:pt x="10979" y="814"/>
                      <a:pt x="311" y="52"/>
                    </a:cubicBezTo>
                    <a:cubicBezTo>
                      <a:pt x="121" y="-139"/>
                      <a:pt x="-70" y="242"/>
                      <a:pt x="25" y="433"/>
                    </a:cubicBezTo>
                    <a:lnTo>
                      <a:pt x="25" y="433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8" name="Freeform: Shape 27">
                <a:extLst>
                  <a:ext uri="{FF2B5EF4-FFF2-40B4-BE49-F238E27FC236}">
                    <a16:creationId xmlns:a16="http://schemas.microsoft.com/office/drawing/2014/main" id="{C3B39CF7-83B1-4211-80C5-7DD025AF1A19}"/>
                  </a:ext>
                </a:extLst>
              </p:cNvPr>
              <p:cNvSpPr/>
              <p:nvPr/>
            </p:nvSpPr>
            <p:spPr>
              <a:xfrm>
                <a:off x="6294971" y="3263591"/>
                <a:ext cx="31638" cy="41045"/>
              </a:xfrm>
              <a:custGeom>
                <a:avLst/>
                <a:gdLst>
                  <a:gd name="connsiteX0" fmla="*/ 1625 w 31638"/>
                  <a:gd name="connsiteY0" fmla="*/ 29772 h 41045"/>
                  <a:gd name="connsiteX1" fmla="*/ 13912 w 31638"/>
                  <a:gd name="connsiteY1" fmla="*/ 16152 h 41045"/>
                  <a:gd name="connsiteX2" fmla="*/ 19722 w 31638"/>
                  <a:gd name="connsiteY2" fmla="*/ 10913 h 41045"/>
                  <a:gd name="connsiteX3" fmla="*/ 26485 w 31638"/>
                  <a:gd name="connsiteY3" fmla="*/ 6531 h 41045"/>
                  <a:gd name="connsiteX4" fmla="*/ 16674 w 31638"/>
                  <a:gd name="connsiteY4" fmla="*/ 20914 h 41045"/>
                  <a:gd name="connsiteX5" fmla="*/ 3435 w 31638"/>
                  <a:gd name="connsiteY5" fmla="*/ 39107 h 41045"/>
                  <a:gd name="connsiteX6" fmla="*/ 5244 w 31638"/>
                  <a:gd name="connsiteY6" fmla="*/ 40821 h 41045"/>
                  <a:gd name="connsiteX7" fmla="*/ 26009 w 31638"/>
                  <a:gd name="connsiteY7" fmla="*/ 17676 h 41045"/>
                  <a:gd name="connsiteX8" fmla="*/ 29819 w 31638"/>
                  <a:gd name="connsiteY8" fmla="*/ 1293 h 41045"/>
                  <a:gd name="connsiteX9" fmla="*/ 15341 w 31638"/>
                  <a:gd name="connsiteY9" fmla="*/ 6531 h 41045"/>
                  <a:gd name="connsiteX10" fmla="*/ 6 w 31638"/>
                  <a:gd name="connsiteY10" fmla="*/ 28820 h 41045"/>
                  <a:gd name="connsiteX11" fmla="*/ 1625 w 31638"/>
                  <a:gd name="connsiteY11" fmla="*/ 29772 h 41045"/>
                  <a:gd name="connsiteX12" fmla="*/ 1625 w 31638"/>
                  <a:gd name="connsiteY12" fmla="*/ 29772 h 4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638" h="41045">
                    <a:moveTo>
                      <a:pt x="1625" y="29772"/>
                    </a:moveTo>
                    <a:cubicBezTo>
                      <a:pt x="5911" y="25391"/>
                      <a:pt x="9531" y="20343"/>
                      <a:pt x="13912" y="16152"/>
                    </a:cubicBezTo>
                    <a:cubicBezTo>
                      <a:pt x="15817" y="14342"/>
                      <a:pt x="17722" y="12627"/>
                      <a:pt x="19722" y="10913"/>
                    </a:cubicBezTo>
                    <a:cubicBezTo>
                      <a:pt x="20103" y="10627"/>
                      <a:pt x="26580" y="6150"/>
                      <a:pt x="26485" y="6531"/>
                    </a:cubicBezTo>
                    <a:cubicBezTo>
                      <a:pt x="25818" y="11770"/>
                      <a:pt x="20008" y="17104"/>
                      <a:pt x="16674" y="20914"/>
                    </a:cubicBezTo>
                    <a:cubicBezTo>
                      <a:pt x="11721" y="26629"/>
                      <a:pt x="6673" y="32249"/>
                      <a:pt x="3435" y="39107"/>
                    </a:cubicBezTo>
                    <a:cubicBezTo>
                      <a:pt x="2863" y="40250"/>
                      <a:pt x="4101" y="41583"/>
                      <a:pt x="5244" y="40821"/>
                    </a:cubicBezTo>
                    <a:cubicBezTo>
                      <a:pt x="13626" y="35583"/>
                      <a:pt x="20103" y="25677"/>
                      <a:pt x="26009" y="17676"/>
                    </a:cubicBezTo>
                    <a:cubicBezTo>
                      <a:pt x="29057" y="13580"/>
                      <a:pt x="34486" y="6055"/>
                      <a:pt x="29819" y="1293"/>
                    </a:cubicBezTo>
                    <a:cubicBezTo>
                      <a:pt x="25818" y="-2898"/>
                      <a:pt x="18103" y="4245"/>
                      <a:pt x="15341" y="6531"/>
                    </a:cubicBezTo>
                    <a:cubicBezTo>
                      <a:pt x="8483" y="12342"/>
                      <a:pt x="2101" y="19962"/>
                      <a:pt x="6" y="28820"/>
                    </a:cubicBezTo>
                    <a:cubicBezTo>
                      <a:pt x="-90" y="29868"/>
                      <a:pt x="1053" y="30439"/>
                      <a:pt x="1625" y="29772"/>
                    </a:cubicBezTo>
                    <a:lnTo>
                      <a:pt x="1625" y="29772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9" name="Freeform: Shape 28">
                <a:extLst>
                  <a:ext uri="{FF2B5EF4-FFF2-40B4-BE49-F238E27FC236}">
                    <a16:creationId xmlns:a16="http://schemas.microsoft.com/office/drawing/2014/main" id="{F9051F0B-7AA1-4728-9756-396B5E8B787F}"/>
                  </a:ext>
                </a:extLst>
              </p:cNvPr>
              <p:cNvSpPr/>
              <p:nvPr/>
            </p:nvSpPr>
            <p:spPr>
              <a:xfrm>
                <a:off x="6312114" y="3259038"/>
                <a:ext cx="5967" cy="9567"/>
              </a:xfrm>
              <a:custGeom>
                <a:avLst/>
                <a:gdLst>
                  <a:gd name="connsiteX0" fmla="*/ 960 w 5967"/>
                  <a:gd name="connsiteY0" fmla="*/ 2512 h 9567"/>
                  <a:gd name="connsiteX1" fmla="*/ 1437 w 5967"/>
                  <a:gd name="connsiteY1" fmla="*/ 7846 h 9567"/>
                  <a:gd name="connsiteX2" fmla="*/ 4580 w 5967"/>
                  <a:gd name="connsiteY2" fmla="*/ 9084 h 9567"/>
                  <a:gd name="connsiteX3" fmla="*/ 389 w 5967"/>
                  <a:gd name="connsiteY3" fmla="*/ 797 h 9567"/>
                  <a:gd name="connsiteX4" fmla="*/ 960 w 5967"/>
                  <a:gd name="connsiteY4" fmla="*/ 2512 h 9567"/>
                  <a:gd name="connsiteX5" fmla="*/ 960 w 5967"/>
                  <a:gd name="connsiteY5" fmla="*/ 2512 h 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7" h="9567">
                    <a:moveTo>
                      <a:pt x="960" y="2512"/>
                    </a:moveTo>
                    <a:cubicBezTo>
                      <a:pt x="2580" y="2512"/>
                      <a:pt x="1341" y="6703"/>
                      <a:pt x="1437" y="7846"/>
                    </a:cubicBezTo>
                    <a:cubicBezTo>
                      <a:pt x="1627" y="9560"/>
                      <a:pt x="3342" y="10036"/>
                      <a:pt x="4580" y="9084"/>
                    </a:cubicBezTo>
                    <a:cubicBezTo>
                      <a:pt x="7818" y="6417"/>
                      <a:pt x="4961" y="-2727"/>
                      <a:pt x="389" y="797"/>
                    </a:cubicBezTo>
                    <a:cubicBezTo>
                      <a:pt x="-278" y="1274"/>
                      <a:pt x="-87" y="2512"/>
                      <a:pt x="960" y="2512"/>
                    </a:cubicBezTo>
                    <a:lnTo>
                      <a:pt x="960" y="2512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29">
                <a:extLst>
                  <a:ext uri="{FF2B5EF4-FFF2-40B4-BE49-F238E27FC236}">
                    <a16:creationId xmlns:a16="http://schemas.microsoft.com/office/drawing/2014/main" id="{A25ABB4F-EB6B-47B5-A7B9-BC2BCC3650D7}"/>
                  </a:ext>
                </a:extLst>
              </p:cNvPr>
              <p:cNvSpPr/>
              <p:nvPr/>
            </p:nvSpPr>
            <p:spPr>
              <a:xfrm>
                <a:off x="6336188" y="3272636"/>
                <a:ext cx="11694" cy="21003"/>
              </a:xfrm>
              <a:custGeom>
                <a:avLst/>
                <a:gdLst>
                  <a:gd name="connsiteX0" fmla="*/ 10319 w 11694"/>
                  <a:gd name="connsiteY0" fmla="*/ 344 h 21003"/>
                  <a:gd name="connsiteX1" fmla="*/ 5842 w 11694"/>
                  <a:gd name="connsiteY1" fmla="*/ 9774 h 21003"/>
                  <a:gd name="connsiteX2" fmla="*/ 223 w 11694"/>
                  <a:gd name="connsiteY2" fmla="*/ 18632 h 21003"/>
                  <a:gd name="connsiteX3" fmla="*/ 2413 w 11694"/>
                  <a:gd name="connsiteY3" fmla="*/ 20727 h 21003"/>
                  <a:gd name="connsiteX4" fmla="*/ 11653 w 11694"/>
                  <a:gd name="connsiteY4" fmla="*/ 820 h 21003"/>
                  <a:gd name="connsiteX5" fmla="*/ 10319 w 11694"/>
                  <a:gd name="connsiteY5" fmla="*/ 344 h 21003"/>
                  <a:gd name="connsiteX6" fmla="*/ 10319 w 11694"/>
                  <a:gd name="connsiteY6" fmla="*/ 344 h 21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94" h="21003">
                    <a:moveTo>
                      <a:pt x="10319" y="344"/>
                    </a:moveTo>
                    <a:cubicBezTo>
                      <a:pt x="8700" y="3487"/>
                      <a:pt x="7366" y="6630"/>
                      <a:pt x="5842" y="9774"/>
                    </a:cubicBezTo>
                    <a:cubicBezTo>
                      <a:pt x="4318" y="12917"/>
                      <a:pt x="2128" y="15679"/>
                      <a:pt x="223" y="18632"/>
                    </a:cubicBezTo>
                    <a:cubicBezTo>
                      <a:pt x="-635" y="19965"/>
                      <a:pt x="1175" y="21680"/>
                      <a:pt x="2413" y="20727"/>
                    </a:cubicBezTo>
                    <a:cubicBezTo>
                      <a:pt x="8509" y="16251"/>
                      <a:pt x="9271" y="7488"/>
                      <a:pt x="11653" y="820"/>
                    </a:cubicBezTo>
                    <a:cubicBezTo>
                      <a:pt x="11938" y="58"/>
                      <a:pt x="10700" y="-323"/>
                      <a:pt x="10319" y="344"/>
                    </a:cubicBezTo>
                    <a:lnTo>
                      <a:pt x="10319" y="344"/>
                    </a:lnTo>
                    <a:close/>
                  </a:path>
                </a:pathLst>
              </a:custGeom>
              <a:solidFill>
                <a:srgbClr val="79DC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1" name="Freeform: Shape 30">
                <a:extLst>
                  <a:ext uri="{FF2B5EF4-FFF2-40B4-BE49-F238E27FC236}">
                    <a16:creationId xmlns:a16="http://schemas.microsoft.com/office/drawing/2014/main" id="{EEAFB578-8293-4786-AACA-E5489B87491D}"/>
                  </a:ext>
                </a:extLst>
              </p:cNvPr>
              <p:cNvSpPr/>
              <p:nvPr/>
            </p:nvSpPr>
            <p:spPr>
              <a:xfrm>
                <a:off x="6211128" y="3416933"/>
                <a:ext cx="26686" cy="40587"/>
              </a:xfrm>
              <a:custGeom>
                <a:avLst/>
                <a:gdLst>
                  <a:gd name="connsiteX0" fmla="*/ 23937 w 26686"/>
                  <a:gd name="connsiteY0" fmla="*/ 732 h 40587"/>
                  <a:gd name="connsiteX1" fmla="*/ 14221 w 26686"/>
                  <a:gd name="connsiteY1" fmla="*/ 18829 h 40587"/>
                  <a:gd name="connsiteX2" fmla="*/ 410 w 26686"/>
                  <a:gd name="connsiteY2" fmla="*/ 37498 h 40587"/>
                  <a:gd name="connsiteX3" fmla="*/ 2601 w 26686"/>
                  <a:gd name="connsiteY3" fmla="*/ 40260 h 40587"/>
                  <a:gd name="connsiteX4" fmla="*/ 26509 w 26686"/>
                  <a:gd name="connsiteY4" fmla="*/ 2160 h 40587"/>
                  <a:gd name="connsiteX5" fmla="*/ 23937 w 26686"/>
                  <a:gd name="connsiteY5" fmla="*/ 732 h 40587"/>
                  <a:gd name="connsiteX6" fmla="*/ 23937 w 26686"/>
                  <a:gd name="connsiteY6" fmla="*/ 732 h 40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686" h="40587">
                    <a:moveTo>
                      <a:pt x="23937" y="732"/>
                    </a:moveTo>
                    <a:cubicBezTo>
                      <a:pt x="20413" y="6637"/>
                      <a:pt x="17365" y="12733"/>
                      <a:pt x="14221" y="18829"/>
                    </a:cubicBezTo>
                    <a:cubicBezTo>
                      <a:pt x="10602" y="25973"/>
                      <a:pt x="5649" y="31593"/>
                      <a:pt x="410" y="37498"/>
                    </a:cubicBezTo>
                    <a:cubicBezTo>
                      <a:pt x="-828" y="38927"/>
                      <a:pt x="982" y="41499"/>
                      <a:pt x="2601" y="40260"/>
                    </a:cubicBezTo>
                    <a:cubicBezTo>
                      <a:pt x="15079" y="30831"/>
                      <a:pt x="19651" y="15495"/>
                      <a:pt x="26509" y="2160"/>
                    </a:cubicBezTo>
                    <a:cubicBezTo>
                      <a:pt x="27366" y="446"/>
                      <a:pt x="24889" y="-888"/>
                      <a:pt x="23937" y="732"/>
                    </a:cubicBezTo>
                    <a:lnTo>
                      <a:pt x="23937" y="732"/>
                    </a:lnTo>
                    <a:close/>
                  </a:path>
                </a:pathLst>
              </a:custGeom>
              <a:solidFill>
                <a:srgbClr val="79DC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2" name="Freeform: Shape 31">
                <a:extLst>
                  <a:ext uri="{FF2B5EF4-FFF2-40B4-BE49-F238E27FC236}">
                    <a16:creationId xmlns:a16="http://schemas.microsoft.com/office/drawing/2014/main" id="{402835D8-6A2B-4110-991D-718A7237A130}"/>
                  </a:ext>
                </a:extLst>
              </p:cNvPr>
              <p:cNvSpPr/>
              <p:nvPr/>
            </p:nvSpPr>
            <p:spPr>
              <a:xfrm>
                <a:off x="6236280" y="3381091"/>
                <a:ext cx="14034" cy="25971"/>
              </a:xfrm>
              <a:custGeom>
                <a:avLst/>
                <a:gdLst>
                  <a:gd name="connsiteX0" fmla="*/ 594 w 14034"/>
                  <a:gd name="connsiteY0" fmla="*/ 4474 h 25971"/>
                  <a:gd name="connsiteX1" fmla="*/ 4500 w 14034"/>
                  <a:gd name="connsiteY1" fmla="*/ 12856 h 25971"/>
                  <a:gd name="connsiteX2" fmla="*/ 5357 w 14034"/>
                  <a:gd name="connsiteY2" fmla="*/ 17619 h 25971"/>
                  <a:gd name="connsiteX3" fmla="*/ 6405 w 14034"/>
                  <a:gd name="connsiteY3" fmla="*/ 22953 h 25971"/>
                  <a:gd name="connsiteX4" fmla="*/ 12786 w 14034"/>
                  <a:gd name="connsiteY4" fmla="*/ 23620 h 25971"/>
                  <a:gd name="connsiteX5" fmla="*/ 12977 w 14034"/>
                  <a:gd name="connsiteY5" fmla="*/ 11428 h 25971"/>
                  <a:gd name="connsiteX6" fmla="*/ 5357 w 14034"/>
                  <a:gd name="connsiteY6" fmla="*/ 760 h 25971"/>
                  <a:gd name="connsiteX7" fmla="*/ 594 w 14034"/>
                  <a:gd name="connsiteY7" fmla="*/ 4474 h 25971"/>
                  <a:gd name="connsiteX8" fmla="*/ 594 w 14034"/>
                  <a:gd name="connsiteY8" fmla="*/ 4474 h 2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34" h="25971">
                    <a:moveTo>
                      <a:pt x="594" y="4474"/>
                    </a:moveTo>
                    <a:cubicBezTo>
                      <a:pt x="2499" y="7046"/>
                      <a:pt x="3738" y="9808"/>
                      <a:pt x="4500" y="12856"/>
                    </a:cubicBezTo>
                    <a:cubicBezTo>
                      <a:pt x="4881" y="14476"/>
                      <a:pt x="4881" y="16095"/>
                      <a:pt x="5357" y="17619"/>
                    </a:cubicBezTo>
                    <a:cubicBezTo>
                      <a:pt x="5928" y="19333"/>
                      <a:pt x="6309" y="21048"/>
                      <a:pt x="6405" y="22953"/>
                    </a:cubicBezTo>
                    <a:cubicBezTo>
                      <a:pt x="6595" y="26858"/>
                      <a:pt x="11643" y="26858"/>
                      <a:pt x="12786" y="23620"/>
                    </a:cubicBezTo>
                    <a:cubicBezTo>
                      <a:pt x="14215" y="19524"/>
                      <a:pt x="14596" y="15523"/>
                      <a:pt x="12977" y="11428"/>
                    </a:cubicBezTo>
                    <a:cubicBezTo>
                      <a:pt x="11262" y="7332"/>
                      <a:pt x="8691" y="3617"/>
                      <a:pt x="5357" y="760"/>
                    </a:cubicBezTo>
                    <a:cubicBezTo>
                      <a:pt x="2785" y="-1431"/>
                      <a:pt x="-1596" y="1522"/>
                      <a:pt x="594" y="4474"/>
                    </a:cubicBezTo>
                    <a:lnTo>
                      <a:pt x="594" y="4474"/>
                    </a:lnTo>
                    <a:close/>
                  </a:path>
                </a:pathLst>
              </a:custGeom>
              <a:solidFill>
                <a:srgbClr val="517A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3" name="Freeform: Shape 32">
                <a:extLst>
                  <a:ext uri="{FF2B5EF4-FFF2-40B4-BE49-F238E27FC236}">
                    <a16:creationId xmlns:a16="http://schemas.microsoft.com/office/drawing/2014/main" id="{B463C120-2CE3-45DC-AB92-49E9FFD808B1}"/>
                  </a:ext>
                </a:extLst>
              </p:cNvPr>
              <p:cNvSpPr/>
              <p:nvPr/>
            </p:nvSpPr>
            <p:spPr>
              <a:xfrm>
                <a:off x="6118424" y="3544717"/>
                <a:ext cx="18030" cy="27181"/>
              </a:xfrm>
              <a:custGeom>
                <a:avLst/>
                <a:gdLst>
                  <a:gd name="connsiteX0" fmla="*/ 55 w 18030"/>
                  <a:gd name="connsiteY0" fmla="*/ 7726 h 27181"/>
                  <a:gd name="connsiteX1" fmla="*/ 817 w 18030"/>
                  <a:gd name="connsiteY1" fmla="*/ 14394 h 27181"/>
                  <a:gd name="connsiteX2" fmla="*/ 1293 w 18030"/>
                  <a:gd name="connsiteY2" fmla="*/ 19537 h 27181"/>
                  <a:gd name="connsiteX3" fmla="*/ 3674 w 18030"/>
                  <a:gd name="connsiteY3" fmla="*/ 23824 h 27181"/>
                  <a:gd name="connsiteX4" fmla="*/ 15962 w 18030"/>
                  <a:gd name="connsiteY4" fmla="*/ 23538 h 27181"/>
                  <a:gd name="connsiteX5" fmla="*/ 17771 w 18030"/>
                  <a:gd name="connsiteY5" fmla="*/ 19061 h 27181"/>
                  <a:gd name="connsiteX6" fmla="*/ 17105 w 18030"/>
                  <a:gd name="connsiteY6" fmla="*/ 12489 h 27181"/>
                  <a:gd name="connsiteX7" fmla="*/ 14819 w 18030"/>
                  <a:gd name="connsiteY7" fmla="*/ 5345 h 27181"/>
                  <a:gd name="connsiteX8" fmla="*/ 7389 w 18030"/>
                  <a:gd name="connsiteY8" fmla="*/ 11 h 27181"/>
                  <a:gd name="connsiteX9" fmla="*/ 55 w 18030"/>
                  <a:gd name="connsiteY9" fmla="*/ 7726 h 27181"/>
                  <a:gd name="connsiteX10" fmla="*/ 55 w 18030"/>
                  <a:gd name="connsiteY10" fmla="*/ 7726 h 2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30" h="27181">
                    <a:moveTo>
                      <a:pt x="55" y="7726"/>
                    </a:moveTo>
                    <a:cubicBezTo>
                      <a:pt x="341" y="9917"/>
                      <a:pt x="626" y="12203"/>
                      <a:pt x="817" y="14394"/>
                    </a:cubicBezTo>
                    <a:cubicBezTo>
                      <a:pt x="912" y="16108"/>
                      <a:pt x="817" y="17918"/>
                      <a:pt x="1293" y="19537"/>
                    </a:cubicBezTo>
                    <a:cubicBezTo>
                      <a:pt x="1769" y="21157"/>
                      <a:pt x="2817" y="22395"/>
                      <a:pt x="3674" y="23824"/>
                    </a:cubicBezTo>
                    <a:cubicBezTo>
                      <a:pt x="6437" y="28110"/>
                      <a:pt x="13676" y="28586"/>
                      <a:pt x="15962" y="23538"/>
                    </a:cubicBezTo>
                    <a:cubicBezTo>
                      <a:pt x="16628" y="22109"/>
                      <a:pt x="17200" y="20585"/>
                      <a:pt x="17771" y="19061"/>
                    </a:cubicBezTo>
                    <a:cubicBezTo>
                      <a:pt x="18438" y="16966"/>
                      <a:pt x="17676" y="14584"/>
                      <a:pt x="17105" y="12489"/>
                    </a:cubicBezTo>
                    <a:cubicBezTo>
                      <a:pt x="16438" y="10108"/>
                      <a:pt x="15581" y="7726"/>
                      <a:pt x="14819" y="5345"/>
                    </a:cubicBezTo>
                    <a:cubicBezTo>
                      <a:pt x="13676" y="2107"/>
                      <a:pt x="10913" y="-179"/>
                      <a:pt x="7389" y="11"/>
                    </a:cubicBezTo>
                    <a:cubicBezTo>
                      <a:pt x="3484" y="106"/>
                      <a:pt x="-517" y="3631"/>
                      <a:pt x="55" y="7726"/>
                    </a:cubicBezTo>
                    <a:lnTo>
                      <a:pt x="55" y="7726"/>
                    </a:lnTo>
                    <a:close/>
                  </a:path>
                </a:pathLst>
              </a:custGeom>
              <a:solidFill>
                <a:srgbClr val="517A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2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858315" y="3100826"/>
              <a:ext cx="285903" cy="570131"/>
              <a:chOff x="5858315" y="3100826"/>
              <a:chExt cx="285903" cy="570131"/>
            </a:xfrm>
          </p:grpSpPr>
          <p:grpSp>
            <p:nvGrpSpPr>
              <p:cNvPr id="402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5858315" y="3100826"/>
                <a:ext cx="285903" cy="570131"/>
                <a:chOff x="5858315" y="3100826"/>
                <a:chExt cx="285903" cy="570131"/>
              </a:xfrm>
            </p:grpSpPr>
            <p:sp>
              <p:nvSpPr>
                <p:cNvPr id="412" name="Freeform: Shape 35">
                  <a:extLst>
                    <a:ext uri="{FF2B5EF4-FFF2-40B4-BE49-F238E27FC236}">
                      <a16:creationId xmlns:a16="http://schemas.microsoft.com/office/drawing/2014/main" id="{B2D03234-17AD-4B3A-A0C8-054EF936478E}"/>
                    </a:ext>
                  </a:extLst>
                </p:cNvPr>
                <p:cNvSpPr/>
                <p:nvPr/>
              </p:nvSpPr>
              <p:spPr>
                <a:xfrm>
                  <a:off x="5868634" y="3114722"/>
                  <a:ext cx="260241" cy="527459"/>
                </a:xfrm>
                <a:custGeom>
                  <a:avLst/>
                  <a:gdLst>
                    <a:gd name="connsiteX0" fmla="*/ 251178 w 260241"/>
                    <a:gd name="connsiteY0" fmla="*/ 48 h 527459"/>
                    <a:gd name="connsiteX1" fmla="*/ 259751 w 260241"/>
                    <a:gd name="connsiteY1" fmla="*/ 12431 h 527459"/>
                    <a:gd name="connsiteX2" fmla="*/ 240129 w 260241"/>
                    <a:gd name="connsiteY2" fmla="*/ 95108 h 527459"/>
                    <a:gd name="connsiteX3" fmla="*/ 208316 w 260241"/>
                    <a:gd name="connsiteY3" fmla="*/ 139304 h 527459"/>
                    <a:gd name="connsiteX4" fmla="*/ 172216 w 260241"/>
                    <a:gd name="connsiteY4" fmla="*/ 224267 h 527459"/>
                    <a:gd name="connsiteX5" fmla="*/ 82395 w 260241"/>
                    <a:gd name="connsiteY5" fmla="*/ 403241 h 527459"/>
                    <a:gd name="connsiteX6" fmla="*/ 56678 w 260241"/>
                    <a:gd name="connsiteY6" fmla="*/ 472679 h 527459"/>
                    <a:gd name="connsiteX7" fmla="*/ 42390 w 260241"/>
                    <a:gd name="connsiteY7" fmla="*/ 514589 h 527459"/>
                    <a:gd name="connsiteX8" fmla="*/ 19721 w 260241"/>
                    <a:gd name="connsiteY8" fmla="*/ 526781 h 527459"/>
                    <a:gd name="connsiteX9" fmla="*/ 13434 w 260241"/>
                    <a:gd name="connsiteY9" fmla="*/ 524399 h 527459"/>
                    <a:gd name="connsiteX10" fmla="*/ 4 w 260241"/>
                    <a:gd name="connsiteY10" fmla="*/ 505349 h 527459"/>
                    <a:gd name="connsiteX11" fmla="*/ 6767 w 260241"/>
                    <a:gd name="connsiteY11" fmla="*/ 488585 h 527459"/>
                    <a:gd name="connsiteX12" fmla="*/ 115447 w 260241"/>
                    <a:gd name="connsiteY12" fmla="*/ 248936 h 527459"/>
                    <a:gd name="connsiteX13" fmla="*/ 187647 w 260241"/>
                    <a:gd name="connsiteY13" fmla="*/ 94727 h 527459"/>
                    <a:gd name="connsiteX14" fmla="*/ 198410 w 260241"/>
                    <a:gd name="connsiteY14" fmla="*/ 62723 h 527459"/>
                    <a:gd name="connsiteX15" fmla="*/ 215460 w 260241"/>
                    <a:gd name="connsiteY15" fmla="*/ 37672 h 527459"/>
                    <a:gd name="connsiteX16" fmla="*/ 241177 w 260241"/>
                    <a:gd name="connsiteY16" fmla="*/ 4906 h 527459"/>
                    <a:gd name="connsiteX17" fmla="*/ 251178 w 260241"/>
                    <a:gd name="connsiteY17" fmla="*/ 48 h 52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0241" h="527459">
                      <a:moveTo>
                        <a:pt x="251178" y="48"/>
                      </a:moveTo>
                      <a:cubicBezTo>
                        <a:pt x="257941" y="810"/>
                        <a:pt x="259275" y="7001"/>
                        <a:pt x="259751" y="12431"/>
                      </a:cubicBezTo>
                      <a:cubicBezTo>
                        <a:pt x="262227" y="41101"/>
                        <a:pt x="255274" y="70533"/>
                        <a:pt x="240129" y="95108"/>
                      </a:cubicBezTo>
                      <a:cubicBezTo>
                        <a:pt x="230604" y="110538"/>
                        <a:pt x="218127" y="123968"/>
                        <a:pt x="208316" y="139304"/>
                      </a:cubicBezTo>
                      <a:cubicBezTo>
                        <a:pt x="191647" y="165307"/>
                        <a:pt x="183456" y="195596"/>
                        <a:pt x="172216" y="224267"/>
                      </a:cubicBezTo>
                      <a:cubicBezTo>
                        <a:pt x="147832" y="286465"/>
                        <a:pt x="108780" y="341900"/>
                        <a:pt x="82395" y="403241"/>
                      </a:cubicBezTo>
                      <a:cubicBezTo>
                        <a:pt x="72680" y="425911"/>
                        <a:pt x="64679" y="449342"/>
                        <a:pt x="56678" y="472679"/>
                      </a:cubicBezTo>
                      <a:cubicBezTo>
                        <a:pt x="51915" y="486680"/>
                        <a:pt x="47153" y="500587"/>
                        <a:pt x="42390" y="514589"/>
                      </a:cubicBezTo>
                      <a:cubicBezTo>
                        <a:pt x="39152" y="524018"/>
                        <a:pt x="29246" y="529448"/>
                        <a:pt x="19721" y="526781"/>
                      </a:cubicBezTo>
                      <a:cubicBezTo>
                        <a:pt x="17530" y="526209"/>
                        <a:pt x="15435" y="525352"/>
                        <a:pt x="13434" y="524399"/>
                      </a:cubicBezTo>
                      <a:cubicBezTo>
                        <a:pt x="6100" y="520780"/>
                        <a:pt x="-186" y="513541"/>
                        <a:pt x="4" y="505349"/>
                      </a:cubicBezTo>
                      <a:cubicBezTo>
                        <a:pt x="99" y="499253"/>
                        <a:pt x="3528" y="493729"/>
                        <a:pt x="6767" y="488585"/>
                      </a:cubicBezTo>
                      <a:cubicBezTo>
                        <a:pt x="52963" y="413909"/>
                        <a:pt x="76966" y="327899"/>
                        <a:pt x="115447" y="248936"/>
                      </a:cubicBezTo>
                      <a:cubicBezTo>
                        <a:pt x="140307" y="197787"/>
                        <a:pt x="171549" y="149210"/>
                        <a:pt x="187647" y="94727"/>
                      </a:cubicBezTo>
                      <a:cubicBezTo>
                        <a:pt x="190790" y="83868"/>
                        <a:pt x="193457" y="72819"/>
                        <a:pt x="198410" y="62723"/>
                      </a:cubicBezTo>
                      <a:cubicBezTo>
                        <a:pt x="202887" y="53674"/>
                        <a:pt x="209173" y="45578"/>
                        <a:pt x="215460" y="37672"/>
                      </a:cubicBezTo>
                      <a:lnTo>
                        <a:pt x="241177" y="4906"/>
                      </a:lnTo>
                      <a:cubicBezTo>
                        <a:pt x="243368" y="1572"/>
                        <a:pt x="247178" y="-333"/>
                        <a:pt x="251178" y="48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3" name="Freeform: Shape 36">
                  <a:extLst>
                    <a:ext uri="{FF2B5EF4-FFF2-40B4-BE49-F238E27FC236}">
                      <a16:creationId xmlns:a16="http://schemas.microsoft.com/office/drawing/2014/main" id="{D5B99410-E1F6-495D-8761-DDE65345F83D}"/>
                    </a:ext>
                  </a:extLst>
                </p:cNvPr>
                <p:cNvSpPr/>
                <p:nvPr/>
              </p:nvSpPr>
              <p:spPr>
                <a:xfrm>
                  <a:off x="5858315" y="3100826"/>
                  <a:ext cx="285903" cy="570131"/>
                </a:xfrm>
                <a:custGeom>
                  <a:avLst/>
                  <a:gdLst>
                    <a:gd name="connsiteX0" fmla="*/ 283976 w 285903"/>
                    <a:gd name="connsiteY0" fmla="*/ 3943 h 570131"/>
                    <a:gd name="connsiteX1" fmla="*/ 222921 w 285903"/>
                    <a:gd name="connsiteY1" fmla="*/ 50044 h 570131"/>
                    <a:gd name="connsiteX2" fmla="*/ 156055 w 285903"/>
                    <a:gd name="connsiteY2" fmla="*/ 176155 h 570131"/>
                    <a:gd name="connsiteX3" fmla="*/ 105954 w 285903"/>
                    <a:gd name="connsiteY3" fmla="*/ 276358 h 570131"/>
                    <a:gd name="connsiteX4" fmla="*/ 58805 w 285903"/>
                    <a:gd name="connsiteY4" fmla="*/ 393325 h 570131"/>
                    <a:gd name="connsiteX5" fmla="*/ 13656 w 285903"/>
                    <a:gd name="connsiteY5" fmla="*/ 497052 h 570131"/>
                    <a:gd name="connsiteX6" fmla="*/ 6227 w 285903"/>
                    <a:gd name="connsiteY6" fmla="*/ 565251 h 570131"/>
                    <a:gd name="connsiteX7" fmla="*/ 23658 w 285903"/>
                    <a:gd name="connsiteY7" fmla="*/ 559060 h 570131"/>
                    <a:gd name="connsiteX8" fmla="*/ 50423 w 285903"/>
                    <a:gd name="connsiteY8" fmla="*/ 496576 h 570131"/>
                    <a:gd name="connsiteX9" fmla="*/ 90237 w 285903"/>
                    <a:gd name="connsiteY9" fmla="*/ 403707 h 570131"/>
                    <a:gd name="connsiteX10" fmla="*/ 171200 w 285903"/>
                    <a:gd name="connsiteY10" fmla="*/ 205873 h 570131"/>
                    <a:gd name="connsiteX11" fmla="*/ 226350 w 285903"/>
                    <a:gd name="connsiteY11" fmla="*/ 91477 h 570131"/>
                    <a:gd name="connsiteX12" fmla="*/ 256925 w 285903"/>
                    <a:gd name="connsiteY12" fmla="*/ 35470 h 570131"/>
                    <a:gd name="connsiteX13" fmla="*/ 272641 w 285903"/>
                    <a:gd name="connsiteY13" fmla="*/ 24612 h 570131"/>
                    <a:gd name="connsiteX14" fmla="*/ 278356 w 285903"/>
                    <a:gd name="connsiteY14" fmla="*/ 15373 h 570131"/>
                    <a:gd name="connsiteX15" fmla="*/ 283976 w 285903"/>
                    <a:gd name="connsiteY15" fmla="*/ 3943 h 570131"/>
                    <a:gd name="connsiteX16" fmla="*/ 283976 w 285903"/>
                    <a:gd name="connsiteY16" fmla="*/ 3943 h 570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5903" h="570131">
                      <a:moveTo>
                        <a:pt x="283976" y="3943"/>
                      </a:moveTo>
                      <a:cubicBezTo>
                        <a:pt x="263593" y="-14726"/>
                        <a:pt x="231588" y="38328"/>
                        <a:pt x="222921" y="50044"/>
                      </a:cubicBezTo>
                      <a:cubicBezTo>
                        <a:pt x="193393" y="89668"/>
                        <a:pt x="177582" y="132340"/>
                        <a:pt x="156055" y="176155"/>
                      </a:cubicBezTo>
                      <a:cubicBezTo>
                        <a:pt x="139577" y="209683"/>
                        <a:pt x="122146" y="242734"/>
                        <a:pt x="105954" y="276358"/>
                      </a:cubicBezTo>
                      <a:cubicBezTo>
                        <a:pt x="87761" y="313981"/>
                        <a:pt x="74235" y="354463"/>
                        <a:pt x="58805" y="393325"/>
                      </a:cubicBezTo>
                      <a:cubicBezTo>
                        <a:pt x="44803" y="428281"/>
                        <a:pt x="31754" y="463905"/>
                        <a:pt x="13656" y="497052"/>
                      </a:cubicBezTo>
                      <a:cubicBezTo>
                        <a:pt x="2893" y="516864"/>
                        <a:pt x="-6727" y="544582"/>
                        <a:pt x="6227" y="565251"/>
                      </a:cubicBezTo>
                      <a:cubicBezTo>
                        <a:pt x="11847" y="574300"/>
                        <a:pt x="25182" y="569918"/>
                        <a:pt x="23658" y="559060"/>
                      </a:cubicBezTo>
                      <a:cubicBezTo>
                        <a:pt x="20610" y="536771"/>
                        <a:pt x="40517" y="515149"/>
                        <a:pt x="50423" y="496576"/>
                      </a:cubicBezTo>
                      <a:cubicBezTo>
                        <a:pt x="66139" y="467048"/>
                        <a:pt x="77950" y="434758"/>
                        <a:pt x="90237" y="403707"/>
                      </a:cubicBezTo>
                      <a:cubicBezTo>
                        <a:pt x="116336" y="337603"/>
                        <a:pt x="139577" y="269595"/>
                        <a:pt x="171200" y="205873"/>
                      </a:cubicBezTo>
                      <a:cubicBezTo>
                        <a:pt x="190250" y="167487"/>
                        <a:pt x="203871" y="127958"/>
                        <a:pt x="226350" y="91477"/>
                      </a:cubicBezTo>
                      <a:cubicBezTo>
                        <a:pt x="236732" y="74713"/>
                        <a:pt x="245495" y="51568"/>
                        <a:pt x="256925" y="35470"/>
                      </a:cubicBezTo>
                      <a:cubicBezTo>
                        <a:pt x="261211" y="29470"/>
                        <a:pt x="267688" y="30136"/>
                        <a:pt x="272641" y="24612"/>
                      </a:cubicBezTo>
                      <a:cubicBezTo>
                        <a:pt x="275308" y="21659"/>
                        <a:pt x="283500" y="15087"/>
                        <a:pt x="278356" y="15373"/>
                      </a:cubicBezTo>
                      <a:cubicBezTo>
                        <a:pt x="283595" y="15087"/>
                        <a:pt x="288834" y="8419"/>
                        <a:pt x="283976" y="3943"/>
                      </a:cubicBezTo>
                      <a:lnTo>
                        <a:pt x="283976" y="3943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03" name="Freeform: Shape 37">
                <a:extLst>
                  <a:ext uri="{FF2B5EF4-FFF2-40B4-BE49-F238E27FC236}">
                    <a16:creationId xmlns:a16="http://schemas.microsoft.com/office/drawing/2014/main" id="{67874EB6-13B2-46A8-BE7C-587410B72508}"/>
                  </a:ext>
                </a:extLst>
              </p:cNvPr>
              <p:cNvSpPr/>
              <p:nvPr/>
            </p:nvSpPr>
            <p:spPr>
              <a:xfrm>
                <a:off x="6080258" y="3160682"/>
                <a:ext cx="41806" cy="57157"/>
              </a:xfrm>
              <a:custGeom>
                <a:avLst/>
                <a:gdLst>
                  <a:gd name="connsiteX0" fmla="*/ 33267 w 41806"/>
                  <a:gd name="connsiteY0" fmla="*/ 2284 h 57157"/>
                  <a:gd name="connsiteX1" fmla="*/ 20313 w 41806"/>
                  <a:gd name="connsiteY1" fmla="*/ 26287 h 57157"/>
                  <a:gd name="connsiteX2" fmla="*/ 1549 w 41806"/>
                  <a:gd name="connsiteY2" fmla="*/ 46861 h 57157"/>
                  <a:gd name="connsiteX3" fmla="*/ 6121 w 41806"/>
                  <a:gd name="connsiteY3" fmla="*/ 57148 h 57157"/>
                  <a:gd name="connsiteX4" fmla="*/ 41745 w 41806"/>
                  <a:gd name="connsiteY4" fmla="*/ 5427 h 57157"/>
                  <a:gd name="connsiteX5" fmla="*/ 33267 w 41806"/>
                  <a:gd name="connsiteY5" fmla="*/ 2284 h 57157"/>
                  <a:gd name="connsiteX6" fmla="*/ 33267 w 41806"/>
                  <a:gd name="connsiteY6" fmla="*/ 2284 h 5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806" h="57157">
                    <a:moveTo>
                      <a:pt x="33267" y="2284"/>
                    </a:moveTo>
                    <a:cubicBezTo>
                      <a:pt x="28505" y="9999"/>
                      <a:pt x="25076" y="18477"/>
                      <a:pt x="20313" y="26287"/>
                    </a:cubicBezTo>
                    <a:cubicBezTo>
                      <a:pt x="15265" y="34574"/>
                      <a:pt x="7645" y="39622"/>
                      <a:pt x="1549" y="46861"/>
                    </a:cubicBezTo>
                    <a:cubicBezTo>
                      <a:pt x="-1785" y="50766"/>
                      <a:pt x="501" y="57434"/>
                      <a:pt x="6121" y="57148"/>
                    </a:cubicBezTo>
                    <a:cubicBezTo>
                      <a:pt x="28124" y="56291"/>
                      <a:pt x="38982" y="23525"/>
                      <a:pt x="41745" y="5427"/>
                    </a:cubicBezTo>
                    <a:cubicBezTo>
                      <a:pt x="42507" y="474"/>
                      <a:pt x="36030" y="-2193"/>
                      <a:pt x="33267" y="2284"/>
                    </a:cubicBezTo>
                    <a:lnTo>
                      <a:pt x="33267" y="2284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4" name="Freeform: Shape 38">
                <a:extLst>
                  <a:ext uri="{FF2B5EF4-FFF2-40B4-BE49-F238E27FC236}">
                    <a16:creationId xmlns:a16="http://schemas.microsoft.com/office/drawing/2014/main" id="{64A59279-75EE-4623-B0CE-E0FB0E8082DE}"/>
                  </a:ext>
                </a:extLst>
              </p:cNvPr>
              <p:cNvSpPr/>
              <p:nvPr/>
            </p:nvSpPr>
            <p:spPr>
              <a:xfrm>
                <a:off x="6003727" y="3330517"/>
                <a:ext cx="31440" cy="65250"/>
              </a:xfrm>
              <a:custGeom>
                <a:avLst/>
                <a:gdLst>
                  <a:gd name="connsiteX0" fmla="*/ 26169 w 31440"/>
                  <a:gd name="connsiteY0" fmla="*/ 1994 h 65250"/>
                  <a:gd name="connsiteX1" fmla="*/ 451 w 31440"/>
                  <a:gd name="connsiteY1" fmla="*/ 59811 h 65250"/>
                  <a:gd name="connsiteX2" fmla="*/ 6261 w 31440"/>
                  <a:gd name="connsiteY2" fmla="*/ 64097 h 65250"/>
                  <a:gd name="connsiteX3" fmla="*/ 31407 w 31440"/>
                  <a:gd name="connsiteY3" fmla="*/ 3232 h 65250"/>
                  <a:gd name="connsiteX4" fmla="*/ 26169 w 31440"/>
                  <a:gd name="connsiteY4" fmla="*/ 1994 h 65250"/>
                  <a:gd name="connsiteX5" fmla="*/ 26169 w 31440"/>
                  <a:gd name="connsiteY5" fmla="*/ 1994 h 6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40" h="65250">
                    <a:moveTo>
                      <a:pt x="26169" y="1994"/>
                    </a:moveTo>
                    <a:cubicBezTo>
                      <a:pt x="20739" y="22759"/>
                      <a:pt x="10929" y="41237"/>
                      <a:pt x="451" y="59811"/>
                    </a:cubicBezTo>
                    <a:cubicBezTo>
                      <a:pt x="-1549" y="63335"/>
                      <a:pt x="3594" y="67240"/>
                      <a:pt x="6261" y="64097"/>
                    </a:cubicBezTo>
                    <a:cubicBezTo>
                      <a:pt x="21025" y="46381"/>
                      <a:pt x="28074" y="25807"/>
                      <a:pt x="31407" y="3232"/>
                    </a:cubicBezTo>
                    <a:cubicBezTo>
                      <a:pt x="31884" y="-197"/>
                      <a:pt x="27121" y="-1340"/>
                      <a:pt x="26169" y="1994"/>
                    </a:cubicBezTo>
                    <a:lnTo>
                      <a:pt x="26169" y="1994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5" name="Freeform: Shape 39">
                <a:extLst>
                  <a:ext uri="{FF2B5EF4-FFF2-40B4-BE49-F238E27FC236}">
                    <a16:creationId xmlns:a16="http://schemas.microsoft.com/office/drawing/2014/main" id="{B75A073B-7F12-491B-ACA4-75A6971EE3AF}"/>
                  </a:ext>
                </a:extLst>
              </p:cNvPr>
              <p:cNvSpPr/>
              <p:nvPr/>
            </p:nvSpPr>
            <p:spPr>
              <a:xfrm>
                <a:off x="6067866" y="3178245"/>
                <a:ext cx="49775" cy="27102"/>
              </a:xfrm>
              <a:custGeom>
                <a:avLst/>
                <a:gdLst>
                  <a:gd name="connsiteX0" fmla="*/ 34 w 49775"/>
                  <a:gd name="connsiteY0" fmla="*/ 533 h 27102"/>
                  <a:gd name="connsiteX1" fmla="*/ 5559 w 49775"/>
                  <a:gd name="connsiteY1" fmla="*/ 11582 h 27102"/>
                  <a:gd name="connsiteX2" fmla="*/ 7178 w 49775"/>
                  <a:gd name="connsiteY2" fmla="*/ 24727 h 27102"/>
                  <a:gd name="connsiteX3" fmla="*/ 11369 w 49775"/>
                  <a:gd name="connsiteY3" fmla="*/ 26155 h 27102"/>
                  <a:gd name="connsiteX4" fmla="*/ 26609 w 49775"/>
                  <a:gd name="connsiteY4" fmla="*/ 17488 h 27102"/>
                  <a:gd name="connsiteX5" fmla="*/ 48136 w 49775"/>
                  <a:gd name="connsiteY5" fmla="*/ 11582 h 27102"/>
                  <a:gd name="connsiteX6" fmla="*/ 49088 w 49775"/>
                  <a:gd name="connsiteY6" fmla="*/ 8725 h 27102"/>
                  <a:gd name="connsiteX7" fmla="*/ 8512 w 49775"/>
                  <a:gd name="connsiteY7" fmla="*/ 22822 h 27102"/>
                  <a:gd name="connsiteX8" fmla="*/ 11845 w 49775"/>
                  <a:gd name="connsiteY8" fmla="*/ 25012 h 27102"/>
                  <a:gd name="connsiteX9" fmla="*/ 415 w 49775"/>
                  <a:gd name="connsiteY9" fmla="*/ 57 h 27102"/>
                  <a:gd name="connsiteX10" fmla="*/ 34 w 49775"/>
                  <a:gd name="connsiteY10" fmla="*/ 533 h 27102"/>
                  <a:gd name="connsiteX11" fmla="*/ 34 w 49775"/>
                  <a:gd name="connsiteY11" fmla="*/ 533 h 27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775" h="27102">
                    <a:moveTo>
                      <a:pt x="34" y="533"/>
                    </a:moveTo>
                    <a:cubicBezTo>
                      <a:pt x="1939" y="4534"/>
                      <a:pt x="4321" y="7201"/>
                      <a:pt x="5559" y="11582"/>
                    </a:cubicBezTo>
                    <a:cubicBezTo>
                      <a:pt x="6702" y="15773"/>
                      <a:pt x="6988" y="20440"/>
                      <a:pt x="7178" y="24727"/>
                    </a:cubicBezTo>
                    <a:cubicBezTo>
                      <a:pt x="7273" y="27013"/>
                      <a:pt x="9940" y="27965"/>
                      <a:pt x="11369" y="26155"/>
                    </a:cubicBezTo>
                    <a:cubicBezTo>
                      <a:pt x="14989" y="21583"/>
                      <a:pt x="21466" y="19774"/>
                      <a:pt x="26609" y="17488"/>
                    </a:cubicBezTo>
                    <a:cubicBezTo>
                      <a:pt x="33848" y="14249"/>
                      <a:pt x="39944" y="11106"/>
                      <a:pt x="48136" y="11582"/>
                    </a:cubicBezTo>
                    <a:cubicBezTo>
                      <a:pt x="49660" y="11677"/>
                      <a:pt x="50422" y="9487"/>
                      <a:pt x="49088" y="8725"/>
                    </a:cubicBezTo>
                    <a:cubicBezTo>
                      <a:pt x="36134" y="724"/>
                      <a:pt x="19084" y="16535"/>
                      <a:pt x="8512" y="22822"/>
                    </a:cubicBezTo>
                    <a:cubicBezTo>
                      <a:pt x="9655" y="23584"/>
                      <a:pt x="10702" y="24250"/>
                      <a:pt x="11845" y="25012"/>
                    </a:cubicBezTo>
                    <a:cubicBezTo>
                      <a:pt x="12417" y="18154"/>
                      <a:pt x="11083" y="-1181"/>
                      <a:pt x="415" y="57"/>
                    </a:cubicBezTo>
                    <a:cubicBezTo>
                      <a:pt x="34" y="-38"/>
                      <a:pt x="-61" y="247"/>
                      <a:pt x="34" y="533"/>
                    </a:cubicBezTo>
                    <a:lnTo>
                      <a:pt x="34" y="533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6" name="Freeform: Shape 40">
                <a:extLst>
                  <a:ext uri="{FF2B5EF4-FFF2-40B4-BE49-F238E27FC236}">
                    <a16:creationId xmlns:a16="http://schemas.microsoft.com/office/drawing/2014/main" id="{E83CD54B-8BB5-4ECE-B823-847E36FA9328}"/>
                  </a:ext>
                </a:extLst>
              </p:cNvPr>
              <p:cNvSpPr/>
              <p:nvPr/>
            </p:nvSpPr>
            <p:spPr>
              <a:xfrm>
                <a:off x="6074182" y="3152568"/>
                <a:ext cx="27202" cy="44333"/>
              </a:xfrm>
              <a:custGeom>
                <a:avLst/>
                <a:gdLst>
                  <a:gd name="connsiteX0" fmla="*/ 1624 w 27202"/>
                  <a:gd name="connsiteY0" fmla="*/ 33639 h 44333"/>
                  <a:gd name="connsiteX1" fmla="*/ 11340 w 27202"/>
                  <a:gd name="connsiteY1" fmla="*/ 18018 h 44333"/>
                  <a:gd name="connsiteX2" fmla="*/ 16198 w 27202"/>
                  <a:gd name="connsiteY2" fmla="*/ 11827 h 44333"/>
                  <a:gd name="connsiteX3" fmla="*/ 22103 w 27202"/>
                  <a:gd name="connsiteY3" fmla="*/ 6398 h 44333"/>
                  <a:gd name="connsiteX4" fmla="*/ 15055 w 27202"/>
                  <a:gd name="connsiteY4" fmla="*/ 22304 h 44333"/>
                  <a:gd name="connsiteX5" fmla="*/ 5244 w 27202"/>
                  <a:gd name="connsiteY5" fmla="*/ 42593 h 44333"/>
                  <a:gd name="connsiteX6" fmla="*/ 7339 w 27202"/>
                  <a:gd name="connsiteY6" fmla="*/ 44021 h 44333"/>
                  <a:gd name="connsiteX7" fmla="*/ 23627 w 27202"/>
                  <a:gd name="connsiteY7" fmla="*/ 17542 h 44333"/>
                  <a:gd name="connsiteX8" fmla="*/ 24484 w 27202"/>
                  <a:gd name="connsiteY8" fmla="*/ 778 h 44333"/>
                  <a:gd name="connsiteX9" fmla="*/ 11149 w 27202"/>
                  <a:gd name="connsiteY9" fmla="*/ 8588 h 44333"/>
                  <a:gd name="connsiteX10" fmla="*/ 5 w 27202"/>
                  <a:gd name="connsiteY10" fmla="*/ 33258 h 44333"/>
                  <a:gd name="connsiteX11" fmla="*/ 1624 w 27202"/>
                  <a:gd name="connsiteY11" fmla="*/ 33639 h 44333"/>
                  <a:gd name="connsiteX12" fmla="*/ 1624 w 27202"/>
                  <a:gd name="connsiteY12" fmla="*/ 33639 h 44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202" h="44333">
                    <a:moveTo>
                      <a:pt x="1624" y="33639"/>
                    </a:moveTo>
                    <a:cubicBezTo>
                      <a:pt x="5053" y="28591"/>
                      <a:pt x="7720" y="22971"/>
                      <a:pt x="11340" y="18018"/>
                    </a:cubicBezTo>
                    <a:cubicBezTo>
                      <a:pt x="12864" y="15923"/>
                      <a:pt x="14483" y="13827"/>
                      <a:pt x="16198" y="11827"/>
                    </a:cubicBezTo>
                    <a:cubicBezTo>
                      <a:pt x="16483" y="11446"/>
                      <a:pt x="22008" y="5921"/>
                      <a:pt x="22103" y="6398"/>
                    </a:cubicBezTo>
                    <a:cubicBezTo>
                      <a:pt x="22389" y="11636"/>
                      <a:pt x="17626" y="18018"/>
                      <a:pt x="15055" y="22304"/>
                    </a:cubicBezTo>
                    <a:cubicBezTo>
                      <a:pt x="11149" y="28781"/>
                      <a:pt x="7244" y="35258"/>
                      <a:pt x="5244" y="42593"/>
                    </a:cubicBezTo>
                    <a:cubicBezTo>
                      <a:pt x="4958" y="43831"/>
                      <a:pt x="6387" y="44879"/>
                      <a:pt x="7339" y="44021"/>
                    </a:cubicBezTo>
                    <a:cubicBezTo>
                      <a:pt x="14578" y="37354"/>
                      <a:pt x="19246" y="26495"/>
                      <a:pt x="23627" y="17542"/>
                    </a:cubicBezTo>
                    <a:cubicBezTo>
                      <a:pt x="25913" y="12970"/>
                      <a:pt x="29914" y="4588"/>
                      <a:pt x="24484" y="778"/>
                    </a:cubicBezTo>
                    <a:cubicBezTo>
                      <a:pt x="19817" y="-2556"/>
                      <a:pt x="13435" y="5731"/>
                      <a:pt x="11149" y="8588"/>
                    </a:cubicBezTo>
                    <a:cubicBezTo>
                      <a:pt x="5434" y="15542"/>
                      <a:pt x="577" y="24209"/>
                      <a:pt x="5" y="33258"/>
                    </a:cubicBezTo>
                    <a:cubicBezTo>
                      <a:pt x="-90" y="34020"/>
                      <a:pt x="1148" y="34401"/>
                      <a:pt x="1624" y="33639"/>
                    </a:cubicBezTo>
                    <a:lnTo>
                      <a:pt x="1624" y="33639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7" name="Freeform: Shape 41">
                <a:extLst>
                  <a:ext uri="{FF2B5EF4-FFF2-40B4-BE49-F238E27FC236}">
                    <a16:creationId xmlns:a16="http://schemas.microsoft.com/office/drawing/2014/main" id="{8A49EC48-C2DB-441A-837E-0D70D31D1D0B}"/>
                  </a:ext>
                </a:extLst>
              </p:cNvPr>
              <p:cNvSpPr/>
              <p:nvPr/>
            </p:nvSpPr>
            <p:spPr>
              <a:xfrm>
                <a:off x="6085180" y="3149149"/>
                <a:ext cx="6684" cy="9305"/>
              </a:xfrm>
              <a:custGeom>
                <a:avLst/>
                <a:gdLst>
                  <a:gd name="connsiteX0" fmla="*/ 1104 w 6684"/>
                  <a:gd name="connsiteY0" fmla="*/ 2768 h 9305"/>
                  <a:gd name="connsiteX1" fmla="*/ 2533 w 6684"/>
                  <a:gd name="connsiteY1" fmla="*/ 7912 h 9305"/>
                  <a:gd name="connsiteX2" fmla="*/ 5867 w 6684"/>
                  <a:gd name="connsiteY2" fmla="*/ 8578 h 9305"/>
                  <a:gd name="connsiteX3" fmla="*/ 247 w 6684"/>
                  <a:gd name="connsiteY3" fmla="*/ 1149 h 9305"/>
                  <a:gd name="connsiteX4" fmla="*/ 1104 w 6684"/>
                  <a:gd name="connsiteY4" fmla="*/ 2768 h 9305"/>
                  <a:gd name="connsiteX5" fmla="*/ 1104 w 6684"/>
                  <a:gd name="connsiteY5" fmla="*/ 2768 h 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84" h="9305">
                    <a:moveTo>
                      <a:pt x="1104" y="2768"/>
                    </a:moveTo>
                    <a:cubicBezTo>
                      <a:pt x="2723" y="2482"/>
                      <a:pt x="2247" y="6864"/>
                      <a:pt x="2533" y="7912"/>
                    </a:cubicBezTo>
                    <a:cubicBezTo>
                      <a:pt x="3009" y="9531"/>
                      <a:pt x="4819" y="9721"/>
                      <a:pt x="5867" y="8578"/>
                    </a:cubicBezTo>
                    <a:cubicBezTo>
                      <a:pt x="8534" y="5340"/>
                      <a:pt x="4152" y="-3042"/>
                      <a:pt x="247" y="1149"/>
                    </a:cubicBezTo>
                    <a:cubicBezTo>
                      <a:pt x="-325" y="1816"/>
                      <a:pt x="152" y="2959"/>
                      <a:pt x="1104" y="2768"/>
                    </a:cubicBezTo>
                    <a:lnTo>
                      <a:pt x="1104" y="2768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8" name="Freeform: Shape 42">
                <a:extLst>
                  <a:ext uri="{FF2B5EF4-FFF2-40B4-BE49-F238E27FC236}">
                    <a16:creationId xmlns:a16="http://schemas.microsoft.com/office/drawing/2014/main" id="{22C5A981-D2C3-4B1A-B7A0-A0E17FC7A1DD}"/>
                  </a:ext>
                </a:extLst>
              </p:cNvPr>
              <p:cNvSpPr/>
              <p:nvPr/>
            </p:nvSpPr>
            <p:spPr>
              <a:xfrm>
                <a:off x="6114531" y="3156829"/>
                <a:ext cx="8063" cy="22389"/>
              </a:xfrm>
              <a:custGeom>
                <a:avLst/>
                <a:gdLst>
                  <a:gd name="connsiteX0" fmla="*/ 6710 w 8063"/>
                  <a:gd name="connsiteY0" fmla="*/ 518 h 22389"/>
                  <a:gd name="connsiteX1" fmla="*/ 4138 w 8063"/>
                  <a:gd name="connsiteY1" fmla="*/ 10043 h 22389"/>
                  <a:gd name="connsiteX2" fmla="*/ 138 w 8063"/>
                  <a:gd name="connsiteY2" fmla="*/ 20044 h 22389"/>
                  <a:gd name="connsiteX3" fmla="*/ 2614 w 8063"/>
                  <a:gd name="connsiteY3" fmla="*/ 21854 h 22389"/>
                  <a:gd name="connsiteX4" fmla="*/ 8044 w 8063"/>
                  <a:gd name="connsiteY4" fmla="*/ 803 h 22389"/>
                  <a:gd name="connsiteX5" fmla="*/ 6710 w 8063"/>
                  <a:gd name="connsiteY5" fmla="*/ 518 h 22389"/>
                  <a:gd name="connsiteX6" fmla="*/ 6710 w 8063"/>
                  <a:gd name="connsiteY6" fmla="*/ 518 h 2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63" h="22389">
                    <a:moveTo>
                      <a:pt x="6710" y="518"/>
                    </a:moveTo>
                    <a:cubicBezTo>
                      <a:pt x="5757" y="3661"/>
                      <a:pt x="4996" y="6899"/>
                      <a:pt x="4138" y="10043"/>
                    </a:cubicBezTo>
                    <a:cubicBezTo>
                      <a:pt x="3186" y="13567"/>
                      <a:pt x="1567" y="16710"/>
                      <a:pt x="138" y="20044"/>
                    </a:cubicBezTo>
                    <a:cubicBezTo>
                      <a:pt x="-529" y="21568"/>
                      <a:pt x="1376" y="23282"/>
                      <a:pt x="2614" y="21854"/>
                    </a:cubicBezTo>
                    <a:cubicBezTo>
                      <a:pt x="7758" y="16424"/>
                      <a:pt x="6900" y="7661"/>
                      <a:pt x="8044" y="803"/>
                    </a:cubicBezTo>
                    <a:cubicBezTo>
                      <a:pt x="8234" y="-54"/>
                      <a:pt x="6996" y="-340"/>
                      <a:pt x="6710" y="518"/>
                    </a:cubicBezTo>
                    <a:lnTo>
                      <a:pt x="6710" y="518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9" name="Freeform: Shape 43">
                <a:extLst>
                  <a:ext uri="{FF2B5EF4-FFF2-40B4-BE49-F238E27FC236}">
                    <a16:creationId xmlns:a16="http://schemas.microsoft.com/office/drawing/2014/main" id="{135FFCFD-8F91-4BEB-B18D-9498A4591BE7}"/>
                  </a:ext>
                </a:extLst>
              </p:cNvPr>
              <p:cNvSpPr/>
              <p:nvPr/>
            </p:nvSpPr>
            <p:spPr>
              <a:xfrm>
                <a:off x="6020412" y="3318526"/>
                <a:ext cx="19829" cy="44124"/>
              </a:xfrm>
              <a:custGeom>
                <a:avLst/>
                <a:gdLst>
                  <a:gd name="connsiteX0" fmla="*/ 17009 w 19829"/>
                  <a:gd name="connsiteY0" fmla="*/ 745 h 44124"/>
                  <a:gd name="connsiteX1" fmla="*/ 10913 w 19829"/>
                  <a:gd name="connsiteY1" fmla="*/ 19605 h 44124"/>
                  <a:gd name="connsiteX2" fmla="*/ 245 w 19829"/>
                  <a:gd name="connsiteY2" fmla="*/ 41512 h 44124"/>
                  <a:gd name="connsiteX3" fmla="*/ 3102 w 19829"/>
                  <a:gd name="connsiteY3" fmla="*/ 43608 h 44124"/>
                  <a:gd name="connsiteX4" fmla="*/ 19771 w 19829"/>
                  <a:gd name="connsiteY4" fmla="*/ 1793 h 44124"/>
                  <a:gd name="connsiteX5" fmla="*/ 17009 w 19829"/>
                  <a:gd name="connsiteY5" fmla="*/ 745 h 44124"/>
                  <a:gd name="connsiteX6" fmla="*/ 17009 w 19829"/>
                  <a:gd name="connsiteY6" fmla="*/ 745 h 4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29" h="44124">
                    <a:moveTo>
                      <a:pt x="17009" y="745"/>
                    </a:moveTo>
                    <a:cubicBezTo>
                      <a:pt x="14628" y="6936"/>
                      <a:pt x="12723" y="13223"/>
                      <a:pt x="10913" y="19605"/>
                    </a:cubicBezTo>
                    <a:cubicBezTo>
                      <a:pt x="8532" y="27701"/>
                      <a:pt x="4626" y="34368"/>
                      <a:pt x="245" y="41512"/>
                    </a:cubicBezTo>
                    <a:cubicBezTo>
                      <a:pt x="-803" y="43227"/>
                      <a:pt x="1769" y="45036"/>
                      <a:pt x="3102" y="43608"/>
                    </a:cubicBezTo>
                    <a:cubicBezTo>
                      <a:pt x="13675" y="32178"/>
                      <a:pt x="15485" y="16176"/>
                      <a:pt x="19771" y="1793"/>
                    </a:cubicBezTo>
                    <a:cubicBezTo>
                      <a:pt x="20247" y="269"/>
                      <a:pt x="17676" y="-779"/>
                      <a:pt x="17009" y="745"/>
                    </a:cubicBezTo>
                    <a:lnTo>
                      <a:pt x="17009" y="745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0" name="Freeform: Shape 44">
                <a:extLst>
                  <a:ext uri="{FF2B5EF4-FFF2-40B4-BE49-F238E27FC236}">
                    <a16:creationId xmlns:a16="http://schemas.microsoft.com/office/drawing/2014/main" id="{6059AC12-D9B6-4F4B-BC79-35E8341DC506}"/>
                  </a:ext>
                </a:extLst>
              </p:cNvPr>
              <p:cNvSpPr/>
              <p:nvPr/>
            </p:nvSpPr>
            <p:spPr>
              <a:xfrm>
                <a:off x="6032660" y="3282434"/>
                <a:ext cx="16465" cy="24719"/>
              </a:xfrm>
              <a:custGeom>
                <a:avLst/>
                <a:gdLst>
                  <a:gd name="connsiteX0" fmla="*/ 951 w 16465"/>
                  <a:gd name="connsiteY0" fmla="*/ 5310 h 24719"/>
                  <a:gd name="connsiteX1" fmla="*/ 6190 w 16465"/>
                  <a:gd name="connsiteY1" fmla="*/ 12930 h 24719"/>
                  <a:gd name="connsiteX2" fmla="*/ 9809 w 16465"/>
                  <a:gd name="connsiteY2" fmla="*/ 22455 h 24719"/>
                  <a:gd name="connsiteX3" fmla="*/ 16096 w 16465"/>
                  <a:gd name="connsiteY3" fmla="*/ 22264 h 24719"/>
                  <a:gd name="connsiteX4" fmla="*/ 14000 w 16465"/>
                  <a:gd name="connsiteY4" fmla="*/ 9406 h 24719"/>
                  <a:gd name="connsiteX5" fmla="*/ 4475 w 16465"/>
                  <a:gd name="connsiteY5" fmla="*/ 357 h 24719"/>
                  <a:gd name="connsiteX6" fmla="*/ 951 w 16465"/>
                  <a:gd name="connsiteY6" fmla="*/ 5310 h 24719"/>
                  <a:gd name="connsiteX7" fmla="*/ 951 w 16465"/>
                  <a:gd name="connsiteY7" fmla="*/ 5310 h 2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65" h="24719">
                    <a:moveTo>
                      <a:pt x="951" y="5310"/>
                    </a:moveTo>
                    <a:cubicBezTo>
                      <a:pt x="3237" y="7501"/>
                      <a:pt x="4951" y="9977"/>
                      <a:pt x="6190" y="12930"/>
                    </a:cubicBezTo>
                    <a:cubicBezTo>
                      <a:pt x="7428" y="16073"/>
                      <a:pt x="9047" y="19216"/>
                      <a:pt x="9809" y="22455"/>
                    </a:cubicBezTo>
                    <a:cubicBezTo>
                      <a:pt x="10476" y="25598"/>
                      <a:pt x="15524" y="25408"/>
                      <a:pt x="16096" y="22264"/>
                    </a:cubicBezTo>
                    <a:cubicBezTo>
                      <a:pt x="16858" y="17597"/>
                      <a:pt x="16572" y="13406"/>
                      <a:pt x="14000" y="9406"/>
                    </a:cubicBezTo>
                    <a:cubicBezTo>
                      <a:pt x="11619" y="5691"/>
                      <a:pt x="8285" y="2643"/>
                      <a:pt x="4475" y="357"/>
                    </a:cubicBezTo>
                    <a:cubicBezTo>
                      <a:pt x="1522" y="-1262"/>
                      <a:pt x="-1621" y="3024"/>
                      <a:pt x="951" y="5310"/>
                    </a:cubicBezTo>
                    <a:lnTo>
                      <a:pt x="951" y="5310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1" name="Freeform: Shape 45">
                <a:extLst>
                  <a:ext uri="{FF2B5EF4-FFF2-40B4-BE49-F238E27FC236}">
                    <a16:creationId xmlns:a16="http://schemas.microsoft.com/office/drawing/2014/main" id="{9C8AD366-14DB-41A9-A3B8-DF1D1D6A6DCD}"/>
                  </a:ext>
                </a:extLst>
              </p:cNvPr>
              <p:cNvSpPr/>
              <p:nvPr/>
            </p:nvSpPr>
            <p:spPr>
              <a:xfrm>
                <a:off x="5946385" y="3463893"/>
                <a:ext cx="19515" cy="26688"/>
              </a:xfrm>
              <a:custGeom>
                <a:avLst/>
                <a:gdLst>
                  <a:gd name="connsiteX0" fmla="*/ 358 w 19515"/>
                  <a:gd name="connsiteY0" fmla="*/ 9589 h 26688"/>
                  <a:gd name="connsiteX1" fmla="*/ 2263 w 19515"/>
                  <a:gd name="connsiteY1" fmla="*/ 16066 h 26688"/>
                  <a:gd name="connsiteX2" fmla="*/ 3787 w 19515"/>
                  <a:gd name="connsiteY2" fmla="*/ 21019 h 26688"/>
                  <a:gd name="connsiteX3" fmla="*/ 6930 w 19515"/>
                  <a:gd name="connsiteY3" fmla="*/ 24638 h 26688"/>
                  <a:gd name="connsiteX4" fmla="*/ 18741 w 19515"/>
                  <a:gd name="connsiteY4" fmla="*/ 21114 h 26688"/>
                  <a:gd name="connsiteX5" fmla="*/ 19503 w 19515"/>
                  <a:gd name="connsiteY5" fmla="*/ 16351 h 26688"/>
                  <a:gd name="connsiteX6" fmla="*/ 17312 w 19515"/>
                  <a:gd name="connsiteY6" fmla="*/ 10160 h 26688"/>
                  <a:gd name="connsiteX7" fmla="*/ 13788 w 19515"/>
                  <a:gd name="connsiteY7" fmla="*/ 3588 h 26688"/>
                  <a:gd name="connsiteX8" fmla="*/ 358 w 19515"/>
                  <a:gd name="connsiteY8" fmla="*/ 9589 h 26688"/>
                  <a:gd name="connsiteX9" fmla="*/ 358 w 19515"/>
                  <a:gd name="connsiteY9" fmla="*/ 9589 h 2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15" h="26688">
                    <a:moveTo>
                      <a:pt x="358" y="9589"/>
                    </a:moveTo>
                    <a:cubicBezTo>
                      <a:pt x="1024" y="11779"/>
                      <a:pt x="1691" y="13875"/>
                      <a:pt x="2263" y="16066"/>
                    </a:cubicBezTo>
                    <a:cubicBezTo>
                      <a:pt x="2739" y="17780"/>
                      <a:pt x="2929" y="19495"/>
                      <a:pt x="3787" y="21019"/>
                    </a:cubicBezTo>
                    <a:cubicBezTo>
                      <a:pt x="4644" y="22352"/>
                      <a:pt x="5882" y="23495"/>
                      <a:pt x="6930" y="24638"/>
                    </a:cubicBezTo>
                    <a:cubicBezTo>
                      <a:pt x="10740" y="28829"/>
                      <a:pt x="17503" y="26067"/>
                      <a:pt x="18741" y="21114"/>
                    </a:cubicBezTo>
                    <a:cubicBezTo>
                      <a:pt x="19122" y="19590"/>
                      <a:pt x="19598" y="17875"/>
                      <a:pt x="19503" y="16351"/>
                    </a:cubicBezTo>
                    <a:cubicBezTo>
                      <a:pt x="19408" y="14161"/>
                      <a:pt x="18265" y="12160"/>
                      <a:pt x="17312" y="10160"/>
                    </a:cubicBezTo>
                    <a:cubicBezTo>
                      <a:pt x="16264" y="7874"/>
                      <a:pt x="15026" y="5683"/>
                      <a:pt x="13788" y="3588"/>
                    </a:cubicBezTo>
                    <a:cubicBezTo>
                      <a:pt x="9787" y="-3937"/>
                      <a:pt x="-2214" y="1492"/>
                      <a:pt x="358" y="9589"/>
                    </a:cubicBezTo>
                    <a:lnTo>
                      <a:pt x="358" y="9589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3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6012395" y="3352783"/>
              <a:ext cx="408790" cy="407448"/>
              <a:chOff x="6012395" y="3352783"/>
              <a:chExt cx="408790" cy="407448"/>
            </a:xfrm>
          </p:grpSpPr>
          <p:grpSp>
            <p:nvGrpSpPr>
              <p:cNvPr id="390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6012395" y="3352783"/>
                <a:ext cx="408790" cy="407448"/>
                <a:chOff x="6012395" y="3352783"/>
                <a:chExt cx="408790" cy="407448"/>
              </a:xfrm>
            </p:grpSpPr>
            <p:sp>
              <p:nvSpPr>
                <p:cNvPr id="400" name="Freeform: Shape 48">
                  <a:extLst>
                    <a:ext uri="{FF2B5EF4-FFF2-40B4-BE49-F238E27FC236}">
                      <a16:creationId xmlns:a16="http://schemas.microsoft.com/office/drawing/2014/main" id="{33EF07A8-F44D-4E5D-BAD9-82DA15497CAD}"/>
                    </a:ext>
                  </a:extLst>
                </p:cNvPr>
                <p:cNvSpPr/>
                <p:nvPr/>
              </p:nvSpPr>
              <p:spPr>
                <a:xfrm>
                  <a:off x="6029688" y="3360717"/>
                  <a:ext cx="373046" cy="381692"/>
                </a:xfrm>
                <a:custGeom>
                  <a:avLst/>
                  <a:gdLst>
                    <a:gd name="connsiteX0" fmla="*/ 368635 w 373046"/>
                    <a:gd name="connsiteY0" fmla="*/ 940 h 381692"/>
                    <a:gd name="connsiteX1" fmla="*/ 372160 w 373046"/>
                    <a:gd name="connsiteY1" fmla="*/ 14085 h 381692"/>
                    <a:gd name="connsiteX2" fmla="*/ 330345 w 373046"/>
                    <a:gd name="connsiteY2" fmla="*/ 78474 h 381692"/>
                    <a:gd name="connsiteX3" fmla="*/ 289864 w 373046"/>
                    <a:gd name="connsiteY3" fmla="*/ 106382 h 381692"/>
                    <a:gd name="connsiteX4" fmla="*/ 233285 w 373046"/>
                    <a:gd name="connsiteY4" fmla="*/ 167723 h 381692"/>
                    <a:gd name="connsiteX5" fmla="*/ 102316 w 373046"/>
                    <a:gd name="connsiteY5" fmla="*/ 292596 h 381692"/>
                    <a:gd name="connsiteX6" fmla="*/ 59263 w 373046"/>
                    <a:gd name="connsiteY6" fmla="*/ 343840 h 381692"/>
                    <a:gd name="connsiteX7" fmla="*/ 34308 w 373046"/>
                    <a:gd name="connsiteY7" fmla="*/ 375178 h 381692"/>
                    <a:gd name="connsiteX8" fmla="*/ 11257 w 373046"/>
                    <a:gd name="connsiteY8" fmla="*/ 378607 h 381692"/>
                    <a:gd name="connsiteX9" fmla="*/ 6590 w 373046"/>
                    <a:gd name="connsiteY9" fmla="*/ 374606 h 381692"/>
                    <a:gd name="connsiteX10" fmla="*/ 970 w 373046"/>
                    <a:gd name="connsiteY10" fmla="*/ 354318 h 381692"/>
                    <a:gd name="connsiteX11" fmla="*/ 11829 w 373046"/>
                    <a:gd name="connsiteY11" fmla="*/ 342126 h 381692"/>
                    <a:gd name="connsiteX12" fmla="*/ 177278 w 373046"/>
                    <a:gd name="connsiteY12" fmla="*/ 171343 h 381692"/>
                    <a:gd name="connsiteX13" fmla="*/ 285673 w 373046"/>
                    <a:gd name="connsiteY13" fmla="*/ 62091 h 381692"/>
                    <a:gd name="connsiteX14" fmla="*/ 304627 w 373046"/>
                    <a:gd name="connsiteY14" fmla="*/ 38183 h 381692"/>
                    <a:gd name="connsiteX15" fmla="*/ 326725 w 373046"/>
                    <a:gd name="connsiteY15" fmla="*/ 21991 h 381692"/>
                    <a:gd name="connsiteX16" fmla="*/ 358539 w 373046"/>
                    <a:gd name="connsiteY16" fmla="*/ 1893 h 381692"/>
                    <a:gd name="connsiteX17" fmla="*/ 368635 w 373046"/>
                    <a:gd name="connsiteY17" fmla="*/ 940 h 381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73046" h="381692">
                      <a:moveTo>
                        <a:pt x="368635" y="940"/>
                      </a:moveTo>
                      <a:cubicBezTo>
                        <a:pt x="374160" y="3607"/>
                        <a:pt x="373398" y="9322"/>
                        <a:pt x="372160" y="14085"/>
                      </a:cubicBezTo>
                      <a:cubicBezTo>
                        <a:pt x="365492" y="39231"/>
                        <a:pt x="350633" y="62186"/>
                        <a:pt x="330345" y="78474"/>
                      </a:cubicBezTo>
                      <a:cubicBezTo>
                        <a:pt x="317581" y="88761"/>
                        <a:pt x="302818" y="96381"/>
                        <a:pt x="289864" y="106382"/>
                      </a:cubicBezTo>
                      <a:cubicBezTo>
                        <a:pt x="267766" y="123432"/>
                        <a:pt x="251573" y="146673"/>
                        <a:pt x="233285" y="167723"/>
                      </a:cubicBezTo>
                      <a:cubicBezTo>
                        <a:pt x="193661" y="213253"/>
                        <a:pt x="143464" y="248495"/>
                        <a:pt x="102316" y="292596"/>
                      </a:cubicBezTo>
                      <a:cubicBezTo>
                        <a:pt x="87076" y="308884"/>
                        <a:pt x="73170" y="326410"/>
                        <a:pt x="59263" y="343840"/>
                      </a:cubicBezTo>
                      <a:cubicBezTo>
                        <a:pt x="50977" y="354318"/>
                        <a:pt x="42595" y="364700"/>
                        <a:pt x="34308" y="375178"/>
                      </a:cubicBezTo>
                      <a:cubicBezTo>
                        <a:pt x="28688" y="382226"/>
                        <a:pt x="18592" y="383845"/>
                        <a:pt x="11257" y="378607"/>
                      </a:cubicBezTo>
                      <a:cubicBezTo>
                        <a:pt x="9638" y="377464"/>
                        <a:pt x="8019" y="376130"/>
                        <a:pt x="6590" y="374606"/>
                      </a:cubicBezTo>
                      <a:cubicBezTo>
                        <a:pt x="1447" y="369272"/>
                        <a:pt x="-1697" y="361271"/>
                        <a:pt x="970" y="354318"/>
                      </a:cubicBezTo>
                      <a:cubicBezTo>
                        <a:pt x="2875" y="349174"/>
                        <a:pt x="7447" y="345555"/>
                        <a:pt x="11829" y="342126"/>
                      </a:cubicBezTo>
                      <a:cubicBezTo>
                        <a:pt x="73932" y="292691"/>
                        <a:pt x="120509" y="226778"/>
                        <a:pt x="177278" y="171343"/>
                      </a:cubicBezTo>
                      <a:cubicBezTo>
                        <a:pt x="214045" y="135433"/>
                        <a:pt x="255383" y="103525"/>
                        <a:pt x="285673" y="62091"/>
                      </a:cubicBezTo>
                      <a:cubicBezTo>
                        <a:pt x="291673" y="53899"/>
                        <a:pt x="297293" y="45232"/>
                        <a:pt x="304627" y="38183"/>
                      </a:cubicBezTo>
                      <a:cubicBezTo>
                        <a:pt x="311200" y="31801"/>
                        <a:pt x="319010" y="26944"/>
                        <a:pt x="326725" y="21991"/>
                      </a:cubicBezTo>
                      <a:lnTo>
                        <a:pt x="358539" y="1893"/>
                      </a:lnTo>
                      <a:cubicBezTo>
                        <a:pt x="361587" y="-107"/>
                        <a:pt x="365397" y="-679"/>
                        <a:pt x="368635" y="940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1" name="Freeform: Shape 49">
                  <a:extLst>
                    <a:ext uri="{FF2B5EF4-FFF2-40B4-BE49-F238E27FC236}">
                      <a16:creationId xmlns:a16="http://schemas.microsoft.com/office/drawing/2014/main" id="{BA346631-53C6-4346-BE3A-337ADD0BA176}"/>
                    </a:ext>
                  </a:extLst>
                </p:cNvPr>
                <p:cNvSpPr/>
                <p:nvPr/>
              </p:nvSpPr>
              <p:spPr>
                <a:xfrm>
                  <a:off x="6012395" y="3352783"/>
                  <a:ext cx="408790" cy="407448"/>
                </a:xfrm>
                <a:custGeom>
                  <a:avLst/>
                  <a:gdLst>
                    <a:gd name="connsiteX0" fmla="*/ 408121 w 408790"/>
                    <a:gd name="connsiteY0" fmla="*/ 7160 h 407448"/>
                    <a:gd name="connsiteX1" fmla="*/ 342113 w 408790"/>
                    <a:gd name="connsiteY1" fmla="*/ 27829 h 407448"/>
                    <a:gd name="connsiteX2" fmla="*/ 246863 w 408790"/>
                    <a:gd name="connsiteY2" fmla="*/ 114792 h 407448"/>
                    <a:gd name="connsiteX3" fmla="*/ 173711 w 408790"/>
                    <a:gd name="connsiteY3" fmla="*/ 184801 h 407448"/>
                    <a:gd name="connsiteX4" fmla="*/ 97892 w 408790"/>
                    <a:gd name="connsiteY4" fmla="*/ 269955 h 407448"/>
                    <a:gd name="connsiteX5" fmla="*/ 27883 w 408790"/>
                    <a:gd name="connsiteY5" fmla="*/ 344440 h 407448"/>
                    <a:gd name="connsiteX6" fmla="*/ 832 w 408790"/>
                    <a:gd name="connsiteY6" fmla="*/ 400257 h 407448"/>
                    <a:gd name="connsiteX7" fmla="*/ 17596 w 408790"/>
                    <a:gd name="connsiteY7" fmla="*/ 400352 h 407448"/>
                    <a:gd name="connsiteX8" fmla="*/ 59411 w 408790"/>
                    <a:gd name="connsiteY8" fmla="*/ 355299 h 407448"/>
                    <a:gd name="connsiteX9" fmla="*/ 121514 w 408790"/>
                    <a:gd name="connsiteY9" fmla="*/ 288338 h 407448"/>
                    <a:gd name="connsiteX10" fmla="*/ 250673 w 408790"/>
                    <a:gd name="connsiteY10" fmla="*/ 144701 h 407448"/>
                    <a:gd name="connsiteX11" fmla="*/ 332493 w 408790"/>
                    <a:gd name="connsiteY11" fmla="*/ 64215 h 407448"/>
                    <a:gd name="connsiteX12" fmla="*/ 375546 w 408790"/>
                    <a:gd name="connsiteY12" fmla="*/ 25829 h 407448"/>
                    <a:gd name="connsiteX13" fmla="*/ 392214 w 408790"/>
                    <a:gd name="connsiteY13" fmla="*/ 21352 h 407448"/>
                    <a:gd name="connsiteX14" fmla="*/ 399930 w 408790"/>
                    <a:gd name="connsiteY14" fmla="*/ 15256 h 407448"/>
                    <a:gd name="connsiteX15" fmla="*/ 408121 w 408790"/>
                    <a:gd name="connsiteY15" fmla="*/ 7160 h 407448"/>
                    <a:gd name="connsiteX16" fmla="*/ 408121 w 408790"/>
                    <a:gd name="connsiteY16" fmla="*/ 7160 h 407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08790" h="407448">
                      <a:moveTo>
                        <a:pt x="408121" y="7160"/>
                      </a:moveTo>
                      <a:cubicBezTo>
                        <a:pt x="396501" y="-14938"/>
                        <a:pt x="353162" y="20495"/>
                        <a:pt x="342113" y="27829"/>
                      </a:cubicBezTo>
                      <a:cubicBezTo>
                        <a:pt x="304870" y="52499"/>
                        <a:pt x="278486" y="84027"/>
                        <a:pt x="246863" y="114792"/>
                      </a:cubicBezTo>
                      <a:cubicBezTo>
                        <a:pt x="222669" y="138319"/>
                        <a:pt x="197714" y="161179"/>
                        <a:pt x="173711" y="184801"/>
                      </a:cubicBezTo>
                      <a:cubicBezTo>
                        <a:pt x="146755" y="211281"/>
                        <a:pt x="122943" y="241665"/>
                        <a:pt x="97892" y="269955"/>
                      </a:cubicBezTo>
                      <a:cubicBezTo>
                        <a:pt x="75318" y="295482"/>
                        <a:pt x="53410" y="321771"/>
                        <a:pt x="27883" y="344440"/>
                      </a:cubicBezTo>
                      <a:cubicBezTo>
                        <a:pt x="12643" y="357966"/>
                        <a:pt x="-3931" y="378635"/>
                        <a:pt x="832" y="400257"/>
                      </a:cubicBezTo>
                      <a:cubicBezTo>
                        <a:pt x="2928" y="409686"/>
                        <a:pt x="15501" y="409972"/>
                        <a:pt x="17596" y="400352"/>
                      </a:cubicBezTo>
                      <a:cubicBezTo>
                        <a:pt x="21787" y="380445"/>
                        <a:pt x="45409" y="368062"/>
                        <a:pt x="59411" y="355299"/>
                      </a:cubicBezTo>
                      <a:cubicBezTo>
                        <a:pt x="81795" y="334915"/>
                        <a:pt x="101607" y="311103"/>
                        <a:pt x="121514" y="288338"/>
                      </a:cubicBezTo>
                      <a:cubicBezTo>
                        <a:pt x="163900" y="240046"/>
                        <a:pt x="204381" y="189278"/>
                        <a:pt x="250673" y="144701"/>
                      </a:cubicBezTo>
                      <a:cubicBezTo>
                        <a:pt x="278486" y="117840"/>
                        <a:pt x="302203" y="88313"/>
                        <a:pt x="332493" y="64215"/>
                      </a:cubicBezTo>
                      <a:cubicBezTo>
                        <a:pt x="346399" y="53070"/>
                        <a:pt x="360972" y="36116"/>
                        <a:pt x="375546" y="25829"/>
                      </a:cubicBezTo>
                      <a:cubicBezTo>
                        <a:pt x="380975" y="22019"/>
                        <a:pt x="386404" y="24591"/>
                        <a:pt x="392214" y="21352"/>
                      </a:cubicBezTo>
                      <a:cubicBezTo>
                        <a:pt x="395358" y="19638"/>
                        <a:pt x="404406" y="16494"/>
                        <a:pt x="399930" y="15256"/>
                      </a:cubicBezTo>
                      <a:cubicBezTo>
                        <a:pt x="404502" y="16590"/>
                        <a:pt x="410883" y="12494"/>
                        <a:pt x="408121" y="7160"/>
                      </a:cubicBezTo>
                      <a:lnTo>
                        <a:pt x="408121" y="7160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91" name="Freeform: Shape 50">
                <a:extLst>
                  <a:ext uri="{FF2B5EF4-FFF2-40B4-BE49-F238E27FC236}">
                    <a16:creationId xmlns:a16="http://schemas.microsoft.com/office/drawing/2014/main" id="{5F6AD4DE-0B7A-45E2-95D3-4F7B9B5F77DE}"/>
                  </a:ext>
                </a:extLst>
              </p:cNvPr>
              <p:cNvSpPr/>
              <p:nvPr/>
            </p:nvSpPr>
            <p:spPr>
              <a:xfrm>
                <a:off x="6334174" y="3399081"/>
                <a:ext cx="51392" cy="41890"/>
              </a:xfrm>
              <a:custGeom>
                <a:avLst/>
                <a:gdLst>
                  <a:gd name="connsiteX0" fmla="*/ 44527 w 51392"/>
                  <a:gd name="connsiteY0" fmla="*/ 867 h 41890"/>
                  <a:gd name="connsiteX1" fmla="*/ 25287 w 51392"/>
                  <a:gd name="connsiteY1" fmla="*/ 17726 h 41890"/>
                  <a:gd name="connsiteX2" fmla="*/ 2903 w 51392"/>
                  <a:gd name="connsiteY2" fmla="*/ 29632 h 41890"/>
                  <a:gd name="connsiteX3" fmla="*/ 4713 w 51392"/>
                  <a:gd name="connsiteY3" fmla="*/ 40777 h 41890"/>
                  <a:gd name="connsiteX4" fmla="*/ 51004 w 51392"/>
                  <a:gd name="connsiteY4" fmla="*/ 6868 h 41890"/>
                  <a:gd name="connsiteX5" fmla="*/ 44527 w 51392"/>
                  <a:gd name="connsiteY5" fmla="*/ 867 h 41890"/>
                  <a:gd name="connsiteX6" fmla="*/ 44527 w 51392"/>
                  <a:gd name="connsiteY6" fmla="*/ 867 h 4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92" h="41890">
                    <a:moveTo>
                      <a:pt x="44527" y="867"/>
                    </a:moveTo>
                    <a:cubicBezTo>
                      <a:pt x="37669" y="5915"/>
                      <a:pt x="32049" y="12583"/>
                      <a:pt x="25287" y="17726"/>
                    </a:cubicBezTo>
                    <a:cubicBezTo>
                      <a:pt x="18333" y="23060"/>
                      <a:pt x="10142" y="25060"/>
                      <a:pt x="2903" y="29632"/>
                    </a:cubicBezTo>
                    <a:cubicBezTo>
                      <a:pt x="-2050" y="32776"/>
                      <a:pt x="-145" y="38967"/>
                      <a:pt x="4713" y="40777"/>
                    </a:cubicBezTo>
                    <a:cubicBezTo>
                      <a:pt x="23191" y="47635"/>
                      <a:pt x="44051" y="21155"/>
                      <a:pt x="51004" y="6868"/>
                    </a:cubicBezTo>
                    <a:cubicBezTo>
                      <a:pt x="52719" y="3153"/>
                      <a:pt x="48432" y="-2086"/>
                      <a:pt x="44527" y="867"/>
                    </a:cubicBezTo>
                    <a:lnTo>
                      <a:pt x="44527" y="867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2" name="Freeform: Shape 51">
                <a:extLst>
                  <a:ext uri="{FF2B5EF4-FFF2-40B4-BE49-F238E27FC236}">
                    <a16:creationId xmlns:a16="http://schemas.microsoft.com/office/drawing/2014/main" id="{5CAA8218-0476-444A-AF58-3AB94F34C198}"/>
                  </a:ext>
                </a:extLst>
              </p:cNvPr>
              <p:cNvSpPr/>
              <p:nvPr/>
            </p:nvSpPr>
            <p:spPr>
              <a:xfrm>
                <a:off x="6214485" y="3518318"/>
                <a:ext cx="45823" cy="48604"/>
              </a:xfrm>
              <a:custGeom>
                <a:avLst/>
                <a:gdLst>
                  <a:gd name="connsiteX0" fmla="*/ 40773 w 45823"/>
                  <a:gd name="connsiteY0" fmla="*/ 1264 h 48604"/>
                  <a:gd name="connsiteX1" fmla="*/ 1149 w 45823"/>
                  <a:gd name="connsiteY1" fmla="*/ 42508 h 48604"/>
                  <a:gd name="connsiteX2" fmla="*/ 5626 w 45823"/>
                  <a:gd name="connsiteY2" fmla="*/ 48127 h 48604"/>
                  <a:gd name="connsiteX3" fmla="*/ 45440 w 45823"/>
                  <a:gd name="connsiteY3" fmla="*/ 3741 h 48604"/>
                  <a:gd name="connsiteX4" fmla="*/ 40773 w 45823"/>
                  <a:gd name="connsiteY4" fmla="*/ 1264 h 48604"/>
                  <a:gd name="connsiteX5" fmla="*/ 40773 w 45823"/>
                  <a:gd name="connsiteY5" fmla="*/ 1264 h 48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23" h="48604">
                    <a:moveTo>
                      <a:pt x="40773" y="1264"/>
                    </a:moveTo>
                    <a:cubicBezTo>
                      <a:pt x="29819" y="17171"/>
                      <a:pt x="15627" y="29839"/>
                      <a:pt x="1149" y="42508"/>
                    </a:cubicBezTo>
                    <a:cubicBezTo>
                      <a:pt x="-2090" y="45365"/>
                      <a:pt x="2197" y="50128"/>
                      <a:pt x="5626" y="48127"/>
                    </a:cubicBezTo>
                    <a:cubicBezTo>
                      <a:pt x="23723" y="37745"/>
                      <a:pt x="35820" y="22029"/>
                      <a:pt x="45440" y="3741"/>
                    </a:cubicBezTo>
                    <a:cubicBezTo>
                      <a:pt x="47155" y="693"/>
                      <a:pt x="42678" y="-1498"/>
                      <a:pt x="40773" y="1264"/>
                    </a:cubicBezTo>
                    <a:lnTo>
                      <a:pt x="40773" y="1264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3" name="Freeform: Shape 52">
                <a:extLst>
                  <a:ext uri="{FF2B5EF4-FFF2-40B4-BE49-F238E27FC236}">
                    <a16:creationId xmlns:a16="http://schemas.microsoft.com/office/drawing/2014/main" id="{E6A63625-71F5-4D74-B8AC-1BC62A44026D}"/>
                  </a:ext>
                </a:extLst>
              </p:cNvPr>
              <p:cNvSpPr/>
              <p:nvPr/>
            </p:nvSpPr>
            <p:spPr>
              <a:xfrm>
                <a:off x="6333231" y="3399662"/>
                <a:ext cx="40979" cy="26096"/>
              </a:xfrm>
              <a:custGeom>
                <a:avLst/>
                <a:gdLst>
                  <a:gd name="connsiteX0" fmla="*/ 1465 w 40979"/>
                  <a:gd name="connsiteY0" fmla="*/ 572 h 26096"/>
                  <a:gd name="connsiteX1" fmla="*/ 2798 w 40979"/>
                  <a:gd name="connsiteY1" fmla="*/ 11621 h 26096"/>
                  <a:gd name="connsiteX2" fmla="*/ 131 w 40979"/>
                  <a:gd name="connsiteY2" fmla="*/ 23241 h 26096"/>
                  <a:gd name="connsiteX3" fmla="*/ 3275 w 40979"/>
                  <a:gd name="connsiteY3" fmla="*/ 25718 h 26096"/>
                  <a:gd name="connsiteX4" fmla="*/ 18896 w 40979"/>
                  <a:gd name="connsiteY4" fmla="*/ 22955 h 26096"/>
                  <a:gd name="connsiteX5" fmla="*/ 38993 w 40979"/>
                  <a:gd name="connsiteY5" fmla="*/ 24479 h 26096"/>
                  <a:gd name="connsiteX6" fmla="*/ 40708 w 40979"/>
                  <a:gd name="connsiteY6" fmla="*/ 22289 h 26096"/>
                  <a:gd name="connsiteX7" fmla="*/ 1846 w 40979"/>
                  <a:gd name="connsiteY7" fmla="*/ 21908 h 26096"/>
                  <a:gd name="connsiteX8" fmla="*/ 4037 w 40979"/>
                  <a:gd name="connsiteY8" fmla="*/ 24765 h 26096"/>
                  <a:gd name="connsiteX9" fmla="*/ 1941 w 40979"/>
                  <a:gd name="connsiteY9" fmla="*/ 0 h 26096"/>
                  <a:gd name="connsiteX10" fmla="*/ 1465 w 40979"/>
                  <a:gd name="connsiteY10" fmla="*/ 572 h 26096"/>
                  <a:gd name="connsiteX11" fmla="*/ 1465 w 40979"/>
                  <a:gd name="connsiteY11" fmla="*/ 572 h 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979" h="26096">
                    <a:moveTo>
                      <a:pt x="1465" y="572"/>
                    </a:moveTo>
                    <a:cubicBezTo>
                      <a:pt x="1846" y="4477"/>
                      <a:pt x="3084" y="7525"/>
                      <a:pt x="2798" y="11621"/>
                    </a:cubicBezTo>
                    <a:cubicBezTo>
                      <a:pt x="2512" y="15526"/>
                      <a:pt x="1370" y="19622"/>
                      <a:pt x="131" y="23241"/>
                    </a:cubicBezTo>
                    <a:cubicBezTo>
                      <a:pt x="-536" y="25241"/>
                      <a:pt x="1465" y="26861"/>
                      <a:pt x="3275" y="25718"/>
                    </a:cubicBezTo>
                    <a:cubicBezTo>
                      <a:pt x="7751" y="22955"/>
                      <a:pt x="13752" y="23432"/>
                      <a:pt x="18896" y="22955"/>
                    </a:cubicBezTo>
                    <a:cubicBezTo>
                      <a:pt x="26039" y="22384"/>
                      <a:pt x="32135" y="21622"/>
                      <a:pt x="38993" y="24479"/>
                    </a:cubicBezTo>
                    <a:cubicBezTo>
                      <a:pt x="40232" y="25051"/>
                      <a:pt x="41565" y="23432"/>
                      <a:pt x="40708" y="22289"/>
                    </a:cubicBezTo>
                    <a:cubicBezTo>
                      <a:pt x="32135" y="11525"/>
                      <a:pt x="12800" y="19812"/>
                      <a:pt x="1846" y="21908"/>
                    </a:cubicBezTo>
                    <a:cubicBezTo>
                      <a:pt x="2608" y="22860"/>
                      <a:pt x="3275" y="23813"/>
                      <a:pt x="4037" y="24765"/>
                    </a:cubicBezTo>
                    <a:cubicBezTo>
                      <a:pt x="6608" y="19050"/>
                      <a:pt x="11371" y="2286"/>
                      <a:pt x="1941" y="0"/>
                    </a:cubicBezTo>
                    <a:cubicBezTo>
                      <a:pt x="1655" y="95"/>
                      <a:pt x="1465" y="381"/>
                      <a:pt x="1465" y="572"/>
                    </a:cubicBezTo>
                    <a:lnTo>
                      <a:pt x="1465" y="572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4" name="Freeform: Shape 53">
                <a:extLst>
                  <a:ext uri="{FF2B5EF4-FFF2-40B4-BE49-F238E27FC236}">
                    <a16:creationId xmlns:a16="http://schemas.microsoft.com/office/drawing/2014/main" id="{5DA61E7B-D03B-42DA-A926-E8E71FA468FB}"/>
                  </a:ext>
                </a:extLst>
              </p:cNvPr>
              <p:cNvSpPr/>
              <p:nvPr/>
            </p:nvSpPr>
            <p:spPr>
              <a:xfrm>
                <a:off x="6337901" y="3386187"/>
                <a:ext cx="31834" cy="33292"/>
              </a:xfrm>
              <a:custGeom>
                <a:avLst/>
                <a:gdLst>
                  <a:gd name="connsiteX0" fmla="*/ 1271 w 31834"/>
                  <a:gd name="connsiteY0" fmla="*/ 22810 h 33292"/>
                  <a:gd name="connsiteX1" fmla="*/ 14321 w 31834"/>
                  <a:gd name="connsiteY1" fmla="*/ 12428 h 33292"/>
                  <a:gd name="connsiteX2" fmla="*/ 20321 w 31834"/>
                  <a:gd name="connsiteY2" fmla="*/ 8618 h 33292"/>
                  <a:gd name="connsiteX3" fmla="*/ 26989 w 31834"/>
                  <a:gd name="connsiteY3" fmla="*/ 5761 h 33292"/>
                  <a:gd name="connsiteX4" fmla="*/ 16131 w 31834"/>
                  <a:gd name="connsiteY4" fmla="*/ 17095 h 33292"/>
                  <a:gd name="connsiteX5" fmla="*/ 1653 w 31834"/>
                  <a:gd name="connsiteY5" fmla="*/ 31383 h 33292"/>
                  <a:gd name="connsiteX6" fmla="*/ 3081 w 31834"/>
                  <a:gd name="connsiteY6" fmla="*/ 33193 h 33292"/>
                  <a:gd name="connsiteX7" fmla="*/ 24989 w 31834"/>
                  <a:gd name="connsiteY7" fmla="*/ 15667 h 33292"/>
                  <a:gd name="connsiteX8" fmla="*/ 30799 w 31834"/>
                  <a:gd name="connsiteY8" fmla="*/ 1665 h 33292"/>
                  <a:gd name="connsiteX9" fmla="*/ 17083 w 31834"/>
                  <a:gd name="connsiteY9" fmla="*/ 4237 h 33292"/>
                  <a:gd name="connsiteX10" fmla="*/ 129 w 31834"/>
                  <a:gd name="connsiteY10" fmla="*/ 21858 h 33292"/>
                  <a:gd name="connsiteX11" fmla="*/ 1271 w 31834"/>
                  <a:gd name="connsiteY11" fmla="*/ 22810 h 33292"/>
                  <a:gd name="connsiteX12" fmla="*/ 1271 w 31834"/>
                  <a:gd name="connsiteY12" fmla="*/ 22810 h 3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834" h="33292">
                    <a:moveTo>
                      <a:pt x="1271" y="22810"/>
                    </a:moveTo>
                    <a:cubicBezTo>
                      <a:pt x="5748" y="19572"/>
                      <a:pt x="9654" y="15571"/>
                      <a:pt x="14321" y="12428"/>
                    </a:cubicBezTo>
                    <a:cubicBezTo>
                      <a:pt x="16226" y="11095"/>
                      <a:pt x="18321" y="9856"/>
                      <a:pt x="20321" y="8618"/>
                    </a:cubicBezTo>
                    <a:cubicBezTo>
                      <a:pt x="20703" y="8428"/>
                      <a:pt x="27084" y="5380"/>
                      <a:pt x="26989" y="5761"/>
                    </a:cubicBezTo>
                    <a:cubicBezTo>
                      <a:pt x="25656" y="10333"/>
                      <a:pt x="19560" y="14238"/>
                      <a:pt x="16131" y="17095"/>
                    </a:cubicBezTo>
                    <a:cubicBezTo>
                      <a:pt x="10892" y="21382"/>
                      <a:pt x="5558" y="25763"/>
                      <a:pt x="1653" y="31383"/>
                    </a:cubicBezTo>
                    <a:cubicBezTo>
                      <a:pt x="986" y="32335"/>
                      <a:pt x="1938" y="33669"/>
                      <a:pt x="3081" y="33193"/>
                    </a:cubicBezTo>
                    <a:cubicBezTo>
                      <a:pt x="11273" y="29764"/>
                      <a:pt x="18607" y="21858"/>
                      <a:pt x="24989" y="15667"/>
                    </a:cubicBezTo>
                    <a:cubicBezTo>
                      <a:pt x="28322" y="12523"/>
                      <a:pt x="34228" y="6618"/>
                      <a:pt x="30799" y="1665"/>
                    </a:cubicBezTo>
                    <a:cubicBezTo>
                      <a:pt x="27846" y="-2621"/>
                      <a:pt x="19941" y="2522"/>
                      <a:pt x="17083" y="4237"/>
                    </a:cubicBezTo>
                    <a:cubicBezTo>
                      <a:pt x="10035" y="8332"/>
                      <a:pt x="3272" y="14238"/>
                      <a:pt x="129" y="21858"/>
                    </a:cubicBezTo>
                    <a:cubicBezTo>
                      <a:pt x="-348" y="22620"/>
                      <a:pt x="605" y="23287"/>
                      <a:pt x="1271" y="22810"/>
                    </a:cubicBezTo>
                    <a:lnTo>
                      <a:pt x="1271" y="22810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5" name="Freeform: Shape 54">
                <a:extLst>
                  <a:ext uri="{FF2B5EF4-FFF2-40B4-BE49-F238E27FC236}">
                    <a16:creationId xmlns:a16="http://schemas.microsoft.com/office/drawing/2014/main" id="{0C9AAB57-1CA7-47BF-B52C-5B9AA446746B}"/>
                  </a:ext>
                </a:extLst>
              </p:cNvPr>
              <p:cNvSpPr/>
              <p:nvPr/>
            </p:nvSpPr>
            <p:spPr>
              <a:xfrm>
                <a:off x="6357816" y="3380929"/>
                <a:ext cx="4961" cy="8745"/>
              </a:xfrm>
              <a:custGeom>
                <a:avLst/>
                <a:gdLst>
                  <a:gd name="connsiteX0" fmla="*/ 693 w 4961"/>
                  <a:gd name="connsiteY0" fmla="*/ 2160 h 8745"/>
                  <a:gd name="connsiteX1" fmla="*/ 407 w 4961"/>
                  <a:gd name="connsiteY1" fmla="*/ 6922 h 8745"/>
                  <a:gd name="connsiteX2" fmla="*/ 3074 w 4961"/>
                  <a:gd name="connsiteY2" fmla="*/ 8446 h 8745"/>
                  <a:gd name="connsiteX3" fmla="*/ 597 w 4961"/>
                  <a:gd name="connsiteY3" fmla="*/ 445 h 8745"/>
                  <a:gd name="connsiteX4" fmla="*/ 693 w 4961"/>
                  <a:gd name="connsiteY4" fmla="*/ 2160 h 8745"/>
                  <a:gd name="connsiteX5" fmla="*/ 693 w 4961"/>
                  <a:gd name="connsiteY5" fmla="*/ 2160 h 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61" h="8745">
                    <a:moveTo>
                      <a:pt x="693" y="2160"/>
                    </a:moveTo>
                    <a:cubicBezTo>
                      <a:pt x="2121" y="2446"/>
                      <a:pt x="407" y="5970"/>
                      <a:pt x="407" y="6922"/>
                    </a:cubicBezTo>
                    <a:cubicBezTo>
                      <a:pt x="312" y="8446"/>
                      <a:pt x="1836" y="9208"/>
                      <a:pt x="3074" y="8446"/>
                    </a:cubicBezTo>
                    <a:cubicBezTo>
                      <a:pt x="6408" y="6541"/>
                      <a:pt x="5169" y="-2031"/>
                      <a:pt x="597" y="445"/>
                    </a:cubicBezTo>
                    <a:cubicBezTo>
                      <a:pt x="-260" y="826"/>
                      <a:pt x="-165" y="1969"/>
                      <a:pt x="693" y="2160"/>
                    </a:cubicBezTo>
                    <a:lnTo>
                      <a:pt x="693" y="2160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6" name="Freeform: Shape 55">
                <a:extLst>
                  <a:ext uri="{FF2B5EF4-FFF2-40B4-BE49-F238E27FC236}">
                    <a16:creationId xmlns:a16="http://schemas.microsoft.com/office/drawing/2014/main" id="{D5E2BE0B-107E-490C-B690-8ACE1D56F817}"/>
                  </a:ext>
                </a:extLst>
              </p:cNvPr>
              <p:cNvSpPr/>
              <p:nvPr/>
            </p:nvSpPr>
            <p:spPr>
              <a:xfrm>
                <a:off x="6374452" y="3397897"/>
                <a:ext cx="13385" cy="17566"/>
              </a:xfrm>
              <a:custGeom>
                <a:avLst/>
                <a:gdLst>
                  <a:gd name="connsiteX0" fmla="*/ 12250 w 13385"/>
                  <a:gd name="connsiteY0" fmla="*/ 241 h 17566"/>
                  <a:gd name="connsiteX1" fmla="*/ 7678 w 13385"/>
                  <a:gd name="connsiteY1" fmla="*/ 6623 h 17566"/>
                  <a:gd name="connsiteX2" fmla="*/ 439 w 13385"/>
                  <a:gd name="connsiteY2" fmla="*/ 14910 h 17566"/>
                  <a:gd name="connsiteX3" fmla="*/ 2344 w 13385"/>
                  <a:gd name="connsiteY3" fmla="*/ 17386 h 17566"/>
                  <a:gd name="connsiteX4" fmla="*/ 13298 w 13385"/>
                  <a:gd name="connsiteY4" fmla="*/ 1098 h 17566"/>
                  <a:gd name="connsiteX5" fmla="*/ 12250 w 13385"/>
                  <a:gd name="connsiteY5" fmla="*/ 241 h 17566"/>
                  <a:gd name="connsiteX6" fmla="*/ 12250 w 13385"/>
                  <a:gd name="connsiteY6" fmla="*/ 241 h 17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85" h="17566">
                    <a:moveTo>
                      <a:pt x="12250" y="241"/>
                    </a:moveTo>
                    <a:cubicBezTo>
                      <a:pt x="10631" y="2337"/>
                      <a:pt x="9202" y="4527"/>
                      <a:pt x="7678" y="6623"/>
                    </a:cubicBezTo>
                    <a:cubicBezTo>
                      <a:pt x="5583" y="9671"/>
                      <a:pt x="2916" y="12147"/>
                      <a:pt x="439" y="14910"/>
                    </a:cubicBezTo>
                    <a:cubicBezTo>
                      <a:pt x="-799" y="16338"/>
                      <a:pt x="820" y="18148"/>
                      <a:pt x="2344" y="17386"/>
                    </a:cubicBezTo>
                    <a:cubicBezTo>
                      <a:pt x="8345" y="14529"/>
                      <a:pt x="10345" y="6528"/>
                      <a:pt x="13298" y="1098"/>
                    </a:cubicBezTo>
                    <a:cubicBezTo>
                      <a:pt x="13679" y="432"/>
                      <a:pt x="12726" y="-426"/>
                      <a:pt x="12250" y="241"/>
                    </a:cubicBezTo>
                    <a:lnTo>
                      <a:pt x="12250" y="241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7" name="Freeform: Shape 56">
                <a:extLst>
                  <a:ext uri="{FF2B5EF4-FFF2-40B4-BE49-F238E27FC236}">
                    <a16:creationId xmlns:a16="http://schemas.microsoft.com/office/drawing/2014/main" id="{D2737568-9A76-4883-B845-0C7747DC7FF7}"/>
                  </a:ext>
                </a:extLst>
              </p:cNvPr>
              <p:cNvSpPr/>
              <p:nvPr/>
            </p:nvSpPr>
            <p:spPr>
              <a:xfrm>
                <a:off x="6238483" y="3510042"/>
                <a:ext cx="29783" cy="32968"/>
              </a:xfrm>
              <a:custGeom>
                <a:avLst/>
                <a:gdLst>
                  <a:gd name="connsiteX0" fmla="*/ 27347 w 29783"/>
                  <a:gd name="connsiteY0" fmla="*/ 492 h 32968"/>
                  <a:gd name="connsiteX1" fmla="*/ 15251 w 29783"/>
                  <a:gd name="connsiteY1" fmla="*/ 16113 h 32968"/>
                  <a:gd name="connsiteX2" fmla="*/ 582 w 29783"/>
                  <a:gd name="connsiteY2" fmla="*/ 30019 h 32968"/>
                  <a:gd name="connsiteX3" fmla="*/ 2773 w 29783"/>
                  <a:gd name="connsiteY3" fmla="*/ 32781 h 32968"/>
                  <a:gd name="connsiteX4" fmla="*/ 29443 w 29783"/>
                  <a:gd name="connsiteY4" fmla="*/ 2492 h 32968"/>
                  <a:gd name="connsiteX5" fmla="*/ 27347 w 29783"/>
                  <a:gd name="connsiteY5" fmla="*/ 492 h 32968"/>
                  <a:gd name="connsiteX6" fmla="*/ 27347 w 29783"/>
                  <a:gd name="connsiteY6" fmla="*/ 492 h 3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83" h="32968">
                    <a:moveTo>
                      <a:pt x="27347" y="492"/>
                    </a:moveTo>
                    <a:cubicBezTo>
                      <a:pt x="23061" y="5540"/>
                      <a:pt x="19251" y="10874"/>
                      <a:pt x="15251" y="16113"/>
                    </a:cubicBezTo>
                    <a:cubicBezTo>
                      <a:pt x="11060" y="21637"/>
                      <a:pt x="5916" y="25638"/>
                      <a:pt x="582" y="30019"/>
                    </a:cubicBezTo>
                    <a:cubicBezTo>
                      <a:pt x="-1037" y="31353"/>
                      <a:pt x="1058" y="33639"/>
                      <a:pt x="2773" y="32781"/>
                    </a:cubicBezTo>
                    <a:cubicBezTo>
                      <a:pt x="15155" y="26495"/>
                      <a:pt x="21537" y="13255"/>
                      <a:pt x="29443" y="2492"/>
                    </a:cubicBezTo>
                    <a:cubicBezTo>
                      <a:pt x="30586" y="1063"/>
                      <a:pt x="28586" y="-937"/>
                      <a:pt x="27347" y="492"/>
                    </a:cubicBezTo>
                    <a:lnTo>
                      <a:pt x="27347" y="492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8" name="Freeform: Shape 57">
                <a:extLst>
                  <a:ext uri="{FF2B5EF4-FFF2-40B4-BE49-F238E27FC236}">
                    <a16:creationId xmlns:a16="http://schemas.microsoft.com/office/drawing/2014/main" id="{AD5DC444-B5F6-4C4D-ACA1-1042E9C751EC}"/>
                  </a:ext>
                </a:extLst>
              </p:cNvPr>
              <p:cNvSpPr/>
              <p:nvPr/>
            </p:nvSpPr>
            <p:spPr>
              <a:xfrm>
                <a:off x="6271805" y="3478129"/>
                <a:ext cx="11041" cy="25127"/>
              </a:xfrm>
              <a:custGeom>
                <a:avLst/>
                <a:gdLst>
                  <a:gd name="connsiteX0" fmla="*/ 312 w 11041"/>
                  <a:gd name="connsiteY0" fmla="*/ 4782 h 25127"/>
                  <a:gd name="connsiteX1" fmla="*/ 2122 w 11041"/>
                  <a:gd name="connsiteY1" fmla="*/ 12878 h 25127"/>
                  <a:gd name="connsiteX2" fmla="*/ 2503 w 11041"/>
                  <a:gd name="connsiteY2" fmla="*/ 21165 h 25127"/>
                  <a:gd name="connsiteX3" fmla="*/ 8504 w 11041"/>
                  <a:gd name="connsiteY3" fmla="*/ 23451 h 25127"/>
                  <a:gd name="connsiteX4" fmla="*/ 10599 w 11041"/>
                  <a:gd name="connsiteY4" fmla="*/ 11449 h 25127"/>
                  <a:gd name="connsiteX5" fmla="*/ 4979 w 11041"/>
                  <a:gd name="connsiteY5" fmla="*/ 972 h 25127"/>
                  <a:gd name="connsiteX6" fmla="*/ 312 w 11041"/>
                  <a:gd name="connsiteY6" fmla="*/ 4782 h 25127"/>
                  <a:gd name="connsiteX7" fmla="*/ 312 w 11041"/>
                  <a:gd name="connsiteY7" fmla="*/ 4782 h 25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1" h="25127">
                    <a:moveTo>
                      <a:pt x="312" y="4782"/>
                    </a:moveTo>
                    <a:cubicBezTo>
                      <a:pt x="1550" y="7354"/>
                      <a:pt x="2122" y="10021"/>
                      <a:pt x="2122" y="12878"/>
                    </a:cubicBezTo>
                    <a:cubicBezTo>
                      <a:pt x="2217" y="15545"/>
                      <a:pt x="2789" y="18498"/>
                      <a:pt x="2503" y="21165"/>
                    </a:cubicBezTo>
                    <a:cubicBezTo>
                      <a:pt x="2122" y="24689"/>
                      <a:pt x="6503" y="26785"/>
                      <a:pt x="8504" y="23451"/>
                    </a:cubicBezTo>
                    <a:cubicBezTo>
                      <a:pt x="10790" y="19546"/>
                      <a:pt x="11647" y="15831"/>
                      <a:pt x="10599" y="11449"/>
                    </a:cubicBezTo>
                    <a:cubicBezTo>
                      <a:pt x="9647" y="7544"/>
                      <a:pt x="7551" y="4020"/>
                      <a:pt x="4979" y="972"/>
                    </a:cubicBezTo>
                    <a:cubicBezTo>
                      <a:pt x="2693" y="-1790"/>
                      <a:pt x="-1117" y="1924"/>
                      <a:pt x="312" y="4782"/>
                    </a:cubicBezTo>
                    <a:lnTo>
                      <a:pt x="312" y="4782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99" name="Freeform: Shape 58">
                <a:extLst>
                  <a:ext uri="{FF2B5EF4-FFF2-40B4-BE49-F238E27FC236}">
                    <a16:creationId xmlns:a16="http://schemas.microsoft.com/office/drawing/2014/main" id="{AC3C1D54-ED7B-43A4-9421-FA16AD2FB6B4}"/>
                  </a:ext>
                </a:extLst>
              </p:cNvPr>
              <p:cNvSpPr/>
              <p:nvPr/>
            </p:nvSpPr>
            <p:spPr>
              <a:xfrm>
                <a:off x="6140514" y="3607019"/>
                <a:ext cx="16888" cy="26197"/>
              </a:xfrm>
              <a:custGeom>
                <a:avLst/>
                <a:gdLst>
                  <a:gd name="connsiteX0" fmla="*/ 634 w 16888"/>
                  <a:gd name="connsiteY0" fmla="*/ 7718 h 26197"/>
                  <a:gd name="connsiteX1" fmla="*/ 444 w 16888"/>
                  <a:gd name="connsiteY1" fmla="*/ 10862 h 26197"/>
                  <a:gd name="connsiteX2" fmla="*/ 349 w 16888"/>
                  <a:gd name="connsiteY2" fmla="*/ 12576 h 26197"/>
                  <a:gd name="connsiteX3" fmla="*/ 63 w 16888"/>
                  <a:gd name="connsiteY3" fmla="*/ 17053 h 26197"/>
                  <a:gd name="connsiteX4" fmla="*/ 2158 w 16888"/>
                  <a:gd name="connsiteY4" fmla="*/ 22768 h 26197"/>
                  <a:gd name="connsiteX5" fmla="*/ 13398 w 16888"/>
                  <a:gd name="connsiteY5" fmla="*/ 24006 h 26197"/>
                  <a:gd name="connsiteX6" fmla="*/ 16827 w 16888"/>
                  <a:gd name="connsiteY6" fmla="*/ 14195 h 26197"/>
                  <a:gd name="connsiteX7" fmla="*/ 15398 w 16888"/>
                  <a:gd name="connsiteY7" fmla="*/ 5337 h 26197"/>
                  <a:gd name="connsiteX8" fmla="*/ 7969 w 16888"/>
                  <a:gd name="connsiteY8" fmla="*/ 3 h 26197"/>
                  <a:gd name="connsiteX9" fmla="*/ 634 w 16888"/>
                  <a:gd name="connsiteY9" fmla="*/ 7718 h 26197"/>
                  <a:gd name="connsiteX10" fmla="*/ 634 w 16888"/>
                  <a:gd name="connsiteY10" fmla="*/ 7718 h 2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888" h="26197">
                    <a:moveTo>
                      <a:pt x="634" y="7718"/>
                    </a:moveTo>
                    <a:cubicBezTo>
                      <a:pt x="539" y="8766"/>
                      <a:pt x="539" y="9814"/>
                      <a:pt x="444" y="10862"/>
                    </a:cubicBezTo>
                    <a:cubicBezTo>
                      <a:pt x="444" y="11147"/>
                      <a:pt x="158" y="14195"/>
                      <a:pt x="349" y="12576"/>
                    </a:cubicBezTo>
                    <a:cubicBezTo>
                      <a:pt x="158" y="14100"/>
                      <a:pt x="-128" y="15529"/>
                      <a:pt x="63" y="17053"/>
                    </a:cubicBezTo>
                    <a:cubicBezTo>
                      <a:pt x="349" y="19243"/>
                      <a:pt x="1206" y="20863"/>
                      <a:pt x="2158" y="22768"/>
                    </a:cubicBezTo>
                    <a:cubicBezTo>
                      <a:pt x="4063" y="26578"/>
                      <a:pt x="10636" y="27530"/>
                      <a:pt x="13398" y="24006"/>
                    </a:cubicBezTo>
                    <a:cubicBezTo>
                      <a:pt x="15779" y="20863"/>
                      <a:pt x="17208" y="18196"/>
                      <a:pt x="16827" y="14195"/>
                    </a:cubicBezTo>
                    <a:cubicBezTo>
                      <a:pt x="16541" y="11242"/>
                      <a:pt x="15970" y="8290"/>
                      <a:pt x="15398" y="5337"/>
                    </a:cubicBezTo>
                    <a:cubicBezTo>
                      <a:pt x="14827" y="2098"/>
                      <a:pt x="11017" y="-92"/>
                      <a:pt x="7969" y="3"/>
                    </a:cubicBezTo>
                    <a:cubicBezTo>
                      <a:pt x="3587" y="98"/>
                      <a:pt x="825" y="3622"/>
                      <a:pt x="634" y="7718"/>
                    </a:cubicBezTo>
                    <a:lnTo>
                      <a:pt x="634" y="7718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4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6000973" y="3296001"/>
              <a:ext cx="395491" cy="488024"/>
              <a:chOff x="6000973" y="3296001"/>
              <a:chExt cx="395491" cy="488024"/>
            </a:xfrm>
          </p:grpSpPr>
          <p:grpSp>
            <p:nvGrpSpPr>
              <p:cNvPr id="376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6000973" y="3296001"/>
                <a:ext cx="395491" cy="488024"/>
                <a:chOff x="6000973" y="3296001"/>
                <a:chExt cx="395491" cy="488024"/>
              </a:xfrm>
            </p:grpSpPr>
            <p:sp>
              <p:nvSpPr>
                <p:cNvPr id="388" name="Freeform: Shape 61">
                  <a:extLst>
                    <a:ext uri="{FF2B5EF4-FFF2-40B4-BE49-F238E27FC236}">
                      <a16:creationId xmlns:a16="http://schemas.microsoft.com/office/drawing/2014/main" id="{C0464AA8-7A56-40B7-AB74-8C7AC47BF6F9}"/>
                    </a:ext>
                  </a:extLst>
                </p:cNvPr>
                <p:cNvSpPr/>
                <p:nvPr/>
              </p:nvSpPr>
              <p:spPr>
                <a:xfrm>
                  <a:off x="6036852" y="3307746"/>
                  <a:ext cx="346040" cy="432531"/>
                </a:xfrm>
                <a:custGeom>
                  <a:avLst/>
                  <a:gdLst>
                    <a:gd name="connsiteX0" fmla="*/ 254696 w 346040"/>
                    <a:gd name="connsiteY0" fmla="*/ 74676 h 432531"/>
                    <a:gd name="connsiteX1" fmla="*/ 228121 w 346040"/>
                    <a:gd name="connsiteY1" fmla="*/ 104775 h 432531"/>
                    <a:gd name="connsiteX2" fmla="*/ 176305 w 346040"/>
                    <a:gd name="connsiteY2" fmla="*/ 177737 h 432531"/>
                    <a:gd name="connsiteX3" fmla="*/ 44384 w 346040"/>
                    <a:gd name="connsiteY3" fmla="*/ 339185 h 432531"/>
                    <a:gd name="connsiteX4" fmla="*/ 7617 w 346040"/>
                    <a:gd name="connsiteY4" fmla="*/ 394430 h 432531"/>
                    <a:gd name="connsiteX5" fmla="*/ 1045 w 346040"/>
                    <a:gd name="connsiteY5" fmla="*/ 402526 h 432531"/>
                    <a:gd name="connsiteX6" fmla="*/ 9046 w 346040"/>
                    <a:gd name="connsiteY6" fmla="*/ 425387 h 432531"/>
                    <a:gd name="connsiteX7" fmla="*/ 20857 w 346040"/>
                    <a:gd name="connsiteY7" fmla="*/ 432530 h 432531"/>
                    <a:gd name="connsiteX8" fmla="*/ 33716 w 346040"/>
                    <a:gd name="connsiteY8" fmla="*/ 425101 h 432531"/>
                    <a:gd name="connsiteX9" fmla="*/ 125251 w 346040"/>
                    <a:gd name="connsiteY9" fmla="*/ 300799 h 432531"/>
                    <a:gd name="connsiteX10" fmla="*/ 227645 w 346040"/>
                    <a:gd name="connsiteY10" fmla="*/ 170307 h 432531"/>
                    <a:gd name="connsiteX11" fmla="*/ 265650 w 346040"/>
                    <a:gd name="connsiteY11" fmla="*/ 105156 h 432531"/>
                    <a:gd name="connsiteX12" fmla="*/ 273460 w 346040"/>
                    <a:gd name="connsiteY12" fmla="*/ 92583 h 432531"/>
                    <a:gd name="connsiteX13" fmla="*/ 289176 w 346040"/>
                    <a:gd name="connsiteY13" fmla="*/ 82582 h 432531"/>
                    <a:gd name="connsiteX14" fmla="*/ 346041 w 346040"/>
                    <a:gd name="connsiteY14" fmla="*/ 0 h 432531"/>
                    <a:gd name="connsiteX15" fmla="*/ 273270 w 346040"/>
                    <a:gd name="connsiteY15" fmla="*/ 32480 h 432531"/>
                    <a:gd name="connsiteX16" fmla="*/ 254696 w 346040"/>
                    <a:gd name="connsiteY16" fmla="*/ 74676 h 43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46040" h="432531">
                      <a:moveTo>
                        <a:pt x="254696" y="74676"/>
                      </a:moveTo>
                      <a:cubicBezTo>
                        <a:pt x="247933" y="86297"/>
                        <a:pt x="237360" y="95059"/>
                        <a:pt x="228121" y="104775"/>
                      </a:cubicBezTo>
                      <a:cubicBezTo>
                        <a:pt x="207547" y="126397"/>
                        <a:pt x="193355" y="153257"/>
                        <a:pt x="176305" y="177737"/>
                      </a:cubicBezTo>
                      <a:cubicBezTo>
                        <a:pt x="136491" y="234791"/>
                        <a:pt x="80293" y="279559"/>
                        <a:pt x="44384" y="339185"/>
                      </a:cubicBezTo>
                      <a:cubicBezTo>
                        <a:pt x="32954" y="358235"/>
                        <a:pt x="23429" y="378905"/>
                        <a:pt x="7617" y="394430"/>
                      </a:cubicBezTo>
                      <a:cubicBezTo>
                        <a:pt x="5141" y="396907"/>
                        <a:pt x="2474" y="399288"/>
                        <a:pt x="1045" y="402526"/>
                      </a:cubicBezTo>
                      <a:cubicBezTo>
                        <a:pt x="-2384" y="410337"/>
                        <a:pt x="3236" y="419100"/>
                        <a:pt x="9046" y="425387"/>
                      </a:cubicBezTo>
                      <a:cubicBezTo>
                        <a:pt x="12285" y="428816"/>
                        <a:pt x="16095" y="432435"/>
                        <a:pt x="20857" y="432530"/>
                      </a:cubicBezTo>
                      <a:cubicBezTo>
                        <a:pt x="25905" y="432626"/>
                        <a:pt x="30192" y="428816"/>
                        <a:pt x="33716" y="425101"/>
                      </a:cubicBezTo>
                      <a:cubicBezTo>
                        <a:pt x="69339" y="387858"/>
                        <a:pt x="94866" y="342424"/>
                        <a:pt x="125251" y="300799"/>
                      </a:cubicBezTo>
                      <a:cubicBezTo>
                        <a:pt x="157922" y="256127"/>
                        <a:pt x="196308" y="215837"/>
                        <a:pt x="227645" y="170307"/>
                      </a:cubicBezTo>
                      <a:cubicBezTo>
                        <a:pt x="241932" y="149543"/>
                        <a:pt x="254601" y="127730"/>
                        <a:pt x="265650" y="105156"/>
                      </a:cubicBezTo>
                      <a:cubicBezTo>
                        <a:pt x="267840" y="100679"/>
                        <a:pt x="270031" y="96107"/>
                        <a:pt x="273460" y="92583"/>
                      </a:cubicBezTo>
                      <a:cubicBezTo>
                        <a:pt x="277746" y="88106"/>
                        <a:pt x="283747" y="85630"/>
                        <a:pt x="289176" y="82582"/>
                      </a:cubicBezTo>
                      <a:cubicBezTo>
                        <a:pt x="319180" y="66008"/>
                        <a:pt x="335944" y="32766"/>
                        <a:pt x="346041" y="0"/>
                      </a:cubicBezTo>
                      <a:cubicBezTo>
                        <a:pt x="318799" y="3524"/>
                        <a:pt x="288414" y="9620"/>
                        <a:pt x="273270" y="32480"/>
                      </a:cubicBezTo>
                      <a:cubicBezTo>
                        <a:pt x="264602" y="45148"/>
                        <a:pt x="262506" y="61341"/>
                        <a:pt x="254696" y="74676"/>
                      </a:cubicBezTo>
                      <a:close/>
                    </a:path>
                  </a:pathLst>
                </a:custGeom>
                <a:solidFill>
                  <a:srgbClr val="9AE84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9" name="Freeform: Shape 62">
                  <a:extLst>
                    <a:ext uri="{FF2B5EF4-FFF2-40B4-BE49-F238E27FC236}">
                      <a16:creationId xmlns:a16="http://schemas.microsoft.com/office/drawing/2014/main" id="{1AF874E1-F121-45FE-B1A3-10E34CAE3C8B}"/>
                    </a:ext>
                  </a:extLst>
                </p:cNvPr>
                <p:cNvSpPr/>
                <p:nvPr/>
              </p:nvSpPr>
              <p:spPr>
                <a:xfrm>
                  <a:off x="6000973" y="3296001"/>
                  <a:ext cx="395491" cy="488024"/>
                </a:xfrm>
                <a:custGeom>
                  <a:avLst/>
                  <a:gdLst>
                    <a:gd name="connsiteX0" fmla="*/ 389920 w 395491"/>
                    <a:gd name="connsiteY0" fmla="*/ 2125 h 488024"/>
                    <a:gd name="connsiteX1" fmla="*/ 338676 w 395491"/>
                    <a:gd name="connsiteY1" fmla="*/ 12221 h 488024"/>
                    <a:gd name="connsiteX2" fmla="*/ 276573 w 395491"/>
                    <a:gd name="connsiteY2" fmla="*/ 56894 h 488024"/>
                    <a:gd name="connsiteX3" fmla="*/ 248569 w 395491"/>
                    <a:gd name="connsiteY3" fmla="*/ 93660 h 488024"/>
                    <a:gd name="connsiteX4" fmla="*/ 215708 w 395491"/>
                    <a:gd name="connsiteY4" fmla="*/ 127569 h 488024"/>
                    <a:gd name="connsiteX5" fmla="*/ 158272 w 395491"/>
                    <a:gd name="connsiteY5" fmla="*/ 212342 h 488024"/>
                    <a:gd name="connsiteX6" fmla="*/ 50068 w 395491"/>
                    <a:gd name="connsiteY6" fmla="*/ 360551 h 488024"/>
                    <a:gd name="connsiteX7" fmla="*/ 11873 w 395491"/>
                    <a:gd name="connsiteY7" fmla="*/ 482661 h 488024"/>
                    <a:gd name="connsiteX8" fmla="*/ 42543 w 395491"/>
                    <a:gd name="connsiteY8" fmla="*/ 477899 h 488024"/>
                    <a:gd name="connsiteX9" fmla="*/ 60927 w 395491"/>
                    <a:gd name="connsiteY9" fmla="*/ 430655 h 488024"/>
                    <a:gd name="connsiteX10" fmla="*/ 94550 w 395491"/>
                    <a:gd name="connsiteY10" fmla="*/ 382934 h 488024"/>
                    <a:gd name="connsiteX11" fmla="*/ 190752 w 395491"/>
                    <a:gd name="connsiteY11" fmla="*/ 248251 h 488024"/>
                    <a:gd name="connsiteX12" fmla="*/ 237044 w 395491"/>
                    <a:gd name="connsiteY12" fmla="*/ 172337 h 488024"/>
                    <a:gd name="connsiteX13" fmla="*/ 293051 w 395491"/>
                    <a:gd name="connsiteY13" fmla="*/ 107471 h 488024"/>
                    <a:gd name="connsiteX14" fmla="*/ 343343 w 395491"/>
                    <a:gd name="connsiteY14" fmla="*/ 47178 h 488024"/>
                    <a:gd name="connsiteX15" fmla="*/ 391539 w 395491"/>
                    <a:gd name="connsiteY15" fmla="*/ 26985 h 488024"/>
                    <a:gd name="connsiteX16" fmla="*/ 389920 w 395491"/>
                    <a:gd name="connsiteY16" fmla="*/ 2125 h 488024"/>
                    <a:gd name="connsiteX17" fmla="*/ 389920 w 395491"/>
                    <a:gd name="connsiteY17" fmla="*/ 2125 h 488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95491" h="488024">
                      <a:moveTo>
                        <a:pt x="389920" y="2125"/>
                      </a:moveTo>
                      <a:cubicBezTo>
                        <a:pt x="371632" y="-4162"/>
                        <a:pt x="355154" y="4792"/>
                        <a:pt x="338676" y="12221"/>
                      </a:cubicBezTo>
                      <a:cubicBezTo>
                        <a:pt x="314196" y="23270"/>
                        <a:pt x="292479" y="34415"/>
                        <a:pt x="276573" y="56894"/>
                      </a:cubicBezTo>
                      <a:cubicBezTo>
                        <a:pt x="267524" y="69657"/>
                        <a:pt x="259904" y="82706"/>
                        <a:pt x="248569" y="93660"/>
                      </a:cubicBezTo>
                      <a:cubicBezTo>
                        <a:pt x="237139" y="104709"/>
                        <a:pt x="225995" y="115377"/>
                        <a:pt x="215708" y="127569"/>
                      </a:cubicBezTo>
                      <a:cubicBezTo>
                        <a:pt x="193705" y="153668"/>
                        <a:pt x="176465" y="183576"/>
                        <a:pt x="158272" y="212342"/>
                      </a:cubicBezTo>
                      <a:cubicBezTo>
                        <a:pt x="125697" y="263681"/>
                        <a:pt x="87978" y="313021"/>
                        <a:pt x="50068" y="360551"/>
                      </a:cubicBezTo>
                      <a:cubicBezTo>
                        <a:pt x="28446" y="387697"/>
                        <a:pt x="-23179" y="448847"/>
                        <a:pt x="11873" y="482661"/>
                      </a:cubicBezTo>
                      <a:cubicBezTo>
                        <a:pt x="21017" y="491519"/>
                        <a:pt x="36447" y="489043"/>
                        <a:pt x="42543" y="477899"/>
                      </a:cubicBezTo>
                      <a:cubicBezTo>
                        <a:pt x="50735" y="462944"/>
                        <a:pt x="52640" y="445895"/>
                        <a:pt x="60927" y="430655"/>
                      </a:cubicBezTo>
                      <a:cubicBezTo>
                        <a:pt x="70261" y="413605"/>
                        <a:pt x="82548" y="398174"/>
                        <a:pt x="94550" y="382934"/>
                      </a:cubicBezTo>
                      <a:cubicBezTo>
                        <a:pt x="128459" y="340167"/>
                        <a:pt x="161796" y="294542"/>
                        <a:pt x="190752" y="248251"/>
                      </a:cubicBezTo>
                      <a:cubicBezTo>
                        <a:pt x="206469" y="223105"/>
                        <a:pt x="220661" y="197006"/>
                        <a:pt x="237044" y="172337"/>
                      </a:cubicBezTo>
                      <a:cubicBezTo>
                        <a:pt x="252951" y="148334"/>
                        <a:pt x="278097" y="131379"/>
                        <a:pt x="293051" y="107471"/>
                      </a:cubicBezTo>
                      <a:cubicBezTo>
                        <a:pt x="308386" y="82992"/>
                        <a:pt x="317054" y="62132"/>
                        <a:pt x="343343" y="47178"/>
                      </a:cubicBezTo>
                      <a:cubicBezTo>
                        <a:pt x="359250" y="38225"/>
                        <a:pt x="376490" y="15555"/>
                        <a:pt x="391539" y="26985"/>
                      </a:cubicBezTo>
                      <a:cubicBezTo>
                        <a:pt x="397826" y="31938"/>
                        <a:pt x="396111" y="4220"/>
                        <a:pt x="389920" y="2125"/>
                      </a:cubicBezTo>
                      <a:lnTo>
                        <a:pt x="389920" y="2125"/>
                      </a:lnTo>
                      <a:close/>
                    </a:path>
                  </a:pathLst>
                </a:custGeom>
                <a:solidFill>
                  <a:srgbClr val="7BB7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</p:grpSp>
          <p:sp>
            <p:nvSpPr>
              <p:cNvPr id="377" name="Freeform: Shape 63">
                <a:extLst>
                  <a:ext uri="{FF2B5EF4-FFF2-40B4-BE49-F238E27FC236}">
                    <a16:creationId xmlns:a16="http://schemas.microsoft.com/office/drawing/2014/main" id="{293FAB46-63C7-4547-898B-66F8032E30F8}"/>
                  </a:ext>
                </a:extLst>
              </p:cNvPr>
              <p:cNvSpPr/>
              <p:nvPr/>
            </p:nvSpPr>
            <p:spPr>
              <a:xfrm>
                <a:off x="6217324" y="3448230"/>
                <a:ext cx="52907" cy="61995"/>
              </a:xfrm>
              <a:custGeom>
                <a:avLst/>
                <a:gdLst>
                  <a:gd name="connsiteX0" fmla="*/ 45935 w 52907"/>
                  <a:gd name="connsiteY0" fmla="*/ 1820 h 61995"/>
                  <a:gd name="connsiteX1" fmla="*/ 1643 w 52907"/>
                  <a:gd name="connsiteY1" fmla="*/ 52397 h 61995"/>
                  <a:gd name="connsiteX2" fmla="*/ 8787 w 52907"/>
                  <a:gd name="connsiteY2" fmla="*/ 61256 h 61995"/>
                  <a:gd name="connsiteX3" fmla="*/ 52507 w 52907"/>
                  <a:gd name="connsiteY3" fmla="*/ 5344 h 61995"/>
                  <a:gd name="connsiteX4" fmla="*/ 45935 w 52907"/>
                  <a:gd name="connsiteY4" fmla="*/ 1820 h 61995"/>
                  <a:gd name="connsiteX5" fmla="*/ 45935 w 52907"/>
                  <a:gd name="connsiteY5" fmla="*/ 1820 h 61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907" h="61995">
                    <a:moveTo>
                      <a:pt x="45935" y="1820"/>
                    </a:moveTo>
                    <a:cubicBezTo>
                      <a:pt x="33552" y="21060"/>
                      <a:pt x="17360" y="36110"/>
                      <a:pt x="1643" y="52397"/>
                    </a:cubicBezTo>
                    <a:cubicBezTo>
                      <a:pt x="-3024" y="57255"/>
                      <a:pt x="3167" y="64304"/>
                      <a:pt x="8787" y="61256"/>
                    </a:cubicBezTo>
                    <a:cubicBezTo>
                      <a:pt x="30695" y="49540"/>
                      <a:pt x="42220" y="26775"/>
                      <a:pt x="52507" y="5344"/>
                    </a:cubicBezTo>
                    <a:cubicBezTo>
                      <a:pt x="54507" y="1058"/>
                      <a:pt x="48506" y="-2181"/>
                      <a:pt x="45935" y="1820"/>
                    </a:cubicBezTo>
                    <a:lnTo>
                      <a:pt x="45935" y="1820"/>
                    </a:lnTo>
                    <a:close/>
                  </a:path>
                </a:pathLst>
              </a:custGeom>
              <a:solidFill>
                <a:srgbClr val="87F2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8" name="Freeform: Shape 64">
                <a:extLst>
                  <a:ext uri="{FF2B5EF4-FFF2-40B4-BE49-F238E27FC236}">
                    <a16:creationId xmlns:a16="http://schemas.microsoft.com/office/drawing/2014/main" id="{5DC23B80-B545-4289-88FA-5C9167C31693}"/>
                  </a:ext>
                </a:extLst>
              </p:cNvPr>
              <p:cNvSpPr/>
              <p:nvPr/>
            </p:nvSpPr>
            <p:spPr>
              <a:xfrm>
                <a:off x="6322543" y="3356289"/>
                <a:ext cx="28486" cy="21652"/>
              </a:xfrm>
              <a:custGeom>
                <a:avLst/>
                <a:gdLst>
                  <a:gd name="connsiteX0" fmla="*/ 3485 w 28486"/>
                  <a:gd name="connsiteY0" fmla="*/ 21561 h 21652"/>
                  <a:gd name="connsiteX1" fmla="*/ 27869 w 28486"/>
                  <a:gd name="connsiteY1" fmla="*/ 5559 h 21652"/>
                  <a:gd name="connsiteX2" fmla="*/ 22535 w 28486"/>
                  <a:gd name="connsiteY2" fmla="*/ 511 h 21652"/>
                  <a:gd name="connsiteX3" fmla="*/ 11867 w 28486"/>
                  <a:gd name="connsiteY3" fmla="*/ 8417 h 21652"/>
                  <a:gd name="connsiteX4" fmla="*/ 723 w 28486"/>
                  <a:gd name="connsiteY4" fmla="*/ 17180 h 21652"/>
                  <a:gd name="connsiteX5" fmla="*/ 3485 w 28486"/>
                  <a:gd name="connsiteY5" fmla="*/ 21561 h 21652"/>
                  <a:gd name="connsiteX6" fmla="*/ 3485 w 28486"/>
                  <a:gd name="connsiteY6" fmla="*/ 21561 h 2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486" h="21652">
                    <a:moveTo>
                      <a:pt x="3485" y="21561"/>
                    </a:moveTo>
                    <a:cubicBezTo>
                      <a:pt x="12819" y="19180"/>
                      <a:pt x="22249" y="13370"/>
                      <a:pt x="27869" y="5559"/>
                    </a:cubicBezTo>
                    <a:cubicBezTo>
                      <a:pt x="30155" y="2416"/>
                      <a:pt x="25583" y="-1394"/>
                      <a:pt x="22535" y="511"/>
                    </a:cubicBezTo>
                    <a:cubicBezTo>
                      <a:pt x="18725" y="2892"/>
                      <a:pt x="15391" y="5654"/>
                      <a:pt x="11867" y="8417"/>
                    </a:cubicBezTo>
                    <a:cubicBezTo>
                      <a:pt x="8152" y="11369"/>
                      <a:pt x="4152" y="13941"/>
                      <a:pt x="723" y="17180"/>
                    </a:cubicBezTo>
                    <a:cubicBezTo>
                      <a:pt x="-1182" y="19085"/>
                      <a:pt x="1008" y="22228"/>
                      <a:pt x="3485" y="21561"/>
                    </a:cubicBezTo>
                    <a:lnTo>
                      <a:pt x="3485" y="21561"/>
                    </a:lnTo>
                    <a:close/>
                  </a:path>
                </a:pathLst>
              </a:custGeom>
              <a:solidFill>
                <a:srgbClr val="87F2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9" name="Freeform: Shape 65">
                <a:extLst>
                  <a:ext uri="{FF2B5EF4-FFF2-40B4-BE49-F238E27FC236}">
                    <a16:creationId xmlns:a16="http://schemas.microsoft.com/office/drawing/2014/main" id="{145B16B0-3B1A-4739-BD2A-0D8785277BBC}"/>
                  </a:ext>
                </a:extLst>
              </p:cNvPr>
              <p:cNvSpPr/>
              <p:nvPr/>
            </p:nvSpPr>
            <p:spPr>
              <a:xfrm>
                <a:off x="6310467" y="3340432"/>
                <a:ext cx="7364" cy="29566"/>
              </a:xfrm>
              <a:custGeom>
                <a:avLst/>
                <a:gdLst>
                  <a:gd name="connsiteX0" fmla="*/ 131 w 7364"/>
                  <a:gd name="connsiteY0" fmla="*/ 1795 h 29566"/>
                  <a:gd name="connsiteX1" fmla="*/ 2322 w 7364"/>
                  <a:gd name="connsiteY1" fmla="*/ 16273 h 29566"/>
                  <a:gd name="connsiteX2" fmla="*/ 36 w 7364"/>
                  <a:gd name="connsiteY2" fmla="*/ 27893 h 29566"/>
                  <a:gd name="connsiteX3" fmla="*/ 2989 w 7364"/>
                  <a:gd name="connsiteY3" fmla="*/ 29036 h 29566"/>
                  <a:gd name="connsiteX4" fmla="*/ 1846 w 7364"/>
                  <a:gd name="connsiteY4" fmla="*/ 366 h 29566"/>
                  <a:gd name="connsiteX5" fmla="*/ 131 w 7364"/>
                  <a:gd name="connsiteY5" fmla="*/ 1795 h 29566"/>
                  <a:gd name="connsiteX6" fmla="*/ 131 w 7364"/>
                  <a:gd name="connsiteY6" fmla="*/ 1795 h 2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64" h="29566">
                    <a:moveTo>
                      <a:pt x="131" y="1795"/>
                    </a:moveTo>
                    <a:cubicBezTo>
                      <a:pt x="2417" y="6272"/>
                      <a:pt x="3084" y="11320"/>
                      <a:pt x="2322" y="16273"/>
                    </a:cubicBezTo>
                    <a:cubicBezTo>
                      <a:pt x="1750" y="20273"/>
                      <a:pt x="227" y="23893"/>
                      <a:pt x="36" y="27893"/>
                    </a:cubicBezTo>
                    <a:cubicBezTo>
                      <a:pt x="-59" y="29322"/>
                      <a:pt x="2036" y="30179"/>
                      <a:pt x="2989" y="29036"/>
                    </a:cubicBezTo>
                    <a:cubicBezTo>
                      <a:pt x="9752" y="20940"/>
                      <a:pt x="8132" y="8081"/>
                      <a:pt x="1846" y="366"/>
                    </a:cubicBezTo>
                    <a:cubicBezTo>
                      <a:pt x="988" y="-682"/>
                      <a:pt x="-440" y="747"/>
                      <a:pt x="131" y="1795"/>
                    </a:cubicBezTo>
                    <a:lnTo>
                      <a:pt x="131" y="1795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0" name="Freeform: Shape 66">
                <a:extLst>
                  <a:ext uri="{FF2B5EF4-FFF2-40B4-BE49-F238E27FC236}">
                    <a16:creationId xmlns:a16="http://schemas.microsoft.com/office/drawing/2014/main" id="{BCACA4D2-538E-4D6D-8AD8-342AA7244E18}"/>
                  </a:ext>
                </a:extLst>
              </p:cNvPr>
              <p:cNvSpPr/>
              <p:nvPr/>
            </p:nvSpPr>
            <p:spPr>
              <a:xfrm>
                <a:off x="6312012" y="3336001"/>
                <a:ext cx="39921" cy="35556"/>
              </a:xfrm>
              <a:custGeom>
                <a:avLst/>
                <a:gdLst>
                  <a:gd name="connsiteX0" fmla="*/ 2396 w 39921"/>
                  <a:gd name="connsiteY0" fmla="*/ 35086 h 35556"/>
                  <a:gd name="connsiteX1" fmla="*/ 18017 w 39921"/>
                  <a:gd name="connsiteY1" fmla="*/ 19751 h 35556"/>
                  <a:gd name="connsiteX2" fmla="*/ 39448 w 39921"/>
                  <a:gd name="connsiteY2" fmla="*/ 3177 h 35556"/>
                  <a:gd name="connsiteX3" fmla="*/ 37162 w 39921"/>
                  <a:gd name="connsiteY3" fmla="*/ 225 h 35556"/>
                  <a:gd name="connsiteX4" fmla="*/ 11445 w 39921"/>
                  <a:gd name="connsiteY4" fmla="*/ 17655 h 35556"/>
                  <a:gd name="connsiteX5" fmla="*/ 15 w 39921"/>
                  <a:gd name="connsiteY5" fmla="*/ 34038 h 35556"/>
                  <a:gd name="connsiteX6" fmla="*/ 2396 w 39921"/>
                  <a:gd name="connsiteY6" fmla="*/ 35086 h 35556"/>
                  <a:gd name="connsiteX7" fmla="*/ 2396 w 39921"/>
                  <a:gd name="connsiteY7" fmla="*/ 35086 h 3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921" h="35556">
                    <a:moveTo>
                      <a:pt x="2396" y="35086"/>
                    </a:moveTo>
                    <a:cubicBezTo>
                      <a:pt x="7063" y="29181"/>
                      <a:pt x="12493" y="24704"/>
                      <a:pt x="18017" y="19751"/>
                    </a:cubicBezTo>
                    <a:cubicBezTo>
                      <a:pt x="24685" y="13845"/>
                      <a:pt x="33829" y="10226"/>
                      <a:pt x="39448" y="3177"/>
                    </a:cubicBezTo>
                    <a:cubicBezTo>
                      <a:pt x="40782" y="1558"/>
                      <a:pt x="39067" y="-728"/>
                      <a:pt x="37162" y="225"/>
                    </a:cubicBezTo>
                    <a:cubicBezTo>
                      <a:pt x="27542" y="5178"/>
                      <a:pt x="19446" y="10226"/>
                      <a:pt x="11445" y="17655"/>
                    </a:cubicBezTo>
                    <a:cubicBezTo>
                      <a:pt x="6682" y="22037"/>
                      <a:pt x="-366" y="26799"/>
                      <a:pt x="15" y="34038"/>
                    </a:cubicBezTo>
                    <a:cubicBezTo>
                      <a:pt x="-80" y="35277"/>
                      <a:pt x="1539" y="36134"/>
                      <a:pt x="2396" y="35086"/>
                    </a:cubicBezTo>
                    <a:lnTo>
                      <a:pt x="2396" y="35086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1" name="Freeform: Shape 67">
                <a:extLst>
                  <a:ext uri="{FF2B5EF4-FFF2-40B4-BE49-F238E27FC236}">
                    <a16:creationId xmlns:a16="http://schemas.microsoft.com/office/drawing/2014/main" id="{615A6444-179E-4D6C-8395-607E1EC65A89}"/>
                  </a:ext>
                </a:extLst>
              </p:cNvPr>
              <p:cNvSpPr/>
              <p:nvPr/>
            </p:nvSpPr>
            <p:spPr>
              <a:xfrm>
                <a:off x="6349992" y="3329368"/>
                <a:ext cx="1891" cy="1142"/>
              </a:xfrm>
              <a:custGeom>
                <a:avLst/>
                <a:gdLst>
                  <a:gd name="connsiteX0" fmla="*/ 1849 w 1891"/>
                  <a:gd name="connsiteY0" fmla="*/ 0 h 1142"/>
                  <a:gd name="connsiteX1" fmla="*/ 39 w 1891"/>
                  <a:gd name="connsiteY1" fmla="*/ 1048 h 1142"/>
                  <a:gd name="connsiteX2" fmla="*/ 135 w 1891"/>
                  <a:gd name="connsiteY2" fmla="*/ 1143 h 1142"/>
                  <a:gd name="connsiteX3" fmla="*/ 1849 w 1891"/>
                  <a:gd name="connsiteY3" fmla="*/ 0 h 1142"/>
                  <a:gd name="connsiteX4" fmla="*/ 1849 w 1891"/>
                  <a:gd name="connsiteY4" fmla="*/ 0 h 1142"/>
                  <a:gd name="connsiteX5" fmla="*/ 1849 w 1891"/>
                  <a:gd name="connsiteY5" fmla="*/ 0 h 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1" h="1142">
                    <a:moveTo>
                      <a:pt x="1849" y="0"/>
                    </a:moveTo>
                    <a:cubicBezTo>
                      <a:pt x="1278" y="381"/>
                      <a:pt x="706" y="762"/>
                      <a:pt x="39" y="1048"/>
                    </a:cubicBezTo>
                    <a:cubicBezTo>
                      <a:pt x="-56" y="1048"/>
                      <a:pt x="39" y="1143"/>
                      <a:pt x="135" y="1143"/>
                    </a:cubicBezTo>
                    <a:cubicBezTo>
                      <a:pt x="706" y="857"/>
                      <a:pt x="1278" y="476"/>
                      <a:pt x="1849" y="0"/>
                    </a:cubicBezTo>
                    <a:cubicBezTo>
                      <a:pt x="1944" y="95"/>
                      <a:pt x="1849" y="0"/>
                      <a:pt x="1849" y="0"/>
                    </a:cubicBezTo>
                    <a:lnTo>
                      <a:pt x="1849" y="0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2" name="Freeform: Shape 68">
                <a:extLst>
                  <a:ext uri="{FF2B5EF4-FFF2-40B4-BE49-F238E27FC236}">
                    <a16:creationId xmlns:a16="http://schemas.microsoft.com/office/drawing/2014/main" id="{C8B446FC-DF9E-4A97-B923-76359700F07D}"/>
                  </a:ext>
                </a:extLst>
              </p:cNvPr>
              <p:cNvSpPr/>
              <p:nvPr/>
            </p:nvSpPr>
            <p:spPr>
              <a:xfrm>
                <a:off x="6313817" y="3326069"/>
                <a:ext cx="41574" cy="22565"/>
              </a:xfrm>
              <a:custGeom>
                <a:avLst/>
                <a:gdLst>
                  <a:gd name="connsiteX0" fmla="*/ 400 w 41574"/>
                  <a:gd name="connsiteY0" fmla="*/ 22540 h 22565"/>
                  <a:gd name="connsiteX1" fmla="*/ 20879 w 41574"/>
                  <a:gd name="connsiteY1" fmla="*/ 10348 h 22565"/>
                  <a:gd name="connsiteX2" fmla="*/ 31451 w 41574"/>
                  <a:gd name="connsiteY2" fmla="*/ 5966 h 22565"/>
                  <a:gd name="connsiteX3" fmla="*/ 34023 w 41574"/>
                  <a:gd name="connsiteY3" fmla="*/ 9300 h 22565"/>
                  <a:gd name="connsiteX4" fmla="*/ 32118 w 41574"/>
                  <a:gd name="connsiteY4" fmla="*/ 11681 h 22565"/>
                  <a:gd name="connsiteX5" fmla="*/ 34785 w 41574"/>
                  <a:gd name="connsiteY5" fmla="*/ 14920 h 22565"/>
                  <a:gd name="connsiteX6" fmla="*/ 41548 w 41574"/>
                  <a:gd name="connsiteY6" fmla="*/ 6157 h 22565"/>
                  <a:gd name="connsiteX7" fmla="*/ 32213 w 41574"/>
                  <a:gd name="connsiteY7" fmla="*/ 61 h 22565"/>
                  <a:gd name="connsiteX8" fmla="*/ 13640 w 41574"/>
                  <a:gd name="connsiteY8" fmla="*/ 7395 h 22565"/>
                  <a:gd name="connsiteX9" fmla="*/ 19 w 41574"/>
                  <a:gd name="connsiteY9" fmla="*/ 22254 h 22565"/>
                  <a:gd name="connsiteX10" fmla="*/ 400 w 41574"/>
                  <a:gd name="connsiteY10" fmla="*/ 22540 h 22565"/>
                  <a:gd name="connsiteX11" fmla="*/ 400 w 41574"/>
                  <a:gd name="connsiteY11" fmla="*/ 22540 h 22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574" h="22565">
                    <a:moveTo>
                      <a:pt x="400" y="22540"/>
                    </a:moveTo>
                    <a:cubicBezTo>
                      <a:pt x="7639" y="19111"/>
                      <a:pt x="14021" y="14348"/>
                      <a:pt x="20879" y="10348"/>
                    </a:cubicBezTo>
                    <a:cubicBezTo>
                      <a:pt x="24212" y="8443"/>
                      <a:pt x="27832" y="7205"/>
                      <a:pt x="31451" y="5966"/>
                    </a:cubicBezTo>
                    <a:cubicBezTo>
                      <a:pt x="33928" y="5109"/>
                      <a:pt x="35928" y="7109"/>
                      <a:pt x="34023" y="9300"/>
                    </a:cubicBezTo>
                    <a:cubicBezTo>
                      <a:pt x="33356" y="10062"/>
                      <a:pt x="32690" y="10824"/>
                      <a:pt x="32118" y="11681"/>
                    </a:cubicBezTo>
                    <a:cubicBezTo>
                      <a:pt x="30880" y="13491"/>
                      <a:pt x="33071" y="15301"/>
                      <a:pt x="34785" y="14920"/>
                    </a:cubicBezTo>
                    <a:cubicBezTo>
                      <a:pt x="38119" y="14158"/>
                      <a:pt x="41929" y="9872"/>
                      <a:pt x="41548" y="6157"/>
                    </a:cubicBezTo>
                    <a:cubicBezTo>
                      <a:pt x="40881" y="1013"/>
                      <a:pt x="37071" y="-320"/>
                      <a:pt x="32213" y="61"/>
                    </a:cubicBezTo>
                    <a:cubicBezTo>
                      <a:pt x="25546" y="632"/>
                      <a:pt x="19164" y="4061"/>
                      <a:pt x="13640" y="7395"/>
                    </a:cubicBezTo>
                    <a:cubicBezTo>
                      <a:pt x="8496" y="10443"/>
                      <a:pt x="781" y="15872"/>
                      <a:pt x="19" y="22254"/>
                    </a:cubicBezTo>
                    <a:cubicBezTo>
                      <a:pt x="-76" y="22445"/>
                      <a:pt x="209" y="22635"/>
                      <a:pt x="400" y="22540"/>
                    </a:cubicBezTo>
                    <a:lnTo>
                      <a:pt x="400" y="22540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3" name="Freeform: Shape 69">
                <a:extLst>
                  <a:ext uri="{FF2B5EF4-FFF2-40B4-BE49-F238E27FC236}">
                    <a16:creationId xmlns:a16="http://schemas.microsoft.com/office/drawing/2014/main" id="{B01A1214-BF7A-4BFE-A86A-2632CC3E50EF}"/>
                  </a:ext>
                </a:extLst>
              </p:cNvPr>
              <p:cNvSpPr/>
              <p:nvPr/>
            </p:nvSpPr>
            <p:spPr>
              <a:xfrm>
                <a:off x="6329618" y="3319254"/>
                <a:ext cx="8248" cy="14549"/>
              </a:xfrm>
              <a:custGeom>
                <a:avLst/>
                <a:gdLst>
                  <a:gd name="connsiteX0" fmla="*/ 3649 w 8248"/>
                  <a:gd name="connsiteY0" fmla="*/ 2113 h 14549"/>
                  <a:gd name="connsiteX1" fmla="*/ 3459 w 8248"/>
                  <a:gd name="connsiteY1" fmla="*/ 6685 h 14549"/>
                  <a:gd name="connsiteX2" fmla="*/ 411 w 8248"/>
                  <a:gd name="connsiteY2" fmla="*/ 12209 h 14549"/>
                  <a:gd name="connsiteX3" fmla="*/ 1744 w 8248"/>
                  <a:gd name="connsiteY3" fmla="*/ 14495 h 14549"/>
                  <a:gd name="connsiteX4" fmla="*/ 7936 w 8248"/>
                  <a:gd name="connsiteY4" fmla="*/ 6590 h 14549"/>
                  <a:gd name="connsiteX5" fmla="*/ 3840 w 8248"/>
                  <a:gd name="connsiteY5" fmla="*/ 208 h 14549"/>
                  <a:gd name="connsiteX6" fmla="*/ 3649 w 8248"/>
                  <a:gd name="connsiteY6" fmla="*/ 2113 h 14549"/>
                  <a:gd name="connsiteX7" fmla="*/ 3649 w 8248"/>
                  <a:gd name="connsiteY7" fmla="*/ 2113 h 14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48" h="14549">
                    <a:moveTo>
                      <a:pt x="3649" y="2113"/>
                    </a:moveTo>
                    <a:cubicBezTo>
                      <a:pt x="5459" y="2875"/>
                      <a:pt x="4030" y="5542"/>
                      <a:pt x="3459" y="6685"/>
                    </a:cubicBezTo>
                    <a:cubicBezTo>
                      <a:pt x="2602" y="8399"/>
                      <a:pt x="1840" y="10876"/>
                      <a:pt x="411" y="12209"/>
                    </a:cubicBezTo>
                    <a:cubicBezTo>
                      <a:pt x="-637" y="13162"/>
                      <a:pt x="506" y="14876"/>
                      <a:pt x="1744" y="14495"/>
                    </a:cubicBezTo>
                    <a:cubicBezTo>
                      <a:pt x="5078" y="13352"/>
                      <a:pt x="7078" y="9733"/>
                      <a:pt x="7936" y="6590"/>
                    </a:cubicBezTo>
                    <a:cubicBezTo>
                      <a:pt x="8793" y="3542"/>
                      <a:pt x="8031" y="-1030"/>
                      <a:pt x="3840" y="208"/>
                    </a:cubicBezTo>
                    <a:cubicBezTo>
                      <a:pt x="2983" y="398"/>
                      <a:pt x="2697" y="1732"/>
                      <a:pt x="3649" y="2113"/>
                    </a:cubicBezTo>
                    <a:lnTo>
                      <a:pt x="3649" y="2113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4" name="Freeform: Shape 70">
                <a:extLst>
                  <a:ext uri="{FF2B5EF4-FFF2-40B4-BE49-F238E27FC236}">
                    <a16:creationId xmlns:a16="http://schemas.microsoft.com/office/drawing/2014/main" id="{C650FEC6-001E-4FDE-B820-4CFFB826088F}"/>
                  </a:ext>
                </a:extLst>
              </p:cNvPr>
              <p:cNvSpPr/>
              <p:nvPr/>
            </p:nvSpPr>
            <p:spPr>
              <a:xfrm>
                <a:off x="6346411" y="3312769"/>
                <a:ext cx="16475" cy="17895"/>
              </a:xfrm>
              <a:custGeom>
                <a:avLst/>
                <a:gdLst>
                  <a:gd name="connsiteX0" fmla="*/ 13431 w 16475"/>
                  <a:gd name="connsiteY0" fmla="*/ 311 h 17895"/>
                  <a:gd name="connsiteX1" fmla="*/ 7812 w 16475"/>
                  <a:gd name="connsiteY1" fmla="*/ 10313 h 17895"/>
                  <a:gd name="connsiteX2" fmla="*/ 1 w 16475"/>
                  <a:gd name="connsiteY2" fmla="*/ 16313 h 17895"/>
                  <a:gd name="connsiteX3" fmla="*/ 763 w 16475"/>
                  <a:gd name="connsiteY3" fmla="*/ 17647 h 17895"/>
                  <a:gd name="connsiteX4" fmla="*/ 5907 w 16475"/>
                  <a:gd name="connsiteY4" fmla="*/ 16313 h 17895"/>
                  <a:gd name="connsiteX5" fmla="*/ 13336 w 16475"/>
                  <a:gd name="connsiteY5" fmla="*/ 11075 h 17895"/>
                  <a:gd name="connsiteX6" fmla="*/ 13527 w 16475"/>
                  <a:gd name="connsiteY6" fmla="*/ 121 h 17895"/>
                  <a:gd name="connsiteX7" fmla="*/ 13431 w 16475"/>
                  <a:gd name="connsiteY7" fmla="*/ 311 h 17895"/>
                  <a:gd name="connsiteX8" fmla="*/ 13431 w 16475"/>
                  <a:gd name="connsiteY8" fmla="*/ 311 h 1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75" h="17895">
                    <a:moveTo>
                      <a:pt x="13431" y="311"/>
                    </a:moveTo>
                    <a:cubicBezTo>
                      <a:pt x="17051" y="5169"/>
                      <a:pt x="11622" y="8122"/>
                      <a:pt x="7812" y="10313"/>
                    </a:cubicBezTo>
                    <a:cubicBezTo>
                      <a:pt x="5621" y="11551"/>
                      <a:pt x="-94" y="13075"/>
                      <a:pt x="1" y="16313"/>
                    </a:cubicBezTo>
                    <a:cubicBezTo>
                      <a:pt x="1" y="16790"/>
                      <a:pt x="287" y="17361"/>
                      <a:pt x="763" y="17647"/>
                    </a:cubicBezTo>
                    <a:cubicBezTo>
                      <a:pt x="2668" y="18409"/>
                      <a:pt x="4287" y="17266"/>
                      <a:pt x="5907" y="16313"/>
                    </a:cubicBezTo>
                    <a:cubicBezTo>
                      <a:pt x="8478" y="14694"/>
                      <a:pt x="11050" y="13075"/>
                      <a:pt x="13336" y="11075"/>
                    </a:cubicBezTo>
                    <a:cubicBezTo>
                      <a:pt x="17146" y="7836"/>
                      <a:pt x="17813" y="3074"/>
                      <a:pt x="13527" y="121"/>
                    </a:cubicBezTo>
                    <a:cubicBezTo>
                      <a:pt x="13527" y="-165"/>
                      <a:pt x="13241" y="121"/>
                      <a:pt x="13431" y="311"/>
                    </a:cubicBezTo>
                    <a:lnTo>
                      <a:pt x="13431" y="311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5" name="Freeform: Shape 71">
                <a:extLst>
                  <a:ext uri="{FF2B5EF4-FFF2-40B4-BE49-F238E27FC236}">
                    <a16:creationId xmlns:a16="http://schemas.microsoft.com/office/drawing/2014/main" id="{5102E93A-2604-4828-9764-4DD8888F6F19}"/>
                  </a:ext>
                </a:extLst>
              </p:cNvPr>
              <p:cNvSpPr/>
              <p:nvPr/>
            </p:nvSpPr>
            <p:spPr>
              <a:xfrm>
                <a:off x="6360680" y="3315705"/>
                <a:ext cx="15099" cy="5471"/>
              </a:xfrm>
              <a:custGeom>
                <a:avLst/>
                <a:gdLst>
                  <a:gd name="connsiteX0" fmla="*/ 400 w 15099"/>
                  <a:gd name="connsiteY0" fmla="*/ 5471 h 5471"/>
                  <a:gd name="connsiteX1" fmla="*/ 7067 w 15099"/>
                  <a:gd name="connsiteY1" fmla="*/ 3947 h 5471"/>
                  <a:gd name="connsiteX2" fmla="*/ 14021 w 15099"/>
                  <a:gd name="connsiteY2" fmla="*/ 3947 h 5471"/>
                  <a:gd name="connsiteX3" fmla="*/ 14497 w 15099"/>
                  <a:gd name="connsiteY3" fmla="*/ 1757 h 5471"/>
                  <a:gd name="connsiteX4" fmla="*/ 19 w 15099"/>
                  <a:gd name="connsiteY4" fmla="*/ 5185 h 5471"/>
                  <a:gd name="connsiteX5" fmla="*/ 400 w 15099"/>
                  <a:gd name="connsiteY5" fmla="*/ 5471 h 5471"/>
                  <a:gd name="connsiteX6" fmla="*/ 400 w 15099"/>
                  <a:gd name="connsiteY6" fmla="*/ 5471 h 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99" h="5471">
                    <a:moveTo>
                      <a:pt x="400" y="5471"/>
                    </a:moveTo>
                    <a:cubicBezTo>
                      <a:pt x="2591" y="4804"/>
                      <a:pt x="4686" y="4042"/>
                      <a:pt x="7067" y="3947"/>
                    </a:cubicBezTo>
                    <a:cubicBezTo>
                      <a:pt x="9353" y="3852"/>
                      <a:pt x="11735" y="3947"/>
                      <a:pt x="14021" y="3947"/>
                    </a:cubicBezTo>
                    <a:cubicBezTo>
                      <a:pt x="15259" y="3947"/>
                      <a:pt x="15449" y="2328"/>
                      <a:pt x="14497" y="1757"/>
                    </a:cubicBezTo>
                    <a:cubicBezTo>
                      <a:pt x="10020" y="-1101"/>
                      <a:pt x="1924" y="-815"/>
                      <a:pt x="19" y="5185"/>
                    </a:cubicBezTo>
                    <a:cubicBezTo>
                      <a:pt x="-76" y="5281"/>
                      <a:pt x="209" y="5471"/>
                      <a:pt x="400" y="5471"/>
                    </a:cubicBezTo>
                    <a:lnTo>
                      <a:pt x="400" y="5471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6" name="Freeform: Shape 72">
                <a:extLst>
                  <a:ext uri="{FF2B5EF4-FFF2-40B4-BE49-F238E27FC236}">
                    <a16:creationId xmlns:a16="http://schemas.microsoft.com/office/drawing/2014/main" id="{02ECC56E-5C74-45A3-B8C4-589E5594FA3C}"/>
                  </a:ext>
                </a:extLst>
              </p:cNvPr>
              <p:cNvSpPr/>
              <p:nvPr/>
            </p:nvSpPr>
            <p:spPr>
              <a:xfrm>
                <a:off x="6245187" y="3446409"/>
                <a:ext cx="30100" cy="44833"/>
              </a:xfrm>
              <a:custGeom>
                <a:avLst/>
                <a:gdLst>
                  <a:gd name="connsiteX0" fmla="*/ 27787 w 30100"/>
                  <a:gd name="connsiteY0" fmla="*/ 688 h 44833"/>
                  <a:gd name="connsiteX1" fmla="*/ 355 w 30100"/>
                  <a:gd name="connsiteY1" fmla="*/ 41646 h 44833"/>
                  <a:gd name="connsiteX2" fmla="*/ 3879 w 30100"/>
                  <a:gd name="connsiteY2" fmla="*/ 44218 h 44833"/>
                  <a:gd name="connsiteX3" fmla="*/ 30073 w 30100"/>
                  <a:gd name="connsiteY3" fmla="*/ 1546 h 44833"/>
                  <a:gd name="connsiteX4" fmla="*/ 27787 w 30100"/>
                  <a:gd name="connsiteY4" fmla="*/ 688 h 44833"/>
                  <a:gd name="connsiteX5" fmla="*/ 27787 w 30100"/>
                  <a:gd name="connsiteY5" fmla="*/ 688 h 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00" h="44833">
                    <a:moveTo>
                      <a:pt x="27787" y="688"/>
                    </a:moveTo>
                    <a:cubicBezTo>
                      <a:pt x="21405" y="16214"/>
                      <a:pt x="9784" y="27930"/>
                      <a:pt x="355" y="41646"/>
                    </a:cubicBezTo>
                    <a:cubicBezTo>
                      <a:pt x="-1074" y="43741"/>
                      <a:pt x="2164" y="45932"/>
                      <a:pt x="3879" y="44218"/>
                    </a:cubicBezTo>
                    <a:cubicBezTo>
                      <a:pt x="15785" y="32311"/>
                      <a:pt x="27406" y="18786"/>
                      <a:pt x="30073" y="1546"/>
                    </a:cubicBezTo>
                    <a:cubicBezTo>
                      <a:pt x="30358" y="307"/>
                      <a:pt x="28358" y="-740"/>
                      <a:pt x="27787" y="688"/>
                    </a:cubicBezTo>
                    <a:lnTo>
                      <a:pt x="27787" y="688"/>
                    </a:lnTo>
                    <a:close/>
                  </a:path>
                </a:pathLst>
              </a:custGeom>
              <a:solidFill>
                <a:srgbClr val="8DFF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87" name="Freeform: Shape 73">
                <a:extLst>
                  <a:ext uri="{FF2B5EF4-FFF2-40B4-BE49-F238E27FC236}">
                    <a16:creationId xmlns:a16="http://schemas.microsoft.com/office/drawing/2014/main" id="{575F458F-2A3B-40D3-ABF3-484EB1D76CCB}"/>
                  </a:ext>
                </a:extLst>
              </p:cNvPr>
              <p:cNvSpPr/>
              <p:nvPr/>
            </p:nvSpPr>
            <p:spPr>
              <a:xfrm>
                <a:off x="6273159" y="3419100"/>
                <a:ext cx="19499" cy="20929"/>
              </a:xfrm>
              <a:custGeom>
                <a:avLst/>
                <a:gdLst>
                  <a:gd name="connsiteX0" fmla="*/ 5 w 19499"/>
                  <a:gd name="connsiteY0" fmla="*/ 4185 h 20929"/>
                  <a:gd name="connsiteX1" fmla="*/ 862 w 19499"/>
                  <a:gd name="connsiteY1" fmla="*/ 11614 h 20929"/>
                  <a:gd name="connsiteX2" fmla="*/ 5815 w 19499"/>
                  <a:gd name="connsiteY2" fmla="*/ 18758 h 20929"/>
                  <a:gd name="connsiteX3" fmla="*/ 8768 w 19499"/>
                  <a:gd name="connsiteY3" fmla="*/ 19996 h 20929"/>
                  <a:gd name="connsiteX4" fmla="*/ 9530 w 19499"/>
                  <a:gd name="connsiteY4" fmla="*/ 20282 h 20929"/>
                  <a:gd name="connsiteX5" fmla="*/ 18960 w 19499"/>
                  <a:gd name="connsiteY5" fmla="*/ 16091 h 20929"/>
                  <a:gd name="connsiteX6" fmla="*/ 14007 w 19499"/>
                  <a:gd name="connsiteY6" fmla="*/ 2089 h 20929"/>
                  <a:gd name="connsiteX7" fmla="*/ 2672 w 19499"/>
                  <a:gd name="connsiteY7" fmla="*/ 470 h 20929"/>
                  <a:gd name="connsiteX8" fmla="*/ 5 w 19499"/>
                  <a:gd name="connsiteY8" fmla="*/ 4185 h 20929"/>
                  <a:gd name="connsiteX9" fmla="*/ 5 w 19499"/>
                  <a:gd name="connsiteY9" fmla="*/ 4185 h 20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499" h="20929">
                    <a:moveTo>
                      <a:pt x="5" y="4185"/>
                    </a:moveTo>
                    <a:cubicBezTo>
                      <a:pt x="196" y="6852"/>
                      <a:pt x="5" y="9043"/>
                      <a:pt x="862" y="11614"/>
                    </a:cubicBezTo>
                    <a:cubicBezTo>
                      <a:pt x="1910" y="14472"/>
                      <a:pt x="2863" y="17329"/>
                      <a:pt x="5815" y="18758"/>
                    </a:cubicBezTo>
                    <a:cubicBezTo>
                      <a:pt x="6768" y="19234"/>
                      <a:pt x="7720" y="19615"/>
                      <a:pt x="8768" y="19996"/>
                    </a:cubicBezTo>
                    <a:cubicBezTo>
                      <a:pt x="10864" y="20663"/>
                      <a:pt x="7339" y="19330"/>
                      <a:pt x="9530" y="20282"/>
                    </a:cubicBezTo>
                    <a:cubicBezTo>
                      <a:pt x="13340" y="21901"/>
                      <a:pt x="18007" y="20473"/>
                      <a:pt x="18960" y="16091"/>
                    </a:cubicBezTo>
                    <a:cubicBezTo>
                      <a:pt x="20293" y="10281"/>
                      <a:pt x="19341" y="5423"/>
                      <a:pt x="14007" y="2089"/>
                    </a:cubicBezTo>
                    <a:cubicBezTo>
                      <a:pt x="10292" y="-197"/>
                      <a:pt x="6863" y="-387"/>
                      <a:pt x="2672" y="470"/>
                    </a:cubicBezTo>
                    <a:cubicBezTo>
                      <a:pt x="1148" y="756"/>
                      <a:pt x="-90" y="2566"/>
                      <a:pt x="5" y="4185"/>
                    </a:cubicBezTo>
                    <a:lnTo>
                      <a:pt x="5" y="4185"/>
                    </a:lnTo>
                    <a:close/>
                  </a:path>
                </a:pathLst>
              </a:custGeom>
              <a:solidFill>
                <a:srgbClr val="7BB7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5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809692" y="3096958"/>
              <a:ext cx="237824" cy="498461"/>
              <a:chOff x="5809692" y="3096958"/>
              <a:chExt cx="237824" cy="498461"/>
            </a:xfrm>
          </p:grpSpPr>
          <p:sp>
            <p:nvSpPr>
              <p:cNvPr id="364" name="Freeform: Shape 76">
                <a:extLst>
                  <a:ext uri="{FF2B5EF4-FFF2-40B4-BE49-F238E27FC236}">
                    <a16:creationId xmlns:a16="http://schemas.microsoft.com/office/drawing/2014/main" id="{79CF5C86-56C4-473B-BC6E-A344A2EAEA65}"/>
                  </a:ext>
                </a:extLst>
              </p:cNvPr>
              <p:cNvSpPr/>
              <p:nvPr/>
            </p:nvSpPr>
            <p:spPr>
              <a:xfrm>
                <a:off x="5809692" y="3096958"/>
                <a:ext cx="237824" cy="498461"/>
              </a:xfrm>
              <a:custGeom>
                <a:avLst/>
                <a:gdLst>
                  <a:gd name="connsiteX0" fmla="*/ 167340 w 237824"/>
                  <a:gd name="connsiteY0" fmla="*/ 94488 h 498461"/>
                  <a:gd name="connsiteX1" fmla="*/ 148766 w 237824"/>
                  <a:gd name="connsiteY1" fmla="*/ 130112 h 498461"/>
                  <a:gd name="connsiteX2" fmla="*/ 116095 w 237824"/>
                  <a:gd name="connsiteY2" fmla="*/ 213455 h 498461"/>
                  <a:gd name="connsiteX3" fmla="*/ 26941 w 237824"/>
                  <a:gd name="connsiteY3" fmla="*/ 401955 h 498461"/>
                  <a:gd name="connsiteX4" fmla="*/ 4653 w 237824"/>
                  <a:gd name="connsiteY4" fmla="*/ 464439 h 498461"/>
                  <a:gd name="connsiteX5" fmla="*/ 176 w 237824"/>
                  <a:gd name="connsiteY5" fmla="*/ 473869 h 498461"/>
                  <a:gd name="connsiteX6" fmla="*/ 13416 w 237824"/>
                  <a:gd name="connsiteY6" fmla="*/ 494157 h 498461"/>
                  <a:gd name="connsiteX7" fmla="*/ 26560 w 237824"/>
                  <a:gd name="connsiteY7" fmla="*/ 498253 h 498461"/>
                  <a:gd name="connsiteX8" fmla="*/ 37228 w 237824"/>
                  <a:gd name="connsiteY8" fmla="*/ 487966 h 498461"/>
                  <a:gd name="connsiteX9" fmla="*/ 96093 w 237824"/>
                  <a:gd name="connsiteY9" fmla="*/ 345281 h 498461"/>
                  <a:gd name="connsiteX10" fmla="*/ 163911 w 237824"/>
                  <a:gd name="connsiteY10" fmla="*/ 193929 h 498461"/>
                  <a:gd name="connsiteX11" fmla="*/ 185152 w 237824"/>
                  <a:gd name="connsiteY11" fmla="*/ 121539 h 498461"/>
                  <a:gd name="connsiteX12" fmla="*/ 189724 w 237824"/>
                  <a:gd name="connsiteY12" fmla="*/ 107442 h 498461"/>
                  <a:gd name="connsiteX13" fmla="*/ 202582 w 237824"/>
                  <a:gd name="connsiteY13" fmla="*/ 93917 h 498461"/>
                  <a:gd name="connsiteX14" fmla="*/ 237825 w 237824"/>
                  <a:gd name="connsiteY14" fmla="*/ 0 h 498461"/>
                  <a:gd name="connsiteX15" fmla="*/ 175055 w 237824"/>
                  <a:gd name="connsiteY15" fmla="*/ 49054 h 498461"/>
                  <a:gd name="connsiteX16" fmla="*/ 167340 w 237824"/>
                  <a:gd name="connsiteY16" fmla="*/ 94488 h 498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7824" h="498461">
                    <a:moveTo>
                      <a:pt x="167340" y="94488"/>
                    </a:moveTo>
                    <a:cubicBezTo>
                      <a:pt x="163530" y="107347"/>
                      <a:pt x="155434" y="118396"/>
                      <a:pt x="148766" y="130112"/>
                    </a:cubicBezTo>
                    <a:cubicBezTo>
                      <a:pt x="134002" y="156115"/>
                      <a:pt x="126763" y="185547"/>
                      <a:pt x="116095" y="213455"/>
                    </a:cubicBezTo>
                    <a:cubicBezTo>
                      <a:pt x="91235" y="278416"/>
                      <a:pt x="47420" y="335375"/>
                      <a:pt x="26941" y="401955"/>
                    </a:cubicBezTo>
                    <a:cubicBezTo>
                      <a:pt x="20369" y="423196"/>
                      <a:pt x="16178" y="445484"/>
                      <a:pt x="4653" y="464439"/>
                    </a:cubicBezTo>
                    <a:cubicBezTo>
                      <a:pt x="2843" y="467392"/>
                      <a:pt x="843" y="470440"/>
                      <a:pt x="176" y="473869"/>
                    </a:cubicBezTo>
                    <a:cubicBezTo>
                      <a:pt x="-1253" y="482346"/>
                      <a:pt x="6272" y="489490"/>
                      <a:pt x="13416" y="494157"/>
                    </a:cubicBezTo>
                    <a:cubicBezTo>
                      <a:pt x="17416" y="496729"/>
                      <a:pt x="21988" y="499205"/>
                      <a:pt x="26560" y="498253"/>
                    </a:cubicBezTo>
                    <a:cubicBezTo>
                      <a:pt x="31513" y="497110"/>
                      <a:pt x="34657" y="492443"/>
                      <a:pt x="37228" y="487966"/>
                    </a:cubicBezTo>
                    <a:cubicBezTo>
                      <a:pt x="62851" y="443294"/>
                      <a:pt x="76662" y="393002"/>
                      <a:pt x="96093" y="345281"/>
                    </a:cubicBezTo>
                    <a:cubicBezTo>
                      <a:pt x="117048" y="294037"/>
                      <a:pt x="144575" y="245745"/>
                      <a:pt x="163911" y="193929"/>
                    </a:cubicBezTo>
                    <a:cubicBezTo>
                      <a:pt x="172769" y="170307"/>
                      <a:pt x="179818" y="146114"/>
                      <a:pt x="185152" y="121539"/>
                    </a:cubicBezTo>
                    <a:cubicBezTo>
                      <a:pt x="186199" y="116681"/>
                      <a:pt x="187247" y="111728"/>
                      <a:pt x="189724" y="107442"/>
                    </a:cubicBezTo>
                    <a:cubicBezTo>
                      <a:pt x="192867" y="102013"/>
                      <a:pt x="198010" y="98203"/>
                      <a:pt x="202582" y="93917"/>
                    </a:cubicBezTo>
                    <a:cubicBezTo>
                      <a:pt x="227728" y="70580"/>
                      <a:pt x="235920" y="34290"/>
                      <a:pt x="237825" y="0"/>
                    </a:cubicBezTo>
                    <a:cubicBezTo>
                      <a:pt x="212298" y="10001"/>
                      <a:pt x="184199" y="23241"/>
                      <a:pt x="175055" y="49054"/>
                    </a:cubicBezTo>
                    <a:cubicBezTo>
                      <a:pt x="169816" y="63437"/>
                      <a:pt x="171721" y="79629"/>
                      <a:pt x="167340" y="94488"/>
                    </a:cubicBezTo>
                    <a:close/>
                  </a:path>
                </a:pathLst>
              </a:custGeom>
              <a:solidFill>
                <a:srgbClr val="70AB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5" name="Freeform: Shape 78">
                <a:extLst>
                  <a:ext uri="{FF2B5EF4-FFF2-40B4-BE49-F238E27FC236}">
                    <a16:creationId xmlns:a16="http://schemas.microsoft.com/office/drawing/2014/main" id="{6D075360-5562-4F38-9DF1-237254B5FEFB}"/>
                  </a:ext>
                </a:extLst>
              </p:cNvPr>
              <p:cNvSpPr/>
              <p:nvPr/>
            </p:nvSpPr>
            <p:spPr>
              <a:xfrm>
                <a:off x="5934196" y="3261284"/>
                <a:ext cx="38946" cy="70771"/>
              </a:xfrm>
              <a:custGeom>
                <a:avLst/>
                <a:gdLst>
                  <a:gd name="connsiteX0" fmla="*/ 31692 w 38946"/>
                  <a:gd name="connsiteY0" fmla="*/ 2742 h 70771"/>
                  <a:gd name="connsiteX1" fmla="*/ 831 w 38946"/>
                  <a:gd name="connsiteY1" fmla="*/ 62559 h 70771"/>
                  <a:gd name="connsiteX2" fmla="*/ 9975 w 38946"/>
                  <a:gd name="connsiteY2" fmla="*/ 69227 h 70771"/>
                  <a:gd name="connsiteX3" fmla="*/ 38836 w 38946"/>
                  <a:gd name="connsiteY3" fmla="*/ 4362 h 70771"/>
                  <a:gd name="connsiteX4" fmla="*/ 31692 w 38946"/>
                  <a:gd name="connsiteY4" fmla="*/ 2742 h 70771"/>
                  <a:gd name="connsiteX5" fmla="*/ 31692 w 38946"/>
                  <a:gd name="connsiteY5" fmla="*/ 2742 h 70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46" h="70771">
                    <a:moveTo>
                      <a:pt x="31692" y="2742"/>
                    </a:moveTo>
                    <a:cubicBezTo>
                      <a:pt x="24262" y="24364"/>
                      <a:pt x="12166" y="42938"/>
                      <a:pt x="831" y="62559"/>
                    </a:cubicBezTo>
                    <a:cubicBezTo>
                      <a:pt x="-2598" y="68370"/>
                      <a:pt x="5403" y="73418"/>
                      <a:pt x="9975" y="69227"/>
                    </a:cubicBezTo>
                    <a:cubicBezTo>
                      <a:pt x="28358" y="52558"/>
                      <a:pt x="34073" y="27698"/>
                      <a:pt x="38836" y="4362"/>
                    </a:cubicBezTo>
                    <a:cubicBezTo>
                      <a:pt x="39883" y="-401"/>
                      <a:pt x="33216" y="-1734"/>
                      <a:pt x="31692" y="2742"/>
                    </a:cubicBezTo>
                    <a:lnTo>
                      <a:pt x="31692" y="2742"/>
                    </a:lnTo>
                    <a:close/>
                  </a:path>
                </a:pathLst>
              </a:custGeom>
              <a:solidFill>
                <a:srgbClr val="6AC0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6" name="Freeform: Shape 79">
                <a:extLst>
                  <a:ext uri="{FF2B5EF4-FFF2-40B4-BE49-F238E27FC236}">
                    <a16:creationId xmlns:a16="http://schemas.microsoft.com/office/drawing/2014/main" id="{E2F402EB-4662-4376-B471-BEA48FCB7D97}"/>
                  </a:ext>
                </a:extLst>
              </p:cNvPr>
              <p:cNvSpPr/>
              <p:nvPr/>
            </p:nvSpPr>
            <p:spPr>
              <a:xfrm>
                <a:off x="6005386" y="3152522"/>
                <a:ext cx="23864" cy="26463"/>
              </a:xfrm>
              <a:custGeom>
                <a:avLst/>
                <a:gdLst>
                  <a:gd name="connsiteX0" fmla="*/ 4031 w 23864"/>
                  <a:gd name="connsiteY0" fmla="*/ 26160 h 26463"/>
                  <a:gd name="connsiteX1" fmla="*/ 23557 w 23864"/>
                  <a:gd name="connsiteY1" fmla="*/ 5681 h 26463"/>
                  <a:gd name="connsiteX2" fmla="*/ 17461 w 23864"/>
                  <a:gd name="connsiteY2" fmla="*/ 1205 h 26463"/>
                  <a:gd name="connsiteX3" fmla="*/ 411 w 23864"/>
                  <a:gd name="connsiteY3" fmla="*/ 22636 h 26463"/>
                  <a:gd name="connsiteX4" fmla="*/ 4031 w 23864"/>
                  <a:gd name="connsiteY4" fmla="*/ 26160 h 26463"/>
                  <a:gd name="connsiteX5" fmla="*/ 4031 w 23864"/>
                  <a:gd name="connsiteY5" fmla="*/ 26160 h 26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64" h="26463">
                    <a:moveTo>
                      <a:pt x="4031" y="26160"/>
                    </a:moveTo>
                    <a:cubicBezTo>
                      <a:pt x="12032" y="21779"/>
                      <a:pt x="20033" y="14159"/>
                      <a:pt x="23557" y="5681"/>
                    </a:cubicBezTo>
                    <a:cubicBezTo>
                      <a:pt x="25081" y="1871"/>
                      <a:pt x="20604" y="-2034"/>
                      <a:pt x="17461" y="1205"/>
                    </a:cubicBezTo>
                    <a:cubicBezTo>
                      <a:pt x="11365" y="7491"/>
                      <a:pt x="5174" y="15206"/>
                      <a:pt x="411" y="22636"/>
                    </a:cubicBezTo>
                    <a:cubicBezTo>
                      <a:pt x="-1113" y="25017"/>
                      <a:pt x="1935" y="27303"/>
                      <a:pt x="4031" y="26160"/>
                    </a:cubicBezTo>
                    <a:lnTo>
                      <a:pt x="4031" y="26160"/>
                    </a:lnTo>
                    <a:close/>
                  </a:path>
                </a:pathLst>
              </a:custGeom>
              <a:solidFill>
                <a:srgbClr val="6AC0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7" name="Freeform: Shape 80">
                <a:extLst>
                  <a:ext uri="{FF2B5EF4-FFF2-40B4-BE49-F238E27FC236}">
                    <a16:creationId xmlns:a16="http://schemas.microsoft.com/office/drawing/2014/main" id="{35B967D3-684D-4E1B-AB68-B64BBC216B37}"/>
                  </a:ext>
                </a:extLst>
              </p:cNvPr>
              <p:cNvSpPr/>
              <p:nvPr/>
            </p:nvSpPr>
            <p:spPr>
              <a:xfrm>
                <a:off x="5985536" y="3145787"/>
                <a:ext cx="11505" cy="28612"/>
              </a:xfrm>
              <a:custGeom>
                <a:avLst/>
                <a:gdLst>
                  <a:gd name="connsiteX0" fmla="*/ 260 w 11505"/>
                  <a:gd name="connsiteY0" fmla="*/ 2035 h 28612"/>
                  <a:gd name="connsiteX1" fmla="*/ 5879 w 11505"/>
                  <a:gd name="connsiteY1" fmla="*/ 15560 h 28612"/>
                  <a:gd name="connsiteX2" fmla="*/ 6546 w 11505"/>
                  <a:gd name="connsiteY2" fmla="*/ 27371 h 28612"/>
                  <a:gd name="connsiteX3" fmla="*/ 9689 w 11505"/>
                  <a:gd name="connsiteY3" fmla="*/ 27752 h 28612"/>
                  <a:gd name="connsiteX4" fmla="*/ 1688 w 11505"/>
                  <a:gd name="connsiteY4" fmla="*/ 225 h 28612"/>
                  <a:gd name="connsiteX5" fmla="*/ 260 w 11505"/>
                  <a:gd name="connsiteY5" fmla="*/ 2035 h 28612"/>
                  <a:gd name="connsiteX6" fmla="*/ 260 w 11505"/>
                  <a:gd name="connsiteY6" fmla="*/ 2035 h 2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05" h="28612">
                    <a:moveTo>
                      <a:pt x="260" y="2035"/>
                    </a:moveTo>
                    <a:cubicBezTo>
                      <a:pt x="3593" y="5845"/>
                      <a:pt x="5403" y="10512"/>
                      <a:pt x="5879" y="15560"/>
                    </a:cubicBezTo>
                    <a:cubicBezTo>
                      <a:pt x="6356" y="19561"/>
                      <a:pt x="5689" y="23466"/>
                      <a:pt x="6546" y="27371"/>
                    </a:cubicBezTo>
                    <a:cubicBezTo>
                      <a:pt x="6832" y="28800"/>
                      <a:pt x="9023" y="29086"/>
                      <a:pt x="9689" y="27752"/>
                    </a:cubicBezTo>
                    <a:cubicBezTo>
                      <a:pt x="14261" y="18322"/>
                      <a:pt x="9689" y="6130"/>
                      <a:pt x="1688" y="225"/>
                    </a:cubicBezTo>
                    <a:cubicBezTo>
                      <a:pt x="545" y="-632"/>
                      <a:pt x="-502" y="1177"/>
                      <a:pt x="260" y="2035"/>
                    </a:cubicBezTo>
                    <a:lnTo>
                      <a:pt x="260" y="2035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8" name="Freeform: Shape 81">
                <a:extLst>
                  <a:ext uri="{FF2B5EF4-FFF2-40B4-BE49-F238E27FC236}">
                    <a16:creationId xmlns:a16="http://schemas.microsoft.com/office/drawing/2014/main" id="{156FA135-3950-4CF8-9B2A-4F5256769008}"/>
                  </a:ext>
                </a:extLst>
              </p:cNvPr>
              <p:cNvSpPr/>
              <p:nvPr/>
            </p:nvSpPr>
            <p:spPr>
              <a:xfrm>
                <a:off x="5993437" y="3132259"/>
                <a:ext cx="31508" cy="43399"/>
              </a:xfrm>
              <a:custGeom>
                <a:avLst/>
                <a:gdLst>
                  <a:gd name="connsiteX0" fmla="*/ 3027 w 31508"/>
                  <a:gd name="connsiteY0" fmla="*/ 42709 h 43399"/>
                  <a:gd name="connsiteX1" fmla="*/ 14552 w 31508"/>
                  <a:gd name="connsiteY1" fmla="*/ 24040 h 43399"/>
                  <a:gd name="connsiteX2" fmla="*/ 31316 w 31508"/>
                  <a:gd name="connsiteY2" fmla="*/ 2799 h 43399"/>
                  <a:gd name="connsiteX3" fmla="*/ 28363 w 31508"/>
                  <a:gd name="connsiteY3" fmla="*/ 513 h 43399"/>
                  <a:gd name="connsiteX4" fmla="*/ 7599 w 31508"/>
                  <a:gd name="connsiteY4" fmla="*/ 23659 h 43399"/>
                  <a:gd name="connsiteX5" fmla="*/ 455 w 31508"/>
                  <a:gd name="connsiteY5" fmla="*/ 42328 h 43399"/>
                  <a:gd name="connsiteX6" fmla="*/ 3027 w 31508"/>
                  <a:gd name="connsiteY6" fmla="*/ 42709 h 43399"/>
                  <a:gd name="connsiteX7" fmla="*/ 3027 w 31508"/>
                  <a:gd name="connsiteY7" fmla="*/ 42709 h 43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08" h="43399">
                    <a:moveTo>
                      <a:pt x="3027" y="42709"/>
                    </a:moveTo>
                    <a:cubicBezTo>
                      <a:pt x="6075" y="35851"/>
                      <a:pt x="10266" y="30231"/>
                      <a:pt x="14552" y="24040"/>
                    </a:cubicBezTo>
                    <a:cubicBezTo>
                      <a:pt x="19600" y="16706"/>
                      <a:pt x="27601" y="10991"/>
                      <a:pt x="31316" y="2799"/>
                    </a:cubicBezTo>
                    <a:cubicBezTo>
                      <a:pt x="32173" y="894"/>
                      <a:pt x="29982" y="-915"/>
                      <a:pt x="28363" y="513"/>
                    </a:cubicBezTo>
                    <a:cubicBezTo>
                      <a:pt x="20172" y="7657"/>
                      <a:pt x="13599" y="14515"/>
                      <a:pt x="7599" y="23659"/>
                    </a:cubicBezTo>
                    <a:cubicBezTo>
                      <a:pt x="3979" y="29088"/>
                      <a:pt x="-1641" y="35375"/>
                      <a:pt x="455" y="42328"/>
                    </a:cubicBezTo>
                    <a:cubicBezTo>
                      <a:pt x="741" y="43471"/>
                      <a:pt x="2455" y="43852"/>
                      <a:pt x="3027" y="42709"/>
                    </a:cubicBezTo>
                    <a:lnTo>
                      <a:pt x="3027" y="42709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9" name="Freeform: Shape 82">
                <a:extLst>
                  <a:ext uri="{FF2B5EF4-FFF2-40B4-BE49-F238E27FC236}">
                    <a16:creationId xmlns:a16="http://schemas.microsoft.com/office/drawing/2014/main" id="{DB5CC955-2471-4E04-8820-0E77CC4AD1FC}"/>
                  </a:ext>
                </a:extLst>
              </p:cNvPr>
              <p:cNvSpPr/>
              <p:nvPr/>
            </p:nvSpPr>
            <p:spPr>
              <a:xfrm>
                <a:off x="6021189" y="3125438"/>
                <a:ext cx="1634" cy="1523"/>
              </a:xfrm>
              <a:custGeom>
                <a:avLst/>
                <a:gdLst>
                  <a:gd name="connsiteX0" fmla="*/ 1563 w 1634"/>
                  <a:gd name="connsiteY0" fmla="*/ 0 h 1523"/>
                  <a:gd name="connsiteX1" fmla="*/ 39 w 1634"/>
                  <a:gd name="connsiteY1" fmla="*/ 1429 h 1523"/>
                  <a:gd name="connsiteX2" fmla="*/ 135 w 1634"/>
                  <a:gd name="connsiteY2" fmla="*/ 1524 h 1523"/>
                  <a:gd name="connsiteX3" fmla="*/ 1563 w 1634"/>
                  <a:gd name="connsiteY3" fmla="*/ 0 h 1523"/>
                  <a:gd name="connsiteX4" fmla="*/ 1563 w 1634"/>
                  <a:gd name="connsiteY4" fmla="*/ 0 h 1523"/>
                  <a:gd name="connsiteX5" fmla="*/ 1563 w 1634"/>
                  <a:gd name="connsiteY5" fmla="*/ 0 h 1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4" h="1523">
                    <a:moveTo>
                      <a:pt x="1563" y="0"/>
                    </a:moveTo>
                    <a:cubicBezTo>
                      <a:pt x="1087" y="476"/>
                      <a:pt x="611" y="1048"/>
                      <a:pt x="39" y="1429"/>
                    </a:cubicBezTo>
                    <a:cubicBezTo>
                      <a:pt x="-56" y="1429"/>
                      <a:pt x="39" y="1524"/>
                      <a:pt x="135" y="1524"/>
                    </a:cubicBezTo>
                    <a:cubicBezTo>
                      <a:pt x="706" y="1048"/>
                      <a:pt x="1182" y="571"/>
                      <a:pt x="1563" y="0"/>
                    </a:cubicBezTo>
                    <a:cubicBezTo>
                      <a:pt x="1659" y="0"/>
                      <a:pt x="1659" y="0"/>
                      <a:pt x="1563" y="0"/>
                    </a:cubicBezTo>
                    <a:lnTo>
                      <a:pt x="1563" y="0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0" name="Freeform: Shape 83">
                <a:extLst>
                  <a:ext uri="{FF2B5EF4-FFF2-40B4-BE49-F238E27FC236}">
                    <a16:creationId xmlns:a16="http://schemas.microsoft.com/office/drawing/2014/main" id="{8519FFAC-2E07-48F4-A139-B5D01CF398F5}"/>
                  </a:ext>
                </a:extLst>
              </p:cNvPr>
              <p:cNvSpPr/>
              <p:nvPr/>
            </p:nvSpPr>
            <p:spPr>
              <a:xfrm>
                <a:off x="5990398" y="3122862"/>
                <a:ext cx="36809" cy="30396"/>
              </a:xfrm>
              <a:custGeom>
                <a:avLst/>
                <a:gdLst>
                  <a:gd name="connsiteX0" fmla="*/ 540 w 36809"/>
                  <a:gd name="connsiteY0" fmla="*/ 30293 h 30396"/>
                  <a:gd name="connsiteX1" fmla="*/ 17495 w 36809"/>
                  <a:gd name="connsiteY1" fmla="*/ 13529 h 30396"/>
                  <a:gd name="connsiteX2" fmla="*/ 26639 w 36809"/>
                  <a:gd name="connsiteY2" fmla="*/ 6766 h 30396"/>
                  <a:gd name="connsiteX3" fmla="*/ 29973 w 36809"/>
                  <a:gd name="connsiteY3" fmla="*/ 9338 h 30396"/>
                  <a:gd name="connsiteX4" fmla="*/ 28734 w 36809"/>
                  <a:gd name="connsiteY4" fmla="*/ 12100 h 30396"/>
                  <a:gd name="connsiteX5" fmla="*/ 32068 w 36809"/>
                  <a:gd name="connsiteY5" fmla="*/ 14672 h 30396"/>
                  <a:gd name="connsiteX6" fmla="*/ 36450 w 36809"/>
                  <a:gd name="connsiteY6" fmla="*/ 4480 h 30396"/>
                  <a:gd name="connsiteX7" fmla="*/ 25972 w 36809"/>
                  <a:gd name="connsiteY7" fmla="*/ 861 h 30396"/>
                  <a:gd name="connsiteX8" fmla="*/ 9684 w 36809"/>
                  <a:gd name="connsiteY8" fmla="*/ 12481 h 30396"/>
                  <a:gd name="connsiteX9" fmla="*/ 64 w 36809"/>
                  <a:gd name="connsiteY9" fmla="*/ 30198 h 30396"/>
                  <a:gd name="connsiteX10" fmla="*/ 540 w 36809"/>
                  <a:gd name="connsiteY10" fmla="*/ 30293 h 30396"/>
                  <a:gd name="connsiteX11" fmla="*/ 540 w 36809"/>
                  <a:gd name="connsiteY11" fmla="*/ 30293 h 3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809" h="30396">
                    <a:moveTo>
                      <a:pt x="540" y="30293"/>
                    </a:moveTo>
                    <a:cubicBezTo>
                      <a:pt x="6732" y="25245"/>
                      <a:pt x="11780" y="19054"/>
                      <a:pt x="17495" y="13529"/>
                    </a:cubicBezTo>
                    <a:cubicBezTo>
                      <a:pt x="20257" y="10862"/>
                      <a:pt x="23496" y="8767"/>
                      <a:pt x="26639" y="6766"/>
                    </a:cubicBezTo>
                    <a:cubicBezTo>
                      <a:pt x="28830" y="5338"/>
                      <a:pt x="31306" y="6862"/>
                      <a:pt x="29973" y="9338"/>
                    </a:cubicBezTo>
                    <a:cubicBezTo>
                      <a:pt x="29496" y="10291"/>
                      <a:pt x="29115" y="11148"/>
                      <a:pt x="28734" y="12100"/>
                    </a:cubicBezTo>
                    <a:cubicBezTo>
                      <a:pt x="27972" y="14101"/>
                      <a:pt x="30544" y="15434"/>
                      <a:pt x="32068" y="14672"/>
                    </a:cubicBezTo>
                    <a:cubicBezTo>
                      <a:pt x="35211" y="13148"/>
                      <a:pt x="37783" y="8005"/>
                      <a:pt x="36450" y="4480"/>
                    </a:cubicBezTo>
                    <a:cubicBezTo>
                      <a:pt x="34640" y="-377"/>
                      <a:pt x="30449" y="-758"/>
                      <a:pt x="25972" y="861"/>
                    </a:cubicBezTo>
                    <a:cubicBezTo>
                      <a:pt x="19686" y="3052"/>
                      <a:pt x="14256" y="7814"/>
                      <a:pt x="9684" y="12481"/>
                    </a:cubicBezTo>
                    <a:cubicBezTo>
                      <a:pt x="5493" y="16672"/>
                      <a:pt x="-698" y="23816"/>
                      <a:pt x="64" y="30198"/>
                    </a:cubicBezTo>
                    <a:cubicBezTo>
                      <a:pt x="64" y="30388"/>
                      <a:pt x="350" y="30484"/>
                      <a:pt x="540" y="30293"/>
                    </a:cubicBezTo>
                    <a:lnTo>
                      <a:pt x="540" y="30293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1" name="Freeform: Shape 84">
                <a:extLst>
                  <a:ext uri="{FF2B5EF4-FFF2-40B4-BE49-F238E27FC236}">
                    <a16:creationId xmlns:a16="http://schemas.microsoft.com/office/drawing/2014/main" id="{B7CB908A-D394-480F-A888-DE24AE4068EB}"/>
                  </a:ext>
                </a:extLst>
              </p:cNvPr>
              <p:cNvSpPr/>
              <p:nvPr/>
            </p:nvSpPr>
            <p:spPr>
              <a:xfrm>
                <a:off x="6001783" y="3119599"/>
                <a:ext cx="6209" cy="15247"/>
              </a:xfrm>
              <a:custGeom>
                <a:avLst/>
                <a:gdLst>
                  <a:gd name="connsiteX0" fmla="*/ 967 w 6209"/>
                  <a:gd name="connsiteY0" fmla="*/ 2505 h 15247"/>
                  <a:gd name="connsiteX1" fmla="*/ 1824 w 6209"/>
                  <a:gd name="connsiteY1" fmla="*/ 7077 h 15247"/>
                  <a:gd name="connsiteX2" fmla="*/ 205 w 6209"/>
                  <a:gd name="connsiteY2" fmla="*/ 13173 h 15247"/>
                  <a:gd name="connsiteX3" fmla="*/ 2110 w 6209"/>
                  <a:gd name="connsiteY3" fmla="*/ 15078 h 15247"/>
                  <a:gd name="connsiteX4" fmla="*/ 6206 w 6209"/>
                  <a:gd name="connsiteY4" fmla="*/ 5838 h 15247"/>
                  <a:gd name="connsiteX5" fmla="*/ 681 w 6209"/>
                  <a:gd name="connsiteY5" fmla="*/ 600 h 15247"/>
                  <a:gd name="connsiteX6" fmla="*/ 967 w 6209"/>
                  <a:gd name="connsiteY6" fmla="*/ 2505 h 15247"/>
                  <a:gd name="connsiteX7" fmla="*/ 967 w 6209"/>
                  <a:gd name="connsiteY7" fmla="*/ 2505 h 1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09" h="15247">
                    <a:moveTo>
                      <a:pt x="967" y="2505"/>
                    </a:moveTo>
                    <a:cubicBezTo>
                      <a:pt x="2872" y="2790"/>
                      <a:pt x="2110" y="5743"/>
                      <a:pt x="1824" y="7077"/>
                    </a:cubicBezTo>
                    <a:cubicBezTo>
                      <a:pt x="1443" y="8982"/>
                      <a:pt x="1348" y="11553"/>
                      <a:pt x="205" y="13173"/>
                    </a:cubicBezTo>
                    <a:cubicBezTo>
                      <a:pt x="-557" y="14316"/>
                      <a:pt x="967" y="15744"/>
                      <a:pt x="2110" y="15078"/>
                    </a:cubicBezTo>
                    <a:cubicBezTo>
                      <a:pt x="5063" y="13173"/>
                      <a:pt x="6206" y="9172"/>
                      <a:pt x="6206" y="5838"/>
                    </a:cubicBezTo>
                    <a:cubicBezTo>
                      <a:pt x="6301" y="2695"/>
                      <a:pt x="4491" y="-1591"/>
                      <a:pt x="681" y="600"/>
                    </a:cubicBezTo>
                    <a:cubicBezTo>
                      <a:pt x="15" y="981"/>
                      <a:pt x="110" y="2409"/>
                      <a:pt x="967" y="2505"/>
                    </a:cubicBezTo>
                    <a:lnTo>
                      <a:pt x="967" y="2505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2" name="Freeform: Shape 85">
                <a:extLst>
                  <a:ext uri="{FF2B5EF4-FFF2-40B4-BE49-F238E27FC236}">
                    <a16:creationId xmlns:a16="http://schemas.microsoft.com/office/drawing/2014/main" id="{9DC8BC87-B7A2-4F38-B175-A942CC6E570B}"/>
                  </a:ext>
                </a:extLst>
              </p:cNvPr>
              <p:cNvSpPr/>
              <p:nvPr/>
            </p:nvSpPr>
            <p:spPr>
              <a:xfrm>
                <a:off x="6017304" y="3107321"/>
                <a:ext cx="13592" cy="20151"/>
              </a:xfrm>
              <a:custGeom>
                <a:avLst/>
                <a:gdLst>
                  <a:gd name="connsiteX0" fmla="*/ 9259 w 13592"/>
                  <a:gd name="connsiteY0" fmla="*/ 305 h 20151"/>
                  <a:gd name="connsiteX1" fmla="*/ 6211 w 13592"/>
                  <a:gd name="connsiteY1" fmla="*/ 11354 h 20151"/>
                  <a:gd name="connsiteX2" fmla="*/ 115 w 13592"/>
                  <a:gd name="connsiteY2" fmla="*/ 19069 h 20151"/>
                  <a:gd name="connsiteX3" fmla="*/ 1162 w 13592"/>
                  <a:gd name="connsiteY3" fmla="*/ 20117 h 20151"/>
                  <a:gd name="connsiteX4" fmla="*/ 5830 w 13592"/>
                  <a:gd name="connsiteY4" fmla="*/ 17545 h 20151"/>
                  <a:gd name="connsiteX5" fmla="*/ 11830 w 13592"/>
                  <a:gd name="connsiteY5" fmla="*/ 10687 h 20151"/>
                  <a:gd name="connsiteX6" fmla="*/ 9354 w 13592"/>
                  <a:gd name="connsiteY6" fmla="*/ 19 h 20151"/>
                  <a:gd name="connsiteX7" fmla="*/ 9259 w 13592"/>
                  <a:gd name="connsiteY7" fmla="*/ 305 h 20151"/>
                  <a:gd name="connsiteX8" fmla="*/ 9259 w 13592"/>
                  <a:gd name="connsiteY8" fmla="*/ 305 h 2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92" h="20151">
                    <a:moveTo>
                      <a:pt x="9259" y="305"/>
                    </a:moveTo>
                    <a:cubicBezTo>
                      <a:pt x="14021" y="4115"/>
                      <a:pt x="9449" y="8306"/>
                      <a:pt x="6211" y="11354"/>
                    </a:cubicBezTo>
                    <a:cubicBezTo>
                      <a:pt x="4401" y="13068"/>
                      <a:pt x="-838" y="15926"/>
                      <a:pt x="115" y="19069"/>
                    </a:cubicBezTo>
                    <a:cubicBezTo>
                      <a:pt x="305" y="19545"/>
                      <a:pt x="686" y="20022"/>
                      <a:pt x="1162" y="20117"/>
                    </a:cubicBezTo>
                    <a:cubicBezTo>
                      <a:pt x="3258" y="20403"/>
                      <a:pt x="4496" y="18879"/>
                      <a:pt x="5830" y="17545"/>
                    </a:cubicBezTo>
                    <a:cubicBezTo>
                      <a:pt x="8020" y="15354"/>
                      <a:pt x="10021" y="13164"/>
                      <a:pt x="11830" y="10687"/>
                    </a:cubicBezTo>
                    <a:cubicBezTo>
                      <a:pt x="14688" y="6687"/>
                      <a:pt x="14212" y="1829"/>
                      <a:pt x="9354" y="19"/>
                    </a:cubicBezTo>
                    <a:cubicBezTo>
                      <a:pt x="9259" y="-76"/>
                      <a:pt x="9068" y="210"/>
                      <a:pt x="9259" y="305"/>
                    </a:cubicBezTo>
                    <a:lnTo>
                      <a:pt x="9259" y="305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3" name="Freeform: Shape 86">
                <a:extLst>
                  <a:ext uri="{FF2B5EF4-FFF2-40B4-BE49-F238E27FC236}">
                    <a16:creationId xmlns:a16="http://schemas.microsoft.com/office/drawing/2014/main" id="{28832B5B-26E8-4623-A781-A908FE7D90C8}"/>
                  </a:ext>
                </a:extLst>
              </p:cNvPr>
              <p:cNvSpPr/>
              <p:nvPr/>
            </p:nvSpPr>
            <p:spPr>
              <a:xfrm>
                <a:off x="6029325" y="3107589"/>
                <a:ext cx="14156" cy="7682"/>
              </a:xfrm>
              <a:custGeom>
                <a:avLst/>
                <a:gdLst>
                  <a:gd name="connsiteX0" fmla="*/ 476 w 14156"/>
                  <a:gd name="connsiteY0" fmla="*/ 7657 h 7682"/>
                  <a:gd name="connsiteX1" fmla="*/ 6572 w 14156"/>
                  <a:gd name="connsiteY1" fmla="*/ 4514 h 7682"/>
                  <a:gd name="connsiteX2" fmla="*/ 13335 w 14156"/>
                  <a:gd name="connsiteY2" fmla="*/ 2799 h 7682"/>
                  <a:gd name="connsiteX3" fmla="*/ 13335 w 14156"/>
                  <a:gd name="connsiteY3" fmla="*/ 513 h 7682"/>
                  <a:gd name="connsiteX4" fmla="*/ 0 w 14156"/>
                  <a:gd name="connsiteY4" fmla="*/ 7371 h 7682"/>
                  <a:gd name="connsiteX5" fmla="*/ 476 w 14156"/>
                  <a:gd name="connsiteY5" fmla="*/ 7657 h 7682"/>
                  <a:gd name="connsiteX6" fmla="*/ 476 w 14156"/>
                  <a:gd name="connsiteY6" fmla="*/ 7657 h 7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56" h="7682">
                    <a:moveTo>
                      <a:pt x="476" y="7657"/>
                    </a:moveTo>
                    <a:cubicBezTo>
                      <a:pt x="2477" y="6514"/>
                      <a:pt x="4286" y="5181"/>
                      <a:pt x="6572" y="4514"/>
                    </a:cubicBezTo>
                    <a:cubicBezTo>
                      <a:pt x="8763" y="3847"/>
                      <a:pt x="11049" y="3466"/>
                      <a:pt x="13335" y="2799"/>
                    </a:cubicBezTo>
                    <a:cubicBezTo>
                      <a:pt x="14478" y="2514"/>
                      <a:pt x="14383" y="894"/>
                      <a:pt x="13335" y="513"/>
                    </a:cubicBezTo>
                    <a:cubicBezTo>
                      <a:pt x="8192" y="-1106"/>
                      <a:pt x="381" y="1085"/>
                      <a:pt x="0" y="7371"/>
                    </a:cubicBezTo>
                    <a:cubicBezTo>
                      <a:pt x="0" y="7562"/>
                      <a:pt x="286" y="7752"/>
                      <a:pt x="476" y="7657"/>
                    </a:cubicBezTo>
                    <a:lnTo>
                      <a:pt x="476" y="7657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4" name="Freeform: Shape 87">
                <a:extLst>
                  <a:ext uri="{FF2B5EF4-FFF2-40B4-BE49-F238E27FC236}">
                    <a16:creationId xmlns:a16="http://schemas.microsoft.com/office/drawing/2014/main" id="{E97B2C5E-5272-4D9A-B197-90DD3F709E37}"/>
                  </a:ext>
                </a:extLst>
              </p:cNvPr>
              <p:cNvSpPr/>
              <p:nvPr/>
            </p:nvSpPr>
            <p:spPr>
              <a:xfrm>
                <a:off x="5957736" y="3257776"/>
                <a:ext cx="19599" cy="49919"/>
              </a:xfrm>
              <a:custGeom>
                <a:avLst/>
                <a:gdLst>
                  <a:gd name="connsiteX0" fmla="*/ 16915 w 19599"/>
                  <a:gd name="connsiteY0" fmla="*/ 916 h 49919"/>
                  <a:gd name="connsiteX1" fmla="*/ 151 w 19599"/>
                  <a:gd name="connsiteY1" fmla="*/ 47303 h 49919"/>
                  <a:gd name="connsiteX2" fmla="*/ 4247 w 19599"/>
                  <a:gd name="connsiteY2" fmla="*/ 48827 h 49919"/>
                  <a:gd name="connsiteX3" fmla="*/ 19392 w 19599"/>
                  <a:gd name="connsiteY3" fmla="*/ 1107 h 49919"/>
                  <a:gd name="connsiteX4" fmla="*/ 16915 w 19599"/>
                  <a:gd name="connsiteY4" fmla="*/ 916 h 49919"/>
                  <a:gd name="connsiteX5" fmla="*/ 16915 w 19599"/>
                  <a:gd name="connsiteY5" fmla="*/ 916 h 4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99" h="49919">
                    <a:moveTo>
                      <a:pt x="16915" y="916"/>
                    </a:moveTo>
                    <a:cubicBezTo>
                      <a:pt x="14534" y="17585"/>
                      <a:pt x="5961" y="31777"/>
                      <a:pt x="151" y="47303"/>
                    </a:cubicBezTo>
                    <a:cubicBezTo>
                      <a:pt x="-801" y="49779"/>
                      <a:pt x="3009" y="50922"/>
                      <a:pt x="4247" y="48827"/>
                    </a:cubicBezTo>
                    <a:cubicBezTo>
                      <a:pt x="12915" y="34349"/>
                      <a:pt x="21011" y="18442"/>
                      <a:pt x="19392" y="1107"/>
                    </a:cubicBezTo>
                    <a:cubicBezTo>
                      <a:pt x="19296" y="-132"/>
                      <a:pt x="17106" y="-513"/>
                      <a:pt x="16915" y="916"/>
                    </a:cubicBezTo>
                    <a:lnTo>
                      <a:pt x="16915" y="916"/>
                    </a:lnTo>
                    <a:close/>
                  </a:path>
                </a:pathLst>
              </a:custGeom>
              <a:solidFill>
                <a:srgbClr val="79DC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75" name="Freeform: Shape 88">
                <a:extLst>
                  <a:ext uri="{FF2B5EF4-FFF2-40B4-BE49-F238E27FC236}">
                    <a16:creationId xmlns:a16="http://schemas.microsoft.com/office/drawing/2014/main" id="{05F1D03C-3146-4B30-BDC9-F2BB13E5B0F0}"/>
                  </a:ext>
                </a:extLst>
              </p:cNvPr>
              <p:cNvSpPr/>
              <p:nvPr/>
            </p:nvSpPr>
            <p:spPr>
              <a:xfrm>
                <a:off x="5968963" y="3229151"/>
                <a:ext cx="21405" cy="19639"/>
              </a:xfrm>
              <a:custGeom>
                <a:avLst/>
                <a:gdLst>
                  <a:gd name="connsiteX0" fmla="*/ 163 w 21405"/>
                  <a:gd name="connsiteY0" fmla="*/ 6396 h 19639"/>
                  <a:gd name="connsiteX1" fmla="*/ 3116 w 21405"/>
                  <a:gd name="connsiteY1" fmla="*/ 13826 h 19639"/>
                  <a:gd name="connsiteX2" fmla="*/ 7879 w 21405"/>
                  <a:gd name="connsiteY2" fmla="*/ 18398 h 19639"/>
                  <a:gd name="connsiteX3" fmla="*/ 12451 w 21405"/>
                  <a:gd name="connsiteY3" fmla="*/ 19445 h 19639"/>
                  <a:gd name="connsiteX4" fmla="*/ 13403 w 21405"/>
                  <a:gd name="connsiteY4" fmla="*/ 19541 h 19639"/>
                  <a:gd name="connsiteX5" fmla="*/ 21404 w 21405"/>
                  <a:gd name="connsiteY5" fmla="*/ 12968 h 19639"/>
                  <a:gd name="connsiteX6" fmla="*/ 12641 w 21405"/>
                  <a:gd name="connsiteY6" fmla="*/ 586 h 19639"/>
                  <a:gd name="connsiteX7" fmla="*/ 1783 w 21405"/>
                  <a:gd name="connsiteY7" fmla="*/ 1919 h 19639"/>
                  <a:gd name="connsiteX8" fmla="*/ 163 w 21405"/>
                  <a:gd name="connsiteY8" fmla="*/ 6396 h 19639"/>
                  <a:gd name="connsiteX9" fmla="*/ 163 w 21405"/>
                  <a:gd name="connsiteY9" fmla="*/ 6396 h 1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405" h="19639">
                    <a:moveTo>
                      <a:pt x="163" y="6396"/>
                    </a:moveTo>
                    <a:cubicBezTo>
                      <a:pt x="1021" y="9063"/>
                      <a:pt x="1592" y="11444"/>
                      <a:pt x="3116" y="13826"/>
                    </a:cubicBezTo>
                    <a:cubicBezTo>
                      <a:pt x="4450" y="15826"/>
                      <a:pt x="5783" y="17255"/>
                      <a:pt x="7879" y="18398"/>
                    </a:cubicBezTo>
                    <a:cubicBezTo>
                      <a:pt x="9307" y="19160"/>
                      <a:pt x="10831" y="19541"/>
                      <a:pt x="12451" y="19445"/>
                    </a:cubicBezTo>
                    <a:cubicBezTo>
                      <a:pt x="14737" y="19541"/>
                      <a:pt x="11022" y="19160"/>
                      <a:pt x="13403" y="19541"/>
                    </a:cubicBezTo>
                    <a:cubicBezTo>
                      <a:pt x="17499" y="20207"/>
                      <a:pt x="21499" y="17445"/>
                      <a:pt x="21404" y="12968"/>
                    </a:cubicBezTo>
                    <a:cubicBezTo>
                      <a:pt x="21214" y="6777"/>
                      <a:pt x="18737" y="2491"/>
                      <a:pt x="12641" y="586"/>
                    </a:cubicBezTo>
                    <a:cubicBezTo>
                      <a:pt x="8641" y="-652"/>
                      <a:pt x="5402" y="205"/>
                      <a:pt x="1783" y="1919"/>
                    </a:cubicBezTo>
                    <a:cubicBezTo>
                      <a:pt x="259" y="2777"/>
                      <a:pt x="-313" y="4872"/>
                      <a:pt x="163" y="6396"/>
                    </a:cubicBezTo>
                    <a:lnTo>
                      <a:pt x="163" y="6396"/>
                    </a:lnTo>
                    <a:close/>
                  </a:path>
                </a:pathLst>
              </a:custGeom>
              <a:solidFill>
                <a:srgbClr val="517A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6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894284" y="3095534"/>
              <a:ext cx="269194" cy="575500"/>
              <a:chOff x="5894284" y="3095534"/>
              <a:chExt cx="269194" cy="575500"/>
            </a:xfrm>
          </p:grpSpPr>
          <p:sp>
            <p:nvSpPr>
              <p:cNvPr id="345" name="Freeform: Shape 91">
                <a:extLst>
                  <a:ext uri="{FF2B5EF4-FFF2-40B4-BE49-F238E27FC236}">
                    <a16:creationId xmlns:a16="http://schemas.microsoft.com/office/drawing/2014/main" id="{385DD3E1-12C7-476C-A638-943A23EACBA3}"/>
                  </a:ext>
                </a:extLst>
              </p:cNvPr>
              <p:cNvSpPr/>
              <p:nvPr/>
            </p:nvSpPr>
            <p:spPr>
              <a:xfrm>
                <a:off x="5894284" y="3095534"/>
                <a:ext cx="267882" cy="575500"/>
              </a:xfrm>
              <a:custGeom>
                <a:avLst/>
                <a:gdLst>
                  <a:gd name="connsiteX0" fmla="*/ 245721 w 267882"/>
                  <a:gd name="connsiteY0" fmla="*/ 147061 h 575500"/>
                  <a:gd name="connsiteX1" fmla="*/ 228386 w 267882"/>
                  <a:gd name="connsiteY1" fmla="*/ 195543 h 575500"/>
                  <a:gd name="connsiteX2" fmla="*/ 183142 w 267882"/>
                  <a:gd name="connsiteY2" fmla="*/ 308224 h 575500"/>
                  <a:gd name="connsiteX3" fmla="*/ 140946 w 267882"/>
                  <a:gd name="connsiteY3" fmla="*/ 385948 h 575500"/>
                  <a:gd name="connsiteX4" fmla="*/ 88940 w 267882"/>
                  <a:gd name="connsiteY4" fmla="*/ 498629 h 575500"/>
                  <a:gd name="connsiteX5" fmla="*/ 65984 w 267882"/>
                  <a:gd name="connsiteY5" fmla="*/ 531204 h 575500"/>
                  <a:gd name="connsiteX6" fmla="*/ 46077 w 267882"/>
                  <a:gd name="connsiteY6" fmla="*/ 571304 h 575500"/>
                  <a:gd name="connsiteX7" fmla="*/ 39600 w 267882"/>
                  <a:gd name="connsiteY7" fmla="*/ 575495 h 575500"/>
                  <a:gd name="connsiteX8" fmla="*/ 33218 w 267882"/>
                  <a:gd name="connsiteY8" fmla="*/ 573114 h 575500"/>
                  <a:gd name="connsiteX9" fmla="*/ 4643 w 267882"/>
                  <a:gd name="connsiteY9" fmla="*/ 554540 h 575500"/>
                  <a:gd name="connsiteX10" fmla="*/ 452 w 267882"/>
                  <a:gd name="connsiteY10" fmla="*/ 550445 h 575500"/>
                  <a:gd name="connsiteX11" fmla="*/ 1786 w 267882"/>
                  <a:gd name="connsiteY11" fmla="*/ 542348 h 575500"/>
                  <a:gd name="connsiteX12" fmla="*/ 20931 w 267882"/>
                  <a:gd name="connsiteY12" fmla="*/ 502343 h 575500"/>
                  <a:gd name="connsiteX13" fmla="*/ 152852 w 267882"/>
                  <a:gd name="connsiteY13" fmla="*/ 275553 h 575500"/>
                  <a:gd name="connsiteX14" fmla="*/ 194096 w 267882"/>
                  <a:gd name="connsiteY14" fmla="*/ 205163 h 575500"/>
                  <a:gd name="connsiteX15" fmla="*/ 206097 w 267882"/>
                  <a:gd name="connsiteY15" fmla="*/ 163063 h 575500"/>
                  <a:gd name="connsiteX16" fmla="*/ 219908 w 267882"/>
                  <a:gd name="connsiteY16" fmla="*/ 92102 h 575500"/>
                  <a:gd name="connsiteX17" fmla="*/ 236863 w 267882"/>
                  <a:gd name="connsiteY17" fmla="*/ 8567 h 575500"/>
                  <a:gd name="connsiteX18" fmla="*/ 244864 w 267882"/>
                  <a:gd name="connsiteY18" fmla="*/ 566 h 575500"/>
                  <a:gd name="connsiteX19" fmla="*/ 259151 w 267882"/>
                  <a:gd name="connsiteY19" fmla="*/ 6377 h 575500"/>
                  <a:gd name="connsiteX20" fmla="*/ 263914 w 267882"/>
                  <a:gd name="connsiteY20" fmla="*/ 22093 h 575500"/>
                  <a:gd name="connsiteX21" fmla="*/ 267819 w 267882"/>
                  <a:gd name="connsiteY21" fmla="*/ 89054 h 575500"/>
                  <a:gd name="connsiteX22" fmla="*/ 263819 w 267882"/>
                  <a:gd name="connsiteY22" fmla="*/ 117248 h 575500"/>
                  <a:gd name="connsiteX23" fmla="*/ 245721 w 267882"/>
                  <a:gd name="connsiteY23" fmla="*/ 147061 h 575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7882" h="575500">
                    <a:moveTo>
                      <a:pt x="245721" y="147061"/>
                    </a:moveTo>
                    <a:cubicBezTo>
                      <a:pt x="236958" y="161920"/>
                      <a:pt x="232958" y="178970"/>
                      <a:pt x="228386" y="195543"/>
                    </a:cubicBezTo>
                    <a:cubicBezTo>
                      <a:pt x="217432" y="234596"/>
                      <a:pt x="202192" y="272410"/>
                      <a:pt x="183142" y="308224"/>
                    </a:cubicBezTo>
                    <a:cubicBezTo>
                      <a:pt x="169235" y="334227"/>
                      <a:pt x="153329" y="359183"/>
                      <a:pt x="140946" y="385948"/>
                    </a:cubicBezTo>
                    <a:cubicBezTo>
                      <a:pt x="123515" y="423572"/>
                      <a:pt x="112943" y="464910"/>
                      <a:pt x="88940" y="498629"/>
                    </a:cubicBezTo>
                    <a:cubicBezTo>
                      <a:pt x="81224" y="509487"/>
                      <a:pt x="72176" y="519393"/>
                      <a:pt x="65984" y="531204"/>
                    </a:cubicBezTo>
                    <a:cubicBezTo>
                      <a:pt x="59031" y="544444"/>
                      <a:pt x="55697" y="559874"/>
                      <a:pt x="46077" y="571304"/>
                    </a:cubicBezTo>
                    <a:cubicBezTo>
                      <a:pt x="44363" y="573305"/>
                      <a:pt x="42267" y="575305"/>
                      <a:pt x="39600" y="575495"/>
                    </a:cubicBezTo>
                    <a:cubicBezTo>
                      <a:pt x="37314" y="575591"/>
                      <a:pt x="35219" y="574352"/>
                      <a:pt x="33218" y="573114"/>
                    </a:cubicBezTo>
                    <a:cubicBezTo>
                      <a:pt x="23693" y="566923"/>
                      <a:pt x="14168" y="560732"/>
                      <a:pt x="4643" y="554540"/>
                    </a:cubicBezTo>
                    <a:cubicBezTo>
                      <a:pt x="3024" y="553493"/>
                      <a:pt x="1214" y="552254"/>
                      <a:pt x="452" y="550445"/>
                    </a:cubicBezTo>
                    <a:cubicBezTo>
                      <a:pt x="-691" y="547873"/>
                      <a:pt x="548" y="544920"/>
                      <a:pt x="1786" y="542348"/>
                    </a:cubicBezTo>
                    <a:cubicBezTo>
                      <a:pt x="8168" y="529013"/>
                      <a:pt x="14454" y="515583"/>
                      <a:pt x="20931" y="502343"/>
                    </a:cubicBezTo>
                    <a:cubicBezTo>
                      <a:pt x="59412" y="423667"/>
                      <a:pt x="103513" y="347848"/>
                      <a:pt x="152852" y="275553"/>
                    </a:cubicBezTo>
                    <a:cubicBezTo>
                      <a:pt x="168188" y="253074"/>
                      <a:pt x="184285" y="230595"/>
                      <a:pt x="194096" y="205163"/>
                    </a:cubicBezTo>
                    <a:cubicBezTo>
                      <a:pt x="199334" y="191543"/>
                      <a:pt x="202763" y="177255"/>
                      <a:pt x="206097" y="163063"/>
                    </a:cubicBezTo>
                    <a:cubicBezTo>
                      <a:pt x="211622" y="139631"/>
                      <a:pt x="217241" y="116105"/>
                      <a:pt x="219908" y="92102"/>
                    </a:cubicBezTo>
                    <a:cubicBezTo>
                      <a:pt x="223052" y="63622"/>
                      <a:pt x="222385" y="33332"/>
                      <a:pt x="236863" y="8567"/>
                    </a:cubicBezTo>
                    <a:cubicBezTo>
                      <a:pt x="238768" y="5234"/>
                      <a:pt x="241244" y="1900"/>
                      <a:pt x="244864" y="566"/>
                    </a:cubicBezTo>
                    <a:cubicBezTo>
                      <a:pt x="250007" y="-1339"/>
                      <a:pt x="256008" y="1805"/>
                      <a:pt x="259151" y="6377"/>
                    </a:cubicBezTo>
                    <a:cubicBezTo>
                      <a:pt x="262295" y="10949"/>
                      <a:pt x="263152" y="16568"/>
                      <a:pt x="263914" y="22093"/>
                    </a:cubicBezTo>
                    <a:cubicBezTo>
                      <a:pt x="266867" y="44286"/>
                      <a:pt x="268200" y="66670"/>
                      <a:pt x="267819" y="89054"/>
                    </a:cubicBezTo>
                    <a:cubicBezTo>
                      <a:pt x="267629" y="98579"/>
                      <a:pt x="267152" y="108294"/>
                      <a:pt x="263819" y="117248"/>
                    </a:cubicBezTo>
                    <a:cubicBezTo>
                      <a:pt x="259723" y="128106"/>
                      <a:pt x="251627" y="137060"/>
                      <a:pt x="245721" y="147061"/>
                    </a:cubicBezTo>
                    <a:close/>
                  </a:path>
                </a:pathLst>
              </a:custGeom>
              <a:solidFill>
                <a:srgbClr val="9ACF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6" name="Freeform: Shape 93">
                <a:extLst>
                  <a:ext uri="{FF2B5EF4-FFF2-40B4-BE49-F238E27FC236}">
                    <a16:creationId xmlns:a16="http://schemas.microsoft.com/office/drawing/2014/main" id="{DCC7E404-14F3-4CB5-A725-C16064268487}"/>
                  </a:ext>
                </a:extLst>
              </p:cNvPr>
              <p:cNvSpPr/>
              <p:nvPr/>
            </p:nvSpPr>
            <p:spPr>
              <a:xfrm>
                <a:off x="6141193" y="3146465"/>
                <a:ext cx="17524" cy="68565"/>
              </a:xfrm>
              <a:custGeom>
                <a:avLst/>
                <a:gdLst>
                  <a:gd name="connsiteX0" fmla="*/ 6623 w 17524"/>
                  <a:gd name="connsiteY0" fmla="*/ 1737 h 68565"/>
                  <a:gd name="connsiteX1" fmla="*/ 5861 w 17524"/>
                  <a:gd name="connsiteY1" fmla="*/ 28312 h 68565"/>
                  <a:gd name="connsiteX2" fmla="*/ 146 w 17524"/>
                  <a:gd name="connsiteY2" fmla="*/ 63840 h 68565"/>
                  <a:gd name="connsiteX3" fmla="*/ 9481 w 17524"/>
                  <a:gd name="connsiteY3" fmla="*/ 66031 h 68565"/>
                  <a:gd name="connsiteX4" fmla="*/ 12814 w 17524"/>
                  <a:gd name="connsiteY4" fmla="*/ 2309 h 68565"/>
                  <a:gd name="connsiteX5" fmla="*/ 6623 w 17524"/>
                  <a:gd name="connsiteY5" fmla="*/ 1737 h 68565"/>
                  <a:gd name="connsiteX6" fmla="*/ 6623 w 17524"/>
                  <a:gd name="connsiteY6" fmla="*/ 1737 h 68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24" h="68565">
                    <a:moveTo>
                      <a:pt x="6623" y="1737"/>
                    </a:moveTo>
                    <a:cubicBezTo>
                      <a:pt x="3289" y="10215"/>
                      <a:pt x="5766" y="19454"/>
                      <a:pt x="5861" y="28312"/>
                    </a:cubicBezTo>
                    <a:cubicBezTo>
                      <a:pt x="5956" y="40599"/>
                      <a:pt x="-1092" y="51553"/>
                      <a:pt x="146" y="63840"/>
                    </a:cubicBezTo>
                    <a:cubicBezTo>
                      <a:pt x="622" y="68889"/>
                      <a:pt x="6813" y="70317"/>
                      <a:pt x="9481" y="66031"/>
                    </a:cubicBezTo>
                    <a:cubicBezTo>
                      <a:pt x="22244" y="46124"/>
                      <a:pt x="17005" y="23740"/>
                      <a:pt x="12814" y="2309"/>
                    </a:cubicBezTo>
                    <a:cubicBezTo>
                      <a:pt x="12243" y="-358"/>
                      <a:pt x="7671" y="-930"/>
                      <a:pt x="6623" y="1737"/>
                    </a:cubicBezTo>
                    <a:lnTo>
                      <a:pt x="6623" y="1737"/>
                    </a:lnTo>
                    <a:close/>
                  </a:path>
                </a:pathLst>
              </a:custGeom>
              <a:solidFill>
                <a:srgbClr val="93E3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7" name="Freeform: Shape 94">
                <a:extLst>
                  <a:ext uri="{FF2B5EF4-FFF2-40B4-BE49-F238E27FC236}">
                    <a16:creationId xmlns:a16="http://schemas.microsoft.com/office/drawing/2014/main" id="{9B4206AE-F74D-400D-BAAB-AC54148DACE0}"/>
                  </a:ext>
                </a:extLst>
              </p:cNvPr>
              <p:cNvSpPr/>
              <p:nvPr/>
            </p:nvSpPr>
            <p:spPr>
              <a:xfrm>
                <a:off x="5968871" y="3521422"/>
                <a:ext cx="42004" cy="69599"/>
              </a:xfrm>
              <a:custGeom>
                <a:avLst/>
                <a:gdLst>
                  <a:gd name="connsiteX0" fmla="*/ 35212 w 42004"/>
                  <a:gd name="connsiteY0" fmla="*/ 1970 h 69599"/>
                  <a:gd name="connsiteX1" fmla="*/ 19591 w 42004"/>
                  <a:gd name="connsiteY1" fmla="*/ 32545 h 69599"/>
                  <a:gd name="connsiteX2" fmla="*/ 732 w 42004"/>
                  <a:gd name="connsiteY2" fmla="*/ 60739 h 69599"/>
                  <a:gd name="connsiteX3" fmla="*/ 7590 w 42004"/>
                  <a:gd name="connsiteY3" fmla="*/ 69216 h 69599"/>
                  <a:gd name="connsiteX4" fmla="*/ 41689 w 42004"/>
                  <a:gd name="connsiteY4" fmla="*/ 5399 h 69599"/>
                  <a:gd name="connsiteX5" fmla="*/ 35212 w 42004"/>
                  <a:gd name="connsiteY5" fmla="*/ 1970 h 69599"/>
                  <a:gd name="connsiteX6" fmla="*/ 35212 w 42004"/>
                  <a:gd name="connsiteY6" fmla="*/ 1970 h 69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04" h="69599">
                    <a:moveTo>
                      <a:pt x="35212" y="1970"/>
                    </a:moveTo>
                    <a:cubicBezTo>
                      <a:pt x="29402" y="11876"/>
                      <a:pt x="24830" y="22353"/>
                      <a:pt x="19591" y="32545"/>
                    </a:cubicBezTo>
                    <a:cubicBezTo>
                      <a:pt x="14352" y="42927"/>
                      <a:pt x="6732" y="51024"/>
                      <a:pt x="732" y="60739"/>
                    </a:cubicBezTo>
                    <a:cubicBezTo>
                      <a:pt x="-1840" y="64930"/>
                      <a:pt x="2827" y="71217"/>
                      <a:pt x="7590" y="69216"/>
                    </a:cubicBezTo>
                    <a:cubicBezTo>
                      <a:pt x="31116" y="59501"/>
                      <a:pt x="33498" y="26163"/>
                      <a:pt x="41689" y="5399"/>
                    </a:cubicBezTo>
                    <a:cubicBezTo>
                      <a:pt x="43404" y="1113"/>
                      <a:pt x="37689" y="-2317"/>
                      <a:pt x="35212" y="1970"/>
                    </a:cubicBezTo>
                    <a:lnTo>
                      <a:pt x="35212" y="1970"/>
                    </a:lnTo>
                    <a:close/>
                  </a:path>
                </a:pathLst>
              </a:custGeom>
              <a:solidFill>
                <a:srgbClr val="93E3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8" name="Freeform: Shape 95">
                <a:extLst>
                  <a:ext uri="{FF2B5EF4-FFF2-40B4-BE49-F238E27FC236}">
                    <a16:creationId xmlns:a16="http://schemas.microsoft.com/office/drawing/2014/main" id="{00A82004-6B5E-4303-828E-004B40276FBC}"/>
                  </a:ext>
                </a:extLst>
              </p:cNvPr>
              <p:cNvSpPr/>
              <p:nvPr/>
            </p:nvSpPr>
            <p:spPr>
              <a:xfrm>
                <a:off x="6122093" y="3181298"/>
                <a:ext cx="41385" cy="27346"/>
              </a:xfrm>
              <a:custGeom>
                <a:avLst/>
                <a:gdLst>
                  <a:gd name="connsiteX0" fmla="*/ 1625 w 41385"/>
                  <a:gd name="connsiteY0" fmla="*/ 26912 h 27346"/>
                  <a:gd name="connsiteX1" fmla="*/ 40868 w 41385"/>
                  <a:gd name="connsiteY1" fmla="*/ 1575 h 27346"/>
                  <a:gd name="connsiteX2" fmla="*/ 40582 w 41385"/>
                  <a:gd name="connsiteY2" fmla="*/ 51 h 27346"/>
                  <a:gd name="connsiteX3" fmla="*/ 101 w 41385"/>
                  <a:gd name="connsiteY3" fmla="*/ 26054 h 27346"/>
                  <a:gd name="connsiteX4" fmla="*/ 1625 w 41385"/>
                  <a:gd name="connsiteY4" fmla="*/ 26912 h 27346"/>
                  <a:gd name="connsiteX5" fmla="*/ 1625 w 41385"/>
                  <a:gd name="connsiteY5" fmla="*/ 26912 h 2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385" h="27346">
                    <a:moveTo>
                      <a:pt x="1625" y="26912"/>
                    </a:moveTo>
                    <a:cubicBezTo>
                      <a:pt x="10673" y="13672"/>
                      <a:pt x="25151" y="4718"/>
                      <a:pt x="40868" y="1575"/>
                    </a:cubicBezTo>
                    <a:cubicBezTo>
                      <a:pt x="41725" y="1385"/>
                      <a:pt x="41439" y="146"/>
                      <a:pt x="40582" y="51"/>
                    </a:cubicBezTo>
                    <a:cubicBezTo>
                      <a:pt x="21818" y="-806"/>
                      <a:pt x="7911" y="9195"/>
                      <a:pt x="101" y="26054"/>
                    </a:cubicBezTo>
                    <a:cubicBezTo>
                      <a:pt x="-376" y="27102"/>
                      <a:pt x="958" y="27864"/>
                      <a:pt x="1625" y="26912"/>
                    </a:cubicBezTo>
                    <a:lnTo>
                      <a:pt x="1625" y="26912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9" name="Freeform: Shape 96">
                <a:extLst>
                  <a:ext uri="{FF2B5EF4-FFF2-40B4-BE49-F238E27FC236}">
                    <a16:creationId xmlns:a16="http://schemas.microsoft.com/office/drawing/2014/main" id="{2A775E79-9C7F-414F-9FCB-AB35C89047EB}"/>
                  </a:ext>
                </a:extLst>
              </p:cNvPr>
              <p:cNvSpPr/>
              <p:nvPr/>
            </p:nvSpPr>
            <p:spPr>
              <a:xfrm>
                <a:off x="6116402" y="3158386"/>
                <a:ext cx="23998" cy="34697"/>
              </a:xfrm>
              <a:custGeom>
                <a:avLst/>
                <a:gdLst>
                  <a:gd name="connsiteX0" fmla="*/ 76 w 23998"/>
                  <a:gd name="connsiteY0" fmla="*/ 960 h 34697"/>
                  <a:gd name="connsiteX1" fmla="*/ 19793 w 23998"/>
                  <a:gd name="connsiteY1" fmla="*/ 32774 h 34697"/>
                  <a:gd name="connsiteX2" fmla="*/ 23793 w 23998"/>
                  <a:gd name="connsiteY2" fmla="*/ 33155 h 34697"/>
                  <a:gd name="connsiteX3" fmla="*/ 933 w 23998"/>
                  <a:gd name="connsiteY3" fmla="*/ 103 h 34697"/>
                  <a:gd name="connsiteX4" fmla="*/ 76 w 23998"/>
                  <a:gd name="connsiteY4" fmla="*/ 960 h 34697"/>
                  <a:gd name="connsiteX5" fmla="*/ 76 w 23998"/>
                  <a:gd name="connsiteY5" fmla="*/ 960 h 3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98" h="34697">
                    <a:moveTo>
                      <a:pt x="76" y="960"/>
                    </a:moveTo>
                    <a:cubicBezTo>
                      <a:pt x="6363" y="12295"/>
                      <a:pt x="18364" y="18867"/>
                      <a:pt x="19793" y="32774"/>
                    </a:cubicBezTo>
                    <a:cubicBezTo>
                      <a:pt x="19983" y="34965"/>
                      <a:pt x="23508" y="35536"/>
                      <a:pt x="23793" y="33155"/>
                    </a:cubicBezTo>
                    <a:cubicBezTo>
                      <a:pt x="25889" y="18391"/>
                      <a:pt x="11506" y="7723"/>
                      <a:pt x="933" y="103"/>
                    </a:cubicBezTo>
                    <a:cubicBezTo>
                      <a:pt x="362" y="-278"/>
                      <a:pt x="-210" y="484"/>
                      <a:pt x="76" y="960"/>
                    </a:cubicBezTo>
                    <a:lnTo>
                      <a:pt x="76" y="960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0" name="Freeform: Shape 97">
                <a:extLst>
                  <a:ext uri="{FF2B5EF4-FFF2-40B4-BE49-F238E27FC236}">
                    <a16:creationId xmlns:a16="http://schemas.microsoft.com/office/drawing/2014/main" id="{605EECCE-20FF-45FE-AE9C-8A51E5D513A9}"/>
                  </a:ext>
                </a:extLst>
              </p:cNvPr>
              <p:cNvSpPr/>
              <p:nvPr/>
            </p:nvSpPr>
            <p:spPr>
              <a:xfrm>
                <a:off x="6123146" y="3132922"/>
                <a:ext cx="28883" cy="32737"/>
              </a:xfrm>
              <a:custGeom>
                <a:avLst/>
                <a:gdLst>
                  <a:gd name="connsiteX0" fmla="*/ 381 w 28883"/>
                  <a:gd name="connsiteY0" fmla="*/ 32711 h 32737"/>
                  <a:gd name="connsiteX1" fmla="*/ 14573 w 28883"/>
                  <a:gd name="connsiteY1" fmla="*/ 15661 h 32737"/>
                  <a:gd name="connsiteX2" fmla="*/ 26670 w 28883"/>
                  <a:gd name="connsiteY2" fmla="*/ 5279 h 32737"/>
                  <a:gd name="connsiteX3" fmla="*/ 28575 w 28883"/>
                  <a:gd name="connsiteY3" fmla="*/ 2612 h 32737"/>
                  <a:gd name="connsiteX4" fmla="*/ 0 w 28883"/>
                  <a:gd name="connsiteY4" fmla="*/ 32521 h 32737"/>
                  <a:gd name="connsiteX5" fmla="*/ 381 w 28883"/>
                  <a:gd name="connsiteY5" fmla="*/ 32711 h 32737"/>
                  <a:gd name="connsiteX6" fmla="*/ 381 w 28883"/>
                  <a:gd name="connsiteY6" fmla="*/ 32711 h 3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83" h="32737">
                    <a:moveTo>
                      <a:pt x="381" y="32711"/>
                    </a:moveTo>
                    <a:cubicBezTo>
                      <a:pt x="6096" y="28139"/>
                      <a:pt x="10382" y="21662"/>
                      <a:pt x="14573" y="15661"/>
                    </a:cubicBezTo>
                    <a:cubicBezTo>
                      <a:pt x="17335" y="11756"/>
                      <a:pt x="20860" y="4136"/>
                      <a:pt x="26670" y="5279"/>
                    </a:cubicBezTo>
                    <a:cubicBezTo>
                      <a:pt x="28099" y="5565"/>
                      <a:pt x="29528" y="3946"/>
                      <a:pt x="28575" y="2612"/>
                    </a:cubicBezTo>
                    <a:cubicBezTo>
                      <a:pt x="20193" y="-10056"/>
                      <a:pt x="286" y="27187"/>
                      <a:pt x="0" y="32521"/>
                    </a:cubicBezTo>
                    <a:cubicBezTo>
                      <a:pt x="0" y="32616"/>
                      <a:pt x="286" y="32806"/>
                      <a:pt x="381" y="32711"/>
                    </a:cubicBezTo>
                    <a:lnTo>
                      <a:pt x="381" y="32711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1" name="Freeform: Shape 98">
                <a:extLst>
                  <a:ext uri="{FF2B5EF4-FFF2-40B4-BE49-F238E27FC236}">
                    <a16:creationId xmlns:a16="http://schemas.microsoft.com/office/drawing/2014/main" id="{78AA24F8-9C6B-4163-8E4A-2B47F106F0F6}"/>
                  </a:ext>
                </a:extLst>
              </p:cNvPr>
              <p:cNvSpPr/>
              <p:nvPr/>
            </p:nvSpPr>
            <p:spPr>
              <a:xfrm>
                <a:off x="6135528" y="3135026"/>
                <a:ext cx="19384" cy="37126"/>
              </a:xfrm>
              <a:custGeom>
                <a:avLst/>
                <a:gdLst>
                  <a:gd name="connsiteX0" fmla="*/ 13240 w 19384"/>
                  <a:gd name="connsiteY0" fmla="*/ 2985 h 37126"/>
                  <a:gd name="connsiteX1" fmla="*/ 0 w 19384"/>
                  <a:gd name="connsiteY1" fmla="*/ 36037 h 37126"/>
                  <a:gd name="connsiteX2" fmla="*/ 1524 w 19384"/>
                  <a:gd name="connsiteY2" fmla="*/ 37085 h 37126"/>
                  <a:gd name="connsiteX3" fmla="*/ 15335 w 19384"/>
                  <a:gd name="connsiteY3" fmla="*/ 128 h 37126"/>
                  <a:gd name="connsiteX4" fmla="*/ 13240 w 19384"/>
                  <a:gd name="connsiteY4" fmla="*/ 2985 h 37126"/>
                  <a:gd name="connsiteX5" fmla="*/ 13240 w 19384"/>
                  <a:gd name="connsiteY5" fmla="*/ 2985 h 3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84" h="37126">
                    <a:moveTo>
                      <a:pt x="13240" y="2985"/>
                    </a:moveTo>
                    <a:cubicBezTo>
                      <a:pt x="19621" y="8510"/>
                      <a:pt x="286" y="29084"/>
                      <a:pt x="0" y="36037"/>
                    </a:cubicBezTo>
                    <a:cubicBezTo>
                      <a:pt x="0" y="36799"/>
                      <a:pt x="857" y="37275"/>
                      <a:pt x="1524" y="37085"/>
                    </a:cubicBezTo>
                    <a:cubicBezTo>
                      <a:pt x="9620" y="34703"/>
                      <a:pt x="27337" y="5081"/>
                      <a:pt x="15335" y="128"/>
                    </a:cubicBezTo>
                    <a:cubicBezTo>
                      <a:pt x="13621" y="-539"/>
                      <a:pt x="11620" y="1556"/>
                      <a:pt x="13240" y="2985"/>
                    </a:cubicBezTo>
                    <a:lnTo>
                      <a:pt x="13240" y="2985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99">
                <a:extLst>
                  <a:ext uri="{FF2B5EF4-FFF2-40B4-BE49-F238E27FC236}">
                    <a16:creationId xmlns:a16="http://schemas.microsoft.com/office/drawing/2014/main" id="{DBD38B48-29C1-4127-9E42-2D8142249D57}"/>
                  </a:ext>
                </a:extLst>
              </p:cNvPr>
              <p:cNvSpPr/>
              <p:nvPr/>
            </p:nvSpPr>
            <p:spPr>
              <a:xfrm>
                <a:off x="6133433" y="3164694"/>
                <a:ext cx="8579" cy="12147"/>
              </a:xfrm>
              <a:custGeom>
                <a:avLst/>
                <a:gdLst>
                  <a:gd name="connsiteX0" fmla="*/ 1905 w 8579"/>
                  <a:gd name="connsiteY0" fmla="*/ 11988 h 12147"/>
                  <a:gd name="connsiteX1" fmla="*/ 8477 w 8579"/>
                  <a:gd name="connsiteY1" fmla="*/ 2368 h 12147"/>
                  <a:gd name="connsiteX2" fmla="*/ 5144 w 8579"/>
                  <a:gd name="connsiteY2" fmla="*/ 558 h 12147"/>
                  <a:gd name="connsiteX3" fmla="*/ 0 w 8579"/>
                  <a:gd name="connsiteY3" fmla="*/ 11035 h 12147"/>
                  <a:gd name="connsiteX4" fmla="*/ 1905 w 8579"/>
                  <a:gd name="connsiteY4" fmla="*/ 11988 h 12147"/>
                  <a:gd name="connsiteX5" fmla="*/ 1905 w 8579"/>
                  <a:gd name="connsiteY5" fmla="*/ 11988 h 12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9" h="12147">
                    <a:moveTo>
                      <a:pt x="1905" y="11988"/>
                    </a:moveTo>
                    <a:cubicBezTo>
                      <a:pt x="5429" y="9416"/>
                      <a:pt x="7048" y="6368"/>
                      <a:pt x="8477" y="2368"/>
                    </a:cubicBezTo>
                    <a:cubicBezTo>
                      <a:pt x="9144" y="463"/>
                      <a:pt x="6382" y="-776"/>
                      <a:pt x="5144" y="558"/>
                    </a:cubicBezTo>
                    <a:cubicBezTo>
                      <a:pt x="2191" y="3606"/>
                      <a:pt x="286" y="6654"/>
                      <a:pt x="0" y="11035"/>
                    </a:cubicBezTo>
                    <a:cubicBezTo>
                      <a:pt x="0" y="11797"/>
                      <a:pt x="1143" y="12464"/>
                      <a:pt x="1905" y="11988"/>
                    </a:cubicBezTo>
                    <a:lnTo>
                      <a:pt x="1905" y="11988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100">
                <a:extLst>
                  <a:ext uri="{FF2B5EF4-FFF2-40B4-BE49-F238E27FC236}">
                    <a16:creationId xmlns:a16="http://schemas.microsoft.com/office/drawing/2014/main" id="{267D1F53-9BAC-4CD0-8A72-FB75F1EAC712}"/>
                  </a:ext>
                </a:extLst>
              </p:cNvPr>
              <p:cNvSpPr/>
              <p:nvPr/>
            </p:nvSpPr>
            <p:spPr>
              <a:xfrm>
                <a:off x="6145625" y="3155244"/>
                <a:ext cx="13337" cy="30656"/>
              </a:xfrm>
              <a:custGeom>
                <a:avLst/>
                <a:gdLst>
                  <a:gd name="connsiteX0" fmla="*/ 2953 w 13337"/>
                  <a:gd name="connsiteY0" fmla="*/ 2484 h 30656"/>
                  <a:gd name="connsiteX1" fmla="*/ 7620 w 13337"/>
                  <a:gd name="connsiteY1" fmla="*/ 7722 h 30656"/>
                  <a:gd name="connsiteX2" fmla="*/ 6858 w 13337"/>
                  <a:gd name="connsiteY2" fmla="*/ 15914 h 30656"/>
                  <a:gd name="connsiteX3" fmla="*/ 2953 w 13337"/>
                  <a:gd name="connsiteY3" fmla="*/ 23724 h 30656"/>
                  <a:gd name="connsiteX4" fmla="*/ 0 w 13337"/>
                  <a:gd name="connsiteY4" fmla="*/ 28963 h 30656"/>
                  <a:gd name="connsiteX5" fmla="*/ 1238 w 13337"/>
                  <a:gd name="connsiteY5" fmla="*/ 30487 h 30656"/>
                  <a:gd name="connsiteX6" fmla="*/ 8477 w 13337"/>
                  <a:gd name="connsiteY6" fmla="*/ 25629 h 30656"/>
                  <a:gd name="connsiteX7" fmla="*/ 13049 w 13337"/>
                  <a:gd name="connsiteY7" fmla="*/ 14390 h 30656"/>
                  <a:gd name="connsiteX8" fmla="*/ 3334 w 13337"/>
                  <a:gd name="connsiteY8" fmla="*/ 579 h 30656"/>
                  <a:gd name="connsiteX9" fmla="*/ 2953 w 13337"/>
                  <a:gd name="connsiteY9" fmla="*/ 2484 h 30656"/>
                  <a:gd name="connsiteX10" fmla="*/ 2953 w 13337"/>
                  <a:gd name="connsiteY10" fmla="*/ 2484 h 3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37" h="30656">
                    <a:moveTo>
                      <a:pt x="2953" y="2484"/>
                    </a:moveTo>
                    <a:cubicBezTo>
                      <a:pt x="4763" y="4103"/>
                      <a:pt x="6763" y="5341"/>
                      <a:pt x="7620" y="7722"/>
                    </a:cubicBezTo>
                    <a:cubicBezTo>
                      <a:pt x="8477" y="10294"/>
                      <a:pt x="7620" y="13437"/>
                      <a:pt x="6858" y="15914"/>
                    </a:cubicBezTo>
                    <a:cubicBezTo>
                      <a:pt x="6001" y="18676"/>
                      <a:pt x="4477" y="21248"/>
                      <a:pt x="2953" y="23724"/>
                    </a:cubicBezTo>
                    <a:cubicBezTo>
                      <a:pt x="2000" y="25344"/>
                      <a:pt x="0" y="26963"/>
                      <a:pt x="0" y="28963"/>
                    </a:cubicBezTo>
                    <a:cubicBezTo>
                      <a:pt x="0" y="29725"/>
                      <a:pt x="572" y="30201"/>
                      <a:pt x="1238" y="30487"/>
                    </a:cubicBezTo>
                    <a:cubicBezTo>
                      <a:pt x="4001" y="31535"/>
                      <a:pt x="7049" y="27439"/>
                      <a:pt x="8477" y="25629"/>
                    </a:cubicBezTo>
                    <a:cubicBezTo>
                      <a:pt x="10858" y="22486"/>
                      <a:pt x="12287" y="18295"/>
                      <a:pt x="13049" y="14390"/>
                    </a:cubicBezTo>
                    <a:cubicBezTo>
                      <a:pt x="14288" y="8484"/>
                      <a:pt x="11621" y="-2660"/>
                      <a:pt x="3334" y="579"/>
                    </a:cubicBezTo>
                    <a:cubicBezTo>
                      <a:pt x="2667" y="864"/>
                      <a:pt x="2286" y="1817"/>
                      <a:pt x="2953" y="2484"/>
                    </a:cubicBezTo>
                    <a:lnTo>
                      <a:pt x="2953" y="2484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101">
                <a:extLst>
                  <a:ext uri="{FF2B5EF4-FFF2-40B4-BE49-F238E27FC236}">
                    <a16:creationId xmlns:a16="http://schemas.microsoft.com/office/drawing/2014/main" id="{6EBE6C2C-C00F-41EE-AE6C-8F2E49397EAF}"/>
                  </a:ext>
                </a:extLst>
              </p:cNvPr>
              <p:cNvSpPr/>
              <p:nvPr/>
            </p:nvSpPr>
            <p:spPr>
              <a:xfrm>
                <a:off x="6125605" y="3118325"/>
                <a:ext cx="11490" cy="28629"/>
              </a:xfrm>
              <a:custGeom>
                <a:avLst/>
                <a:gdLst>
                  <a:gd name="connsiteX0" fmla="*/ 969 w 11490"/>
                  <a:gd name="connsiteY0" fmla="*/ 2921 h 28629"/>
                  <a:gd name="connsiteX1" fmla="*/ 5827 w 11490"/>
                  <a:gd name="connsiteY1" fmla="*/ 12923 h 28629"/>
                  <a:gd name="connsiteX2" fmla="*/ 5446 w 11490"/>
                  <a:gd name="connsiteY2" fmla="*/ 27496 h 28629"/>
                  <a:gd name="connsiteX3" fmla="*/ 8113 w 11490"/>
                  <a:gd name="connsiteY3" fmla="*/ 28163 h 28629"/>
                  <a:gd name="connsiteX4" fmla="*/ 9923 w 11490"/>
                  <a:gd name="connsiteY4" fmla="*/ 7589 h 28629"/>
                  <a:gd name="connsiteX5" fmla="*/ 207 w 11490"/>
                  <a:gd name="connsiteY5" fmla="*/ 1397 h 28629"/>
                  <a:gd name="connsiteX6" fmla="*/ 969 w 11490"/>
                  <a:gd name="connsiteY6" fmla="*/ 2921 h 28629"/>
                  <a:gd name="connsiteX7" fmla="*/ 969 w 11490"/>
                  <a:gd name="connsiteY7" fmla="*/ 2921 h 28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90" h="28629">
                    <a:moveTo>
                      <a:pt x="969" y="2921"/>
                    </a:moveTo>
                    <a:cubicBezTo>
                      <a:pt x="4494" y="2636"/>
                      <a:pt x="5637" y="10541"/>
                      <a:pt x="5827" y="12923"/>
                    </a:cubicBezTo>
                    <a:cubicBezTo>
                      <a:pt x="6208" y="17780"/>
                      <a:pt x="4589" y="22733"/>
                      <a:pt x="5446" y="27496"/>
                    </a:cubicBezTo>
                    <a:cubicBezTo>
                      <a:pt x="5637" y="28639"/>
                      <a:pt x="7351" y="29020"/>
                      <a:pt x="8113" y="28163"/>
                    </a:cubicBezTo>
                    <a:cubicBezTo>
                      <a:pt x="12304" y="22829"/>
                      <a:pt x="12209" y="13685"/>
                      <a:pt x="9923" y="7589"/>
                    </a:cubicBezTo>
                    <a:cubicBezTo>
                      <a:pt x="8685" y="4350"/>
                      <a:pt x="4113" y="-3079"/>
                      <a:pt x="207" y="1397"/>
                    </a:cubicBezTo>
                    <a:cubicBezTo>
                      <a:pt x="-269" y="1874"/>
                      <a:pt x="112" y="3017"/>
                      <a:pt x="969" y="2921"/>
                    </a:cubicBezTo>
                    <a:lnTo>
                      <a:pt x="969" y="2921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5" name="Freeform: Shape 102">
                <a:extLst>
                  <a:ext uri="{FF2B5EF4-FFF2-40B4-BE49-F238E27FC236}">
                    <a16:creationId xmlns:a16="http://schemas.microsoft.com/office/drawing/2014/main" id="{D05BB706-B999-4FD6-8B4C-C967CDD3D947}"/>
                  </a:ext>
                </a:extLst>
              </p:cNvPr>
              <p:cNvSpPr/>
              <p:nvPr/>
            </p:nvSpPr>
            <p:spPr>
              <a:xfrm>
                <a:off x="6132861" y="3098666"/>
                <a:ext cx="15736" cy="40272"/>
              </a:xfrm>
              <a:custGeom>
                <a:avLst/>
                <a:gdLst>
                  <a:gd name="connsiteX0" fmla="*/ 953 w 15736"/>
                  <a:gd name="connsiteY0" fmla="*/ 10675 h 40272"/>
                  <a:gd name="connsiteX1" fmla="*/ 8287 w 15736"/>
                  <a:gd name="connsiteY1" fmla="*/ 6579 h 40272"/>
                  <a:gd name="connsiteX2" fmla="*/ 9811 w 15736"/>
                  <a:gd name="connsiteY2" fmla="*/ 17819 h 40272"/>
                  <a:gd name="connsiteX3" fmla="*/ 9049 w 15736"/>
                  <a:gd name="connsiteY3" fmla="*/ 30011 h 40272"/>
                  <a:gd name="connsiteX4" fmla="*/ 8382 w 15736"/>
                  <a:gd name="connsiteY4" fmla="*/ 38583 h 40272"/>
                  <a:gd name="connsiteX5" fmla="*/ 12382 w 15736"/>
                  <a:gd name="connsiteY5" fmla="*/ 39536 h 40272"/>
                  <a:gd name="connsiteX6" fmla="*/ 15716 w 15736"/>
                  <a:gd name="connsiteY6" fmla="*/ 22581 h 40272"/>
                  <a:gd name="connsiteX7" fmla="*/ 12002 w 15736"/>
                  <a:gd name="connsiteY7" fmla="*/ 4960 h 40272"/>
                  <a:gd name="connsiteX8" fmla="*/ 4286 w 15736"/>
                  <a:gd name="connsiteY8" fmla="*/ 578 h 40272"/>
                  <a:gd name="connsiteX9" fmla="*/ 0 w 15736"/>
                  <a:gd name="connsiteY9" fmla="*/ 10675 h 40272"/>
                  <a:gd name="connsiteX10" fmla="*/ 953 w 15736"/>
                  <a:gd name="connsiteY10" fmla="*/ 10675 h 40272"/>
                  <a:gd name="connsiteX11" fmla="*/ 953 w 15736"/>
                  <a:gd name="connsiteY11" fmla="*/ 10675 h 40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36" h="40272">
                    <a:moveTo>
                      <a:pt x="953" y="10675"/>
                    </a:moveTo>
                    <a:cubicBezTo>
                      <a:pt x="1715" y="7341"/>
                      <a:pt x="5429" y="-374"/>
                      <a:pt x="8287" y="6579"/>
                    </a:cubicBezTo>
                    <a:cubicBezTo>
                      <a:pt x="9716" y="10103"/>
                      <a:pt x="9716" y="14104"/>
                      <a:pt x="9811" y="17819"/>
                    </a:cubicBezTo>
                    <a:cubicBezTo>
                      <a:pt x="10001" y="21914"/>
                      <a:pt x="9620" y="26010"/>
                      <a:pt x="9049" y="30011"/>
                    </a:cubicBezTo>
                    <a:cubicBezTo>
                      <a:pt x="8573" y="32963"/>
                      <a:pt x="7715" y="35535"/>
                      <a:pt x="8382" y="38583"/>
                    </a:cubicBezTo>
                    <a:cubicBezTo>
                      <a:pt x="8763" y="40298"/>
                      <a:pt x="11335" y="40869"/>
                      <a:pt x="12382" y="39536"/>
                    </a:cubicBezTo>
                    <a:cubicBezTo>
                      <a:pt x="15907" y="35249"/>
                      <a:pt x="15526" y="27820"/>
                      <a:pt x="15716" y="22581"/>
                    </a:cubicBezTo>
                    <a:cubicBezTo>
                      <a:pt x="15907" y="16485"/>
                      <a:pt x="14764" y="10484"/>
                      <a:pt x="12002" y="4960"/>
                    </a:cubicBezTo>
                    <a:cubicBezTo>
                      <a:pt x="10858" y="2579"/>
                      <a:pt x="7430" y="-1517"/>
                      <a:pt x="4286" y="578"/>
                    </a:cubicBezTo>
                    <a:cubicBezTo>
                      <a:pt x="953" y="2674"/>
                      <a:pt x="191" y="6960"/>
                      <a:pt x="0" y="10675"/>
                    </a:cubicBezTo>
                    <a:cubicBezTo>
                      <a:pt x="0" y="11056"/>
                      <a:pt x="857" y="11151"/>
                      <a:pt x="953" y="10675"/>
                    </a:cubicBezTo>
                    <a:lnTo>
                      <a:pt x="953" y="10675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103">
                <a:extLst>
                  <a:ext uri="{FF2B5EF4-FFF2-40B4-BE49-F238E27FC236}">
                    <a16:creationId xmlns:a16="http://schemas.microsoft.com/office/drawing/2014/main" id="{EE54A70B-E99C-4B6C-8974-4E26F09F3F31}"/>
                  </a:ext>
                </a:extLst>
              </p:cNvPr>
              <p:cNvSpPr/>
              <p:nvPr/>
            </p:nvSpPr>
            <p:spPr>
              <a:xfrm>
                <a:off x="5996355" y="3539355"/>
                <a:ext cx="4856" cy="10117"/>
              </a:xfrm>
              <a:custGeom>
                <a:avLst/>
                <a:gdLst>
                  <a:gd name="connsiteX0" fmla="*/ 4680 w 4856"/>
                  <a:gd name="connsiteY0" fmla="*/ 39 h 10117"/>
                  <a:gd name="connsiteX1" fmla="*/ 13 w 4856"/>
                  <a:gd name="connsiteY1" fmla="*/ 9850 h 10117"/>
                  <a:gd name="connsiteX2" fmla="*/ 394 w 4856"/>
                  <a:gd name="connsiteY2" fmla="*/ 9945 h 10117"/>
                  <a:gd name="connsiteX3" fmla="*/ 4775 w 4856"/>
                  <a:gd name="connsiteY3" fmla="*/ 135 h 10117"/>
                  <a:gd name="connsiteX4" fmla="*/ 4680 w 4856"/>
                  <a:gd name="connsiteY4" fmla="*/ 39 h 10117"/>
                  <a:gd name="connsiteX5" fmla="*/ 4680 w 4856"/>
                  <a:gd name="connsiteY5" fmla="*/ 39 h 10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" h="10117">
                    <a:moveTo>
                      <a:pt x="4680" y="39"/>
                    </a:moveTo>
                    <a:cubicBezTo>
                      <a:pt x="2775" y="3183"/>
                      <a:pt x="870" y="6231"/>
                      <a:pt x="13" y="9850"/>
                    </a:cubicBezTo>
                    <a:cubicBezTo>
                      <a:pt x="-83" y="10136"/>
                      <a:pt x="394" y="10231"/>
                      <a:pt x="394" y="9945"/>
                    </a:cubicBezTo>
                    <a:cubicBezTo>
                      <a:pt x="1156" y="6326"/>
                      <a:pt x="2965" y="3278"/>
                      <a:pt x="4775" y="135"/>
                    </a:cubicBezTo>
                    <a:cubicBezTo>
                      <a:pt x="4966" y="39"/>
                      <a:pt x="4775" y="-56"/>
                      <a:pt x="4680" y="39"/>
                    </a:cubicBezTo>
                    <a:lnTo>
                      <a:pt x="4680" y="39"/>
                    </a:lnTo>
                    <a:close/>
                  </a:path>
                </a:pathLst>
              </a:custGeom>
              <a:solidFill>
                <a:srgbClr val="A1FF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104">
                <a:extLst>
                  <a:ext uri="{FF2B5EF4-FFF2-40B4-BE49-F238E27FC236}">
                    <a16:creationId xmlns:a16="http://schemas.microsoft.com/office/drawing/2014/main" id="{80ED6FB2-18F3-46CB-98E7-7617071AAA46}"/>
                  </a:ext>
                </a:extLst>
              </p:cNvPr>
              <p:cNvSpPr/>
              <p:nvPr/>
            </p:nvSpPr>
            <p:spPr>
              <a:xfrm>
                <a:off x="5998306" y="3492291"/>
                <a:ext cx="16557" cy="52667"/>
              </a:xfrm>
              <a:custGeom>
                <a:avLst/>
                <a:gdLst>
                  <a:gd name="connsiteX0" fmla="*/ 14921 w 16557"/>
                  <a:gd name="connsiteY0" fmla="*/ 621 h 52667"/>
                  <a:gd name="connsiteX1" fmla="*/ 62 w 16557"/>
                  <a:gd name="connsiteY1" fmla="*/ 51008 h 52667"/>
                  <a:gd name="connsiteX2" fmla="*/ 2634 w 16557"/>
                  <a:gd name="connsiteY2" fmla="*/ 51960 h 52667"/>
                  <a:gd name="connsiteX3" fmla="*/ 16541 w 16557"/>
                  <a:gd name="connsiteY3" fmla="*/ 1002 h 52667"/>
                  <a:gd name="connsiteX4" fmla="*/ 14921 w 16557"/>
                  <a:gd name="connsiteY4" fmla="*/ 621 h 52667"/>
                  <a:gd name="connsiteX5" fmla="*/ 14921 w 16557"/>
                  <a:gd name="connsiteY5" fmla="*/ 621 h 52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57" h="52667">
                    <a:moveTo>
                      <a:pt x="14921" y="621"/>
                    </a:moveTo>
                    <a:cubicBezTo>
                      <a:pt x="10445" y="17575"/>
                      <a:pt x="5396" y="34339"/>
                      <a:pt x="62" y="51008"/>
                    </a:cubicBezTo>
                    <a:cubicBezTo>
                      <a:pt x="-414" y="52437"/>
                      <a:pt x="1967" y="53389"/>
                      <a:pt x="2634" y="51960"/>
                    </a:cubicBezTo>
                    <a:cubicBezTo>
                      <a:pt x="9683" y="35578"/>
                      <a:pt x="13302" y="18433"/>
                      <a:pt x="16541" y="1002"/>
                    </a:cubicBezTo>
                    <a:cubicBezTo>
                      <a:pt x="16731" y="-46"/>
                      <a:pt x="15207" y="-427"/>
                      <a:pt x="14921" y="621"/>
                    </a:cubicBezTo>
                    <a:lnTo>
                      <a:pt x="14921" y="621"/>
                    </a:lnTo>
                    <a:close/>
                  </a:path>
                </a:pathLst>
              </a:custGeom>
              <a:solidFill>
                <a:srgbClr val="A1FF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105">
                <a:extLst>
                  <a:ext uri="{FF2B5EF4-FFF2-40B4-BE49-F238E27FC236}">
                    <a16:creationId xmlns:a16="http://schemas.microsoft.com/office/drawing/2014/main" id="{06003FD4-AE5B-45E7-9523-332C38A8AA2C}"/>
                  </a:ext>
                </a:extLst>
              </p:cNvPr>
              <p:cNvSpPr/>
              <p:nvPr/>
            </p:nvSpPr>
            <p:spPr>
              <a:xfrm>
                <a:off x="6102736" y="3266261"/>
                <a:ext cx="21916" cy="9211"/>
              </a:xfrm>
              <a:custGeom>
                <a:avLst/>
                <a:gdLst>
                  <a:gd name="connsiteX0" fmla="*/ 693 w 21916"/>
                  <a:gd name="connsiteY0" fmla="*/ 2147 h 9211"/>
                  <a:gd name="connsiteX1" fmla="*/ 11265 w 21916"/>
                  <a:gd name="connsiteY1" fmla="*/ 5291 h 9211"/>
                  <a:gd name="connsiteX2" fmla="*/ 20028 w 21916"/>
                  <a:gd name="connsiteY2" fmla="*/ 9196 h 9211"/>
                  <a:gd name="connsiteX3" fmla="*/ 21457 w 21916"/>
                  <a:gd name="connsiteY3" fmla="*/ 6529 h 9211"/>
                  <a:gd name="connsiteX4" fmla="*/ 597 w 21916"/>
                  <a:gd name="connsiteY4" fmla="*/ 338 h 9211"/>
                  <a:gd name="connsiteX5" fmla="*/ 693 w 21916"/>
                  <a:gd name="connsiteY5" fmla="*/ 2147 h 9211"/>
                  <a:gd name="connsiteX6" fmla="*/ 693 w 21916"/>
                  <a:gd name="connsiteY6" fmla="*/ 2147 h 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16" h="9211">
                    <a:moveTo>
                      <a:pt x="693" y="2147"/>
                    </a:moveTo>
                    <a:cubicBezTo>
                      <a:pt x="4407" y="2624"/>
                      <a:pt x="7932" y="3767"/>
                      <a:pt x="11265" y="5291"/>
                    </a:cubicBezTo>
                    <a:cubicBezTo>
                      <a:pt x="14123" y="6624"/>
                      <a:pt x="16790" y="8815"/>
                      <a:pt x="20028" y="9196"/>
                    </a:cubicBezTo>
                    <a:cubicBezTo>
                      <a:pt x="21648" y="9386"/>
                      <a:pt x="22505" y="7767"/>
                      <a:pt x="21457" y="6529"/>
                    </a:cubicBezTo>
                    <a:cubicBezTo>
                      <a:pt x="16885" y="1290"/>
                      <a:pt x="7170" y="-901"/>
                      <a:pt x="597" y="338"/>
                    </a:cubicBezTo>
                    <a:cubicBezTo>
                      <a:pt x="-260" y="528"/>
                      <a:pt x="-165" y="2052"/>
                      <a:pt x="693" y="2147"/>
                    </a:cubicBezTo>
                    <a:lnTo>
                      <a:pt x="693" y="2147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106">
                <a:extLst>
                  <a:ext uri="{FF2B5EF4-FFF2-40B4-BE49-F238E27FC236}">
                    <a16:creationId xmlns:a16="http://schemas.microsoft.com/office/drawing/2014/main" id="{D18F746C-CBBD-42A5-BBBC-4C858F7960B2}"/>
                  </a:ext>
                </a:extLst>
              </p:cNvPr>
              <p:cNvSpPr/>
              <p:nvPr/>
            </p:nvSpPr>
            <p:spPr>
              <a:xfrm>
                <a:off x="6119068" y="3164412"/>
                <a:ext cx="19042" cy="41758"/>
              </a:xfrm>
              <a:custGeom>
                <a:avLst/>
                <a:gdLst>
                  <a:gd name="connsiteX0" fmla="*/ 363 w 19042"/>
                  <a:gd name="connsiteY0" fmla="*/ 2269 h 41758"/>
                  <a:gd name="connsiteX1" fmla="*/ 5411 w 19042"/>
                  <a:gd name="connsiteY1" fmla="*/ 36845 h 41758"/>
                  <a:gd name="connsiteX2" fmla="*/ 12364 w 19042"/>
                  <a:gd name="connsiteY2" fmla="*/ 40655 h 41758"/>
                  <a:gd name="connsiteX3" fmla="*/ 1601 w 19042"/>
                  <a:gd name="connsiteY3" fmla="*/ 79 h 41758"/>
                  <a:gd name="connsiteX4" fmla="*/ 363 w 19042"/>
                  <a:gd name="connsiteY4" fmla="*/ 2269 h 41758"/>
                  <a:gd name="connsiteX5" fmla="*/ 363 w 19042"/>
                  <a:gd name="connsiteY5" fmla="*/ 2269 h 41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42" h="41758">
                    <a:moveTo>
                      <a:pt x="363" y="2269"/>
                    </a:moveTo>
                    <a:cubicBezTo>
                      <a:pt x="10364" y="12461"/>
                      <a:pt x="8650" y="24177"/>
                      <a:pt x="5411" y="36845"/>
                    </a:cubicBezTo>
                    <a:cubicBezTo>
                      <a:pt x="4363" y="41036"/>
                      <a:pt x="9507" y="43227"/>
                      <a:pt x="12364" y="40655"/>
                    </a:cubicBezTo>
                    <a:cubicBezTo>
                      <a:pt x="25890" y="28463"/>
                      <a:pt x="17127" y="5698"/>
                      <a:pt x="1601" y="79"/>
                    </a:cubicBezTo>
                    <a:cubicBezTo>
                      <a:pt x="268" y="-398"/>
                      <a:pt x="-494" y="1412"/>
                      <a:pt x="363" y="2269"/>
                    </a:cubicBezTo>
                    <a:lnTo>
                      <a:pt x="363" y="2269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107">
                <a:extLst>
                  <a:ext uri="{FF2B5EF4-FFF2-40B4-BE49-F238E27FC236}">
                    <a16:creationId xmlns:a16="http://schemas.microsoft.com/office/drawing/2014/main" id="{2D958683-4DE6-4D46-9C1A-EDC3009F305D}"/>
                  </a:ext>
                </a:extLst>
              </p:cNvPr>
              <p:cNvSpPr/>
              <p:nvPr/>
            </p:nvSpPr>
            <p:spPr>
              <a:xfrm>
                <a:off x="6034746" y="3477899"/>
                <a:ext cx="1066" cy="1763"/>
              </a:xfrm>
              <a:custGeom>
                <a:avLst/>
                <a:gdLst>
                  <a:gd name="connsiteX0" fmla="*/ 8 w 1066"/>
                  <a:gd name="connsiteY0" fmla="*/ 536 h 1763"/>
                  <a:gd name="connsiteX1" fmla="*/ 389 w 1066"/>
                  <a:gd name="connsiteY1" fmla="*/ 1488 h 1763"/>
                  <a:gd name="connsiteX2" fmla="*/ 1056 w 1066"/>
                  <a:gd name="connsiteY2" fmla="*/ 1298 h 1763"/>
                  <a:gd name="connsiteX3" fmla="*/ 770 w 1066"/>
                  <a:gd name="connsiteY3" fmla="*/ 345 h 1763"/>
                  <a:gd name="connsiteX4" fmla="*/ 8 w 1066"/>
                  <a:gd name="connsiteY4" fmla="*/ 536 h 1763"/>
                  <a:gd name="connsiteX5" fmla="*/ 8 w 1066"/>
                  <a:gd name="connsiteY5" fmla="*/ 536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6" h="1763">
                    <a:moveTo>
                      <a:pt x="8" y="536"/>
                    </a:moveTo>
                    <a:cubicBezTo>
                      <a:pt x="103" y="821"/>
                      <a:pt x="199" y="1202"/>
                      <a:pt x="389" y="1488"/>
                    </a:cubicBezTo>
                    <a:cubicBezTo>
                      <a:pt x="580" y="1964"/>
                      <a:pt x="1151" y="1774"/>
                      <a:pt x="1056" y="1298"/>
                    </a:cubicBezTo>
                    <a:cubicBezTo>
                      <a:pt x="961" y="1012"/>
                      <a:pt x="865" y="631"/>
                      <a:pt x="770" y="345"/>
                    </a:cubicBezTo>
                    <a:cubicBezTo>
                      <a:pt x="675" y="-226"/>
                      <a:pt x="-87" y="-36"/>
                      <a:pt x="8" y="536"/>
                    </a:cubicBezTo>
                    <a:lnTo>
                      <a:pt x="8" y="536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1" name="Freeform: Shape 108">
                <a:extLst>
                  <a:ext uri="{FF2B5EF4-FFF2-40B4-BE49-F238E27FC236}">
                    <a16:creationId xmlns:a16="http://schemas.microsoft.com/office/drawing/2014/main" id="{D3C7D136-59A1-4800-A921-4292866F0853}"/>
                  </a:ext>
                </a:extLst>
              </p:cNvPr>
              <p:cNvSpPr/>
              <p:nvPr/>
            </p:nvSpPr>
            <p:spPr>
              <a:xfrm>
                <a:off x="6102264" y="3266438"/>
                <a:ext cx="23565" cy="18388"/>
              </a:xfrm>
              <a:custGeom>
                <a:avLst/>
                <a:gdLst>
                  <a:gd name="connsiteX0" fmla="*/ 594 w 23565"/>
                  <a:gd name="connsiteY0" fmla="*/ 6066 h 18388"/>
                  <a:gd name="connsiteX1" fmla="*/ 17644 w 23565"/>
                  <a:gd name="connsiteY1" fmla="*/ 18353 h 18388"/>
                  <a:gd name="connsiteX2" fmla="*/ 23549 w 23565"/>
                  <a:gd name="connsiteY2" fmla="*/ 12067 h 18388"/>
                  <a:gd name="connsiteX3" fmla="*/ 15262 w 23565"/>
                  <a:gd name="connsiteY3" fmla="*/ 922 h 18388"/>
                  <a:gd name="connsiteX4" fmla="*/ 3737 w 23565"/>
                  <a:gd name="connsiteY4" fmla="*/ 160 h 18388"/>
                  <a:gd name="connsiteX5" fmla="*/ 594 w 23565"/>
                  <a:gd name="connsiteY5" fmla="*/ 6066 h 18388"/>
                  <a:gd name="connsiteX6" fmla="*/ 594 w 23565"/>
                  <a:gd name="connsiteY6" fmla="*/ 6066 h 1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65" h="18388">
                    <a:moveTo>
                      <a:pt x="594" y="6066"/>
                    </a:moveTo>
                    <a:cubicBezTo>
                      <a:pt x="4690" y="12448"/>
                      <a:pt x="9262" y="18925"/>
                      <a:pt x="17644" y="18353"/>
                    </a:cubicBezTo>
                    <a:cubicBezTo>
                      <a:pt x="21168" y="18163"/>
                      <a:pt x="23359" y="15496"/>
                      <a:pt x="23549" y="12067"/>
                    </a:cubicBezTo>
                    <a:cubicBezTo>
                      <a:pt x="23835" y="6542"/>
                      <a:pt x="20311" y="2637"/>
                      <a:pt x="15262" y="922"/>
                    </a:cubicBezTo>
                    <a:cubicBezTo>
                      <a:pt x="11357" y="-411"/>
                      <a:pt x="7738" y="65"/>
                      <a:pt x="3737" y="160"/>
                    </a:cubicBezTo>
                    <a:cubicBezTo>
                      <a:pt x="880" y="351"/>
                      <a:pt x="-1025" y="3589"/>
                      <a:pt x="594" y="6066"/>
                    </a:cubicBezTo>
                    <a:lnTo>
                      <a:pt x="594" y="6066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2" name="Freeform: Shape 109">
                <a:extLst>
                  <a:ext uri="{FF2B5EF4-FFF2-40B4-BE49-F238E27FC236}">
                    <a16:creationId xmlns:a16="http://schemas.microsoft.com/office/drawing/2014/main" id="{52935D62-D90E-4CAB-A382-859B5FEE6AD6}"/>
                  </a:ext>
                </a:extLst>
              </p:cNvPr>
              <p:cNvSpPr/>
              <p:nvPr/>
            </p:nvSpPr>
            <p:spPr>
              <a:xfrm>
                <a:off x="6009094" y="3439245"/>
                <a:ext cx="26996" cy="36712"/>
              </a:xfrm>
              <a:custGeom>
                <a:avLst/>
                <a:gdLst>
                  <a:gd name="connsiteX0" fmla="*/ 1847 w 26996"/>
                  <a:gd name="connsiteY0" fmla="*/ 11090 h 36712"/>
                  <a:gd name="connsiteX1" fmla="*/ 12991 w 26996"/>
                  <a:gd name="connsiteY1" fmla="*/ 31759 h 36712"/>
                  <a:gd name="connsiteX2" fmla="*/ 25660 w 26996"/>
                  <a:gd name="connsiteY2" fmla="*/ 33093 h 36712"/>
                  <a:gd name="connsiteX3" fmla="*/ 2895 w 26996"/>
                  <a:gd name="connsiteY3" fmla="*/ 1470 h 36712"/>
                  <a:gd name="connsiteX4" fmla="*/ 1847 w 26996"/>
                  <a:gd name="connsiteY4" fmla="*/ 11090 h 36712"/>
                  <a:gd name="connsiteX5" fmla="*/ 1847 w 26996"/>
                  <a:gd name="connsiteY5" fmla="*/ 11090 h 3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96" h="36712">
                    <a:moveTo>
                      <a:pt x="1847" y="11090"/>
                    </a:moveTo>
                    <a:cubicBezTo>
                      <a:pt x="6324" y="15662"/>
                      <a:pt x="10515" y="25949"/>
                      <a:pt x="12991" y="31759"/>
                    </a:cubicBezTo>
                    <a:cubicBezTo>
                      <a:pt x="14992" y="36522"/>
                      <a:pt x="23088" y="39379"/>
                      <a:pt x="25660" y="33093"/>
                    </a:cubicBezTo>
                    <a:cubicBezTo>
                      <a:pt x="30994" y="20139"/>
                      <a:pt x="19754" y="-6531"/>
                      <a:pt x="2895" y="1470"/>
                    </a:cubicBezTo>
                    <a:cubicBezTo>
                      <a:pt x="-820" y="3184"/>
                      <a:pt x="-725" y="8423"/>
                      <a:pt x="1847" y="11090"/>
                    </a:cubicBezTo>
                    <a:lnTo>
                      <a:pt x="1847" y="11090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3" name="Freeform: Shape 110">
                <a:extLst>
                  <a:ext uri="{FF2B5EF4-FFF2-40B4-BE49-F238E27FC236}">
                    <a16:creationId xmlns:a16="http://schemas.microsoft.com/office/drawing/2014/main" id="{209D35FD-E362-480F-8866-21D2282EF2B9}"/>
                  </a:ext>
                </a:extLst>
              </p:cNvPr>
              <p:cNvSpPr/>
              <p:nvPr/>
            </p:nvSpPr>
            <p:spPr>
              <a:xfrm>
                <a:off x="6116529" y="3164151"/>
                <a:ext cx="15681" cy="33137"/>
              </a:xfrm>
              <a:custGeom>
                <a:avLst/>
                <a:gdLst>
                  <a:gd name="connsiteX0" fmla="*/ 2330 w 15681"/>
                  <a:gd name="connsiteY0" fmla="*/ 3768 h 33137"/>
                  <a:gd name="connsiteX1" fmla="*/ 997 w 15681"/>
                  <a:gd name="connsiteY1" fmla="*/ 14722 h 33137"/>
                  <a:gd name="connsiteX2" fmla="*/ 140 w 15681"/>
                  <a:gd name="connsiteY2" fmla="*/ 21009 h 33137"/>
                  <a:gd name="connsiteX3" fmla="*/ 997 w 15681"/>
                  <a:gd name="connsiteY3" fmla="*/ 28438 h 33137"/>
                  <a:gd name="connsiteX4" fmla="*/ 13284 w 15681"/>
                  <a:gd name="connsiteY4" fmla="*/ 29772 h 33137"/>
                  <a:gd name="connsiteX5" fmla="*/ 15665 w 15681"/>
                  <a:gd name="connsiteY5" fmla="*/ 22533 h 33137"/>
                  <a:gd name="connsiteX6" fmla="*/ 14713 w 15681"/>
                  <a:gd name="connsiteY6" fmla="*/ 14246 h 33137"/>
                  <a:gd name="connsiteX7" fmla="*/ 8998 w 15681"/>
                  <a:gd name="connsiteY7" fmla="*/ 1673 h 33137"/>
                  <a:gd name="connsiteX8" fmla="*/ 2330 w 15681"/>
                  <a:gd name="connsiteY8" fmla="*/ 3768 h 33137"/>
                  <a:gd name="connsiteX9" fmla="*/ 2330 w 15681"/>
                  <a:gd name="connsiteY9" fmla="*/ 3768 h 3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81" h="33137">
                    <a:moveTo>
                      <a:pt x="2330" y="3768"/>
                    </a:moveTo>
                    <a:cubicBezTo>
                      <a:pt x="2330" y="7578"/>
                      <a:pt x="1568" y="11007"/>
                      <a:pt x="997" y="14722"/>
                    </a:cubicBezTo>
                    <a:cubicBezTo>
                      <a:pt x="711" y="16818"/>
                      <a:pt x="521" y="18913"/>
                      <a:pt x="140" y="21009"/>
                    </a:cubicBezTo>
                    <a:cubicBezTo>
                      <a:pt x="-337" y="23580"/>
                      <a:pt x="521" y="25962"/>
                      <a:pt x="997" y="28438"/>
                    </a:cubicBezTo>
                    <a:cubicBezTo>
                      <a:pt x="2235" y="34153"/>
                      <a:pt x="10808" y="34725"/>
                      <a:pt x="13284" y="29772"/>
                    </a:cubicBezTo>
                    <a:cubicBezTo>
                      <a:pt x="14332" y="27581"/>
                      <a:pt x="15856" y="25104"/>
                      <a:pt x="15665" y="22533"/>
                    </a:cubicBezTo>
                    <a:cubicBezTo>
                      <a:pt x="15475" y="19866"/>
                      <a:pt x="15475" y="16913"/>
                      <a:pt x="14713" y="14246"/>
                    </a:cubicBezTo>
                    <a:cubicBezTo>
                      <a:pt x="13570" y="9864"/>
                      <a:pt x="11379" y="5483"/>
                      <a:pt x="8998" y="1673"/>
                    </a:cubicBezTo>
                    <a:cubicBezTo>
                      <a:pt x="7093" y="-1470"/>
                      <a:pt x="2426" y="149"/>
                      <a:pt x="2330" y="3768"/>
                    </a:cubicBezTo>
                    <a:lnTo>
                      <a:pt x="2330" y="3768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7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943468" y="3205548"/>
              <a:ext cx="362541" cy="498683"/>
              <a:chOff x="5943468" y="3205548"/>
              <a:chExt cx="362541" cy="498683"/>
            </a:xfrm>
          </p:grpSpPr>
          <p:grpSp>
            <p:nvGrpSpPr>
              <p:cNvPr id="330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5943468" y="3205548"/>
                <a:ext cx="362541" cy="498683"/>
                <a:chOff x="5943468" y="3205548"/>
                <a:chExt cx="362541" cy="498683"/>
              </a:xfrm>
            </p:grpSpPr>
            <p:sp>
              <p:nvSpPr>
                <p:cNvPr id="337" name="Freeform: Shape 114">
                  <a:extLst>
                    <a:ext uri="{FF2B5EF4-FFF2-40B4-BE49-F238E27FC236}">
                      <a16:creationId xmlns:a16="http://schemas.microsoft.com/office/drawing/2014/main" id="{8F5CF078-C665-4623-8F05-57438F27D2E6}"/>
                    </a:ext>
                  </a:extLst>
                </p:cNvPr>
                <p:cNvSpPr/>
                <p:nvPr/>
              </p:nvSpPr>
              <p:spPr>
                <a:xfrm>
                  <a:off x="5943468" y="3205548"/>
                  <a:ext cx="362541" cy="498683"/>
                </a:xfrm>
                <a:custGeom>
                  <a:avLst/>
                  <a:gdLst>
                    <a:gd name="connsiteX0" fmla="*/ 322 w 362541"/>
                    <a:gd name="connsiteY0" fmla="*/ 469006 h 498683"/>
                    <a:gd name="connsiteX1" fmla="*/ 23468 w 362541"/>
                    <a:gd name="connsiteY1" fmla="*/ 498343 h 498683"/>
                    <a:gd name="connsiteX2" fmla="*/ 64806 w 362541"/>
                    <a:gd name="connsiteY2" fmla="*/ 481007 h 498683"/>
                    <a:gd name="connsiteX3" fmla="*/ 92810 w 362541"/>
                    <a:gd name="connsiteY3" fmla="*/ 445003 h 498683"/>
                    <a:gd name="connsiteX4" fmla="*/ 177868 w 362541"/>
                    <a:gd name="connsiteY4" fmla="*/ 314034 h 498683"/>
                    <a:gd name="connsiteX5" fmla="*/ 209491 w 362541"/>
                    <a:gd name="connsiteY5" fmla="*/ 268314 h 498683"/>
                    <a:gd name="connsiteX6" fmla="*/ 246639 w 362541"/>
                    <a:gd name="connsiteY6" fmla="*/ 219832 h 498683"/>
                    <a:gd name="connsiteX7" fmla="*/ 297121 w 362541"/>
                    <a:gd name="connsiteY7" fmla="*/ 133440 h 498683"/>
                    <a:gd name="connsiteX8" fmla="*/ 322934 w 362541"/>
                    <a:gd name="connsiteY8" fmla="*/ 113723 h 498683"/>
                    <a:gd name="connsiteX9" fmla="*/ 339793 w 362541"/>
                    <a:gd name="connsiteY9" fmla="*/ 88196 h 498683"/>
                    <a:gd name="connsiteX10" fmla="*/ 362463 w 362541"/>
                    <a:gd name="connsiteY10" fmla="*/ 11711 h 498683"/>
                    <a:gd name="connsiteX11" fmla="*/ 357033 w 362541"/>
                    <a:gd name="connsiteY11" fmla="*/ 471 h 498683"/>
                    <a:gd name="connsiteX12" fmla="*/ 348080 w 362541"/>
                    <a:gd name="connsiteY12" fmla="*/ 1709 h 498683"/>
                    <a:gd name="connsiteX13" fmla="*/ 272451 w 362541"/>
                    <a:gd name="connsiteY13" fmla="*/ 84958 h 498683"/>
                    <a:gd name="connsiteX14" fmla="*/ 265498 w 362541"/>
                    <a:gd name="connsiteY14" fmla="*/ 107151 h 498683"/>
                    <a:gd name="connsiteX15" fmla="*/ 252163 w 362541"/>
                    <a:gd name="connsiteY15" fmla="*/ 133535 h 498683"/>
                    <a:gd name="connsiteX16" fmla="*/ 176725 w 362541"/>
                    <a:gd name="connsiteY16" fmla="*/ 256027 h 498683"/>
                    <a:gd name="connsiteX17" fmla="*/ 143864 w 362541"/>
                    <a:gd name="connsiteY17" fmla="*/ 303557 h 498683"/>
                    <a:gd name="connsiteX18" fmla="*/ 91476 w 362541"/>
                    <a:gd name="connsiteY18" fmla="*/ 358897 h 498683"/>
                    <a:gd name="connsiteX19" fmla="*/ 28326 w 362541"/>
                    <a:gd name="connsiteY19" fmla="*/ 430811 h 498683"/>
                    <a:gd name="connsiteX20" fmla="*/ 13562 w 362541"/>
                    <a:gd name="connsiteY20" fmla="*/ 450146 h 498683"/>
                    <a:gd name="connsiteX21" fmla="*/ 322 w 362541"/>
                    <a:gd name="connsiteY21" fmla="*/ 469006 h 49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62541" h="498683">
                      <a:moveTo>
                        <a:pt x="322" y="469006"/>
                      </a:moveTo>
                      <a:cubicBezTo>
                        <a:pt x="-2440" y="480436"/>
                        <a:pt x="13181" y="496628"/>
                        <a:pt x="23468" y="498343"/>
                      </a:cubicBezTo>
                      <a:cubicBezTo>
                        <a:pt x="37851" y="500724"/>
                        <a:pt x="54710" y="490151"/>
                        <a:pt x="64806" y="481007"/>
                      </a:cubicBezTo>
                      <a:cubicBezTo>
                        <a:pt x="76046" y="470720"/>
                        <a:pt x="84523" y="457766"/>
                        <a:pt x="92810" y="445003"/>
                      </a:cubicBezTo>
                      <a:cubicBezTo>
                        <a:pt x="121194" y="401378"/>
                        <a:pt x="149579" y="357754"/>
                        <a:pt x="177868" y="314034"/>
                      </a:cubicBezTo>
                      <a:cubicBezTo>
                        <a:pt x="187965" y="298508"/>
                        <a:pt x="198061" y="282887"/>
                        <a:pt x="209491" y="268314"/>
                      </a:cubicBezTo>
                      <a:cubicBezTo>
                        <a:pt x="222064" y="252217"/>
                        <a:pt x="236161" y="237263"/>
                        <a:pt x="246639" y="219832"/>
                      </a:cubicBezTo>
                      <a:cubicBezTo>
                        <a:pt x="263879" y="190971"/>
                        <a:pt x="271404" y="155062"/>
                        <a:pt x="297121" y="133440"/>
                      </a:cubicBezTo>
                      <a:cubicBezTo>
                        <a:pt x="305408" y="126487"/>
                        <a:pt x="315314" y="121343"/>
                        <a:pt x="322934" y="113723"/>
                      </a:cubicBezTo>
                      <a:cubicBezTo>
                        <a:pt x="330173" y="106484"/>
                        <a:pt x="335126" y="97340"/>
                        <a:pt x="339793" y="88196"/>
                      </a:cubicBezTo>
                      <a:cubicBezTo>
                        <a:pt x="352080" y="64289"/>
                        <a:pt x="363606" y="38571"/>
                        <a:pt x="362463" y="11711"/>
                      </a:cubicBezTo>
                      <a:cubicBezTo>
                        <a:pt x="362272" y="7329"/>
                        <a:pt x="361129" y="2090"/>
                        <a:pt x="357033" y="471"/>
                      </a:cubicBezTo>
                      <a:cubicBezTo>
                        <a:pt x="354176" y="-672"/>
                        <a:pt x="350937" y="471"/>
                        <a:pt x="348080" y="1709"/>
                      </a:cubicBezTo>
                      <a:cubicBezTo>
                        <a:pt x="312742" y="17235"/>
                        <a:pt x="284453" y="48287"/>
                        <a:pt x="272451" y="84958"/>
                      </a:cubicBezTo>
                      <a:cubicBezTo>
                        <a:pt x="269975" y="92292"/>
                        <a:pt x="268260" y="99912"/>
                        <a:pt x="265498" y="107151"/>
                      </a:cubicBezTo>
                      <a:cubicBezTo>
                        <a:pt x="262069" y="116390"/>
                        <a:pt x="257116" y="124963"/>
                        <a:pt x="252163" y="133535"/>
                      </a:cubicBezTo>
                      <a:cubicBezTo>
                        <a:pt x="228065" y="175064"/>
                        <a:pt x="202538" y="215641"/>
                        <a:pt x="176725" y="256027"/>
                      </a:cubicBezTo>
                      <a:cubicBezTo>
                        <a:pt x="166343" y="272219"/>
                        <a:pt x="155961" y="288507"/>
                        <a:pt x="143864" y="303557"/>
                      </a:cubicBezTo>
                      <a:cubicBezTo>
                        <a:pt x="127957" y="323369"/>
                        <a:pt x="109288" y="340799"/>
                        <a:pt x="91476" y="358897"/>
                      </a:cubicBezTo>
                      <a:cubicBezTo>
                        <a:pt x="69188" y="381662"/>
                        <a:pt x="48042" y="405665"/>
                        <a:pt x="28326" y="430811"/>
                      </a:cubicBezTo>
                      <a:cubicBezTo>
                        <a:pt x="23277" y="437192"/>
                        <a:pt x="18420" y="443669"/>
                        <a:pt x="13562" y="450146"/>
                      </a:cubicBezTo>
                      <a:cubicBezTo>
                        <a:pt x="10038" y="455099"/>
                        <a:pt x="1751" y="462815"/>
                        <a:pt x="322" y="469006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8" name="Freeform: Shape 116">
                  <a:extLst>
                    <a:ext uri="{FF2B5EF4-FFF2-40B4-BE49-F238E27FC236}">
                      <a16:creationId xmlns:a16="http://schemas.microsoft.com/office/drawing/2014/main" id="{96086667-5F49-4CA7-8F6F-543854178344}"/>
                    </a:ext>
                  </a:extLst>
                </p:cNvPr>
                <p:cNvSpPr/>
                <p:nvPr/>
              </p:nvSpPr>
              <p:spPr>
                <a:xfrm>
                  <a:off x="5996211" y="3632287"/>
                  <a:ext cx="38527" cy="46987"/>
                </a:xfrm>
                <a:custGeom>
                  <a:avLst/>
                  <a:gdLst>
                    <a:gd name="connsiteX0" fmla="*/ 32827 w 38527"/>
                    <a:gd name="connsiteY0" fmla="*/ 1500 h 46987"/>
                    <a:gd name="connsiteX1" fmla="*/ 1014 w 38527"/>
                    <a:gd name="connsiteY1" fmla="*/ 39505 h 46987"/>
                    <a:gd name="connsiteX2" fmla="*/ 6443 w 38527"/>
                    <a:gd name="connsiteY2" fmla="*/ 46363 h 46987"/>
                    <a:gd name="connsiteX3" fmla="*/ 38257 w 38527"/>
                    <a:gd name="connsiteY3" fmla="*/ 4453 h 46987"/>
                    <a:gd name="connsiteX4" fmla="*/ 32827 w 38527"/>
                    <a:gd name="connsiteY4" fmla="*/ 1500 h 46987"/>
                    <a:gd name="connsiteX5" fmla="*/ 32827 w 38527"/>
                    <a:gd name="connsiteY5" fmla="*/ 1500 h 46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527" h="46987">
                      <a:moveTo>
                        <a:pt x="32827" y="1500"/>
                      </a:moveTo>
                      <a:cubicBezTo>
                        <a:pt x="23207" y="15121"/>
                        <a:pt x="10825" y="26265"/>
                        <a:pt x="1014" y="39505"/>
                      </a:cubicBezTo>
                      <a:cubicBezTo>
                        <a:pt x="-1844" y="43410"/>
                        <a:pt x="1776" y="48840"/>
                        <a:pt x="6443" y="46363"/>
                      </a:cubicBezTo>
                      <a:cubicBezTo>
                        <a:pt x="22159" y="38172"/>
                        <a:pt x="32065" y="20360"/>
                        <a:pt x="38257" y="4453"/>
                      </a:cubicBezTo>
                      <a:cubicBezTo>
                        <a:pt x="39685" y="738"/>
                        <a:pt x="35113" y="-1738"/>
                        <a:pt x="32827" y="1500"/>
                      </a:cubicBezTo>
                      <a:lnTo>
                        <a:pt x="32827" y="1500"/>
                      </a:lnTo>
                      <a:close/>
                    </a:path>
                  </a:pathLst>
                </a:custGeom>
                <a:solidFill>
                  <a:srgbClr val="7ADC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9" name="Freeform: Shape 117">
                  <a:extLst>
                    <a:ext uri="{FF2B5EF4-FFF2-40B4-BE49-F238E27FC236}">
                      <a16:creationId xmlns:a16="http://schemas.microsoft.com/office/drawing/2014/main" id="{22A6D291-11C1-45B7-A57A-5B9A56BD7949}"/>
                    </a:ext>
                  </a:extLst>
                </p:cNvPr>
                <p:cNvSpPr/>
                <p:nvPr/>
              </p:nvSpPr>
              <p:spPr>
                <a:xfrm>
                  <a:off x="6223107" y="3259271"/>
                  <a:ext cx="41668" cy="24330"/>
                </a:xfrm>
                <a:custGeom>
                  <a:avLst/>
                  <a:gdLst>
                    <a:gd name="connsiteX0" fmla="*/ 41104 w 41668"/>
                    <a:gd name="connsiteY0" fmla="*/ 88 h 24330"/>
                    <a:gd name="connsiteX1" fmla="*/ 14911 w 41668"/>
                    <a:gd name="connsiteY1" fmla="*/ 12185 h 24330"/>
                    <a:gd name="connsiteX2" fmla="*/ 52 w 41668"/>
                    <a:gd name="connsiteY2" fmla="*/ 21996 h 24330"/>
                    <a:gd name="connsiteX3" fmla="*/ 2814 w 41668"/>
                    <a:gd name="connsiteY3" fmla="*/ 23996 h 24330"/>
                    <a:gd name="connsiteX4" fmla="*/ 13672 w 41668"/>
                    <a:gd name="connsiteY4" fmla="*/ 17233 h 24330"/>
                    <a:gd name="connsiteX5" fmla="*/ 25674 w 41668"/>
                    <a:gd name="connsiteY5" fmla="*/ 13899 h 24330"/>
                    <a:gd name="connsiteX6" fmla="*/ 41581 w 41668"/>
                    <a:gd name="connsiteY6" fmla="*/ 564 h 24330"/>
                    <a:gd name="connsiteX7" fmla="*/ 41104 w 41668"/>
                    <a:gd name="connsiteY7" fmla="*/ 88 h 24330"/>
                    <a:gd name="connsiteX8" fmla="*/ 41104 w 41668"/>
                    <a:gd name="connsiteY8" fmla="*/ 88 h 24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68" h="24330">
                      <a:moveTo>
                        <a:pt x="41104" y="88"/>
                      </a:moveTo>
                      <a:cubicBezTo>
                        <a:pt x="33199" y="6470"/>
                        <a:pt x="25102" y="10947"/>
                        <a:pt x="14911" y="12185"/>
                      </a:cubicBezTo>
                      <a:cubicBezTo>
                        <a:pt x="8815" y="12852"/>
                        <a:pt x="1576" y="15423"/>
                        <a:pt x="52" y="21996"/>
                      </a:cubicBezTo>
                      <a:cubicBezTo>
                        <a:pt x="-329" y="23424"/>
                        <a:pt x="1480" y="25044"/>
                        <a:pt x="2814" y="23996"/>
                      </a:cubicBezTo>
                      <a:cubicBezTo>
                        <a:pt x="6433" y="21138"/>
                        <a:pt x="9005" y="18662"/>
                        <a:pt x="13672" y="17233"/>
                      </a:cubicBezTo>
                      <a:cubicBezTo>
                        <a:pt x="17673" y="15995"/>
                        <a:pt x="21769" y="15519"/>
                        <a:pt x="25674" y="13899"/>
                      </a:cubicBezTo>
                      <a:cubicBezTo>
                        <a:pt x="32341" y="11137"/>
                        <a:pt x="36818" y="5708"/>
                        <a:pt x="41581" y="564"/>
                      </a:cubicBezTo>
                      <a:cubicBezTo>
                        <a:pt x="41866" y="279"/>
                        <a:pt x="41390" y="-198"/>
                        <a:pt x="41104" y="88"/>
                      </a:cubicBezTo>
                      <a:lnTo>
                        <a:pt x="41104" y="88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0" name="Freeform: Shape 118">
                  <a:extLst>
                    <a:ext uri="{FF2B5EF4-FFF2-40B4-BE49-F238E27FC236}">
                      <a16:creationId xmlns:a16="http://schemas.microsoft.com/office/drawing/2014/main" id="{F94DF02A-0843-47B7-8C17-6612D44A42F6}"/>
                    </a:ext>
                  </a:extLst>
                </p:cNvPr>
                <p:cNvSpPr/>
                <p:nvPr/>
              </p:nvSpPr>
              <p:spPr>
                <a:xfrm>
                  <a:off x="6230800" y="3240233"/>
                  <a:ext cx="26188" cy="35701"/>
                </a:xfrm>
                <a:custGeom>
                  <a:avLst/>
                  <a:gdLst>
                    <a:gd name="connsiteX0" fmla="*/ 2169 w 26188"/>
                    <a:gd name="connsiteY0" fmla="*/ 35129 h 35701"/>
                    <a:gd name="connsiteX1" fmla="*/ 11027 w 26188"/>
                    <a:gd name="connsiteY1" fmla="*/ 19603 h 35701"/>
                    <a:gd name="connsiteX2" fmla="*/ 19504 w 26188"/>
                    <a:gd name="connsiteY2" fmla="*/ 4458 h 35701"/>
                    <a:gd name="connsiteX3" fmla="*/ 22362 w 26188"/>
                    <a:gd name="connsiteY3" fmla="*/ 7601 h 35701"/>
                    <a:gd name="connsiteX4" fmla="*/ 18933 w 26188"/>
                    <a:gd name="connsiteY4" fmla="*/ 14174 h 35701"/>
                    <a:gd name="connsiteX5" fmla="*/ 9979 w 26188"/>
                    <a:gd name="connsiteY5" fmla="*/ 31223 h 35701"/>
                    <a:gd name="connsiteX6" fmla="*/ 13408 w 26188"/>
                    <a:gd name="connsiteY6" fmla="*/ 33700 h 35701"/>
                    <a:gd name="connsiteX7" fmla="*/ 22933 w 26188"/>
                    <a:gd name="connsiteY7" fmla="*/ 172 h 35701"/>
                    <a:gd name="connsiteX8" fmla="*/ 73 w 26188"/>
                    <a:gd name="connsiteY8" fmla="*/ 34652 h 35701"/>
                    <a:gd name="connsiteX9" fmla="*/ 2169 w 26188"/>
                    <a:gd name="connsiteY9" fmla="*/ 35129 h 35701"/>
                    <a:gd name="connsiteX10" fmla="*/ 2169 w 26188"/>
                    <a:gd name="connsiteY10" fmla="*/ 35129 h 35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88" h="35701">
                      <a:moveTo>
                        <a:pt x="2169" y="35129"/>
                      </a:moveTo>
                      <a:cubicBezTo>
                        <a:pt x="5598" y="30176"/>
                        <a:pt x="8550" y="25032"/>
                        <a:pt x="11027" y="19603"/>
                      </a:cubicBezTo>
                      <a:cubicBezTo>
                        <a:pt x="13408" y="14364"/>
                        <a:pt x="15408" y="8649"/>
                        <a:pt x="19504" y="4458"/>
                      </a:cubicBezTo>
                      <a:cubicBezTo>
                        <a:pt x="23505" y="362"/>
                        <a:pt x="23314" y="5220"/>
                        <a:pt x="22362" y="7601"/>
                      </a:cubicBezTo>
                      <a:cubicBezTo>
                        <a:pt x="21504" y="9887"/>
                        <a:pt x="20171" y="11983"/>
                        <a:pt x="18933" y="14174"/>
                      </a:cubicBezTo>
                      <a:cubicBezTo>
                        <a:pt x="15694" y="19698"/>
                        <a:pt x="12646" y="25413"/>
                        <a:pt x="9979" y="31223"/>
                      </a:cubicBezTo>
                      <a:cubicBezTo>
                        <a:pt x="9027" y="33414"/>
                        <a:pt x="11598" y="35510"/>
                        <a:pt x="13408" y="33700"/>
                      </a:cubicBezTo>
                      <a:cubicBezTo>
                        <a:pt x="16075" y="30938"/>
                        <a:pt x="33220" y="2553"/>
                        <a:pt x="22933" y="172"/>
                      </a:cubicBezTo>
                      <a:cubicBezTo>
                        <a:pt x="11408" y="-2495"/>
                        <a:pt x="-1070" y="26651"/>
                        <a:pt x="73" y="34652"/>
                      </a:cubicBezTo>
                      <a:cubicBezTo>
                        <a:pt x="168" y="35795"/>
                        <a:pt x="1502" y="36081"/>
                        <a:pt x="2169" y="35129"/>
                      </a:cubicBezTo>
                      <a:lnTo>
                        <a:pt x="2169" y="35129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1" name="Freeform: Shape 119">
                  <a:extLst>
                    <a:ext uri="{FF2B5EF4-FFF2-40B4-BE49-F238E27FC236}">
                      <a16:creationId xmlns:a16="http://schemas.microsoft.com/office/drawing/2014/main" id="{3CE561CA-FFCE-4BC6-BEB0-48C0A067C3AB}"/>
                    </a:ext>
                  </a:extLst>
                </p:cNvPr>
                <p:cNvSpPr/>
                <p:nvPr/>
              </p:nvSpPr>
              <p:spPr>
                <a:xfrm>
                  <a:off x="6253162" y="3231069"/>
                  <a:ext cx="23295" cy="21792"/>
                </a:xfrm>
                <a:custGeom>
                  <a:avLst/>
                  <a:gdLst>
                    <a:gd name="connsiteX0" fmla="*/ 572 w 23295"/>
                    <a:gd name="connsiteY0" fmla="*/ 21718 h 21792"/>
                    <a:gd name="connsiteX1" fmla="*/ 10382 w 23295"/>
                    <a:gd name="connsiteY1" fmla="*/ 8954 h 21792"/>
                    <a:gd name="connsiteX2" fmla="*/ 21431 w 23295"/>
                    <a:gd name="connsiteY2" fmla="*/ 3335 h 21792"/>
                    <a:gd name="connsiteX3" fmla="*/ 21050 w 23295"/>
                    <a:gd name="connsiteY3" fmla="*/ 13431 h 21792"/>
                    <a:gd name="connsiteX4" fmla="*/ 21907 w 23295"/>
                    <a:gd name="connsiteY4" fmla="*/ 13622 h 21792"/>
                    <a:gd name="connsiteX5" fmla="*/ 16764 w 23295"/>
                    <a:gd name="connsiteY5" fmla="*/ 1 h 21792"/>
                    <a:gd name="connsiteX6" fmla="*/ 0 w 23295"/>
                    <a:gd name="connsiteY6" fmla="*/ 21337 h 21792"/>
                    <a:gd name="connsiteX7" fmla="*/ 572 w 23295"/>
                    <a:gd name="connsiteY7" fmla="*/ 21718 h 21792"/>
                    <a:gd name="connsiteX8" fmla="*/ 572 w 23295"/>
                    <a:gd name="connsiteY8" fmla="*/ 21718 h 21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95" h="21792">
                      <a:moveTo>
                        <a:pt x="572" y="21718"/>
                      </a:moveTo>
                      <a:cubicBezTo>
                        <a:pt x="5144" y="18765"/>
                        <a:pt x="7715" y="13526"/>
                        <a:pt x="10382" y="8954"/>
                      </a:cubicBezTo>
                      <a:cubicBezTo>
                        <a:pt x="12287" y="5621"/>
                        <a:pt x="16954" y="-94"/>
                        <a:pt x="21431" y="3335"/>
                      </a:cubicBezTo>
                      <a:cubicBezTo>
                        <a:pt x="24479" y="5621"/>
                        <a:pt x="21907" y="10764"/>
                        <a:pt x="21050" y="13431"/>
                      </a:cubicBezTo>
                      <a:cubicBezTo>
                        <a:pt x="20860" y="14003"/>
                        <a:pt x="21812" y="14193"/>
                        <a:pt x="21907" y="13622"/>
                      </a:cubicBezTo>
                      <a:cubicBezTo>
                        <a:pt x="23527" y="8478"/>
                        <a:pt x="25432" y="-94"/>
                        <a:pt x="16764" y="1"/>
                      </a:cubicBezTo>
                      <a:cubicBezTo>
                        <a:pt x="6191" y="96"/>
                        <a:pt x="762" y="12288"/>
                        <a:pt x="0" y="21337"/>
                      </a:cubicBezTo>
                      <a:cubicBezTo>
                        <a:pt x="0" y="21718"/>
                        <a:pt x="381" y="21908"/>
                        <a:pt x="572" y="21718"/>
                      </a:cubicBezTo>
                      <a:lnTo>
                        <a:pt x="572" y="21718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2" name="Freeform: Shape 120">
                  <a:extLst>
                    <a:ext uri="{FF2B5EF4-FFF2-40B4-BE49-F238E27FC236}">
                      <a16:creationId xmlns:a16="http://schemas.microsoft.com/office/drawing/2014/main" id="{EB721117-B9BF-4855-A4DE-90E891EEEFDD}"/>
                    </a:ext>
                  </a:extLst>
                </p:cNvPr>
                <p:cNvSpPr/>
                <p:nvPr/>
              </p:nvSpPr>
              <p:spPr>
                <a:xfrm>
                  <a:off x="6069017" y="3536469"/>
                  <a:ext cx="18931" cy="37430"/>
                </a:xfrm>
                <a:custGeom>
                  <a:avLst/>
                  <a:gdLst>
                    <a:gd name="connsiteX0" fmla="*/ 313 w 18931"/>
                    <a:gd name="connsiteY0" fmla="*/ 10831 h 37430"/>
                    <a:gd name="connsiteX1" fmla="*/ 1741 w 18931"/>
                    <a:gd name="connsiteY1" fmla="*/ 20833 h 37430"/>
                    <a:gd name="connsiteX2" fmla="*/ 1646 w 18931"/>
                    <a:gd name="connsiteY2" fmla="*/ 25786 h 37430"/>
                    <a:gd name="connsiteX3" fmla="*/ 2884 w 18931"/>
                    <a:gd name="connsiteY3" fmla="*/ 32453 h 37430"/>
                    <a:gd name="connsiteX4" fmla="*/ 15934 w 18931"/>
                    <a:gd name="connsiteY4" fmla="*/ 33787 h 37430"/>
                    <a:gd name="connsiteX5" fmla="*/ 16695 w 18931"/>
                    <a:gd name="connsiteY5" fmla="*/ 5974 h 37430"/>
                    <a:gd name="connsiteX6" fmla="*/ 313 w 18931"/>
                    <a:gd name="connsiteY6" fmla="*/ 10831 h 37430"/>
                    <a:gd name="connsiteX7" fmla="*/ 313 w 18931"/>
                    <a:gd name="connsiteY7" fmla="*/ 10831 h 37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931" h="37430">
                      <a:moveTo>
                        <a:pt x="313" y="10831"/>
                      </a:moveTo>
                      <a:cubicBezTo>
                        <a:pt x="1170" y="14165"/>
                        <a:pt x="1551" y="17404"/>
                        <a:pt x="1741" y="20833"/>
                      </a:cubicBezTo>
                      <a:cubicBezTo>
                        <a:pt x="1837" y="22452"/>
                        <a:pt x="1741" y="24071"/>
                        <a:pt x="1646" y="25786"/>
                      </a:cubicBezTo>
                      <a:cubicBezTo>
                        <a:pt x="1551" y="28167"/>
                        <a:pt x="2313" y="30167"/>
                        <a:pt x="2884" y="32453"/>
                      </a:cubicBezTo>
                      <a:cubicBezTo>
                        <a:pt x="4503" y="38644"/>
                        <a:pt x="12981" y="39025"/>
                        <a:pt x="15934" y="33787"/>
                      </a:cubicBezTo>
                      <a:cubicBezTo>
                        <a:pt x="20601" y="25595"/>
                        <a:pt x="18981" y="14832"/>
                        <a:pt x="16695" y="5974"/>
                      </a:cubicBezTo>
                      <a:cubicBezTo>
                        <a:pt x="13933" y="-4694"/>
                        <a:pt x="-2450" y="163"/>
                        <a:pt x="313" y="10831"/>
                      </a:cubicBezTo>
                      <a:lnTo>
                        <a:pt x="313" y="10831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3" name="Freeform: Shape 121">
                  <a:extLst>
                    <a:ext uri="{FF2B5EF4-FFF2-40B4-BE49-F238E27FC236}">
                      <a16:creationId xmlns:a16="http://schemas.microsoft.com/office/drawing/2014/main" id="{647F9501-AAB4-41C0-8AE6-804B46E5C476}"/>
                    </a:ext>
                  </a:extLst>
                </p:cNvPr>
                <p:cNvSpPr/>
                <p:nvPr/>
              </p:nvSpPr>
              <p:spPr>
                <a:xfrm>
                  <a:off x="6177779" y="3369707"/>
                  <a:ext cx="23739" cy="33146"/>
                </a:xfrm>
                <a:custGeom>
                  <a:avLst/>
                  <a:gdLst>
                    <a:gd name="connsiteX0" fmla="*/ 517 w 23739"/>
                    <a:gd name="connsiteY0" fmla="*/ 6429 h 33146"/>
                    <a:gd name="connsiteX1" fmla="*/ 2612 w 23739"/>
                    <a:gd name="connsiteY1" fmla="*/ 11953 h 33146"/>
                    <a:gd name="connsiteX2" fmla="*/ 3660 w 23739"/>
                    <a:gd name="connsiteY2" fmla="*/ 16620 h 33146"/>
                    <a:gd name="connsiteX3" fmla="*/ 10994 w 23739"/>
                    <a:gd name="connsiteY3" fmla="*/ 32241 h 33146"/>
                    <a:gd name="connsiteX4" fmla="*/ 19948 w 23739"/>
                    <a:gd name="connsiteY4" fmla="*/ 30812 h 33146"/>
                    <a:gd name="connsiteX5" fmla="*/ 19472 w 23739"/>
                    <a:gd name="connsiteY5" fmla="*/ 8810 h 33146"/>
                    <a:gd name="connsiteX6" fmla="*/ 12518 w 23739"/>
                    <a:gd name="connsiteY6" fmla="*/ 1476 h 33146"/>
                    <a:gd name="connsiteX7" fmla="*/ 2708 w 23739"/>
                    <a:gd name="connsiteY7" fmla="*/ 428 h 33146"/>
                    <a:gd name="connsiteX8" fmla="*/ 517 w 23739"/>
                    <a:gd name="connsiteY8" fmla="*/ 6429 h 33146"/>
                    <a:gd name="connsiteX9" fmla="*/ 517 w 23739"/>
                    <a:gd name="connsiteY9" fmla="*/ 6429 h 33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739" h="33146">
                      <a:moveTo>
                        <a:pt x="517" y="6429"/>
                      </a:moveTo>
                      <a:cubicBezTo>
                        <a:pt x="1469" y="8143"/>
                        <a:pt x="1755" y="10143"/>
                        <a:pt x="2612" y="11953"/>
                      </a:cubicBezTo>
                      <a:cubicBezTo>
                        <a:pt x="3470" y="13667"/>
                        <a:pt x="3565" y="14906"/>
                        <a:pt x="3660" y="16620"/>
                      </a:cubicBezTo>
                      <a:cubicBezTo>
                        <a:pt x="4041" y="22811"/>
                        <a:pt x="5089" y="28908"/>
                        <a:pt x="10994" y="32241"/>
                      </a:cubicBezTo>
                      <a:cubicBezTo>
                        <a:pt x="14042" y="33956"/>
                        <a:pt x="17567" y="33099"/>
                        <a:pt x="19948" y="30812"/>
                      </a:cubicBezTo>
                      <a:cubicBezTo>
                        <a:pt x="26425" y="24812"/>
                        <a:pt x="23472" y="15191"/>
                        <a:pt x="19472" y="8810"/>
                      </a:cubicBezTo>
                      <a:cubicBezTo>
                        <a:pt x="17757" y="6047"/>
                        <a:pt x="15376" y="3190"/>
                        <a:pt x="12518" y="1476"/>
                      </a:cubicBezTo>
                      <a:cubicBezTo>
                        <a:pt x="9470" y="-430"/>
                        <a:pt x="6041" y="-144"/>
                        <a:pt x="2708" y="428"/>
                      </a:cubicBezTo>
                      <a:cubicBezTo>
                        <a:pt x="136" y="904"/>
                        <a:pt x="-626" y="4333"/>
                        <a:pt x="517" y="6429"/>
                      </a:cubicBezTo>
                      <a:lnTo>
                        <a:pt x="517" y="6429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4" name="Freeform: Shape 122">
                  <a:extLst>
                    <a:ext uri="{FF2B5EF4-FFF2-40B4-BE49-F238E27FC236}">
                      <a16:creationId xmlns:a16="http://schemas.microsoft.com/office/drawing/2014/main" id="{125FF382-78F4-4FB7-8E2E-5A66EAC0CBD7}"/>
                    </a:ext>
                  </a:extLst>
                </p:cNvPr>
                <p:cNvSpPr/>
                <p:nvPr/>
              </p:nvSpPr>
              <p:spPr>
                <a:xfrm>
                  <a:off x="6218546" y="3259390"/>
                  <a:ext cx="29714" cy="42568"/>
                </a:xfrm>
                <a:custGeom>
                  <a:avLst/>
                  <a:gdLst>
                    <a:gd name="connsiteX0" fmla="*/ 5755 w 29714"/>
                    <a:gd name="connsiteY0" fmla="*/ 42261 h 42568"/>
                    <a:gd name="connsiteX1" fmla="*/ 22043 w 29714"/>
                    <a:gd name="connsiteY1" fmla="*/ 23592 h 42568"/>
                    <a:gd name="connsiteX2" fmla="*/ 23948 w 29714"/>
                    <a:gd name="connsiteY2" fmla="*/ 446 h 42568"/>
                    <a:gd name="connsiteX3" fmla="*/ 4326 w 29714"/>
                    <a:gd name="connsiteY3" fmla="*/ 16067 h 42568"/>
                    <a:gd name="connsiteX4" fmla="*/ 2421 w 29714"/>
                    <a:gd name="connsiteY4" fmla="*/ 41403 h 42568"/>
                    <a:gd name="connsiteX5" fmla="*/ 5755 w 29714"/>
                    <a:gd name="connsiteY5" fmla="*/ 42261 h 42568"/>
                    <a:gd name="connsiteX6" fmla="*/ 5755 w 29714"/>
                    <a:gd name="connsiteY6" fmla="*/ 42261 h 42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714" h="42568">
                      <a:moveTo>
                        <a:pt x="5755" y="42261"/>
                      </a:moveTo>
                      <a:cubicBezTo>
                        <a:pt x="13565" y="38260"/>
                        <a:pt x="16899" y="30354"/>
                        <a:pt x="22043" y="23592"/>
                      </a:cubicBezTo>
                      <a:cubicBezTo>
                        <a:pt x="26138" y="18258"/>
                        <a:pt x="35949" y="3780"/>
                        <a:pt x="23948" y="446"/>
                      </a:cubicBezTo>
                      <a:cubicBezTo>
                        <a:pt x="13851" y="-2316"/>
                        <a:pt x="7660" y="8352"/>
                        <a:pt x="4326" y="16067"/>
                      </a:cubicBezTo>
                      <a:cubicBezTo>
                        <a:pt x="802" y="24163"/>
                        <a:pt x="-2341" y="33307"/>
                        <a:pt x="2421" y="41403"/>
                      </a:cubicBezTo>
                      <a:cubicBezTo>
                        <a:pt x="3088" y="42642"/>
                        <a:pt x="4612" y="42832"/>
                        <a:pt x="5755" y="42261"/>
                      </a:cubicBezTo>
                      <a:lnTo>
                        <a:pt x="5755" y="42261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31" name="Freeform: Shape 123">
                <a:extLst>
                  <a:ext uri="{FF2B5EF4-FFF2-40B4-BE49-F238E27FC236}">
                    <a16:creationId xmlns:a16="http://schemas.microsoft.com/office/drawing/2014/main" id="{170CC1F5-488F-4A06-83DD-53381A471ACF}"/>
                  </a:ext>
                </a:extLst>
              </p:cNvPr>
              <p:cNvSpPr/>
              <p:nvPr/>
            </p:nvSpPr>
            <p:spPr>
              <a:xfrm>
                <a:off x="6242135" y="3253884"/>
                <a:ext cx="48236" cy="64751"/>
              </a:xfrm>
              <a:custGeom>
                <a:avLst/>
                <a:gdLst>
                  <a:gd name="connsiteX0" fmla="*/ 39507 w 48236"/>
                  <a:gd name="connsiteY0" fmla="*/ 2332 h 64751"/>
                  <a:gd name="connsiteX1" fmla="*/ 24743 w 48236"/>
                  <a:gd name="connsiteY1" fmla="*/ 29478 h 64751"/>
                  <a:gd name="connsiteX2" fmla="*/ 13408 w 48236"/>
                  <a:gd name="connsiteY2" fmla="*/ 42242 h 64751"/>
                  <a:gd name="connsiteX3" fmla="*/ 2645 w 48236"/>
                  <a:gd name="connsiteY3" fmla="*/ 47957 h 64751"/>
                  <a:gd name="connsiteX4" fmla="*/ 2931 w 48236"/>
                  <a:gd name="connsiteY4" fmla="*/ 61197 h 64751"/>
                  <a:gd name="connsiteX5" fmla="*/ 47984 w 48236"/>
                  <a:gd name="connsiteY5" fmla="*/ 3285 h 64751"/>
                  <a:gd name="connsiteX6" fmla="*/ 39507 w 48236"/>
                  <a:gd name="connsiteY6" fmla="*/ 2332 h 64751"/>
                  <a:gd name="connsiteX7" fmla="*/ 39507 w 48236"/>
                  <a:gd name="connsiteY7" fmla="*/ 2332 h 6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236" h="64751">
                    <a:moveTo>
                      <a:pt x="39507" y="2332"/>
                    </a:moveTo>
                    <a:cubicBezTo>
                      <a:pt x="35125" y="11857"/>
                      <a:pt x="30649" y="20715"/>
                      <a:pt x="24743" y="29478"/>
                    </a:cubicBezTo>
                    <a:cubicBezTo>
                      <a:pt x="21695" y="34050"/>
                      <a:pt x="17790" y="38813"/>
                      <a:pt x="13408" y="42242"/>
                    </a:cubicBezTo>
                    <a:cubicBezTo>
                      <a:pt x="9979" y="44814"/>
                      <a:pt x="5979" y="45004"/>
                      <a:pt x="2645" y="47957"/>
                    </a:cubicBezTo>
                    <a:cubicBezTo>
                      <a:pt x="-974" y="51100"/>
                      <a:pt x="-879" y="58149"/>
                      <a:pt x="2931" y="61197"/>
                    </a:cubicBezTo>
                    <a:cubicBezTo>
                      <a:pt x="25886" y="79770"/>
                      <a:pt x="51032" y="20334"/>
                      <a:pt x="47984" y="3285"/>
                    </a:cubicBezTo>
                    <a:cubicBezTo>
                      <a:pt x="47127" y="-716"/>
                      <a:pt x="41031" y="-1097"/>
                      <a:pt x="39507" y="2332"/>
                    </a:cubicBezTo>
                    <a:lnTo>
                      <a:pt x="39507" y="2332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2" name="Freeform: Shape 124">
                <a:extLst>
                  <a:ext uri="{FF2B5EF4-FFF2-40B4-BE49-F238E27FC236}">
                    <a16:creationId xmlns:a16="http://schemas.microsoft.com/office/drawing/2014/main" id="{433CA7F0-AB64-4122-A4EA-7E928913BAAE}"/>
                  </a:ext>
                </a:extLst>
              </p:cNvPr>
              <p:cNvSpPr/>
              <p:nvPr/>
            </p:nvSpPr>
            <p:spPr>
              <a:xfrm>
                <a:off x="6267466" y="3222021"/>
                <a:ext cx="5160" cy="10366"/>
              </a:xfrm>
              <a:custGeom>
                <a:avLst/>
                <a:gdLst>
                  <a:gd name="connsiteX0" fmla="*/ 2174 w 5160"/>
                  <a:gd name="connsiteY0" fmla="*/ 476 h 10366"/>
                  <a:gd name="connsiteX1" fmla="*/ 79 w 5160"/>
                  <a:gd name="connsiteY1" fmla="*/ 8858 h 10366"/>
                  <a:gd name="connsiteX2" fmla="*/ 2269 w 5160"/>
                  <a:gd name="connsiteY2" fmla="*/ 10001 h 10366"/>
                  <a:gd name="connsiteX3" fmla="*/ 5127 w 5160"/>
                  <a:gd name="connsiteY3" fmla="*/ 4286 h 10366"/>
                  <a:gd name="connsiteX4" fmla="*/ 2460 w 5160"/>
                  <a:gd name="connsiteY4" fmla="*/ 0 h 10366"/>
                  <a:gd name="connsiteX5" fmla="*/ 2174 w 5160"/>
                  <a:gd name="connsiteY5" fmla="*/ 476 h 10366"/>
                  <a:gd name="connsiteX6" fmla="*/ 2174 w 5160"/>
                  <a:gd name="connsiteY6" fmla="*/ 476 h 1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0" h="10366">
                    <a:moveTo>
                      <a:pt x="2174" y="476"/>
                    </a:moveTo>
                    <a:cubicBezTo>
                      <a:pt x="3412" y="3048"/>
                      <a:pt x="1031" y="6477"/>
                      <a:pt x="79" y="8858"/>
                    </a:cubicBezTo>
                    <a:cubicBezTo>
                      <a:pt x="-398" y="10096"/>
                      <a:pt x="1412" y="10858"/>
                      <a:pt x="2269" y="10001"/>
                    </a:cubicBezTo>
                    <a:cubicBezTo>
                      <a:pt x="3889" y="8382"/>
                      <a:pt x="4936" y="6667"/>
                      <a:pt x="5127" y="4286"/>
                    </a:cubicBezTo>
                    <a:cubicBezTo>
                      <a:pt x="5317" y="2191"/>
                      <a:pt x="4746" y="381"/>
                      <a:pt x="2460" y="0"/>
                    </a:cubicBezTo>
                    <a:cubicBezTo>
                      <a:pt x="2174" y="0"/>
                      <a:pt x="2079" y="286"/>
                      <a:pt x="2174" y="476"/>
                    </a:cubicBezTo>
                    <a:lnTo>
                      <a:pt x="2174" y="476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125">
                <a:extLst>
                  <a:ext uri="{FF2B5EF4-FFF2-40B4-BE49-F238E27FC236}">
                    <a16:creationId xmlns:a16="http://schemas.microsoft.com/office/drawing/2014/main" id="{E1B8D5A1-9DEE-45E9-9D95-3959AC0CD5AC}"/>
                  </a:ext>
                </a:extLst>
              </p:cNvPr>
              <p:cNvSpPr/>
              <p:nvPr/>
            </p:nvSpPr>
            <p:spPr>
              <a:xfrm>
                <a:off x="6270682" y="3211652"/>
                <a:ext cx="24455" cy="20750"/>
              </a:xfrm>
              <a:custGeom>
                <a:avLst/>
                <a:gdLst>
                  <a:gd name="connsiteX0" fmla="*/ 1815 w 24455"/>
                  <a:gd name="connsiteY0" fmla="*/ 15322 h 20750"/>
                  <a:gd name="connsiteX1" fmla="*/ 10578 w 24455"/>
                  <a:gd name="connsiteY1" fmla="*/ 8274 h 20750"/>
                  <a:gd name="connsiteX2" fmla="*/ 22104 w 24455"/>
                  <a:gd name="connsiteY2" fmla="*/ 4750 h 20750"/>
                  <a:gd name="connsiteX3" fmla="*/ 14388 w 24455"/>
                  <a:gd name="connsiteY3" fmla="*/ 19037 h 20750"/>
                  <a:gd name="connsiteX4" fmla="*/ 16008 w 24455"/>
                  <a:gd name="connsiteY4" fmla="*/ 20561 h 20750"/>
                  <a:gd name="connsiteX5" fmla="*/ 23342 w 24455"/>
                  <a:gd name="connsiteY5" fmla="*/ 1987 h 20750"/>
                  <a:gd name="connsiteX6" fmla="*/ 11531 w 24455"/>
                  <a:gd name="connsiteY6" fmla="*/ 2559 h 20750"/>
                  <a:gd name="connsiteX7" fmla="*/ 4768 w 24455"/>
                  <a:gd name="connsiteY7" fmla="*/ 8083 h 20750"/>
                  <a:gd name="connsiteX8" fmla="*/ 6 w 24455"/>
                  <a:gd name="connsiteY8" fmla="*/ 14465 h 20750"/>
                  <a:gd name="connsiteX9" fmla="*/ 1815 w 24455"/>
                  <a:gd name="connsiteY9" fmla="*/ 15322 h 20750"/>
                  <a:gd name="connsiteX10" fmla="*/ 1815 w 24455"/>
                  <a:gd name="connsiteY10" fmla="*/ 15322 h 2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55" h="20750">
                    <a:moveTo>
                      <a:pt x="1815" y="15322"/>
                    </a:moveTo>
                    <a:cubicBezTo>
                      <a:pt x="4863" y="13227"/>
                      <a:pt x="7816" y="10750"/>
                      <a:pt x="10578" y="8274"/>
                    </a:cubicBezTo>
                    <a:cubicBezTo>
                      <a:pt x="11912" y="7036"/>
                      <a:pt x="21723" y="-108"/>
                      <a:pt x="22104" y="4750"/>
                    </a:cubicBezTo>
                    <a:cubicBezTo>
                      <a:pt x="22485" y="9512"/>
                      <a:pt x="16865" y="15227"/>
                      <a:pt x="14388" y="19037"/>
                    </a:cubicBezTo>
                    <a:cubicBezTo>
                      <a:pt x="13722" y="19990"/>
                      <a:pt x="15055" y="21228"/>
                      <a:pt x="16008" y="20561"/>
                    </a:cubicBezTo>
                    <a:cubicBezTo>
                      <a:pt x="20675" y="17513"/>
                      <a:pt x="27057" y="7512"/>
                      <a:pt x="23342" y="1987"/>
                    </a:cubicBezTo>
                    <a:cubicBezTo>
                      <a:pt x="20770" y="-1918"/>
                      <a:pt x="14484" y="844"/>
                      <a:pt x="11531" y="2559"/>
                    </a:cubicBezTo>
                    <a:cubicBezTo>
                      <a:pt x="8959" y="3988"/>
                      <a:pt x="6959" y="6178"/>
                      <a:pt x="4768" y="8083"/>
                    </a:cubicBezTo>
                    <a:cubicBezTo>
                      <a:pt x="2768" y="9798"/>
                      <a:pt x="196" y="11608"/>
                      <a:pt x="6" y="14465"/>
                    </a:cubicBezTo>
                    <a:cubicBezTo>
                      <a:pt x="-90" y="15227"/>
                      <a:pt x="1053" y="15799"/>
                      <a:pt x="1815" y="15322"/>
                    </a:cubicBezTo>
                    <a:lnTo>
                      <a:pt x="1815" y="15322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126">
                <a:extLst>
                  <a:ext uri="{FF2B5EF4-FFF2-40B4-BE49-F238E27FC236}">
                    <a16:creationId xmlns:a16="http://schemas.microsoft.com/office/drawing/2014/main" id="{0795E228-204B-43DF-959A-8F34828F3A8A}"/>
                  </a:ext>
                </a:extLst>
              </p:cNvPr>
              <p:cNvSpPr/>
              <p:nvPr/>
            </p:nvSpPr>
            <p:spPr>
              <a:xfrm>
                <a:off x="6172611" y="3421214"/>
                <a:ext cx="13476" cy="18442"/>
              </a:xfrm>
              <a:custGeom>
                <a:avLst/>
                <a:gdLst>
                  <a:gd name="connsiteX0" fmla="*/ 12067 w 13476"/>
                  <a:gd name="connsiteY0" fmla="*/ 356 h 18442"/>
                  <a:gd name="connsiteX1" fmla="*/ 351 w 13476"/>
                  <a:gd name="connsiteY1" fmla="*/ 16644 h 18442"/>
                  <a:gd name="connsiteX2" fmla="*/ 1970 w 13476"/>
                  <a:gd name="connsiteY2" fmla="*/ 18168 h 18442"/>
                  <a:gd name="connsiteX3" fmla="*/ 13400 w 13476"/>
                  <a:gd name="connsiteY3" fmla="*/ 1023 h 18442"/>
                  <a:gd name="connsiteX4" fmla="*/ 12067 w 13476"/>
                  <a:gd name="connsiteY4" fmla="*/ 356 h 18442"/>
                  <a:gd name="connsiteX5" fmla="*/ 12067 w 13476"/>
                  <a:gd name="connsiteY5" fmla="*/ 356 h 1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76" h="18442">
                    <a:moveTo>
                      <a:pt x="12067" y="356"/>
                    </a:moveTo>
                    <a:cubicBezTo>
                      <a:pt x="8257" y="5881"/>
                      <a:pt x="4923" y="11786"/>
                      <a:pt x="351" y="16644"/>
                    </a:cubicBezTo>
                    <a:cubicBezTo>
                      <a:pt x="-697" y="17692"/>
                      <a:pt x="827" y="19025"/>
                      <a:pt x="1970" y="18168"/>
                    </a:cubicBezTo>
                    <a:cubicBezTo>
                      <a:pt x="7685" y="13501"/>
                      <a:pt x="10638" y="7691"/>
                      <a:pt x="13400" y="1023"/>
                    </a:cubicBezTo>
                    <a:cubicBezTo>
                      <a:pt x="13781" y="166"/>
                      <a:pt x="12638" y="-406"/>
                      <a:pt x="12067" y="356"/>
                    </a:cubicBezTo>
                    <a:lnTo>
                      <a:pt x="12067" y="356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127">
                <a:extLst>
                  <a:ext uri="{FF2B5EF4-FFF2-40B4-BE49-F238E27FC236}">
                    <a16:creationId xmlns:a16="http://schemas.microsoft.com/office/drawing/2014/main" id="{301F7999-7095-45F9-AF37-A1C5D5FD8306}"/>
                  </a:ext>
                </a:extLst>
              </p:cNvPr>
              <p:cNvSpPr/>
              <p:nvPr/>
            </p:nvSpPr>
            <p:spPr>
              <a:xfrm>
                <a:off x="6280189" y="3247272"/>
                <a:ext cx="12344" cy="27954"/>
              </a:xfrm>
              <a:custGeom>
                <a:avLst/>
                <a:gdLst>
                  <a:gd name="connsiteX0" fmla="*/ 8311 w 12344"/>
                  <a:gd name="connsiteY0" fmla="*/ 848 h 27954"/>
                  <a:gd name="connsiteX1" fmla="*/ 4405 w 12344"/>
                  <a:gd name="connsiteY1" fmla="*/ 12373 h 27954"/>
                  <a:gd name="connsiteX2" fmla="*/ 119 w 12344"/>
                  <a:gd name="connsiteY2" fmla="*/ 25041 h 27954"/>
                  <a:gd name="connsiteX3" fmla="*/ 4691 w 12344"/>
                  <a:gd name="connsiteY3" fmla="*/ 26756 h 27954"/>
                  <a:gd name="connsiteX4" fmla="*/ 11359 w 12344"/>
                  <a:gd name="connsiteY4" fmla="*/ 1133 h 27954"/>
                  <a:gd name="connsiteX5" fmla="*/ 8311 w 12344"/>
                  <a:gd name="connsiteY5" fmla="*/ 848 h 27954"/>
                  <a:gd name="connsiteX6" fmla="*/ 8311 w 12344"/>
                  <a:gd name="connsiteY6" fmla="*/ 848 h 2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44" h="27954">
                    <a:moveTo>
                      <a:pt x="8311" y="848"/>
                    </a:moveTo>
                    <a:cubicBezTo>
                      <a:pt x="6691" y="4562"/>
                      <a:pt x="5834" y="8563"/>
                      <a:pt x="4405" y="12373"/>
                    </a:cubicBezTo>
                    <a:cubicBezTo>
                      <a:pt x="2786" y="16564"/>
                      <a:pt x="1357" y="20660"/>
                      <a:pt x="119" y="25041"/>
                    </a:cubicBezTo>
                    <a:cubicBezTo>
                      <a:pt x="-738" y="27994"/>
                      <a:pt x="3262" y="28946"/>
                      <a:pt x="4691" y="26756"/>
                    </a:cubicBezTo>
                    <a:cubicBezTo>
                      <a:pt x="9549" y="19802"/>
                      <a:pt x="14502" y="9801"/>
                      <a:pt x="11359" y="1133"/>
                    </a:cubicBezTo>
                    <a:cubicBezTo>
                      <a:pt x="10882" y="-10"/>
                      <a:pt x="8977" y="-581"/>
                      <a:pt x="8311" y="848"/>
                    </a:cubicBezTo>
                    <a:lnTo>
                      <a:pt x="8311" y="848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128">
                <a:extLst>
                  <a:ext uri="{FF2B5EF4-FFF2-40B4-BE49-F238E27FC236}">
                    <a16:creationId xmlns:a16="http://schemas.microsoft.com/office/drawing/2014/main" id="{16B04790-EA23-4E75-ABF6-18619C8137B4}"/>
                  </a:ext>
                </a:extLst>
              </p:cNvPr>
              <p:cNvSpPr/>
              <p:nvPr/>
            </p:nvSpPr>
            <p:spPr>
              <a:xfrm>
                <a:off x="6234626" y="3251061"/>
                <a:ext cx="38429" cy="44863"/>
              </a:xfrm>
              <a:custGeom>
                <a:avLst/>
                <a:gdLst>
                  <a:gd name="connsiteX0" fmla="*/ 915 w 38429"/>
                  <a:gd name="connsiteY0" fmla="*/ 44588 h 44863"/>
                  <a:gd name="connsiteX1" fmla="*/ 15964 w 38429"/>
                  <a:gd name="connsiteY1" fmla="*/ 21919 h 44863"/>
                  <a:gd name="connsiteX2" fmla="*/ 37967 w 38429"/>
                  <a:gd name="connsiteY2" fmla="*/ 2774 h 44863"/>
                  <a:gd name="connsiteX3" fmla="*/ 35586 w 38429"/>
                  <a:gd name="connsiteY3" fmla="*/ 488 h 44863"/>
                  <a:gd name="connsiteX4" fmla="*/ 13583 w 38429"/>
                  <a:gd name="connsiteY4" fmla="*/ 19538 h 44863"/>
                  <a:gd name="connsiteX5" fmla="*/ 58 w 38429"/>
                  <a:gd name="connsiteY5" fmla="*/ 44017 h 44863"/>
                  <a:gd name="connsiteX6" fmla="*/ 915 w 38429"/>
                  <a:gd name="connsiteY6" fmla="*/ 44588 h 44863"/>
                  <a:gd name="connsiteX7" fmla="*/ 915 w 38429"/>
                  <a:gd name="connsiteY7" fmla="*/ 44588 h 4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29" h="44863">
                    <a:moveTo>
                      <a:pt x="915" y="44588"/>
                    </a:moveTo>
                    <a:cubicBezTo>
                      <a:pt x="6058" y="36778"/>
                      <a:pt x="9202" y="28682"/>
                      <a:pt x="15964" y="21919"/>
                    </a:cubicBezTo>
                    <a:cubicBezTo>
                      <a:pt x="22917" y="14966"/>
                      <a:pt x="31490" y="10298"/>
                      <a:pt x="37967" y="2774"/>
                    </a:cubicBezTo>
                    <a:cubicBezTo>
                      <a:pt x="39396" y="1059"/>
                      <a:pt x="37205" y="-941"/>
                      <a:pt x="35586" y="488"/>
                    </a:cubicBezTo>
                    <a:cubicBezTo>
                      <a:pt x="28061" y="6679"/>
                      <a:pt x="20441" y="12680"/>
                      <a:pt x="13583" y="19538"/>
                    </a:cubicBezTo>
                    <a:cubicBezTo>
                      <a:pt x="6439" y="26681"/>
                      <a:pt x="4058" y="35159"/>
                      <a:pt x="58" y="44017"/>
                    </a:cubicBezTo>
                    <a:cubicBezTo>
                      <a:pt x="-228" y="44779"/>
                      <a:pt x="629" y="45160"/>
                      <a:pt x="915" y="44588"/>
                    </a:cubicBezTo>
                    <a:lnTo>
                      <a:pt x="915" y="44588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8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780083" y="3108955"/>
              <a:ext cx="210038" cy="469983"/>
              <a:chOff x="5780083" y="3108955"/>
              <a:chExt cx="210038" cy="469983"/>
            </a:xfrm>
          </p:grpSpPr>
          <p:grpSp>
            <p:nvGrpSpPr>
              <p:cNvPr id="315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5780083" y="3108955"/>
                <a:ext cx="210038" cy="469983"/>
                <a:chOff x="5780083" y="3108955"/>
                <a:chExt cx="210038" cy="469983"/>
              </a:xfrm>
            </p:grpSpPr>
            <p:sp>
              <p:nvSpPr>
                <p:cNvPr id="322" name="Freeform: Shape 132">
                  <a:extLst>
                    <a:ext uri="{FF2B5EF4-FFF2-40B4-BE49-F238E27FC236}">
                      <a16:creationId xmlns:a16="http://schemas.microsoft.com/office/drawing/2014/main" id="{EF569B8B-2B99-4ED6-B1A8-850CE26E733E}"/>
                    </a:ext>
                  </a:extLst>
                </p:cNvPr>
                <p:cNvSpPr/>
                <p:nvPr/>
              </p:nvSpPr>
              <p:spPr>
                <a:xfrm>
                  <a:off x="5780083" y="3108955"/>
                  <a:ext cx="210038" cy="469983"/>
                </a:xfrm>
                <a:custGeom>
                  <a:avLst/>
                  <a:gdLst>
                    <a:gd name="connsiteX0" fmla="*/ 38834 w 210038"/>
                    <a:gd name="connsiteY0" fmla="*/ 466062 h 469983"/>
                    <a:gd name="connsiteX1" fmla="*/ 7592 w 210038"/>
                    <a:gd name="connsiteY1" fmla="*/ 463205 h 469983"/>
                    <a:gd name="connsiteX2" fmla="*/ 925 w 210038"/>
                    <a:gd name="connsiteY2" fmla="*/ 426248 h 469983"/>
                    <a:gd name="connsiteX3" fmla="*/ 13498 w 210038"/>
                    <a:gd name="connsiteY3" fmla="*/ 390053 h 469983"/>
                    <a:gd name="connsiteX4" fmla="*/ 66743 w 210038"/>
                    <a:gd name="connsiteY4" fmla="*/ 270419 h 469983"/>
                    <a:gd name="connsiteX5" fmla="*/ 84459 w 210038"/>
                    <a:gd name="connsiteY5" fmla="*/ 227271 h 469983"/>
                    <a:gd name="connsiteX6" fmla="*/ 101604 w 210038"/>
                    <a:gd name="connsiteY6" fmla="*/ 178979 h 469983"/>
                    <a:gd name="connsiteX7" fmla="*/ 139323 w 210038"/>
                    <a:gd name="connsiteY7" fmla="*/ 104017 h 469983"/>
                    <a:gd name="connsiteX8" fmla="*/ 141419 w 210038"/>
                    <a:gd name="connsiteY8" fmla="*/ 76776 h 469983"/>
                    <a:gd name="connsiteX9" fmla="*/ 151610 w 210038"/>
                    <a:gd name="connsiteY9" fmla="*/ 53249 h 469983"/>
                    <a:gd name="connsiteX10" fmla="*/ 195044 w 210038"/>
                    <a:gd name="connsiteY10" fmla="*/ 2385 h 469983"/>
                    <a:gd name="connsiteX11" fmla="*/ 205427 w 210038"/>
                    <a:gd name="connsiteY11" fmla="*/ 1052 h 469983"/>
                    <a:gd name="connsiteX12" fmla="*/ 208570 w 210038"/>
                    <a:gd name="connsiteY12" fmla="*/ 7910 h 469983"/>
                    <a:gd name="connsiteX13" fmla="*/ 184567 w 210038"/>
                    <a:gd name="connsiteY13" fmla="*/ 99159 h 469983"/>
                    <a:gd name="connsiteX14" fmla="*/ 172089 w 210038"/>
                    <a:gd name="connsiteY14" fmla="*/ 114209 h 469983"/>
                    <a:gd name="connsiteX15" fmla="*/ 159611 w 210038"/>
                    <a:gd name="connsiteY15" fmla="*/ 135640 h 469983"/>
                    <a:gd name="connsiteX16" fmla="*/ 107891 w 210038"/>
                    <a:gd name="connsiteY16" fmla="*/ 244701 h 469983"/>
                    <a:gd name="connsiteX17" fmla="*/ 89507 w 210038"/>
                    <a:gd name="connsiteY17" fmla="*/ 289469 h 469983"/>
                    <a:gd name="connsiteX18" fmla="*/ 74458 w 210038"/>
                    <a:gd name="connsiteY18" fmla="*/ 351572 h 469983"/>
                    <a:gd name="connsiteX19" fmla="*/ 52741 w 210038"/>
                    <a:gd name="connsiteY19" fmla="*/ 428820 h 469983"/>
                    <a:gd name="connsiteX20" fmla="*/ 45883 w 210038"/>
                    <a:gd name="connsiteY20" fmla="*/ 448060 h 469983"/>
                    <a:gd name="connsiteX21" fmla="*/ 38834 w 210038"/>
                    <a:gd name="connsiteY21" fmla="*/ 466062 h 469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0038" h="469983">
                      <a:moveTo>
                        <a:pt x="38834" y="466062"/>
                      </a:moveTo>
                      <a:cubicBezTo>
                        <a:pt x="32072" y="473206"/>
                        <a:pt x="13593" y="469587"/>
                        <a:pt x="7592" y="463205"/>
                      </a:cubicBezTo>
                      <a:cubicBezTo>
                        <a:pt x="-694" y="454156"/>
                        <a:pt x="-885" y="437487"/>
                        <a:pt x="925" y="426248"/>
                      </a:cubicBezTo>
                      <a:cubicBezTo>
                        <a:pt x="3020" y="413580"/>
                        <a:pt x="8259" y="401769"/>
                        <a:pt x="13498" y="390053"/>
                      </a:cubicBezTo>
                      <a:cubicBezTo>
                        <a:pt x="31214" y="350143"/>
                        <a:pt x="49026" y="310233"/>
                        <a:pt x="66743" y="270419"/>
                      </a:cubicBezTo>
                      <a:cubicBezTo>
                        <a:pt x="73029" y="256227"/>
                        <a:pt x="79411" y="241939"/>
                        <a:pt x="84459" y="227271"/>
                      </a:cubicBezTo>
                      <a:cubicBezTo>
                        <a:pt x="90079" y="211078"/>
                        <a:pt x="94079" y="194314"/>
                        <a:pt x="101604" y="178979"/>
                      </a:cubicBezTo>
                      <a:cubicBezTo>
                        <a:pt x="113987" y="153642"/>
                        <a:pt x="135894" y="131925"/>
                        <a:pt x="139323" y="104017"/>
                      </a:cubicBezTo>
                      <a:cubicBezTo>
                        <a:pt x="140466" y="94968"/>
                        <a:pt x="139514" y="85729"/>
                        <a:pt x="141419" y="76776"/>
                      </a:cubicBezTo>
                      <a:cubicBezTo>
                        <a:pt x="143228" y="68394"/>
                        <a:pt x="147419" y="60678"/>
                        <a:pt x="151610" y="53249"/>
                      </a:cubicBezTo>
                      <a:cubicBezTo>
                        <a:pt x="162850" y="33627"/>
                        <a:pt x="175613" y="13815"/>
                        <a:pt x="195044" y="2385"/>
                      </a:cubicBezTo>
                      <a:cubicBezTo>
                        <a:pt x="198188" y="480"/>
                        <a:pt x="202379" y="-1139"/>
                        <a:pt x="205427" y="1052"/>
                      </a:cubicBezTo>
                      <a:cubicBezTo>
                        <a:pt x="207522" y="2576"/>
                        <a:pt x="208189" y="5338"/>
                        <a:pt x="208570" y="7910"/>
                      </a:cubicBezTo>
                      <a:cubicBezTo>
                        <a:pt x="213809" y="39914"/>
                        <a:pt x="204855" y="73918"/>
                        <a:pt x="184567" y="99159"/>
                      </a:cubicBezTo>
                      <a:cubicBezTo>
                        <a:pt x="180471" y="104208"/>
                        <a:pt x="175994" y="108970"/>
                        <a:pt x="172089" y="114209"/>
                      </a:cubicBezTo>
                      <a:cubicBezTo>
                        <a:pt x="167136" y="120876"/>
                        <a:pt x="163326" y="128211"/>
                        <a:pt x="159611" y="135640"/>
                      </a:cubicBezTo>
                      <a:cubicBezTo>
                        <a:pt x="141419" y="171549"/>
                        <a:pt x="124559" y="208030"/>
                        <a:pt x="107891" y="244701"/>
                      </a:cubicBezTo>
                      <a:cubicBezTo>
                        <a:pt x="101223" y="259370"/>
                        <a:pt x="94556" y="274134"/>
                        <a:pt x="89507" y="289469"/>
                      </a:cubicBezTo>
                      <a:cubicBezTo>
                        <a:pt x="82840" y="309757"/>
                        <a:pt x="79125" y="330807"/>
                        <a:pt x="74458" y="351572"/>
                      </a:cubicBezTo>
                      <a:cubicBezTo>
                        <a:pt x="68648" y="377670"/>
                        <a:pt x="61409" y="403483"/>
                        <a:pt x="52741" y="428820"/>
                      </a:cubicBezTo>
                      <a:cubicBezTo>
                        <a:pt x="50550" y="435297"/>
                        <a:pt x="48264" y="441678"/>
                        <a:pt x="45883" y="448060"/>
                      </a:cubicBezTo>
                      <a:cubicBezTo>
                        <a:pt x="44168" y="452918"/>
                        <a:pt x="42549" y="462157"/>
                        <a:pt x="38834" y="466062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3" name="Freeform: Shape 134">
                  <a:extLst>
                    <a:ext uri="{FF2B5EF4-FFF2-40B4-BE49-F238E27FC236}">
                      <a16:creationId xmlns:a16="http://schemas.microsoft.com/office/drawing/2014/main" id="{4366D29E-2877-4746-A70A-4AD743625070}"/>
                    </a:ext>
                  </a:extLst>
                </p:cNvPr>
                <p:cNvSpPr/>
                <p:nvPr/>
              </p:nvSpPr>
              <p:spPr>
                <a:xfrm>
                  <a:off x="5788129" y="3492130"/>
                  <a:ext cx="21420" cy="47793"/>
                </a:xfrm>
                <a:custGeom>
                  <a:avLst/>
                  <a:gdLst>
                    <a:gd name="connsiteX0" fmla="*/ 16025 w 21420"/>
                    <a:gd name="connsiteY0" fmla="*/ 972 h 47793"/>
                    <a:gd name="connsiteX1" fmla="*/ 308 w 21420"/>
                    <a:gd name="connsiteY1" fmla="*/ 43454 h 47793"/>
                    <a:gd name="connsiteX2" fmla="*/ 8595 w 21420"/>
                    <a:gd name="connsiteY2" fmla="*/ 45454 h 47793"/>
                    <a:gd name="connsiteX3" fmla="*/ 21263 w 21420"/>
                    <a:gd name="connsiteY3" fmla="*/ 3925 h 47793"/>
                    <a:gd name="connsiteX4" fmla="*/ 16025 w 21420"/>
                    <a:gd name="connsiteY4" fmla="*/ 972 h 47793"/>
                    <a:gd name="connsiteX5" fmla="*/ 16025 w 21420"/>
                    <a:gd name="connsiteY5" fmla="*/ 972 h 47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420" h="47793">
                      <a:moveTo>
                        <a:pt x="16025" y="972"/>
                      </a:moveTo>
                      <a:cubicBezTo>
                        <a:pt x="7166" y="12593"/>
                        <a:pt x="-1787" y="28309"/>
                        <a:pt x="308" y="43454"/>
                      </a:cubicBezTo>
                      <a:cubicBezTo>
                        <a:pt x="880" y="47264"/>
                        <a:pt x="6690" y="49931"/>
                        <a:pt x="8595" y="45454"/>
                      </a:cubicBezTo>
                      <a:cubicBezTo>
                        <a:pt x="14215" y="32214"/>
                        <a:pt x="16215" y="17451"/>
                        <a:pt x="21263" y="3925"/>
                      </a:cubicBezTo>
                      <a:cubicBezTo>
                        <a:pt x="22311" y="972"/>
                        <a:pt x="17834" y="-1409"/>
                        <a:pt x="16025" y="972"/>
                      </a:cubicBezTo>
                      <a:lnTo>
                        <a:pt x="16025" y="972"/>
                      </a:lnTo>
                      <a:close/>
                    </a:path>
                  </a:pathLst>
                </a:custGeom>
                <a:solidFill>
                  <a:srgbClr val="7ADC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4" name="Freeform: Shape 135">
                  <a:extLst>
                    <a:ext uri="{FF2B5EF4-FFF2-40B4-BE49-F238E27FC236}">
                      <a16:creationId xmlns:a16="http://schemas.microsoft.com/office/drawing/2014/main" id="{4EE37635-041C-47F8-A30F-CC91257F2A33}"/>
                    </a:ext>
                  </a:extLst>
                </p:cNvPr>
                <p:cNvSpPr/>
                <p:nvPr/>
              </p:nvSpPr>
              <p:spPr>
                <a:xfrm>
                  <a:off x="5961666" y="3159610"/>
                  <a:ext cx="8812" cy="39692"/>
                </a:xfrm>
                <a:custGeom>
                  <a:avLst/>
                  <a:gdLst>
                    <a:gd name="connsiteX0" fmla="*/ 2984 w 8812"/>
                    <a:gd name="connsiteY0" fmla="*/ 309 h 39692"/>
                    <a:gd name="connsiteX1" fmla="*/ 6508 w 8812"/>
                    <a:gd name="connsiteY1" fmla="*/ 24312 h 39692"/>
                    <a:gd name="connsiteX2" fmla="*/ 6413 w 8812"/>
                    <a:gd name="connsiteY2" fmla="*/ 39266 h 39692"/>
                    <a:gd name="connsiteX3" fmla="*/ 3746 w 8812"/>
                    <a:gd name="connsiteY3" fmla="*/ 38218 h 39692"/>
                    <a:gd name="connsiteX4" fmla="*/ 3556 w 8812"/>
                    <a:gd name="connsiteY4" fmla="*/ 27550 h 39692"/>
                    <a:gd name="connsiteX5" fmla="*/ 413 w 8812"/>
                    <a:gd name="connsiteY5" fmla="*/ 17644 h 39692"/>
                    <a:gd name="connsiteX6" fmla="*/ 2413 w 8812"/>
                    <a:gd name="connsiteY6" fmla="*/ 213 h 39692"/>
                    <a:gd name="connsiteX7" fmla="*/ 2984 w 8812"/>
                    <a:gd name="connsiteY7" fmla="*/ 309 h 39692"/>
                    <a:gd name="connsiteX8" fmla="*/ 2984 w 8812"/>
                    <a:gd name="connsiteY8" fmla="*/ 309 h 39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12" h="39692">
                      <a:moveTo>
                        <a:pt x="2984" y="309"/>
                      </a:moveTo>
                      <a:cubicBezTo>
                        <a:pt x="2127" y="8786"/>
                        <a:pt x="2603" y="16501"/>
                        <a:pt x="6508" y="24312"/>
                      </a:cubicBezTo>
                      <a:cubicBezTo>
                        <a:pt x="8794" y="28884"/>
                        <a:pt x="10318" y="35170"/>
                        <a:pt x="6413" y="39266"/>
                      </a:cubicBezTo>
                      <a:cubicBezTo>
                        <a:pt x="5556" y="40123"/>
                        <a:pt x="3556" y="39647"/>
                        <a:pt x="3746" y="38218"/>
                      </a:cubicBezTo>
                      <a:cubicBezTo>
                        <a:pt x="4127" y="34408"/>
                        <a:pt x="4699" y="31360"/>
                        <a:pt x="3556" y="27550"/>
                      </a:cubicBezTo>
                      <a:cubicBezTo>
                        <a:pt x="2603" y="24121"/>
                        <a:pt x="1079" y="21073"/>
                        <a:pt x="413" y="17644"/>
                      </a:cubicBezTo>
                      <a:cubicBezTo>
                        <a:pt x="-826" y="11643"/>
                        <a:pt x="984" y="5928"/>
                        <a:pt x="2413" y="213"/>
                      </a:cubicBezTo>
                      <a:cubicBezTo>
                        <a:pt x="2508" y="-168"/>
                        <a:pt x="2984" y="23"/>
                        <a:pt x="2984" y="309"/>
                      </a:cubicBezTo>
                      <a:lnTo>
                        <a:pt x="2984" y="309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5" name="Freeform: Shape 136">
                  <a:extLst>
                    <a:ext uri="{FF2B5EF4-FFF2-40B4-BE49-F238E27FC236}">
                      <a16:creationId xmlns:a16="http://schemas.microsoft.com/office/drawing/2014/main" id="{0C40E71E-E3A8-43B4-AC2B-529EC637B919}"/>
                    </a:ext>
                  </a:extLst>
                </p:cNvPr>
                <p:cNvSpPr/>
                <p:nvPr/>
              </p:nvSpPr>
              <p:spPr>
                <a:xfrm>
                  <a:off x="5963470" y="3157795"/>
                  <a:ext cx="21186" cy="32854"/>
                </a:xfrm>
                <a:custGeom>
                  <a:avLst/>
                  <a:gdLst>
                    <a:gd name="connsiteX0" fmla="*/ 4228 w 21186"/>
                    <a:gd name="connsiteY0" fmla="*/ 31460 h 32854"/>
                    <a:gd name="connsiteX1" fmla="*/ 11086 w 21186"/>
                    <a:gd name="connsiteY1" fmla="*/ 18125 h 32854"/>
                    <a:gd name="connsiteX2" fmla="*/ 17849 w 21186"/>
                    <a:gd name="connsiteY2" fmla="*/ 5266 h 32854"/>
                    <a:gd name="connsiteX3" fmla="*/ 14324 w 21186"/>
                    <a:gd name="connsiteY3" fmla="*/ 4695 h 32854"/>
                    <a:gd name="connsiteX4" fmla="*/ 11276 w 21186"/>
                    <a:gd name="connsiteY4" fmla="*/ 10124 h 32854"/>
                    <a:gd name="connsiteX5" fmla="*/ 3371 w 21186"/>
                    <a:gd name="connsiteY5" fmla="*/ 24221 h 32854"/>
                    <a:gd name="connsiteX6" fmla="*/ 37 w 21186"/>
                    <a:gd name="connsiteY6" fmla="*/ 22983 h 32854"/>
                    <a:gd name="connsiteX7" fmla="*/ 19277 w 21186"/>
                    <a:gd name="connsiteY7" fmla="*/ 980 h 32854"/>
                    <a:gd name="connsiteX8" fmla="*/ 5466 w 21186"/>
                    <a:gd name="connsiteY8" fmla="*/ 32793 h 32854"/>
                    <a:gd name="connsiteX9" fmla="*/ 4228 w 21186"/>
                    <a:gd name="connsiteY9" fmla="*/ 31460 h 32854"/>
                    <a:gd name="connsiteX10" fmla="*/ 4228 w 21186"/>
                    <a:gd name="connsiteY10" fmla="*/ 31460 h 32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186" h="32854">
                      <a:moveTo>
                        <a:pt x="4228" y="31460"/>
                      </a:moveTo>
                      <a:cubicBezTo>
                        <a:pt x="6133" y="26793"/>
                        <a:pt x="8419" y="22316"/>
                        <a:pt x="11086" y="18125"/>
                      </a:cubicBezTo>
                      <a:cubicBezTo>
                        <a:pt x="13658" y="14029"/>
                        <a:pt x="16706" y="10029"/>
                        <a:pt x="17849" y="5266"/>
                      </a:cubicBezTo>
                      <a:cubicBezTo>
                        <a:pt x="18896" y="599"/>
                        <a:pt x="15563" y="2885"/>
                        <a:pt x="14324" y="4695"/>
                      </a:cubicBezTo>
                      <a:cubicBezTo>
                        <a:pt x="13086" y="6409"/>
                        <a:pt x="12229" y="8314"/>
                        <a:pt x="11276" y="10124"/>
                      </a:cubicBezTo>
                      <a:cubicBezTo>
                        <a:pt x="8895" y="14886"/>
                        <a:pt x="6228" y="19649"/>
                        <a:pt x="3371" y="24221"/>
                      </a:cubicBezTo>
                      <a:cubicBezTo>
                        <a:pt x="2323" y="25840"/>
                        <a:pt x="-344" y="24983"/>
                        <a:pt x="37" y="22983"/>
                      </a:cubicBezTo>
                      <a:cubicBezTo>
                        <a:pt x="704" y="19839"/>
                        <a:pt x="12896" y="-5211"/>
                        <a:pt x="19277" y="980"/>
                      </a:cubicBezTo>
                      <a:cubicBezTo>
                        <a:pt x="26421" y="7838"/>
                        <a:pt x="11657" y="30031"/>
                        <a:pt x="5466" y="32793"/>
                      </a:cubicBezTo>
                      <a:cubicBezTo>
                        <a:pt x="4609" y="33079"/>
                        <a:pt x="3847" y="32317"/>
                        <a:pt x="4228" y="31460"/>
                      </a:cubicBezTo>
                      <a:lnTo>
                        <a:pt x="4228" y="31460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6" name="Freeform: Shape 137">
                  <a:extLst>
                    <a:ext uri="{FF2B5EF4-FFF2-40B4-BE49-F238E27FC236}">
                      <a16:creationId xmlns:a16="http://schemas.microsoft.com/office/drawing/2014/main" id="{0134AECD-C909-4979-9E12-A7A8270FB951}"/>
                    </a:ext>
                  </a:extLst>
                </p:cNvPr>
                <p:cNvSpPr/>
                <p:nvPr/>
              </p:nvSpPr>
              <p:spPr>
                <a:xfrm>
                  <a:off x="5969906" y="3140138"/>
                  <a:ext cx="13689" cy="24431"/>
                </a:xfrm>
                <a:custGeom>
                  <a:avLst/>
                  <a:gdLst>
                    <a:gd name="connsiteX0" fmla="*/ 4174 w 13689"/>
                    <a:gd name="connsiteY0" fmla="*/ 24162 h 24431"/>
                    <a:gd name="connsiteX1" fmla="*/ 8746 w 13689"/>
                    <a:gd name="connsiteY1" fmla="*/ 11398 h 24431"/>
                    <a:gd name="connsiteX2" fmla="*/ 7603 w 13689"/>
                    <a:gd name="connsiteY2" fmla="*/ 1111 h 24431"/>
                    <a:gd name="connsiteX3" fmla="*/ 649 w 13689"/>
                    <a:gd name="connsiteY3" fmla="*/ 5969 h 24431"/>
                    <a:gd name="connsiteX4" fmla="*/ 78 w 13689"/>
                    <a:gd name="connsiteY4" fmla="*/ 5398 h 24431"/>
                    <a:gd name="connsiteX5" fmla="*/ 11984 w 13689"/>
                    <a:gd name="connsiteY5" fmla="*/ 2826 h 24431"/>
                    <a:gd name="connsiteX6" fmla="*/ 4555 w 13689"/>
                    <a:gd name="connsiteY6" fmla="*/ 24352 h 24431"/>
                    <a:gd name="connsiteX7" fmla="*/ 4174 w 13689"/>
                    <a:gd name="connsiteY7" fmla="*/ 24162 h 24431"/>
                    <a:gd name="connsiteX8" fmla="*/ 4174 w 13689"/>
                    <a:gd name="connsiteY8" fmla="*/ 24162 h 24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89" h="24431">
                      <a:moveTo>
                        <a:pt x="4174" y="24162"/>
                      </a:moveTo>
                      <a:cubicBezTo>
                        <a:pt x="4174" y="19590"/>
                        <a:pt x="6650" y="15399"/>
                        <a:pt x="8746" y="11398"/>
                      </a:cubicBezTo>
                      <a:cubicBezTo>
                        <a:pt x="10174" y="8541"/>
                        <a:pt x="12079" y="2635"/>
                        <a:pt x="7603" y="1111"/>
                      </a:cubicBezTo>
                      <a:cubicBezTo>
                        <a:pt x="4650" y="64"/>
                        <a:pt x="2173" y="4255"/>
                        <a:pt x="649" y="5969"/>
                      </a:cubicBezTo>
                      <a:cubicBezTo>
                        <a:pt x="364" y="6350"/>
                        <a:pt x="-208" y="5779"/>
                        <a:pt x="78" y="5398"/>
                      </a:cubicBezTo>
                      <a:cubicBezTo>
                        <a:pt x="2935" y="1873"/>
                        <a:pt x="8079" y="-3270"/>
                        <a:pt x="11984" y="2826"/>
                      </a:cubicBezTo>
                      <a:cubicBezTo>
                        <a:pt x="16747" y="10351"/>
                        <a:pt x="10651" y="19780"/>
                        <a:pt x="4555" y="24352"/>
                      </a:cubicBezTo>
                      <a:cubicBezTo>
                        <a:pt x="4459" y="24543"/>
                        <a:pt x="4174" y="24352"/>
                        <a:pt x="4174" y="24162"/>
                      </a:cubicBezTo>
                      <a:lnTo>
                        <a:pt x="4174" y="24162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7" name="Freeform: Shape 138">
                  <a:extLst>
                    <a:ext uri="{FF2B5EF4-FFF2-40B4-BE49-F238E27FC236}">
                      <a16:creationId xmlns:a16="http://schemas.microsoft.com/office/drawing/2014/main" id="{79849DF4-E7E8-43FB-B970-83E62469EB77}"/>
                    </a:ext>
                  </a:extLst>
                </p:cNvPr>
                <p:cNvSpPr/>
                <p:nvPr/>
              </p:nvSpPr>
              <p:spPr>
                <a:xfrm>
                  <a:off x="5826156" y="3413103"/>
                  <a:ext cx="31430" cy="24804"/>
                </a:xfrm>
                <a:custGeom>
                  <a:avLst/>
                  <a:gdLst>
                    <a:gd name="connsiteX0" fmla="*/ 20479 w 31430"/>
                    <a:gd name="connsiteY0" fmla="*/ 371 h 24804"/>
                    <a:gd name="connsiteX1" fmla="*/ 10001 w 31430"/>
                    <a:gd name="connsiteY1" fmla="*/ 5038 h 24804"/>
                    <a:gd name="connsiteX2" fmla="*/ 667 w 31430"/>
                    <a:gd name="connsiteY2" fmla="*/ 14373 h 24804"/>
                    <a:gd name="connsiteX3" fmla="*/ 8953 w 31430"/>
                    <a:gd name="connsiteY3" fmla="*/ 24565 h 24804"/>
                    <a:gd name="connsiteX4" fmla="*/ 25336 w 31430"/>
                    <a:gd name="connsiteY4" fmla="*/ 16754 h 24804"/>
                    <a:gd name="connsiteX5" fmla="*/ 31051 w 31430"/>
                    <a:gd name="connsiteY5" fmla="*/ 6181 h 24804"/>
                    <a:gd name="connsiteX6" fmla="*/ 20479 w 31430"/>
                    <a:gd name="connsiteY6" fmla="*/ 371 h 24804"/>
                    <a:gd name="connsiteX7" fmla="*/ 20479 w 31430"/>
                    <a:gd name="connsiteY7" fmla="*/ 371 h 24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430" h="24804">
                      <a:moveTo>
                        <a:pt x="20479" y="371"/>
                      </a:moveTo>
                      <a:cubicBezTo>
                        <a:pt x="16859" y="1609"/>
                        <a:pt x="13335" y="3133"/>
                        <a:pt x="10001" y="5038"/>
                      </a:cubicBezTo>
                      <a:cubicBezTo>
                        <a:pt x="5905" y="7324"/>
                        <a:pt x="2476" y="9991"/>
                        <a:pt x="667" y="14373"/>
                      </a:cubicBezTo>
                      <a:cubicBezTo>
                        <a:pt x="-1715" y="20088"/>
                        <a:pt x="2572" y="26089"/>
                        <a:pt x="8953" y="24565"/>
                      </a:cubicBezTo>
                      <a:cubicBezTo>
                        <a:pt x="14954" y="23136"/>
                        <a:pt x="19717" y="18564"/>
                        <a:pt x="25336" y="16754"/>
                      </a:cubicBezTo>
                      <a:cubicBezTo>
                        <a:pt x="29718" y="15325"/>
                        <a:pt x="32480" y="10753"/>
                        <a:pt x="31051" y="6181"/>
                      </a:cubicBezTo>
                      <a:cubicBezTo>
                        <a:pt x="29813" y="1800"/>
                        <a:pt x="24955" y="-1058"/>
                        <a:pt x="20479" y="371"/>
                      </a:cubicBezTo>
                      <a:lnTo>
                        <a:pt x="20479" y="371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8" name="Freeform: Shape 139">
                  <a:extLst>
                    <a:ext uri="{FF2B5EF4-FFF2-40B4-BE49-F238E27FC236}">
                      <a16:creationId xmlns:a16="http://schemas.microsoft.com/office/drawing/2014/main" id="{6707AACA-C773-4A6A-9E91-3751FAF60FCD}"/>
                    </a:ext>
                  </a:extLst>
                </p:cNvPr>
                <p:cNvSpPr/>
                <p:nvPr/>
              </p:nvSpPr>
              <p:spPr>
                <a:xfrm>
                  <a:off x="5894273" y="3260085"/>
                  <a:ext cx="31383" cy="20900"/>
                </a:xfrm>
                <a:custGeom>
                  <a:avLst/>
                  <a:gdLst>
                    <a:gd name="connsiteX0" fmla="*/ 31229 w 31383"/>
                    <a:gd name="connsiteY0" fmla="*/ 9085 h 20900"/>
                    <a:gd name="connsiteX1" fmla="*/ 17894 w 31383"/>
                    <a:gd name="connsiteY1" fmla="*/ 36 h 20900"/>
                    <a:gd name="connsiteX2" fmla="*/ 178 w 31383"/>
                    <a:gd name="connsiteY2" fmla="*/ 10323 h 20900"/>
                    <a:gd name="connsiteX3" fmla="*/ 4750 w 31383"/>
                    <a:gd name="connsiteY3" fmla="*/ 19753 h 20900"/>
                    <a:gd name="connsiteX4" fmla="*/ 17323 w 31383"/>
                    <a:gd name="connsiteY4" fmla="*/ 18800 h 20900"/>
                    <a:gd name="connsiteX5" fmla="*/ 20276 w 31383"/>
                    <a:gd name="connsiteY5" fmla="*/ 16991 h 20900"/>
                    <a:gd name="connsiteX6" fmla="*/ 21800 w 31383"/>
                    <a:gd name="connsiteY6" fmla="*/ 16229 h 20900"/>
                    <a:gd name="connsiteX7" fmla="*/ 22181 w 31383"/>
                    <a:gd name="connsiteY7" fmla="*/ 16133 h 20900"/>
                    <a:gd name="connsiteX8" fmla="*/ 25324 w 31383"/>
                    <a:gd name="connsiteY8" fmla="*/ 15467 h 20900"/>
                    <a:gd name="connsiteX9" fmla="*/ 27515 w 31383"/>
                    <a:gd name="connsiteY9" fmla="*/ 14419 h 20900"/>
                    <a:gd name="connsiteX10" fmla="*/ 28562 w 31383"/>
                    <a:gd name="connsiteY10" fmla="*/ 14133 h 20900"/>
                    <a:gd name="connsiteX11" fmla="*/ 31229 w 31383"/>
                    <a:gd name="connsiteY11" fmla="*/ 9085 h 20900"/>
                    <a:gd name="connsiteX12" fmla="*/ 31229 w 31383"/>
                    <a:gd name="connsiteY12" fmla="*/ 9085 h 2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383" h="20900">
                      <a:moveTo>
                        <a:pt x="31229" y="9085"/>
                      </a:moveTo>
                      <a:cubicBezTo>
                        <a:pt x="29610" y="2608"/>
                        <a:pt x="24086" y="322"/>
                        <a:pt x="17894" y="36"/>
                      </a:cubicBezTo>
                      <a:cubicBezTo>
                        <a:pt x="10846" y="-345"/>
                        <a:pt x="1607" y="2227"/>
                        <a:pt x="178" y="10323"/>
                      </a:cubicBezTo>
                      <a:cubicBezTo>
                        <a:pt x="-584" y="14324"/>
                        <a:pt x="1130" y="17943"/>
                        <a:pt x="4750" y="19753"/>
                      </a:cubicBezTo>
                      <a:cubicBezTo>
                        <a:pt x="8750" y="21848"/>
                        <a:pt x="13608" y="20801"/>
                        <a:pt x="17323" y="18800"/>
                      </a:cubicBezTo>
                      <a:cubicBezTo>
                        <a:pt x="18371" y="18229"/>
                        <a:pt x="19323" y="17562"/>
                        <a:pt x="20276" y="16991"/>
                      </a:cubicBezTo>
                      <a:cubicBezTo>
                        <a:pt x="20752" y="16705"/>
                        <a:pt x="21228" y="16419"/>
                        <a:pt x="21800" y="16229"/>
                      </a:cubicBezTo>
                      <a:cubicBezTo>
                        <a:pt x="21133" y="16514"/>
                        <a:pt x="21228" y="16514"/>
                        <a:pt x="22181" y="16133"/>
                      </a:cubicBezTo>
                      <a:cubicBezTo>
                        <a:pt x="22943" y="15848"/>
                        <a:pt x="23895" y="15752"/>
                        <a:pt x="25324" y="15467"/>
                      </a:cubicBezTo>
                      <a:cubicBezTo>
                        <a:pt x="26086" y="15181"/>
                        <a:pt x="26848" y="14895"/>
                        <a:pt x="27515" y="14419"/>
                      </a:cubicBezTo>
                      <a:cubicBezTo>
                        <a:pt x="26753" y="14895"/>
                        <a:pt x="28467" y="14228"/>
                        <a:pt x="28562" y="14133"/>
                      </a:cubicBezTo>
                      <a:cubicBezTo>
                        <a:pt x="30753" y="13562"/>
                        <a:pt x="31801" y="11085"/>
                        <a:pt x="31229" y="9085"/>
                      </a:cubicBezTo>
                      <a:lnTo>
                        <a:pt x="31229" y="9085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9" name="Freeform: Shape 140">
                  <a:extLst>
                    <a:ext uri="{FF2B5EF4-FFF2-40B4-BE49-F238E27FC236}">
                      <a16:creationId xmlns:a16="http://schemas.microsoft.com/office/drawing/2014/main" id="{FA5EC321-B947-4069-B42F-1E90D0D6B30C}"/>
                    </a:ext>
                  </a:extLst>
                </p:cNvPr>
                <p:cNvSpPr/>
                <p:nvPr/>
              </p:nvSpPr>
              <p:spPr>
                <a:xfrm>
                  <a:off x="5952088" y="3172637"/>
                  <a:ext cx="26862" cy="37214"/>
                </a:xfrm>
                <a:custGeom>
                  <a:avLst/>
                  <a:gdLst>
                    <a:gd name="connsiteX0" fmla="*/ 2560 w 26862"/>
                    <a:gd name="connsiteY0" fmla="*/ 37001 h 37214"/>
                    <a:gd name="connsiteX1" fmla="*/ 18848 w 26862"/>
                    <a:gd name="connsiteY1" fmla="*/ 27953 h 37214"/>
                    <a:gd name="connsiteX2" fmla="*/ 25039 w 26862"/>
                    <a:gd name="connsiteY2" fmla="*/ 4045 h 37214"/>
                    <a:gd name="connsiteX3" fmla="*/ 13323 w 26862"/>
                    <a:gd name="connsiteY3" fmla="*/ 1187 h 37214"/>
                    <a:gd name="connsiteX4" fmla="*/ 3417 w 26862"/>
                    <a:gd name="connsiteY4" fmla="*/ 18999 h 37214"/>
                    <a:gd name="connsiteX5" fmla="*/ 750 w 26862"/>
                    <a:gd name="connsiteY5" fmla="*/ 35382 h 37214"/>
                    <a:gd name="connsiteX6" fmla="*/ 2560 w 26862"/>
                    <a:gd name="connsiteY6" fmla="*/ 37001 h 37214"/>
                    <a:gd name="connsiteX7" fmla="*/ 2560 w 26862"/>
                    <a:gd name="connsiteY7" fmla="*/ 37001 h 37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862" h="37214">
                      <a:moveTo>
                        <a:pt x="2560" y="37001"/>
                      </a:moveTo>
                      <a:cubicBezTo>
                        <a:pt x="9609" y="38335"/>
                        <a:pt x="14847" y="33191"/>
                        <a:pt x="18848" y="27953"/>
                      </a:cubicBezTo>
                      <a:cubicBezTo>
                        <a:pt x="24087" y="21190"/>
                        <a:pt x="29897" y="12617"/>
                        <a:pt x="25039" y="4045"/>
                      </a:cubicBezTo>
                      <a:cubicBezTo>
                        <a:pt x="22658" y="-51"/>
                        <a:pt x="17324" y="-1099"/>
                        <a:pt x="13323" y="1187"/>
                      </a:cubicBezTo>
                      <a:cubicBezTo>
                        <a:pt x="6846" y="4902"/>
                        <a:pt x="5989" y="12617"/>
                        <a:pt x="3417" y="18999"/>
                      </a:cubicBezTo>
                      <a:cubicBezTo>
                        <a:pt x="1131" y="24333"/>
                        <a:pt x="-1250" y="29572"/>
                        <a:pt x="750" y="35382"/>
                      </a:cubicBezTo>
                      <a:cubicBezTo>
                        <a:pt x="1036" y="36144"/>
                        <a:pt x="1703" y="36811"/>
                        <a:pt x="2560" y="37001"/>
                      </a:cubicBezTo>
                      <a:lnTo>
                        <a:pt x="2560" y="37001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16" name="Freeform: Shape 141">
                <a:extLst>
                  <a:ext uri="{FF2B5EF4-FFF2-40B4-BE49-F238E27FC236}">
                    <a16:creationId xmlns:a16="http://schemas.microsoft.com/office/drawing/2014/main" id="{A1D894D9-BBF4-4917-81D7-0772E67508BD}"/>
                  </a:ext>
                </a:extLst>
              </p:cNvPr>
              <p:cNvSpPr/>
              <p:nvPr/>
            </p:nvSpPr>
            <p:spPr>
              <a:xfrm>
                <a:off x="5924259" y="3139774"/>
                <a:ext cx="35799" cy="60662"/>
              </a:xfrm>
              <a:custGeom>
                <a:avLst/>
                <a:gdLst>
                  <a:gd name="connsiteX0" fmla="*/ 30008 w 35799"/>
                  <a:gd name="connsiteY0" fmla="*/ 237 h 60662"/>
                  <a:gd name="connsiteX1" fmla="*/ 9053 w 35799"/>
                  <a:gd name="connsiteY1" fmla="*/ 22050 h 60662"/>
                  <a:gd name="connsiteX2" fmla="*/ 1243 w 35799"/>
                  <a:gd name="connsiteY2" fmla="*/ 53292 h 60662"/>
                  <a:gd name="connsiteX3" fmla="*/ 8768 w 35799"/>
                  <a:gd name="connsiteY3" fmla="*/ 60435 h 60662"/>
                  <a:gd name="connsiteX4" fmla="*/ 9625 w 35799"/>
                  <a:gd name="connsiteY4" fmla="*/ 60531 h 60662"/>
                  <a:gd name="connsiteX5" fmla="*/ 20864 w 35799"/>
                  <a:gd name="connsiteY5" fmla="*/ 53577 h 60662"/>
                  <a:gd name="connsiteX6" fmla="*/ 20102 w 35799"/>
                  <a:gd name="connsiteY6" fmla="*/ 43005 h 60662"/>
                  <a:gd name="connsiteX7" fmla="*/ 23436 w 35799"/>
                  <a:gd name="connsiteY7" fmla="*/ 29860 h 60662"/>
                  <a:gd name="connsiteX8" fmla="*/ 35247 w 35799"/>
                  <a:gd name="connsiteY8" fmla="*/ 6810 h 60662"/>
                  <a:gd name="connsiteX9" fmla="*/ 30008 w 35799"/>
                  <a:gd name="connsiteY9" fmla="*/ 237 h 60662"/>
                  <a:gd name="connsiteX10" fmla="*/ 30008 w 35799"/>
                  <a:gd name="connsiteY10" fmla="*/ 237 h 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99" h="60662">
                    <a:moveTo>
                      <a:pt x="30008" y="237"/>
                    </a:moveTo>
                    <a:cubicBezTo>
                      <a:pt x="20960" y="3476"/>
                      <a:pt x="13911" y="14430"/>
                      <a:pt x="9053" y="22050"/>
                    </a:cubicBezTo>
                    <a:cubicBezTo>
                      <a:pt x="3719" y="30432"/>
                      <a:pt x="-2758" y="43195"/>
                      <a:pt x="1243" y="53292"/>
                    </a:cubicBezTo>
                    <a:cubicBezTo>
                      <a:pt x="2576" y="56530"/>
                      <a:pt x="4958" y="59864"/>
                      <a:pt x="8768" y="60435"/>
                    </a:cubicBezTo>
                    <a:cubicBezTo>
                      <a:pt x="9053" y="60435"/>
                      <a:pt x="9339" y="60531"/>
                      <a:pt x="9625" y="60531"/>
                    </a:cubicBezTo>
                    <a:cubicBezTo>
                      <a:pt x="15054" y="61293"/>
                      <a:pt x="19150" y="58721"/>
                      <a:pt x="20864" y="53577"/>
                    </a:cubicBezTo>
                    <a:cubicBezTo>
                      <a:pt x="22103" y="49767"/>
                      <a:pt x="20198" y="46719"/>
                      <a:pt x="20102" y="43005"/>
                    </a:cubicBezTo>
                    <a:cubicBezTo>
                      <a:pt x="20007" y="38718"/>
                      <a:pt x="21912" y="33861"/>
                      <a:pt x="23436" y="29860"/>
                    </a:cubicBezTo>
                    <a:cubicBezTo>
                      <a:pt x="26579" y="21573"/>
                      <a:pt x="31056" y="14430"/>
                      <a:pt x="35247" y="6810"/>
                    </a:cubicBezTo>
                    <a:cubicBezTo>
                      <a:pt x="37152" y="3476"/>
                      <a:pt x="33818" y="-1096"/>
                      <a:pt x="30008" y="237"/>
                    </a:cubicBezTo>
                    <a:lnTo>
                      <a:pt x="30008" y="237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7" name="Freeform: Shape 142">
                <a:extLst>
                  <a:ext uri="{FF2B5EF4-FFF2-40B4-BE49-F238E27FC236}">
                    <a16:creationId xmlns:a16="http://schemas.microsoft.com/office/drawing/2014/main" id="{CCD0A2E2-3D80-4091-AC28-332F71E3E280}"/>
                  </a:ext>
                </a:extLst>
              </p:cNvPr>
              <p:cNvSpPr/>
              <p:nvPr/>
            </p:nvSpPr>
            <p:spPr>
              <a:xfrm>
                <a:off x="5981300" y="3137943"/>
                <a:ext cx="7022" cy="6992"/>
              </a:xfrm>
              <a:custGeom>
                <a:avLst/>
                <a:gdLst>
                  <a:gd name="connsiteX0" fmla="*/ 6781 w 7022"/>
                  <a:gd name="connsiteY0" fmla="*/ 1306 h 6992"/>
                  <a:gd name="connsiteX1" fmla="*/ 1828 w 7022"/>
                  <a:gd name="connsiteY1" fmla="*/ 6640 h 6992"/>
                  <a:gd name="connsiteX2" fmla="*/ 18 w 7022"/>
                  <a:gd name="connsiteY2" fmla="*/ 5687 h 6992"/>
                  <a:gd name="connsiteX3" fmla="*/ 2685 w 7022"/>
                  <a:gd name="connsiteY3" fmla="*/ 1020 h 6992"/>
                  <a:gd name="connsiteX4" fmla="*/ 6876 w 7022"/>
                  <a:gd name="connsiteY4" fmla="*/ 925 h 6992"/>
                  <a:gd name="connsiteX5" fmla="*/ 6781 w 7022"/>
                  <a:gd name="connsiteY5" fmla="*/ 1306 h 6992"/>
                  <a:gd name="connsiteX6" fmla="*/ 6781 w 7022"/>
                  <a:gd name="connsiteY6" fmla="*/ 1306 h 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22" h="6992">
                    <a:moveTo>
                      <a:pt x="6781" y="1306"/>
                    </a:moveTo>
                    <a:cubicBezTo>
                      <a:pt x="4400" y="1592"/>
                      <a:pt x="3162" y="4830"/>
                      <a:pt x="1828" y="6640"/>
                    </a:cubicBezTo>
                    <a:cubicBezTo>
                      <a:pt x="1161" y="7497"/>
                      <a:pt x="-172" y="6640"/>
                      <a:pt x="18" y="5687"/>
                    </a:cubicBezTo>
                    <a:cubicBezTo>
                      <a:pt x="399" y="3782"/>
                      <a:pt x="1161" y="2258"/>
                      <a:pt x="2685" y="1020"/>
                    </a:cubicBezTo>
                    <a:cubicBezTo>
                      <a:pt x="4019" y="-123"/>
                      <a:pt x="5638" y="-504"/>
                      <a:pt x="6876" y="925"/>
                    </a:cubicBezTo>
                    <a:cubicBezTo>
                      <a:pt x="7162" y="1115"/>
                      <a:pt x="6972" y="1306"/>
                      <a:pt x="6781" y="1306"/>
                    </a:cubicBezTo>
                    <a:lnTo>
                      <a:pt x="6781" y="1306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8" name="Freeform: Shape 143">
                <a:extLst>
                  <a:ext uri="{FF2B5EF4-FFF2-40B4-BE49-F238E27FC236}">
                    <a16:creationId xmlns:a16="http://schemas.microsoft.com/office/drawing/2014/main" id="{EBDCBDD0-FB16-434C-A25D-0DF2F6F47A6A}"/>
                  </a:ext>
                </a:extLst>
              </p:cNvPr>
              <p:cNvSpPr/>
              <p:nvPr/>
            </p:nvSpPr>
            <p:spPr>
              <a:xfrm>
                <a:off x="5973603" y="3117913"/>
                <a:ext cx="14774" cy="22368"/>
              </a:xfrm>
              <a:custGeom>
                <a:avLst/>
                <a:gdLst>
                  <a:gd name="connsiteX0" fmla="*/ 10096 w 14774"/>
                  <a:gd name="connsiteY0" fmla="*/ 21431 h 22368"/>
                  <a:gd name="connsiteX1" fmla="*/ 11049 w 14774"/>
                  <a:gd name="connsiteY1" fmla="*/ 12001 h 22368"/>
                  <a:gd name="connsiteX2" fmla="*/ 8287 w 14774"/>
                  <a:gd name="connsiteY2" fmla="*/ 2286 h 22368"/>
                  <a:gd name="connsiteX3" fmla="*/ 1810 w 14774"/>
                  <a:gd name="connsiteY3" fmla="*/ 14192 h 22368"/>
                  <a:gd name="connsiteX4" fmla="*/ 0 w 14774"/>
                  <a:gd name="connsiteY4" fmla="*/ 13716 h 22368"/>
                  <a:gd name="connsiteX5" fmla="*/ 9716 w 14774"/>
                  <a:gd name="connsiteY5" fmla="*/ 0 h 22368"/>
                  <a:gd name="connsiteX6" fmla="*/ 14764 w 14774"/>
                  <a:gd name="connsiteY6" fmla="*/ 8572 h 22368"/>
                  <a:gd name="connsiteX7" fmla="*/ 14002 w 14774"/>
                  <a:gd name="connsiteY7" fmla="*/ 15907 h 22368"/>
                  <a:gd name="connsiteX8" fmla="*/ 11716 w 14774"/>
                  <a:gd name="connsiteY8" fmla="*/ 22193 h 22368"/>
                  <a:gd name="connsiteX9" fmla="*/ 10096 w 14774"/>
                  <a:gd name="connsiteY9" fmla="*/ 21431 h 22368"/>
                  <a:gd name="connsiteX10" fmla="*/ 10096 w 14774"/>
                  <a:gd name="connsiteY10" fmla="*/ 21431 h 22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74" h="22368">
                    <a:moveTo>
                      <a:pt x="10096" y="21431"/>
                    </a:moveTo>
                    <a:cubicBezTo>
                      <a:pt x="10192" y="18288"/>
                      <a:pt x="10573" y="15145"/>
                      <a:pt x="11049" y="12001"/>
                    </a:cubicBezTo>
                    <a:cubicBezTo>
                      <a:pt x="11335" y="10573"/>
                      <a:pt x="11906" y="286"/>
                      <a:pt x="8287" y="2286"/>
                    </a:cubicBezTo>
                    <a:cubicBezTo>
                      <a:pt x="4763" y="4191"/>
                      <a:pt x="3239" y="10763"/>
                      <a:pt x="1810" y="14192"/>
                    </a:cubicBezTo>
                    <a:cubicBezTo>
                      <a:pt x="1429" y="15049"/>
                      <a:pt x="0" y="14669"/>
                      <a:pt x="0" y="13716"/>
                    </a:cubicBezTo>
                    <a:cubicBezTo>
                      <a:pt x="95" y="9049"/>
                      <a:pt x="4191" y="0"/>
                      <a:pt x="9716" y="0"/>
                    </a:cubicBezTo>
                    <a:cubicBezTo>
                      <a:pt x="13621" y="0"/>
                      <a:pt x="14573" y="5715"/>
                      <a:pt x="14764" y="8572"/>
                    </a:cubicBezTo>
                    <a:cubicBezTo>
                      <a:pt x="14859" y="11049"/>
                      <a:pt x="14288" y="13430"/>
                      <a:pt x="14002" y="15907"/>
                    </a:cubicBezTo>
                    <a:cubicBezTo>
                      <a:pt x="13716" y="18097"/>
                      <a:pt x="13621" y="20764"/>
                      <a:pt x="11716" y="22193"/>
                    </a:cubicBezTo>
                    <a:cubicBezTo>
                      <a:pt x="10954" y="22669"/>
                      <a:pt x="10001" y="22098"/>
                      <a:pt x="10096" y="21431"/>
                    </a:cubicBezTo>
                    <a:lnTo>
                      <a:pt x="10096" y="21431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9" name="Freeform: Shape 144">
                <a:extLst>
                  <a:ext uri="{FF2B5EF4-FFF2-40B4-BE49-F238E27FC236}">
                    <a16:creationId xmlns:a16="http://schemas.microsoft.com/office/drawing/2014/main" id="{8BAB67F6-442E-4E7E-83AB-2A3A6D5FD573}"/>
                  </a:ext>
                </a:extLst>
              </p:cNvPr>
              <p:cNvSpPr/>
              <p:nvPr/>
            </p:nvSpPr>
            <p:spPr>
              <a:xfrm>
                <a:off x="5878731" y="3288915"/>
                <a:ext cx="8338" cy="17608"/>
              </a:xfrm>
              <a:custGeom>
                <a:avLst/>
                <a:gdLst>
                  <a:gd name="connsiteX0" fmla="*/ 6957 w 8338"/>
                  <a:gd name="connsiteY0" fmla="*/ 353 h 17608"/>
                  <a:gd name="connsiteX1" fmla="*/ 3 w 8338"/>
                  <a:gd name="connsiteY1" fmla="*/ 16546 h 17608"/>
                  <a:gd name="connsiteX2" fmla="*/ 2194 w 8338"/>
                  <a:gd name="connsiteY2" fmla="*/ 16736 h 17608"/>
                  <a:gd name="connsiteX3" fmla="*/ 8290 w 8338"/>
                  <a:gd name="connsiteY3" fmla="*/ 1115 h 17608"/>
                  <a:gd name="connsiteX4" fmla="*/ 6957 w 8338"/>
                  <a:gd name="connsiteY4" fmla="*/ 353 h 17608"/>
                  <a:gd name="connsiteX5" fmla="*/ 6957 w 8338"/>
                  <a:gd name="connsiteY5" fmla="*/ 353 h 17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38" h="17608">
                    <a:moveTo>
                      <a:pt x="6957" y="353"/>
                    </a:moveTo>
                    <a:cubicBezTo>
                      <a:pt x="3337" y="5401"/>
                      <a:pt x="575" y="10164"/>
                      <a:pt x="3" y="16546"/>
                    </a:cubicBezTo>
                    <a:cubicBezTo>
                      <a:pt x="-92" y="17879"/>
                      <a:pt x="1908" y="17974"/>
                      <a:pt x="2194" y="16736"/>
                    </a:cubicBezTo>
                    <a:cubicBezTo>
                      <a:pt x="3623" y="11307"/>
                      <a:pt x="6290" y="6259"/>
                      <a:pt x="8290" y="1115"/>
                    </a:cubicBezTo>
                    <a:cubicBezTo>
                      <a:pt x="8576" y="163"/>
                      <a:pt x="7528" y="-409"/>
                      <a:pt x="6957" y="353"/>
                    </a:cubicBezTo>
                    <a:lnTo>
                      <a:pt x="6957" y="353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0" name="Freeform: Shape 145">
                <a:extLst>
                  <a:ext uri="{FF2B5EF4-FFF2-40B4-BE49-F238E27FC236}">
                    <a16:creationId xmlns:a16="http://schemas.microsoft.com/office/drawing/2014/main" id="{61C99470-104F-4A00-863E-C9958EF7CD0E}"/>
                  </a:ext>
                </a:extLst>
              </p:cNvPr>
              <p:cNvSpPr/>
              <p:nvPr/>
            </p:nvSpPr>
            <p:spPr>
              <a:xfrm>
                <a:off x="5944134" y="3135339"/>
                <a:ext cx="17755" cy="20148"/>
              </a:xfrm>
              <a:custGeom>
                <a:avLst/>
                <a:gdLst>
                  <a:gd name="connsiteX0" fmla="*/ 16039 w 17755"/>
                  <a:gd name="connsiteY0" fmla="*/ 4 h 20148"/>
                  <a:gd name="connsiteX1" fmla="*/ 133 w 17755"/>
                  <a:gd name="connsiteY1" fmla="*/ 17149 h 20148"/>
                  <a:gd name="connsiteX2" fmla="*/ 4324 w 17755"/>
                  <a:gd name="connsiteY2" fmla="*/ 19435 h 20148"/>
                  <a:gd name="connsiteX3" fmla="*/ 11372 w 17755"/>
                  <a:gd name="connsiteY3" fmla="*/ 10768 h 20148"/>
                  <a:gd name="connsiteX4" fmla="*/ 17563 w 17755"/>
                  <a:gd name="connsiteY4" fmla="*/ 2481 h 20148"/>
                  <a:gd name="connsiteX5" fmla="*/ 16039 w 17755"/>
                  <a:gd name="connsiteY5" fmla="*/ 4 h 20148"/>
                  <a:gd name="connsiteX6" fmla="*/ 16039 w 17755"/>
                  <a:gd name="connsiteY6" fmla="*/ 4 h 20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55" h="20148">
                    <a:moveTo>
                      <a:pt x="16039" y="4"/>
                    </a:moveTo>
                    <a:cubicBezTo>
                      <a:pt x="7753" y="1243"/>
                      <a:pt x="2704" y="10006"/>
                      <a:pt x="133" y="17149"/>
                    </a:cubicBezTo>
                    <a:cubicBezTo>
                      <a:pt x="-725" y="19531"/>
                      <a:pt x="2800" y="21150"/>
                      <a:pt x="4324" y="19435"/>
                    </a:cubicBezTo>
                    <a:cubicBezTo>
                      <a:pt x="6895" y="16578"/>
                      <a:pt x="9086" y="13816"/>
                      <a:pt x="11372" y="10768"/>
                    </a:cubicBezTo>
                    <a:cubicBezTo>
                      <a:pt x="13468" y="8101"/>
                      <a:pt x="15849" y="5434"/>
                      <a:pt x="17563" y="2481"/>
                    </a:cubicBezTo>
                    <a:cubicBezTo>
                      <a:pt x="18135" y="1433"/>
                      <a:pt x="17373" y="-91"/>
                      <a:pt x="16039" y="4"/>
                    </a:cubicBezTo>
                    <a:lnTo>
                      <a:pt x="16039" y="4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1" name="Freeform: Shape 146">
                <a:extLst>
                  <a:ext uri="{FF2B5EF4-FFF2-40B4-BE49-F238E27FC236}">
                    <a16:creationId xmlns:a16="http://schemas.microsoft.com/office/drawing/2014/main" id="{8FBF6271-94A6-41A2-A273-0A973CDB4C17}"/>
                  </a:ext>
                </a:extLst>
              </p:cNvPr>
              <p:cNvSpPr/>
              <p:nvPr/>
            </p:nvSpPr>
            <p:spPr>
              <a:xfrm>
                <a:off x="5952047" y="3150200"/>
                <a:ext cx="15565" cy="47145"/>
              </a:xfrm>
              <a:custGeom>
                <a:avLst/>
                <a:gdLst>
                  <a:gd name="connsiteX0" fmla="*/ 983 w 15565"/>
                  <a:gd name="connsiteY0" fmla="*/ 46866 h 47145"/>
                  <a:gd name="connsiteX1" fmla="*/ 11460 w 15565"/>
                  <a:gd name="connsiteY1" fmla="*/ 29150 h 47145"/>
                  <a:gd name="connsiteX2" fmla="*/ 15556 w 15565"/>
                  <a:gd name="connsiteY2" fmla="*/ 2003 h 47145"/>
                  <a:gd name="connsiteX3" fmla="*/ 12317 w 15565"/>
                  <a:gd name="connsiteY3" fmla="*/ 1241 h 47145"/>
                  <a:gd name="connsiteX4" fmla="*/ 9365 w 15565"/>
                  <a:gd name="connsiteY4" fmla="*/ 22387 h 47145"/>
                  <a:gd name="connsiteX5" fmla="*/ 30 w 15565"/>
                  <a:gd name="connsiteY5" fmla="*/ 46390 h 47145"/>
                  <a:gd name="connsiteX6" fmla="*/ 983 w 15565"/>
                  <a:gd name="connsiteY6" fmla="*/ 46866 h 47145"/>
                  <a:gd name="connsiteX7" fmla="*/ 983 w 15565"/>
                  <a:gd name="connsiteY7" fmla="*/ 46866 h 4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" h="47145">
                    <a:moveTo>
                      <a:pt x="983" y="46866"/>
                    </a:moveTo>
                    <a:cubicBezTo>
                      <a:pt x="5078" y="40865"/>
                      <a:pt x="9079" y="36103"/>
                      <a:pt x="11460" y="29150"/>
                    </a:cubicBezTo>
                    <a:cubicBezTo>
                      <a:pt x="14413" y="20672"/>
                      <a:pt x="14699" y="10862"/>
                      <a:pt x="15556" y="2003"/>
                    </a:cubicBezTo>
                    <a:cubicBezTo>
                      <a:pt x="15746" y="-92"/>
                      <a:pt x="12984" y="-854"/>
                      <a:pt x="12317" y="1241"/>
                    </a:cubicBezTo>
                    <a:cubicBezTo>
                      <a:pt x="10127" y="8195"/>
                      <a:pt x="10127" y="15243"/>
                      <a:pt x="9365" y="22387"/>
                    </a:cubicBezTo>
                    <a:cubicBezTo>
                      <a:pt x="8412" y="31531"/>
                      <a:pt x="3459" y="38198"/>
                      <a:pt x="30" y="46390"/>
                    </a:cubicBezTo>
                    <a:cubicBezTo>
                      <a:pt x="-160" y="47057"/>
                      <a:pt x="602" y="47438"/>
                      <a:pt x="983" y="46866"/>
                    </a:cubicBezTo>
                    <a:lnTo>
                      <a:pt x="983" y="46866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9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824327" y="3101889"/>
              <a:ext cx="255830" cy="507609"/>
              <a:chOff x="5824327" y="3101889"/>
              <a:chExt cx="255830" cy="507609"/>
            </a:xfrm>
          </p:grpSpPr>
          <p:grpSp>
            <p:nvGrpSpPr>
              <p:cNvPr id="300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5824327" y="3101889"/>
                <a:ext cx="255830" cy="507609"/>
                <a:chOff x="5824327" y="3101889"/>
                <a:chExt cx="255830" cy="507609"/>
              </a:xfrm>
            </p:grpSpPr>
            <p:sp>
              <p:nvSpPr>
                <p:cNvPr id="307" name="Freeform: Shape 150">
                  <a:extLst>
                    <a:ext uri="{FF2B5EF4-FFF2-40B4-BE49-F238E27FC236}">
                      <a16:creationId xmlns:a16="http://schemas.microsoft.com/office/drawing/2014/main" id="{C26DAD22-740A-4322-BC2F-28EDF1FC5C84}"/>
                    </a:ext>
                  </a:extLst>
                </p:cNvPr>
                <p:cNvSpPr/>
                <p:nvPr/>
              </p:nvSpPr>
              <p:spPr>
                <a:xfrm>
                  <a:off x="5824327" y="3101889"/>
                  <a:ext cx="255830" cy="507609"/>
                </a:xfrm>
                <a:custGeom>
                  <a:avLst/>
                  <a:gdLst>
                    <a:gd name="connsiteX0" fmla="*/ 19 w 255830"/>
                    <a:gd name="connsiteY0" fmla="*/ 484749 h 507609"/>
                    <a:gd name="connsiteX1" fmla="*/ 25927 w 255830"/>
                    <a:gd name="connsiteY1" fmla="*/ 507609 h 507609"/>
                    <a:gd name="connsiteX2" fmla="*/ 60598 w 255830"/>
                    <a:gd name="connsiteY2" fmla="*/ 485035 h 507609"/>
                    <a:gd name="connsiteX3" fmla="*/ 80124 w 255830"/>
                    <a:gd name="connsiteY3" fmla="*/ 447697 h 507609"/>
                    <a:gd name="connsiteX4" fmla="*/ 135846 w 255830"/>
                    <a:gd name="connsiteY4" fmla="*/ 314728 h 507609"/>
                    <a:gd name="connsiteX5" fmla="*/ 157086 w 255830"/>
                    <a:gd name="connsiteY5" fmla="*/ 267960 h 507609"/>
                    <a:gd name="connsiteX6" fmla="*/ 182804 w 255830"/>
                    <a:gd name="connsiteY6" fmla="*/ 217763 h 507609"/>
                    <a:gd name="connsiteX7" fmla="*/ 214427 w 255830"/>
                    <a:gd name="connsiteY7" fmla="*/ 130895 h 507609"/>
                    <a:gd name="connsiteX8" fmla="*/ 234620 w 255830"/>
                    <a:gd name="connsiteY8" fmla="*/ 108702 h 507609"/>
                    <a:gd name="connsiteX9" fmla="*/ 245764 w 255830"/>
                    <a:gd name="connsiteY9" fmla="*/ 82699 h 507609"/>
                    <a:gd name="connsiteX10" fmla="*/ 253765 w 255830"/>
                    <a:gd name="connsiteY10" fmla="*/ 9452 h 507609"/>
                    <a:gd name="connsiteX11" fmla="*/ 247002 w 255830"/>
                    <a:gd name="connsiteY11" fmla="*/ 117 h 507609"/>
                    <a:gd name="connsiteX12" fmla="*/ 239097 w 255830"/>
                    <a:gd name="connsiteY12" fmla="*/ 2784 h 507609"/>
                    <a:gd name="connsiteX13" fmla="*/ 184042 w 255830"/>
                    <a:gd name="connsiteY13" fmla="*/ 90890 h 507609"/>
                    <a:gd name="connsiteX14" fmla="*/ 181375 w 255830"/>
                    <a:gd name="connsiteY14" fmla="*/ 112226 h 507609"/>
                    <a:gd name="connsiteX15" fmla="*/ 173660 w 255830"/>
                    <a:gd name="connsiteY15" fmla="*/ 138420 h 507609"/>
                    <a:gd name="connsiteX16" fmla="*/ 125273 w 255830"/>
                    <a:gd name="connsiteY16" fmla="*/ 262150 h 507609"/>
                    <a:gd name="connsiteX17" fmla="*/ 103270 w 255830"/>
                    <a:gd name="connsiteY17" fmla="*/ 310727 h 507609"/>
                    <a:gd name="connsiteX18" fmla="*/ 64789 w 255830"/>
                    <a:gd name="connsiteY18" fmla="*/ 369687 h 507609"/>
                    <a:gd name="connsiteX19" fmla="*/ 19260 w 255830"/>
                    <a:gd name="connsiteY19" fmla="*/ 445411 h 507609"/>
                    <a:gd name="connsiteX20" fmla="*/ 9068 w 255830"/>
                    <a:gd name="connsiteY20" fmla="*/ 465413 h 507609"/>
                    <a:gd name="connsiteX21" fmla="*/ 19 w 255830"/>
                    <a:gd name="connsiteY21" fmla="*/ 484749 h 507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5830" h="507609">
                      <a:moveTo>
                        <a:pt x="19" y="484749"/>
                      </a:moveTo>
                      <a:cubicBezTo>
                        <a:pt x="-648" y="495512"/>
                        <a:pt x="16212" y="507704"/>
                        <a:pt x="25927" y="507609"/>
                      </a:cubicBezTo>
                      <a:cubicBezTo>
                        <a:pt x="39453" y="507419"/>
                        <a:pt x="52978" y="495036"/>
                        <a:pt x="60598" y="485035"/>
                      </a:cubicBezTo>
                      <a:cubicBezTo>
                        <a:pt x="69171" y="473796"/>
                        <a:pt x="74695" y="460651"/>
                        <a:pt x="80124" y="447697"/>
                      </a:cubicBezTo>
                      <a:cubicBezTo>
                        <a:pt x="98698" y="403406"/>
                        <a:pt x="117272" y="359019"/>
                        <a:pt x="135846" y="314728"/>
                      </a:cubicBezTo>
                      <a:cubicBezTo>
                        <a:pt x="142418" y="298916"/>
                        <a:pt x="149085" y="283105"/>
                        <a:pt x="157086" y="267960"/>
                      </a:cubicBezTo>
                      <a:cubicBezTo>
                        <a:pt x="165849" y="251291"/>
                        <a:pt x="176232" y="235385"/>
                        <a:pt x="182804" y="217763"/>
                      </a:cubicBezTo>
                      <a:cubicBezTo>
                        <a:pt x="193758" y="188712"/>
                        <a:pt x="194615" y="154803"/>
                        <a:pt x="214427" y="130895"/>
                      </a:cubicBezTo>
                      <a:cubicBezTo>
                        <a:pt x="220809" y="123180"/>
                        <a:pt x="228905" y="116894"/>
                        <a:pt x="234620" y="108702"/>
                      </a:cubicBezTo>
                      <a:cubicBezTo>
                        <a:pt x="240049" y="100892"/>
                        <a:pt x="243002" y="91748"/>
                        <a:pt x="245764" y="82699"/>
                      </a:cubicBezTo>
                      <a:cubicBezTo>
                        <a:pt x="253003" y="58886"/>
                        <a:pt x="259194" y="33740"/>
                        <a:pt x="253765" y="9452"/>
                      </a:cubicBezTo>
                      <a:cubicBezTo>
                        <a:pt x="252908" y="5451"/>
                        <a:pt x="251003" y="879"/>
                        <a:pt x="247002" y="117"/>
                      </a:cubicBezTo>
                      <a:cubicBezTo>
                        <a:pt x="244240" y="-454"/>
                        <a:pt x="241478" y="1165"/>
                        <a:pt x="239097" y="2784"/>
                      </a:cubicBezTo>
                      <a:cubicBezTo>
                        <a:pt x="209474" y="22691"/>
                        <a:pt x="188995" y="55553"/>
                        <a:pt x="184042" y="90890"/>
                      </a:cubicBezTo>
                      <a:cubicBezTo>
                        <a:pt x="183090" y="98034"/>
                        <a:pt x="182613" y="105178"/>
                        <a:pt x="181375" y="112226"/>
                      </a:cubicBezTo>
                      <a:cubicBezTo>
                        <a:pt x="179756" y="121180"/>
                        <a:pt x="176708" y="129848"/>
                        <a:pt x="173660" y="138420"/>
                      </a:cubicBezTo>
                      <a:cubicBezTo>
                        <a:pt x="158610" y="180140"/>
                        <a:pt x="142037" y="221192"/>
                        <a:pt x="125273" y="262150"/>
                      </a:cubicBezTo>
                      <a:cubicBezTo>
                        <a:pt x="118510" y="278628"/>
                        <a:pt x="111747" y="295106"/>
                        <a:pt x="103270" y="310727"/>
                      </a:cubicBezTo>
                      <a:cubicBezTo>
                        <a:pt x="92031" y="331301"/>
                        <a:pt x="78029" y="350256"/>
                        <a:pt x="64789" y="369687"/>
                      </a:cubicBezTo>
                      <a:cubicBezTo>
                        <a:pt x="48216" y="394071"/>
                        <a:pt x="33071" y="419408"/>
                        <a:pt x="19260" y="445411"/>
                      </a:cubicBezTo>
                      <a:cubicBezTo>
                        <a:pt x="15735" y="452078"/>
                        <a:pt x="12306" y="458746"/>
                        <a:pt x="9068" y="465413"/>
                      </a:cubicBezTo>
                      <a:cubicBezTo>
                        <a:pt x="6591" y="470557"/>
                        <a:pt x="400" y="478939"/>
                        <a:pt x="19" y="484749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8" name="Freeform: Shape 152">
                  <a:extLst>
                    <a:ext uri="{FF2B5EF4-FFF2-40B4-BE49-F238E27FC236}">
                      <a16:creationId xmlns:a16="http://schemas.microsoft.com/office/drawing/2014/main" id="{4E2B2939-8B22-4DCF-B688-C68B056F9903}"/>
                    </a:ext>
                  </a:extLst>
                </p:cNvPr>
                <p:cNvSpPr/>
                <p:nvPr/>
              </p:nvSpPr>
              <p:spPr>
                <a:xfrm>
                  <a:off x="5871570" y="3533397"/>
                  <a:ext cx="29309" cy="48928"/>
                </a:xfrm>
                <a:custGeom>
                  <a:avLst/>
                  <a:gdLst>
                    <a:gd name="connsiteX0" fmla="*/ 23547 w 29309"/>
                    <a:gd name="connsiteY0" fmla="*/ 1616 h 48928"/>
                    <a:gd name="connsiteX1" fmla="*/ 402 w 29309"/>
                    <a:gd name="connsiteY1" fmla="*/ 42192 h 48928"/>
                    <a:gd name="connsiteX2" fmla="*/ 6593 w 29309"/>
                    <a:gd name="connsiteY2" fmla="*/ 48098 h 48928"/>
                    <a:gd name="connsiteX3" fmla="*/ 29262 w 29309"/>
                    <a:gd name="connsiteY3" fmla="*/ 3807 h 48928"/>
                    <a:gd name="connsiteX4" fmla="*/ 23547 w 29309"/>
                    <a:gd name="connsiteY4" fmla="*/ 1616 h 48928"/>
                    <a:gd name="connsiteX5" fmla="*/ 23547 w 29309"/>
                    <a:gd name="connsiteY5" fmla="*/ 1616 h 48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309" h="48928">
                      <a:moveTo>
                        <a:pt x="23547" y="1616"/>
                      </a:moveTo>
                      <a:cubicBezTo>
                        <a:pt x="16880" y="15713"/>
                        <a:pt x="6974" y="28095"/>
                        <a:pt x="402" y="42192"/>
                      </a:cubicBezTo>
                      <a:cubicBezTo>
                        <a:pt x="-1313" y="45812"/>
                        <a:pt x="2783" y="50955"/>
                        <a:pt x="6593" y="48098"/>
                      </a:cubicBezTo>
                      <a:cubicBezTo>
                        <a:pt x="20118" y="37906"/>
                        <a:pt x="26405" y="19999"/>
                        <a:pt x="29262" y="3807"/>
                      </a:cubicBezTo>
                      <a:cubicBezTo>
                        <a:pt x="29834" y="473"/>
                        <a:pt x="25071" y="-1623"/>
                        <a:pt x="23547" y="1616"/>
                      </a:cubicBezTo>
                      <a:lnTo>
                        <a:pt x="23547" y="1616"/>
                      </a:lnTo>
                      <a:close/>
                    </a:path>
                  </a:pathLst>
                </a:custGeom>
                <a:solidFill>
                  <a:srgbClr val="7ADC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9" name="Freeform: Shape 153">
                  <a:extLst>
                    <a:ext uri="{FF2B5EF4-FFF2-40B4-BE49-F238E27FC236}">
                      <a16:creationId xmlns:a16="http://schemas.microsoft.com/office/drawing/2014/main" id="{2F15DC4E-50A0-44BA-ABED-B73A0FE81214}"/>
                    </a:ext>
                  </a:extLst>
                </p:cNvPr>
                <p:cNvSpPr/>
                <p:nvPr/>
              </p:nvSpPr>
              <p:spPr>
                <a:xfrm>
                  <a:off x="6013319" y="3156470"/>
                  <a:ext cx="34325" cy="28663"/>
                </a:xfrm>
                <a:custGeom>
                  <a:avLst/>
                  <a:gdLst>
                    <a:gd name="connsiteX0" fmla="*/ 33722 w 34325"/>
                    <a:gd name="connsiteY0" fmla="*/ 114 h 28663"/>
                    <a:gd name="connsiteX1" fmla="*/ 11910 w 34325"/>
                    <a:gd name="connsiteY1" fmla="*/ 15449 h 28663"/>
                    <a:gd name="connsiteX2" fmla="*/ 3 w 34325"/>
                    <a:gd name="connsiteY2" fmla="*/ 26784 h 28663"/>
                    <a:gd name="connsiteX3" fmla="*/ 2861 w 34325"/>
                    <a:gd name="connsiteY3" fmla="*/ 28213 h 28663"/>
                    <a:gd name="connsiteX4" fmla="*/ 11529 w 34325"/>
                    <a:gd name="connsiteY4" fmla="*/ 20307 h 28663"/>
                    <a:gd name="connsiteX5" fmla="*/ 21911 w 34325"/>
                    <a:gd name="connsiteY5" fmla="*/ 15354 h 28663"/>
                    <a:gd name="connsiteX6" fmla="*/ 34198 w 34325"/>
                    <a:gd name="connsiteY6" fmla="*/ 590 h 28663"/>
                    <a:gd name="connsiteX7" fmla="*/ 33722 w 34325"/>
                    <a:gd name="connsiteY7" fmla="*/ 114 h 28663"/>
                    <a:gd name="connsiteX8" fmla="*/ 33722 w 34325"/>
                    <a:gd name="connsiteY8" fmla="*/ 114 h 2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25" h="28663">
                      <a:moveTo>
                        <a:pt x="33722" y="114"/>
                      </a:moveTo>
                      <a:cubicBezTo>
                        <a:pt x="27626" y="7258"/>
                        <a:pt x="20958" y="12687"/>
                        <a:pt x="11910" y="15449"/>
                      </a:cubicBezTo>
                      <a:cubicBezTo>
                        <a:pt x="6480" y="17069"/>
                        <a:pt x="289" y="20593"/>
                        <a:pt x="3" y="26784"/>
                      </a:cubicBezTo>
                      <a:cubicBezTo>
                        <a:pt x="-92" y="28118"/>
                        <a:pt x="1813" y="29356"/>
                        <a:pt x="2861" y="28213"/>
                      </a:cubicBezTo>
                      <a:cubicBezTo>
                        <a:pt x="5718" y="25070"/>
                        <a:pt x="7623" y="22307"/>
                        <a:pt x="11529" y="20307"/>
                      </a:cubicBezTo>
                      <a:cubicBezTo>
                        <a:pt x="14958" y="18497"/>
                        <a:pt x="18577" y="17450"/>
                        <a:pt x="21911" y="15354"/>
                      </a:cubicBezTo>
                      <a:cubicBezTo>
                        <a:pt x="27531" y="11735"/>
                        <a:pt x="30674" y="6020"/>
                        <a:pt x="34198" y="590"/>
                      </a:cubicBezTo>
                      <a:cubicBezTo>
                        <a:pt x="34579" y="114"/>
                        <a:pt x="34008" y="-172"/>
                        <a:pt x="33722" y="114"/>
                      </a:cubicBezTo>
                      <a:lnTo>
                        <a:pt x="33722" y="114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0" name="Freeform: Shape 154">
                  <a:extLst>
                    <a:ext uri="{FF2B5EF4-FFF2-40B4-BE49-F238E27FC236}">
                      <a16:creationId xmlns:a16="http://schemas.microsoft.com/office/drawing/2014/main" id="{DE0D509C-A960-493A-B65B-8166481105B4}"/>
                    </a:ext>
                  </a:extLst>
                </p:cNvPr>
                <p:cNvSpPr/>
                <p:nvPr/>
              </p:nvSpPr>
              <p:spPr>
                <a:xfrm>
                  <a:off x="6018837" y="3141146"/>
                  <a:ext cx="19614" cy="35824"/>
                </a:xfrm>
                <a:custGeom>
                  <a:avLst/>
                  <a:gdLst>
                    <a:gd name="connsiteX0" fmla="*/ 2487 w 19614"/>
                    <a:gd name="connsiteY0" fmla="*/ 35156 h 35824"/>
                    <a:gd name="connsiteX1" fmla="*/ 8011 w 19614"/>
                    <a:gd name="connsiteY1" fmla="*/ 19630 h 35824"/>
                    <a:gd name="connsiteX2" fmla="*/ 13250 w 19614"/>
                    <a:gd name="connsiteY2" fmla="*/ 4485 h 35824"/>
                    <a:gd name="connsiteX3" fmla="*/ 16393 w 19614"/>
                    <a:gd name="connsiteY3" fmla="*/ 6866 h 35824"/>
                    <a:gd name="connsiteX4" fmla="*/ 14298 w 19614"/>
                    <a:gd name="connsiteY4" fmla="*/ 13343 h 35824"/>
                    <a:gd name="connsiteX5" fmla="*/ 8964 w 19614"/>
                    <a:gd name="connsiteY5" fmla="*/ 30298 h 35824"/>
                    <a:gd name="connsiteX6" fmla="*/ 12488 w 19614"/>
                    <a:gd name="connsiteY6" fmla="*/ 32012 h 35824"/>
                    <a:gd name="connsiteX7" fmla="*/ 15631 w 19614"/>
                    <a:gd name="connsiteY7" fmla="*/ 8 h 35824"/>
                    <a:gd name="connsiteX8" fmla="*/ 486 w 19614"/>
                    <a:gd name="connsiteY8" fmla="*/ 35060 h 35824"/>
                    <a:gd name="connsiteX9" fmla="*/ 2487 w 19614"/>
                    <a:gd name="connsiteY9" fmla="*/ 35156 h 35824"/>
                    <a:gd name="connsiteX10" fmla="*/ 2487 w 19614"/>
                    <a:gd name="connsiteY10" fmla="*/ 35156 h 35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614" h="35824">
                      <a:moveTo>
                        <a:pt x="2487" y="35156"/>
                      </a:moveTo>
                      <a:cubicBezTo>
                        <a:pt x="4773" y="30107"/>
                        <a:pt x="6582" y="24964"/>
                        <a:pt x="8011" y="19630"/>
                      </a:cubicBezTo>
                      <a:cubicBezTo>
                        <a:pt x="9345" y="14486"/>
                        <a:pt x="10202" y="8962"/>
                        <a:pt x="13250" y="4485"/>
                      </a:cubicBezTo>
                      <a:cubicBezTo>
                        <a:pt x="16203" y="104"/>
                        <a:pt x="16869" y="4485"/>
                        <a:pt x="16393" y="6866"/>
                      </a:cubicBezTo>
                      <a:cubicBezTo>
                        <a:pt x="15917" y="9057"/>
                        <a:pt x="15155" y="11248"/>
                        <a:pt x="14298" y="13343"/>
                      </a:cubicBezTo>
                      <a:cubicBezTo>
                        <a:pt x="12297" y="18868"/>
                        <a:pt x="10488" y="24583"/>
                        <a:pt x="8964" y="30298"/>
                      </a:cubicBezTo>
                      <a:cubicBezTo>
                        <a:pt x="8392" y="32393"/>
                        <a:pt x="11154" y="33917"/>
                        <a:pt x="12488" y="32012"/>
                      </a:cubicBezTo>
                      <a:cubicBezTo>
                        <a:pt x="14488" y="29060"/>
                        <a:pt x="25347" y="485"/>
                        <a:pt x="15631" y="8"/>
                      </a:cubicBezTo>
                      <a:cubicBezTo>
                        <a:pt x="4677" y="-563"/>
                        <a:pt x="-1895" y="28012"/>
                        <a:pt x="486" y="35060"/>
                      </a:cubicBezTo>
                      <a:cubicBezTo>
                        <a:pt x="867" y="36013"/>
                        <a:pt x="2010" y="36108"/>
                        <a:pt x="2487" y="35156"/>
                      </a:cubicBezTo>
                      <a:lnTo>
                        <a:pt x="2487" y="35156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1" name="Freeform: Shape 155">
                  <a:extLst>
                    <a:ext uri="{FF2B5EF4-FFF2-40B4-BE49-F238E27FC236}">
                      <a16:creationId xmlns:a16="http://schemas.microsoft.com/office/drawing/2014/main" id="{C9CA8CF2-40E3-4DF0-8626-BA1524D29DAC}"/>
                    </a:ext>
                  </a:extLst>
                </p:cNvPr>
                <p:cNvSpPr/>
                <p:nvPr/>
              </p:nvSpPr>
              <p:spPr>
                <a:xfrm>
                  <a:off x="6035822" y="3129727"/>
                  <a:ext cx="19049" cy="22675"/>
                </a:xfrm>
                <a:custGeom>
                  <a:avLst/>
                  <a:gdLst>
                    <a:gd name="connsiteX0" fmla="*/ 646 w 19049"/>
                    <a:gd name="connsiteY0" fmla="*/ 22572 h 22675"/>
                    <a:gd name="connsiteX1" fmla="*/ 7409 w 19049"/>
                    <a:gd name="connsiteY1" fmla="*/ 9332 h 22675"/>
                    <a:gd name="connsiteX2" fmla="*/ 16553 w 19049"/>
                    <a:gd name="connsiteY2" fmla="*/ 2474 h 22675"/>
                    <a:gd name="connsiteX3" fmla="*/ 17886 w 19049"/>
                    <a:gd name="connsiteY3" fmla="*/ 11713 h 22675"/>
                    <a:gd name="connsiteX4" fmla="*/ 18743 w 19049"/>
                    <a:gd name="connsiteY4" fmla="*/ 11713 h 22675"/>
                    <a:gd name="connsiteX5" fmla="*/ 11790 w 19049"/>
                    <a:gd name="connsiteY5" fmla="*/ 188 h 22675"/>
                    <a:gd name="connsiteX6" fmla="*/ 170 w 19049"/>
                    <a:gd name="connsiteY6" fmla="*/ 22476 h 22675"/>
                    <a:gd name="connsiteX7" fmla="*/ 646 w 19049"/>
                    <a:gd name="connsiteY7" fmla="*/ 22572 h 22675"/>
                    <a:gd name="connsiteX8" fmla="*/ 646 w 19049"/>
                    <a:gd name="connsiteY8" fmla="*/ 22572 h 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49" h="22675">
                      <a:moveTo>
                        <a:pt x="646" y="22572"/>
                      </a:moveTo>
                      <a:cubicBezTo>
                        <a:pt x="4265" y="19143"/>
                        <a:pt x="5789" y="13999"/>
                        <a:pt x="7409" y="9332"/>
                      </a:cubicBezTo>
                      <a:cubicBezTo>
                        <a:pt x="8647" y="5998"/>
                        <a:pt x="11885" y="93"/>
                        <a:pt x="16553" y="2474"/>
                      </a:cubicBezTo>
                      <a:cubicBezTo>
                        <a:pt x="19696" y="4093"/>
                        <a:pt x="18172" y="9141"/>
                        <a:pt x="17886" y="11713"/>
                      </a:cubicBezTo>
                      <a:cubicBezTo>
                        <a:pt x="17791" y="12285"/>
                        <a:pt x="18648" y="12285"/>
                        <a:pt x="18743" y="11713"/>
                      </a:cubicBezTo>
                      <a:cubicBezTo>
                        <a:pt x="19410" y="6760"/>
                        <a:pt x="19696" y="-1336"/>
                        <a:pt x="11790" y="188"/>
                      </a:cubicBezTo>
                      <a:cubicBezTo>
                        <a:pt x="2170" y="2093"/>
                        <a:pt x="-783" y="14094"/>
                        <a:pt x="170" y="22476"/>
                      </a:cubicBezTo>
                      <a:cubicBezTo>
                        <a:pt x="170" y="22667"/>
                        <a:pt x="455" y="22762"/>
                        <a:pt x="646" y="22572"/>
                      </a:cubicBezTo>
                      <a:lnTo>
                        <a:pt x="646" y="22572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2" name="Freeform: Shape 156">
                  <a:extLst>
                    <a:ext uri="{FF2B5EF4-FFF2-40B4-BE49-F238E27FC236}">
                      <a16:creationId xmlns:a16="http://schemas.microsoft.com/office/drawing/2014/main" id="{8CA42ECB-228D-4548-8CF8-AA5011B298D3}"/>
                    </a:ext>
                  </a:extLst>
                </p:cNvPr>
                <p:cNvSpPr/>
                <p:nvPr/>
              </p:nvSpPr>
              <p:spPr>
                <a:xfrm>
                  <a:off x="5916203" y="3438404"/>
                  <a:ext cx="21337" cy="35231"/>
                </a:xfrm>
                <a:custGeom>
                  <a:avLst/>
                  <a:gdLst>
                    <a:gd name="connsiteX0" fmla="*/ 1107 w 21337"/>
                    <a:gd name="connsiteY0" fmla="*/ 12789 h 35231"/>
                    <a:gd name="connsiteX1" fmla="*/ 3679 w 21337"/>
                    <a:gd name="connsiteY1" fmla="*/ 20885 h 35231"/>
                    <a:gd name="connsiteX2" fmla="*/ 4250 w 21337"/>
                    <a:gd name="connsiteY2" fmla="*/ 24504 h 35231"/>
                    <a:gd name="connsiteX3" fmla="*/ 7013 w 21337"/>
                    <a:gd name="connsiteY3" fmla="*/ 31839 h 35231"/>
                    <a:gd name="connsiteX4" fmla="*/ 19300 w 21337"/>
                    <a:gd name="connsiteY4" fmla="*/ 31553 h 35231"/>
                    <a:gd name="connsiteX5" fmla="*/ 21300 w 21337"/>
                    <a:gd name="connsiteY5" fmla="*/ 24028 h 35231"/>
                    <a:gd name="connsiteX6" fmla="*/ 20252 w 21337"/>
                    <a:gd name="connsiteY6" fmla="*/ 17075 h 35231"/>
                    <a:gd name="connsiteX7" fmla="*/ 15680 w 21337"/>
                    <a:gd name="connsiteY7" fmla="*/ 4026 h 35231"/>
                    <a:gd name="connsiteX8" fmla="*/ 3965 w 21337"/>
                    <a:gd name="connsiteY8" fmla="*/ 1168 h 35231"/>
                    <a:gd name="connsiteX9" fmla="*/ 1107 w 21337"/>
                    <a:gd name="connsiteY9" fmla="*/ 12789 h 35231"/>
                    <a:gd name="connsiteX10" fmla="*/ 1107 w 21337"/>
                    <a:gd name="connsiteY10" fmla="*/ 12789 h 3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337" h="35231">
                      <a:moveTo>
                        <a:pt x="1107" y="12789"/>
                      </a:moveTo>
                      <a:cubicBezTo>
                        <a:pt x="1964" y="14598"/>
                        <a:pt x="3107" y="18313"/>
                        <a:pt x="3679" y="20885"/>
                      </a:cubicBezTo>
                      <a:cubicBezTo>
                        <a:pt x="4060" y="22504"/>
                        <a:pt x="4060" y="22790"/>
                        <a:pt x="4250" y="24504"/>
                      </a:cubicBezTo>
                      <a:cubicBezTo>
                        <a:pt x="4536" y="27266"/>
                        <a:pt x="5774" y="29362"/>
                        <a:pt x="7013" y="31839"/>
                      </a:cubicBezTo>
                      <a:cubicBezTo>
                        <a:pt x="9299" y="36315"/>
                        <a:pt x="17395" y="36506"/>
                        <a:pt x="19300" y="31553"/>
                      </a:cubicBezTo>
                      <a:cubicBezTo>
                        <a:pt x="20157" y="29267"/>
                        <a:pt x="21586" y="26505"/>
                        <a:pt x="21300" y="24028"/>
                      </a:cubicBezTo>
                      <a:cubicBezTo>
                        <a:pt x="21014" y="21647"/>
                        <a:pt x="20633" y="19361"/>
                        <a:pt x="20252" y="17075"/>
                      </a:cubicBezTo>
                      <a:cubicBezTo>
                        <a:pt x="19395" y="12503"/>
                        <a:pt x="17681" y="8216"/>
                        <a:pt x="15680" y="4026"/>
                      </a:cubicBezTo>
                      <a:cubicBezTo>
                        <a:pt x="13680" y="-165"/>
                        <a:pt x="7584" y="-1023"/>
                        <a:pt x="3965" y="1168"/>
                      </a:cubicBezTo>
                      <a:cubicBezTo>
                        <a:pt x="-322" y="3644"/>
                        <a:pt x="-893" y="8597"/>
                        <a:pt x="1107" y="12789"/>
                      </a:cubicBezTo>
                      <a:lnTo>
                        <a:pt x="1107" y="12789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3" name="Freeform: Shape 157">
                  <a:extLst>
                    <a:ext uri="{FF2B5EF4-FFF2-40B4-BE49-F238E27FC236}">
                      <a16:creationId xmlns:a16="http://schemas.microsoft.com/office/drawing/2014/main" id="{B50D9CC1-D347-45F6-87E5-DD557FCD0DC0}"/>
                    </a:ext>
                  </a:extLst>
                </p:cNvPr>
                <p:cNvSpPr/>
                <p:nvPr/>
              </p:nvSpPr>
              <p:spPr>
                <a:xfrm>
                  <a:off x="5986966" y="3269446"/>
                  <a:ext cx="25968" cy="30124"/>
                </a:xfrm>
                <a:custGeom>
                  <a:avLst/>
                  <a:gdLst>
                    <a:gd name="connsiteX0" fmla="*/ 639 w 25968"/>
                    <a:gd name="connsiteY0" fmla="*/ 7058 h 30124"/>
                    <a:gd name="connsiteX1" fmla="*/ 5973 w 25968"/>
                    <a:gd name="connsiteY1" fmla="*/ 19917 h 30124"/>
                    <a:gd name="connsiteX2" fmla="*/ 23023 w 25968"/>
                    <a:gd name="connsiteY2" fmla="*/ 27442 h 30124"/>
                    <a:gd name="connsiteX3" fmla="*/ 19689 w 25968"/>
                    <a:gd name="connsiteY3" fmla="*/ 6392 h 30124"/>
                    <a:gd name="connsiteX4" fmla="*/ 2925 w 25968"/>
                    <a:gd name="connsiteY4" fmla="*/ 1058 h 30124"/>
                    <a:gd name="connsiteX5" fmla="*/ 639 w 25968"/>
                    <a:gd name="connsiteY5" fmla="*/ 7058 h 30124"/>
                    <a:gd name="connsiteX6" fmla="*/ 639 w 25968"/>
                    <a:gd name="connsiteY6" fmla="*/ 7058 h 30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68" h="30124">
                      <a:moveTo>
                        <a:pt x="639" y="7058"/>
                      </a:moveTo>
                      <a:cubicBezTo>
                        <a:pt x="3496" y="11154"/>
                        <a:pt x="4639" y="15250"/>
                        <a:pt x="5973" y="19917"/>
                      </a:cubicBezTo>
                      <a:cubicBezTo>
                        <a:pt x="8068" y="26870"/>
                        <a:pt x="16355" y="34205"/>
                        <a:pt x="23023" y="27442"/>
                      </a:cubicBezTo>
                      <a:cubicBezTo>
                        <a:pt x="29309" y="21060"/>
                        <a:pt x="24261" y="11821"/>
                        <a:pt x="19689" y="6392"/>
                      </a:cubicBezTo>
                      <a:cubicBezTo>
                        <a:pt x="15403" y="1248"/>
                        <a:pt x="9307" y="-1705"/>
                        <a:pt x="2925" y="1058"/>
                      </a:cubicBezTo>
                      <a:cubicBezTo>
                        <a:pt x="734" y="2010"/>
                        <a:pt x="-980" y="4677"/>
                        <a:pt x="639" y="7058"/>
                      </a:cubicBezTo>
                      <a:lnTo>
                        <a:pt x="639" y="7058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4" name="Freeform: Shape 158">
                  <a:extLst>
                    <a:ext uri="{FF2B5EF4-FFF2-40B4-BE49-F238E27FC236}">
                      <a16:creationId xmlns:a16="http://schemas.microsoft.com/office/drawing/2014/main" id="{2CD06837-9D75-4C6A-92F5-9FF8AE28A993}"/>
                    </a:ext>
                  </a:extLst>
                </p:cNvPr>
                <p:cNvSpPr/>
                <p:nvPr/>
              </p:nvSpPr>
              <p:spPr>
                <a:xfrm>
                  <a:off x="6010069" y="3159876"/>
                  <a:ext cx="24712" cy="42475"/>
                </a:xfrm>
                <a:custGeom>
                  <a:avLst/>
                  <a:gdLst>
                    <a:gd name="connsiteX0" fmla="*/ 7540 w 24712"/>
                    <a:gd name="connsiteY0" fmla="*/ 42143 h 42475"/>
                    <a:gd name="connsiteX1" fmla="*/ 19637 w 24712"/>
                    <a:gd name="connsiteY1" fmla="*/ 23569 h 42475"/>
                    <a:gd name="connsiteX2" fmla="*/ 18684 w 24712"/>
                    <a:gd name="connsiteY2" fmla="*/ 424 h 42475"/>
                    <a:gd name="connsiteX3" fmla="*/ 4587 w 24712"/>
                    <a:gd name="connsiteY3" fmla="*/ 41762 h 42475"/>
                    <a:gd name="connsiteX4" fmla="*/ 7540 w 24712"/>
                    <a:gd name="connsiteY4" fmla="*/ 42143 h 42475"/>
                    <a:gd name="connsiteX5" fmla="*/ 7540 w 24712"/>
                    <a:gd name="connsiteY5" fmla="*/ 42143 h 4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712" h="42475">
                      <a:moveTo>
                        <a:pt x="7540" y="42143"/>
                      </a:moveTo>
                      <a:cubicBezTo>
                        <a:pt x="14303" y="37857"/>
                        <a:pt x="16303" y="30427"/>
                        <a:pt x="19637" y="23569"/>
                      </a:cubicBezTo>
                      <a:cubicBezTo>
                        <a:pt x="22685" y="17378"/>
                        <a:pt x="29828" y="3472"/>
                        <a:pt x="18684" y="424"/>
                      </a:cubicBezTo>
                      <a:cubicBezTo>
                        <a:pt x="1063" y="-4339"/>
                        <a:pt x="-5128" y="32428"/>
                        <a:pt x="4587" y="41762"/>
                      </a:cubicBezTo>
                      <a:cubicBezTo>
                        <a:pt x="5349" y="42524"/>
                        <a:pt x="6587" y="42715"/>
                        <a:pt x="7540" y="42143"/>
                      </a:cubicBezTo>
                      <a:lnTo>
                        <a:pt x="7540" y="42143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01" name="Freeform: Shape 159">
                <a:extLst>
                  <a:ext uri="{FF2B5EF4-FFF2-40B4-BE49-F238E27FC236}">
                    <a16:creationId xmlns:a16="http://schemas.microsoft.com/office/drawing/2014/main" id="{23D0ACB1-D63E-4625-8C17-65EA228AC1A5}"/>
                  </a:ext>
                </a:extLst>
              </p:cNvPr>
              <p:cNvSpPr/>
              <p:nvPr/>
            </p:nvSpPr>
            <p:spPr>
              <a:xfrm>
                <a:off x="6034360" y="3147726"/>
                <a:ext cx="37766" cy="65350"/>
              </a:xfrm>
              <a:custGeom>
                <a:avLst/>
                <a:gdLst>
                  <a:gd name="connsiteX0" fmla="*/ 27636 w 37766"/>
                  <a:gd name="connsiteY0" fmla="*/ 3429 h 65350"/>
                  <a:gd name="connsiteX1" fmla="*/ 18587 w 37766"/>
                  <a:gd name="connsiteY1" fmla="*/ 29718 h 65350"/>
                  <a:gd name="connsiteX2" fmla="*/ 11443 w 37766"/>
                  <a:gd name="connsiteY2" fmla="*/ 41815 h 65350"/>
                  <a:gd name="connsiteX3" fmla="*/ 2490 w 37766"/>
                  <a:gd name="connsiteY3" fmla="*/ 48864 h 65350"/>
                  <a:gd name="connsiteX4" fmla="*/ 4776 w 37766"/>
                  <a:gd name="connsiteY4" fmla="*/ 63627 h 65350"/>
                  <a:gd name="connsiteX5" fmla="*/ 36399 w 37766"/>
                  <a:gd name="connsiteY5" fmla="*/ 3144 h 65350"/>
                  <a:gd name="connsiteX6" fmla="*/ 27636 w 37766"/>
                  <a:gd name="connsiteY6" fmla="*/ 3429 h 65350"/>
                  <a:gd name="connsiteX7" fmla="*/ 27636 w 37766"/>
                  <a:gd name="connsiteY7" fmla="*/ 3429 h 6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66" h="65350">
                    <a:moveTo>
                      <a:pt x="27636" y="3429"/>
                    </a:moveTo>
                    <a:cubicBezTo>
                      <a:pt x="25064" y="12478"/>
                      <a:pt x="22587" y="21051"/>
                      <a:pt x="18587" y="29718"/>
                    </a:cubicBezTo>
                    <a:cubicBezTo>
                      <a:pt x="16682" y="33909"/>
                      <a:pt x="14396" y="38196"/>
                      <a:pt x="11443" y="41815"/>
                    </a:cubicBezTo>
                    <a:cubicBezTo>
                      <a:pt x="8871" y="45054"/>
                      <a:pt x="4966" y="45720"/>
                      <a:pt x="2490" y="48864"/>
                    </a:cubicBezTo>
                    <a:cubicBezTo>
                      <a:pt x="-1225" y="53531"/>
                      <a:pt x="-1035" y="60675"/>
                      <a:pt x="4776" y="63627"/>
                    </a:cubicBezTo>
                    <a:cubicBezTo>
                      <a:pt x="28588" y="76010"/>
                      <a:pt x="42304" y="18098"/>
                      <a:pt x="36399" y="3144"/>
                    </a:cubicBezTo>
                    <a:cubicBezTo>
                      <a:pt x="34779" y="-1047"/>
                      <a:pt x="28874" y="-1143"/>
                      <a:pt x="27636" y="3429"/>
                    </a:cubicBezTo>
                    <a:lnTo>
                      <a:pt x="27636" y="3429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2" name="Freeform: Shape 160">
                <a:extLst>
                  <a:ext uri="{FF2B5EF4-FFF2-40B4-BE49-F238E27FC236}">
                    <a16:creationId xmlns:a16="http://schemas.microsoft.com/office/drawing/2014/main" id="{1598889D-03A2-42F8-B952-A52282B5A77F}"/>
                  </a:ext>
                </a:extLst>
              </p:cNvPr>
              <p:cNvSpPr/>
              <p:nvPr/>
            </p:nvSpPr>
            <p:spPr>
              <a:xfrm>
                <a:off x="6045502" y="3121719"/>
                <a:ext cx="3952" cy="9682"/>
              </a:xfrm>
              <a:custGeom>
                <a:avLst/>
                <a:gdLst>
                  <a:gd name="connsiteX0" fmla="*/ 491 w 3952"/>
                  <a:gd name="connsiteY0" fmla="*/ 480 h 9682"/>
                  <a:gd name="connsiteX1" fmla="*/ 15 w 3952"/>
                  <a:gd name="connsiteY1" fmla="*/ 8481 h 9682"/>
                  <a:gd name="connsiteX2" fmla="*/ 2205 w 3952"/>
                  <a:gd name="connsiteY2" fmla="*/ 9148 h 9682"/>
                  <a:gd name="connsiteX3" fmla="*/ 3920 w 3952"/>
                  <a:gd name="connsiteY3" fmla="*/ 3433 h 9682"/>
                  <a:gd name="connsiteX4" fmla="*/ 777 w 3952"/>
                  <a:gd name="connsiteY4" fmla="*/ 4 h 9682"/>
                  <a:gd name="connsiteX5" fmla="*/ 491 w 3952"/>
                  <a:gd name="connsiteY5" fmla="*/ 480 h 9682"/>
                  <a:gd name="connsiteX6" fmla="*/ 491 w 3952"/>
                  <a:gd name="connsiteY6" fmla="*/ 480 h 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52" h="9682">
                    <a:moveTo>
                      <a:pt x="491" y="480"/>
                    </a:moveTo>
                    <a:cubicBezTo>
                      <a:pt x="2015" y="2671"/>
                      <a:pt x="396" y="6100"/>
                      <a:pt x="15" y="8481"/>
                    </a:cubicBezTo>
                    <a:cubicBezTo>
                      <a:pt x="-176" y="9720"/>
                      <a:pt x="1539" y="10101"/>
                      <a:pt x="2205" y="9148"/>
                    </a:cubicBezTo>
                    <a:cubicBezTo>
                      <a:pt x="3444" y="7434"/>
                      <a:pt x="4110" y="5624"/>
                      <a:pt x="3920" y="3433"/>
                    </a:cubicBezTo>
                    <a:cubicBezTo>
                      <a:pt x="3729" y="1528"/>
                      <a:pt x="2872" y="-91"/>
                      <a:pt x="777" y="4"/>
                    </a:cubicBezTo>
                    <a:cubicBezTo>
                      <a:pt x="396" y="4"/>
                      <a:pt x="300" y="290"/>
                      <a:pt x="491" y="480"/>
                    </a:cubicBezTo>
                    <a:lnTo>
                      <a:pt x="491" y="480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3" name="Freeform: Shape 161">
                <a:extLst>
                  <a:ext uri="{FF2B5EF4-FFF2-40B4-BE49-F238E27FC236}">
                    <a16:creationId xmlns:a16="http://schemas.microsoft.com/office/drawing/2014/main" id="{8B1CCA87-0802-4C71-B22A-863C46E2902A}"/>
                  </a:ext>
                </a:extLst>
              </p:cNvPr>
              <p:cNvSpPr/>
              <p:nvPr/>
            </p:nvSpPr>
            <p:spPr>
              <a:xfrm>
                <a:off x="6047298" y="3108892"/>
                <a:ext cx="20942" cy="19585"/>
              </a:xfrm>
              <a:custGeom>
                <a:avLst/>
                <a:gdLst>
                  <a:gd name="connsiteX0" fmla="*/ 1934 w 20942"/>
                  <a:gd name="connsiteY0" fmla="*/ 16927 h 19585"/>
                  <a:gd name="connsiteX1" fmla="*/ 8696 w 20942"/>
                  <a:gd name="connsiteY1" fmla="*/ 9021 h 19585"/>
                  <a:gd name="connsiteX2" fmla="*/ 18507 w 20942"/>
                  <a:gd name="connsiteY2" fmla="*/ 3973 h 19585"/>
                  <a:gd name="connsiteX3" fmla="*/ 13840 w 20942"/>
                  <a:gd name="connsiteY3" fmla="*/ 18165 h 19585"/>
                  <a:gd name="connsiteX4" fmla="*/ 15554 w 20942"/>
                  <a:gd name="connsiteY4" fmla="*/ 19308 h 19585"/>
                  <a:gd name="connsiteX5" fmla="*/ 19174 w 20942"/>
                  <a:gd name="connsiteY5" fmla="*/ 1211 h 19585"/>
                  <a:gd name="connsiteX6" fmla="*/ 8506 w 20942"/>
                  <a:gd name="connsiteY6" fmla="*/ 3592 h 19585"/>
                  <a:gd name="connsiteX7" fmla="*/ 3267 w 20942"/>
                  <a:gd name="connsiteY7" fmla="*/ 9688 h 19585"/>
                  <a:gd name="connsiteX8" fmla="*/ 29 w 20942"/>
                  <a:gd name="connsiteY8" fmla="*/ 16260 h 19585"/>
                  <a:gd name="connsiteX9" fmla="*/ 1934 w 20942"/>
                  <a:gd name="connsiteY9" fmla="*/ 16927 h 19585"/>
                  <a:gd name="connsiteX10" fmla="*/ 1934 w 20942"/>
                  <a:gd name="connsiteY10" fmla="*/ 16927 h 1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42" h="19585">
                    <a:moveTo>
                      <a:pt x="1934" y="16927"/>
                    </a:moveTo>
                    <a:cubicBezTo>
                      <a:pt x="4315" y="14451"/>
                      <a:pt x="6696" y="11784"/>
                      <a:pt x="8696" y="9021"/>
                    </a:cubicBezTo>
                    <a:cubicBezTo>
                      <a:pt x="9649" y="7688"/>
                      <a:pt x="17459" y="-504"/>
                      <a:pt x="18507" y="3973"/>
                    </a:cubicBezTo>
                    <a:cubicBezTo>
                      <a:pt x="19650" y="8259"/>
                      <a:pt x="15554" y="14355"/>
                      <a:pt x="13840" y="18165"/>
                    </a:cubicBezTo>
                    <a:cubicBezTo>
                      <a:pt x="13459" y="19118"/>
                      <a:pt x="14792" y="20070"/>
                      <a:pt x="15554" y="19308"/>
                    </a:cubicBezTo>
                    <a:cubicBezTo>
                      <a:pt x="19269" y="15689"/>
                      <a:pt x="23365" y="5592"/>
                      <a:pt x="19174" y="1211"/>
                    </a:cubicBezTo>
                    <a:cubicBezTo>
                      <a:pt x="16221" y="-1837"/>
                      <a:pt x="10982" y="1592"/>
                      <a:pt x="8506" y="3592"/>
                    </a:cubicBezTo>
                    <a:cubicBezTo>
                      <a:pt x="6410" y="5307"/>
                      <a:pt x="4982" y="7593"/>
                      <a:pt x="3267" y="9688"/>
                    </a:cubicBezTo>
                    <a:cubicBezTo>
                      <a:pt x="1648" y="11593"/>
                      <a:pt x="-257" y="13593"/>
                      <a:pt x="29" y="16260"/>
                    </a:cubicBezTo>
                    <a:cubicBezTo>
                      <a:pt x="314" y="17118"/>
                      <a:pt x="1457" y="17403"/>
                      <a:pt x="1934" y="16927"/>
                    </a:cubicBezTo>
                    <a:lnTo>
                      <a:pt x="1934" y="16927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4" name="Freeform: Shape 162">
                <a:extLst>
                  <a:ext uri="{FF2B5EF4-FFF2-40B4-BE49-F238E27FC236}">
                    <a16:creationId xmlns:a16="http://schemas.microsoft.com/office/drawing/2014/main" id="{F03D99E7-6EDC-4062-B55F-B85A45455CD0}"/>
                  </a:ext>
                </a:extLst>
              </p:cNvPr>
              <p:cNvSpPr/>
              <p:nvPr/>
            </p:nvSpPr>
            <p:spPr>
              <a:xfrm>
                <a:off x="5993449" y="3316561"/>
                <a:ext cx="9682" cy="19052"/>
              </a:xfrm>
              <a:custGeom>
                <a:avLst/>
                <a:gdLst>
                  <a:gd name="connsiteX0" fmla="*/ 8158 w 9682"/>
                  <a:gd name="connsiteY0" fmla="*/ 424 h 19052"/>
                  <a:gd name="connsiteX1" fmla="*/ 157 w 9682"/>
                  <a:gd name="connsiteY1" fmla="*/ 17379 h 19052"/>
                  <a:gd name="connsiteX2" fmla="*/ 1967 w 9682"/>
                  <a:gd name="connsiteY2" fmla="*/ 18712 h 19052"/>
                  <a:gd name="connsiteX3" fmla="*/ 9682 w 9682"/>
                  <a:gd name="connsiteY3" fmla="*/ 996 h 19052"/>
                  <a:gd name="connsiteX4" fmla="*/ 8158 w 9682"/>
                  <a:gd name="connsiteY4" fmla="*/ 424 h 19052"/>
                  <a:gd name="connsiteX5" fmla="*/ 8158 w 9682"/>
                  <a:gd name="connsiteY5" fmla="*/ 424 h 1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82" h="19052">
                    <a:moveTo>
                      <a:pt x="8158" y="424"/>
                    </a:moveTo>
                    <a:cubicBezTo>
                      <a:pt x="5586" y="6044"/>
                      <a:pt x="3491" y="12045"/>
                      <a:pt x="157" y="17379"/>
                    </a:cubicBezTo>
                    <a:cubicBezTo>
                      <a:pt x="-510" y="18426"/>
                      <a:pt x="1110" y="19665"/>
                      <a:pt x="1967" y="18712"/>
                    </a:cubicBezTo>
                    <a:cubicBezTo>
                      <a:pt x="6539" y="13473"/>
                      <a:pt x="8253" y="7663"/>
                      <a:pt x="9682" y="996"/>
                    </a:cubicBezTo>
                    <a:cubicBezTo>
                      <a:pt x="9682" y="138"/>
                      <a:pt x="8539" y="-433"/>
                      <a:pt x="8158" y="424"/>
                    </a:cubicBezTo>
                    <a:lnTo>
                      <a:pt x="8158" y="424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5" name="Freeform: Shape 163">
                <a:extLst>
                  <a:ext uri="{FF2B5EF4-FFF2-40B4-BE49-F238E27FC236}">
                    <a16:creationId xmlns:a16="http://schemas.microsoft.com/office/drawing/2014/main" id="{042552DE-81D1-4071-84BB-F864F524B706}"/>
                  </a:ext>
                </a:extLst>
              </p:cNvPr>
              <p:cNvSpPr/>
              <p:nvPr/>
            </p:nvSpPr>
            <p:spPr>
              <a:xfrm>
                <a:off x="6063703" y="3141229"/>
                <a:ext cx="8951" cy="26953"/>
              </a:xfrm>
              <a:custGeom>
                <a:avLst/>
                <a:gdLst>
                  <a:gd name="connsiteX0" fmla="*/ 3531 w 8951"/>
                  <a:gd name="connsiteY0" fmla="*/ 1259 h 26953"/>
                  <a:gd name="connsiteX1" fmla="*/ 1626 w 8951"/>
                  <a:gd name="connsiteY1" fmla="*/ 13070 h 26953"/>
                  <a:gd name="connsiteX2" fmla="*/ 7 w 8951"/>
                  <a:gd name="connsiteY2" fmla="*/ 24595 h 26953"/>
                  <a:gd name="connsiteX3" fmla="*/ 4674 w 8951"/>
                  <a:gd name="connsiteY3" fmla="*/ 25738 h 26953"/>
                  <a:gd name="connsiteX4" fmla="*/ 6484 w 8951"/>
                  <a:gd name="connsiteY4" fmla="*/ 782 h 26953"/>
                  <a:gd name="connsiteX5" fmla="*/ 3531 w 8951"/>
                  <a:gd name="connsiteY5" fmla="*/ 1259 h 26953"/>
                  <a:gd name="connsiteX6" fmla="*/ 3531 w 8951"/>
                  <a:gd name="connsiteY6" fmla="*/ 1259 h 2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1" h="26953">
                    <a:moveTo>
                      <a:pt x="3531" y="1259"/>
                    </a:moveTo>
                    <a:cubicBezTo>
                      <a:pt x="2388" y="5069"/>
                      <a:pt x="2198" y="9164"/>
                      <a:pt x="1626" y="13070"/>
                    </a:cubicBezTo>
                    <a:cubicBezTo>
                      <a:pt x="959" y="16975"/>
                      <a:pt x="388" y="20690"/>
                      <a:pt x="7" y="24595"/>
                    </a:cubicBezTo>
                    <a:cubicBezTo>
                      <a:pt x="-184" y="27071"/>
                      <a:pt x="3626" y="27833"/>
                      <a:pt x="4674" y="25738"/>
                    </a:cubicBezTo>
                    <a:cubicBezTo>
                      <a:pt x="8103" y="18594"/>
                      <a:pt x="11342" y="8021"/>
                      <a:pt x="6484" y="782"/>
                    </a:cubicBezTo>
                    <a:cubicBezTo>
                      <a:pt x="5627" y="-456"/>
                      <a:pt x="3912" y="-170"/>
                      <a:pt x="3531" y="1259"/>
                    </a:cubicBezTo>
                    <a:lnTo>
                      <a:pt x="3531" y="1259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6" name="Freeform: Shape 164">
                <a:extLst>
                  <a:ext uri="{FF2B5EF4-FFF2-40B4-BE49-F238E27FC236}">
                    <a16:creationId xmlns:a16="http://schemas.microsoft.com/office/drawing/2014/main" id="{C0ECA804-F722-44A0-9EDC-E718261E466F}"/>
                  </a:ext>
                </a:extLst>
              </p:cNvPr>
              <p:cNvSpPr/>
              <p:nvPr/>
            </p:nvSpPr>
            <p:spPr>
              <a:xfrm>
                <a:off x="6026079" y="3147589"/>
                <a:ext cx="28135" cy="47088"/>
              </a:xfrm>
              <a:custGeom>
                <a:avLst/>
                <a:gdLst>
                  <a:gd name="connsiteX0" fmla="*/ 960 w 28135"/>
                  <a:gd name="connsiteY0" fmla="*/ 46810 h 47088"/>
                  <a:gd name="connsiteX1" fmla="*/ 9532 w 28135"/>
                  <a:gd name="connsiteY1" fmla="*/ 25759 h 47088"/>
                  <a:gd name="connsiteX2" fmla="*/ 27916 w 28135"/>
                  <a:gd name="connsiteY2" fmla="*/ 2518 h 47088"/>
                  <a:gd name="connsiteX3" fmla="*/ 25249 w 28135"/>
                  <a:gd name="connsiteY3" fmla="*/ 518 h 47088"/>
                  <a:gd name="connsiteX4" fmla="*/ 8675 w 28135"/>
                  <a:gd name="connsiteY4" fmla="*/ 20997 h 47088"/>
                  <a:gd name="connsiteX5" fmla="*/ 7 w 28135"/>
                  <a:gd name="connsiteY5" fmla="*/ 46333 h 47088"/>
                  <a:gd name="connsiteX6" fmla="*/ 960 w 28135"/>
                  <a:gd name="connsiteY6" fmla="*/ 46810 h 47088"/>
                  <a:gd name="connsiteX7" fmla="*/ 960 w 28135"/>
                  <a:gd name="connsiteY7" fmla="*/ 46810 h 4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35" h="47088">
                    <a:moveTo>
                      <a:pt x="960" y="46810"/>
                    </a:moveTo>
                    <a:cubicBezTo>
                      <a:pt x="4008" y="39761"/>
                      <a:pt x="5437" y="32427"/>
                      <a:pt x="9532" y="25759"/>
                    </a:cubicBezTo>
                    <a:cubicBezTo>
                      <a:pt x="14771" y="17282"/>
                      <a:pt x="22867" y="11186"/>
                      <a:pt x="27916" y="2518"/>
                    </a:cubicBezTo>
                    <a:cubicBezTo>
                      <a:pt x="28868" y="899"/>
                      <a:pt x="26487" y="-911"/>
                      <a:pt x="25249" y="518"/>
                    </a:cubicBezTo>
                    <a:cubicBezTo>
                      <a:pt x="19534" y="7186"/>
                      <a:pt x="13819" y="13853"/>
                      <a:pt x="8675" y="20997"/>
                    </a:cubicBezTo>
                    <a:cubicBezTo>
                      <a:pt x="2960" y="28998"/>
                      <a:pt x="2198" y="37094"/>
                      <a:pt x="7" y="46333"/>
                    </a:cubicBezTo>
                    <a:cubicBezTo>
                      <a:pt x="-88" y="47000"/>
                      <a:pt x="769" y="47381"/>
                      <a:pt x="960" y="46810"/>
                    </a:cubicBezTo>
                    <a:lnTo>
                      <a:pt x="960" y="46810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438" name="Graphic 5504">
            <a:extLst>
              <a:ext uri="{FF2B5EF4-FFF2-40B4-BE49-F238E27FC236}">
                <a16:creationId xmlns:a16="http://schemas.microsoft.com/office/drawing/2014/main" id="{5E534D5B-C434-494C-8CC6-1E195F54F5A5}"/>
              </a:ext>
            </a:extLst>
          </p:cNvPr>
          <p:cNvGrpSpPr/>
          <p:nvPr/>
        </p:nvGrpSpPr>
        <p:grpSpPr>
          <a:xfrm rot="20915003">
            <a:off x="7674004" y="7022882"/>
            <a:ext cx="1761992" cy="960889"/>
            <a:chOff x="4722304" y="4503059"/>
            <a:chExt cx="1494220" cy="861812"/>
          </a:xfrm>
        </p:grpSpPr>
        <p:sp>
          <p:nvSpPr>
            <p:cNvPr id="439" name="Freeform: Shape 630">
              <a:extLst>
                <a:ext uri="{FF2B5EF4-FFF2-40B4-BE49-F238E27FC236}">
                  <a16:creationId xmlns:a16="http://schemas.microsoft.com/office/drawing/2014/main" id="{2908FCC8-28A3-41B7-BFFD-1A9D4489F297}"/>
                </a:ext>
              </a:extLst>
            </p:cNvPr>
            <p:cNvSpPr/>
            <p:nvPr/>
          </p:nvSpPr>
          <p:spPr>
            <a:xfrm>
              <a:off x="4722304" y="4503059"/>
              <a:ext cx="340229" cy="503526"/>
            </a:xfrm>
            <a:custGeom>
              <a:avLst/>
              <a:gdLst>
                <a:gd name="connsiteX0" fmla="*/ 314706 w 340229"/>
                <a:gd name="connsiteY0" fmla="*/ 503185 h 503526"/>
                <a:gd name="connsiteX1" fmla="*/ 302419 w 340229"/>
                <a:gd name="connsiteY1" fmla="*/ 496423 h 503526"/>
                <a:gd name="connsiteX2" fmla="*/ 153733 w 340229"/>
                <a:gd name="connsiteY2" fmla="*/ 342689 h 503526"/>
                <a:gd name="connsiteX3" fmla="*/ 150114 w 340229"/>
                <a:gd name="connsiteY3" fmla="*/ 339165 h 503526"/>
                <a:gd name="connsiteX4" fmla="*/ 2953 w 340229"/>
                <a:gd name="connsiteY4" fmla="*/ 122566 h 503526"/>
                <a:gd name="connsiteX5" fmla="*/ 11811 w 340229"/>
                <a:gd name="connsiteY5" fmla="*/ 45604 h 503526"/>
                <a:gd name="connsiteX6" fmla="*/ 124682 w 340229"/>
                <a:gd name="connsiteY6" fmla="*/ 742 h 503526"/>
                <a:gd name="connsiteX7" fmla="*/ 144399 w 340229"/>
                <a:gd name="connsiteY7" fmla="*/ 24364 h 503526"/>
                <a:gd name="connsiteX8" fmla="*/ 120777 w 340229"/>
                <a:gd name="connsiteY8" fmla="*/ 44081 h 503526"/>
                <a:gd name="connsiteX9" fmla="*/ 49339 w 340229"/>
                <a:gd name="connsiteY9" fmla="*/ 67607 h 503526"/>
                <a:gd name="connsiteX10" fmla="*/ 45625 w 340229"/>
                <a:gd name="connsiteY10" fmla="*/ 114280 h 503526"/>
                <a:gd name="connsiteX11" fmla="*/ 180499 w 340229"/>
                <a:gd name="connsiteY11" fmla="*/ 308018 h 503526"/>
                <a:gd name="connsiteX12" fmla="*/ 184118 w 340229"/>
                <a:gd name="connsiteY12" fmla="*/ 311638 h 503526"/>
                <a:gd name="connsiteX13" fmla="*/ 334518 w 340229"/>
                <a:gd name="connsiteY13" fmla="*/ 467086 h 503526"/>
                <a:gd name="connsiteX14" fmla="*/ 333185 w 340229"/>
                <a:gd name="connsiteY14" fmla="*/ 497851 h 503526"/>
                <a:gd name="connsiteX15" fmla="*/ 314706 w 340229"/>
                <a:gd name="connsiteY15" fmla="*/ 503185 h 50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0229" h="503526">
                  <a:moveTo>
                    <a:pt x="314706" y="503185"/>
                  </a:moveTo>
                  <a:cubicBezTo>
                    <a:pt x="310134" y="502424"/>
                    <a:pt x="305848" y="500137"/>
                    <a:pt x="302419" y="496423"/>
                  </a:cubicBezTo>
                  <a:cubicBezTo>
                    <a:pt x="254603" y="444131"/>
                    <a:pt x="204502" y="392410"/>
                    <a:pt x="153733" y="342689"/>
                  </a:cubicBezTo>
                  <a:lnTo>
                    <a:pt x="150114" y="339165"/>
                  </a:lnTo>
                  <a:cubicBezTo>
                    <a:pt x="89154" y="279634"/>
                    <a:pt x="20193" y="212101"/>
                    <a:pt x="2953" y="122566"/>
                  </a:cubicBezTo>
                  <a:cubicBezTo>
                    <a:pt x="-2953" y="91706"/>
                    <a:pt x="0" y="65893"/>
                    <a:pt x="11811" y="45604"/>
                  </a:cubicBezTo>
                  <a:cubicBezTo>
                    <a:pt x="30956" y="12934"/>
                    <a:pt x="73152" y="-3830"/>
                    <a:pt x="124682" y="742"/>
                  </a:cubicBezTo>
                  <a:cubicBezTo>
                    <a:pt x="136493" y="1885"/>
                    <a:pt x="145447" y="12362"/>
                    <a:pt x="144399" y="24364"/>
                  </a:cubicBezTo>
                  <a:cubicBezTo>
                    <a:pt x="143351" y="36365"/>
                    <a:pt x="132779" y="45224"/>
                    <a:pt x="120777" y="44081"/>
                  </a:cubicBezTo>
                  <a:cubicBezTo>
                    <a:pt x="94298" y="41699"/>
                    <a:pt x="61627" y="46652"/>
                    <a:pt x="49339" y="67607"/>
                  </a:cubicBezTo>
                  <a:cubicBezTo>
                    <a:pt x="42958" y="78466"/>
                    <a:pt x="41719" y="94182"/>
                    <a:pt x="45625" y="114280"/>
                  </a:cubicBezTo>
                  <a:cubicBezTo>
                    <a:pt x="60293" y="190480"/>
                    <a:pt x="121444" y="250201"/>
                    <a:pt x="180499" y="308018"/>
                  </a:cubicBezTo>
                  <a:lnTo>
                    <a:pt x="184118" y="311638"/>
                  </a:lnTo>
                  <a:cubicBezTo>
                    <a:pt x="235553" y="361930"/>
                    <a:pt x="286131" y="414222"/>
                    <a:pt x="334518" y="467086"/>
                  </a:cubicBezTo>
                  <a:cubicBezTo>
                    <a:pt x="342614" y="475944"/>
                    <a:pt x="342043" y="489755"/>
                    <a:pt x="333185" y="497851"/>
                  </a:cubicBezTo>
                  <a:cubicBezTo>
                    <a:pt x="328041" y="502614"/>
                    <a:pt x="321183" y="504328"/>
                    <a:pt x="314706" y="503185"/>
                  </a:cubicBezTo>
                  <a:close/>
                </a:path>
              </a:pathLst>
            </a:custGeom>
            <a:solidFill>
              <a:srgbClr val="0090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0" name="Freeform: Shape 631">
              <a:extLst>
                <a:ext uri="{FF2B5EF4-FFF2-40B4-BE49-F238E27FC236}">
                  <a16:creationId xmlns:a16="http://schemas.microsoft.com/office/drawing/2014/main" id="{DD2E5F59-5B4A-47B8-9124-1C496D2A5B90}"/>
                </a:ext>
              </a:extLst>
            </p:cNvPr>
            <p:cNvSpPr/>
            <p:nvPr/>
          </p:nvSpPr>
          <p:spPr>
            <a:xfrm>
              <a:off x="4885607" y="4824603"/>
              <a:ext cx="134949" cy="137349"/>
            </a:xfrm>
            <a:custGeom>
              <a:avLst/>
              <a:gdLst>
                <a:gd name="connsiteX0" fmla="*/ 133877 w 134949"/>
                <a:gd name="connsiteY0" fmla="*/ 80486 h 137349"/>
                <a:gd name="connsiteX1" fmla="*/ 55486 w 134949"/>
                <a:gd name="connsiteY1" fmla="*/ 136302 h 137349"/>
                <a:gd name="connsiteX2" fmla="*/ 1098 w 134949"/>
                <a:gd name="connsiteY2" fmla="*/ 56864 h 137349"/>
                <a:gd name="connsiteX3" fmla="*/ 79489 w 134949"/>
                <a:gd name="connsiteY3" fmla="*/ 1047 h 137349"/>
                <a:gd name="connsiteX4" fmla="*/ 133877 w 134949"/>
                <a:gd name="connsiteY4" fmla="*/ 80486 h 13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949" h="137349">
                  <a:moveTo>
                    <a:pt x="133877" y="80486"/>
                  </a:moveTo>
                  <a:cubicBezTo>
                    <a:pt x="127209" y="117824"/>
                    <a:pt x="92157" y="142874"/>
                    <a:pt x="55486" y="136302"/>
                  </a:cubicBezTo>
                  <a:cubicBezTo>
                    <a:pt x="18815" y="129825"/>
                    <a:pt x="-5569" y="94202"/>
                    <a:pt x="1098" y="56864"/>
                  </a:cubicBezTo>
                  <a:cubicBezTo>
                    <a:pt x="7766" y="19526"/>
                    <a:pt x="42818" y="-5525"/>
                    <a:pt x="79489" y="1047"/>
                  </a:cubicBezTo>
                  <a:cubicBezTo>
                    <a:pt x="116160" y="7524"/>
                    <a:pt x="140449" y="43148"/>
                    <a:pt x="133877" y="80486"/>
                  </a:cubicBezTo>
                  <a:close/>
                </a:path>
              </a:pathLst>
            </a:custGeom>
            <a:solidFill>
              <a:srgbClr val="0090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1" name="Freeform: Shape 632">
              <a:extLst>
                <a:ext uri="{FF2B5EF4-FFF2-40B4-BE49-F238E27FC236}">
                  <a16:creationId xmlns:a16="http://schemas.microsoft.com/office/drawing/2014/main" id="{1C4A3FF5-9675-4D41-82BB-988304277863}"/>
                </a:ext>
              </a:extLst>
            </p:cNvPr>
            <p:cNvSpPr/>
            <p:nvPr/>
          </p:nvSpPr>
          <p:spPr>
            <a:xfrm>
              <a:off x="4899335" y="4841887"/>
              <a:ext cx="144256" cy="146882"/>
            </a:xfrm>
            <a:custGeom>
              <a:avLst/>
              <a:gdLst>
                <a:gd name="connsiteX0" fmla="*/ 143103 w 144256"/>
                <a:gd name="connsiteY0" fmla="*/ 86062 h 146882"/>
                <a:gd name="connsiteX1" fmla="*/ 59283 w 144256"/>
                <a:gd name="connsiteY1" fmla="*/ 145784 h 146882"/>
                <a:gd name="connsiteX2" fmla="*/ 1181 w 144256"/>
                <a:gd name="connsiteY2" fmla="*/ 60821 h 146882"/>
                <a:gd name="connsiteX3" fmla="*/ 85001 w 144256"/>
                <a:gd name="connsiteY3" fmla="*/ 1099 h 146882"/>
                <a:gd name="connsiteX4" fmla="*/ 143103 w 144256"/>
                <a:gd name="connsiteY4" fmla="*/ 86062 h 14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256" h="146882">
                  <a:moveTo>
                    <a:pt x="143103" y="86062"/>
                  </a:moveTo>
                  <a:cubicBezTo>
                    <a:pt x="136055" y="125972"/>
                    <a:pt x="98526" y="152737"/>
                    <a:pt x="59283" y="145784"/>
                  </a:cubicBezTo>
                  <a:cubicBezTo>
                    <a:pt x="20040" y="138831"/>
                    <a:pt x="-5963" y="100826"/>
                    <a:pt x="1181" y="60821"/>
                  </a:cubicBezTo>
                  <a:cubicBezTo>
                    <a:pt x="8229" y="20911"/>
                    <a:pt x="45758" y="-5854"/>
                    <a:pt x="85001" y="1099"/>
                  </a:cubicBezTo>
                  <a:cubicBezTo>
                    <a:pt x="124149" y="8052"/>
                    <a:pt x="150152" y="46057"/>
                    <a:pt x="143103" y="86062"/>
                  </a:cubicBezTo>
                  <a:close/>
                </a:path>
              </a:pathLst>
            </a:custGeom>
            <a:solidFill>
              <a:srgbClr val="0090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2" name="Freeform: Shape 633">
              <a:extLst>
                <a:ext uri="{FF2B5EF4-FFF2-40B4-BE49-F238E27FC236}">
                  <a16:creationId xmlns:a16="http://schemas.microsoft.com/office/drawing/2014/main" id="{B84A4A17-7084-448F-922C-8CC6ACCC4B12}"/>
                </a:ext>
              </a:extLst>
            </p:cNvPr>
            <p:cNvSpPr/>
            <p:nvPr/>
          </p:nvSpPr>
          <p:spPr>
            <a:xfrm>
              <a:off x="4896264" y="4851007"/>
              <a:ext cx="1320259" cy="513864"/>
            </a:xfrm>
            <a:custGeom>
              <a:avLst/>
              <a:gdLst>
                <a:gd name="connsiteX0" fmla="*/ 1308796 w 1320259"/>
                <a:gd name="connsiteY0" fmla="*/ 159428 h 513864"/>
                <a:gd name="connsiteX1" fmla="*/ 1291175 w 1320259"/>
                <a:gd name="connsiteY1" fmla="*/ 329164 h 513864"/>
                <a:gd name="connsiteX2" fmla="*/ 636712 w 1320259"/>
                <a:gd name="connsiteY2" fmla="*/ 496233 h 513864"/>
                <a:gd name="connsiteX3" fmla="*/ 15968 w 1320259"/>
                <a:gd name="connsiteY3" fmla="*/ 59035 h 513864"/>
                <a:gd name="connsiteX4" fmla="*/ 314291 w 1320259"/>
                <a:gd name="connsiteY4" fmla="*/ 130758 h 513864"/>
                <a:gd name="connsiteX5" fmla="*/ 1029333 w 1320259"/>
                <a:gd name="connsiteY5" fmla="*/ 361835 h 513864"/>
                <a:gd name="connsiteX6" fmla="*/ 1254789 w 1320259"/>
                <a:gd name="connsiteY6" fmla="*/ 276872 h 513864"/>
                <a:gd name="connsiteX7" fmla="*/ 1308796 w 1320259"/>
                <a:gd name="connsiteY7" fmla="*/ 159428 h 51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0259" h="513864">
                  <a:moveTo>
                    <a:pt x="1308796" y="159428"/>
                  </a:moveTo>
                  <a:cubicBezTo>
                    <a:pt x="1319940" y="150284"/>
                    <a:pt x="1334038" y="266299"/>
                    <a:pt x="1291175" y="329164"/>
                  </a:cubicBezTo>
                  <a:cubicBezTo>
                    <a:pt x="1150396" y="535380"/>
                    <a:pt x="812829" y="529665"/>
                    <a:pt x="636712" y="496233"/>
                  </a:cubicBezTo>
                  <a:cubicBezTo>
                    <a:pt x="141126" y="401935"/>
                    <a:pt x="-61280" y="163334"/>
                    <a:pt x="15968" y="59035"/>
                  </a:cubicBezTo>
                  <a:cubicBezTo>
                    <a:pt x="112742" y="-71648"/>
                    <a:pt x="206944" y="42938"/>
                    <a:pt x="314291" y="130758"/>
                  </a:cubicBezTo>
                  <a:cubicBezTo>
                    <a:pt x="413351" y="211816"/>
                    <a:pt x="528318" y="391648"/>
                    <a:pt x="1029333" y="361835"/>
                  </a:cubicBezTo>
                  <a:cubicBezTo>
                    <a:pt x="1121154" y="356405"/>
                    <a:pt x="1191639" y="341642"/>
                    <a:pt x="1254789" y="276872"/>
                  </a:cubicBezTo>
                  <a:cubicBezTo>
                    <a:pt x="1297938" y="232485"/>
                    <a:pt x="1294223" y="171430"/>
                    <a:pt x="1308796" y="159428"/>
                  </a:cubicBezTo>
                  <a:close/>
                </a:path>
              </a:pathLst>
            </a:custGeom>
            <a:solidFill>
              <a:srgbClr val="D100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3" name="Freeform: Shape 634">
              <a:extLst>
                <a:ext uri="{FF2B5EF4-FFF2-40B4-BE49-F238E27FC236}">
                  <a16:creationId xmlns:a16="http://schemas.microsoft.com/office/drawing/2014/main" id="{E3E2E9A3-9803-4F8A-85D0-B339E1EC7C82}"/>
                </a:ext>
              </a:extLst>
            </p:cNvPr>
            <p:cNvSpPr/>
            <p:nvPr/>
          </p:nvSpPr>
          <p:spPr>
            <a:xfrm>
              <a:off x="4900421" y="4851007"/>
              <a:ext cx="1314449" cy="455553"/>
            </a:xfrm>
            <a:custGeom>
              <a:avLst/>
              <a:gdLst>
                <a:gd name="connsiteX0" fmla="*/ 1286923 w 1314449"/>
                <a:gd name="connsiteY0" fmla="*/ 270871 h 455553"/>
                <a:gd name="connsiteX1" fmla="*/ 1314450 w 1314449"/>
                <a:gd name="connsiteY1" fmla="*/ 185241 h 455553"/>
                <a:gd name="connsiteX2" fmla="*/ 1304639 w 1314449"/>
                <a:gd name="connsiteY2" fmla="*/ 159428 h 455553"/>
                <a:gd name="connsiteX3" fmla="*/ 1250442 w 1314449"/>
                <a:gd name="connsiteY3" fmla="*/ 276872 h 455553"/>
                <a:gd name="connsiteX4" fmla="*/ 1024985 w 1314449"/>
                <a:gd name="connsiteY4" fmla="*/ 361835 h 455553"/>
                <a:gd name="connsiteX5" fmla="*/ 309943 w 1314449"/>
                <a:gd name="connsiteY5" fmla="*/ 130758 h 455553"/>
                <a:gd name="connsiteX6" fmla="*/ 11620 w 1314449"/>
                <a:gd name="connsiteY6" fmla="*/ 59035 h 455553"/>
                <a:gd name="connsiteX7" fmla="*/ 0 w 1314449"/>
                <a:gd name="connsiteY7" fmla="*/ 81419 h 455553"/>
                <a:gd name="connsiteX8" fmla="*/ 632365 w 1314449"/>
                <a:gd name="connsiteY8" fmla="*/ 437939 h 455553"/>
                <a:gd name="connsiteX9" fmla="*/ 1286923 w 1314449"/>
                <a:gd name="connsiteY9" fmla="*/ 270871 h 45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4449" h="455553">
                  <a:moveTo>
                    <a:pt x="1286923" y="270871"/>
                  </a:moveTo>
                  <a:cubicBezTo>
                    <a:pt x="1303401" y="246773"/>
                    <a:pt x="1311402" y="214864"/>
                    <a:pt x="1314450" y="185241"/>
                  </a:cubicBezTo>
                  <a:cubicBezTo>
                    <a:pt x="1312259" y="167239"/>
                    <a:pt x="1308259" y="156476"/>
                    <a:pt x="1304639" y="159428"/>
                  </a:cubicBezTo>
                  <a:cubicBezTo>
                    <a:pt x="1289971" y="171430"/>
                    <a:pt x="1293781" y="232485"/>
                    <a:pt x="1250442" y="276872"/>
                  </a:cubicBezTo>
                  <a:cubicBezTo>
                    <a:pt x="1187291" y="341642"/>
                    <a:pt x="1116902" y="356310"/>
                    <a:pt x="1024985" y="361835"/>
                  </a:cubicBezTo>
                  <a:cubicBezTo>
                    <a:pt x="523970" y="391553"/>
                    <a:pt x="409099" y="211816"/>
                    <a:pt x="309943" y="130758"/>
                  </a:cubicBezTo>
                  <a:cubicBezTo>
                    <a:pt x="202692" y="42938"/>
                    <a:pt x="108490" y="-71648"/>
                    <a:pt x="11620" y="59035"/>
                  </a:cubicBezTo>
                  <a:cubicBezTo>
                    <a:pt x="6477" y="65893"/>
                    <a:pt x="2667" y="73418"/>
                    <a:pt x="0" y="81419"/>
                  </a:cubicBezTo>
                  <a:cubicBezTo>
                    <a:pt x="32004" y="198671"/>
                    <a:pt x="240506" y="363454"/>
                    <a:pt x="632365" y="437939"/>
                  </a:cubicBezTo>
                  <a:cubicBezTo>
                    <a:pt x="808577" y="471372"/>
                    <a:pt x="1146239" y="476992"/>
                    <a:pt x="1286923" y="270871"/>
                  </a:cubicBezTo>
                  <a:close/>
                </a:path>
              </a:pathLst>
            </a:custGeom>
            <a:solidFill>
              <a:srgbClr val="FF001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635">
              <a:extLst>
                <a:ext uri="{FF2B5EF4-FFF2-40B4-BE49-F238E27FC236}">
                  <a16:creationId xmlns:a16="http://schemas.microsoft.com/office/drawing/2014/main" id="{5A7BDC19-4C5F-45ED-BCE3-118A394FD0F2}"/>
                </a:ext>
              </a:extLst>
            </p:cNvPr>
            <p:cNvSpPr/>
            <p:nvPr/>
          </p:nvSpPr>
          <p:spPr>
            <a:xfrm>
              <a:off x="5041218" y="4927716"/>
              <a:ext cx="210563" cy="174202"/>
            </a:xfrm>
            <a:custGeom>
              <a:avLst/>
              <a:gdLst>
                <a:gd name="connsiteX0" fmla="*/ 208485 w 210563"/>
                <a:gd name="connsiteY0" fmla="*/ 170254 h 174202"/>
                <a:gd name="connsiteX1" fmla="*/ 84470 w 210563"/>
                <a:gd name="connsiteY1" fmla="*/ 112914 h 174202"/>
                <a:gd name="connsiteX2" fmla="*/ 2078 w 210563"/>
                <a:gd name="connsiteY2" fmla="*/ 3948 h 174202"/>
                <a:gd name="connsiteX3" fmla="*/ 126094 w 210563"/>
                <a:gd name="connsiteY3" fmla="*/ 61288 h 174202"/>
                <a:gd name="connsiteX4" fmla="*/ 208485 w 210563"/>
                <a:gd name="connsiteY4" fmla="*/ 170254 h 17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563" h="174202">
                  <a:moveTo>
                    <a:pt x="208485" y="170254"/>
                  </a:moveTo>
                  <a:cubicBezTo>
                    <a:pt x="196960" y="184542"/>
                    <a:pt x="141524" y="158824"/>
                    <a:pt x="84470" y="112914"/>
                  </a:cubicBezTo>
                  <a:cubicBezTo>
                    <a:pt x="27510" y="67004"/>
                    <a:pt x="-9352" y="18236"/>
                    <a:pt x="2078" y="3948"/>
                  </a:cubicBezTo>
                  <a:cubicBezTo>
                    <a:pt x="13604" y="-10339"/>
                    <a:pt x="69039" y="15378"/>
                    <a:pt x="126094" y="61288"/>
                  </a:cubicBezTo>
                  <a:cubicBezTo>
                    <a:pt x="183053" y="107294"/>
                    <a:pt x="219915" y="156062"/>
                    <a:pt x="208485" y="170254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636">
              <a:extLst>
                <a:ext uri="{FF2B5EF4-FFF2-40B4-BE49-F238E27FC236}">
                  <a16:creationId xmlns:a16="http://schemas.microsoft.com/office/drawing/2014/main" id="{046C7004-F038-4B51-9065-56A8D8B30CC4}"/>
                </a:ext>
              </a:extLst>
            </p:cNvPr>
            <p:cNvSpPr/>
            <p:nvPr/>
          </p:nvSpPr>
          <p:spPr>
            <a:xfrm>
              <a:off x="5303178" y="5123710"/>
              <a:ext cx="114678" cy="61867"/>
            </a:xfrm>
            <a:custGeom>
              <a:avLst/>
              <a:gdLst>
                <a:gd name="connsiteX0" fmla="*/ 114355 w 114678"/>
                <a:gd name="connsiteY0" fmla="*/ 59318 h 61867"/>
                <a:gd name="connsiteX1" fmla="*/ 51204 w 114678"/>
                <a:gd name="connsiteY1" fmla="*/ 43221 h 61867"/>
                <a:gd name="connsiteX2" fmla="*/ 341 w 114678"/>
                <a:gd name="connsiteY2" fmla="*/ 2549 h 61867"/>
                <a:gd name="connsiteX3" fmla="*/ 63491 w 114678"/>
                <a:gd name="connsiteY3" fmla="*/ 18646 h 61867"/>
                <a:gd name="connsiteX4" fmla="*/ 114355 w 114678"/>
                <a:gd name="connsiteY4" fmla="*/ 59318 h 61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678" h="61867">
                  <a:moveTo>
                    <a:pt x="114355" y="59318"/>
                  </a:moveTo>
                  <a:cubicBezTo>
                    <a:pt x="110926" y="66081"/>
                    <a:pt x="82732" y="58937"/>
                    <a:pt x="51204" y="43221"/>
                  </a:cubicBezTo>
                  <a:cubicBezTo>
                    <a:pt x="19771" y="27600"/>
                    <a:pt x="-3088" y="9312"/>
                    <a:pt x="341" y="2549"/>
                  </a:cubicBezTo>
                  <a:cubicBezTo>
                    <a:pt x="3770" y="-4214"/>
                    <a:pt x="31964" y="2930"/>
                    <a:pt x="63491" y="18646"/>
                  </a:cubicBezTo>
                  <a:cubicBezTo>
                    <a:pt x="94924" y="34363"/>
                    <a:pt x="117689" y="52555"/>
                    <a:pt x="114355" y="59318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46" name="Graphic 1">
            <a:extLst>
              <a:ext uri="{FF2B5EF4-FFF2-40B4-BE49-F238E27FC236}">
                <a16:creationId xmlns:a16="http://schemas.microsoft.com/office/drawing/2014/main" id="{9E21E80C-26F6-4958-B9EE-80B63654B50C}"/>
              </a:ext>
            </a:extLst>
          </p:cNvPr>
          <p:cNvGrpSpPr/>
          <p:nvPr/>
        </p:nvGrpSpPr>
        <p:grpSpPr>
          <a:xfrm rot="8576653">
            <a:off x="-1095499" y="2117770"/>
            <a:ext cx="1048468" cy="1138504"/>
            <a:chOff x="5424428" y="2552588"/>
            <a:chExt cx="1346328" cy="1756048"/>
          </a:xfrm>
        </p:grpSpPr>
        <p:sp>
          <p:nvSpPr>
            <p:cNvPr id="447" name="Freeform: Shape 2">
              <a:extLst>
                <a:ext uri="{FF2B5EF4-FFF2-40B4-BE49-F238E27FC236}">
                  <a16:creationId xmlns:a16="http://schemas.microsoft.com/office/drawing/2014/main" id="{B6F52E58-68FD-4403-AF8E-BF67967657DA}"/>
                </a:ext>
              </a:extLst>
            </p:cNvPr>
            <p:cNvSpPr/>
            <p:nvPr/>
          </p:nvSpPr>
          <p:spPr>
            <a:xfrm>
              <a:off x="6013824" y="2858303"/>
              <a:ext cx="700936" cy="586529"/>
            </a:xfrm>
            <a:custGeom>
              <a:avLst/>
              <a:gdLst>
                <a:gd name="connsiteX0" fmla="*/ 651675 w 700936"/>
                <a:gd name="connsiteY0" fmla="*/ 565839 h 586529"/>
                <a:gd name="connsiteX1" fmla="*/ 647865 w 700936"/>
                <a:gd name="connsiteY1" fmla="*/ 530216 h 586529"/>
                <a:gd name="connsiteX2" fmla="*/ 645103 w 700936"/>
                <a:gd name="connsiteY2" fmla="*/ 519071 h 586529"/>
                <a:gd name="connsiteX3" fmla="*/ 635292 w 700936"/>
                <a:gd name="connsiteY3" fmla="*/ 499069 h 586529"/>
                <a:gd name="connsiteX4" fmla="*/ 572903 w 700936"/>
                <a:gd name="connsiteY4" fmla="*/ 476304 h 586529"/>
                <a:gd name="connsiteX5" fmla="*/ 518229 w 700936"/>
                <a:gd name="connsiteY5" fmla="*/ 471446 h 586529"/>
                <a:gd name="connsiteX6" fmla="*/ 401453 w 700936"/>
                <a:gd name="connsiteY6" fmla="*/ 475256 h 586529"/>
                <a:gd name="connsiteX7" fmla="*/ 381165 w 700936"/>
                <a:gd name="connsiteY7" fmla="*/ 443538 h 586529"/>
                <a:gd name="connsiteX8" fmla="*/ 368496 w 700936"/>
                <a:gd name="connsiteY8" fmla="*/ 426298 h 586529"/>
                <a:gd name="connsiteX9" fmla="*/ 370116 w 700936"/>
                <a:gd name="connsiteY9" fmla="*/ 412010 h 586529"/>
                <a:gd name="connsiteX10" fmla="*/ 369735 w 700936"/>
                <a:gd name="connsiteY10" fmla="*/ 403914 h 586529"/>
                <a:gd name="connsiteX11" fmla="*/ 389071 w 700936"/>
                <a:gd name="connsiteY11" fmla="*/ 373243 h 586529"/>
                <a:gd name="connsiteX12" fmla="*/ 385165 w 700936"/>
                <a:gd name="connsiteY12" fmla="*/ 371624 h 586529"/>
                <a:gd name="connsiteX13" fmla="*/ 378307 w 700936"/>
                <a:gd name="connsiteY13" fmla="*/ 366005 h 586529"/>
                <a:gd name="connsiteX14" fmla="*/ 345446 w 700936"/>
                <a:gd name="connsiteY14" fmla="*/ 368481 h 586529"/>
                <a:gd name="connsiteX15" fmla="*/ 326872 w 700936"/>
                <a:gd name="connsiteY15" fmla="*/ 356099 h 586529"/>
                <a:gd name="connsiteX16" fmla="*/ 306679 w 700936"/>
                <a:gd name="connsiteY16" fmla="*/ 346574 h 586529"/>
                <a:gd name="connsiteX17" fmla="*/ 296773 w 700936"/>
                <a:gd name="connsiteY17" fmla="*/ 338382 h 586529"/>
                <a:gd name="connsiteX18" fmla="*/ 292392 w 700936"/>
                <a:gd name="connsiteY18" fmla="*/ 333239 h 586529"/>
                <a:gd name="connsiteX19" fmla="*/ 280485 w 700936"/>
                <a:gd name="connsiteY19" fmla="*/ 334382 h 586529"/>
                <a:gd name="connsiteX20" fmla="*/ 254673 w 700936"/>
                <a:gd name="connsiteY20" fmla="*/ 298282 h 586529"/>
                <a:gd name="connsiteX21" fmla="*/ 257340 w 700936"/>
                <a:gd name="connsiteY21" fmla="*/ 295139 h 586529"/>
                <a:gd name="connsiteX22" fmla="*/ 261435 w 700936"/>
                <a:gd name="connsiteY22" fmla="*/ 291043 h 586529"/>
                <a:gd name="connsiteX23" fmla="*/ 246767 w 700936"/>
                <a:gd name="connsiteY23" fmla="*/ 295520 h 586529"/>
                <a:gd name="connsiteX24" fmla="*/ 236385 w 700936"/>
                <a:gd name="connsiteY24" fmla="*/ 298282 h 586529"/>
                <a:gd name="connsiteX25" fmla="*/ 211429 w 700936"/>
                <a:gd name="connsiteY25" fmla="*/ 284756 h 586529"/>
                <a:gd name="connsiteX26" fmla="*/ 209143 w 700936"/>
                <a:gd name="connsiteY26" fmla="*/ 276089 h 586529"/>
                <a:gd name="connsiteX27" fmla="*/ 193237 w 700936"/>
                <a:gd name="connsiteY27" fmla="*/ 280184 h 586529"/>
                <a:gd name="connsiteX28" fmla="*/ 167329 w 700936"/>
                <a:gd name="connsiteY28" fmla="*/ 284471 h 586529"/>
                <a:gd name="connsiteX29" fmla="*/ 146183 w 700936"/>
                <a:gd name="connsiteY29" fmla="*/ 275803 h 586529"/>
                <a:gd name="connsiteX30" fmla="*/ 145992 w 700936"/>
                <a:gd name="connsiteY30" fmla="*/ 275707 h 586529"/>
                <a:gd name="connsiteX31" fmla="*/ 139039 w 700936"/>
                <a:gd name="connsiteY31" fmla="*/ 260182 h 586529"/>
                <a:gd name="connsiteX32" fmla="*/ 138373 w 700936"/>
                <a:gd name="connsiteY32" fmla="*/ 260467 h 586529"/>
                <a:gd name="connsiteX33" fmla="*/ 105035 w 700936"/>
                <a:gd name="connsiteY33" fmla="*/ 228178 h 586529"/>
                <a:gd name="connsiteX34" fmla="*/ 99415 w 700936"/>
                <a:gd name="connsiteY34" fmla="*/ 227321 h 586529"/>
                <a:gd name="connsiteX35" fmla="*/ 86652 w 700936"/>
                <a:gd name="connsiteY35" fmla="*/ 183410 h 586529"/>
                <a:gd name="connsiteX36" fmla="*/ 48837 w 700936"/>
                <a:gd name="connsiteY36" fmla="*/ 95685 h 586529"/>
                <a:gd name="connsiteX37" fmla="*/ 50362 w 700936"/>
                <a:gd name="connsiteY37" fmla="*/ 52727 h 586529"/>
                <a:gd name="connsiteX38" fmla="*/ 21120 w 700936"/>
                <a:gd name="connsiteY38" fmla="*/ 49679 h 586529"/>
                <a:gd name="connsiteX39" fmla="*/ 18643 w 700936"/>
                <a:gd name="connsiteY39" fmla="*/ 49108 h 586529"/>
                <a:gd name="connsiteX40" fmla="*/ 15309 w 700936"/>
                <a:gd name="connsiteY40" fmla="*/ 1197 h 586529"/>
                <a:gd name="connsiteX41" fmla="*/ 26835 w 700936"/>
                <a:gd name="connsiteY41" fmla="*/ 244 h 586529"/>
                <a:gd name="connsiteX42" fmla="*/ 106559 w 700936"/>
                <a:gd name="connsiteY42" fmla="*/ 7864 h 586529"/>
                <a:gd name="connsiteX43" fmla="*/ 269913 w 700936"/>
                <a:gd name="connsiteY43" fmla="*/ 57585 h 586529"/>
                <a:gd name="connsiteX44" fmla="*/ 347256 w 700936"/>
                <a:gd name="connsiteY44" fmla="*/ 146263 h 586529"/>
                <a:gd name="connsiteX45" fmla="*/ 417646 w 700936"/>
                <a:gd name="connsiteY45" fmla="*/ 201127 h 586529"/>
                <a:gd name="connsiteX46" fmla="*/ 470890 w 700936"/>
                <a:gd name="connsiteY46" fmla="*/ 194554 h 586529"/>
                <a:gd name="connsiteX47" fmla="*/ 650627 w 700936"/>
                <a:gd name="connsiteY47" fmla="*/ 306092 h 586529"/>
                <a:gd name="connsiteX48" fmla="*/ 690822 w 700936"/>
                <a:gd name="connsiteY48" fmla="*/ 389912 h 586529"/>
                <a:gd name="connsiteX49" fmla="*/ 694823 w 700936"/>
                <a:gd name="connsiteY49" fmla="*/ 511928 h 586529"/>
                <a:gd name="connsiteX50" fmla="*/ 696538 w 700936"/>
                <a:gd name="connsiteY50" fmla="*/ 522786 h 586529"/>
                <a:gd name="connsiteX51" fmla="*/ 700824 w 700936"/>
                <a:gd name="connsiteY51" fmla="*/ 559076 h 586529"/>
                <a:gd name="connsiteX52" fmla="*/ 651675 w 700936"/>
                <a:gd name="connsiteY52" fmla="*/ 565839 h 58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00936" h="586529">
                  <a:moveTo>
                    <a:pt x="651675" y="565839"/>
                  </a:moveTo>
                  <a:cubicBezTo>
                    <a:pt x="650437" y="553076"/>
                    <a:pt x="649389" y="541360"/>
                    <a:pt x="647865" y="530216"/>
                  </a:cubicBezTo>
                  <a:cubicBezTo>
                    <a:pt x="646246" y="526882"/>
                    <a:pt x="645293" y="523357"/>
                    <a:pt x="645103" y="519071"/>
                  </a:cubicBezTo>
                  <a:cubicBezTo>
                    <a:pt x="645007" y="511261"/>
                    <a:pt x="641578" y="504498"/>
                    <a:pt x="635292" y="499069"/>
                  </a:cubicBezTo>
                  <a:cubicBezTo>
                    <a:pt x="623100" y="487353"/>
                    <a:pt x="599859" y="480495"/>
                    <a:pt x="572903" y="476304"/>
                  </a:cubicBezTo>
                  <a:cubicBezTo>
                    <a:pt x="555567" y="473637"/>
                    <a:pt x="536708" y="472208"/>
                    <a:pt x="518229" y="471446"/>
                  </a:cubicBezTo>
                  <a:cubicBezTo>
                    <a:pt x="465652" y="477161"/>
                    <a:pt x="415360" y="477161"/>
                    <a:pt x="401453" y="475256"/>
                  </a:cubicBezTo>
                  <a:cubicBezTo>
                    <a:pt x="384594" y="472970"/>
                    <a:pt x="377831" y="456778"/>
                    <a:pt x="381165" y="443538"/>
                  </a:cubicBezTo>
                  <a:cubicBezTo>
                    <a:pt x="373735" y="440014"/>
                    <a:pt x="369544" y="433537"/>
                    <a:pt x="368496" y="426298"/>
                  </a:cubicBezTo>
                  <a:cubicBezTo>
                    <a:pt x="367639" y="421535"/>
                    <a:pt x="368306" y="416582"/>
                    <a:pt x="370116" y="412010"/>
                  </a:cubicBezTo>
                  <a:cubicBezTo>
                    <a:pt x="369449" y="409439"/>
                    <a:pt x="369163" y="406676"/>
                    <a:pt x="369735" y="403914"/>
                  </a:cubicBezTo>
                  <a:cubicBezTo>
                    <a:pt x="372021" y="393246"/>
                    <a:pt x="378974" y="382959"/>
                    <a:pt x="389071" y="373243"/>
                  </a:cubicBezTo>
                  <a:cubicBezTo>
                    <a:pt x="387642" y="372672"/>
                    <a:pt x="386213" y="372196"/>
                    <a:pt x="385165" y="371624"/>
                  </a:cubicBezTo>
                  <a:cubicBezTo>
                    <a:pt x="382594" y="370195"/>
                    <a:pt x="380212" y="368195"/>
                    <a:pt x="378307" y="366005"/>
                  </a:cubicBezTo>
                  <a:cubicBezTo>
                    <a:pt x="367163" y="367719"/>
                    <a:pt x="356114" y="368767"/>
                    <a:pt x="345446" y="368481"/>
                  </a:cubicBezTo>
                  <a:cubicBezTo>
                    <a:pt x="336397" y="368481"/>
                    <a:pt x="330396" y="363147"/>
                    <a:pt x="326872" y="356099"/>
                  </a:cubicBezTo>
                  <a:cubicBezTo>
                    <a:pt x="320014" y="354289"/>
                    <a:pt x="313537" y="351241"/>
                    <a:pt x="306679" y="346574"/>
                  </a:cubicBezTo>
                  <a:cubicBezTo>
                    <a:pt x="303250" y="344288"/>
                    <a:pt x="300107" y="341620"/>
                    <a:pt x="296773" y="338382"/>
                  </a:cubicBezTo>
                  <a:cubicBezTo>
                    <a:pt x="295059" y="336858"/>
                    <a:pt x="293630" y="334953"/>
                    <a:pt x="292392" y="333239"/>
                  </a:cubicBezTo>
                  <a:cubicBezTo>
                    <a:pt x="288677" y="333810"/>
                    <a:pt x="284677" y="334191"/>
                    <a:pt x="280485" y="334382"/>
                  </a:cubicBezTo>
                  <a:cubicBezTo>
                    <a:pt x="263055" y="335239"/>
                    <a:pt x="243338" y="314760"/>
                    <a:pt x="254673" y="298282"/>
                  </a:cubicBezTo>
                  <a:cubicBezTo>
                    <a:pt x="255435" y="297329"/>
                    <a:pt x="256292" y="296091"/>
                    <a:pt x="257340" y="295139"/>
                  </a:cubicBezTo>
                  <a:cubicBezTo>
                    <a:pt x="258768" y="293615"/>
                    <a:pt x="260007" y="292281"/>
                    <a:pt x="261435" y="291043"/>
                  </a:cubicBezTo>
                  <a:cubicBezTo>
                    <a:pt x="256673" y="292567"/>
                    <a:pt x="251720" y="294091"/>
                    <a:pt x="246767" y="295520"/>
                  </a:cubicBezTo>
                  <a:cubicBezTo>
                    <a:pt x="243338" y="296281"/>
                    <a:pt x="239909" y="297425"/>
                    <a:pt x="236385" y="298282"/>
                  </a:cubicBezTo>
                  <a:cubicBezTo>
                    <a:pt x="224193" y="301520"/>
                    <a:pt x="215239" y="294567"/>
                    <a:pt x="211429" y="284756"/>
                  </a:cubicBezTo>
                  <a:cubicBezTo>
                    <a:pt x="210191" y="281994"/>
                    <a:pt x="209429" y="279136"/>
                    <a:pt x="209143" y="276089"/>
                  </a:cubicBezTo>
                  <a:cubicBezTo>
                    <a:pt x="203904" y="277613"/>
                    <a:pt x="198666" y="279041"/>
                    <a:pt x="193237" y="280184"/>
                  </a:cubicBezTo>
                  <a:cubicBezTo>
                    <a:pt x="184950" y="281994"/>
                    <a:pt x="176377" y="283328"/>
                    <a:pt x="167329" y="284471"/>
                  </a:cubicBezTo>
                  <a:cubicBezTo>
                    <a:pt x="158756" y="285518"/>
                    <a:pt x="151327" y="281708"/>
                    <a:pt x="146183" y="275803"/>
                  </a:cubicBezTo>
                  <a:lnTo>
                    <a:pt x="145992" y="275707"/>
                  </a:lnTo>
                  <a:cubicBezTo>
                    <a:pt x="142087" y="271231"/>
                    <a:pt x="139515" y="265706"/>
                    <a:pt x="139039" y="260182"/>
                  </a:cubicBezTo>
                  <a:cubicBezTo>
                    <a:pt x="138754" y="260182"/>
                    <a:pt x="138658" y="260372"/>
                    <a:pt x="138373" y="260467"/>
                  </a:cubicBezTo>
                  <a:cubicBezTo>
                    <a:pt x="117798" y="267516"/>
                    <a:pt x="97891" y="245323"/>
                    <a:pt x="105035" y="228178"/>
                  </a:cubicBezTo>
                  <a:cubicBezTo>
                    <a:pt x="103225" y="227892"/>
                    <a:pt x="101225" y="227702"/>
                    <a:pt x="99415" y="227321"/>
                  </a:cubicBezTo>
                  <a:cubicBezTo>
                    <a:pt x="80460" y="222653"/>
                    <a:pt x="67602" y="197031"/>
                    <a:pt x="86652" y="183410"/>
                  </a:cubicBezTo>
                  <a:cubicBezTo>
                    <a:pt x="84175" y="168170"/>
                    <a:pt x="59125" y="115021"/>
                    <a:pt x="48837" y="95685"/>
                  </a:cubicBezTo>
                  <a:cubicBezTo>
                    <a:pt x="40741" y="81112"/>
                    <a:pt x="42551" y="65491"/>
                    <a:pt x="50362" y="52727"/>
                  </a:cubicBezTo>
                  <a:cubicBezTo>
                    <a:pt x="40837" y="52060"/>
                    <a:pt x="31026" y="50917"/>
                    <a:pt x="21120" y="49679"/>
                  </a:cubicBezTo>
                  <a:cubicBezTo>
                    <a:pt x="20167" y="49489"/>
                    <a:pt x="19500" y="49489"/>
                    <a:pt x="18643" y="49108"/>
                  </a:cubicBezTo>
                  <a:cubicBezTo>
                    <a:pt x="-6217" y="43393"/>
                    <a:pt x="-5074" y="8055"/>
                    <a:pt x="15309" y="1197"/>
                  </a:cubicBezTo>
                  <a:cubicBezTo>
                    <a:pt x="18738" y="149"/>
                    <a:pt x="22644" y="-327"/>
                    <a:pt x="26835" y="244"/>
                  </a:cubicBezTo>
                  <a:cubicBezTo>
                    <a:pt x="54362" y="4150"/>
                    <a:pt x="80937" y="5959"/>
                    <a:pt x="106559" y="7864"/>
                  </a:cubicBezTo>
                  <a:cubicBezTo>
                    <a:pt x="163900" y="12627"/>
                    <a:pt x="217430" y="19485"/>
                    <a:pt x="269913" y="57585"/>
                  </a:cubicBezTo>
                  <a:cubicBezTo>
                    <a:pt x="305822" y="83683"/>
                    <a:pt x="319919" y="113402"/>
                    <a:pt x="347256" y="146263"/>
                  </a:cubicBezTo>
                  <a:cubicBezTo>
                    <a:pt x="368115" y="171218"/>
                    <a:pt x="377926" y="195888"/>
                    <a:pt x="417646" y="201127"/>
                  </a:cubicBezTo>
                  <a:cubicBezTo>
                    <a:pt x="432123" y="203222"/>
                    <a:pt x="454412" y="193316"/>
                    <a:pt x="470890" y="194554"/>
                  </a:cubicBezTo>
                  <a:cubicBezTo>
                    <a:pt x="538804" y="198746"/>
                    <a:pt x="611003" y="253895"/>
                    <a:pt x="650627" y="306092"/>
                  </a:cubicBezTo>
                  <a:cubicBezTo>
                    <a:pt x="673296" y="335715"/>
                    <a:pt x="685012" y="362861"/>
                    <a:pt x="690822" y="389912"/>
                  </a:cubicBezTo>
                  <a:cubicBezTo>
                    <a:pt x="698919" y="428012"/>
                    <a:pt x="695680" y="466112"/>
                    <a:pt x="694823" y="511928"/>
                  </a:cubicBezTo>
                  <a:cubicBezTo>
                    <a:pt x="695490" y="515547"/>
                    <a:pt x="695966" y="518976"/>
                    <a:pt x="696538" y="522786"/>
                  </a:cubicBezTo>
                  <a:cubicBezTo>
                    <a:pt x="698157" y="534311"/>
                    <a:pt x="699776" y="546408"/>
                    <a:pt x="700824" y="559076"/>
                  </a:cubicBezTo>
                  <a:cubicBezTo>
                    <a:pt x="703586" y="590604"/>
                    <a:pt x="654628" y="597748"/>
                    <a:pt x="651675" y="565839"/>
                  </a:cubicBezTo>
                  <a:close/>
                </a:path>
              </a:pathLst>
            </a:custGeom>
            <a:solidFill>
              <a:srgbClr val="D423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8" name="Freeform: Shape 3">
              <a:extLst>
                <a:ext uri="{FF2B5EF4-FFF2-40B4-BE49-F238E27FC236}">
                  <a16:creationId xmlns:a16="http://schemas.microsoft.com/office/drawing/2014/main" id="{5E2999AF-29DF-4EC3-A85D-EDF05C854DB5}"/>
                </a:ext>
              </a:extLst>
            </p:cNvPr>
            <p:cNvSpPr/>
            <p:nvPr/>
          </p:nvSpPr>
          <p:spPr>
            <a:xfrm>
              <a:off x="6029229" y="2858380"/>
              <a:ext cx="681037" cy="523089"/>
            </a:xfrm>
            <a:custGeom>
              <a:avLst/>
              <a:gdLst>
                <a:gd name="connsiteX0" fmla="*/ 679323 w 681037"/>
                <a:gd name="connsiteY0" fmla="*/ 511850 h 523089"/>
                <a:gd name="connsiteX1" fmla="*/ 675323 w 681037"/>
                <a:gd name="connsiteY1" fmla="*/ 389835 h 523089"/>
                <a:gd name="connsiteX2" fmla="*/ 611791 w 681037"/>
                <a:gd name="connsiteY2" fmla="*/ 368785 h 523089"/>
                <a:gd name="connsiteX3" fmla="*/ 434245 w 681037"/>
                <a:gd name="connsiteY3" fmla="*/ 269249 h 523089"/>
                <a:gd name="connsiteX4" fmla="*/ 369379 w 681037"/>
                <a:gd name="connsiteY4" fmla="*/ 207717 h 523089"/>
                <a:gd name="connsiteX5" fmla="*/ 317754 w 681037"/>
                <a:gd name="connsiteY5" fmla="*/ 231434 h 523089"/>
                <a:gd name="connsiteX6" fmla="*/ 299085 w 681037"/>
                <a:gd name="connsiteY6" fmla="*/ 264962 h 523089"/>
                <a:gd name="connsiteX7" fmla="*/ 211360 w 681037"/>
                <a:gd name="connsiteY7" fmla="*/ 214670 h 523089"/>
                <a:gd name="connsiteX8" fmla="*/ 143447 w 681037"/>
                <a:gd name="connsiteY8" fmla="*/ 186476 h 523089"/>
                <a:gd name="connsiteX9" fmla="*/ 91249 w 681037"/>
                <a:gd name="connsiteY9" fmla="*/ 7883 h 523089"/>
                <a:gd name="connsiteX10" fmla="*/ 11525 w 681037"/>
                <a:gd name="connsiteY10" fmla="*/ 263 h 523089"/>
                <a:gd name="connsiteX11" fmla="*/ 0 w 681037"/>
                <a:gd name="connsiteY11" fmla="*/ 1215 h 523089"/>
                <a:gd name="connsiteX12" fmla="*/ 3334 w 681037"/>
                <a:gd name="connsiteY12" fmla="*/ 49126 h 523089"/>
                <a:gd name="connsiteX13" fmla="*/ 32576 w 681037"/>
                <a:gd name="connsiteY13" fmla="*/ 206098 h 523089"/>
                <a:gd name="connsiteX14" fmla="*/ 49720 w 681037"/>
                <a:gd name="connsiteY14" fmla="*/ 224862 h 523089"/>
                <a:gd name="connsiteX15" fmla="*/ 56959 w 681037"/>
                <a:gd name="connsiteY15" fmla="*/ 256104 h 523089"/>
                <a:gd name="connsiteX16" fmla="*/ 98870 w 681037"/>
                <a:gd name="connsiteY16" fmla="*/ 270487 h 523089"/>
                <a:gd name="connsiteX17" fmla="*/ 130588 w 681037"/>
                <a:gd name="connsiteY17" fmla="*/ 275726 h 523089"/>
                <a:gd name="connsiteX18" fmla="*/ 130778 w 681037"/>
                <a:gd name="connsiteY18" fmla="*/ 275821 h 523089"/>
                <a:gd name="connsiteX19" fmla="*/ 177451 w 681037"/>
                <a:gd name="connsiteY19" fmla="*/ 280107 h 523089"/>
                <a:gd name="connsiteX20" fmla="*/ 177927 w 681037"/>
                <a:gd name="connsiteY20" fmla="*/ 280202 h 523089"/>
                <a:gd name="connsiteX21" fmla="*/ 196120 w 681037"/>
                <a:gd name="connsiteY21" fmla="*/ 284870 h 523089"/>
                <a:gd name="connsiteX22" fmla="*/ 231458 w 681037"/>
                <a:gd name="connsiteY22" fmla="*/ 295633 h 523089"/>
                <a:gd name="connsiteX23" fmla="*/ 239363 w 681037"/>
                <a:gd name="connsiteY23" fmla="*/ 298490 h 523089"/>
                <a:gd name="connsiteX24" fmla="*/ 291465 w 681037"/>
                <a:gd name="connsiteY24" fmla="*/ 323351 h 523089"/>
                <a:gd name="connsiteX25" fmla="*/ 291560 w 681037"/>
                <a:gd name="connsiteY25" fmla="*/ 324208 h 523089"/>
                <a:gd name="connsiteX26" fmla="*/ 290417 w 681037"/>
                <a:gd name="connsiteY26" fmla="*/ 344306 h 523089"/>
                <a:gd name="connsiteX27" fmla="*/ 291370 w 681037"/>
                <a:gd name="connsiteY27" fmla="*/ 346782 h 523089"/>
                <a:gd name="connsiteX28" fmla="*/ 338804 w 681037"/>
                <a:gd name="connsiteY28" fmla="*/ 406123 h 523089"/>
                <a:gd name="connsiteX29" fmla="*/ 353187 w 681037"/>
                <a:gd name="connsiteY29" fmla="*/ 426506 h 523089"/>
                <a:gd name="connsiteX30" fmla="*/ 359950 w 681037"/>
                <a:gd name="connsiteY30" fmla="*/ 428507 h 523089"/>
                <a:gd name="connsiteX31" fmla="*/ 361474 w 681037"/>
                <a:gd name="connsiteY31" fmla="*/ 428888 h 523089"/>
                <a:gd name="connsiteX32" fmla="*/ 381476 w 681037"/>
                <a:gd name="connsiteY32" fmla="*/ 446699 h 523089"/>
                <a:gd name="connsiteX33" fmla="*/ 409004 w 681037"/>
                <a:gd name="connsiteY33" fmla="*/ 450605 h 523089"/>
                <a:gd name="connsiteX34" fmla="*/ 425768 w 681037"/>
                <a:gd name="connsiteY34" fmla="*/ 461654 h 523089"/>
                <a:gd name="connsiteX35" fmla="*/ 557594 w 681037"/>
                <a:gd name="connsiteY35" fmla="*/ 476608 h 523089"/>
                <a:gd name="connsiteX36" fmla="*/ 594455 w 681037"/>
                <a:gd name="connsiteY36" fmla="*/ 487752 h 523089"/>
                <a:gd name="connsiteX37" fmla="*/ 619982 w 681037"/>
                <a:gd name="connsiteY37" fmla="*/ 499468 h 523089"/>
                <a:gd name="connsiteX38" fmla="*/ 681038 w 681037"/>
                <a:gd name="connsiteY38" fmla="*/ 523090 h 523089"/>
                <a:gd name="connsiteX39" fmla="*/ 679323 w 681037"/>
                <a:gd name="connsiteY39" fmla="*/ 511850 h 523089"/>
                <a:gd name="connsiteX40" fmla="*/ 412814 w 681037"/>
                <a:gd name="connsiteY40" fmla="*/ 326970 h 523089"/>
                <a:gd name="connsiteX41" fmla="*/ 413671 w 681037"/>
                <a:gd name="connsiteY41" fmla="*/ 327637 h 523089"/>
                <a:gd name="connsiteX42" fmla="*/ 404336 w 681037"/>
                <a:gd name="connsiteY42" fmla="*/ 325541 h 523089"/>
                <a:gd name="connsiteX43" fmla="*/ 387763 w 681037"/>
                <a:gd name="connsiteY43" fmla="*/ 293252 h 523089"/>
                <a:gd name="connsiteX44" fmla="*/ 385191 w 681037"/>
                <a:gd name="connsiteY44" fmla="*/ 286679 h 523089"/>
                <a:gd name="connsiteX45" fmla="*/ 412814 w 681037"/>
                <a:gd name="connsiteY45" fmla="*/ 326970 h 52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81037" h="523089">
                  <a:moveTo>
                    <a:pt x="679323" y="511850"/>
                  </a:moveTo>
                  <a:cubicBezTo>
                    <a:pt x="680180" y="466035"/>
                    <a:pt x="683419" y="427935"/>
                    <a:pt x="675323" y="389835"/>
                  </a:cubicBezTo>
                  <a:cubicBezTo>
                    <a:pt x="654177" y="380501"/>
                    <a:pt x="630746" y="374214"/>
                    <a:pt x="611791" y="368785"/>
                  </a:cubicBezTo>
                  <a:cubicBezTo>
                    <a:pt x="535686" y="347068"/>
                    <a:pt x="488918" y="338114"/>
                    <a:pt x="434245" y="269249"/>
                  </a:cubicBezTo>
                  <a:cubicBezTo>
                    <a:pt x="416052" y="246008"/>
                    <a:pt x="404527" y="210765"/>
                    <a:pt x="369379" y="207717"/>
                  </a:cubicBezTo>
                  <a:cubicBezTo>
                    <a:pt x="339471" y="205241"/>
                    <a:pt x="339947" y="219719"/>
                    <a:pt x="317754" y="231434"/>
                  </a:cubicBezTo>
                  <a:cubicBezTo>
                    <a:pt x="318040" y="231720"/>
                    <a:pt x="297561" y="263819"/>
                    <a:pt x="299085" y="264962"/>
                  </a:cubicBezTo>
                  <a:cubicBezTo>
                    <a:pt x="293179" y="264677"/>
                    <a:pt x="224218" y="218861"/>
                    <a:pt x="211360" y="214670"/>
                  </a:cubicBezTo>
                  <a:cubicBezTo>
                    <a:pt x="178403" y="203907"/>
                    <a:pt x="157353" y="199240"/>
                    <a:pt x="143447" y="186476"/>
                  </a:cubicBezTo>
                  <a:cubicBezTo>
                    <a:pt x="147161" y="111324"/>
                    <a:pt x="123158" y="65414"/>
                    <a:pt x="91249" y="7883"/>
                  </a:cubicBezTo>
                  <a:cubicBezTo>
                    <a:pt x="65627" y="5978"/>
                    <a:pt x="39052" y="4168"/>
                    <a:pt x="11525" y="263"/>
                  </a:cubicBezTo>
                  <a:cubicBezTo>
                    <a:pt x="7334" y="-309"/>
                    <a:pt x="3429" y="72"/>
                    <a:pt x="0" y="1215"/>
                  </a:cubicBezTo>
                  <a:cubicBezTo>
                    <a:pt x="381" y="17503"/>
                    <a:pt x="1524" y="33314"/>
                    <a:pt x="3334" y="49126"/>
                  </a:cubicBezTo>
                  <a:cubicBezTo>
                    <a:pt x="8953" y="101894"/>
                    <a:pt x="20574" y="153520"/>
                    <a:pt x="32576" y="206098"/>
                  </a:cubicBezTo>
                  <a:cubicBezTo>
                    <a:pt x="34957" y="216385"/>
                    <a:pt x="41815" y="222290"/>
                    <a:pt x="49720" y="224862"/>
                  </a:cubicBezTo>
                  <a:cubicBezTo>
                    <a:pt x="52197" y="235244"/>
                    <a:pt x="54769" y="245722"/>
                    <a:pt x="56959" y="256104"/>
                  </a:cubicBezTo>
                  <a:cubicBezTo>
                    <a:pt x="61531" y="277916"/>
                    <a:pt x="86201" y="281155"/>
                    <a:pt x="98870" y="270487"/>
                  </a:cubicBezTo>
                  <a:cubicBezTo>
                    <a:pt x="108490" y="273821"/>
                    <a:pt x="119348" y="275249"/>
                    <a:pt x="130588" y="275726"/>
                  </a:cubicBezTo>
                  <a:lnTo>
                    <a:pt x="130778" y="275821"/>
                  </a:lnTo>
                  <a:cubicBezTo>
                    <a:pt x="146590" y="276773"/>
                    <a:pt x="162877" y="276678"/>
                    <a:pt x="177451" y="280107"/>
                  </a:cubicBezTo>
                  <a:cubicBezTo>
                    <a:pt x="177641" y="280202"/>
                    <a:pt x="177737" y="280107"/>
                    <a:pt x="177927" y="280202"/>
                  </a:cubicBezTo>
                  <a:cubicBezTo>
                    <a:pt x="183547" y="281631"/>
                    <a:pt x="189738" y="283060"/>
                    <a:pt x="196120" y="284870"/>
                  </a:cubicBezTo>
                  <a:cubicBezTo>
                    <a:pt x="207359" y="287822"/>
                    <a:pt x="219647" y="291442"/>
                    <a:pt x="231458" y="295633"/>
                  </a:cubicBezTo>
                  <a:cubicBezTo>
                    <a:pt x="234220" y="296395"/>
                    <a:pt x="236887" y="297347"/>
                    <a:pt x="239363" y="298490"/>
                  </a:cubicBezTo>
                  <a:cubicBezTo>
                    <a:pt x="258413" y="305539"/>
                    <a:pt x="276701" y="313826"/>
                    <a:pt x="291465" y="323351"/>
                  </a:cubicBezTo>
                  <a:cubicBezTo>
                    <a:pt x="291465" y="323636"/>
                    <a:pt x="291560" y="323922"/>
                    <a:pt x="291560" y="324208"/>
                  </a:cubicBezTo>
                  <a:cubicBezTo>
                    <a:pt x="288798" y="330685"/>
                    <a:pt x="288226" y="337924"/>
                    <a:pt x="290417" y="344306"/>
                  </a:cubicBezTo>
                  <a:cubicBezTo>
                    <a:pt x="290798" y="345163"/>
                    <a:pt x="290989" y="346020"/>
                    <a:pt x="291370" y="346782"/>
                  </a:cubicBezTo>
                  <a:cubicBezTo>
                    <a:pt x="299561" y="367928"/>
                    <a:pt x="316992" y="395169"/>
                    <a:pt x="338804" y="406123"/>
                  </a:cubicBezTo>
                  <a:cubicBezTo>
                    <a:pt x="339757" y="414505"/>
                    <a:pt x="344710" y="422696"/>
                    <a:pt x="353187" y="426506"/>
                  </a:cubicBezTo>
                  <a:cubicBezTo>
                    <a:pt x="355092" y="427459"/>
                    <a:pt x="357378" y="428126"/>
                    <a:pt x="359950" y="428507"/>
                  </a:cubicBezTo>
                  <a:cubicBezTo>
                    <a:pt x="360616" y="428697"/>
                    <a:pt x="360997" y="428792"/>
                    <a:pt x="361474" y="428888"/>
                  </a:cubicBezTo>
                  <a:cubicBezTo>
                    <a:pt x="363950" y="437270"/>
                    <a:pt x="370808" y="444413"/>
                    <a:pt x="381476" y="446699"/>
                  </a:cubicBezTo>
                  <a:cubicBezTo>
                    <a:pt x="394906" y="449557"/>
                    <a:pt x="400907" y="450414"/>
                    <a:pt x="409004" y="450605"/>
                  </a:cubicBezTo>
                  <a:cubicBezTo>
                    <a:pt x="413099" y="456224"/>
                    <a:pt x="418814" y="460606"/>
                    <a:pt x="425768" y="461654"/>
                  </a:cubicBezTo>
                  <a:cubicBezTo>
                    <a:pt x="470630" y="469274"/>
                    <a:pt x="514255" y="467273"/>
                    <a:pt x="557594" y="476608"/>
                  </a:cubicBezTo>
                  <a:cubicBezTo>
                    <a:pt x="569785" y="479275"/>
                    <a:pt x="582073" y="482799"/>
                    <a:pt x="594455" y="487752"/>
                  </a:cubicBezTo>
                  <a:cubicBezTo>
                    <a:pt x="603504" y="491467"/>
                    <a:pt x="611886" y="495467"/>
                    <a:pt x="619982" y="499468"/>
                  </a:cubicBezTo>
                  <a:cubicBezTo>
                    <a:pt x="640175" y="509469"/>
                    <a:pt x="658749" y="518994"/>
                    <a:pt x="681038" y="523090"/>
                  </a:cubicBezTo>
                  <a:cubicBezTo>
                    <a:pt x="680466" y="518899"/>
                    <a:pt x="679990" y="515470"/>
                    <a:pt x="679323" y="511850"/>
                  </a:cubicBezTo>
                  <a:close/>
                  <a:moveTo>
                    <a:pt x="412814" y="326970"/>
                  </a:moveTo>
                  <a:lnTo>
                    <a:pt x="413671" y="327637"/>
                  </a:lnTo>
                  <a:cubicBezTo>
                    <a:pt x="410432" y="326780"/>
                    <a:pt x="407384" y="326018"/>
                    <a:pt x="404336" y="325541"/>
                  </a:cubicBezTo>
                  <a:cubicBezTo>
                    <a:pt x="401383" y="315350"/>
                    <a:pt x="394430" y="304682"/>
                    <a:pt x="387763" y="293252"/>
                  </a:cubicBezTo>
                  <a:cubicBezTo>
                    <a:pt x="386810" y="291061"/>
                    <a:pt x="386048" y="288584"/>
                    <a:pt x="385191" y="286679"/>
                  </a:cubicBezTo>
                  <a:cubicBezTo>
                    <a:pt x="396907" y="301443"/>
                    <a:pt x="407479" y="320398"/>
                    <a:pt x="412814" y="326970"/>
                  </a:cubicBezTo>
                  <a:close/>
                </a:path>
              </a:pathLst>
            </a:custGeom>
            <a:solidFill>
              <a:srgbClr val="C23E49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9" name="Freeform: Shape 4">
              <a:extLst>
                <a:ext uri="{FF2B5EF4-FFF2-40B4-BE49-F238E27FC236}">
                  <a16:creationId xmlns:a16="http://schemas.microsoft.com/office/drawing/2014/main" id="{3D7CEC9D-21F0-4E16-84B0-8E869901884B}"/>
                </a:ext>
              </a:extLst>
            </p:cNvPr>
            <p:cNvSpPr/>
            <p:nvPr/>
          </p:nvSpPr>
          <p:spPr>
            <a:xfrm>
              <a:off x="6071795" y="2552588"/>
              <a:ext cx="556816" cy="781136"/>
            </a:xfrm>
            <a:custGeom>
              <a:avLst/>
              <a:gdLst>
                <a:gd name="connsiteX0" fmla="*/ 491406 w 556816"/>
                <a:gd name="connsiteY0" fmla="*/ 725154 h 781136"/>
                <a:gd name="connsiteX1" fmla="*/ 444352 w 556816"/>
                <a:gd name="connsiteY1" fmla="*/ 683149 h 781136"/>
                <a:gd name="connsiteX2" fmla="*/ 437875 w 556816"/>
                <a:gd name="connsiteY2" fmla="*/ 677053 h 781136"/>
                <a:gd name="connsiteX3" fmla="*/ 341196 w 556816"/>
                <a:gd name="connsiteY3" fmla="*/ 561134 h 781136"/>
                <a:gd name="connsiteX4" fmla="*/ 399299 w 556816"/>
                <a:gd name="connsiteY4" fmla="*/ 434070 h 781136"/>
                <a:gd name="connsiteX5" fmla="*/ 457306 w 556816"/>
                <a:gd name="connsiteY5" fmla="*/ 344059 h 781136"/>
                <a:gd name="connsiteX6" fmla="*/ 511980 w 556816"/>
                <a:gd name="connsiteY6" fmla="*/ 255858 h 781136"/>
                <a:gd name="connsiteX7" fmla="*/ 555223 w 556816"/>
                <a:gd name="connsiteY7" fmla="*/ 165465 h 781136"/>
                <a:gd name="connsiteX8" fmla="*/ 515313 w 556816"/>
                <a:gd name="connsiteY8" fmla="*/ 59643 h 781136"/>
                <a:gd name="connsiteX9" fmla="*/ 402347 w 556816"/>
                <a:gd name="connsiteY9" fmla="*/ 207 h 781136"/>
                <a:gd name="connsiteX10" fmla="*/ 381963 w 556816"/>
                <a:gd name="connsiteY10" fmla="*/ 3159 h 781136"/>
                <a:gd name="connsiteX11" fmla="*/ 323861 w 556816"/>
                <a:gd name="connsiteY11" fmla="*/ 34211 h 781136"/>
                <a:gd name="connsiteX12" fmla="*/ 293381 w 556816"/>
                <a:gd name="connsiteY12" fmla="*/ 71739 h 781136"/>
                <a:gd name="connsiteX13" fmla="*/ 295762 w 556816"/>
                <a:gd name="connsiteY13" fmla="*/ 99171 h 781136"/>
                <a:gd name="connsiteX14" fmla="*/ 322432 w 556816"/>
                <a:gd name="connsiteY14" fmla="*/ 135747 h 781136"/>
                <a:gd name="connsiteX15" fmla="*/ 361866 w 556816"/>
                <a:gd name="connsiteY15" fmla="*/ 174800 h 781136"/>
                <a:gd name="connsiteX16" fmla="*/ 346721 w 556816"/>
                <a:gd name="connsiteY16" fmla="*/ 212805 h 781136"/>
                <a:gd name="connsiteX17" fmla="*/ 322051 w 556816"/>
                <a:gd name="connsiteY17" fmla="*/ 257858 h 781136"/>
                <a:gd name="connsiteX18" fmla="*/ 231278 w 556816"/>
                <a:gd name="connsiteY18" fmla="*/ 421593 h 781136"/>
                <a:gd name="connsiteX19" fmla="*/ 194035 w 556816"/>
                <a:gd name="connsiteY19" fmla="*/ 470265 h 781136"/>
                <a:gd name="connsiteX20" fmla="*/ 40492 w 556816"/>
                <a:gd name="connsiteY20" fmla="*/ 464931 h 781136"/>
                <a:gd name="connsiteX21" fmla="*/ 18775 w 556816"/>
                <a:gd name="connsiteY21" fmla="*/ 472361 h 781136"/>
                <a:gd name="connsiteX22" fmla="*/ 16013 w 556816"/>
                <a:gd name="connsiteY22" fmla="*/ 471885 h 781136"/>
                <a:gd name="connsiteX23" fmla="*/ 1059 w 556816"/>
                <a:gd name="connsiteY23" fmla="*/ 491887 h 781136"/>
                <a:gd name="connsiteX24" fmla="*/ 129646 w 556816"/>
                <a:gd name="connsiteY24" fmla="*/ 609616 h 781136"/>
                <a:gd name="connsiteX25" fmla="*/ 260424 w 556816"/>
                <a:gd name="connsiteY25" fmla="*/ 632190 h 781136"/>
                <a:gd name="connsiteX26" fmla="*/ 318813 w 556816"/>
                <a:gd name="connsiteY26" fmla="*/ 663337 h 781136"/>
                <a:gd name="connsiteX27" fmla="*/ 325861 w 556816"/>
                <a:gd name="connsiteY27" fmla="*/ 684006 h 781136"/>
                <a:gd name="connsiteX28" fmla="*/ 321670 w 556816"/>
                <a:gd name="connsiteY28" fmla="*/ 705342 h 781136"/>
                <a:gd name="connsiteX29" fmla="*/ 375582 w 556816"/>
                <a:gd name="connsiteY29" fmla="*/ 771446 h 781136"/>
                <a:gd name="connsiteX30" fmla="*/ 469212 w 556816"/>
                <a:gd name="connsiteY30" fmla="*/ 765064 h 781136"/>
                <a:gd name="connsiteX31" fmla="*/ 491406 w 556816"/>
                <a:gd name="connsiteY31" fmla="*/ 725154 h 781136"/>
                <a:gd name="connsiteX32" fmla="*/ 188320 w 556816"/>
                <a:gd name="connsiteY32" fmla="*/ 526272 h 781136"/>
                <a:gd name="connsiteX33" fmla="*/ 179748 w 556816"/>
                <a:gd name="connsiteY33" fmla="*/ 521415 h 781136"/>
                <a:gd name="connsiteX34" fmla="*/ 193464 w 556816"/>
                <a:gd name="connsiteY34" fmla="*/ 513128 h 781136"/>
                <a:gd name="connsiteX35" fmla="*/ 198988 w 556816"/>
                <a:gd name="connsiteY35" fmla="*/ 525225 h 781136"/>
                <a:gd name="connsiteX36" fmla="*/ 188320 w 556816"/>
                <a:gd name="connsiteY36" fmla="*/ 526272 h 78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6816" h="781136">
                  <a:moveTo>
                    <a:pt x="491406" y="725154"/>
                  </a:moveTo>
                  <a:cubicBezTo>
                    <a:pt x="480261" y="707343"/>
                    <a:pt x="462926" y="693531"/>
                    <a:pt x="444352" y="683149"/>
                  </a:cubicBezTo>
                  <a:cubicBezTo>
                    <a:pt x="442638" y="680673"/>
                    <a:pt x="440733" y="678482"/>
                    <a:pt x="437875" y="677053"/>
                  </a:cubicBezTo>
                  <a:cubicBezTo>
                    <a:pt x="384059" y="648192"/>
                    <a:pt x="377868" y="598091"/>
                    <a:pt x="341196" y="561134"/>
                  </a:cubicBezTo>
                  <a:cubicBezTo>
                    <a:pt x="356913" y="518081"/>
                    <a:pt x="379773" y="475980"/>
                    <a:pt x="399299" y="434070"/>
                  </a:cubicBezTo>
                  <a:cubicBezTo>
                    <a:pt x="414063" y="402828"/>
                    <a:pt x="438923" y="373301"/>
                    <a:pt x="457306" y="344059"/>
                  </a:cubicBezTo>
                  <a:cubicBezTo>
                    <a:pt x="475689" y="314817"/>
                    <a:pt x="492072" y="284433"/>
                    <a:pt x="511980" y="255858"/>
                  </a:cubicBezTo>
                  <a:cubicBezTo>
                    <a:pt x="531220" y="228045"/>
                    <a:pt x="549413" y="198612"/>
                    <a:pt x="555223" y="165465"/>
                  </a:cubicBezTo>
                  <a:cubicBezTo>
                    <a:pt x="562843" y="122222"/>
                    <a:pt x="542079" y="90789"/>
                    <a:pt x="515313" y="59643"/>
                  </a:cubicBezTo>
                  <a:cubicBezTo>
                    <a:pt x="484833" y="24495"/>
                    <a:pt x="452258" y="-2651"/>
                    <a:pt x="402347" y="207"/>
                  </a:cubicBezTo>
                  <a:cubicBezTo>
                    <a:pt x="395394" y="492"/>
                    <a:pt x="388726" y="1445"/>
                    <a:pt x="381963" y="3159"/>
                  </a:cubicBezTo>
                  <a:cubicBezTo>
                    <a:pt x="360342" y="8303"/>
                    <a:pt x="340053" y="19066"/>
                    <a:pt x="323861" y="34211"/>
                  </a:cubicBezTo>
                  <a:cubicBezTo>
                    <a:pt x="313288" y="44117"/>
                    <a:pt x="296715" y="57738"/>
                    <a:pt x="293381" y="71739"/>
                  </a:cubicBezTo>
                  <a:cubicBezTo>
                    <a:pt x="291285" y="80883"/>
                    <a:pt x="292428" y="90408"/>
                    <a:pt x="295762" y="99171"/>
                  </a:cubicBezTo>
                  <a:cubicBezTo>
                    <a:pt x="300620" y="112697"/>
                    <a:pt x="311002" y="126794"/>
                    <a:pt x="322432" y="135747"/>
                  </a:cubicBezTo>
                  <a:cubicBezTo>
                    <a:pt x="337958" y="148225"/>
                    <a:pt x="361770" y="150225"/>
                    <a:pt x="361866" y="174800"/>
                  </a:cubicBezTo>
                  <a:cubicBezTo>
                    <a:pt x="361770" y="188611"/>
                    <a:pt x="354341" y="201184"/>
                    <a:pt x="346721" y="212805"/>
                  </a:cubicBezTo>
                  <a:cubicBezTo>
                    <a:pt x="336815" y="227092"/>
                    <a:pt x="329957" y="242523"/>
                    <a:pt x="322051" y="257858"/>
                  </a:cubicBezTo>
                  <a:cubicBezTo>
                    <a:pt x="293857" y="312912"/>
                    <a:pt x="268330" y="371586"/>
                    <a:pt x="231278" y="421593"/>
                  </a:cubicBezTo>
                  <a:cubicBezTo>
                    <a:pt x="218419" y="439214"/>
                    <a:pt x="203179" y="452263"/>
                    <a:pt x="194035" y="470265"/>
                  </a:cubicBezTo>
                  <a:cubicBezTo>
                    <a:pt x="143076" y="486553"/>
                    <a:pt x="90594" y="493411"/>
                    <a:pt x="40492" y="464931"/>
                  </a:cubicBezTo>
                  <a:cubicBezTo>
                    <a:pt x="31348" y="459693"/>
                    <a:pt x="21537" y="463312"/>
                    <a:pt x="18775" y="472361"/>
                  </a:cubicBezTo>
                  <a:cubicBezTo>
                    <a:pt x="17632" y="472266"/>
                    <a:pt x="16965" y="472170"/>
                    <a:pt x="16013" y="471885"/>
                  </a:cubicBezTo>
                  <a:cubicBezTo>
                    <a:pt x="5345" y="469789"/>
                    <a:pt x="-3037" y="482457"/>
                    <a:pt x="1059" y="491887"/>
                  </a:cubicBezTo>
                  <a:cubicBezTo>
                    <a:pt x="32301" y="563515"/>
                    <a:pt x="76116" y="593519"/>
                    <a:pt x="129646" y="609616"/>
                  </a:cubicBezTo>
                  <a:cubicBezTo>
                    <a:pt x="168318" y="621237"/>
                    <a:pt x="212228" y="625332"/>
                    <a:pt x="260424" y="632190"/>
                  </a:cubicBezTo>
                  <a:cubicBezTo>
                    <a:pt x="246804" y="669814"/>
                    <a:pt x="285475" y="688864"/>
                    <a:pt x="318813" y="663337"/>
                  </a:cubicBezTo>
                  <a:cubicBezTo>
                    <a:pt x="321765" y="669909"/>
                    <a:pt x="323670" y="676863"/>
                    <a:pt x="325861" y="684006"/>
                  </a:cubicBezTo>
                  <a:cubicBezTo>
                    <a:pt x="321765" y="690007"/>
                    <a:pt x="320146" y="697913"/>
                    <a:pt x="321670" y="705342"/>
                  </a:cubicBezTo>
                  <a:cubicBezTo>
                    <a:pt x="318146" y="716868"/>
                    <a:pt x="361961" y="766398"/>
                    <a:pt x="375582" y="771446"/>
                  </a:cubicBezTo>
                  <a:cubicBezTo>
                    <a:pt x="418920" y="787353"/>
                    <a:pt x="431970" y="782590"/>
                    <a:pt x="469212" y="765064"/>
                  </a:cubicBezTo>
                  <a:cubicBezTo>
                    <a:pt x="490072" y="755349"/>
                    <a:pt x="501693" y="741918"/>
                    <a:pt x="491406" y="725154"/>
                  </a:cubicBezTo>
                  <a:close/>
                  <a:moveTo>
                    <a:pt x="188320" y="526272"/>
                  </a:moveTo>
                  <a:cubicBezTo>
                    <a:pt x="185939" y="524082"/>
                    <a:pt x="183462" y="522272"/>
                    <a:pt x="179748" y="521415"/>
                  </a:cubicBezTo>
                  <a:cubicBezTo>
                    <a:pt x="184320" y="518938"/>
                    <a:pt x="189177" y="516271"/>
                    <a:pt x="193464" y="513128"/>
                  </a:cubicBezTo>
                  <a:cubicBezTo>
                    <a:pt x="192892" y="518652"/>
                    <a:pt x="195273" y="522367"/>
                    <a:pt x="198988" y="525225"/>
                  </a:cubicBezTo>
                  <a:cubicBezTo>
                    <a:pt x="195178" y="525510"/>
                    <a:pt x="191654" y="526082"/>
                    <a:pt x="188320" y="526272"/>
                  </a:cubicBezTo>
                  <a:close/>
                </a:path>
              </a:pathLst>
            </a:custGeom>
            <a:solidFill>
              <a:srgbClr val="8AB5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0" name="Freeform: Shape 5">
              <a:extLst>
                <a:ext uri="{FF2B5EF4-FFF2-40B4-BE49-F238E27FC236}">
                  <a16:creationId xmlns:a16="http://schemas.microsoft.com/office/drawing/2014/main" id="{A0E2D6BF-4CC7-43AE-ADCC-06AF1CD1C675}"/>
                </a:ext>
              </a:extLst>
            </p:cNvPr>
            <p:cNvSpPr/>
            <p:nvPr/>
          </p:nvSpPr>
          <p:spPr>
            <a:xfrm>
              <a:off x="6071543" y="2555747"/>
              <a:ext cx="444747" cy="606456"/>
            </a:xfrm>
            <a:custGeom>
              <a:avLst/>
              <a:gdLst>
                <a:gd name="connsiteX0" fmla="*/ 145042 w 444747"/>
                <a:gd name="connsiteY0" fmla="*/ 594360 h 606456"/>
                <a:gd name="connsiteX1" fmla="*/ 129612 w 444747"/>
                <a:gd name="connsiteY1" fmla="*/ 606457 h 606456"/>
                <a:gd name="connsiteX2" fmla="*/ 1024 w 444747"/>
                <a:gd name="connsiteY2" fmla="*/ 488728 h 606456"/>
                <a:gd name="connsiteX3" fmla="*/ 15979 w 444747"/>
                <a:gd name="connsiteY3" fmla="*/ 468725 h 606456"/>
                <a:gd name="connsiteX4" fmla="*/ 18741 w 444747"/>
                <a:gd name="connsiteY4" fmla="*/ 469202 h 606456"/>
                <a:gd name="connsiteX5" fmla="*/ 40458 w 444747"/>
                <a:gd name="connsiteY5" fmla="*/ 461772 h 606456"/>
                <a:gd name="connsiteX6" fmla="*/ 194001 w 444747"/>
                <a:gd name="connsiteY6" fmla="*/ 467106 h 606456"/>
                <a:gd name="connsiteX7" fmla="*/ 231244 w 444747"/>
                <a:gd name="connsiteY7" fmla="*/ 418433 h 606456"/>
                <a:gd name="connsiteX8" fmla="*/ 322017 w 444747"/>
                <a:gd name="connsiteY8" fmla="*/ 254699 h 606456"/>
                <a:gd name="connsiteX9" fmla="*/ 346687 w 444747"/>
                <a:gd name="connsiteY9" fmla="*/ 209645 h 606456"/>
                <a:gd name="connsiteX10" fmla="*/ 361831 w 444747"/>
                <a:gd name="connsiteY10" fmla="*/ 171641 h 606456"/>
                <a:gd name="connsiteX11" fmla="*/ 322398 w 444747"/>
                <a:gd name="connsiteY11" fmla="*/ 132588 h 606456"/>
                <a:gd name="connsiteX12" fmla="*/ 295728 w 444747"/>
                <a:gd name="connsiteY12" fmla="*/ 96012 h 606456"/>
                <a:gd name="connsiteX13" fmla="*/ 293347 w 444747"/>
                <a:gd name="connsiteY13" fmla="*/ 68580 h 606456"/>
                <a:gd name="connsiteX14" fmla="*/ 323827 w 444747"/>
                <a:gd name="connsiteY14" fmla="*/ 31052 h 606456"/>
                <a:gd name="connsiteX15" fmla="*/ 381929 w 444747"/>
                <a:gd name="connsiteY15" fmla="*/ 0 h 606456"/>
                <a:gd name="connsiteX16" fmla="*/ 346020 w 444747"/>
                <a:gd name="connsiteY16" fmla="*/ 104204 h 606456"/>
                <a:gd name="connsiteX17" fmla="*/ 426982 w 444747"/>
                <a:gd name="connsiteY17" fmla="*/ 233267 h 606456"/>
                <a:gd name="connsiteX18" fmla="*/ 180571 w 444747"/>
                <a:gd name="connsiteY18" fmla="*/ 492347 h 606456"/>
                <a:gd name="connsiteX19" fmla="*/ 65223 w 444747"/>
                <a:gd name="connsiteY19" fmla="*/ 534543 h 606456"/>
                <a:gd name="connsiteX20" fmla="*/ 145042 w 444747"/>
                <a:gd name="connsiteY20" fmla="*/ 594360 h 606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4747" h="606456">
                  <a:moveTo>
                    <a:pt x="145042" y="594360"/>
                  </a:moveTo>
                  <a:cubicBezTo>
                    <a:pt x="145042" y="594360"/>
                    <a:pt x="139232" y="599504"/>
                    <a:pt x="129612" y="606457"/>
                  </a:cubicBezTo>
                  <a:cubicBezTo>
                    <a:pt x="76081" y="590455"/>
                    <a:pt x="32266" y="560356"/>
                    <a:pt x="1024" y="488728"/>
                  </a:cubicBezTo>
                  <a:cubicBezTo>
                    <a:pt x="-2976" y="479393"/>
                    <a:pt x="5311" y="466630"/>
                    <a:pt x="15979" y="468725"/>
                  </a:cubicBezTo>
                  <a:cubicBezTo>
                    <a:pt x="16931" y="469011"/>
                    <a:pt x="17598" y="469202"/>
                    <a:pt x="18741" y="469202"/>
                  </a:cubicBezTo>
                  <a:cubicBezTo>
                    <a:pt x="21503" y="460248"/>
                    <a:pt x="31409" y="456533"/>
                    <a:pt x="40458" y="461772"/>
                  </a:cubicBezTo>
                  <a:cubicBezTo>
                    <a:pt x="90559" y="490252"/>
                    <a:pt x="143042" y="483394"/>
                    <a:pt x="194001" y="467106"/>
                  </a:cubicBezTo>
                  <a:cubicBezTo>
                    <a:pt x="203145" y="449104"/>
                    <a:pt x="218480" y="436055"/>
                    <a:pt x="231244" y="418433"/>
                  </a:cubicBezTo>
                  <a:cubicBezTo>
                    <a:pt x="268296" y="368427"/>
                    <a:pt x="293823" y="309753"/>
                    <a:pt x="322017" y="254699"/>
                  </a:cubicBezTo>
                  <a:cubicBezTo>
                    <a:pt x="330018" y="239363"/>
                    <a:pt x="336781" y="223933"/>
                    <a:pt x="346687" y="209645"/>
                  </a:cubicBezTo>
                  <a:cubicBezTo>
                    <a:pt x="354307" y="197930"/>
                    <a:pt x="361736" y="185357"/>
                    <a:pt x="361831" y="171641"/>
                  </a:cubicBezTo>
                  <a:cubicBezTo>
                    <a:pt x="361736" y="147066"/>
                    <a:pt x="337924" y="145066"/>
                    <a:pt x="322398" y="132588"/>
                  </a:cubicBezTo>
                  <a:cubicBezTo>
                    <a:pt x="310968" y="123635"/>
                    <a:pt x="300586" y="109538"/>
                    <a:pt x="295728" y="96012"/>
                  </a:cubicBezTo>
                  <a:cubicBezTo>
                    <a:pt x="292394" y="87249"/>
                    <a:pt x="291346" y="77724"/>
                    <a:pt x="293347" y="68580"/>
                  </a:cubicBezTo>
                  <a:cubicBezTo>
                    <a:pt x="296776" y="54578"/>
                    <a:pt x="313349" y="40862"/>
                    <a:pt x="323827" y="31052"/>
                  </a:cubicBezTo>
                  <a:cubicBezTo>
                    <a:pt x="339924" y="15907"/>
                    <a:pt x="360307" y="5048"/>
                    <a:pt x="381929" y="0"/>
                  </a:cubicBezTo>
                  <a:cubicBezTo>
                    <a:pt x="341543" y="31718"/>
                    <a:pt x="307729" y="74295"/>
                    <a:pt x="346020" y="104204"/>
                  </a:cubicBezTo>
                  <a:cubicBezTo>
                    <a:pt x="417648" y="159830"/>
                    <a:pt x="475179" y="145733"/>
                    <a:pt x="426982" y="233267"/>
                  </a:cubicBezTo>
                  <a:cubicBezTo>
                    <a:pt x="378500" y="320516"/>
                    <a:pt x="245245" y="488347"/>
                    <a:pt x="180571" y="492347"/>
                  </a:cubicBezTo>
                  <a:cubicBezTo>
                    <a:pt x="115896" y="496443"/>
                    <a:pt x="49221" y="506349"/>
                    <a:pt x="65223" y="534543"/>
                  </a:cubicBezTo>
                  <a:cubicBezTo>
                    <a:pt x="81130" y="562642"/>
                    <a:pt x="145042" y="594360"/>
                    <a:pt x="145042" y="59436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6">
              <a:extLst>
                <a:ext uri="{FF2B5EF4-FFF2-40B4-BE49-F238E27FC236}">
                  <a16:creationId xmlns:a16="http://schemas.microsoft.com/office/drawing/2014/main" id="{E374BBC6-32B0-4A68-B8F8-B3050247496B}"/>
                </a:ext>
              </a:extLst>
            </p:cNvPr>
            <p:cNvSpPr/>
            <p:nvPr/>
          </p:nvSpPr>
          <p:spPr>
            <a:xfrm>
              <a:off x="5424428" y="2773336"/>
              <a:ext cx="1346328" cy="1535300"/>
            </a:xfrm>
            <a:custGeom>
              <a:avLst/>
              <a:gdLst>
                <a:gd name="connsiteX0" fmla="*/ 1258120 w 1346328"/>
                <a:gd name="connsiteY0" fmla="*/ 963511 h 1535300"/>
                <a:gd name="connsiteX1" fmla="*/ 1330225 w 1346328"/>
                <a:gd name="connsiteY1" fmla="*/ 666141 h 1535300"/>
                <a:gd name="connsiteX2" fmla="*/ 1100672 w 1346328"/>
                <a:gd name="connsiteY2" fmla="*/ 537839 h 1535300"/>
                <a:gd name="connsiteX3" fmla="*/ 1025425 w 1346328"/>
                <a:gd name="connsiteY3" fmla="*/ 532315 h 1535300"/>
                <a:gd name="connsiteX4" fmla="*/ 963226 w 1346328"/>
                <a:gd name="connsiteY4" fmla="*/ 441446 h 1535300"/>
                <a:gd name="connsiteX5" fmla="*/ 811112 w 1346328"/>
                <a:gd name="connsiteY5" fmla="*/ 357817 h 1535300"/>
                <a:gd name="connsiteX6" fmla="*/ 808826 w 1346328"/>
                <a:gd name="connsiteY6" fmla="*/ 357721 h 1535300"/>
                <a:gd name="connsiteX7" fmla="*/ 720434 w 1346328"/>
                <a:gd name="connsiteY7" fmla="*/ 355054 h 1535300"/>
                <a:gd name="connsiteX8" fmla="*/ 688430 w 1346328"/>
                <a:gd name="connsiteY8" fmla="*/ 274949 h 1535300"/>
                <a:gd name="connsiteX9" fmla="*/ 655950 w 1346328"/>
                <a:gd name="connsiteY9" fmla="*/ 113977 h 1535300"/>
                <a:gd name="connsiteX10" fmla="*/ 405633 w 1346328"/>
                <a:gd name="connsiteY10" fmla="*/ 28537 h 1535300"/>
                <a:gd name="connsiteX11" fmla="*/ 308287 w 1346328"/>
                <a:gd name="connsiteY11" fmla="*/ 136837 h 1535300"/>
                <a:gd name="connsiteX12" fmla="*/ 219229 w 1346328"/>
                <a:gd name="connsiteY12" fmla="*/ 300286 h 1535300"/>
                <a:gd name="connsiteX13" fmla="*/ 163603 w 1346328"/>
                <a:gd name="connsiteY13" fmla="*/ 487642 h 1535300"/>
                <a:gd name="connsiteX14" fmla="*/ 63400 w 1346328"/>
                <a:gd name="connsiteY14" fmla="*/ 838258 h 1535300"/>
                <a:gd name="connsiteX15" fmla="*/ 19870 w 1346328"/>
                <a:gd name="connsiteY15" fmla="*/ 997992 h 1535300"/>
                <a:gd name="connsiteX16" fmla="*/ 49684 w 1346328"/>
                <a:gd name="connsiteY16" fmla="*/ 1286885 h 1535300"/>
                <a:gd name="connsiteX17" fmla="*/ 179414 w 1346328"/>
                <a:gd name="connsiteY17" fmla="*/ 1352989 h 1535300"/>
                <a:gd name="connsiteX18" fmla="*/ 309430 w 1346328"/>
                <a:gd name="connsiteY18" fmla="*/ 1445000 h 1535300"/>
                <a:gd name="connsiteX19" fmla="*/ 342006 w 1346328"/>
                <a:gd name="connsiteY19" fmla="*/ 1445762 h 1535300"/>
                <a:gd name="connsiteX20" fmla="*/ 345244 w 1346328"/>
                <a:gd name="connsiteY20" fmla="*/ 1446238 h 1535300"/>
                <a:gd name="connsiteX21" fmla="*/ 350959 w 1346328"/>
                <a:gd name="connsiteY21" fmla="*/ 1451763 h 1535300"/>
                <a:gd name="connsiteX22" fmla="*/ 355150 w 1346328"/>
                <a:gd name="connsiteY22" fmla="*/ 1460431 h 1535300"/>
                <a:gd name="connsiteX23" fmla="*/ 597657 w 1346328"/>
                <a:gd name="connsiteY23" fmla="*/ 1494149 h 1535300"/>
                <a:gd name="connsiteX24" fmla="*/ 767678 w 1346328"/>
                <a:gd name="connsiteY24" fmla="*/ 1360609 h 1535300"/>
                <a:gd name="connsiteX25" fmla="*/ 907124 w 1346328"/>
                <a:gd name="connsiteY25" fmla="*/ 1275265 h 1535300"/>
                <a:gd name="connsiteX26" fmla="*/ 1014566 w 1346328"/>
                <a:gd name="connsiteY26" fmla="*/ 1204113 h 1535300"/>
                <a:gd name="connsiteX27" fmla="*/ 1258120 w 1346328"/>
                <a:gd name="connsiteY27" fmla="*/ 963511 h 1535300"/>
                <a:gd name="connsiteX28" fmla="*/ 493072 w 1346328"/>
                <a:gd name="connsiteY28" fmla="*/ 152553 h 1535300"/>
                <a:gd name="connsiteX29" fmla="*/ 458401 w 1346328"/>
                <a:gd name="connsiteY29" fmla="*/ 211417 h 1535300"/>
                <a:gd name="connsiteX30" fmla="*/ 449352 w 1346328"/>
                <a:gd name="connsiteY30" fmla="*/ 212941 h 1535300"/>
                <a:gd name="connsiteX31" fmla="*/ 443923 w 1346328"/>
                <a:gd name="connsiteY31" fmla="*/ 204940 h 1535300"/>
                <a:gd name="connsiteX32" fmla="*/ 493072 w 1346328"/>
                <a:gd name="connsiteY32" fmla="*/ 152553 h 1535300"/>
                <a:gd name="connsiteX33" fmla="*/ 264568 w 1346328"/>
                <a:gd name="connsiteY33" fmla="*/ 467354 h 1535300"/>
                <a:gd name="connsiteX34" fmla="*/ 272569 w 1346328"/>
                <a:gd name="connsiteY34" fmla="*/ 439827 h 1535300"/>
                <a:gd name="connsiteX35" fmla="*/ 287142 w 1346328"/>
                <a:gd name="connsiteY35" fmla="*/ 445161 h 1535300"/>
                <a:gd name="connsiteX36" fmla="*/ 228563 w 1346328"/>
                <a:gd name="connsiteY36" fmla="*/ 583273 h 1535300"/>
                <a:gd name="connsiteX37" fmla="*/ 264568 w 1346328"/>
                <a:gd name="connsiteY37" fmla="*/ 467354 h 1535300"/>
                <a:gd name="connsiteX38" fmla="*/ 1128390 w 1346328"/>
                <a:gd name="connsiteY38" fmla="*/ 807778 h 1535300"/>
                <a:gd name="connsiteX39" fmla="*/ 1168109 w 1346328"/>
                <a:gd name="connsiteY39" fmla="*/ 733673 h 1535300"/>
                <a:gd name="connsiteX40" fmla="*/ 1128390 w 1346328"/>
                <a:gd name="connsiteY40" fmla="*/ 807778 h 1535300"/>
                <a:gd name="connsiteX41" fmla="*/ 626708 w 1346328"/>
                <a:gd name="connsiteY41" fmla="*/ 1148773 h 1535300"/>
                <a:gd name="connsiteX42" fmla="*/ 598419 w 1346328"/>
                <a:gd name="connsiteY42" fmla="*/ 1167442 h 1535300"/>
                <a:gd name="connsiteX43" fmla="*/ 620136 w 1346328"/>
                <a:gd name="connsiteY43" fmla="*/ 1137914 h 1535300"/>
                <a:gd name="connsiteX44" fmla="*/ 626708 w 1346328"/>
                <a:gd name="connsiteY44" fmla="*/ 1148773 h 1535300"/>
                <a:gd name="connsiteX45" fmla="*/ 313526 w 1346328"/>
                <a:gd name="connsiteY45" fmla="*/ 1353179 h 1535300"/>
                <a:gd name="connsiteX46" fmla="*/ 337624 w 1346328"/>
                <a:gd name="connsiteY46" fmla="*/ 1345178 h 1535300"/>
                <a:gd name="connsiteX47" fmla="*/ 338101 w 1346328"/>
                <a:gd name="connsiteY47" fmla="*/ 1356608 h 1535300"/>
                <a:gd name="connsiteX48" fmla="*/ 313526 w 1346328"/>
                <a:gd name="connsiteY48" fmla="*/ 1353179 h 1535300"/>
                <a:gd name="connsiteX49" fmla="*/ 534125 w 1346328"/>
                <a:gd name="connsiteY49" fmla="*/ 1070668 h 1535300"/>
                <a:gd name="connsiteX50" fmla="*/ 617278 w 1346328"/>
                <a:gd name="connsiteY50" fmla="*/ 965607 h 1535300"/>
                <a:gd name="connsiteX51" fmla="*/ 620612 w 1346328"/>
                <a:gd name="connsiteY51" fmla="*/ 965321 h 1535300"/>
                <a:gd name="connsiteX52" fmla="*/ 538126 w 1346328"/>
                <a:gd name="connsiteY52" fmla="*/ 1079621 h 1535300"/>
                <a:gd name="connsiteX53" fmla="*/ 534125 w 1346328"/>
                <a:gd name="connsiteY53" fmla="*/ 1070668 h 1535300"/>
                <a:gd name="connsiteX54" fmla="*/ 815017 w 1346328"/>
                <a:gd name="connsiteY54" fmla="*/ 687001 h 1535300"/>
                <a:gd name="connsiteX55" fmla="*/ 814446 w 1346328"/>
                <a:gd name="connsiteY55" fmla="*/ 703574 h 1535300"/>
                <a:gd name="connsiteX56" fmla="*/ 793681 w 1346328"/>
                <a:gd name="connsiteY56" fmla="*/ 743293 h 1535300"/>
                <a:gd name="connsiteX57" fmla="*/ 781585 w 1346328"/>
                <a:gd name="connsiteY57" fmla="*/ 743674 h 1535300"/>
                <a:gd name="connsiteX58" fmla="*/ 759868 w 1346328"/>
                <a:gd name="connsiteY58" fmla="*/ 749485 h 1535300"/>
                <a:gd name="connsiteX59" fmla="*/ 807207 w 1346328"/>
                <a:gd name="connsiteY59" fmla="*/ 683095 h 1535300"/>
                <a:gd name="connsiteX60" fmla="*/ 815017 w 1346328"/>
                <a:gd name="connsiteY60" fmla="*/ 687001 h 1535300"/>
                <a:gd name="connsiteX61" fmla="*/ 433351 w 1346328"/>
                <a:gd name="connsiteY61" fmla="*/ 1013327 h 1535300"/>
                <a:gd name="connsiteX62" fmla="*/ 432874 w 1346328"/>
                <a:gd name="connsiteY62" fmla="*/ 1014565 h 1535300"/>
                <a:gd name="connsiteX63" fmla="*/ 445066 w 1346328"/>
                <a:gd name="connsiteY63" fmla="*/ 1062000 h 1535300"/>
                <a:gd name="connsiteX64" fmla="*/ 433732 w 1346328"/>
                <a:gd name="connsiteY64" fmla="*/ 1077621 h 1535300"/>
                <a:gd name="connsiteX65" fmla="*/ 411348 w 1346328"/>
                <a:gd name="connsiteY65" fmla="*/ 1039521 h 1535300"/>
                <a:gd name="connsiteX66" fmla="*/ 433351 w 1346328"/>
                <a:gd name="connsiteY66" fmla="*/ 1013327 h 153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346328" h="1535300">
                  <a:moveTo>
                    <a:pt x="1258120" y="963511"/>
                  </a:moveTo>
                  <a:cubicBezTo>
                    <a:pt x="1314699" y="879596"/>
                    <a:pt x="1376230" y="768058"/>
                    <a:pt x="1330225" y="666141"/>
                  </a:cubicBezTo>
                  <a:cubicBezTo>
                    <a:pt x="1283647" y="562890"/>
                    <a:pt x="1211638" y="512503"/>
                    <a:pt x="1100672" y="537839"/>
                  </a:cubicBezTo>
                  <a:cubicBezTo>
                    <a:pt x="1064763" y="545650"/>
                    <a:pt x="1054571" y="552984"/>
                    <a:pt x="1025425" y="532315"/>
                  </a:cubicBezTo>
                  <a:cubicBezTo>
                    <a:pt x="999612" y="514122"/>
                    <a:pt x="984372" y="466402"/>
                    <a:pt x="963226" y="441446"/>
                  </a:cubicBezTo>
                  <a:cubicBezTo>
                    <a:pt x="922650" y="394393"/>
                    <a:pt x="873215" y="364484"/>
                    <a:pt x="811112" y="357817"/>
                  </a:cubicBezTo>
                  <a:cubicBezTo>
                    <a:pt x="810445" y="357721"/>
                    <a:pt x="809493" y="357817"/>
                    <a:pt x="808826" y="357721"/>
                  </a:cubicBezTo>
                  <a:cubicBezTo>
                    <a:pt x="779394" y="350673"/>
                    <a:pt x="749485" y="349911"/>
                    <a:pt x="720434" y="355054"/>
                  </a:cubicBezTo>
                  <a:cubicBezTo>
                    <a:pt x="672047" y="336957"/>
                    <a:pt x="688240" y="314287"/>
                    <a:pt x="688430" y="274949"/>
                  </a:cubicBezTo>
                  <a:cubicBezTo>
                    <a:pt x="688906" y="219990"/>
                    <a:pt x="678429" y="163983"/>
                    <a:pt x="655950" y="113977"/>
                  </a:cubicBezTo>
                  <a:cubicBezTo>
                    <a:pt x="609468" y="11583"/>
                    <a:pt x="505931" y="-34042"/>
                    <a:pt x="405633" y="28537"/>
                  </a:cubicBezTo>
                  <a:cubicBezTo>
                    <a:pt x="365247" y="53969"/>
                    <a:pt x="335243" y="98165"/>
                    <a:pt x="308287" y="136837"/>
                  </a:cubicBezTo>
                  <a:cubicBezTo>
                    <a:pt x="272854" y="187224"/>
                    <a:pt x="240469" y="241993"/>
                    <a:pt x="219229" y="300286"/>
                  </a:cubicBezTo>
                  <a:cubicBezTo>
                    <a:pt x="196654" y="361531"/>
                    <a:pt x="182272" y="425444"/>
                    <a:pt x="163603" y="487642"/>
                  </a:cubicBezTo>
                  <a:cubicBezTo>
                    <a:pt x="128836" y="604514"/>
                    <a:pt x="95594" y="721005"/>
                    <a:pt x="63400" y="838258"/>
                  </a:cubicBezTo>
                  <a:cubicBezTo>
                    <a:pt x="48636" y="891121"/>
                    <a:pt x="34158" y="944652"/>
                    <a:pt x="19870" y="997992"/>
                  </a:cubicBezTo>
                  <a:cubicBezTo>
                    <a:pt x="-6800" y="1096861"/>
                    <a:pt x="-15086" y="1200493"/>
                    <a:pt x="49684" y="1286885"/>
                  </a:cubicBezTo>
                  <a:cubicBezTo>
                    <a:pt x="85879" y="1334510"/>
                    <a:pt x="131503" y="1356894"/>
                    <a:pt x="179414" y="1352989"/>
                  </a:cubicBezTo>
                  <a:cubicBezTo>
                    <a:pt x="190749" y="1405281"/>
                    <a:pt x="240565" y="1439476"/>
                    <a:pt x="309430" y="1445000"/>
                  </a:cubicBezTo>
                  <a:cubicBezTo>
                    <a:pt x="320384" y="1445667"/>
                    <a:pt x="331243" y="1444333"/>
                    <a:pt x="342006" y="1445762"/>
                  </a:cubicBezTo>
                  <a:cubicBezTo>
                    <a:pt x="343149" y="1445857"/>
                    <a:pt x="344101" y="1446143"/>
                    <a:pt x="345244" y="1446238"/>
                  </a:cubicBezTo>
                  <a:cubicBezTo>
                    <a:pt x="347245" y="1447762"/>
                    <a:pt x="348864" y="1449763"/>
                    <a:pt x="350959" y="1451763"/>
                  </a:cubicBezTo>
                  <a:cubicBezTo>
                    <a:pt x="351626" y="1454620"/>
                    <a:pt x="352960" y="1457573"/>
                    <a:pt x="355150" y="1460431"/>
                  </a:cubicBezTo>
                  <a:cubicBezTo>
                    <a:pt x="423540" y="1550442"/>
                    <a:pt x="502502" y="1556252"/>
                    <a:pt x="597657" y="1494149"/>
                  </a:cubicBezTo>
                  <a:cubicBezTo>
                    <a:pt x="658236" y="1455001"/>
                    <a:pt x="711957" y="1406519"/>
                    <a:pt x="767678" y="1360609"/>
                  </a:cubicBezTo>
                  <a:cubicBezTo>
                    <a:pt x="814160" y="1332319"/>
                    <a:pt x="860737" y="1303935"/>
                    <a:pt x="907124" y="1275265"/>
                  </a:cubicBezTo>
                  <a:cubicBezTo>
                    <a:pt x="943605" y="1252405"/>
                    <a:pt x="979705" y="1228973"/>
                    <a:pt x="1014566" y="1204113"/>
                  </a:cubicBezTo>
                  <a:cubicBezTo>
                    <a:pt x="1108006" y="1136866"/>
                    <a:pt x="1192779" y="1060190"/>
                    <a:pt x="1258120" y="963511"/>
                  </a:cubicBezTo>
                  <a:close/>
                  <a:moveTo>
                    <a:pt x="493072" y="152553"/>
                  </a:moveTo>
                  <a:cubicBezTo>
                    <a:pt x="481166" y="172079"/>
                    <a:pt x="469546" y="191320"/>
                    <a:pt x="458401" y="211417"/>
                  </a:cubicBezTo>
                  <a:cubicBezTo>
                    <a:pt x="455449" y="211608"/>
                    <a:pt x="452401" y="212084"/>
                    <a:pt x="449352" y="212941"/>
                  </a:cubicBezTo>
                  <a:cubicBezTo>
                    <a:pt x="447543" y="209989"/>
                    <a:pt x="445924" y="207607"/>
                    <a:pt x="443923" y="204940"/>
                  </a:cubicBezTo>
                  <a:cubicBezTo>
                    <a:pt x="456973" y="183890"/>
                    <a:pt x="473927" y="160649"/>
                    <a:pt x="493072" y="152553"/>
                  </a:cubicBezTo>
                  <a:close/>
                  <a:moveTo>
                    <a:pt x="264568" y="467354"/>
                  </a:moveTo>
                  <a:cubicBezTo>
                    <a:pt x="267139" y="458591"/>
                    <a:pt x="269902" y="449257"/>
                    <a:pt x="272569" y="439827"/>
                  </a:cubicBezTo>
                  <a:cubicBezTo>
                    <a:pt x="277141" y="442113"/>
                    <a:pt x="281998" y="444113"/>
                    <a:pt x="287142" y="445161"/>
                  </a:cubicBezTo>
                  <a:cubicBezTo>
                    <a:pt x="266187" y="489928"/>
                    <a:pt x="246470" y="536315"/>
                    <a:pt x="228563" y="583273"/>
                  </a:cubicBezTo>
                  <a:cubicBezTo>
                    <a:pt x="240469" y="544792"/>
                    <a:pt x="252280" y="505835"/>
                    <a:pt x="264568" y="467354"/>
                  </a:cubicBezTo>
                  <a:close/>
                  <a:moveTo>
                    <a:pt x="1128390" y="807778"/>
                  </a:moveTo>
                  <a:cubicBezTo>
                    <a:pt x="1143344" y="784251"/>
                    <a:pt x="1156679" y="759486"/>
                    <a:pt x="1168109" y="733673"/>
                  </a:cubicBezTo>
                  <a:cubicBezTo>
                    <a:pt x="1164109" y="758724"/>
                    <a:pt x="1148297" y="783965"/>
                    <a:pt x="1128390" y="807778"/>
                  </a:cubicBezTo>
                  <a:close/>
                  <a:moveTo>
                    <a:pt x="626708" y="1148773"/>
                  </a:moveTo>
                  <a:cubicBezTo>
                    <a:pt x="617374" y="1154869"/>
                    <a:pt x="607944" y="1161155"/>
                    <a:pt x="598419" y="1167442"/>
                  </a:cubicBezTo>
                  <a:cubicBezTo>
                    <a:pt x="605563" y="1157345"/>
                    <a:pt x="612992" y="1147534"/>
                    <a:pt x="620136" y="1137914"/>
                  </a:cubicBezTo>
                  <a:cubicBezTo>
                    <a:pt x="621850" y="1141629"/>
                    <a:pt x="624232" y="1145344"/>
                    <a:pt x="626708" y="1148773"/>
                  </a:cubicBezTo>
                  <a:close/>
                  <a:moveTo>
                    <a:pt x="313526" y="1353179"/>
                  </a:moveTo>
                  <a:cubicBezTo>
                    <a:pt x="322099" y="1351750"/>
                    <a:pt x="330100" y="1348988"/>
                    <a:pt x="337624" y="1345178"/>
                  </a:cubicBezTo>
                  <a:cubicBezTo>
                    <a:pt x="337529" y="1348988"/>
                    <a:pt x="337815" y="1352798"/>
                    <a:pt x="338101" y="1356608"/>
                  </a:cubicBezTo>
                  <a:cubicBezTo>
                    <a:pt x="329719" y="1355751"/>
                    <a:pt x="321432" y="1354703"/>
                    <a:pt x="313526" y="1353179"/>
                  </a:cubicBezTo>
                  <a:close/>
                  <a:moveTo>
                    <a:pt x="534125" y="1070668"/>
                  </a:moveTo>
                  <a:cubicBezTo>
                    <a:pt x="558414" y="1039902"/>
                    <a:pt x="586417" y="1001992"/>
                    <a:pt x="617278" y="965607"/>
                  </a:cubicBezTo>
                  <a:cubicBezTo>
                    <a:pt x="618421" y="965702"/>
                    <a:pt x="619279" y="965512"/>
                    <a:pt x="620612" y="965321"/>
                  </a:cubicBezTo>
                  <a:cubicBezTo>
                    <a:pt x="592894" y="1003326"/>
                    <a:pt x="564891" y="1041235"/>
                    <a:pt x="538126" y="1079621"/>
                  </a:cubicBezTo>
                  <a:cubicBezTo>
                    <a:pt x="536983" y="1076764"/>
                    <a:pt x="535649" y="1073811"/>
                    <a:pt x="534125" y="1070668"/>
                  </a:cubicBezTo>
                  <a:close/>
                  <a:moveTo>
                    <a:pt x="815017" y="687001"/>
                  </a:moveTo>
                  <a:cubicBezTo>
                    <a:pt x="814922" y="692430"/>
                    <a:pt x="814732" y="697859"/>
                    <a:pt x="814446" y="703574"/>
                  </a:cubicBezTo>
                  <a:cubicBezTo>
                    <a:pt x="810636" y="714909"/>
                    <a:pt x="802159" y="729482"/>
                    <a:pt x="793681" y="743293"/>
                  </a:cubicBezTo>
                  <a:cubicBezTo>
                    <a:pt x="789586" y="743008"/>
                    <a:pt x="785680" y="742817"/>
                    <a:pt x="781585" y="743674"/>
                  </a:cubicBezTo>
                  <a:cubicBezTo>
                    <a:pt x="774155" y="745198"/>
                    <a:pt x="767011" y="747389"/>
                    <a:pt x="759868" y="749485"/>
                  </a:cubicBezTo>
                  <a:cubicBezTo>
                    <a:pt x="775393" y="727196"/>
                    <a:pt x="791205" y="705098"/>
                    <a:pt x="807207" y="683095"/>
                  </a:cubicBezTo>
                  <a:cubicBezTo>
                    <a:pt x="810922" y="683476"/>
                    <a:pt x="813398" y="684905"/>
                    <a:pt x="815017" y="687001"/>
                  </a:cubicBezTo>
                  <a:close/>
                  <a:moveTo>
                    <a:pt x="433351" y="1013327"/>
                  </a:moveTo>
                  <a:cubicBezTo>
                    <a:pt x="433160" y="1013613"/>
                    <a:pt x="433065" y="1014280"/>
                    <a:pt x="432874" y="1014565"/>
                  </a:cubicBezTo>
                  <a:cubicBezTo>
                    <a:pt x="427350" y="1032472"/>
                    <a:pt x="433636" y="1049903"/>
                    <a:pt x="445066" y="1062000"/>
                  </a:cubicBezTo>
                  <a:cubicBezTo>
                    <a:pt x="441637" y="1066572"/>
                    <a:pt x="437637" y="1071906"/>
                    <a:pt x="433732" y="1077621"/>
                  </a:cubicBezTo>
                  <a:cubicBezTo>
                    <a:pt x="433636" y="1062476"/>
                    <a:pt x="424302" y="1048093"/>
                    <a:pt x="411348" y="1039521"/>
                  </a:cubicBezTo>
                  <a:cubicBezTo>
                    <a:pt x="418682" y="1030758"/>
                    <a:pt x="425731" y="1021804"/>
                    <a:pt x="433351" y="1013327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452" name="Freeform: Shape 7">
              <a:extLst>
                <a:ext uri="{FF2B5EF4-FFF2-40B4-BE49-F238E27FC236}">
                  <a16:creationId xmlns:a16="http://schemas.microsoft.com/office/drawing/2014/main" id="{84FE2F1C-7146-420C-BDB1-B1A86CD0DF66}"/>
                </a:ext>
              </a:extLst>
            </p:cNvPr>
            <p:cNvSpPr/>
            <p:nvPr/>
          </p:nvSpPr>
          <p:spPr>
            <a:xfrm>
              <a:off x="5839007" y="3367978"/>
              <a:ext cx="617010" cy="774764"/>
            </a:xfrm>
            <a:custGeom>
              <a:avLst/>
              <a:gdLst>
                <a:gd name="connsiteX0" fmla="*/ 615799 w 617010"/>
                <a:gd name="connsiteY0" fmla="*/ 27208 h 774764"/>
                <a:gd name="connsiteX1" fmla="*/ 614179 w 617010"/>
                <a:gd name="connsiteY1" fmla="*/ 21874 h 774764"/>
                <a:gd name="connsiteX2" fmla="*/ 575698 w 617010"/>
                <a:gd name="connsiteY2" fmla="*/ 3586 h 774764"/>
                <a:gd name="connsiteX3" fmla="*/ 535979 w 617010"/>
                <a:gd name="connsiteY3" fmla="*/ 61498 h 774764"/>
                <a:gd name="connsiteX4" fmla="*/ 492450 w 617010"/>
                <a:gd name="connsiteY4" fmla="*/ 129792 h 774764"/>
                <a:gd name="connsiteX5" fmla="*/ 304236 w 617010"/>
                <a:gd name="connsiteY5" fmla="*/ 393349 h 774764"/>
                <a:gd name="connsiteX6" fmla="*/ 18200 w 617010"/>
                <a:gd name="connsiteY6" fmla="*/ 719580 h 774764"/>
                <a:gd name="connsiteX7" fmla="*/ 674 w 617010"/>
                <a:gd name="connsiteY7" fmla="*/ 756727 h 774764"/>
                <a:gd name="connsiteX8" fmla="*/ 36774 w 617010"/>
                <a:gd name="connsiteY8" fmla="*/ 773682 h 774764"/>
                <a:gd name="connsiteX9" fmla="*/ 72493 w 617010"/>
                <a:gd name="connsiteY9" fmla="*/ 748346 h 774764"/>
                <a:gd name="connsiteX10" fmla="*/ 602083 w 617010"/>
                <a:gd name="connsiteY10" fmla="*/ 85120 h 774764"/>
                <a:gd name="connsiteX11" fmla="*/ 615799 w 617010"/>
                <a:gd name="connsiteY11" fmla="*/ 27208 h 77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7010" h="774764">
                  <a:moveTo>
                    <a:pt x="615799" y="27208"/>
                  </a:moveTo>
                  <a:cubicBezTo>
                    <a:pt x="615418" y="25398"/>
                    <a:pt x="614846" y="23588"/>
                    <a:pt x="614179" y="21874"/>
                  </a:cubicBezTo>
                  <a:cubicBezTo>
                    <a:pt x="607988" y="5491"/>
                    <a:pt x="592367" y="-6225"/>
                    <a:pt x="575698" y="3586"/>
                  </a:cubicBezTo>
                  <a:cubicBezTo>
                    <a:pt x="557601" y="14254"/>
                    <a:pt x="546647" y="44257"/>
                    <a:pt x="535979" y="61498"/>
                  </a:cubicBezTo>
                  <a:cubicBezTo>
                    <a:pt x="521692" y="84453"/>
                    <a:pt x="507214" y="107218"/>
                    <a:pt x="492450" y="129792"/>
                  </a:cubicBezTo>
                  <a:cubicBezTo>
                    <a:pt x="433490" y="220279"/>
                    <a:pt x="370625" y="308195"/>
                    <a:pt x="304236" y="393349"/>
                  </a:cubicBezTo>
                  <a:cubicBezTo>
                    <a:pt x="215177" y="507363"/>
                    <a:pt x="119641" y="616424"/>
                    <a:pt x="18200" y="719580"/>
                  </a:cubicBezTo>
                  <a:cubicBezTo>
                    <a:pt x="8104" y="729772"/>
                    <a:pt x="-2850" y="742821"/>
                    <a:pt x="674" y="756727"/>
                  </a:cubicBezTo>
                  <a:cubicBezTo>
                    <a:pt x="4294" y="771110"/>
                    <a:pt x="22486" y="777492"/>
                    <a:pt x="36774" y="773682"/>
                  </a:cubicBezTo>
                  <a:cubicBezTo>
                    <a:pt x="51061" y="769872"/>
                    <a:pt x="62110" y="758823"/>
                    <a:pt x="72493" y="748346"/>
                  </a:cubicBezTo>
                  <a:cubicBezTo>
                    <a:pt x="271756" y="545844"/>
                    <a:pt x="474257" y="338866"/>
                    <a:pt x="602083" y="85120"/>
                  </a:cubicBezTo>
                  <a:cubicBezTo>
                    <a:pt x="610750" y="67498"/>
                    <a:pt x="620466" y="46924"/>
                    <a:pt x="615799" y="27208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3" name="Freeform: Shape 8">
              <a:extLst>
                <a:ext uri="{FF2B5EF4-FFF2-40B4-BE49-F238E27FC236}">
                  <a16:creationId xmlns:a16="http://schemas.microsoft.com/office/drawing/2014/main" id="{5212E75C-AEE3-4D8A-AE61-A9918213B802}"/>
                </a:ext>
              </a:extLst>
            </p:cNvPr>
            <p:cNvSpPr/>
            <p:nvPr/>
          </p:nvSpPr>
          <p:spPr>
            <a:xfrm>
              <a:off x="5628273" y="3192422"/>
              <a:ext cx="523457" cy="804605"/>
            </a:xfrm>
            <a:custGeom>
              <a:avLst/>
              <a:gdLst>
                <a:gd name="connsiteX0" fmla="*/ 133018 w 523457"/>
                <a:gd name="connsiteY0" fmla="*/ 623769 h 804605"/>
                <a:gd name="connsiteX1" fmla="*/ 281227 w 523457"/>
                <a:gd name="connsiteY1" fmla="*/ 395359 h 804605"/>
                <a:gd name="connsiteX2" fmla="*/ 517923 w 523457"/>
                <a:gd name="connsiteY2" fmla="*/ 59603 h 804605"/>
                <a:gd name="connsiteX3" fmla="*/ 522114 w 523457"/>
                <a:gd name="connsiteY3" fmla="*/ 21312 h 804605"/>
                <a:gd name="connsiteX4" fmla="*/ 431912 w 523457"/>
                <a:gd name="connsiteY4" fmla="*/ 34552 h 804605"/>
                <a:gd name="connsiteX5" fmla="*/ 352474 w 523457"/>
                <a:gd name="connsiteY5" fmla="*/ 132755 h 804605"/>
                <a:gd name="connsiteX6" fmla="*/ 5668 w 523457"/>
                <a:gd name="connsiteY6" fmla="*/ 752832 h 804605"/>
                <a:gd name="connsiteX7" fmla="*/ 11955 w 523457"/>
                <a:gd name="connsiteY7" fmla="*/ 802743 h 804605"/>
                <a:gd name="connsiteX8" fmla="*/ 38911 w 523457"/>
                <a:gd name="connsiteY8" fmla="*/ 797219 h 804605"/>
                <a:gd name="connsiteX9" fmla="*/ 55103 w 523457"/>
                <a:gd name="connsiteY9" fmla="*/ 773311 h 804605"/>
                <a:gd name="connsiteX10" fmla="*/ 133018 w 523457"/>
                <a:gd name="connsiteY10" fmla="*/ 623769 h 804605"/>
                <a:gd name="connsiteX11" fmla="*/ 340186 w 523457"/>
                <a:gd name="connsiteY11" fmla="*/ 256770 h 804605"/>
                <a:gd name="connsiteX12" fmla="*/ 398860 w 523457"/>
                <a:gd name="connsiteY12" fmla="*/ 179713 h 804605"/>
                <a:gd name="connsiteX13" fmla="*/ 439246 w 523457"/>
                <a:gd name="connsiteY13" fmla="*/ 118944 h 804605"/>
                <a:gd name="connsiteX14" fmla="*/ 340186 w 523457"/>
                <a:gd name="connsiteY14" fmla="*/ 256770 h 80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3457" h="804605">
                  <a:moveTo>
                    <a:pt x="133018" y="623769"/>
                  </a:moveTo>
                  <a:cubicBezTo>
                    <a:pt x="176833" y="543949"/>
                    <a:pt x="224553" y="466511"/>
                    <a:pt x="281227" y="395359"/>
                  </a:cubicBezTo>
                  <a:cubicBezTo>
                    <a:pt x="367047" y="287441"/>
                    <a:pt x="475060" y="190572"/>
                    <a:pt x="517923" y="59603"/>
                  </a:cubicBezTo>
                  <a:cubicBezTo>
                    <a:pt x="522019" y="47220"/>
                    <a:pt x="525448" y="33981"/>
                    <a:pt x="522114" y="21312"/>
                  </a:cubicBezTo>
                  <a:cubicBezTo>
                    <a:pt x="509827" y="-25932"/>
                    <a:pt x="451438" y="17693"/>
                    <a:pt x="431912" y="34552"/>
                  </a:cubicBezTo>
                  <a:cubicBezTo>
                    <a:pt x="399908" y="62175"/>
                    <a:pt x="375715" y="97798"/>
                    <a:pt x="352474" y="132755"/>
                  </a:cubicBezTo>
                  <a:cubicBezTo>
                    <a:pt x="221314" y="330494"/>
                    <a:pt x="91393" y="531567"/>
                    <a:pt x="5668" y="752832"/>
                  </a:cubicBezTo>
                  <a:cubicBezTo>
                    <a:pt x="-999" y="770073"/>
                    <a:pt x="-4809" y="794742"/>
                    <a:pt x="11955" y="802743"/>
                  </a:cubicBezTo>
                  <a:cubicBezTo>
                    <a:pt x="20718" y="806934"/>
                    <a:pt x="31576" y="803601"/>
                    <a:pt x="38911" y="797219"/>
                  </a:cubicBezTo>
                  <a:cubicBezTo>
                    <a:pt x="46245" y="790837"/>
                    <a:pt x="50722" y="781979"/>
                    <a:pt x="55103" y="773311"/>
                  </a:cubicBezTo>
                  <a:cubicBezTo>
                    <a:pt x="80344" y="723210"/>
                    <a:pt x="105967" y="673013"/>
                    <a:pt x="133018" y="623769"/>
                  </a:cubicBezTo>
                  <a:close/>
                  <a:moveTo>
                    <a:pt x="340186" y="256770"/>
                  </a:moveTo>
                  <a:cubicBezTo>
                    <a:pt x="359427" y="230958"/>
                    <a:pt x="378953" y="205431"/>
                    <a:pt x="398860" y="179713"/>
                  </a:cubicBezTo>
                  <a:cubicBezTo>
                    <a:pt x="412291" y="162378"/>
                    <a:pt x="425149" y="140375"/>
                    <a:pt x="439246" y="118944"/>
                  </a:cubicBezTo>
                  <a:cubicBezTo>
                    <a:pt x="413434" y="166569"/>
                    <a:pt x="377334" y="212860"/>
                    <a:pt x="340186" y="256770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4" name="Freeform: Shape 9">
              <a:extLst>
                <a:ext uri="{FF2B5EF4-FFF2-40B4-BE49-F238E27FC236}">
                  <a16:creationId xmlns:a16="http://schemas.microsoft.com/office/drawing/2014/main" id="{A170589E-F8ED-4837-BA26-7839225EEE0A}"/>
                </a:ext>
              </a:extLst>
            </p:cNvPr>
            <p:cNvSpPr/>
            <p:nvPr/>
          </p:nvSpPr>
          <p:spPr>
            <a:xfrm>
              <a:off x="5723190" y="2824834"/>
              <a:ext cx="326210" cy="174444"/>
            </a:xfrm>
            <a:custGeom>
              <a:avLst/>
              <a:gdLst>
                <a:gd name="connsiteX0" fmla="*/ 326041 w 326210"/>
                <a:gd name="connsiteY0" fmla="*/ 146870 h 174444"/>
                <a:gd name="connsiteX1" fmla="*/ 215647 w 326210"/>
                <a:gd name="connsiteY1" fmla="*/ 4853 h 174444"/>
                <a:gd name="connsiteX2" fmla="*/ 55246 w 326210"/>
                <a:gd name="connsiteY2" fmla="*/ 61622 h 174444"/>
                <a:gd name="connsiteX3" fmla="*/ 46483 w 326210"/>
                <a:gd name="connsiteY3" fmla="*/ 78576 h 174444"/>
                <a:gd name="connsiteX4" fmla="*/ 1620 w 326210"/>
                <a:gd name="connsiteY4" fmla="*/ 140012 h 174444"/>
                <a:gd name="connsiteX5" fmla="*/ 34291 w 326210"/>
                <a:gd name="connsiteY5" fmla="*/ 171921 h 174444"/>
                <a:gd name="connsiteX6" fmla="*/ 160402 w 326210"/>
                <a:gd name="connsiteY6" fmla="*/ 132488 h 174444"/>
                <a:gd name="connsiteX7" fmla="*/ 292323 w 326210"/>
                <a:gd name="connsiteY7" fmla="*/ 173445 h 174444"/>
                <a:gd name="connsiteX8" fmla="*/ 326041 w 326210"/>
                <a:gd name="connsiteY8" fmla="*/ 146870 h 17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210" h="174444">
                  <a:moveTo>
                    <a:pt x="326041" y="146870"/>
                  </a:moveTo>
                  <a:cubicBezTo>
                    <a:pt x="319469" y="84196"/>
                    <a:pt x="277750" y="23331"/>
                    <a:pt x="215647" y="4853"/>
                  </a:cubicBezTo>
                  <a:cubicBezTo>
                    <a:pt x="154115" y="-13435"/>
                    <a:pt x="99918" y="23141"/>
                    <a:pt x="55246" y="61622"/>
                  </a:cubicBezTo>
                  <a:cubicBezTo>
                    <a:pt x="49531" y="66575"/>
                    <a:pt x="46864" y="72575"/>
                    <a:pt x="46483" y="78576"/>
                  </a:cubicBezTo>
                  <a:cubicBezTo>
                    <a:pt x="26290" y="96483"/>
                    <a:pt x="10288" y="117533"/>
                    <a:pt x="1620" y="140012"/>
                  </a:cubicBezTo>
                  <a:cubicBezTo>
                    <a:pt x="-6000" y="159539"/>
                    <a:pt x="14669" y="180779"/>
                    <a:pt x="34291" y="171921"/>
                  </a:cubicBezTo>
                  <a:cubicBezTo>
                    <a:pt x="77629" y="152490"/>
                    <a:pt x="110110" y="128201"/>
                    <a:pt x="160402" y="132488"/>
                  </a:cubicBezTo>
                  <a:cubicBezTo>
                    <a:pt x="206884" y="136488"/>
                    <a:pt x="247651" y="162301"/>
                    <a:pt x="292323" y="173445"/>
                  </a:cubicBezTo>
                  <a:cubicBezTo>
                    <a:pt x="310420" y="177922"/>
                    <a:pt x="328137" y="167063"/>
                    <a:pt x="326041" y="146870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5" name="Freeform: Shape 10">
              <a:extLst>
                <a:ext uri="{FF2B5EF4-FFF2-40B4-BE49-F238E27FC236}">
                  <a16:creationId xmlns:a16="http://schemas.microsoft.com/office/drawing/2014/main" id="{DFE8A704-2C1B-4F7A-BF9D-9827C77B0D19}"/>
                </a:ext>
              </a:extLst>
            </p:cNvPr>
            <p:cNvSpPr/>
            <p:nvPr/>
          </p:nvSpPr>
          <p:spPr>
            <a:xfrm>
              <a:off x="6195912" y="3202633"/>
              <a:ext cx="190551" cy="125034"/>
            </a:xfrm>
            <a:custGeom>
              <a:avLst/>
              <a:gdLst>
                <a:gd name="connsiteX0" fmla="*/ 189075 w 190551"/>
                <a:gd name="connsiteY0" fmla="*/ 103685 h 125034"/>
                <a:gd name="connsiteX1" fmla="*/ 190314 w 190551"/>
                <a:gd name="connsiteY1" fmla="*/ 89302 h 125034"/>
                <a:gd name="connsiteX2" fmla="*/ 166501 w 190551"/>
                <a:gd name="connsiteY2" fmla="*/ 50250 h 125034"/>
                <a:gd name="connsiteX3" fmla="*/ 79157 w 190551"/>
                <a:gd name="connsiteY3" fmla="*/ 5006 h 125034"/>
                <a:gd name="connsiteX4" fmla="*/ 4 w 190551"/>
                <a:gd name="connsiteY4" fmla="*/ 23103 h 125034"/>
                <a:gd name="connsiteX5" fmla="*/ 22864 w 190551"/>
                <a:gd name="connsiteY5" fmla="*/ 52250 h 125034"/>
                <a:gd name="connsiteX6" fmla="*/ 60678 w 190551"/>
                <a:gd name="connsiteY6" fmla="*/ 61965 h 125034"/>
                <a:gd name="connsiteX7" fmla="*/ 123448 w 190551"/>
                <a:gd name="connsiteY7" fmla="*/ 97684 h 125034"/>
                <a:gd name="connsiteX8" fmla="*/ 167644 w 190551"/>
                <a:gd name="connsiteY8" fmla="*/ 124735 h 125034"/>
                <a:gd name="connsiteX9" fmla="*/ 189075 w 190551"/>
                <a:gd name="connsiteY9" fmla="*/ 103685 h 1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51" h="125034">
                  <a:moveTo>
                    <a:pt x="189075" y="103685"/>
                  </a:moveTo>
                  <a:cubicBezTo>
                    <a:pt x="190409" y="99018"/>
                    <a:pt x="190885" y="94065"/>
                    <a:pt x="190314" y="89302"/>
                  </a:cubicBezTo>
                  <a:cubicBezTo>
                    <a:pt x="188313" y="73872"/>
                    <a:pt x="177836" y="60822"/>
                    <a:pt x="166501" y="50250"/>
                  </a:cubicBezTo>
                  <a:cubicBezTo>
                    <a:pt x="142212" y="27580"/>
                    <a:pt x="111542" y="11959"/>
                    <a:pt x="79157" y="5006"/>
                  </a:cubicBezTo>
                  <a:cubicBezTo>
                    <a:pt x="60678" y="1101"/>
                    <a:pt x="-568" y="-10139"/>
                    <a:pt x="4" y="23103"/>
                  </a:cubicBezTo>
                  <a:cubicBezTo>
                    <a:pt x="290" y="36153"/>
                    <a:pt x="10958" y="46916"/>
                    <a:pt x="22864" y="52250"/>
                  </a:cubicBezTo>
                  <a:cubicBezTo>
                    <a:pt x="34770" y="57584"/>
                    <a:pt x="48010" y="58917"/>
                    <a:pt x="60678" y="61965"/>
                  </a:cubicBezTo>
                  <a:cubicBezTo>
                    <a:pt x="84300" y="67776"/>
                    <a:pt x="106303" y="80253"/>
                    <a:pt x="123448" y="97684"/>
                  </a:cubicBezTo>
                  <a:cubicBezTo>
                    <a:pt x="136116" y="110543"/>
                    <a:pt x="149832" y="127497"/>
                    <a:pt x="167644" y="124735"/>
                  </a:cubicBezTo>
                  <a:cubicBezTo>
                    <a:pt x="178217" y="123211"/>
                    <a:pt x="185932" y="114162"/>
                    <a:pt x="189075" y="10368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6" name="Freeform: Shape 11">
              <a:extLst>
                <a:ext uri="{FF2B5EF4-FFF2-40B4-BE49-F238E27FC236}">
                  <a16:creationId xmlns:a16="http://schemas.microsoft.com/office/drawing/2014/main" id="{C04812C9-7869-4E4D-ABAD-09D02E674917}"/>
                </a:ext>
              </a:extLst>
            </p:cNvPr>
            <p:cNvSpPr/>
            <p:nvPr/>
          </p:nvSpPr>
          <p:spPr>
            <a:xfrm>
              <a:off x="6580058" y="3392391"/>
              <a:ext cx="169963" cy="239528"/>
            </a:xfrm>
            <a:custGeom>
              <a:avLst/>
              <a:gdLst>
                <a:gd name="connsiteX0" fmla="*/ 139924 w 169963"/>
                <a:gd name="connsiteY0" fmla="*/ 225965 h 239528"/>
                <a:gd name="connsiteX1" fmla="*/ 153735 w 169963"/>
                <a:gd name="connsiteY1" fmla="*/ 85472 h 239528"/>
                <a:gd name="connsiteX2" fmla="*/ 46579 w 169963"/>
                <a:gd name="connsiteY2" fmla="*/ 2414 h 239528"/>
                <a:gd name="connsiteX3" fmla="*/ 13146 w 169963"/>
                <a:gd name="connsiteY3" fmla="*/ 61373 h 239528"/>
                <a:gd name="connsiteX4" fmla="*/ 45531 w 169963"/>
                <a:gd name="connsiteY4" fmla="*/ 87091 h 239528"/>
                <a:gd name="connsiteX5" fmla="*/ 93537 w 169963"/>
                <a:gd name="connsiteY5" fmla="*/ 199962 h 239528"/>
                <a:gd name="connsiteX6" fmla="*/ 100204 w 169963"/>
                <a:gd name="connsiteY6" fmla="*/ 235300 h 239528"/>
                <a:gd name="connsiteX7" fmla="*/ 138114 w 169963"/>
                <a:gd name="connsiteY7" fmla="*/ 227680 h 239528"/>
                <a:gd name="connsiteX8" fmla="*/ 139924 w 169963"/>
                <a:gd name="connsiteY8" fmla="*/ 225965 h 23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963" h="239528">
                  <a:moveTo>
                    <a:pt x="139924" y="225965"/>
                  </a:moveTo>
                  <a:cubicBezTo>
                    <a:pt x="175833" y="190723"/>
                    <a:pt x="178405" y="129668"/>
                    <a:pt x="153735" y="85472"/>
                  </a:cubicBezTo>
                  <a:cubicBezTo>
                    <a:pt x="131256" y="45276"/>
                    <a:pt x="89822" y="16606"/>
                    <a:pt x="46579" y="2414"/>
                  </a:cubicBezTo>
                  <a:cubicBezTo>
                    <a:pt x="7145" y="-10540"/>
                    <a:pt x="-16096" y="31465"/>
                    <a:pt x="13146" y="61373"/>
                  </a:cubicBezTo>
                  <a:cubicBezTo>
                    <a:pt x="22766" y="71279"/>
                    <a:pt x="34863" y="78328"/>
                    <a:pt x="45531" y="87091"/>
                  </a:cubicBezTo>
                  <a:cubicBezTo>
                    <a:pt x="78392" y="114047"/>
                    <a:pt x="96871" y="157576"/>
                    <a:pt x="93537" y="199962"/>
                  </a:cubicBezTo>
                  <a:cubicBezTo>
                    <a:pt x="92584" y="212440"/>
                    <a:pt x="90679" y="227204"/>
                    <a:pt x="100204" y="235300"/>
                  </a:cubicBezTo>
                  <a:cubicBezTo>
                    <a:pt x="110968" y="244444"/>
                    <a:pt x="127732" y="237300"/>
                    <a:pt x="138114" y="227680"/>
                  </a:cubicBezTo>
                  <a:cubicBezTo>
                    <a:pt x="138685" y="227108"/>
                    <a:pt x="139352" y="226537"/>
                    <a:pt x="139924" y="22596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7" name="Freeform: Shape 12">
              <a:extLst>
                <a:ext uri="{FF2B5EF4-FFF2-40B4-BE49-F238E27FC236}">
                  <a16:creationId xmlns:a16="http://schemas.microsoft.com/office/drawing/2014/main" id="{7E0F50AD-6E17-40A7-B8DB-77FA36AC68DE}"/>
                </a:ext>
              </a:extLst>
            </p:cNvPr>
            <p:cNvSpPr/>
            <p:nvPr/>
          </p:nvSpPr>
          <p:spPr>
            <a:xfrm>
              <a:off x="5937531" y="3362383"/>
              <a:ext cx="396009" cy="568509"/>
            </a:xfrm>
            <a:custGeom>
              <a:avLst/>
              <a:gdLst>
                <a:gd name="connsiteX0" fmla="*/ 43311 w 396009"/>
                <a:gd name="connsiteY0" fmla="*/ 557535 h 568509"/>
                <a:gd name="connsiteX1" fmla="*/ 84650 w 396009"/>
                <a:gd name="connsiteY1" fmla="*/ 485621 h 568509"/>
                <a:gd name="connsiteX2" fmla="*/ 261148 w 396009"/>
                <a:gd name="connsiteY2" fmla="*/ 251878 h 568509"/>
                <a:gd name="connsiteX3" fmla="*/ 394212 w 396009"/>
                <a:gd name="connsiteY3" fmla="*/ 59378 h 568509"/>
                <a:gd name="connsiteX4" fmla="*/ 384116 w 396009"/>
                <a:gd name="connsiteY4" fmla="*/ 30231 h 568509"/>
                <a:gd name="connsiteX5" fmla="*/ 356684 w 396009"/>
                <a:gd name="connsiteY5" fmla="*/ 608 h 568509"/>
                <a:gd name="connsiteX6" fmla="*/ 209618 w 396009"/>
                <a:gd name="connsiteY6" fmla="*/ 163962 h 568509"/>
                <a:gd name="connsiteX7" fmla="*/ 43311 w 396009"/>
                <a:gd name="connsiteY7" fmla="*/ 457808 h 568509"/>
                <a:gd name="connsiteX8" fmla="*/ 40263 w 396009"/>
                <a:gd name="connsiteY8" fmla="*/ 461809 h 568509"/>
                <a:gd name="connsiteX9" fmla="*/ 35215 w 396009"/>
                <a:gd name="connsiteY9" fmla="*/ 472001 h 568509"/>
                <a:gd name="connsiteX10" fmla="*/ 3592 w 396009"/>
                <a:gd name="connsiteY10" fmla="*/ 527912 h 568509"/>
                <a:gd name="connsiteX11" fmla="*/ 43311 w 396009"/>
                <a:gd name="connsiteY11" fmla="*/ 557535 h 56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009" h="568509">
                  <a:moveTo>
                    <a:pt x="43311" y="557535"/>
                  </a:moveTo>
                  <a:cubicBezTo>
                    <a:pt x="57122" y="533532"/>
                    <a:pt x="70838" y="509529"/>
                    <a:pt x="84650" y="485621"/>
                  </a:cubicBezTo>
                  <a:cubicBezTo>
                    <a:pt x="146562" y="409897"/>
                    <a:pt x="196664" y="325697"/>
                    <a:pt x="261148" y="251878"/>
                  </a:cubicBezTo>
                  <a:cubicBezTo>
                    <a:pt x="313631" y="191775"/>
                    <a:pt x="365351" y="134816"/>
                    <a:pt x="394212" y="59378"/>
                  </a:cubicBezTo>
                  <a:cubicBezTo>
                    <a:pt x="399165" y="46519"/>
                    <a:pt x="393260" y="35756"/>
                    <a:pt x="384116" y="30231"/>
                  </a:cubicBezTo>
                  <a:cubicBezTo>
                    <a:pt x="386687" y="14705"/>
                    <a:pt x="374305" y="-3583"/>
                    <a:pt x="356684" y="608"/>
                  </a:cubicBezTo>
                  <a:cubicBezTo>
                    <a:pt x="282579" y="18325"/>
                    <a:pt x="245431" y="103478"/>
                    <a:pt x="209618" y="163962"/>
                  </a:cubicBezTo>
                  <a:cubicBezTo>
                    <a:pt x="152277" y="260641"/>
                    <a:pt x="98461" y="359701"/>
                    <a:pt x="43311" y="457808"/>
                  </a:cubicBezTo>
                  <a:cubicBezTo>
                    <a:pt x="42263" y="459142"/>
                    <a:pt x="41311" y="460475"/>
                    <a:pt x="40263" y="461809"/>
                  </a:cubicBezTo>
                  <a:cubicBezTo>
                    <a:pt x="37501" y="465143"/>
                    <a:pt x="35977" y="468667"/>
                    <a:pt x="35215" y="472001"/>
                  </a:cubicBezTo>
                  <a:cubicBezTo>
                    <a:pt x="24737" y="490670"/>
                    <a:pt x="14260" y="509339"/>
                    <a:pt x="3592" y="527912"/>
                  </a:cubicBezTo>
                  <a:cubicBezTo>
                    <a:pt x="-12029" y="555154"/>
                    <a:pt x="27404" y="585158"/>
                    <a:pt x="43311" y="55753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8" name="Freeform: Shape 13">
              <a:extLst>
                <a:ext uri="{FF2B5EF4-FFF2-40B4-BE49-F238E27FC236}">
                  <a16:creationId xmlns:a16="http://schemas.microsoft.com/office/drawing/2014/main" id="{73E92EC4-7FED-4BA1-8E3B-F080E9256AD2}"/>
                </a:ext>
              </a:extLst>
            </p:cNvPr>
            <p:cNvSpPr/>
            <p:nvPr/>
          </p:nvSpPr>
          <p:spPr>
            <a:xfrm>
              <a:off x="5424554" y="3611403"/>
              <a:ext cx="1014535" cy="697042"/>
            </a:xfrm>
            <a:custGeom>
              <a:avLst/>
              <a:gdLst>
                <a:gd name="connsiteX0" fmla="*/ 1014535 w 1014535"/>
                <a:gd name="connsiteY0" fmla="*/ 365855 h 697042"/>
                <a:gd name="connsiteX1" fmla="*/ 907093 w 1014535"/>
                <a:gd name="connsiteY1" fmla="*/ 437007 h 697042"/>
                <a:gd name="connsiteX2" fmla="*/ 767647 w 1014535"/>
                <a:gd name="connsiteY2" fmla="*/ 522351 h 697042"/>
                <a:gd name="connsiteX3" fmla="*/ 597626 w 1014535"/>
                <a:gd name="connsiteY3" fmla="*/ 655891 h 697042"/>
                <a:gd name="connsiteX4" fmla="*/ 355119 w 1014535"/>
                <a:gd name="connsiteY4" fmla="*/ 622173 h 697042"/>
                <a:gd name="connsiteX5" fmla="*/ 350928 w 1014535"/>
                <a:gd name="connsiteY5" fmla="*/ 613505 h 697042"/>
                <a:gd name="connsiteX6" fmla="*/ 345213 w 1014535"/>
                <a:gd name="connsiteY6" fmla="*/ 607981 h 697042"/>
                <a:gd name="connsiteX7" fmla="*/ 341975 w 1014535"/>
                <a:gd name="connsiteY7" fmla="*/ 607504 h 697042"/>
                <a:gd name="connsiteX8" fmla="*/ 309399 w 1014535"/>
                <a:gd name="connsiteY8" fmla="*/ 606743 h 697042"/>
                <a:gd name="connsiteX9" fmla="*/ 179383 w 1014535"/>
                <a:gd name="connsiteY9" fmla="*/ 514731 h 697042"/>
                <a:gd name="connsiteX10" fmla="*/ 49653 w 1014535"/>
                <a:gd name="connsiteY10" fmla="*/ 448628 h 697042"/>
                <a:gd name="connsiteX11" fmla="*/ 19839 w 1014535"/>
                <a:gd name="connsiteY11" fmla="*/ 159734 h 697042"/>
                <a:gd name="connsiteX12" fmla="*/ 63369 w 1014535"/>
                <a:gd name="connsiteY12" fmla="*/ 0 h 697042"/>
                <a:gd name="connsiteX13" fmla="*/ 64702 w 1014535"/>
                <a:gd name="connsiteY13" fmla="*/ 328422 h 697042"/>
                <a:gd name="connsiteX14" fmla="*/ 241867 w 1014535"/>
                <a:gd name="connsiteY14" fmla="*/ 461296 h 697042"/>
                <a:gd name="connsiteX15" fmla="*/ 335403 w 1014535"/>
                <a:gd name="connsiteY15" fmla="*/ 531400 h 697042"/>
                <a:gd name="connsiteX16" fmla="*/ 423795 w 1014535"/>
                <a:gd name="connsiteY16" fmla="*/ 643128 h 697042"/>
                <a:gd name="connsiteX17" fmla="*/ 759170 w 1014535"/>
                <a:gd name="connsiteY17" fmla="*/ 490252 h 697042"/>
                <a:gd name="connsiteX18" fmla="*/ 1014535 w 1014535"/>
                <a:gd name="connsiteY18" fmla="*/ 365855 h 697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4535" h="697042">
                  <a:moveTo>
                    <a:pt x="1014535" y="365855"/>
                  </a:moveTo>
                  <a:cubicBezTo>
                    <a:pt x="979674" y="390715"/>
                    <a:pt x="943574" y="414147"/>
                    <a:pt x="907093" y="437007"/>
                  </a:cubicBezTo>
                  <a:cubicBezTo>
                    <a:pt x="860611" y="465773"/>
                    <a:pt x="814129" y="494062"/>
                    <a:pt x="767647" y="522351"/>
                  </a:cubicBezTo>
                  <a:cubicBezTo>
                    <a:pt x="711926" y="568261"/>
                    <a:pt x="658110" y="616744"/>
                    <a:pt x="597626" y="655891"/>
                  </a:cubicBezTo>
                  <a:cubicBezTo>
                    <a:pt x="502471" y="717995"/>
                    <a:pt x="423509" y="712184"/>
                    <a:pt x="355119" y="622173"/>
                  </a:cubicBezTo>
                  <a:cubicBezTo>
                    <a:pt x="352929" y="619315"/>
                    <a:pt x="351595" y="616363"/>
                    <a:pt x="350928" y="613505"/>
                  </a:cubicBezTo>
                  <a:cubicBezTo>
                    <a:pt x="348833" y="611505"/>
                    <a:pt x="347214" y="609505"/>
                    <a:pt x="345213" y="607981"/>
                  </a:cubicBezTo>
                  <a:cubicBezTo>
                    <a:pt x="344070" y="607886"/>
                    <a:pt x="343118" y="607600"/>
                    <a:pt x="341975" y="607504"/>
                  </a:cubicBezTo>
                  <a:cubicBezTo>
                    <a:pt x="331212" y="606076"/>
                    <a:pt x="320258" y="607409"/>
                    <a:pt x="309399" y="606743"/>
                  </a:cubicBezTo>
                  <a:cubicBezTo>
                    <a:pt x="240438" y="601218"/>
                    <a:pt x="190623" y="567119"/>
                    <a:pt x="179383" y="514731"/>
                  </a:cubicBezTo>
                  <a:cubicBezTo>
                    <a:pt x="131377" y="518636"/>
                    <a:pt x="85752" y="496253"/>
                    <a:pt x="49653" y="448628"/>
                  </a:cubicBezTo>
                  <a:cubicBezTo>
                    <a:pt x="-15022" y="362140"/>
                    <a:pt x="-6831" y="258508"/>
                    <a:pt x="19839" y="159734"/>
                  </a:cubicBezTo>
                  <a:cubicBezTo>
                    <a:pt x="34127" y="106490"/>
                    <a:pt x="48605" y="52959"/>
                    <a:pt x="63369" y="0"/>
                  </a:cubicBezTo>
                  <a:cubicBezTo>
                    <a:pt x="39842" y="150971"/>
                    <a:pt x="32603" y="281749"/>
                    <a:pt x="64702" y="328422"/>
                  </a:cubicBezTo>
                  <a:cubicBezTo>
                    <a:pt x="157571" y="463201"/>
                    <a:pt x="243582" y="433292"/>
                    <a:pt x="241867" y="461296"/>
                  </a:cubicBezTo>
                  <a:cubicBezTo>
                    <a:pt x="240153" y="489299"/>
                    <a:pt x="253773" y="507016"/>
                    <a:pt x="335403" y="531400"/>
                  </a:cubicBezTo>
                  <a:cubicBezTo>
                    <a:pt x="417222" y="556070"/>
                    <a:pt x="373407" y="621887"/>
                    <a:pt x="423795" y="643128"/>
                  </a:cubicBezTo>
                  <a:cubicBezTo>
                    <a:pt x="473991" y="664654"/>
                    <a:pt x="576671" y="619887"/>
                    <a:pt x="759170" y="490252"/>
                  </a:cubicBezTo>
                  <a:cubicBezTo>
                    <a:pt x="849848" y="426434"/>
                    <a:pt x="943002" y="388048"/>
                    <a:pt x="1014535" y="365855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9" name="Freeform: Shape 14">
              <a:extLst>
                <a:ext uri="{FF2B5EF4-FFF2-40B4-BE49-F238E27FC236}">
                  <a16:creationId xmlns:a16="http://schemas.microsoft.com/office/drawing/2014/main" id="{6AD7EB86-BC02-4D9E-9983-D34DE5043AA7}"/>
                </a:ext>
              </a:extLst>
            </p:cNvPr>
            <p:cNvSpPr/>
            <p:nvPr/>
          </p:nvSpPr>
          <p:spPr>
            <a:xfrm>
              <a:off x="6479558" y="2597181"/>
              <a:ext cx="117318" cy="219742"/>
            </a:xfrm>
            <a:custGeom>
              <a:avLst/>
              <a:gdLst>
                <a:gd name="connsiteX0" fmla="*/ 19729 w 117318"/>
                <a:gd name="connsiteY0" fmla="*/ 0 h 219742"/>
                <a:gd name="connsiteX1" fmla="*/ 116599 w 117318"/>
                <a:gd name="connsiteY1" fmla="*/ 98965 h 219742"/>
                <a:gd name="connsiteX2" fmla="*/ 68021 w 117318"/>
                <a:gd name="connsiteY2" fmla="*/ 219742 h 219742"/>
                <a:gd name="connsiteX3" fmla="*/ 69926 w 117318"/>
                <a:gd name="connsiteY3" fmla="*/ 91631 h 219742"/>
                <a:gd name="connsiteX4" fmla="*/ 19729 w 117318"/>
                <a:gd name="connsiteY4" fmla="*/ 0 h 2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18" h="219742">
                  <a:moveTo>
                    <a:pt x="19729" y="0"/>
                  </a:moveTo>
                  <a:cubicBezTo>
                    <a:pt x="23635" y="0"/>
                    <a:pt x="126885" y="26098"/>
                    <a:pt x="116599" y="98965"/>
                  </a:cubicBezTo>
                  <a:cubicBezTo>
                    <a:pt x="106312" y="171926"/>
                    <a:pt x="86881" y="219932"/>
                    <a:pt x="68021" y="219742"/>
                  </a:cubicBezTo>
                  <a:cubicBezTo>
                    <a:pt x="49162" y="219551"/>
                    <a:pt x="88024" y="129540"/>
                    <a:pt x="69926" y="91631"/>
                  </a:cubicBezTo>
                  <a:cubicBezTo>
                    <a:pt x="51829" y="53626"/>
                    <a:pt x="-39516" y="0"/>
                    <a:pt x="19729" y="0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86" name="Group 127">
            <a:extLst>
              <a:ext uri="{FF2B5EF4-FFF2-40B4-BE49-F238E27FC236}">
                <a16:creationId xmlns:a16="http://schemas.microsoft.com/office/drawing/2014/main" id="{C384C12E-D3F6-465E-94DE-D8F7129595DE}"/>
              </a:ext>
            </a:extLst>
          </p:cNvPr>
          <p:cNvGrpSpPr/>
          <p:nvPr/>
        </p:nvGrpSpPr>
        <p:grpSpPr>
          <a:xfrm rot="11003092">
            <a:off x="-1442051" y="1008040"/>
            <a:ext cx="960636" cy="1201124"/>
            <a:chOff x="7000489" y="4683347"/>
            <a:chExt cx="622875" cy="767280"/>
          </a:xfrm>
        </p:grpSpPr>
        <p:sp>
          <p:nvSpPr>
            <p:cNvPr id="287" name="Freeform: Shape 124">
              <a:extLst>
                <a:ext uri="{FF2B5EF4-FFF2-40B4-BE49-F238E27FC236}">
                  <a16:creationId xmlns:a16="http://schemas.microsoft.com/office/drawing/2014/main" id="{D2454D5B-6CEB-453A-90B3-753D96675115}"/>
                </a:ext>
              </a:extLst>
            </p:cNvPr>
            <p:cNvSpPr/>
            <p:nvPr/>
          </p:nvSpPr>
          <p:spPr>
            <a:xfrm rot="21279959">
              <a:off x="7000489" y="4683347"/>
              <a:ext cx="622875" cy="767280"/>
            </a:xfrm>
            <a:custGeom>
              <a:avLst/>
              <a:gdLst>
                <a:gd name="connsiteX0" fmla="*/ 484935 w 492098"/>
                <a:gd name="connsiteY0" fmla="*/ 419534 h 652016"/>
                <a:gd name="connsiteX1" fmla="*/ 197375 w 492098"/>
                <a:gd name="connsiteY1" fmla="*/ 647658 h 652016"/>
                <a:gd name="connsiteX2" fmla="*/ 6494 w 492098"/>
                <a:gd name="connsiteY2" fmla="*/ 340191 h 652016"/>
                <a:gd name="connsiteX3" fmla="*/ 314057 w 492098"/>
                <a:gd name="connsiteY3" fmla="*/ 1196 h 652016"/>
                <a:gd name="connsiteX4" fmla="*/ 484935 w 492098"/>
                <a:gd name="connsiteY4" fmla="*/ 419534 h 65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098" h="652016">
                  <a:moveTo>
                    <a:pt x="484935" y="419534"/>
                  </a:moveTo>
                  <a:cubicBezTo>
                    <a:pt x="452741" y="598033"/>
                    <a:pt x="329201" y="671471"/>
                    <a:pt x="197375" y="647658"/>
                  </a:cubicBezTo>
                  <a:cubicBezTo>
                    <a:pt x="65549" y="623846"/>
                    <a:pt x="-25700" y="518690"/>
                    <a:pt x="6494" y="340191"/>
                  </a:cubicBezTo>
                  <a:cubicBezTo>
                    <a:pt x="38689" y="161692"/>
                    <a:pt x="213282" y="-16330"/>
                    <a:pt x="314057" y="1196"/>
                  </a:cubicBezTo>
                  <a:cubicBezTo>
                    <a:pt x="437405" y="22532"/>
                    <a:pt x="517130" y="241036"/>
                    <a:pt x="484935" y="41953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8" name="Freeform: Shape 126">
              <a:extLst>
                <a:ext uri="{FF2B5EF4-FFF2-40B4-BE49-F238E27FC236}">
                  <a16:creationId xmlns:a16="http://schemas.microsoft.com/office/drawing/2014/main" id="{2DE1ACA2-71B1-487F-9794-EB3FE895C58C}"/>
                </a:ext>
              </a:extLst>
            </p:cNvPr>
            <p:cNvSpPr/>
            <p:nvPr/>
          </p:nvSpPr>
          <p:spPr>
            <a:xfrm rot="21279959">
              <a:off x="7131629" y="4971925"/>
              <a:ext cx="381825" cy="354956"/>
            </a:xfrm>
            <a:custGeom>
              <a:avLst/>
              <a:gdLst>
                <a:gd name="connsiteX0" fmla="*/ 299216 w 301658"/>
                <a:gd name="connsiteY0" fmla="*/ 177582 h 301633"/>
                <a:gd name="connsiteX1" fmla="*/ 124051 w 301658"/>
                <a:gd name="connsiteY1" fmla="*/ 299216 h 301633"/>
                <a:gd name="connsiteX2" fmla="*/ 2417 w 301658"/>
                <a:gd name="connsiteY2" fmla="*/ 124051 h 301633"/>
                <a:gd name="connsiteX3" fmla="*/ 177582 w 301658"/>
                <a:gd name="connsiteY3" fmla="*/ 2417 h 301633"/>
                <a:gd name="connsiteX4" fmla="*/ 299216 w 301658"/>
                <a:gd name="connsiteY4" fmla="*/ 177582 h 301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658" h="301633">
                  <a:moveTo>
                    <a:pt x="299216" y="177582"/>
                  </a:moveTo>
                  <a:cubicBezTo>
                    <a:pt x="284452" y="259592"/>
                    <a:pt x="205966" y="313980"/>
                    <a:pt x="124051" y="299216"/>
                  </a:cubicBezTo>
                  <a:cubicBezTo>
                    <a:pt x="42041" y="284452"/>
                    <a:pt x="-12347" y="205966"/>
                    <a:pt x="2417" y="124051"/>
                  </a:cubicBezTo>
                  <a:cubicBezTo>
                    <a:pt x="17181" y="42041"/>
                    <a:pt x="95667" y="-12347"/>
                    <a:pt x="177582" y="2417"/>
                  </a:cubicBezTo>
                  <a:cubicBezTo>
                    <a:pt x="259592" y="17181"/>
                    <a:pt x="314075" y="95667"/>
                    <a:pt x="299216" y="177582"/>
                  </a:cubicBezTo>
                  <a:close/>
                </a:path>
              </a:pathLst>
            </a:custGeom>
            <a:solidFill>
              <a:srgbClr val="F8AB1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60" name="Graphic 707">
            <a:extLst>
              <a:ext uri="{FF2B5EF4-FFF2-40B4-BE49-F238E27FC236}">
                <a16:creationId xmlns:a16="http://schemas.microsoft.com/office/drawing/2014/main" id="{EA97E8EF-5B79-46F0-9714-1D59876413FA}"/>
              </a:ext>
            </a:extLst>
          </p:cNvPr>
          <p:cNvGrpSpPr/>
          <p:nvPr/>
        </p:nvGrpSpPr>
        <p:grpSpPr>
          <a:xfrm rot="7836565">
            <a:off x="2249836" y="-1402828"/>
            <a:ext cx="1333625" cy="1704308"/>
            <a:chOff x="456364" y="-896523"/>
            <a:chExt cx="1909334" cy="2384898"/>
          </a:xfrm>
        </p:grpSpPr>
        <p:sp>
          <p:nvSpPr>
            <p:cNvPr id="461" name="Freeform: Shape 321">
              <a:extLst>
                <a:ext uri="{FF2B5EF4-FFF2-40B4-BE49-F238E27FC236}">
                  <a16:creationId xmlns:a16="http://schemas.microsoft.com/office/drawing/2014/main" id="{0FA058AA-F90B-4DC4-9971-4ECDBE0CF472}"/>
                </a:ext>
              </a:extLst>
            </p:cNvPr>
            <p:cNvSpPr/>
            <p:nvPr/>
          </p:nvSpPr>
          <p:spPr>
            <a:xfrm>
              <a:off x="1007700" y="-279814"/>
              <a:ext cx="1357902" cy="1768189"/>
            </a:xfrm>
            <a:custGeom>
              <a:avLst/>
              <a:gdLst>
                <a:gd name="connsiteX0" fmla="*/ 764378 w 1357902"/>
                <a:gd name="connsiteY0" fmla="*/ 479656 h 1768189"/>
                <a:gd name="connsiteX1" fmla="*/ 909444 w 1357902"/>
                <a:gd name="connsiteY1" fmla="*/ 793790 h 1768189"/>
                <a:gd name="connsiteX2" fmla="*/ 960403 w 1357902"/>
                <a:gd name="connsiteY2" fmla="*/ 891517 h 1768189"/>
                <a:gd name="connsiteX3" fmla="*/ 1075084 w 1357902"/>
                <a:gd name="connsiteY3" fmla="*/ 1116783 h 1768189"/>
                <a:gd name="connsiteX4" fmla="*/ 1357881 w 1357902"/>
                <a:gd name="connsiteY4" fmla="*/ 1766769 h 1768189"/>
                <a:gd name="connsiteX5" fmla="*/ 935257 w 1357902"/>
                <a:gd name="connsiteY5" fmla="*/ 1361671 h 1768189"/>
                <a:gd name="connsiteX6" fmla="*/ 576926 w 1357902"/>
                <a:gd name="connsiteY6" fmla="*/ 1044488 h 1768189"/>
                <a:gd name="connsiteX7" fmla="*/ 451577 w 1357902"/>
                <a:gd name="connsiteY7" fmla="*/ 897613 h 1768189"/>
                <a:gd name="connsiteX8" fmla="*/ 74102 w 1357902"/>
                <a:gd name="connsiteY8" fmla="*/ 488324 h 1768189"/>
                <a:gd name="connsiteX9" fmla="*/ 92 w 1357902"/>
                <a:gd name="connsiteY9" fmla="*/ 348973 h 1768189"/>
                <a:gd name="connsiteX10" fmla="*/ 159827 w 1357902"/>
                <a:gd name="connsiteY10" fmla="*/ 67414 h 1768189"/>
                <a:gd name="connsiteX11" fmla="*/ 544637 w 1357902"/>
                <a:gd name="connsiteY11" fmla="*/ 165140 h 1768189"/>
                <a:gd name="connsiteX12" fmla="*/ 678653 w 1357902"/>
                <a:gd name="connsiteY12" fmla="*/ 385739 h 1768189"/>
                <a:gd name="connsiteX13" fmla="*/ 764378 w 1357902"/>
                <a:gd name="connsiteY13" fmla="*/ 479656 h 176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57902" h="1768189">
                  <a:moveTo>
                    <a:pt x="764378" y="479656"/>
                  </a:moveTo>
                  <a:cubicBezTo>
                    <a:pt x="812289" y="544331"/>
                    <a:pt x="857152" y="702731"/>
                    <a:pt x="909444" y="793790"/>
                  </a:cubicBezTo>
                  <a:cubicBezTo>
                    <a:pt x="924684" y="820270"/>
                    <a:pt x="942210" y="854750"/>
                    <a:pt x="960403" y="891517"/>
                  </a:cubicBezTo>
                  <a:cubicBezTo>
                    <a:pt x="1004694" y="981147"/>
                    <a:pt x="1052224" y="1084017"/>
                    <a:pt x="1075084" y="1116783"/>
                  </a:cubicBezTo>
                  <a:cubicBezTo>
                    <a:pt x="1107374" y="1162979"/>
                    <a:pt x="1360548" y="1742195"/>
                    <a:pt x="1357881" y="1766769"/>
                  </a:cubicBezTo>
                  <a:cubicBezTo>
                    <a:pt x="1355214" y="1791629"/>
                    <a:pt x="1074608" y="1483591"/>
                    <a:pt x="935257" y="1361671"/>
                  </a:cubicBezTo>
                  <a:cubicBezTo>
                    <a:pt x="795811" y="1239656"/>
                    <a:pt x="631981" y="1119260"/>
                    <a:pt x="576926" y="1044488"/>
                  </a:cubicBezTo>
                  <a:cubicBezTo>
                    <a:pt x="521777" y="969717"/>
                    <a:pt x="513680" y="945905"/>
                    <a:pt x="451577" y="897613"/>
                  </a:cubicBezTo>
                  <a:cubicBezTo>
                    <a:pt x="405572" y="862180"/>
                    <a:pt x="190211" y="648344"/>
                    <a:pt x="74102" y="488324"/>
                  </a:cubicBezTo>
                  <a:cubicBezTo>
                    <a:pt x="33049" y="431745"/>
                    <a:pt x="4379" y="381929"/>
                    <a:pt x="92" y="348973"/>
                  </a:cubicBezTo>
                  <a:cubicBezTo>
                    <a:pt x="92" y="348973"/>
                    <a:pt x="-9242" y="188572"/>
                    <a:pt x="159827" y="67414"/>
                  </a:cubicBezTo>
                  <a:cubicBezTo>
                    <a:pt x="328800" y="-53935"/>
                    <a:pt x="428336" y="-5548"/>
                    <a:pt x="544637" y="165140"/>
                  </a:cubicBezTo>
                  <a:cubicBezTo>
                    <a:pt x="661032" y="336019"/>
                    <a:pt x="667890" y="353926"/>
                    <a:pt x="678653" y="385739"/>
                  </a:cubicBezTo>
                  <a:cubicBezTo>
                    <a:pt x="689417" y="417362"/>
                    <a:pt x="716372" y="415076"/>
                    <a:pt x="764378" y="479656"/>
                  </a:cubicBezTo>
                  <a:close/>
                </a:path>
              </a:pathLst>
            </a:custGeom>
            <a:solidFill>
              <a:srgbClr val="F268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462" name="Freeform: Shape 322">
              <a:extLst>
                <a:ext uri="{FF2B5EF4-FFF2-40B4-BE49-F238E27FC236}">
                  <a16:creationId xmlns:a16="http://schemas.microsoft.com/office/drawing/2014/main" id="{A630F4DC-D626-4135-A7B8-BEBB27851A27}"/>
                </a:ext>
              </a:extLst>
            </p:cNvPr>
            <p:cNvSpPr/>
            <p:nvPr/>
          </p:nvSpPr>
          <p:spPr>
            <a:xfrm>
              <a:off x="1416008" y="-141887"/>
              <a:ext cx="481205" cy="762361"/>
            </a:xfrm>
            <a:custGeom>
              <a:avLst/>
              <a:gdLst>
                <a:gd name="connsiteX0" fmla="*/ 229579 w 481205"/>
                <a:gd name="connsiteY0" fmla="*/ 250860 h 762361"/>
                <a:gd name="connsiteX1" fmla="*/ 138901 w 481205"/>
                <a:gd name="connsiteY1" fmla="*/ 102556 h 762361"/>
                <a:gd name="connsiteX2" fmla="*/ 59463 w 481205"/>
                <a:gd name="connsiteY2" fmla="*/ 13878 h 762361"/>
                <a:gd name="connsiteX3" fmla="*/ 4599 w 481205"/>
                <a:gd name="connsiteY3" fmla="*/ 9878 h 762361"/>
                <a:gd name="connsiteX4" fmla="*/ 27173 w 481205"/>
                <a:gd name="connsiteY4" fmla="*/ 87887 h 762361"/>
                <a:gd name="connsiteX5" fmla="*/ 182335 w 481205"/>
                <a:gd name="connsiteY5" fmla="*/ 296580 h 762361"/>
                <a:gd name="connsiteX6" fmla="*/ 225864 w 481205"/>
                <a:gd name="connsiteY6" fmla="*/ 366398 h 762361"/>
                <a:gd name="connsiteX7" fmla="*/ 382265 w 481205"/>
                <a:gd name="connsiteY7" fmla="*/ 638051 h 762361"/>
                <a:gd name="connsiteX8" fmla="*/ 461132 w 481205"/>
                <a:gd name="connsiteY8" fmla="*/ 760733 h 762361"/>
                <a:gd name="connsiteX9" fmla="*/ 480849 w 481205"/>
                <a:gd name="connsiteY9" fmla="*/ 747017 h 762361"/>
                <a:gd name="connsiteX10" fmla="*/ 479420 w 481205"/>
                <a:gd name="connsiteY10" fmla="*/ 741398 h 762361"/>
                <a:gd name="connsiteX11" fmla="*/ 479991 w 481205"/>
                <a:gd name="connsiteY11" fmla="*/ 735683 h 762361"/>
                <a:gd name="connsiteX12" fmla="*/ 421984 w 481205"/>
                <a:gd name="connsiteY12" fmla="*/ 578330 h 762361"/>
                <a:gd name="connsiteX13" fmla="*/ 359595 w 481205"/>
                <a:gd name="connsiteY13" fmla="*/ 466697 h 762361"/>
                <a:gd name="connsiteX14" fmla="*/ 236151 w 481205"/>
                <a:gd name="connsiteY14" fmla="*/ 261052 h 762361"/>
                <a:gd name="connsiteX15" fmla="*/ 229579 w 481205"/>
                <a:gd name="connsiteY15" fmla="*/ 250860 h 762361"/>
                <a:gd name="connsiteX16" fmla="*/ 101087 w 481205"/>
                <a:gd name="connsiteY16" fmla="*/ 134846 h 762361"/>
                <a:gd name="connsiteX17" fmla="*/ 114517 w 481205"/>
                <a:gd name="connsiteY17" fmla="*/ 153705 h 762361"/>
                <a:gd name="connsiteX18" fmla="*/ 72988 w 481205"/>
                <a:gd name="connsiteY18" fmla="*/ 101318 h 762361"/>
                <a:gd name="connsiteX19" fmla="*/ 101087 w 481205"/>
                <a:gd name="connsiteY19" fmla="*/ 134846 h 76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205" h="762361">
                  <a:moveTo>
                    <a:pt x="229579" y="250860"/>
                  </a:moveTo>
                  <a:cubicBezTo>
                    <a:pt x="197861" y="202187"/>
                    <a:pt x="170048" y="151419"/>
                    <a:pt x="138901" y="102556"/>
                  </a:cubicBezTo>
                  <a:cubicBezTo>
                    <a:pt x="117184" y="68552"/>
                    <a:pt x="93372" y="35405"/>
                    <a:pt x="59463" y="13878"/>
                  </a:cubicBezTo>
                  <a:cubicBezTo>
                    <a:pt x="42699" y="3210"/>
                    <a:pt x="16791" y="-9077"/>
                    <a:pt x="4599" y="9878"/>
                  </a:cubicBezTo>
                  <a:cubicBezTo>
                    <a:pt x="-9784" y="32166"/>
                    <a:pt x="12885" y="68075"/>
                    <a:pt x="27173" y="87887"/>
                  </a:cubicBezTo>
                  <a:cubicBezTo>
                    <a:pt x="78132" y="158563"/>
                    <a:pt x="132805" y="225238"/>
                    <a:pt x="182335" y="296580"/>
                  </a:cubicBezTo>
                  <a:cubicBezTo>
                    <a:pt x="197099" y="319726"/>
                    <a:pt x="211863" y="342872"/>
                    <a:pt x="225864" y="366398"/>
                  </a:cubicBezTo>
                  <a:cubicBezTo>
                    <a:pt x="279300" y="456410"/>
                    <a:pt x="327877" y="548707"/>
                    <a:pt x="382265" y="638051"/>
                  </a:cubicBezTo>
                  <a:cubicBezTo>
                    <a:pt x="399791" y="687772"/>
                    <a:pt x="419603" y="739112"/>
                    <a:pt x="461132" y="760733"/>
                  </a:cubicBezTo>
                  <a:cubicBezTo>
                    <a:pt x="470657" y="765686"/>
                    <a:pt x="483516" y="758828"/>
                    <a:pt x="480849" y="747017"/>
                  </a:cubicBezTo>
                  <a:cubicBezTo>
                    <a:pt x="480468" y="745112"/>
                    <a:pt x="479896" y="743303"/>
                    <a:pt x="479420" y="741398"/>
                  </a:cubicBezTo>
                  <a:cubicBezTo>
                    <a:pt x="479991" y="739683"/>
                    <a:pt x="480277" y="737778"/>
                    <a:pt x="479991" y="735683"/>
                  </a:cubicBezTo>
                  <a:cubicBezTo>
                    <a:pt x="473133" y="680533"/>
                    <a:pt x="448940" y="628336"/>
                    <a:pt x="421984" y="578330"/>
                  </a:cubicBezTo>
                  <a:cubicBezTo>
                    <a:pt x="401791" y="540896"/>
                    <a:pt x="380836" y="503749"/>
                    <a:pt x="359595" y="466697"/>
                  </a:cubicBezTo>
                  <a:cubicBezTo>
                    <a:pt x="325305" y="394878"/>
                    <a:pt x="279966" y="327822"/>
                    <a:pt x="236151" y="261052"/>
                  </a:cubicBezTo>
                  <a:cubicBezTo>
                    <a:pt x="233961" y="257623"/>
                    <a:pt x="231865" y="254194"/>
                    <a:pt x="229579" y="250860"/>
                  </a:cubicBezTo>
                  <a:close/>
                  <a:moveTo>
                    <a:pt x="101087" y="134846"/>
                  </a:moveTo>
                  <a:cubicBezTo>
                    <a:pt x="105659" y="141037"/>
                    <a:pt x="110040" y="147419"/>
                    <a:pt x="114517" y="153705"/>
                  </a:cubicBezTo>
                  <a:cubicBezTo>
                    <a:pt x="100801" y="136084"/>
                    <a:pt x="87085" y="118558"/>
                    <a:pt x="72988" y="101318"/>
                  </a:cubicBezTo>
                  <a:cubicBezTo>
                    <a:pt x="82799" y="112271"/>
                    <a:pt x="92610" y="123225"/>
                    <a:pt x="101087" y="134846"/>
                  </a:cubicBezTo>
                  <a:close/>
                </a:path>
              </a:pathLst>
            </a:custGeom>
            <a:solidFill>
              <a:srgbClr val="F29B6D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3" name="Freeform: Shape 323">
              <a:extLst>
                <a:ext uri="{FF2B5EF4-FFF2-40B4-BE49-F238E27FC236}">
                  <a16:creationId xmlns:a16="http://schemas.microsoft.com/office/drawing/2014/main" id="{E6E88FD4-EB80-4815-83C8-4CE8B408DE46}"/>
                </a:ext>
              </a:extLst>
            </p:cNvPr>
            <p:cNvSpPr/>
            <p:nvPr/>
          </p:nvSpPr>
          <p:spPr>
            <a:xfrm>
              <a:off x="821174" y="-896523"/>
              <a:ext cx="393658" cy="737584"/>
            </a:xfrm>
            <a:custGeom>
              <a:avLst/>
              <a:gdLst>
                <a:gd name="connsiteX0" fmla="*/ 384834 w 393658"/>
                <a:gd name="connsiteY0" fmla="*/ 737463 h 737584"/>
                <a:gd name="connsiteX1" fmla="*/ 384358 w 393658"/>
                <a:gd name="connsiteY1" fmla="*/ 737558 h 737584"/>
                <a:gd name="connsiteX2" fmla="*/ 365784 w 393658"/>
                <a:gd name="connsiteY2" fmla="*/ 721746 h 737584"/>
                <a:gd name="connsiteX3" fmla="*/ 246245 w 393658"/>
                <a:gd name="connsiteY3" fmla="*/ 506100 h 737584"/>
                <a:gd name="connsiteX4" fmla="*/ 131659 w 393658"/>
                <a:gd name="connsiteY4" fmla="*/ 286644 h 737584"/>
                <a:gd name="connsiteX5" fmla="*/ 22693 w 393658"/>
                <a:gd name="connsiteY5" fmla="*/ 64617 h 737584"/>
                <a:gd name="connsiteX6" fmla="*/ 9454 w 393658"/>
                <a:gd name="connsiteY6" fmla="*/ 36708 h 737584"/>
                <a:gd name="connsiteX7" fmla="*/ 24 w 393658"/>
                <a:gd name="connsiteY7" fmla="*/ 13563 h 737584"/>
                <a:gd name="connsiteX8" fmla="*/ 17359 w 393658"/>
                <a:gd name="connsiteY8" fmla="*/ 6609 h 737584"/>
                <a:gd name="connsiteX9" fmla="*/ 46601 w 393658"/>
                <a:gd name="connsiteY9" fmla="*/ 61664 h 737584"/>
                <a:gd name="connsiteX10" fmla="*/ 75938 w 393658"/>
                <a:gd name="connsiteY10" fmla="*/ 117099 h 737584"/>
                <a:gd name="connsiteX11" fmla="*/ 193191 w 393658"/>
                <a:gd name="connsiteY11" fmla="*/ 338746 h 737584"/>
                <a:gd name="connsiteX12" fmla="*/ 310444 w 393658"/>
                <a:gd name="connsiteY12" fmla="*/ 560393 h 737584"/>
                <a:gd name="connsiteX13" fmla="*/ 386644 w 393658"/>
                <a:gd name="connsiteY13" fmla="*/ 704506 h 737584"/>
                <a:gd name="connsiteX14" fmla="*/ 393597 w 393658"/>
                <a:gd name="connsiteY14" fmla="*/ 723747 h 737584"/>
                <a:gd name="connsiteX15" fmla="*/ 384834 w 393658"/>
                <a:gd name="connsiteY15" fmla="*/ 737463 h 73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58" h="737584">
                  <a:moveTo>
                    <a:pt x="384834" y="737463"/>
                  </a:moveTo>
                  <a:cubicBezTo>
                    <a:pt x="384643" y="737463"/>
                    <a:pt x="384548" y="737463"/>
                    <a:pt x="384358" y="737558"/>
                  </a:cubicBezTo>
                  <a:cubicBezTo>
                    <a:pt x="376547" y="738129"/>
                    <a:pt x="370165" y="729366"/>
                    <a:pt x="365784" y="721746"/>
                  </a:cubicBezTo>
                  <a:cubicBezTo>
                    <a:pt x="324922" y="650404"/>
                    <a:pt x="285202" y="578395"/>
                    <a:pt x="246245" y="506100"/>
                  </a:cubicBezTo>
                  <a:cubicBezTo>
                    <a:pt x="207097" y="433425"/>
                    <a:pt x="168902" y="360273"/>
                    <a:pt x="131659" y="286644"/>
                  </a:cubicBezTo>
                  <a:cubicBezTo>
                    <a:pt x="94417" y="213016"/>
                    <a:pt x="58126" y="139007"/>
                    <a:pt x="22693" y="64617"/>
                  </a:cubicBezTo>
                  <a:cubicBezTo>
                    <a:pt x="18312" y="55282"/>
                    <a:pt x="13835" y="46043"/>
                    <a:pt x="9454" y="36708"/>
                  </a:cubicBezTo>
                  <a:cubicBezTo>
                    <a:pt x="6120" y="29660"/>
                    <a:pt x="405" y="21278"/>
                    <a:pt x="24" y="13563"/>
                  </a:cubicBezTo>
                  <a:cubicBezTo>
                    <a:pt x="-548" y="1275"/>
                    <a:pt x="9263" y="-6059"/>
                    <a:pt x="17359" y="6609"/>
                  </a:cubicBezTo>
                  <a:cubicBezTo>
                    <a:pt x="28408" y="23945"/>
                    <a:pt x="37076" y="43566"/>
                    <a:pt x="46601" y="61664"/>
                  </a:cubicBezTo>
                  <a:cubicBezTo>
                    <a:pt x="56412" y="80142"/>
                    <a:pt x="66127" y="98621"/>
                    <a:pt x="75938" y="117099"/>
                  </a:cubicBezTo>
                  <a:cubicBezTo>
                    <a:pt x="114991" y="191013"/>
                    <a:pt x="154138" y="264832"/>
                    <a:pt x="193191" y="338746"/>
                  </a:cubicBezTo>
                  <a:cubicBezTo>
                    <a:pt x="232243" y="412660"/>
                    <a:pt x="271391" y="486479"/>
                    <a:pt x="310444" y="560393"/>
                  </a:cubicBezTo>
                  <a:cubicBezTo>
                    <a:pt x="335875" y="608399"/>
                    <a:pt x="361307" y="656405"/>
                    <a:pt x="386644" y="704506"/>
                  </a:cubicBezTo>
                  <a:cubicBezTo>
                    <a:pt x="389882" y="710602"/>
                    <a:pt x="393216" y="717079"/>
                    <a:pt x="393597" y="723747"/>
                  </a:cubicBezTo>
                  <a:cubicBezTo>
                    <a:pt x="394168" y="729938"/>
                    <a:pt x="390739" y="736605"/>
                    <a:pt x="384834" y="737463"/>
                  </a:cubicBezTo>
                  <a:close/>
                </a:path>
              </a:pathLst>
            </a:custGeom>
            <a:solidFill>
              <a:srgbClr val="508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4" name="Freeform: Shape 324">
              <a:extLst>
                <a:ext uri="{FF2B5EF4-FFF2-40B4-BE49-F238E27FC236}">
                  <a16:creationId xmlns:a16="http://schemas.microsoft.com/office/drawing/2014/main" id="{95582608-659B-4CE2-8FD3-B50B4ED33FDF}"/>
                </a:ext>
              </a:extLst>
            </p:cNvPr>
            <p:cNvSpPr/>
            <p:nvPr/>
          </p:nvSpPr>
          <p:spPr>
            <a:xfrm>
              <a:off x="1099420" y="-220157"/>
              <a:ext cx="190288" cy="140120"/>
            </a:xfrm>
            <a:custGeom>
              <a:avLst/>
              <a:gdLst>
                <a:gd name="connsiteX0" fmla="*/ 189646 w 190288"/>
                <a:gd name="connsiteY0" fmla="*/ 5852 h 140120"/>
                <a:gd name="connsiteX1" fmla="*/ 185646 w 190288"/>
                <a:gd name="connsiteY1" fmla="*/ 19282 h 140120"/>
                <a:gd name="connsiteX2" fmla="*/ 158499 w 190288"/>
                <a:gd name="connsiteY2" fmla="*/ 49286 h 140120"/>
                <a:gd name="connsiteX3" fmla="*/ 141640 w 190288"/>
                <a:gd name="connsiteY3" fmla="*/ 65383 h 140120"/>
                <a:gd name="connsiteX4" fmla="*/ 126972 w 190288"/>
                <a:gd name="connsiteY4" fmla="*/ 77956 h 140120"/>
                <a:gd name="connsiteX5" fmla="*/ 123543 w 190288"/>
                <a:gd name="connsiteY5" fmla="*/ 80623 h 140120"/>
                <a:gd name="connsiteX6" fmla="*/ 97063 w 190288"/>
                <a:gd name="connsiteY6" fmla="*/ 99768 h 140120"/>
                <a:gd name="connsiteX7" fmla="*/ 81442 w 190288"/>
                <a:gd name="connsiteY7" fmla="*/ 109960 h 140120"/>
                <a:gd name="connsiteX8" fmla="*/ 26673 w 190288"/>
                <a:gd name="connsiteY8" fmla="*/ 137583 h 140120"/>
                <a:gd name="connsiteX9" fmla="*/ 765 w 190288"/>
                <a:gd name="connsiteY9" fmla="*/ 132344 h 140120"/>
                <a:gd name="connsiteX10" fmla="*/ 3432 w 190288"/>
                <a:gd name="connsiteY10" fmla="*/ 117485 h 140120"/>
                <a:gd name="connsiteX11" fmla="*/ 30769 w 190288"/>
                <a:gd name="connsiteY11" fmla="*/ 81671 h 140120"/>
                <a:gd name="connsiteX12" fmla="*/ 36579 w 190288"/>
                <a:gd name="connsiteY12" fmla="*/ 76242 h 140120"/>
                <a:gd name="connsiteX13" fmla="*/ 56391 w 190288"/>
                <a:gd name="connsiteY13" fmla="*/ 60240 h 140120"/>
                <a:gd name="connsiteX14" fmla="*/ 76870 w 190288"/>
                <a:gd name="connsiteY14" fmla="*/ 46714 h 140120"/>
                <a:gd name="connsiteX15" fmla="*/ 84490 w 190288"/>
                <a:gd name="connsiteY15" fmla="*/ 42142 h 140120"/>
                <a:gd name="connsiteX16" fmla="*/ 101445 w 190288"/>
                <a:gd name="connsiteY16" fmla="*/ 32903 h 140120"/>
                <a:gd name="connsiteX17" fmla="*/ 107445 w 190288"/>
                <a:gd name="connsiteY17" fmla="*/ 29950 h 140120"/>
                <a:gd name="connsiteX18" fmla="*/ 109922 w 190288"/>
                <a:gd name="connsiteY18" fmla="*/ 28617 h 140120"/>
                <a:gd name="connsiteX19" fmla="*/ 144402 w 190288"/>
                <a:gd name="connsiteY19" fmla="*/ 12805 h 140120"/>
                <a:gd name="connsiteX20" fmla="*/ 169834 w 190288"/>
                <a:gd name="connsiteY20" fmla="*/ 2137 h 140120"/>
                <a:gd name="connsiteX21" fmla="*/ 189646 w 190288"/>
                <a:gd name="connsiteY21" fmla="*/ 5852 h 14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88" h="140120">
                  <a:moveTo>
                    <a:pt x="189646" y="5852"/>
                  </a:moveTo>
                  <a:cubicBezTo>
                    <a:pt x="191646" y="10710"/>
                    <a:pt x="188598" y="15663"/>
                    <a:pt x="185646" y="19282"/>
                  </a:cubicBezTo>
                  <a:cubicBezTo>
                    <a:pt x="177073" y="29760"/>
                    <a:pt x="168024" y="39856"/>
                    <a:pt x="158499" y="49286"/>
                  </a:cubicBezTo>
                  <a:cubicBezTo>
                    <a:pt x="152975" y="54906"/>
                    <a:pt x="147450" y="60144"/>
                    <a:pt x="141640" y="65383"/>
                  </a:cubicBezTo>
                  <a:cubicBezTo>
                    <a:pt x="136782" y="69765"/>
                    <a:pt x="131925" y="73956"/>
                    <a:pt x="126972" y="77956"/>
                  </a:cubicBezTo>
                  <a:cubicBezTo>
                    <a:pt x="125733" y="78814"/>
                    <a:pt x="124686" y="79766"/>
                    <a:pt x="123543" y="80623"/>
                  </a:cubicBezTo>
                  <a:cubicBezTo>
                    <a:pt x="115161" y="87481"/>
                    <a:pt x="106302" y="93863"/>
                    <a:pt x="97063" y="99768"/>
                  </a:cubicBezTo>
                  <a:cubicBezTo>
                    <a:pt x="92110" y="103388"/>
                    <a:pt x="86776" y="106817"/>
                    <a:pt x="81442" y="109960"/>
                  </a:cubicBezTo>
                  <a:cubicBezTo>
                    <a:pt x="64011" y="120533"/>
                    <a:pt x="45723" y="129772"/>
                    <a:pt x="26673" y="137583"/>
                  </a:cubicBezTo>
                  <a:cubicBezTo>
                    <a:pt x="18006" y="141107"/>
                    <a:pt x="4575" y="142250"/>
                    <a:pt x="765" y="132344"/>
                  </a:cubicBezTo>
                  <a:cubicBezTo>
                    <a:pt x="-1235" y="127296"/>
                    <a:pt x="1051" y="121962"/>
                    <a:pt x="3432" y="117485"/>
                  </a:cubicBezTo>
                  <a:cubicBezTo>
                    <a:pt x="10576" y="104245"/>
                    <a:pt x="20006" y="92434"/>
                    <a:pt x="30769" y="81671"/>
                  </a:cubicBezTo>
                  <a:cubicBezTo>
                    <a:pt x="32674" y="79766"/>
                    <a:pt x="34579" y="78052"/>
                    <a:pt x="36579" y="76242"/>
                  </a:cubicBezTo>
                  <a:cubicBezTo>
                    <a:pt x="42866" y="70527"/>
                    <a:pt x="49343" y="65193"/>
                    <a:pt x="56391" y="60240"/>
                  </a:cubicBezTo>
                  <a:cubicBezTo>
                    <a:pt x="62964" y="55477"/>
                    <a:pt x="69822" y="50810"/>
                    <a:pt x="76870" y="46714"/>
                  </a:cubicBezTo>
                  <a:cubicBezTo>
                    <a:pt x="79251" y="45000"/>
                    <a:pt x="81823" y="43476"/>
                    <a:pt x="84490" y="42142"/>
                  </a:cubicBezTo>
                  <a:cubicBezTo>
                    <a:pt x="90015" y="38808"/>
                    <a:pt x="95730" y="35665"/>
                    <a:pt x="101445" y="32903"/>
                  </a:cubicBezTo>
                  <a:cubicBezTo>
                    <a:pt x="103350" y="31760"/>
                    <a:pt x="105445" y="30712"/>
                    <a:pt x="107445" y="29950"/>
                  </a:cubicBezTo>
                  <a:cubicBezTo>
                    <a:pt x="108207" y="29379"/>
                    <a:pt x="109065" y="28998"/>
                    <a:pt x="109922" y="28617"/>
                  </a:cubicBezTo>
                  <a:cubicBezTo>
                    <a:pt x="121542" y="22902"/>
                    <a:pt x="133068" y="17568"/>
                    <a:pt x="144402" y="12805"/>
                  </a:cubicBezTo>
                  <a:cubicBezTo>
                    <a:pt x="153070" y="9091"/>
                    <a:pt x="161547" y="5566"/>
                    <a:pt x="169834" y="2137"/>
                  </a:cubicBezTo>
                  <a:cubicBezTo>
                    <a:pt x="176311" y="-720"/>
                    <a:pt x="186598" y="-1768"/>
                    <a:pt x="189646" y="5852"/>
                  </a:cubicBezTo>
                  <a:close/>
                </a:path>
              </a:pathLst>
            </a:custGeom>
            <a:solidFill>
              <a:srgbClr val="D14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5" name="Freeform: Shape 325">
              <a:extLst>
                <a:ext uri="{FF2B5EF4-FFF2-40B4-BE49-F238E27FC236}">
                  <a16:creationId xmlns:a16="http://schemas.microsoft.com/office/drawing/2014/main" id="{CD598F6E-4852-4170-8A03-C5BA85627961}"/>
                </a:ext>
              </a:extLst>
            </p:cNvPr>
            <p:cNvSpPr/>
            <p:nvPr/>
          </p:nvSpPr>
          <p:spPr>
            <a:xfrm>
              <a:off x="609703" y="-778731"/>
              <a:ext cx="631357" cy="658246"/>
            </a:xfrm>
            <a:custGeom>
              <a:avLst/>
              <a:gdLst>
                <a:gd name="connsiteX0" fmla="*/ 631357 w 631357"/>
                <a:gd name="connsiteY0" fmla="*/ 623862 h 658246"/>
                <a:gd name="connsiteX1" fmla="*/ 616689 w 631357"/>
                <a:gd name="connsiteY1" fmla="*/ 636435 h 658246"/>
                <a:gd name="connsiteX2" fmla="*/ 613260 w 631357"/>
                <a:gd name="connsiteY2" fmla="*/ 639102 h 658246"/>
                <a:gd name="connsiteX3" fmla="*/ 586780 w 631357"/>
                <a:gd name="connsiteY3" fmla="*/ 658247 h 658246"/>
                <a:gd name="connsiteX4" fmla="*/ 555443 w 631357"/>
                <a:gd name="connsiteY4" fmla="*/ 627862 h 658246"/>
                <a:gd name="connsiteX5" fmla="*/ 546013 w 631357"/>
                <a:gd name="connsiteY5" fmla="*/ 618718 h 658246"/>
                <a:gd name="connsiteX6" fmla="*/ 516581 w 631357"/>
                <a:gd name="connsiteY6" fmla="*/ 590048 h 658246"/>
                <a:gd name="connsiteX7" fmla="*/ 436095 w 631357"/>
                <a:gd name="connsiteY7" fmla="*/ 510990 h 658246"/>
                <a:gd name="connsiteX8" fmla="*/ 40 w 631357"/>
                <a:gd name="connsiteY8" fmla="*/ 52743 h 658246"/>
                <a:gd name="connsiteX9" fmla="*/ 3469 w 631357"/>
                <a:gd name="connsiteY9" fmla="*/ 26549 h 658246"/>
                <a:gd name="connsiteX10" fmla="*/ 40236 w 631357"/>
                <a:gd name="connsiteY10" fmla="*/ 4737 h 658246"/>
                <a:gd name="connsiteX11" fmla="*/ 512771 w 631357"/>
                <a:gd name="connsiteY11" fmla="*/ 501656 h 658246"/>
                <a:gd name="connsiteX12" fmla="*/ 529059 w 631357"/>
                <a:gd name="connsiteY12" fmla="*/ 518610 h 658246"/>
                <a:gd name="connsiteX13" fmla="*/ 584113 w 631357"/>
                <a:gd name="connsiteY13" fmla="*/ 575189 h 658246"/>
                <a:gd name="connsiteX14" fmla="*/ 596972 w 631357"/>
                <a:gd name="connsiteY14" fmla="*/ 588429 h 658246"/>
                <a:gd name="connsiteX15" fmla="*/ 601449 w 631357"/>
                <a:gd name="connsiteY15" fmla="*/ 592905 h 658246"/>
                <a:gd name="connsiteX16" fmla="*/ 603925 w 631357"/>
                <a:gd name="connsiteY16" fmla="*/ 595477 h 658246"/>
                <a:gd name="connsiteX17" fmla="*/ 606497 w 631357"/>
                <a:gd name="connsiteY17" fmla="*/ 598144 h 658246"/>
                <a:gd name="connsiteX18" fmla="*/ 631357 w 631357"/>
                <a:gd name="connsiteY18" fmla="*/ 623862 h 65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357" h="658246">
                  <a:moveTo>
                    <a:pt x="631357" y="623862"/>
                  </a:moveTo>
                  <a:cubicBezTo>
                    <a:pt x="626500" y="628243"/>
                    <a:pt x="621642" y="632434"/>
                    <a:pt x="616689" y="636435"/>
                  </a:cubicBezTo>
                  <a:cubicBezTo>
                    <a:pt x="615451" y="637292"/>
                    <a:pt x="614403" y="638244"/>
                    <a:pt x="613260" y="639102"/>
                  </a:cubicBezTo>
                  <a:cubicBezTo>
                    <a:pt x="604878" y="645960"/>
                    <a:pt x="596020" y="652341"/>
                    <a:pt x="586780" y="658247"/>
                  </a:cubicBezTo>
                  <a:cubicBezTo>
                    <a:pt x="579446" y="651198"/>
                    <a:pt x="568873" y="640911"/>
                    <a:pt x="555443" y="627862"/>
                  </a:cubicBezTo>
                  <a:cubicBezTo>
                    <a:pt x="552490" y="625005"/>
                    <a:pt x="549252" y="621957"/>
                    <a:pt x="546013" y="618718"/>
                  </a:cubicBezTo>
                  <a:cubicBezTo>
                    <a:pt x="537060" y="610050"/>
                    <a:pt x="527249" y="600430"/>
                    <a:pt x="516581" y="590048"/>
                  </a:cubicBezTo>
                  <a:cubicBezTo>
                    <a:pt x="493245" y="567093"/>
                    <a:pt x="465718" y="540137"/>
                    <a:pt x="436095" y="510990"/>
                  </a:cubicBezTo>
                  <a:cubicBezTo>
                    <a:pt x="262073" y="339826"/>
                    <a:pt x="993" y="77984"/>
                    <a:pt x="40" y="52743"/>
                  </a:cubicBezTo>
                  <a:cubicBezTo>
                    <a:pt x="-245" y="42932"/>
                    <a:pt x="993" y="33978"/>
                    <a:pt x="3469" y="26549"/>
                  </a:cubicBezTo>
                  <a:cubicBezTo>
                    <a:pt x="10327" y="4070"/>
                    <a:pt x="26806" y="-6979"/>
                    <a:pt x="40236" y="4737"/>
                  </a:cubicBezTo>
                  <a:cubicBezTo>
                    <a:pt x="48332" y="11880"/>
                    <a:pt x="335987" y="318966"/>
                    <a:pt x="512771" y="501656"/>
                  </a:cubicBezTo>
                  <a:cubicBezTo>
                    <a:pt x="518200" y="507466"/>
                    <a:pt x="523630" y="513086"/>
                    <a:pt x="529059" y="518610"/>
                  </a:cubicBezTo>
                  <a:cubicBezTo>
                    <a:pt x="549538" y="539661"/>
                    <a:pt x="568111" y="558901"/>
                    <a:pt x="584113" y="575189"/>
                  </a:cubicBezTo>
                  <a:cubicBezTo>
                    <a:pt x="588590" y="579951"/>
                    <a:pt x="592876" y="584333"/>
                    <a:pt x="596972" y="588429"/>
                  </a:cubicBezTo>
                  <a:cubicBezTo>
                    <a:pt x="598496" y="589857"/>
                    <a:pt x="600020" y="591572"/>
                    <a:pt x="601449" y="592905"/>
                  </a:cubicBezTo>
                  <a:cubicBezTo>
                    <a:pt x="602306" y="593858"/>
                    <a:pt x="603163" y="594620"/>
                    <a:pt x="603925" y="595477"/>
                  </a:cubicBezTo>
                  <a:cubicBezTo>
                    <a:pt x="604783" y="596430"/>
                    <a:pt x="605735" y="597382"/>
                    <a:pt x="606497" y="598144"/>
                  </a:cubicBezTo>
                  <a:cubicBezTo>
                    <a:pt x="616879" y="608907"/>
                    <a:pt x="625357" y="617480"/>
                    <a:pt x="631357" y="62386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6" name="Freeform: Shape 326">
              <a:extLst>
                <a:ext uri="{FF2B5EF4-FFF2-40B4-BE49-F238E27FC236}">
                  <a16:creationId xmlns:a16="http://schemas.microsoft.com/office/drawing/2014/main" id="{92A87B52-886E-4487-BC78-58EF48636B54}"/>
                </a:ext>
              </a:extLst>
            </p:cNvPr>
            <p:cNvSpPr/>
            <p:nvPr/>
          </p:nvSpPr>
          <p:spPr>
            <a:xfrm>
              <a:off x="456364" y="-683392"/>
              <a:ext cx="766598" cy="573099"/>
            </a:xfrm>
            <a:custGeom>
              <a:avLst/>
              <a:gdLst>
                <a:gd name="connsiteX0" fmla="*/ 766599 w 766598"/>
                <a:gd name="connsiteY0" fmla="*/ 543763 h 573099"/>
                <a:gd name="connsiteX1" fmla="*/ 740119 w 766598"/>
                <a:gd name="connsiteY1" fmla="*/ 562908 h 573099"/>
                <a:gd name="connsiteX2" fmla="*/ 724498 w 766598"/>
                <a:gd name="connsiteY2" fmla="*/ 573100 h 573099"/>
                <a:gd name="connsiteX3" fmla="*/ 679636 w 766598"/>
                <a:gd name="connsiteY3" fmla="*/ 539476 h 573099"/>
                <a:gd name="connsiteX4" fmla="*/ 468562 w 766598"/>
                <a:gd name="connsiteY4" fmla="*/ 381361 h 573099"/>
                <a:gd name="connsiteX5" fmla="*/ 467895 w 766598"/>
                <a:gd name="connsiteY5" fmla="*/ 380885 h 573099"/>
                <a:gd name="connsiteX6" fmla="*/ 376645 w 766598"/>
                <a:gd name="connsiteY6" fmla="*/ 312496 h 573099"/>
                <a:gd name="connsiteX7" fmla="*/ 190432 w 766598"/>
                <a:gd name="connsiteY7" fmla="*/ 172097 h 573099"/>
                <a:gd name="connsiteX8" fmla="*/ 97563 w 766598"/>
                <a:gd name="connsiteY8" fmla="*/ 101612 h 573099"/>
                <a:gd name="connsiteX9" fmla="*/ 47461 w 766598"/>
                <a:gd name="connsiteY9" fmla="*/ 62941 h 573099"/>
                <a:gd name="connsiteX10" fmla="*/ 1932 w 766598"/>
                <a:gd name="connsiteY10" fmla="*/ 25412 h 573099"/>
                <a:gd name="connsiteX11" fmla="*/ 27 w 766598"/>
                <a:gd name="connsiteY11" fmla="*/ 22174 h 573099"/>
                <a:gd name="connsiteX12" fmla="*/ 1456 w 766598"/>
                <a:gd name="connsiteY12" fmla="*/ 18364 h 573099"/>
                <a:gd name="connsiteX13" fmla="*/ 25459 w 766598"/>
                <a:gd name="connsiteY13" fmla="*/ 1981 h 573099"/>
                <a:gd name="connsiteX14" fmla="*/ 46795 w 766598"/>
                <a:gd name="connsiteY14" fmla="*/ 20269 h 573099"/>
                <a:gd name="connsiteX15" fmla="*/ 68893 w 766598"/>
                <a:gd name="connsiteY15" fmla="*/ 36652 h 573099"/>
                <a:gd name="connsiteX16" fmla="*/ 115470 w 766598"/>
                <a:gd name="connsiteY16" fmla="*/ 71227 h 573099"/>
                <a:gd name="connsiteX17" fmla="*/ 209196 w 766598"/>
                <a:gd name="connsiteY17" fmla="*/ 139807 h 573099"/>
                <a:gd name="connsiteX18" fmla="*/ 397219 w 766598"/>
                <a:gd name="connsiteY18" fmla="*/ 276491 h 573099"/>
                <a:gd name="connsiteX19" fmla="*/ 589243 w 766598"/>
                <a:gd name="connsiteY19" fmla="*/ 415270 h 573099"/>
                <a:gd name="connsiteX20" fmla="*/ 719736 w 766598"/>
                <a:gd name="connsiteY20" fmla="*/ 509473 h 573099"/>
                <a:gd name="connsiteX21" fmla="*/ 721069 w 766598"/>
                <a:gd name="connsiteY21" fmla="*/ 510330 h 573099"/>
                <a:gd name="connsiteX22" fmla="*/ 737071 w 766598"/>
                <a:gd name="connsiteY22" fmla="*/ 521950 h 573099"/>
                <a:gd name="connsiteX23" fmla="*/ 737738 w 766598"/>
                <a:gd name="connsiteY23" fmla="*/ 522427 h 573099"/>
                <a:gd name="connsiteX24" fmla="*/ 766599 w 766598"/>
                <a:gd name="connsiteY24" fmla="*/ 543763 h 57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6598" h="573099">
                  <a:moveTo>
                    <a:pt x="766599" y="543763"/>
                  </a:moveTo>
                  <a:cubicBezTo>
                    <a:pt x="758217" y="550621"/>
                    <a:pt x="749359" y="557002"/>
                    <a:pt x="740119" y="562908"/>
                  </a:cubicBezTo>
                  <a:cubicBezTo>
                    <a:pt x="735166" y="566527"/>
                    <a:pt x="729832" y="569956"/>
                    <a:pt x="724498" y="573100"/>
                  </a:cubicBezTo>
                  <a:lnTo>
                    <a:pt x="679636" y="539476"/>
                  </a:lnTo>
                  <a:lnTo>
                    <a:pt x="468562" y="381361"/>
                  </a:lnTo>
                  <a:cubicBezTo>
                    <a:pt x="468371" y="381266"/>
                    <a:pt x="468085" y="381171"/>
                    <a:pt x="467895" y="380885"/>
                  </a:cubicBezTo>
                  <a:lnTo>
                    <a:pt x="376645" y="312496"/>
                  </a:lnTo>
                  <a:lnTo>
                    <a:pt x="190432" y="172097"/>
                  </a:lnTo>
                  <a:lnTo>
                    <a:pt x="97563" y="101612"/>
                  </a:lnTo>
                  <a:cubicBezTo>
                    <a:pt x="80704" y="88849"/>
                    <a:pt x="64035" y="75895"/>
                    <a:pt x="47461" y="62941"/>
                  </a:cubicBezTo>
                  <a:cubicBezTo>
                    <a:pt x="32317" y="51130"/>
                    <a:pt x="14600" y="39890"/>
                    <a:pt x="1932" y="25412"/>
                  </a:cubicBezTo>
                  <a:cubicBezTo>
                    <a:pt x="1075" y="24460"/>
                    <a:pt x="217" y="23507"/>
                    <a:pt x="27" y="22174"/>
                  </a:cubicBezTo>
                  <a:cubicBezTo>
                    <a:pt x="-164" y="20745"/>
                    <a:pt x="694" y="19411"/>
                    <a:pt x="1456" y="18364"/>
                  </a:cubicBezTo>
                  <a:cubicBezTo>
                    <a:pt x="6885" y="10648"/>
                    <a:pt x="14124" y="-5639"/>
                    <a:pt x="25459" y="1981"/>
                  </a:cubicBezTo>
                  <a:cubicBezTo>
                    <a:pt x="33174" y="7219"/>
                    <a:pt x="39651" y="14077"/>
                    <a:pt x="46795" y="20269"/>
                  </a:cubicBezTo>
                  <a:cubicBezTo>
                    <a:pt x="53748" y="26269"/>
                    <a:pt x="61463" y="31222"/>
                    <a:pt x="68893" y="36652"/>
                  </a:cubicBezTo>
                  <a:lnTo>
                    <a:pt x="115470" y="71227"/>
                  </a:lnTo>
                  <a:lnTo>
                    <a:pt x="209196" y="139807"/>
                  </a:lnTo>
                  <a:lnTo>
                    <a:pt x="397219" y="276491"/>
                  </a:lnTo>
                  <a:lnTo>
                    <a:pt x="589243" y="415270"/>
                  </a:lnTo>
                  <a:lnTo>
                    <a:pt x="719736" y="509473"/>
                  </a:lnTo>
                  <a:lnTo>
                    <a:pt x="721069" y="510330"/>
                  </a:lnTo>
                  <a:lnTo>
                    <a:pt x="737071" y="521950"/>
                  </a:lnTo>
                  <a:lnTo>
                    <a:pt x="737738" y="522427"/>
                  </a:lnTo>
                  <a:lnTo>
                    <a:pt x="766599" y="543763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7" name="Freeform: Shape 327">
              <a:extLst>
                <a:ext uri="{FF2B5EF4-FFF2-40B4-BE49-F238E27FC236}">
                  <a16:creationId xmlns:a16="http://schemas.microsoft.com/office/drawing/2014/main" id="{064DBC22-1C48-468B-BFDA-A0B8836DDA2E}"/>
                </a:ext>
              </a:extLst>
            </p:cNvPr>
            <p:cNvSpPr/>
            <p:nvPr/>
          </p:nvSpPr>
          <p:spPr>
            <a:xfrm>
              <a:off x="1012463" y="-685710"/>
              <a:ext cx="245551" cy="543508"/>
            </a:xfrm>
            <a:custGeom>
              <a:avLst/>
              <a:gdLst>
                <a:gd name="connsiteX0" fmla="*/ 31715 w 245551"/>
                <a:gd name="connsiteY0" fmla="*/ 9442 h 543508"/>
                <a:gd name="connsiteX1" fmla="*/ 87055 w 245551"/>
                <a:gd name="connsiteY1" fmla="*/ 130028 h 543508"/>
                <a:gd name="connsiteX2" fmla="*/ 144681 w 245551"/>
                <a:gd name="connsiteY2" fmla="*/ 263950 h 543508"/>
                <a:gd name="connsiteX3" fmla="*/ 151444 w 245551"/>
                <a:gd name="connsiteY3" fmla="*/ 280238 h 543508"/>
                <a:gd name="connsiteX4" fmla="*/ 199926 w 245551"/>
                <a:gd name="connsiteY4" fmla="*/ 398729 h 543508"/>
                <a:gd name="connsiteX5" fmla="*/ 226596 w 245551"/>
                <a:gd name="connsiteY5" fmla="*/ 466356 h 543508"/>
                <a:gd name="connsiteX6" fmla="*/ 231264 w 245551"/>
                <a:gd name="connsiteY6" fmla="*/ 478167 h 543508"/>
                <a:gd name="connsiteX7" fmla="*/ 239741 w 245551"/>
                <a:gd name="connsiteY7" fmla="*/ 500075 h 543508"/>
                <a:gd name="connsiteX8" fmla="*/ 245551 w 245551"/>
                <a:gd name="connsiteY8" fmla="*/ 514743 h 543508"/>
                <a:gd name="connsiteX9" fmla="*/ 228692 w 245551"/>
                <a:gd name="connsiteY9" fmla="*/ 530840 h 543508"/>
                <a:gd name="connsiteX10" fmla="*/ 214023 w 245551"/>
                <a:gd name="connsiteY10" fmla="*/ 543413 h 543508"/>
                <a:gd name="connsiteX11" fmla="*/ 205260 w 245551"/>
                <a:gd name="connsiteY11" fmla="*/ 538556 h 543508"/>
                <a:gd name="connsiteX12" fmla="*/ 201831 w 245551"/>
                <a:gd name="connsiteY12" fmla="*/ 530174 h 543508"/>
                <a:gd name="connsiteX13" fmla="*/ 198879 w 245551"/>
                <a:gd name="connsiteY13" fmla="*/ 523601 h 543508"/>
                <a:gd name="connsiteX14" fmla="*/ 198212 w 245551"/>
                <a:gd name="connsiteY14" fmla="*/ 521887 h 543508"/>
                <a:gd name="connsiteX15" fmla="*/ 194688 w 245551"/>
                <a:gd name="connsiteY15" fmla="*/ 513410 h 543508"/>
                <a:gd name="connsiteX16" fmla="*/ 191830 w 245551"/>
                <a:gd name="connsiteY16" fmla="*/ 506552 h 543508"/>
                <a:gd name="connsiteX17" fmla="*/ 188306 w 245551"/>
                <a:gd name="connsiteY17" fmla="*/ 498360 h 543508"/>
                <a:gd name="connsiteX18" fmla="*/ 181448 w 245551"/>
                <a:gd name="connsiteY18" fmla="*/ 482168 h 543508"/>
                <a:gd name="connsiteX19" fmla="*/ 180400 w 245551"/>
                <a:gd name="connsiteY19" fmla="*/ 479977 h 543508"/>
                <a:gd name="connsiteX20" fmla="*/ 152111 w 245551"/>
                <a:gd name="connsiteY20" fmla="*/ 412730 h 543508"/>
                <a:gd name="connsiteX21" fmla="*/ 149730 w 245551"/>
                <a:gd name="connsiteY21" fmla="*/ 406920 h 543508"/>
                <a:gd name="connsiteX22" fmla="*/ 148301 w 245551"/>
                <a:gd name="connsiteY22" fmla="*/ 403396 h 543508"/>
                <a:gd name="connsiteX23" fmla="*/ 97342 w 245551"/>
                <a:gd name="connsiteY23" fmla="*/ 277952 h 543508"/>
                <a:gd name="connsiteX24" fmla="*/ 44955 w 245551"/>
                <a:gd name="connsiteY24" fmla="*/ 142316 h 543508"/>
                <a:gd name="connsiteX25" fmla="*/ 854 w 245551"/>
                <a:gd name="connsiteY25" fmla="*/ 19348 h 543508"/>
                <a:gd name="connsiteX26" fmla="*/ 8569 w 245551"/>
                <a:gd name="connsiteY26" fmla="*/ 2203 h 543508"/>
                <a:gd name="connsiteX27" fmla="*/ 14094 w 245551"/>
                <a:gd name="connsiteY27" fmla="*/ 488 h 543508"/>
                <a:gd name="connsiteX28" fmla="*/ 31715 w 245551"/>
                <a:gd name="connsiteY28" fmla="*/ 9442 h 543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5551" h="543508">
                  <a:moveTo>
                    <a:pt x="31715" y="9442"/>
                  </a:moveTo>
                  <a:cubicBezTo>
                    <a:pt x="50955" y="49447"/>
                    <a:pt x="69053" y="89833"/>
                    <a:pt x="87055" y="130028"/>
                  </a:cubicBezTo>
                  <a:cubicBezTo>
                    <a:pt x="106677" y="174605"/>
                    <a:pt x="126108" y="219182"/>
                    <a:pt x="144681" y="263950"/>
                  </a:cubicBezTo>
                  <a:cubicBezTo>
                    <a:pt x="146967" y="269379"/>
                    <a:pt x="149349" y="274808"/>
                    <a:pt x="151444" y="280238"/>
                  </a:cubicBezTo>
                  <a:cubicBezTo>
                    <a:pt x="168018" y="319671"/>
                    <a:pt x="183639" y="359200"/>
                    <a:pt x="199926" y="398729"/>
                  </a:cubicBezTo>
                  <a:lnTo>
                    <a:pt x="226596" y="466356"/>
                  </a:lnTo>
                  <a:lnTo>
                    <a:pt x="231264" y="478167"/>
                  </a:lnTo>
                  <a:lnTo>
                    <a:pt x="239741" y="500075"/>
                  </a:lnTo>
                  <a:lnTo>
                    <a:pt x="245551" y="514743"/>
                  </a:lnTo>
                  <a:cubicBezTo>
                    <a:pt x="240027" y="520363"/>
                    <a:pt x="234502" y="525602"/>
                    <a:pt x="228692" y="530840"/>
                  </a:cubicBezTo>
                  <a:cubicBezTo>
                    <a:pt x="223834" y="535222"/>
                    <a:pt x="218976" y="539413"/>
                    <a:pt x="214023" y="543413"/>
                  </a:cubicBezTo>
                  <a:cubicBezTo>
                    <a:pt x="202784" y="544175"/>
                    <a:pt x="208023" y="540175"/>
                    <a:pt x="205260" y="538556"/>
                  </a:cubicBezTo>
                  <a:lnTo>
                    <a:pt x="201831" y="530174"/>
                  </a:lnTo>
                  <a:lnTo>
                    <a:pt x="198879" y="523601"/>
                  </a:lnTo>
                  <a:lnTo>
                    <a:pt x="198212" y="521887"/>
                  </a:lnTo>
                  <a:lnTo>
                    <a:pt x="194688" y="513410"/>
                  </a:lnTo>
                  <a:lnTo>
                    <a:pt x="191830" y="506552"/>
                  </a:lnTo>
                  <a:lnTo>
                    <a:pt x="188306" y="498360"/>
                  </a:lnTo>
                  <a:lnTo>
                    <a:pt x="181448" y="482168"/>
                  </a:lnTo>
                  <a:lnTo>
                    <a:pt x="180400" y="479977"/>
                  </a:lnTo>
                  <a:lnTo>
                    <a:pt x="152111" y="412730"/>
                  </a:lnTo>
                  <a:cubicBezTo>
                    <a:pt x="151349" y="410921"/>
                    <a:pt x="150587" y="408825"/>
                    <a:pt x="149730" y="406920"/>
                  </a:cubicBezTo>
                  <a:cubicBezTo>
                    <a:pt x="149253" y="405682"/>
                    <a:pt x="148777" y="404634"/>
                    <a:pt x="148301" y="403396"/>
                  </a:cubicBezTo>
                  <a:cubicBezTo>
                    <a:pt x="131251" y="361486"/>
                    <a:pt x="113630" y="319957"/>
                    <a:pt x="97342" y="277952"/>
                  </a:cubicBezTo>
                  <a:cubicBezTo>
                    <a:pt x="79245" y="232898"/>
                    <a:pt x="62100" y="187750"/>
                    <a:pt x="44955" y="142316"/>
                  </a:cubicBezTo>
                  <a:cubicBezTo>
                    <a:pt x="29905" y="101644"/>
                    <a:pt x="14760" y="60591"/>
                    <a:pt x="854" y="19348"/>
                  </a:cubicBezTo>
                  <a:cubicBezTo>
                    <a:pt x="-1718" y="11728"/>
                    <a:pt x="1711" y="4203"/>
                    <a:pt x="8569" y="2203"/>
                  </a:cubicBezTo>
                  <a:lnTo>
                    <a:pt x="14094" y="488"/>
                  </a:lnTo>
                  <a:cubicBezTo>
                    <a:pt x="20761" y="-1417"/>
                    <a:pt x="28286" y="2393"/>
                    <a:pt x="31715" y="944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328">
              <a:extLst>
                <a:ext uri="{FF2B5EF4-FFF2-40B4-BE49-F238E27FC236}">
                  <a16:creationId xmlns:a16="http://schemas.microsoft.com/office/drawing/2014/main" id="{0A697ADE-CC77-4784-B145-C8BC6E5425F5}"/>
                </a:ext>
              </a:extLst>
            </p:cNvPr>
            <p:cNvSpPr/>
            <p:nvPr/>
          </p:nvSpPr>
          <p:spPr>
            <a:xfrm>
              <a:off x="609703" y="-752182"/>
              <a:ext cx="606592" cy="601218"/>
            </a:xfrm>
            <a:custGeom>
              <a:avLst/>
              <a:gdLst>
                <a:gd name="connsiteX0" fmla="*/ 606592 w 606592"/>
                <a:gd name="connsiteY0" fmla="*/ 571595 h 601218"/>
                <a:gd name="connsiteX1" fmla="*/ 604497 w 606592"/>
                <a:gd name="connsiteY1" fmla="*/ 596551 h 601218"/>
                <a:gd name="connsiteX2" fmla="*/ 555348 w 606592"/>
                <a:gd name="connsiteY2" fmla="*/ 601218 h 601218"/>
                <a:gd name="connsiteX3" fmla="*/ 545918 w 606592"/>
                <a:gd name="connsiteY3" fmla="*/ 592074 h 601218"/>
                <a:gd name="connsiteX4" fmla="*/ 516486 w 606592"/>
                <a:gd name="connsiteY4" fmla="*/ 563404 h 601218"/>
                <a:gd name="connsiteX5" fmla="*/ 436000 w 606592"/>
                <a:gd name="connsiteY5" fmla="*/ 484346 h 601218"/>
                <a:gd name="connsiteX6" fmla="*/ 40 w 606592"/>
                <a:gd name="connsiteY6" fmla="*/ 26194 h 601218"/>
                <a:gd name="connsiteX7" fmla="*/ 3469 w 606592"/>
                <a:gd name="connsiteY7" fmla="*/ 0 h 601218"/>
                <a:gd name="connsiteX8" fmla="*/ 512771 w 606592"/>
                <a:gd name="connsiteY8" fmla="*/ 475107 h 601218"/>
                <a:gd name="connsiteX9" fmla="*/ 529059 w 606592"/>
                <a:gd name="connsiteY9" fmla="*/ 492062 h 601218"/>
                <a:gd name="connsiteX10" fmla="*/ 584113 w 606592"/>
                <a:gd name="connsiteY10" fmla="*/ 548640 h 601218"/>
                <a:gd name="connsiteX11" fmla="*/ 596972 w 606592"/>
                <a:gd name="connsiteY11" fmla="*/ 561880 h 601218"/>
                <a:gd name="connsiteX12" fmla="*/ 601449 w 606592"/>
                <a:gd name="connsiteY12" fmla="*/ 566357 h 601218"/>
                <a:gd name="connsiteX13" fmla="*/ 603925 w 606592"/>
                <a:gd name="connsiteY13" fmla="*/ 568928 h 601218"/>
                <a:gd name="connsiteX14" fmla="*/ 606592 w 606592"/>
                <a:gd name="connsiteY14" fmla="*/ 571595 h 60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6592" h="601218">
                  <a:moveTo>
                    <a:pt x="606592" y="571595"/>
                  </a:moveTo>
                  <a:cubicBezTo>
                    <a:pt x="606497" y="586169"/>
                    <a:pt x="604497" y="596551"/>
                    <a:pt x="604497" y="596551"/>
                  </a:cubicBezTo>
                  <a:cubicBezTo>
                    <a:pt x="604497" y="596551"/>
                    <a:pt x="581827" y="599789"/>
                    <a:pt x="555348" y="601218"/>
                  </a:cubicBezTo>
                  <a:cubicBezTo>
                    <a:pt x="552395" y="598361"/>
                    <a:pt x="549157" y="595313"/>
                    <a:pt x="545918" y="592074"/>
                  </a:cubicBezTo>
                  <a:cubicBezTo>
                    <a:pt x="536965" y="583406"/>
                    <a:pt x="527154" y="573786"/>
                    <a:pt x="516486" y="563404"/>
                  </a:cubicBezTo>
                  <a:cubicBezTo>
                    <a:pt x="493150" y="540449"/>
                    <a:pt x="465622" y="513493"/>
                    <a:pt x="436000" y="484346"/>
                  </a:cubicBezTo>
                  <a:cubicBezTo>
                    <a:pt x="262073" y="313277"/>
                    <a:pt x="993" y="51435"/>
                    <a:pt x="40" y="26194"/>
                  </a:cubicBezTo>
                  <a:cubicBezTo>
                    <a:pt x="-245" y="16383"/>
                    <a:pt x="993" y="7429"/>
                    <a:pt x="3469" y="0"/>
                  </a:cubicBezTo>
                  <a:cubicBezTo>
                    <a:pt x="78431" y="88964"/>
                    <a:pt x="409330" y="474154"/>
                    <a:pt x="512771" y="475107"/>
                  </a:cubicBezTo>
                  <a:cubicBezTo>
                    <a:pt x="518200" y="480917"/>
                    <a:pt x="523630" y="486537"/>
                    <a:pt x="529059" y="492062"/>
                  </a:cubicBezTo>
                  <a:cubicBezTo>
                    <a:pt x="549538" y="513112"/>
                    <a:pt x="568111" y="532352"/>
                    <a:pt x="584113" y="548640"/>
                  </a:cubicBezTo>
                  <a:cubicBezTo>
                    <a:pt x="588590" y="553402"/>
                    <a:pt x="592876" y="557784"/>
                    <a:pt x="596972" y="561880"/>
                  </a:cubicBezTo>
                  <a:cubicBezTo>
                    <a:pt x="598496" y="563309"/>
                    <a:pt x="600020" y="565023"/>
                    <a:pt x="601449" y="566357"/>
                  </a:cubicBezTo>
                  <a:cubicBezTo>
                    <a:pt x="602306" y="567309"/>
                    <a:pt x="603163" y="568071"/>
                    <a:pt x="603925" y="568928"/>
                  </a:cubicBezTo>
                  <a:cubicBezTo>
                    <a:pt x="604878" y="569881"/>
                    <a:pt x="605830" y="570833"/>
                    <a:pt x="606592" y="571595"/>
                  </a:cubicBezTo>
                  <a:close/>
                </a:path>
              </a:pathLst>
            </a:custGeom>
            <a:solidFill>
              <a:srgbClr val="609130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329">
              <a:extLst>
                <a:ext uri="{FF2B5EF4-FFF2-40B4-BE49-F238E27FC236}">
                  <a16:creationId xmlns:a16="http://schemas.microsoft.com/office/drawing/2014/main" id="{BBE27526-FDF9-4684-A993-7E5EC11D2665}"/>
                </a:ext>
              </a:extLst>
            </p:cNvPr>
            <p:cNvSpPr/>
            <p:nvPr/>
          </p:nvSpPr>
          <p:spPr>
            <a:xfrm>
              <a:off x="924925" y="-405472"/>
              <a:ext cx="332994" cy="295179"/>
            </a:xfrm>
            <a:custGeom>
              <a:avLst/>
              <a:gdLst>
                <a:gd name="connsiteX0" fmla="*/ 238887 w 332994"/>
                <a:gd name="connsiteY0" fmla="*/ 0 h 295179"/>
                <a:gd name="connsiteX1" fmla="*/ 287369 w 332994"/>
                <a:gd name="connsiteY1" fmla="*/ 118491 h 295179"/>
                <a:gd name="connsiteX2" fmla="*/ 314039 w 332994"/>
                <a:gd name="connsiteY2" fmla="*/ 186119 h 295179"/>
                <a:gd name="connsiteX3" fmla="*/ 318707 w 332994"/>
                <a:gd name="connsiteY3" fmla="*/ 197929 h 295179"/>
                <a:gd name="connsiteX4" fmla="*/ 327184 w 332994"/>
                <a:gd name="connsiteY4" fmla="*/ 219837 h 295179"/>
                <a:gd name="connsiteX5" fmla="*/ 332994 w 332994"/>
                <a:gd name="connsiteY5" fmla="*/ 234506 h 295179"/>
                <a:gd name="connsiteX6" fmla="*/ 316135 w 332994"/>
                <a:gd name="connsiteY6" fmla="*/ 250603 h 295179"/>
                <a:gd name="connsiteX7" fmla="*/ 301466 w 332994"/>
                <a:gd name="connsiteY7" fmla="*/ 263176 h 295179"/>
                <a:gd name="connsiteX8" fmla="*/ 298037 w 332994"/>
                <a:gd name="connsiteY8" fmla="*/ 265843 h 295179"/>
                <a:gd name="connsiteX9" fmla="*/ 271558 w 332994"/>
                <a:gd name="connsiteY9" fmla="*/ 284988 h 295179"/>
                <a:gd name="connsiteX10" fmla="*/ 255937 w 332994"/>
                <a:gd name="connsiteY10" fmla="*/ 295180 h 295179"/>
                <a:gd name="connsiteX11" fmla="*/ 211074 w 332994"/>
                <a:gd name="connsiteY11" fmla="*/ 261556 h 295179"/>
                <a:gd name="connsiteX12" fmla="*/ 0 w 332994"/>
                <a:gd name="connsiteY12" fmla="*/ 103442 h 295179"/>
                <a:gd name="connsiteX13" fmla="*/ 186309 w 332994"/>
                <a:gd name="connsiteY13" fmla="*/ 212884 h 295179"/>
                <a:gd name="connsiteX14" fmla="*/ 201359 w 332994"/>
                <a:gd name="connsiteY14" fmla="*/ 216694 h 295179"/>
                <a:gd name="connsiteX15" fmla="*/ 252603 w 332994"/>
                <a:gd name="connsiteY15" fmla="*/ 232791 h 295179"/>
                <a:gd name="connsiteX16" fmla="*/ 265367 w 332994"/>
                <a:gd name="connsiteY16" fmla="*/ 235839 h 295179"/>
                <a:gd name="connsiteX17" fmla="*/ 279368 w 332994"/>
                <a:gd name="connsiteY17" fmla="*/ 226219 h 295179"/>
                <a:gd name="connsiteX18" fmla="*/ 281845 w 332994"/>
                <a:gd name="connsiteY18" fmla="*/ 215075 h 295179"/>
                <a:gd name="connsiteX19" fmla="*/ 282131 w 332994"/>
                <a:gd name="connsiteY19" fmla="*/ 211360 h 295179"/>
                <a:gd name="connsiteX20" fmla="*/ 234601 w 332994"/>
                <a:gd name="connsiteY20" fmla="*/ 5048 h 295179"/>
                <a:gd name="connsiteX21" fmla="*/ 238887 w 332994"/>
                <a:gd name="connsiteY21" fmla="*/ 0 h 29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2994" h="295179">
                  <a:moveTo>
                    <a:pt x="238887" y="0"/>
                  </a:moveTo>
                  <a:cubicBezTo>
                    <a:pt x="255461" y="39433"/>
                    <a:pt x="271082" y="78962"/>
                    <a:pt x="287369" y="118491"/>
                  </a:cubicBezTo>
                  <a:lnTo>
                    <a:pt x="314039" y="186119"/>
                  </a:lnTo>
                  <a:lnTo>
                    <a:pt x="318707" y="197929"/>
                  </a:lnTo>
                  <a:lnTo>
                    <a:pt x="327184" y="219837"/>
                  </a:lnTo>
                  <a:lnTo>
                    <a:pt x="332994" y="234506"/>
                  </a:lnTo>
                  <a:cubicBezTo>
                    <a:pt x="327470" y="240125"/>
                    <a:pt x="321945" y="245364"/>
                    <a:pt x="316135" y="250603"/>
                  </a:cubicBezTo>
                  <a:cubicBezTo>
                    <a:pt x="311277" y="254984"/>
                    <a:pt x="306419" y="259175"/>
                    <a:pt x="301466" y="263176"/>
                  </a:cubicBezTo>
                  <a:cubicBezTo>
                    <a:pt x="300228" y="264033"/>
                    <a:pt x="299180" y="264986"/>
                    <a:pt x="298037" y="265843"/>
                  </a:cubicBezTo>
                  <a:cubicBezTo>
                    <a:pt x="289655" y="272701"/>
                    <a:pt x="280797" y="279083"/>
                    <a:pt x="271558" y="284988"/>
                  </a:cubicBezTo>
                  <a:cubicBezTo>
                    <a:pt x="266605" y="288608"/>
                    <a:pt x="261271" y="292037"/>
                    <a:pt x="255937" y="295180"/>
                  </a:cubicBezTo>
                  <a:lnTo>
                    <a:pt x="211074" y="261556"/>
                  </a:lnTo>
                  <a:lnTo>
                    <a:pt x="0" y="103442"/>
                  </a:lnTo>
                  <a:cubicBezTo>
                    <a:pt x="89535" y="162592"/>
                    <a:pt x="162782" y="207359"/>
                    <a:pt x="186309" y="212884"/>
                  </a:cubicBezTo>
                  <a:cubicBezTo>
                    <a:pt x="191643" y="214122"/>
                    <a:pt x="196691" y="215456"/>
                    <a:pt x="201359" y="216694"/>
                  </a:cubicBezTo>
                  <a:cubicBezTo>
                    <a:pt x="224599" y="222790"/>
                    <a:pt x="240887" y="229171"/>
                    <a:pt x="252603" y="232791"/>
                  </a:cubicBezTo>
                  <a:cubicBezTo>
                    <a:pt x="257747" y="234506"/>
                    <a:pt x="261842" y="235553"/>
                    <a:pt x="265367" y="235839"/>
                  </a:cubicBezTo>
                  <a:cubicBezTo>
                    <a:pt x="272701" y="236601"/>
                    <a:pt x="276701" y="234029"/>
                    <a:pt x="279368" y="226219"/>
                  </a:cubicBezTo>
                  <a:cubicBezTo>
                    <a:pt x="280416" y="223361"/>
                    <a:pt x="281178" y="219646"/>
                    <a:pt x="281845" y="215075"/>
                  </a:cubicBezTo>
                  <a:cubicBezTo>
                    <a:pt x="282035" y="213931"/>
                    <a:pt x="282131" y="212789"/>
                    <a:pt x="282131" y="211360"/>
                  </a:cubicBezTo>
                  <a:cubicBezTo>
                    <a:pt x="283369" y="168116"/>
                    <a:pt x="217265" y="26765"/>
                    <a:pt x="234601" y="5048"/>
                  </a:cubicBezTo>
                  <a:cubicBezTo>
                    <a:pt x="235839" y="3334"/>
                    <a:pt x="237458" y="1619"/>
                    <a:pt x="238887" y="0"/>
                  </a:cubicBezTo>
                  <a:close/>
                </a:path>
              </a:pathLst>
            </a:custGeom>
            <a:solidFill>
              <a:srgbClr val="3361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0" name="Freeform: Shape 330">
              <a:extLst>
                <a:ext uri="{FF2B5EF4-FFF2-40B4-BE49-F238E27FC236}">
                  <a16:creationId xmlns:a16="http://schemas.microsoft.com/office/drawing/2014/main" id="{5C0B5C7D-CA3D-4611-9A21-7BB9AFCE987B}"/>
                </a:ext>
              </a:extLst>
            </p:cNvPr>
            <p:cNvSpPr/>
            <p:nvPr/>
          </p:nvSpPr>
          <p:spPr>
            <a:xfrm>
              <a:off x="1081897" y="208508"/>
              <a:ext cx="1283800" cy="1279866"/>
            </a:xfrm>
            <a:custGeom>
              <a:avLst/>
              <a:gdLst>
                <a:gd name="connsiteX0" fmla="*/ 886301 w 1283800"/>
                <a:gd name="connsiteY0" fmla="*/ 403193 h 1279866"/>
                <a:gd name="connsiteX1" fmla="*/ 1000982 w 1283800"/>
                <a:gd name="connsiteY1" fmla="*/ 628459 h 1279866"/>
                <a:gd name="connsiteX2" fmla="*/ 1283780 w 1283800"/>
                <a:gd name="connsiteY2" fmla="*/ 1278446 h 1279866"/>
                <a:gd name="connsiteX3" fmla="*/ 861155 w 1283800"/>
                <a:gd name="connsiteY3" fmla="*/ 873347 h 1279866"/>
                <a:gd name="connsiteX4" fmla="*/ 502825 w 1283800"/>
                <a:gd name="connsiteY4" fmla="*/ 556165 h 1279866"/>
                <a:gd name="connsiteX5" fmla="*/ 377476 w 1283800"/>
                <a:gd name="connsiteY5" fmla="*/ 409289 h 1279866"/>
                <a:gd name="connsiteX6" fmla="*/ 0 w 1283800"/>
                <a:gd name="connsiteY6" fmla="*/ 0 h 1279866"/>
                <a:gd name="connsiteX7" fmla="*/ 517684 w 1283800"/>
                <a:gd name="connsiteY7" fmla="*/ 515398 h 1279866"/>
                <a:gd name="connsiteX8" fmla="*/ 1147667 w 1283800"/>
                <a:gd name="connsiteY8" fmla="*/ 1073753 h 1279866"/>
                <a:gd name="connsiteX9" fmla="*/ 886301 w 1283800"/>
                <a:gd name="connsiteY9" fmla="*/ 403193 h 12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3800" h="1279866">
                  <a:moveTo>
                    <a:pt x="886301" y="403193"/>
                  </a:moveTo>
                  <a:cubicBezTo>
                    <a:pt x="930593" y="492824"/>
                    <a:pt x="978122" y="595694"/>
                    <a:pt x="1000982" y="628459"/>
                  </a:cubicBezTo>
                  <a:cubicBezTo>
                    <a:pt x="1033272" y="674656"/>
                    <a:pt x="1286447" y="1253871"/>
                    <a:pt x="1283780" y="1278446"/>
                  </a:cubicBezTo>
                  <a:cubicBezTo>
                    <a:pt x="1281113" y="1303306"/>
                    <a:pt x="1000506" y="995267"/>
                    <a:pt x="861155" y="873347"/>
                  </a:cubicBezTo>
                  <a:cubicBezTo>
                    <a:pt x="721709" y="751332"/>
                    <a:pt x="557879" y="630936"/>
                    <a:pt x="502825" y="556165"/>
                  </a:cubicBezTo>
                  <a:cubicBezTo>
                    <a:pt x="447675" y="481394"/>
                    <a:pt x="439579" y="457581"/>
                    <a:pt x="377476" y="409289"/>
                  </a:cubicBezTo>
                  <a:cubicBezTo>
                    <a:pt x="331470" y="373856"/>
                    <a:pt x="116110" y="160020"/>
                    <a:pt x="0" y="0"/>
                  </a:cubicBezTo>
                  <a:cubicBezTo>
                    <a:pt x="187833" y="169831"/>
                    <a:pt x="452914" y="417100"/>
                    <a:pt x="517684" y="515398"/>
                  </a:cubicBezTo>
                  <a:cubicBezTo>
                    <a:pt x="620363" y="671513"/>
                    <a:pt x="1173004" y="1170337"/>
                    <a:pt x="1147667" y="1073753"/>
                  </a:cubicBezTo>
                  <a:cubicBezTo>
                    <a:pt x="1127570" y="997172"/>
                    <a:pt x="952691" y="582644"/>
                    <a:pt x="886301" y="403193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1" name="Freeform: Shape 331">
              <a:extLst>
                <a:ext uri="{FF2B5EF4-FFF2-40B4-BE49-F238E27FC236}">
                  <a16:creationId xmlns:a16="http://schemas.microsoft.com/office/drawing/2014/main" id="{114921DD-C38C-4328-8B69-239D9B0461A8}"/>
                </a:ext>
              </a:extLst>
            </p:cNvPr>
            <p:cNvSpPr/>
            <p:nvPr/>
          </p:nvSpPr>
          <p:spPr>
            <a:xfrm>
              <a:off x="1650857" y="346129"/>
              <a:ext cx="180179" cy="170323"/>
            </a:xfrm>
            <a:custGeom>
              <a:avLst/>
              <a:gdLst>
                <a:gd name="connsiteX0" fmla="*/ 151987 w 180179"/>
                <a:gd name="connsiteY0" fmla="*/ 7445 h 170323"/>
                <a:gd name="connsiteX1" fmla="*/ 63405 w 180179"/>
                <a:gd name="connsiteY1" fmla="*/ 84026 h 170323"/>
                <a:gd name="connsiteX2" fmla="*/ 1111 w 180179"/>
                <a:gd name="connsiteY2" fmla="*/ 147749 h 170323"/>
                <a:gd name="connsiteX3" fmla="*/ 16923 w 180179"/>
                <a:gd name="connsiteY3" fmla="*/ 170323 h 170323"/>
                <a:gd name="connsiteX4" fmla="*/ 164275 w 180179"/>
                <a:gd name="connsiteY4" fmla="*/ 57261 h 170323"/>
                <a:gd name="connsiteX5" fmla="*/ 179419 w 180179"/>
                <a:gd name="connsiteY5" fmla="*/ 22018 h 170323"/>
                <a:gd name="connsiteX6" fmla="*/ 151987 w 180179"/>
                <a:gd name="connsiteY6" fmla="*/ 7445 h 170323"/>
                <a:gd name="connsiteX7" fmla="*/ 107125 w 180179"/>
                <a:gd name="connsiteY7" fmla="*/ 89837 h 170323"/>
                <a:gd name="connsiteX8" fmla="*/ 117126 w 180179"/>
                <a:gd name="connsiteY8" fmla="*/ 82121 h 170323"/>
                <a:gd name="connsiteX9" fmla="*/ 104934 w 180179"/>
                <a:gd name="connsiteY9" fmla="*/ 98980 h 170323"/>
                <a:gd name="connsiteX10" fmla="*/ 53213 w 180179"/>
                <a:gd name="connsiteY10" fmla="*/ 130604 h 170323"/>
                <a:gd name="connsiteX11" fmla="*/ 52642 w 180179"/>
                <a:gd name="connsiteY11" fmla="*/ 130699 h 170323"/>
                <a:gd name="connsiteX12" fmla="*/ 107125 w 180179"/>
                <a:gd name="connsiteY12" fmla="*/ 89837 h 1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79" h="170323">
                  <a:moveTo>
                    <a:pt x="151987" y="7445"/>
                  </a:moveTo>
                  <a:cubicBezTo>
                    <a:pt x="134652" y="39735"/>
                    <a:pt x="91885" y="62404"/>
                    <a:pt x="63405" y="84026"/>
                  </a:cubicBezTo>
                  <a:cubicBezTo>
                    <a:pt x="39783" y="101933"/>
                    <a:pt x="13875" y="119078"/>
                    <a:pt x="1111" y="147749"/>
                  </a:cubicBezTo>
                  <a:cubicBezTo>
                    <a:pt x="-3365" y="157845"/>
                    <a:pt x="6445" y="170418"/>
                    <a:pt x="16923" y="170323"/>
                  </a:cubicBezTo>
                  <a:cubicBezTo>
                    <a:pt x="64548" y="170037"/>
                    <a:pt x="158179" y="119269"/>
                    <a:pt x="164275" y="57261"/>
                  </a:cubicBezTo>
                  <a:cubicBezTo>
                    <a:pt x="170466" y="46879"/>
                    <a:pt x="175419" y="35449"/>
                    <a:pt x="179419" y="22018"/>
                  </a:cubicBezTo>
                  <a:cubicBezTo>
                    <a:pt x="184753" y="3730"/>
                    <a:pt x="160560" y="-8652"/>
                    <a:pt x="151987" y="7445"/>
                  </a:cubicBezTo>
                  <a:close/>
                  <a:moveTo>
                    <a:pt x="107125" y="89837"/>
                  </a:moveTo>
                  <a:cubicBezTo>
                    <a:pt x="110363" y="87170"/>
                    <a:pt x="113697" y="84693"/>
                    <a:pt x="117126" y="82121"/>
                  </a:cubicBezTo>
                  <a:cubicBezTo>
                    <a:pt x="113411" y="88122"/>
                    <a:pt x="109315" y="93742"/>
                    <a:pt x="104934" y="98980"/>
                  </a:cubicBezTo>
                  <a:cubicBezTo>
                    <a:pt x="89503" y="112506"/>
                    <a:pt x="71215" y="123555"/>
                    <a:pt x="53213" y="130604"/>
                  </a:cubicBezTo>
                  <a:cubicBezTo>
                    <a:pt x="53023" y="130604"/>
                    <a:pt x="52832" y="130699"/>
                    <a:pt x="52642" y="130699"/>
                  </a:cubicBezTo>
                  <a:cubicBezTo>
                    <a:pt x="69787" y="115363"/>
                    <a:pt x="90932" y="102886"/>
                    <a:pt x="107125" y="8983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332">
              <a:extLst>
                <a:ext uri="{FF2B5EF4-FFF2-40B4-BE49-F238E27FC236}">
                  <a16:creationId xmlns:a16="http://schemas.microsoft.com/office/drawing/2014/main" id="{5624CBFE-4019-4044-AF0F-42454C88CD23}"/>
                </a:ext>
              </a:extLst>
            </p:cNvPr>
            <p:cNvSpPr/>
            <p:nvPr/>
          </p:nvSpPr>
          <p:spPr>
            <a:xfrm>
              <a:off x="1131582" y="-72108"/>
              <a:ext cx="379647" cy="291553"/>
            </a:xfrm>
            <a:custGeom>
              <a:avLst/>
              <a:gdLst>
                <a:gd name="connsiteX0" fmla="*/ 355794 w 379647"/>
                <a:gd name="connsiteY0" fmla="*/ 1534 h 291553"/>
                <a:gd name="connsiteX1" fmla="*/ 274927 w 379647"/>
                <a:gd name="connsiteY1" fmla="*/ 74877 h 291553"/>
                <a:gd name="connsiteX2" fmla="*/ 215110 w 379647"/>
                <a:gd name="connsiteY2" fmla="*/ 121168 h 291553"/>
                <a:gd name="connsiteX3" fmla="*/ 204728 w 379647"/>
                <a:gd name="connsiteY3" fmla="*/ 115358 h 291553"/>
                <a:gd name="connsiteX4" fmla="*/ 8989 w 379647"/>
                <a:gd name="connsiteY4" fmla="*/ 244041 h 291553"/>
                <a:gd name="connsiteX5" fmla="*/ 3655 w 379647"/>
                <a:gd name="connsiteY5" fmla="*/ 247946 h 291553"/>
                <a:gd name="connsiteX6" fmla="*/ 36 w 379647"/>
                <a:gd name="connsiteY6" fmla="*/ 249756 h 291553"/>
                <a:gd name="connsiteX7" fmla="*/ 321 w 379647"/>
                <a:gd name="connsiteY7" fmla="*/ 253947 h 291553"/>
                <a:gd name="connsiteX8" fmla="*/ 226 w 379647"/>
                <a:gd name="connsiteY8" fmla="*/ 259090 h 291553"/>
                <a:gd name="connsiteX9" fmla="*/ 133195 w 379647"/>
                <a:gd name="connsiteY9" fmla="*/ 252232 h 291553"/>
                <a:gd name="connsiteX10" fmla="*/ 259021 w 379647"/>
                <a:gd name="connsiteY10" fmla="*/ 151648 h 291553"/>
                <a:gd name="connsiteX11" fmla="*/ 376750 w 379647"/>
                <a:gd name="connsiteY11" fmla="*/ 25252 h 291553"/>
                <a:gd name="connsiteX12" fmla="*/ 355794 w 379647"/>
                <a:gd name="connsiteY12" fmla="*/ 1534 h 291553"/>
                <a:gd name="connsiteX13" fmla="*/ 86523 w 379647"/>
                <a:gd name="connsiteY13" fmla="*/ 240707 h 291553"/>
                <a:gd name="connsiteX14" fmla="*/ 74140 w 379647"/>
                <a:gd name="connsiteY14" fmla="*/ 246517 h 291553"/>
                <a:gd name="connsiteX15" fmla="*/ 98810 w 379647"/>
                <a:gd name="connsiteY15" fmla="*/ 231468 h 291553"/>
                <a:gd name="connsiteX16" fmla="*/ 115002 w 379647"/>
                <a:gd name="connsiteY16" fmla="*/ 222895 h 291553"/>
                <a:gd name="connsiteX17" fmla="*/ 172914 w 379647"/>
                <a:gd name="connsiteY17" fmla="*/ 187081 h 291553"/>
                <a:gd name="connsiteX18" fmla="*/ 86523 w 379647"/>
                <a:gd name="connsiteY18" fmla="*/ 240707 h 29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9647" h="291553">
                  <a:moveTo>
                    <a:pt x="355794" y="1534"/>
                  </a:moveTo>
                  <a:cubicBezTo>
                    <a:pt x="322552" y="17917"/>
                    <a:pt x="302264" y="50874"/>
                    <a:pt x="274927" y="74877"/>
                  </a:cubicBezTo>
                  <a:cubicBezTo>
                    <a:pt x="255973" y="91546"/>
                    <a:pt x="235684" y="106595"/>
                    <a:pt x="215110" y="121168"/>
                  </a:cubicBezTo>
                  <a:cubicBezTo>
                    <a:pt x="213396" y="116787"/>
                    <a:pt x="209014" y="113263"/>
                    <a:pt x="204728" y="115358"/>
                  </a:cubicBezTo>
                  <a:cubicBezTo>
                    <a:pt x="133862" y="149648"/>
                    <a:pt x="82332" y="212132"/>
                    <a:pt x="8989" y="244041"/>
                  </a:cubicBezTo>
                  <a:cubicBezTo>
                    <a:pt x="6989" y="244898"/>
                    <a:pt x="5179" y="246327"/>
                    <a:pt x="3655" y="247946"/>
                  </a:cubicBezTo>
                  <a:cubicBezTo>
                    <a:pt x="2131" y="247279"/>
                    <a:pt x="226" y="247756"/>
                    <a:pt x="36" y="249756"/>
                  </a:cubicBezTo>
                  <a:cubicBezTo>
                    <a:pt x="-60" y="251375"/>
                    <a:pt x="36" y="252709"/>
                    <a:pt x="321" y="253947"/>
                  </a:cubicBezTo>
                  <a:cubicBezTo>
                    <a:pt x="-60" y="255566"/>
                    <a:pt x="-60" y="257281"/>
                    <a:pt x="226" y="259090"/>
                  </a:cubicBezTo>
                  <a:cubicBezTo>
                    <a:pt x="12990" y="328718"/>
                    <a:pt x="107097" y="266901"/>
                    <a:pt x="133195" y="252232"/>
                  </a:cubicBezTo>
                  <a:cubicBezTo>
                    <a:pt x="180820" y="225562"/>
                    <a:pt x="220158" y="189653"/>
                    <a:pt x="259021" y="151648"/>
                  </a:cubicBezTo>
                  <a:cubicBezTo>
                    <a:pt x="300264" y="111262"/>
                    <a:pt x="343031" y="73162"/>
                    <a:pt x="376750" y="25252"/>
                  </a:cubicBezTo>
                  <a:cubicBezTo>
                    <a:pt x="386560" y="11250"/>
                    <a:pt x="369415" y="-5133"/>
                    <a:pt x="355794" y="1534"/>
                  </a:cubicBezTo>
                  <a:close/>
                  <a:moveTo>
                    <a:pt x="86523" y="240707"/>
                  </a:moveTo>
                  <a:cubicBezTo>
                    <a:pt x="84999" y="241469"/>
                    <a:pt x="80236" y="243755"/>
                    <a:pt x="74140" y="246517"/>
                  </a:cubicBezTo>
                  <a:cubicBezTo>
                    <a:pt x="82427" y="241755"/>
                    <a:pt x="90714" y="236707"/>
                    <a:pt x="98810" y="231468"/>
                  </a:cubicBezTo>
                  <a:cubicBezTo>
                    <a:pt x="107859" y="226896"/>
                    <a:pt x="114050" y="223467"/>
                    <a:pt x="115002" y="222895"/>
                  </a:cubicBezTo>
                  <a:cubicBezTo>
                    <a:pt x="134338" y="211275"/>
                    <a:pt x="153674" y="199273"/>
                    <a:pt x="172914" y="187081"/>
                  </a:cubicBezTo>
                  <a:cubicBezTo>
                    <a:pt x="145959" y="207941"/>
                    <a:pt x="117098" y="225467"/>
                    <a:pt x="86523" y="24070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473" name="Freeform: Shape 333">
              <a:extLst>
                <a:ext uri="{FF2B5EF4-FFF2-40B4-BE49-F238E27FC236}">
                  <a16:creationId xmlns:a16="http://schemas.microsoft.com/office/drawing/2014/main" id="{E1BD3190-845F-4DF1-B0E3-84417C0F0360}"/>
                </a:ext>
              </a:extLst>
            </p:cNvPr>
            <p:cNvSpPr/>
            <p:nvPr/>
          </p:nvSpPr>
          <p:spPr>
            <a:xfrm>
              <a:off x="1892177" y="830815"/>
              <a:ext cx="155713" cy="153490"/>
            </a:xfrm>
            <a:custGeom>
              <a:avLst/>
              <a:gdLst>
                <a:gd name="connsiteX0" fmla="*/ 127361 w 155713"/>
                <a:gd name="connsiteY0" fmla="*/ 2628 h 153490"/>
                <a:gd name="connsiteX1" fmla="*/ 118979 w 155713"/>
                <a:gd name="connsiteY1" fmla="*/ 9581 h 153490"/>
                <a:gd name="connsiteX2" fmla="*/ 112217 w 155713"/>
                <a:gd name="connsiteY2" fmla="*/ 15773 h 153490"/>
                <a:gd name="connsiteX3" fmla="*/ 12871 w 155713"/>
                <a:gd name="connsiteY3" fmla="*/ 91973 h 153490"/>
                <a:gd name="connsiteX4" fmla="*/ 488 w 155713"/>
                <a:gd name="connsiteY4" fmla="*/ 103689 h 153490"/>
                <a:gd name="connsiteX5" fmla="*/ 113550 w 155713"/>
                <a:gd name="connsiteY5" fmla="*/ 132264 h 153490"/>
                <a:gd name="connsiteX6" fmla="*/ 149840 w 155713"/>
                <a:gd name="connsiteY6" fmla="*/ 22726 h 153490"/>
                <a:gd name="connsiteX7" fmla="*/ 127361 w 155713"/>
                <a:gd name="connsiteY7" fmla="*/ 2628 h 153490"/>
                <a:gd name="connsiteX8" fmla="*/ 94881 w 155713"/>
                <a:gd name="connsiteY8" fmla="*/ 106070 h 153490"/>
                <a:gd name="connsiteX9" fmla="*/ 38493 w 155713"/>
                <a:gd name="connsiteY9" fmla="*/ 122739 h 153490"/>
                <a:gd name="connsiteX10" fmla="*/ 60972 w 155713"/>
                <a:gd name="connsiteY10" fmla="*/ 116547 h 153490"/>
                <a:gd name="connsiteX11" fmla="*/ 103358 w 155713"/>
                <a:gd name="connsiteY11" fmla="*/ 93592 h 153490"/>
                <a:gd name="connsiteX12" fmla="*/ 94881 w 155713"/>
                <a:gd name="connsiteY12" fmla="*/ 106070 h 15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713" h="153490">
                  <a:moveTo>
                    <a:pt x="127361" y="2628"/>
                  </a:moveTo>
                  <a:cubicBezTo>
                    <a:pt x="124504" y="4819"/>
                    <a:pt x="121742" y="7105"/>
                    <a:pt x="118979" y="9581"/>
                  </a:cubicBezTo>
                  <a:cubicBezTo>
                    <a:pt x="116027" y="10725"/>
                    <a:pt x="113550" y="12820"/>
                    <a:pt x="112217" y="15773"/>
                  </a:cubicBezTo>
                  <a:cubicBezTo>
                    <a:pt x="81641" y="45396"/>
                    <a:pt x="57829" y="85019"/>
                    <a:pt x="12871" y="91973"/>
                  </a:cubicBezTo>
                  <a:cubicBezTo>
                    <a:pt x="6489" y="93021"/>
                    <a:pt x="1346" y="96450"/>
                    <a:pt x="488" y="103689"/>
                  </a:cubicBezTo>
                  <a:cubicBezTo>
                    <a:pt x="-7513" y="172554"/>
                    <a:pt x="85070" y="157600"/>
                    <a:pt x="113550" y="132264"/>
                  </a:cubicBezTo>
                  <a:cubicBezTo>
                    <a:pt x="131743" y="116166"/>
                    <a:pt x="170414" y="52635"/>
                    <a:pt x="149840" y="22726"/>
                  </a:cubicBezTo>
                  <a:cubicBezTo>
                    <a:pt x="153936" y="10534"/>
                    <a:pt x="139363" y="-6611"/>
                    <a:pt x="127361" y="2628"/>
                  </a:cubicBezTo>
                  <a:close/>
                  <a:moveTo>
                    <a:pt x="94881" y="106070"/>
                  </a:moveTo>
                  <a:cubicBezTo>
                    <a:pt x="87356" y="113214"/>
                    <a:pt x="54590" y="126263"/>
                    <a:pt x="38493" y="122739"/>
                  </a:cubicBezTo>
                  <a:cubicBezTo>
                    <a:pt x="46970" y="121691"/>
                    <a:pt x="55543" y="118929"/>
                    <a:pt x="60972" y="116547"/>
                  </a:cubicBezTo>
                  <a:cubicBezTo>
                    <a:pt x="76212" y="109880"/>
                    <a:pt x="90881" y="102736"/>
                    <a:pt x="103358" y="93592"/>
                  </a:cubicBezTo>
                  <a:cubicBezTo>
                    <a:pt x="99644" y="99879"/>
                    <a:pt x="96405" y="104546"/>
                    <a:pt x="94881" y="106070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4" name="Freeform: Shape 334">
              <a:extLst>
                <a:ext uri="{FF2B5EF4-FFF2-40B4-BE49-F238E27FC236}">
                  <a16:creationId xmlns:a16="http://schemas.microsoft.com/office/drawing/2014/main" id="{68C33F0D-A339-4F2B-BA7C-0A80B3C27570}"/>
                </a:ext>
              </a:extLst>
            </p:cNvPr>
            <p:cNvSpPr/>
            <p:nvPr/>
          </p:nvSpPr>
          <p:spPr>
            <a:xfrm>
              <a:off x="1305735" y="194881"/>
              <a:ext cx="143324" cy="124715"/>
            </a:xfrm>
            <a:custGeom>
              <a:avLst/>
              <a:gdLst>
                <a:gd name="connsiteX0" fmla="*/ 115062 w 143324"/>
                <a:gd name="connsiteY0" fmla="*/ 6864 h 124715"/>
                <a:gd name="connsiteX1" fmla="*/ 100679 w 143324"/>
                <a:gd name="connsiteY1" fmla="*/ 32582 h 124715"/>
                <a:gd name="connsiteX2" fmla="*/ 46101 w 143324"/>
                <a:gd name="connsiteY2" fmla="*/ 74492 h 124715"/>
                <a:gd name="connsiteX3" fmla="*/ 43148 w 143324"/>
                <a:gd name="connsiteY3" fmla="*/ 92685 h 124715"/>
                <a:gd name="connsiteX4" fmla="*/ 0 w 143324"/>
                <a:gd name="connsiteY4" fmla="*/ 118783 h 124715"/>
                <a:gd name="connsiteX5" fmla="*/ 95 w 143324"/>
                <a:gd name="connsiteY5" fmla="*/ 118974 h 124715"/>
                <a:gd name="connsiteX6" fmla="*/ 111443 w 143324"/>
                <a:gd name="connsiteY6" fmla="*/ 67443 h 124715"/>
                <a:gd name="connsiteX7" fmla="*/ 141065 w 143324"/>
                <a:gd name="connsiteY7" fmla="*/ 22866 h 124715"/>
                <a:gd name="connsiteX8" fmla="*/ 142018 w 143324"/>
                <a:gd name="connsiteY8" fmla="*/ 21247 h 124715"/>
                <a:gd name="connsiteX9" fmla="*/ 141732 w 143324"/>
                <a:gd name="connsiteY9" fmla="*/ 21057 h 124715"/>
                <a:gd name="connsiteX10" fmla="*/ 142875 w 143324"/>
                <a:gd name="connsiteY10" fmla="*/ 17628 h 124715"/>
                <a:gd name="connsiteX11" fmla="*/ 115062 w 143324"/>
                <a:gd name="connsiteY11" fmla="*/ 6864 h 12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24" h="124715">
                  <a:moveTo>
                    <a:pt x="115062" y="6864"/>
                  </a:moveTo>
                  <a:cubicBezTo>
                    <a:pt x="110585" y="15437"/>
                    <a:pt x="105823" y="24105"/>
                    <a:pt x="100679" y="32582"/>
                  </a:cubicBezTo>
                  <a:cubicBezTo>
                    <a:pt x="85535" y="49917"/>
                    <a:pt x="62865" y="62395"/>
                    <a:pt x="46101" y="74492"/>
                  </a:cubicBezTo>
                  <a:cubicBezTo>
                    <a:pt x="40386" y="78588"/>
                    <a:pt x="40291" y="86398"/>
                    <a:pt x="43148" y="92685"/>
                  </a:cubicBezTo>
                  <a:cubicBezTo>
                    <a:pt x="27813" y="100305"/>
                    <a:pt x="11144" y="105543"/>
                    <a:pt x="0" y="118783"/>
                  </a:cubicBezTo>
                  <a:cubicBezTo>
                    <a:pt x="0" y="118878"/>
                    <a:pt x="0" y="118974"/>
                    <a:pt x="95" y="118974"/>
                  </a:cubicBezTo>
                  <a:cubicBezTo>
                    <a:pt x="41053" y="138690"/>
                    <a:pt x="82391" y="104210"/>
                    <a:pt x="111443" y="67443"/>
                  </a:cubicBezTo>
                  <a:cubicBezTo>
                    <a:pt x="124968" y="54489"/>
                    <a:pt x="135922" y="39249"/>
                    <a:pt x="141065" y="22866"/>
                  </a:cubicBezTo>
                  <a:cubicBezTo>
                    <a:pt x="141351" y="22295"/>
                    <a:pt x="141732" y="21723"/>
                    <a:pt x="142018" y="21247"/>
                  </a:cubicBezTo>
                  <a:lnTo>
                    <a:pt x="141732" y="21057"/>
                  </a:lnTo>
                  <a:cubicBezTo>
                    <a:pt x="142113" y="19914"/>
                    <a:pt x="142685" y="18771"/>
                    <a:pt x="142875" y="17628"/>
                  </a:cubicBezTo>
                  <a:cubicBezTo>
                    <a:pt x="146971" y="292"/>
                    <a:pt x="121920" y="-6090"/>
                    <a:pt x="115062" y="6864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75" name="Graphic 707">
              <a:extLst>
                <a:ext uri="{FF2B5EF4-FFF2-40B4-BE49-F238E27FC236}">
                  <a16:creationId xmlns:a16="http://schemas.microsoft.com/office/drawing/2014/main" id="{B089121E-8B4E-4870-A8BA-97665FD0DCE4}"/>
                </a:ext>
              </a:extLst>
            </p:cNvPr>
            <p:cNvGrpSpPr/>
            <p:nvPr/>
          </p:nvGrpSpPr>
          <p:grpSpPr>
            <a:xfrm>
              <a:off x="1125807" y="-72097"/>
              <a:ext cx="1157723" cy="1429190"/>
              <a:chOff x="1125807" y="-72097"/>
              <a:chExt cx="1157723" cy="1429190"/>
            </a:xfrm>
            <a:solidFill>
              <a:srgbClr val="EDB045"/>
            </a:solidFill>
          </p:grpSpPr>
          <p:sp>
            <p:nvSpPr>
              <p:cNvPr id="476" name="Freeform: Shape 336">
                <a:extLst>
                  <a:ext uri="{FF2B5EF4-FFF2-40B4-BE49-F238E27FC236}">
                    <a16:creationId xmlns:a16="http://schemas.microsoft.com/office/drawing/2014/main" id="{FBB77EA7-4D46-4D4E-872B-21ED47114AC0}"/>
                  </a:ext>
                </a:extLst>
              </p:cNvPr>
              <p:cNvSpPr/>
              <p:nvPr/>
            </p:nvSpPr>
            <p:spPr>
              <a:xfrm>
                <a:off x="1125807" y="-72097"/>
                <a:ext cx="397097" cy="255270"/>
              </a:xfrm>
              <a:custGeom>
                <a:avLst/>
                <a:gdLst>
                  <a:gd name="connsiteX0" fmla="*/ 0 w 397097"/>
                  <a:gd name="connsiteY0" fmla="*/ 255270 h 255270"/>
                  <a:gd name="connsiteX1" fmla="*/ 88202 w 397097"/>
                  <a:gd name="connsiteY1" fmla="*/ 175450 h 255270"/>
                  <a:gd name="connsiteX2" fmla="*/ 183547 w 397097"/>
                  <a:gd name="connsiteY2" fmla="*/ 105061 h 255270"/>
                  <a:gd name="connsiteX3" fmla="*/ 286417 w 397097"/>
                  <a:gd name="connsiteY3" fmla="*/ 45339 h 255270"/>
                  <a:gd name="connsiteX4" fmla="*/ 397097 w 397097"/>
                  <a:gd name="connsiteY4" fmla="*/ 0 h 255270"/>
                  <a:gd name="connsiteX5" fmla="*/ 299466 w 397097"/>
                  <a:gd name="connsiteY5" fmla="*/ 66770 h 255270"/>
                  <a:gd name="connsiteX6" fmla="*/ 201549 w 397097"/>
                  <a:gd name="connsiteY6" fmla="*/ 131636 h 255270"/>
                  <a:gd name="connsiteX7" fmla="*/ 102679 w 397097"/>
                  <a:gd name="connsiteY7" fmla="*/ 195739 h 255270"/>
                  <a:gd name="connsiteX8" fmla="*/ 0 w 397097"/>
                  <a:gd name="connsiteY8" fmla="*/ 255270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097" h="255270">
                    <a:moveTo>
                      <a:pt x="0" y="255270"/>
                    </a:moveTo>
                    <a:cubicBezTo>
                      <a:pt x="27623" y="226409"/>
                      <a:pt x="57531" y="200311"/>
                      <a:pt x="88202" y="175450"/>
                    </a:cubicBezTo>
                    <a:cubicBezTo>
                      <a:pt x="118777" y="150400"/>
                      <a:pt x="150781" y="127254"/>
                      <a:pt x="183547" y="105061"/>
                    </a:cubicBezTo>
                    <a:cubicBezTo>
                      <a:pt x="216598" y="83248"/>
                      <a:pt x="250889" y="63056"/>
                      <a:pt x="286417" y="45339"/>
                    </a:cubicBezTo>
                    <a:cubicBezTo>
                      <a:pt x="321850" y="27527"/>
                      <a:pt x="358426" y="11430"/>
                      <a:pt x="397097" y="0"/>
                    </a:cubicBezTo>
                    <a:cubicBezTo>
                      <a:pt x="364808" y="23241"/>
                      <a:pt x="332232" y="45148"/>
                      <a:pt x="299466" y="66770"/>
                    </a:cubicBezTo>
                    <a:cubicBezTo>
                      <a:pt x="266795" y="88678"/>
                      <a:pt x="233839" y="109633"/>
                      <a:pt x="201549" y="131636"/>
                    </a:cubicBezTo>
                    <a:cubicBezTo>
                      <a:pt x="168783" y="153067"/>
                      <a:pt x="136208" y="175069"/>
                      <a:pt x="102679" y="195739"/>
                    </a:cubicBezTo>
                    <a:cubicBezTo>
                      <a:pt x="69342" y="216789"/>
                      <a:pt x="35528" y="237077"/>
                      <a:pt x="0" y="25527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7" name="Freeform: Shape 337">
                <a:extLst>
                  <a:ext uri="{FF2B5EF4-FFF2-40B4-BE49-F238E27FC236}">
                    <a16:creationId xmlns:a16="http://schemas.microsoft.com/office/drawing/2014/main" id="{706FBBA6-EF6A-49DD-8D98-3B8D1E01A35D}"/>
                  </a:ext>
                </a:extLst>
              </p:cNvPr>
              <p:cNvSpPr/>
              <p:nvPr/>
            </p:nvSpPr>
            <p:spPr>
              <a:xfrm>
                <a:off x="1294781" y="191907"/>
                <a:ext cx="158781" cy="126043"/>
              </a:xfrm>
              <a:custGeom>
                <a:avLst/>
                <a:gdLst>
                  <a:gd name="connsiteX0" fmla="*/ 0 w 158781"/>
                  <a:gd name="connsiteY0" fmla="*/ 126043 h 126043"/>
                  <a:gd name="connsiteX1" fmla="*/ 27908 w 158781"/>
                  <a:gd name="connsiteY1" fmla="*/ 80609 h 126043"/>
                  <a:gd name="connsiteX2" fmla="*/ 63722 w 158781"/>
                  <a:gd name="connsiteY2" fmla="*/ 43176 h 126043"/>
                  <a:gd name="connsiteX3" fmla="*/ 106394 w 158781"/>
                  <a:gd name="connsiteY3" fmla="*/ 13458 h 126043"/>
                  <a:gd name="connsiteX4" fmla="*/ 158782 w 158781"/>
                  <a:gd name="connsiteY4" fmla="*/ 408 h 126043"/>
                  <a:gd name="connsiteX5" fmla="*/ 121063 w 158781"/>
                  <a:gd name="connsiteY5" fmla="*/ 34127 h 126043"/>
                  <a:gd name="connsiteX6" fmla="*/ 84106 w 158781"/>
                  <a:gd name="connsiteY6" fmla="*/ 67941 h 126043"/>
                  <a:gd name="connsiteX7" fmla="*/ 44577 w 158781"/>
                  <a:gd name="connsiteY7" fmla="*/ 99373 h 126043"/>
                  <a:gd name="connsiteX8" fmla="*/ 0 w 158781"/>
                  <a:gd name="connsiteY8" fmla="*/ 126043 h 12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781" h="126043">
                    <a:moveTo>
                      <a:pt x="0" y="126043"/>
                    </a:moveTo>
                    <a:cubicBezTo>
                      <a:pt x="7239" y="108898"/>
                      <a:pt x="17145" y="94325"/>
                      <a:pt x="27908" y="80609"/>
                    </a:cubicBezTo>
                    <a:cubicBezTo>
                      <a:pt x="38767" y="66988"/>
                      <a:pt x="50768" y="54510"/>
                      <a:pt x="63722" y="43176"/>
                    </a:cubicBezTo>
                    <a:cubicBezTo>
                      <a:pt x="76772" y="31936"/>
                      <a:pt x="90964" y="21744"/>
                      <a:pt x="106394" y="13458"/>
                    </a:cubicBezTo>
                    <a:cubicBezTo>
                      <a:pt x="121920" y="5838"/>
                      <a:pt x="139446" y="-1878"/>
                      <a:pt x="158782" y="408"/>
                    </a:cubicBezTo>
                    <a:cubicBezTo>
                      <a:pt x="144399" y="10791"/>
                      <a:pt x="133350" y="22697"/>
                      <a:pt x="121063" y="34127"/>
                    </a:cubicBezTo>
                    <a:cubicBezTo>
                      <a:pt x="109061" y="45747"/>
                      <a:pt x="96869" y="57082"/>
                      <a:pt x="84106" y="67941"/>
                    </a:cubicBezTo>
                    <a:cubicBezTo>
                      <a:pt x="71438" y="78894"/>
                      <a:pt x="58388" y="89467"/>
                      <a:pt x="44577" y="99373"/>
                    </a:cubicBezTo>
                    <a:cubicBezTo>
                      <a:pt x="30671" y="109184"/>
                      <a:pt x="16383" y="118614"/>
                      <a:pt x="0" y="126043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8" name="Freeform: Shape 338">
                <a:extLst>
                  <a:ext uri="{FF2B5EF4-FFF2-40B4-BE49-F238E27FC236}">
                    <a16:creationId xmlns:a16="http://schemas.microsoft.com/office/drawing/2014/main" id="{F344691D-BCFE-4E02-BF74-62A13AFAC157}"/>
                  </a:ext>
                </a:extLst>
              </p:cNvPr>
              <p:cNvSpPr/>
              <p:nvPr/>
            </p:nvSpPr>
            <p:spPr>
              <a:xfrm>
                <a:off x="1658636" y="335667"/>
                <a:ext cx="166530" cy="150399"/>
              </a:xfrm>
              <a:custGeom>
                <a:avLst/>
                <a:gdLst>
                  <a:gd name="connsiteX0" fmla="*/ 0 w 166530"/>
                  <a:gd name="connsiteY0" fmla="*/ 150400 h 150399"/>
                  <a:gd name="connsiteX1" fmla="*/ 37529 w 166530"/>
                  <a:gd name="connsiteY1" fmla="*/ 106680 h 150399"/>
                  <a:gd name="connsiteX2" fmla="*/ 79153 w 166530"/>
                  <a:gd name="connsiteY2" fmla="*/ 68961 h 150399"/>
                  <a:gd name="connsiteX3" fmla="*/ 123349 w 166530"/>
                  <a:gd name="connsiteY3" fmla="*/ 35052 h 150399"/>
                  <a:gd name="connsiteX4" fmla="*/ 145828 w 166530"/>
                  <a:gd name="connsiteY4" fmla="*/ 18764 h 150399"/>
                  <a:gd name="connsiteX5" fmla="*/ 166211 w 166530"/>
                  <a:gd name="connsiteY5" fmla="*/ 0 h 150399"/>
                  <a:gd name="connsiteX6" fmla="*/ 163735 w 166530"/>
                  <a:gd name="connsiteY6" fmla="*/ 15907 h 150399"/>
                  <a:gd name="connsiteX7" fmla="*/ 157067 w 166530"/>
                  <a:gd name="connsiteY7" fmla="*/ 29813 h 150399"/>
                  <a:gd name="connsiteX8" fmla="*/ 139922 w 166530"/>
                  <a:gd name="connsiteY8" fmla="*/ 53911 h 150399"/>
                  <a:gd name="connsiteX9" fmla="*/ 99155 w 166530"/>
                  <a:gd name="connsiteY9" fmla="*/ 94202 h 150399"/>
                  <a:gd name="connsiteX10" fmla="*/ 52578 w 166530"/>
                  <a:gd name="connsiteY10" fmla="*/ 126682 h 150399"/>
                  <a:gd name="connsiteX11" fmla="*/ 0 w 166530"/>
                  <a:gd name="connsiteY11" fmla="*/ 150400 h 15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530" h="150399">
                    <a:moveTo>
                      <a:pt x="0" y="150400"/>
                    </a:moveTo>
                    <a:cubicBezTo>
                      <a:pt x="11335" y="134017"/>
                      <a:pt x="24193" y="119920"/>
                      <a:pt x="37529" y="106680"/>
                    </a:cubicBezTo>
                    <a:cubicBezTo>
                      <a:pt x="50863" y="93345"/>
                      <a:pt x="64770" y="80867"/>
                      <a:pt x="79153" y="68961"/>
                    </a:cubicBezTo>
                    <a:cubicBezTo>
                      <a:pt x="93440" y="57055"/>
                      <a:pt x="108395" y="46006"/>
                      <a:pt x="123349" y="35052"/>
                    </a:cubicBezTo>
                    <a:lnTo>
                      <a:pt x="145828" y="18764"/>
                    </a:lnTo>
                    <a:cubicBezTo>
                      <a:pt x="153067" y="13144"/>
                      <a:pt x="161258" y="8477"/>
                      <a:pt x="166211" y="0"/>
                    </a:cubicBezTo>
                    <a:cubicBezTo>
                      <a:pt x="167259" y="5620"/>
                      <a:pt x="165545" y="11144"/>
                      <a:pt x="163735" y="15907"/>
                    </a:cubicBezTo>
                    <a:cubicBezTo>
                      <a:pt x="161925" y="20860"/>
                      <a:pt x="159449" y="25241"/>
                      <a:pt x="157067" y="29813"/>
                    </a:cubicBezTo>
                    <a:cubicBezTo>
                      <a:pt x="151924" y="38386"/>
                      <a:pt x="146209" y="46482"/>
                      <a:pt x="139922" y="53911"/>
                    </a:cubicBezTo>
                    <a:cubicBezTo>
                      <a:pt x="127540" y="68866"/>
                      <a:pt x="113824" y="82201"/>
                      <a:pt x="99155" y="94202"/>
                    </a:cubicBezTo>
                    <a:cubicBezTo>
                      <a:pt x="84582" y="106299"/>
                      <a:pt x="68961" y="117062"/>
                      <a:pt x="52578" y="126682"/>
                    </a:cubicBezTo>
                    <a:cubicBezTo>
                      <a:pt x="36195" y="136207"/>
                      <a:pt x="19050" y="144780"/>
                      <a:pt x="0" y="1504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9" name="Freeform: Shape 339">
                <a:extLst>
                  <a:ext uri="{FF2B5EF4-FFF2-40B4-BE49-F238E27FC236}">
                    <a16:creationId xmlns:a16="http://schemas.microsoft.com/office/drawing/2014/main" id="{9B8A88F6-4EC3-4889-A002-E6D52865A526}"/>
                  </a:ext>
                </a:extLst>
              </p:cNvPr>
              <p:cNvSpPr/>
              <p:nvPr/>
            </p:nvSpPr>
            <p:spPr>
              <a:xfrm>
                <a:off x="1667970" y="582743"/>
                <a:ext cx="157924" cy="183930"/>
              </a:xfrm>
              <a:custGeom>
                <a:avLst/>
                <a:gdLst>
                  <a:gd name="connsiteX0" fmla="*/ 0 w 157924"/>
                  <a:gd name="connsiteY0" fmla="*/ 183930 h 183930"/>
                  <a:gd name="connsiteX1" fmla="*/ 55817 w 157924"/>
                  <a:gd name="connsiteY1" fmla="*/ 69820 h 183930"/>
                  <a:gd name="connsiteX2" fmla="*/ 99250 w 157924"/>
                  <a:gd name="connsiteY2" fmla="*/ 24386 h 183930"/>
                  <a:gd name="connsiteX3" fmla="*/ 157925 w 157924"/>
                  <a:gd name="connsiteY3" fmla="*/ 2 h 183930"/>
                  <a:gd name="connsiteX4" fmla="*/ 116110 w 157924"/>
                  <a:gd name="connsiteY4" fmla="*/ 42865 h 183930"/>
                  <a:gd name="connsiteX5" fmla="*/ 79820 w 157924"/>
                  <a:gd name="connsiteY5" fmla="*/ 90680 h 183930"/>
                  <a:gd name="connsiteX6" fmla="*/ 42482 w 157924"/>
                  <a:gd name="connsiteY6" fmla="*/ 138686 h 183930"/>
                  <a:gd name="connsiteX7" fmla="*/ 0 w 157924"/>
                  <a:gd name="connsiteY7" fmla="*/ 183930 h 183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24" h="183930">
                    <a:moveTo>
                      <a:pt x="0" y="183930"/>
                    </a:moveTo>
                    <a:cubicBezTo>
                      <a:pt x="11716" y="141448"/>
                      <a:pt x="31052" y="103634"/>
                      <a:pt x="55817" y="69820"/>
                    </a:cubicBezTo>
                    <a:cubicBezTo>
                      <a:pt x="68390" y="53056"/>
                      <a:pt x="82772" y="37626"/>
                      <a:pt x="99250" y="24386"/>
                    </a:cubicBezTo>
                    <a:cubicBezTo>
                      <a:pt x="115443" y="11432"/>
                      <a:pt x="135446" y="-188"/>
                      <a:pt x="157925" y="2"/>
                    </a:cubicBezTo>
                    <a:cubicBezTo>
                      <a:pt x="140875" y="12194"/>
                      <a:pt x="128683" y="27339"/>
                      <a:pt x="116110" y="42865"/>
                    </a:cubicBezTo>
                    <a:cubicBezTo>
                      <a:pt x="103823" y="58486"/>
                      <a:pt x="92012" y="74678"/>
                      <a:pt x="79820" y="90680"/>
                    </a:cubicBezTo>
                    <a:cubicBezTo>
                      <a:pt x="67818" y="106873"/>
                      <a:pt x="55436" y="122875"/>
                      <a:pt x="42482" y="138686"/>
                    </a:cubicBezTo>
                    <a:cubicBezTo>
                      <a:pt x="29528" y="154402"/>
                      <a:pt x="16574" y="170500"/>
                      <a:pt x="0" y="18393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0" name="Freeform: Shape 340">
                <a:extLst>
                  <a:ext uri="{FF2B5EF4-FFF2-40B4-BE49-F238E27FC236}">
                    <a16:creationId xmlns:a16="http://schemas.microsoft.com/office/drawing/2014/main" id="{4E87C013-D32F-4932-8F13-E0139FC23B93}"/>
                  </a:ext>
                </a:extLst>
              </p:cNvPr>
              <p:cNvSpPr/>
              <p:nvPr/>
            </p:nvSpPr>
            <p:spPr>
              <a:xfrm>
                <a:off x="1894475" y="823347"/>
                <a:ext cx="136230" cy="121348"/>
              </a:xfrm>
              <a:custGeom>
                <a:avLst/>
                <a:gdLst>
                  <a:gd name="connsiteX0" fmla="*/ 0 w 136230"/>
                  <a:gd name="connsiteY0" fmla="*/ 121349 h 121348"/>
                  <a:gd name="connsiteX1" fmla="*/ 28670 w 136230"/>
                  <a:gd name="connsiteY1" fmla="*/ 83534 h 121348"/>
                  <a:gd name="connsiteX2" fmla="*/ 62008 w 136230"/>
                  <a:gd name="connsiteY2" fmla="*/ 52388 h 121348"/>
                  <a:gd name="connsiteX3" fmla="*/ 98489 w 136230"/>
                  <a:gd name="connsiteY3" fmla="*/ 25527 h 121348"/>
                  <a:gd name="connsiteX4" fmla="*/ 117729 w 136230"/>
                  <a:gd name="connsiteY4" fmla="*/ 13525 h 121348"/>
                  <a:gd name="connsiteX5" fmla="*/ 127445 w 136230"/>
                  <a:gd name="connsiteY5" fmla="*/ 7620 h 121348"/>
                  <a:gd name="connsiteX6" fmla="*/ 135255 w 136230"/>
                  <a:gd name="connsiteY6" fmla="*/ 0 h 121348"/>
                  <a:gd name="connsiteX7" fmla="*/ 134017 w 136230"/>
                  <a:gd name="connsiteY7" fmla="*/ 13430 h 121348"/>
                  <a:gd name="connsiteX8" fmla="*/ 128588 w 136230"/>
                  <a:gd name="connsiteY8" fmla="*/ 24860 h 121348"/>
                  <a:gd name="connsiteX9" fmla="*/ 114871 w 136230"/>
                  <a:gd name="connsiteY9" fmla="*/ 44767 h 121348"/>
                  <a:gd name="connsiteX10" fmla="*/ 81915 w 136230"/>
                  <a:gd name="connsiteY10" fmla="*/ 77629 h 121348"/>
                  <a:gd name="connsiteX11" fmla="*/ 43910 w 136230"/>
                  <a:gd name="connsiteY11" fmla="*/ 103632 h 121348"/>
                  <a:gd name="connsiteX12" fmla="*/ 0 w 136230"/>
                  <a:gd name="connsiteY12" fmla="*/ 121349 h 12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230" h="121348">
                    <a:moveTo>
                      <a:pt x="0" y="121349"/>
                    </a:moveTo>
                    <a:cubicBezTo>
                      <a:pt x="8287" y="106871"/>
                      <a:pt x="18288" y="94964"/>
                      <a:pt x="28670" y="83534"/>
                    </a:cubicBezTo>
                    <a:cubicBezTo>
                      <a:pt x="39148" y="72295"/>
                      <a:pt x="50292" y="62008"/>
                      <a:pt x="62008" y="52388"/>
                    </a:cubicBezTo>
                    <a:cubicBezTo>
                      <a:pt x="73628" y="42767"/>
                      <a:pt x="85820" y="33909"/>
                      <a:pt x="98489" y="25527"/>
                    </a:cubicBezTo>
                    <a:lnTo>
                      <a:pt x="117729" y="13525"/>
                    </a:lnTo>
                    <a:cubicBezTo>
                      <a:pt x="121063" y="11621"/>
                      <a:pt x="124206" y="9620"/>
                      <a:pt x="127445" y="7620"/>
                    </a:cubicBezTo>
                    <a:cubicBezTo>
                      <a:pt x="130302" y="5334"/>
                      <a:pt x="134303" y="4000"/>
                      <a:pt x="135255" y="0"/>
                    </a:cubicBezTo>
                    <a:cubicBezTo>
                      <a:pt x="137541" y="4667"/>
                      <a:pt x="135255" y="9525"/>
                      <a:pt x="134017" y="13430"/>
                    </a:cubicBezTo>
                    <a:cubicBezTo>
                      <a:pt x="132493" y="17526"/>
                      <a:pt x="130492" y="21146"/>
                      <a:pt x="128588" y="24860"/>
                    </a:cubicBezTo>
                    <a:cubicBezTo>
                      <a:pt x="124396" y="31909"/>
                      <a:pt x="119920" y="38576"/>
                      <a:pt x="114871" y="44767"/>
                    </a:cubicBezTo>
                    <a:cubicBezTo>
                      <a:pt x="104966" y="57055"/>
                      <a:pt x="93821" y="67818"/>
                      <a:pt x="81915" y="77629"/>
                    </a:cubicBezTo>
                    <a:cubicBezTo>
                      <a:pt x="70009" y="87344"/>
                      <a:pt x="57341" y="96107"/>
                      <a:pt x="43910" y="103632"/>
                    </a:cubicBezTo>
                    <a:cubicBezTo>
                      <a:pt x="30385" y="110966"/>
                      <a:pt x="16288" y="117729"/>
                      <a:pt x="0" y="121349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1" name="Freeform: Shape 341">
                <a:extLst>
                  <a:ext uri="{FF2B5EF4-FFF2-40B4-BE49-F238E27FC236}">
                    <a16:creationId xmlns:a16="http://schemas.microsoft.com/office/drawing/2014/main" id="{9303ED32-D6E4-4B6F-973A-95BD341CF17A}"/>
                  </a:ext>
                </a:extLst>
              </p:cNvPr>
              <p:cNvSpPr/>
              <p:nvPr/>
            </p:nvSpPr>
            <p:spPr>
              <a:xfrm>
                <a:off x="2025253" y="1060162"/>
                <a:ext cx="60579" cy="44778"/>
              </a:xfrm>
              <a:custGeom>
                <a:avLst/>
                <a:gdLst>
                  <a:gd name="connsiteX0" fmla="*/ 0 w 60579"/>
                  <a:gd name="connsiteY0" fmla="*/ 43601 h 44778"/>
                  <a:gd name="connsiteX1" fmla="*/ 7906 w 60579"/>
                  <a:gd name="connsiteY1" fmla="*/ 22646 h 44778"/>
                  <a:gd name="connsiteX2" fmla="*/ 21050 w 60579"/>
                  <a:gd name="connsiteY2" fmla="*/ 9216 h 44778"/>
                  <a:gd name="connsiteX3" fmla="*/ 38195 w 60579"/>
                  <a:gd name="connsiteY3" fmla="*/ 1405 h 44778"/>
                  <a:gd name="connsiteX4" fmla="*/ 60579 w 60579"/>
                  <a:gd name="connsiteY4" fmla="*/ 1215 h 44778"/>
                  <a:gd name="connsiteX5" fmla="*/ 52673 w 60579"/>
                  <a:gd name="connsiteY5" fmla="*/ 22170 h 44778"/>
                  <a:gd name="connsiteX6" fmla="*/ 39433 w 60579"/>
                  <a:gd name="connsiteY6" fmla="*/ 35600 h 44778"/>
                  <a:gd name="connsiteX7" fmla="*/ 22288 w 60579"/>
                  <a:gd name="connsiteY7" fmla="*/ 43315 h 44778"/>
                  <a:gd name="connsiteX8" fmla="*/ 0 w 60579"/>
                  <a:gd name="connsiteY8" fmla="*/ 43601 h 4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579" h="44778">
                    <a:moveTo>
                      <a:pt x="0" y="43601"/>
                    </a:moveTo>
                    <a:cubicBezTo>
                      <a:pt x="1238" y="34552"/>
                      <a:pt x="4381" y="28266"/>
                      <a:pt x="7906" y="22646"/>
                    </a:cubicBezTo>
                    <a:cubicBezTo>
                      <a:pt x="11620" y="17217"/>
                      <a:pt x="16002" y="12740"/>
                      <a:pt x="21050" y="9216"/>
                    </a:cubicBezTo>
                    <a:cubicBezTo>
                      <a:pt x="26098" y="5691"/>
                      <a:pt x="31813" y="3024"/>
                      <a:pt x="38195" y="1405"/>
                    </a:cubicBezTo>
                    <a:cubicBezTo>
                      <a:pt x="44672" y="-23"/>
                      <a:pt x="51721" y="-785"/>
                      <a:pt x="60579" y="1215"/>
                    </a:cubicBezTo>
                    <a:cubicBezTo>
                      <a:pt x="59341" y="10264"/>
                      <a:pt x="56293" y="16550"/>
                      <a:pt x="52673" y="22170"/>
                    </a:cubicBezTo>
                    <a:cubicBezTo>
                      <a:pt x="48958" y="27599"/>
                      <a:pt x="44577" y="32076"/>
                      <a:pt x="39433" y="35600"/>
                    </a:cubicBezTo>
                    <a:cubicBezTo>
                      <a:pt x="34385" y="39124"/>
                      <a:pt x="28670" y="41791"/>
                      <a:pt x="22288" y="43315"/>
                    </a:cubicBezTo>
                    <a:cubicBezTo>
                      <a:pt x="15907" y="44744"/>
                      <a:pt x="8953" y="45601"/>
                      <a:pt x="0" y="43601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2" name="Freeform: Shape 342">
                <a:extLst>
                  <a:ext uri="{FF2B5EF4-FFF2-40B4-BE49-F238E27FC236}">
                    <a16:creationId xmlns:a16="http://schemas.microsoft.com/office/drawing/2014/main" id="{148B2998-C409-4C8E-A1E5-A48218CCBAE4}"/>
                  </a:ext>
                </a:extLst>
              </p:cNvPr>
              <p:cNvSpPr/>
              <p:nvPr/>
            </p:nvSpPr>
            <p:spPr>
              <a:xfrm>
                <a:off x="2162128" y="1170914"/>
                <a:ext cx="42355" cy="43433"/>
              </a:xfrm>
              <a:custGeom>
                <a:avLst/>
                <a:gdLst>
                  <a:gd name="connsiteX0" fmla="*/ 0 w 42355"/>
                  <a:gd name="connsiteY0" fmla="*/ 36100 h 43433"/>
                  <a:gd name="connsiteX1" fmla="*/ 7144 w 42355"/>
                  <a:gd name="connsiteY1" fmla="*/ 20955 h 43433"/>
                  <a:gd name="connsiteX2" fmla="*/ 13430 w 42355"/>
                  <a:gd name="connsiteY2" fmla="*/ 12763 h 43433"/>
                  <a:gd name="connsiteX3" fmla="*/ 20860 w 42355"/>
                  <a:gd name="connsiteY3" fmla="*/ 7906 h 43433"/>
                  <a:gd name="connsiteX4" fmla="*/ 34100 w 42355"/>
                  <a:gd name="connsiteY4" fmla="*/ 0 h 43433"/>
                  <a:gd name="connsiteX5" fmla="*/ 34480 w 42355"/>
                  <a:gd name="connsiteY5" fmla="*/ 37052 h 43433"/>
                  <a:gd name="connsiteX6" fmla="*/ 18479 w 42355"/>
                  <a:gd name="connsiteY6" fmla="*/ 43434 h 43433"/>
                  <a:gd name="connsiteX7" fmla="*/ 0 w 42355"/>
                  <a:gd name="connsiteY7" fmla="*/ 36100 h 4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55" h="43433">
                    <a:moveTo>
                      <a:pt x="0" y="36100"/>
                    </a:moveTo>
                    <a:cubicBezTo>
                      <a:pt x="2667" y="29051"/>
                      <a:pt x="4953" y="24670"/>
                      <a:pt x="7144" y="20955"/>
                    </a:cubicBezTo>
                    <a:cubicBezTo>
                      <a:pt x="9334" y="17335"/>
                      <a:pt x="11335" y="14764"/>
                      <a:pt x="13430" y="12763"/>
                    </a:cubicBezTo>
                    <a:cubicBezTo>
                      <a:pt x="15621" y="10763"/>
                      <a:pt x="17717" y="9525"/>
                      <a:pt x="20860" y="7906"/>
                    </a:cubicBezTo>
                    <a:cubicBezTo>
                      <a:pt x="24384" y="6382"/>
                      <a:pt x="27718" y="4000"/>
                      <a:pt x="34100" y="0"/>
                    </a:cubicBezTo>
                    <a:cubicBezTo>
                      <a:pt x="46482" y="11335"/>
                      <a:pt x="43529" y="29242"/>
                      <a:pt x="34480" y="37052"/>
                    </a:cubicBezTo>
                    <a:cubicBezTo>
                      <a:pt x="30004" y="41148"/>
                      <a:pt x="24384" y="43243"/>
                      <a:pt x="18479" y="43434"/>
                    </a:cubicBezTo>
                    <a:cubicBezTo>
                      <a:pt x="12573" y="43243"/>
                      <a:pt x="6287" y="41719"/>
                      <a:pt x="0" y="361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3" name="Freeform: Shape 343">
                <a:extLst>
                  <a:ext uri="{FF2B5EF4-FFF2-40B4-BE49-F238E27FC236}">
                    <a16:creationId xmlns:a16="http://schemas.microsoft.com/office/drawing/2014/main" id="{9367AE72-58DC-4E5D-98D7-A948F2779822}"/>
                  </a:ext>
                </a:extLst>
              </p:cNvPr>
              <p:cNvSpPr/>
              <p:nvPr/>
            </p:nvSpPr>
            <p:spPr>
              <a:xfrm>
                <a:off x="2258846" y="1326735"/>
                <a:ext cx="24685" cy="30357"/>
              </a:xfrm>
              <a:custGeom>
                <a:avLst/>
                <a:gdLst>
                  <a:gd name="connsiteX0" fmla="*/ 55 w 24685"/>
                  <a:gd name="connsiteY0" fmla="*/ 18868 h 30357"/>
                  <a:gd name="connsiteX1" fmla="*/ 1770 w 24685"/>
                  <a:gd name="connsiteY1" fmla="*/ 5342 h 30357"/>
                  <a:gd name="connsiteX2" fmla="*/ 6723 w 24685"/>
                  <a:gd name="connsiteY2" fmla="*/ 294 h 30357"/>
                  <a:gd name="connsiteX3" fmla="*/ 14057 w 24685"/>
                  <a:gd name="connsiteY3" fmla="*/ 1628 h 30357"/>
                  <a:gd name="connsiteX4" fmla="*/ 24630 w 24685"/>
                  <a:gd name="connsiteY4" fmla="*/ 11534 h 30357"/>
                  <a:gd name="connsiteX5" fmla="*/ 22915 w 24685"/>
                  <a:gd name="connsiteY5" fmla="*/ 25059 h 30357"/>
                  <a:gd name="connsiteX6" fmla="*/ 17962 w 24685"/>
                  <a:gd name="connsiteY6" fmla="*/ 30107 h 30357"/>
                  <a:gd name="connsiteX7" fmla="*/ 10628 w 24685"/>
                  <a:gd name="connsiteY7" fmla="*/ 28679 h 30357"/>
                  <a:gd name="connsiteX8" fmla="*/ 55 w 24685"/>
                  <a:gd name="connsiteY8" fmla="*/ 18868 h 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85" h="30357">
                    <a:moveTo>
                      <a:pt x="55" y="18868"/>
                    </a:moveTo>
                    <a:cubicBezTo>
                      <a:pt x="-230" y="12010"/>
                      <a:pt x="627" y="8390"/>
                      <a:pt x="1770" y="5342"/>
                    </a:cubicBezTo>
                    <a:cubicBezTo>
                      <a:pt x="3008" y="2580"/>
                      <a:pt x="4627" y="961"/>
                      <a:pt x="6723" y="294"/>
                    </a:cubicBezTo>
                    <a:cubicBezTo>
                      <a:pt x="8723" y="-373"/>
                      <a:pt x="11200" y="104"/>
                      <a:pt x="14057" y="1628"/>
                    </a:cubicBezTo>
                    <a:cubicBezTo>
                      <a:pt x="17010" y="3342"/>
                      <a:pt x="20248" y="5914"/>
                      <a:pt x="24630" y="11534"/>
                    </a:cubicBezTo>
                    <a:cubicBezTo>
                      <a:pt x="24916" y="18392"/>
                      <a:pt x="24058" y="22106"/>
                      <a:pt x="22915" y="25059"/>
                    </a:cubicBezTo>
                    <a:cubicBezTo>
                      <a:pt x="21677" y="27821"/>
                      <a:pt x="20058" y="29441"/>
                      <a:pt x="17962" y="30107"/>
                    </a:cubicBezTo>
                    <a:cubicBezTo>
                      <a:pt x="15867" y="30679"/>
                      <a:pt x="13486" y="30298"/>
                      <a:pt x="10628" y="28679"/>
                    </a:cubicBezTo>
                    <a:cubicBezTo>
                      <a:pt x="7675" y="26964"/>
                      <a:pt x="4437" y="24488"/>
                      <a:pt x="55" y="18868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262" name="Graphic 94">
            <a:extLst>
              <a:ext uri="{FF2B5EF4-FFF2-40B4-BE49-F238E27FC236}">
                <a16:creationId xmlns:a16="http://schemas.microsoft.com/office/drawing/2014/main" id="{79FD813E-7D75-4C39-B41F-BE52D2FEDE74}"/>
              </a:ext>
            </a:extLst>
          </p:cNvPr>
          <p:cNvGrpSpPr/>
          <p:nvPr/>
        </p:nvGrpSpPr>
        <p:grpSpPr>
          <a:xfrm rot="7761776">
            <a:off x="607036" y="-1308660"/>
            <a:ext cx="917545" cy="1167476"/>
            <a:chOff x="5567387" y="2705078"/>
            <a:chExt cx="1059177" cy="1449536"/>
          </a:xfrm>
        </p:grpSpPr>
        <p:sp>
          <p:nvSpPr>
            <p:cNvPr id="263" name="Freeform: Shape 96">
              <a:extLst>
                <a:ext uri="{FF2B5EF4-FFF2-40B4-BE49-F238E27FC236}">
                  <a16:creationId xmlns:a16="http://schemas.microsoft.com/office/drawing/2014/main" id="{883B5DD4-0923-431A-87C2-727CBC894F5E}"/>
                </a:ext>
              </a:extLst>
            </p:cNvPr>
            <p:cNvSpPr/>
            <p:nvPr/>
          </p:nvSpPr>
          <p:spPr>
            <a:xfrm>
              <a:off x="5567387" y="2816329"/>
              <a:ext cx="295263" cy="424653"/>
            </a:xfrm>
            <a:custGeom>
              <a:avLst/>
              <a:gdLst>
                <a:gd name="connsiteX0" fmla="*/ 3022 w 295263"/>
                <a:gd name="connsiteY0" fmla="*/ 8881 h 424653"/>
                <a:gd name="connsiteX1" fmla="*/ 20453 w 295263"/>
                <a:gd name="connsiteY1" fmla="*/ 64412 h 424653"/>
                <a:gd name="connsiteX2" fmla="*/ 248958 w 295263"/>
                <a:gd name="connsiteY2" fmla="*/ 345590 h 424653"/>
                <a:gd name="connsiteX3" fmla="*/ 286963 w 295263"/>
                <a:gd name="connsiteY3" fmla="*/ 304442 h 424653"/>
                <a:gd name="connsiteX4" fmla="*/ 22168 w 295263"/>
                <a:gd name="connsiteY4" fmla="*/ 1547 h 424653"/>
                <a:gd name="connsiteX5" fmla="*/ 3022 w 295263"/>
                <a:gd name="connsiteY5" fmla="*/ 8881 h 424653"/>
                <a:gd name="connsiteX6" fmla="*/ 3022 w 295263"/>
                <a:gd name="connsiteY6" fmla="*/ 8881 h 42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63" h="424653">
                  <a:moveTo>
                    <a:pt x="3022" y="8881"/>
                  </a:moveTo>
                  <a:cubicBezTo>
                    <a:pt x="-4598" y="29264"/>
                    <a:pt x="2546" y="52220"/>
                    <a:pt x="20453" y="64412"/>
                  </a:cubicBezTo>
                  <a:cubicBezTo>
                    <a:pt x="76651" y="102512"/>
                    <a:pt x="194570" y="196714"/>
                    <a:pt x="248958" y="345590"/>
                  </a:cubicBezTo>
                  <a:cubicBezTo>
                    <a:pt x="321729" y="544948"/>
                    <a:pt x="286963" y="304442"/>
                    <a:pt x="286963" y="304442"/>
                  </a:cubicBezTo>
                  <a:cubicBezTo>
                    <a:pt x="286963" y="304442"/>
                    <a:pt x="199714" y="99749"/>
                    <a:pt x="22168" y="1547"/>
                  </a:cubicBezTo>
                  <a:cubicBezTo>
                    <a:pt x="14929" y="-2263"/>
                    <a:pt x="5880" y="1261"/>
                    <a:pt x="3022" y="8881"/>
                  </a:cubicBezTo>
                  <a:lnTo>
                    <a:pt x="3022" y="888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4" name="Freeform: Shape 97">
              <a:extLst>
                <a:ext uri="{FF2B5EF4-FFF2-40B4-BE49-F238E27FC236}">
                  <a16:creationId xmlns:a16="http://schemas.microsoft.com/office/drawing/2014/main" id="{A16B6881-235A-42F2-8B1A-9BD289AD4BFE}"/>
                </a:ext>
              </a:extLst>
            </p:cNvPr>
            <p:cNvSpPr/>
            <p:nvPr/>
          </p:nvSpPr>
          <p:spPr>
            <a:xfrm>
              <a:off x="5762688" y="2817104"/>
              <a:ext cx="129150" cy="339614"/>
            </a:xfrm>
            <a:custGeom>
              <a:avLst/>
              <a:gdLst>
                <a:gd name="connsiteX0" fmla="*/ 103663 w 129150"/>
                <a:gd name="connsiteY0" fmla="*/ 338242 h 339614"/>
                <a:gd name="connsiteX1" fmla="*/ 128714 w 129150"/>
                <a:gd name="connsiteY1" fmla="*/ 317287 h 339614"/>
                <a:gd name="connsiteX2" fmla="*/ 63182 w 129150"/>
                <a:gd name="connsiteY2" fmla="*/ 9535 h 339614"/>
                <a:gd name="connsiteX3" fmla="*/ 8604 w 129150"/>
                <a:gd name="connsiteY3" fmla="*/ 17345 h 339614"/>
                <a:gd name="connsiteX4" fmla="*/ 889 w 129150"/>
                <a:gd name="connsiteY4" fmla="*/ 38586 h 339614"/>
                <a:gd name="connsiteX5" fmla="*/ 92900 w 129150"/>
                <a:gd name="connsiteY5" fmla="*/ 326717 h 339614"/>
                <a:gd name="connsiteX6" fmla="*/ 103663 w 129150"/>
                <a:gd name="connsiteY6" fmla="*/ 338242 h 339614"/>
                <a:gd name="connsiteX7" fmla="*/ 103663 w 129150"/>
                <a:gd name="connsiteY7" fmla="*/ 338242 h 33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150" h="339614">
                  <a:moveTo>
                    <a:pt x="103663" y="338242"/>
                  </a:moveTo>
                  <a:cubicBezTo>
                    <a:pt x="117475" y="343767"/>
                    <a:pt x="131857" y="331765"/>
                    <a:pt x="128714" y="317287"/>
                  </a:cubicBezTo>
                  <a:cubicBezTo>
                    <a:pt x="111283" y="235372"/>
                    <a:pt x="68230" y="32204"/>
                    <a:pt x="63182" y="9535"/>
                  </a:cubicBezTo>
                  <a:cubicBezTo>
                    <a:pt x="58610" y="-10849"/>
                    <a:pt x="26511" y="6106"/>
                    <a:pt x="8604" y="17345"/>
                  </a:cubicBezTo>
                  <a:cubicBezTo>
                    <a:pt x="1460" y="21822"/>
                    <a:pt x="-1683" y="30585"/>
                    <a:pt x="889" y="38586"/>
                  </a:cubicBezTo>
                  <a:lnTo>
                    <a:pt x="92900" y="326717"/>
                  </a:lnTo>
                  <a:cubicBezTo>
                    <a:pt x="94615" y="331956"/>
                    <a:pt x="98520" y="336147"/>
                    <a:pt x="103663" y="338242"/>
                  </a:cubicBezTo>
                  <a:lnTo>
                    <a:pt x="103663" y="338242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5" name="Freeform: Shape 98">
              <a:extLst>
                <a:ext uri="{FF2B5EF4-FFF2-40B4-BE49-F238E27FC236}">
                  <a16:creationId xmlns:a16="http://schemas.microsoft.com/office/drawing/2014/main" id="{CEF6E7EF-65E9-4CFF-B128-9EF560E257A2}"/>
                </a:ext>
              </a:extLst>
            </p:cNvPr>
            <p:cNvSpPr/>
            <p:nvPr/>
          </p:nvSpPr>
          <p:spPr>
            <a:xfrm>
              <a:off x="5632046" y="2705078"/>
              <a:ext cx="222303" cy="418931"/>
            </a:xfrm>
            <a:custGeom>
              <a:avLst/>
              <a:gdLst>
                <a:gd name="connsiteX0" fmla="*/ 184299 w 222303"/>
                <a:gd name="connsiteY0" fmla="*/ 418931 h 418931"/>
                <a:gd name="connsiteX1" fmla="*/ 180 w 222303"/>
                <a:gd name="connsiteY1" fmla="*/ 39170 h 418931"/>
                <a:gd name="connsiteX2" fmla="*/ 15897 w 222303"/>
                <a:gd name="connsiteY2" fmla="*/ 8594 h 418931"/>
                <a:gd name="connsiteX3" fmla="*/ 57330 w 222303"/>
                <a:gd name="connsiteY3" fmla="*/ 15167 h 418931"/>
                <a:gd name="connsiteX4" fmla="*/ 222303 w 222303"/>
                <a:gd name="connsiteY4" fmla="*/ 415788 h 418931"/>
                <a:gd name="connsiteX5" fmla="*/ 184299 w 222303"/>
                <a:gd name="connsiteY5" fmla="*/ 418931 h 41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303" h="418931">
                  <a:moveTo>
                    <a:pt x="184299" y="418931"/>
                  </a:moveTo>
                  <a:cubicBezTo>
                    <a:pt x="184299" y="418931"/>
                    <a:pt x="-6678" y="74031"/>
                    <a:pt x="180" y="39170"/>
                  </a:cubicBezTo>
                  <a:cubicBezTo>
                    <a:pt x="2657" y="27073"/>
                    <a:pt x="8848" y="16786"/>
                    <a:pt x="15897" y="8594"/>
                  </a:cubicBezTo>
                  <a:cubicBezTo>
                    <a:pt x="27898" y="-5312"/>
                    <a:pt x="50282" y="-1788"/>
                    <a:pt x="57330" y="15167"/>
                  </a:cubicBezTo>
                  <a:lnTo>
                    <a:pt x="222303" y="415788"/>
                  </a:lnTo>
                  <a:lnTo>
                    <a:pt x="184299" y="41893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6" name="Freeform: Shape 99">
              <a:extLst>
                <a:ext uri="{FF2B5EF4-FFF2-40B4-BE49-F238E27FC236}">
                  <a16:creationId xmlns:a16="http://schemas.microsoft.com/office/drawing/2014/main" id="{9FCE4004-A12E-42C0-BED2-4AAF805FE436}"/>
                </a:ext>
              </a:extLst>
            </p:cNvPr>
            <p:cNvSpPr/>
            <p:nvPr/>
          </p:nvSpPr>
          <p:spPr>
            <a:xfrm>
              <a:off x="5572665" y="2839562"/>
              <a:ext cx="226743" cy="222534"/>
            </a:xfrm>
            <a:custGeom>
              <a:avLst/>
              <a:gdLst>
                <a:gd name="connsiteX0" fmla="*/ 222058 w 226743"/>
                <a:gd name="connsiteY0" fmla="*/ 222534 h 222534"/>
                <a:gd name="connsiteX1" fmla="*/ 217962 w 226743"/>
                <a:gd name="connsiteY1" fmla="*/ 220248 h 222534"/>
                <a:gd name="connsiteX2" fmla="*/ 2030 w 226743"/>
                <a:gd name="connsiteY2" fmla="*/ 8603 h 222534"/>
                <a:gd name="connsiteX3" fmla="*/ 887 w 226743"/>
                <a:gd name="connsiteY3" fmla="*/ 2030 h 222534"/>
                <a:gd name="connsiteX4" fmla="*/ 7460 w 226743"/>
                <a:gd name="connsiteY4" fmla="*/ 887 h 222534"/>
                <a:gd name="connsiteX5" fmla="*/ 226058 w 226743"/>
                <a:gd name="connsiteY5" fmla="*/ 215390 h 222534"/>
                <a:gd name="connsiteX6" fmla="*/ 224534 w 226743"/>
                <a:gd name="connsiteY6" fmla="*/ 221963 h 222534"/>
                <a:gd name="connsiteX7" fmla="*/ 222058 w 226743"/>
                <a:gd name="connsiteY7" fmla="*/ 222534 h 22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743" h="222534">
                  <a:moveTo>
                    <a:pt x="222058" y="222534"/>
                  </a:moveTo>
                  <a:cubicBezTo>
                    <a:pt x="220439" y="222534"/>
                    <a:pt x="218915" y="221772"/>
                    <a:pt x="217962" y="220248"/>
                  </a:cubicBezTo>
                  <a:cubicBezTo>
                    <a:pt x="153859" y="115854"/>
                    <a:pt x="3554" y="9650"/>
                    <a:pt x="2030" y="8603"/>
                  </a:cubicBezTo>
                  <a:cubicBezTo>
                    <a:pt x="-160" y="7079"/>
                    <a:pt x="-637" y="4126"/>
                    <a:pt x="887" y="2030"/>
                  </a:cubicBezTo>
                  <a:cubicBezTo>
                    <a:pt x="2411" y="-160"/>
                    <a:pt x="5364" y="-637"/>
                    <a:pt x="7460" y="887"/>
                  </a:cubicBezTo>
                  <a:cubicBezTo>
                    <a:pt x="8984" y="1935"/>
                    <a:pt x="160907" y="109187"/>
                    <a:pt x="226058" y="215390"/>
                  </a:cubicBezTo>
                  <a:cubicBezTo>
                    <a:pt x="227392" y="217581"/>
                    <a:pt x="226725" y="220534"/>
                    <a:pt x="224534" y="221963"/>
                  </a:cubicBezTo>
                  <a:cubicBezTo>
                    <a:pt x="223772" y="222344"/>
                    <a:pt x="222915" y="222534"/>
                    <a:pt x="222058" y="222534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7" name="Freeform: Shape 100">
              <a:extLst>
                <a:ext uri="{FF2B5EF4-FFF2-40B4-BE49-F238E27FC236}">
                  <a16:creationId xmlns:a16="http://schemas.microsoft.com/office/drawing/2014/main" id="{EC7B51AE-1FBC-4B9D-AB44-E8260372E88C}"/>
                </a:ext>
              </a:extLst>
            </p:cNvPr>
            <p:cNvSpPr/>
            <p:nvPr/>
          </p:nvSpPr>
          <p:spPr>
            <a:xfrm>
              <a:off x="5653895" y="2727530"/>
              <a:ext cx="141659" cy="295799"/>
            </a:xfrm>
            <a:custGeom>
              <a:avLst/>
              <a:gdLst>
                <a:gd name="connsiteX0" fmla="*/ 136828 w 141659"/>
                <a:gd name="connsiteY0" fmla="*/ 295800 h 295799"/>
                <a:gd name="connsiteX1" fmla="*/ 133018 w 141659"/>
                <a:gd name="connsiteY1" fmla="*/ 293895 h 295799"/>
                <a:gd name="connsiteX2" fmla="*/ 334 w 141659"/>
                <a:gd name="connsiteY2" fmla="*/ 6430 h 295799"/>
                <a:gd name="connsiteX3" fmla="*/ 3001 w 141659"/>
                <a:gd name="connsiteY3" fmla="*/ 334 h 295799"/>
                <a:gd name="connsiteX4" fmla="*/ 9193 w 141659"/>
                <a:gd name="connsiteY4" fmla="*/ 3001 h 295799"/>
                <a:gd name="connsiteX5" fmla="*/ 140733 w 141659"/>
                <a:gd name="connsiteY5" fmla="*/ 288275 h 295799"/>
                <a:gd name="connsiteX6" fmla="*/ 139780 w 141659"/>
                <a:gd name="connsiteY6" fmla="*/ 294943 h 295799"/>
                <a:gd name="connsiteX7" fmla="*/ 136828 w 141659"/>
                <a:gd name="connsiteY7" fmla="*/ 295800 h 29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659" h="295799">
                  <a:moveTo>
                    <a:pt x="136828" y="295800"/>
                  </a:moveTo>
                  <a:cubicBezTo>
                    <a:pt x="135399" y="295800"/>
                    <a:pt x="133970" y="295133"/>
                    <a:pt x="133018" y="293895"/>
                  </a:cubicBezTo>
                  <a:cubicBezTo>
                    <a:pt x="94346" y="241793"/>
                    <a:pt x="4144" y="16051"/>
                    <a:pt x="334" y="6430"/>
                  </a:cubicBezTo>
                  <a:cubicBezTo>
                    <a:pt x="-618" y="4049"/>
                    <a:pt x="525" y="1287"/>
                    <a:pt x="3001" y="334"/>
                  </a:cubicBezTo>
                  <a:cubicBezTo>
                    <a:pt x="5478" y="-618"/>
                    <a:pt x="8240" y="525"/>
                    <a:pt x="9193" y="3001"/>
                  </a:cubicBezTo>
                  <a:cubicBezTo>
                    <a:pt x="10145" y="5383"/>
                    <a:pt x="102728" y="237221"/>
                    <a:pt x="140733" y="288275"/>
                  </a:cubicBezTo>
                  <a:cubicBezTo>
                    <a:pt x="142257" y="290371"/>
                    <a:pt x="141876" y="293323"/>
                    <a:pt x="139780" y="294943"/>
                  </a:cubicBezTo>
                  <a:cubicBezTo>
                    <a:pt x="138828" y="295514"/>
                    <a:pt x="137875" y="295800"/>
                    <a:pt x="136828" y="29580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8" name="Freeform: Shape 101">
              <a:extLst>
                <a:ext uri="{FF2B5EF4-FFF2-40B4-BE49-F238E27FC236}">
                  <a16:creationId xmlns:a16="http://schemas.microsoft.com/office/drawing/2014/main" id="{0A931A34-E878-42AB-A68D-CE50401A9B9B}"/>
                </a:ext>
              </a:extLst>
            </p:cNvPr>
            <p:cNvSpPr/>
            <p:nvPr/>
          </p:nvSpPr>
          <p:spPr>
            <a:xfrm>
              <a:off x="5798419" y="2842907"/>
              <a:ext cx="60678" cy="219189"/>
            </a:xfrm>
            <a:custGeom>
              <a:avLst/>
              <a:gdLst>
                <a:gd name="connsiteX0" fmla="*/ 55931 w 60678"/>
                <a:gd name="connsiteY0" fmla="*/ 219190 h 219189"/>
                <a:gd name="connsiteX1" fmla="*/ 51454 w 60678"/>
                <a:gd name="connsiteY1" fmla="*/ 216047 h 219189"/>
                <a:gd name="connsiteX2" fmla="*/ 115 w 60678"/>
                <a:gd name="connsiteY2" fmla="*/ 5830 h 219189"/>
                <a:gd name="connsiteX3" fmla="*/ 3734 w 60678"/>
                <a:gd name="connsiteY3" fmla="*/ 115 h 219189"/>
                <a:gd name="connsiteX4" fmla="*/ 9449 w 60678"/>
                <a:gd name="connsiteY4" fmla="*/ 3734 h 219189"/>
                <a:gd name="connsiteX5" fmla="*/ 60408 w 60678"/>
                <a:gd name="connsiteY5" fmla="*/ 212808 h 219189"/>
                <a:gd name="connsiteX6" fmla="*/ 57550 w 60678"/>
                <a:gd name="connsiteY6" fmla="*/ 218904 h 219189"/>
                <a:gd name="connsiteX7" fmla="*/ 55931 w 60678"/>
                <a:gd name="connsiteY7" fmla="*/ 219190 h 21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78" h="219189">
                  <a:moveTo>
                    <a:pt x="55931" y="219190"/>
                  </a:moveTo>
                  <a:cubicBezTo>
                    <a:pt x="54026" y="219190"/>
                    <a:pt x="52216" y="217951"/>
                    <a:pt x="51454" y="216047"/>
                  </a:cubicBezTo>
                  <a:cubicBezTo>
                    <a:pt x="39834" y="184424"/>
                    <a:pt x="1734" y="13069"/>
                    <a:pt x="115" y="5830"/>
                  </a:cubicBezTo>
                  <a:cubicBezTo>
                    <a:pt x="-457" y="3258"/>
                    <a:pt x="1162" y="686"/>
                    <a:pt x="3734" y="115"/>
                  </a:cubicBezTo>
                  <a:cubicBezTo>
                    <a:pt x="6306" y="-457"/>
                    <a:pt x="8782" y="1162"/>
                    <a:pt x="9449" y="3734"/>
                  </a:cubicBezTo>
                  <a:cubicBezTo>
                    <a:pt x="9830" y="5544"/>
                    <a:pt x="49073" y="181756"/>
                    <a:pt x="60408" y="212808"/>
                  </a:cubicBezTo>
                  <a:cubicBezTo>
                    <a:pt x="61265" y="215284"/>
                    <a:pt x="60027" y="217951"/>
                    <a:pt x="57550" y="218904"/>
                  </a:cubicBezTo>
                  <a:cubicBezTo>
                    <a:pt x="56979" y="219094"/>
                    <a:pt x="56407" y="219190"/>
                    <a:pt x="55931" y="21919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9" name="Freeform: Shape 102">
              <a:extLst>
                <a:ext uri="{FF2B5EF4-FFF2-40B4-BE49-F238E27FC236}">
                  <a16:creationId xmlns:a16="http://schemas.microsoft.com/office/drawing/2014/main" id="{75DC5830-1D10-4478-A84D-A591AD03D808}"/>
                </a:ext>
              </a:extLst>
            </p:cNvPr>
            <p:cNvSpPr/>
            <p:nvPr/>
          </p:nvSpPr>
          <p:spPr>
            <a:xfrm>
              <a:off x="5650780" y="3071935"/>
              <a:ext cx="975784" cy="1006981"/>
            </a:xfrm>
            <a:custGeom>
              <a:avLst/>
              <a:gdLst>
                <a:gd name="connsiteX0" fmla="*/ 975666 w 975784"/>
                <a:gd name="connsiteY0" fmla="*/ 479366 h 1006981"/>
                <a:gd name="connsiteX1" fmla="*/ 687725 w 975784"/>
                <a:gd name="connsiteY1" fmla="*/ 985715 h 1006981"/>
                <a:gd name="connsiteX2" fmla="*/ 92794 w 975784"/>
                <a:gd name="connsiteY2" fmla="*/ 783213 h 1006981"/>
                <a:gd name="connsiteX3" fmla="*/ 401 w 975784"/>
                <a:gd name="connsiteY3" fmla="*/ 516037 h 1006981"/>
                <a:gd name="connsiteX4" fmla="*/ 58123 w 975784"/>
                <a:gd name="connsiteY4" fmla="*/ 333538 h 1006981"/>
                <a:gd name="connsiteX5" fmla="*/ 149753 w 975784"/>
                <a:gd name="connsiteY5" fmla="*/ 212380 h 1006981"/>
                <a:gd name="connsiteX6" fmla="*/ 175090 w 975784"/>
                <a:gd name="connsiteY6" fmla="*/ 125322 h 1006981"/>
                <a:gd name="connsiteX7" fmla="*/ 166327 w 975784"/>
                <a:gd name="connsiteY7" fmla="*/ 94651 h 1006981"/>
                <a:gd name="connsiteX8" fmla="*/ 165565 w 975784"/>
                <a:gd name="connsiteY8" fmla="*/ 90174 h 1006981"/>
                <a:gd name="connsiteX9" fmla="*/ 152039 w 975784"/>
                <a:gd name="connsiteY9" fmla="*/ 59790 h 1006981"/>
                <a:gd name="connsiteX10" fmla="*/ 166327 w 975784"/>
                <a:gd name="connsiteY10" fmla="*/ 9117 h 1006981"/>
                <a:gd name="connsiteX11" fmla="*/ 177566 w 975784"/>
                <a:gd name="connsiteY11" fmla="*/ 4926 h 1006981"/>
                <a:gd name="connsiteX12" fmla="*/ 255195 w 975784"/>
                <a:gd name="connsiteY12" fmla="*/ 17213 h 1006981"/>
                <a:gd name="connsiteX13" fmla="*/ 336443 w 975784"/>
                <a:gd name="connsiteY13" fmla="*/ 67981 h 1006981"/>
                <a:gd name="connsiteX14" fmla="*/ 783166 w 975784"/>
                <a:gd name="connsiteY14" fmla="*/ 126846 h 1006981"/>
                <a:gd name="connsiteX15" fmla="*/ 953758 w 975784"/>
                <a:gd name="connsiteY15" fmla="*/ 306202 h 1006981"/>
                <a:gd name="connsiteX16" fmla="*/ 975666 w 975784"/>
                <a:gd name="connsiteY16" fmla="*/ 479366 h 100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784" h="1006981">
                  <a:moveTo>
                    <a:pt x="975666" y="479366"/>
                  </a:moveTo>
                  <a:cubicBezTo>
                    <a:pt x="972523" y="678724"/>
                    <a:pt x="833267" y="944567"/>
                    <a:pt x="687725" y="985715"/>
                  </a:cubicBezTo>
                  <a:cubicBezTo>
                    <a:pt x="542183" y="1026863"/>
                    <a:pt x="279007" y="1031149"/>
                    <a:pt x="92794" y="783213"/>
                  </a:cubicBezTo>
                  <a:cubicBezTo>
                    <a:pt x="19356" y="685392"/>
                    <a:pt x="-3409" y="595000"/>
                    <a:pt x="401" y="516037"/>
                  </a:cubicBezTo>
                  <a:cubicBezTo>
                    <a:pt x="3925" y="444981"/>
                    <a:pt x="28976" y="383163"/>
                    <a:pt x="58123" y="333538"/>
                  </a:cubicBezTo>
                  <a:cubicBezTo>
                    <a:pt x="92889" y="273912"/>
                    <a:pt x="133656" y="231906"/>
                    <a:pt x="149753" y="212380"/>
                  </a:cubicBezTo>
                  <a:cubicBezTo>
                    <a:pt x="176614" y="179709"/>
                    <a:pt x="183662" y="145896"/>
                    <a:pt x="175090" y="125322"/>
                  </a:cubicBezTo>
                  <a:cubicBezTo>
                    <a:pt x="170994" y="115701"/>
                    <a:pt x="167851" y="101795"/>
                    <a:pt x="166327" y="94651"/>
                  </a:cubicBezTo>
                  <a:cubicBezTo>
                    <a:pt x="165850" y="91889"/>
                    <a:pt x="165565" y="90174"/>
                    <a:pt x="165565" y="90174"/>
                  </a:cubicBezTo>
                  <a:lnTo>
                    <a:pt x="152039" y="59790"/>
                  </a:lnTo>
                  <a:cubicBezTo>
                    <a:pt x="143943" y="41692"/>
                    <a:pt x="150039" y="20261"/>
                    <a:pt x="166327" y="9117"/>
                  </a:cubicBezTo>
                  <a:lnTo>
                    <a:pt x="177566" y="4926"/>
                  </a:lnTo>
                  <a:cubicBezTo>
                    <a:pt x="203855" y="-4695"/>
                    <a:pt x="233097" y="-27"/>
                    <a:pt x="255195" y="17213"/>
                  </a:cubicBezTo>
                  <a:cubicBezTo>
                    <a:pt x="282151" y="38358"/>
                    <a:pt x="318060" y="64266"/>
                    <a:pt x="336443" y="67981"/>
                  </a:cubicBezTo>
                  <a:cubicBezTo>
                    <a:pt x="368066" y="74268"/>
                    <a:pt x="704775" y="84459"/>
                    <a:pt x="783166" y="126846"/>
                  </a:cubicBezTo>
                  <a:cubicBezTo>
                    <a:pt x="868700" y="173042"/>
                    <a:pt x="925183" y="223143"/>
                    <a:pt x="953758" y="306202"/>
                  </a:cubicBezTo>
                  <a:cubicBezTo>
                    <a:pt x="969665" y="352112"/>
                    <a:pt x="976809" y="408214"/>
                    <a:pt x="975666" y="479366"/>
                  </a:cubicBezTo>
                  <a:close/>
                </a:path>
              </a:pathLst>
            </a:custGeom>
            <a:solidFill>
              <a:srgbClr val="EDB0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0" name="Freeform: Shape 103">
              <a:extLst>
                <a:ext uri="{FF2B5EF4-FFF2-40B4-BE49-F238E27FC236}">
                  <a16:creationId xmlns:a16="http://schemas.microsoft.com/office/drawing/2014/main" id="{2A6A27DD-54C0-42FB-A520-476553F6F692}"/>
                </a:ext>
              </a:extLst>
            </p:cNvPr>
            <p:cNvSpPr/>
            <p:nvPr/>
          </p:nvSpPr>
          <p:spPr>
            <a:xfrm>
              <a:off x="5650780" y="3378231"/>
              <a:ext cx="975784" cy="700685"/>
            </a:xfrm>
            <a:custGeom>
              <a:avLst/>
              <a:gdLst>
                <a:gd name="connsiteX0" fmla="*/ 975666 w 975784"/>
                <a:gd name="connsiteY0" fmla="*/ 173069 h 700685"/>
                <a:gd name="connsiteX1" fmla="*/ 687725 w 975784"/>
                <a:gd name="connsiteY1" fmla="*/ 679418 h 700685"/>
                <a:gd name="connsiteX2" fmla="*/ 92794 w 975784"/>
                <a:gd name="connsiteY2" fmla="*/ 476917 h 700685"/>
                <a:gd name="connsiteX3" fmla="*/ 401 w 975784"/>
                <a:gd name="connsiteY3" fmla="*/ 209741 h 700685"/>
                <a:gd name="connsiteX4" fmla="*/ 470936 w 975784"/>
                <a:gd name="connsiteY4" fmla="*/ 495300 h 700685"/>
                <a:gd name="connsiteX5" fmla="*/ 953854 w 975784"/>
                <a:gd name="connsiteY5" fmla="*/ 0 h 700685"/>
                <a:gd name="connsiteX6" fmla="*/ 975666 w 975784"/>
                <a:gd name="connsiteY6" fmla="*/ 173069 h 70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84" h="700685">
                  <a:moveTo>
                    <a:pt x="975666" y="173069"/>
                  </a:moveTo>
                  <a:cubicBezTo>
                    <a:pt x="972523" y="372428"/>
                    <a:pt x="833267" y="638270"/>
                    <a:pt x="687725" y="679418"/>
                  </a:cubicBezTo>
                  <a:cubicBezTo>
                    <a:pt x="542183" y="720566"/>
                    <a:pt x="279007" y="724853"/>
                    <a:pt x="92794" y="476917"/>
                  </a:cubicBezTo>
                  <a:cubicBezTo>
                    <a:pt x="19356" y="379095"/>
                    <a:pt x="-3409" y="288703"/>
                    <a:pt x="401" y="209741"/>
                  </a:cubicBezTo>
                  <a:cubicBezTo>
                    <a:pt x="67743" y="344329"/>
                    <a:pt x="213666" y="544925"/>
                    <a:pt x="470936" y="495300"/>
                  </a:cubicBezTo>
                  <a:cubicBezTo>
                    <a:pt x="792881" y="433007"/>
                    <a:pt x="952425" y="196691"/>
                    <a:pt x="953854" y="0"/>
                  </a:cubicBezTo>
                  <a:cubicBezTo>
                    <a:pt x="969665" y="45815"/>
                    <a:pt x="976809" y="101918"/>
                    <a:pt x="975666" y="173069"/>
                  </a:cubicBezTo>
                  <a:close/>
                </a:path>
              </a:pathLst>
            </a:custGeom>
            <a:solidFill>
              <a:srgbClr val="EDB045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71" name="Graphic 94">
              <a:extLst>
                <a:ext uri="{FF2B5EF4-FFF2-40B4-BE49-F238E27FC236}">
                  <a16:creationId xmlns:a16="http://schemas.microsoft.com/office/drawing/2014/main" id="{79FD813E-7D75-4C39-B41F-BE52D2FEDE74}"/>
                </a:ext>
              </a:extLst>
            </p:cNvPr>
            <p:cNvGrpSpPr/>
            <p:nvPr/>
          </p:nvGrpSpPr>
          <p:grpSpPr>
            <a:xfrm>
              <a:off x="5721618" y="3194685"/>
              <a:ext cx="837471" cy="810196"/>
              <a:chOff x="5721618" y="3194685"/>
              <a:chExt cx="837471" cy="810196"/>
            </a:xfrm>
            <a:solidFill>
              <a:srgbClr val="C9812A"/>
            </a:solidFill>
          </p:grpSpPr>
          <p:sp>
            <p:nvSpPr>
              <p:cNvPr id="281" name="Freeform: Shape 105">
                <a:extLst>
                  <a:ext uri="{FF2B5EF4-FFF2-40B4-BE49-F238E27FC236}">
                    <a16:creationId xmlns:a16="http://schemas.microsoft.com/office/drawing/2014/main" id="{C7F4059F-98AC-410D-B0F0-E524279F47D4}"/>
                  </a:ext>
                </a:extLst>
              </p:cNvPr>
              <p:cNvSpPr/>
              <p:nvPr/>
            </p:nvSpPr>
            <p:spPr>
              <a:xfrm>
                <a:off x="6014465" y="3194685"/>
                <a:ext cx="470916" cy="575976"/>
              </a:xfrm>
              <a:custGeom>
                <a:avLst/>
                <a:gdLst>
                  <a:gd name="connsiteX0" fmla="*/ 0 w 470916"/>
                  <a:gd name="connsiteY0" fmla="*/ 0 h 575976"/>
                  <a:gd name="connsiteX1" fmla="*/ 188881 w 470916"/>
                  <a:gd name="connsiteY1" fmla="*/ 71342 h 575976"/>
                  <a:gd name="connsiteX2" fmla="*/ 348806 w 470916"/>
                  <a:gd name="connsiteY2" fmla="*/ 197548 h 575976"/>
                  <a:gd name="connsiteX3" fmla="*/ 450056 w 470916"/>
                  <a:gd name="connsiteY3" fmla="*/ 374713 h 575976"/>
                  <a:gd name="connsiteX4" fmla="*/ 467201 w 470916"/>
                  <a:gd name="connsiteY4" fmla="*/ 575977 h 575976"/>
                  <a:gd name="connsiteX5" fmla="*/ 431387 w 470916"/>
                  <a:gd name="connsiteY5" fmla="*/ 381095 h 575976"/>
                  <a:gd name="connsiteX6" fmla="*/ 388430 w 470916"/>
                  <a:gd name="connsiteY6" fmla="*/ 292894 h 575976"/>
                  <a:gd name="connsiteX7" fmla="*/ 329946 w 470916"/>
                  <a:gd name="connsiteY7" fmla="*/ 214313 h 575976"/>
                  <a:gd name="connsiteX8" fmla="*/ 178880 w 470916"/>
                  <a:gd name="connsiteY8" fmla="*/ 88201 h 575976"/>
                  <a:gd name="connsiteX9" fmla="*/ 0 w 470916"/>
                  <a:gd name="connsiteY9" fmla="*/ 0 h 57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0916" h="575976">
                    <a:moveTo>
                      <a:pt x="0" y="0"/>
                    </a:moveTo>
                    <a:cubicBezTo>
                      <a:pt x="66008" y="13144"/>
                      <a:pt x="129635" y="38481"/>
                      <a:pt x="188881" y="71342"/>
                    </a:cubicBezTo>
                    <a:cubicBezTo>
                      <a:pt x="248222" y="104299"/>
                      <a:pt x="303181" y="146304"/>
                      <a:pt x="348806" y="197548"/>
                    </a:cubicBezTo>
                    <a:cubicBezTo>
                      <a:pt x="394430" y="248602"/>
                      <a:pt x="429959" y="309277"/>
                      <a:pt x="450056" y="374713"/>
                    </a:cubicBezTo>
                    <a:cubicBezTo>
                      <a:pt x="470630" y="440055"/>
                      <a:pt x="475202" y="509397"/>
                      <a:pt x="467201" y="575977"/>
                    </a:cubicBezTo>
                    <a:cubicBezTo>
                      <a:pt x="464630" y="508921"/>
                      <a:pt x="454628" y="442627"/>
                      <a:pt x="431387" y="381095"/>
                    </a:cubicBezTo>
                    <a:cubicBezTo>
                      <a:pt x="420243" y="350234"/>
                      <a:pt x="405384" y="320897"/>
                      <a:pt x="388430" y="292894"/>
                    </a:cubicBezTo>
                    <a:cubicBezTo>
                      <a:pt x="371761" y="264795"/>
                      <a:pt x="351758" y="238696"/>
                      <a:pt x="329946" y="214313"/>
                    </a:cubicBezTo>
                    <a:cubicBezTo>
                      <a:pt x="286703" y="165068"/>
                      <a:pt x="234601" y="123730"/>
                      <a:pt x="178880" y="88201"/>
                    </a:cubicBezTo>
                    <a:cubicBezTo>
                      <a:pt x="122777" y="53149"/>
                      <a:pt x="62960" y="2324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2" name="Freeform: Shape 106">
                <a:extLst>
                  <a:ext uri="{FF2B5EF4-FFF2-40B4-BE49-F238E27FC236}">
                    <a16:creationId xmlns:a16="http://schemas.microsoft.com/office/drawing/2014/main" id="{4E16A33D-4636-4522-BACA-E666EBE826C8}"/>
                  </a:ext>
                </a:extLst>
              </p:cNvPr>
              <p:cNvSpPr/>
              <p:nvPr/>
            </p:nvSpPr>
            <p:spPr>
              <a:xfrm>
                <a:off x="5803156" y="3276981"/>
                <a:ext cx="399046" cy="727900"/>
              </a:xfrm>
              <a:custGeom>
                <a:avLst/>
                <a:gdLst>
                  <a:gd name="connsiteX0" fmla="*/ 73101 w 399046"/>
                  <a:gd name="connsiteY0" fmla="*/ 0 h 727900"/>
                  <a:gd name="connsiteX1" fmla="*/ 40430 w 399046"/>
                  <a:gd name="connsiteY1" fmla="*/ 111442 h 727900"/>
                  <a:gd name="connsiteX2" fmla="*/ 23571 w 399046"/>
                  <a:gd name="connsiteY2" fmla="*/ 225361 h 727900"/>
                  <a:gd name="connsiteX3" fmla="*/ 54718 w 399046"/>
                  <a:gd name="connsiteY3" fmla="*/ 448723 h 727900"/>
                  <a:gd name="connsiteX4" fmla="*/ 193497 w 399046"/>
                  <a:gd name="connsiteY4" fmla="*/ 624078 h 727900"/>
                  <a:gd name="connsiteX5" fmla="*/ 399046 w 399046"/>
                  <a:gd name="connsiteY5" fmla="*/ 727901 h 727900"/>
                  <a:gd name="connsiteX6" fmla="*/ 182067 w 399046"/>
                  <a:gd name="connsiteY6" fmla="*/ 640175 h 727900"/>
                  <a:gd name="connsiteX7" fmla="*/ 93294 w 399046"/>
                  <a:gd name="connsiteY7" fmla="*/ 560832 h 727900"/>
                  <a:gd name="connsiteX8" fmla="*/ 31286 w 399046"/>
                  <a:gd name="connsiteY8" fmla="*/ 458343 h 727900"/>
                  <a:gd name="connsiteX9" fmla="*/ 3949 w 399046"/>
                  <a:gd name="connsiteY9" fmla="*/ 223647 h 727900"/>
                  <a:gd name="connsiteX10" fmla="*/ 73101 w 399046"/>
                  <a:gd name="connsiteY10" fmla="*/ 0 h 72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046" h="727900">
                    <a:moveTo>
                      <a:pt x="73101" y="0"/>
                    </a:moveTo>
                    <a:cubicBezTo>
                      <a:pt x="59480" y="36481"/>
                      <a:pt x="48431" y="73628"/>
                      <a:pt x="40430" y="111442"/>
                    </a:cubicBezTo>
                    <a:cubicBezTo>
                      <a:pt x="31953" y="149066"/>
                      <a:pt x="26333" y="187261"/>
                      <a:pt x="23571" y="225361"/>
                    </a:cubicBezTo>
                    <a:cubicBezTo>
                      <a:pt x="18427" y="301466"/>
                      <a:pt x="25952" y="378905"/>
                      <a:pt x="54718" y="448723"/>
                    </a:cubicBezTo>
                    <a:cubicBezTo>
                      <a:pt x="83197" y="518446"/>
                      <a:pt x="132156" y="578930"/>
                      <a:pt x="193497" y="624078"/>
                    </a:cubicBezTo>
                    <a:cubicBezTo>
                      <a:pt x="254838" y="669322"/>
                      <a:pt x="325418" y="702659"/>
                      <a:pt x="399046" y="727901"/>
                    </a:cubicBezTo>
                    <a:cubicBezTo>
                      <a:pt x="322942" y="712089"/>
                      <a:pt x="247980" y="684562"/>
                      <a:pt x="182067" y="640175"/>
                    </a:cubicBezTo>
                    <a:cubicBezTo>
                      <a:pt x="149301" y="617982"/>
                      <a:pt x="118630" y="591788"/>
                      <a:pt x="93294" y="560832"/>
                    </a:cubicBezTo>
                    <a:cubicBezTo>
                      <a:pt x="67767" y="530066"/>
                      <a:pt x="46812" y="495395"/>
                      <a:pt x="31286" y="458343"/>
                    </a:cubicBezTo>
                    <a:cubicBezTo>
                      <a:pt x="1092" y="383667"/>
                      <a:pt x="-5385" y="301752"/>
                      <a:pt x="3949" y="223647"/>
                    </a:cubicBezTo>
                    <a:cubicBezTo>
                      <a:pt x="13284" y="145161"/>
                      <a:pt x="36906" y="69056"/>
                      <a:pt x="73101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3" name="Freeform: Shape 107">
                <a:extLst>
                  <a:ext uri="{FF2B5EF4-FFF2-40B4-BE49-F238E27FC236}">
                    <a16:creationId xmlns:a16="http://schemas.microsoft.com/office/drawing/2014/main" id="{B5828B6B-EE11-462D-A944-B827337FFD89}"/>
                  </a:ext>
                </a:extLst>
              </p:cNvPr>
              <p:cNvSpPr/>
              <p:nvPr/>
            </p:nvSpPr>
            <p:spPr>
              <a:xfrm>
                <a:off x="5978556" y="3291744"/>
                <a:ext cx="367664" cy="586549"/>
              </a:xfrm>
              <a:custGeom>
                <a:avLst/>
                <a:gdLst>
                  <a:gd name="connsiteX0" fmla="*/ 0 w 367664"/>
                  <a:gd name="connsiteY0" fmla="*/ 0 h 586549"/>
                  <a:gd name="connsiteX1" fmla="*/ 107633 w 367664"/>
                  <a:gd name="connsiteY1" fmla="*/ 136398 h 586549"/>
                  <a:gd name="connsiteX2" fmla="*/ 206883 w 367664"/>
                  <a:gd name="connsiteY2" fmla="*/ 278892 h 586549"/>
                  <a:gd name="connsiteX3" fmla="*/ 297180 w 367664"/>
                  <a:gd name="connsiteY3" fmla="*/ 427387 h 586549"/>
                  <a:gd name="connsiteX4" fmla="*/ 336995 w 367664"/>
                  <a:gd name="connsiteY4" fmla="*/ 504920 h 586549"/>
                  <a:gd name="connsiteX5" fmla="*/ 367665 w 367664"/>
                  <a:gd name="connsiteY5" fmla="*/ 586550 h 586549"/>
                  <a:gd name="connsiteX6" fmla="*/ 326041 w 367664"/>
                  <a:gd name="connsiteY6" fmla="*/ 510826 h 586549"/>
                  <a:gd name="connsiteX7" fmla="*/ 280321 w 367664"/>
                  <a:gd name="connsiteY7" fmla="*/ 437579 h 586549"/>
                  <a:gd name="connsiteX8" fmla="*/ 185833 w 367664"/>
                  <a:gd name="connsiteY8" fmla="*/ 292799 h 586549"/>
                  <a:gd name="connsiteX9" fmla="*/ 91535 w 367664"/>
                  <a:gd name="connsiteY9" fmla="*/ 147637 h 586549"/>
                  <a:gd name="connsiteX10" fmla="*/ 0 w 367664"/>
                  <a:gd name="connsiteY10" fmla="*/ 0 h 58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664" h="586549">
                    <a:moveTo>
                      <a:pt x="0" y="0"/>
                    </a:moveTo>
                    <a:cubicBezTo>
                      <a:pt x="37910" y="43910"/>
                      <a:pt x="73343" y="89726"/>
                      <a:pt x="107633" y="136398"/>
                    </a:cubicBezTo>
                    <a:cubicBezTo>
                      <a:pt x="142018" y="182975"/>
                      <a:pt x="174879" y="230600"/>
                      <a:pt x="206883" y="278892"/>
                    </a:cubicBezTo>
                    <a:cubicBezTo>
                      <a:pt x="238316" y="327470"/>
                      <a:pt x="269177" y="376618"/>
                      <a:pt x="297180" y="427387"/>
                    </a:cubicBezTo>
                    <a:cubicBezTo>
                      <a:pt x="311087" y="452818"/>
                      <a:pt x="324707" y="478536"/>
                      <a:pt x="336995" y="504920"/>
                    </a:cubicBezTo>
                    <a:cubicBezTo>
                      <a:pt x="349282" y="531209"/>
                      <a:pt x="360331" y="558451"/>
                      <a:pt x="367665" y="586550"/>
                    </a:cubicBezTo>
                    <a:cubicBezTo>
                      <a:pt x="354997" y="560356"/>
                      <a:pt x="341281" y="535305"/>
                      <a:pt x="326041" y="510826"/>
                    </a:cubicBezTo>
                    <a:cubicBezTo>
                      <a:pt x="311372" y="486061"/>
                      <a:pt x="295561" y="461962"/>
                      <a:pt x="280321" y="437579"/>
                    </a:cubicBezTo>
                    <a:lnTo>
                      <a:pt x="185833" y="292799"/>
                    </a:lnTo>
                    <a:cubicBezTo>
                      <a:pt x="154400" y="244412"/>
                      <a:pt x="122587" y="196310"/>
                      <a:pt x="91535" y="147637"/>
                    </a:cubicBezTo>
                    <a:cubicBezTo>
                      <a:pt x="60198" y="98965"/>
                      <a:pt x="29337" y="5010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4" name="Freeform: Shape 108">
                <a:extLst>
                  <a:ext uri="{FF2B5EF4-FFF2-40B4-BE49-F238E27FC236}">
                    <a16:creationId xmlns:a16="http://schemas.microsoft.com/office/drawing/2014/main" id="{CD7DFF37-B426-4C39-905B-FD22693AF34C}"/>
                  </a:ext>
                </a:extLst>
              </p:cNvPr>
              <p:cNvSpPr/>
              <p:nvPr/>
            </p:nvSpPr>
            <p:spPr>
              <a:xfrm>
                <a:off x="6233826" y="3194685"/>
                <a:ext cx="325264" cy="312324"/>
              </a:xfrm>
              <a:custGeom>
                <a:avLst/>
                <a:gdLst>
                  <a:gd name="connsiteX0" fmla="*/ 0 w 325264"/>
                  <a:gd name="connsiteY0" fmla="*/ 0 h 312324"/>
                  <a:gd name="connsiteX1" fmla="*/ 112967 w 325264"/>
                  <a:gd name="connsiteY1" fmla="*/ 39815 h 312324"/>
                  <a:gd name="connsiteX2" fmla="*/ 215170 w 325264"/>
                  <a:gd name="connsiteY2" fmla="*/ 104108 h 312324"/>
                  <a:gd name="connsiteX3" fmla="*/ 295370 w 325264"/>
                  <a:gd name="connsiteY3" fmla="*/ 195739 h 312324"/>
                  <a:gd name="connsiteX4" fmla="*/ 318992 w 325264"/>
                  <a:gd name="connsiteY4" fmla="*/ 252222 h 312324"/>
                  <a:gd name="connsiteX5" fmla="*/ 324898 w 325264"/>
                  <a:gd name="connsiteY5" fmla="*/ 312325 h 312324"/>
                  <a:gd name="connsiteX6" fmla="*/ 307277 w 325264"/>
                  <a:gd name="connsiteY6" fmla="*/ 256318 h 312324"/>
                  <a:gd name="connsiteX7" fmla="*/ 278702 w 325264"/>
                  <a:gd name="connsiteY7" fmla="*/ 206407 h 312324"/>
                  <a:gd name="connsiteX8" fmla="*/ 241744 w 325264"/>
                  <a:gd name="connsiteY8" fmla="*/ 162592 h 312324"/>
                  <a:gd name="connsiteX9" fmla="*/ 199168 w 325264"/>
                  <a:gd name="connsiteY9" fmla="*/ 123730 h 312324"/>
                  <a:gd name="connsiteX10" fmla="*/ 103632 w 325264"/>
                  <a:gd name="connsiteY10" fmla="*/ 57150 h 312324"/>
                  <a:gd name="connsiteX11" fmla="*/ 0 w 325264"/>
                  <a:gd name="connsiteY11" fmla="*/ 0 h 31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264" h="312324">
                    <a:moveTo>
                      <a:pt x="0" y="0"/>
                    </a:moveTo>
                    <a:cubicBezTo>
                      <a:pt x="39148" y="8191"/>
                      <a:pt x="76867" y="22479"/>
                      <a:pt x="112967" y="39815"/>
                    </a:cubicBezTo>
                    <a:cubicBezTo>
                      <a:pt x="149161" y="57150"/>
                      <a:pt x="183642" y="78581"/>
                      <a:pt x="215170" y="104108"/>
                    </a:cubicBezTo>
                    <a:cubicBezTo>
                      <a:pt x="246412" y="129826"/>
                      <a:pt x="274987" y="160020"/>
                      <a:pt x="295370" y="195739"/>
                    </a:cubicBezTo>
                    <a:cubicBezTo>
                      <a:pt x="305562" y="213550"/>
                      <a:pt x="313849" y="232410"/>
                      <a:pt x="318992" y="252222"/>
                    </a:cubicBezTo>
                    <a:cubicBezTo>
                      <a:pt x="323850" y="272034"/>
                      <a:pt x="326231" y="292322"/>
                      <a:pt x="324898" y="312325"/>
                    </a:cubicBezTo>
                    <a:cubicBezTo>
                      <a:pt x="320611" y="292798"/>
                      <a:pt x="315087" y="274034"/>
                      <a:pt x="307277" y="256318"/>
                    </a:cubicBezTo>
                    <a:cubicBezTo>
                      <a:pt x="299657" y="238506"/>
                      <a:pt x="289560" y="222123"/>
                      <a:pt x="278702" y="206407"/>
                    </a:cubicBezTo>
                    <a:cubicBezTo>
                      <a:pt x="267557" y="190881"/>
                      <a:pt x="255270" y="176117"/>
                      <a:pt x="241744" y="162592"/>
                    </a:cubicBezTo>
                    <a:cubicBezTo>
                      <a:pt x="228505" y="148780"/>
                      <a:pt x="214217" y="135731"/>
                      <a:pt x="199168" y="123730"/>
                    </a:cubicBezTo>
                    <a:cubicBezTo>
                      <a:pt x="169450" y="99060"/>
                      <a:pt x="136969" y="77533"/>
                      <a:pt x="103632" y="57150"/>
                    </a:cubicBezTo>
                    <a:cubicBezTo>
                      <a:pt x="70104" y="36957"/>
                      <a:pt x="35528" y="18097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5" name="Freeform: Shape 109">
                <a:extLst>
                  <a:ext uri="{FF2B5EF4-FFF2-40B4-BE49-F238E27FC236}">
                    <a16:creationId xmlns:a16="http://schemas.microsoft.com/office/drawing/2014/main" id="{4B139B48-BCB4-43EF-854D-EC33C1E73DFE}"/>
                  </a:ext>
                </a:extLst>
              </p:cNvPr>
              <p:cNvSpPr/>
              <p:nvPr/>
            </p:nvSpPr>
            <p:spPr>
              <a:xfrm>
                <a:off x="5721618" y="3447859"/>
                <a:ext cx="84916" cy="415670"/>
              </a:xfrm>
              <a:custGeom>
                <a:avLst/>
                <a:gdLst>
                  <a:gd name="connsiteX0" fmla="*/ 27004 w 84916"/>
                  <a:gd name="connsiteY0" fmla="*/ 0 h 415670"/>
                  <a:gd name="connsiteX1" fmla="*/ 23670 w 84916"/>
                  <a:gd name="connsiteY1" fmla="*/ 107918 h 415670"/>
                  <a:gd name="connsiteX2" fmla="*/ 26718 w 84916"/>
                  <a:gd name="connsiteY2" fmla="*/ 214408 h 415670"/>
                  <a:gd name="connsiteX3" fmla="*/ 32624 w 84916"/>
                  <a:gd name="connsiteY3" fmla="*/ 266890 h 415670"/>
                  <a:gd name="connsiteX4" fmla="*/ 42911 w 84916"/>
                  <a:gd name="connsiteY4" fmla="*/ 318516 h 415670"/>
                  <a:gd name="connsiteX5" fmla="*/ 84916 w 84916"/>
                  <a:gd name="connsiteY5" fmla="*/ 415671 h 415670"/>
                  <a:gd name="connsiteX6" fmla="*/ 24051 w 84916"/>
                  <a:gd name="connsiteY6" fmla="*/ 324517 h 415670"/>
                  <a:gd name="connsiteX7" fmla="*/ 1477 w 84916"/>
                  <a:gd name="connsiteY7" fmla="*/ 216408 h 415670"/>
                  <a:gd name="connsiteX8" fmla="*/ 3954 w 84916"/>
                  <a:gd name="connsiteY8" fmla="*/ 106775 h 415670"/>
                  <a:gd name="connsiteX9" fmla="*/ 27004 w 84916"/>
                  <a:gd name="connsiteY9" fmla="*/ 0 h 41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916" h="415670">
                    <a:moveTo>
                      <a:pt x="27004" y="0"/>
                    </a:moveTo>
                    <a:cubicBezTo>
                      <a:pt x="25480" y="36385"/>
                      <a:pt x="24147" y="72199"/>
                      <a:pt x="23670" y="107918"/>
                    </a:cubicBezTo>
                    <a:cubicBezTo>
                      <a:pt x="23480" y="143637"/>
                      <a:pt x="23766" y="179165"/>
                      <a:pt x="26718" y="214408"/>
                    </a:cubicBezTo>
                    <a:cubicBezTo>
                      <a:pt x="27766" y="232029"/>
                      <a:pt x="29957" y="249555"/>
                      <a:pt x="32624" y="266890"/>
                    </a:cubicBezTo>
                    <a:cubicBezTo>
                      <a:pt x="34910" y="284321"/>
                      <a:pt x="38720" y="301466"/>
                      <a:pt x="42911" y="318516"/>
                    </a:cubicBezTo>
                    <a:cubicBezTo>
                      <a:pt x="51579" y="352520"/>
                      <a:pt x="64818" y="385191"/>
                      <a:pt x="84916" y="415671"/>
                    </a:cubicBezTo>
                    <a:cubicBezTo>
                      <a:pt x="56817" y="392240"/>
                      <a:pt x="36624" y="359188"/>
                      <a:pt x="24051" y="324517"/>
                    </a:cubicBezTo>
                    <a:cubicBezTo>
                      <a:pt x="10812" y="289750"/>
                      <a:pt x="4620" y="252984"/>
                      <a:pt x="1477" y="216408"/>
                    </a:cubicBezTo>
                    <a:cubicBezTo>
                      <a:pt x="-1095" y="179737"/>
                      <a:pt x="-333" y="142970"/>
                      <a:pt x="3954" y="106775"/>
                    </a:cubicBezTo>
                    <a:cubicBezTo>
                      <a:pt x="8240" y="70485"/>
                      <a:pt x="15098" y="34576"/>
                      <a:pt x="27004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72" name="Freeform: Shape 110">
              <a:extLst>
                <a:ext uri="{FF2B5EF4-FFF2-40B4-BE49-F238E27FC236}">
                  <a16:creationId xmlns:a16="http://schemas.microsoft.com/office/drawing/2014/main" id="{E0D0E18C-E6AC-4FEA-8814-DE38D28E0187}"/>
                </a:ext>
              </a:extLst>
            </p:cNvPr>
            <p:cNvSpPr/>
            <p:nvPr/>
          </p:nvSpPr>
          <p:spPr>
            <a:xfrm>
              <a:off x="6248600" y="3898578"/>
              <a:ext cx="192150" cy="158321"/>
            </a:xfrm>
            <a:custGeom>
              <a:avLst/>
              <a:gdLst>
                <a:gd name="connsiteX0" fmla="*/ 86667 w 192150"/>
                <a:gd name="connsiteY0" fmla="*/ 17625 h 158321"/>
                <a:gd name="connsiteX1" fmla="*/ 64569 w 192150"/>
                <a:gd name="connsiteY1" fmla="*/ 42485 h 158321"/>
                <a:gd name="connsiteX2" fmla="*/ 6371 w 192150"/>
                <a:gd name="connsiteY2" fmla="*/ 125257 h 158321"/>
                <a:gd name="connsiteX3" fmla="*/ 4943 w 192150"/>
                <a:gd name="connsiteY3" fmla="*/ 154975 h 158321"/>
                <a:gd name="connsiteX4" fmla="*/ 29993 w 192150"/>
                <a:gd name="connsiteY4" fmla="*/ 156309 h 158321"/>
                <a:gd name="connsiteX5" fmla="*/ 151056 w 192150"/>
                <a:gd name="connsiteY5" fmla="*/ 107350 h 158321"/>
                <a:gd name="connsiteX6" fmla="*/ 190299 w 192150"/>
                <a:gd name="connsiteY6" fmla="*/ 68869 h 158321"/>
                <a:gd name="connsiteX7" fmla="*/ 181250 w 192150"/>
                <a:gd name="connsiteY7" fmla="*/ 26769 h 158321"/>
                <a:gd name="connsiteX8" fmla="*/ 128958 w 192150"/>
                <a:gd name="connsiteY8" fmla="*/ 4 h 158321"/>
                <a:gd name="connsiteX9" fmla="*/ 86667 w 192150"/>
                <a:gd name="connsiteY9" fmla="*/ 17625 h 15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150" h="158321">
                  <a:moveTo>
                    <a:pt x="86667" y="17625"/>
                  </a:moveTo>
                  <a:cubicBezTo>
                    <a:pt x="78666" y="25150"/>
                    <a:pt x="71713" y="34008"/>
                    <a:pt x="64569" y="42485"/>
                  </a:cubicBezTo>
                  <a:cubicBezTo>
                    <a:pt x="42471" y="68488"/>
                    <a:pt x="23135" y="96301"/>
                    <a:pt x="6371" y="125257"/>
                  </a:cubicBezTo>
                  <a:cubicBezTo>
                    <a:pt x="752" y="134878"/>
                    <a:pt x="-3916" y="148022"/>
                    <a:pt x="4943" y="154975"/>
                  </a:cubicBezTo>
                  <a:cubicBezTo>
                    <a:pt x="11420" y="160024"/>
                    <a:pt x="21516" y="158404"/>
                    <a:pt x="29993" y="156309"/>
                  </a:cubicBezTo>
                  <a:cubicBezTo>
                    <a:pt x="72665" y="145546"/>
                    <a:pt x="113623" y="128972"/>
                    <a:pt x="151056" y="107350"/>
                  </a:cubicBezTo>
                  <a:cubicBezTo>
                    <a:pt x="167725" y="97730"/>
                    <a:pt x="184679" y="85824"/>
                    <a:pt x="190299" y="68869"/>
                  </a:cubicBezTo>
                  <a:cubicBezTo>
                    <a:pt x="194966" y="54487"/>
                    <a:pt x="190394" y="38961"/>
                    <a:pt x="181250" y="26769"/>
                  </a:cubicBezTo>
                  <a:cubicBezTo>
                    <a:pt x="169630" y="11338"/>
                    <a:pt x="150008" y="384"/>
                    <a:pt x="128958" y="4"/>
                  </a:cubicBezTo>
                  <a:cubicBezTo>
                    <a:pt x="110765" y="-187"/>
                    <a:pt x="97716" y="7338"/>
                    <a:pt x="86667" y="17625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73" name="Graphic 94">
              <a:extLst>
                <a:ext uri="{FF2B5EF4-FFF2-40B4-BE49-F238E27FC236}">
                  <a16:creationId xmlns:a16="http://schemas.microsoft.com/office/drawing/2014/main" id="{79FD813E-7D75-4C39-B41F-BE52D2FEDE74}"/>
                </a:ext>
              </a:extLst>
            </p:cNvPr>
            <p:cNvGrpSpPr/>
            <p:nvPr/>
          </p:nvGrpSpPr>
          <p:grpSpPr>
            <a:xfrm>
              <a:off x="6281576" y="3958403"/>
              <a:ext cx="228851" cy="196210"/>
              <a:chOff x="6281576" y="3958403"/>
              <a:chExt cx="228851" cy="196210"/>
            </a:xfrm>
            <a:solidFill>
              <a:srgbClr val="363012"/>
            </a:solidFill>
          </p:grpSpPr>
          <p:sp>
            <p:nvSpPr>
              <p:cNvPr id="276" name="Freeform: Shape 112">
                <a:extLst>
                  <a:ext uri="{FF2B5EF4-FFF2-40B4-BE49-F238E27FC236}">
                    <a16:creationId xmlns:a16="http://schemas.microsoft.com/office/drawing/2014/main" id="{52AF42D0-9DEB-444F-A8FF-1D028A17588D}"/>
                  </a:ext>
                </a:extLst>
              </p:cNvPr>
              <p:cNvSpPr/>
              <p:nvPr/>
            </p:nvSpPr>
            <p:spPr>
              <a:xfrm>
                <a:off x="6375372" y="3958403"/>
                <a:ext cx="135055" cy="92864"/>
              </a:xfrm>
              <a:custGeom>
                <a:avLst/>
                <a:gdLst>
                  <a:gd name="connsiteX0" fmla="*/ 128678 w 135055"/>
                  <a:gd name="connsiteY0" fmla="*/ 92864 h 92864"/>
                  <a:gd name="connsiteX1" fmla="*/ 125249 w 135055"/>
                  <a:gd name="connsiteY1" fmla="*/ 91817 h 92864"/>
                  <a:gd name="connsiteX2" fmla="*/ 2853 w 135055"/>
                  <a:gd name="connsiteY2" fmla="*/ 11616 h 92864"/>
                  <a:gd name="connsiteX3" fmla="*/ 1043 w 135055"/>
                  <a:gd name="connsiteY3" fmla="*/ 2853 h 92864"/>
                  <a:gd name="connsiteX4" fmla="*/ 9806 w 135055"/>
                  <a:gd name="connsiteY4" fmla="*/ 1043 h 92864"/>
                  <a:gd name="connsiteX5" fmla="*/ 132203 w 135055"/>
                  <a:gd name="connsiteY5" fmla="*/ 81244 h 92864"/>
                  <a:gd name="connsiteX6" fmla="*/ 134012 w 135055"/>
                  <a:gd name="connsiteY6" fmla="*/ 90007 h 92864"/>
                  <a:gd name="connsiteX7" fmla="*/ 128678 w 135055"/>
                  <a:gd name="connsiteY7" fmla="*/ 92864 h 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055" h="92864">
                    <a:moveTo>
                      <a:pt x="128678" y="92864"/>
                    </a:moveTo>
                    <a:cubicBezTo>
                      <a:pt x="127535" y="92864"/>
                      <a:pt x="126297" y="92483"/>
                      <a:pt x="125249" y="91817"/>
                    </a:cubicBezTo>
                    <a:lnTo>
                      <a:pt x="2853" y="11616"/>
                    </a:lnTo>
                    <a:cubicBezTo>
                      <a:pt x="-100" y="9711"/>
                      <a:pt x="-862" y="5806"/>
                      <a:pt x="1043" y="2853"/>
                    </a:cubicBezTo>
                    <a:cubicBezTo>
                      <a:pt x="2948" y="-100"/>
                      <a:pt x="6854" y="-862"/>
                      <a:pt x="9806" y="1043"/>
                    </a:cubicBezTo>
                    <a:lnTo>
                      <a:pt x="132203" y="81244"/>
                    </a:lnTo>
                    <a:cubicBezTo>
                      <a:pt x="135155" y="83149"/>
                      <a:pt x="135917" y="87054"/>
                      <a:pt x="134012" y="90007"/>
                    </a:cubicBezTo>
                    <a:cubicBezTo>
                      <a:pt x="132679" y="91817"/>
                      <a:pt x="130679" y="92864"/>
                      <a:pt x="128678" y="92864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7" name="Freeform: Shape 113">
                <a:extLst>
                  <a:ext uri="{FF2B5EF4-FFF2-40B4-BE49-F238E27FC236}">
                    <a16:creationId xmlns:a16="http://schemas.microsoft.com/office/drawing/2014/main" id="{1DB5D610-854C-4687-9F33-50C1A137B606}"/>
                  </a:ext>
                </a:extLst>
              </p:cNvPr>
              <p:cNvSpPr/>
              <p:nvPr/>
            </p:nvSpPr>
            <p:spPr>
              <a:xfrm>
                <a:off x="6332121" y="3985828"/>
                <a:ext cx="120306" cy="126590"/>
              </a:xfrm>
              <a:custGeom>
                <a:avLst/>
                <a:gdLst>
                  <a:gd name="connsiteX0" fmla="*/ 113922 w 120306"/>
                  <a:gd name="connsiteY0" fmla="*/ 126590 h 126590"/>
                  <a:gd name="connsiteX1" fmla="*/ 109350 w 120306"/>
                  <a:gd name="connsiteY1" fmla="*/ 124590 h 126590"/>
                  <a:gd name="connsiteX2" fmla="*/ 1717 w 120306"/>
                  <a:gd name="connsiteY2" fmla="*/ 10671 h 126590"/>
                  <a:gd name="connsiteX3" fmla="*/ 2003 w 120306"/>
                  <a:gd name="connsiteY3" fmla="*/ 1717 h 126590"/>
                  <a:gd name="connsiteX4" fmla="*/ 10957 w 120306"/>
                  <a:gd name="connsiteY4" fmla="*/ 2003 h 126590"/>
                  <a:gd name="connsiteX5" fmla="*/ 118589 w 120306"/>
                  <a:gd name="connsiteY5" fmla="*/ 115922 h 126590"/>
                  <a:gd name="connsiteX6" fmla="*/ 118303 w 120306"/>
                  <a:gd name="connsiteY6" fmla="*/ 124876 h 126590"/>
                  <a:gd name="connsiteX7" fmla="*/ 113922 w 120306"/>
                  <a:gd name="connsiteY7" fmla="*/ 126590 h 12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6" h="126590">
                    <a:moveTo>
                      <a:pt x="113922" y="126590"/>
                    </a:moveTo>
                    <a:cubicBezTo>
                      <a:pt x="112207" y="126590"/>
                      <a:pt x="110588" y="125923"/>
                      <a:pt x="109350" y="124590"/>
                    </a:cubicBezTo>
                    <a:lnTo>
                      <a:pt x="1717" y="10671"/>
                    </a:lnTo>
                    <a:cubicBezTo>
                      <a:pt x="-664" y="8099"/>
                      <a:pt x="-569" y="4099"/>
                      <a:pt x="2003" y="1717"/>
                    </a:cubicBezTo>
                    <a:cubicBezTo>
                      <a:pt x="4575" y="-664"/>
                      <a:pt x="8575" y="-569"/>
                      <a:pt x="10957" y="2003"/>
                    </a:cubicBezTo>
                    <a:lnTo>
                      <a:pt x="118589" y="115922"/>
                    </a:lnTo>
                    <a:cubicBezTo>
                      <a:pt x="120970" y="118494"/>
                      <a:pt x="120875" y="122494"/>
                      <a:pt x="118303" y="124876"/>
                    </a:cubicBezTo>
                    <a:cubicBezTo>
                      <a:pt x="117065" y="126019"/>
                      <a:pt x="115541" y="126590"/>
                      <a:pt x="113922" y="12659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8" name="Freeform: Shape 114">
                <a:extLst>
                  <a:ext uri="{FF2B5EF4-FFF2-40B4-BE49-F238E27FC236}">
                    <a16:creationId xmlns:a16="http://schemas.microsoft.com/office/drawing/2014/main" id="{F3C3DC35-CD93-45EE-9A9F-89B974D8BB32}"/>
                  </a:ext>
                </a:extLst>
              </p:cNvPr>
              <p:cNvSpPr/>
              <p:nvPr/>
            </p:nvSpPr>
            <p:spPr>
              <a:xfrm>
                <a:off x="6281576" y="3998529"/>
                <a:ext cx="88618" cy="156085"/>
              </a:xfrm>
              <a:custGeom>
                <a:avLst/>
                <a:gdLst>
                  <a:gd name="connsiteX0" fmla="*/ 82266 w 88618"/>
                  <a:gd name="connsiteY0" fmla="*/ 156085 h 156085"/>
                  <a:gd name="connsiteX1" fmla="*/ 76647 w 88618"/>
                  <a:gd name="connsiteY1" fmla="*/ 152751 h 156085"/>
                  <a:gd name="connsiteX2" fmla="*/ 732 w 88618"/>
                  <a:gd name="connsiteY2" fmla="*/ 9305 h 156085"/>
                  <a:gd name="connsiteX3" fmla="*/ 3399 w 88618"/>
                  <a:gd name="connsiteY3" fmla="*/ 732 h 156085"/>
                  <a:gd name="connsiteX4" fmla="*/ 11972 w 88618"/>
                  <a:gd name="connsiteY4" fmla="*/ 3399 h 156085"/>
                  <a:gd name="connsiteX5" fmla="*/ 87886 w 88618"/>
                  <a:gd name="connsiteY5" fmla="*/ 146846 h 156085"/>
                  <a:gd name="connsiteX6" fmla="*/ 85219 w 88618"/>
                  <a:gd name="connsiteY6" fmla="*/ 155418 h 156085"/>
                  <a:gd name="connsiteX7" fmla="*/ 82266 w 88618"/>
                  <a:gd name="connsiteY7" fmla="*/ 156085 h 15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618" h="156085">
                    <a:moveTo>
                      <a:pt x="82266" y="156085"/>
                    </a:moveTo>
                    <a:cubicBezTo>
                      <a:pt x="79980" y="156085"/>
                      <a:pt x="77790" y="154847"/>
                      <a:pt x="76647" y="152751"/>
                    </a:cubicBezTo>
                    <a:lnTo>
                      <a:pt x="732" y="9305"/>
                    </a:lnTo>
                    <a:cubicBezTo>
                      <a:pt x="-887" y="6257"/>
                      <a:pt x="256" y="2352"/>
                      <a:pt x="3399" y="732"/>
                    </a:cubicBezTo>
                    <a:cubicBezTo>
                      <a:pt x="6447" y="-887"/>
                      <a:pt x="10353" y="256"/>
                      <a:pt x="11972" y="3399"/>
                    </a:cubicBezTo>
                    <a:lnTo>
                      <a:pt x="87886" y="146846"/>
                    </a:lnTo>
                    <a:cubicBezTo>
                      <a:pt x="89505" y="149894"/>
                      <a:pt x="88362" y="153799"/>
                      <a:pt x="85219" y="155418"/>
                    </a:cubicBezTo>
                    <a:cubicBezTo>
                      <a:pt x="84267" y="155895"/>
                      <a:pt x="83219" y="156085"/>
                      <a:pt x="82266" y="156085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79" name="Freeform: Shape 115">
                <a:extLst>
                  <a:ext uri="{FF2B5EF4-FFF2-40B4-BE49-F238E27FC236}">
                    <a16:creationId xmlns:a16="http://schemas.microsoft.com/office/drawing/2014/main" id="{8CDF5BB3-AC65-44BB-B87C-4DAFA61DF9CB}"/>
                  </a:ext>
                </a:extLst>
              </p:cNvPr>
              <p:cNvSpPr/>
              <p:nvPr/>
            </p:nvSpPr>
            <p:spPr>
              <a:xfrm>
                <a:off x="6322653" y="4023795"/>
                <a:ext cx="91808" cy="122437"/>
              </a:xfrm>
              <a:custGeom>
                <a:avLst/>
                <a:gdLst>
                  <a:gd name="connsiteX0" fmla="*/ 85480 w 91808"/>
                  <a:gd name="connsiteY0" fmla="*/ 122437 h 122437"/>
                  <a:gd name="connsiteX1" fmla="*/ 80337 w 91808"/>
                  <a:gd name="connsiteY1" fmla="*/ 119770 h 122437"/>
                  <a:gd name="connsiteX2" fmla="*/ 1184 w 91808"/>
                  <a:gd name="connsiteY2" fmla="*/ 10042 h 122437"/>
                  <a:gd name="connsiteX3" fmla="*/ 2613 w 91808"/>
                  <a:gd name="connsiteY3" fmla="*/ 1184 h 122437"/>
                  <a:gd name="connsiteX4" fmla="*/ 11471 w 91808"/>
                  <a:gd name="connsiteY4" fmla="*/ 2613 h 122437"/>
                  <a:gd name="connsiteX5" fmla="*/ 90624 w 91808"/>
                  <a:gd name="connsiteY5" fmla="*/ 112341 h 122437"/>
                  <a:gd name="connsiteX6" fmla="*/ 89195 w 91808"/>
                  <a:gd name="connsiteY6" fmla="*/ 121199 h 122437"/>
                  <a:gd name="connsiteX7" fmla="*/ 85480 w 91808"/>
                  <a:gd name="connsiteY7" fmla="*/ 122437 h 12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808" h="122437">
                    <a:moveTo>
                      <a:pt x="85480" y="122437"/>
                    </a:moveTo>
                    <a:cubicBezTo>
                      <a:pt x="83480" y="122437"/>
                      <a:pt x="81575" y="121485"/>
                      <a:pt x="80337" y="119770"/>
                    </a:cubicBezTo>
                    <a:lnTo>
                      <a:pt x="1184" y="10042"/>
                    </a:lnTo>
                    <a:cubicBezTo>
                      <a:pt x="-816" y="7185"/>
                      <a:pt x="-245" y="3280"/>
                      <a:pt x="2613" y="1184"/>
                    </a:cubicBezTo>
                    <a:cubicBezTo>
                      <a:pt x="5470" y="-816"/>
                      <a:pt x="9376" y="-245"/>
                      <a:pt x="11471" y="2613"/>
                    </a:cubicBezTo>
                    <a:lnTo>
                      <a:pt x="90624" y="112341"/>
                    </a:lnTo>
                    <a:cubicBezTo>
                      <a:pt x="92624" y="115198"/>
                      <a:pt x="92053" y="119104"/>
                      <a:pt x="89195" y="121199"/>
                    </a:cubicBezTo>
                    <a:cubicBezTo>
                      <a:pt x="88052" y="122056"/>
                      <a:pt x="86719" y="122437"/>
                      <a:pt x="85480" y="122437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0" name="Freeform: Shape 116">
                <a:extLst>
                  <a:ext uri="{FF2B5EF4-FFF2-40B4-BE49-F238E27FC236}">
                    <a16:creationId xmlns:a16="http://schemas.microsoft.com/office/drawing/2014/main" id="{AD32EC7C-F574-4213-9C7D-EA2AD38ADB98}"/>
                  </a:ext>
                </a:extLst>
              </p:cNvPr>
              <p:cNvSpPr/>
              <p:nvPr/>
            </p:nvSpPr>
            <p:spPr>
              <a:xfrm>
                <a:off x="6357412" y="3973305"/>
                <a:ext cx="120302" cy="124349"/>
              </a:xfrm>
              <a:custGeom>
                <a:avLst/>
                <a:gdLst>
                  <a:gd name="connsiteX0" fmla="*/ 113967 w 120302"/>
                  <a:gd name="connsiteY0" fmla="*/ 124350 h 124349"/>
                  <a:gd name="connsiteX1" fmla="*/ 109395 w 120302"/>
                  <a:gd name="connsiteY1" fmla="*/ 122445 h 124349"/>
                  <a:gd name="connsiteX2" fmla="*/ 1763 w 120302"/>
                  <a:gd name="connsiteY2" fmla="*/ 10716 h 124349"/>
                  <a:gd name="connsiteX3" fmla="*/ 1953 w 120302"/>
                  <a:gd name="connsiteY3" fmla="*/ 1763 h 124349"/>
                  <a:gd name="connsiteX4" fmla="*/ 10907 w 120302"/>
                  <a:gd name="connsiteY4" fmla="*/ 1953 h 124349"/>
                  <a:gd name="connsiteX5" fmla="*/ 118539 w 120302"/>
                  <a:gd name="connsiteY5" fmla="*/ 113682 h 124349"/>
                  <a:gd name="connsiteX6" fmla="*/ 118349 w 120302"/>
                  <a:gd name="connsiteY6" fmla="*/ 122635 h 124349"/>
                  <a:gd name="connsiteX7" fmla="*/ 113967 w 120302"/>
                  <a:gd name="connsiteY7" fmla="*/ 124350 h 124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2" h="124349">
                    <a:moveTo>
                      <a:pt x="113967" y="124350"/>
                    </a:moveTo>
                    <a:cubicBezTo>
                      <a:pt x="112348" y="124350"/>
                      <a:pt x="110634" y="123683"/>
                      <a:pt x="109395" y="122445"/>
                    </a:cubicBezTo>
                    <a:lnTo>
                      <a:pt x="1763" y="10716"/>
                    </a:lnTo>
                    <a:cubicBezTo>
                      <a:pt x="-618" y="8240"/>
                      <a:pt x="-618" y="4239"/>
                      <a:pt x="1953" y="1763"/>
                    </a:cubicBezTo>
                    <a:cubicBezTo>
                      <a:pt x="4430" y="-618"/>
                      <a:pt x="8526" y="-618"/>
                      <a:pt x="10907" y="1953"/>
                    </a:cubicBezTo>
                    <a:lnTo>
                      <a:pt x="118539" y="113682"/>
                    </a:lnTo>
                    <a:cubicBezTo>
                      <a:pt x="120921" y="116158"/>
                      <a:pt x="120921" y="120158"/>
                      <a:pt x="118349" y="122635"/>
                    </a:cubicBezTo>
                    <a:cubicBezTo>
                      <a:pt x="117111" y="123778"/>
                      <a:pt x="115587" y="124350"/>
                      <a:pt x="113967" y="12435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74" name="Freeform: Shape 117">
              <a:extLst>
                <a:ext uri="{FF2B5EF4-FFF2-40B4-BE49-F238E27FC236}">
                  <a16:creationId xmlns:a16="http://schemas.microsoft.com/office/drawing/2014/main" id="{D08EC02A-95B8-402C-82FE-FC52161BDE50}"/>
                </a:ext>
              </a:extLst>
            </p:cNvPr>
            <p:cNvSpPr/>
            <p:nvPr/>
          </p:nvSpPr>
          <p:spPr>
            <a:xfrm>
              <a:off x="5708903" y="3162298"/>
              <a:ext cx="226035" cy="243079"/>
            </a:xfrm>
            <a:custGeom>
              <a:avLst/>
              <a:gdLst>
                <a:gd name="connsiteX0" fmla="*/ 225838 w 226035"/>
                <a:gd name="connsiteY0" fmla="*/ 6098 h 243079"/>
                <a:gd name="connsiteX1" fmla="*/ 78772 w 226035"/>
                <a:gd name="connsiteY1" fmla="*/ 156974 h 243079"/>
                <a:gd name="connsiteX2" fmla="*/ 0 w 226035"/>
                <a:gd name="connsiteY2" fmla="*/ 243080 h 243079"/>
                <a:gd name="connsiteX3" fmla="*/ 91631 w 226035"/>
                <a:gd name="connsiteY3" fmla="*/ 121922 h 243079"/>
                <a:gd name="connsiteX4" fmla="*/ 116967 w 226035"/>
                <a:gd name="connsiteY4" fmla="*/ 34863 h 243079"/>
                <a:gd name="connsiteX5" fmla="*/ 108204 w 226035"/>
                <a:gd name="connsiteY5" fmla="*/ 4193 h 243079"/>
                <a:gd name="connsiteX6" fmla="*/ 159353 w 226035"/>
                <a:gd name="connsiteY6" fmla="*/ 26481 h 243079"/>
                <a:gd name="connsiteX7" fmla="*/ 225838 w 226035"/>
                <a:gd name="connsiteY7" fmla="*/ 6098 h 24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035" h="243079">
                  <a:moveTo>
                    <a:pt x="225838" y="6098"/>
                  </a:moveTo>
                  <a:cubicBezTo>
                    <a:pt x="223552" y="23147"/>
                    <a:pt x="115919" y="123731"/>
                    <a:pt x="78772" y="156974"/>
                  </a:cubicBezTo>
                  <a:cubicBezTo>
                    <a:pt x="57531" y="175928"/>
                    <a:pt x="24479" y="213933"/>
                    <a:pt x="0" y="243080"/>
                  </a:cubicBezTo>
                  <a:cubicBezTo>
                    <a:pt x="34766" y="183453"/>
                    <a:pt x="75533" y="141448"/>
                    <a:pt x="91631" y="121922"/>
                  </a:cubicBezTo>
                  <a:cubicBezTo>
                    <a:pt x="118491" y="89251"/>
                    <a:pt x="125540" y="55437"/>
                    <a:pt x="116967" y="34863"/>
                  </a:cubicBezTo>
                  <a:cubicBezTo>
                    <a:pt x="112871" y="25243"/>
                    <a:pt x="109728" y="11336"/>
                    <a:pt x="108204" y="4193"/>
                  </a:cubicBezTo>
                  <a:cubicBezTo>
                    <a:pt x="122015" y="20480"/>
                    <a:pt x="139446" y="32196"/>
                    <a:pt x="159353" y="26481"/>
                  </a:cubicBezTo>
                  <a:cubicBezTo>
                    <a:pt x="209264" y="12194"/>
                    <a:pt x="228219" y="-11143"/>
                    <a:pt x="225838" y="6098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75" name="Freeform: Shape 118">
              <a:extLst>
                <a:ext uri="{FF2B5EF4-FFF2-40B4-BE49-F238E27FC236}">
                  <a16:creationId xmlns:a16="http://schemas.microsoft.com/office/drawing/2014/main" id="{446B5440-4872-4756-81EB-13D7A15E93E4}"/>
                </a:ext>
              </a:extLst>
            </p:cNvPr>
            <p:cNvSpPr/>
            <p:nvPr/>
          </p:nvSpPr>
          <p:spPr>
            <a:xfrm>
              <a:off x="5966037" y="3179111"/>
              <a:ext cx="567771" cy="284465"/>
            </a:xfrm>
            <a:custGeom>
              <a:avLst/>
              <a:gdLst>
                <a:gd name="connsiteX0" fmla="*/ 23758 w 567771"/>
                <a:gd name="connsiteY0" fmla="*/ 25289 h 284465"/>
                <a:gd name="connsiteX1" fmla="*/ 129105 w 567771"/>
                <a:gd name="connsiteY1" fmla="*/ 1477 h 284465"/>
                <a:gd name="connsiteX2" fmla="*/ 320462 w 567771"/>
                <a:gd name="connsiteY2" fmla="*/ 32719 h 284465"/>
                <a:gd name="connsiteX3" fmla="*/ 557539 w 567771"/>
                <a:gd name="connsiteY3" fmla="*/ 237887 h 284465"/>
                <a:gd name="connsiteX4" fmla="*/ 566683 w 567771"/>
                <a:gd name="connsiteY4" fmla="*/ 269415 h 284465"/>
                <a:gd name="connsiteX5" fmla="*/ 542585 w 567771"/>
                <a:gd name="connsiteY5" fmla="*/ 284464 h 284465"/>
                <a:gd name="connsiteX6" fmla="*/ 513724 w 567771"/>
                <a:gd name="connsiteY6" fmla="*/ 275987 h 284465"/>
                <a:gd name="connsiteX7" fmla="*/ 348656 w 567771"/>
                <a:gd name="connsiteY7" fmla="*/ 164164 h 284465"/>
                <a:gd name="connsiteX8" fmla="*/ 166157 w 567771"/>
                <a:gd name="connsiteY8" fmla="*/ 90821 h 284465"/>
                <a:gd name="connsiteX9" fmla="*/ 40808 w 567771"/>
                <a:gd name="connsiteY9" fmla="*/ 90631 h 284465"/>
                <a:gd name="connsiteX10" fmla="*/ 4994 w 567771"/>
                <a:gd name="connsiteY10" fmla="*/ 67866 h 284465"/>
                <a:gd name="connsiteX11" fmla="*/ 23758 w 567771"/>
                <a:gd name="connsiteY11" fmla="*/ 25289 h 28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71" h="284465">
                  <a:moveTo>
                    <a:pt x="23758" y="25289"/>
                  </a:moveTo>
                  <a:cubicBezTo>
                    <a:pt x="55953" y="9097"/>
                    <a:pt x="111484" y="3096"/>
                    <a:pt x="129105" y="1477"/>
                  </a:cubicBezTo>
                  <a:cubicBezTo>
                    <a:pt x="194065" y="-4334"/>
                    <a:pt x="260550" y="7192"/>
                    <a:pt x="320462" y="32719"/>
                  </a:cubicBezTo>
                  <a:cubicBezTo>
                    <a:pt x="418379" y="74438"/>
                    <a:pt x="498389" y="150543"/>
                    <a:pt x="557539" y="237887"/>
                  </a:cubicBezTo>
                  <a:cubicBezTo>
                    <a:pt x="563921" y="247317"/>
                    <a:pt x="570398" y="258747"/>
                    <a:pt x="566683" y="269415"/>
                  </a:cubicBezTo>
                  <a:cubicBezTo>
                    <a:pt x="563350" y="278940"/>
                    <a:pt x="552682" y="284369"/>
                    <a:pt x="542585" y="284464"/>
                  </a:cubicBezTo>
                  <a:cubicBezTo>
                    <a:pt x="532489" y="284560"/>
                    <a:pt x="522868" y="280464"/>
                    <a:pt x="513724" y="275987"/>
                  </a:cubicBezTo>
                  <a:cubicBezTo>
                    <a:pt x="453907" y="246841"/>
                    <a:pt x="403139" y="202454"/>
                    <a:pt x="348656" y="164164"/>
                  </a:cubicBezTo>
                  <a:cubicBezTo>
                    <a:pt x="294173" y="125873"/>
                    <a:pt x="232642" y="92536"/>
                    <a:pt x="166157" y="90821"/>
                  </a:cubicBezTo>
                  <a:cubicBezTo>
                    <a:pt x="124247" y="89678"/>
                    <a:pt x="81385" y="101203"/>
                    <a:pt x="40808" y="90631"/>
                  </a:cubicBezTo>
                  <a:cubicBezTo>
                    <a:pt x="26806" y="87011"/>
                    <a:pt x="12709" y="80153"/>
                    <a:pt x="4994" y="67866"/>
                  </a:cubicBezTo>
                  <a:cubicBezTo>
                    <a:pt x="-7007" y="49006"/>
                    <a:pt x="3946" y="35195"/>
                    <a:pt x="23758" y="25289"/>
                  </a:cubicBezTo>
                  <a:close/>
                </a:path>
              </a:pathLst>
            </a:custGeom>
            <a:solidFill>
              <a:srgbClr val="EDB045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484" name="Graphic 293">
            <a:extLst>
              <a:ext uri="{FF2B5EF4-FFF2-40B4-BE49-F238E27FC236}">
                <a16:creationId xmlns:a16="http://schemas.microsoft.com/office/drawing/2014/main" id="{5C7E7547-D85A-4133-8196-A02E9B8C6A00}"/>
              </a:ext>
            </a:extLst>
          </p:cNvPr>
          <p:cNvGrpSpPr/>
          <p:nvPr/>
        </p:nvGrpSpPr>
        <p:grpSpPr>
          <a:xfrm rot="19625029">
            <a:off x="-643861" y="-1084521"/>
            <a:ext cx="844982" cy="929545"/>
            <a:chOff x="5779138" y="3047995"/>
            <a:chExt cx="643676" cy="765219"/>
          </a:xfrm>
        </p:grpSpPr>
        <p:sp>
          <p:nvSpPr>
            <p:cNvPr id="485" name="Freeform: Shape 656">
              <a:extLst>
                <a:ext uri="{FF2B5EF4-FFF2-40B4-BE49-F238E27FC236}">
                  <a16:creationId xmlns:a16="http://schemas.microsoft.com/office/drawing/2014/main" id="{40CDD7AE-71F8-4726-939F-411AD3340BD4}"/>
                </a:ext>
              </a:extLst>
            </p:cNvPr>
            <p:cNvSpPr/>
            <p:nvPr/>
          </p:nvSpPr>
          <p:spPr>
            <a:xfrm>
              <a:off x="6017782" y="3377534"/>
              <a:ext cx="54828" cy="39696"/>
            </a:xfrm>
            <a:custGeom>
              <a:avLst/>
              <a:gdLst>
                <a:gd name="connsiteX0" fmla="*/ 53833 w 54828"/>
                <a:gd name="connsiteY0" fmla="*/ 32225 h 39696"/>
                <a:gd name="connsiteX1" fmla="*/ 37069 w 54828"/>
                <a:gd name="connsiteY1" fmla="*/ 16985 h 39696"/>
                <a:gd name="connsiteX2" fmla="*/ 26401 w 54828"/>
                <a:gd name="connsiteY2" fmla="*/ 9937 h 39696"/>
                <a:gd name="connsiteX3" fmla="*/ 17447 w 54828"/>
                <a:gd name="connsiteY3" fmla="*/ 4031 h 39696"/>
                <a:gd name="connsiteX4" fmla="*/ 3350 w 54828"/>
                <a:gd name="connsiteY4" fmla="*/ 17080 h 39696"/>
                <a:gd name="connsiteX5" fmla="*/ 24305 w 54828"/>
                <a:gd name="connsiteY5" fmla="*/ 27082 h 39696"/>
                <a:gd name="connsiteX6" fmla="*/ 48022 w 54828"/>
                <a:gd name="connsiteY6" fmla="*/ 39178 h 39696"/>
                <a:gd name="connsiteX7" fmla="*/ 53833 w 54828"/>
                <a:gd name="connsiteY7" fmla="*/ 32225 h 39696"/>
                <a:gd name="connsiteX8" fmla="*/ 53833 w 54828"/>
                <a:gd name="connsiteY8" fmla="*/ 32225 h 3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828" h="39696">
                  <a:moveTo>
                    <a:pt x="53833" y="32225"/>
                  </a:moveTo>
                  <a:cubicBezTo>
                    <a:pt x="48689" y="26605"/>
                    <a:pt x="43260" y="21462"/>
                    <a:pt x="37069" y="16985"/>
                  </a:cubicBezTo>
                  <a:cubicBezTo>
                    <a:pt x="33640" y="14509"/>
                    <a:pt x="30115" y="12032"/>
                    <a:pt x="26401" y="9937"/>
                  </a:cubicBezTo>
                  <a:cubicBezTo>
                    <a:pt x="23448" y="8222"/>
                    <a:pt x="19638" y="6889"/>
                    <a:pt x="17447" y="4031"/>
                  </a:cubicBezTo>
                  <a:cubicBezTo>
                    <a:pt x="8970" y="-7113"/>
                    <a:pt x="-6937" y="7365"/>
                    <a:pt x="3350" y="17080"/>
                  </a:cubicBezTo>
                  <a:cubicBezTo>
                    <a:pt x="9065" y="22510"/>
                    <a:pt x="17257" y="24034"/>
                    <a:pt x="24305" y="27082"/>
                  </a:cubicBezTo>
                  <a:cubicBezTo>
                    <a:pt x="32401" y="30511"/>
                    <a:pt x="40498" y="34606"/>
                    <a:pt x="48022" y="39178"/>
                  </a:cubicBezTo>
                  <a:cubicBezTo>
                    <a:pt x="52023" y="41464"/>
                    <a:pt x="56976" y="35654"/>
                    <a:pt x="53833" y="32225"/>
                  </a:cubicBezTo>
                  <a:lnTo>
                    <a:pt x="53833" y="32225"/>
                  </a:lnTo>
                  <a:close/>
                </a:path>
              </a:pathLst>
            </a:custGeom>
            <a:solidFill>
              <a:srgbClr val="89B0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6" name="Freeform: Shape 657">
              <a:extLst>
                <a:ext uri="{FF2B5EF4-FFF2-40B4-BE49-F238E27FC236}">
                  <a16:creationId xmlns:a16="http://schemas.microsoft.com/office/drawing/2014/main" id="{C65701CE-07C6-4917-8776-D0163F299A8A}"/>
                </a:ext>
              </a:extLst>
            </p:cNvPr>
            <p:cNvSpPr/>
            <p:nvPr/>
          </p:nvSpPr>
          <p:spPr>
            <a:xfrm>
              <a:off x="6036097" y="3351022"/>
              <a:ext cx="54475" cy="65614"/>
            </a:xfrm>
            <a:custGeom>
              <a:avLst/>
              <a:gdLst>
                <a:gd name="connsiteX0" fmla="*/ 53711 w 54475"/>
                <a:gd name="connsiteY0" fmla="*/ 59118 h 65614"/>
                <a:gd name="connsiteX1" fmla="*/ 27803 w 54475"/>
                <a:gd name="connsiteY1" fmla="*/ 27019 h 65614"/>
                <a:gd name="connsiteX2" fmla="*/ 7800 w 54475"/>
                <a:gd name="connsiteY2" fmla="*/ 159 h 65614"/>
                <a:gd name="connsiteX3" fmla="*/ 752 w 54475"/>
                <a:gd name="connsiteY3" fmla="*/ 5016 h 65614"/>
                <a:gd name="connsiteX4" fmla="*/ 13896 w 54475"/>
                <a:gd name="connsiteY4" fmla="*/ 36830 h 65614"/>
                <a:gd name="connsiteX5" fmla="*/ 47520 w 54475"/>
                <a:gd name="connsiteY5" fmla="*/ 64738 h 65614"/>
                <a:gd name="connsiteX6" fmla="*/ 53711 w 54475"/>
                <a:gd name="connsiteY6" fmla="*/ 59118 h 65614"/>
                <a:gd name="connsiteX7" fmla="*/ 53711 w 54475"/>
                <a:gd name="connsiteY7" fmla="*/ 59118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75" h="65614">
                  <a:moveTo>
                    <a:pt x="53711" y="59118"/>
                  </a:moveTo>
                  <a:cubicBezTo>
                    <a:pt x="46186" y="47403"/>
                    <a:pt x="36280" y="37973"/>
                    <a:pt x="27803" y="27019"/>
                  </a:cubicBezTo>
                  <a:cubicBezTo>
                    <a:pt x="19993" y="16923"/>
                    <a:pt x="21421" y="3587"/>
                    <a:pt x="7800" y="159"/>
                  </a:cubicBezTo>
                  <a:cubicBezTo>
                    <a:pt x="4276" y="-699"/>
                    <a:pt x="1704" y="2064"/>
                    <a:pt x="752" y="5016"/>
                  </a:cubicBezTo>
                  <a:cubicBezTo>
                    <a:pt x="-2772" y="16351"/>
                    <a:pt x="6848" y="28543"/>
                    <a:pt x="13896" y="36830"/>
                  </a:cubicBezTo>
                  <a:cubicBezTo>
                    <a:pt x="23517" y="48069"/>
                    <a:pt x="35614" y="56261"/>
                    <a:pt x="47520" y="64738"/>
                  </a:cubicBezTo>
                  <a:cubicBezTo>
                    <a:pt x="51520" y="67500"/>
                    <a:pt x="56378" y="63214"/>
                    <a:pt x="53711" y="59118"/>
                  </a:cubicBezTo>
                  <a:lnTo>
                    <a:pt x="53711" y="59118"/>
                  </a:lnTo>
                  <a:close/>
                </a:path>
              </a:pathLst>
            </a:custGeom>
            <a:solidFill>
              <a:srgbClr val="89B0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7" name="Freeform: Shape 658">
              <a:extLst>
                <a:ext uri="{FF2B5EF4-FFF2-40B4-BE49-F238E27FC236}">
                  <a16:creationId xmlns:a16="http://schemas.microsoft.com/office/drawing/2014/main" id="{987EB961-E4EF-4FF0-9E3A-4485B358D600}"/>
                </a:ext>
              </a:extLst>
            </p:cNvPr>
            <p:cNvSpPr/>
            <p:nvPr/>
          </p:nvSpPr>
          <p:spPr>
            <a:xfrm>
              <a:off x="6054565" y="3345124"/>
              <a:ext cx="36281" cy="56525"/>
            </a:xfrm>
            <a:custGeom>
              <a:avLst/>
              <a:gdLst>
                <a:gd name="connsiteX0" fmla="*/ 35433 w 36281"/>
                <a:gd name="connsiteY0" fmla="*/ 50347 h 56525"/>
                <a:gd name="connsiteX1" fmla="*/ 19717 w 36281"/>
                <a:gd name="connsiteY1" fmla="*/ 23106 h 56525"/>
                <a:gd name="connsiteX2" fmla="*/ 7334 w 36281"/>
                <a:gd name="connsiteY2" fmla="*/ 436 h 56525"/>
                <a:gd name="connsiteX3" fmla="*/ 857 w 36281"/>
                <a:gd name="connsiteY3" fmla="*/ 2817 h 56525"/>
                <a:gd name="connsiteX4" fmla="*/ 10001 w 36281"/>
                <a:gd name="connsiteY4" fmla="*/ 31678 h 56525"/>
                <a:gd name="connsiteX5" fmla="*/ 30766 w 36281"/>
                <a:gd name="connsiteY5" fmla="*/ 56158 h 56525"/>
                <a:gd name="connsiteX6" fmla="*/ 35433 w 36281"/>
                <a:gd name="connsiteY6" fmla="*/ 50347 h 56525"/>
                <a:gd name="connsiteX7" fmla="*/ 35433 w 36281"/>
                <a:gd name="connsiteY7" fmla="*/ 50347 h 5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81" h="56525">
                  <a:moveTo>
                    <a:pt x="35433" y="50347"/>
                  </a:moveTo>
                  <a:cubicBezTo>
                    <a:pt x="28289" y="42632"/>
                    <a:pt x="23622" y="32726"/>
                    <a:pt x="19717" y="23106"/>
                  </a:cubicBezTo>
                  <a:cubicBezTo>
                    <a:pt x="16859" y="16152"/>
                    <a:pt x="14764" y="3770"/>
                    <a:pt x="7334" y="436"/>
                  </a:cubicBezTo>
                  <a:cubicBezTo>
                    <a:pt x="4953" y="-612"/>
                    <a:pt x="1905" y="246"/>
                    <a:pt x="857" y="2817"/>
                  </a:cubicBezTo>
                  <a:cubicBezTo>
                    <a:pt x="-2762" y="11485"/>
                    <a:pt x="6001" y="23963"/>
                    <a:pt x="10001" y="31678"/>
                  </a:cubicBezTo>
                  <a:cubicBezTo>
                    <a:pt x="15050" y="41394"/>
                    <a:pt x="20955" y="50728"/>
                    <a:pt x="30766" y="56158"/>
                  </a:cubicBezTo>
                  <a:cubicBezTo>
                    <a:pt x="33909" y="57872"/>
                    <a:pt x="38100" y="53205"/>
                    <a:pt x="35433" y="50347"/>
                  </a:cubicBezTo>
                  <a:lnTo>
                    <a:pt x="35433" y="50347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8" name="Freeform: Shape 659">
              <a:extLst>
                <a:ext uri="{FF2B5EF4-FFF2-40B4-BE49-F238E27FC236}">
                  <a16:creationId xmlns:a16="http://schemas.microsoft.com/office/drawing/2014/main" id="{6D083FFE-CF73-47C8-A330-E48CE22C21F0}"/>
                </a:ext>
              </a:extLst>
            </p:cNvPr>
            <p:cNvSpPr/>
            <p:nvPr/>
          </p:nvSpPr>
          <p:spPr>
            <a:xfrm>
              <a:off x="6044844" y="3359485"/>
              <a:ext cx="16450" cy="24805"/>
            </a:xfrm>
            <a:custGeom>
              <a:avLst/>
              <a:gdLst>
                <a:gd name="connsiteX0" fmla="*/ 6 w 16450"/>
                <a:gd name="connsiteY0" fmla="*/ 1506 h 24805"/>
                <a:gd name="connsiteX1" fmla="*/ 11627 w 16450"/>
                <a:gd name="connsiteY1" fmla="*/ 23795 h 24805"/>
                <a:gd name="connsiteX2" fmla="*/ 16294 w 16450"/>
                <a:gd name="connsiteY2" fmla="*/ 21318 h 24805"/>
                <a:gd name="connsiteX3" fmla="*/ 1911 w 16450"/>
                <a:gd name="connsiteY3" fmla="*/ 173 h 24805"/>
                <a:gd name="connsiteX4" fmla="*/ 6 w 16450"/>
                <a:gd name="connsiteY4" fmla="*/ 1506 h 24805"/>
                <a:gd name="connsiteX5" fmla="*/ 6 w 16450"/>
                <a:gd name="connsiteY5" fmla="*/ 1506 h 2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50" h="24805">
                  <a:moveTo>
                    <a:pt x="6" y="1506"/>
                  </a:moveTo>
                  <a:cubicBezTo>
                    <a:pt x="482" y="9317"/>
                    <a:pt x="6483" y="18175"/>
                    <a:pt x="11627" y="23795"/>
                  </a:cubicBezTo>
                  <a:cubicBezTo>
                    <a:pt x="13627" y="25985"/>
                    <a:pt x="17246" y="24366"/>
                    <a:pt x="16294" y="21318"/>
                  </a:cubicBezTo>
                  <a:cubicBezTo>
                    <a:pt x="14008" y="13698"/>
                    <a:pt x="8864" y="4364"/>
                    <a:pt x="1911" y="173"/>
                  </a:cubicBezTo>
                  <a:cubicBezTo>
                    <a:pt x="959" y="-399"/>
                    <a:pt x="-89" y="554"/>
                    <a:pt x="6" y="1506"/>
                  </a:cubicBezTo>
                  <a:lnTo>
                    <a:pt x="6" y="1506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9" name="Freeform: Shape 660">
              <a:extLst>
                <a:ext uri="{FF2B5EF4-FFF2-40B4-BE49-F238E27FC236}">
                  <a16:creationId xmlns:a16="http://schemas.microsoft.com/office/drawing/2014/main" id="{CDB06914-4C70-404D-895F-800CC9329708}"/>
                </a:ext>
              </a:extLst>
            </p:cNvPr>
            <p:cNvSpPr/>
            <p:nvPr/>
          </p:nvSpPr>
          <p:spPr>
            <a:xfrm>
              <a:off x="6032085" y="3391430"/>
              <a:ext cx="21245" cy="10417"/>
            </a:xfrm>
            <a:custGeom>
              <a:avLst/>
              <a:gdLst>
                <a:gd name="connsiteX0" fmla="*/ 763 w 21245"/>
                <a:gd name="connsiteY0" fmla="*/ 2613 h 10417"/>
                <a:gd name="connsiteX1" fmla="*/ 19147 w 21245"/>
                <a:gd name="connsiteY1" fmla="*/ 10328 h 10417"/>
                <a:gd name="connsiteX2" fmla="*/ 20290 w 21245"/>
                <a:gd name="connsiteY2" fmla="*/ 6709 h 10417"/>
                <a:gd name="connsiteX3" fmla="*/ 1525 w 21245"/>
                <a:gd name="connsiteY3" fmla="*/ 41 h 10417"/>
                <a:gd name="connsiteX4" fmla="*/ 763 w 21245"/>
                <a:gd name="connsiteY4" fmla="*/ 2613 h 10417"/>
                <a:gd name="connsiteX5" fmla="*/ 763 w 21245"/>
                <a:gd name="connsiteY5" fmla="*/ 2613 h 1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45" h="10417">
                  <a:moveTo>
                    <a:pt x="763" y="2613"/>
                  </a:moveTo>
                  <a:cubicBezTo>
                    <a:pt x="7050" y="4899"/>
                    <a:pt x="12860" y="8423"/>
                    <a:pt x="19147" y="10328"/>
                  </a:cubicBezTo>
                  <a:cubicBezTo>
                    <a:pt x="21433" y="10995"/>
                    <a:pt x="21909" y="7756"/>
                    <a:pt x="20290" y="6709"/>
                  </a:cubicBezTo>
                  <a:cubicBezTo>
                    <a:pt x="14860" y="3280"/>
                    <a:pt x="7812" y="1565"/>
                    <a:pt x="1525" y="41"/>
                  </a:cubicBezTo>
                  <a:cubicBezTo>
                    <a:pt x="97" y="-340"/>
                    <a:pt x="-665" y="2041"/>
                    <a:pt x="763" y="2613"/>
                  </a:cubicBezTo>
                  <a:lnTo>
                    <a:pt x="763" y="2613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90" name="Graphic 293">
              <a:extLst>
                <a:ext uri="{FF2B5EF4-FFF2-40B4-BE49-F238E27FC236}">
                  <a16:creationId xmlns:a16="http://schemas.microsoft.com/office/drawing/2014/main" id="{92C4D0B7-7D3F-4118-AB61-4D41BF98C19C}"/>
                </a:ext>
              </a:extLst>
            </p:cNvPr>
            <p:cNvGrpSpPr/>
            <p:nvPr/>
          </p:nvGrpSpPr>
          <p:grpSpPr>
            <a:xfrm>
              <a:off x="5940941" y="3047995"/>
              <a:ext cx="230969" cy="295034"/>
              <a:chOff x="5940941" y="3047995"/>
              <a:chExt cx="230969" cy="295034"/>
            </a:xfrm>
          </p:grpSpPr>
          <p:sp>
            <p:nvSpPr>
              <p:cNvPr id="537" name="Freeform: Shape 708">
                <a:extLst>
                  <a:ext uri="{FF2B5EF4-FFF2-40B4-BE49-F238E27FC236}">
                    <a16:creationId xmlns:a16="http://schemas.microsoft.com/office/drawing/2014/main" id="{C241416C-5940-4C57-91AA-E87AFF821541}"/>
                  </a:ext>
                </a:extLst>
              </p:cNvPr>
              <p:cNvSpPr/>
              <p:nvPr/>
            </p:nvSpPr>
            <p:spPr>
              <a:xfrm>
                <a:off x="5949028" y="3051714"/>
                <a:ext cx="210978" cy="285837"/>
              </a:xfrm>
              <a:custGeom>
                <a:avLst/>
                <a:gdLst>
                  <a:gd name="connsiteX0" fmla="*/ 184023 w 210978"/>
                  <a:gd name="connsiteY0" fmla="*/ 35338 h 285837"/>
                  <a:gd name="connsiteX1" fmla="*/ 201454 w 210978"/>
                  <a:gd name="connsiteY1" fmla="*/ 17336 h 285837"/>
                  <a:gd name="connsiteX2" fmla="*/ 169069 w 210978"/>
                  <a:gd name="connsiteY2" fmla="*/ 29337 h 285837"/>
                  <a:gd name="connsiteX3" fmla="*/ 162306 w 210978"/>
                  <a:gd name="connsiteY3" fmla="*/ 0 h 285837"/>
                  <a:gd name="connsiteX4" fmla="*/ 143637 w 210978"/>
                  <a:gd name="connsiteY4" fmla="*/ 36195 h 285837"/>
                  <a:gd name="connsiteX5" fmla="*/ 140875 w 210978"/>
                  <a:gd name="connsiteY5" fmla="*/ 21717 h 285837"/>
                  <a:gd name="connsiteX6" fmla="*/ 132588 w 210978"/>
                  <a:gd name="connsiteY6" fmla="*/ 31433 h 285837"/>
                  <a:gd name="connsiteX7" fmla="*/ 122587 w 210978"/>
                  <a:gd name="connsiteY7" fmla="*/ 18288 h 285837"/>
                  <a:gd name="connsiteX8" fmla="*/ 112014 w 210978"/>
                  <a:gd name="connsiteY8" fmla="*/ 35147 h 285837"/>
                  <a:gd name="connsiteX9" fmla="*/ 108299 w 210978"/>
                  <a:gd name="connsiteY9" fmla="*/ 39719 h 285837"/>
                  <a:gd name="connsiteX10" fmla="*/ 98774 w 210978"/>
                  <a:gd name="connsiteY10" fmla="*/ 43148 h 285837"/>
                  <a:gd name="connsiteX11" fmla="*/ 94393 w 210978"/>
                  <a:gd name="connsiteY11" fmla="*/ 50959 h 285837"/>
                  <a:gd name="connsiteX12" fmla="*/ 85534 w 210978"/>
                  <a:gd name="connsiteY12" fmla="*/ 21527 h 285837"/>
                  <a:gd name="connsiteX13" fmla="*/ 78867 w 210978"/>
                  <a:gd name="connsiteY13" fmla="*/ 51054 h 285837"/>
                  <a:gd name="connsiteX14" fmla="*/ 74676 w 210978"/>
                  <a:gd name="connsiteY14" fmla="*/ 44863 h 285837"/>
                  <a:gd name="connsiteX15" fmla="*/ 66770 w 210978"/>
                  <a:gd name="connsiteY15" fmla="*/ 57722 h 285837"/>
                  <a:gd name="connsiteX16" fmla="*/ 55245 w 210978"/>
                  <a:gd name="connsiteY16" fmla="*/ 55626 h 285837"/>
                  <a:gd name="connsiteX17" fmla="*/ 52864 w 210978"/>
                  <a:gd name="connsiteY17" fmla="*/ 67056 h 285837"/>
                  <a:gd name="connsiteX18" fmla="*/ 32385 w 210978"/>
                  <a:gd name="connsiteY18" fmla="*/ 74200 h 285837"/>
                  <a:gd name="connsiteX19" fmla="*/ 45720 w 210978"/>
                  <a:gd name="connsiteY19" fmla="*/ 86392 h 285837"/>
                  <a:gd name="connsiteX20" fmla="*/ 46482 w 210978"/>
                  <a:gd name="connsiteY20" fmla="*/ 93440 h 285837"/>
                  <a:gd name="connsiteX21" fmla="*/ 42291 w 210978"/>
                  <a:gd name="connsiteY21" fmla="*/ 116872 h 285837"/>
                  <a:gd name="connsiteX22" fmla="*/ 34290 w 210978"/>
                  <a:gd name="connsiteY22" fmla="*/ 99060 h 285837"/>
                  <a:gd name="connsiteX23" fmla="*/ 38481 w 210978"/>
                  <a:gd name="connsiteY23" fmla="*/ 143637 h 285837"/>
                  <a:gd name="connsiteX24" fmla="*/ 19717 w 210978"/>
                  <a:gd name="connsiteY24" fmla="*/ 130397 h 285837"/>
                  <a:gd name="connsiteX25" fmla="*/ 25622 w 210978"/>
                  <a:gd name="connsiteY25" fmla="*/ 149066 h 285837"/>
                  <a:gd name="connsiteX26" fmla="*/ 26289 w 210978"/>
                  <a:gd name="connsiteY26" fmla="*/ 157829 h 285837"/>
                  <a:gd name="connsiteX27" fmla="*/ 0 w 210978"/>
                  <a:gd name="connsiteY27" fmla="*/ 165926 h 285837"/>
                  <a:gd name="connsiteX28" fmla="*/ 18288 w 210978"/>
                  <a:gd name="connsiteY28" fmla="*/ 191453 h 285837"/>
                  <a:gd name="connsiteX29" fmla="*/ 41434 w 210978"/>
                  <a:gd name="connsiteY29" fmla="*/ 212312 h 285837"/>
                  <a:gd name="connsiteX30" fmla="*/ 41148 w 210978"/>
                  <a:gd name="connsiteY30" fmla="*/ 249841 h 285837"/>
                  <a:gd name="connsiteX31" fmla="*/ 46672 w 210978"/>
                  <a:gd name="connsiteY31" fmla="*/ 277368 h 285837"/>
                  <a:gd name="connsiteX32" fmla="*/ 51149 w 210978"/>
                  <a:gd name="connsiteY32" fmla="*/ 285369 h 285837"/>
                  <a:gd name="connsiteX33" fmla="*/ 60484 w 210978"/>
                  <a:gd name="connsiteY33" fmla="*/ 277940 h 285837"/>
                  <a:gd name="connsiteX34" fmla="*/ 56579 w 210978"/>
                  <a:gd name="connsiteY34" fmla="*/ 264605 h 285837"/>
                  <a:gd name="connsiteX35" fmla="*/ 64198 w 210978"/>
                  <a:gd name="connsiteY35" fmla="*/ 222980 h 285837"/>
                  <a:gd name="connsiteX36" fmla="*/ 120587 w 210978"/>
                  <a:gd name="connsiteY36" fmla="*/ 231172 h 285837"/>
                  <a:gd name="connsiteX37" fmla="*/ 104870 w 210978"/>
                  <a:gd name="connsiteY37" fmla="*/ 221647 h 285837"/>
                  <a:gd name="connsiteX38" fmla="*/ 149924 w 210978"/>
                  <a:gd name="connsiteY38" fmla="*/ 212598 h 285837"/>
                  <a:gd name="connsiteX39" fmla="*/ 112681 w 210978"/>
                  <a:gd name="connsiteY39" fmla="*/ 205073 h 285837"/>
                  <a:gd name="connsiteX40" fmla="*/ 138303 w 210978"/>
                  <a:gd name="connsiteY40" fmla="*/ 189643 h 285837"/>
                  <a:gd name="connsiteX41" fmla="*/ 132683 w 210978"/>
                  <a:gd name="connsiteY41" fmla="*/ 152400 h 285837"/>
                  <a:gd name="connsiteX42" fmla="*/ 139827 w 210978"/>
                  <a:gd name="connsiteY42" fmla="*/ 136017 h 285837"/>
                  <a:gd name="connsiteX43" fmla="*/ 153924 w 210978"/>
                  <a:gd name="connsiteY43" fmla="*/ 110681 h 285837"/>
                  <a:gd name="connsiteX44" fmla="*/ 140779 w 210978"/>
                  <a:gd name="connsiteY44" fmla="*/ 110300 h 285837"/>
                  <a:gd name="connsiteX45" fmla="*/ 189833 w 210978"/>
                  <a:gd name="connsiteY45" fmla="*/ 54578 h 285837"/>
                  <a:gd name="connsiteX46" fmla="*/ 182499 w 210978"/>
                  <a:gd name="connsiteY46" fmla="*/ 47435 h 285837"/>
                  <a:gd name="connsiteX47" fmla="*/ 210979 w 210978"/>
                  <a:gd name="connsiteY47" fmla="*/ 43529 h 285837"/>
                  <a:gd name="connsiteX48" fmla="*/ 184023 w 210978"/>
                  <a:gd name="connsiteY48" fmla="*/ 35338 h 285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10978" h="285837">
                    <a:moveTo>
                      <a:pt x="184023" y="35338"/>
                    </a:moveTo>
                    <a:cubicBezTo>
                      <a:pt x="188024" y="27908"/>
                      <a:pt x="194120" y="21527"/>
                      <a:pt x="201454" y="17336"/>
                    </a:cubicBezTo>
                    <a:cubicBezTo>
                      <a:pt x="189833" y="18002"/>
                      <a:pt x="178403" y="22193"/>
                      <a:pt x="169069" y="29337"/>
                    </a:cubicBezTo>
                    <a:cubicBezTo>
                      <a:pt x="170593" y="19145"/>
                      <a:pt x="168116" y="8477"/>
                      <a:pt x="162306" y="0"/>
                    </a:cubicBezTo>
                    <a:cubicBezTo>
                      <a:pt x="150781" y="7811"/>
                      <a:pt x="146780" y="22574"/>
                      <a:pt x="143637" y="36195"/>
                    </a:cubicBezTo>
                    <a:cubicBezTo>
                      <a:pt x="142685" y="31337"/>
                      <a:pt x="141827" y="26480"/>
                      <a:pt x="140875" y="21717"/>
                    </a:cubicBezTo>
                    <a:cubicBezTo>
                      <a:pt x="137636" y="24479"/>
                      <a:pt x="134779" y="27813"/>
                      <a:pt x="132588" y="31433"/>
                    </a:cubicBezTo>
                    <a:cubicBezTo>
                      <a:pt x="128397" y="27718"/>
                      <a:pt x="124968" y="23241"/>
                      <a:pt x="122587" y="18288"/>
                    </a:cubicBezTo>
                    <a:cubicBezTo>
                      <a:pt x="119063" y="23908"/>
                      <a:pt x="115538" y="29528"/>
                      <a:pt x="112014" y="35147"/>
                    </a:cubicBezTo>
                    <a:cubicBezTo>
                      <a:pt x="110966" y="36862"/>
                      <a:pt x="109823" y="38576"/>
                      <a:pt x="108299" y="39719"/>
                    </a:cubicBezTo>
                    <a:cubicBezTo>
                      <a:pt x="105537" y="41815"/>
                      <a:pt x="101918" y="41910"/>
                      <a:pt x="98774" y="43148"/>
                    </a:cubicBezTo>
                    <a:cubicBezTo>
                      <a:pt x="95631" y="44387"/>
                      <a:pt x="92678" y="48006"/>
                      <a:pt x="94393" y="50959"/>
                    </a:cubicBezTo>
                    <a:cubicBezTo>
                      <a:pt x="91440" y="41148"/>
                      <a:pt x="88487" y="31337"/>
                      <a:pt x="85534" y="21527"/>
                    </a:cubicBezTo>
                    <a:cubicBezTo>
                      <a:pt x="80772" y="30480"/>
                      <a:pt x="78391" y="40862"/>
                      <a:pt x="78867" y="51054"/>
                    </a:cubicBezTo>
                    <a:cubicBezTo>
                      <a:pt x="77438" y="48959"/>
                      <a:pt x="76105" y="46863"/>
                      <a:pt x="74676" y="44863"/>
                    </a:cubicBezTo>
                    <a:cubicBezTo>
                      <a:pt x="73724" y="49911"/>
                      <a:pt x="70866" y="54674"/>
                      <a:pt x="66770" y="57722"/>
                    </a:cubicBezTo>
                    <a:cubicBezTo>
                      <a:pt x="64294" y="54197"/>
                      <a:pt x="58865" y="53245"/>
                      <a:pt x="55245" y="55626"/>
                    </a:cubicBezTo>
                    <a:cubicBezTo>
                      <a:pt x="51626" y="58007"/>
                      <a:pt x="50578" y="63437"/>
                      <a:pt x="52864" y="67056"/>
                    </a:cubicBezTo>
                    <a:cubicBezTo>
                      <a:pt x="45434" y="66008"/>
                      <a:pt x="37624" y="68771"/>
                      <a:pt x="32385" y="74200"/>
                    </a:cubicBezTo>
                    <a:cubicBezTo>
                      <a:pt x="35147" y="79629"/>
                      <a:pt x="43148" y="80867"/>
                      <a:pt x="45720" y="86392"/>
                    </a:cubicBezTo>
                    <a:cubicBezTo>
                      <a:pt x="46672" y="88583"/>
                      <a:pt x="46672" y="91059"/>
                      <a:pt x="46482" y="93440"/>
                    </a:cubicBezTo>
                    <a:cubicBezTo>
                      <a:pt x="46006" y="101346"/>
                      <a:pt x="44577" y="109252"/>
                      <a:pt x="42291" y="116872"/>
                    </a:cubicBezTo>
                    <a:cubicBezTo>
                      <a:pt x="38291" y="111633"/>
                      <a:pt x="35528" y="105442"/>
                      <a:pt x="34290" y="99060"/>
                    </a:cubicBezTo>
                    <a:cubicBezTo>
                      <a:pt x="26670" y="112586"/>
                      <a:pt x="32576" y="129350"/>
                      <a:pt x="38481" y="143637"/>
                    </a:cubicBezTo>
                    <a:cubicBezTo>
                      <a:pt x="32195" y="139256"/>
                      <a:pt x="26003" y="134874"/>
                      <a:pt x="19717" y="130397"/>
                    </a:cubicBezTo>
                    <a:cubicBezTo>
                      <a:pt x="21717" y="136589"/>
                      <a:pt x="23622" y="142875"/>
                      <a:pt x="25622" y="149066"/>
                    </a:cubicBezTo>
                    <a:cubicBezTo>
                      <a:pt x="26480" y="151924"/>
                      <a:pt x="27432" y="155067"/>
                      <a:pt x="26289" y="157829"/>
                    </a:cubicBezTo>
                    <a:cubicBezTo>
                      <a:pt x="22670" y="166783"/>
                      <a:pt x="7144" y="159448"/>
                      <a:pt x="0" y="165926"/>
                    </a:cubicBezTo>
                    <a:cubicBezTo>
                      <a:pt x="8477" y="172212"/>
                      <a:pt x="12383" y="182690"/>
                      <a:pt x="18288" y="191453"/>
                    </a:cubicBezTo>
                    <a:cubicBezTo>
                      <a:pt x="24098" y="200120"/>
                      <a:pt x="32099" y="207359"/>
                      <a:pt x="41434" y="212312"/>
                    </a:cubicBezTo>
                    <a:cubicBezTo>
                      <a:pt x="36195" y="223933"/>
                      <a:pt x="38671" y="237363"/>
                      <a:pt x="41148" y="249841"/>
                    </a:cubicBezTo>
                    <a:cubicBezTo>
                      <a:pt x="42958" y="258985"/>
                      <a:pt x="44863" y="268224"/>
                      <a:pt x="46672" y="277368"/>
                    </a:cubicBezTo>
                    <a:cubicBezTo>
                      <a:pt x="47339" y="280511"/>
                      <a:pt x="48292" y="284036"/>
                      <a:pt x="51149" y="285369"/>
                    </a:cubicBezTo>
                    <a:cubicBezTo>
                      <a:pt x="55340" y="287369"/>
                      <a:pt x="60198" y="282607"/>
                      <a:pt x="60484" y="277940"/>
                    </a:cubicBezTo>
                    <a:cubicBezTo>
                      <a:pt x="60770" y="273272"/>
                      <a:pt x="58198" y="268891"/>
                      <a:pt x="56579" y="264605"/>
                    </a:cubicBezTo>
                    <a:cubicBezTo>
                      <a:pt x="51245" y="250793"/>
                      <a:pt x="54293" y="234029"/>
                      <a:pt x="64198" y="222980"/>
                    </a:cubicBezTo>
                    <a:cubicBezTo>
                      <a:pt x="81344" y="232029"/>
                      <a:pt x="101632" y="234982"/>
                      <a:pt x="120587" y="231172"/>
                    </a:cubicBezTo>
                    <a:cubicBezTo>
                      <a:pt x="115348" y="228029"/>
                      <a:pt x="110109" y="224885"/>
                      <a:pt x="104870" y="221647"/>
                    </a:cubicBezTo>
                    <a:cubicBezTo>
                      <a:pt x="120205" y="225743"/>
                      <a:pt x="137351" y="222314"/>
                      <a:pt x="149924" y="212598"/>
                    </a:cubicBezTo>
                    <a:cubicBezTo>
                      <a:pt x="137160" y="214884"/>
                      <a:pt x="123634" y="212122"/>
                      <a:pt x="112681" y="205073"/>
                    </a:cubicBezTo>
                    <a:cubicBezTo>
                      <a:pt x="121634" y="200597"/>
                      <a:pt x="130207" y="195358"/>
                      <a:pt x="138303" y="189643"/>
                    </a:cubicBezTo>
                    <a:cubicBezTo>
                      <a:pt x="135827" y="185547"/>
                      <a:pt x="135827" y="157544"/>
                      <a:pt x="132683" y="152400"/>
                    </a:cubicBezTo>
                    <a:cubicBezTo>
                      <a:pt x="128206" y="154210"/>
                      <a:pt x="130207" y="139446"/>
                      <a:pt x="139827" y="136017"/>
                    </a:cubicBezTo>
                    <a:cubicBezTo>
                      <a:pt x="133922" y="132779"/>
                      <a:pt x="140875" y="115919"/>
                      <a:pt x="153924" y="110681"/>
                    </a:cubicBezTo>
                    <a:cubicBezTo>
                      <a:pt x="151448" y="106490"/>
                      <a:pt x="145066" y="108109"/>
                      <a:pt x="140779" y="110300"/>
                    </a:cubicBezTo>
                    <a:cubicBezTo>
                      <a:pt x="134302" y="113538"/>
                      <a:pt x="164592" y="64008"/>
                      <a:pt x="189833" y="54578"/>
                    </a:cubicBezTo>
                    <a:cubicBezTo>
                      <a:pt x="187357" y="52197"/>
                      <a:pt x="184976" y="49816"/>
                      <a:pt x="182499" y="47435"/>
                    </a:cubicBezTo>
                    <a:cubicBezTo>
                      <a:pt x="192024" y="46101"/>
                      <a:pt x="201549" y="44863"/>
                      <a:pt x="210979" y="43529"/>
                    </a:cubicBezTo>
                    <a:cubicBezTo>
                      <a:pt x="202502" y="38862"/>
                      <a:pt x="193358" y="36100"/>
                      <a:pt x="184023" y="35338"/>
                    </a:cubicBezTo>
                    <a:close/>
                  </a:path>
                </a:pathLst>
              </a:custGeom>
              <a:solidFill>
                <a:srgbClr val="89B036">
                  <a:alpha val="48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38" name="Graphic 293">
                <a:extLst>
                  <a:ext uri="{FF2B5EF4-FFF2-40B4-BE49-F238E27FC236}">
                    <a16:creationId xmlns:a16="http://schemas.microsoft.com/office/drawing/2014/main" id="{1063CD54-FFA8-456A-9C48-F10557B54191}"/>
                  </a:ext>
                </a:extLst>
              </p:cNvPr>
              <p:cNvGrpSpPr/>
              <p:nvPr/>
            </p:nvGrpSpPr>
            <p:grpSpPr>
              <a:xfrm>
                <a:off x="5940941" y="3047995"/>
                <a:ext cx="230969" cy="295034"/>
                <a:chOff x="5940941" y="3047995"/>
                <a:chExt cx="230969" cy="295034"/>
              </a:xfrm>
            </p:grpSpPr>
            <p:sp>
              <p:nvSpPr>
                <p:cNvPr id="539" name="Freeform: Shape 710">
                  <a:extLst>
                    <a:ext uri="{FF2B5EF4-FFF2-40B4-BE49-F238E27FC236}">
                      <a16:creationId xmlns:a16="http://schemas.microsoft.com/office/drawing/2014/main" id="{DF655ED6-E163-42DB-82E5-69CB758E2D18}"/>
                    </a:ext>
                  </a:extLst>
                </p:cNvPr>
                <p:cNvSpPr/>
                <p:nvPr/>
              </p:nvSpPr>
              <p:spPr>
                <a:xfrm>
                  <a:off x="5949123" y="3051714"/>
                  <a:ext cx="210978" cy="285837"/>
                </a:xfrm>
                <a:custGeom>
                  <a:avLst/>
                  <a:gdLst>
                    <a:gd name="connsiteX0" fmla="*/ 183928 w 210978"/>
                    <a:gd name="connsiteY0" fmla="*/ 35338 h 285837"/>
                    <a:gd name="connsiteX1" fmla="*/ 201359 w 210978"/>
                    <a:gd name="connsiteY1" fmla="*/ 17336 h 285837"/>
                    <a:gd name="connsiteX2" fmla="*/ 181642 w 210978"/>
                    <a:gd name="connsiteY2" fmla="*/ 9811 h 285837"/>
                    <a:gd name="connsiteX3" fmla="*/ 162306 w 210978"/>
                    <a:gd name="connsiteY3" fmla="*/ 0 h 285837"/>
                    <a:gd name="connsiteX4" fmla="*/ 143637 w 210978"/>
                    <a:gd name="connsiteY4" fmla="*/ 36195 h 285837"/>
                    <a:gd name="connsiteX5" fmla="*/ 140875 w 210978"/>
                    <a:gd name="connsiteY5" fmla="*/ 21717 h 285837"/>
                    <a:gd name="connsiteX6" fmla="*/ 132588 w 210978"/>
                    <a:gd name="connsiteY6" fmla="*/ 31433 h 285837"/>
                    <a:gd name="connsiteX7" fmla="*/ 122587 w 210978"/>
                    <a:gd name="connsiteY7" fmla="*/ 18288 h 285837"/>
                    <a:gd name="connsiteX8" fmla="*/ 112014 w 210978"/>
                    <a:gd name="connsiteY8" fmla="*/ 35147 h 285837"/>
                    <a:gd name="connsiteX9" fmla="*/ 108299 w 210978"/>
                    <a:gd name="connsiteY9" fmla="*/ 39719 h 285837"/>
                    <a:gd name="connsiteX10" fmla="*/ 98774 w 210978"/>
                    <a:gd name="connsiteY10" fmla="*/ 43148 h 285837"/>
                    <a:gd name="connsiteX11" fmla="*/ 94393 w 210978"/>
                    <a:gd name="connsiteY11" fmla="*/ 50959 h 285837"/>
                    <a:gd name="connsiteX12" fmla="*/ 85534 w 210978"/>
                    <a:gd name="connsiteY12" fmla="*/ 21527 h 285837"/>
                    <a:gd name="connsiteX13" fmla="*/ 78867 w 210978"/>
                    <a:gd name="connsiteY13" fmla="*/ 51054 h 285837"/>
                    <a:gd name="connsiteX14" fmla="*/ 74676 w 210978"/>
                    <a:gd name="connsiteY14" fmla="*/ 44863 h 285837"/>
                    <a:gd name="connsiteX15" fmla="*/ 66770 w 210978"/>
                    <a:gd name="connsiteY15" fmla="*/ 57722 h 285837"/>
                    <a:gd name="connsiteX16" fmla="*/ 55245 w 210978"/>
                    <a:gd name="connsiteY16" fmla="*/ 55626 h 285837"/>
                    <a:gd name="connsiteX17" fmla="*/ 52864 w 210978"/>
                    <a:gd name="connsiteY17" fmla="*/ 67056 h 285837"/>
                    <a:gd name="connsiteX18" fmla="*/ 32385 w 210978"/>
                    <a:gd name="connsiteY18" fmla="*/ 74200 h 285837"/>
                    <a:gd name="connsiteX19" fmla="*/ 45720 w 210978"/>
                    <a:gd name="connsiteY19" fmla="*/ 86392 h 285837"/>
                    <a:gd name="connsiteX20" fmla="*/ 46482 w 210978"/>
                    <a:gd name="connsiteY20" fmla="*/ 93440 h 285837"/>
                    <a:gd name="connsiteX21" fmla="*/ 42291 w 210978"/>
                    <a:gd name="connsiteY21" fmla="*/ 116872 h 285837"/>
                    <a:gd name="connsiteX22" fmla="*/ 34290 w 210978"/>
                    <a:gd name="connsiteY22" fmla="*/ 99060 h 285837"/>
                    <a:gd name="connsiteX23" fmla="*/ 38481 w 210978"/>
                    <a:gd name="connsiteY23" fmla="*/ 143637 h 285837"/>
                    <a:gd name="connsiteX24" fmla="*/ 19717 w 210978"/>
                    <a:gd name="connsiteY24" fmla="*/ 130397 h 285837"/>
                    <a:gd name="connsiteX25" fmla="*/ 25622 w 210978"/>
                    <a:gd name="connsiteY25" fmla="*/ 149066 h 285837"/>
                    <a:gd name="connsiteX26" fmla="*/ 18288 w 210978"/>
                    <a:gd name="connsiteY26" fmla="*/ 156877 h 285837"/>
                    <a:gd name="connsiteX27" fmla="*/ 0 w 210978"/>
                    <a:gd name="connsiteY27" fmla="*/ 165926 h 285837"/>
                    <a:gd name="connsiteX28" fmla="*/ 18288 w 210978"/>
                    <a:gd name="connsiteY28" fmla="*/ 191453 h 285837"/>
                    <a:gd name="connsiteX29" fmla="*/ 41434 w 210978"/>
                    <a:gd name="connsiteY29" fmla="*/ 212312 h 285837"/>
                    <a:gd name="connsiteX30" fmla="*/ 41148 w 210978"/>
                    <a:gd name="connsiteY30" fmla="*/ 249841 h 285837"/>
                    <a:gd name="connsiteX31" fmla="*/ 46672 w 210978"/>
                    <a:gd name="connsiteY31" fmla="*/ 277368 h 285837"/>
                    <a:gd name="connsiteX32" fmla="*/ 51149 w 210978"/>
                    <a:gd name="connsiteY32" fmla="*/ 285369 h 285837"/>
                    <a:gd name="connsiteX33" fmla="*/ 60484 w 210978"/>
                    <a:gd name="connsiteY33" fmla="*/ 277940 h 285837"/>
                    <a:gd name="connsiteX34" fmla="*/ 56579 w 210978"/>
                    <a:gd name="connsiteY34" fmla="*/ 264605 h 285837"/>
                    <a:gd name="connsiteX35" fmla="*/ 64198 w 210978"/>
                    <a:gd name="connsiteY35" fmla="*/ 222980 h 285837"/>
                    <a:gd name="connsiteX36" fmla="*/ 120587 w 210978"/>
                    <a:gd name="connsiteY36" fmla="*/ 231172 h 285837"/>
                    <a:gd name="connsiteX37" fmla="*/ 104870 w 210978"/>
                    <a:gd name="connsiteY37" fmla="*/ 221647 h 285837"/>
                    <a:gd name="connsiteX38" fmla="*/ 149924 w 210978"/>
                    <a:gd name="connsiteY38" fmla="*/ 212598 h 285837"/>
                    <a:gd name="connsiteX39" fmla="*/ 112681 w 210978"/>
                    <a:gd name="connsiteY39" fmla="*/ 205073 h 285837"/>
                    <a:gd name="connsiteX40" fmla="*/ 138303 w 210978"/>
                    <a:gd name="connsiteY40" fmla="*/ 189643 h 285837"/>
                    <a:gd name="connsiteX41" fmla="*/ 125349 w 210978"/>
                    <a:gd name="connsiteY41" fmla="*/ 184499 h 285837"/>
                    <a:gd name="connsiteX42" fmla="*/ 127540 w 210978"/>
                    <a:gd name="connsiteY42" fmla="*/ 168497 h 285837"/>
                    <a:gd name="connsiteX43" fmla="*/ 132683 w 210978"/>
                    <a:gd name="connsiteY43" fmla="*/ 152400 h 285837"/>
                    <a:gd name="connsiteX44" fmla="*/ 119158 w 210978"/>
                    <a:gd name="connsiteY44" fmla="*/ 157734 h 285837"/>
                    <a:gd name="connsiteX45" fmla="*/ 113729 w 210978"/>
                    <a:gd name="connsiteY45" fmla="*/ 151638 h 285837"/>
                    <a:gd name="connsiteX46" fmla="*/ 139827 w 210978"/>
                    <a:gd name="connsiteY46" fmla="*/ 136112 h 285837"/>
                    <a:gd name="connsiteX47" fmla="*/ 120491 w 210978"/>
                    <a:gd name="connsiteY47" fmla="*/ 135922 h 285837"/>
                    <a:gd name="connsiteX48" fmla="*/ 153924 w 210978"/>
                    <a:gd name="connsiteY48" fmla="*/ 110776 h 285837"/>
                    <a:gd name="connsiteX49" fmla="*/ 140780 w 210978"/>
                    <a:gd name="connsiteY49" fmla="*/ 110395 h 285837"/>
                    <a:gd name="connsiteX50" fmla="*/ 121253 w 210978"/>
                    <a:gd name="connsiteY50" fmla="*/ 120110 h 285837"/>
                    <a:gd name="connsiteX51" fmla="*/ 126587 w 210978"/>
                    <a:gd name="connsiteY51" fmla="*/ 102965 h 285837"/>
                    <a:gd name="connsiteX52" fmla="*/ 189833 w 210978"/>
                    <a:gd name="connsiteY52" fmla="*/ 54578 h 285837"/>
                    <a:gd name="connsiteX53" fmla="*/ 182499 w 210978"/>
                    <a:gd name="connsiteY53" fmla="*/ 47435 h 285837"/>
                    <a:gd name="connsiteX54" fmla="*/ 210979 w 210978"/>
                    <a:gd name="connsiteY54" fmla="*/ 43529 h 285837"/>
                    <a:gd name="connsiteX55" fmla="*/ 183928 w 210978"/>
                    <a:gd name="connsiteY55" fmla="*/ 35338 h 285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210978" h="285837">
                      <a:moveTo>
                        <a:pt x="183928" y="35338"/>
                      </a:moveTo>
                      <a:cubicBezTo>
                        <a:pt x="187928" y="27908"/>
                        <a:pt x="194024" y="21527"/>
                        <a:pt x="201359" y="17336"/>
                      </a:cubicBezTo>
                      <a:cubicBezTo>
                        <a:pt x="190500" y="17336"/>
                        <a:pt x="191643" y="15716"/>
                        <a:pt x="181642" y="9811"/>
                      </a:cubicBezTo>
                      <a:cubicBezTo>
                        <a:pt x="172784" y="4572"/>
                        <a:pt x="168116" y="8477"/>
                        <a:pt x="162306" y="0"/>
                      </a:cubicBezTo>
                      <a:cubicBezTo>
                        <a:pt x="150781" y="7811"/>
                        <a:pt x="146780" y="22574"/>
                        <a:pt x="143637" y="36195"/>
                      </a:cubicBezTo>
                      <a:cubicBezTo>
                        <a:pt x="142685" y="31337"/>
                        <a:pt x="141827" y="26480"/>
                        <a:pt x="140875" y="21717"/>
                      </a:cubicBezTo>
                      <a:cubicBezTo>
                        <a:pt x="137636" y="24479"/>
                        <a:pt x="134779" y="27813"/>
                        <a:pt x="132588" y="31433"/>
                      </a:cubicBezTo>
                      <a:cubicBezTo>
                        <a:pt x="128397" y="27718"/>
                        <a:pt x="124968" y="23241"/>
                        <a:pt x="122587" y="18288"/>
                      </a:cubicBezTo>
                      <a:cubicBezTo>
                        <a:pt x="119063" y="23908"/>
                        <a:pt x="115538" y="29528"/>
                        <a:pt x="112014" y="35147"/>
                      </a:cubicBezTo>
                      <a:cubicBezTo>
                        <a:pt x="110966" y="36862"/>
                        <a:pt x="109823" y="38576"/>
                        <a:pt x="108299" y="39719"/>
                      </a:cubicBezTo>
                      <a:cubicBezTo>
                        <a:pt x="105537" y="41815"/>
                        <a:pt x="101917" y="41910"/>
                        <a:pt x="98774" y="43148"/>
                      </a:cubicBezTo>
                      <a:cubicBezTo>
                        <a:pt x="95631" y="44387"/>
                        <a:pt x="92678" y="48006"/>
                        <a:pt x="94393" y="50959"/>
                      </a:cubicBezTo>
                      <a:cubicBezTo>
                        <a:pt x="91440" y="41148"/>
                        <a:pt x="88487" y="31337"/>
                        <a:pt x="85534" y="21527"/>
                      </a:cubicBezTo>
                      <a:cubicBezTo>
                        <a:pt x="80772" y="30480"/>
                        <a:pt x="78391" y="40862"/>
                        <a:pt x="78867" y="51054"/>
                      </a:cubicBezTo>
                      <a:cubicBezTo>
                        <a:pt x="77438" y="48959"/>
                        <a:pt x="76105" y="46863"/>
                        <a:pt x="74676" y="44863"/>
                      </a:cubicBezTo>
                      <a:cubicBezTo>
                        <a:pt x="73724" y="49911"/>
                        <a:pt x="70866" y="54674"/>
                        <a:pt x="66770" y="57722"/>
                      </a:cubicBezTo>
                      <a:cubicBezTo>
                        <a:pt x="64294" y="54197"/>
                        <a:pt x="58865" y="53245"/>
                        <a:pt x="55245" y="55626"/>
                      </a:cubicBezTo>
                      <a:cubicBezTo>
                        <a:pt x="51626" y="58007"/>
                        <a:pt x="50578" y="63437"/>
                        <a:pt x="52864" y="67056"/>
                      </a:cubicBezTo>
                      <a:cubicBezTo>
                        <a:pt x="45434" y="66008"/>
                        <a:pt x="37624" y="68771"/>
                        <a:pt x="32385" y="74200"/>
                      </a:cubicBezTo>
                      <a:cubicBezTo>
                        <a:pt x="35147" y="79629"/>
                        <a:pt x="43148" y="80867"/>
                        <a:pt x="45720" y="86392"/>
                      </a:cubicBezTo>
                      <a:cubicBezTo>
                        <a:pt x="46672" y="88583"/>
                        <a:pt x="46672" y="91059"/>
                        <a:pt x="46482" y="93440"/>
                      </a:cubicBezTo>
                      <a:cubicBezTo>
                        <a:pt x="46006" y="101346"/>
                        <a:pt x="44577" y="109252"/>
                        <a:pt x="42291" y="116872"/>
                      </a:cubicBezTo>
                      <a:cubicBezTo>
                        <a:pt x="38291" y="111633"/>
                        <a:pt x="35528" y="105442"/>
                        <a:pt x="34290" y="99060"/>
                      </a:cubicBezTo>
                      <a:cubicBezTo>
                        <a:pt x="26670" y="112586"/>
                        <a:pt x="32576" y="129350"/>
                        <a:pt x="38481" y="143637"/>
                      </a:cubicBezTo>
                      <a:cubicBezTo>
                        <a:pt x="32194" y="139256"/>
                        <a:pt x="26003" y="134874"/>
                        <a:pt x="19717" y="130397"/>
                      </a:cubicBezTo>
                      <a:cubicBezTo>
                        <a:pt x="21717" y="136589"/>
                        <a:pt x="23622" y="142875"/>
                        <a:pt x="25622" y="149066"/>
                      </a:cubicBezTo>
                      <a:cubicBezTo>
                        <a:pt x="26480" y="151924"/>
                        <a:pt x="19431" y="154115"/>
                        <a:pt x="18288" y="156877"/>
                      </a:cubicBezTo>
                      <a:cubicBezTo>
                        <a:pt x="14669" y="165830"/>
                        <a:pt x="7144" y="159448"/>
                        <a:pt x="0" y="165926"/>
                      </a:cubicBezTo>
                      <a:cubicBezTo>
                        <a:pt x="8477" y="172212"/>
                        <a:pt x="12382" y="182690"/>
                        <a:pt x="18288" y="191453"/>
                      </a:cubicBezTo>
                      <a:cubicBezTo>
                        <a:pt x="24098" y="200120"/>
                        <a:pt x="32099" y="207359"/>
                        <a:pt x="41434" y="212312"/>
                      </a:cubicBezTo>
                      <a:cubicBezTo>
                        <a:pt x="36195" y="223933"/>
                        <a:pt x="38671" y="237363"/>
                        <a:pt x="41148" y="249841"/>
                      </a:cubicBezTo>
                      <a:cubicBezTo>
                        <a:pt x="42958" y="258985"/>
                        <a:pt x="44863" y="268224"/>
                        <a:pt x="46672" y="277368"/>
                      </a:cubicBezTo>
                      <a:cubicBezTo>
                        <a:pt x="47339" y="280511"/>
                        <a:pt x="48292" y="284036"/>
                        <a:pt x="51149" y="285369"/>
                      </a:cubicBezTo>
                      <a:cubicBezTo>
                        <a:pt x="55340" y="287369"/>
                        <a:pt x="60198" y="282607"/>
                        <a:pt x="60484" y="277940"/>
                      </a:cubicBezTo>
                      <a:cubicBezTo>
                        <a:pt x="60769" y="273272"/>
                        <a:pt x="58198" y="268891"/>
                        <a:pt x="56579" y="264605"/>
                      </a:cubicBezTo>
                      <a:cubicBezTo>
                        <a:pt x="51244" y="250793"/>
                        <a:pt x="54293" y="234029"/>
                        <a:pt x="64198" y="222980"/>
                      </a:cubicBezTo>
                      <a:cubicBezTo>
                        <a:pt x="81344" y="232029"/>
                        <a:pt x="101632" y="234982"/>
                        <a:pt x="120587" y="231172"/>
                      </a:cubicBezTo>
                      <a:cubicBezTo>
                        <a:pt x="115348" y="228029"/>
                        <a:pt x="110109" y="224885"/>
                        <a:pt x="104870" y="221647"/>
                      </a:cubicBezTo>
                      <a:cubicBezTo>
                        <a:pt x="120206" y="225743"/>
                        <a:pt x="137351" y="222314"/>
                        <a:pt x="149924" y="212598"/>
                      </a:cubicBezTo>
                      <a:cubicBezTo>
                        <a:pt x="137160" y="214884"/>
                        <a:pt x="123635" y="212122"/>
                        <a:pt x="112681" y="205073"/>
                      </a:cubicBezTo>
                      <a:cubicBezTo>
                        <a:pt x="121634" y="200597"/>
                        <a:pt x="130207" y="195358"/>
                        <a:pt x="138303" y="189643"/>
                      </a:cubicBezTo>
                      <a:cubicBezTo>
                        <a:pt x="135827" y="185547"/>
                        <a:pt x="129159" y="187452"/>
                        <a:pt x="125349" y="184499"/>
                      </a:cubicBezTo>
                      <a:cubicBezTo>
                        <a:pt x="120587" y="180785"/>
                        <a:pt x="123635" y="173165"/>
                        <a:pt x="127540" y="168497"/>
                      </a:cubicBezTo>
                      <a:cubicBezTo>
                        <a:pt x="131350" y="163830"/>
                        <a:pt x="135827" y="157544"/>
                        <a:pt x="132683" y="152400"/>
                      </a:cubicBezTo>
                      <a:cubicBezTo>
                        <a:pt x="128207" y="154210"/>
                        <a:pt x="123635" y="155924"/>
                        <a:pt x="119158" y="157734"/>
                      </a:cubicBezTo>
                      <a:cubicBezTo>
                        <a:pt x="117348" y="155734"/>
                        <a:pt x="115538" y="153638"/>
                        <a:pt x="113729" y="151638"/>
                      </a:cubicBezTo>
                      <a:cubicBezTo>
                        <a:pt x="121253" y="144780"/>
                        <a:pt x="130207" y="139446"/>
                        <a:pt x="139827" y="136112"/>
                      </a:cubicBezTo>
                      <a:cubicBezTo>
                        <a:pt x="133922" y="132874"/>
                        <a:pt x="126397" y="132779"/>
                        <a:pt x="120491" y="135922"/>
                      </a:cubicBezTo>
                      <a:cubicBezTo>
                        <a:pt x="129159" y="124778"/>
                        <a:pt x="140875" y="116015"/>
                        <a:pt x="153924" y="110776"/>
                      </a:cubicBezTo>
                      <a:cubicBezTo>
                        <a:pt x="151448" y="106585"/>
                        <a:pt x="145066" y="108204"/>
                        <a:pt x="140780" y="110395"/>
                      </a:cubicBezTo>
                      <a:cubicBezTo>
                        <a:pt x="134303" y="113633"/>
                        <a:pt x="127730" y="116872"/>
                        <a:pt x="121253" y="120110"/>
                      </a:cubicBezTo>
                      <a:cubicBezTo>
                        <a:pt x="119539" y="114110"/>
                        <a:pt x="122968" y="108013"/>
                        <a:pt x="126587" y="102965"/>
                      </a:cubicBezTo>
                      <a:cubicBezTo>
                        <a:pt x="142304" y="81153"/>
                        <a:pt x="164592" y="64103"/>
                        <a:pt x="189833" y="54578"/>
                      </a:cubicBezTo>
                      <a:cubicBezTo>
                        <a:pt x="187357" y="52197"/>
                        <a:pt x="184976" y="49816"/>
                        <a:pt x="182499" y="47435"/>
                      </a:cubicBezTo>
                      <a:cubicBezTo>
                        <a:pt x="192024" y="46101"/>
                        <a:pt x="201549" y="44863"/>
                        <a:pt x="210979" y="43529"/>
                      </a:cubicBezTo>
                      <a:cubicBezTo>
                        <a:pt x="202406" y="38862"/>
                        <a:pt x="193262" y="36100"/>
                        <a:pt x="183928" y="35338"/>
                      </a:cubicBezTo>
                      <a:close/>
                    </a:path>
                  </a:pathLst>
                </a:custGeom>
                <a:solidFill>
                  <a:srgbClr val="89B0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540" name="Graphic 293">
                  <a:extLst>
                    <a:ext uri="{FF2B5EF4-FFF2-40B4-BE49-F238E27FC236}">
                      <a16:creationId xmlns:a16="http://schemas.microsoft.com/office/drawing/2014/main" id="{EBBDF49A-BF3A-4F74-AA0F-3FDDFD544AED}"/>
                    </a:ext>
                  </a:extLst>
                </p:cNvPr>
                <p:cNvGrpSpPr/>
                <p:nvPr/>
              </p:nvGrpSpPr>
              <p:grpSpPr>
                <a:xfrm>
                  <a:off x="5940941" y="3047995"/>
                  <a:ext cx="230969" cy="295034"/>
                  <a:chOff x="5940941" y="3047995"/>
                  <a:chExt cx="230969" cy="295034"/>
                </a:xfrm>
              </p:grpSpPr>
              <p:sp>
                <p:nvSpPr>
                  <p:cNvPr id="561" name="Freeform: Shape 732">
                    <a:extLst>
                      <a:ext uri="{FF2B5EF4-FFF2-40B4-BE49-F238E27FC236}">
                        <a16:creationId xmlns:a16="http://schemas.microsoft.com/office/drawing/2014/main" id="{FFE5EC77-E2E2-44D9-B047-2588F4AF0341}"/>
                      </a:ext>
                    </a:extLst>
                  </p:cNvPr>
                  <p:cNvSpPr/>
                  <p:nvPr/>
                </p:nvSpPr>
                <p:spPr>
                  <a:xfrm>
                    <a:off x="5940941" y="3197583"/>
                    <a:ext cx="61362" cy="145447"/>
                  </a:xfrm>
                  <a:custGeom>
                    <a:avLst/>
                    <a:gdLst>
                      <a:gd name="connsiteX0" fmla="*/ 61332 w 61362"/>
                      <a:gd name="connsiteY0" fmla="*/ 141025 h 145447"/>
                      <a:gd name="connsiteX1" fmla="*/ 56855 w 61362"/>
                      <a:gd name="connsiteY1" fmla="*/ 95781 h 145447"/>
                      <a:gd name="connsiteX2" fmla="*/ 55998 w 61362"/>
                      <a:gd name="connsiteY2" fmla="*/ 59014 h 145447"/>
                      <a:gd name="connsiteX3" fmla="*/ 36567 w 61362"/>
                      <a:gd name="connsiteY3" fmla="*/ 37393 h 145447"/>
                      <a:gd name="connsiteX4" fmla="*/ 21993 w 61362"/>
                      <a:gd name="connsiteY4" fmla="*/ 22915 h 145447"/>
                      <a:gd name="connsiteX5" fmla="*/ 15897 w 61362"/>
                      <a:gd name="connsiteY5" fmla="*/ 3674 h 145447"/>
                      <a:gd name="connsiteX6" fmla="*/ 4372 w 61362"/>
                      <a:gd name="connsiteY6" fmla="*/ 2912 h 145447"/>
                      <a:gd name="connsiteX7" fmla="*/ 29804 w 61362"/>
                      <a:gd name="connsiteY7" fmla="*/ 56728 h 145447"/>
                      <a:gd name="connsiteX8" fmla="*/ 37995 w 61362"/>
                      <a:gd name="connsiteY8" fmla="*/ 109497 h 145447"/>
                      <a:gd name="connsiteX9" fmla="*/ 55807 w 61362"/>
                      <a:gd name="connsiteY9" fmla="*/ 144739 h 145447"/>
                      <a:gd name="connsiteX10" fmla="*/ 61332 w 61362"/>
                      <a:gd name="connsiteY10" fmla="*/ 141025 h 145447"/>
                      <a:gd name="connsiteX11" fmla="*/ 61332 w 61362"/>
                      <a:gd name="connsiteY11" fmla="*/ 141025 h 145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1362" h="145447">
                        <a:moveTo>
                          <a:pt x="61332" y="141025"/>
                        </a:moveTo>
                        <a:cubicBezTo>
                          <a:pt x="59331" y="125785"/>
                          <a:pt x="54950" y="111402"/>
                          <a:pt x="56855" y="95781"/>
                        </a:cubicBezTo>
                        <a:cubicBezTo>
                          <a:pt x="58188" y="84922"/>
                          <a:pt x="60474" y="69397"/>
                          <a:pt x="55998" y="59014"/>
                        </a:cubicBezTo>
                        <a:cubicBezTo>
                          <a:pt x="51807" y="49394"/>
                          <a:pt x="44949" y="43393"/>
                          <a:pt x="36567" y="37393"/>
                        </a:cubicBezTo>
                        <a:cubicBezTo>
                          <a:pt x="30375" y="32916"/>
                          <a:pt x="25708" y="29963"/>
                          <a:pt x="21993" y="22915"/>
                        </a:cubicBezTo>
                        <a:cubicBezTo>
                          <a:pt x="18660" y="16533"/>
                          <a:pt x="19707" y="9961"/>
                          <a:pt x="15897" y="3674"/>
                        </a:cubicBezTo>
                        <a:cubicBezTo>
                          <a:pt x="13326" y="-422"/>
                          <a:pt x="7420" y="-1660"/>
                          <a:pt x="4372" y="2912"/>
                        </a:cubicBezTo>
                        <a:cubicBezTo>
                          <a:pt x="-9820" y="24629"/>
                          <a:pt x="13707" y="45394"/>
                          <a:pt x="29804" y="56728"/>
                        </a:cubicBezTo>
                        <a:cubicBezTo>
                          <a:pt x="47139" y="68920"/>
                          <a:pt x="33519" y="92923"/>
                          <a:pt x="37995" y="109497"/>
                        </a:cubicBezTo>
                        <a:cubicBezTo>
                          <a:pt x="41520" y="122546"/>
                          <a:pt x="44853" y="136072"/>
                          <a:pt x="55807" y="144739"/>
                        </a:cubicBezTo>
                        <a:cubicBezTo>
                          <a:pt x="58474" y="146835"/>
                          <a:pt x="61713" y="143882"/>
                          <a:pt x="61332" y="141025"/>
                        </a:cubicBezTo>
                        <a:lnTo>
                          <a:pt x="61332" y="141025"/>
                        </a:lnTo>
                        <a:close/>
                      </a:path>
                    </a:pathLst>
                  </a:custGeom>
                  <a:solidFill>
                    <a:srgbClr val="89B03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2" name="Freeform: Shape 733">
                    <a:extLst>
                      <a:ext uri="{FF2B5EF4-FFF2-40B4-BE49-F238E27FC236}">
                        <a16:creationId xmlns:a16="http://schemas.microsoft.com/office/drawing/2014/main" id="{3AFE2627-2B5F-4183-A8A4-7055711FFC12}"/>
                      </a:ext>
                    </a:extLst>
                  </p:cNvPr>
                  <p:cNvSpPr/>
                  <p:nvPr/>
                </p:nvSpPr>
                <p:spPr>
                  <a:xfrm>
                    <a:off x="6004595" y="3094509"/>
                    <a:ext cx="103462" cy="193061"/>
                  </a:xfrm>
                  <a:custGeom>
                    <a:avLst/>
                    <a:gdLst>
                      <a:gd name="connsiteX0" fmla="*/ 7108 w 103462"/>
                      <a:gd name="connsiteY0" fmla="*/ 192378 h 193061"/>
                      <a:gd name="connsiteX1" fmla="*/ 17300 w 103462"/>
                      <a:gd name="connsiteY1" fmla="*/ 153516 h 193061"/>
                      <a:gd name="connsiteX2" fmla="*/ 26063 w 103462"/>
                      <a:gd name="connsiteY2" fmla="*/ 88841 h 193061"/>
                      <a:gd name="connsiteX3" fmla="*/ 69592 w 103462"/>
                      <a:gd name="connsiteY3" fmla="*/ 37978 h 193061"/>
                      <a:gd name="connsiteX4" fmla="*/ 100834 w 103462"/>
                      <a:gd name="connsiteY4" fmla="*/ 15594 h 193061"/>
                      <a:gd name="connsiteX5" fmla="*/ 93309 w 103462"/>
                      <a:gd name="connsiteY5" fmla="*/ 354 h 193061"/>
                      <a:gd name="connsiteX6" fmla="*/ 82451 w 103462"/>
                      <a:gd name="connsiteY6" fmla="*/ 7974 h 193061"/>
                      <a:gd name="connsiteX7" fmla="*/ 53876 w 103462"/>
                      <a:gd name="connsiteY7" fmla="*/ 25405 h 193061"/>
                      <a:gd name="connsiteX8" fmla="*/ 16347 w 103462"/>
                      <a:gd name="connsiteY8" fmla="*/ 73887 h 193061"/>
                      <a:gd name="connsiteX9" fmla="*/ 59 w 103462"/>
                      <a:gd name="connsiteY9" fmla="*/ 132466 h 193061"/>
                      <a:gd name="connsiteX10" fmla="*/ 4441 w 103462"/>
                      <a:gd name="connsiteY10" fmla="*/ 151801 h 193061"/>
                      <a:gd name="connsiteX11" fmla="*/ 4917 w 103462"/>
                      <a:gd name="connsiteY11" fmla="*/ 191902 h 193061"/>
                      <a:gd name="connsiteX12" fmla="*/ 7108 w 103462"/>
                      <a:gd name="connsiteY12" fmla="*/ 192378 h 193061"/>
                      <a:gd name="connsiteX13" fmla="*/ 7108 w 103462"/>
                      <a:gd name="connsiteY13" fmla="*/ 192378 h 193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3462" h="193061">
                        <a:moveTo>
                          <a:pt x="7108" y="192378"/>
                        </a:moveTo>
                        <a:cubicBezTo>
                          <a:pt x="10156" y="180186"/>
                          <a:pt x="19586" y="166660"/>
                          <a:pt x="17300" y="153516"/>
                        </a:cubicBezTo>
                        <a:cubicBezTo>
                          <a:pt x="13585" y="132656"/>
                          <a:pt x="14633" y="107510"/>
                          <a:pt x="26063" y="88841"/>
                        </a:cubicBezTo>
                        <a:cubicBezTo>
                          <a:pt x="36731" y="71410"/>
                          <a:pt x="49589" y="44455"/>
                          <a:pt x="69592" y="37978"/>
                        </a:cubicBezTo>
                        <a:cubicBezTo>
                          <a:pt x="84451" y="33120"/>
                          <a:pt x="90166" y="26262"/>
                          <a:pt x="100834" y="15594"/>
                        </a:cubicBezTo>
                        <a:cubicBezTo>
                          <a:pt x="106549" y="9879"/>
                          <a:pt x="102453" y="-2218"/>
                          <a:pt x="93309" y="354"/>
                        </a:cubicBezTo>
                        <a:cubicBezTo>
                          <a:pt x="88070" y="1878"/>
                          <a:pt x="86070" y="3878"/>
                          <a:pt x="82451" y="7974"/>
                        </a:cubicBezTo>
                        <a:cubicBezTo>
                          <a:pt x="74164" y="17689"/>
                          <a:pt x="65210" y="20261"/>
                          <a:pt x="53876" y="25405"/>
                        </a:cubicBezTo>
                        <a:cubicBezTo>
                          <a:pt x="34159" y="34358"/>
                          <a:pt x="27682" y="57313"/>
                          <a:pt x="16347" y="73887"/>
                        </a:cubicBezTo>
                        <a:cubicBezTo>
                          <a:pt x="4060" y="91794"/>
                          <a:pt x="1488" y="111130"/>
                          <a:pt x="59" y="132466"/>
                        </a:cubicBezTo>
                        <a:cubicBezTo>
                          <a:pt x="-417" y="139324"/>
                          <a:pt x="2060" y="145610"/>
                          <a:pt x="4441" y="151801"/>
                        </a:cubicBezTo>
                        <a:cubicBezTo>
                          <a:pt x="9394" y="164851"/>
                          <a:pt x="5393" y="178471"/>
                          <a:pt x="4917" y="191902"/>
                        </a:cubicBezTo>
                        <a:cubicBezTo>
                          <a:pt x="5012" y="193140"/>
                          <a:pt x="6822" y="193521"/>
                          <a:pt x="7108" y="192378"/>
                        </a:cubicBezTo>
                        <a:lnTo>
                          <a:pt x="7108" y="192378"/>
                        </a:lnTo>
                        <a:close/>
                      </a:path>
                    </a:pathLst>
                  </a:custGeom>
                  <a:solidFill>
                    <a:srgbClr val="89B036">
                      <a:alpha val="48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63" name="Freeform: Shape 734">
                    <a:extLst>
                      <a:ext uri="{FF2B5EF4-FFF2-40B4-BE49-F238E27FC236}">
                        <a16:creationId xmlns:a16="http://schemas.microsoft.com/office/drawing/2014/main" id="{33D01500-EC98-48C0-93C4-D84F9238200A}"/>
                      </a:ext>
                    </a:extLst>
                  </p:cNvPr>
                  <p:cNvSpPr/>
                  <p:nvPr/>
                </p:nvSpPr>
                <p:spPr>
                  <a:xfrm>
                    <a:off x="6030308" y="3060066"/>
                    <a:ext cx="141603" cy="231366"/>
                  </a:xfrm>
                  <a:custGeom>
                    <a:avLst/>
                    <a:gdLst>
                      <a:gd name="connsiteX0" fmla="*/ 27972 w 141603"/>
                      <a:gd name="connsiteY0" fmla="*/ 230535 h 231366"/>
                      <a:gd name="connsiteX1" fmla="*/ 64263 w 141603"/>
                      <a:gd name="connsiteY1" fmla="*/ 225201 h 231366"/>
                      <a:gd name="connsiteX2" fmla="*/ 72930 w 141603"/>
                      <a:gd name="connsiteY2" fmla="*/ 203865 h 231366"/>
                      <a:gd name="connsiteX3" fmla="*/ 63215 w 141603"/>
                      <a:gd name="connsiteY3" fmla="*/ 187673 h 231366"/>
                      <a:gd name="connsiteX4" fmla="*/ 58262 w 141603"/>
                      <a:gd name="connsiteY4" fmla="*/ 172623 h 231366"/>
                      <a:gd name="connsiteX5" fmla="*/ 57309 w 141603"/>
                      <a:gd name="connsiteY5" fmla="*/ 160908 h 231366"/>
                      <a:gd name="connsiteX6" fmla="*/ 57214 w 141603"/>
                      <a:gd name="connsiteY6" fmla="*/ 147477 h 231366"/>
                      <a:gd name="connsiteX7" fmla="*/ 52547 w 141603"/>
                      <a:gd name="connsiteY7" fmla="*/ 141381 h 231366"/>
                      <a:gd name="connsiteX8" fmla="*/ 51118 w 141603"/>
                      <a:gd name="connsiteY8" fmla="*/ 139762 h 231366"/>
                      <a:gd name="connsiteX9" fmla="*/ 77979 w 141603"/>
                      <a:gd name="connsiteY9" fmla="*/ 115378 h 231366"/>
                      <a:gd name="connsiteX10" fmla="*/ 79598 w 141603"/>
                      <a:gd name="connsiteY10" fmla="*/ 90232 h 231366"/>
                      <a:gd name="connsiteX11" fmla="*/ 96171 w 141603"/>
                      <a:gd name="connsiteY11" fmla="*/ 72801 h 231366"/>
                      <a:gd name="connsiteX12" fmla="*/ 133795 w 141603"/>
                      <a:gd name="connsiteY12" fmla="*/ 47655 h 231366"/>
                      <a:gd name="connsiteX13" fmla="*/ 134938 w 141603"/>
                      <a:gd name="connsiteY13" fmla="*/ 28510 h 231366"/>
                      <a:gd name="connsiteX14" fmla="*/ 116174 w 141603"/>
                      <a:gd name="connsiteY14" fmla="*/ 697 h 231366"/>
                      <a:gd name="connsiteX15" fmla="*/ 90075 w 141603"/>
                      <a:gd name="connsiteY15" fmla="*/ 43941 h 231366"/>
                      <a:gd name="connsiteX16" fmla="*/ 47022 w 141603"/>
                      <a:gd name="connsiteY16" fmla="*/ 78326 h 231366"/>
                      <a:gd name="connsiteX17" fmla="*/ 30735 w 141603"/>
                      <a:gd name="connsiteY17" fmla="*/ 108044 h 231366"/>
                      <a:gd name="connsiteX18" fmla="*/ 36926 w 141603"/>
                      <a:gd name="connsiteY18" fmla="*/ 122141 h 231366"/>
                      <a:gd name="connsiteX19" fmla="*/ 23210 w 141603"/>
                      <a:gd name="connsiteY19" fmla="*/ 141096 h 231366"/>
                      <a:gd name="connsiteX20" fmla="*/ 35973 w 141603"/>
                      <a:gd name="connsiteY20" fmla="*/ 158622 h 231366"/>
                      <a:gd name="connsiteX21" fmla="*/ 34640 w 141603"/>
                      <a:gd name="connsiteY21" fmla="*/ 167385 h 231366"/>
                      <a:gd name="connsiteX22" fmla="*/ 28163 w 141603"/>
                      <a:gd name="connsiteY22" fmla="*/ 175290 h 231366"/>
                      <a:gd name="connsiteX23" fmla="*/ 19971 w 141603"/>
                      <a:gd name="connsiteY23" fmla="*/ 197388 h 231366"/>
                      <a:gd name="connsiteX24" fmla="*/ 43117 w 141603"/>
                      <a:gd name="connsiteY24" fmla="*/ 208723 h 231366"/>
                      <a:gd name="connsiteX25" fmla="*/ 44546 w 141603"/>
                      <a:gd name="connsiteY25" fmla="*/ 209390 h 231366"/>
                      <a:gd name="connsiteX26" fmla="*/ 34068 w 141603"/>
                      <a:gd name="connsiteY26" fmla="*/ 211200 h 231366"/>
                      <a:gd name="connsiteX27" fmla="*/ 4541 w 141603"/>
                      <a:gd name="connsiteY27" fmla="*/ 218153 h 231366"/>
                      <a:gd name="connsiteX28" fmla="*/ 826 w 141603"/>
                      <a:gd name="connsiteY28" fmla="*/ 223677 h 231366"/>
                      <a:gd name="connsiteX29" fmla="*/ 27972 w 141603"/>
                      <a:gd name="connsiteY29" fmla="*/ 230535 h 231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41603" h="231366">
                        <a:moveTo>
                          <a:pt x="27972" y="230535"/>
                        </a:moveTo>
                        <a:cubicBezTo>
                          <a:pt x="40260" y="229392"/>
                          <a:pt x="52452" y="229392"/>
                          <a:pt x="64263" y="225201"/>
                        </a:cubicBezTo>
                        <a:cubicBezTo>
                          <a:pt x="72930" y="222153"/>
                          <a:pt x="76836" y="211962"/>
                          <a:pt x="72930" y="203865"/>
                        </a:cubicBezTo>
                        <a:cubicBezTo>
                          <a:pt x="68073" y="193864"/>
                          <a:pt x="72930" y="189864"/>
                          <a:pt x="63215" y="187673"/>
                        </a:cubicBezTo>
                        <a:cubicBezTo>
                          <a:pt x="67311" y="182720"/>
                          <a:pt x="57881" y="175100"/>
                          <a:pt x="58262" y="172623"/>
                        </a:cubicBezTo>
                        <a:cubicBezTo>
                          <a:pt x="59024" y="168147"/>
                          <a:pt x="58738" y="164432"/>
                          <a:pt x="57309" y="160908"/>
                        </a:cubicBezTo>
                        <a:cubicBezTo>
                          <a:pt x="58452" y="156431"/>
                          <a:pt x="59119" y="151573"/>
                          <a:pt x="57214" y="147477"/>
                        </a:cubicBezTo>
                        <a:cubicBezTo>
                          <a:pt x="55881" y="145287"/>
                          <a:pt x="54357" y="143286"/>
                          <a:pt x="52547" y="141381"/>
                        </a:cubicBezTo>
                        <a:cubicBezTo>
                          <a:pt x="51975" y="140715"/>
                          <a:pt x="51499" y="140238"/>
                          <a:pt x="51118" y="139762"/>
                        </a:cubicBezTo>
                        <a:cubicBezTo>
                          <a:pt x="61786" y="133095"/>
                          <a:pt x="70168" y="126427"/>
                          <a:pt x="77979" y="115378"/>
                        </a:cubicBezTo>
                        <a:cubicBezTo>
                          <a:pt x="82836" y="108520"/>
                          <a:pt x="86075" y="96519"/>
                          <a:pt x="79598" y="90232"/>
                        </a:cubicBezTo>
                        <a:cubicBezTo>
                          <a:pt x="85694" y="84993"/>
                          <a:pt x="91123" y="79278"/>
                          <a:pt x="96171" y="72801"/>
                        </a:cubicBezTo>
                        <a:cubicBezTo>
                          <a:pt x="104744" y="61848"/>
                          <a:pt x="119698" y="51180"/>
                          <a:pt x="133795" y="47655"/>
                        </a:cubicBezTo>
                        <a:cubicBezTo>
                          <a:pt x="143511" y="45179"/>
                          <a:pt x="144463" y="32034"/>
                          <a:pt x="134938" y="28510"/>
                        </a:cubicBezTo>
                        <a:cubicBezTo>
                          <a:pt x="125985" y="25176"/>
                          <a:pt x="124080" y="-4923"/>
                          <a:pt x="116174" y="697"/>
                        </a:cubicBezTo>
                        <a:cubicBezTo>
                          <a:pt x="108268" y="6317"/>
                          <a:pt x="96267" y="36321"/>
                          <a:pt x="90075" y="43941"/>
                        </a:cubicBezTo>
                        <a:cubicBezTo>
                          <a:pt x="79979" y="56323"/>
                          <a:pt x="59786" y="68325"/>
                          <a:pt x="47022" y="78326"/>
                        </a:cubicBezTo>
                        <a:cubicBezTo>
                          <a:pt x="36735" y="86327"/>
                          <a:pt x="36069" y="96233"/>
                          <a:pt x="30735" y="108044"/>
                        </a:cubicBezTo>
                        <a:cubicBezTo>
                          <a:pt x="28163" y="113664"/>
                          <a:pt x="31782" y="119664"/>
                          <a:pt x="36926" y="122141"/>
                        </a:cubicBezTo>
                        <a:cubicBezTo>
                          <a:pt x="29306" y="126237"/>
                          <a:pt x="23781" y="130809"/>
                          <a:pt x="23210" y="141096"/>
                        </a:cubicBezTo>
                        <a:cubicBezTo>
                          <a:pt x="22734" y="149382"/>
                          <a:pt x="28449" y="156050"/>
                          <a:pt x="35973" y="158622"/>
                        </a:cubicBezTo>
                        <a:cubicBezTo>
                          <a:pt x="31497" y="157098"/>
                          <a:pt x="33783" y="165765"/>
                          <a:pt x="34640" y="167385"/>
                        </a:cubicBezTo>
                        <a:cubicBezTo>
                          <a:pt x="37878" y="173957"/>
                          <a:pt x="34354" y="170147"/>
                          <a:pt x="28163" y="175290"/>
                        </a:cubicBezTo>
                        <a:cubicBezTo>
                          <a:pt x="22067" y="180243"/>
                          <a:pt x="16352" y="189483"/>
                          <a:pt x="19971" y="197388"/>
                        </a:cubicBezTo>
                        <a:cubicBezTo>
                          <a:pt x="25496" y="209676"/>
                          <a:pt x="31973" y="206151"/>
                          <a:pt x="43117" y="208723"/>
                        </a:cubicBezTo>
                        <a:cubicBezTo>
                          <a:pt x="43593" y="208914"/>
                          <a:pt x="44070" y="209199"/>
                          <a:pt x="44546" y="209390"/>
                        </a:cubicBezTo>
                        <a:cubicBezTo>
                          <a:pt x="41022" y="210152"/>
                          <a:pt x="37497" y="210723"/>
                          <a:pt x="34068" y="211200"/>
                        </a:cubicBezTo>
                        <a:cubicBezTo>
                          <a:pt x="24734" y="212628"/>
                          <a:pt x="13590" y="220153"/>
                          <a:pt x="4541" y="218153"/>
                        </a:cubicBezTo>
                        <a:cubicBezTo>
                          <a:pt x="1398" y="217486"/>
                          <a:pt x="-1460" y="220915"/>
                          <a:pt x="826" y="223677"/>
                        </a:cubicBezTo>
                        <a:cubicBezTo>
                          <a:pt x="8541" y="233298"/>
                          <a:pt x="15876" y="231583"/>
                          <a:pt x="27972" y="230535"/>
                        </a:cubicBezTo>
                        <a:close/>
                      </a:path>
                    </a:pathLst>
                  </a:custGeom>
                  <a:solidFill>
                    <a:srgbClr val="89B036">
                      <a:alpha val="48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64" name="Graphic 293">
                    <a:extLst>
                      <a:ext uri="{FF2B5EF4-FFF2-40B4-BE49-F238E27FC236}">
                        <a16:creationId xmlns:a16="http://schemas.microsoft.com/office/drawing/2014/main" id="{D2A480A5-F2A5-4B35-A15E-A8262B54C057}"/>
                      </a:ext>
                    </a:extLst>
                  </p:cNvPr>
                  <p:cNvGrpSpPr/>
                  <p:nvPr/>
                </p:nvGrpSpPr>
                <p:grpSpPr>
                  <a:xfrm>
                    <a:off x="5962186" y="3047995"/>
                    <a:ext cx="167668" cy="182941"/>
                    <a:chOff x="5962186" y="3047995"/>
                    <a:chExt cx="167668" cy="182941"/>
                  </a:xfrm>
                </p:grpSpPr>
                <p:sp>
                  <p:nvSpPr>
                    <p:cNvPr id="565" name="Freeform: Shape 736">
                      <a:extLst>
                        <a:ext uri="{FF2B5EF4-FFF2-40B4-BE49-F238E27FC236}">
                          <a16:creationId xmlns:a16="http://schemas.microsoft.com/office/drawing/2014/main" id="{532C7F61-5535-4C1A-ACCA-AF9C2B62D9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273" y="3141916"/>
                      <a:ext cx="9525" cy="227"/>
                    </a:xfrm>
                    <a:custGeom>
                      <a:avLst/>
                      <a:gdLst>
                        <a:gd name="connsiteX0" fmla="*/ 0 w 9525"/>
                        <a:gd name="connsiteY0" fmla="*/ 0 h 227"/>
                        <a:gd name="connsiteX1" fmla="*/ 0 w 9525"/>
                        <a:gd name="connsiteY1" fmla="*/ 191 h 227"/>
                        <a:gd name="connsiteX2" fmla="*/ 0 w 9525"/>
                        <a:gd name="connsiteY2" fmla="*/ 0 h 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227">
                          <a:moveTo>
                            <a:pt x="0" y="0"/>
                          </a:moveTo>
                          <a:cubicBezTo>
                            <a:pt x="0" y="95"/>
                            <a:pt x="0" y="95"/>
                            <a:pt x="0" y="191"/>
                          </a:cubicBezTo>
                          <a:cubicBezTo>
                            <a:pt x="0" y="286"/>
                            <a:pt x="0" y="19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66" name="Freeform: Shape 737">
                      <a:extLst>
                        <a:ext uri="{FF2B5EF4-FFF2-40B4-BE49-F238E27FC236}">
                          <a16:creationId xmlns:a16="http://schemas.microsoft.com/office/drawing/2014/main" id="{1353D5E4-8C40-4EFB-8B4B-8F32B0628F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186" y="3047995"/>
                      <a:ext cx="167668" cy="182941"/>
                    </a:xfrm>
                    <a:custGeom>
                      <a:avLst/>
                      <a:gdLst>
                        <a:gd name="connsiteX0" fmla="*/ 20560 w 167668"/>
                        <a:gd name="connsiteY0" fmla="*/ 181837 h 182941"/>
                        <a:gd name="connsiteX1" fmla="*/ 31895 w 167668"/>
                        <a:gd name="connsiteY1" fmla="*/ 174217 h 182941"/>
                        <a:gd name="connsiteX2" fmla="*/ 25609 w 167668"/>
                        <a:gd name="connsiteY2" fmla="*/ 154595 h 182941"/>
                        <a:gd name="connsiteX3" fmla="*/ 26275 w 167668"/>
                        <a:gd name="connsiteY3" fmla="*/ 152976 h 182941"/>
                        <a:gd name="connsiteX4" fmla="*/ 32752 w 167668"/>
                        <a:gd name="connsiteY4" fmla="*/ 127830 h 182941"/>
                        <a:gd name="connsiteX5" fmla="*/ 31609 w 167668"/>
                        <a:gd name="connsiteY5" fmla="*/ 122115 h 182941"/>
                        <a:gd name="connsiteX6" fmla="*/ 41992 w 167668"/>
                        <a:gd name="connsiteY6" fmla="*/ 94111 h 182941"/>
                        <a:gd name="connsiteX7" fmla="*/ 40277 w 167668"/>
                        <a:gd name="connsiteY7" fmla="*/ 84967 h 182941"/>
                        <a:gd name="connsiteX8" fmla="*/ 55136 w 167668"/>
                        <a:gd name="connsiteY8" fmla="*/ 78490 h 182941"/>
                        <a:gd name="connsiteX9" fmla="*/ 74186 w 167668"/>
                        <a:gd name="connsiteY9" fmla="*/ 60202 h 182941"/>
                        <a:gd name="connsiteX10" fmla="*/ 101332 w 167668"/>
                        <a:gd name="connsiteY10" fmla="*/ 50773 h 182941"/>
                        <a:gd name="connsiteX11" fmla="*/ 133336 w 167668"/>
                        <a:gd name="connsiteY11" fmla="*/ 43343 h 182941"/>
                        <a:gd name="connsiteX12" fmla="*/ 166483 w 167668"/>
                        <a:gd name="connsiteY12" fmla="*/ 12482 h 182941"/>
                        <a:gd name="connsiteX13" fmla="*/ 149434 w 167668"/>
                        <a:gd name="connsiteY13" fmla="*/ 4 h 182941"/>
                        <a:gd name="connsiteX14" fmla="*/ 119144 w 167668"/>
                        <a:gd name="connsiteY14" fmla="*/ 11053 h 182941"/>
                        <a:gd name="connsiteX15" fmla="*/ 83425 w 167668"/>
                        <a:gd name="connsiteY15" fmla="*/ 10958 h 182941"/>
                        <a:gd name="connsiteX16" fmla="*/ 45611 w 167668"/>
                        <a:gd name="connsiteY16" fmla="*/ 32199 h 182941"/>
                        <a:gd name="connsiteX17" fmla="*/ 50183 w 167668"/>
                        <a:gd name="connsiteY17" fmla="*/ 45534 h 182941"/>
                        <a:gd name="connsiteX18" fmla="*/ 51517 w 167668"/>
                        <a:gd name="connsiteY18" fmla="*/ 46582 h 182941"/>
                        <a:gd name="connsiteX19" fmla="*/ 55041 w 167668"/>
                        <a:gd name="connsiteY19" fmla="*/ 48201 h 182941"/>
                        <a:gd name="connsiteX20" fmla="*/ 43706 w 167668"/>
                        <a:gd name="connsiteY20" fmla="*/ 57631 h 182941"/>
                        <a:gd name="connsiteX21" fmla="*/ 28657 w 167668"/>
                        <a:gd name="connsiteY21" fmla="*/ 64870 h 182941"/>
                        <a:gd name="connsiteX22" fmla="*/ 18846 w 167668"/>
                        <a:gd name="connsiteY22" fmla="*/ 77633 h 182941"/>
                        <a:gd name="connsiteX23" fmla="*/ 18751 w 167668"/>
                        <a:gd name="connsiteY23" fmla="*/ 92587 h 182941"/>
                        <a:gd name="connsiteX24" fmla="*/ 25037 w 167668"/>
                        <a:gd name="connsiteY24" fmla="*/ 100874 h 182941"/>
                        <a:gd name="connsiteX25" fmla="*/ 9702 w 167668"/>
                        <a:gd name="connsiteY25" fmla="*/ 111256 h 182941"/>
                        <a:gd name="connsiteX26" fmla="*/ 4463 w 167668"/>
                        <a:gd name="connsiteY26" fmla="*/ 123829 h 182941"/>
                        <a:gd name="connsiteX27" fmla="*/ 2939 w 167668"/>
                        <a:gd name="connsiteY27" fmla="*/ 132878 h 182941"/>
                        <a:gd name="connsiteX28" fmla="*/ 82 w 167668"/>
                        <a:gd name="connsiteY28" fmla="*/ 139736 h 182941"/>
                        <a:gd name="connsiteX29" fmla="*/ 20560 w 167668"/>
                        <a:gd name="connsiteY29" fmla="*/ 181837 h 1829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67668" h="182941">
                          <a:moveTo>
                            <a:pt x="20560" y="181837"/>
                          </a:moveTo>
                          <a:cubicBezTo>
                            <a:pt x="26371" y="185075"/>
                            <a:pt x="32657" y="180789"/>
                            <a:pt x="31895" y="174217"/>
                          </a:cubicBezTo>
                          <a:cubicBezTo>
                            <a:pt x="31133" y="167263"/>
                            <a:pt x="27895" y="161072"/>
                            <a:pt x="25609" y="154595"/>
                          </a:cubicBezTo>
                          <a:cubicBezTo>
                            <a:pt x="25894" y="154119"/>
                            <a:pt x="26085" y="153547"/>
                            <a:pt x="26275" y="152976"/>
                          </a:cubicBezTo>
                          <a:cubicBezTo>
                            <a:pt x="29228" y="144689"/>
                            <a:pt x="32086" y="136688"/>
                            <a:pt x="32752" y="127830"/>
                          </a:cubicBezTo>
                          <a:cubicBezTo>
                            <a:pt x="32943" y="125639"/>
                            <a:pt x="32467" y="123734"/>
                            <a:pt x="31609" y="122115"/>
                          </a:cubicBezTo>
                          <a:cubicBezTo>
                            <a:pt x="39420" y="117448"/>
                            <a:pt x="41420" y="104970"/>
                            <a:pt x="41992" y="94111"/>
                          </a:cubicBezTo>
                          <a:cubicBezTo>
                            <a:pt x="41992" y="93635"/>
                            <a:pt x="42373" y="82777"/>
                            <a:pt x="40277" y="84967"/>
                          </a:cubicBezTo>
                          <a:cubicBezTo>
                            <a:pt x="44468" y="80681"/>
                            <a:pt x="50374" y="81253"/>
                            <a:pt x="55136" y="78490"/>
                          </a:cubicBezTo>
                          <a:cubicBezTo>
                            <a:pt x="62851" y="74014"/>
                            <a:pt x="68471" y="66965"/>
                            <a:pt x="74186" y="60202"/>
                          </a:cubicBezTo>
                          <a:cubicBezTo>
                            <a:pt x="83140" y="63822"/>
                            <a:pt x="91236" y="58774"/>
                            <a:pt x="101332" y="50773"/>
                          </a:cubicBezTo>
                          <a:cubicBezTo>
                            <a:pt x="111810" y="42581"/>
                            <a:pt x="122287" y="48201"/>
                            <a:pt x="133336" y="43343"/>
                          </a:cubicBezTo>
                          <a:cubicBezTo>
                            <a:pt x="143528" y="38866"/>
                            <a:pt x="159625" y="20959"/>
                            <a:pt x="166483" y="12482"/>
                          </a:cubicBezTo>
                          <a:cubicBezTo>
                            <a:pt x="171817" y="5815"/>
                            <a:pt x="157911" y="-186"/>
                            <a:pt x="149434" y="4"/>
                          </a:cubicBezTo>
                          <a:cubicBezTo>
                            <a:pt x="139528" y="290"/>
                            <a:pt x="128383" y="7720"/>
                            <a:pt x="119144" y="11053"/>
                          </a:cubicBezTo>
                          <a:cubicBezTo>
                            <a:pt x="106571" y="15625"/>
                            <a:pt x="95998" y="8482"/>
                            <a:pt x="83425" y="10958"/>
                          </a:cubicBezTo>
                          <a:cubicBezTo>
                            <a:pt x="71614" y="13339"/>
                            <a:pt x="49040" y="17911"/>
                            <a:pt x="45611" y="32199"/>
                          </a:cubicBezTo>
                          <a:cubicBezTo>
                            <a:pt x="44278" y="37533"/>
                            <a:pt x="45802" y="42200"/>
                            <a:pt x="50183" y="45534"/>
                          </a:cubicBezTo>
                          <a:cubicBezTo>
                            <a:pt x="50659" y="45915"/>
                            <a:pt x="51040" y="46201"/>
                            <a:pt x="51517" y="46582"/>
                          </a:cubicBezTo>
                          <a:cubicBezTo>
                            <a:pt x="52564" y="47344"/>
                            <a:pt x="53803" y="47915"/>
                            <a:pt x="55041" y="48201"/>
                          </a:cubicBezTo>
                          <a:cubicBezTo>
                            <a:pt x="51326" y="52678"/>
                            <a:pt x="47421" y="56678"/>
                            <a:pt x="43706" y="57631"/>
                          </a:cubicBezTo>
                          <a:cubicBezTo>
                            <a:pt x="37705" y="59059"/>
                            <a:pt x="33610" y="61250"/>
                            <a:pt x="28657" y="64870"/>
                          </a:cubicBezTo>
                          <a:cubicBezTo>
                            <a:pt x="23799" y="68394"/>
                            <a:pt x="19798" y="71347"/>
                            <a:pt x="18846" y="77633"/>
                          </a:cubicBezTo>
                          <a:cubicBezTo>
                            <a:pt x="18084" y="82872"/>
                            <a:pt x="18655" y="87158"/>
                            <a:pt x="18751" y="92587"/>
                          </a:cubicBezTo>
                          <a:cubicBezTo>
                            <a:pt x="18941" y="100779"/>
                            <a:pt x="15893" y="98302"/>
                            <a:pt x="25037" y="100874"/>
                          </a:cubicBezTo>
                          <a:cubicBezTo>
                            <a:pt x="17512" y="98779"/>
                            <a:pt x="10559" y="103541"/>
                            <a:pt x="9702" y="111256"/>
                          </a:cubicBezTo>
                          <a:cubicBezTo>
                            <a:pt x="9130" y="116400"/>
                            <a:pt x="6082" y="119067"/>
                            <a:pt x="4463" y="123829"/>
                          </a:cubicBezTo>
                          <a:cubicBezTo>
                            <a:pt x="3511" y="126782"/>
                            <a:pt x="3034" y="129830"/>
                            <a:pt x="2939" y="132878"/>
                          </a:cubicBezTo>
                          <a:cubicBezTo>
                            <a:pt x="1415" y="134593"/>
                            <a:pt x="272" y="136879"/>
                            <a:pt x="82" y="139736"/>
                          </a:cubicBezTo>
                          <a:cubicBezTo>
                            <a:pt x="-871" y="155071"/>
                            <a:pt x="6559" y="174121"/>
                            <a:pt x="20560" y="181837"/>
                          </a:cubicBezTo>
                          <a:close/>
                        </a:path>
                      </a:pathLst>
                    </a:custGeom>
                    <a:solidFill>
                      <a:srgbClr val="89B036">
                        <a:alpha val="71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541" name="Freeform: Shape 712">
                  <a:extLst>
                    <a:ext uri="{FF2B5EF4-FFF2-40B4-BE49-F238E27FC236}">
                      <a16:creationId xmlns:a16="http://schemas.microsoft.com/office/drawing/2014/main" id="{E5D2A28E-BC1C-4132-95C8-D698D554C5C9}"/>
                    </a:ext>
                  </a:extLst>
                </p:cNvPr>
                <p:cNvSpPr/>
                <p:nvPr/>
              </p:nvSpPr>
              <p:spPr>
                <a:xfrm>
                  <a:off x="5997565" y="3099673"/>
                  <a:ext cx="72584" cy="127656"/>
                </a:xfrm>
                <a:custGeom>
                  <a:avLst/>
                  <a:gdLst>
                    <a:gd name="connsiteX0" fmla="*/ 11185 w 72584"/>
                    <a:gd name="connsiteY0" fmla="*/ 123872 h 127656"/>
                    <a:gd name="connsiteX1" fmla="*/ 31378 w 72584"/>
                    <a:gd name="connsiteY1" fmla="*/ 77486 h 127656"/>
                    <a:gd name="connsiteX2" fmla="*/ 65477 w 72584"/>
                    <a:gd name="connsiteY2" fmla="*/ 33766 h 127656"/>
                    <a:gd name="connsiteX3" fmla="*/ 40236 w 72584"/>
                    <a:gd name="connsiteY3" fmla="*/ 4714 h 127656"/>
                    <a:gd name="connsiteX4" fmla="*/ 8327 w 72584"/>
                    <a:gd name="connsiteY4" fmla="*/ 56245 h 127656"/>
                    <a:gd name="connsiteX5" fmla="*/ 41 w 72584"/>
                    <a:gd name="connsiteY5" fmla="*/ 121777 h 127656"/>
                    <a:gd name="connsiteX6" fmla="*/ 11185 w 72584"/>
                    <a:gd name="connsiteY6" fmla="*/ 123872 h 127656"/>
                    <a:gd name="connsiteX7" fmla="*/ 11185 w 72584"/>
                    <a:gd name="connsiteY7" fmla="*/ 123872 h 127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584" h="127656">
                      <a:moveTo>
                        <a:pt x="11185" y="123872"/>
                      </a:moveTo>
                      <a:cubicBezTo>
                        <a:pt x="15947" y="107013"/>
                        <a:pt x="24901" y="93487"/>
                        <a:pt x="31378" y="77486"/>
                      </a:cubicBezTo>
                      <a:cubicBezTo>
                        <a:pt x="38617" y="59674"/>
                        <a:pt x="50047" y="44719"/>
                        <a:pt x="65477" y="33766"/>
                      </a:cubicBezTo>
                      <a:cubicBezTo>
                        <a:pt x="85385" y="19478"/>
                        <a:pt x="59096" y="-11859"/>
                        <a:pt x="40236" y="4714"/>
                      </a:cubicBezTo>
                      <a:cubicBezTo>
                        <a:pt x="25663" y="17573"/>
                        <a:pt x="16138" y="38623"/>
                        <a:pt x="8327" y="56245"/>
                      </a:cubicBezTo>
                      <a:cubicBezTo>
                        <a:pt x="-1198" y="77676"/>
                        <a:pt x="3184" y="99203"/>
                        <a:pt x="41" y="121777"/>
                      </a:cubicBezTo>
                      <a:cubicBezTo>
                        <a:pt x="-721" y="128158"/>
                        <a:pt x="9470" y="130063"/>
                        <a:pt x="11185" y="123872"/>
                      </a:cubicBezTo>
                      <a:lnTo>
                        <a:pt x="11185" y="1238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2" name="Freeform: Shape 713">
                  <a:extLst>
                    <a:ext uri="{FF2B5EF4-FFF2-40B4-BE49-F238E27FC236}">
                      <a16:creationId xmlns:a16="http://schemas.microsoft.com/office/drawing/2014/main" id="{9C635BAE-1D5C-46CB-9589-C4B4C70B9E7E}"/>
                    </a:ext>
                  </a:extLst>
                </p:cNvPr>
                <p:cNvSpPr/>
                <p:nvPr/>
              </p:nvSpPr>
              <p:spPr>
                <a:xfrm>
                  <a:off x="6023012" y="3172368"/>
                  <a:ext cx="35270" cy="88310"/>
                </a:xfrm>
                <a:custGeom>
                  <a:avLst/>
                  <a:gdLst>
                    <a:gd name="connsiteX0" fmla="*/ 23362 w 35270"/>
                    <a:gd name="connsiteY0" fmla="*/ 2885 h 88310"/>
                    <a:gd name="connsiteX1" fmla="*/ 4979 w 35270"/>
                    <a:gd name="connsiteY1" fmla="*/ 34603 h 88310"/>
                    <a:gd name="connsiteX2" fmla="*/ 2121 w 35270"/>
                    <a:gd name="connsiteY2" fmla="*/ 65845 h 88310"/>
                    <a:gd name="connsiteX3" fmla="*/ 28410 w 35270"/>
                    <a:gd name="connsiteY3" fmla="*/ 78609 h 88310"/>
                    <a:gd name="connsiteX4" fmla="*/ 29744 w 35270"/>
                    <a:gd name="connsiteY4" fmla="*/ 47748 h 88310"/>
                    <a:gd name="connsiteX5" fmla="*/ 35078 w 35270"/>
                    <a:gd name="connsiteY5" fmla="*/ 8505 h 88310"/>
                    <a:gd name="connsiteX6" fmla="*/ 23362 w 35270"/>
                    <a:gd name="connsiteY6" fmla="*/ 2885 h 88310"/>
                    <a:gd name="connsiteX7" fmla="*/ 23362 w 35270"/>
                    <a:gd name="connsiteY7" fmla="*/ 2885 h 88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270" h="88310">
                      <a:moveTo>
                        <a:pt x="23362" y="2885"/>
                      </a:moveTo>
                      <a:cubicBezTo>
                        <a:pt x="15932" y="13553"/>
                        <a:pt x="8598" y="21840"/>
                        <a:pt x="4979" y="34603"/>
                      </a:cubicBezTo>
                      <a:cubicBezTo>
                        <a:pt x="2216" y="44319"/>
                        <a:pt x="6788" y="56892"/>
                        <a:pt x="2121" y="65845"/>
                      </a:cubicBezTo>
                      <a:cubicBezTo>
                        <a:pt x="-7785" y="84895"/>
                        <a:pt x="19742" y="98326"/>
                        <a:pt x="28410" y="78609"/>
                      </a:cubicBezTo>
                      <a:cubicBezTo>
                        <a:pt x="32982" y="68322"/>
                        <a:pt x="31744" y="58511"/>
                        <a:pt x="29744" y="47748"/>
                      </a:cubicBezTo>
                      <a:cubicBezTo>
                        <a:pt x="27267" y="34794"/>
                        <a:pt x="32125" y="21173"/>
                        <a:pt x="35078" y="8505"/>
                      </a:cubicBezTo>
                      <a:cubicBezTo>
                        <a:pt x="36697" y="1552"/>
                        <a:pt x="27743" y="-3401"/>
                        <a:pt x="23362" y="2885"/>
                      </a:cubicBezTo>
                      <a:lnTo>
                        <a:pt x="23362" y="28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3" name="Freeform: Shape 714">
                  <a:extLst>
                    <a:ext uri="{FF2B5EF4-FFF2-40B4-BE49-F238E27FC236}">
                      <a16:creationId xmlns:a16="http://schemas.microsoft.com/office/drawing/2014/main" id="{28EB1E8B-5EF0-4B9D-9DCB-8FDA8D79CE72}"/>
                    </a:ext>
                  </a:extLst>
                </p:cNvPr>
                <p:cNvSpPr/>
                <p:nvPr/>
              </p:nvSpPr>
              <p:spPr>
                <a:xfrm>
                  <a:off x="5997220" y="3237449"/>
                  <a:ext cx="11922" cy="19833"/>
                </a:xfrm>
                <a:custGeom>
                  <a:avLst/>
                  <a:gdLst>
                    <a:gd name="connsiteX0" fmla="*/ 957 w 11922"/>
                    <a:gd name="connsiteY0" fmla="*/ 6480 h 19833"/>
                    <a:gd name="connsiteX1" fmla="*/ 576 w 11922"/>
                    <a:gd name="connsiteY1" fmla="*/ 10861 h 19833"/>
                    <a:gd name="connsiteX2" fmla="*/ 100 w 11922"/>
                    <a:gd name="connsiteY2" fmla="*/ 14957 h 19833"/>
                    <a:gd name="connsiteX3" fmla="*/ 1338 w 11922"/>
                    <a:gd name="connsiteY3" fmla="*/ 17910 h 19833"/>
                    <a:gd name="connsiteX4" fmla="*/ 6005 w 11922"/>
                    <a:gd name="connsiteY4" fmla="*/ 19529 h 19833"/>
                    <a:gd name="connsiteX5" fmla="*/ 11625 w 11922"/>
                    <a:gd name="connsiteY5" fmla="*/ 12195 h 19833"/>
                    <a:gd name="connsiteX6" fmla="*/ 11339 w 11922"/>
                    <a:gd name="connsiteY6" fmla="*/ 4289 h 19833"/>
                    <a:gd name="connsiteX7" fmla="*/ 5053 w 11922"/>
                    <a:gd name="connsiteY7" fmla="*/ 98 h 19833"/>
                    <a:gd name="connsiteX8" fmla="*/ 957 w 11922"/>
                    <a:gd name="connsiteY8" fmla="*/ 6480 h 19833"/>
                    <a:gd name="connsiteX9" fmla="*/ 957 w 11922"/>
                    <a:gd name="connsiteY9" fmla="*/ 6480 h 19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922" h="19833">
                      <a:moveTo>
                        <a:pt x="957" y="6480"/>
                      </a:moveTo>
                      <a:cubicBezTo>
                        <a:pt x="1243" y="8004"/>
                        <a:pt x="1052" y="9432"/>
                        <a:pt x="576" y="10861"/>
                      </a:cubicBezTo>
                      <a:cubicBezTo>
                        <a:pt x="195" y="12195"/>
                        <a:pt x="-186" y="13623"/>
                        <a:pt x="100" y="14957"/>
                      </a:cubicBezTo>
                      <a:cubicBezTo>
                        <a:pt x="290" y="16005"/>
                        <a:pt x="957" y="16957"/>
                        <a:pt x="1338" y="17910"/>
                      </a:cubicBezTo>
                      <a:cubicBezTo>
                        <a:pt x="2195" y="19815"/>
                        <a:pt x="4291" y="20196"/>
                        <a:pt x="6005" y="19529"/>
                      </a:cubicBezTo>
                      <a:cubicBezTo>
                        <a:pt x="9530" y="18195"/>
                        <a:pt x="10958" y="15909"/>
                        <a:pt x="11625" y="12195"/>
                      </a:cubicBezTo>
                      <a:cubicBezTo>
                        <a:pt x="12101" y="9528"/>
                        <a:pt x="12006" y="6861"/>
                        <a:pt x="11339" y="4289"/>
                      </a:cubicBezTo>
                      <a:cubicBezTo>
                        <a:pt x="10577" y="1527"/>
                        <a:pt x="8101" y="-474"/>
                        <a:pt x="5053" y="98"/>
                      </a:cubicBezTo>
                      <a:cubicBezTo>
                        <a:pt x="2291" y="860"/>
                        <a:pt x="481" y="3717"/>
                        <a:pt x="957" y="6480"/>
                      </a:cubicBezTo>
                      <a:lnTo>
                        <a:pt x="957" y="6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4" name="Freeform: Shape 715">
                  <a:extLst>
                    <a:ext uri="{FF2B5EF4-FFF2-40B4-BE49-F238E27FC236}">
                      <a16:creationId xmlns:a16="http://schemas.microsoft.com/office/drawing/2014/main" id="{04AF1307-B494-48C8-91D2-E63E17DB4A91}"/>
                    </a:ext>
                  </a:extLst>
                </p:cNvPr>
                <p:cNvSpPr/>
                <p:nvPr/>
              </p:nvSpPr>
              <p:spPr>
                <a:xfrm>
                  <a:off x="6104175" y="3089503"/>
                  <a:ext cx="15289" cy="13479"/>
                </a:xfrm>
                <a:custGeom>
                  <a:avLst/>
                  <a:gdLst>
                    <a:gd name="connsiteX0" fmla="*/ 5540 w 15289"/>
                    <a:gd name="connsiteY0" fmla="*/ 692 h 13479"/>
                    <a:gd name="connsiteX1" fmla="*/ 2111 w 15289"/>
                    <a:gd name="connsiteY1" fmla="*/ 2788 h 13479"/>
                    <a:gd name="connsiteX2" fmla="*/ 5731 w 15289"/>
                    <a:gd name="connsiteY2" fmla="*/ 13456 h 13479"/>
                    <a:gd name="connsiteX3" fmla="*/ 8112 w 15289"/>
                    <a:gd name="connsiteY3" fmla="*/ 13456 h 13479"/>
                    <a:gd name="connsiteX4" fmla="*/ 15160 w 15289"/>
                    <a:gd name="connsiteY4" fmla="*/ 5360 h 13479"/>
                    <a:gd name="connsiteX5" fmla="*/ 5540 w 15289"/>
                    <a:gd name="connsiteY5" fmla="*/ 692 h 13479"/>
                    <a:gd name="connsiteX6" fmla="*/ 5540 w 15289"/>
                    <a:gd name="connsiteY6" fmla="*/ 692 h 1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89" h="13479">
                      <a:moveTo>
                        <a:pt x="5540" y="692"/>
                      </a:moveTo>
                      <a:cubicBezTo>
                        <a:pt x="4302" y="1359"/>
                        <a:pt x="3254" y="2026"/>
                        <a:pt x="2111" y="2788"/>
                      </a:cubicBezTo>
                      <a:cubicBezTo>
                        <a:pt x="-2175" y="5741"/>
                        <a:pt x="587" y="13646"/>
                        <a:pt x="5731" y="13456"/>
                      </a:cubicBezTo>
                      <a:cubicBezTo>
                        <a:pt x="6493" y="13456"/>
                        <a:pt x="7350" y="13456"/>
                        <a:pt x="8112" y="13456"/>
                      </a:cubicBezTo>
                      <a:cubicBezTo>
                        <a:pt x="12493" y="13837"/>
                        <a:pt x="16018" y="9551"/>
                        <a:pt x="15160" y="5360"/>
                      </a:cubicBezTo>
                      <a:cubicBezTo>
                        <a:pt x="14303" y="1264"/>
                        <a:pt x="9445" y="-1308"/>
                        <a:pt x="5540" y="692"/>
                      </a:cubicBezTo>
                      <a:lnTo>
                        <a:pt x="5540" y="6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5" name="Freeform: Shape 716">
                  <a:extLst>
                    <a:ext uri="{FF2B5EF4-FFF2-40B4-BE49-F238E27FC236}">
                      <a16:creationId xmlns:a16="http://schemas.microsoft.com/office/drawing/2014/main" id="{2B0A1DBB-3C60-47C7-9C66-4E3B30F38ACA}"/>
                    </a:ext>
                  </a:extLst>
                </p:cNvPr>
                <p:cNvSpPr/>
                <p:nvPr/>
              </p:nvSpPr>
              <p:spPr>
                <a:xfrm>
                  <a:off x="6046049" y="3147409"/>
                  <a:ext cx="20752" cy="8799"/>
                </a:xfrm>
                <a:custGeom>
                  <a:avLst/>
                  <a:gdLst>
                    <a:gd name="connsiteX0" fmla="*/ 19184 w 20752"/>
                    <a:gd name="connsiteY0" fmla="*/ 32 h 8799"/>
                    <a:gd name="connsiteX1" fmla="*/ 15183 w 20752"/>
                    <a:gd name="connsiteY1" fmla="*/ 32 h 8799"/>
                    <a:gd name="connsiteX2" fmla="*/ 10230 w 20752"/>
                    <a:gd name="connsiteY2" fmla="*/ 794 h 8799"/>
                    <a:gd name="connsiteX3" fmla="*/ 515 w 20752"/>
                    <a:gd name="connsiteY3" fmla="*/ 5747 h 8799"/>
                    <a:gd name="connsiteX4" fmla="*/ 1086 w 20752"/>
                    <a:gd name="connsiteY4" fmla="*/ 8604 h 8799"/>
                    <a:gd name="connsiteX5" fmla="*/ 11088 w 20752"/>
                    <a:gd name="connsiteY5" fmla="*/ 6318 h 8799"/>
                    <a:gd name="connsiteX6" fmla="*/ 20327 w 20752"/>
                    <a:gd name="connsiteY6" fmla="*/ 2318 h 8799"/>
                    <a:gd name="connsiteX7" fmla="*/ 19184 w 20752"/>
                    <a:gd name="connsiteY7" fmla="*/ 32 h 8799"/>
                    <a:gd name="connsiteX8" fmla="*/ 19184 w 20752"/>
                    <a:gd name="connsiteY8" fmla="*/ 32 h 8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52" h="8799">
                      <a:moveTo>
                        <a:pt x="19184" y="32"/>
                      </a:moveTo>
                      <a:cubicBezTo>
                        <a:pt x="17946" y="318"/>
                        <a:pt x="16422" y="32"/>
                        <a:pt x="15183" y="32"/>
                      </a:cubicBezTo>
                      <a:cubicBezTo>
                        <a:pt x="13469" y="32"/>
                        <a:pt x="11850" y="222"/>
                        <a:pt x="10230" y="794"/>
                      </a:cubicBezTo>
                      <a:cubicBezTo>
                        <a:pt x="6801" y="1937"/>
                        <a:pt x="3087" y="3080"/>
                        <a:pt x="515" y="5747"/>
                      </a:cubicBezTo>
                      <a:cubicBezTo>
                        <a:pt x="-247" y="6604"/>
                        <a:pt x="-247" y="8319"/>
                        <a:pt x="1086" y="8604"/>
                      </a:cubicBezTo>
                      <a:cubicBezTo>
                        <a:pt x="4706" y="9366"/>
                        <a:pt x="7849" y="7747"/>
                        <a:pt x="11088" y="6318"/>
                      </a:cubicBezTo>
                      <a:cubicBezTo>
                        <a:pt x="14136" y="4985"/>
                        <a:pt x="17850" y="4508"/>
                        <a:pt x="20327" y="2318"/>
                      </a:cubicBezTo>
                      <a:cubicBezTo>
                        <a:pt x="21279" y="1461"/>
                        <a:pt x="20517" y="-254"/>
                        <a:pt x="19184" y="32"/>
                      </a:cubicBezTo>
                      <a:lnTo>
                        <a:pt x="19184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6" name="Freeform: Shape 717">
                  <a:extLst>
                    <a:ext uri="{FF2B5EF4-FFF2-40B4-BE49-F238E27FC236}">
                      <a16:creationId xmlns:a16="http://schemas.microsoft.com/office/drawing/2014/main" id="{C4867B60-BFE4-4363-A494-575A961017E8}"/>
                    </a:ext>
                  </a:extLst>
                </p:cNvPr>
                <p:cNvSpPr/>
                <p:nvPr/>
              </p:nvSpPr>
              <p:spPr>
                <a:xfrm>
                  <a:off x="6037476" y="3160769"/>
                  <a:ext cx="23941" cy="11040"/>
                </a:xfrm>
                <a:custGeom>
                  <a:avLst/>
                  <a:gdLst>
                    <a:gd name="connsiteX0" fmla="*/ 22709 w 23941"/>
                    <a:gd name="connsiteY0" fmla="*/ 6 h 11040"/>
                    <a:gd name="connsiteX1" fmla="*/ 10422 w 23941"/>
                    <a:gd name="connsiteY1" fmla="*/ 2387 h 11040"/>
                    <a:gd name="connsiteX2" fmla="*/ 135 w 23941"/>
                    <a:gd name="connsiteY2" fmla="*/ 9341 h 11040"/>
                    <a:gd name="connsiteX3" fmla="*/ 1564 w 23941"/>
                    <a:gd name="connsiteY3" fmla="*/ 10960 h 11040"/>
                    <a:gd name="connsiteX4" fmla="*/ 10803 w 23941"/>
                    <a:gd name="connsiteY4" fmla="*/ 5912 h 11040"/>
                    <a:gd name="connsiteX5" fmla="*/ 22519 w 23941"/>
                    <a:gd name="connsiteY5" fmla="*/ 2864 h 11040"/>
                    <a:gd name="connsiteX6" fmla="*/ 22709 w 23941"/>
                    <a:gd name="connsiteY6" fmla="*/ 6 h 11040"/>
                    <a:gd name="connsiteX7" fmla="*/ 22709 w 23941"/>
                    <a:gd name="connsiteY7" fmla="*/ 6 h 1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41" h="11040">
                      <a:moveTo>
                        <a:pt x="22709" y="6"/>
                      </a:moveTo>
                      <a:cubicBezTo>
                        <a:pt x="18423" y="-89"/>
                        <a:pt x="14422" y="959"/>
                        <a:pt x="10422" y="2387"/>
                      </a:cubicBezTo>
                      <a:cubicBezTo>
                        <a:pt x="6802" y="3721"/>
                        <a:pt x="2040" y="5626"/>
                        <a:pt x="135" y="9341"/>
                      </a:cubicBezTo>
                      <a:cubicBezTo>
                        <a:pt x="-341" y="10293"/>
                        <a:pt x="516" y="11341"/>
                        <a:pt x="1564" y="10960"/>
                      </a:cubicBezTo>
                      <a:cubicBezTo>
                        <a:pt x="4802" y="9722"/>
                        <a:pt x="7660" y="7436"/>
                        <a:pt x="10803" y="5912"/>
                      </a:cubicBezTo>
                      <a:cubicBezTo>
                        <a:pt x="14422" y="4197"/>
                        <a:pt x="18518" y="2864"/>
                        <a:pt x="22519" y="2864"/>
                      </a:cubicBezTo>
                      <a:cubicBezTo>
                        <a:pt x="24233" y="2768"/>
                        <a:pt x="24519" y="101"/>
                        <a:pt x="22709" y="6"/>
                      </a:cubicBezTo>
                      <a:lnTo>
                        <a:pt x="22709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7" name="Freeform: Shape 718">
                  <a:extLst>
                    <a:ext uri="{FF2B5EF4-FFF2-40B4-BE49-F238E27FC236}">
                      <a16:creationId xmlns:a16="http://schemas.microsoft.com/office/drawing/2014/main" id="{7710421A-9E15-44C4-B11A-E74D9C3E668F}"/>
                    </a:ext>
                  </a:extLst>
                </p:cNvPr>
                <p:cNvSpPr/>
                <p:nvPr/>
              </p:nvSpPr>
              <p:spPr>
                <a:xfrm>
                  <a:off x="6023314" y="3178460"/>
                  <a:ext cx="27083" cy="19349"/>
                </a:xfrm>
                <a:custGeom>
                  <a:avLst/>
                  <a:gdLst>
                    <a:gd name="connsiteX0" fmla="*/ 26774 w 27083"/>
                    <a:gd name="connsiteY0" fmla="*/ 1080 h 19349"/>
                    <a:gd name="connsiteX1" fmla="*/ 104 w 27083"/>
                    <a:gd name="connsiteY1" fmla="*/ 17273 h 19349"/>
                    <a:gd name="connsiteX2" fmla="*/ 2771 w 27083"/>
                    <a:gd name="connsiteY2" fmla="*/ 18987 h 19349"/>
                    <a:gd name="connsiteX3" fmla="*/ 26679 w 27083"/>
                    <a:gd name="connsiteY3" fmla="*/ 1937 h 19349"/>
                    <a:gd name="connsiteX4" fmla="*/ 26774 w 27083"/>
                    <a:gd name="connsiteY4" fmla="*/ 1080 h 19349"/>
                    <a:gd name="connsiteX5" fmla="*/ 26774 w 27083"/>
                    <a:gd name="connsiteY5" fmla="*/ 108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083" h="19349">
                      <a:moveTo>
                        <a:pt x="26774" y="1080"/>
                      </a:moveTo>
                      <a:cubicBezTo>
                        <a:pt x="16963" y="-3682"/>
                        <a:pt x="2962" y="8319"/>
                        <a:pt x="104" y="17273"/>
                      </a:cubicBezTo>
                      <a:cubicBezTo>
                        <a:pt x="-467" y="18892"/>
                        <a:pt x="1438" y="19940"/>
                        <a:pt x="2771" y="18987"/>
                      </a:cubicBezTo>
                      <a:cubicBezTo>
                        <a:pt x="10867" y="13177"/>
                        <a:pt x="15630" y="2985"/>
                        <a:pt x="26679" y="1937"/>
                      </a:cubicBezTo>
                      <a:cubicBezTo>
                        <a:pt x="27250" y="2033"/>
                        <a:pt x="27155" y="1271"/>
                        <a:pt x="26774" y="1080"/>
                      </a:cubicBezTo>
                      <a:lnTo>
                        <a:pt x="26774" y="10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8" name="Freeform: Shape 719">
                  <a:extLst>
                    <a:ext uri="{FF2B5EF4-FFF2-40B4-BE49-F238E27FC236}">
                      <a16:creationId xmlns:a16="http://schemas.microsoft.com/office/drawing/2014/main" id="{1B5FBA08-CC9A-498B-9693-99E161411C34}"/>
                    </a:ext>
                  </a:extLst>
                </p:cNvPr>
                <p:cNvSpPr/>
                <p:nvPr/>
              </p:nvSpPr>
              <p:spPr>
                <a:xfrm>
                  <a:off x="6025183" y="3199904"/>
                  <a:ext cx="13016" cy="15116"/>
                </a:xfrm>
                <a:custGeom>
                  <a:avLst/>
                  <a:gdLst>
                    <a:gd name="connsiteX0" fmla="*/ 11570 w 13016"/>
                    <a:gd name="connsiteY0" fmla="*/ 115 h 15116"/>
                    <a:gd name="connsiteX1" fmla="*/ 45 w 13016"/>
                    <a:gd name="connsiteY1" fmla="*/ 13831 h 15116"/>
                    <a:gd name="connsiteX2" fmla="*/ 1569 w 13016"/>
                    <a:gd name="connsiteY2" fmla="*/ 14879 h 15116"/>
                    <a:gd name="connsiteX3" fmla="*/ 12523 w 13016"/>
                    <a:gd name="connsiteY3" fmla="*/ 1925 h 15116"/>
                    <a:gd name="connsiteX4" fmla="*/ 11570 w 13016"/>
                    <a:gd name="connsiteY4" fmla="*/ 115 h 15116"/>
                    <a:gd name="connsiteX5" fmla="*/ 11570 w 13016"/>
                    <a:gd name="connsiteY5" fmla="*/ 115 h 15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16" h="15116">
                      <a:moveTo>
                        <a:pt x="11570" y="115"/>
                      </a:moveTo>
                      <a:cubicBezTo>
                        <a:pt x="5950" y="2591"/>
                        <a:pt x="1950" y="8211"/>
                        <a:pt x="45" y="13831"/>
                      </a:cubicBezTo>
                      <a:cubicBezTo>
                        <a:pt x="-241" y="14688"/>
                        <a:pt x="902" y="15545"/>
                        <a:pt x="1569" y="14879"/>
                      </a:cubicBezTo>
                      <a:cubicBezTo>
                        <a:pt x="5855" y="10973"/>
                        <a:pt x="7379" y="4973"/>
                        <a:pt x="12523" y="1925"/>
                      </a:cubicBezTo>
                      <a:cubicBezTo>
                        <a:pt x="13570" y="1258"/>
                        <a:pt x="12808" y="-457"/>
                        <a:pt x="11570" y="115"/>
                      </a:cubicBezTo>
                      <a:lnTo>
                        <a:pt x="11570" y="1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9" name="Freeform: Shape 720">
                  <a:extLst>
                    <a:ext uri="{FF2B5EF4-FFF2-40B4-BE49-F238E27FC236}">
                      <a16:creationId xmlns:a16="http://schemas.microsoft.com/office/drawing/2014/main" id="{99D45EE8-A207-4B1F-AF8E-1EF389D33BDD}"/>
                    </a:ext>
                  </a:extLst>
                </p:cNvPr>
                <p:cNvSpPr/>
                <p:nvPr/>
              </p:nvSpPr>
              <p:spPr>
                <a:xfrm>
                  <a:off x="6022707" y="3234185"/>
                  <a:ext cx="26446" cy="17754"/>
                </a:xfrm>
                <a:custGeom>
                  <a:avLst/>
                  <a:gdLst>
                    <a:gd name="connsiteX0" fmla="*/ 24047 w 26446"/>
                    <a:gd name="connsiteY0" fmla="*/ 28 h 17754"/>
                    <a:gd name="connsiteX1" fmla="*/ 235 w 26446"/>
                    <a:gd name="connsiteY1" fmla="*/ 15840 h 17754"/>
                    <a:gd name="connsiteX2" fmla="*/ 1854 w 26446"/>
                    <a:gd name="connsiteY2" fmla="*/ 17649 h 17754"/>
                    <a:gd name="connsiteX3" fmla="*/ 24905 w 26446"/>
                    <a:gd name="connsiteY3" fmla="*/ 4029 h 17754"/>
                    <a:gd name="connsiteX4" fmla="*/ 24047 w 26446"/>
                    <a:gd name="connsiteY4" fmla="*/ 28 h 17754"/>
                    <a:gd name="connsiteX5" fmla="*/ 24047 w 26446"/>
                    <a:gd name="connsiteY5" fmla="*/ 28 h 17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446" h="17754">
                      <a:moveTo>
                        <a:pt x="24047" y="28"/>
                      </a:moveTo>
                      <a:cubicBezTo>
                        <a:pt x="14237" y="1552"/>
                        <a:pt x="6045" y="8124"/>
                        <a:pt x="235" y="15840"/>
                      </a:cubicBezTo>
                      <a:cubicBezTo>
                        <a:pt x="-527" y="16887"/>
                        <a:pt x="711" y="18126"/>
                        <a:pt x="1854" y="17649"/>
                      </a:cubicBezTo>
                      <a:cubicBezTo>
                        <a:pt x="10141" y="14125"/>
                        <a:pt x="16142" y="6696"/>
                        <a:pt x="24905" y="4029"/>
                      </a:cubicBezTo>
                      <a:cubicBezTo>
                        <a:pt x="27381" y="3267"/>
                        <a:pt x="26714" y="-353"/>
                        <a:pt x="24047" y="28"/>
                      </a:cubicBezTo>
                      <a:lnTo>
                        <a:pt x="24047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0" name="Freeform: Shape 721">
                  <a:extLst>
                    <a:ext uri="{FF2B5EF4-FFF2-40B4-BE49-F238E27FC236}">
                      <a16:creationId xmlns:a16="http://schemas.microsoft.com/office/drawing/2014/main" id="{BD27FB99-F166-4082-AC05-45D0CA4D5DE0}"/>
                    </a:ext>
                  </a:extLst>
                </p:cNvPr>
                <p:cNvSpPr/>
                <p:nvPr/>
              </p:nvSpPr>
              <p:spPr>
                <a:xfrm>
                  <a:off x="6047838" y="3217440"/>
                  <a:ext cx="13094" cy="8205"/>
                </a:xfrm>
                <a:custGeom>
                  <a:avLst/>
                  <a:gdLst>
                    <a:gd name="connsiteX0" fmla="*/ 10347 w 13094"/>
                    <a:gd name="connsiteY0" fmla="*/ 105 h 8205"/>
                    <a:gd name="connsiteX1" fmla="*/ 250 w 13094"/>
                    <a:gd name="connsiteY1" fmla="*/ 6010 h 8205"/>
                    <a:gd name="connsiteX2" fmla="*/ 1393 w 13094"/>
                    <a:gd name="connsiteY2" fmla="*/ 8201 h 8205"/>
                    <a:gd name="connsiteX3" fmla="*/ 11299 w 13094"/>
                    <a:gd name="connsiteY3" fmla="*/ 4772 h 8205"/>
                    <a:gd name="connsiteX4" fmla="*/ 10347 w 13094"/>
                    <a:gd name="connsiteY4" fmla="*/ 105 h 8205"/>
                    <a:gd name="connsiteX5" fmla="*/ 10347 w 13094"/>
                    <a:gd name="connsiteY5" fmla="*/ 105 h 8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94" h="8205">
                      <a:moveTo>
                        <a:pt x="10347" y="105"/>
                      </a:moveTo>
                      <a:cubicBezTo>
                        <a:pt x="6537" y="1152"/>
                        <a:pt x="2917" y="2962"/>
                        <a:pt x="250" y="6010"/>
                      </a:cubicBezTo>
                      <a:cubicBezTo>
                        <a:pt x="-416" y="6772"/>
                        <a:pt x="346" y="8296"/>
                        <a:pt x="1393" y="8201"/>
                      </a:cubicBezTo>
                      <a:cubicBezTo>
                        <a:pt x="5013" y="7915"/>
                        <a:pt x="7870" y="5724"/>
                        <a:pt x="11299" y="4772"/>
                      </a:cubicBezTo>
                      <a:cubicBezTo>
                        <a:pt x="14252" y="3915"/>
                        <a:pt x="13300" y="-753"/>
                        <a:pt x="10347" y="105"/>
                      </a:cubicBezTo>
                      <a:lnTo>
                        <a:pt x="10347" y="1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1" name="Freeform: Shape 722">
                  <a:extLst>
                    <a:ext uri="{FF2B5EF4-FFF2-40B4-BE49-F238E27FC236}">
                      <a16:creationId xmlns:a16="http://schemas.microsoft.com/office/drawing/2014/main" id="{7D249FE4-9357-49E7-8C5B-D32B7ED6DD13}"/>
                    </a:ext>
                  </a:extLst>
                </p:cNvPr>
                <p:cNvSpPr/>
                <p:nvPr/>
              </p:nvSpPr>
              <p:spPr>
                <a:xfrm>
                  <a:off x="6031019" y="3259028"/>
                  <a:ext cx="15256" cy="7937"/>
                </a:xfrm>
                <a:custGeom>
                  <a:avLst/>
                  <a:gdLst>
                    <a:gd name="connsiteX0" fmla="*/ 12211 w 15256"/>
                    <a:gd name="connsiteY0" fmla="*/ 45 h 7937"/>
                    <a:gd name="connsiteX1" fmla="*/ 496 w 15256"/>
                    <a:gd name="connsiteY1" fmla="*/ 5093 h 7937"/>
                    <a:gd name="connsiteX2" fmla="*/ 1448 w 15256"/>
                    <a:gd name="connsiteY2" fmla="*/ 7855 h 7937"/>
                    <a:gd name="connsiteX3" fmla="*/ 13259 w 15256"/>
                    <a:gd name="connsiteY3" fmla="*/ 5189 h 7937"/>
                    <a:gd name="connsiteX4" fmla="*/ 12211 w 15256"/>
                    <a:gd name="connsiteY4" fmla="*/ 45 h 7937"/>
                    <a:gd name="connsiteX5" fmla="*/ 12211 w 15256"/>
                    <a:gd name="connsiteY5" fmla="*/ 45 h 7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56" h="7937">
                      <a:moveTo>
                        <a:pt x="12211" y="45"/>
                      </a:moveTo>
                      <a:cubicBezTo>
                        <a:pt x="8211" y="712"/>
                        <a:pt x="3353" y="2140"/>
                        <a:pt x="496" y="5093"/>
                      </a:cubicBezTo>
                      <a:cubicBezTo>
                        <a:pt x="-457" y="6141"/>
                        <a:pt x="19" y="7665"/>
                        <a:pt x="1448" y="7855"/>
                      </a:cubicBezTo>
                      <a:cubicBezTo>
                        <a:pt x="5544" y="8427"/>
                        <a:pt x="9354" y="5855"/>
                        <a:pt x="13259" y="5189"/>
                      </a:cubicBezTo>
                      <a:cubicBezTo>
                        <a:pt x="16498" y="4522"/>
                        <a:pt x="15545" y="-526"/>
                        <a:pt x="12211" y="45"/>
                      </a:cubicBezTo>
                      <a:lnTo>
                        <a:pt x="12211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2" name="Freeform: Shape 723">
                  <a:extLst>
                    <a:ext uri="{FF2B5EF4-FFF2-40B4-BE49-F238E27FC236}">
                      <a16:creationId xmlns:a16="http://schemas.microsoft.com/office/drawing/2014/main" id="{A34C3550-DE70-434A-989C-59E104B46CB5}"/>
                    </a:ext>
                  </a:extLst>
                </p:cNvPr>
                <p:cNvSpPr/>
                <p:nvPr/>
              </p:nvSpPr>
              <p:spPr>
                <a:xfrm>
                  <a:off x="6002072" y="3133051"/>
                  <a:ext cx="23650" cy="31733"/>
                </a:xfrm>
                <a:custGeom>
                  <a:avLst/>
                  <a:gdLst>
                    <a:gd name="connsiteX0" fmla="*/ 10 w 23650"/>
                    <a:gd name="connsiteY0" fmla="*/ 1626 h 31733"/>
                    <a:gd name="connsiteX1" fmla="*/ 8011 w 23650"/>
                    <a:gd name="connsiteY1" fmla="*/ 18676 h 31733"/>
                    <a:gd name="connsiteX2" fmla="*/ 15346 w 23650"/>
                    <a:gd name="connsiteY2" fmla="*/ 26867 h 31733"/>
                    <a:gd name="connsiteX3" fmla="*/ 21918 w 23650"/>
                    <a:gd name="connsiteY3" fmla="*/ 31725 h 31733"/>
                    <a:gd name="connsiteX4" fmla="*/ 23442 w 23650"/>
                    <a:gd name="connsiteY4" fmla="*/ 30677 h 31733"/>
                    <a:gd name="connsiteX5" fmla="*/ 15631 w 23650"/>
                    <a:gd name="connsiteY5" fmla="*/ 19342 h 31733"/>
                    <a:gd name="connsiteX6" fmla="*/ 2773 w 23650"/>
                    <a:gd name="connsiteY6" fmla="*/ 959 h 31733"/>
                    <a:gd name="connsiteX7" fmla="*/ 10 w 23650"/>
                    <a:gd name="connsiteY7" fmla="*/ 1626 h 31733"/>
                    <a:gd name="connsiteX8" fmla="*/ 10 w 23650"/>
                    <a:gd name="connsiteY8" fmla="*/ 1626 h 31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50" h="31733">
                      <a:moveTo>
                        <a:pt x="10" y="1626"/>
                      </a:moveTo>
                      <a:cubicBezTo>
                        <a:pt x="772" y="8198"/>
                        <a:pt x="3820" y="13627"/>
                        <a:pt x="8011" y="18676"/>
                      </a:cubicBezTo>
                      <a:cubicBezTo>
                        <a:pt x="10297" y="21533"/>
                        <a:pt x="12869" y="24200"/>
                        <a:pt x="15346" y="26867"/>
                      </a:cubicBezTo>
                      <a:cubicBezTo>
                        <a:pt x="17346" y="29058"/>
                        <a:pt x="18679" y="31915"/>
                        <a:pt x="21918" y="31725"/>
                      </a:cubicBezTo>
                      <a:cubicBezTo>
                        <a:pt x="22585" y="31725"/>
                        <a:pt x="23156" y="31439"/>
                        <a:pt x="23442" y="30677"/>
                      </a:cubicBezTo>
                      <a:cubicBezTo>
                        <a:pt x="24871" y="26010"/>
                        <a:pt x="18584" y="22200"/>
                        <a:pt x="15631" y="19342"/>
                      </a:cubicBezTo>
                      <a:cubicBezTo>
                        <a:pt x="10107" y="14104"/>
                        <a:pt x="4678" y="8579"/>
                        <a:pt x="2773" y="959"/>
                      </a:cubicBezTo>
                      <a:cubicBezTo>
                        <a:pt x="2296" y="-660"/>
                        <a:pt x="-180" y="-89"/>
                        <a:pt x="10" y="1626"/>
                      </a:cubicBezTo>
                      <a:lnTo>
                        <a:pt x="10" y="16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3" name="Freeform: Shape 724">
                  <a:extLst>
                    <a:ext uri="{FF2B5EF4-FFF2-40B4-BE49-F238E27FC236}">
                      <a16:creationId xmlns:a16="http://schemas.microsoft.com/office/drawing/2014/main" id="{0A4B7CFE-3777-437D-B5A4-8F8BAD3EA93E}"/>
                    </a:ext>
                  </a:extLst>
                </p:cNvPr>
                <p:cNvSpPr/>
                <p:nvPr/>
              </p:nvSpPr>
              <p:spPr>
                <a:xfrm>
                  <a:off x="5999859" y="3157812"/>
                  <a:ext cx="6038" cy="12657"/>
                </a:xfrm>
                <a:custGeom>
                  <a:avLst/>
                  <a:gdLst>
                    <a:gd name="connsiteX0" fmla="*/ 128 w 6038"/>
                    <a:gd name="connsiteY0" fmla="*/ 2678 h 12657"/>
                    <a:gd name="connsiteX1" fmla="*/ 3557 w 6038"/>
                    <a:gd name="connsiteY1" fmla="*/ 12203 h 12657"/>
                    <a:gd name="connsiteX2" fmla="*/ 5938 w 6038"/>
                    <a:gd name="connsiteY2" fmla="*/ 11346 h 12657"/>
                    <a:gd name="connsiteX3" fmla="*/ 4700 w 6038"/>
                    <a:gd name="connsiteY3" fmla="*/ 1725 h 12657"/>
                    <a:gd name="connsiteX4" fmla="*/ 128 w 6038"/>
                    <a:gd name="connsiteY4" fmla="*/ 2678 h 12657"/>
                    <a:gd name="connsiteX5" fmla="*/ 128 w 6038"/>
                    <a:gd name="connsiteY5" fmla="*/ 2678 h 1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8" h="12657">
                      <a:moveTo>
                        <a:pt x="128" y="2678"/>
                      </a:moveTo>
                      <a:cubicBezTo>
                        <a:pt x="1175" y="5916"/>
                        <a:pt x="1366" y="9441"/>
                        <a:pt x="3557" y="12203"/>
                      </a:cubicBezTo>
                      <a:cubicBezTo>
                        <a:pt x="4319" y="13155"/>
                        <a:pt x="5843" y="12489"/>
                        <a:pt x="5938" y="11346"/>
                      </a:cubicBezTo>
                      <a:cubicBezTo>
                        <a:pt x="6319" y="8107"/>
                        <a:pt x="5557" y="4869"/>
                        <a:pt x="4700" y="1725"/>
                      </a:cubicBezTo>
                      <a:cubicBezTo>
                        <a:pt x="3842" y="-1132"/>
                        <a:pt x="-825" y="-180"/>
                        <a:pt x="128" y="2678"/>
                      </a:cubicBezTo>
                      <a:lnTo>
                        <a:pt x="128" y="26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4" name="Freeform: Shape 725">
                  <a:extLst>
                    <a:ext uri="{FF2B5EF4-FFF2-40B4-BE49-F238E27FC236}">
                      <a16:creationId xmlns:a16="http://schemas.microsoft.com/office/drawing/2014/main" id="{749DDC5D-C620-47E1-8C5E-50913390A6C5}"/>
                    </a:ext>
                  </a:extLst>
                </p:cNvPr>
                <p:cNvSpPr/>
                <p:nvPr/>
              </p:nvSpPr>
              <p:spPr>
                <a:xfrm>
                  <a:off x="6047871" y="3099123"/>
                  <a:ext cx="9521" cy="22816"/>
                </a:xfrm>
                <a:custGeom>
                  <a:avLst/>
                  <a:gdLst>
                    <a:gd name="connsiteX0" fmla="*/ 4980 w 9521"/>
                    <a:gd name="connsiteY0" fmla="*/ 502 h 22816"/>
                    <a:gd name="connsiteX1" fmla="*/ 1741 w 9521"/>
                    <a:gd name="connsiteY1" fmla="*/ 22124 h 22816"/>
                    <a:gd name="connsiteX2" fmla="*/ 3837 w 9521"/>
                    <a:gd name="connsiteY2" fmla="*/ 22219 h 22816"/>
                    <a:gd name="connsiteX3" fmla="*/ 8504 w 9521"/>
                    <a:gd name="connsiteY3" fmla="*/ 4407 h 22816"/>
                    <a:gd name="connsiteX4" fmla="*/ 4980 w 9521"/>
                    <a:gd name="connsiteY4" fmla="*/ 502 h 22816"/>
                    <a:gd name="connsiteX5" fmla="*/ 4980 w 9521"/>
                    <a:gd name="connsiteY5" fmla="*/ 502 h 22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21" h="22816">
                      <a:moveTo>
                        <a:pt x="4980" y="502"/>
                      </a:moveTo>
                      <a:cubicBezTo>
                        <a:pt x="-735" y="4503"/>
                        <a:pt x="-1116" y="16409"/>
                        <a:pt x="1741" y="22124"/>
                      </a:cubicBezTo>
                      <a:cubicBezTo>
                        <a:pt x="2122" y="22981"/>
                        <a:pt x="3361" y="23076"/>
                        <a:pt x="3837" y="22219"/>
                      </a:cubicBezTo>
                      <a:cubicBezTo>
                        <a:pt x="6885" y="17171"/>
                        <a:pt x="3265" y="8027"/>
                        <a:pt x="8504" y="4407"/>
                      </a:cubicBezTo>
                      <a:cubicBezTo>
                        <a:pt x="11266" y="2598"/>
                        <a:pt x="7837" y="-1403"/>
                        <a:pt x="4980" y="502"/>
                      </a:cubicBezTo>
                      <a:lnTo>
                        <a:pt x="4980" y="5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5" name="Freeform: Shape 726">
                  <a:extLst>
                    <a:ext uri="{FF2B5EF4-FFF2-40B4-BE49-F238E27FC236}">
                      <a16:creationId xmlns:a16="http://schemas.microsoft.com/office/drawing/2014/main" id="{E7F9EB66-AC8F-416E-998A-30599A7CEFCF}"/>
                    </a:ext>
                  </a:extLst>
                </p:cNvPr>
                <p:cNvSpPr/>
                <p:nvPr/>
              </p:nvSpPr>
              <p:spPr>
                <a:xfrm>
                  <a:off x="6012528" y="3120791"/>
                  <a:ext cx="22997" cy="31386"/>
                </a:xfrm>
                <a:custGeom>
                  <a:avLst/>
                  <a:gdLst>
                    <a:gd name="connsiteX0" fmla="*/ 32 w 22997"/>
                    <a:gd name="connsiteY0" fmla="*/ 1218 h 31386"/>
                    <a:gd name="connsiteX1" fmla="*/ 8414 w 22997"/>
                    <a:gd name="connsiteY1" fmla="*/ 20935 h 31386"/>
                    <a:gd name="connsiteX2" fmla="*/ 21939 w 22997"/>
                    <a:gd name="connsiteY2" fmla="*/ 31317 h 31386"/>
                    <a:gd name="connsiteX3" fmla="*/ 22892 w 22997"/>
                    <a:gd name="connsiteY3" fmla="*/ 29412 h 31386"/>
                    <a:gd name="connsiteX4" fmla="*/ 20130 w 22997"/>
                    <a:gd name="connsiteY4" fmla="*/ 26078 h 31386"/>
                    <a:gd name="connsiteX5" fmla="*/ 12795 w 22997"/>
                    <a:gd name="connsiteY5" fmla="*/ 18077 h 31386"/>
                    <a:gd name="connsiteX6" fmla="*/ 2032 w 22997"/>
                    <a:gd name="connsiteY6" fmla="*/ 551 h 31386"/>
                    <a:gd name="connsiteX7" fmla="*/ 32 w 22997"/>
                    <a:gd name="connsiteY7" fmla="*/ 1218 h 31386"/>
                    <a:gd name="connsiteX8" fmla="*/ 32 w 22997"/>
                    <a:gd name="connsiteY8" fmla="*/ 1218 h 31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7" h="31386">
                      <a:moveTo>
                        <a:pt x="32" y="1218"/>
                      </a:moveTo>
                      <a:cubicBezTo>
                        <a:pt x="1651" y="8362"/>
                        <a:pt x="4318" y="14839"/>
                        <a:pt x="8414" y="20935"/>
                      </a:cubicBezTo>
                      <a:cubicBezTo>
                        <a:pt x="10986" y="24935"/>
                        <a:pt x="16605" y="32174"/>
                        <a:pt x="21939" y="31317"/>
                      </a:cubicBezTo>
                      <a:cubicBezTo>
                        <a:pt x="22892" y="31126"/>
                        <a:pt x="23178" y="30174"/>
                        <a:pt x="22892" y="29412"/>
                      </a:cubicBezTo>
                      <a:cubicBezTo>
                        <a:pt x="22225" y="27507"/>
                        <a:pt x="21749" y="27316"/>
                        <a:pt x="20130" y="26078"/>
                      </a:cubicBezTo>
                      <a:cubicBezTo>
                        <a:pt x="17177" y="23983"/>
                        <a:pt x="14891" y="20935"/>
                        <a:pt x="12795" y="18077"/>
                      </a:cubicBezTo>
                      <a:cubicBezTo>
                        <a:pt x="8700" y="12553"/>
                        <a:pt x="4890" y="6838"/>
                        <a:pt x="2032" y="551"/>
                      </a:cubicBezTo>
                      <a:cubicBezTo>
                        <a:pt x="1461" y="-497"/>
                        <a:pt x="-254" y="75"/>
                        <a:pt x="32" y="1218"/>
                      </a:cubicBezTo>
                      <a:lnTo>
                        <a:pt x="32" y="12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6" name="Freeform: Shape 727">
                  <a:extLst>
                    <a:ext uri="{FF2B5EF4-FFF2-40B4-BE49-F238E27FC236}">
                      <a16:creationId xmlns:a16="http://schemas.microsoft.com/office/drawing/2014/main" id="{F7F5CFF0-7DA1-4146-8D26-721747456A8D}"/>
                    </a:ext>
                  </a:extLst>
                </p:cNvPr>
                <p:cNvSpPr/>
                <p:nvPr/>
              </p:nvSpPr>
              <p:spPr>
                <a:xfrm>
                  <a:off x="6074584" y="3084927"/>
                  <a:ext cx="9132" cy="22110"/>
                </a:xfrm>
                <a:custGeom>
                  <a:avLst/>
                  <a:gdLst>
                    <a:gd name="connsiteX0" fmla="*/ 6651 w 9132"/>
                    <a:gd name="connsiteY0" fmla="*/ 410 h 22110"/>
                    <a:gd name="connsiteX1" fmla="*/ 1317 w 9132"/>
                    <a:gd name="connsiteY1" fmla="*/ 10030 h 22110"/>
                    <a:gd name="connsiteX2" fmla="*/ 1508 w 9132"/>
                    <a:gd name="connsiteY2" fmla="*/ 21460 h 22110"/>
                    <a:gd name="connsiteX3" fmla="*/ 3794 w 9132"/>
                    <a:gd name="connsiteY3" fmla="*/ 21937 h 22110"/>
                    <a:gd name="connsiteX4" fmla="*/ 7032 w 9132"/>
                    <a:gd name="connsiteY4" fmla="*/ 14317 h 22110"/>
                    <a:gd name="connsiteX5" fmla="*/ 8937 w 9132"/>
                    <a:gd name="connsiteY5" fmla="*/ 2601 h 22110"/>
                    <a:gd name="connsiteX6" fmla="*/ 6651 w 9132"/>
                    <a:gd name="connsiteY6" fmla="*/ 410 h 22110"/>
                    <a:gd name="connsiteX7" fmla="*/ 6651 w 9132"/>
                    <a:gd name="connsiteY7" fmla="*/ 410 h 2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32" h="22110">
                      <a:moveTo>
                        <a:pt x="6651" y="410"/>
                      </a:moveTo>
                      <a:cubicBezTo>
                        <a:pt x="3889" y="2982"/>
                        <a:pt x="2270" y="6411"/>
                        <a:pt x="1317" y="10030"/>
                      </a:cubicBezTo>
                      <a:cubicBezTo>
                        <a:pt x="460" y="13174"/>
                        <a:pt x="-1255" y="18698"/>
                        <a:pt x="1508" y="21460"/>
                      </a:cubicBezTo>
                      <a:cubicBezTo>
                        <a:pt x="2079" y="22032"/>
                        <a:pt x="3032" y="22318"/>
                        <a:pt x="3794" y="21937"/>
                      </a:cubicBezTo>
                      <a:cubicBezTo>
                        <a:pt x="6461" y="20508"/>
                        <a:pt x="6842" y="16984"/>
                        <a:pt x="7032" y="14317"/>
                      </a:cubicBezTo>
                      <a:cubicBezTo>
                        <a:pt x="7318" y="10602"/>
                        <a:pt x="7318" y="5935"/>
                        <a:pt x="8937" y="2601"/>
                      </a:cubicBezTo>
                      <a:cubicBezTo>
                        <a:pt x="9699" y="982"/>
                        <a:pt x="8080" y="-828"/>
                        <a:pt x="6651" y="410"/>
                      </a:cubicBezTo>
                      <a:lnTo>
                        <a:pt x="6651" y="4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7" name="Freeform: Shape 728">
                  <a:extLst>
                    <a:ext uri="{FF2B5EF4-FFF2-40B4-BE49-F238E27FC236}">
                      <a16:creationId xmlns:a16="http://schemas.microsoft.com/office/drawing/2014/main" id="{C04674BF-0206-48EF-858C-A9CE3730ECD2}"/>
                    </a:ext>
                  </a:extLst>
                </p:cNvPr>
                <p:cNvSpPr/>
                <p:nvPr/>
              </p:nvSpPr>
              <p:spPr>
                <a:xfrm>
                  <a:off x="6098197" y="3077897"/>
                  <a:ext cx="15127" cy="14383"/>
                </a:xfrm>
                <a:custGeom>
                  <a:avLst/>
                  <a:gdLst>
                    <a:gd name="connsiteX0" fmla="*/ 14662 w 15127"/>
                    <a:gd name="connsiteY0" fmla="*/ 11 h 14383"/>
                    <a:gd name="connsiteX1" fmla="*/ 88 w 15127"/>
                    <a:gd name="connsiteY1" fmla="*/ 13441 h 14383"/>
                    <a:gd name="connsiteX2" fmla="*/ 1041 w 15127"/>
                    <a:gd name="connsiteY2" fmla="*/ 14108 h 14383"/>
                    <a:gd name="connsiteX3" fmla="*/ 14947 w 15127"/>
                    <a:gd name="connsiteY3" fmla="*/ 677 h 14383"/>
                    <a:gd name="connsiteX4" fmla="*/ 14662 w 15127"/>
                    <a:gd name="connsiteY4" fmla="*/ 11 h 14383"/>
                    <a:gd name="connsiteX5" fmla="*/ 14662 w 15127"/>
                    <a:gd name="connsiteY5" fmla="*/ 11 h 14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27" h="14383">
                      <a:moveTo>
                        <a:pt x="14662" y="11"/>
                      </a:moveTo>
                      <a:cubicBezTo>
                        <a:pt x="8661" y="2297"/>
                        <a:pt x="2946" y="7726"/>
                        <a:pt x="88" y="13441"/>
                      </a:cubicBezTo>
                      <a:cubicBezTo>
                        <a:pt x="-293" y="14108"/>
                        <a:pt x="660" y="14774"/>
                        <a:pt x="1041" y="14108"/>
                      </a:cubicBezTo>
                      <a:cubicBezTo>
                        <a:pt x="4660" y="9059"/>
                        <a:pt x="9232" y="3535"/>
                        <a:pt x="14947" y="677"/>
                      </a:cubicBezTo>
                      <a:cubicBezTo>
                        <a:pt x="15328" y="487"/>
                        <a:pt x="15043" y="-85"/>
                        <a:pt x="14662" y="11"/>
                      </a:cubicBezTo>
                      <a:lnTo>
                        <a:pt x="14662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8" name="Freeform: Shape 729">
                  <a:extLst>
                    <a:ext uri="{FF2B5EF4-FFF2-40B4-BE49-F238E27FC236}">
                      <a16:creationId xmlns:a16="http://schemas.microsoft.com/office/drawing/2014/main" id="{3E6A209E-3C8E-416D-A3E0-7F65F33BE86D}"/>
                    </a:ext>
                  </a:extLst>
                </p:cNvPr>
                <p:cNvSpPr/>
                <p:nvPr/>
              </p:nvSpPr>
              <p:spPr>
                <a:xfrm>
                  <a:off x="6105045" y="3089708"/>
                  <a:ext cx="16467" cy="8957"/>
                </a:xfrm>
                <a:custGeom>
                  <a:avLst/>
                  <a:gdLst>
                    <a:gd name="connsiteX0" fmla="*/ 15147 w 16467"/>
                    <a:gd name="connsiteY0" fmla="*/ 11 h 8957"/>
                    <a:gd name="connsiteX1" fmla="*/ 193 w 16467"/>
                    <a:gd name="connsiteY1" fmla="*/ 7822 h 8957"/>
                    <a:gd name="connsiteX2" fmla="*/ 860 w 16467"/>
                    <a:gd name="connsiteY2" fmla="*/ 8870 h 8957"/>
                    <a:gd name="connsiteX3" fmla="*/ 15528 w 16467"/>
                    <a:gd name="connsiteY3" fmla="*/ 2202 h 8957"/>
                    <a:gd name="connsiteX4" fmla="*/ 15147 w 16467"/>
                    <a:gd name="connsiteY4" fmla="*/ 11 h 8957"/>
                    <a:gd name="connsiteX5" fmla="*/ 15147 w 16467"/>
                    <a:gd name="connsiteY5" fmla="*/ 11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467" h="8957">
                      <a:moveTo>
                        <a:pt x="15147" y="11"/>
                      </a:moveTo>
                      <a:cubicBezTo>
                        <a:pt x="9146" y="678"/>
                        <a:pt x="4384" y="3726"/>
                        <a:pt x="193" y="7822"/>
                      </a:cubicBezTo>
                      <a:cubicBezTo>
                        <a:pt x="-284" y="8298"/>
                        <a:pt x="193" y="9251"/>
                        <a:pt x="860" y="8870"/>
                      </a:cubicBezTo>
                      <a:cubicBezTo>
                        <a:pt x="5622" y="6203"/>
                        <a:pt x="10004" y="2964"/>
                        <a:pt x="15528" y="2202"/>
                      </a:cubicBezTo>
                      <a:cubicBezTo>
                        <a:pt x="17052" y="2107"/>
                        <a:pt x="16576" y="-179"/>
                        <a:pt x="15147" y="11"/>
                      </a:cubicBezTo>
                      <a:lnTo>
                        <a:pt x="15147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9" name="Freeform: Shape 730">
                  <a:extLst>
                    <a:ext uri="{FF2B5EF4-FFF2-40B4-BE49-F238E27FC236}">
                      <a16:creationId xmlns:a16="http://schemas.microsoft.com/office/drawing/2014/main" id="{2B3C10BA-A196-4FCF-A133-B912F3A44B6C}"/>
                    </a:ext>
                  </a:extLst>
                </p:cNvPr>
                <p:cNvSpPr/>
                <p:nvPr/>
              </p:nvSpPr>
              <p:spPr>
                <a:xfrm>
                  <a:off x="5971118" y="3222316"/>
                  <a:ext cx="29634" cy="26671"/>
                </a:xfrm>
                <a:custGeom>
                  <a:avLst/>
                  <a:gdLst>
                    <a:gd name="connsiteX0" fmla="*/ 29536 w 29634"/>
                    <a:gd name="connsiteY0" fmla="*/ 25899 h 26671"/>
                    <a:gd name="connsiteX1" fmla="*/ 15439 w 29634"/>
                    <a:gd name="connsiteY1" fmla="*/ 14374 h 26671"/>
                    <a:gd name="connsiteX2" fmla="*/ 2390 w 29634"/>
                    <a:gd name="connsiteY2" fmla="*/ 277 h 26671"/>
                    <a:gd name="connsiteX3" fmla="*/ 199 w 29634"/>
                    <a:gd name="connsiteY3" fmla="*/ 1420 h 26671"/>
                    <a:gd name="connsiteX4" fmla="*/ 28965 w 29634"/>
                    <a:gd name="connsiteY4" fmla="*/ 26661 h 26671"/>
                    <a:gd name="connsiteX5" fmla="*/ 29536 w 29634"/>
                    <a:gd name="connsiteY5" fmla="*/ 25899 h 26671"/>
                    <a:gd name="connsiteX6" fmla="*/ 29536 w 29634"/>
                    <a:gd name="connsiteY6" fmla="*/ 25899 h 2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634" h="26671">
                      <a:moveTo>
                        <a:pt x="29536" y="25899"/>
                      </a:moveTo>
                      <a:cubicBezTo>
                        <a:pt x="25726" y="21137"/>
                        <a:pt x="20487" y="17803"/>
                        <a:pt x="15439" y="14374"/>
                      </a:cubicBezTo>
                      <a:cubicBezTo>
                        <a:pt x="9819" y="10469"/>
                        <a:pt x="7438" y="4468"/>
                        <a:pt x="2390" y="277"/>
                      </a:cubicBezTo>
                      <a:cubicBezTo>
                        <a:pt x="1437" y="-485"/>
                        <a:pt x="390" y="467"/>
                        <a:pt x="199" y="1420"/>
                      </a:cubicBezTo>
                      <a:cubicBezTo>
                        <a:pt x="-2277" y="15041"/>
                        <a:pt x="18963" y="23613"/>
                        <a:pt x="28965" y="26661"/>
                      </a:cubicBezTo>
                      <a:cubicBezTo>
                        <a:pt x="29441" y="26756"/>
                        <a:pt x="29822" y="26185"/>
                        <a:pt x="29536" y="25899"/>
                      </a:cubicBezTo>
                      <a:lnTo>
                        <a:pt x="29536" y="2589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60" name="Freeform: Shape 731">
                  <a:extLst>
                    <a:ext uri="{FF2B5EF4-FFF2-40B4-BE49-F238E27FC236}">
                      <a16:creationId xmlns:a16="http://schemas.microsoft.com/office/drawing/2014/main" id="{8A9775D8-86BA-4C3E-9074-45BE943CAD4B}"/>
                    </a:ext>
                  </a:extLst>
                </p:cNvPr>
                <p:cNvSpPr/>
                <p:nvPr/>
              </p:nvSpPr>
              <p:spPr>
                <a:xfrm>
                  <a:off x="6008719" y="3164286"/>
                  <a:ext cx="24515" cy="104369"/>
                </a:xfrm>
                <a:custGeom>
                  <a:avLst/>
                  <a:gdLst>
                    <a:gd name="connsiteX0" fmla="*/ 22986 w 24515"/>
                    <a:gd name="connsiteY0" fmla="*/ 395 h 104369"/>
                    <a:gd name="connsiteX1" fmla="*/ 3365 w 24515"/>
                    <a:gd name="connsiteY1" fmla="*/ 44210 h 104369"/>
                    <a:gd name="connsiteX2" fmla="*/ 126 w 24515"/>
                    <a:gd name="connsiteY2" fmla="*/ 99931 h 104369"/>
                    <a:gd name="connsiteX3" fmla="*/ 6318 w 24515"/>
                    <a:gd name="connsiteY3" fmla="*/ 102979 h 104369"/>
                    <a:gd name="connsiteX4" fmla="*/ 11175 w 24515"/>
                    <a:gd name="connsiteY4" fmla="*/ 70403 h 104369"/>
                    <a:gd name="connsiteX5" fmla="*/ 24415 w 24515"/>
                    <a:gd name="connsiteY5" fmla="*/ 1347 h 104369"/>
                    <a:gd name="connsiteX6" fmla="*/ 22986 w 24515"/>
                    <a:gd name="connsiteY6" fmla="*/ 395 h 104369"/>
                    <a:gd name="connsiteX7" fmla="*/ 22986 w 24515"/>
                    <a:gd name="connsiteY7" fmla="*/ 395 h 104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15" h="104369">
                      <a:moveTo>
                        <a:pt x="22986" y="395"/>
                      </a:moveTo>
                      <a:cubicBezTo>
                        <a:pt x="13080" y="14301"/>
                        <a:pt x="6508" y="27350"/>
                        <a:pt x="3365" y="44210"/>
                      </a:cubicBezTo>
                      <a:cubicBezTo>
                        <a:pt x="-64" y="62688"/>
                        <a:pt x="4794" y="81262"/>
                        <a:pt x="126" y="99931"/>
                      </a:cubicBezTo>
                      <a:cubicBezTo>
                        <a:pt x="-826" y="103836"/>
                        <a:pt x="3841" y="105932"/>
                        <a:pt x="6318" y="102979"/>
                      </a:cubicBezTo>
                      <a:cubicBezTo>
                        <a:pt x="13366" y="94597"/>
                        <a:pt x="12795" y="80881"/>
                        <a:pt x="11175" y="70403"/>
                      </a:cubicBezTo>
                      <a:cubicBezTo>
                        <a:pt x="7556" y="45829"/>
                        <a:pt x="12509" y="23159"/>
                        <a:pt x="24415" y="1347"/>
                      </a:cubicBezTo>
                      <a:cubicBezTo>
                        <a:pt x="24891" y="395"/>
                        <a:pt x="23558" y="-558"/>
                        <a:pt x="22986" y="395"/>
                      </a:cubicBezTo>
                      <a:lnTo>
                        <a:pt x="22986" y="395"/>
                      </a:lnTo>
                      <a:close/>
                    </a:path>
                  </a:pathLst>
                </a:custGeom>
                <a:solidFill>
                  <a:srgbClr val="47A5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491" name="Graphic 293">
              <a:extLst>
                <a:ext uri="{FF2B5EF4-FFF2-40B4-BE49-F238E27FC236}">
                  <a16:creationId xmlns:a16="http://schemas.microsoft.com/office/drawing/2014/main" id="{F60923FD-866B-480B-9C12-5DFF49CA5FBC}"/>
                </a:ext>
              </a:extLst>
            </p:cNvPr>
            <p:cNvGrpSpPr/>
            <p:nvPr/>
          </p:nvGrpSpPr>
          <p:grpSpPr>
            <a:xfrm>
              <a:off x="5779138" y="3065713"/>
              <a:ext cx="268458" cy="329735"/>
              <a:chOff x="5779138" y="3065713"/>
              <a:chExt cx="268458" cy="329735"/>
            </a:xfrm>
          </p:grpSpPr>
          <p:sp>
            <p:nvSpPr>
              <p:cNvPr id="507" name="Freeform: Shape 678">
                <a:extLst>
                  <a:ext uri="{FF2B5EF4-FFF2-40B4-BE49-F238E27FC236}">
                    <a16:creationId xmlns:a16="http://schemas.microsoft.com/office/drawing/2014/main" id="{6642B7C0-05CA-47B5-B13A-2341BA0F1E82}"/>
                  </a:ext>
                </a:extLst>
              </p:cNvPr>
              <p:cNvSpPr/>
              <p:nvPr/>
            </p:nvSpPr>
            <p:spPr>
              <a:xfrm>
                <a:off x="5792723" y="3069621"/>
                <a:ext cx="246316" cy="319537"/>
              </a:xfrm>
              <a:custGeom>
                <a:avLst/>
                <a:gdLst>
                  <a:gd name="connsiteX0" fmla="*/ 29909 w 246316"/>
                  <a:gd name="connsiteY0" fmla="*/ 41434 h 319537"/>
                  <a:gd name="connsiteX1" fmla="*/ 9239 w 246316"/>
                  <a:gd name="connsiteY1" fmla="*/ 21812 h 319537"/>
                  <a:gd name="connsiteX2" fmla="*/ 46673 w 246316"/>
                  <a:gd name="connsiteY2" fmla="*/ 33814 h 319537"/>
                  <a:gd name="connsiteX3" fmla="*/ 52864 w 246316"/>
                  <a:gd name="connsiteY3" fmla="*/ 0 h 319537"/>
                  <a:gd name="connsiteX4" fmla="*/ 76010 w 246316"/>
                  <a:gd name="connsiteY4" fmla="*/ 40195 h 319537"/>
                  <a:gd name="connsiteX5" fmla="*/ 78486 w 246316"/>
                  <a:gd name="connsiteY5" fmla="*/ 23527 h 319537"/>
                  <a:gd name="connsiteX6" fmla="*/ 88487 w 246316"/>
                  <a:gd name="connsiteY6" fmla="*/ 34195 h 319537"/>
                  <a:gd name="connsiteX7" fmla="*/ 99251 w 246316"/>
                  <a:gd name="connsiteY7" fmla="*/ 18669 h 319537"/>
                  <a:gd name="connsiteX8" fmla="*/ 112109 w 246316"/>
                  <a:gd name="connsiteY8" fmla="*/ 37338 h 319537"/>
                  <a:gd name="connsiteX9" fmla="*/ 116586 w 246316"/>
                  <a:gd name="connsiteY9" fmla="*/ 42386 h 319537"/>
                  <a:gd name="connsiteX10" fmla="*/ 127635 w 246316"/>
                  <a:gd name="connsiteY10" fmla="*/ 45815 h 319537"/>
                  <a:gd name="connsiteX11" fmla="*/ 133064 w 246316"/>
                  <a:gd name="connsiteY11" fmla="*/ 54483 h 319537"/>
                  <a:gd name="connsiteX12" fmla="*/ 141637 w 246316"/>
                  <a:gd name="connsiteY12" fmla="*/ 20479 h 319537"/>
                  <a:gd name="connsiteX13" fmla="*/ 150781 w 246316"/>
                  <a:gd name="connsiteY13" fmla="*/ 53721 h 319537"/>
                  <a:gd name="connsiteX14" fmla="*/ 155258 w 246316"/>
                  <a:gd name="connsiteY14" fmla="*/ 46387 h 319537"/>
                  <a:gd name="connsiteX15" fmla="*/ 164973 w 246316"/>
                  <a:gd name="connsiteY15" fmla="*/ 60674 h 319537"/>
                  <a:gd name="connsiteX16" fmla="*/ 177927 w 246316"/>
                  <a:gd name="connsiteY16" fmla="*/ 57722 h 319537"/>
                  <a:gd name="connsiteX17" fmla="*/ 181261 w 246316"/>
                  <a:gd name="connsiteY17" fmla="*/ 70580 h 319537"/>
                  <a:gd name="connsiteX18" fmla="*/ 204883 w 246316"/>
                  <a:gd name="connsiteY18" fmla="*/ 77724 h 319537"/>
                  <a:gd name="connsiteX19" fmla="*/ 190405 w 246316"/>
                  <a:gd name="connsiteY19" fmla="*/ 92297 h 319537"/>
                  <a:gd name="connsiteX20" fmla="*/ 189833 w 246316"/>
                  <a:gd name="connsiteY20" fmla="*/ 100298 h 319537"/>
                  <a:gd name="connsiteX21" fmla="*/ 195739 w 246316"/>
                  <a:gd name="connsiteY21" fmla="*/ 126683 h 319537"/>
                  <a:gd name="connsiteX22" fmla="*/ 203930 w 246316"/>
                  <a:gd name="connsiteY22" fmla="*/ 106013 h 319537"/>
                  <a:gd name="connsiteX23" fmla="*/ 201359 w 246316"/>
                  <a:gd name="connsiteY23" fmla="*/ 156972 h 319537"/>
                  <a:gd name="connsiteX24" fmla="*/ 222028 w 246316"/>
                  <a:gd name="connsiteY24" fmla="*/ 140970 h 319537"/>
                  <a:gd name="connsiteX25" fmla="*/ 216313 w 246316"/>
                  <a:gd name="connsiteY25" fmla="*/ 162497 h 319537"/>
                  <a:gd name="connsiteX26" fmla="*/ 216027 w 246316"/>
                  <a:gd name="connsiteY26" fmla="*/ 172498 h 319537"/>
                  <a:gd name="connsiteX27" fmla="*/ 246317 w 246316"/>
                  <a:gd name="connsiteY27" fmla="*/ 180403 h 319537"/>
                  <a:gd name="connsiteX28" fmla="*/ 226886 w 246316"/>
                  <a:gd name="connsiteY28" fmla="*/ 210407 h 319537"/>
                  <a:gd name="connsiteX29" fmla="*/ 201644 w 246316"/>
                  <a:gd name="connsiteY29" fmla="*/ 235268 h 319537"/>
                  <a:gd name="connsiteX30" fmla="*/ 203835 w 246316"/>
                  <a:gd name="connsiteY30" fmla="*/ 277940 h 319537"/>
                  <a:gd name="connsiteX31" fmla="*/ 198882 w 246316"/>
                  <a:gd name="connsiteY31" fmla="*/ 309563 h 319537"/>
                  <a:gd name="connsiteX32" fmla="*/ 194215 w 246316"/>
                  <a:gd name="connsiteY32" fmla="*/ 318897 h 319537"/>
                  <a:gd name="connsiteX33" fmla="*/ 183261 w 246316"/>
                  <a:gd name="connsiteY33" fmla="*/ 310896 h 319537"/>
                  <a:gd name="connsiteX34" fmla="*/ 187071 w 246316"/>
                  <a:gd name="connsiteY34" fmla="*/ 295466 h 319537"/>
                  <a:gd name="connsiteX35" fmla="*/ 176308 w 246316"/>
                  <a:gd name="connsiteY35" fmla="*/ 248412 h 319537"/>
                  <a:gd name="connsiteX36" fmla="*/ 112490 w 246316"/>
                  <a:gd name="connsiteY36" fmla="*/ 260604 h 319537"/>
                  <a:gd name="connsiteX37" fmla="*/ 129921 w 246316"/>
                  <a:gd name="connsiteY37" fmla="*/ 248984 h 319537"/>
                  <a:gd name="connsiteX38" fmla="*/ 78200 w 246316"/>
                  <a:gd name="connsiteY38" fmla="*/ 240983 h 319537"/>
                  <a:gd name="connsiteX39" fmla="*/ 120206 w 246316"/>
                  <a:gd name="connsiteY39" fmla="*/ 230600 h 319537"/>
                  <a:gd name="connsiteX40" fmla="*/ 90202 w 246316"/>
                  <a:gd name="connsiteY40" fmla="*/ 214313 h 319537"/>
                  <a:gd name="connsiteX41" fmla="*/ 94774 w 246316"/>
                  <a:gd name="connsiteY41" fmla="*/ 171736 h 319537"/>
                  <a:gd name="connsiteX42" fmla="*/ 85820 w 246316"/>
                  <a:gd name="connsiteY42" fmla="*/ 153448 h 319537"/>
                  <a:gd name="connsiteX43" fmla="*/ 68485 w 246316"/>
                  <a:gd name="connsiteY43" fmla="*/ 125349 h 319537"/>
                  <a:gd name="connsiteX44" fmla="*/ 83439 w 246316"/>
                  <a:gd name="connsiteY44" fmla="*/ 124301 h 319537"/>
                  <a:gd name="connsiteX45" fmla="*/ 24860 w 246316"/>
                  <a:gd name="connsiteY45" fmla="*/ 63341 h 319537"/>
                  <a:gd name="connsiteX46" fmla="*/ 32766 w 246316"/>
                  <a:gd name="connsiteY46" fmla="*/ 54769 h 319537"/>
                  <a:gd name="connsiteX47" fmla="*/ 0 w 246316"/>
                  <a:gd name="connsiteY47" fmla="*/ 51911 h 319537"/>
                  <a:gd name="connsiteX48" fmla="*/ 29909 w 246316"/>
                  <a:gd name="connsiteY48" fmla="*/ 41434 h 31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46316" h="319537">
                    <a:moveTo>
                      <a:pt x="29909" y="41434"/>
                    </a:moveTo>
                    <a:cubicBezTo>
                      <a:pt x="25051" y="33147"/>
                      <a:pt x="17812" y="26289"/>
                      <a:pt x="9239" y="21812"/>
                    </a:cubicBezTo>
                    <a:cubicBezTo>
                      <a:pt x="22574" y="21908"/>
                      <a:pt x="35719" y="26194"/>
                      <a:pt x="46673" y="33814"/>
                    </a:cubicBezTo>
                    <a:cubicBezTo>
                      <a:pt x="44482" y="22289"/>
                      <a:pt x="46673" y="10001"/>
                      <a:pt x="52864" y="0"/>
                    </a:cubicBezTo>
                    <a:cubicBezTo>
                      <a:pt x="66389" y="8287"/>
                      <a:pt x="71628" y="24955"/>
                      <a:pt x="76010" y="40195"/>
                    </a:cubicBezTo>
                    <a:cubicBezTo>
                      <a:pt x="76867" y="34671"/>
                      <a:pt x="77629" y="29051"/>
                      <a:pt x="78486" y="23527"/>
                    </a:cubicBezTo>
                    <a:cubicBezTo>
                      <a:pt x="82296" y="26575"/>
                      <a:pt x="85725" y="30194"/>
                      <a:pt x="88487" y="34195"/>
                    </a:cubicBezTo>
                    <a:cubicBezTo>
                      <a:pt x="93059" y="29813"/>
                      <a:pt x="96679" y="24479"/>
                      <a:pt x="99251" y="18669"/>
                    </a:cubicBezTo>
                    <a:cubicBezTo>
                      <a:pt x="103537" y="24860"/>
                      <a:pt x="107823" y="31147"/>
                      <a:pt x="112109" y="37338"/>
                    </a:cubicBezTo>
                    <a:cubicBezTo>
                      <a:pt x="113348" y="39243"/>
                      <a:pt x="114681" y="41148"/>
                      <a:pt x="116586" y="42386"/>
                    </a:cubicBezTo>
                    <a:cubicBezTo>
                      <a:pt x="119825" y="44577"/>
                      <a:pt x="124016" y="44577"/>
                      <a:pt x="127635" y="45815"/>
                    </a:cubicBezTo>
                    <a:cubicBezTo>
                      <a:pt x="131350" y="47054"/>
                      <a:pt x="134779" y="51054"/>
                      <a:pt x="133064" y="54483"/>
                    </a:cubicBezTo>
                    <a:cubicBezTo>
                      <a:pt x="135922" y="43148"/>
                      <a:pt x="138779" y="31814"/>
                      <a:pt x="141637" y="20479"/>
                    </a:cubicBezTo>
                    <a:cubicBezTo>
                      <a:pt x="147542" y="30480"/>
                      <a:pt x="150781" y="42101"/>
                      <a:pt x="150781" y="53721"/>
                    </a:cubicBezTo>
                    <a:cubicBezTo>
                      <a:pt x="152305" y="51245"/>
                      <a:pt x="153734" y="48863"/>
                      <a:pt x="155258" y="46387"/>
                    </a:cubicBezTo>
                    <a:cubicBezTo>
                      <a:pt x="156591" y="52102"/>
                      <a:pt x="160115" y="57341"/>
                      <a:pt x="164973" y="60674"/>
                    </a:cubicBezTo>
                    <a:cubicBezTo>
                      <a:pt x="167640" y="56579"/>
                      <a:pt x="173736" y="55150"/>
                      <a:pt x="177927" y="57722"/>
                    </a:cubicBezTo>
                    <a:cubicBezTo>
                      <a:pt x="182118" y="60293"/>
                      <a:pt x="183642" y="66389"/>
                      <a:pt x="181261" y="70580"/>
                    </a:cubicBezTo>
                    <a:cubicBezTo>
                      <a:pt x="189643" y="69056"/>
                      <a:pt x="198692" y="71723"/>
                      <a:pt x="204883" y="77724"/>
                    </a:cubicBezTo>
                    <a:cubicBezTo>
                      <a:pt x="202025" y="84106"/>
                      <a:pt x="192977" y="85820"/>
                      <a:pt x="190405" y="92297"/>
                    </a:cubicBezTo>
                    <a:cubicBezTo>
                      <a:pt x="189357" y="94774"/>
                      <a:pt x="189548" y="97631"/>
                      <a:pt x="189833" y="100298"/>
                    </a:cubicBezTo>
                    <a:cubicBezTo>
                      <a:pt x="190786" y="109252"/>
                      <a:pt x="192786" y="118205"/>
                      <a:pt x="195739" y="126683"/>
                    </a:cubicBezTo>
                    <a:cubicBezTo>
                      <a:pt x="200025" y="120491"/>
                      <a:pt x="202883" y="113348"/>
                      <a:pt x="203930" y="106013"/>
                    </a:cubicBezTo>
                    <a:cubicBezTo>
                      <a:pt x="213265" y="120968"/>
                      <a:pt x="207455" y="140399"/>
                      <a:pt x="201359" y="156972"/>
                    </a:cubicBezTo>
                    <a:cubicBezTo>
                      <a:pt x="208217" y="151638"/>
                      <a:pt x="215170" y="146304"/>
                      <a:pt x="222028" y="140970"/>
                    </a:cubicBezTo>
                    <a:cubicBezTo>
                      <a:pt x="220123" y="148114"/>
                      <a:pt x="218218" y="155353"/>
                      <a:pt x="216313" y="162497"/>
                    </a:cubicBezTo>
                    <a:cubicBezTo>
                      <a:pt x="215456" y="165830"/>
                      <a:pt x="214598" y="169355"/>
                      <a:pt x="216027" y="172498"/>
                    </a:cubicBezTo>
                    <a:cubicBezTo>
                      <a:pt x="220504" y="182499"/>
                      <a:pt x="237839" y="173355"/>
                      <a:pt x="246317" y="180403"/>
                    </a:cubicBezTo>
                    <a:cubicBezTo>
                      <a:pt x="237077" y="188024"/>
                      <a:pt x="233077" y="200120"/>
                      <a:pt x="226886" y="210407"/>
                    </a:cubicBezTo>
                    <a:cubicBezTo>
                      <a:pt x="220694" y="220599"/>
                      <a:pt x="211931" y="229267"/>
                      <a:pt x="201644" y="235268"/>
                    </a:cubicBezTo>
                    <a:cubicBezTo>
                      <a:pt x="208121" y="248222"/>
                      <a:pt x="206121" y="263652"/>
                      <a:pt x="203835" y="277940"/>
                    </a:cubicBezTo>
                    <a:cubicBezTo>
                      <a:pt x="202216" y="288512"/>
                      <a:pt x="200501" y="298990"/>
                      <a:pt x="198882" y="309563"/>
                    </a:cubicBezTo>
                    <a:cubicBezTo>
                      <a:pt x="198311" y="313182"/>
                      <a:pt x="197453" y="317183"/>
                      <a:pt x="194215" y="318897"/>
                    </a:cubicBezTo>
                    <a:cubicBezTo>
                      <a:pt x="189452" y="321373"/>
                      <a:pt x="183737" y="316230"/>
                      <a:pt x="183261" y="310896"/>
                    </a:cubicBezTo>
                    <a:cubicBezTo>
                      <a:pt x="182690" y="305562"/>
                      <a:pt x="185357" y="300514"/>
                      <a:pt x="187071" y="295466"/>
                    </a:cubicBezTo>
                    <a:cubicBezTo>
                      <a:pt x="192500" y="279464"/>
                      <a:pt x="188119" y="260509"/>
                      <a:pt x="176308" y="248412"/>
                    </a:cubicBezTo>
                    <a:cubicBezTo>
                      <a:pt x="157258" y="259556"/>
                      <a:pt x="134303" y="263938"/>
                      <a:pt x="112490" y="260604"/>
                    </a:cubicBezTo>
                    <a:cubicBezTo>
                      <a:pt x="118301" y="256699"/>
                      <a:pt x="124111" y="252889"/>
                      <a:pt x="129921" y="248984"/>
                    </a:cubicBezTo>
                    <a:cubicBezTo>
                      <a:pt x="112681" y="254413"/>
                      <a:pt x="92964" y="251365"/>
                      <a:pt x="78200" y="240983"/>
                    </a:cubicBezTo>
                    <a:cubicBezTo>
                      <a:pt x="92869" y="242888"/>
                      <a:pt x="108109" y="239078"/>
                      <a:pt x="120206" y="230600"/>
                    </a:cubicBezTo>
                    <a:cubicBezTo>
                      <a:pt x="109823" y="225933"/>
                      <a:pt x="99822" y="220504"/>
                      <a:pt x="90202" y="214313"/>
                    </a:cubicBezTo>
                    <a:cubicBezTo>
                      <a:pt x="92774" y="209550"/>
                      <a:pt x="91345" y="177641"/>
                      <a:pt x="94774" y="171736"/>
                    </a:cubicBezTo>
                    <a:cubicBezTo>
                      <a:pt x="100013" y="173546"/>
                      <a:pt x="96965" y="156877"/>
                      <a:pt x="85820" y="153448"/>
                    </a:cubicBezTo>
                    <a:cubicBezTo>
                      <a:pt x="92297" y="149447"/>
                      <a:pt x="83630" y="130588"/>
                      <a:pt x="68485" y="125349"/>
                    </a:cubicBezTo>
                    <a:cubicBezTo>
                      <a:pt x="71057" y="120491"/>
                      <a:pt x="78391" y="122015"/>
                      <a:pt x="83439" y="124301"/>
                    </a:cubicBezTo>
                    <a:cubicBezTo>
                      <a:pt x="91059" y="127635"/>
                      <a:pt x="54007" y="72866"/>
                      <a:pt x="24860" y="63341"/>
                    </a:cubicBezTo>
                    <a:cubicBezTo>
                      <a:pt x="27527" y="60484"/>
                      <a:pt x="30194" y="57626"/>
                      <a:pt x="32766" y="54769"/>
                    </a:cubicBezTo>
                    <a:cubicBezTo>
                      <a:pt x="21717" y="53912"/>
                      <a:pt x="10859" y="52959"/>
                      <a:pt x="0" y="51911"/>
                    </a:cubicBezTo>
                    <a:cubicBezTo>
                      <a:pt x="9049" y="46292"/>
                      <a:pt x="19336" y="42672"/>
                      <a:pt x="29909" y="41434"/>
                    </a:cubicBezTo>
                    <a:close/>
                  </a:path>
                </a:pathLst>
              </a:custGeom>
              <a:solidFill>
                <a:srgbClr val="C9DB40">
                  <a:alpha val="48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508" name="Graphic 293">
                <a:extLst>
                  <a:ext uri="{FF2B5EF4-FFF2-40B4-BE49-F238E27FC236}">
                    <a16:creationId xmlns:a16="http://schemas.microsoft.com/office/drawing/2014/main" id="{5F2D6728-D095-40FF-8456-36B655F99A24}"/>
                  </a:ext>
                </a:extLst>
              </p:cNvPr>
              <p:cNvGrpSpPr/>
              <p:nvPr/>
            </p:nvGrpSpPr>
            <p:grpSpPr>
              <a:xfrm>
                <a:off x="5779138" y="3065713"/>
                <a:ext cx="268458" cy="329735"/>
                <a:chOff x="5779138" y="3065713"/>
                <a:chExt cx="268458" cy="329735"/>
              </a:xfrm>
            </p:grpSpPr>
            <p:sp>
              <p:nvSpPr>
                <p:cNvPr id="509" name="Freeform: Shape 680">
                  <a:extLst>
                    <a:ext uri="{FF2B5EF4-FFF2-40B4-BE49-F238E27FC236}">
                      <a16:creationId xmlns:a16="http://schemas.microsoft.com/office/drawing/2014/main" id="{83B2C0B5-830C-4FF6-80A7-E3BE9D8AF2E0}"/>
                    </a:ext>
                  </a:extLst>
                </p:cNvPr>
                <p:cNvSpPr/>
                <p:nvPr/>
              </p:nvSpPr>
              <p:spPr>
                <a:xfrm>
                  <a:off x="5792723" y="3069621"/>
                  <a:ext cx="246316" cy="319537"/>
                </a:xfrm>
                <a:custGeom>
                  <a:avLst/>
                  <a:gdLst>
                    <a:gd name="connsiteX0" fmla="*/ 29909 w 246316"/>
                    <a:gd name="connsiteY0" fmla="*/ 41434 h 319537"/>
                    <a:gd name="connsiteX1" fmla="*/ 9239 w 246316"/>
                    <a:gd name="connsiteY1" fmla="*/ 21812 h 319537"/>
                    <a:gd name="connsiteX2" fmla="*/ 31337 w 246316"/>
                    <a:gd name="connsiteY2" fmla="*/ 12192 h 319537"/>
                    <a:gd name="connsiteX3" fmla="*/ 52864 w 246316"/>
                    <a:gd name="connsiteY3" fmla="*/ 0 h 319537"/>
                    <a:gd name="connsiteX4" fmla="*/ 76010 w 246316"/>
                    <a:gd name="connsiteY4" fmla="*/ 40195 h 319537"/>
                    <a:gd name="connsiteX5" fmla="*/ 78486 w 246316"/>
                    <a:gd name="connsiteY5" fmla="*/ 23527 h 319537"/>
                    <a:gd name="connsiteX6" fmla="*/ 88487 w 246316"/>
                    <a:gd name="connsiteY6" fmla="*/ 34195 h 319537"/>
                    <a:gd name="connsiteX7" fmla="*/ 99251 w 246316"/>
                    <a:gd name="connsiteY7" fmla="*/ 18669 h 319537"/>
                    <a:gd name="connsiteX8" fmla="*/ 112109 w 246316"/>
                    <a:gd name="connsiteY8" fmla="*/ 37338 h 319537"/>
                    <a:gd name="connsiteX9" fmla="*/ 116586 w 246316"/>
                    <a:gd name="connsiteY9" fmla="*/ 42386 h 319537"/>
                    <a:gd name="connsiteX10" fmla="*/ 127635 w 246316"/>
                    <a:gd name="connsiteY10" fmla="*/ 45815 h 319537"/>
                    <a:gd name="connsiteX11" fmla="*/ 133064 w 246316"/>
                    <a:gd name="connsiteY11" fmla="*/ 54483 h 319537"/>
                    <a:gd name="connsiteX12" fmla="*/ 141637 w 246316"/>
                    <a:gd name="connsiteY12" fmla="*/ 20479 h 319537"/>
                    <a:gd name="connsiteX13" fmla="*/ 150781 w 246316"/>
                    <a:gd name="connsiteY13" fmla="*/ 53721 h 319537"/>
                    <a:gd name="connsiteX14" fmla="*/ 155258 w 246316"/>
                    <a:gd name="connsiteY14" fmla="*/ 46387 h 319537"/>
                    <a:gd name="connsiteX15" fmla="*/ 164973 w 246316"/>
                    <a:gd name="connsiteY15" fmla="*/ 60674 h 319537"/>
                    <a:gd name="connsiteX16" fmla="*/ 177927 w 246316"/>
                    <a:gd name="connsiteY16" fmla="*/ 57722 h 319537"/>
                    <a:gd name="connsiteX17" fmla="*/ 181261 w 246316"/>
                    <a:gd name="connsiteY17" fmla="*/ 70580 h 319537"/>
                    <a:gd name="connsiteX18" fmla="*/ 204883 w 246316"/>
                    <a:gd name="connsiteY18" fmla="*/ 77724 h 319537"/>
                    <a:gd name="connsiteX19" fmla="*/ 190405 w 246316"/>
                    <a:gd name="connsiteY19" fmla="*/ 92297 h 319537"/>
                    <a:gd name="connsiteX20" fmla="*/ 189833 w 246316"/>
                    <a:gd name="connsiteY20" fmla="*/ 100298 h 319537"/>
                    <a:gd name="connsiteX21" fmla="*/ 195739 w 246316"/>
                    <a:gd name="connsiteY21" fmla="*/ 126683 h 319537"/>
                    <a:gd name="connsiteX22" fmla="*/ 203930 w 246316"/>
                    <a:gd name="connsiteY22" fmla="*/ 106013 h 319537"/>
                    <a:gd name="connsiteX23" fmla="*/ 201359 w 246316"/>
                    <a:gd name="connsiteY23" fmla="*/ 156972 h 319537"/>
                    <a:gd name="connsiteX24" fmla="*/ 222028 w 246316"/>
                    <a:gd name="connsiteY24" fmla="*/ 140970 h 319537"/>
                    <a:gd name="connsiteX25" fmla="*/ 216313 w 246316"/>
                    <a:gd name="connsiteY25" fmla="*/ 162497 h 319537"/>
                    <a:gd name="connsiteX26" fmla="*/ 225076 w 246316"/>
                    <a:gd name="connsiteY26" fmla="*/ 171069 h 319537"/>
                    <a:gd name="connsiteX27" fmla="*/ 246317 w 246316"/>
                    <a:gd name="connsiteY27" fmla="*/ 180403 h 319537"/>
                    <a:gd name="connsiteX28" fmla="*/ 226886 w 246316"/>
                    <a:gd name="connsiteY28" fmla="*/ 210407 h 319537"/>
                    <a:gd name="connsiteX29" fmla="*/ 201644 w 246316"/>
                    <a:gd name="connsiteY29" fmla="*/ 235268 h 319537"/>
                    <a:gd name="connsiteX30" fmla="*/ 203835 w 246316"/>
                    <a:gd name="connsiteY30" fmla="*/ 277940 h 319537"/>
                    <a:gd name="connsiteX31" fmla="*/ 198882 w 246316"/>
                    <a:gd name="connsiteY31" fmla="*/ 309563 h 319537"/>
                    <a:gd name="connsiteX32" fmla="*/ 194215 w 246316"/>
                    <a:gd name="connsiteY32" fmla="*/ 318897 h 319537"/>
                    <a:gd name="connsiteX33" fmla="*/ 183261 w 246316"/>
                    <a:gd name="connsiteY33" fmla="*/ 310896 h 319537"/>
                    <a:gd name="connsiteX34" fmla="*/ 187071 w 246316"/>
                    <a:gd name="connsiteY34" fmla="*/ 295466 h 319537"/>
                    <a:gd name="connsiteX35" fmla="*/ 176308 w 246316"/>
                    <a:gd name="connsiteY35" fmla="*/ 248412 h 319537"/>
                    <a:gd name="connsiteX36" fmla="*/ 112490 w 246316"/>
                    <a:gd name="connsiteY36" fmla="*/ 260604 h 319537"/>
                    <a:gd name="connsiteX37" fmla="*/ 129921 w 246316"/>
                    <a:gd name="connsiteY37" fmla="*/ 248984 h 319537"/>
                    <a:gd name="connsiteX38" fmla="*/ 78200 w 246316"/>
                    <a:gd name="connsiteY38" fmla="*/ 240983 h 319537"/>
                    <a:gd name="connsiteX39" fmla="*/ 120206 w 246316"/>
                    <a:gd name="connsiteY39" fmla="*/ 230600 h 319537"/>
                    <a:gd name="connsiteX40" fmla="*/ 90202 w 246316"/>
                    <a:gd name="connsiteY40" fmla="*/ 214313 h 319537"/>
                    <a:gd name="connsiteX41" fmla="*/ 104680 w 246316"/>
                    <a:gd name="connsiteY41" fmla="*/ 207836 h 319537"/>
                    <a:gd name="connsiteX42" fmla="*/ 101441 w 246316"/>
                    <a:gd name="connsiteY42" fmla="*/ 189738 h 319537"/>
                    <a:gd name="connsiteX43" fmla="*/ 94774 w 246316"/>
                    <a:gd name="connsiteY43" fmla="*/ 171736 h 319537"/>
                    <a:gd name="connsiteX44" fmla="*/ 110490 w 246316"/>
                    <a:gd name="connsiteY44" fmla="*/ 177070 h 319537"/>
                    <a:gd name="connsiteX45" fmla="*/ 116395 w 246316"/>
                    <a:gd name="connsiteY45" fmla="*/ 169831 h 319537"/>
                    <a:gd name="connsiteX46" fmla="*/ 85916 w 246316"/>
                    <a:gd name="connsiteY46" fmla="*/ 153448 h 319537"/>
                    <a:gd name="connsiteX47" fmla="*/ 107918 w 246316"/>
                    <a:gd name="connsiteY47" fmla="*/ 152305 h 319537"/>
                    <a:gd name="connsiteX48" fmla="*/ 68580 w 246316"/>
                    <a:gd name="connsiteY48" fmla="*/ 125349 h 319537"/>
                    <a:gd name="connsiteX49" fmla="*/ 83534 w 246316"/>
                    <a:gd name="connsiteY49" fmla="*/ 124301 h 319537"/>
                    <a:gd name="connsiteX50" fmla="*/ 106299 w 246316"/>
                    <a:gd name="connsiteY50" fmla="*/ 134398 h 319537"/>
                    <a:gd name="connsiteX51" fmla="*/ 99346 w 246316"/>
                    <a:gd name="connsiteY51" fmla="*/ 115157 h 319537"/>
                    <a:gd name="connsiteX52" fmla="*/ 24955 w 246316"/>
                    <a:gd name="connsiteY52" fmla="*/ 63341 h 319537"/>
                    <a:gd name="connsiteX53" fmla="*/ 32861 w 246316"/>
                    <a:gd name="connsiteY53" fmla="*/ 54769 h 319537"/>
                    <a:gd name="connsiteX54" fmla="*/ 0 w 246316"/>
                    <a:gd name="connsiteY54" fmla="*/ 51911 h 319537"/>
                    <a:gd name="connsiteX55" fmla="*/ 29909 w 246316"/>
                    <a:gd name="connsiteY55" fmla="*/ 41434 h 31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246316" h="319537">
                      <a:moveTo>
                        <a:pt x="29909" y="41434"/>
                      </a:moveTo>
                      <a:cubicBezTo>
                        <a:pt x="25051" y="33147"/>
                        <a:pt x="17812" y="26289"/>
                        <a:pt x="9239" y="21812"/>
                      </a:cubicBezTo>
                      <a:cubicBezTo>
                        <a:pt x="21527" y="21241"/>
                        <a:pt x="20193" y="19431"/>
                        <a:pt x="31337" y="12192"/>
                      </a:cubicBezTo>
                      <a:cubicBezTo>
                        <a:pt x="41148" y="5810"/>
                        <a:pt x="46673" y="10001"/>
                        <a:pt x="52864" y="0"/>
                      </a:cubicBezTo>
                      <a:cubicBezTo>
                        <a:pt x="66389" y="8287"/>
                        <a:pt x="71628" y="24955"/>
                        <a:pt x="76010" y="40195"/>
                      </a:cubicBezTo>
                      <a:cubicBezTo>
                        <a:pt x="76867" y="34671"/>
                        <a:pt x="77629" y="29051"/>
                        <a:pt x="78486" y="23527"/>
                      </a:cubicBezTo>
                      <a:cubicBezTo>
                        <a:pt x="82296" y="26575"/>
                        <a:pt x="85725" y="30194"/>
                        <a:pt x="88487" y="34195"/>
                      </a:cubicBezTo>
                      <a:cubicBezTo>
                        <a:pt x="93059" y="29813"/>
                        <a:pt x="96679" y="24479"/>
                        <a:pt x="99251" y="18669"/>
                      </a:cubicBezTo>
                      <a:cubicBezTo>
                        <a:pt x="103537" y="24860"/>
                        <a:pt x="107823" y="31147"/>
                        <a:pt x="112109" y="37338"/>
                      </a:cubicBezTo>
                      <a:cubicBezTo>
                        <a:pt x="113348" y="39243"/>
                        <a:pt x="114681" y="41148"/>
                        <a:pt x="116586" y="42386"/>
                      </a:cubicBezTo>
                      <a:cubicBezTo>
                        <a:pt x="119825" y="44577"/>
                        <a:pt x="124016" y="44577"/>
                        <a:pt x="127635" y="45815"/>
                      </a:cubicBezTo>
                      <a:cubicBezTo>
                        <a:pt x="131350" y="47054"/>
                        <a:pt x="134779" y="51054"/>
                        <a:pt x="133064" y="54483"/>
                      </a:cubicBezTo>
                      <a:cubicBezTo>
                        <a:pt x="135922" y="43148"/>
                        <a:pt x="138779" y="31814"/>
                        <a:pt x="141637" y="20479"/>
                      </a:cubicBezTo>
                      <a:cubicBezTo>
                        <a:pt x="147542" y="30480"/>
                        <a:pt x="150781" y="42101"/>
                        <a:pt x="150781" y="53721"/>
                      </a:cubicBezTo>
                      <a:cubicBezTo>
                        <a:pt x="152305" y="51245"/>
                        <a:pt x="153734" y="48863"/>
                        <a:pt x="155258" y="46387"/>
                      </a:cubicBezTo>
                      <a:cubicBezTo>
                        <a:pt x="156591" y="52102"/>
                        <a:pt x="160115" y="57341"/>
                        <a:pt x="164973" y="60674"/>
                      </a:cubicBezTo>
                      <a:cubicBezTo>
                        <a:pt x="167640" y="56579"/>
                        <a:pt x="173736" y="55150"/>
                        <a:pt x="177927" y="57722"/>
                      </a:cubicBezTo>
                      <a:cubicBezTo>
                        <a:pt x="182118" y="60293"/>
                        <a:pt x="183642" y="66389"/>
                        <a:pt x="181261" y="70580"/>
                      </a:cubicBezTo>
                      <a:cubicBezTo>
                        <a:pt x="189643" y="69056"/>
                        <a:pt x="198692" y="71723"/>
                        <a:pt x="204883" y="77724"/>
                      </a:cubicBezTo>
                      <a:cubicBezTo>
                        <a:pt x="202025" y="84106"/>
                        <a:pt x="192977" y="85820"/>
                        <a:pt x="190405" y="92297"/>
                      </a:cubicBezTo>
                      <a:cubicBezTo>
                        <a:pt x="189357" y="94774"/>
                        <a:pt x="189548" y="97631"/>
                        <a:pt x="189833" y="100298"/>
                      </a:cubicBezTo>
                      <a:cubicBezTo>
                        <a:pt x="190786" y="109252"/>
                        <a:pt x="192786" y="118205"/>
                        <a:pt x="195739" y="126683"/>
                      </a:cubicBezTo>
                      <a:cubicBezTo>
                        <a:pt x="200025" y="120491"/>
                        <a:pt x="202883" y="113348"/>
                        <a:pt x="203930" y="106013"/>
                      </a:cubicBezTo>
                      <a:cubicBezTo>
                        <a:pt x="213265" y="120968"/>
                        <a:pt x="207455" y="140399"/>
                        <a:pt x="201359" y="156972"/>
                      </a:cubicBezTo>
                      <a:cubicBezTo>
                        <a:pt x="208217" y="151638"/>
                        <a:pt x="215170" y="146304"/>
                        <a:pt x="222028" y="140970"/>
                      </a:cubicBezTo>
                      <a:cubicBezTo>
                        <a:pt x="220123" y="148114"/>
                        <a:pt x="218218" y="155353"/>
                        <a:pt x="216313" y="162497"/>
                      </a:cubicBezTo>
                      <a:cubicBezTo>
                        <a:pt x="215456" y="165830"/>
                        <a:pt x="223647" y="167926"/>
                        <a:pt x="225076" y="171069"/>
                      </a:cubicBezTo>
                      <a:cubicBezTo>
                        <a:pt x="229553" y="181070"/>
                        <a:pt x="237839" y="173355"/>
                        <a:pt x="246317" y="180403"/>
                      </a:cubicBezTo>
                      <a:cubicBezTo>
                        <a:pt x="237077" y="188024"/>
                        <a:pt x="233077" y="200120"/>
                        <a:pt x="226886" y="210407"/>
                      </a:cubicBezTo>
                      <a:cubicBezTo>
                        <a:pt x="220694" y="220599"/>
                        <a:pt x="211931" y="229267"/>
                        <a:pt x="201644" y="235268"/>
                      </a:cubicBezTo>
                      <a:cubicBezTo>
                        <a:pt x="208121" y="248222"/>
                        <a:pt x="206121" y="263652"/>
                        <a:pt x="203835" y="277940"/>
                      </a:cubicBezTo>
                      <a:cubicBezTo>
                        <a:pt x="202216" y="288512"/>
                        <a:pt x="200501" y="298990"/>
                        <a:pt x="198882" y="309563"/>
                      </a:cubicBezTo>
                      <a:cubicBezTo>
                        <a:pt x="198311" y="313182"/>
                        <a:pt x="197453" y="317183"/>
                        <a:pt x="194215" y="318897"/>
                      </a:cubicBezTo>
                      <a:cubicBezTo>
                        <a:pt x="189452" y="321373"/>
                        <a:pt x="183737" y="316230"/>
                        <a:pt x="183261" y="310896"/>
                      </a:cubicBezTo>
                      <a:cubicBezTo>
                        <a:pt x="182690" y="305562"/>
                        <a:pt x="185357" y="300514"/>
                        <a:pt x="187071" y="295466"/>
                      </a:cubicBezTo>
                      <a:cubicBezTo>
                        <a:pt x="192500" y="279464"/>
                        <a:pt x="188119" y="260509"/>
                        <a:pt x="176308" y="248412"/>
                      </a:cubicBezTo>
                      <a:cubicBezTo>
                        <a:pt x="157258" y="259556"/>
                        <a:pt x="134303" y="263938"/>
                        <a:pt x="112490" y="260604"/>
                      </a:cubicBezTo>
                      <a:cubicBezTo>
                        <a:pt x="118301" y="256699"/>
                        <a:pt x="124111" y="252889"/>
                        <a:pt x="129921" y="248984"/>
                      </a:cubicBezTo>
                      <a:cubicBezTo>
                        <a:pt x="112681" y="254413"/>
                        <a:pt x="92964" y="251365"/>
                        <a:pt x="78200" y="240983"/>
                      </a:cubicBezTo>
                      <a:cubicBezTo>
                        <a:pt x="92869" y="242888"/>
                        <a:pt x="108109" y="239078"/>
                        <a:pt x="120206" y="230600"/>
                      </a:cubicBezTo>
                      <a:cubicBezTo>
                        <a:pt x="109823" y="225933"/>
                        <a:pt x="99822" y="220504"/>
                        <a:pt x="90202" y="214313"/>
                      </a:cubicBezTo>
                      <a:cubicBezTo>
                        <a:pt x="92774" y="209550"/>
                        <a:pt x="100489" y="211265"/>
                        <a:pt x="104680" y="207836"/>
                      </a:cubicBezTo>
                      <a:cubicBezTo>
                        <a:pt x="109919" y="203454"/>
                        <a:pt x="106013" y="194882"/>
                        <a:pt x="101441" y="189738"/>
                      </a:cubicBezTo>
                      <a:cubicBezTo>
                        <a:pt x="96869" y="184595"/>
                        <a:pt x="91440" y="177737"/>
                        <a:pt x="94774" y="171736"/>
                      </a:cubicBezTo>
                      <a:cubicBezTo>
                        <a:pt x="100013" y="173546"/>
                        <a:pt x="105251" y="175355"/>
                        <a:pt x="110490" y="177070"/>
                      </a:cubicBezTo>
                      <a:cubicBezTo>
                        <a:pt x="112490" y="174689"/>
                        <a:pt x="114395" y="172307"/>
                        <a:pt x="116395" y="169831"/>
                      </a:cubicBezTo>
                      <a:cubicBezTo>
                        <a:pt x="107442" y="162401"/>
                        <a:pt x="97060" y="156782"/>
                        <a:pt x="85916" y="153448"/>
                      </a:cubicBezTo>
                      <a:cubicBezTo>
                        <a:pt x="92393" y="149447"/>
                        <a:pt x="100965" y="148971"/>
                        <a:pt x="107918" y="152305"/>
                      </a:cubicBezTo>
                      <a:cubicBezTo>
                        <a:pt x="97441" y="140113"/>
                        <a:pt x="83725" y="130683"/>
                        <a:pt x="68580" y="125349"/>
                      </a:cubicBezTo>
                      <a:cubicBezTo>
                        <a:pt x="71152" y="120491"/>
                        <a:pt x="78486" y="122015"/>
                        <a:pt x="83534" y="124301"/>
                      </a:cubicBezTo>
                      <a:cubicBezTo>
                        <a:pt x="91154" y="127635"/>
                        <a:pt x="98679" y="131064"/>
                        <a:pt x="106299" y="134398"/>
                      </a:cubicBezTo>
                      <a:cubicBezTo>
                        <a:pt x="107918" y="127540"/>
                        <a:pt x="103727" y="120777"/>
                        <a:pt x="99346" y="115157"/>
                      </a:cubicBezTo>
                      <a:cubicBezTo>
                        <a:pt x="80391" y="91059"/>
                        <a:pt x="54102" y="72771"/>
                        <a:pt x="24955" y="63341"/>
                      </a:cubicBezTo>
                      <a:cubicBezTo>
                        <a:pt x="27623" y="60484"/>
                        <a:pt x="30290" y="57626"/>
                        <a:pt x="32861" y="54769"/>
                      </a:cubicBezTo>
                      <a:cubicBezTo>
                        <a:pt x="21717" y="53912"/>
                        <a:pt x="10859" y="52959"/>
                        <a:pt x="0" y="51911"/>
                      </a:cubicBezTo>
                      <a:cubicBezTo>
                        <a:pt x="9049" y="46292"/>
                        <a:pt x="19336" y="42672"/>
                        <a:pt x="29909" y="41434"/>
                      </a:cubicBezTo>
                      <a:close/>
                    </a:path>
                  </a:pathLst>
                </a:custGeom>
                <a:solidFill>
                  <a:srgbClr val="C9D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510" name="Graphic 293">
                  <a:extLst>
                    <a:ext uri="{FF2B5EF4-FFF2-40B4-BE49-F238E27FC236}">
                      <a16:creationId xmlns:a16="http://schemas.microsoft.com/office/drawing/2014/main" id="{20D6228B-90B3-44D6-A0E0-BD936595A0B6}"/>
                    </a:ext>
                  </a:extLst>
                </p:cNvPr>
                <p:cNvGrpSpPr/>
                <p:nvPr/>
              </p:nvGrpSpPr>
              <p:grpSpPr>
                <a:xfrm>
                  <a:off x="5779138" y="3065713"/>
                  <a:ext cx="268458" cy="329735"/>
                  <a:chOff x="5779138" y="3065713"/>
                  <a:chExt cx="268458" cy="329735"/>
                </a:xfrm>
              </p:grpSpPr>
              <p:sp>
                <p:nvSpPr>
                  <p:cNvPr id="531" name="Freeform: Shape 702">
                    <a:extLst>
                      <a:ext uri="{FF2B5EF4-FFF2-40B4-BE49-F238E27FC236}">
                        <a16:creationId xmlns:a16="http://schemas.microsoft.com/office/drawing/2014/main" id="{3B3A64A7-A58A-48A0-AFC0-81CCCDF0781C}"/>
                      </a:ext>
                    </a:extLst>
                  </p:cNvPr>
                  <p:cNvSpPr/>
                  <p:nvPr/>
                </p:nvSpPr>
                <p:spPr>
                  <a:xfrm>
                    <a:off x="5983676" y="3227537"/>
                    <a:ext cx="63920" cy="167911"/>
                  </a:xfrm>
                  <a:custGeom>
                    <a:avLst/>
                    <a:gdLst>
                      <a:gd name="connsiteX0" fmla="*/ 404 w 63920"/>
                      <a:gd name="connsiteY0" fmla="*/ 162982 h 167911"/>
                      <a:gd name="connsiteX1" fmla="*/ 3166 w 63920"/>
                      <a:gd name="connsiteY1" fmla="*/ 111261 h 167911"/>
                      <a:gd name="connsiteX2" fmla="*/ 2309 w 63920"/>
                      <a:gd name="connsiteY2" fmla="*/ 69351 h 167911"/>
                      <a:gd name="connsiteX3" fmla="*/ 23264 w 63920"/>
                      <a:gd name="connsiteY3" fmla="*/ 43824 h 167911"/>
                      <a:gd name="connsiteX4" fmla="*/ 39171 w 63920"/>
                      <a:gd name="connsiteY4" fmla="*/ 26679 h 167911"/>
                      <a:gd name="connsiteX5" fmla="*/ 45172 w 63920"/>
                      <a:gd name="connsiteY5" fmla="*/ 4486 h 167911"/>
                      <a:gd name="connsiteX6" fmla="*/ 58221 w 63920"/>
                      <a:gd name="connsiteY6" fmla="*/ 3057 h 167911"/>
                      <a:gd name="connsiteX7" fmla="*/ 32027 w 63920"/>
                      <a:gd name="connsiteY7" fmla="*/ 65636 h 167911"/>
                      <a:gd name="connsiteX8" fmla="*/ 25360 w 63920"/>
                      <a:gd name="connsiteY8" fmla="*/ 126120 h 167911"/>
                      <a:gd name="connsiteX9" fmla="*/ 6786 w 63920"/>
                      <a:gd name="connsiteY9" fmla="*/ 167078 h 167911"/>
                      <a:gd name="connsiteX10" fmla="*/ 404 w 63920"/>
                      <a:gd name="connsiteY10" fmla="*/ 162982 h 167911"/>
                      <a:gd name="connsiteX11" fmla="*/ 404 w 63920"/>
                      <a:gd name="connsiteY11" fmla="*/ 162982 h 167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3920" h="167911">
                        <a:moveTo>
                          <a:pt x="404" y="162982"/>
                        </a:moveTo>
                        <a:cubicBezTo>
                          <a:pt x="1928" y="145551"/>
                          <a:pt x="6119" y="128978"/>
                          <a:pt x="3166" y="111261"/>
                        </a:cubicBezTo>
                        <a:cubicBezTo>
                          <a:pt x="1166" y="98974"/>
                          <a:pt x="-2358" y="81448"/>
                          <a:pt x="2309" y="69351"/>
                        </a:cubicBezTo>
                        <a:cubicBezTo>
                          <a:pt x="6500" y="58207"/>
                          <a:pt x="14120" y="51063"/>
                          <a:pt x="23264" y="43824"/>
                        </a:cubicBezTo>
                        <a:cubicBezTo>
                          <a:pt x="30122" y="38490"/>
                          <a:pt x="35266" y="34871"/>
                          <a:pt x="39171" y="26679"/>
                        </a:cubicBezTo>
                        <a:cubicBezTo>
                          <a:pt x="42695" y="19250"/>
                          <a:pt x="41076" y="11820"/>
                          <a:pt x="45172" y="4486"/>
                        </a:cubicBezTo>
                        <a:cubicBezTo>
                          <a:pt x="47839" y="-277"/>
                          <a:pt x="54601" y="-1991"/>
                          <a:pt x="58221" y="3057"/>
                        </a:cubicBezTo>
                        <a:cubicBezTo>
                          <a:pt x="75461" y="27060"/>
                          <a:pt x="49744" y="51920"/>
                          <a:pt x="32027" y="65636"/>
                        </a:cubicBezTo>
                        <a:cubicBezTo>
                          <a:pt x="12977" y="80400"/>
                          <a:pt x="29551" y="106975"/>
                          <a:pt x="25360" y="126120"/>
                        </a:cubicBezTo>
                        <a:cubicBezTo>
                          <a:pt x="22026" y="141170"/>
                          <a:pt x="18978" y="156695"/>
                          <a:pt x="6786" y="167078"/>
                        </a:cubicBezTo>
                        <a:cubicBezTo>
                          <a:pt x="3928" y="169459"/>
                          <a:pt x="118" y="166316"/>
                          <a:pt x="404" y="162982"/>
                        </a:cubicBezTo>
                        <a:lnTo>
                          <a:pt x="404" y="162982"/>
                        </a:lnTo>
                        <a:close/>
                      </a:path>
                    </a:pathLst>
                  </a:custGeom>
                  <a:solidFill>
                    <a:srgbClr val="C9DB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32" name="Freeform: Shape 703">
                    <a:extLst>
                      <a:ext uri="{FF2B5EF4-FFF2-40B4-BE49-F238E27FC236}">
                        <a16:creationId xmlns:a16="http://schemas.microsoft.com/office/drawing/2014/main" id="{A7B62587-B5A9-4D7C-95B2-BD3C999A52D1}"/>
                      </a:ext>
                    </a:extLst>
                  </p:cNvPr>
                  <p:cNvSpPr/>
                  <p:nvPr/>
                </p:nvSpPr>
                <p:spPr>
                  <a:xfrm>
                    <a:off x="5851873" y="3117813"/>
                    <a:ext cx="123808" cy="215144"/>
                  </a:xfrm>
                  <a:custGeom>
                    <a:avLst/>
                    <a:gdLst>
                      <a:gd name="connsiteX0" fmla="*/ 118872 w 123808"/>
                      <a:gd name="connsiteY0" fmla="*/ 214317 h 215144"/>
                      <a:gd name="connsiteX1" fmla="*/ 105347 w 123808"/>
                      <a:gd name="connsiteY1" fmla="*/ 170597 h 215144"/>
                      <a:gd name="connsiteX2" fmla="*/ 92107 w 123808"/>
                      <a:gd name="connsiteY2" fmla="*/ 97541 h 215144"/>
                      <a:gd name="connsiteX3" fmla="*/ 40005 w 123808"/>
                      <a:gd name="connsiteY3" fmla="*/ 41819 h 215144"/>
                      <a:gd name="connsiteX4" fmla="*/ 3334 w 123808"/>
                      <a:gd name="connsiteY4" fmla="*/ 18007 h 215144"/>
                      <a:gd name="connsiteX5" fmla="*/ 11049 w 123808"/>
                      <a:gd name="connsiteY5" fmla="*/ 290 h 215144"/>
                      <a:gd name="connsiteX6" fmla="*/ 23718 w 123808"/>
                      <a:gd name="connsiteY6" fmla="*/ 8387 h 215144"/>
                      <a:gd name="connsiteX7" fmla="*/ 57055 w 123808"/>
                      <a:gd name="connsiteY7" fmla="*/ 26770 h 215144"/>
                      <a:gd name="connsiteX8" fmla="*/ 102204 w 123808"/>
                      <a:gd name="connsiteY8" fmla="*/ 80015 h 215144"/>
                      <a:gd name="connsiteX9" fmla="*/ 123635 w 123808"/>
                      <a:gd name="connsiteY9" fmla="*/ 145832 h 215144"/>
                      <a:gd name="connsiteX10" fmla="*/ 119539 w 123808"/>
                      <a:gd name="connsiteY10" fmla="*/ 168026 h 215144"/>
                      <a:gd name="connsiteX11" fmla="*/ 120968 w 123808"/>
                      <a:gd name="connsiteY11" fmla="*/ 213746 h 215144"/>
                      <a:gd name="connsiteX12" fmla="*/ 118872 w 123808"/>
                      <a:gd name="connsiteY12" fmla="*/ 214317 h 215144"/>
                      <a:gd name="connsiteX13" fmla="*/ 118872 w 123808"/>
                      <a:gd name="connsiteY13" fmla="*/ 214317 h 215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3808" h="215144">
                        <a:moveTo>
                          <a:pt x="118872" y="214317"/>
                        </a:moveTo>
                        <a:cubicBezTo>
                          <a:pt x="114777" y="200601"/>
                          <a:pt x="103347" y="185647"/>
                          <a:pt x="105347" y="170597"/>
                        </a:cubicBezTo>
                        <a:cubicBezTo>
                          <a:pt x="108490" y="146690"/>
                          <a:pt x="106014" y="118115"/>
                          <a:pt x="92107" y="97541"/>
                        </a:cubicBezTo>
                        <a:cubicBezTo>
                          <a:pt x="79058" y="78205"/>
                          <a:pt x="63056" y="48201"/>
                          <a:pt x="40005" y="41819"/>
                        </a:cubicBezTo>
                        <a:cubicBezTo>
                          <a:pt x="22860" y="37057"/>
                          <a:pt x="16002" y="29532"/>
                          <a:pt x="3334" y="18007"/>
                        </a:cubicBezTo>
                        <a:cubicBezTo>
                          <a:pt x="-3429" y="11816"/>
                          <a:pt x="572" y="-2186"/>
                          <a:pt x="11049" y="290"/>
                        </a:cubicBezTo>
                        <a:cubicBezTo>
                          <a:pt x="17050" y="1719"/>
                          <a:pt x="19527" y="3910"/>
                          <a:pt x="23718" y="8387"/>
                        </a:cubicBezTo>
                        <a:cubicBezTo>
                          <a:pt x="33624" y="18959"/>
                          <a:pt x="43911" y="21531"/>
                          <a:pt x="57055" y="26770"/>
                        </a:cubicBezTo>
                        <a:cubicBezTo>
                          <a:pt x="79915" y="35914"/>
                          <a:pt x="88392" y="61727"/>
                          <a:pt x="102204" y="80015"/>
                        </a:cubicBezTo>
                        <a:cubicBezTo>
                          <a:pt x="117158" y="99827"/>
                          <a:pt x="120968" y="121639"/>
                          <a:pt x="123635" y="145832"/>
                        </a:cubicBezTo>
                        <a:cubicBezTo>
                          <a:pt x="124492" y="153548"/>
                          <a:pt x="122016" y="160882"/>
                          <a:pt x="119539" y="168026"/>
                        </a:cubicBezTo>
                        <a:cubicBezTo>
                          <a:pt x="114491" y="183075"/>
                          <a:pt x="119730" y="198410"/>
                          <a:pt x="120968" y="213746"/>
                        </a:cubicBezTo>
                        <a:cubicBezTo>
                          <a:pt x="121254" y="215174"/>
                          <a:pt x="119253" y="215746"/>
                          <a:pt x="118872" y="214317"/>
                        </a:cubicBezTo>
                        <a:lnTo>
                          <a:pt x="118872" y="214317"/>
                        </a:lnTo>
                        <a:close/>
                      </a:path>
                    </a:pathLst>
                  </a:custGeom>
                  <a:solidFill>
                    <a:srgbClr val="C9DB40">
                      <a:alpha val="48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533" name="Freeform: Shape 704">
                    <a:extLst>
                      <a:ext uri="{FF2B5EF4-FFF2-40B4-BE49-F238E27FC236}">
                        <a16:creationId xmlns:a16="http://schemas.microsoft.com/office/drawing/2014/main" id="{C5EE550E-A94E-4CB2-9E70-EC1ABF473251}"/>
                      </a:ext>
                    </a:extLst>
                  </p:cNvPr>
                  <p:cNvSpPr/>
                  <p:nvPr/>
                </p:nvSpPr>
                <p:spPr>
                  <a:xfrm>
                    <a:off x="5779138" y="3081015"/>
                    <a:ext cx="170841" cy="258158"/>
                  </a:xfrm>
                  <a:custGeom>
                    <a:avLst/>
                    <a:gdLst>
                      <a:gd name="connsiteX0" fmla="*/ 138839 w 170841"/>
                      <a:gd name="connsiteY0" fmla="*/ 257687 h 258158"/>
                      <a:gd name="connsiteX1" fmla="*/ 97215 w 170841"/>
                      <a:gd name="connsiteY1" fmla="*/ 253496 h 258158"/>
                      <a:gd name="connsiteX2" fmla="*/ 86356 w 170841"/>
                      <a:gd name="connsiteY2" fmla="*/ 229684 h 258158"/>
                      <a:gd name="connsiteX3" fmla="*/ 96548 w 170841"/>
                      <a:gd name="connsiteY3" fmla="*/ 210729 h 258158"/>
                      <a:gd name="connsiteX4" fmla="*/ 101406 w 170841"/>
                      <a:gd name="connsiteY4" fmla="*/ 193298 h 258158"/>
                      <a:gd name="connsiteX5" fmla="*/ 101882 w 170841"/>
                      <a:gd name="connsiteY5" fmla="*/ 179868 h 258158"/>
                      <a:gd name="connsiteX6" fmla="*/ 101406 w 170841"/>
                      <a:gd name="connsiteY6" fmla="*/ 164628 h 258158"/>
                      <a:gd name="connsiteX7" fmla="*/ 106454 w 170841"/>
                      <a:gd name="connsiteY7" fmla="*/ 157484 h 258158"/>
                      <a:gd name="connsiteX8" fmla="*/ 107978 w 170841"/>
                      <a:gd name="connsiteY8" fmla="*/ 155579 h 258158"/>
                      <a:gd name="connsiteX9" fmla="*/ 76165 w 170841"/>
                      <a:gd name="connsiteY9" fmla="*/ 129195 h 258158"/>
                      <a:gd name="connsiteX10" fmla="*/ 73117 w 170841"/>
                      <a:gd name="connsiteY10" fmla="*/ 100715 h 258158"/>
                      <a:gd name="connsiteX11" fmla="*/ 53400 w 170841"/>
                      <a:gd name="connsiteY11" fmla="*/ 81760 h 258158"/>
                      <a:gd name="connsiteX12" fmla="*/ 9394 w 170841"/>
                      <a:gd name="connsiteY12" fmla="*/ 55090 h 258158"/>
                      <a:gd name="connsiteX13" fmla="*/ 7108 w 170841"/>
                      <a:gd name="connsiteY13" fmla="*/ 33278 h 258158"/>
                      <a:gd name="connsiteX14" fmla="*/ 27111 w 170841"/>
                      <a:gd name="connsiteY14" fmla="*/ 703 h 258158"/>
                      <a:gd name="connsiteX15" fmla="*/ 59020 w 170841"/>
                      <a:gd name="connsiteY15" fmla="*/ 48518 h 258158"/>
                      <a:gd name="connsiteX16" fmla="*/ 109788 w 170841"/>
                      <a:gd name="connsiteY16" fmla="*/ 85475 h 258158"/>
                      <a:gd name="connsiteX17" fmla="*/ 129886 w 170841"/>
                      <a:gd name="connsiteY17" fmla="*/ 118527 h 258158"/>
                      <a:gd name="connsiteX18" fmla="*/ 123599 w 170841"/>
                      <a:gd name="connsiteY18" fmla="*/ 134910 h 258158"/>
                      <a:gd name="connsiteX19" fmla="*/ 140173 w 170841"/>
                      <a:gd name="connsiteY19" fmla="*/ 155865 h 258158"/>
                      <a:gd name="connsiteX20" fmla="*/ 126552 w 170841"/>
                      <a:gd name="connsiteY20" fmla="*/ 176439 h 258158"/>
                      <a:gd name="connsiteX21" fmla="*/ 128552 w 170841"/>
                      <a:gd name="connsiteY21" fmla="*/ 186345 h 258158"/>
                      <a:gd name="connsiteX22" fmla="*/ 136267 w 170841"/>
                      <a:gd name="connsiteY22" fmla="*/ 195013 h 258158"/>
                      <a:gd name="connsiteX23" fmla="*/ 146745 w 170841"/>
                      <a:gd name="connsiteY23" fmla="*/ 219778 h 258158"/>
                      <a:gd name="connsiteX24" fmla="*/ 121027 w 170841"/>
                      <a:gd name="connsiteY24" fmla="*/ 233875 h 258158"/>
                      <a:gd name="connsiteX25" fmla="*/ 119408 w 170841"/>
                      <a:gd name="connsiteY25" fmla="*/ 234732 h 258158"/>
                      <a:gd name="connsiteX26" fmla="*/ 131505 w 170841"/>
                      <a:gd name="connsiteY26" fmla="*/ 236351 h 258158"/>
                      <a:gd name="connsiteX27" fmla="*/ 165509 w 170841"/>
                      <a:gd name="connsiteY27" fmla="*/ 242828 h 258158"/>
                      <a:gd name="connsiteX28" fmla="*/ 169986 w 170841"/>
                      <a:gd name="connsiteY28" fmla="*/ 248924 h 258158"/>
                      <a:gd name="connsiteX29" fmla="*/ 138839 w 170841"/>
                      <a:gd name="connsiteY29" fmla="*/ 257687 h 258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70841" h="258158">
                        <a:moveTo>
                          <a:pt x="138839" y="257687"/>
                        </a:moveTo>
                        <a:cubicBezTo>
                          <a:pt x="124742" y="257020"/>
                          <a:pt x="110931" y="257592"/>
                          <a:pt x="97215" y="253496"/>
                        </a:cubicBezTo>
                        <a:cubicBezTo>
                          <a:pt x="87214" y="250448"/>
                          <a:pt x="82261" y="239018"/>
                          <a:pt x="86356" y="229684"/>
                        </a:cubicBezTo>
                        <a:cubicBezTo>
                          <a:pt x="91405" y="218063"/>
                          <a:pt x="85690" y="213777"/>
                          <a:pt x="96548" y="210729"/>
                        </a:cubicBezTo>
                        <a:cubicBezTo>
                          <a:pt x="91690" y="205300"/>
                          <a:pt x="101977" y="196156"/>
                          <a:pt x="101406" y="193298"/>
                        </a:cubicBezTo>
                        <a:cubicBezTo>
                          <a:pt x="100358" y="188250"/>
                          <a:pt x="100453" y="183964"/>
                          <a:pt x="101882" y="179868"/>
                        </a:cubicBezTo>
                        <a:cubicBezTo>
                          <a:pt x="100358" y="174820"/>
                          <a:pt x="99310" y="169390"/>
                          <a:pt x="101406" y="164628"/>
                        </a:cubicBezTo>
                        <a:cubicBezTo>
                          <a:pt x="102835" y="162056"/>
                          <a:pt x="104454" y="159675"/>
                          <a:pt x="106454" y="157484"/>
                        </a:cubicBezTo>
                        <a:cubicBezTo>
                          <a:pt x="107026" y="156722"/>
                          <a:pt x="107597" y="156151"/>
                          <a:pt x="107978" y="155579"/>
                        </a:cubicBezTo>
                        <a:cubicBezTo>
                          <a:pt x="95500" y="148626"/>
                          <a:pt x="85594" y="141387"/>
                          <a:pt x="76165" y="129195"/>
                        </a:cubicBezTo>
                        <a:cubicBezTo>
                          <a:pt x="70259" y="121575"/>
                          <a:pt x="66068" y="108145"/>
                          <a:pt x="73117" y="100715"/>
                        </a:cubicBezTo>
                        <a:cubicBezTo>
                          <a:pt x="65878" y="95000"/>
                          <a:pt x="59496" y="88809"/>
                          <a:pt x="53400" y="81760"/>
                        </a:cubicBezTo>
                        <a:cubicBezTo>
                          <a:pt x="43113" y="69759"/>
                          <a:pt x="25587" y="58424"/>
                          <a:pt x="9394" y="55090"/>
                        </a:cubicBezTo>
                        <a:cubicBezTo>
                          <a:pt x="-1750" y="52709"/>
                          <a:pt x="-3560" y="37755"/>
                          <a:pt x="7108" y="33278"/>
                        </a:cubicBezTo>
                        <a:cubicBezTo>
                          <a:pt x="17205" y="28992"/>
                          <a:pt x="17872" y="-5298"/>
                          <a:pt x="27111" y="703"/>
                        </a:cubicBezTo>
                        <a:cubicBezTo>
                          <a:pt x="36350" y="6703"/>
                          <a:pt x="51495" y="40231"/>
                          <a:pt x="59020" y="48518"/>
                        </a:cubicBezTo>
                        <a:cubicBezTo>
                          <a:pt x="71116" y="62044"/>
                          <a:pt x="94738" y="74807"/>
                          <a:pt x="109788" y="85475"/>
                        </a:cubicBezTo>
                        <a:cubicBezTo>
                          <a:pt x="121885" y="94048"/>
                          <a:pt x="123123" y="105287"/>
                          <a:pt x="129886" y="118527"/>
                        </a:cubicBezTo>
                        <a:cubicBezTo>
                          <a:pt x="133029" y="124813"/>
                          <a:pt x="129219" y="131767"/>
                          <a:pt x="123599" y="134910"/>
                        </a:cubicBezTo>
                        <a:cubicBezTo>
                          <a:pt x="132457" y="139196"/>
                          <a:pt x="139030" y="144149"/>
                          <a:pt x="140173" y="155865"/>
                        </a:cubicBezTo>
                        <a:cubicBezTo>
                          <a:pt x="141125" y="165295"/>
                          <a:pt x="135029" y="173105"/>
                          <a:pt x="126552" y="176439"/>
                        </a:cubicBezTo>
                        <a:cubicBezTo>
                          <a:pt x="131505" y="174439"/>
                          <a:pt x="129409" y="184440"/>
                          <a:pt x="128552" y="186345"/>
                        </a:cubicBezTo>
                        <a:cubicBezTo>
                          <a:pt x="125218" y="194060"/>
                          <a:pt x="129028" y="189488"/>
                          <a:pt x="136267" y="195013"/>
                        </a:cubicBezTo>
                        <a:cubicBezTo>
                          <a:pt x="143411" y="200347"/>
                          <a:pt x="150364" y="210538"/>
                          <a:pt x="146745" y="219778"/>
                        </a:cubicBezTo>
                        <a:cubicBezTo>
                          <a:pt x="141030" y="233970"/>
                          <a:pt x="133600" y="230350"/>
                          <a:pt x="121027" y="233875"/>
                        </a:cubicBezTo>
                        <a:cubicBezTo>
                          <a:pt x="120456" y="234160"/>
                          <a:pt x="119980" y="234446"/>
                          <a:pt x="119408" y="234732"/>
                        </a:cubicBezTo>
                        <a:cubicBezTo>
                          <a:pt x="123409" y="235399"/>
                          <a:pt x="127504" y="235875"/>
                          <a:pt x="131505" y="236351"/>
                        </a:cubicBezTo>
                        <a:cubicBezTo>
                          <a:pt x="142268" y="237589"/>
                          <a:pt x="155222" y="245495"/>
                          <a:pt x="165509" y="242828"/>
                        </a:cubicBezTo>
                        <a:cubicBezTo>
                          <a:pt x="169129" y="241876"/>
                          <a:pt x="172462" y="245686"/>
                          <a:pt x="169986" y="248924"/>
                        </a:cubicBezTo>
                        <a:cubicBezTo>
                          <a:pt x="161128" y="259878"/>
                          <a:pt x="152746" y="258354"/>
                          <a:pt x="138839" y="257687"/>
                        </a:cubicBezTo>
                        <a:close/>
                      </a:path>
                    </a:pathLst>
                  </a:custGeom>
                  <a:solidFill>
                    <a:srgbClr val="C9DB40">
                      <a:alpha val="48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34" name="Graphic 293">
                    <a:extLst>
                      <a:ext uri="{FF2B5EF4-FFF2-40B4-BE49-F238E27FC236}">
                        <a16:creationId xmlns:a16="http://schemas.microsoft.com/office/drawing/2014/main" id="{F0836E4D-6182-4C51-BFD0-8B208B08853E}"/>
                      </a:ext>
                    </a:extLst>
                  </p:cNvPr>
                  <p:cNvGrpSpPr/>
                  <p:nvPr/>
                </p:nvGrpSpPr>
                <p:grpSpPr>
                  <a:xfrm>
                    <a:off x="5824852" y="3065713"/>
                    <a:ext cx="197359" cy="201890"/>
                    <a:chOff x="5824852" y="3065713"/>
                    <a:chExt cx="197359" cy="201890"/>
                  </a:xfrm>
                </p:grpSpPr>
                <p:sp>
                  <p:nvSpPr>
                    <p:cNvPr id="535" name="Freeform: Shape 706">
                      <a:extLst>
                        <a:ext uri="{FF2B5EF4-FFF2-40B4-BE49-F238E27FC236}">
                          <a16:creationId xmlns:a16="http://schemas.microsoft.com/office/drawing/2014/main" id="{BD8CCE79-0976-4AA0-B01A-B41FC8EF12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983" y="3166871"/>
                      <a:ext cx="9525" cy="247"/>
                    </a:xfrm>
                    <a:custGeom>
                      <a:avLst/>
                      <a:gdLst>
                        <a:gd name="connsiteX0" fmla="*/ 0 w 9525"/>
                        <a:gd name="connsiteY0" fmla="*/ 0 h 247"/>
                        <a:gd name="connsiteX1" fmla="*/ 0 w 9525"/>
                        <a:gd name="connsiteY1" fmla="*/ 191 h 247"/>
                        <a:gd name="connsiteX2" fmla="*/ 0 w 9525"/>
                        <a:gd name="connsiteY2" fmla="*/ 0 h 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247">
                          <a:moveTo>
                            <a:pt x="0" y="0"/>
                          </a:moveTo>
                          <a:cubicBezTo>
                            <a:pt x="0" y="95"/>
                            <a:pt x="0" y="191"/>
                            <a:pt x="0" y="191"/>
                          </a:cubicBezTo>
                          <a:cubicBezTo>
                            <a:pt x="0" y="286"/>
                            <a:pt x="0" y="286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5B5A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36" name="Freeform: Shape 707">
                      <a:extLst>
                        <a:ext uri="{FF2B5EF4-FFF2-40B4-BE49-F238E27FC236}">
                          <a16:creationId xmlns:a16="http://schemas.microsoft.com/office/drawing/2014/main" id="{AD8241D5-6199-4B04-85BC-6372EEF34A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52" y="3065713"/>
                      <a:ext cx="197359" cy="201890"/>
                    </a:xfrm>
                    <a:custGeom>
                      <a:avLst/>
                      <a:gdLst>
                        <a:gd name="connsiteX0" fmla="*/ 197043 w 197359"/>
                        <a:gd name="connsiteY0" fmla="*/ 151165 h 201890"/>
                        <a:gd name="connsiteX1" fmla="*/ 193519 w 197359"/>
                        <a:gd name="connsiteY1" fmla="*/ 143545 h 201890"/>
                        <a:gd name="connsiteX2" fmla="*/ 191328 w 197359"/>
                        <a:gd name="connsiteY2" fmla="*/ 133353 h 201890"/>
                        <a:gd name="connsiteX3" fmla="*/ 184756 w 197359"/>
                        <a:gd name="connsiteY3" fmla="*/ 119256 h 201890"/>
                        <a:gd name="connsiteX4" fmla="*/ 166849 w 197359"/>
                        <a:gd name="connsiteY4" fmla="*/ 108207 h 201890"/>
                        <a:gd name="connsiteX5" fmla="*/ 173611 w 197359"/>
                        <a:gd name="connsiteY5" fmla="*/ 98492 h 201890"/>
                        <a:gd name="connsiteX6" fmla="*/ 172754 w 197359"/>
                        <a:gd name="connsiteY6" fmla="*/ 81537 h 201890"/>
                        <a:gd name="connsiteX7" fmla="*/ 160943 w 197359"/>
                        <a:gd name="connsiteY7" fmla="*/ 67536 h 201890"/>
                        <a:gd name="connsiteX8" fmla="*/ 143512 w 197359"/>
                        <a:gd name="connsiteY8" fmla="*/ 60011 h 201890"/>
                        <a:gd name="connsiteX9" fmla="*/ 130177 w 197359"/>
                        <a:gd name="connsiteY9" fmla="*/ 49914 h 201890"/>
                        <a:gd name="connsiteX10" fmla="*/ 134083 w 197359"/>
                        <a:gd name="connsiteY10" fmla="*/ 47914 h 201890"/>
                        <a:gd name="connsiteX11" fmla="*/ 135607 w 197359"/>
                        <a:gd name="connsiteY11" fmla="*/ 46676 h 201890"/>
                        <a:gd name="connsiteX12" fmla="*/ 140179 w 197359"/>
                        <a:gd name="connsiteY12" fmla="*/ 31341 h 201890"/>
                        <a:gd name="connsiteX13" fmla="*/ 96078 w 197359"/>
                        <a:gd name="connsiteY13" fmla="*/ 9147 h 201890"/>
                        <a:gd name="connsiteX14" fmla="*/ 55406 w 197359"/>
                        <a:gd name="connsiteY14" fmla="*/ 11052 h 201890"/>
                        <a:gd name="connsiteX15" fmla="*/ 20354 w 197359"/>
                        <a:gd name="connsiteY15" fmla="*/ 3 h 201890"/>
                        <a:gd name="connsiteX16" fmla="*/ 1495 w 197359"/>
                        <a:gd name="connsiteY16" fmla="*/ 15053 h 201890"/>
                        <a:gd name="connsiteX17" fmla="*/ 40738 w 197359"/>
                        <a:gd name="connsiteY17" fmla="*/ 48486 h 201890"/>
                        <a:gd name="connsiteX18" fmla="*/ 77504 w 197359"/>
                        <a:gd name="connsiteY18" fmla="*/ 55344 h 201890"/>
                        <a:gd name="connsiteX19" fmla="*/ 108841 w 197359"/>
                        <a:gd name="connsiteY19" fmla="*/ 64678 h 201890"/>
                        <a:gd name="connsiteX20" fmla="*/ 131416 w 197359"/>
                        <a:gd name="connsiteY20" fmla="*/ 84585 h 201890"/>
                        <a:gd name="connsiteX21" fmla="*/ 148656 w 197359"/>
                        <a:gd name="connsiteY21" fmla="*/ 91158 h 201890"/>
                        <a:gd name="connsiteX22" fmla="*/ 147132 w 197359"/>
                        <a:gd name="connsiteY22" fmla="*/ 101730 h 201890"/>
                        <a:gd name="connsiteX23" fmla="*/ 160372 w 197359"/>
                        <a:gd name="connsiteY23" fmla="*/ 132972 h 201890"/>
                        <a:gd name="connsiteX24" fmla="*/ 159419 w 197359"/>
                        <a:gd name="connsiteY24" fmla="*/ 139545 h 201890"/>
                        <a:gd name="connsiteX25" fmla="*/ 167992 w 197359"/>
                        <a:gd name="connsiteY25" fmla="*/ 167834 h 201890"/>
                        <a:gd name="connsiteX26" fmla="*/ 168849 w 197359"/>
                        <a:gd name="connsiteY26" fmla="*/ 169644 h 201890"/>
                        <a:gd name="connsiteX27" fmla="*/ 162658 w 197359"/>
                        <a:gd name="connsiteY27" fmla="*/ 192313 h 201890"/>
                        <a:gd name="connsiteX28" fmla="*/ 175993 w 197359"/>
                        <a:gd name="connsiteY28" fmla="*/ 200409 h 201890"/>
                        <a:gd name="connsiteX29" fmla="*/ 197043 w 197359"/>
                        <a:gd name="connsiteY29" fmla="*/ 151165 h 201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97359" h="201890">
                          <a:moveTo>
                            <a:pt x="197043" y="151165"/>
                          </a:moveTo>
                          <a:cubicBezTo>
                            <a:pt x="196662" y="147927"/>
                            <a:pt x="195328" y="145450"/>
                            <a:pt x="193519" y="143545"/>
                          </a:cubicBezTo>
                          <a:cubicBezTo>
                            <a:pt x="193233" y="140021"/>
                            <a:pt x="192566" y="136592"/>
                            <a:pt x="191328" y="133353"/>
                          </a:cubicBezTo>
                          <a:cubicBezTo>
                            <a:pt x="189328" y="128019"/>
                            <a:pt x="185708" y="125067"/>
                            <a:pt x="184756" y="119256"/>
                          </a:cubicBezTo>
                          <a:cubicBezTo>
                            <a:pt x="183422" y="110493"/>
                            <a:pt x="175231" y="105445"/>
                            <a:pt x="166849" y="108207"/>
                          </a:cubicBezTo>
                          <a:cubicBezTo>
                            <a:pt x="177136" y="104778"/>
                            <a:pt x="173897" y="107826"/>
                            <a:pt x="173611" y="98492"/>
                          </a:cubicBezTo>
                          <a:cubicBezTo>
                            <a:pt x="173421" y="92301"/>
                            <a:pt x="173897" y="87443"/>
                            <a:pt x="172754" y="81537"/>
                          </a:cubicBezTo>
                          <a:cubicBezTo>
                            <a:pt x="171421" y="74394"/>
                            <a:pt x="166658" y="71250"/>
                            <a:pt x="160943" y="67536"/>
                          </a:cubicBezTo>
                          <a:cubicBezTo>
                            <a:pt x="155133" y="63630"/>
                            <a:pt x="150370" y="61344"/>
                            <a:pt x="143512" y="60011"/>
                          </a:cubicBezTo>
                          <a:cubicBezTo>
                            <a:pt x="139321" y="59154"/>
                            <a:pt x="134559" y="54772"/>
                            <a:pt x="130177" y="49914"/>
                          </a:cubicBezTo>
                          <a:cubicBezTo>
                            <a:pt x="131606" y="49533"/>
                            <a:pt x="132940" y="48867"/>
                            <a:pt x="134083" y="47914"/>
                          </a:cubicBezTo>
                          <a:cubicBezTo>
                            <a:pt x="134559" y="47533"/>
                            <a:pt x="135035" y="47057"/>
                            <a:pt x="135607" y="46676"/>
                          </a:cubicBezTo>
                          <a:cubicBezTo>
                            <a:pt x="140464" y="42675"/>
                            <a:pt x="141893" y="37246"/>
                            <a:pt x="140179" y="31341"/>
                          </a:cubicBezTo>
                          <a:cubicBezTo>
                            <a:pt x="135511" y="15243"/>
                            <a:pt x="109699" y="11243"/>
                            <a:pt x="96078" y="9147"/>
                          </a:cubicBezTo>
                          <a:cubicBezTo>
                            <a:pt x="81695" y="6861"/>
                            <a:pt x="69979" y="15624"/>
                            <a:pt x="55406" y="11052"/>
                          </a:cubicBezTo>
                          <a:cubicBezTo>
                            <a:pt x="44738" y="7719"/>
                            <a:pt x="31594" y="-187"/>
                            <a:pt x="20354" y="3"/>
                          </a:cubicBezTo>
                          <a:cubicBezTo>
                            <a:pt x="10639" y="194"/>
                            <a:pt x="-4887" y="7719"/>
                            <a:pt x="1495" y="15053"/>
                          </a:cubicBezTo>
                          <a:cubicBezTo>
                            <a:pt x="9686" y="24387"/>
                            <a:pt x="28831" y="44009"/>
                            <a:pt x="40738" y="48486"/>
                          </a:cubicBezTo>
                          <a:cubicBezTo>
                            <a:pt x="53501" y="53343"/>
                            <a:pt x="65217" y="46485"/>
                            <a:pt x="77504" y="55344"/>
                          </a:cubicBezTo>
                          <a:cubicBezTo>
                            <a:pt x="89410" y="63916"/>
                            <a:pt x="98935" y="69250"/>
                            <a:pt x="108841" y="64678"/>
                          </a:cubicBezTo>
                          <a:cubicBezTo>
                            <a:pt x="115699" y="72108"/>
                            <a:pt x="122367" y="79823"/>
                            <a:pt x="131416" y="84585"/>
                          </a:cubicBezTo>
                          <a:cubicBezTo>
                            <a:pt x="136940" y="87443"/>
                            <a:pt x="143608" y="86490"/>
                            <a:pt x="148656" y="91158"/>
                          </a:cubicBezTo>
                          <a:cubicBezTo>
                            <a:pt x="146084" y="88776"/>
                            <a:pt x="147132" y="101159"/>
                            <a:pt x="147132" y="101730"/>
                          </a:cubicBezTo>
                          <a:cubicBezTo>
                            <a:pt x="148370" y="114018"/>
                            <a:pt x="151132" y="128115"/>
                            <a:pt x="160372" y="132972"/>
                          </a:cubicBezTo>
                          <a:cubicBezTo>
                            <a:pt x="159514" y="134877"/>
                            <a:pt x="159133" y="137068"/>
                            <a:pt x="159419" y="139545"/>
                          </a:cubicBezTo>
                          <a:cubicBezTo>
                            <a:pt x="160562" y="149546"/>
                            <a:pt x="164277" y="158499"/>
                            <a:pt x="167992" y="167834"/>
                          </a:cubicBezTo>
                          <a:cubicBezTo>
                            <a:pt x="168277" y="168501"/>
                            <a:pt x="168563" y="169072"/>
                            <a:pt x="168849" y="169644"/>
                          </a:cubicBezTo>
                          <a:cubicBezTo>
                            <a:pt x="166563" y="177073"/>
                            <a:pt x="163229" y="184407"/>
                            <a:pt x="162658" y="192313"/>
                          </a:cubicBezTo>
                          <a:cubicBezTo>
                            <a:pt x="162181" y="199838"/>
                            <a:pt x="169516" y="204410"/>
                            <a:pt x="175993" y="200409"/>
                          </a:cubicBezTo>
                          <a:cubicBezTo>
                            <a:pt x="191518" y="190599"/>
                            <a:pt x="199043" y="168501"/>
                            <a:pt x="197043" y="151165"/>
                          </a:cubicBezTo>
                          <a:close/>
                        </a:path>
                      </a:pathLst>
                    </a:custGeom>
                    <a:solidFill>
                      <a:srgbClr val="C9DB40">
                        <a:alpha val="71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511" name="Freeform: Shape 682">
                  <a:extLst>
                    <a:ext uri="{FF2B5EF4-FFF2-40B4-BE49-F238E27FC236}">
                      <a16:creationId xmlns:a16="http://schemas.microsoft.com/office/drawing/2014/main" id="{47039FA9-23E4-408D-992F-FAF4108DD289}"/>
                    </a:ext>
                  </a:extLst>
                </p:cNvPr>
                <p:cNvSpPr/>
                <p:nvPr/>
              </p:nvSpPr>
              <p:spPr>
                <a:xfrm>
                  <a:off x="5895852" y="3121088"/>
                  <a:ext cx="87668" cy="142947"/>
                </a:xfrm>
                <a:custGeom>
                  <a:avLst/>
                  <a:gdLst>
                    <a:gd name="connsiteX0" fmla="*/ 75083 w 87668"/>
                    <a:gd name="connsiteY0" fmla="*/ 138938 h 142947"/>
                    <a:gd name="connsiteX1" fmla="*/ 49747 w 87668"/>
                    <a:gd name="connsiteY1" fmla="*/ 87218 h 142947"/>
                    <a:gd name="connsiteX2" fmla="*/ 8789 w 87668"/>
                    <a:gd name="connsiteY2" fmla="*/ 39116 h 142947"/>
                    <a:gd name="connsiteX3" fmla="*/ 36031 w 87668"/>
                    <a:gd name="connsiteY3" fmla="*/ 4826 h 142947"/>
                    <a:gd name="connsiteX4" fmla="*/ 74893 w 87668"/>
                    <a:gd name="connsiteY4" fmla="*/ 61881 h 142947"/>
                    <a:gd name="connsiteX5" fmla="*/ 87561 w 87668"/>
                    <a:gd name="connsiteY5" fmla="*/ 135986 h 142947"/>
                    <a:gd name="connsiteX6" fmla="*/ 75083 w 87668"/>
                    <a:gd name="connsiteY6" fmla="*/ 138938 h 142947"/>
                    <a:gd name="connsiteX7" fmla="*/ 75083 w 87668"/>
                    <a:gd name="connsiteY7" fmla="*/ 138938 h 14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668" h="142947">
                      <a:moveTo>
                        <a:pt x="75083" y="138938"/>
                      </a:moveTo>
                      <a:cubicBezTo>
                        <a:pt x="68797" y="120079"/>
                        <a:pt x="57938" y="105030"/>
                        <a:pt x="49747" y="87218"/>
                      </a:cubicBezTo>
                      <a:cubicBezTo>
                        <a:pt x="40698" y="67310"/>
                        <a:pt x="26792" y="50927"/>
                        <a:pt x="8789" y="39116"/>
                      </a:cubicBezTo>
                      <a:cubicBezTo>
                        <a:pt x="-14642" y="23876"/>
                        <a:pt x="13742" y="-13176"/>
                        <a:pt x="36031" y="4826"/>
                      </a:cubicBezTo>
                      <a:cubicBezTo>
                        <a:pt x="53271" y="18733"/>
                        <a:pt x="65082" y="42164"/>
                        <a:pt x="74893" y="61881"/>
                      </a:cubicBezTo>
                      <a:cubicBezTo>
                        <a:pt x="86799" y="85789"/>
                        <a:pt x="82894" y="110554"/>
                        <a:pt x="87561" y="135986"/>
                      </a:cubicBezTo>
                      <a:cubicBezTo>
                        <a:pt x="88895" y="143225"/>
                        <a:pt x="77369" y="145796"/>
                        <a:pt x="75083" y="138938"/>
                      </a:cubicBezTo>
                      <a:lnTo>
                        <a:pt x="75083" y="1389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2" name="Freeform: Shape 683">
                  <a:extLst>
                    <a:ext uri="{FF2B5EF4-FFF2-40B4-BE49-F238E27FC236}">
                      <a16:creationId xmlns:a16="http://schemas.microsoft.com/office/drawing/2014/main" id="{AC904CD2-6774-416B-97B2-A1B28D3A4D9C}"/>
                    </a:ext>
                  </a:extLst>
                </p:cNvPr>
                <p:cNvSpPr/>
                <p:nvPr/>
              </p:nvSpPr>
              <p:spPr>
                <a:xfrm>
                  <a:off x="5912261" y="3203938"/>
                  <a:ext cx="43528" cy="99927"/>
                </a:xfrm>
                <a:custGeom>
                  <a:avLst/>
                  <a:gdLst>
                    <a:gd name="connsiteX0" fmla="*/ 13431 w 43528"/>
                    <a:gd name="connsiteY0" fmla="*/ 3034 h 99927"/>
                    <a:gd name="connsiteX1" fmla="*/ 35910 w 43528"/>
                    <a:gd name="connsiteY1" fmla="*/ 38277 h 99927"/>
                    <a:gd name="connsiteX2" fmla="*/ 40673 w 43528"/>
                    <a:gd name="connsiteY2" fmla="*/ 73710 h 99927"/>
                    <a:gd name="connsiteX3" fmla="*/ 11336 w 43528"/>
                    <a:gd name="connsiteY3" fmla="*/ 89616 h 99927"/>
                    <a:gd name="connsiteX4" fmla="*/ 8288 w 43528"/>
                    <a:gd name="connsiteY4" fmla="*/ 54564 h 99927"/>
                    <a:gd name="connsiteX5" fmla="*/ 287 w 43528"/>
                    <a:gd name="connsiteY5" fmla="*/ 10273 h 99927"/>
                    <a:gd name="connsiteX6" fmla="*/ 13431 w 43528"/>
                    <a:gd name="connsiteY6" fmla="*/ 3034 h 99927"/>
                    <a:gd name="connsiteX7" fmla="*/ 13431 w 43528"/>
                    <a:gd name="connsiteY7" fmla="*/ 3034 h 9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528" h="99927">
                      <a:moveTo>
                        <a:pt x="13431" y="3034"/>
                      </a:moveTo>
                      <a:cubicBezTo>
                        <a:pt x="22385" y="14750"/>
                        <a:pt x="31148" y="23894"/>
                        <a:pt x="35910" y="38277"/>
                      </a:cubicBezTo>
                      <a:cubicBezTo>
                        <a:pt x="39530" y="49230"/>
                        <a:pt x="34958" y="63804"/>
                        <a:pt x="40673" y="73710"/>
                      </a:cubicBezTo>
                      <a:cubicBezTo>
                        <a:pt x="52960" y="94855"/>
                        <a:pt x="22289" y="111524"/>
                        <a:pt x="11336" y="89616"/>
                      </a:cubicBezTo>
                      <a:cubicBezTo>
                        <a:pt x="5621" y="78091"/>
                        <a:pt x="6478" y="66852"/>
                        <a:pt x="8288" y="54564"/>
                      </a:cubicBezTo>
                      <a:cubicBezTo>
                        <a:pt x="10478" y="39705"/>
                        <a:pt x="4192" y="24465"/>
                        <a:pt x="287" y="10273"/>
                      </a:cubicBezTo>
                      <a:cubicBezTo>
                        <a:pt x="-1809" y="2177"/>
                        <a:pt x="8097" y="-3919"/>
                        <a:pt x="13431" y="3034"/>
                      </a:cubicBezTo>
                      <a:lnTo>
                        <a:pt x="13431" y="30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3" name="Freeform: Shape 684">
                  <a:extLst>
                    <a:ext uri="{FF2B5EF4-FFF2-40B4-BE49-F238E27FC236}">
                      <a16:creationId xmlns:a16="http://schemas.microsoft.com/office/drawing/2014/main" id="{0D990351-4D6C-4638-9FF6-AF789FF14911}"/>
                    </a:ext>
                  </a:extLst>
                </p:cNvPr>
                <p:cNvSpPr/>
                <p:nvPr/>
              </p:nvSpPr>
              <p:spPr>
                <a:xfrm>
                  <a:off x="5971624" y="3275753"/>
                  <a:ext cx="13791" cy="22445"/>
                </a:xfrm>
                <a:custGeom>
                  <a:avLst/>
                  <a:gdLst>
                    <a:gd name="connsiteX0" fmla="*/ 12361 w 13791"/>
                    <a:gd name="connsiteY0" fmla="*/ 6943 h 22445"/>
                    <a:gd name="connsiteX1" fmla="*/ 13028 w 13791"/>
                    <a:gd name="connsiteY1" fmla="*/ 11991 h 22445"/>
                    <a:gd name="connsiteX2" fmla="*/ 13695 w 13791"/>
                    <a:gd name="connsiteY2" fmla="*/ 16658 h 22445"/>
                    <a:gd name="connsiteX3" fmla="*/ 12456 w 13791"/>
                    <a:gd name="connsiteY3" fmla="*/ 20087 h 22445"/>
                    <a:gd name="connsiteX4" fmla="*/ 7218 w 13791"/>
                    <a:gd name="connsiteY4" fmla="*/ 22183 h 22445"/>
                    <a:gd name="connsiteX5" fmla="*/ 550 w 13791"/>
                    <a:gd name="connsiteY5" fmla="*/ 14182 h 22445"/>
                    <a:gd name="connsiteX6" fmla="*/ 455 w 13791"/>
                    <a:gd name="connsiteY6" fmla="*/ 5133 h 22445"/>
                    <a:gd name="connsiteX7" fmla="*/ 7313 w 13791"/>
                    <a:gd name="connsiteY7" fmla="*/ 85 h 22445"/>
                    <a:gd name="connsiteX8" fmla="*/ 12361 w 13791"/>
                    <a:gd name="connsiteY8" fmla="*/ 6943 h 22445"/>
                    <a:gd name="connsiteX9" fmla="*/ 12361 w 13791"/>
                    <a:gd name="connsiteY9" fmla="*/ 6943 h 2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91" h="22445">
                      <a:moveTo>
                        <a:pt x="12361" y="6943"/>
                      </a:moveTo>
                      <a:cubicBezTo>
                        <a:pt x="12075" y="8657"/>
                        <a:pt x="12456" y="10277"/>
                        <a:pt x="13028" y="11991"/>
                      </a:cubicBezTo>
                      <a:cubicBezTo>
                        <a:pt x="13599" y="13515"/>
                        <a:pt x="13980" y="15039"/>
                        <a:pt x="13695" y="16658"/>
                      </a:cubicBezTo>
                      <a:cubicBezTo>
                        <a:pt x="13504" y="17897"/>
                        <a:pt x="12837" y="18944"/>
                        <a:pt x="12456" y="20087"/>
                      </a:cubicBezTo>
                      <a:cubicBezTo>
                        <a:pt x="11599" y="22278"/>
                        <a:pt x="9218" y="22850"/>
                        <a:pt x="7218" y="22183"/>
                      </a:cubicBezTo>
                      <a:cubicBezTo>
                        <a:pt x="3122" y="20849"/>
                        <a:pt x="1407" y="18278"/>
                        <a:pt x="550" y="14182"/>
                      </a:cubicBezTo>
                      <a:cubicBezTo>
                        <a:pt x="-117" y="11229"/>
                        <a:pt x="-212" y="8086"/>
                        <a:pt x="455" y="5133"/>
                      </a:cubicBezTo>
                      <a:cubicBezTo>
                        <a:pt x="1217" y="1895"/>
                        <a:pt x="3884" y="-487"/>
                        <a:pt x="7313" y="85"/>
                      </a:cubicBezTo>
                      <a:cubicBezTo>
                        <a:pt x="10551" y="561"/>
                        <a:pt x="12837" y="3704"/>
                        <a:pt x="12361" y="6943"/>
                      </a:cubicBezTo>
                      <a:lnTo>
                        <a:pt x="12361" y="69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4" name="Freeform: Shape 685">
                  <a:extLst>
                    <a:ext uri="{FF2B5EF4-FFF2-40B4-BE49-F238E27FC236}">
                      <a16:creationId xmlns:a16="http://schemas.microsoft.com/office/drawing/2014/main" id="{5D90F0C5-CB71-4A6A-9D90-923EED9FB11E}"/>
                    </a:ext>
                  </a:extLst>
                </p:cNvPr>
                <p:cNvSpPr/>
                <p:nvPr/>
              </p:nvSpPr>
              <p:spPr>
                <a:xfrm>
                  <a:off x="5838544" y="3112691"/>
                  <a:ext cx="17367" cy="15462"/>
                </a:xfrm>
                <a:custGeom>
                  <a:avLst/>
                  <a:gdLst>
                    <a:gd name="connsiteX0" fmla="*/ 10758 w 17367"/>
                    <a:gd name="connsiteY0" fmla="*/ 650 h 15462"/>
                    <a:gd name="connsiteX1" fmla="*/ 14758 w 17367"/>
                    <a:gd name="connsiteY1" fmla="*/ 2936 h 15462"/>
                    <a:gd name="connsiteX2" fmla="*/ 11139 w 17367"/>
                    <a:gd name="connsiteY2" fmla="*/ 15223 h 15462"/>
                    <a:gd name="connsiteX3" fmla="*/ 8472 w 17367"/>
                    <a:gd name="connsiteY3" fmla="*/ 15414 h 15462"/>
                    <a:gd name="connsiteX4" fmla="*/ 90 w 17367"/>
                    <a:gd name="connsiteY4" fmla="*/ 6555 h 15462"/>
                    <a:gd name="connsiteX5" fmla="*/ 10758 w 17367"/>
                    <a:gd name="connsiteY5" fmla="*/ 650 h 15462"/>
                    <a:gd name="connsiteX6" fmla="*/ 10758 w 17367"/>
                    <a:gd name="connsiteY6" fmla="*/ 650 h 15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367" h="15462">
                      <a:moveTo>
                        <a:pt x="10758" y="650"/>
                      </a:moveTo>
                      <a:cubicBezTo>
                        <a:pt x="12187" y="1317"/>
                        <a:pt x="13425" y="2079"/>
                        <a:pt x="14758" y="2936"/>
                      </a:cubicBezTo>
                      <a:cubicBezTo>
                        <a:pt x="19807" y="6079"/>
                        <a:pt x="16949" y="15223"/>
                        <a:pt x="11139" y="15223"/>
                      </a:cubicBezTo>
                      <a:cubicBezTo>
                        <a:pt x="10186" y="15223"/>
                        <a:pt x="9329" y="15318"/>
                        <a:pt x="8472" y="15414"/>
                      </a:cubicBezTo>
                      <a:cubicBezTo>
                        <a:pt x="3519" y="15985"/>
                        <a:pt x="-672" y="11413"/>
                        <a:pt x="90" y="6555"/>
                      </a:cubicBezTo>
                      <a:cubicBezTo>
                        <a:pt x="852" y="1793"/>
                        <a:pt x="6281" y="-1446"/>
                        <a:pt x="10758" y="650"/>
                      </a:cubicBezTo>
                      <a:lnTo>
                        <a:pt x="10758" y="6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5" name="Freeform: Shape 686">
                  <a:extLst>
                    <a:ext uri="{FF2B5EF4-FFF2-40B4-BE49-F238E27FC236}">
                      <a16:creationId xmlns:a16="http://schemas.microsoft.com/office/drawing/2014/main" id="{1F32C2C0-B72B-43B3-908E-0AD39CFBDA80}"/>
                    </a:ext>
                  </a:extLst>
                </p:cNvPr>
                <p:cNvSpPr/>
                <p:nvPr/>
              </p:nvSpPr>
              <p:spPr>
                <a:xfrm>
                  <a:off x="5901139" y="3175992"/>
                  <a:ext cx="24011" cy="9501"/>
                </a:xfrm>
                <a:custGeom>
                  <a:avLst/>
                  <a:gdLst>
                    <a:gd name="connsiteX0" fmla="*/ 1693 w 24011"/>
                    <a:gd name="connsiteY0" fmla="*/ 214 h 9501"/>
                    <a:gd name="connsiteX1" fmla="*/ 6265 w 24011"/>
                    <a:gd name="connsiteY1" fmla="*/ 23 h 9501"/>
                    <a:gd name="connsiteX2" fmla="*/ 11980 w 24011"/>
                    <a:gd name="connsiteY2" fmla="*/ 690 h 9501"/>
                    <a:gd name="connsiteX3" fmla="*/ 23315 w 24011"/>
                    <a:gd name="connsiteY3" fmla="*/ 5834 h 9501"/>
                    <a:gd name="connsiteX4" fmla="*/ 22839 w 24011"/>
                    <a:gd name="connsiteY4" fmla="*/ 9167 h 9501"/>
                    <a:gd name="connsiteX5" fmla="*/ 11314 w 24011"/>
                    <a:gd name="connsiteY5" fmla="*/ 7072 h 9501"/>
                    <a:gd name="connsiteX6" fmla="*/ 550 w 24011"/>
                    <a:gd name="connsiteY6" fmla="*/ 2976 h 9501"/>
                    <a:gd name="connsiteX7" fmla="*/ 1693 w 24011"/>
                    <a:gd name="connsiteY7" fmla="*/ 214 h 9501"/>
                    <a:gd name="connsiteX8" fmla="*/ 1693 w 24011"/>
                    <a:gd name="connsiteY8" fmla="*/ 214 h 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11" h="9501">
                      <a:moveTo>
                        <a:pt x="1693" y="214"/>
                      </a:moveTo>
                      <a:cubicBezTo>
                        <a:pt x="3122" y="500"/>
                        <a:pt x="4741" y="23"/>
                        <a:pt x="6265" y="23"/>
                      </a:cubicBezTo>
                      <a:cubicBezTo>
                        <a:pt x="8266" y="-72"/>
                        <a:pt x="10075" y="119"/>
                        <a:pt x="11980" y="690"/>
                      </a:cubicBezTo>
                      <a:cubicBezTo>
                        <a:pt x="15886" y="1833"/>
                        <a:pt x="20267" y="2976"/>
                        <a:pt x="23315" y="5834"/>
                      </a:cubicBezTo>
                      <a:cubicBezTo>
                        <a:pt x="24268" y="6691"/>
                        <a:pt x="24363" y="8786"/>
                        <a:pt x="22839" y="9167"/>
                      </a:cubicBezTo>
                      <a:cubicBezTo>
                        <a:pt x="18743" y="10215"/>
                        <a:pt x="15124" y="8596"/>
                        <a:pt x="11314" y="7072"/>
                      </a:cubicBezTo>
                      <a:cubicBezTo>
                        <a:pt x="7789" y="5643"/>
                        <a:pt x="3598" y="5357"/>
                        <a:pt x="550" y="2976"/>
                      </a:cubicBezTo>
                      <a:cubicBezTo>
                        <a:pt x="-593" y="2024"/>
                        <a:pt x="169" y="23"/>
                        <a:pt x="1693" y="214"/>
                      </a:cubicBezTo>
                      <a:lnTo>
                        <a:pt x="1693" y="2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6" name="Freeform: Shape 687">
                  <a:extLst>
                    <a:ext uri="{FF2B5EF4-FFF2-40B4-BE49-F238E27FC236}">
                      <a16:creationId xmlns:a16="http://schemas.microsoft.com/office/drawing/2014/main" id="{186A26CA-134E-45BC-A1B0-6AE4ADE8FC23}"/>
                    </a:ext>
                  </a:extLst>
                </p:cNvPr>
                <p:cNvSpPr/>
                <p:nvPr/>
              </p:nvSpPr>
              <p:spPr>
                <a:xfrm>
                  <a:off x="5907906" y="3191081"/>
                  <a:ext cx="27720" cy="11484"/>
                </a:xfrm>
                <a:custGeom>
                  <a:avLst/>
                  <a:gdLst>
                    <a:gd name="connsiteX0" fmla="*/ 1403 w 27720"/>
                    <a:gd name="connsiteY0" fmla="*/ 79 h 11484"/>
                    <a:gd name="connsiteX1" fmla="*/ 15500 w 27720"/>
                    <a:gd name="connsiteY1" fmla="*/ 2174 h 11484"/>
                    <a:gd name="connsiteX2" fmla="*/ 27502 w 27720"/>
                    <a:gd name="connsiteY2" fmla="*/ 9509 h 11484"/>
                    <a:gd name="connsiteX3" fmla="*/ 25978 w 27720"/>
                    <a:gd name="connsiteY3" fmla="*/ 11414 h 11484"/>
                    <a:gd name="connsiteX4" fmla="*/ 15214 w 27720"/>
                    <a:gd name="connsiteY4" fmla="*/ 6080 h 11484"/>
                    <a:gd name="connsiteX5" fmla="*/ 1689 w 27720"/>
                    <a:gd name="connsiteY5" fmla="*/ 3127 h 11484"/>
                    <a:gd name="connsiteX6" fmla="*/ 1403 w 27720"/>
                    <a:gd name="connsiteY6" fmla="*/ 79 h 11484"/>
                    <a:gd name="connsiteX7" fmla="*/ 1403 w 27720"/>
                    <a:gd name="connsiteY7" fmla="*/ 79 h 1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0" h="11484">
                      <a:moveTo>
                        <a:pt x="1403" y="79"/>
                      </a:moveTo>
                      <a:cubicBezTo>
                        <a:pt x="6261" y="-302"/>
                        <a:pt x="10928" y="746"/>
                        <a:pt x="15500" y="2174"/>
                      </a:cubicBezTo>
                      <a:cubicBezTo>
                        <a:pt x="19691" y="3508"/>
                        <a:pt x="25216" y="5508"/>
                        <a:pt x="27502" y="9509"/>
                      </a:cubicBezTo>
                      <a:cubicBezTo>
                        <a:pt x="28168" y="10556"/>
                        <a:pt x="27216" y="11795"/>
                        <a:pt x="25978" y="11414"/>
                      </a:cubicBezTo>
                      <a:cubicBezTo>
                        <a:pt x="22168" y="10175"/>
                        <a:pt x="18834" y="7699"/>
                        <a:pt x="15214" y="6080"/>
                      </a:cubicBezTo>
                      <a:cubicBezTo>
                        <a:pt x="11023" y="4270"/>
                        <a:pt x="6356" y="3032"/>
                        <a:pt x="1689" y="3127"/>
                      </a:cubicBezTo>
                      <a:cubicBezTo>
                        <a:pt x="-311" y="3222"/>
                        <a:pt x="-692" y="269"/>
                        <a:pt x="1403" y="79"/>
                      </a:cubicBezTo>
                      <a:lnTo>
                        <a:pt x="1403" y="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7" name="Freeform: Shape 688">
                  <a:extLst>
                    <a:ext uri="{FF2B5EF4-FFF2-40B4-BE49-F238E27FC236}">
                      <a16:creationId xmlns:a16="http://schemas.microsoft.com/office/drawing/2014/main" id="{0726736A-8552-4F9D-98AD-EB4870B3B904}"/>
                    </a:ext>
                  </a:extLst>
                </p:cNvPr>
                <p:cNvSpPr/>
                <p:nvPr/>
              </p:nvSpPr>
              <p:spPr>
                <a:xfrm>
                  <a:off x="5921310" y="3210536"/>
                  <a:ext cx="31655" cy="21093"/>
                </a:xfrm>
                <a:custGeom>
                  <a:avLst/>
                  <a:gdLst>
                    <a:gd name="connsiteX0" fmla="*/ 381 w 31655"/>
                    <a:gd name="connsiteY0" fmla="*/ 1484 h 21093"/>
                    <a:gd name="connsiteX1" fmla="*/ 31528 w 31655"/>
                    <a:gd name="connsiteY1" fmla="*/ 18629 h 21093"/>
                    <a:gd name="connsiteX2" fmla="*/ 28575 w 31655"/>
                    <a:gd name="connsiteY2" fmla="*/ 20725 h 21093"/>
                    <a:gd name="connsiteX3" fmla="*/ 476 w 31655"/>
                    <a:gd name="connsiteY3" fmla="*/ 2532 h 21093"/>
                    <a:gd name="connsiteX4" fmla="*/ 381 w 31655"/>
                    <a:gd name="connsiteY4" fmla="*/ 1484 h 21093"/>
                    <a:gd name="connsiteX5" fmla="*/ 381 w 31655"/>
                    <a:gd name="connsiteY5" fmla="*/ 1484 h 21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655" h="21093">
                      <a:moveTo>
                        <a:pt x="381" y="1484"/>
                      </a:moveTo>
                      <a:cubicBezTo>
                        <a:pt x="11335" y="-4421"/>
                        <a:pt x="27813" y="8533"/>
                        <a:pt x="31528" y="18629"/>
                      </a:cubicBezTo>
                      <a:cubicBezTo>
                        <a:pt x="32195" y="20439"/>
                        <a:pt x="30099" y="21772"/>
                        <a:pt x="28575" y="20725"/>
                      </a:cubicBezTo>
                      <a:cubicBezTo>
                        <a:pt x="19050" y="14533"/>
                        <a:pt x="13145" y="3199"/>
                        <a:pt x="476" y="2532"/>
                      </a:cubicBezTo>
                      <a:cubicBezTo>
                        <a:pt x="-191" y="2532"/>
                        <a:pt x="-95" y="1770"/>
                        <a:pt x="381" y="1484"/>
                      </a:cubicBezTo>
                      <a:lnTo>
                        <a:pt x="381" y="14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8" name="Freeform: Shape 689">
                  <a:extLst>
                    <a:ext uri="{FF2B5EF4-FFF2-40B4-BE49-F238E27FC236}">
                      <a16:creationId xmlns:a16="http://schemas.microsoft.com/office/drawing/2014/main" id="{6D0D8D14-428A-4ACD-8995-E2592B54CFF7}"/>
                    </a:ext>
                  </a:extLst>
                </p:cNvPr>
                <p:cNvSpPr/>
                <p:nvPr/>
              </p:nvSpPr>
              <p:spPr>
                <a:xfrm>
                  <a:off x="5936309" y="3234519"/>
                  <a:ext cx="15456" cy="16586"/>
                </a:xfrm>
                <a:custGeom>
                  <a:avLst/>
                  <a:gdLst>
                    <a:gd name="connsiteX0" fmla="*/ 1575 w 15456"/>
                    <a:gd name="connsiteY0" fmla="*/ 76 h 16586"/>
                    <a:gd name="connsiteX1" fmla="*/ 15386 w 15456"/>
                    <a:gd name="connsiteY1" fmla="*/ 15125 h 16586"/>
                    <a:gd name="connsiteX2" fmla="*/ 13671 w 15456"/>
                    <a:gd name="connsiteY2" fmla="*/ 16363 h 16586"/>
                    <a:gd name="connsiteX3" fmla="*/ 622 w 15456"/>
                    <a:gd name="connsiteY3" fmla="*/ 2171 h 16586"/>
                    <a:gd name="connsiteX4" fmla="*/ 1575 w 15456"/>
                    <a:gd name="connsiteY4" fmla="*/ 76 h 16586"/>
                    <a:gd name="connsiteX5" fmla="*/ 1575 w 15456"/>
                    <a:gd name="connsiteY5" fmla="*/ 76 h 16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56" h="16586">
                      <a:moveTo>
                        <a:pt x="1575" y="76"/>
                      </a:moveTo>
                      <a:cubicBezTo>
                        <a:pt x="8052" y="2552"/>
                        <a:pt x="13005" y="8743"/>
                        <a:pt x="15386" y="15125"/>
                      </a:cubicBezTo>
                      <a:cubicBezTo>
                        <a:pt x="15767" y="16078"/>
                        <a:pt x="14529" y="17030"/>
                        <a:pt x="13671" y="16363"/>
                      </a:cubicBezTo>
                      <a:cubicBezTo>
                        <a:pt x="8623" y="12172"/>
                        <a:pt x="6528" y="5410"/>
                        <a:pt x="622" y="2171"/>
                      </a:cubicBezTo>
                      <a:cubicBezTo>
                        <a:pt x="-616" y="1504"/>
                        <a:pt x="146" y="-401"/>
                        <a:pt x="1575" y="76"/>
                      </a:cubicBezTo>
                      <a:lnTo>
                        <a:pt x="1575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9" name="Freeform: Shape 690">
                  <a:extLst>
                    <a:ext uri="{FF2B5EF4-FFF2-40B4-BE49-F238E27FC236}">
                      <a16:creationId xmlns:a16="http://schemas.microsoft.com/office/drawing/2014/main" id="{E168E8AB-C984-49B6-8CFC-7B37E44292A2}"/>
                    </a:ext>
                  </a:extLst>
                </p:cNvPr>
                <p:cNvSpPr/>
                <p:nvPr/>
              </p:nvSpPr>
              <p:spPr>
                <a:xfrm>
                  <a:off x="5925640" y="3274014"/>
                  <a:ext cx="30747" cy="19062"/>
                </a:xfrm>
                <a:custGeom>
                  <a:avLst/>
                  <a:gdLst>
                    <a:gd name="connsiteX0" fmla="*/ 2624 w 30747"/>
                    <a:gd name="connsiteY0" fmla="*/ 14 h 19062"/>
                    <a:gd name="connsiteX1" fmla="*/ 30437 w 30747"/>
                    <a:gd name="connsiteY1" fmla="*/ 16873 h 19062"/>
                    <a:gd name="connsiteX2" fmla="*/ 28722 w 30747"/>
                    <a:gd name="connsiteY2" fmla="*/ 18969 h 19062"/>
                    <a:gd name="connsiteX3" fmla="*/ 1862 w 30747"/>
                    <a:gd name="connsiteY3" fmla="*/ 4681 h 19062"/>
                    <a:gd name="connsiteX4" fmla="*/ 2624 w 30747"/>
                    <a:gd name="connsiteY4" fmla="*/ 14 h 19062"/>
                    <a:gd name="connsiteX5" fmla="*/ 2624 w 30747"/>
                    <a:gd name="connsiteY5" fmla="*/ 14 h 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747" h="19062">
                      <a:moveTo>
                        <a:pt x="2624" y="14"/>
                      </a:moveTo>
                      <a:cubicBezTo>
                        <a:pt x="13863" y="1252"/>
                        <a:pt x="23483" y="8301"/>
                        <a:pt x="30437" y="16873"/>
                      </a:cubicBezTo>
                      <a:cubicBezTo>
                        <a:pt x="31389" y="18016"/>
                        <a:pt x="29960" y="19445"/>
                        <a:pt x="28722" y="18969"/>
                      </a:cubicBezTo>
                      <a:cubicBezTo>
                        <a:pt x="19102" y="15444"/>
                        <a:pt x="11863" y="7253"/>
                        <a:pt x="1862" y="4681"/>
                      </a:cubicBezTo>
                      <a:cubicBezTo>
                        <a:pt x="-996" y="3919"/>
                        <a:pt x="-424" y="-272"/>
                        <a:pt x="2624" y="14"/>
                      </a:cubicBezTo>
                      <a:lnTo>
                        <a:pt x="262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0" name="Freeform: Shape 691">
                  <a:extLst>
                    <a:ext uri="{FF2B5EF4-FFF2-40B4-BE49-F238E27FC236}">
                      <a16:creationId xmlns:a16="http://schemas.microsoft.com/office/drawing/2014/main" id="{E5B1544D-4D4E-4548-9529-8D67CBA4EA89}"/>
                    </a:ext>
                  </a:extLst>
                </p:cNvPr>
                <p:cNvSpPr/>
                <p:nvPr/>
              </p:nvSpPr>
              <p:spPr>
                <a:xfrm>
                  <a:off x="5911387" y="3255570"/>
                  <a:ext cx="14992" cy="8837"/>
                </a:xfrm>
                <a:custGeom>
                  <a:avLst/>
                  <a:gdLst>
                    <a:gd name="connsiteX0" fmla="*/ 2970 w 14992"/>
                    <a:gd name="connsiteY0" fmla="*/ 74 h 8837"/>
                    <a:gd name="connsiteX1" fmla="*/ 14686 w 14992"/>
                    <a:gd name="connsiteY1" fmla="*/ 6266 h 8837"/>
                    <a:gd name="connsiteX2" fmla="*/ 13543 w 14992"/>
                    <a:gd name="connsiteY2" fmla="*/ 8837 h 8837"/>
                    <a:gd name="connsiteX3" fmla="*/ 2113 w 14992"/>
                    <a:gd name="connsiteY3" fmla="*/ 5408 h 8837"/>
                    <a:gd name="connsiteX4" fmla="*/ 2970 w 14992"/>
                    <a:gd name="connsiteY4" fmla="*/ 74 h 8837"/>
                    <a:gd name="connsiteX5" fmla="*/ 2970 w 14992"/>
                    <a:gd name="connsiteY5" fmla="*/ 74 h 8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92" h="8837">
                      <a:moveTo>
                        <a:pt x="2970" y="74"/>
                      </a:moveTo>
                      <a:cubicBezTo>
                        <a:pt x="7447" y="1122"/>
                        <a:pt x="11542" y="2932"/>
                        <a:pt x="14686" y="6266"/>
                      </a:cubicBezTo>
                      <a:cubicBezTo>
                        <a:pt x="15448" y="7123"/>
                        <a:pt x="14686" y="8837"/>
                        <a:pt x="13543" y="8837"/>
                      </a:cubicBezTo>
                      <a:cubicBezTo>
                        <a:pt x="9352" y="8742"/>
                        <a:pt x="6113" y="6361"/>
                        <a:pt x="2113" y="5408"/>
                      </a:cubicBezTo>
                      <a:cubicBezTo>
                        <a:pt x="-1221" y="4646"/>
                        <a:pt x="-364" y="-688"/>
                        <a:pt x="2970" y="74"/>
                      </a:cubicBezTo>
                      <a:lnTo>
                        <a:pt x="2970" y="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1" name="Freeform: Shape 692">
                  <a:extLst>
                    <a:ext uri="{FF2B5EF4-FFF2-40B4-BE49-F238E27FC236}">
                      <a16:creationId xmlns:a16="http://schemas.microsoft.com/office/drawing/2014/main" id="{895226D0-93C3-4D3F-AE51-47E0625E6A1E}"/>
                    </a:ext>
                  </a:extLst>
                </p:cNvPr>
                <p:cNvSpPr/>
                <p:nvPr/>
              </p:nvSpPr>
              <p:spPr>
                <a:xfrm>
                  <a:off x="5930139" y="3302099"/>
                  <a:ext cx="17516" cy="8478"/>
                </a:xfrm>
                <a:custGeom>
                  <a:avLst/>
                  <a:gdLst>
                    <a:gd name="connsiteX0" fmla="*/ 3268 w 17516"/>
                    <a:gd name="connsiteY0" fmla="*/ 28 h 8478"/>
                    <a:gd name="connsiteX1" fmla="*/ 16889 w 17516"/>
                    <a:gd name="connsiteY1" fmla="*/ 5171 h 8478"/>
                    <a:gd name="connsiteX2" fmla="*/ 15936 w 17516"/>
                    <a:gd name="connsiteY2" fmla="*/ 8314 h 8478"/>
                    <a:gd name="connsiteX3" fmla="*/ 2316 w 17516"/>
                    <a:gd name="connsiteY3" fmla="*/ 5838 h 8478"/>
                    <a:gd name="connsiteX4" fmla="*/ 3268 w 17516"/>
                    <a:gd name="connsiteY4" fmla="*/ 28 h 8478"/>
                    <a:gd name="connsiteX5" fmla="*/ 3268 w 17516"/>
                    <a:gd name="connsiteY5" fmla="*/ 28 h 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516" h="8478">
                      <a:moveTo>
                        <a:pt x="3268" y="28"/>
                      </a:moveTo>
                      <a:cubicBezTo>
                        <a:pt x="7840" y="599"/>
                        <a:pt x="13460" y="1933"/>
                        <a:pt x="16889" y="5171"/>
                      </a:cubicBezTo>
                      <a:cubicBezTo>
                        <a:pt x="18032" y="6219"/>
                        <a:pt x="17556" y="8029"/>
                        <a:pt x="15936" y="8314"/>
                      </a:cubicBezTo>
                      <a:cubicBezTo>
                        <a:pt x="11364" y="9172"/>
                        <a:pt x="6888" y="6409"/>
                        <a:pt x="2316" y="5838"/>
                      </a:cubicBezTo>
                      <a:cubicBezTo>
                        <a:pt x="-1304" y="5362"/>
                        <a:pt x="-447" y="-449"/>
                        <a:pt x="3268" y="28"/>
                      </a:cubicBezTo>
                      <a:lnTo>
                        <a:pt x="326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2" name="Freeform: Shape 693">
                  <a:extLst>
                    <a:ext uri="{FF2B5EF4-FFF2-40B4-BE49-F238E27FC236}">
                      <a16:creationId xmlns:a16="http://schemas.microsoft.com/office/drawing/2014/main" id="{F422379A-38B7-4290-AC46-BABB6954FAB8}"/>
                    </a:ext>
                  </a:extLst>
                </p:cNvPr>
                <p:cNvSpPr/>
                <p:nvPr/>
              </p:nvSpPr>
              <p:spPr>
                <a:xfrm>
                  <a:off x="5948513" y="3156842"/>
                  <a:ext cx="25480" cy="37176"/>
                </a:xfrm>
                <a:custGeom>
                  <a:avLst/>
                  <a:gdLst>
                    <a:gd name="connsiteX0" fmla="*/ 25471 w 25480"/>
                    <a:gd name="connsiteY0" fmla="*/ 1743 h 37176"/>
                    <a:gd name="connsiteX1" fmla="*/ 17280 w 25480"/>
                    <a:gd name="connsiteY1" fmla="*/ 21555 h 37176"/>
                    <a:gd name="connsiteX2" fmla="*/ 9279 w 25480"/>
                    <a:gd name="connsiteY2" fmla="*/ 31271 h 37176"/>
                    <a:gd name="connsiteX3" fmla="*/ 2040 w 25480"/>
                    <a:gd name="connsiteY3" fmla="*/ 37176 h 37176"/>
                    <a:gd name="connsiteX4" fmla="*/ 325 w 25480"/>
                    <a:gd name="connsiteY4" fmla="*/ 36128 h 37176"/>
                    <a:gd name="connsiteX5" fmla="*/ 8612 w 25480"/>
                    <a:gd name="connsiteY5" fmla="*/ 22889 h 37176"/>
                    <a:gd name="connsiteX6" fmla="*/ 22328 w 25480"/>
                    <a:gd name="connsiteY6" fmla="*/ 1362 h 37176"/>
                    <a:gd name="connsiteX7" fmla="*/ 25471 w 25480"/>
                    <a:gd name="connsiteY7" fmla="*/ 1743 h 37176"/>
                    <a:gd name="connsiteX8" fmla="*/ 25471 w 25480"/>
                    <a:gd name="connsiteY8" fmla="*/ 1743 h 3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80" h="37176">
                      <a:moveTo>
                        <a:pt x="25471" y="1743"/>
                      </a:moveTo>
                      <a:cubicBezTo>
                        <a:pt x="24995" y="9268"/>
                        <a:pt x="21756" y="15554"/>
                        <a:pt x="17280" y="21555"/>
                      </a:cubicBezTo>
                      <a:cubicBezTo>
                        <a:pt x="14803" y="24889"/>
                        <a:pt x="11946" y="28032"/>
                        <a:pt x="9279" y="31271"/>
                      </a:cubicBezTo>
                      <a:cubicBezTo>
                        <a:pt x="7088" y="33842"/>
                        <a:pt x="5754" y="37176"/>
                        <a:pt x="2040" y="37176"/>
                      </a:cubicBezTo>
                      <a:cubicBezTo>
                        <a:pt x="1278" y="37176"/>
                        <a:pt x="611" y="36890"/>
                        <a:pt x="325" y="36128"/>
                      </a:cubicBezTo>
                      <a:cubicBezTo>
                        <a:pt x="-1580" y="30890"/>
                        <a:pt x="5373" y="26222"/>
                        <a:pt x="8612" y="22889"/>
                      </a:cubicBezTo>
                      <a:cubicBezTo>
                        <a:pt x="14613" y="16697"/>
                        <a:pt x="20613" y="10125"/>
                        <a:pt x="22328" y="1362"/>
                      </a:cubicBezTo>
                      <a:cubicBezTo>
                        <a:pt x="22804" y="-733"/>
                        <a:pt x="25662" y="-257"/>
                        <a:pt x="25471" y="1743"/>
                      </a:cubicBezTo>
                      <a:lnTo>
                        <a:pt x="25471" y="17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3" name="Freeform: Shape 694">
                  <a:extLst>
                    <a:ext uri="{FF2B5EF4-FFF2-40B4-BE49-F238E27FC236}">
                      <a16:creationId xmlns:a16="http://schemas.microsoft.com/office/drawing/2014/main" id="{47F57091-79CE-476B-AE96-37B8B7C809C9}"/>
                    </a:ext>
                  </a:extLst>
                </p:cNvPr>
                <p:cNvSpPr/>
                <p:nvPr/>
              </p:nvSpPr>
              <p:spPr>
                <a:xfrm>
                  <a:off x="5971349" y="3184857"/>
                  <a:ext cx="6538" cy="14507"/>
                </a:xfrm>
                <a:custGeom>
                  <a:avLst/>
                  <a:gdLst>
                    <a:gd name="connsiteX0" fmla="*/ 6445 w 6538"/>
                    <a:gd name="connsiteY0" fmla="*/ 2970 h 14507"/>
                    <a:gd name="connsiteX1" fmla="*/ 3016 w 6538"/>
                    <a:gd name="connsiteY1" fmla="*/ 13924 h 14507"/>
                    <a:gd name="connsiteX2" fmla="*/ 254 w 6538"/>
                    <a:gd name="connsiteY2" fmla="*/ 13066 h 14507"/>
                    <a:gd name="connsiteX3" fmla="*/ 1206 w 6538"/>
                    <a:gd name="connsiteY3" fmla="*/ 2113 h 14507"/>
                    <a:gd name="connsiteX4" fmla="*/ 6445 w 6538"/>
                    <a:gd name="connsiteY4" fmla="*/ 2970 h 14507"/>
                    <a:gd name="connsiteX5" fmla="*/ 6445 w 6538"/>
                    <a:gd name="connsiteY5" fmla="*/ 2970 h 1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8" h="14507">
                      <a:moveTo>
                        <a:pt x="6445" y="2970"/>
                      </a:moveTo>
                      <a:cubicBezTo>
                        <a:pt x="5493" y="6685"/>
                        <a:pt x="5397" y="10780"/>
                        <a:pt x="3016" y="13924"/>
                      </a:cubicBezTo>
                      <a:cubicBezTo>
                        <a:pt x="2159" y="15067"/>
                        <a:pt x="444" y="14400"/>
                        <a:pt x="254" y="13066"/>
                      </a:cubicBezTo>
                      <a:cubicBezTo>
                        <a:pt x="-413" y="9447"/>
                        <a:pt x="349" y="5637"/>
                        <a:pt x="1206" y="2113"/>
                      </a:cubicBezTo>
                      <a:cubicBezTo>
                        <a:pt x="1968" y="-1221"/>
                        <a:pt x="7302" y="-364"/>
                        <a:pt x="6445" y="2970"/>
                      </a:cubicBezTo>
                      <a:lnTo>
                        <a:pt x="6445" y="29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4" name="Freeform: Shape 695">
                  <a:extLst>
                    <a:ext uri="{FF2B5EF4-FFF2-40B4-BE49-F238E27FC236}">
                      <a16:creationId xmlns:a16="http://schemas.microsoft.com/office/drawing/2014/main" id="{DE0EDE24-CED4-4CCA-9761-86638678F6ED}"/>
                    </a:ext>
                  </a:extLst>
                </p:cNvPr>
                <p:cNvSpPr/>
                <p:nvPr/>
              </p:nvSpPr>
              <p:spPr>
                <a:xfrm>
                  <a:off x="5909448" y="3120726"/>
                  <a:ext cx="11377" cy="25833"/>
                </a:xfrm>
                <a:custGeom>
                  <a:avLst/>
                  <a:gdLst>
                    <a:gd name="connsiteX0" fmla="*/ 5005 w 11377"/>
                    <a:gd name="connsiteY0" fmla="*/ 521 h 25833"/>
                    <a:gd name="connsiteX1" fmla="*/ 9863 w 11377"/>
                    <a:gd name="connsiteY1" fmla="*/ 25000 h 25833"/>
                    <a:gd name="connsiteX2" fmla="*/ 7481 w 11377"/>
                    <a:gd name="connsiteY2" fmla="*/ 25286 h 25833"/>
                    <a:gd name="connsiteX3" fmla="*/ 1290 w 11377"/>
                    <a:gd name="connsiteY3" fmla="*/ 5284 h 25833"/>
                    <a:gd name="connsiteX4" fmla="*/ 5005 w 11377"/>
                    <a:gd name="connsiteY4" fmla="*/ 521 h 25833"/>
                    <a:gd name="connsiteX5" fmla="*/ 5005 w 11377"/>
                    <a:gd name="connsiteY5" fmla="*/ 521 h 2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77" h="25833">
                      <a:moveTo>
                        <a:pt x="5005" y="521"/>
                      </a:moveTo>
                      <a:cubicBezTo>
                        <a:pt x="11768" y="4712"/>
                        <a:pt x="12720" y="18333"/>
                        <a:pt x="9863" y="25000"/>
                      </a:cubicBezTo>
                      <a:cubicBezTo>
                        <a:pt x="9482" y="25953"/>
                        <a:pt x="8053" y="26143"/>
                        <a:pt x="7481" y="25286"/>
                      </a:cubicBezTo>
                      <a:cubicBezTo>
                        <a:pt x="3767" y="19762"/>
                        <a:pt x="7481" y="9094"/>
                        <a:pt x="1290" y="5284"/>
                      </a:cubicBezTo>
                      <a:cubicBezTo>
                        <a:pt x="-2044" y="3188"/>
                        <a:pt x="1766" y="-1574"/>
                        <a:pt x="5005" y="521"/>
                      </a:cubicBezTo>
                      <a:lnTo>
                        <a:pt x="5005" y="5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5" name="Freeform: Shape 696">
                  <a:extLst>
                    <a:ext uri="{FF2B5EF4-FFF2-40B4-BE49-F238E27FC236}">
                      <a16:creationId xmlns:a16="http://schemas.microsoft.com/office/drawing/2014/main" id="{83F1B6DB-9737-4FBC-BEE4-801EE08F6086}"/>
                    </a:ext>
                  </a:extLst>
                </p:cNvPr>
                <p:cNvSpPr/>
                <p:nvPr/>
              </p:nvSpPr>
              <p:spPr>
                <a:xfrm>
                  <a:off x="5936755" y="3143303"/>
                  <a:ext cx="24764" cy="36760"/>
                </a:xfrm>
                <a:custGeom>
                  <a:avLst/>
                  <a:gdLst>
                    <a:gd name="connsiteX0" fmla="*/ 24751 w 24764"/>
                    <a:gd name="connsiteY0" fmla="*/ 1375 h 36760"/>
                    <a:gd name="connsiteX1" fmla="*/ 16274 w 24764"/>
                    <a:gd name="connsiteY1" fmla="*/ 24235 h 36760"/>
                    <a:gd name="connsiteX2" fmla="*/ 1320 w 24764"/>
                    <a:gd name="connsiteY2" fmla="*/ 36713 h 36760"/>
                    <a:gd name="connsiteX3" fmla="*/ 82 w 24764"/>
                    <a:gd name="connsiteY3" fmla="*/ 34522 h 36760"/>
                    <a:gd name="connsiteX4" fmla="*/ 3034 w 24764"/>
                    <a:gd name="connsiteY4" fmla="*/ 30617 h 36760"/>
                    <a:gd name="connsiteX5" fmla="*/ 11035 w 24764"/>
                    <a:gd name="connsiteY5" fmla="*/ 21092 h 36760"/>
                    <a:gd name="connsiteX6" fmla="*/ 22370 w 24764"/>
                    <a:gd name="connsiteY6" fmla="*/ 613 h 36760"/>
                    <a:gd name="connsiteX7" fmla="*/ 24751 w 24764"/>
                    <a:gd name="connsiteY7" fmla="*/ 1375 h 36760"/>
                    <a:gd name="connsiteX8" fmla="*/ 24751 w 24764"/>
                    <a:gd name="connsiteY8" fmla="*/ 1375 h 36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64" h="36760">
                      <a:moveTo>
                        <a:pt x="24751" y="1375"/>
                      </a:moveTo>
                      <a:cubicBezTo>
                        <a:pt x="23227" y="9566"/>
                        <a:pt x="20560" y="16996"/>
                        <a:pt x="16274" y="24235"/>
                      </a:cubicBezTo>
                      <a:cubicBezTo>
                        <a:pt x="13512" y="28902"/>
                        <a:pt x="7511" y="37475"/>
                        <a:pt x="1320" y="36713"/>
                      </a:cubicBezTo>
                      <a:cubicBezTo>
                        <a:pt x="272" y="36617"/>
                        <a:pt x="-204" y="35474"/>
                        <a:pt x="82" y="34522"/>
                      </a:cubicBezTo>
                      <a:cubicBezTo>
                        <a:pt x="748" y="32331"/>
                        <a:pt x="1225" y="32045"/>
                        <a:pt x="3034" y="30617"/>
                      </a:cubicBezTo>
                      <a:cubicBezTo>
                        <a:pt x="6273" y="28045"/>
                        <a:pt x="8749" y="24521"/>
                        <a:pt x="11035" y="21092"/>
                      </a:cubicBezTo>
                      <a:cubicBezTo>
                        <a:pt x="15417" y="14615"/>
                        <a:pt x="19417" y="7852"/>
                        <a:pt x="22370" y="613"/>
                      </a:cubicBezTo>
                      <a:cubicBezTo>
                        <a:pt x="22942" y="-530"/>
                        <a:pt x="24942" y="41"/>
                        <a:pt x="24751" y="1375"/>
                      </a:cubicBezTo>
                      <a:lnTo>
                        <a:pt x="24751" y="13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6" name="Freeform: Shape 697">
                  <a:extLst>
                    <a:ext uri="{FF2B5EF4-FFF2-40B4-BE49-F238E27FC236}">
                      <a16:creationId xmlns:a16="http://schemas.microsoft.com/office/drawing/2014/main" id="{8A27D965-DB78-45E5-8C9E-3FC9C1AF98A0}"/>
                    </a:ext>
                  </a:extLst>
                </p:cNvPr>
                <p:cNvSpPr/>
                <p:nvPr/>
              </p:nvSpPr>
              <p:spPr>
                <a:xfrm>
                  <a:off x="5878755" y="3106022"/>
                  <a:ext cx="11214" cy="24942"/>
                </a:xfrm>
                <a:custGeom>
                  <a:avLst/>
                  <a:gdLst>
                    <a:gd name="connsiteX0" fmla="*/ 2741 w 11214"/>
                    <a:gd name="connsiteY0" fmla="*/ 461 h 24942"/>
                    <a:gd name="connsiteX1" fmla="*/ 9313 w 11214"/>
                    <a:gd name="connsiteY1" fmla="*/ 11129 h 24942"/>
                    <a:gd name="connsiteX2" fmla="*/ 9694 w 11214"/>
                    <a:gd name="connsiteY2" fmla="*/ 24083 h 24942"/>
                    <a:gd name="connsiteX3" fmla="*/ 7122 w 11214"/>
                    <a:gd name="connsiteY3" fmla="*/ 24750 h 24942"/>
                    <a:gd name="connsiteX4" fmla="*/ 3026 w 11214"/>
                    <a:gd name="connsiteY4" fmla="*/ 16178 h 24942"/>
                    <a:gd name="connsiteX5" fmla="*/ 264 w 11214"/>
                    <a:gd name="connsiteY5" fmla="*/ 2938 h 24942"/>
                    <a:gd name="connsiteX6" fmla="*/ 2741 w 11214"/>
                    <a:gd name="connsiteY6" fmla="*/ 461 h 24942"/>
                    <a:gd name="connsiteX7" fmla="*/ 2741 w 11214"/>
                    <a:gd name="connsiteY7" fmla="*/ 461 h 24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14" h="24942">
                      <a:moveTo>
                        <a:pt x="2741" y="461"/>
                      </a:moveTo>
                      <a:cubicBezTo>
                        <a:pt x="5979" y="3224"/>
                        <a:pt x="8075" y="7129"/>
                        <a:pt x="9313" y="11129"/>
                      </a:cubicBezTo>
                      <a:cubicBezTo>
                        <a:pt x="10456" y="14654"/>
                        <a:pt x="12742" y="20845"/>
                        <a:pt x="9694" y="24083"/>
                      </a:cubicBezTo>
                      <a:cubicBezTo>
                        <a:pt x="9027" y="24750"/>
                        <a:pt x="8075" y="25226"/>
                        <a:pt x="7122" y="24750"/>
                      </a:cubicBezTo>
                      <a:cubicBezTo>
                        <a:pt x="4074" y="23226"/>
                        <a:pt x="3407" y="19226"/>
                        <a:pt x="3026" y="16178"/>
                      </a:cubicBezTo>
                      <a:cubicBezTo>
                        <a:pt x="2550" y="11987"/>
                        <a:pt x="2264" y="6653"/>
                        <a:pt x="264" y="2938"/>
                      </a:cubicBezTo>
                      <a:cubicBezTo>
                        <a:pt x="-688" y="1223"/>
                        <a:pt x="1121" y="-967"/>
                        <a:pt x="2741" y="461"/>
                      </a:cubicBezTo>
                      <a:lnTo>
                        <a:pt x="2741" y="4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7" name="Freeform: Shape 698">
                  <a:extLst>
                    <a:ext uri="{FF2B5EF4-FFF2-40B4-BE49-F238E27FC236}">
                      <a16:creationId xmlns:a16="http://schemas.microsoft.com/office/drawing/2014/main" id="{7DF7948A-EA52-4955-967E-A8C89178B4A1}"/>
                    </a:ext>
                  </a:extLst>
                </p:cNvPr>
                <p:cNvSpPr/>
                <p:nvPr/>
              </p:nvSpPr>
              <p:spPr>
                <a:xfrm>
                  <a:off x="5844606" y="3099591"/>
                  <a:ext cx="17927" cy="15684"/>
                </a:xfrm>
                <a:custGeom>
                  <a:avLst/>
                  <a:gdLst>
                    <a:gd name="connsiteX0" fmla="*/ 600 w 17927"/>
                    <a:gd name="connsiteY0" fmla="*/ 34 h 15684"/>
                    <a:gd name="connsiteX1" fmla="*/ 17840 w 17927"/>
                    <a:gd name="connsiteY1" fmla="*/ 14607 h 15684"/>
                    <a:gd name="connsiteX2" fmla="*/ 16792 w 17927"/>
                    <a:gd name="connsiteY2" fmla="*/ 15369 h 15684"/>
                    <a:gd name="connsiteX3" fmla="*/ 219 w 17927"/>
                    <a:gd name="connsiteY3" fmla="*/ 796 h 15684"/>
                    <a:gd name="connsiteX4" fmla="*/ 600 w 17927"/>
                    <a:gd name="connsiteY4" fmla="*/ 34 h 15684"/>
                    <a:gd name="connsiteX5" fmla="*/ 600 w 17927"/>
                    <a:gd name="connsiteY5" fmla="*/ 34 h 1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927" h="15684">
                      <a:moveTo>
                        <a:pt x="600" y="34"/>
                      </a:moveTo>
                      <a:cubicBezTo>
                        <a:pt x="7553" y="2320"/>
                        <a:pt x="14316" y="8225"/>
                        <a:pt x="17840" y="14607"/>
                      </a:cubicBezTo>
                      <a:cubicBezTo>
                        <a:pt x="18221" y="15369"/>
                        <a:pt x="17269" y="16131"/>
                        <a:pt x="16792" y="15369"/>
                      </a:cubicBezTo>
                      <a:cubicBezTo>
                        <a:pt x="12316" y="9749"/>
                        <a:pt x="6886" y="3653"/>
                        <a:pt x="219" y="796"/>
                      </a:cubicBezTo>
                      <a:cubicBezTo>
                        <a:pt x="-257" y="510"/>
                        <a:pt x="124" y="-157"/>
                        <a:pt x="600" y="34"/>
                      </a:cubicBezTo>
                      <a:lnTo>
                        <a:pt x="600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8" name="Freeform: Shape 699">
                  <a:extLst>
                    <a:ext uri="{FF2B5EF4-FFF2-40B4-BE49-F238E27FC236}">
                      <a16:creationId xmlns:a16="http://schemas.microsoft.com/office/drawing/2014/main" id="{46FEB2A6-1A9F-444F-9EFF-C378BCAAD1DB}"/>
                    </a:ext>
                  </a:extLst>
                </p:cNvPr>
                <p:cNvSpPr/>
                <p:nvPr/>
              </p:nvSpPr>
              <p:spPr>
                <a:xfrm>
                  <a:off x="5835903" y="3113338"/>
                  <a:ext cx="19155" cy="9513"/>
                </a:xfrm>
                <a:custGeom>
                  <a:avLst/>
                  <a:gdLst>
                    <a:gd name="connsiteX0" fmla="*/ 1492 w 19155"/>
                    <a:gd name="connsiteY0" fmla="*/ 3 h 9513"/>
                    <a:gd name="connsiteX1" fmla="*/ 18923 w 19155"/>
                    <a:gd name="connsiteY1" fmla="*/ 8194 h 9513"/>
                    <a:gd name="connsiteX2" fmla="*/ 18161 w 19155"/>
                    <a:gd name="connsiteY2" fmla="*/ 9432 h 9513"/>
                    <a:gd name="connsiteX3" fmla="*/ 1111 w 19155"/>
                    <a:gd name="connsiteY3" fmla="*/ 2574 h 9513"/>
                    <a:gd name="connsiteX4" fmla="*/ 1492 w 19155"/>
                    <a:gd name="connsiteY4" fmla="*/ 3 h 9513"/>
                    <a:gd name="connsiteX5" fmla="*/ 1492 w 19155"/>
                    <a:gd name="connsiteY5" fmla="*/ 3 h 9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55" h="9513">
                      <a:moveTo>
                        <a:pt x="1492" y="3"/>
                      </a:moveTo>
                      <a:cubicBezTo>
                        <a:pt x="8350" y="479"/>
                        <a:pt x="13875" y="3717"/>
                        <a:pt x="18923" y="8194"/>
                      </a:cubicBezTo>
                      <a:cubicBezTo>
                        <a:pt x="19494" y="8766"/>
                        <a:pt x="18923" y="9813"/>
                        <a:pt x="18161" y="9432"/>
                      </a:cubicBezTo>
                      <a:cubicBezTo>
                        <a:pt x="12541" y="6670"/>
                        <a:pt x="7493" y="3146"/>
                        <a:pt x="1111" y="2574"/>
                      </a:cubicBezTo>
                      <a:cubicBezTo>
                        <a:pt x="-603" y="2479"/>
                        <a:pt x="-222" y="-93"/>
                        <a:pt x="1492" y="3"/>
                      </a:cubicBezTo>
                      <a:lnTo>
                        <a:pt x="149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9" name="Freeform: Shape 700">
                  <a:extLst>
                    <a:ext uri="{FF2B5EF4-FFF2-40B4-BE49-F238E27FC236}">
                      <a16:creationId xmlns:a16="http://schemas.microsoft.com/office/drawing/2014/main" id="{5A9451A5-E248-4F6F-9AE4-B360BDD12B9B}"/>
                    </a:ext>
                  </a:extLst>
                </p:cNvPr>
                <p:cNvSpPr/>
                <p:nvPr/>
              </p:nvSpPr>
              <p:spPr>
                <a:xfrm>
                  <a:off x="5981316" y="3256700"/>
                  <a:ext cx="32533" cy="31748"/>
                </a:xfrm>
                <a:custGeom>
                  <a:avLst/>
                  <a:gdLst>
                    <a:gd name="connsiteX0" fmla="*/ 97 w 32533"/>
                    <a:gd name="connsiteY0" fmla="*/ 30949 h 31748"/>
                    <a:gd name="connsiteX1" fmla="*/ 15528 w 32533"/>
                    <a:gd name="connsiteY1" fmla="*/ 17138 h 31748"/>
                    <a:gd name="connsiteX2" fmla="*/ 29625 w 32533"/>
                    <a:gd name="connsiteY2" fmla="*/ 374 h 31748"/>
                    <a:gd name="connsiteX3" fmla="*/ 32196 w 32533"/>
                    <a:gd name="connsiteY3" fmla="*/ 1517 h 31748"/>
                    <a:gd name="connsiteX4" fmla="*/ 764 w 32533"/>
                    <a:gd name="connsiteY4" fmla="*/ 31711 h 31748"/>
                    <a:gd name="connsiteX5" fmla="*/ 97 w 32533"/>
                    <a:gd name="connsiteY5" fmla="*/ 30949 h 31748"/>
                    <a:gd name="connsiteX6" fmla="*/ 97 w 32533"/>
                    <a:gd name="connsiteY6" fmla="*/ 30949 h 3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533" h="31748">
                      <a:moveTo>
                        <a:pt x="97" y="30949"/>
                      </a:moveTo>
                      <a:cubicBezTo>
                        <a:pt x="4193" y="25329"/>
                        <a:pt x="10003" y="21329"/>
                        <a:pt x="15528" y="17138"/>
                      </a:cubicBezTo>
                      <a:cubicBezTo>
                        <a:pt x="21719" y="12470"/>
                        <a:pt x="24195" y="5422"/>
                        <a:pt x="29625" y="374"/>
                      </a:cubicBezTo>
                      <a:cubicBezTo>
                        <a:pt x="30672" y="-579"/>
                        <a:pt x="31911" y="469"/>
                        <a:pt x="32196" y="1517"/>
                      </a:cubicBezTo>
                      <a:cubicBezTo>
                        <a:pt x="35625" y="16947"/>
                        <a:pt x="12003" y="27710"/>
                        <a:pt x="764" y="31711"/>
                      </a:cubicBezTo>
                      <a:cubicBezTo>
                        <a:pt x="192" y="31901"/>
                        <a:pt x="-189" y="31330"/>
                        <a:pt x="97" y="30949"/>
                      </a:cubicBezTo>
                      <a:lnTo>
                        <a:pt x="97" y="309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0" name="Freeform: Shape 701">
                  <a:extLst>
                    <a:ext uri="{FF2B5EF4-FFF2-40B4-BE49-F238E27FC236}">
                      <a16:creationId xmlns:a16="http://schemas.microsoft.com/office/drawing/2014/main" id="{5742332E-A987-4C1A-8C18-9194FD2DA31B}"/>
                    </a:ext>
                  </a:extLst>
                </p:cNvPr>
                <p:cNvSpPr/>
                <p:nvPr/>
              </p:nvSpPr>
              <p:spPr>
                <a:xfrm>
                  <a:off x="5940188" y="3193793"/>
                  <a:ext cx="32961" cy="117737"/>
                </a:xfrm>
                <a:custGeom>
                  <a:avLst/>
                  <a:gdLst>
                    <a:gd name="connsiteX0" fmla="*/ 1696 w 32961"/>
                    <a:gd name="connsiteY0" fmla="*/ 415 h 117737"/>
                    <a:gd name="connsiteX1" fmla="*/ 26271 w 32961"/>
                    <a:gd name="connsiteY1" fmla="*/ 49278 h 117737"/>
                    <a:gd name="connsiteX2" fmla="*/ 32748 w 32961"/>
                    <a:gd name="connsiteY2" fmla="*/ 112524 h 117737"/>
                    <a:gd name="connsiteX3" fmla="*/ 25890 w 32961"/>
                    <a:gd name="connsiteY3" fmla="*/ 116239 h 117737"/>
                    <a:gd name="connsiteX4" fmla="*/ 18651 w 32961"/>
                    <a:gd name="connsiteY4" fmla="*/ 79473 h 117737"/>
                    <a:gd name="connsiteX5" fmla="*/ 172 w 32961"/>
                    <a:gd name="connsiteY5" fmla="*/ 1558 h 117737"/>
                    <a:gd name="connsiteX6" fmla="*/ 1696 w 32961"/>
                    <a:gd name="connsiteY6" fmla="*/ 415 h 117737"/>
                    <a:gd name="connsiteX7" fmla="*/ 1696 w 32961"/>
                    <a:gd name="connsiteY7" fmla="*/ 415 h 11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961" h="117737">
                      <a:moveTo>
                        <a:pt x="1696" y="415"/>
                      </a:moveTo>
                      <a:cubicBezTo>
                        <a:pt x="13698" y="15750"/>
                        <a:pt x="21794" y="30228"/>
                        <a:pt x="26271" y="49278"/>
                      </a:cubicBezTo>
                      <a:cubicBezTo>
                        <a:pt x="31129" y="70138"/>
                        <a:pt x="26461" y="91474"/>
                        <a:pt x="32748" y="112524"/>
                      </a:cubicBezTo>
                      <a:cubicBezTo>
                        <a:pt x="34081" y="116906"/>
                        <a:pt x="28843" y="119573"/>
                        <a:pt x="25890" y="116239"/>
                      </a:cubicBezTo>
                      <a:cubicBezTo>
                        <a:pt x="17508" y="107000"/>
                        <a:pt x="17413" y="91379"/>
                        <a:pt x="18651" y="79473"/>
                      </a:cubicBezTo>
                      <a:cubicBezTo>
                        <a:pt x="21508" y="51374"/>
                        <a:pt x="14746" y="25752"/>
                        <a:pt x="172" y="1558"/>
                      </a:cubicBezTo>
                      <a:cubicBezTo>
                        <a:pt x="-494" y="510"/>
                        <a:pt x="934" y="-633"/>
                        <a:pt x="1696" y="415"/>
                      </a:cubicBezTo>
                      <a:lnTo>
                        <a:pt x="1696" y="415"/>
                      </a:lnTo>
                      <a:close/>
                    </a:path>
                  </a:pathLst>
                </a:custGeom>
                <a:solidFill>
                  <a:srgbClr val="79D02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92" name="Freeform: Shape 663">
              <a:extLst>
                <a:ext uri="{FF2B5EF4-FFF2-40B4-BE49-F238E27FC236}">
                  <a16:creationId xmlns:a16="http://schemas.microsoft.com/office/drawing/2014/main" id="{E3F8B884-97E4-4F4E-BFDF-6E32C35574FE}"/>
                </a:ext>
              </a:extLst>
            </p:cNvPr>
            <p:cNvSpPr/>
            <p:nvPr/>
          </p:nvSpPr>
          <p:spPr>
            <a:xfrm>
              <a:off x="5952739" y="3360636"/>
              <a:ext cx="40670" cy="100803"/>
            </a:xfrm>
            <a:custGeom>
              <a:avLst/>
              <a:gdLst>
                <a:gd name="connsiteX0" fmla="*/ 27817 w 40670"/>
                <a:gd name="connsiteY0" fmla="*/ 3213 h 100803"/>
                <a:gd name="connsiteX1" fmla="*/ 13434 w 40670"/>
                <a:gd name="connsiteY1" fmla="*/ 40265 h 100803"/>
                <a:gd name="connsiteX2" fmla="*/ 99 w 40670"/>
                <a:gd name="connsiteY2" fmla="*/ 82556 h 100803"/>
                <a:gd name="connsiteX3" fmla="*/ 26769 w 40670"/>
                <a:gd name="connsiteY3" fmla="*/ 95034 h 100803"/>
                <a:gd name="connsiteX4" fmla="*/ 38580 w 40670"/>
                <a:gd name="connsiteY4" fmla="*/ 5213 h 100803"/>
                <a:gd name="connsiteX5" fmla="*/ 27817 w 40670"/>
                <a:gd name="connsiteY5" fmla="*/ 3213 h 100803"/>
                <a:gd name="connsiteX6" fmla="*/ 27817 w 40670"/>
                <a:gd name="connsiteY6" fmla="*/ 3213 h 10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70" h="100803">
                  <a:moveTo>
                    <a:pt x="27817" y="3213"/>
                  </a:moveTo>
                  <a:cubicBezTo>
                    <a:pt x="22102" y="15214"/>
                    <a:pt x="17721" y="27597"/>
                    <a:pt x="13434" y="40265"/>
                  </a:cubicBezTo>
                  <a:cubicBezTo>
                    <a:pt x="8862" y="53695"/>
                    <a:pt x="1719" y="68554"/>
                    <a:pt x="99" y="82556"/>
                  </a:cubicBezTo>
                  <a:cubicBezTo>
                    <a:pt x="-1520" y="96653"/>
                    <a:pt x="17054" y="108178"/>
                    <a:pt x="26769" y="95034"/>
                  </a:cubicBezTo>
                  <a:cubicBezTo>
                    <a:pt x="44105" y="71412"/>
                    <a:pt x="41438" y="32835"/>
                    <a:pt x="38580" y="5213"/>
                  </a:cubicBezTo>
                  <a:cubicBezTo>
                    <a:pt x="38104" y="-502"/>
                    <a:pt x="30294" y="-2026"/>
                    <a:pt x="27817" y="3213"/>
                  </a:cubicBezTo>
                  <a:lnTo>
                    <a:pt x="27817" y="3213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3" name="Freeform: Shape 664">
              <a:extLst>
                <a:ext uri="{FF2B5EF4-FFF2-40B4-BE49-F238E27FC236}">
                  <a16:creationId xmlns:a16="http://schemas.microsoft.com/office/drawing/2014/main" id="{03F7938A-78F7-44C8-BB6E-90B77A606A7E}"/>
                </a:ext>
              </a:extLst>
            </p:cNvPr>
            <p:cNvSpPr/>
            <p:nvPr/>
          </p:nvSpPr>
          <p:spPr>
            <a:xfrm>
              <a:off x="5980495" y="3312325"/>
              <a:ext cx="33612" cy="136642"/>
            </a:xfrm>
            <a:custGeom>
              <a:avLst/>
              <a:gdLst>
                <a:gd name="connsiteX0" fmla="*/ 17491 w 33612"/>
                <a:gd name="connsiteY0" fmla="*/ 3994 h 136642"/>
                <a:gd name="connsiteX1" fmla="*/ 1013 w 33612"/>
                <a:gd name="connsiteY1" fmla="*/ 126199 h 136642"/>
                <a:gd name="connsiteX2" fmla="*/ 24064 w 33612"/>
                <a:gd name="connsiteY2" fmla="*/ 127342 h 136642"/>
                <a:gd name="connsiteX3" fmla="*/ 32731 w 33612"/>
                <a:gd name="connsiteY3" fmla="*/ 55143 h 136642"/>
                <a:gd name="connsiteX4" fmla="*/ 24064 w 33612"/>
                <a:gd name="connsiteY4" fmla="*/ 1517 h 136642"/>
                <a:gd name="connsiteX5" fmla="*/ 17491 w 33612"/>
                <a:gd name="connsiteY5" fmla="*/ 3994 h 136642"/>
                <a:gd name="connsiteX6" fmla="*/ 17491 w 33612"/>
                <a:gd name="connsiteY6" fmla="*/ 3994 h 13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12" h="136642">
                  <a:moveTo>
                    <a:pt x="17491" y="3994"/>
                  </a:moveTo>
                  <a:cubicBezTo>
                    <a:pt x="16920" y="44475"/>
                    <a:pt x="-4892" y="85909"/>
                    <a:pt x="1013" y="126199"/>
                  </a:cubicBezTo>
                  <a:cubicBezTo>
                    <a:pt x="2823" y="138582"/>
                    <a:pt x="22635" y="141154"/>
                    <a:pt x="24064" y="127342"/>
                  </a:cubicBezTo>
                  <a:cubicBezTo>
                    <a:pt x="26635" y="103244"/>
                    <a:pt x="30350" y="79241"/>
                    <a:pt x="32731" y="55143"/>
                  </a:cubicBezTo>
                  <a:cubicBezTo>
                    <a:pt x="34636" y="36283"/>
                    <a:pt x="34160" y="17995"/>
                    <a:pt x="24064" y="1517"/>
                  </a:cubicBezTo>
                  <a:cubicBezTo>
                    <a:pt x="22063" y="-1721"/>
                    <a:pt x="17587" y="755"/>
                    <a:pt x="17491" y="3994"/>
                  </a:cubicBezTo>
                  <a:lnTo>
                    <a:pt x="17491" y="3994"/>
                  </a:lnTo>
                  <a:close/>
                </a:path>
              </a:pathLst>
            </a:custGeom>
            <a:solidFill>
              <a:srgbClr val="89B0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4" name="Freeform: Shape 665">
              <a:extLst>
                <a:ext uri="{FF2B5EF4-FFF2-40B4-BE49-F238E27FC236}">
                  <a16:creationId xmlns:a16="http://schemas.microsoft.com/office/drawing/2014/main" id="{EBD54537-C798-4069-BCCE-B51C7B6B98FC}"/>
                </a:ext>
              </a:extLst>
            </p:cNvPr>
            <p:cNvSpPr/>
            <p:nvPr/>
          </p:nvSpPr>
          <p:spPr>
            <a:xfrm>
              <a:off x="5933613" y="3340820"/>
              <a:ext cx="33915" cy="121500"/>
            </a:xfrm>
            <a:custGeom>
              <a:avLst/>
              <a:gdLst>
                <a:gd name="connsiteX0" fmla="*/ 17129 w 33915"/>
                <a:gd name="connsiteY0" fmla="*/ 119231 h 121500"/>
                <a:gd name="connsiteX1" fmla="*/ 25035 w 33915"/>
                <a:gd name="connsiteY1" fmla="*/ 7979 h 121500"/>
                <a:gd name="connsiteX2" fmla="*/ 2937 w 33915"/>
                <a:gd name="connsiteY2" fmla="*/ 19600 h 121500"/>
                <a:gd name="connsiteX3" fmla="*/ 9414 w 33915"/>
                <a:gd name="connsiteY3" fmla="*/ 116850 h 121500"/>
                <a:gd name="connsiteX4" fmla="*/ 17129 w 33915"/>
                <a:gd name="connsiteY4" fmla="*/ 119231 h 121500"/>
                <a:gd name="connsiteX5" fmla="*/ 17129 w 33915"/>
                <a:gd name="connsiteY5" fmla="*/ 119231 h 12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15" h="121500">
                  <a:moveTo>
                    <a:pt x="17129" y="119231"/>
                  </a:moveTo>
                  <a:cubicBezTo>
                    <a:pt x="33893" y="83036"/>
                    <a:pt x="40847" y="45698"/>
                    <a:pt x="25035" y="7979"/>
                  </a:cubicBezTo>
                  <a:cubicBezTo>
                    <a:pt x="17415" y="-10309"/>
                    <a:pt x="-8683" y="6836"/>
                    <a:pt x="2937" y="19600"/>
                  </a:cubicBezTo>
                  <a:cubicBezTo>
                    <a:pt x="23321" y="42079"/>
                    <a:pt x="14272" y="89513"/>
                    <a:pt x="9414" y="116850"/>
                  </a:cubicBezTo>
                  <a:cubicBezTo>
                    <a:pt x="8557" y="121327"/>
                    <a:pt x="15129" y="123422"/>
                    <a:pt x="17129" y="119231"/>
                  </a:cubicBezTo>
                  <a:lnTo>
                    <a:pt x="17129" y="119231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5" name="Freeform: Shape 666">
              <a:extLst>
                <a:ext uri="{FF2B5EF4-FFF2-40B4-BE49-F238E27FC236}">
                  <a16:creationId xmlns:a16="http://schemas.microsoft.com/office/drawing/2014/main" id="{17C5FE52-2717-4976-9CC5-2EC44FE0DDFA}"/>
                </a:ext>
              </a:extLst>
            </p:cNvPr>
            <p:cNvSpPr/>
            <p:nvPr/>
          </p:nvSpPr>
          <p:spPr>
            <a:xfrm>
              <a:off x="5944804" y="3354016"/>
              <a:ext cx="17744" cy="67341"/>
            </a:xfrm>
            <a:custGeom>
              <a:avLst/>
              <a:gdLst>
                <a:gd name="connsiteX0" fmla="*/ 15559 w 17744"/>
                <a:gd name="connsiteY0" fmla="*/ 66697 h 67341"/>
                <a:gd name="connsiteX1" fmla="*/ 3748 w 17744"/>
                <a:gd name="connsiteY1" fmla="*/ 784 h 67341"/>
                <a:gd name="connsiteX2" fmla="*/ 34 w 17744"/>
                <a:gd name="connsiteY2" fmla="*/ 2117 h 67341"/>
                <a:gd name="connsiteX3" fmla="*/ 10416 w 17744"/>
                <a:gd name="connsiteY3" fmla="*/ 28978 h 67341"/>
                <a:gd name="connsiteX4" fmla="*/ 14035 w 17744"/>
                <a:gd name="connsiteY4" fmla="*/ 66697 h 67341"/>
                <a:gd name="connsiteX5" fmla="*/ 15559 w 17744"/>
                <a:gd name="connsiteY5" fmla="*/ 66697 h 67341"/>
                <a:gd name="connsiteX6" fmla="*/ 15559 w 17744"/>
                <a:gd name="connsiteY6" fmla="*/ 66697 h 6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44" h="67341">
                  <a:moveTo>
                    <a:pt x="15559" y="66697"/>
                  </a:moveTo>
                  <a:cubicBezTo>
                    <a:pt x="18798" y="41551"/>
                    <a:pt x="20798" y="21834"/>
                    <a:pt x="3748" y="784"/>
                  </a:cubicBezTo>
                  <a:cubicBezTo>
                    <a:pt x="2605" y="-645"/>
                    <a:pt x="-347" y="-74"/>
                    <a:pt x="34" y="2117"/>
                  </a:cubicBezTo>
                  <a:cubicBezTo>
                    <a:pt x="1939" y="11642"/>
                    <a:pt x="7177" y="19834"/>
                    <a:pt x="10416" y="28978"/>
                  </a:cubicBezTo>
                  <a:cubicBezTo>
                    <a:pt x="14607" y="40693"/>
                    <a:pt x="12511" y="54505"/>
                    <a:pt x="14035" y="66697"/>
                  </a:cubicBezTo>
                  <a:cubicBezTo>
                    <a:pt x="14131" y="67459"/>
                    <a:pt x="15464" y="67649"/>
                    <a:pt x="15559" y="66697"/>
                  </a:cubicBezTo>
                  <a:lnTo>
                    <a:pt x="15559" y="666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6" name="Freeform: Shape 667">
              <a:extLst>
                <a:ext uri="{FF2B5EF4-FFF2-40B4-BE49-F238E27FC236}">
                  <a16:creationId xmlns:a16="http://schemas.microsoft.com/office/drawing/2014/main" id="{5E081381-32B3-4DBD-BC25-50C1266FD7BD}"/>
                </a:ext>
              </a:extLst>
            </p:cNvPr>
            <p:cNvSpPr/>
            <p:nvPr/>
          </p:nvSpPr>
          <p:spPr>
            <a:xfrm>
              <a:off x="5970649" y="3383917"/>
              <a:ext cx="10783" cy="55772"/>
            </a:xfrm>
            <a:custGeom>
              <a:avLst/>
              <a:gdLst>
                <a:gd name="connsiteX0" fmla="*/ 9431 w 10783"/>
                <a:gd name="connsiteY0" fmla="*/ 410 h 55772"/>
                <a:gd name="connsiteX1" fmla="*/ 1906 w 10783"/>
                <a:gd name="connsiteY1" fmla="*/ 54417 h 55772"/>
                <a:gd name="connsiteX2" fmla="*/ 6002 w 10783"/>
                <a:gd name="connsiteY2" fmla="*/ 54036 h 55772"/>
                <a:gd name="connsiteX3" fmla="*/ 10764 w 10783"/>
                <a:gd name="connsiteY3" fmla="*/ 886 h 55772"/>
                <a:gd name="connsiteX4" fmla="*/ 9431 w 10783"/>
                <a:gd name="connsiteY4" fmla="*/ 410 h 55772"/>
                <a:gd name="connsiteX5" fmla="*/ 9431 w 10783"/>
                <a:gd name="connsiteY5" fmla="*/ 410 h 5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83" h="55772">
                  <a:moveTo>
                    <a:pt x="9431" y="410"/>
                  </a:moveTo>
                  <a:cubicBezTo>
                    <a:pt x="3239" y="16317"/>
                    <a:pt x="-3333" y="37462"/>
                    <a:pt x="1906" y="54417"/>
                  </a:cubicBezTo>
                  <a:cubicBezTo>
                    <a:pt x="2477" y="56417"/>
                    <a:pt x="5716" y="56131"/>
                    <a:pt x="6002" y="54036"/>
                  </a:cubicBezTo>
                  <a:cubicBezTo>
                    <a:pt x="8192" y="36224"/>
                    <a:pt x="6859" y="18508"/>
                    <a:pt x="10764" y="886"/>
                  </a:cubicBezTo>
                  <a:cubicBezTo>
                    <a:pt x="10955" y="29"/>
                    <a:pt x="9716" y="-352"/>
                    <a:pt x="9431" y="410"/>
                  </a:cubicBezTo>
                  <a:lnTo>
                    <a:pt x="9431" y="41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7" name="Freeform: Shape 668">
              <a:extLst>
                <a:ext uri="{FF2B5EF4-FFF2-40B4-BE49-F238E27FC236}">
                  <a16:creationId xmlns:a16="http://schemas.microsoft.com/office/drawing/2014/main" id="{9E3DCB00-8194-4C1B-9ECB-33253A27BFC2}"/>
                </a:ext>
              </a:extLst>
            </p:cNvPr>
            <p:cNvSpPr/>
            <p:nvPr/>
          </p:nvSpPr>
          <p:spPr>
            <a:xfrm>
              <a:off x="5990348" y="3402098"/>
              <a:ext cx="10598" cy="41671"/>
            </a:xfrm>
            <a:custGeom>
              <a:avLst/>
              <a:gdLst>
                <a:gd name="connsiteX0" fmla="*/ 3733 w 10598"/>
                <a:gd name="connsiteY0" fmla="*/ 40998 h 41671"/>
                <a:gd name="connsiteX1" fmla="*/ 6591 w 10598"/>
                <a:gd name="connsiteY1" fmla="*/ 24044 h 41671"/>
                <a:gd name="connsiteX2" fmla="*/ 10591 w 10598"/>
                <a:gd name="connsiteY2" fmla="*/ 2803 h 41671"/>
                <a:gd name="connsiteX3" fmla="*/ 6114 w 10598"/>
                <a:gd name="connsiteY3" fmla="*/ 1374 h 41671"/>
                <a:gd name="connsiteX4" fmla="*/ 1447 w 10598"/>
                <a:gd name="connsiteY4" fmla="*/ 20805 h 41671"/>
                <a:gd name="connsiteX5" fmla="*/ 1542 w 10598"/>
                <a:gd name="connsiteY5" fmla="*/ 40903 h 41671"/>
                <a:gd name="connsiteX6" fmla="*/ 3733 w 10598"/>
                <a:gd name="connsiteY6" fmla="*/ 40998 h 41671"/>
                <a:gd name="connsiteX7" fmla="*/ 3733 w 10598"/>
                <a:gd name="connsiteY7" fmla="*/ 40998 h 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" h="41671">
                  <a:moveTo>
                    <a:pt x="3733" y="40998"/>
                  </a:moveTo>
                  <a:cubicBezTo>
                    <a:pt x="5733" y="35854"/>
                    <a:pt x="5638" y="29473"/>
                    <a:pt x="6591" y="24044"/>
                  </a:cubicBezTo>
                  <a:cubicBezTo>
                    <a:pt x="7829" y="16900"/>
                    <a:pt x="9924" y="10042"/>
                    <a:pt x="10591" y="2803"/>
                  </a:cubicBezTo>
                  <a:cubicBezTo>
                    <a:pt x="10782" y="326"/>
                    <a:pt x="7162" y="-1293"/>
                    <a:pt x="6114" y="1374"/>
                  </a:cubicBezTo>
                  <a:cubicBezTo>
                    <a:pt x="3733" y="7661"/>
                    <a:pt x="2495" y="14138"/>
                    <a:pt x="1447" y="20805"/>
                  </a:cubicBezTo>
                  <a:cubicBezTo>
                    <a:pt x="495" y="26806"/>
                    <a:pt x="-1315" y="35283"/>
                    <a:pt x="1542" y="40903"/>
                  </a:cubicBezTo>
                  <a:cubicBezTo>
                    <a:pt x="1923" y="41760"/>
                    <a:pt x="3257" y="42046"/>
                    <a:pt x="3733" y="40998"/>
                  </a:cubicBezTo>
                  <a:lnTo>
                    <a:pt x="3733" y="40998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98" name="Graphic 293">
              <a:extLst>
                <a:ext uri="{FF2B5EF4-FFF2-40B4-BE49-F238E27FC236}">
                  <a16:creationId xmlns:a16="http://schemas.microsoft.com/office/drawing/2014/main" id="{11894AC9-56BB-4F57-ACF9-1F83AB2A5F59}"/>
                </a:ext>
              </a:extLst>
            </p:cNvPr>
            <p:cNvGrpSpPr/>
            <p:nvPr/>
          </p:nvGrpSpPr>
          <p:grpSpPr>
            <a:xfrm>
              <a:off x="6016607" y="3356083"/>
              <a:ext cx="406207" cy="263552"/>
              <a:chOff x="6016607" y="3356083"/>
              <a:chExt cx="406207" cy="263552"/>
            </a:xfrm>
          </p:grpSpPr>
          <p:sp>
            <p:nvSpPr>
              <p:cNvPr id="503" name="Freeform: Shape 674">
                <a:extLst>
                  <a:ext uri="{FF2B5EF4-FFF2-40B4-BE49-F238E27FC236}">
                    <a16:creationId xmlns:a16="http://schemas.microsoft.com/office/drawing/2014/main" id="{5078FA24-6632-4CDB-BB9D-291E6009862B}"/>
                  </a:ext>
                </a:extLst>
              </p:cNvPr>
              <p:cNvSpPr/>
              <p:nvPr/>
            </p:nvSpPr>
            <p:spPr>
              <a:xfrm>
                <a:off x="6016607" y="3356083"/>
                <a:ext cx="406207" cy="263552"/>
              </a:xfrm>
              <a:custGeom>
                <a:avLst/>
                <a:gdLst>
                  <a:gd name="connsiteX0" fmla="*/ 234840 w 406207"/>
                  <a:gd name="connsiteY0" fmla="*/ 224936 h 263552"/>
                  <a:gd name="connsiteX1" fmla="*/ 218171 w 406207"/>
                  <a:gd name="connsiteY1" fmla="*/ 230079 h 263552"/>
                  <a:gd name="connsiteX2" fmla="*/ 174356 w 406207"/>
                  <a:gd name="connsiteY2" fmla="*/ 254654 h 263552"/>
                  <a:gd name="connsiteX3" fmla="*/ 96156 w 406207"/>
                  <a:gd name="connsiteY3" fmla="*/ 257035 h 263552"/>
                  <a:gd name="connsiteX4" fmla="*/ 34148 w 406207"/>
                  <a:gd name="connsiteY4" fmla="*/ 206648 h 263552"/>
                  <a:gd name="connsiteX5" fmla="*/ 4525 w 406207"/>
                  <a:gd name="connsiteY5" fmla="*/ 83299 h 263552"/>
                  <a:gd name="connsiteX6" fmla="*/ 110253 w 406207"/>
                  <a:gd name="connsiteY6" fmla="*/ 1479 h 263552"/>
                  <a:gd name="connsiteX7" fmla="*/ 225315 w 406207"/>
                  <a:gd name="connsiteY7" fmla="*/ 47009 h 263552"/>
                  <a:gd name="connsiteX8" fmla="*/ 255223 w 406207"/>
                  <a:gd name="connsiteY8" fmla="*/ 193694 h 263552"/>
                  <a:gd name="connsiteX9" fmla="*/ 265891 w 406207"/>
                  <a:gd name="connsiteY9" fmla="*/ 213696 h 263552"/>
                  <a:gd name="connsiteX10" fmla="*/ 324375 w 406207"/>
                  <a:gd name="connsiteY10" fmla="*/ 176835 h 263552"/>
                  <a:gd name="connsiteX11" fmla="*/ 378953 w 406207"/>
                  <a:gd name="connsiteY11" fmla="*/ 161214 h 263552"/>
                  <a:gd name="connsiteX12" fmla="*/ 406195 w 406207"/>
                  <a:gd name="connsiteY12" fmla="*/ 187693 h 263552"/>
                  <a:gd name="connsiteX13" fmla="*/ 405528 w 406207"/>
                  <a:gd name="connsiteY13" fmla="*/ 188074 h 263552"/>
                  <a:gd name="connsiteX14" fmla="*/ 381239 w 406207"/>
                  <a:gd name="connsiteY14" fmla="*/ 176073 h 263552"/>
                  <a:gd name="connsiteX15" fmla="*/ 352378 w 406207"/>
                  <a:gd name="connsiteY15" fmla="*/ 180359 h 263552"/>
                  <a:gd name="connsiteX16" fmla="*/ 294943 w 406207"/>
                  <a:gd name="connsiteY16" fmla="*/ 225507 h 263552"/>
                  <a:gd name="connsiteX17" fmla="*/ 263034 w 406207"/>
                  <a:gd name="connsiteY17" fmla="*/ 236366 h 263552"/>
                  <a:gd name="connsiteX18" fmla="*/ 234840 w 406207"/>
                  <a:gd name="connsiteY18" fmla="*/ 224936 h 263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6207" h="263552">
                    <a:moveTo>
                      <a:pt x="234840" y="224936"/>
                    </a:moveTo>
                    <a:cubicBezTo>
                      <a:pt x="226648" y="218649"/>
                      <a:pt x="227601" y="224269"/>
                      <a:pt x="218171" y="230079"/>
                    </a:cubicBezTo>
                    <a:cubicBezTo>
                      <a:pt x="207027" y="236937"/>
                      <a:pt x="196073" y="246939"/>
                      <a:pt x="174356" y="254654"/>
                    </a:cubicBezTo>
                    <a:cubicBezTo>
                      <a:pt x="145591" y="264846"/>
                      <a:pt x="121111" y="267132"/>
                      <a:pt x="96156" y="257035"/>
                    </a:cubicBezTo>
                    <a:cubicBezTo>
                      <a:pt x="71200" y="246939"/>
                      <a:pt x="50436" y="228079"/>
                      <a:pt x="34148" y="206648"/>
                    </a:cubicBezTo>
                    <a:cubicBezTo>
                      <a:pt x="7669" y="171691"/>
                      <a:pt x="-8333" y="125304"/>
                      <a:pt x="4525" y="83299"/>
                    </a:cubicBezTo>
                    <a:cubicBezTo>
                      <a:pt x="16622" y="43485"/>
                      <a:pt x="68914" y="6337"/>
                      <a:pt x="110253" y="1479"/>
                    </a:cubicBezTo>
                    <a:cubicBezTo>
                      <a:pt x="151591" y="-3378"/>
                      <a:pt x="191311" y="1765"/>
                      <a:pt x="225315" y="47009"/>
                    </a:cubicBezTo>
                    <a:cubicBezTo>
                      <a:pt x="252366" y="83013"/>
                      <a:pt x="266082" y="144354"/>
                      <a:pt x="255223" y="193694"/>
                    </a:cubicBezTo>
                    <a:cubicBezTo>
                      <a:pt x="252747" y="204743"/>
                      <a:pt x="254652" y="212363"/>
                      <a:pt x="265891" y="213696"/>
                    </a:cubicBezTo>
                    <a:cubicBezTo>
                      <a:pt x="270273" y="214268"/>
                      <a:pt x="280179" y="216649"/>
                      <a:pt x="324375" y="176835"/>
                    </a:cubicBezTo>
                    <a:cubicBezTo>
                      <a:pt x="337234" y="165214"/>
                      <a:pt x="361903" y="157785"/>
                      <a:pt x="378953" y="161214"/>
                    </a:cubicBezTo>
                    <a:cubicBezTo>
                      <a:pt x="397717" y="165024"/>
                      <a:pt x="401527" y="174072"/>
                      <a:pt x="406195" y="187693"/>
                    </a:cubicBezTo>
                    <a:cubicBezTo>
                      <a:pt x="406290" y="188074"/>
                      <a:pt x="405814" y="188455"/>
                      <a:pt x="405528" y="188074"/>
                    </a:cubicBezTo>
                    <a:cubicBezTo>
                      <a:pt x="400384" y="181216"/>
                      <a:pt x="389335" y="176930"/>
                      <a:pt x="381239" y="176073"/>
                    </a:cubicBezTo>
                    <a:cubicBezTo>
                      <a:pt x="371809" y="175120"/>
                      <a:pt x="360951" y="176454"/>
                      <a:pt x="352378" y="180359"/>
                    </a:cubicBezTo>
                    <a:cubicBezTo>
                      <a:pt x="327518" y="191789"/>
                      <a:pt x="317041" y="209410"/>
                      <a:pt x="294943" y="225507"/>
                    </a:cubicBezTo>
                    <a:cubicBezTo>
                      <a:pt x="279988" y="236366"/>
                      <a:pt x="270844" y="237128"/>
                      <a:pt x="263034" y="236366"/>
                    </a:cubicBezTo>
                    <a:cubicBezTo>
                      <a:pt x="254271" y="235509"/>
                      <a:pt x="241793" y="230175"/>
                      <a:pt x="234840" y="224936"/>
                    </a:cubicBezTo>
                    <a:close/>
                  </a:path>
                </a:pathLst>
              </a:custGeom>
              <a:solidFill>
                <a:srgbClr val="A70E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4" name="Freeform: Shape 675">
                <a:extLst>
                  <a:ext uri="{FF2B5EF4-FFF2-40B4-BE49-F238E27FC236}">
                    <a16:creationId xmlns:a16="http://schemas.microsoft.com/office/drawing/2014/main" id="{DD44A845-474D-45F7-B5DA-1ACAF4A5FDC9}"/>
                  </a:ext>
                </a:extLst>
              </p:cNvPr>
              <p:cNvSpPr/>
              <p:nvPr/>
            </p:nvSpPr>
            <p:spPr>
              <a:xfrm>
                <a:off x="6074658" y="3368433"/>
                <a:ext cx="194803" cy="188101"/>
              </a:xfrm>
              <a:custGeom>
                <a:avLst/>
                <a:gdLst>
                  <a:gd name="connsiteX0" fmla="*/ 6387 w 194803"/>
                  <a:gd name="connsiteY0" fmla="*/ 55804 h 188101"/>
                  <a:gd name="connsiteX1" fmla="*/ 88493 w 194803"/>
                  <a:gd name="connsiteY1" fmla="*/ 126765 h 188101"/>
                  <a:gd name="connsiteX2" fmla="*/ 131069 w 194803"/>
                  <a:gd name="connsiteY2" fmla="*/ 187344 h 188101"/>
                  <a:gd name="connsiteX3" fmla="*/ 194696 w 194803"/>
                  <a:gd name="connsiteY3" fmla="*/ 131051 h 188101"/>
                  <a:gd name="connsiteX4" fmla="*/ 95922 w 194803"/>
                  <a:gd name="connsiteY4" fmla="*/ 1892 h 188101"/>
                  <a:gd name="connsiteX5" fmla="*/ 24389 w 194803"/>
                  <a:gd name="connsiteY5" fmla="*/ 12274 h 188101"/>
                  <a:gd name="connsiteX6" fmla="*/ 6387 w 194803"/>
                  <a:gd name="connsiteY6" fmla="*/ 55804 h 188101"/>
                  <a:gd name="connsiteX7" fmla="*/ 6387 w 194803"/>
                  <a:gd name="connsiteY7" fmla="*/ 55804 h 18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803" h="188101">
                    <a:moveTo>
                      <a:pt x="6387" y="55804"/>
                    </a:moveTo>
                    <a:cubicBezTo>
                      <a:pt x="32200" y="72472"/>
                      <a:pt x="91922" y="86284"/>
                      <a:pt x="88493" y="126765"/>
                    </a:cubicBezTo>
                    <a:cubicBezTo>
                      <a:pt x="86111" y="155245"/>
                      <a:pt x="100113" y="182105"/>
                      <a:pt x="131069" y="187344"/>
                    </a:cubicBezTo>
                    <a:cubicBezTo>
                      <a:pt x="165264" y="193154"/>
                      <a:pt x="196887" y="164674"/>
                      <a:pt x="194696" y="131051"/>
                    </a:cubicBezTo>
                    <a:cubicBezTo>
                      <a:pt x="190601" y="69329"/>
                      <a:pt x="156977" y="14846"/>
                      <a:pt x="95922" y="1892"/>
                    </a:cubicBezTo>
                    <a:cubicBezTo>
                      <a:pt x="74586" y="-2680"/>
                      <a:pt x="47535" y="1130"/>
                      <a:pt x="24389" y="12274"/>
                    </a:cubicBezTo>
                    <a:cubicBezTo>
                      <a:pt x="6292" y="20942"/>
                      <a:pt x="-9139" y="45802"/>
                      <a:pt x="6387" y="55804"/>
                    </a:cubicBezTo>
                    <a:lnTo>
                      <a:pt x="6387" y="55804"/>
                    </a:lnTo>
                    <a:close/>
                  </a:path>
                </a:pathLst>
              </a:custGeom>
              <a:solidFill>
                <a:srgbClr val="E301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5" name="Freeform: Shape 676">
                <a:extLst>
                  <a:ext uri="{FF2B5EF4-FFF2-40B4-BE49-F238E27FC236}">
                    <a16:creationId xmlns:a16="http://schemas.microsoft.com/office/drawing/2014/main" id="{D74AD2D9-3F57-4C3D-BE28-33643B5657CD}"/>
                  </a:ext>
                </a:extLst>
              </p:cNvPr>
              <p:cNvSpPr/>
              <p:nvPr/>
            </p:nvSpPr>
            <p:spPr>
              <a:xfrm>
                <a:off x="6176486" y="3418063"/>
                <a:ext cx="82485" cy="119921"/>
              </a:xfrm>
              <a:custGeom>
                <a:avLst/>
                <a:gdLst>
                  <a:gd name="connsiteX0" fmla="*/ 666 w 82485"/>
                  <a:gd name="connsiteY0" fmla="*/ 18366 h 119921"/>
                  <a:gd name="connsiteX1" fmla="*/ 7143 w 82485"/>
                  <a:gd name="connsiteY1" fmla="*/ 85136 h 119921"/>
                  <a:gd name="connsiteX2" fmla="*/ 47815 w 82485"/>
                  <a:gd name="connsiteY2" fmla="*/ 119807 h 119921"/>
                  <a:gd name="connsiteX3" fmla="*/ 82486 w 82485"/>
                  <a:gd name="connsiteY3" fmla="*/ 79135 h 119921"/>
                  <a:gd name="connsiteX4" fmla="*/ 16001 w 82485"/>
                  <a:gd name="connsiteY4" fmla="*/ 268 h 119921"/>
                  <a:gd name="connsiteX5" fmla="*/ 666 w 82485"/>
                  <a:gd name="connsiteY5" fmla="*/ 18366 h 119921"/>
                  <a:gd name="connsiteX6" fmla="*/ 666 w 82485"/>
                  <a:gd name="connsiteY6" fmla="*/ 18366 h 119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485" h="119921">
                    <a:moveTo>
                      <a:pt x="666" y="18366"/>
                    </a:moveTo>
                    <a:cubicBezTo>
                      <a:pt x="8000" y="41416"/>
                      <a:pt x="5810" y="61514"/>
                      <a:pt x="7143" y="85136"/>
                    </a:cubicBezTo>
                    <a:cubicBezTo>
                      <a:pt x="8286" y="105710"/>
                      <a:pt x="27717" y="121426"/>
                      <a:pt x="47815" y="119807"/>
                    </a:cubicBezTo>
                    <a:cubicBezTo>
                      <a:pt x="69532" y="118092"/>
                      <a:pt x="82486" y="99709"/>
                      <a:pt x="82486" y="79135"/>
                    </a:cubicBezTo>
                    <a:cubicBezTo>
                      <a:pt x="82486" y="42655"/>
                      <a:pt x="50958" y="7221"/>
                      <a:pt x="16001" y="268"/>
                    </a:cubicBezTo>
                    <a:cubicBezTo>
                      <a:pt x="5429" y="-1827"/>
                      <a:pt x="-2382" y="8745"/>
                      <a:pt x="666" y="18366"/>
                    </a:cubicBezTo>
                    <a:lnTo>
                      <a:pt x="666" y="18366"/>
                    </a:lnTo>
                    <a:close/>
                  </a:path>
                </a:pathLst>
              </a:custGeom>
              <a:solidFill>
                <a:srgbClr val="D908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6" name="Freeform: Shape 677">
                <a:extLst>
                  <a:ext uri="{FF2B5EF4-FFF2-40B4-BE49-F238E27FC236}">
                    <a16:creationId xmlns:a16="http://schemas.microsoft.com/office/drawing/2014/main" id="{57535F9F-8AB5-46E1-92B2-D98F38827610}"/>
                  </a:ext>
                </a:extLst>
              </p:cNvPr>
              <p:cNvSpPr/>
              <p:nvPr/>
            </p:nvSpPr>
            <p:spPr>
              <a:xfrm>
                <a:off x="6214362" y="3484914"/>
                <a:ext cx="39189" cy="44022"/>
              </a:xfrm>
              <a:custGeom>
                <a:avLst/>
                <a:gdLst>
                  <a:gd name="connsiteX0" fmla="*/ 9748 w 39189"/>
                  <a:gd name="connsiteY0" fmla="*/ 43907 h 44022"/>
                  <a:gd name="connsiteX1" fmla="*/ 30036 w 39189"/>
                  <a:gd name="connsiteY1" fmla="*/ 32096 h 44022"/>
                  <a:gd name="connsiteX2" fmla="*/ 39180 w 39189"/>
                  <a:gd name="connsiteY2" fmla="*/ 8950 h 44022"/>
                  <a:gd name="connsiteX3" fmla="*/ 18987 w 39189"/>
                  <a:gd name="connsiteY3" fmla="*/ 13903 h 44022"/>
                  <a:gd name="connsiteX4" fmla="*/ 5747 w 39189"/>
                  <a:gd name="connsiteY4" fmla="*/ 25905 h 44022"/>
                  <a:gd name="connsiteX5" fmla="*/ 9748 w 39189"/>
                  <a:gd name="connsiteY5" fmla="*/ 43907 h 44022"/>
                  <a:gd name="connsiteX6" fmla="*/ 9748 w 39189"/>
                  <a:gd name="connsiteY6" fmla="*/ 43907 h 4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189" h="44022">
                    <a:moveTo>
                      <a:pt x="9748" y="43907"/>
                    </a:moveTo>
                    <a:cubicBezTo>
                      <a:pt x="18130" y="42574"/>
                      <a:pt x="24321" y="38287"/>
                      <a:pt x="30036" y="32096"/>
                    </a:cubicBezTo>
                    <a:cubicBezTo>
                      <a:pt x="35846" y="25714"/>
                      <a:pt x="38704" y="17332"/>
                      <a:pt x="39180" y="8950"/>
                    </a:cubicBezTo>
                    <a:cubicBezTo>
                      <a:pt x="39561" y="2283"/>
                      <a:pt x="28512" y="-9528"/>
                      <a:pt x="18987" y="13903"/>
                    </a:cubicBezTo>
                    <a:cubicBezTo>
                      <a:pt x="17177" y="18285"/>
                      <a:pt x="10510" y="24095"/>
                      <a:pt x="5747" y="25905"/>
                    </a:cubicBezTo>
                    <a:cubicBezTo>
                      <a:pt x="-3682" y="29620"/>
                      <a:pt x="-920" y="45526"/>
                      <a:pt x="9748" y="43907"/>
                    </a:cubicBezTo>
                    <a:lnTo>
                      <a:pt x="9748" y="43907"/>
                    </a:lnTo>
                    <a:close/>
                  </a:path>
                </a:pathLst>
              </a:custGeom>
              <a:solidFill>
                <a:srgbClr val="F95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99" name="Freeform: Shape 670">
              <a:extLst>
                <a:ext uri="{FF2B5EF4-FFF2-40B4-BE49-F238E27FC236}">
                  <a16:creationId xmlns:a16="http://schemas.microsoft.com/office/drawing/2014/main" id="{79FFC4C3-EF63-4970-9472-5A48F3874DD1}"/>
                </a:ext>
              </a:extLst>
            </p:cNvPr>
            <p:cNvSpPr/>
            <p:nvPr/>
          </p:nvSpPr>
          <p:spPr>
            <a:xfrm>
              <a:off x="5803338" y="3428490"/>
              <a:ext cx="310317" cy="384724"/>
            </a:xfrm>
            <a:custGeom>
              <a:avLst/>
              <a:gdLst>
                <a:gd name="connsiteX0" fmla="*/ 148 w 310317"/>
                <a:gd name="connsiteY0" fmla="*/ 369032 h 384724"/>
                <a:gd name="connsiteX1" fmla="*/ 30628 w 310317"/>
                <a:gd name="connsiteY1" fmla="*/ 383986 h 384724"/>
                <a:gd name="connsiteX2" fmla="*/ 82063 w 310317"/>
                <a:gd name="connsiteY2" fmla="*/ 374461 h 384724"/>
                <a:gd name="connsiteX3" fmla="*/ 138260 w 310317"/>
                <a:gd name="connsiteY3" fmla="*/ 324646 h 384724"/>
                <a:gd name="connsiteX4" fmla="*/ 152643 w 310317"/>
                <a:gd name="connsiteY4" fmla="*/ 281021 h 384724"/>
                <a:gd name="connsiteX5" fmla="*/ 153691 w 310317"/>
                <a:gd name="connsiteY5" fmla="*/ 271496 h 384724"/>
                <a:gd name="connsiteX6" fmla="*/ 190934 w 310317"/>
                <a:gd name="connsiteY6" fmla="*/ 255113 h 384724"/>
                <a:gd name="connsiteX7" fmla="*/ 289327 w 310317"/>
                <a:gd name="connsiteY7" fmla="*/ 186533 h 384724"/>
                <a:gd name="connsiteX8" fmla="*/ 269801 w 310317"/>
                <a:gd name="connsiteY8" fmla="*/ 41467 h 384724"/>
                <a:gd name="connsiteX9" fmla="*/ 159025 w 310317"/>
                <a:gd name="connsiteY9" fmla="*/ 34 h 384724"/>
                <a:gd name="connsiteX10" fmla="*/ 92159 w 310317"/>
                <a:gd name="connsiteY10" fmla="*/ 17369 h 384724"/>
                <a:gd name="connsiteX11" fmla="*/ 43106 w 310317"/>
                <a:gd name="connsiteY11" fmla="*/ 55850 h 384724"/>
                <a:gd name="connsiteX12" fmla="*/ 19007 w 310317"/>
                <a:gd name="connsiteY12" fmla="*/ 108142 h 384724"/>
                <a:gd name="connsiteX13" fmla="*/ 28342 w 310317"/>
                <a:gd name="connsiteY13" fmla="*/ 161959 h 384724"/>
                <a:gd name="connsiteX14" fmla="*/ 113495 w 310317"/>
                <a:gd name="connsiteY14" fmla="*/ 246445 h 384724"/>
                <a:gd name="connsiteX15" fmla="*/ 125306 w 310317"/>
                <a:gd name="connsiteY15" fmla="*/ 257590 h 384724"/>
                <a:gd name="connsiteX16" fmla="*/ 128640 w 310317"/>
                <a:gd name="connsiteY16" fmla="*/ 279021 h 384724"/>
                <a:gd name="connsiteX17" fmla="*/ 73586 w 310317"/>
                <a:gd name="connsiteY17" fmla="*/ 357507 h 384724"/>
                <a:gd name="connsiteX18" fmla="*/ 1196 w 310317"/>
                <a:gd name="connsiteY18" fmla="*/ 367794 h 384724"/>
                <a:gd name="connsiteX19" fmla="*/ 148 w 310317"/>
                <a:gd name="connsiteY19" fmla="*/ 369032 h 38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317" h="384724">
                  <a:moveTo>
                    <a:pt x="148" y="369032"/>
                  </a:moveTo>
                  <a:cubicBezTo>
                    <a:pt x="7006" y="378176"/>
                    <a:pt x="18436" y="382081"/>
                    <a:pt x="30628" y="383986"/>
                  </a:cubicBezTo>
                  <a:cubicBezTo>
                    <a:pt x="46916" y="386558"/>
                    <a:pt x="67490" y="382177"/>
                    <a:pt x="82063" y="374461"/>
                  </a:cubicBezTo>
                  <a:cubicBezTo>
                    <a:pt x="113972" y="357793"/>
                    <a:pt x="122830" y="347410"/>
                    <a:pt x="138260" y="324646"/>
                  </a:cubicBezTo>
                  <a:cubicBezTo>
                    <a:pt x="146928" y="311787"/>
                    <a:pt x="151976" y="296452"/>
                    <a:pt x="152643" y="281021"/>
                  </a:cubicBezTo>
                  <a:cubicBezTo>
                    <a:pt x="152738" y="277783"/>
                    <a:pt x="152738" y="274544"/>
                    <a:pt x="153691" y="271496"/>
                  </a:cubicBezTo>
                  <a:cubicBezTo>
                    <a:pt x="157882" y="257685"/>
                    <a:pt x="176646" y="257018"/>
                    <a:pt x="190934" y="255113"/>
                  </a:cubicBezTo>
                  <a:cubicBezTo>
                    <a:pt x="231224" y="249684"/>
                    <a:pt x="264371" y="218537"/>
                    <a:pt x="289327" y="186533"/>
                  </a:cubicBezTo>
                  <a:cubicBezTo>
                    <a:pt x="310663" y="159292"/>
                    <a:pt x="330475" y="109190"/>
                    <a:pt x="269801" y="41467"/>
                  </a:cubicBezTo>
                  <a:cubicBezTo>
                    <a:pt x="246845" y="15845"/>
                    <a:pt x="193410" y="796"/>
                    <a:pt x="159025" y="34"/>
                  </a:cubicBezTo>
                  <a:cubicBezTo>
                    <a:pt x="135498" y="-538"/>
                    <a:pt x="112924" y="6225"/>
                    <a:pt x="92159" y="17369"/>
                  </a:cubicBezTo>
                  <a:cubicBezTo>
                    <a:pt x="73681" y="27370"/>
                    <a:pt x="54726" y="38419"/>
                    <a:pt x="43106" y="55850"/>
                  </a:cubicBezTo>
                  <a:cubicBezTo>
                    <a:pt x="32914" y="71185"/>
                    <a:pt x="21389" y="89950"/>
                    <a:pt x="19007" y="108142"/>
                  </a:cubicBezTo>
                  <a:cubicBezTo>
                    <a:pt x="16626" y="126049"/>
                    <a:pt x="23198" y="144623"/>
                    <a:pt x="28342" y="161959"/>
                  </a:cubicBezTo>
                  <a:cubicBezTo>
                    <a:pt x="39962" y="201106"/>
                    <a:pt x="80063" y="223014"/>
                    <a:pt x="113495" y="246445"/>
                  </a:cubicBezTo>
                  <a:cubicBezTo>
                    <a:pt x="117972" y="249589"/>
                    <a:pt x="122449" y="252922"/>
                    <a:pt x="125306" y="257590"/>
                  </a:cubicBezTo>
                  <a:cubicBezTo>
                    <a:pt x="129116" y="263876"/>
                    <a:pt x="129307" y="271687"/>
                    <a:pt x="128640" y="279021"/>
                  </a:cubicBezTo>
                  <a:cubicBezTo>
                    <a:pt x="126735" y="299404"/>
                    <a:pt x="125592" y="328932"/>
                    <a:pt x="73586" y="357507"/>
                  </a:cubicBezTo>
                  <a:cubicBezTo>
                    <a:pt x="45392" y="373033"/>
                    <a:pt x="13007" y="374461"/>
                    <a:pt x="1196" y="367794"/>
                  </a:cubicBezTo>
                  <a:cubicBezTo>
                    <a:pt x="434" y="367508"/>
                    <a:pt x="-328" y="368365"/>
                    <a:pt x="148" y="369032"/>
                  </a:cubicBezTo>
                  <a:close/>
                </a:path>
              </a:pathLst>
            </a:custGeom>
            <a:solidFill>
              <a:srgbClr val="D90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0" name="Freeform: Shape 671">
              <a:extLst>
                <a:ext uri="{FF2B5EF4-FFF2-40B4-BE49-F238E27FC236}">
                  <a16:creationId xmlns:a16="http://schemas.microsoft.com/office/drawing/2014/main" id="{10A6DCDC-C81A-4C72-92A1-84290CA837B7}"/>
                </a:ext>
              </a:extLst>
            </p:cNvPr>
            <p:cNvSpPr/>
            <p:nvPr/>
          </p:nvSpPr>
          <p:spPr>
            <a:xfrm>
              <a:off x="5940468" y="3439443"/>
              <a:ext cx="154266" cy="218303"/>
            </a:xfrm>
            <a:custGeom>
              <a:avLst/>
              <a:gdLst>
                <a:gd name="connsiteX0" fmla="*/ 34754 w 154266"/>
                <a:gd name="connsiteY0" fmla="*/ 60328 h 218303"/>
                <a:gd name="connsiteX1" fmla="*/ 49327 w 154266"/>
                <a:gd name="connsiteY1" fmla="*/ 93189 h 218303"/>
                <a:gd name="connsiteX2" fmla="*/ 7703 w 154266"/>
                <a:gd name="connsiteY2" fmla="*/ 128717 h 218303"/>
                <a:gd name="connsiteX3" fmla="*/ 6845 w 154266"/>
                <a:gd name="connsiteY3" fmla="*/ 194821 h 218303"/>
                <a:gd name="connsiteX4" fmla="*/ 84950 w 154266"/>
                <a:gd name="connsiteY4" fmla="*/ 212537 h 218303"/>
                <a:gd name="connsiteX5" fmla="*/ 129623 w 154266"/>
                <a:gd name="connsiteY5" fmla="*/ 46707 h 218303"/>
                <a:gd name="connsiteX6" fmla="*/ 53423 w 154266"/>
                <a:gd name="connsiteY6" fmla="*/ 1177 h 218303"/>
                <a:gd name="connsiteX7" fmla="*/ 9608 w 154266"/>
                <a:gd name="connsiteY7" fmla="*/ 31372 h 218303"/>
                <a:gd name="connsiteX8" fmla="*/ 34754 w 154266"/>
                <a:gd name="connsiteY8" fmla="*/ 60328 h 21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266" h="218303">
                  <a:moveTo>
                    <a:pt x="34754" y="60328"/>
                  </a:moveTo>
                  <a:cubicBezTo>
                    <a:pt x="43802" y="70710"/>
                    <a:pt x="58090" y="78235"/>
                    <a:pt x="49327" y="93189"/>
                  </a:cubicBezTo>
                  <a:cubicBezTo>
                    <a:pt x="43040" y="104047"/>
                    <a:pt x="17513" y="110905"/>
                    <a:pt x="7703" y="128717"/>
                  </a:cubicBezTo>
                  <a:cubicBezTo>
                    <a:pt x="-3918" y="149577"/>
                    <a:pt x="-870" y="173675"/>
                    <a:pt x="6845" y="194821"/>
                  </a:cubicBezTo>
                  <a:cubicBezTo>
                    <a:pt x="17418" y="224062"/>
                    <a:pt x="56471" y="220824"/>
                    <a:pt x="84950" y="212537"/>
                  </a:cubicBezTo>
                  <a:cubicBezTo>
                    <a:pt x="155245" y="191963"/>
                    <a:pt x="175628" y="105762"/>
                    <a:pt x="129623" y="46707"/>
                  </a:cubicBezTo>
                  <a:cubicBezTo>
                    <a:pt x="113430" y="25942"/>
                    <a:pt x="77711" y="8797"/>
                    <a:pt x="53423" y="1177"/>
                  </a:cubicBezTo>
                  <a:cubicBezTo>
                    <a:pt x="36278" y="-4252"/>
                    <a:pt x="-3346" y="9655"/>
                    <a:pt x="9608" y="31372"/>
                  </a:cubicBezTo>
                  <a:cubicBezTo>
                    <a:pt x="15418" y="41182"/>
                    <a:pt x="28848" y="53470"/>
                    <a:pt x="34754" y="60328"/>
                  </a:cubicBezTo>
                  <a:close/>
                </a:path>
              </a:pathLst>
            </a:custGeom>
            <a:solidFill>
              <a:srgbClr val="EA3953">
                <a:alpha val="5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1" name="Freeform: Shape 672">
              <a:extLst>
                <a:ext uri="{FF2B5EF4-FFF2-40B4-BE49-F238E27FC236}">
                  <a16:creationId xmlns:a16="http://schemas.microsoft.com/office/drawing/2014/main" id="{E84FB24B-8F03-48BA-A044-07F7A2CD3382}"/>
                </a:ext>
              </a:extLst>
            </p:cNvPr>
            <p:cNvSpPr/>
            <p:nvPr/>
          </p:nvSpPr>
          <p:spPr>
            <a:xfrm>
              <a:off x="6006559" y="3481068"/>
              <a:ext cx="82581" cy="137692"/>
            </a:xfrm>
            <a:custGeom>
              <a:avLst/>
              <a:gdLst>
                <a:gd name="connsiteX0" fmla="*/ 15526 w 82581"/>
                <a:gd name="connsiteY0" fmla="*/ 34799 h 137692"/>
                <a:gd name="connsiteX1" fmla="*/ 13430 w 82581"/>
                <a:gd name="connsiteY1" fmla="*/ 58993 h 137692"/>
                <a:gd name="connsiteX2" fmla="*/ 0 w 82581"/>
                <a:gd name="connsiteY2" fmla="*/ 105094 h 137692"/>
                <a:gd name="connsiteX3" fmla="*/ 55626 w 82581"/>
                <a:gd name="connsiteY3" fmla="*/ 131097 h 137692"/>
                <a:gd name="connsiteX4" fmla="*/ 82582 w 82581"/>
                <a:gd name="connsiteY4" fmla="*/ 63470 h 137692"/>
                <a:gd name="connsiteX5" fmla="*/ 55340 w 82581"/>
                <a:gd name="connsiteY5" fmla="*/ 6796 h 137692"/>
                <a:gd name="connsiteX6" fmla="*/ 15526 w 82581"/>
                <a:gd name="connsiteY6" fmla="*/ 34799 h 137692"/>
                <a:gd name="connsiteX7" fmla="*/ 15526 w 82581"/>
                <a:gd name="connsiteY7" fmla="*/ 34799 h 13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581" h="137692">
                  <a:moveTo>
                    <a:pt x="15526" y="34799"/>
                  </a:moveTo>
                  <a:cubicBezTo>
                    <a:pt x="17621" y="42419"/>
                    <a:pt x="14954" y="54611"/>
                    <a:pt x="13430" y="58993"/>
                  </a:cubicBezTo>
                  <a:cubicBezTo>
                    <a:pt x="7715" y="75280"/>
                    <a:pt x="95" y="86901"/>
                    <a:pt x="0" y="105094"/>
                  </a:cubicBezTo>
                  <a:cubicBezTo>
                    <a:pt x="-95" y="131288"/>
                    <a:pt x="35624" y="147480"/>
                    <a:pt x="55626" y="131097"/>
                  </a:cubicBezTo>
                  <a:cubicBezTo>
                    <a:pt x="76010" y="114333"/>
                    <a:pt x="82487" y="89187"/>
                    <a:pt x="82582" y="63470"/>
                  </a:cubicBezTo>
                  <a:cubicBezTo>
                    <a:pt x="82582" y="40991"/>
                    <a:pt x="70866" y="22226"/>
                    <a:pt x="55340" y="6796"/>
                  </a:cubicBezTo>
                  <a:cubicBezTo>
                    <a:pt x="35814" y="-12445"/>
                    <a:pt x="9620" y="13082"/>
                    <a:pt x="15526" y="34799"/>
                  </a:cubicBezTo>
                  <a:lnTo>
                    <a:pt x="15526" y="34799"/>
                  </a:lnTo>
                  <a:close/>
                </a:path>
              </a:pathLst>
            </a:custGeom>
            <a:solidFill>
              <a:srgbClr val="EE3D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2" name="Freeform: Shape 673">
              <a:extLst>
                <a:ext uri="{FF2B5EF4-FFF2-40B4-BE49-F238E27FC236}">
                  <a16:creationId xmlns:a16="http://schemas.microsoft.com/office/drawing/2014/main" id="{993F7DC0-468B-4ABD-AA94-641501F8142E}"/>
                </a:ext>
              </a:extLst>
            </p:cNvPr>
            <p:cNvSpPr/>
            <p:nvPr/>
          </p:nvSpPr>
          <p:spPr>
            <a:xfrm>
              <a:off x="6013426" y="3490254"/>
              <a:ext cx="39321" cy="39359"/>
            </a:xfrm>
            <a:custGeom>
              <a:avLst/>
              <a:gdLst>
                <a:gd name="connsiteX0" fmla="*/ 26376 w 39321"/>
                <a:gd name="connsiteY0" fmla="*/ 38187 h 39359"/>
                <a:gd name="connsiteX1" fmla="*/ 38187 w 39321"/>
                <a:gd name="connsiteY1" fmla="*/ 12946 h 39359"/>
                <a:gd name="connsiteX2" fmla="*/ 12946 w 39321"/>
                <a:gd name="connsiteY2" fmla="*/ 1135 h 39359"/>
                <a:gd name="connsiteX3" fmla="*/ 1135 w 39321"/>
                <a:gd name="connsiteY3" fmla="*/ 26376 h 39359"/>
                <a:gd name="connsiteX4" fmla="*/ 26376 w 39321"/>
                <a:gd name="connsiteY4" fmla="*/ 38187 h 39359"/>
                <a:gd name="connsiteX5" fmla="*/ 26376 w 39321"/>
                <a:gd name="connsiteY5" fmla="*/ 38187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21" h="39359">
                  <a:moveTo>
                    <a:pt x="26376" y="38187"/>
                  </a:moveTo>
                  <a:cubicBezTo>
                    <a:pt x="36472" y="34568"/>
                    <a:pt x="41806" y="23042"/>
                    <a:pt x="38187" y="12946"/>
                  </a:cubicBezTo>
                  <a:cubicBezTo>
                    <a:pt x="34567" y="2849"/>
                    <a:pt x="23042" y="-2485"/>
                    <a:pt x="12946" y="1135"/>
                  </a:cubicBezTo>
                  <a:cubicBezTo>
                    <a:pt x="2849" y="4754"/>
                    <a:pt x="-2485" y="16279"/>
                    <a:pt x="1135" y="26376"/>
                  </a:cubicBezTo>
                  <a:cubicBezTo>
                    <a:pt x="4754" y="36472"/>
                    <a:pt x="16279" y="41902"/>
                    <a:pt x="26376" y="38187"/>
                  </a:cubicBezTo>
                  <a:lnTo>
                    <a:pt x="26376" y="38187"/>
                  </a:lnTo>
                  <a:close/>
                </a:path>
              </a:pathLst>
            </a:custGeom>
            <a:solidFill>
              <a:srgbClr val="F46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567" name="pole tekstowe 566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7.40741E-7 L 0.21128 0.21273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0" y="106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6 2.22222E-6 L 0.01563 0.16806 " pathEditMode="relative" ptsTypes="AA">
                                      <p:cBhvr>
                                        <p:cTn id="8" dur="1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-3.7037E-6 L -0.07084 0.12616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4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0" y="630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5.18519E-6 L 0.07882 0.147 " pathEditMode="relative" ptsTypes="AA">
                                      <p:cBhvr>
                                        <p:cTn id="12" dur="10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4.07407E-6 L 0.17187 -0.07037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00" y="-350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778E-17 3.33333E-6 L 0.13733 -0.12269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00" y="-610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85185E-6 L -0.28247 0.07268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00" y="3600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4.07407E-6 L -0.16302 -0.18357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200" y="-920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2.96296E-6 L 0.07761 -0.25602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00" y="-1280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1.48148E-6 L -0.05764 -0.17407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00" y="-87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pic>
        <p:nvPicPr>
          <p:cNvPr id="4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-1"/>
            <a:ext cx="9197727" cy="6858001"/>
          </a:xfrm>
          <a:prstGeom prst="rect">
            <a:avLst/>
          </a:prstGeom>
          <a:noFill/>
        </p:spPr>
      </p:pic>
      <p:sp>
        <p:nvSpPr>
          <p:cNvPr id="6" name="pole tekstowe 5"/>
          <p:cNvSpPr txBox="1"/>
          <p:nvPr/>
        </p:nvSpPr>
        <p:spPr>
          <a:xfrm>
            <a:off x="179512" y="404664"/>
            <a:ext cx="53075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OTYŁOŚĆ – CO TO TAKIEGO ?</a:t>
            </a:r>
          </a:p>
        </p:txBody>
      </p:sp>
      <p:sp>
        <p:nvSpPr>
          <p:cNvPr id="7" name="Prostokąt 6"/>
          <p:cNvSpPr/>
          <p:nvPr/>
        </p:nvSpPr>
        <p:spPr>
          <a:xfrm>
            <a:off x="5724128" y="620688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9" name="Elipsa 8"/>
          <p:cNvSpPr/>
          <p:nvPr/>
        </p:nvSpPr>
        <p:spPr>
          <a:xfrm>
            <a:off x="5652120" y="3356992"/>
            <a:ext cx="4176464" cy="4176464"/>
          </a:xfrm>
          <a:prstGeom prst="ellipse">
            <a:avLst/>
          </a:prstGeom>
          <a:solidFill>
            <a:srgbClr val="A1C064">
              <a:alpha val="50196"/>
            </a:srgbClr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0" name="pole tekstowe 9"/>
          <p:cNvSpPr txBox="1"/>
          <p:nvPr/>
        </p:nvSpPr>
        <p:spPr>
          <a:xfrm>
            <a:off x="6084168" y="4581128"/>
            <a:ext cx="288032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40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OTYŁOŚĆ TO CHOROBA</a:t>
            </a:r>
          </a:p>
        </p:txBody>
      </p:sp>
      <p:sp>
        <p:nvSpPr>
          <p:cNvPr id="11" name="Prostokąt 10"/>
          <p:cNvSpPr/>
          <p:nvPr/>
        </p:nvSpPr>
        <p:spPr>
          <a:xfrm>
            <a:off x="395536" y="1340768"/>
            <a:ext cx="842493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l-PL" sz="2800" dirty="0">
                <a:latin typeface="Calibri Light" pitchFamily="34" charset="0"/>
                <a:cs typeface="Calibri Light" pitchFamily="34" charset="0"/>
              </a:rPr>
              <a:t>Jest to jedna z najgroźniejszych i najbardziej skomplikowanych chorób przewlekłych. </a:t>
            </a:r>
          </a:p>
        </p:txBody>
      </p:sp>
      <p:grpSp>
        <p:nvGrpSpPr>
          <p:cNvPr id="13" name="Graphic 94">
            <a:extLst>
              <a:ext uri="{FF2B5EF4-FFF2-40B4-BE49-F238E27FC236}">
                <a16:creationId xmlns:a16="http://schemas.microsoft.com/office/drawing/2014/main" id="{AD68CEC5-5630-4C9F-9998-B1C84AEEA1B3}"/>
              </a:ext>
            </a:extLst>
          </p:cNvPr>
          <p:cNvGrpSpPr/>
          <p:nvPr/>
        </p:nvGrpSpPr>
        <p:grpSpPr>
          <a:xfrm rot="2752188">
            <a:off x="-1386463" y="5621257"/>
            <a:ext cx="1062603" cy="1352046"/>
            <a:chOff x="5567387" y="2705078"/>
            <a:chExt cx="1059177" cy="1449536"/>
          </a:xfrm>
        </p:grpSpPr>
        <p:sp>
          <p:nvSpPr>
            <p:cNvPr id="14" name="Freeform: Shape 297">
              <a:extLst>
                <a:ext uri="{FF2B5EF4-FFF2-40B4-BE49-F238E27FC236}">
                  <a16:creationId xmlns:a16="http://schemas.microsoft.com/office/drawing/2014/main" id="{2778554C-86F5-44A3-A1D0-D85F51F1B308}"/>
                </a:ext>
              </a:extLst>
            </p:cNvPr>
            <p:cNvSpPr/>
            <p:nvPr/>
          </p:nvSpPr>
          <p:spPr>
            <a:xfrm>
              <a:off x="5567387" y="2816329"/>
              <a:ext cx="295263" cy="424653"/>
            </a:xfrm>
            <a:custGeom>
              <a:avLst/>
              <a:gdLst>
                <a:gd name="connsiteX0" fmla="*/ 3022 w 295263"/>
                <a:gd name="connsiteY0" fmla="*/ 8881 h 424653"/>
                <a:gd name="connsiteX1" fmla="*/ 20453 w 295263"/>
                <a:gd name="connsiteY1" fmla="*/ 64412 h 424653"/>
                <a:gd name="connsiteX2" fmla="*/ 248958 w 295263"/>
                <a:gd name="connsiteY2" fmla="*/ 345590 h 424653"/>
                <a:gd name="connsiteX3" fmla="*/ 286963 w 295263"/>
                <a:gd name="connsiteY3" fmla="*/ 304442 h 424653"/>
                <a:gd name="connsiteX4" fmla="*/ 22168 w 295263"/>
                <a:gd name="connsiteY4" fmla="*/ 1547 h 424653"/>
                <a:gd name="connsiteX5" fmla="*/ 3022 w 295263"/>
                <a:gd name="connsiteY5" fmla="*/ 8881 h 424653"/>
                <a:gd name="connsiteX6" fmla="*/ 3022 w 295263"/>
                <a:gd name="connsiteY6" fmla="*/ 8881 h 42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63" h="424653">
                  <a:moveTo>
                    <a:pt x="3022" y="8881"/>
                  </a:moveTo>
                  <a:cubicBezTo>
                    <a:pt x="-4598" y="29264"/>
                    <a:pt x="2546" y="52220"/>
                    <a:pt x="20453" y="64412"/>
                  </a:cubicBezTo>
                  <a:cubicBezTo>
                    <a:pt x="76651" y="102512"/>
                    <a:pt x="194570" y="196714"/>
                    <a:pt x="248958" y="345590"/>
                  </a:cubicBezTo>
                  <a:cubicBezTo>
                    <a:pt x="321729" y="544948"/>
                    <a:pt x="286963" y="304442"/>
                    <a:pt x="286963" y="304442"/>
                  </a:cubicBezTo>
                  <a:cubicBezTo>
                    <a:pt x="286963" y="304442"/>
                    <a:pt x="199714" y="99749"/>
                    <a:pt x="22168" y="1547"/>
                  </a:cubicBezTo>
                  <a:cubicBezTo>
                    <a:pt x="14929" y="-2263"/>
                    <a:pt x="5880" y="1261"/>
                    <a:pt x="3022" y="8881"/>
                  </a:cubicBezTo>
                  <a:lnTo>
                    <a:pt x="3022" y="888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298">
              <a:extLst>
                <a:ext uri="{FF2B5EF4-FFF2-40B4-BE49-F238E27FC236}">
                  <a16:creationId xmlns:a16="http://schemas.microsoft.com/office/drawing/2014/main" id="{D9441FD6-5A83-4CF8-905E-1D631334BC09}"/>
                </a:ext>
              </a:extLst>
            </p:cNvPr>
            <p:cNvSpPr/>
            <p:nvPr/>
          </p:nvSpPr>
          <p:spPr>
            <a:xfrm>
              <a:off x="5762688" y="2817104"/>
              <a:ext cx="129150" cy="339614"/>
            </a:xfrm>
            <a:custGeom>
              <a:avLst/>
              <a:gdLst>
                <a:gd name="connsiteX0" fmla="*/ 103663 w 129150"/>
                <a:gd name="connsiteY0" fmla="*/ 338242 h 339614"/>
                <a:gd name="connsiteX1" fmla="*/ 128714 w 129150"/>
                <a:gd name="connsiteY1" fmla="*/ 317287 h 339614"/>
                <a:gd name="connsiteX2" fmla="*/ 63182 w 129150"/>
                <a:gd name="connsiteY2" fmla="*/ 9535 h 339614"/>
                <a:gd name="connsiteX3" fmla="*/ 8604 w 129150"/>
                <a:gd name="connsiteY3" fmla="*/ 17345 h 339614"/>
                <a:gd name="connsiteX4" fmla="*/ 889 w 129150"/>
                <a:gd name="connsiteY4" fmla="*/ 38586 h 339614"/>
                <a:gd name="connsiteX5" fmla="*/ 92900 w 129150"/>
                <a:gd name="connsiteY5" fmla="*/ 326717 h 339614"/>
                <a:gd name="connsiteX6" fmla="*/ 103663 w 129150"/>
                <a:gd name="connsiteY6" fmla="*/ 338242 h 339614"/>
                <a:gd name="connsiteX7" fmla="*/ 103663 w 129150"/>
                <a:gd name="connsiteY7" fmla="*/ 338242 h 33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150" h="339614">
                  <a:moveTo>
                    <a:pt x="103663" y="338242"/>
                  </a:moveTo>
                  <a:cubicBezTo>
                    <a:pt x="117475" y="343767"/>
                    <a:pt x="131857" y="331765"/>
                    <a:pt x="128714" y="317287"/>
                  </a:cubicBezTo>
                  <a:cubicBezTo>
                    <a:pt x="111283" y="235372"/>
                    <a:pt x="68230" y="32204"/>
                    <a:pt x="63182" y="9535"/>
                  </a:cubicBezTo>
                  <a:cubicBezTo>
                    <a:pt x="58610" y="-10849"/>
                    <a:pt x="26511" y="6106"/>
                    <a:pt x="8604" y="17345"/>
                  </a:cubicBezTo>
                  <a:cubicBezTo>
                    <a:pt x="1460" y="21822"/>
                    <a:pt x="-1683" y="30585"/>
                    <a:pt x="889" y="38586"/>
                  </a:cubicBezTo>
                  <a:lnTo>
                    <a:pt x="92900" y="326717"/>
                  </a:lnTo>
                  <a:cubicBezTo>
                    <a:pt x="94615" y="331956"/>
                    <a:pt x="98520" y="336147"/>
                    <a:pt x="103663" y="338242"/>
                  </a:cubicBezTo>
                  <a:lnTo>
                    <a:pt x="103663" y="338242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299">
              <a:extLst>
                <a:ext uri="{FF2B5EF4-FFF2-40B4-BE49-F238E27FC236}">
                  <a16:creationId xmlns:a16="http://schemas.microsoft.com/office/drawing/2014/main" id="{D6D5BB02-4217-463F-8834-48F8A95A0BA6}"/>
                </a:ext>
              </a:extLst>
            </p:cNvPr>
            <p:cNvSpPr/>
            <p:nvPr/>
          </p:nvSpPr>
          <p:spPr>
            <a:xfrm>
              <a:off x="5632046" y="2705078"/>
              <a:ext cx="222303" cy="418931"/>
            </a:xfrm>
            <a:custGeom>
              <a:avLst/>
              <a:gdLst>
                <a:gd name="connsiteX0" fmla="*/ 184299 w 222303"/>
                <a:gd name="connsiteY0" fmla="*/ 418931 h 418931"/>
                <a:gd name="connsiteX1" fmla="*/ 180 w 222303"/>
                <a:gd name="connsiteY1" fmla="*/ 39170 h 418931"/>
                <a:gd name="connsiteX2" fmla="*/ 15897 w 222303"/>
                <a:gd name="connsiteY2" fmla="*/ 8594 h 418931"/>
                <a:gd name="connsiteX3" fmla="*/ 57330 w 222303"/>
                <a:gd name="connsiteY3" fmla="*/ 15167 h 418931"/>
                <a:gd name="connsiteX4" fmla="*/ 222303 w 222303"/>
                <a:gd name="connsiteY4" fmla="*/ 415788 h 418931"/>
                <a:gd name="connsiteX5" fmla="*/ 184299 w 222303"/>
                <a:gd name="connsiteY5" fmla="*/ 418931 h 41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303" h="418931">
                  <a:moveTo>
                    <a:pt x="184299" y="418931"/>
                  </a:moveTo>
                  <a:cubicBezTo>
                    <a:pt x="184299" y="418931"/>
                    <a:pt x="-6678" y="74031"/>
                    <a:pt x="180" y="39170"/>
                  </a:cubicBezTo>
                  <a:cubicBezTo>
                    <a:pt x="2657" y="27073"/>
                    <a:pt x="8848" y="16786"/>
                    <a:pt x="15897" y="8594"/>
                  </a:cubicBezTo>
                  <a:cubicBezTo>
                    <a:pt x="27898" y="-5312"/>
                    <a:pt x="50282" y="-1788"/>
                    <a:pt x="57330" y="15167"/>
                  </a:cubicBezTo>
                  <a:lnTo>
                    <a:pt x="222303" y="415788"/>
                  </a:lnTo>
                  <a:lnTo>
                    <a:pt x="184299" y="41893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300">
              <a:extLst>
                <a:ext uri="{FF2B5EF4-FFF2-40B4-BE49-F238E27FC236}">
                  <a16:creationId xmlns:a16="http://schemas.microsoft.com/office/drawing/2014/main" id="{4176261B-78CF-44E7-AD4E-1D6D0CFD15CB}"/>
                </a:ext>
              </a:extLst>
            </p:cNvPr>
            <p:cNvSpPr/>
            <p:nvPr/>
          </p:nvSpPr>
          <p:spPr>
            <a:xfrm>
              <a:off x="5572665" y="2839562"/>
              <a:ext cx="226743" cy="222534"/>
            </a:xfrm>
            <a:custGeom>
              <a:avLst/>
              <a:gdLst>
                <a:gd name="connsiteX0" fmla="*/ 222058 w 226743"/>
                <a:gd name="connsiteY0" fmla="*/ 222534 h 222534"/>
                <a:gd name="connsiteX1" fmla="*/ 217962 w 226743"/>
                <a:gd name="connsiteY1" fmla="*/ 220248 h 222534"/>
                <a:gd name="connsiteX2" fmla="*/ 2030 w 226743"/>
                <a:gd name="connsiteY2" fmla="*/ 8603 h 222534"/>
                <a:gd name="connsiteX3" fmla="*/ 887 w 226743"/>
                <a:gd name="connsiteY3" fmla="*/ 2030 h 222534"/>
                <a:gd name="connsiteX4" fmla="*/ 7460 w 226743"/>
                <a:gd name="connsiteY4" fmla="*/ 887 h 222534"/>
                <a:gd name="connsiteX5" fmla="*/ 226058 w 226743"/>
                <a:gd name="connsiteY5" fmla="*/ 215390 h 222534"/>
                <a:gd name="connsiteX6" fmla="*/ 224534 w 226743"/>
                <a:gd name="connsiteY6" fmla="*/ 221963 h 222534"/>
                <a:gd name="connsiteX7" fmla="*/ 222058 w 226743"/>
                <a:gd name="connsiteY7" fmla="*/ 222534 h 22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743" h="222534">
                  <a:moveTo>
                    <a:pt x="222058" y="222534"/>
                  </a:moveTo>
                  <a:cubicBezTo>
                    <a:pt x="220439" y="222534"/>
                    <a:pt x="218915" y="221772"/>
                    <a:pt x="217962" y="220248"/>
                  </a:cubicBezTo>
                  <a:cubicBezTo>
                    <a:pt x="153859" y="115854"/>
                    <a:pt x="3554" y="9650"/>
                    <a:pt x="2030" y="8603"/>
                  </a:cubicBezTo>
                  <a:cubicBezTo>
                    <a:pt x="-160" y="7079"/>
                    <a:pt x="-637" y="4126"/>
                    <a:pt x="887" y="2030"/>
                  </a:cubicBezTo>
                  <a:cubicBezTo>
                    <a:pt x="2411" y="-160"/>
                    <a:pt x="5364" y="-637"/>
                    <a:pt x="7460" y="887"/>
                  </a:cubicBezTo>
                  <a:cubicBezTo>
                    <a:pt x="8984" y="1935"/>
                    <a:pt x="160907" y="109187"/>
                    <a:pt x="226058" y="215390"/>
                  </a:cubicBezTo>
                  <a:cubicBezTo>
                    <a:pt x="227392" y="217581"/>
                    <a:pt x="226725" y="220534"/>
                    <a:pt x="224534" y="221963"/>
                  </a:cubicBezTo>
                  <a:cubicBezTo>
                    <a:pt x="223772" y="222344"/>
                    <a:pt x="222915" y="222534"/>
                    <a:pt x="222058" y="222534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301">
              <a:extLst>
                <a:ext uri="{FF2B5EF4-FFF2-40B4-BE49-F238E27FC236}">
                  <a16:creationId xmlns:a16="http://schemas.microsoft.com/office/drawing/2014/main" id="{446BFBC3-A91B-437A-9E82-D80F0F391944}"/>
                </a:ext>
              </a:extLst>
            </p:cNvPr>
            <p:cNvSpPr/>
            <p:nvPr/>
          </p:nvSpPr>
          <p:spPr>
            <a:xfrm>
              <a:off x="5653895" y="2727530"/>
              <a:ext cx="141659" cy="295799"/>
            </a:xfrm>
            <a:custGeom>
              <a:avLst/>
              <a:gdLst>
                <a:gd name="connsiteX0" fmla="*/ 136828 w 141659"/>
                <a:gd name="connsiteY0" fmla="*/ 295800 h 295799"/>
                <a:gd name="connsiteX1" fmla="*/ 133018 w 141659"/>
                <a:gd name="connsiteY1" fmla="*/ 293895 h 295799"/>
                <a:gd name="connsiteX2" fmla="*/ 334 w 141659"/>
                <a:gd name="connsiteY2" fmla="*/ 6430 h 295799"/>
                <a:gd name="connsiteX3" fmla="*/ 3001 w 141659"/>
                <a:gd name="connsiteY3" fmla="*/ 334 h 295799"/>
                <a:gd name="connsiteX4" fmla="*/ 9193 w 141659"/>
                <a:gd name="connsiteY4" fmla="*/ 3001 h 295799"/>
                <a:gd name="connsiteX5" fmla="*/ 140733 w 141659"/>
                <a:gd name="connsiteY5" fmla="*/ 288275 h 295799"/>
                <a:gd name="connsiteX6" fmla="*/ 139780 w 141659"/>
                <a:gd name="connsiteY6" fmla="*/ 294943 h 295799"/>
                <a:gd name="connsiteX7" fmla="*/ 136828 w 141659"/>
                <a:gd name="connsiteY7" fmla="*/ 295800 h 29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659" h="295799">
                  <a:moveTo>
                    <a:pt x="136828" y="295800"/>
                  </a:moveTo>
                  <a:cubicBezTo>
                    <a:pt x="135399" y="295800"/>
                    <a:pt x="133970" y="295133"/>
                    <a:pt x="133018" y="293895"/>
                  </a:cubicBezTo>
                  <a:cubicBezTo>
                    <a:pt x="94346" y="241793"/>
                    <a:pt x="4144" y="16051"/>
                    <a:pt x="334" y="6430"/>
                  </a:cubicBezTo>
                  <a:cubicBezTo>
                    <a:pt x="-618" y="4049"/>
                    <a:pt x="525" y="1287"/>
                    <a:pt x="3001" y="334"/>
                  </a:cubicBezTo>
                  <a:cubicBezTo>
                    <a:pt x="5478" y="-618"/>
                    <a:pt x="8240" y="525"/>
                    <a:pt x="9193" y="3001"/>
                  </a:cubicBezTo>
                  <a:cubicBezTo>
                    <a:pt x="10145" y="5383"/>
                    <a:pt x="102728" y="237221"/>
                    <a:pt x="140733" y="288275"/>
                  </a:cubicBezTo>
                  <a:cubicBezTo>
                    <a:pt x="142257" y="290371"/>
                    <a:pt x="141876" y="293323"/>
                    <a:pt x="139780" y="294943"/>
                  </a:cubicBezTo>
                  <a:cubicBezTo>
                    <a:pt x="138828" y="295514"/>
                    <a:pt x="137875" y="295800"/>
                    <a:pt x="136828" y="29580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" name="Freeform: Shape 302">
              <a:extLst>
                <a:ext uri="{FF2B5EF4-FFF2-40B4-BE49-F238E27FC236}">
                  <a16:creationId xmlns:a16="http://schemas.microsoft.com/office/drawing/2014/main" id="{F3703307-A251-4A55-9436-DECDCBC4617B}"/>
                </a:ext>
              </a:extLst>
            </p:cNvPr>
            <p:cNvSpPr/>
            <p:nvPr/>
          </p:nvSpPr>
          <p:spPr>
            <a:xfrm>
              <a:off x="5798419" y="2842907"/>
              <a:ext cx="60678" cy="219189"/>
            </a:xfrm>
            <a:custGeom>
              <a:avLst/>
              <a:gdLst>
                <a:gd name="connsiteX0" fmla="*/ 55931 w 60678"/>
                <a:gd name="connsiteY0" fmla="*/ 219190 h 219189"/>
                <a:gd name="connsiteX1" fmla="*/ 51454 w 60678"/>
                <a:gd name="connsiteY1" fmla="*/ 216047 h 219189"/>
                <a:gd name="connsiteX2" fmla="*/ 115 w 60678"/>
                <a:gd name="connsiteY2" fmla="*/ 5830 h 219189"/>
                <a:gd name="connsiteX3" fmla="*/ 3734 w 60678"/>
                <a:gd name="connsiteY3" fmla="*/ 115 h 219189"/>
                <a:gd name="connsiteX4" fmla="*/ 9449 w 60678"/>
                <a:gd name="connsiteY4" fmla="*/ 3734 h 219189"/>
                <a:gd name="connsiteX5" fmla="*/ 60408 w 60678"/>
                <a:gd name="connsiteY5" fmla="*/ 212808 h 219189"/>
                <a:gd name="connsiteX6" fmla="*/ 57550 w 60678"/>
                <a:gd name="connsiteY6" fmla="*/ 218904 h 219189"/>
                <a:gd name="connsiteX7" fmla="*/ 55931 w 60678"/>
                <a:gd name="connsiteY7" fmla="*/ 219190 h 21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78" h="219189">
                  <a:moveTo>
                    <a:pt x="55931" y="219190"/>
                  </a:moveTo>
                  <a:cubicBezTo>
                    <a:pt x="54026" y="219190"/>
                    <a:pt x="52216" y="217951"/>
                    <a:pt x="51454" y="216047"/>
                  </a:cubicBezTo>
                  <a:cubicBezTo>
                    <a:pt x="39834" y="184424"/>
                    <a:pt x="1734" y="13069"/>
                    <a:pt x="115" y="5830"/>
                  </a:cubicBezTo>
                  <a:cubicBezTo>
                    <a:pt x="-457" y="3258"/>
                    <a:pt x="1162" y="686"/>
                    <a:pt x="3734" y="115"/>
                  </a:cubicBezTo>
                  <a:cubicBezTo>
                    <a:pt x="6306" y="-457"/>
                    <a:pt x="8782" y="1162"/>
                    <a:pt x="9449" y="3734"/>
                  </a:cubicBezTo>
                  <a:cubicBezTo>
                    <a:pt x="9830" y="5544"/>
                    <a:pt x="49073" y="181756"/>
                    <a:pt x="60408" y="212808"/>
                  </a:cubicBezTo>
                  <a:cubicBezTo>
                    <a:pt x="61265" y="215284"/>
                    <a:pt x="60027" y="217951"/>
                    <a:pt x="57550" y="218904"/>
                  </a:cubicBezTo>
                  <a:cubicBezTo>
                    <a:pt x="56979" y="219094"/>
                    <a:pt x="56407" y="219190"/>
                    <a:pt x="55931" y="21919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" name="Freeform: Shape 303">
              <a:extLst>
                <a:ext uri="{FF2B5EF4-FFF2-40B4-BE49-F238E27FC236}">
                  <a16:creationId xmlns:a16="http://schemas.microsoft.com/office/drawing/2014/main" id="{F4A4A2D8-3052-470E-BE9B-27B7F10F43B3}"/>
                </a:ext>
              </a:extLst>
            </p:cNvPr>
            <p:cNvSpPr/>
            <p:nvPr/>
          </p:nvSpPr>
          <p:spPr>
            <a:xfrm>
              <a:off x="5650780" y="3071935"/>
              <a:ext cx="975784" cy="1006981"/>
            </a:xfrm>
            <a:custGeom>
              <a:avLst/>
              <a:gdLst>
                <a:gd name="connsiteX0" fmla="*/ 975666 w 975784"/>
                <a:gd name="connsiteY0" fmla="*/ 479366 h 1006981"/>
                <a:gd name="connsiteX1" fmla="*/ 687725 w 975784"/>
                <a:gd name="connsiteY1" fmla="*/ 985715 h 1006981"/>
                <a:gd name="connsiteX2" fmla="*/ 92794 w 975784"/>
                <a:gd name="connsiteY2" fmla="*/ 783213 h 1006981"/>
                <a:gd name="connsiteX3" fmla="*/ 401 w 975784"/>
                <a:gd name="connsiteY3" fmla="*/ 516037 h 1006981"/>
                <a:gd name="connsiteX4" fmla="*/ 58123 w 975784"/>
                <a:gd name="connsiteY4" fmla="*/ 333538 h 1006981"/>
                <a:gd name="connsiteX5" fmla="*/ 149753 w 975784"/>
                <a:gd name="connsiteY5" fmla="*/ 212380 h 1006981"/>
                <a:gd name="connsiteX6" fmla="*/ 175090 w 975784"/>
                <a:gd name="connsiteY6" fmla="*/ 125322 h 1006981"/>
                <a:gd name="connsiteX7" fmla="*/ 166327 w 975784"/>
                <a:gd name="connsiteY7" fmla="*/ 94651 h 1006981"/>
                <a:gd name="connsiteX8" fmla="*/ 165565 w 975784"/>
                <a:gd name="connsiteY8" fmla="*/ 90174 h 1006981"/>
                <a:gd name="connsiteX9" fmla="*/ 152039 w 975784"/>
                <a:gd name="connsiteY9" fmla="*/ 59790 h 1006981"/>
                <a:gd name="connsiteX10" fmla="*/ 166327 w 975784"/>
                <a:gd name="connsiteY10" fmla="*/ 9117 h 1006981"/>
                <a:gd name="connsiteX11" fmla="*/ 177566 w 975784"/>
                <a:gd name="connsiteY11" fmla="*/ 4926 h 1006981"/>
                <a:gd name="connsiteX12" fmla="*/ 255195 w 975784"/>
                <a:gd name="connsiteY12" fmla="*/ 17213 h 1006981"/>
                <a:gd name="connsiteX13" fmla="*/ 336443 w 975784"/>
                <a:gd name="connsiteY13" fmla="*/ 67981 h 1006981"/>
                <a:gd name="connsiteX14" fmla="*/ 783166 w 975784"/>
                <a:gd name="connsiteY14" fmla="*/ 126846 h 1006981"/>
                <a:gd name="connsiteX15" fmla="*/ 953758 w 975784"/>
                <a:gd name="connsiteY15" fmla="*/ 306202 h 1006981"/>
                <a:gd name="connsiteX16" fmla="*/ 975666 w 975784"/>
                <a:gd name="connsiteY16" fmla="*/ 479366 h 100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784" h="1006981">
                  <a:moveTo>
                    <a:pt x="975666" y="479366"/>
                  </a:moveTo>
                  <a:cubicBezTo>
                    <a:pt x="972523" y="678724"/>
                    <a:pt x="833267" y="944567"/>
                    <a:pt x="687725" y="985715"/>
                  </a:cubicBezTo>
                  <a:cubicBezTo>
                    <a:pt x="542183" y="1026863"/>
                    <a:pt x="279007" y="1031149"/>
                    <a:pt x="92794" y="783213"/>
                  </a:cubicBezTo>
                  <a:cubicBezTo>
                    <a:pt x="19356" y="685392"/>
                    <a:pt x="-3409" y="595000"/>
                    <a:pt x="401" y="516037"/>
                  </a:cubicBezTo>
                  <a:cubicBezTo>
                    <a:pt x="3925" y="444981"/>
                    <a:pt x="28976" y="383163"/>
                    <a:pt x="58123" y="333538"/>
                  </a:cubicBezTo>
                  <a:cubicBezTo>
                    <a:pt x="92889" y="273912"/>
                    <a:pt x="133656" y="231906"/>
                    <a:pt x="149753" y="212380"/>
                  </a:cubicBezTo>
                  <a:cubicBezTo>
                    <a:pt x="176614" y="179709"/>
                    <a:pt x="183662" y="145896"/>
                    <a:pt x="175090" y="125322"/>
                  </a:cubicBezTo>
                  <a:cubicBezTo>
                    <a:pt x="170994" y="115701"/>
                    <a:pt x="167851" y="101795"/>
                    <a:pt x="166327" y="94651"/>
                  </a:cubicBezTo>
                  <a:cubicBezTo>
                    <a:pt x="165850" y="91889"/>
                    <a:pt x="165565" y="90174"/>
                    <a:pt x="165565" y="90174"/>
                  </a:cubicBezTo>
                  <a:lnTo>
                    <a:pt x="152039" y="59790"/>
                  </a:lnTo>
                  <a:cubicBezTo>
                    <a:pt x="143943" y="41692"/>
                    <a:pt x="150039" y="20261"/>
                    <a:pt x="166327" y="9117"/>
                  </a:cubicBezTo>
                  <a:lnTo>
                    <a:pt x="177566" y="4926"/>
                  </a:lnTo>
                  <a:cubicBezTo>
                    <a:pt x="203855" y="-4695"/>
                    <a:pt x="233097" y="-27"/>
                    <a:pt x="255195" y="17213"/>
                  </a:cubicBezTo>
                  <a:cubicBezTo>
                    <a:pt x="282151" y="38358"/>
                    <a:pt x="318060" y="64266"/>
                    <a:pt x="336443" y="67981"/>
                  </a:cubicBezTo>
                  <a:cubicBezTo>
                    <a:pt x="368066" y="74268"/>
                    <a:pt x="704775" y="84459"/>
                    <a:pt x="783166" y="126846"/>
                  </a:cubicBezTo>
                  <a:cubicBezTo>
                    <a:pt x="868700" y="173042"/>
                    <a:pt x="925183" y="223143"/>
                    <a:pt x="953758" y="306202"/>
                  </a:cubicBezTo>
                  <a:cubicBezTo>
                    <a:pt x="969665" y="352112"/>
                    <a:pt x="976809" y="408214"/>
                    <a:pt x="975666" y="479366"/>
                  </a:cubicBezTo>
                  <a:close/>
                </a:path>
              </a:pathLst>
            </a:custGeom>
            <a:solidFill>
              <a:srgbClr val="EDB0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" name="Freeform: Shape 304">
              <a:extLst>
                <a:ext uri="{FF2B5EF4-FFF2-40B4-BE49-F238E27FC236}">
                  <a16:creationId xmlns:a16="http://schemas.microsoft.com/office/drawing/2014/main" id="{8430B5F2-D6D5-482F-8E27-6DCA030F7AEE}"/>
                </a:ext>
              </a:extLst>
            </p:cNvPr>
            <p:cNvSpPr/>
            <p:nvPr/>
          </p:nvSpPr>
          <p:spPr>
            <a:xfrm>
              <a:off x="5650780" y="3378231"/>
              <a:ext cx="975784" cy="700685"/>
            </a:xfrm>
            <a:custGeom>
              <a:avLst/>
              <a:gdLst>
                <a:gd name="connsiteX0" fmla="*/ 975666 w 975784"/>
                <a:gd name="connsiteY0" fmla="*/ 173069 h 700685"/>
                <a:gd name="connsiteX1" fmla="*/ 687725 w 975784"/>
                <a:gd name="connsiteY1" fmla="*/ 679418 h 700685"/>
                <a:gd name="connsiteX2" fmla="*/ 92794 w 975784"/>
                <a:gd name="connsiteY2" fmla="*/ 476917 h 700685"/>
                <a:gd name="connsiteX3" fmla="*/ 401 w 975784"/>
                <a:gd name="connsiteY3" fmla="*/ 209741 h 700685"/>
                <a:gd name="connsiteX4" fmla="*/ 470936 w 975784"/>
                <a:gd name="connsiteY4" fmla="*/ 495300 h 700685"/>
                <a:gd name="connsiteX5" fmla="*/ 953854 w 975784"/>
                <a:gd name="connsiteY5" fmla="*/ 0 h 700685"/>
                <a:gd name="connsiteX6" fmla="*/ 975666 w 975784"/>
                <a:gd name="connsiteY6" fmla="*/ 173069 h 70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84" h="700685">
                  <a:moveTo>
                    <a:pt x="975666" y="173069"/>
                  </a:moveTo>
                  <a:cubicBezTo>
                    <a:pt x="972523" y="372428"/>
                    <a:pt x="833267" y="638270"/>
                    <a:pt x="687725" y="679418"/>
                  </a:cubicBezTo>
                  <a:cubicBezTo>
                    <a:pt x="542183" y="720566"/>
                    <a:pt x="279007" y="724853"/>
                    <a:pt x="92794" y="476917"/>
                  </a:cubicBezTo>
                  <a:cubicBezTo>
                    <a:pt x="19356" y="379095"/>
                    <a:pt x="-3409" y="288703"/>
                    <a:pt x="401" y="209741"/>
                  </a:cubicBezTo>
                  <a:cubicBezTo>
                    <a:pt x="67743" y="344329"/>
                    <a:pt x="213666" y="544925"/>
                    <a:pt x="470936" y="495300"/>
                  </a:cubicBezTo>
                  <a:cubicBezTo>
                    <a:pt x="792881" y="433007"/>
                    <a:pt x="952425" y="196691"/>
                    <a:pt x="953854" y="0"/>
                  </a:cubicBezTo>
                  <a:cubicBezTo>
                    <a:pt x="969665" y="45815"/>
                    <a:pt x="976809" y="101918"/>
                    <a:pt x="975666" y="173069"/>
                  </a:cubicBezTo>
                  <a:close/>
                </a:path>
              </a:pathLst>
            </a:custGeom>
            <a:solidFill>
              <a:srgbClr val="EDB045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2" name="Graphic 94">
              <a:extLst>
                <a:ext uri="{FF2B5EF4-FFF2-40B4-BE49-F238E27FC236}">
                  <a16:creationId xmlns:a16="http://schemas.microsoft.com/office/drawing/2014/main" id="{5E8A5367-891E-46C1-A611-B308C56F9F02}"/>
                </a:ext>
              </a:extLst>
            </p:cNvPr>
            <p:cNvGrpSpPr/>
            <p:nvPr/>
          </p:nvGrpSpPr>
          <p:grpSpPr>
            <a:xfrm>
              <a:off x="5721618" y="3194685"/>
              <a:ext cx="837471" cy="810196"/>
              <a:chOff x="5721618" y="3194685"/>
              <a:chExt cx="837471" cy="810196"/>
            </a:xfrm>
            <a:solidFill>
              <a:srgbClr val="C9812A"/>
            </a:solidFill>
          </p:grpSpPr>
          <p:sp>
            <p:nvSpPr>
              <p:cNvPr id="32" name="Freeform: Shape 315">
                <a:extLst>
                  <a:ext uri="{FF2B5EF4-FFF2-40B4-BE49-F238E27FC236}">
                    <a16:creationId xmlns:a16="http://schemas.microsoft.com/office/drawing/2014/main" id="{A1B55F66-414A-4F61-8EDE-1653925F0F66}"/>
                  </a:ext>
                </a:extLst>
              </p:cNvPr>
              <p:cNvSpPr/>
              <p:nvPr/>
            </p:nvSpPr>
            <p:spPr>
              <a:xfrm>
                <a:off x="6014465" y="3194685"/>
                <a:ext cx="470916" cy="575976"/>
              </a:xfrm>
              <a:custGeom>
                <a:avLst/>
                <a:gdLst>
                  <a:gd name="connsiteX0" fmla="*/ 0 w 470916"/>
                  <a:gd name="connsiteY0" fmla="*/ 0 h 575976"/>
                  <a:gd name="connsiteX1" fmla="*/ 188881 w 470916"/>
                  <a:gd name="connsiteY1" fmla="*/ 71342 h 575976"/>
                  <a:gd name="connsiteX2" fmla="*/ 348806 w 470916"/>
                  <a:gd name="connsiteY2" fmla="*/ 197548 h 575976"/>
                  <a:gd name="connsiteX3" fmla="*/ 450056 w 470916"/>
                  <a:gd name="connsiteY3" fmla="*/ 374713 h 575976"/>
                  <a:gd name="connsiteX4" fmla="*/ 467201 w 470916"/>
                  <a:gd name="connsiteY4" fmla="*/ 575977 h 575976"/>
                  <a:gd name="connsiteX5" fmla="*/ 431387 w 470916"/>
                  <a:gd name="connsiteY5" fmla="*/ 381095 h 575976"/>
                  <a:gd name="connsiteX6" fmla="*/ 388430 w 470916"/>
                  <a:gd name="connsiteY6" fmla="*/ 292894 h 575976"/>
                  <a:gd name="connsiteX7" fmla="*/ 329946 w 470916"/>
                  <a:gd name="connsiteY7" fmla="*/ 214313 h 575976"/>
                  <a:gd name="connsiteX8" fmla="*/ 178880 w 470916"/>
                  <a:gd name="connsiteY8" fmla="*/ 88201 h 575976"/>
                  <a:gd name="connsiteX9" fmla="*/ 0 w 470916"/>
                  <a:gd name="connsiteY9" fmla="*/ 0 h 57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0916" h="575976">
                    <a:moveTo>
                      <a:pt x="0" y="0"/>
                    </a:moveTo>
                    <a:cubicBezTo>
                      <a:pt x="66008" y="13144"/>
                      <a:pt x="129635" y="38481"/>
                      <a:pt x="188881" y="71342"/>
                    </a:cubicBezTo>
                    <a:cubicBezTo>
                      <a:pt x="248222" y="104299"/>
                      <a:pt x="303181" y="146304"/>
                      <a:pt x="348806" y="197548"/>
                    </a:cubicBezTo>
                    <a:cubicBezTo>
                      <a:pt x="394430" y="248602"/>
                      <a:pt x="429959" y="309277"/>
                      <a:pt x="450056" y="374713"/>
                    </a:cubicBezTo>
                    <a:cubicBezTo>
                      <a:pt x="470630" y="440055"/>
                      <a:pt x="475202" y="509397"/>
                      <a:pt x="467201" y="575977"/>
                    </a:cubicBezTo>
                    <a:cubicBezTo>
                      <a:pt x="464630" y="508921"/>
                      <a:pt x="454628" y="442627"/>
                      <a:pt x="431387" y="381095"/>
                    </a:cubicBezTo>
                    <a:cubicBezTo>
                      <a:pt x="420243" y="350234"/>
                      <a:pt x="405384" y="320897"/>
                      <a:pt x="388430" y="292894"/>
                    </a:cubicBezTo>
                    <a:cubicBezTo>
                      <a:pt x="371761" y="264795"/>
                      <a:pt x="351758" y="238696"/>
                      <a:pt x="329946" y="214313"/>
                    </a:cubicBezTo>
                    <a:cubicBezTo>
                      <a:pt x="286703" y="165068"/>
                      <a:pt x="234601" y="123730"/>
                      <a:pt x="178880" y="88201"/>
                    </a:cubicBezTo>
                    <a:cubicBezTo>
                      <a:pt x="122777" y="53149"/>
                      <a:pt x="62960" y="2324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" name="Freeform: Shape 316">
                <a:extLst>
                  <a:ext uri="{FF2B5EF4-FFF2-40B4-BE49-F238E27FC236}">
                    <a16:creationId xmlns:a16="http://schemas.microsoft.com/office/drawing/2014/main" id="{BD36600E-5787-43A8-AF05-875D811FBACB}"/>
                  </a:ext>
                </a:extLst>
              </p:cNvPr>
              <p:cNvSpPr/>
              <p:nvPr/>
            </p:nvSpPr>
            <p:spPr>
              <a:xfrm>
                <a:off x="5803156" y="3276981"/>
                <a:ext cx="399046" cy="727900"/>
              </a:xfrm>
              <a:custGeom>
                <a:avLst/>
                <a:gdLst>
                  <a:gd name="connsiteX0" fmla="*/ 73101 w 399046"/>
                  <a:gd name="connsiteY0" fmla="*/ 0 h 727900"/>
                  <a:gd name="connsiteX1" fmla="*/ 40430 w 399046"/>
                  <a:gd name="connsiteY1" fmla="*/ 111442 h 727900"/>
                  <a:gd name="connsiteX2" fmla="*/ 23571 w 399046"/>
                  <a:gd name="connsiteY2" fmla="*/ 225361 h 727900"/>
                  <a:gd name="connsiteX3" fmla="*/ 54718 w 399046"/>
                  <a:gd name="connsiteY3" fmla="*/ 448723 h 727900"/>
                  <a:gd name="connsiteX4" fmla="*/ 193497 w 399046"/>
                  <a:gd name="connsiteY4" fmla="*/ 624078 h 727900"/>
                  <a:gd name="connsiteX5" fmla="*/ 399046 w 399046"/>
                  <a:gd name="connsiteY5" fmla="*/ 727901 h 727900"/>
                  <a:gd name="connsiteX6" fmla="*/ 182067 w 399046"/>
                  <a:gd name="connsiteY6" fmla="*/ 640175 h 727900"/>
                  <a:gd name="connsiteX7" fmla="*/ 93294 w 399046"/>
                  <a:gd name="connsiteY7" fmla="*/ 560832 h 727900"/>
                  <a:gd name="connsiteX8" fmla="*/ 31286 w 399046"/>
                  <a:gd name="connsiteY8" fmla="*/ 458343 h 727900"/>
                  <a:gd name="connsiteX9" fmla="*/ 3949 w 399046"/>
                  <a:gd name="connsiteY9" fmla="*/ 223647 h 727900"/>
                  <a:gd name="connsiteX10" fmla="*/ 73101 w 399046"/>
                  <a:gd name="connsiteY10" fmla="*/ 0 h 72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046" h="727900">
                    <a:moveTo>
                      <a:pt x="73101" y="0"/>
                    </a:moveTo>
                    <a:cubicBezTo>
                      <a:pt x="59480" y="36481"/>
                      <a:pt x="48431" y="73628"/>
                      <a:pt x="40430" y="111442"/>
                    </a:cubicBezTo>
                    <a:cubicBezTo>
                      <a:pt x="31953" y="149066"/>
                      <a:pt x="26333" y="187261"/>
                      <a:pt x="23571" y="225361"/>
                    </a:cubicBezTo>
                    <a:cubicBezTo>
                      <a:pt x="18427" y="301466"/>
                      <a:pt x="25952" y="378905"/>
                      <a:pt x="54718" y="448723"/>
                    </a:cubicBezTo>
                    <a:cubicBezTo>
                      <a:pt x="83197" y="518446"/>
                      <a:pt x="132156" y="578930"/>
                      <a:pt x="193497" y="624078"/>
                    </a:cubicBezTo>
                    <a:cubicBezTo>
                      <a:pt x="254838" y="669322"/>
                      <a:pt x="325418" y="702659"/>
                      <a:pt x="399046" y="727901"/>
                    </a:cubicBezTo>
                    <a:cubicBezTo>
                      <a:pt x="322942" y="712089"/>
                      <a:pt x="247980" y="684562"/>
                      <a:pt x="182067" y="640175"/>
                    </a:cubicBezTo>
                    <a:cubicBezTo>
                      <a:pt x="149301" y="617982"/>
                      <a:pt x="118630" y="591788"/>
                      <a:pt x="93294" y="560832"/>
                    </a:cubicBezTo>
                    <a:cubicBezTo>
                      <a:pt x="67767" y="530066"/>
                      <a:pt x="46812" y="495395"/>
                      <a:pt x="31286" y="458343"/>
                    </a:cubicBezTo>
                    <a:cubicBezTo>
                      <a:pt x="1092" y="383667"/>
                      <a:pt x="-5385" y="301752"/>
                      <a:pt x="3949" y="223647"/>
                    </a:cubicBezTo>
                    <a:cubicBezTo>
                      <a:pt x="13284" y="145161"/>
                      <a:pt x="36906" y="69056"/>
                      <a:pt x="73101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" name="Freeform: Shape 317">
                <a:extLst>
                  <a:ext uri="{FF2B5EF4-FFF2-40B4-BE49-F238E27FC236}">
                    <a16:creationId xmlns:a16="http://schemas.microsoft.com/office/drawing/2014/main" id="{F2E136BD-1D20-4D6E-80B8-E3C5DFF1500B}"/>
                  </a:ext>
                </a:extLst>
              </p:cNvPr>
              <p:cNvSpPr/>
              <p:nvPr/>
            </p:nvSpPr>
            <p:spPr>
              <a:xfrm>
                <a:off x="5978556" y="3291744"/>
                <a:ext cx="367664" cy="586549"/>
              </a:xfrm>
              <a:custGeom>
                <a:avLst/>
                <a:gdLst>
                  <a:gd name="connsiteX0" fmla="*/ 0 w 367664"/>
                  <a:gd name="connsiteY0" fmla="*/ 0 h 586549"/>
                  <a:gd name="connsiteX1" fmla="*/ 107633 w 367664"/>
                  <a:gd name="connsiteY1" fmla="*/ 136398 h 586549"/>
                  <a:gd name="connsiteX2" fmla="*/ 206883 w 367664"/>
                  <a:gd name="connsiteY2" fmla="*/ 278892 h 586549"/>
                  <a:gd name="connsiteX3" fmla="*/ 297180 w 367664"/>
                  <a:gd name="connsiteY3" fmla="*/ 427387 h 586549"/>
                  <a:gd name="connsiteX4" fmla="*/ 336995 w 367664"/>
                  <a:gd name="connsiteY4" fmla="*/ 504920 h 586549"/>
                  <a:gd name="connsiteX5" fmla="*/ 367665 w 367664"/>
                  <a:gd name="connsiteY5" fmla="*/ 586550 h 586549"/>
                  <a:gd name="connsiteX6" fmla="*/ 326041 w 367664"/>
                  <a:gd name="connsiteY6" fmla="*/ 510826 h 586549"/>
                  <a:gd name="connsiteX7" fmla="*/ 280321 w 367664"/>
                  <a:gd name="connsiteY7" fmla="*/ 437579 h 586549"/>
                  <a:gd name="connsiteX8" fmla="*/ 185833 w 367664"/>
                  <a:gd name="connsiteY8" fmla="*/ 292799 h 586549"/>
                  <a:gd name="connsiteX9" fmla="*/ 91535 w 367664"/>
                  <a:gd name="connsiteY9" fmla="*/ 147637 h 586549"/>
                  <a:gd name="connsiteX10" fmla="*/ 0 w 367664"/>
                  <a:gd name="connsiteY10" fmla="*/ 0 h 58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664" h="586549">
                    <a:moveTo>
                      <a:pt x="0" y="0"/>
                    </a:moveTo>
                    <a:cubicBezTo>
                      <a:pt x="37910" y="43910"/>
                      <a:pt x="73343" y="89726"/>
                      <a:pt x="107633" y="136398"/>
                    </a:cubicBezTo>
                    <a:cubicBezTo>
                      <a:pt x="142018" y="182975"/>
                      <a:pt x="174879" y="230600"/>
                      <a:pt x="206883" y="278892"/>
                    </a:cubicBezTo>
                    <a:cubicBezTo>
                      <a:pt x="238316" y="327470"/>
                      <a:pt x="269177" y="376618"/>
                      <a:pt x="297180" y="427387"/>
                    </a:cubicBezTo>
                    <a:cubicBezTo>
                      <a:pt x="311087" y="452818"/>
                      <a:pt x="324707" y="478536"/>
                      <a:pt x="336995" y="504920"/>
                    </a:cubicBezTo>
                    <a:cubicBezTo>
                      <a:pt x="349282" y="531209"/>
                      <a:pt x="360331" y="558451"/>
                      <a:pt x="367665" y="586550"/>
                    </a:cubicBezTo>
                    <a:cubicBezTo>
                      <a:pt x="354997" y="560356"/>
                      <a:pt x="341281" y="535305"/>
                      <a:pt x="326041" y="510826"/>
                    </a:cubicBezTo>
                    <a:cubicBezTo>
                      <a:pt x="311372" y="486061"/>
                      <a:pt x="295561" y="461962"/>
                      <a:pt x="280321" y="437579"/>
                    </a:cubicBezTo>
                    <a:lnTo>
                      <a:pt x="185833" y="292799"/>
                    </a:lnTo>
                    <a:cubicBezTo>
                      <a:pt x="154400" y="244412"/>
                      <a:pt x="122587" y="196310"/>
                      <a:pt x="91535" y="147637"/>
                    </a:cubicBezTo>
                    <a:cubicBezTo>
                      <a:pt x="60198" y="98965"/>
                      <a:pt x="29337" y="5010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" name="Freeform: Shape 318">
                <a:extLst>
                  <a:ext uri="{FF2B5EF4-FFF2-40B4-BE49-F238E27FC236}">
                    <a16:creationId xmlns:a16="http://schemas.microsoft.com/office/drawing/2014/main" id="{D7DEA38A-6C37-4C0B-B500-D01F5D3EC8C6}"/>
                  </a:ext>
                </a:extLst>
              </p:cNvPr>
              <p:cNvSpPr/>
              <p:nvPr/>
            </p:nvSpPr>
            <p:spPr>
              <a:xfrm>
                <a:off x="6233826" y="3194685"/>
                <a:ext cx="325264" cy="312324"/>
              </a:xfrm>
              <a:custGeom>
                <a:avLst/>
                <a:gdLst>
                  <a:gd name="connsiteX0" fmla="*/ 0 w 325264"/>
                  <a:gd name="connsiteY0" fmla="*/ 0 h 312324"/>
                  <a:gd name="connsiteX1" fmla="*/ 112967 w 325264"/>
                  <a:gd name="connsiteY1" fmla="*/ 39815 h 312324"/>
                  <a:gd name="connsiteX2" fmla="*/ 215170 w 325264"/>
                  <a:gd name="connsiteY2" fmla="*/ 104108 h 312324"/>
                  <a:gd name="connsiteX3" fmla="*/ 295370 w 325264"/>
                  <a:gd name="connsiteY3" fmla="*/ 195739 h 312324"/>
                  <a:gd name="connsiteX4" fmla="*/ 318992 w 325264"/>
                  <a:gd name="connsiteY4" fmla="*/ 252222 h 312324"/>
                  <a:gd name="connsiteX5" fmla="*/ 324898 w 325264"/>
                  <a:gd name="connsiteY5" fmla="*/ 312325 h 312324"/>
                  <a:gd name="connsiteX6" fmla="*/ 307277 w 325264"/>
                  <a:gd name="connsiteY6" fmla="*/ 256318 h 312324"/>
                  <a:gd name="connsiteX7" fmla="*/ 278702 w 325264"/>
                  <a:gd name="connsiteY7" fmla="*/ 206407 h 312324"/>
                  <a:gd name="connsiteX8" fmla="*/ 241744 w 325264"/>
                  <a:gd name="connsiteY8" fmla="*/ 162592 h 312324"/>
                  <a:gd name="connsiteX9" fmla="*/ 199168 w 325264"/>
                  <a:gd name="connsiteY9" fmla="*/ 123730 h 312324"/>
                  <a:gd name="connsiteX10" fmla="*/ 103632 w 325264"/>
                  <a:gd name="connsiteY10" fmla="*/ 57150 h 312324"/>
                  <a:gd name="connsiteX11" fmla="*/ 0 w 325264"/>
                  <a:gd name="connsiteY11" fmla="*/ 0 h 31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264" h="312324">
                    <a:moveTo>
                      <a:pt x="0" y="0"/>
                    </a:moveTo>
                    <a:cubicBezTo>
                      <a:pt x="39148" y="8191"/>
                      <a:pt x="76867" y="22479"/>
                      <a:pt x="112967" y="39815"/>
                    </a:cubicBezTo>
                    <a:cubicBezTo>
                      <a:pt x="149161" y="57150"/>
                      <a:pt x="183642" y="78581"/>
                      <a:pt x="215170" y="104108"/>
                    </a:cubicBezTo>
                    <a:cubicBezTo>
                      <a:pt x="246412" y="129826"/>
                      <a:pt x="274987" y="160020"/>
                      <a:pt x="295370" y="195739"/>
                    </a:cubicBezTo>
                    <a:cubicBezTo>
                      <a:pt x="305562" y="213550"/>
                      <a:pt x="313849" y="232410"/>
                      <a:pt x="318992" y="252222"/>
                    </a:cubicBezTo>
                    <a:cubicBezTo>
                      <a:pt x="323850" y="272034"/>
                      <a:pt x="326231" y="292322"/>
                      <a:pt x="324898" y="312325"/>
                    </a:cubicBezTo>
                    <a:cubicBezTo>
                      <a:pt x="320611" y="292798"/>
                      <a:pt x="315087" y="274034"/>
                      <a:pt x="307277" y="256318"/>
                    </a:cubicBezTo>
                    <a:cubicBezTo>
                      <a:pt x="299657" y="238506"/>
                      <a:pt x="289560" y="222123"/>
                      <a:pt x="278702" y="206407"/>
                    </a:cubicBezTo>
                    <a:cubicBezTo>
                      <a:pt x="267557" y="190881"/>
                      <a:pt x="255270" y="176117"/>
                      <a:pt x="241744" y="162592"/>
                    </a:cubicBezTo>
                    <a:cubicBezTo>
                      <a:pt x="228505" y="148780"/>
                      <a:pt x="214217" y="135731"/>
                      <a:pt x="199168" y="123730"/>
                    </a:cubicBezTo>
                    <a:cubicBezTo>
                      <a:pt x="169450" y="99060"/>
                      <a:pt x="136969" y="77533"/>
                      <a:pt x="103632" y="57150"/>
                    </a:cubicBezTo>
                    <a:cubicBezTo>
                      <a:pt x="70104" y="36957"/>
                      <a:pt x="35528" y="18097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" name="Freeform: Shape 319">
                <a:extLst>
                  <a:ext uri="{FF2B5EF4-FFF2-40B4-BE49-F238E27FC236}">
                    <a16:creationId xmlns:a16="http://schemas.microsoft.com/office/drawing/2014/main" id="{EA60B1E5-6B53-4473-9220-B89DEC8DDF95}"/>
                  </a:ext>
                </a:extLst>
              </p:cNvPr>
              <p:cNvSpPr/>
              <p:nvPr/>
            </p:nvSpPr>
            <p:spPr>
              <a:xfrm>
                <a:off x="5721618" y="3447859"/>
                <a:ext cx="84916" cy="415670"/>
              </a:xfrm>
              <a:custGeom>
                <a:avLst/>
                <a:gdLst>
                  <a:gd name="connsiteX0" fmla="*/ 27004 w 84916"/>
                  <a:gd name="connsiteY0" fmla="*/ 0 h 415670"/>
                  <a:gd name="connsiteX1" fmla="*/ 23670 w 84916"/>
                  <a:gd name="connsiteY1" fmla="*/ 107918 h 415670"/>
                  <a:gd name="connsiteX2" fmla="*/ 26718 w 84916"/>
                  <a:gd name="connsiteY2" fmla="*/ 214408 h 415670"/>
                  <a:gd name="connsiteX3" fmla="*/ 32624 w 84916"/>
                  <a:gd name="connsiteY3" fmla="*/ 266890 h 415670"/>
                  <a:gd name="connsiteX4" fmla="*/ 42911 w 84916"/>
                  <a:gd name="connsiteY4" fmla="*/ 318516 h 415670"/>
                  <a:gd name="connsiteX5" fmla="*/ 84916 w 84916"/>
                  <a:gd name="connsiteY5" fmla="*/ 415671 h 415670"/>
                  <a:gd name="connsiteX6" fmla="*/ 24051 w 84916"/>
                  <a:gd name="connsiteY6" fmla="*/ 324517 h 415670"/>
                  <a:gd name="connsiteX7" fmla="*/ 1477 w 84916"/>
                  <a:gd name="connsiteY7" fmla="*/ 216408 h 415670"/>
                  <a:gd name="connsiteX8" fmla="*/ 3954 w 84916"/>
                  <a:gd name="connsiteY8" fmla="*/ 106775 h 415670"/>
                  <a:gd name="connsiteX9" fmla="*/ 27004 w 84916"/>
                  <a:gd name="connsiteY9" fmla="*/ 0 h 41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916" h="415670">
                    <a:moveTo>
                      <a:pt x="27004" y="0"/>
                    </a:moveTo>
                    <a:cubicBezTo>
                      <a:pt x="25480" y="36385"/>
                      <a:pt x="24147" y="72199"/>
                      <a:pt x="23670" y="107918"/>
                    </a:cubicBezTo>
                    <a:cubicBezTo>
                      <a:pt x="23480" y="143637"/>
                      <a:pt x="23766" y="179165"/>
                      <a:pt x="26718" y="214408"/>
                    </a:cubicBezTo>
                    <a:cubicBezTo>
                      <a:pt x="27766" y="232029"/>
                      <a:pt x="29957" y="249555"/>
                      <a:pt x="32624" y="266890"/>
                    </a:cubicBezTo>
                    <a:cubicBezTo>
                      <a:pt x="34910" y="284321"/>
                      <a:pt x="38720" y="301466"/>
                      <a:pt x="42911" y="318516"/>
                    </a:cubicBezTo>
                    <a:cubicBezTo>
                      <a:pt x="51579" y="352520"/>
                      <a:pt x="64818" y="385191"/>
                      <a:pt x="84916" y="415671"/>
                    </a:cubicBezTo>
                    <a:cubicBezTo>
                      <a:pt x="56817" y="392240"/>
                      <a:pt x="36624" y="359188"/>
                      <a:pt x="24051" y="324517"/>
                    </a:cubicBezTo>
                    <a:cubicBezTo>
                      <a:pt x="10812" y="289750"/>
                      <a:pt x="4620" y="252984"/>
                      <a:pt x="1477" y="216408"/>
                    </a:cubicBezTo>
                    <a:cubicBezTo>
                      <a:pt x="-1095" y="179737"/>
                      <a:pt x="-333" y="142970"/>
                      <a:pt x="3954" y="106775"/>
                    </a:cubicBezTo>
                    <a:cubicBezTo>
                      <a:pt x="8240" y="70485"/>
                      <a:pt x="15098" y="34576"/>
                      <a:pt x="27004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3" name="Freeform: Shape 306">
              <a:extLst>
                <a:ext uri="{FF2B5EF4-FFF2-40B4-BE49-F238E27FC236}">
                  <a16:creationId xmlns:a16="http://schemas.microsoft.com/office/drawing/2014/main" id="{D9F2A8C8-A5CB-40E0-BA99-563538C61890}"/>
                </a:ext>
              </a:extLst>
            </p:cNvPr>
            <p:cNvSpPr/>
            <p:nvPr/>
          </p:nvSpPr>
          <p:spPr>
            <a:xfrm>
              <a:off x="6248600" y="3898578"/>
              <a:ext cx="192150" cy="158321"/>
            </a:xfrm>
            <a:custGeom>
              <a:avLst/>
              <a:gdLst>
                <a:gd name="connsiteX0" fmla="*/ 86667 w 192150"/>
                <a:gd name="connsiteY0" fmla="*/ 17625 h 158321"/>
                <a:gd name="connsiteX1" fmla="*/ 64569 w 192150"/>
                <a:gd name="connsiteY1" fmla="*/ 42485 h 158321"/>
                <a:gd name="connsiteX2" fmla="*/ 6371 w 192150"/>
                <a:gd name="connsiteY2" fmla="*/ 125257 h 158321"/>
                <a:gd name="connsiteX3" fmla="*/ 4943 w 192150"/>
                <a:gd name="connsiteY3" fmla="*/ 154975 h 158321"/>
                <a:gd name="connsiteX4" fmla="*/ 29993 w 192150"/>
                <a:gd name="connsiteY4" fmla="*/ 156309 h 158321"/>
                <a:gd name="connsiteX5" fmla="*/ 151056 w 192150"/>
                <a:gd name="connsiteY5" fmla="*/ 107350 h 158321"/>
                <a:gd name="connsiteX6" fmla="*/ 190299 w 192150"/>
                <a:gd name="connsiteY6" fmla="*/ 68869 h 158321"/>
                <a:gd name="connsiteX7" fmla="*/ 181250 w 192150"/>
                <a:gd name="connsiteY7" fmla="*/ 26769 h 158321"/>
                <a:gd name="connsiteX8" fmla="*/ 128958 w 192150"/>
                <a:gd name="connsiteY8" fmla="*/ 4 h 158321"/>
                <a:gd name="connsiteX9" fmla="*/ 86667 w 192150"/>
                <a:gd name="connsiteY9" fmla="*/ 17625 h 15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150" h="158321">
                  <a:moveTo>
                    <a:pt x="86667" y="17625"/>
                  </a:moveTo>
                  <a:cubicBezTo>
                    <a:pt x="78666" y="25150"/>
                    <a:pt x="71713" y="34008"/>
                    <a:pt x="64569" y="42485"/>
                  </a:cubicBezTo>
                  <a:cubicBezTo>
                    <a:pt x="42471" y="68488"/>
                    <a:pt x="23135" y="96301"/>
                    <a:pt x="6371" y="125257"/>
                  </a:cubicBezTo>
                  <a:cubicBezTo>
                    <a:pt x="752" y="134878"/>
                    <a:pt x="-3916" y="148022"/>
                    <a:pt x="4943" y="154975"/>
                  </a:cubicBezTo>
                  <a:cubicBezTo>
                    <a:pt x="11420" y="160024"/>
                    <a:pt x="21516" y="158404"/>
                    <a:pt x="29993" y="156309"/>
                  </a:cubicBezTo>
                  <a:cubicBezTo>
                    <a:pt x="72665" y="145546"/>
                    <a:pt x="113623" y="128972"/>
                    <a:pt x="151056" y="107350"/>
                  </a:cubicBezTo>
                  <a:cubicBezTo>
                    <a:pt x="167725" y="97730"/>
                    <a:pt x="184679" y="85824"/>
                    <a:pt x="190299" y="68869"/>
                  </a:cubicBezTo>
                  <a:cubicBezTo>
                    <a:pt x="194966" y="54487"/>
                    <a:pt x="190394" y="38961"/>
                    <a:pt x="181250" y="26769"/>
                  </a:cubicBezTo>
                  <a:cubicBezTo>
                    <a:pt x="169630" y="11338"/>
                    <a:pt x="150008" y="384"/>
                    <a:pt x="128958" y="4"/>
                  </a:cubicBezTo>
                  <a:cubicBezTo>
                    <a:pt x="110765" y="-187"/>
                    <a:pt x="97716" y="7338"/>
                    <a:pt x="86667" y="17625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4" name="Graphic 94">
              <a:extLst>
                <a:ext uri="{FF2B5EF4-FFF2-40B4-BE49-F238E27FC236}">
                  <a16:creationId xmlns:a16="http://schemas.microsoft.com/office/drawing/2014/main" id="{40B15E7C-381F-4C83-BC5D-BE9DB83EE3C2}"/>
                </a:ext>
              </a:extLst>
            </p:cNvPr>
            <p:cNvGrpSpPr/>
            <p:nvPr/>
          </p:nvGrpSpPr>
          <p:grpSpPr>
            <a:xfrm>
              <a:off x="6281576" y="3958403"/>
              <a:ext cx="228851" cy="196210"/>
              <a:chOff x="6281576" y="3958403"/>
              <a:chExt cx="228851" cy="196210"/>
            </a:xfrm>
            <a:solidFill>
              <a:srgbClr val="363012"/>
            </a:solidFill>
          </p:grpSpPr>
          <p:sp>
            <p:nvSpPr>
              <p:cNvPr id="27" name="Freeform: Shape 310">
                <a:extLst>
                  <a:ext uri="{FF2B5EF4-FFF2-40B4-BE49-F238E27FC236}">
                    <a16:creationId xmlns:a16="http://schemas.microsoft.com/office/drawing/2014/main" id="{A6168CFE-7D0D-40D1-A3D2-24E4A648CBA9}"/>
                  </a:ext>
                </a:extLst>
              </p:cNvPr>
              <p:cNvSpPr/>
              <p:nvPr/>
            </p:nvSpPr>
            <p:spPr>
              <a:xfrm>
                <a:off x="6375372" y="3958403"/>
                <a:ext cx="135055" cy="92864"/>
              </a:xfrm>
              <a:custGeom>
                <a:avLst/>
                <a:gdLst>
                  <a:gd name="connsiteX0" fmla="*/ 128678 w 135055"/>
                  <a:gd name="connsiteY0" fmla="*/ 92864 h 92864"/>
                  <a:gd name="connsiteX1" fmla="*/ 125249 w 135055"/>
                  <a:gd name="connsiteY1" fmla="*/ 91817 h 92864"/>
                  <a:gd name="connsiteX2" fmla="*/ 2853 w 135055"/>
                  <a:gd name="connsiteY2" fmla="*/ 11616 h 92864"/>
                  <a:gd name="connsiteX3" fmla="*/ 1043 w 135055"/>
                  <a:gd name="connsiteY3" fmla="*/ 2853 h 92864"/>
                  <a:gd name="connsiteX4" fmla="*/ 9806 w 135055"/>
                  <a:gd name="connsiteY4" fmla="*/ 1043 h 92864"/>
                  <a:gd name="connsiteX5" fmla="*/ 132203 w 135055"/>
                  <a:gd name="connsiteY5" fmla="*/ 81244 h 92864"/>
                  <a:gd name="connsiteX6" fmla="*/ 134012 w 135055"/>
                  <a:gd name="connsiteY6" fmla="*/ 90007 h 92864"/>
                  <a:gd name="connsiteX7" fmla="*/ 128678 w 135055"/>
                  <a:gd name="connsiteY7" fmla="*/ 92864 h 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055" h="92864">
                    <a:moveTo>
                      <a:pt x="128678" y="92864"/>
                    </a:moveTo>
                    <a:cubicBezTo>
                      <a:pt x="127535" y="92864"/>
                      <a:pt x="126297" y="92483"/>
                      <a:pt x="125249" y="91817"/>
                    </a:cubicBezTo>
                    <a:lnTo>
                      <a:pt x="2853" y="11616"/>
                    </a:lnTo>
                    <a:cubicBezTo>
                      <a:pt x="-100" y="9711"/>
                      <a:pt x="-862" y="5806"/>
                      <a:pt x="1043" y="2853"/>
                    </a:cubicBezTo>
                    <a:cubicBezTo>
                      <a:pt x="2948" y="-100"/>
                      <a:pt x="6854" y="-862"/>
                      <a:pt x="9806" y="1043"/>
                    </a:cubicBezTo>
                    <a:lnTo>
                      <a:pt x="132203" y="81244"/>
                    </a:lnTo>
                    <a:cubicBezTo>
                      <a:pt x="135155" y="83149"/>
                      <a:pt x="135917" y="87054"/>
                      <a:pt x="134012" y="90007"/>
                    </a:cubicBezTo>
                    <a:cubicBezTo>
                      <a:pt x="132679" y="91817"/>
                      <a:pt x="130679" y="92864"/>
                      <a:pt x="128678" y="92864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" name="Freeform: Shape 311">
                <a:extLst>
                  <a:ext uri="{FF2B5EF4-FFF2-40B4-BE49-F238E27FC236}">
                    <a16:creationId xmlns:a16="http://schemas.microsoft.com/office/drawing/2014/main" id="{AD0CADA0-C367-408D-A36F-CB48ACF4878D}"/>
                  </a:ext>
                </a:extLst>
              </p:cNvPr>
              <p:cNvSpPr/>
              <p:nvPr/>
            </p:nvSpPr>
            <p:spPr>
              <a:xfrm>
                <a:off x="6332121" y="3985828"/>
                <a:ext cx="120306" cy="126590"/>
              </a:xfrm>
              <a:custGeom>
                <a:avLst/>
                <a:gdLst>
                  <a:gd name="connsiteX0" fmla="*/ 113922 w 120306"/>
                  <a:gd name="connsiteY0" fmla="*/ 126590 h 126590"/>
                  <a:gd name="connsiteX1" fmla="*/ 109350 w 120306"/>
                  <a:gd name="connsiteY1" fmla="*/ 124590 h 126590"/>
                  <a:gd name="connsiteX2" fmla="*/ 1717 w 120306"/>
                  <a:gd name="connsiteY2" fmla="*/ 10671 h 126590"/>
                  <a:gd name="connsiteX3" fmla="*/ 2003 w 120306"/>
                  <a:gd name="connsiteY3" fmla="*/ 1717 h 126590"/>
                  <a:gd name="connsiteX4" fmla="*/ 10957 w 120306"/>
                  <a:gd name="connsiteY4" fmla="*/ 2003 h 126590"/>
                  <a:gd name="connsiteX5" fmla="*/ 118589 w 120306"/>
                  <a:gd name="connsiteY5" fmla="*/ 115922 h 126590"/>
                  <a:gd name="connsiteX6" fmla="*/ 118303 w 120306"/>
                  <a:gd name="connsiteY6" fmla="*/ 124876 h 126590"/>
                  <a:gd name="connsiteX7" fmla="*/ 113922 w 120306"/>
                  <a:gd name="connsiteY7" fmla="*/ 126590 h 12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6" h="126590">
                    <a:moveTo>
                      <a:pt x="113922" y="126590"/>
                    </a:moveTo>
                    <a:cubicBezTo>
                      <a:pt x="112207" y="126590"/>
                      <a:pt x="110588" y="125923"/>
                      <a:pt x="109350" y="124590"/>
                    </a:cubicBezTo>
                    <a:lnTo>
                      <a:pt x="1717" y="10671"/>
                    </a:lnTo>
                    <a:cubicBezTo>
                      <a:pt x="-664" y="8099"/>
                      <a:pt x="-569" y="4099"/>
                      <a:pt x="2003" y="1717"/>
                    </a:cubicBezTo>
                    <a:cubicBezTo>
                      <a:pt x="4575" y="-664"/>
                      <a:pt x="8575" y="-569"/>
                      <a:pt x="10957" y="2003"/>
                    </a:cubicBezTo>
                    <a:lnTo>
                      <a:pt x="118589" y="115922"/>
                    </a:lnTo>
                    <a:cubicBezTo>
                      <a:pt x="120970" y="118494"/>
                      <a:pt x="120875" y="122494"/>
                      <a:pt x="118303" y="124876"/>
                    </a:cubicBezTo>
                    <a:cubicBezTo>
                      <a:pt x="117065" y="126019"/>
                      <a:pt x="115541" y="126590"/>
                      <a:pt x="113922" y="12659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312">
                <a:extLst>
                  <a:ext uri="{FF2B5EF4-FFF2-40B4-BE49-F238E27FC236}">
                    <a16:creationId xmlns:a16="http://schemas.microsoft.com/office/drawing/2014/main" id="{471CE2E7-A38F-4E64-B2E8-F27DC6642EA3}"/>
                  </a:ext>
                </a:extLst>
              </p:cNvPr>
              <p:cNvSpPr/>
              <p:nvPr/>
            </p:nvSpPr>
            <p:spPr>
              <a:xfrm>
                <a:off x="6281576" y="3998529"/>
                <a:ext cx="88618" cy="156085"/>
              </a:xfrm>
              <a:custGeom>
                <a:avLst/>
                <a:gdLst>
                  <a:gd name="connsiteX0" fmla="*/ 82266 w 88618"/>
                  <a:gd name="connsiteY0" fmla="*/ 156085 h 156085"/>
                  <a:gd name="connsiteX1" fmla="*/ 76647 w 88618"/>
                  <a:gd name="connsiteY1" fmla="*/ 152751 h 156085"/>
                  <a:gd name="connsiteX2" fmla="*/ 732 w 88618"/>
                  <a:gd name="connsiteY2" fmla="*/ 9305 h 156085"/>
                  <a:gd name="connsiteX3" fmla="*/ 3399 w 88618"/>
                  <a:gd name="connsiteY3" fmla="*/ 732 h 156085"/>
                  <a:gd name="connsiteX4" fmla="*/ 11972 w 88618"/>
                  <a:gd name="connsiteY4" fmla="*/ 3399 h 156085"/>
                  <a:gd name="connsiteX5" fmla="*/ 87886 w 88618"/>
                  <a:gd name="connsiteY5" fmla="*/ 146846 h 156085"/>
                  <a:gd name="connsiteX6" fmla="*/ 85219 w 88618"/>
                  <a:gd name="connsiteY6" fmla="*/ 155418 h 156085"/>
                  <a:gd name="connsiteX7" fmla="*/ 82266 w 88618"/>
                  <a:gd name="connsiteY7" fmla="*/ 156085 h 15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618" h="156085">
                    <a:moveTo>
                      <a:pt x="82266" y="156085"/>
                    </a:moveTo>
                    <a:cubicBezTo>
                      <a:pt x="79980" y="156085"/>
                      <a:pt x="77790" y="154847"/>
                      <a:pt x="76647" y="152751"/>
                    </a:cubicBezTo>
                    <a:lnTo>
                      <a:pt x="732" y="9305"/>
                    </a:lnTo>
                    <a:cubicBezTo>
                      <a:pt x="-887" y="6257"/>
                      <a:pt x="256" y="2352"/>
                      <a:pt x="3399" y="732"/>
                    </a:cubicBezTo>
                    <a:cubicBezTo>
                      <a:pt x="6447" y="-887"/>
                      <a:pt x="10353" y="256"/>
                      <a:pt x="11972" y="3399"/>
                    </a:cubicBezTo>
                    <a:lnTo>
                      <a:pt x="87886" y="146846"/>
                    </a:lnTo>
                    <a:cubicBezTo>
                      <a:pt x="89505" y="149894"/>
                      <a:pt x="88362" y="153799"/>
                      <a:pt x="85219" y="155418"/>
                    </a:cubicBezTo>
                    <a:cubicBezTo>
                      <a:pt x="84267" y="155895"/>
                      <a:pt x="83219" y="156085"/>
                      <a:pt x="82266" y="156085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" name="Freeform: Shape 313">
                <a:extLst>
                  <a:ext uri="{FF2B5EF4-FFF2-40B4-BE49-F238E27FC236}">
                    <a16:creationId xmlns:a16="http://schemas.microsoft.com/office/drawing/2014/main" id="{204630C0-22A5-49CB-97DE-B686B2D09495}"/>
                  </a:ext>
                </a:extLst>
              </p:cNvPr>
              <p:cNvSpPr/>
              <p:nvPr/>
            </p:nvSpPr>
            <p:spPr>
              <a:xfrm>
                <a:off x="6322653" y="4023795"/>
                <a:ext cx="91808" cy="122437"/>
              </a:xfrm>
              <a:custGeom>
                <a:avLst/>
                <a:gdLst>
                  <a:gd name="connsiteX0" fmla="*/ 85480 w 91808"/>
                  <a:gd name="connsiteY0" fmla="*/ 122437 h 122437"/>
                  <a:gd name="connsiteX1" fmla="*/ 80337 w 91808"/>
                  <a:gd name="connsiteY1" fmla="*/ 119770 h 122437"/>
                  <a:gd name="connsiteX2" fmla="*/ 1184 w 91808"/>
                  <a:gd name="connsiteY2" fmla="*/ 10042 h 122437"/>
                  <a:gd name="connsiteX3" fmla="*/ 2613 w 91808"/>
                  <a:gd name="connsiteY3" fmla="*/ 1184 h 122437"/>
                  <a:gd name="connsiteX4" fmla="*/ 11471 w 91808"/>
                  <a:gd name="connsiteY4" fmla="*/ 2613 h 122437"/>
                  <a:gd name="connsiteX5" fmla="*/ 90624 w 91808"/>
                  <a:gd name="connsiteY5" fmla="*/ 112341 h 122437"/>
                  <a:gd name="connsiteX6" fmla="*/ 89195 w 91808"/>
                  <a:gd name="connsiteY6" fmla="*/ 121199 h 122437"/>
                  <a:gd name="connsiteX7" fmla="*/ 85480 w 91808"/>
                  <a:gd name="connsiteY7" fmla="*/ 122437 h 12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808" h="122437">
                    <a:moveTo>
                      <a:pt x="85480" y="122437"/>
                    </a:moveTo>
                    <a:cubicBezTo>
                      <a:pt x="83480" y="122437"/>
                      <a:pt x="81575" y="121485"/>
                      <a:pt x="80337" y="119770"/>
                    </a:cubicBezTo>
                    <a:lnTo>
                      <a:pt x="1184" y="10042"/>
                    </a:lnTo>
                    <a:cubicBezTo>
                      <a:pt x="-816" y="7185"/>
                      <a:pt x="-245" y="3280"/>
                      <a:pt x="2613" y="1184"/>
                    </a:cubicBezTo>
                    <a:cubicBezTo>
                      <a:pt x="5470" y="-816"/>
                      <a:pt x="9376" y="-245"/>
                      <a:pt x="11471" y="2613"/>
                    </a:cubicBezTo>
                    <a:lnTo>
                      <a:pt x="90624" y="112341"/>
                    </a:lnTo>
                    <a:cubicBezTo>
                      <a:pt x="92624" y="115198"/>
                      <a:pt x="92053" y="119104"/>
                      <a:pt x="89195" y="121199"/>
                    </a:cubicBezTo>
                    <a:cubicBezTo>
                      <a:pt x="88052" y="122056"/>
                      <a:pt x="86719" y="122437"/>
                      <a:pt x="85480" y="122437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" name="Freeform: Shape 314">
                <a:extLst>
                  <a:ext uri="{FF2B5EF4-FFF2-40B4-BE49-F238E27FC236}">
                    <a16:creationId xmlns:a16="http://schemas.microsoft.com/office/drawing/2014/main" id="{4AAA1987-67B9-414B-B996-0824D7D915FA}"/>
                  </a:ext>
                </a:extLst>
              </p:cNvPr>
              <p:cNvSpPr/>
              <p:nvPr/>
            </p:nvSpPr>
            <p:spPr>
              <a:xfrm>
                <a:off x="6357412" y="3973305"/>
                <a:ext cx="120302" cy="124349"/>
              </a:xfrm>
              <a:custGeom>
                <a:avLst/>
                <a:gdLst>
                  <a:gd name="connsiteX0" fmla="*/ 113967 w 120302"/>
                  <a:gd name="connsiteY0" fmla="*/ 124350 h 124349"/>
                  <a:gd name="connsiteX1" fmla="*/ 109395 w 120302"/>
                  <a:gd name="connsiteY1" fmla="*/ 122445 h 124349"/>
                  <a:gd name="connsiteX2" fmla="*/ 1763 w 120302"/>
                  <a:gd name="connsiteY2" fmla="*/ 10716 h 124349"/>
                  <a:gd name="connsiteX3" fmla="*/ 1953 w 120302"/>
                  <a:gd name="connsiteY3" fmla="*/ 1763 h 124349"/>
                  <a:gd name="connsiteX4" fmla="*/ 10907 w 120302"/>
                  <a:gd name="connsiteY4" fmla="*/ 1953 h 124349"/>
                  <a:gd name="connsiteX5" fmla="*/ 118539 w 120302"/>
                  <a:gd name="connsiteY5" fmla="*/ 113682 h 124349"/>
                  <a:gd name="connsiteX6" fmla="*/ 118349 w 120302"/>
                  <a:gd name="connsiteY6" fmla="*/ 122635 h 124349"/>
                  <a:gd name="connsiteX7" fmla="*/ 113967 w 120302"/>
                  <a:gd name="connsiteY7" fmla="*/ 124350 h 124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2" h="124349">
                    <a:moveTo>
                      <a:pt x="113967" y="124350"/>
                    </a:moveTo>
                    <a:cubicBezTo>
                      <a:pt x="112348" y="124350"/>
                      <a:pt x="110634" y="123683"/>
                      <a:pt x="109395" y="122445"/>
                    </a:cubicBezTo>
                    <a:lnTo>
                      <a:pt x="1763" y="10716"/>
                    </a:lnTo>
                    <a:cubicBezTo>
                      <a:pt x="-618" y="8240"/>
                      <a:pt x="-618" y="4239"/>
                      <a:pt x="1953" y="1763"/>
                    </a:cubicBezTo>
                    <a:cubicBezTo>
                      <a:pt x="4430" y="-618"/>
                      <a:pt x="8526" y="-618"/>
                      <a:pt x="10907" y="1953"/>
                    </a:cubicBezTo>
                    <a:lnTo>
                      <a:pt x="118539" y="113682"/>
                    </a:lnTo>
                    <a:cubicBezTo>
                      <a:pt x="120921" y="116158"/>
                      <a:pt x="120921" y="120158"/>
                      <a:pt x="118349" y="122635"/>
                    </a:cubicBezTo>
                    <a:cubicBezTo>
                      <a:pt x="117111" y="123778"/>
                      <a:pt x="115587" y="124350"/>
                      <a:pt x="113967" y="12435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5" name="Freeform: Shape 308">
              <a:extLst>
                <a:ext uri="{FF2B5EF4-FFF2-40B4-BE49-F238E27FC236}">
                  <a16:creationId xmlns:a16="http://schemas.microsoft.com/office/drawing/2014/main" id="{87BB98E7-FB2E-4CEF-90C3-2D61211671EA}"/>
                </a:ext>
              </a:extLst>
            </p:cNvPr>
            <p:cNvSpPr/>
            <p:nvPr/>
          </p:nvSpPr>
          <p:spPr>
            <a:xfrm>
              <a:off x="5708903" y="3162298"/>
              <a:ext cx="226035" cy="243079"/>
            </a:xfrm>
            <a:custGeom>
              <a:avLst/>
              <a:gdLst>
                <a:gd name="connsiteX0" fmla="*/ 225838 w 226035"/>
                <a:gd name="connsiteY0" fmla="*/ 6098 h 243079"/>
                <a:gd name="connsiteX1" fmla="*/ 78772 w 226035"/>
                <a:gd name="connsiteY1" fmla="*/ 156974 h 243079"/>
                <a:gd name="connsiteX2" fmla="*/ 0 w 226035"/>
                <a:gd name="connsiteY2" fmla="*/ 243080 h 243079"/>
                <a:gd name="connsiteX3" fmla="*/ 91631 w 226035"/>
                <a:gd name="connsiteY3" fmla="*/ 121922 h 243079"/>
                <a:gd name="connsiteX4" fmla="*/ 116967 w 226035"/>
                <a:gd name="connsiteY4" fmla="*/ 34863 h 243079"/>
                <a:gd name="connsiteX5" fmla="*/ 108204 w 226035"/>
                <a:gd name="connsiteY5" fmla="*/ 4193 h 243079"/>
                <a:gd name="connsiteX6" fmla="*/ 159353 w 226035"/>
                <a:gd name="connsiteY6" fmla="*/ 26481 h 243079"/>
                <a:gd name="connsiteX7" fmla="*/ 225838 w 226035"/>
                <a:gd name="connsiteY7" fmla="*/ 6098 h 24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035" h="243079">
                  <a:moveTo>
                    <a:pt x="225838" y="6098"/>
                  </a:moveTo>
                  <a:cubicBezTo>
                    <a:pt x="223552" y="23147"/>
                    <a:pt x="115919" y="123731"/>
                    <a:pt x="78772" y="156974"/>
                  </a:cubicBezTo>
                  <a:cubicBezTo>
                    <a:pt x="57531" y="175928"/>
                    <a:pt x="24479" y="213933"/>
                    <a:pt x="0" y="243080"/>
                  </a:cubicBezTo>
                  <a:cubicBezTo>
                    <a:pt x="34766" y="183453"/>
                    <a:pt x="75533" y="141448"/>
                    <a:pt x="91631" y="121922"/>
                  </a:cubicBezTo>
                  <a:cubicBezTo>
                    <a:pt x="118491" y="89251"/>
                    <a:pt x="125540" y="55437"/>
                    <a:pt x="116967" y="34863"/>
                  </a:cubicBezTo>
                  <a:cubicBezTo>
                    <a:pt x="112871" y="25243"/>
                    <a:pt x="109728" y="11336"/>
                    <a:pt x="108204" y="4193"/>
                  </a:cubicBezTo>
                  <a:cubicBezTo>
                    <a:pt x="122015" y="20480"/>
                    <a:pt x="139446" y="32196"/>
                    <a:pt x="159353" y="26481"/>
                  </a:cubicBezTo>
                  <a:cubicBezTo>
                    <a:pt x="209264" y="12194"/>
                    <a:pt x="228219" y="-11143"/>
                    <a:pt x="225838" y="6098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6" name="Freeform: Shape 309">
              <a:extLst>
                <a:ext uri="{FF2B5EF4-FFF2-40B4-BE49-F238E27FC236}">
                  <a16:creationId xmlns:a16="http://schemas.microsoft.com/office/drawing/2014/main" id="{CC6461CA-9EE0-4719-9187-27352A41CAF7}"/>
                </a:ext>
              </a:extLst>
            </p:cNvPr>
            <p:cNvSpPr/>
            <p:nvPr/>
          </p:nvSpPr>
          <p:spPr>
            <a:xfrm>
              <a:off x="5966037" y="3179111"/>
              <a:ext cx="567771" cy="284465"/>
            </a:xfrm>
            <a:custGeom>
              <a:avLst/>
              <a:gdLst>
                <a:gd name="connsiteX0" fmla="*/ 23758 w 567771"/>
                <a:gd name="connsiteY0" fmla="*/ 25289 h 284465"/>
                <a:gd name="connsiteX1" fmla="*/ 129105 w 567771"/>
                <a:gd name="connsiteY1" fmla="*/ 1477 h 284465"/>
                <a:gd name="connsiteX2" fmla="*/ 320462 w 567771"/>
                <a:gd name="connsiteY2" fmla="*/ 32719 h 284465"/>
                <a:gd name="connsiteX3" fmla="*/ 557539 w 567771"/>
                <a:gd name="connsiteY3" fmla="*/ 237887 h 284465"/>
                <a:gd name="connsiteX4" fmla="*/ 566683 w 567771"/>
                <a:gd name="connsiteY4" fmla="*/ 269415 h 284465"/>
                <a:gd name="connsiteX5" fmla="*/ 542585 w 567771"/>
                <a:gd name="connsiteY5" fmla="*/ 284464 h 284465"/>
                <a:gd name="connsiteX6" fmla="*/ 513724 w 567771"/>
                <a:gd name="connsiteY6" fmla="*/ 275987 h 284465"/>
                <a:gd name="connsiteX7" fmla="*/ 348656 w 567771"/>
                <a:gd name="connsiteY7" fmla="*/ 164164 h 284465"/>
                <a:gd name="connsiteX8" fmla="*/ 166157 w 567771"/>
                <a:gd name="connsiteY8" fmla="*/ 90821 h 284465"/>
                <a:gd name="connsiteX9" fmla="*/ 40808 w 567771"/>
                <a:gd name="connsiteY9" fmla="*/ 90631 h 284465"/>
                <a:gd name="connsiteX10" fmla="*/ 4994 w 567771"/>
                <a:gd name="connsiteY10" fmla="*/ 67866 h 284465"/>
                <a:gd name="connsiteX11" fmla="*/ 23758 w 567771"/>
                <a:gd name="connsiteY11" fmla="*/ 25289 h 28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71" h="284465">
                  <a:moveTo>
                    <a:pt x="23758" y="25289"/>
                  </a:moveTo>
                  <a:cubicBezTo>
                    <a:pt x="55953" y="9097"/>
                    <a:pt x="111484" y="3096"/>
                    <a:pt x="129105" y="1477"/>
                  </a:cubicBezTo>
                  <a:cubicBezTo>
                    <a:pt x="194065" y="-4334"/>
                    <a:pt x="260550" y="7192"/>
                    <a:pt x="320462" y="32719"/>
                  </a:cubicBezTo>
                  <a:cubicBezTo>
                    <a:pt x="418379" y="74438"/>
                    <a:pt x="498389" y="150543"/>
                    <a:pt x="557539" y="237887"/>
                  </a:cubicBezTo>
                  <a:cubicBezTo>
                    <a:pt x="563921" y="247317"/>
                    <a:pt x="570398" y="258747"/>
                    <a:pt x="566683" y="269415"/>
                  </a:cubicBezTo>
                  <a:cubicBezTo>
                    <a:pt x="563350" y="278940"/>
                    <a:pt x="552682" y="284369"/>
                    <a:pt x="542585" y="284464"/>
                  </a:cubicBezTo>
                  <a:cubicBezTo>
                    <a:pt x="532489" y="284560"/>
                    <a:pt x="522868" y="280464"/>
                    <a:pt x="513724" y="275987"/>
                  </a:cubicBezTo>
                  <a:cubicBezTo>
                    <a:pt x="453907" y="246841"/>
                    <a:pt x="403139" y="202454"/>
                    <a:pt x="348656" y="164164"/>
                  </a:cubicBezTo>
                  <a:cubicBezTo>
                    <a:pt x="294173" y="125873"/>
                    <a:pt x="232642" y="92536"/>
                    <a:pt x="166157" y="90821"/>
                  </a:cubicBezTo>
                  <a:cubicBezTo>
                    <a:pt x="124247" y="89678"/>
                    <a:pt x="81385" y="101203"/>
                    <a:pt x="40808" y="90631"/>
                  </a:cubicBezTo>
                  <a:cubicBezTo>
                    <a:pt x="26806" y="87011"/>
                    <a:pt x="12709" y="80153"/>
                    <a:pt x="4994" y="67866"/>
                  </a:cubicBezTo>
                  <a:cubicBezTo>
                    <a:pt x="-7007" y="49006"/>
                    <a:pt x="3946" y="35195"/>
                    <a:pt x="23758" y="25289"/>
                  </a:cubicBezTo>
                  <a:close/>
                </a:path>
              </a:pathLst>
            </a:custGeom>
            <a:solidFill>
              <a:srgbClr val="EDB045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7" name="Graphic 293">
            <a:extLst>
              <a:ext uri="{FF2B5EF4-FFF2-40B4-BE49-F238E27FC236}">
                <a16:creationId xmlns:a16="http://schemas.microsoft.com/office/drawing/2014/main" id="{5C7E7547-D85A-4133-8196-A02E9B8C6A00}"/>
              </a:ext>
            </a:extLst>
          </p:cNvPr>
          <p:cNvGrpSpPr/>
          <p:nvPr/>
        </p:nvGrpSpPr>
        <p:grpSpPr>
          <a:xfrm rot="20873004">
            <a:off x="-1454314" y="5287191"/>
            <a:ext cx="1316937" cy="1448732"/>
            <a:chOff x="5779138" y="3047995"/>
            <a:chExt cx="643676" cy="765219"/>
          </a:xfrm>
        </p:grpSpPr>
        <p:sp>
          <p:nvSpPr>
            <p:cNvPr id="38" name="Freeform: Shape 656">
              <a:extLst>
                <a:ext uri="{FF2B5EF4-FFF2-40B4-BE49-F238E27FC236}">
                  <a16:creationId xmlns:a16="http://schemas.microsoft.com/office/drawing/2014/main" id="{40CDD7AE-71F8-4726-939F-411AD3340BD4}"/>
                </a:ext>
              </a:extLst>
            </p:cNvPr>
            <p:cNvSpPr/>
            <p:nvPr/>
          </p:nvSpPr>
          <p:spPr>
            <a:xfrm>
              <a:off x="6017782" y="3377534"/>
              <a:ext cx="54828" cy="39696"/>
            </a:xfrm>
            <a:custGeom>
              <a:avLst/>
              <a:gdLst>
                <a:gd name="connsiteX0" fmla="*/ 53833 w 54828"/>
                <a:gd name="connsiteY0" fmla="*/ 32225 h 39696"/>
                <a:gd name="connsiteX1" fmla="*/ 37069 w 54828"/>
                <a:gd name="connsiteY1" fmla="*/ 16985 h 39696"/>
                <a:gd name="connsiteX2" fmla="*/ 26401 w 54828"/>
                <a:gd name="connsiteY2" fmla="*/ 9937 h 39696"/>
                <a:gd name="connsiteX3" fmla="*/ 17447 w 54828"/>
                <a:gd name="connsiteY3" fmla="*/ 4031 h 39696"/>
                <a:gd name="connsiteX4" fmla="*/ 3350 w 54828"/>
                <a:gd name="connsiteY4" fmla="*/ 17080 h 39696"/>
                <a:gd name="connsiteX5" fmla="*/ 24305 w 54828"/>
                <a:gd name="connsiteY5" fmla="*/ 27082 h 39696"/>
                <a:gd name="connsiteX6" fmla="*/ 48022 w 54828"/>
                <a:gd name="connsiteY6" fmla="*/ 39178 h 39696"/>
                <a:gd name="connsiteX7" fmla="*/ 53833 w 54828"/>
                <a:gd name="connsiteY7" fmla="*/ 32225 h 39696"/>
                <a:gd name="connsiteX8" fmla="*/ 53833 w 54828"/>
                <a:gd name="connsiteY8" fmla="*/ 32225 h 3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828" h="39696">
                  <a:moveTo>
                    <a:pt x="53833" y="32225"/>
                  </a:moveTo>
                  <a:cubicBezTo>
                    <a:pt x="48689" y="26605"/>
                    <a:pt x="43260" y="21462"/>
                    <a:pt x="37069" y="16985"/>
                  </a:cubicBezTo>
                  <a:cubicBezTo>
                    <a:pt x="33640" y="14509"/>
                    <a:pt x="30115" y="12032"/>
                    <a:pt x="26401" y="9937"/>
                  </a:cubicBezTo>
                  <a:cubicBezTo>
                    <a:pt x="23448" y="8222"/>
                    <a:pt x="19638" y="6889"/>
                    <a:pt x="17447" y="4031"/>
                  </a:cubicBezTo>
                  <a:cubicBezTo>
                    <a:pt x="8970" y="-7113"/>
                    <a:pt x="-6937" y="7365"/>
                    <a:pt x="3350" y="17080"/>
                  </a:cubicBezTo>
                  <a:cubicBezTo>
                    <a:pt x="9065" y="22510"/>
                    <a:pt x="17257" y="24034"/>
                    <a:pt x="24305" y="27082"/>
                  </a:cubicBezTo>
                  <a:cubicBezTo>
                    <a:pt x="32401" y="30511"/>
                    <a:pt x="40498" y="34606"/>
                    <a:pt x="48022" y="39178"/>
                  </a:cubicBezTo>
                  <a:cubicBezTo>
                    <a:pt x="52023" y="41464"/>
                    <a:pt x="56976" y="35654"/>
                    <a:pt x="53833" y="32225"/>
                  </a:cubicBezTo>
                  <a:lnTo>
                    <a:pt x="53833" y="32225"/>
                  </a:lnTo>
                  <a:close/>
                </a:path>
              </a:pathLst>
            </a:custGeom>
            <a:solidFill>
              <a:srgbClr val="89B0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" name="Freeform: Shape 657">
              <a:extLst>
                <a:ext uri="{FF2B5EF4-FFF2-40B4-BE49-F238E27FC236}">
                  <a16:creationId xmlns:a16="http://schemas.microsoft.com/office/drawing/2014/main" id="{C65701CE-07C6-4917-8776-D0163F299A8A}"/>
                </a:ext>
              </a:extLst>
            </p:cNvPr>
            <p:cNvSpPr/>
            <p:nvPr/>
          </p:nvSpPr>
          <p:spPr>
            <a:xfrm>
              <a:off x="6036097" y="3351022"/>
              <a:ext cx="54475" cy="65614"/>
            </a:xfrm>
            <a:custGeom>
              <a:avLst/>
              <a:gdLst>
                <a:gd name="connsiteX0" fmla="*/ 53711 w 54475"/>
                <a:gd name="connsiteY0" fmla="*/ 59118 h 65614"/>
                <a:gd name="connsiteX1" fmla="*/ 27803 w 54475"/>
                <a:gd name="connsiteY1" fmla="*/ 27019 h 65614"/>
                <a:gd name="connsiteX2" fmla="*/ 7800 w 54475"/>
                <a:gd name="connsiteY2" fmla="*/ 159 h 65614"/>
                <a:gd name="connsiteX3" fmla="*/ 752 w 54475"/>
                <a:gd name="connsiteY3" fmla="*/ 5016 h 65614"/>
                <a:gd name="connsiteX4" fmla="*/ 13896 w 54475"/>
                <a:gd name="connsiteY4" fmla="*/ 36830 h 65614"/>
                <a:gd name="connsiteX5" fmla="*/ 47520 w 54475"/>
                <a:gd name="connsiteY5" fmla="*/ 64738 h 65614"/>
                <a:gd name="connsiteX6" fmla="*/ 53711 w 54475"/>
                <a:gd name="connsiteY6" fmla="*/ 59118 h 65614"/>
                <a:gd name="connsiteX7" fmla="*/ 53711 w 54475"/>
                <a:gd name="connsiteY7" fmla="*/ 59118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75" h="65614">
                  <a:moveTo>
                    <a:pt x="53711" y="59118"/>
                  </a:moveTo>
                  <a:cubicBezTo>
                    <a:pt x="46186" y="47403"/>
                    <a:pt x="36280" y="37973"/>
                    <a:pt x="27803" y="27019"/>
                  </a:cubicBezTo>
                  <a:cubicBezTo>
                    <a:pt x="19993" y="16923"/>
                    <a:pt x="21421" y="3587"/>
                    <a:pt x="7800" y="159"/>
                  </a:cubicBezTo>
                  <a:cubicBezTo>
                    <a:pt x="4276" y="-699"/>
                    <a:pt x="1704" y="2064"/>
                    <a:pt x="752" y="5016"/>
                  </a:cubicBezTo>
                  <a:cubicBezTo>
                    <a:pt x="-2772" y="16351"/>
                    <a:pt x="6848" y="28543"/>
                    <a:pt x="13896" y="36830"/>
                  </a:cubicBezTo>
                  <a:cubicBezTo>
                    <a:pt x="23517" y="48069"/>
                    <a:pt x="35614" y="56261"/>
                    <a:pt x="47520" y="64738"/>
                  </a:cubicBezTo>
                  <a:cubicBezTo>
                    <a:pt x="51520" y="67500"/>
                    <a:pt x="56378" y="63214"/>
                    <a:pt x="53711" y="59118"/>
                  </a:cubicBezTo>
                  <a:lnTo>
                    <a:pt x="53711" y="59118"/>
                  </a:lnTo>
                  <a:close/>
                </a:path>
              </a:pathLst>
            </a:custGeom>
            <a:solidFill>
              <a:srgbClr val="89B0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658">
              <a:extLst>
                <a:ext uri="{FF2B5EF4-FFF2-40B4-BE49-F238E27FC236}">
                  <a16:creationId xmlns:a16="http://schemas.microsoft.com/office/drawing/2014/main" id="{987EB961-E4EF-4FF0-9E3A-4485B358D600}"/>
                </a:ext>
              </a:extLst>
            </p:cNvPr>
            <p:cNvSpPr/>
            <p:nvPr/>
          </p:nvSpPr>
          <p:spPr>
            <a:xfrm>
              <a:off x="6054565" y="3345124"/>
              <a:ext cx="36281" cy="56525"/>
            </a:xfrm>
            <a:custGeom>
              <a:avLst/>
              <a:gdLst>
                <a:gd name="connsiteX0" fmla="*/ 35433 w 36281"/>
                <a:gd name="connsiteY0" fmla="*/ 50347 h 56525"/>
                <a:gd name="connsiteX1" fmla="*/ 19717 w 36281"/>
                <a:gd name="connsiteY1" fmla="*/ 23106 h 56525"/>
                <a:gd name="connsiteX2" fmla="*/ 7334 w 36281"/>
                <a:gd name="connsiteY2" fmla="*/ 436 h 56525"/>
                <a:gd name="connsiteX3" fmla="*/ 857 w 36281"/>
                <a:gd name="connsiteY3" fmla="*/ 2817 h 56525"/>
                <a:gd name="connsiteX4" fmla="*/ 10001 w 36281"/>
                <a:gd name="connsiteY4" fmla="*/ 31678 h 56525"/>
                <a:gd name="connsiteX5" fmla="*/ 30766 w 36281"/>
                <a:gd name="connsiteY5" fmla="*/ 56158 h 56525"/>
                <a:gd name="connsiteX6" fmla="*/ 35433 w 36281"/>
                <a:gd name="connsiteY6" fmla="*/ 50347 h 56525"/>
                <a:gd name="connsiteX7" fmla="*/ 35433 w 36281"/>
                <a:gd name="connsiteY7" fmla="*/ 50347 h 5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81" h="56525">
                  <a:moveTo>
                    <a:pt x="35433" y="50347"/>
                  </a:moveTo>
                  <a:cubicBezTo>
                    <a:pt x="28289" y="42632"/>
                    <a:pt x="23622" y="32726"/>
                    <a:pt x="19717" y="23106"/>
                  </a:cubicBezTo>
                  <a:cubicBezTo>
                    <a:pt x="16859" y="16152"/>
                    <a:pt x="14764" y="3770"/>
                    <a:pt x="7334" y="436"/>
                  </a:cubicBezTo>
                  <a:cubicBezTo>
                    <a:pt x="4953" y="-612"/>
                    <a:pt x="1905" y="246"/>
                    <a:pt x="857" y="2817"/>
                  </a:cubicBezTo>
                  <a:cubicBezTo>
                    <a:pt x="-2762" y="11485"/>
                    <a:pt x="6001" y="23963"/>
                    <a:pt x="10001" y="31678"/>
                  </a:cubicBezTo>
                  <a:cubicBezTo>
                    <a:pt x="15050" y="41394"/>
                    <a:pt x="20955" y="50728"/>
                    <a:pt x="30766" y="56158"/>
                  </a:cubicBezTo>
                  <a:cubicBezTo>
                    <a:pt x="33909" y="57872"/>
                    <a:pt x="38100" y="53205"/>
                    <a:pt x="35433" y="50347"/>
                  </a:cubicBezTo>
                  <a:lnTo>
                    <a:pt x="35433" y="50347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1" name="Freeform: Shape 659">
              <a:extLst>
                <a:ext uri="{FF2B5EF4-FFF2-40B4-BE49-F238E27FC236}">
                  <a16:creationId xmlns:a16="http://schemas.microsoft.com/office/drawing/2014/main" id="{6D083FFE-CF73-47C8-A330-E48CE22C21F0}"/>
                </a:ext>
              </a:extLst>
            </p:cNvPr>
            <p:cNvSpPr/>
            <p:nvPr/>
          </p:nvSpPr>
          <p:spPr>
            <a:xfrm>
              <a:off x="6044844" y="3359485"/>
              <a:ext cx="16450" cy="24805"/>
            </a:xfrm>
            <a:custGeom>
              <a:avLst/>
              <a:gdLst>
                <a:gd name="connsiteX0" fmla="*/ 6 w 16450"/>
                <a:gd name="connsiteY0" fmla="*/ 1506 h 24805"/>
                <a:gd name="connsiteX1" fmla="*/ 11627 w 16450"/>
                <a:gd name="connsiteY1" fmla="*/ 23795 h 24805"/>
                <a:gd name="connsiteX2" fmla="*/ 16294 w 16450"/>
                <a:gd name="connsiteY2" fmla="*/ 21318 h 24805"/>
                <a:gd name="connsiteX3" fmla="*/ 1911 w 16450"/>
                <a:gd name="connsiteY3" fmla="*/ 173 h 24805"/>
                <a:gd name="connsiteX4" fmla="*/ 6 w 16450"/>
                <a:gd name="connsiteY4" fmla="*/ 1506 h 24805"/>
                <a:gd name="connsiteX5" fmla="*/ 6 w 16450"/>
                <a:gd name="connsiteY5" fmla="*/ 1506 h 2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450" h="24805">
                  <a:moveTo>
                    <a:pt x="6" y="1506"/>
                  </a:moveTo>
                  <a:cubicBezTo>
                    <a:pt x="482" y="9317"/>
                    <a:pt x="6483" y="18175"/>
                    <a:pt x="11627" y="23795"/>
                  </a:cubicBezTo>
                  <a:cubicBezTo>
                    <a:pt x="13627" y="25985"/>
                    <a:pt x="17246" y="24366"/>
                    <a:pt x="16294" y="21318"/>
                  </a:cubicBezTo>
                  <a:cubicBezTo>
                    <a:pt x="14008" y="13698"/>
                    <a:pt x="8864" y="4364"/>
                    <a:pt x="1911" y="173"/>
                  </a:cubicBezTo>
                  <a:cubicBezTo>
                    <a:pt x="959" y="-399"/>
                    <a:pt x="-89" y="554"/>
                    <a:pt x="6" y="1506"/>
                  </a:cubicBezTo>
                  <a:lnTo>
                    <a:pt x="6" y="1506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2" name="Freeform: Shape 660">
              <a:extLst>
                <a:ext uri="{FF2B5EF4-FFF2-40B4-BE49-F238E27FC236}">
                  <a16:creationId xmlns:a16="http://schemas.microsoft.com/office/drawing/2014/main" id="{CDB06914-4C70-404D-895F-800CC9329708}"/>
                </a:ext>
              </a:extLst>
            </p:cNvPr>
            <p:cNvSpPr/>
            <p:nvPr/>
          </p:nvSpPr>
          <p:spPr>
            <a:xfrm>
              <a:off x="6032085" y="3391430"/>
              <a:ext cx="21245" cy="10417"/>
            </a:xfrm>
            <a:custGeom>
              <a:avLst/>
              <a:gdLst>
                <a:gd name="connsiteX0" fmla="*/ 763 w 21245"/>
                <a:gd name="connsiteY0" fmla="*/ 2613 h 10417"/>
                <a:gd name="connsiteX1" fmla="*/ 19147 w 21245"/>
                <a:gd name="connsiteY1" fmla="*/ 10328 h 10417"/>
                <a:gd name="connsiteX2" fmla="*/ 20290 w 21245"/>
                <a:gd name="connsiteY2" fmla="*/ 6709 h 10417"/>
                <a:gd name="connsiteX3" fmla="*/ 1525 w 21245"/>
                <a:gd name="connsiteY3" fmla="*/ 41 h 10417"/>
                <a:gd name="connsiteX4" fmla="*/ 763 w 21245"/>
                <a:gd name="connsiteY4" fmla="*/ 2613 h 10417"/>
                <a:gd name="connsiteX5" fmla="*/ 763 w 21245"/>
                <a:gd name="connsiteY5" fmla="*/ 2613 h 1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45" h="10417">
                  <a:moveTo>
                    <a:pt x="763" y="2613"/>
                  </a:moveTo>
                  <a:cubicBezTo>
                    <a:pt x="7050" y="4899"/>
                    <a:pt x="12860" y="8423"/>
                    <a:pt x="19147" y="10328"/>
                  </a:cubicBezTo>
                  <a:cubicBezTo>
                    <a:pt x="21433" y="10995"/>
                    <a:pt x="21909" y="7756"/>
                    <a:pt x="20290" y="6709"/>
                  </a:cubicBezTo>
                  <a:cubicBezTo>
                    <a:pt x="14860" y="3280"/>
                    <a:pt x="7812" y="1565"/>
                    <a:pt x="1525" y="41"/>
                  </a:cubicBezTo>
                  <a:cubicBezTo>
                    <a:pt x="97" y="-340"/>
                    <a:pt x="-665" y="2041"/>
                    <a:pt x="763" y="2613"/>
                  </a:cubicBezTo>
                  <a:lnTo>
                    <a:pt x="763" y="2613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3" name="Graphic 293">
              <a:extLst>
                <a:ext uri="{FF2B5EF4-FFF2-40B4-BE49-F238E27FC236}">
                  <a16:creationId xmlns:a16="http://schemas.microsoft.com/office/drawing/2014/main" id="{92C4D0B7-7D3F-4118-AB61-4D41BF98C19C}"/>
                </a:ext>
              </a:extLst>
            </p:cNvPr>
            <p:cNvGrpSpPr/>
            <p:nvPr/>
          </p:nvGrpSpPr>
          <p:grpSpPr>
            <a:xfrm>
              <a:off x="5940941" y="3047995"/>
              <a:ext cx="230969" cy="295034"/>
              <a:chOff x="5940941" y="3047995"/>
              <a:chExt cx="230969" cy="295034"/>
            </a:xfrm>
          </p:grpSpPr>
          <p:sp>
            <p:nvSpPr>
              <p:cNvPr id="90" name="Freeform: Shape 708">
                <a:extLst>
                  <a:ext uri="{FF2B5EF4-FFF2-40B4-BE49-F238E27FC236}">
                    <a16:creationId xmlns:a16="http://schemas.microsoft.com/office/drawing/2014/main" id="{C241416C-5940-4C57-91AA-E87AFF821541}"/>
                  </a:ext>
                </a:extLst>
              </p:cNvPr>
              <p:cNvSpPr/>
              <p:nvPr/>
            </p:nvSpPr>
            <p:spPr>
              <a:xfrm>
                <a:off x="5949028" y="3051714"/>
                <a:ext cx="210978" cy="285837"/>
              </a:xfrm>
              <a:custGeom>
                <a:avLst/>
                <a:gdLst>
                  <a:gd name="connsiteX0" fmla="*/ 184023 w 210978"/>
                  <a:gd name="connsiteY0" fmla="*/ 35338 h 285837"/>
                  <a:gd name="connsiteX1" fmla="*/ 201454 w 210978"/>
                  <a:gd name="connsiteY1" fmla="*/ 17336 h 285837"/>
                  <a:gd name="connsiteX2" fmla="*/ 169069 w 210978"/>
                  <a:gd name="connsiteY2" fmla="*/ 29337 h 285837"/>
                  <a:gd name="connsiteX3" fmla="*/ 162306 w 210978"/>
                  <a:gd name="connsiteY3" fmla="*/ 0 h 285837"/>
                  <a:gd name="connsiteX4" fmla="*/ 143637 w 210978"/>
                  <a:gd name="connsiteY4" fmla="*/ 36195 h 285837"/>
                  <a:gd name="connsiteX5" fmla="*/ 140875 w 210978"/>
                  <a:gd name="connsiteY5" fmla="*/ 21717 h 285837"/>
                  <a:gd name="connsiteX6" fmla="*/ 132588 w 210978"/>
                  <a:gd name="connsiteY6" fmla="*/ 31433 h 285837"/>
                  <a:gd name="connsiteX7" fmla="*/ 122587 w 210978"/>
                  <a:gd name="connsiteY7" fmla="*/ 18288 h 285837"/>
                  <a:gd name="connsiteX8" fmla="*/ 112014 w 210978"/>
                  <a:gd name="connsiteY8" fmla="*/ 35147 h 285837"/>
                  <a:gd name="connsiteX9" fmla="*/ 108299 w 210978"/>
                  <a:gd name="connsiteY9" fmla="*/ 39719 h 285837"/>
                  <a:gd name="connsiteX10" fmla="*/ 98774 w 210978"/>
                  <a:gd name="connsiteY10" fmla="*/ 43148 h 285837"/>
                  <a:gd name="connsiteX11" fmla="*/ 94393 w 210978"/>
                  <a:gd name="connsiteY11" fmla="*/ 50959 h 285837"/>
                  <a:gd name="connsiteX12" fmla="*/ 85534 w 210978"/>
                  <a:gd name="connsiteY12" fmla="*/ 21527 h 285837"/>
                  <a:gd name="connsiteX13" fmla="*/ 78867 w 210978"/>
                  <a:gd name="connsiteY13" fmla="*/ 51054 h 285837"/>
                  <a:gd name="connsiteX14" fmla="*/ 74676 w 210978"/>
                  <a:gd name="connsiteY14" fmla="*/ 44863 h 285837"/>
                  <a:gd name="connsiteX15" fmla="*/ 66770 w 210978"/>
                  <a:gd name="connsiteY15" fmla="*/ 57722 h 285837"/>
                  <a:gd name="connsiteX16" fmla="*/ 55245 w 210978"/>
                  <a:gd name="connsiteY16" fmla="*/ 55626 h 285837"/>
                  <a:gd name="connsiteX17" fmla="*/ 52864 w 210978"/>
                  <a:gd name="connsiteY17" fmla="*/ 67056 h 285837"/>
                  <a:gd name="connsiteX18" fmla="*/ 32385 w 210978"/>
                  <a:gd name="connsiteY18" fmla="*/ 74200 h 285837"/>
                  <a:gd name="connsiteX19" fmla="*/ 45720 w 210978"/>
                  <a:gd name="connsiteY19" fmla="*/ 86392 h 285837"/>
                  <a:gd name="connsiteX20" fmla="*/ 46482 w 210978"/>
                  <a:gd name="connsiteY20" fmla="*/ 93440 h 285837"/>
                  <a:gd name="connsiteX21" fmla="*/ 42291 w 210978"/>
                  <a:gd name="connsiteY21" fmla="*/ 116872 h 285837"/>
                  <a:gd name="connsiteX22" fmla="*/ 34290 w 210978"/>
                  <a:gd name="connsiteY22" fmla="*/ 99060 h 285837"/>
                  <a:gd name="connsiteX23" fmla="*/ 38481 w 210978"/>
                  <a:gd name="connsiteY23" fmla="*/ 143637 h 285837"/>
                  <a:gd name="connsiteX24" fmla="*/ 19717 w 210978"/>
                  <a:gd name="connsiteY24" fmla="*/ 130397 h 285837"/>
                  <a:gd name="connsiteX25" fmla="*/ 25622 w 210978"/>
                  <a:gd name="connsiteY25" fmla="*/ 149066 h 285837"/>
                  <a:gd name="connsiteX26" fmla="*/ 26289 w 210978"/>
                  <a:gd name="connsiteY26" fmla="*/ 157829 h 285837"/>
                  <a:gd name="connsiteX27" fmla="*/ 0 w 210978"/>
                  <a:gd name="connsiteY27" fmla="*/ 165926 h 285837"/>
                  <a:gd name="connsiteX28" fmla="*/ 18288 w 210978"/>
                  <a:gd name="connsiteY28" fmla="*/ 191453 h 285837"/>
                  <a:gd name="connsiteX29" fmla="*/ 41434 w 210978"/>
                  <a:gd name="connsiteY29" fmla="*/ 212312 h 285837"/>
                  <a:gd name="connsiteX30" fmla="*/ 41148 w 210978"/>
                  <a:gd name="connsiteY30" fmla="*/ 249841 h 285837"/>
                  <a:gd name="connsiteX31" fmla="*/ 46672 w 210978"/>
                  <a:gd name="connsiteY31" fmla="*/ 277368 h 285837"/>
                  <a:gd name="connsiteX32" fmla="*/ 51149 w 210978"/>
                  <a:gd name="connsiteY32" fmla="*/ 285369 h 285837"/>
                  <a:gd name="connsiteX33" fmla="*/ 60484 w 210978"/>
                  <a:gd name="connsiteY33" fmla="*/ 277940 h 285837"/>
                  <a:gd name="connsiteX34" fmla="*/ 56579 w 210978"/>
                  <a:gd name="connsiteY34" fmla="*/ 264605 h 285837"/>
                  <a:gd name="connsiteX35" fmla="*/ 64198 w 210978"/>
                  <a:gd name="connsiteY35" fmla="*/ 222980 h 285837"/>
                  <a:gd name="connsiteX36" fmla="*/ 120587 w 210978"/>
                  <a:gd name="connsiteY36" fmla="*/ 231172 h 285837"/>
                  <a:gd name="connsiteX37" fmla="*/ 104870 w 210978"/>
                  <a:gd name="connsiteY37" fmla="*/ 221647 h 285837"/>
                  <a:gd name="connsiteX38" fmla="*/ 149924 w 210978"/>
                  <a:gd name="connsiteY38" fmla="*/ 212598 h 285837"/>
                  <a:gd name="connsiteX39" fmla="*/ 112681 w 210978"/>
                  <a:gd name="connsiteY39" fmla="*/ 205073 h 285837"/>
                  <a:gd name="connsiteX40" fmla="*/ 138303 w 210978"/>
                  <a:gd name="connsiteY40" fmla="*/ 189643 h 285837"/>
                  <a:gd name="connsiteX41" fmla="*/ 132683 w 210978"/>
                  <a:gd name="connsiteY41" fmla="*/ 152400 h 285837"/>
                  <a:gd name="connsiteX42" fmla="*/ 139827 w 210978"/>
                  <a:gd name="connsiteY42" fmla="*/ 136017 h 285837"/>
                  <a:gd name="connsiteX43" fmla="*/ 153924 w 210978"/>
                  <a:gd name="connsiteY43" fmla="*/ 110681 h 285837"/>
                  <a:gd name="connsiteX44" fmla="*/ 140779 w 210978"/>
                  <a:gd name="connsiteY44" fmla="*/ 110300 h 285837"/>
                  <a:gd name="connsiteX45" fmla="*/ 189833 w 210978"/>
                  <a:gd name="connsiteY45" fmla="*/ 54578 h 285837"/>
                  <a:gd name="connsiteX46" fmla="*/ 182499 w 210978"/>
                  <a:gd name="connsiteY46" fmla="*/ 47435 h 285837"/>
                  <a:gd name="connsiteX47" fmla="*/ 210979 w 210978"/>
                  <a:gd name="connsiteY47" fmla="*/ 43529 h 285837"/>
                  <a:gd name="connsiteX48" fmla="*/ 184023 w 210978"/>
                  <a:gd name="connsiteY48" fmla="*/ 35338 h 285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10978" h="285837">
                    <a:moveTo>
                      <a:pt x="184023" y="35338"/>
                    </a:moveTo>
                    <a:cubicBezTo>
                      <a:pt x="188024" y="27908"/>
                      <a:pt x="194120" y="21527"/>
                      <a:pt x="201454" y="17336"/>
                    </a:cubicBezTo>
                    <a:cubicBezTo>
                      <a:pt x="189833" y="18002"/>
                      <a:pt x="178403" y="22193"/>
                      <a:pt x="169069" y="29337"/>
                    </a:cubicBezTo>
                    <a:cubicBezTo>
                      <a:pt x="170593" y="19145"/>
                      <a:pt x="168116" y="8477"/>
                      <a:pt x="162306" y="0"/>
                    </a:cubicBezTo>
                    <a:cubicBezTo>
                      <a:pt x="150781" y="7811"/>
                      <a:pt x="146780" y="22574"/>
                      <a:pt x="143637" y="36195"/>
                    </a:cubicBezTo>
                    <a:cubicBezTo>
                      <a:pt x="142685" y="31337"/>
                      <a:pt x="141827" y="26480"/>
                      <a:pt x="140875" y="21717"/>
                    </a:cubicBezTo>
                    <a:cubicBezTo>
                      <a:pt x="137636" y="24479"/>
                      <a:pt x="134779" y="27813"/>
                      <a:pt x="132588" y="31433"/>
                    </a:cubicBezTo>
                    <a:cubicBezTo>
                      <a:pt x="128397" y="27718"/>
                      <a:pt x="124968" y="23241"/>
                      <a:pt x="122587" y="18288"/>
                    </a:cubicBezTo>
                    <a:cubicBezTo>
                      <a:pt x="119063" y="23908"/>
                      <a:pt x="115538" y="29528"/>
                      <a:pt x="112014" y="35147"/>
                    </a:cubicBezTo>
                    <a:cubicBezTo>
                      <a:pt x="110966" y="36862"/>
                      <a:pt x="109823" y="38576"/>
                      <a:pt x="108299" y="39719"/>
                    </a:cubicBezTo>
                    <a:cubicBezTo>
                      <a:pt x="105537" y="41815"/>
                      <a:pt x="101918" y="41910"/>
                      <a:pt x="98774" y="43148"/>
                    </a:cubicBezTo>
                    <a:cubicBezTo>
                      <a:pt x="95631" y="44387"/>
                      <a:pt x="92678" y="48006"/>
                      <a:pt x="94393" y="50959"/>
                    </a:cubicBezTo>
                    <a:cubicBezTo>
                      <a:pt x="91440" y="41148"/>
                      <a:pt x="88487" y="31337"/>
                      <a:pt x="85534" y="21527"/>
                    </a:cubicBezTo>
                    <a:cubicBezTo>
                      <a:pt x="80772" y="30480"/>
                      <a:pt x="78391" y="40862"/>
                      <a:pt x="78867" y="51054"/>
                    </a:cubicBezTo>
                    <a:cubicBezTo>
                      <a:pt x="77438" y="48959"/>
                      <a:pt x="76105" y="46863"/>
                      <a:pt x="74676" y="44863"/>
                    </a:cubicBezTo>
                    <a:cubicBezTo>
                      <a:pt x="73724" y="49911"/>
                      <a:pt x="70866" y="54674"/>
                      <a:pt x="66770" y="57722"/>
                    </a:cubicBezTo>
                    <a:cubicBezTo>
                      <a:pt x="64294" y="54197"/>
                      <a:pt x="58865" y="53245"/>
                      <a:pt x="55245" y="55626"/>
                    </a:cubicBezTo>
                    <a:cubicBezTo>
                      <a:pt x="51626" y="58007"/>
                      <a:pt x="50578" y="63437"/>
                      <a:pt x="52864" y="67056"/>
                    </a:cubicBezTo>
                    <a:cubicBezTo>
                      <a:pt x="45434" y="66008"/>
                      <a:pt x="37624" y="68771"/>
                      <a:pt x="32385" y="74200"/>
                    </a:cubicBezTo>
                    <a:cubicBezTo>
                      <a:pt x="35147" y="79629"/>
                      <a:pt x="43148" y="80867"/>
                      <a:pt x="45720" y="86392"/>
                    </a:cubicBezTo>
                    <a:cubicBezTo>
                      <a:pt x="46672" y="88583"/>
                      <a:pt x="46672" y="91059"/>
                      <a:pt x="46482" y="93440"/>
                    </a:cubicBezTo>
                    <a:cubicBezTo>
                      <a:pt x="46006" y="101346"/>
                      <a:pt x="44577" y="109252"/>
                      <a:pt x="42291" y="116872"/>
                    </a:cubicBezTo>
                    <a:cubicBezTo>
                      <a:pt x="38291" y="111633"/>
                      <a:pt x="35528" y="105442"/>
                      <a:pt x="34290" y="99060"/>
                    </a:cubicBezTo>
                    <a:cubicBezTo>
                      <a:pt x="26670" y="112586"/>
                      <a:pt x="32576" y="129350"/>
                      <a:pt x="38481" y="143637"/>
                    </a:cubicBezTo>
                    <a:cubicBezTo>
                      <a:pt x="32195" y="139256"/>
                      <a:pt x="26003" y="134874"/>
                      <a:pt x="19717" y="130397"/>
                    </a:cubicBezTo>
                    <a:cubicBezTo>
                      <a:pt x="21717" y="136589"/>
                      <a:pt x="23622" y="142875"/>
                      <a:pt x="25622" y="149066"/>
                    </a:cubicBezTo>
                    <a:cubicBezTo>
                      <a:pt x="26480" y="151924"/>
                      <a:pt x="27432" y="155067"/>
                      <a:pt x="26289" y="157829"/>
                    </a:cubicBezTo>
                    <a:cubicBezTo>
                      <a:pt x="22670" y="166783"/>
                      <a:pt x="7144" y="159448"/>
                      <a:pt x="0" y="165926"/>
                    </a:cubicBezTo>
                    <a:cubicBezTo>
                      <a:pt x="8477" y="172212"/>
                      <a:pt x="12383" y="182690"/>
                      <a:pt x="18288" y="191453"/>
                    </a:cubicBezTo>
                    <a:cubicBezTo>
                      <a:pt x="24098" y="200120"/>
                      <a:pt x="32099" y="207359"/>
                      <a:pt x="41434" y="212312"/>
                    </a:cubicBezTo>
                    <a:cubicBezTo>
                      <a:pt x="36195" y="223933"/>
                      <a:pt x="38671" y="237363"/>
                      <a:pt x="41148" y="249841"/>
                    </a:cubicBezTo>
                    <a:cubicBezTo>
                      <a:pt x="42958" y="258985"/>
                      <a:pt x="44863" y="268224"/>
                      <a:pt x="46672" y="277368"/>
                    </a:cubicBezTo>
                    <a:cubicBezTo>
                      <a:pt x="47339" y="280511"/>
                      <a:pt x="48292" y="284036"/>
                      <a:pt x="51149" y="285369"/>
                    </a:cubicBezTo>
                    <a:cubicBezTo>
                      <a:pt x="55340" y="287369"/>
                      <a:pt x="60198" y="282607"/>
                      <a:pt x="60484" y="277940"/>
                    </a:cubicBezTo>
                    <a:cubicBezTo>
                      <a:pt x="60770" y="273272"/>
                      <a:pt x="58198" y="268891"/>
                      <a:pt x="56579" y="264605"/>
                    </a:cubicBezTo>
                    <a:cubicBezTo>
                      <a:pt x="51245" y="250793"/>
                      <a:pt x="54293" y="234029"/>
                      <a:pt x="64198" y="222980"/>
                    </a:cubicBezTo>
                    <a:cubicBezTo>
                      <a:pt x="81344" y="232029"/>
                      <a:pt x="101632" y="234982"/>
                      <a:pt x="120587" y="231172"/>
                    </a:cubicBezTo>
                    <a:cubicBezTo>
                      <a:pt x="115348" y="228029"/>
                      <a:pt x="110109" y="224885"/>
                      <a:pt x="104870" y="221647"/>
                    </a:cubicBezTo>
                    <a:cubicBezTo>
                      <a:pt x="120205" y="225743"/>
                      <a:pt x="137351" y="222314"/>
                      <a:pt x="149924" y="212598"/>
                    </a:cubicBezTo>
                    <a:cubicBezTo>
                      <a:pt x="137160" y="214884"/>
                      <a:pt x="123634" y="212122"/>
                      <a:pt x="112681" y="205073"/>
                    </a:cubicBezTo>
                    <a:cubicBezTo>
                      <a:pt x="121634" y="200597"/>
                      <a:pt x="130207" y="195358"/>
                      <a:pt x="138303" y="189643"/>
                    </a:cubicBezTo>
                    <a:cubicBezTo>
                      <a:pt x="135827" y="185547"/>
                      <a:pt x="135827" y="157544"/>
                      <a:pt x="132683" y="152400"/>
                    </a:cubicBezTo>
                    <a:cubicBezTo>
                      <a:pt x="128206" y="154210"/>
                      <a:pt x="130207" y="139446"/>
                      <a:pt x="139827" y="136017"/>
                    </a:cubicBezTo>
                    <a:cubicBezTo>
                      <a:pt x="133922" y="132779"/>
                      <a:pt x="140875" y="115919"/>
                      <a:pt x="153924" y="110681"/>
                    </a:cubicBezTo>
                    <a:cubicBezTo>
                      <a:pt x="151448" y="106490"/>
                      <a:pt x="145066" y="108109"/>
                      <a:pt x="140779" y="110300"/>
                    </a:cubicBezTo>
                    <a:cubicBezTo>
                      <a:pt x="134302" y="113538"/>
                      <a:pt x="164592" y="64008"/>
                      <a:pt x="189833" y="54578"/>
                    </a:cubicBezTo>
                    <a:cubicBezTo>
                      <a:pt x="187357" y="52197"/>
                      <a:pt x="184976" y="49816"/>
                      <a:pt x="182499" y="47435"/>
                    </a:cubicBezTo>
                    <a:cubicBezTo>
                      <a:pt x="192024" y="46101"/>
                      <a:pt x="201549" y="44863"/>
                      <a:pt x="210979" y="43529"/>
                    </a:cubicBezTo>
                    <a:cubicBezTo>
                      <a:pt x="202502" y="38862"/>
                      <a:pt x="193358" y="36100"/>
                      <a:pt x="184023" y="35338"/>
                    </a:cubicBezTo>
                    <a:close/>
                  </a:path>
                </a:pathLst>
              </a:custGeom>
              <a:solidFill>
                <a:srgbClr val="89B036">
                  <a:alpha val="48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91" name="Graphic 293">
                <a:extLst>
                  <a:ext uri="{FF2B5EF4-FFF2-40B4-BE49-F238E27FC236}">
                    <a16:creationId xmlns:a16="http://schemas.microsoft.com/office/drawing/2014/main" id="{1063CD54-FFA8-456A-9C48-F10557B54191}"/>
                  </a:ext>
                </a:extLst>
              </p:cNvPr>
              <p:cNvGrpSpPr/>
              <p:nvPr/>
            </p:nvGrpSpPr>
            <p:grpSpPr>
              <a:xfrm>
                <a:off x="5940941" y="3047995"/>
                <a:ext cx="230969" cy="295034"/>
                <a:chOff x="5940941" y="3047995"/>
                <a:chExt cx="230969" cy="295034"/>
              </a:xfrm>
            </p:grpSpPr>
            <p:sp>
              <p:nvSpPr>
                <p:cNvPr id="92" name="Freeform: Shape 710">
                  <a:extLst>
                    <a:ext uri="{FF2B5EF4-FFF2-40B4-BE49-F238E27FC236}">
                      <a16:creationId xmlns:a16="http://schemas.microsoft.com/office/drawing/2014/main" id="{DF655ED6-E163-42DB-82E5-69CB758E2D18}"/>
                    </a:ext>
                  </a:extLst>
                </p:cNvPr>
                <p:cNvSpPr/>
                <p:nvPr/>
              </p:nvSpPr>
              <p:spPr>
                <a:xfrm>
                  <a:off x="5949123" y="3051714"/>
                  <a:ext cx="210978" cy="285837"/>
                </a:xfrm>
                <a:custGeom>
                  <a:avLst/>
                  <a:gdLst>
                    <a:gd name="connsiteX0" fmla="*/ 183928 w 210978"/>
                    <a:gd name="connsiteY0" fmla="*/ 35338 h 285837"/>
                    <a:gd name="connsiteX1" fmla="*/ 201359 w 210978"/>
                    <a:gd name="connsiteY1" fmla="*/ 17336 h 285837"/>
                    <a:gd name="connsiteX2" fmla="*/ 181642 w 210978"/>
                    <a:gd name="connsiteY2" fmla="*/ 9811 h 285837"/>
                    <a:gd name="connsiteX3" fmla="*/ 162306 w 210978"/>
                    <a:gd name="connsiteY3" fmla="*/ 0 h 285837"/>
                    <a:gd name="connsiteX4" fmla="*/ 143637 w 210978"/>
                    <a:gd name="connsiteY4" fmla="*/ 36195 h 285837"/>
                    <a:gd name="connsiteX5" fmla="*/ 140875 w 210978"/>
                    <a:gd name="connsiteY5" fmla="*/ 21717 h 285837"/>
                    <a:gd name="connsiteX6" fmla="*/ 132588 w 210978"/>
                    <a:gd name="connsiteY6" fmla="*/ 31433 h 285837"/>
                    <a:gd name="connsiteX7" fmla="*/ 122587 w 210978"/>
                    <a:gd name="connsiteY7" fmla="*/ 18288 h 285837"/>
                    <a:gd name="connsiteX8" fmla="*/ 112014 w 210978"/>
                    <a:gd name="connsiteY8" fmla="*/ 35147 h 285837"/>
                    <a:gd name="connsiteX9" fmla="*/ 108299 w 210978"/>
                    <a:gd name="connsiteY9" fmla="*/ 39719 h 285837"/>
                    <a:gd name="connsiteX10" fmla="*/ 98774 w 210978"/>
                    <a:gd name="connsiteY10" fmla="*/ 43148 h 285837"/>
                    <a:gd name="connsiteX11" fmla="*/ 94393 w 210978"/>
                    <a:gd name="connsiteY11" fmla="*/ 50959 h 285837"/>
                    <a:gd name="connsiteX12" fmla="*/ 85534 w 210978"/>
                    <a:gd name="connsiteY12" fmla="*/ 21527 h 285837"/>
                    <a:gd name="connsiteX13" fmla="*/ 78867 w 210978"/>
                    <a:gd name="connsiteY13" fmla="*/ 51054 h 285837"/>
                    <a:gd name="connsiteX14" fmla="*/ 74676 w 210978"/>
                    <a:gd name="connsiteY14" fmla="*/ 44863 h 285837"/>
                    <a:gd name="connsiteX15" fmla="*/ 66770 w 210978"/>
                    <a:gd name="connsiteY15" fmla="*/ 57722 h 285837"/>
                    <a:gd name="connsiteX16" fmla="*/ 55245 w 210978"/>
                    <a:gd name="connsiteY16" fmla="*/ 55626 h 285837"/>
                    <a:gd name="connsiteX17" fmla="*/ 52864 w 210978"/>
                    <a:gd name="connsiteY17" fmla="*/ 67056 h 285837"/>
                    <a:gd name="connsiteX18" fmla="*/ 32385 w 210978"/>
                    <a:gd name="connsiteY18" fmla="*/ 74200 h 285837"/>
                    <a:gd name="connsiteX19" fmla="*/ 45720 w 210978"/>
                    <a:gd name="connsiteY19" fmla="*/ 86392 h 285837"/>
                    <a:gd name="connsiteX20" fmla="*/ 46482 w 210978"/>
                    <a:gd name="connsiteY20" fmla="*/ 93440 h 285837"/>
                    <a:gd name="connsiteX21" fmla="*/ 42291 w 210978"/>
                    <a:gd name="connsiteY21" fmla="*/ 116872 h 285837"/>
                    <a:gd name="connsiteX22" fmla="*/ 34290 w 210978"/>
                    <a:gd name="connsiteY22" fmla="*/ 99060 h 285837"/>
                    <a:gd name="connsiteX23" fmla="*/ 38481 w 210978"/>
                    <a:gd name="connsiteY23" fmla="*/ 143637 h 285837"/>
                    <a:gd name="connsiteX24" fmla="*/ 19717 w 210978"/>
                    <a:gd name="connsiteY24" fmla="*/ 130397 h 285837"/>
                    <a:gd name="connsiteX25" fmla="*/ 25622 w 210978"/>
                    <a:gd name="connsiteY25" fmla="*/ 149066 h 285837"/>
                    <a:gd name="connsiteX26" fmla="*/ 18288 w 210978"/>
                    <a:gd name="connsiteY26" fmla="*/ 156877 h 285837"/>
                    <a:gd name="connsiteX27" fmla="*/ 0 w 210978"/>
                    <a:gd name="connsiteY27" fmla="*/ 165926 h 285837"/>
                    <a:gd name="connsiteX28" fmla="*/ 18288 w 210978"/>
                    <a:gd name="connsiteY28" fmla="*/ 191453 h 285837"/>
                    <a:gd name="connsiteX29" fmla="*/ 41434 w 210978"/>
                    <a:gd name="connsiteY29" fmla="*/ 212312 h 285837"/>
                    <a:gd name="connsiteX30" fmla="*/ 41148 w 210978"/>
                    <a:gd name="connsiteY30" fmla="*/ 249841 h 285837"/>
                    <a:gd name="connsiteX31" fmla="*/ 46672 w 210978"/>
                    <a:gd name="connsiteY31" fmla="*/ 277368 h 285837"/>
                    <a:gd name="connsiteX32" fmla="*/ 51149 w 210978"/>
                    <a:gd name="connsiteY32" fmla="*/ 285369 h 285837"/>
                    <a:gd name="connsiteX33" fmla="*/ 60484 w 210978"/>
                    <a:gd name="connsiteY33" fmla="*/ 277940 h 285837"/>
                    <a:gd name="connsiteX34" fmla="*/ 56579 w 210978"/>
                    <a:gd name="connsiteY34" fmla="*/ 264605 h 285837"/>
                    <a:gd name="connsiteX35" fmla="*/ 64198 w 210978"/>
                    <a:gd name="connsiteY35" fmla="*/ 222980 h 285837"/>
                    <a:gd name="connsiteX36" fmla="*/ 120587 w 210978"/>
                    <a:gd name="connsiteY36" fmla="*/ 231172 h 285837"/>
                    <a:gd name="connsiteX37" fmla="*/ 104870 w 210978"/>
                    <a:gd name="connsiteY37" fmla="*/ 221647 h 285837"/>
                    <a:gd name="connsiteX38" fmla="*/ 149924 w 210978"/>
                    <a:gd name="connsiteY38" fmla="*/ 212598 h 285837"/>
                    <a:gd name="connsiteX39" fmla="*/ 112681 w 210978"/>
                    <a:gd name="connsiteY39" fmla="*/ 205073 h 285837"/>
                    <a:gd name="connsiteX40" fmla="*/ 138303 w 210978"/>
                    <a:gd name="connsiteY40" fmla="*/ 189643 h 285837"/>
                    <a:gd name="connsiteX41" fmla="*/ 125349 w 210978"/>
                    <a:gd name="connsiteY41" fmla="*/ 184499 h 285837"/>
                    <a:gd name="connsiteX42" fmla="*/ 127540 w 210978"/>
                    <a:gd name="connsiteY42" fmla="*/ 168497 h 285837"/>
                    <a:gd name="connsiteX43" fmla="*/ 132683 w 210978"/>
                    <a:gd name="connsiteY43" fmla="*/ 152400 h 285837"/>
                    <a:gd name="connsiteX44" fmla="*/ 119158 w 210978"/>
                    <a:gd name="connsiteY44" fmla="*/ 157734 h 285837"/>
                    <a:gd name="connsiteX45" fmla="*/ 113729 w 210978"/>
                    <a:gd name="connsiteY45" fmla="*/ 151638 h 285837"/>
                    <a:gd name="connsiteX46" fmla="*/ 139827 w 210978"/>
                    <a:gd name="connsiteY46" fmla="*/ 136112 h 285837"/>
                    <a:gd name="connsiteX47" fmla="*/ 120491 w 210978"/>
                    <a:gd name="connsiteY47" fmla="*/ 135922 h 285837"/>
                    <a:gd name="connsiteX48" fmla="*/ 153924 w 210978"/>
                    <a:gd name="connsiteY48" fmla="*/ 110776 h 285837"/>
                    <a:gd name="connsiteX49" fmla="*/ 140780 w 210978"/>
                    <a:gd name="connsiteY49" fmla="*/ 110395 h 285837"/>
                    <a:gd name="connsiteX50" fmla="*/ 121253 w 210978"/>
                    <a:gd name="connsiteY50" fmla="*/ 120110 h 285837"/>
                    <a:gd name="connsiteX51" fmla="*/ 126587 w 210978"/>
                    <a:gd name="connsiteY51" fmla="*/ 102965 h 285837"/>
                    <a:gd name="connsiteX52" fmla="*/ 189833 w 210978"/>
                    <a:gd name="connsiteY52" fmla="*/ 54578 h 285837"/>
                    <a:gd name="connsiteX53" fmla="*/ 182499 w 210978"/>
                    <a:gd name="connsiteY53" fmla="*/ 47435 h 285837"/>
                    <a:gd name="connsiteX54" fmla="*/ 210979 w 210978"/>
                    <a:gd name="connsiteY54" fmla="*/ 43529 h 285837"/>
                    <a:gd name="connsiteX55" fmla="*/ 183928 w 210978"/>
                    <a:gd name="connsiteY55" fmla="*/ 35338 h 285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210978" h="285837">
                      <a:moveTo>
                        <a:pt x="183928" y="35338"/>
                      </a:moveTo>
                      <a:cubicBezTo>
                        <a:pt x="187928" y="27908"/>
                        <a:pt x="194024" y="21527"/>
                        <a:pt x="201359" y="17336"/>
                      </a:cubicBezTo>
                      <a:cubicBezTo>
                        <a:pt x="190500" y="17336"/>
                        <a:pt x="191643" y="15716"/>
                        <a:pt x="181642" y="9811"/>
                      </a:cubicBezTo>
                      <a:cubicBezTo>
                        <a:pt x="172784" y="4572"/>
                        <a:pt x="168116" y="8477"/>
                        <a:pt x="162306" y="0"/>
                      </a:cubicBezTo>
                      <a:cubicBezTo>
                        <a:pt x="150781" y="7811"/>
                        <a:pt x="146780" y="22574"/>
                        <a:pt x="143637" y="36195"/>
                      </a:cubicBezTo>
                      <a:cubicBezTo>
                        <a:pt x="142685" y="31337"/>
                        <a:pt x="141827" y="26480"/>
                        <a:pt x="140875" y="21717"/>
                      </a:cubicBezTo>
                      <a:cubicBezTo>
                        <a:pt x="137636" y="24479"/>
                        <a:pt x="134779" y="27813"/>
                        <a:pt x="132588" y="31433"/>
                      </a:cubicBezTo>
                      <a:cubicBezTo>
                        <a:pt x="128397" y="27718"/>
                        <a:pt x="124968" y="23241"/>
                        <a:pt x="122587" y="18288"/>
                      </a:cubicBezTo>
                      <a:cubicBezTo>
                        <a:pt x="119063" y="23908"/>
                        <a:pt x="115538" y="29528"/>
                        <a:pt x="112014" y="35147"/>
                      </a:cubicBezTo>
                      <a:cubicBezTo>
                        <a:pt x="110966" y="36862"/>
                        <a:pt x="109823" y="38576"/>
                        <a:pt x="108299" y="39719"/>
                      </a:cubicBezTo>
                      <a:cubicBezTo>
                        <a:pt x="105537" y="41815"/>
                        <a:pt x="101917" y="41910"/>
                        <a:pt x="98774" y="43148"/>
                      </a:cubicBezTo>
                      <a:cubicBezTo>
                        <a:pt x="95631" y="44387"/>
                        <a:pt x="92678" y="48006"/>
                        <a:pt x="94393" y="50959"/>
                      </a:cubicBezTo>
                      <a:cubicBezTo>
                        <a:pt x="91440" y="41148"/>
                        <a:pt x="88487" y="31337"/>
                        <a:pt x="85534" y="21527"/>
                      </a:cubicBezTo>
                      <a:cubicBezTo>
                        <a:pt x="80772" y="30480"/>
                        <a:pt x="78391" y="40862"/>
                        <a:pt x="78867" y="51054"/>
                      </a:cubicBezTo>
                      <a:cubicBezTo>
                        <a:pt x="77438" y="48959"/>
                        <a:pt x="76105" y="46863"/>
                        <a:pt x="74676" y="44863"/>
                      </a:cubicBezTo>
                      <a:cubicBezTo>
                        <a:pt x="73724" y="49911"/>
                        <a:pt x="70866" y="54674"/>
                        <a:pt x="66770" y="57722"/>
                      </a:cubicBezTo>
                      <a:cubicBezTo>
                        <a:pt x="64294" y="54197"/>
                        <a:pt x="58865" y="53245"/>
                        <a:pt x="55245" y="55626"/>
                      </a:cubicBezTo>
                      <a:cubicBezTo>
                        <a:pt x="51626" y="58007"/>
                        <a:pt x="50578" y="63437"/>
                        <a:pt x="52864" y="67056"/>
                      </a:cubicBezTo>
                      <a:cubicBezTo>
                        <a:pt x="45434" y="66008"/>
                        <a:pt x="37624" y="68771"/>
                        <a:pt x="32385" y="74200"/>
                      </a:cubicBezTo>
                      <a:cubicBezTo>
                        <a:pt x="35147" y="79629"/>
                        <a:pt x="43148" y="80867"/>
                        <a:pt x="45720" y="86392"/>
                      </a:cubicBezTo>
                      <a:cubicBezTo>
                        <a:pt x="46672" y="88583"/>
                        <a:pt x="46672" y="91059"/>
                        <a:pt x="46482" y="93440"/>
                      </a:cubicBezTo>
                      <a:cubicBezTo>
                        <a:pt x="46006" y="101346"/>
                        <a:pt x="44577" y="109252"/>
                        <a:pt x="42291" y="116872"/>
                      </a:cubicBezTo>
                      <a:cubicBezTo>
                        <a:pt x="38291" y="111633"/>
                        <a:pt x="35528" y="105442"/>
                        <a:pt x="34290" y="99060"/>
                      </a:cubicBezTo>
                      <a:cubicBezTo>
                        <a:pt x="26670" y="112586"/>
                        <a:pt x="32576" y="129350"/>
                        <a:pt x="38481" y="143637"/>
                      </a:cubicBezTo>
                      <a:cubicBezTo>
                        <a:pt x="32194" y="139256"/>
                        <a:pt x="26003" y="134874"/>
                        <a:pt x="19717" y="130397"/>
                      </a:cubicBezTo>
                      <a:cubicBezTo>
                        <a:pt x="21717" y="136589"/>
                        <a:pt x="23622" y="142875"/>
                        <a:pt x="25622" y="149066"/>
                      </a:cubicBezTo>
                      <a:cubicBezTo>
                        <a:pt x="26480" y="151924"/>
                        <a:pt x="19431" y="154115"/>
                        <a:pt x="18288" y="156877"/>
                      </a:cubicBezTo>
                      <a:cubicBezTo>
                        <a:pt x="14669" y="165830"/>
                        <a:pt x="7144" y="159448"/>
                        <a:pt x="0" y="165926"/>
                      </a:cubicBezTo>
                      <a:cubicBezTo>
                        <a:pt x="8477" y="172212"/>
                        <a:pt x="12382" y="182690"/>
                        <a:pt x="18288" y="191453"/>
                      </a:cubicBezTo>
                      <a:cubicBezTo>
                        <a:pt x="24098" y="200120"/>
                        <a:pt x="32099" y="207359"/>
                        <a:pt x="41434" y="212312"/>
                      </a:cubicBezTo>
                      <a:cubicBezTo>
                        <a:pt x="36195" y="223933"/>
                        <a:pt x="38671" y="237363"/>
                        <a:pt x="41148" y="249841"/>
                      </a:cubicBezTo>
                      <a:cubicBezTo>
                        <a:pt x="42958" y="258985"/>
                        <a:pt x="44863" y="268224"/>
                        <a:pt x="46672" y="277368"/>
                      </a:cubicBezTo>
                      <a:cubicBezTo>
                        <a:pt x="47339" y="280511"/>
                        <a:pt x="48292" y="284036"/>
                        <a:pt x="51149" y="285369"/>
                      </a:cubicBezTo>
                      <a:cubicBezTo>
                        <a:pt x="55340" y="287369"/>
                        <a:pt x="60198" y="282607"/>
                        <a:pt x="60484" y="277940"/>
                      </a:cubicBezTo>
                      <a:cubicBezTo>
                        <a:pt x="60769" y="273272"/>
                        <a:pt x="58198" y="268891"/>
                        <a:pt x="56579" y="264605"/>
                      </a:cubicBezTo>
                      <a:cubicBezTo>
                        <a:pt x="51244" y="250793"/>
                        <a:pt x="54293" y="234029"/>
                        <a:pt x="64198" y="222980"/>
                      </a:cubicBezTo>
                      <a:cubicBezTo>
                        <a:pt x="81344" y="232029"/>
                        <a:pt x="101632" y="234982"/>
                        <a:pt x="120587" y="231172"/>
                      </a:cubicBezTo>
                      <a:cubicBezTo>
                        <a:pt x="115348" y="228029"/>
                        <a:pt x="110109" y="224885"/>
                        <a:pt x="104870" y="221647"/>
                      </a:cubicBezTo>
                      <a:cubicBezTo>
                        <a:pt x="120206" y="225743"/>
                        <a:pt x="137351" y="222314"/>
                        <a:pt x="149924" y="212598"/>
                      </a:cubicBezTo>
                      <a:cubicBezTo>
                        <a:pt x="137160" y="214884"/>
                        <a:pt x="123635" y="212122"/>
                        <a:pt x="112681" y="205073"/>
                      </a:cubicBezTo>
                      <a:cubicBezTo>
                        <a:pt x="121634" y="200597"/>
                        <a:pt x="130207" y="195358"/>
                        <a:pt x="138303" y="189643"/>
                      </a:cubicBezTo>
                      <a:cubicBezTo>
                        <a:pt x="135827" y="185547"/>
                        <a:pt x="129159" y="187452"/>
                        <a:pt x="125349" y="184499"/>
                      </a:cubicBezTo>
                      <a:cubicBezTo>
                        <a:pt x="120587" y="180785"/>
                        <a:pt x="123635" y="173165"/>
                        <a:pt x="127540" y="168497"/>
                      </a:cubicBezTo>
                      <a:cubicBezTo>
                        <a:pt x="131350" y="163830"/>
                        <a:pt x="135827" y="157544"/>
                        <a:pt x="132683" y="152400"/>
                      </a:cubicBezTo>
                      <a:cubicBezTo>
                        <a:pt x="128207" y="154210"/>
                        <a:pt x="123635" y="155924"/>
                        <a:pt x="119158" y="157734"/>
                      </a:cubicBezTo>
                      <a:cubicBezTo>
                        <a:pt x="117348" y="155734"/>
                        <a:pt x="115538" y="153638"/>
                        <a:pt x="113729" y="151638"/>
                      </a:cubicBezTo>
                      <a:cubicBezTo>
                        <a:pt x="121253" y="144780"/>
                        <a:pt x="130207" y="139446"/>
                        <a:pt x="139827" y="136112"/>
                      </a:cubicBezTo>
                      <a:cubicBezTo>
                        <a:pt x="133922" y="132874"/>
                        <a:pt x="126397" y="132779"/>
                        <a:pt x="120491" y="135922"/>
                      </a:cubicBezTo>
                      <a:cubicBezTo>
                        <a:pt x="129159" y="124778"/>
                        <a:pt x="140875" y="116015"/>
                        <a:pt x="153924" y="110776"/>
                      </a:cubicBezTo>
                      <a:cubicBezTo>
                        <a:pt x="151448" y="106585"/>
                        <a:pt x="145066" y="108204"/>
                        <a:pt x="140780" y="110395"/>
                      </a:cubicBezTo>
                      <a:cubicBezTo>
                        <a:pt x="134303" y="113633"/>
                        <a:pt x="127730" y="116872"/>
                        <a:pt x="121253" y="120110"/>
                      </a:cubicBezTo>
                      <a:cubicBezTo>
                        <a:pt x="119539" y="114110"/>
                        <a:pt x="122968" y="108013"/>
                        <a:pt x="126587" y="102965"/>
                      </a:cubicBezTo>
                      <a:cubicBezTo>
                        <a:pt x="142304" y="81153"/>
                        <a:pt x="164592" y="64103"/>
                        <a:pt x="189833" y="54578"/>
                      </a:cubicBezTo>
                      <a:cubicBezTo>
                        <a:pt x="187357" y="52197"/>
                        <a:pt x="184976" y="49816"/>
                        <a:pt x="182499" y="47435"/>
                      </a:cubicBezTo>
                      <a:cubicBezTo>
                        <a:pt x="192024" y="46101"/>
                        <a:pt x="201549" y="44863"/>
                        <a:pt x="210979" y="43529"/>
                      </a:cubicBezTo>
                      <a:cubicBezTo>
                        <a:pt x="202406" y="38862"/>
                        <a:pt x="193262" y="36100"/>
                        <a:pt x="183928" y="35338"/>
                      </a:cubicBezTo>
                      <a:close/>
                    </a:path>
                  </a:pathLst>
                </a:custGeom>
                <a:solidFill>
                  <a:srgbClr val="89B03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93" name="Graphic 293">
                  <a:extLst>
                    <a:ext uri="{FF2B5EF4-FFF2-40B4-BE49-F238E27FC236}">
                      <a16:creationId xmlns:a16="http://schemas.microsoft.com/office/drawing/2014/main" id="{EBBDF49A-BF3A-4F74-AA0F-3FDDFD544AED}"/>
                    </a:ext>
                  </a:extLst>
                </p:cNvPr>
                <p:cNvGrpSpPr/>
                <p:nvPr/>
              </p:nvGrpSpPr>
              <p:grpSpPr>
                <a:xfrm>
                  <a:off x="5940941" y="3047995"/>
                  <a:ext cx="230969" cy="295034"/>
                  <a:chOff x="5940941" y="3047995"/>
                  <a:chExt cx="230969" cy="295034"/>
                </a:xfrm>
              </p:grpSpPr>
              <p:sp>
                <p:nvSpPr>
                  <p:cNvPr id="114" name="Freeform: Shape 732">
                    <a:extLst>
                      <a:ext uri="{FF2B5EF4-FFF2-40B4-BE49-F238E27FC236}">
                        <a16:creationId xmlns:a16="http://schemas.microsoft.com/office/drawing/2014/main" id="{FFE5EC77-E2E2-44D9-B047-2588F4AF0341}"/>
                      </a:ext>
                    </a:extLst>
                  </p:cNvPr>
                  <p:cNvSpPr/>
                  <p:nvPr/>
                </p:nvSpPr>
                <p:spPr>
                  <a:xfrm>
                    <a:off x="5940941" y="3197583"/>
                    <a:ext cx="61362" cy="145447"/>
                  </a:xfrm>
                  <a:custGeom>
                    <a:avLst/>
                    <a:gdLst>
                      <a:gd name="connsiteX0" fmla="*/ 61332 w 61362"/>
                      <a:gd name="connsiteY0" fmla="*/ 141025 h 145447"/>
                      <a:gd name="connsiteX1" fmla="*/ 56855 w 61362"/>
                      <a:gd name="connsiteY1" fmla="*/ 95781 h 145447"/>
                      <a:gd name="connsiteX2" fmla="*/ 55998 w 61362"/>
                      <a:gd name="connsiteY2" fmla="*/ 59014 h 145447"/>
                      <a:gd name="connsiteX3" fmla="*/ 36567 w 61362"/>
                      <a:gd name="connsiteY3" fmla="*/ 37393 h 145447"/>
                      <a:gd name="connsiteX4" fmla="*/ 21993 w 61362"/>
                      <a:gd name="connsiteY4" fmla="*/ 22915 h 145447"/>
                      <a:gd name="connsiteX5" fmla="*/ 15897 w 61362"/>
                      <a:gd name="connsiteY5" fmla="*/ 3674 h 145447"/>
                      <a:gd name="connsiteX6" fmla="*/ 4372 w 61362"/>
                      <a:gd name="connsiteY6" fmla="*/ 2912 h 145447"/>
                      <a:gd name="connsiteX7" fmla="*/ 29804 w 61362"/>
                      <a:gd name="connsiteY7" fmla="*/ 56728 h 145447"/>
                      <a:gd name="connsiteX8" fmla="*/ 37995 w 61362"/>
                      <a:gd name="connsiteY8" fmla="*/ 109497 h 145447"/>
                      <a:gd name="connsiteX9" fmla="*/ 55807 w 61362"/>
                      <a:gd name="connsiteY9" fmla="*/ 144739 h 145447"/>
                      <a:gd name="connsiteX10" fmla="*/ 61332 w 61362"/>
                      <a:gd name="connsiteY10" fmla="*/ 141025 h 145447"/>
                      <a:gd name="connsiteX11" fmla="*/ 61332 w 61362"/>
                      <a:gd name="connsiteY11" fmla="*/ 141025 h 1454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1362" h="145447">
                        <a:moveTo>
                          <a:pt x="61332" y="141025"/>
                        </a:moveTo>
                        <a:cubicBezTo>
                          <a:pt x="59331" y="125785"/>
                          <a:pt x="54950" y="111402"/>
                          <a:pt x="56855" y="95781"/>
                        </a:cubicBezTo>
                        <a:cubicBezTo>
                          <a:pt x="58188" y="84922"/>
                          <a:pt x="60474" y="69397"/>
                          <a:pt x="55998" y="59014"/>
                        </a:cubicBezTo>
                        <a:cubicBezTo>
                          <a:pt x="51807" y="49394"/>
                          <a:pt x="44949" y="43393"/>
                          <a:pt x="36567" y="37393"/>
                        </a:cubicBezTo>
                        <a:cubicBezTo>
                          <a:pt x="30375" y="32916"/>
                          <a:pt x="25708" y="29963"/>
                          <a:pt x="21993" y="22915"/>
                        </a:cubicBezTo>
                        <a:cubicBezTo>
                          <a:pt x="18660" y="16533"/>
                          <a:pt x="19707" y="9961"/>
                          <a:pt x="15897" y="3674"/>
                        </a:cubicBezTo>
                        <a:cubicBezTo>
                          <a:pt x="13326" y="-422"/>
                          <a:pt x="7420" y="-1660"/>
                          <a:pt x="4372" y="2912"/>
                        </a:cubicBezTo>
                        <a:cubicBezTo>
                          <a:pt x="-9820" y="24629"/>
                          <a:pt x="13707" y="45394"/>
                          <a:pt x="29804" y="56728"/>
                        </a:cubicBezTo>
                        <a:cubicBezTo>
                          <a:pt x="47139" y="68920"/>
                          <a:pt x="33519" y="92923"/>
                          <a:pt x="37995" y="109497"/>
                        </a:cubicBezTo>
                        <a:cubicBezTo>
                          <a:pt x="41520" y="122546"/>
                          <a:pt x="44853" y="136072"/>
                          <a:pt x="55807" y="144739"/>
                        </a:cubicBezTo>
                        <a:cubicBezTo>
                          <a:pt x="58474" y="146835"/>
                          <a:pt x="61713" y="143882"/>
                          <a:pt x="61332" y="141025"/>
                        </a:cubicBezTo>
                        <a:lnTo>
                          <a:pt x="61332" y="141025"/>
                        </a:lnTo>
                        <a:close/>
                      </a:path>
                    </a:pathLst>
                  </a:custGeom>
                  <a:solidFill>
                    <a:srgbClr val="89B03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" name="Freeform: Shape 733">
                    <a:extLst>
                      <a:ext uri="{FF2B5EF4-FFF2-40B4-BE49-F238E27FC236}">
                        <a16:creationId xmlns:a16="http://schemas.microsoft.com/office/drawing/2014/main" id="{3AFE2627-2B5F-4183-A8A4-7055711FFC12}"/>
                      </a:ext>
                    </a:extLst>
                  </p:cNvPr>
                  <p:cNvSpPr/>
                  <p:nvPr/>
                </p:nvSpPr>
                <p:spPr>
                  <a:xfrm>
                    <a:off x="6004595" y="3094509"/>
                    <a:ext cx="103462" cy="193061"/>
                  </a:xfrm>
                  <a:custGeom>
                    <a:avLst/>
                    <a:gdLst>
                      <a:gd name="connsiteX0" fmla="*/ 7108 w 103462"/>
                      <a:gd name="connsiteY0" fmla="*/ 192378 h 193061"/>
                      <a:gd name="connsiteX1" fmla="*/ 17300 w 103462"/>
                      <a:gd name="connsiteY1" fmla="*/ 153516 h 193061"/>
                      <a:gd name="connsiteX2" fmla="*/ 26063 w 103462"/>
                      <a:gd name="connsiteY2" fmla="*/ 88841 h 193061"/>
                      <a:gd name="connsiteX3" fmla="*/ 69592 w 103462"/>
                      <a:gd name="connsiteY3" fmla="*/ 37978 h 193061"/>
                      <a:gd name="connsiteX4" fmla="*/ 100834 w 103462"/>
                      <a:gd name="connsiteY4" fmla="*/ 15594 h 193061"/>
                      <a:gd name="connsiteX5" fmla="*/ 93309 w 103462"/>
                      <a:gd name="connsiteY5" fmla="*/ 354 h 193061"/>
                      <a:gd name="connsiteX6" fmla="*/ 82451 w 103462"/>
                      <a:gd name="connsiteY6" fmla="*/ 7974 h 193061"/>
                      <a:gd name="connsiteX7" fmla="*/ 53876 w 103462"/>
                      <a:gd name="connsiteY7" fmla="*/ 25405 h 193061"/>
                      <a:gd name="connsiteX8" fmla="*/ 16347 w 103462"/>
                      <a:gd name="connsiteY8" fmla="*/ 73887 h 193061"/>
                      <a:gd name="connsiteX9" fmla="*/ 59 w 103462"/>
                      <a:gd name="connsiteY9" fmla="*/ 132466 h 193061"/>
                      <a:gd name="connsiteX10" fmla="*/ 4441 w 103462"/>
                      <a:gd name="connsiteY10" fmla="*/ 151801 h 193061"/>
                      <a:gd name="connsiteX11" fmla="*/ 4917 w 103462"/>
                      <a:gd name="connsiteY11" fmla="*/ 191902 h 193061"/>
                      <a:gd name="connsiteX12" fmla="*/ 7108 w 103462"/>
                      <a:gd name="connsiteY12" fmla="*/ 192378 h 193061"/>
                      <a:gd name="connsiteX13" fmla="*/ 7108 w 103462"/>
                      <a:gd name="connsiteY13" fmla="*/ 192378 h 193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03462" h="193061">
                        <a:moveTo>
                          <a:pt x="7108" y="192378"/>
                        </a:moveTo>
                        <a:cubicBezTo>
                          <a:pt x="10156" y="180186"/>
                          <a:pt x="19586" y="166660"/>
                          <a:pt x="17300" y="153516"/>
                        </a:cubicBezTo>
                        <a:cubicBezTo>
                          <a:pt x="13585" y="132656"/>
                          <a:pt x="14633" y="107510"/>
                          <a:pt x="26063" y="88841"/>
                        </a:cubicBezTo>
                        <a:cubicBezTo>
                          <a:pt x="36731" y="71410"/>
                          <a:pt x="49589" y="44455"/>
                          <a:pt x="69592" y="37978"/>
                        </a:cubicBezTo>
                        <a:cubicBezTo>
                          <a:pt x="84451" y="33120"/>
                          <a:pt x="90166" y="26262"/>
                          <a:pt x="100834" y="15594"/>
                        </a:cubicBezTo>
                        <a:cubicBezTo>
                          <a:pt x="106549" y="9879"/>
                          <a:pt x="102453" y="-2218"/>
                          <a:pt x="93309" y="354"/>
                        </a:cubicBezTo>
                        <a:cubicBezTo>
                          <a:pt x="88070" y="1878"/>
                          <a:pt x="86070" y="3878"/>
                          <a:pt x="82451" y="7974"/>
                        </a:cubicBezTo>
                        <a:cubicBezTo>
                          <a:pt x="74164" y="17689"/>
                          <a:pt x="65210" y="20261"/>
                          <a:pt x="53876" y="25405"/>
                        </a:cubicBezTo>
                        <a:cubicBezTo>
                          <a:pt x="34159" y="34358"/>
                          <a:pt x="27682" y="57313"/>
                          <a:pt x="16347" y="73887"/>
                        </a:cubicBezTo>
                        <a:cubicBezTo>
                          <a:pt x="4060" y="91794"/>
                          <a:pt x="1488" y="111130"/>
                          <a:pt x="59" y="132466"/>
                        </a:cubicBezTo>
                        <a:cubicBezTo>
                          <a:pt x="-417" y="139324"/>
                          <a:pt x="2060" y="145610"/>
                          <a:pt x="4441" y="151801"/>
                        </a:cubicBezTo>
                        <a:cubicBezTo>
                          <a:pt x="9394" y="164851"/>
                          <a:pt x="5393" y="178471"/>
                          <a:pt x="4917" y="191902"/>
                        </a:cubicBezTo>
                        <a:cubicBezTo>
                          <a:pt x="5012" y="193140"/>
                          <a:pt x="6822" y="193521"/>
                          <a:pt x="7108" y="192378"/>
                        </a:cubicBezTo>
                        <a:lnTo>
                          <a:pt x="7108" y="192378"/>
                        </a:lnTo>
                        <a:close/>
                      </a:path>
                    </a:pathLst>
                  </a:custGeom>
                  <a:solidFill>
                    <a:srgbClr val="89B036">
                      <a:alpha val="48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" name="Freeform: Shape 734">
                    <a:extLst>
                      <a:ext uri="{FF2B5EF4-FFF2-40B4-BE49-F238E27FC236}">
                        <a16:creationId xmlns:a16="http://schemas.microsoft.com/office/drawing/2014/main" id="{33D01500-EC98-48C0-93C4-D84F9238200A}"/>
                      </a:ext>
                    </a:extLst>
                  </p:cNvPr>
                  <p:cNvSpPr/>
                  <p:nvPr/>
                </p:nvSpPr>
                <p:spPr>
                  <a:xfrm>
                    <a:off x="6030308" y="3060066"/>
                    <a:ext cx="141603" cy="231366"/>
                  </a:xfrm>
                  <a:custGeom>
                    <a:avLst/>
                    <a:gdLst>
                      <a:gd name="connsiteX0" fmla="*/ 27972 w 141603"/>
                      <a:gd name="connsiteY0" fmla="*/ 230535 h 231366"/>
                      <a:gd name="connsiteX1" fmla="*/ 64263 w 141603"/>
                      <a:gd name="connsiteY1" fmla="*/ 225201 h 231366"/>
                      <a:gd name="connsiteX2" fmla="*/ 72930 w 141603"/>
                      <a:gd name="connsiteY2" fmla="*/ 203865 h 231366"/>
                      <a:gd name="connsiteX3" fmla="*/ 63215 w 141603"/>
                      <a:gd name="connsiteY3" fmla="*/ 187673 h 231366"/>
                      <a:gd name="connsiteX4" fmla="*/ 58262 w 141603"/>
                      <a:gd name="connsiteY4" fmla="*/ 172623 h 231366"/>
                      <a:gd name="connsiteX5" fmla="*/ 57309 w 141603"/>
                      <a:gd name="connsiteY5" fmla="*/ 160908 h 231366"/>
                      <a:gd name="connsiteX6" fmla="*/ 57214 w 141603"/>
                      <a:gd name="connsiteY6" fmla="*/ 147477 h 231366"/>
                      <a:gd name="connsiteX7" fmla="*/ 52547 w 141603"/>
                      <a:gd name="connsiteY7" fmla="*/ 141381 h 231366"/>
                      <a:gd name="connsiteX8" fmla="*/ 51118 w 141603"/>
                      <a:gd name="connsiteY8" fmla="*/ 139762 h 231366"/>
                      <a:gd name="connsiteX9" fmla="*/ 77979 w 141603"/>
                      <a:gd name="connsiteY9" fmla="*/ 115378 h 231366"/>
                      <a:gd name="connsiteX10" fmla="*/ 79598 w 141603"/>
                      <a:gd name="connsiteY10" fmla="*/ 90232 h 231366"/>
                      <a:gd name="connsiteX11" fmla="*/ 96171 w 141603"/>
                      <a:gd name="connsiteY11" fmla="*/ 72801 h 231366"/>
                      <a:gd name="connsiteX12" fmla="*/ 133795 w 141603"/>
                      <a:gd name="connsiteY12" fmla="*/ 47655 h 231366"/>
                      <a:gd name="connsiteX13" fmla="*/ 134938 w 141603"/>
                      <a:gd name="connsiteY13" fmla="*/ 28510 h 231366"/>
                      <a:gd name="connsiteX14" fmla="*/ 116174 w 141603"/>
                      <a:gd name="connsiteY14" fmla="*/ 697 h 231366"/>
                      <a:gd name="connsiteX15" fmla="*/ 90075 w 141603"/>
                      <a:gd name="connsiteY15" fmla="*/ 43941 h 231366"/>
                      <a:gd name="connsiteX16" fmla="*/ 47022 w 141603"/>
                      <a:gd name="connsiteY16" fmla="*/ 78326 h 231366"/>
                      <a:gd name="connsiteX17" fmla="*/ 30735 w 141603"/>
                      <a:gd name="connsiteY17" fmla="*/ 108044 h 231366"/>
                      <a:gd name="connsiteX18" fmla="*/ 36926 w 141603"/>
                      <a:gd name="connsiteY18" fmla="*/ 122141 h 231366"/>
                      <a:gd name="connsiteX19" fmla="*/ 23210 w 141603"/>
                      <a:gd name="connsiteY19" fmla="*/ 141096 h 231366"/>
                      <a:gd name="connsiteX20" fmla="*/ 35973 w 141603"/>
                      <a:gd name="connsiteY20" fmla="*/ 158622 h 231366"/>
                      <a:gd name="connsiteX21" fmla="*/ 34640 w 141603"/>
                      <a:gd name="connsiteY21" fmla="*/ 167385 h 231366"/>
                      <a:gd name="connsiteX22" fmla="*/ 28163 w 141603"/>
                      <a:gd name="connsiteY22" fmla="*/ 175290 h 231366"/>
                      <a:gd name="connsiteX23" fmla="*/ 19971 w 141603"/>
                      <a:gd name="connsiteY23" fmla="*/ 197388 h 231366"/>
                      <a:gd name="connsiteX24" fmla="*/ 43117 w 141603"/>
                      <a:gd name="connsiteY24" fmla="*/ 208723 h 231366"/>
                      <a:gd name="connsiteX25" fmla="*/ 44546 w 141603"/>
                      <a:gd name="connsiteY25" fmla="*/ 209390 h 231366"/>
                      <a:gd name="connsiteX26" fmla="*/ 34068 w 141603"/>
                      <a:gd name="connsiteY26" fmla="*/ 211200 h 231366"/>
                      <a:gd name="connsiteX27" fmla="*/ 4541 w 141603"/>
                      <a:gd name="connsiteY27" fmla="*/ 218153 h 231366"/>
                      <a:gd name="connsiteX28" fmla="*/ 826 w 141603"/>
                      <a:gd name="connsiteY28" fmla="*/ 223677 h 231366"/>
                      <a:gd name="connsiteX29" fmla="*/ 27972 w 141603"/>
                      <a:gd name="connsiteY29" fmla="*/ 230535 h 231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41603" h="231366">
                        <a:moveTo>
                          <a:pt x="27972" y="230535"/>
                        </a:moveTo>
                        <a:cubicBezTo>
                          <a:pt x="40260" y="229392"/>
                          <a:pt x="52452" y="229392"/>
                          <a:pt x="64263" y="225201"/>
                        </a:cubicBezTo>
                        <a:cubicBezTo>
                          <a:pt x="72930" y="222153"/>
                          <a:pt x="76836" y="211962"/>
                          <a:pt x="72930" y="203865"/>
                        </a:cubicBezTo>
                        <a:cubicBezTo>
                          <a:pt x="68073" y="193864"/>
                          <a:pt x="72930" y="189864"/>
                          <a:pt x="63215" y="187673"/>
                        </a:cubicBezTo>
                        <a:cubicBezTo>
                          <a:pt x="67311" y="182720"/>
                          <a:pt x="57881" y="175100"/>
                          <a:pt x="58262" y="172623"/>
                        </a:cubicBezTo>
                        <a:cubicBezTo>
                          <a:pt x="59024" y="168147"/>
                          <a:pt x="58738" y="164432"/>
                          <a:pt x="57309" y="160908"/>
                        </a:cubicBezTo>
                        <a:cubicBezTo>
                          <a:pt x="58452" y="156431"/>
                          <a:pt x="59119" y="151573"/>
                          <a:pt x="57214" y="147477"/>
                        </a:cubicBezTo>
                        <a:cubicBezTo>
                          <a:pt x="55881" y="145287"/>
                          <a:pt x="54357" y="143286"/>
                          <a:pt x="52547" y="141381"/>
                        </a:cubicBezTo>
                        <a:cubicBezTo>
                          <a:pt x="51975" y="140715"/>
                          <a:pt x="51499" y="140238"/>
                          <a:pt x="51118" y="139762"/>
                        </a:cubicBezTo>
                        <a:cubicBezTo>
                          <a:pt x="61786" y="133095"/>
                          <a:pt x="70168" y="126427"/>
                          <a:pt x="77979" y="115378"/>
                        </a:cubicBezTo>
                        <a:cubicBezTo>
                          <a:pt x="82836" y="108520"/>
                          <a:pt x="86075" y="96519"/>
                          <a:pt x="79598" y="90232"/>
                        </a:cubicBezTo>
                        <a:cubicBezTo>
                          <a:pt x="85694" y="84993"/>
                          <a:pt x="91123" y="79278"/>
                          <a:pt x="96171" y="72801"/>
                        </a:cubicBezTo>
                        <a:cubicBezTo>
                          <a:pt x="104744" y="61848"/>
                          <a:pt x="119698" y="51180"/>
                          <a:pt x="133795" y="47655"/>
                        </a:cubicBezTo>
                        <a:cubicBezTo>
                          <a:pt x="143511" y="45179"/>
                          <a:pt x="144463" y="32034"/>
                          <a:pt x="134938" y="28510"/>
                        </a:cubicBezTo>
                        <a:cubicBezTo>
                          <a:pt x="125985" y="25176"/>
                          <a:pt x="124080" y="-4923"/>
                          <a:pt x="116174" y="697"/>
                        </a:cubicBezTo>
                        <a:cubicBezTo>
                          <a:pt x="108268" y="6317"/>
                          <a:pt x="96267" y="36321"/>
                          <a:pt x="90075" y="43941"/>
                        </a:cubicBezTo>
                        <a:cubicBezTo>
                          <a:pt x="79979" y="56323"/>
                          <a:pt x="59786" y="68325"/>
                          <a:pt x="47022" y="78326"/>
                        </a:cubicBezTo>
                        <a:cubicBezTo>
                          <a:pt x="36735" y="86327"/>
                          <a:pt x="36069" y="96233"/>
                          <a:pt x="30735" y="108044"/>
                        </a:cubicBezTo>
                        <a:cubicBezTo>
                          <a:pt x="28163" y="113664"/>
                          <a:pt x="31782" y="119664"/>
                          <a:pt x="36926" y="122141"/>
                        </a:cubicBezTo>
                        <a:cubicBezTo>
                          <a:pt x="29306" y="126237"/>
                          <a:pt x="23781" y="130809"/>
                          <a:pt x="23210" y="141096"/>
                        </a:cubicBezTo>
                        <a:cubicBezTo>
                          <a:pt x="22734" y="149382"/>
                          <a:pt x="28449" y="156050"/>
                          <a:pt x="35973" y="158622"/>
                        </a:cubicBezTo>
                        <a:cubicBezTo>
                          <a:pt x="31497" y="157098"/>
                          <a:pt x="33783" y="165765"/>
                          <a:pt x="34640" y="167385"/>
                        </a:cubicBezTo>
                        <a:cubicBezTo>
                          <a:pt x="37878" y="173957"/>
                          <a:pt x="34354" y="170147"/>
                          <a:pt x="28163" y="175290"/>
                        </a:cubicBezTo>
                        <a:cubicBezTo>
                          <a:pt x="22067" y="180243"/>
                          <a:pt x="16352" y="189483"/>
                          <a:pt x="19971" y="197388"/>
                        </a:cubicBezTo>
                        <a:cubicBezTo>
                          <a:pt x="25496" y="209676"/>
                          <a:pt x="31973" y="206151"/>
                          <a:pt x="43117" y="208723"/>
                        </a:cubicBezTo>
                        <a:cubicBezTo>
                          <a:pt x="43593" y="208914"/>
                          <a:pt x="44070" y="209199"/>
                          <a:pt x="44546" y="209390"/>
                        </a:cubicBezTo>
                        <a:cubicBezTo>
                          <a:pt x="41022" y="210152"/>
                          <a:pt x="37497" y="210723"/>
                          <a:pt x="34068" y="211200"/>
                        </a:cubicBezTo>
                        <a:cubicBezTo>
                          <a:pt x="24734" y="212628"/>
                          <a:pt x="13590" y="220153"/>
                          <a:pt x="4541" y="218153"/>
                        </a:cubicBezTo>
                        <a:cubicBezTo>
                          <a:pt x="1398" y="217486"/>
                          <a:pt x="-1460" y="220915"/>
                          <a:pt x="826" y="223677"/>
                        </a:cubicBezTo>
                        <a:cubicBezTo>
                          <a:pt x="8541" y="233298"/>
                          <a:pt x="15876" y="231583"/>
                          <a:pt x="27972" y="230535"/>
                        </a:cubicBezTo>
                        <a:close/>
                      </a:path>
                    </a:pathLst>
                  </a:custGeom>
                  <a:solidFill>
                    <a:srgbClr val="89B036">
                      <a:alpha val="48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17" name="Graphic 293">
                    <a:extLst>
                      <a:ext uri="{FF2B5EF4-FFF2-40B4-BE49-F238E27FC236}">
                        <a16:creationId xmlns:a16="http://schemas.microsoft.com/office/drawing/2014/main" id="{D2A480A5-F2A5-4B35-A15E-A8262B54C057}"/>
                      </a:ext>
                    </a:extLst>
                  </p:cNvPr>
                  <p:cNvGrpSpPr/>
                  <p:nvPr/>
                </p:nvGrpSpPr>
                <p:grpSpPr>
                  <a:xfrm>
                    <a:off x="5962186" y="3047995"/>
                    <a:ext cx="167668" cy="182941"/>
                    <a:chOff x="5962186" y="3047995"/>
                    <a:chExt cx="167668" cy="182941"/>
                  </a:xfrm>
                </p:grpSpPr>
                <p:sp>
                  <p:nvSpPr>
                    <p:cNvPr id="118" name="Freeform: Shape 736">
                      <a:extLst>
                        <a:ext uri="{FF2B5EF4-FFF2-40B4-BE49-F238E27FC236}">
                          <a16:creationId xmlns:a16="http://schemas.microsoft.com/office/drawing/2014/main" id="{532C7F61-5535-4C1A-ACCA-AF9C2B62D9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4273" y="3141916"/>
                      <a:ext cx="9525" cy="227"/>
                    </a:xfrm>
                    <a:custGeom>
                      <a:avLst/>
                      <a:gdLst>
                        <a:gd name="connsiteX0" fmla="*/ 0 w 9525"/>
                        <a:gd name="connsiteY0" fmla="*/ 0 h 227"/>
                        <a:gd name="connsiteX1" fmla="*/ 0 w 9525"/>
                        <a:gd name="connsiteY1" fmla="*/ 191 h 227"/>
                        <a:gd name="connsiteX2" fmla="*/ 0 w 9525"/>
                        <a:gd name="connsiteY2" fmla="*/ 0 h 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227">
                          <a:moveTo>
                            <a:pt x="0" y="0"/>
                          </a:moveTo>
                          <a:cubicBezTo>
                            <a:pt x="0" y="95"/>
                            <a:pt x="0" y="95"/>
                            <a:pt x="0" y="191"/>
                          </a:cubicBezTo>
                          <a:cubicBezTo>
                            <a:pt x="0" y="286"/>
                            <a:pt x="0" y="191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0303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" name="Freeform: Shape 737">
                      <a:extLst>
                        <a:ext uri="{FF2B5EF4-FFF2-40B4-BE49-F238E27FC236}">
                          <a16:creationId xmlns:a16="http://schemas.microsoft.com/office/drawing/2014/main" id="{1353D5E4-8C40-4EFB-8B4B-8F32B0628F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2186" y="3047995"/>
                      <a:ext cx="167668" cy="182941"/>
                    </a:xfrm>
                    <a:custGeom>
                      <a:avLst/>
                      <a:gdLst>
                        <a:gd name="connsiteX0" fmla="*/ 20560 w 167668"/>
                        <a:gd name="connsiteY0" fmla="*/ 181837 h 182941"/>
                        <a:gd name="connsiteX1" fmla="*/ 31895 w 167668"/>
                        <a:gd name="connsiteY1" fmla="*/ 174217 h 182941"/>
                        <a:gd name="connsiteX2" fmla="*/ 25609 w 167668"/>
                        <a:gd name="connsiteY2" fmla="*/ 154595 h 182941"/>
                        <a:gd name="connsiteX3" fmla="*/ 26275 w 167668"/>
                        <a:gd name="connsiteY3" fmla="*/ 152976 h 182941"/>
                        <a:gd name="connsiteX4" fmla="*/ 32752 w 167668"/>
                        <a:gd name="connsiteY4" fmla="*/ 127830 h 182941"/>
                        <a:gd name="connsiteX5" fmla="*/ 31609 w 167668"/>
                        <a:gd name="connsiteY5" fmla="*/ 122115 h 182941"/>
                        <a:gd name="connsiteX6" fmla="*/ 41992 w 167668"/>
                        <a:gd name="connsiteY6" fmla="*/ 94111 h 182941"/>
                        <a:gd name="connsiteX7" fmla="*/ 40277 w 167668"/>
                        <a:gd name="connsiteY7" fmla="*/ 84967 h 182941"/>
                        <a:gd name="connsiteX8" fmla="*/ 55136 w 167668"/>
                        <a:gd name="connsiteY8" fmla="*/ 78490 h 182941"/>
                        <a:gd name="connsiteX9" fmla="*/ 74186 w 167668"/>
                        <a:gd name="connsiteY9" fmla="*/ 60202 h 182941"/>
                        <a:gd name="connsiteX10" fmla="*/ 101332 w 167668"/>
                        <a:gd name="connsiteY10" fmla="*/ 50773 h 182941"/>
                        <a:gd name="connsiteX11" fmla="*/ 133336 w 167668"/>
                        <a:gd name="connsiteY11" fmla="*/ 43343 h 182941"/>
                        <a:gd name="connsiteX12" fmla="*/ 166483 w 167668"/>
                        <a:gd name="connsiteY12" fmla="*/ 12482 h 182941"/>
                        <a:gd name="connsiteX13" fmla="*/ 149434 w 167668"/>
                        <a:gd name="connsiteY13" fmla="*/ 4 h 182941"/>
                        <a:gd name="connsiteX14" fmla="*/ 119144 w 167668"/>
                        <a:gd name="connsiteY14" fmla="*/ 11053 h 182941"/>
                        <a:gd name="connsiteX15" fmla="*/ 83425 w 167668"/>
                        <a:gd name="connsiteY15" fmla="*/ 10958 h 182941"/>
                        <a:gd name="connsiteX16" fmla="*/ 45611 w 167668"/>
                        <a:gd name="connsiteY16" fmla="*/ 32199 h 182941"/>
                        <a:gd name="connsiteX17" fmla="*/ 50183 w 167668"/>
                        <a:gd name="connsiteY17" fmla="*/ 45534 h 182941"/>
                        <a:gd name="connsiteX18" fmla="*/ 51517 w 167668"/>
                        <a:gd name="connsiteY18" fmla="*/ 46582 h 182941"/>
                        <a:gd name="connsiteX19" fmla="*/ 55041 w 167668"/>
                        <a:gd name="connsiteY19" fmla="*/ 48201 h 182941"/>
                        <a:gd name="connsiteX20" fmla="*/ 43706 w 167668"/>
                        <a:gd name="connsiteY20" fmla="*/ 57631 h 182941"/>
                        <a:gd name="connsiteX21" fmla="*/ 28657 w 167668"/>
                        <a:gd name="connsiteY21" fmla="*/ 64870 h 182941"/>
                        <a:gd name="connsiteX22" fmla="*/ 18846 w 167668"/>
                        <a:gd name="connsiteY22" fmla="*/ 77633 h 182941"/>
                        <a:gd name="connsiteX23" fmla="*/ 18751 w 167668"/>
                        <a:gd name="connsiteY23" fmla="*/ 92587 h 182941"/>
                        <a:gd name="connsiteX24" fmla="*/ 25037 w 167668"/>
                        <a:gd name="connsiteY24" fmla="*/ 100874 h 182941"/>
                        <a:gd name="connsiteX25" fmla="*/ 9702 w 167668"/>
                        <a:gd name="connsiteY25" fmla="*/ 111256 h 182941"/>
                        <a:gd name="connsiteX26" fmla="*/ 4463 w 167668"/>
                        <a:gd name="connsiteY26" fmla="*/ 123829 h 182941"/>
                        <a:gd name="connsiteX27" fmla="*/ 2939 w 167668"/>
                        <a:gd name="connsiteY27" fmla="*/ 132878 h 182941"/>
                        <a:gd name="connsiteX28" fmla="*/ 82 w 167668"/>
                        <a:gd name="connsiteY28" fmla="*/ 139736 h 182941"/>
                        <a:gd name="connsiteX29" fmla="*/ 20560 w 167668"/>
                        <a:gd name="connsiteY29" fmla="*/ 181837 h 1829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67668" h="182941">
                          <a:moveTo>
                            <a:pt x="20560" y="181837"/>
                          </a:moveTo>
                          <a:cubicBezTo>
                            <a:pt x="26371" y="185075"/>
                            <a:pt x="32657" y="180789"/>
                            <a:pt x="31895" y="174217"/>
                          </a:cubicBezTo>
                          <a:cubicBezTo>
                            <a:pt x="31133" y="167263"/>
                            <a:pt x="27895" y="161072"/>
                            <a:pt x="25609" y="154595"/>
                          </a:cubicBezTo>
                          <a:cubicBezTo>
                            <a:pt x="25894" y="154119"/>
                            <a:pt x="26085" y="153547"/>
                            <a:pt x="26275" y="152976"/>
                          </a:cubicBezTo>
                          <a:cubicBezTo>
                            <a:pt x="29228" y="144689"/>
                            <a:pt x="32086" y="136688"/>
                            <a:pt x="32752" y="127830"/>
                          </a:cubicBezTo>
                          <a:cubicBezTo>
                            <a:pt x="32943" y="125639"/>
                            <a:pt x="32467" y="123734"/>
                            <a:pt x="31609" y="122115"/>
                          </a:cubicBezTo>
                          <a:cubicBezTo>
                            <a:pt x="39420" y="117448"/>
                            <a:pt x="41420" y="104970"/>
                            <a:pt x="41992" y="94111"/>
                          </a:cubicBezTo>
                          <a:cubicBezTo>
                            <a:pt x="41992" y="93635"/>
                            <a:pt x="42373" y="82777"/>
                            <a:pt x="40277" y="84967"/>
                          </a:cubicBezTo>
                          <a:cubicBezTo>
                            <a:pt x="44468" y="80681"/>
                            <a:pt x="50374" y="81253"/>
                            <a:pt x="55136" y="78490"/>
                          </a:cubicBezTo>
                          <a:cubicBezTo>
                            <a:pt x="62851" y="74014"/>
                            <a:pt x="68471" y="66965"/>
                            <a:pt x="74186" y="60202"/>
                          </a:cubicBezTo>
                          <a:cubicBezTo>
                            <a:pt x="83140" y="63822"/>
                            <a:pt x="91236" y="58774"/>
                            <a:pt x="101332" y="50773"/>
                          </a:cubicBezTo>
                          <a:cubicBezTo>
                            <a:pt x="111810" y="42581"/>
                            <a:pt x="122287" y="48201"/>
                            <a:pt x="133336" y="43343"/>
                          </a:cubicBezTo>
                          <a:cubicBezTo>
                            <a:pt x="143528" y="38866"/>
                            <a:pt x="159625" y="20959"/>
                            <a:pt x="166483" y="12482"/>
                          </a:cubicBezTo>
                          <a:cubicBezTo>
                            <a:pt x="171817" y="5815"/>
                            <a:pt x="157911" y="-186"/>
                            <a:pt x="149434" y="4"/>
                          </a:cubicBezTo>
                          <a:cubicBezTo>
                            <a:pt x="139528" y="290"/>
                            <a:pt x="128383" y="7720"/>
                            <a:pt x="119144" y="11053"/>
                          </a:cubicBezTo>
                          <a:cubicBezTo>
                            <a:pt x="106571" y="15625"/>
                            <a:pt x="95998" y="8482"/>
                            <a:pt x="83425" y="10958"/>
                          </a:cubicBezTo>
                          <a:cubicBezTo>
                            <a:pt x="71614" y="13339"/>
                            <a:pt x="49040" y="17911"/>
                            <a:pt x="45611" y="32199"/>
                          </a:cubicBezTo>
                          <a:cubicBezTo>
                            <a:pt x="44278" y="37533"/>
                            <a:pt x="45802" y="42200"/>
                            <a:pt x="50183" y="45534"/>
                          </a:cubicBezTo>
                          <a:cubicBezTo>
                            <a:pt x="50659" y="45915"/>
                            <a:pt x="51040" y="46201"/>
                            <a:pt x="51517" y="46582"/>
                          </a:cubicBezTo>
                          <a:cubicBezTo>
                            <a:pt x="52564" y="47344"/>
                            <a:pt x="53803" y="47915"/>
                            <a:pt x="55041" y="48201"/>
                          </a:cubicBezTo>
                          <a:cubicBezTo>
                            <a:pt x="51326" y="52678"/>
                            <a:pt x="47421" y="56678"/>
                            <a:pt x="43706" y="57631"/>
                          </a:cubicBezTo>
                          <a:cubicBezTo>
                            <a:pt x="37705" y="59059"/>
                            <a:pt x="33610" y="61250"/>
                            <a:pt x="28657" y="64870"/>
                          </a:cubicBezTo>
                          <a:cubicBezTo>
                            <a:pt x="23799" y="68394"/>
                            <a:pt x="19798" y="71347"/>
                            <a:pt x="18846" y="77633"/>
                          </a:cubicBezTo>
                          <a:cubicBezTo>
                            <a:pt x="18084" y="82872"/>
                            <a:pt x="18655" y="87158"/>
                            <a:pt x="18751" y="92587"/>
                          </a:cubicBezTo>
                          <a:cubicBezTo>
                            <a:pt x="18941" y="100779"/>
                            <a:pt x="15893" y="98302"/>
                            <a:pt x="25037" y="100874"/>
                          </a:cubicBezTo>
                          <a:cubicBezTo>
                            <a:pt x="17512" y="98779"/>
                            <a:pt x="10559" y="103541"/>
                            <a:pt x="9702" y="111256"/>
                          </a:cubicBezTo>
                          <a:cubicBezTo>
                            <a:pt x="9130" y="116400"/>
                            <a:pt x="6082" y="119067"/>
                            <a:pt x="4463" y="123829"/>
                          </a:cubicBezTo>
                          <a:cubicBezTo>
                            <a:pt x="3511" y="126782"/>
                            <a:pt x="3034" y="129830"/>
                            <a:pt x="2939" y="132878"/>
                          </a:cubicBezTo>
                          <a:cubicBezTo>
                            <a:pt x="1415" y="134593"/>
                            <a:pt x="272" y="136879"/>
                            <a:pt x="82" y="139736"/>
                          </a:cubicBezTo>
                          <a:cubicBezTo>
                            <a:pt x="-871" y="155071"/>
                            <a:pt x="6559" y="174121"/>
                            <a:pt x="20560" y="181837"/>
                          </a:cubicBezTo>
                          <a:close/>
                        </a:path>
                      </a:pathLst>
                    </a:custGeom>
                    <a:solidFill>
                      <a:srgbClr val="89B036">
                        <a:alpha val="71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94" name="Freeform: Shape 712">
                  <a:extLst>
                    <a:ext uri="{FF2B5EF4-FFF2-40B4-BE49-F238E27FC236}">
                      <a16:creationId xmlns:a16="http://schemas.microsoft.com/office/drawing/2014/main" id="{E5D2A28E-BC1C-4132-95C8-D698D554C5C9}"/>
                    </a:ext>
                  </a:extLst>
                </p:cNvPr>
                <p:cNvSpPr/>
                <p:nvPr/>
              </p:nvSpPr>
              <p:spPr>
                <a:xfrm>
                  <a:off x="5997565" y="3099673"/>
                  <a:ext cx="72584" cy="127656"/>
                </a:xfrm>
                <a:custGeom>
                  <a:avLst/>
                  <a:gdLst>
                    <a:gd name="connsiteX0" fmla="*/ 11185 w 72584"/>
                    <a:gd name="connsiteY0" fmla="*/ 123872 h 127656"/>
                    <a:gd name="connsiteX1" fmla="*/ 31378 w 72584"/>
                    <a:gd name="connsiteY1" fmla="*/ 77486 h 127656"/>
                    <a:gd name="connsiteX2" fmla="*/ 65477 w 72584"/>
                    <a:gd name="connsiteY2" fmla="*/ 33766 h 127656"/>
                    <a:gd name="connsiteX3" fmla="*/ 40236 w 72584"/>
                    <a:gd name="connsiteY3" fmla="*/ 4714 h 127656"/>
                    <a:gd name="connsiteX4" fmla="*/ 8327 w 72584"/>
                    <a:gd name="connsiteY4" fmla="*/ 56245 h 127656"/>
                    <a:gd name="connsiteX5" fmla="*/ 41 w 72584"/>
                    <a:gd name="connsiteY5" fmla="*/ 121777 h 127656"/>
                    <a:gd name="connsiteX6" fmla="*/ 11185 w 72584"/>
                    <a:gd name="connsiteY6" fmla="*/ 123872 h 127656"/>
                    <a:gd name="connsiteX7" fmla="*/ 11185 w 72584"/>
                    <a:gd name="connsiteY7" fmla="*/ 123872 h 1276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2584" h="127656">
                      <a:moveTo>
                        <a:pt x="11185" y="123872"/>
                      </a:moveTo>
                      <a:cubicBezTo>
                        <a:pt x="15947" y="107013"/>
                        <a:pt x="24901" y="93487"/>
                        <a:pt x="31378" y="77486"/>
                      </a:cubicBezTo>
                      <a:cubicBezTo>
                        <a:pt x="38617" y="59674"/>
                        <a:pt x="50047" y="44719"/>
                        <a:pt x="65477" y="33766"/>
                      </a:cubicBezTo>
                      <a:cubicBezTo>
                        <a:pt x="85385" y="19478"/>
                        <a:pt x="59096" y="-11859"/>
                        <a:pt x="40236" y="4714"/>
                      </a:cubicBezTo>
                      <a:cubicBezTo>
                        <a:pt x="25663" y="17573"/>
                        <a:pt x="16138" y="38623"/>
                        <a:pt x="8327" y="56245"/>
                      </a:cubicBezTo>
                      <a:cubicBezTo>
                        <a:pt x="-1198" y="77676"/>
                        <a:pt x="3184" y="99203"/>
                        <a:pt x="41" y="121777"/>
                      </a:cubicBezTo>
                      <a:cubicBezTo>
                        <a:pt x="-721" y="128158"/>
                        <a:pt x="9470" y="130063"/>
                        <a:pt x="11185" y="123872"/>
                      </a:cubicBezTo>
                      <a:lnTo>
                        <a:pt x="11185" y="12387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" name="Freeform: Shape 713">
                  <a:extLst>
                    <a:ext uri="{FF2B5EF4-FFF2-40B4-BE49-F238E27FC236}">
                      <a16:creationId xmlns:a16="http://schemas.microsoft.com/office/drawing/2014/main" id="{9C635BAE-1D5C-46CB-9589-C4B4C70B9E7E}"/>
                    </a:ext>
                  </a:extLst>
                </p:cNvPr>
                <p:cNvSpPr/>
                <p:nvPr/>
              </p:nvSpPr>
              <p:spPr>
                <a:xfrm>
                  <a:off x="6023012" y="3172368"/>
                  <a:ext cx="35270" cy="88310"/>
                </a:xfrm>
                <a:custGeom>
                  <a:avLst/>
                  <a:gdLst>
                    <a:gd name="connsiteX0" fmla="*/ 23362 w 35270"/>
                    <a:gd name="connsiteY0" fmla="*/ 2885 h 88310"/>
                    <a:gd name="connsiteX1" fmla="*/ 4979 w 35270"/>
                    <a:gd name="connsiteY1" fmla="*/ 34603 h 88310"/>
                    <a:gd name="connsiteX2" fmla="*/ 2121 w 35270"/>
                    <a:gd name="connsiteY2" fmla="*/ 65845 h 88310"/>
                    <a:gd name="connsiteX3" fmla="*/ 28410 w 35270"/>
                    <a:gd name="connsiteY3" fmla="*/ 78609 h 88310"/>
                    <a:gd name="connsiteX4" fmla="*/ 29744 w 35270"/>
                    <a:gd name="connsiteY4" fmla="*/ 47748 h 88310"/>
                    <a:gd name="connsiteX5" fmla="*/ 35078 w 35270"/>
                    <a:gd name="connsiteY5" fmla="*/ 8505 h 88310"/>
                    <a:gd name="connsiteX6" fmla="*/ 23362 w 35270"/>
                    <a:gd name="connsiteY6" fmla="*/ 2885 h 88310"/>
                    <a:gd name="connsiteX7" fmla="*/ 23362 w 35270"/>
                    <a:gd name="connsiteY7" fmla="*/ 2885 h 88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270" h="88310">
                      <a:moveTo>
                        <a:pt x="23362" y="2885"/>
                      </a:moveTo>
                      <a:cubicBezTo>
                        <a:pt x="15932" y="13553"/>
                        <a:pt x="8598" y="21840"/>
                        <a:pt x="4979" y="34603"/>
                      </a:cubicBezTo>
                      <a:cubicBezTo>
                        <a:pt x="2216" y="44319"/>
                        <a:pt x="6788" y="56892"/>
                        <a:pt x="2121" y="65845"/>
                      </a:cubicBezTo>
                      <a:cubicBezTo>
                        <a:pt x="-7785" y="84895"/>
                        <a:pt x="19742" y="98326"/>
                        <a:pt x="28410" y="78609"/>
                      </a:cubicBezTo>
                      <a:cubicBezTo>
                        <a:pt x="32982" y="68322"/>
                        <a:pt x="31744" y="58511"/>
                        <a:pt x="29744" y="47748"/>
                      </a:cubicBezTo>
                      <a:cubicBezTo>
                        <a:pt x="27267" y="34794"/>
                        <a:pt x="32125" y="21173"/>
                        <a:pt x="35078" y="8505"/>
                      </a:cubicBezTo>
                      <a:cubicBezTo>
                        <a:pt x="36697" y="1552"/>
                        <a:pt x="27743" y="-3401"/>
                        <a:pt x="23362" y="2885"/>
                      </a:cubicBezTo>
                      <a:lnTo>
                        <a:pt x="23362" y="288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714">
                  <a:extLst>
                    <a:ext uri="{FF2B5EF4-FFF2-40B4-BE49-F238E27FC236}">
                      <a16:creationId xmlns:a16="http://schemas.microsoft.com/office/drawing/2014/main" id="{28EB1E8B-5EF0-4B9D-9DCB-8FDA8D79CE72}"/>
                    </a:ext>
                  </a:extLst>
                </p:cNvPr>
                <p:cNvSpPr/>
                <p:nvPr/>
              </p:nvSpPr>
              <p:spPr>
                <a:xfrm>
                  <a:off x="5997220" y="3237449"/>
                  <a:ext cx="11922" cy="19833"/>
                </a:xfrm>
                <a:custGeom>
                  <a:avLst/>
                  <a:gdLst>
                    <a:gd name="connsiteX0" fmla="*/ 957 w 11922"/>
                    <a:gd name="connsiteY0" fmla="*/ 6480 h 19833"/>
                    <a:gd name="connsiteX1" fmla="*/ 576 w 11922"/>
                    <a:gd name="connsiteY1" fmla="*/ 10861 h 19833"/>
                    <a:gd name="connsiteX2" fmla="*/ 100 w 11922"/>
                    <a:gd name="connsiteY2" fmla="*/ 14957 h 19833"/>
                    <a:gd name="connsiteX3" fmla="*/ 1338 w 11922"/>
                    <a:gd name="connsiteY3" fmla="*/ 17910 h 19833"/>
                    <a:gd name="connsiteX4" fmla="*/ 6005 w 11922"/>
                    <a:gd name="connsiteY4" fmla="*/ 19529 h 19833"/>
                    <a:gd name="connsiteX5" fmla="*/ 11625 w 11922"/>
                    <a:gd name="connsiteY5" fmla="*/ 12195 h 19833"/>
                    <a:gd name="connsiteX6" fmla="*/ 11339 w 11922"/>
                    <a:gd name="connsiteY6" fmla="*/ 4289 h 19833"/>
                    <a:gd name="connsiteX7" fmla="*/ 5053 w 11922"/>
                    <a:gd name="connsiteY7" fmla="*/ 98 h 19833"/>
                    <a:gd name="connsiteX8" fmla="*/ 957 w 11922"/>
                    <a:gd name="connsiteY8" fmla="*/ 6480 h 19833"/>
                    <a:gd name="connsiteX9" fmla="*/ 957 w 11922"/>
                    <a:gd name="connsiteY9" fmla="*/ 6480 h 19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922" h="19833">
                      <a:moveTo>
                        <a:pt x="957" y="6480"/>
                      </a:moveTo>
                      <a:cubicBezTo>
                        <a:pt x="1243" y="8004"/>
                        <a:pt x="1052" y="9432"/>
                        <a:pt x="576" y="10861"/>
                      </a:cubicBezTo>
                      <a:cubicBezTo>
                        <a:pt x="195" y="12195"/>
                        <a:pt x="-186" y="13623"/>
                        <a:pt x="100" y="14957"/>
                      </a:cubicBezTo>
                      <a:cubicBezTo>
                        <a:pt x="290" y="16005"/>
                        <a:pt x="957" y="16957"/>
                        <a:pt x="1338" y="17910"/>
                      </a:cubicBezTo>
                      <a:cubicBezTo>
                        <a:pt x="2195" y="19815"/>
                        <a:pt x="4291" y="20196"/>
                        <a:pt x="6005" y="19529"/>
                      </a:cubicBezTo>
                      <a:cubicBezTo>
                        <a:pt x="9530" y="18195"/>
                        <a:pt x="10958" y="15909"/>
                        <a:pt x="11625" y="12195"/>
                      </a:cubicBezTo>
                      <a:cubicBezTo>
                        <a:pt x="12101" y="9528"/>
                        <a:pt x="12006" y="6861"/>
                        <a:pt x="11339" y="4289"/>
                      </a:cubicBezTo>
                      <a:cubicBezTo>
                        <a:pt x="10577" y="1527"/>
                        <a:pt x="8101" y="-474"/>
                        <a:pt x="5053" y="98"/>
                      </a:cubicBezTo>
                      <a:cubicBezTo>
                        <a:pt x="2291" y="860"/>
                        <a:pt x="481" y="3717"/>
                        <a:pt x="957" y="6480"/>
                      </a:cubicBezTo>
                      <a:lnTo>
                        <a:pt x="957" y="64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" name="Freeform: Shape 715">
                  <a:extLst>
                    <a:ext uri="{FF2B5EF4-FFF2-40B4-BE49-F238E27FC236}">
                      <a16:creationId xmlns:a16="http://schemas.microsoft.com/office/drawing/2014/main" id="{04AF1307-B494-48C8-91D2-E63E17DB4A91}"/>
                    </a:ext>
                  </a:extLst>
                </p:cNvPr>
                <p:cNvSpPr/>
                <p:nvPr/>
              </p:nvSpPr>
              <p:spPr>
                <a:xfrm>
                  <a:off x="6104175" y="3089503"/>
                  <a:ext cx="15289" cy="13479"/>
                </a:xfrm>
                <a:custGeom>
                  <a:avLst/>
                  <a:gdLst>
                    <a:gd name="connsiteX0" fmla="*/ 5540 w 15289"/>
                    <a:gd name="connsiteY0" fmla="*/ 692 h 13479"/>
                    <a:gd name="connsiteX1" fmla="*/ 2111 w 15289"/>
                    <a:gd name="connsiteY1" fmla="*/ 2788 h 13479"/>
                    <a:gd name="connsiteX2" fmla="*/ 5731 w 15289"/>
                    <a:gd name="connsiteY2" fmla="*/ 13456 h 13479"/>
                    <a:gd name="connsiteX3" fmla="*/ 8112 w 15289"/>
                    <a:gd name="connsiteY3" fmla="*/ 13456 h 13479"/>
                    <a:gd name="connsiteX4" fmla="*/ 15160 w 15289"/>
                    <a:gd name="connsiteY4" fmla="*/ 5360 h 13479"/>
                    <a:gd name="connsiteX5" fmla="*/ 5540 w 15289"/>
                    <a:gd name="connsiteY5" fmla="*/ 692 h 13479"/>
                    <a:gd name="connsiteX6" fmla="*/ 5540 w 15289"/>
                    <a:gd name="connsiteY6" fmla="*/ 692 h 1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89" h="13479">
                      <a:moveTo>
                        <a:pt x="5540" y="692"/>
                      </a:moveTo>
                      <a:cubicBezTo>
                        <a:pt x="4302" y="1359"/>
                        <a:pt x="3254" y="2026"/>
                        <a:pt x="2111" y="2788"/>
                      </a:cubicBezTo>
                      <a:cubicBezTo>
                        <a:pt x="-2175" y="5741"/>
                        <a:pt x="587" y="13646"/>
                        <a:pt x="5731" y="13456"/>
                      </a:cubicBezTo>
                      <a:cubicBezTo>
                        <a:pt x="6493" y="13456"/>
                        <a:pt x="7350" y="13456"/>
                        <a:pt x="8112" y="13456"/>
                      </a:cubicBezTo>
                      <a:cubicBezTo>
                        <a:pt x="12493" y="13837"/>
                        <a:pt x="16018" y="9551"/>
                        <a:pt x="15160" y="5360"/>
                      </a:cubicBezTo>
                      <a:cubicBezTo>
                        <a:pt x="14303" y="1264"/>
                        <a:pt x="9445" y="-1308"/>
                        <a:pt x="5540" y="692"/>
                      </a:cubicBezTo>
                      <a:lnTo>
                        <a:pt x="5540" y="69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716">
                  <a:extLst>
                    <a:ext uri="{FF2B5EF4-FFF2-40B4-BE49-F238E27FC236}">
                      <a16:creationId xmlns:a16="http://schemas.microsoft.com/office/drawing/2014/main" id="{2B0A1DBB-3C60-47C7-9C66-4E3B30F38ACA}"/>
                    </a:ext>
                  </a:extLst>
                </p:cNvPr>
                <p:cNvSpPr/>
                <p:nvPr/>
              </p:nvSpPr>
              <p:spPr>
                <a:xfrm>
                  <a:off x="6046049" y="3147409"/>
                  <a:ext cx="20752" cy="8799"/>
                </a:xfrm>
                <a:custGeom>
                  <a:avLst/>
                  <a:gdLst>
                    <a:gd name="connsiteX0" fmla="*/ 19184 w 20752"/>
                    <a:gd name="connsiteY0" fmla="*/ 32 h 8799"/>
                    <a:gd name="connsiteX1" fmla="*/ 15183 w 20752"/>
                    <a:gd name="connsiteY1" fmla="*/ 32 h 8799"/>
                    <a:gd name="connsiteX2" fmla="*/ 10230 w 20752"/>
                    <a:gd name="connsiteY2" fmla="*/ 794 h 8799"/>
                    <a:gd name="connsiteX3" fmla="*/ 515 w 20752"/>
                    <a:gd name="connsiteY3" fmla="*/ 5747 h 8799"/>
                    <a:gd name="connsiteX4" fmla="*/ 1086 w 20752"/>
                    <a:gd name="connsiteY4" fmla="*/ 8604 h 8799"/>
                    <a:gd name="connsiteX5" fmla="*/ 11088 w 20752"/>
                    <a:gd name="connsiteY5" fmla="*/ 6318 h 8799"/>
                    <a:gd name="connsiteX6" fmla="*/ 20327 w 20752"/>
                    <a:gd name="connsiteY6" fmla="*/ 2318 h 8799"/>
                    <a:gd name="connsiteX7" fmla="*/ 19184 w 20752"/>
                    <a:gd name="connsiteY7" fmla="*/ 32 h 8799"/>
                    <a:gd name="connsiteX8" fmla="*/ 19184 w 20752"/>
                    <a:gd name="connsiteY8" fmla="*/ 32 h 8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752" h="8799">
                      <a:moveTo>
                        <a:pt x="19184" y="32"/>
                      </a:moveTo>
                      <a:cubicBezTo>
                        <a:pt x="17946" y="318"/>
                        <a:pt x="16422" y="32"/>
                        <a:pt x="15183" y="32"/>
                      </a:cubicBezTo>
                      <a:cubicBezTo>
                        <a:pt x="13469" y="32"/>
                        <a:pt x="11850" y="222"/>
                        <a:pt x="10230" y="794"/>
                      </a:cubicBezTo>
                      <a:cubicBezTo>
                        <a:pt x="6801" y="1937"/>
                        <a:pt x="3087" y="3080"/>
                        <a:pt x="515" y="5747"/>
                      </a:cubicBezTo>
                      <a:cubicBezTo>
                        <a:pt x="-247" y="6604"/>
                        <a:pt x="-247" y="8319"/>
                        <a:pt x="1086" y="8604"/>
                      </a:cubicBezTo>
                      <a:cubicBezTo>
                        <a:pt x="4706" y="9366"/>
                        <a:pt x="7849" y="7747"/>
                        <a:pt x="11088" y="6318"/>
                      </a:cubicBezTo>
                      <a:cubicBezTo>
                        <a:pt x="14136" y="4985"/>
                        <a:pt x="17850" y="4508"/>
                        <a:pt x="20327" y="2318"/>
                      </a:cubicBezTo>
                      <a:cubicBezTo>
                        <a:pt x="21279" y="1461"/>
                        <a:pt x="20517" y="-254"/>
                        <a:pt x="19184" y="32"/>
                      </a:cubicBezTo>
                      <a:lnTo>
                        <a:pt x="19184" y="3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" name="Freeform: Shape 717">
                  <a:extLst>
                    <a:ext uri="{FF2B5EF4-FFF2-40B4-BE49-F238E27FC236}">
                      <a16:creationId xmlns:a16="http://schemas.microsoft.com/office/drawing/2014/main" id="{C4867B60-BFE4-4363-A494-575A961017E8}"/>
                    </a:ext>
                  </a:extLst>
                </p:cNvPr>
                <p:cNvSpPr/>
                <p:nvPr/>
              </p:nvSpPr>
              <p:spPr>
                <a:xfrm>
                  <a:off x="6037476" y="3160769"/>
                  <a:ext cx="23941" cy="11040"/>
                </a:xfrm>
                <a:custGeom>
                  <a:avLst/>
                  <a:gdLst>
                    <a:gd name="connsiteX0" fmla="*/ 22709 w 23941"/>
                    <a:gd name="connsiteY0" fmla="*/ 6 h 11040"/>
                    <a:gd name="connsiteX1" fmla="*/ 10422 w 23941"/>
                    <a:gd name="connsiteY1" fmla="*/ 2387 h 11040"/>
                    <a:gd name="connsiteX2" fmla="*/ 135 w 23941"/>
                    <a:gd name="connsiteY2" fmla="*/ 9341 h 11040"/>
                    <a:gd name="connsiteX3" fmla="*/ 1564 w 23941"/>
                    <a:gd name="connsiteY3" fmla="*/ 10960 h 11040"/>
                    <a:gd name="connsiteX4" fmla="*/ 10803 w 23941"/>
                    <a:gd name="connsiteY4" fmla="*/ 5912 h 11040"/>
                    <a:gd name="connsiteX5" fmla="*/ 22519 w 23941"/>
                    <a:gd name="connsiteY5" fmla="*/ 2864 h 11040"/>
                    <a:gd name="connsiteX6" fmla="*/ 22709 w 23941"/>
                    <a:gd name="connsiteY6" fmla="*/ 6 h 11040"/>
                    <a:gd name="connsiteX7" fmla="*/ 22709 w 23941"/>
                    <a:gd name="connsiteY7" fmla="*/ 6 h 1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941" h="11040">
                      <a:moveTo>
                        <a:pt x="22709" y="6"/>
                      </a:moveTo>
                      <a:cubicBezTo>
                        <a:pt x="18423" y="-89"/>
                        <a:pt x="14422" y="959"/>
                        <a:pt x="10422" y="2387"/>
                      </a:cubicBezTo>
                      <a:cubicBezTo>
                        <a:pt x="6802" y="3721"/>
                        <a:pt x="2040" y="5626"/>
                        <a:pt x="135" y="9341"/>
                      </a:cubicBezTo>
                      <a:cubicBezTo>
                        <a:pt x="-341" y="10293"/>
                        <a:pt x="516" y="11341"/>
                        <a:pt x="1564" y="10960"/>
                      </a:cubicBezTo>
                      <a:cubicBezTo>
                        <a:pt x="4802" y="9722"/>
                        <a:pt x="7660" y="7436"/>
                        <a:pt x="10803" y="5912"/>
                      </a:cubicBezTo>
                      <a:cubicBezTo>
                        <a:pt x="14422" y="4197"/>
                        <a:pt x="18518" y="2864"/>
                        <a:pt x="22519" y="2864"/>
                      </a:cubicBezTo>
                      <a:cubicBezTo>
                        <a:pt x="24233" y="2768"/>
                        <a:pt x="24519" y="101"/>
                        <a:pt x="22709" y="6"/>
                      </a:cubicBezTo>
                      <a:lnTo>
                        <a:pt x="22709" y="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" name="Freeform: Shape 718">
                  <a:extLst>
                    <a:ext uri="{FF2B5EF4-FFF2-40B4-BE49-F238E27FC236}">
                      <a16:creationId xmlns:a16="http://schemas.microsoft.com/office/drawing/2014/main" id="{7710421A-9E15-44C4-B11A-E74D9C3E668F}"/>
                    </a:ext>
                  </a:extLst>
                </p:cNvPr>
                <p:cNvSpPr/>
                <p:nvPr/>
              </p:nvSpPr>
              <p:spPr>
                <a:xfrm>
                  <a:off x="6023314" y="3178460"/>
                  <a:ext cx="27083" cy="19349"/>
                </a:xfrm>
                <a:custGeom>
                  <a:avLst/>
                  <a:gdLst>
                    <a:gd name="connsiteX0" fmla="*/ 26774 w 27083"/>
                    <a:gd name="connsiteY0" fmla="*/ 1080 h 19349"/>
                    <a:gd name="connsiteX1" fmla="*/ 104 w 27083"/>
                    <a:gd name="connsiteY1" fmla="*/ 17273 h 19349"/>
                    <a:gd name="connsiteX2" fmla="*/ 2771 w 27083"/>
                    <a:gd name="connsiteY2" fmla="*/ 18987 h 19349"/>
                    <a:gd name="connsiteX3" fmla="*/ 26679 w 27083"/>
                    <a:gd name="connsiteY3" fmla="*/ 1937 h 19349"/>
                    <a:gd name="connsiteX4" fmla="*/ 26774 w 27083"/>
                    <a:gd name="connsiteY4" fmla="*/ 1080 h 19349"/>
                    <a:gd name="connsiteX5" fmla="*/ 26774 w 27083"/>
                    <a:gd name="connsiteY5" fmla="*/ 1080 h 19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083" h="19349">
                      <a:moveTo>
                        <a:pt x="26774" y="1080"/>
                      </a:moveTo>
                      <a:cubicBezTo>
                        <a:pt x="16963" y="-3682"/>
                        <a:pt x="2962" y="8319"/>
                        <a:pt x="104" y="17273"/>
                      </a:cubicBezTo>
                      <a:cubicBezTo>
                        <a:pt x="-467" y="18892"/>
                        <a:pt x="1438" y="19940"/>
                        <a:pt x="2771" y="18987"/>
                      </a:cubicBezTo>
                      <a:cubicBezTo>
                        <a:pt x="10867" y="13177"/>
                        <a:pt x="15630" y="2985"/>
                        <a:pt x="26679" y="1937"/>
                      </a:cubicBezTo>
                      <a:cubicBezTo>
                        <a:pt x="27250" y="2033"/>
                        <a:pt x="27155" y="1271"/>
                        <a:pt x="26774" y="1080"/>
                      </a:cubicBezTo>
                      <a:lnTo>
                        <a:pt x="26774" y="108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1" name="Freeform: Shape 719">
                  <a:extLst>
                    <a:ext uri="{FF2B5EF4-FFF2-40B4-BE49-F238E27FC236}">
                      <a16:creationId xmlns:a16="http://schemas.microsoft.com/office/drawing/2014/main" id="{1B5FBA08-CC9A-498B-9693-99E161411C34}"/>
                    </a:ext>
                  </a:extLst>
                </p:cNvPr>
                <p:cNvSpPr/>
                <p:nvPr/>
              </p:nvSpPr>
              <p:spPr>
                <a:xfrm>
                  <a:off x="6025183" y="3199904"/>
                  <a:ext cx="13016" cy="15116"/>
                </a:xfrm>
                <a:custGeom>
                  <a:avLst/>
                  <a:gdLst>
                    <a:gd name="connsiteX0" fmla="*/ 11570 w 13016"/>
                    <a:gd name="connsiteY0" fmla="*/ 115 h 15116"/>
                    <a:gd name="connsiteX1" fmla="*/ 45 w 13016"/>
                    <a:gd name="connsiteY1" fmla="*/ 13831 h 15116"/>
                    <a:gd name="connsiteX2" fmla="*/ 1569 w 13016"/>
                    <a:gd name="connsiteY2" fmla="*/ 14879 h 15116"/>
                    <a:gd name="connsiteX3" fmla="*/ 12523 w 13016"/>
                    <a:gd name="connsiteY3" fmla="*/ 1925 h 15116"/>
                    <a:gd name="connsiteX4" fmla="*/ 11570 w 13016"/>
                    <a:gd name="connsiteY4" fmla="*/ 115 h 15116"/>
                    <a:gd name="connsiteX5" fmla="*/ 11570 w 13016"/>
                    <a:gd name="connsiteY5" fmla="*/ 115 h 15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16" h="15116">
                      <a:moveTo>
                        <a:pt x="11570" y="115"/>
                      </a:moveTo>
                      <a:cubicBezTo>
                        <a:pt x="5950" y="2591"/>
                        <a:pt x="1950" y="8211"/>
                        <a:pt x="45" y="13831"/>
                      </a:cubicBezTo>
                      <a:cubicBezTo>
                        <a:pt x="-241" y="14688"/>
                        <a:pt x="902" y="15545"/>
                        <a:pt x="1569" y="14879"/>
                      </a:cubicBezTo>
                      <a:cubicBezTo>
                        <a:pt x="5855" y="10973"/>
                        <a:pt x="7379" y="4973"/>
                        <a:pt x="12523" y="1925"/>
                      </a:cubicBezTo>
                      <a:cubicBezTo>
                        <a:pt x="13570" y="1258"/>
                        <a:pt x="12808" y="-457"/>
                        <a:pt x="11570" y="115"/>
                      </a:cubicBezTo>
                      <a:lnTo>
                        <a:pt x="11570" y="11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" name="Freeform: Shape 720">
                  <a:extLst>
                    <a:ext uri="{FF2B5EF4-FFF2-40B4-BE49-F238E27FC236}">
                      <a16:creationId xmlns:a16="http://schemas.microsoft.com/office/drawing/2014/main" id="{99D45EE8-A207-4B1F-AF8E-1EF389D33BDD}"/>
                    </a:ext>
                  </a:extLst>
                </p:cNvPr>
                <p:cNvSpPr/>
                <p:nvPr/>
              </p:nvSpPr>
              <p:spPr>
                <a:xfrm>
                  <a:off x="6022707" y="3234185"/>
                  <a:ext cx="26446" cy="17754"/>
                </a:xfrm>
                <a:custGeom>
                  <a:avLst/>
                  <a:gdLst>
                    <a:gd name="connsiteX0" fmla="*/ 24047 w 26446"/>
                    <a:gd name="connsiteY0" fmla="*/ 28 h 17754"/>
                    <a:gd name="connsiteX1" fmla="*/ 235 w 26446"/>
                    <a:gd name="connsiteY1" fmla="*/ 15840 h 17754"/>
                    <a:gd name="connsiteX2" fmla="*/ 1854 w 26446"/>
                    <a:gd name="connsiteY2" fmla="*/ 17649 h 17754"/>
                    <a:gd name="connsiteX3" fmla="*/ 24905 w 26446"/>
                    <a:gd name="connsiteY3" fmla="*/ 4029 h 17754"/>
                    <a:gd name="connsiteX4" fmla="*/ 24047 w 26446"/>
                    <a:gd name="connsiteY4" fmla="*/ 28 h 17754"/>
                    <a:gd name="connsiteX5" fmla="*/ 24047 w 26446"/>
                    <a:gd name="connsiteY5" fmla="*/ 28 h 177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446" h="17754">
                      <a:moveTo>
                        <a:pt x="24047" y="28"/>
                      </a:moveTo>
                      <a:cubicBezTo>
                        <a:pt x="14237" y="1552"/>
                        <a:pt x="6045" y="8124"/>
                        <a:pt x="235" y="15840"/>
                      </a:cubicBezTo>
                      <a:cubicBezTo>
                        <a:pt x="-527" y="16887"/>
                        <a:pt x="711" y="18126"/>
                        <a:pt x="1854" y="17649"/>
                      </a:cubicBezTo>
                      <a:cubicBezTo>
                        <a:pt x="10141" y="14125"/>
                        <a:pt x="16142" y="6696"/>
                        <a:pt x="24905" y="4029"/>
                      </a:cubicBezTo>
                      <a:cubicBezTo>
                        <a:pt x="27381" y="3267"/>
                        <a:pt x="26714" y="-353"/>
                        <a:pt x="24047" y="28"/>
                      </a:cubicBezTo>
                      <a:lnTo>
                        <a:pt x="24047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" name="Freeform: Shape 721">
                  <a:extLst>
                    <a:ext uri="{FF2B5EF4-FFF2-40B4-BE49-F238E27FC236}">
                      <a16:creationId xmlns:a16="http://schemas.microsoft.com/office/drawing/2014/main" id="{BD27FB99-F166-4082-AC05-45D0CA4D5DE0}"/>
                    </a:ext>
                  </a:extLst>
                </p:cNvPr>
                <p:cNvSpPr/>
                <p:nvPr/>
              </p:nvSpPr>
              <p:spPr>
                <a:xfrm>
                  <a:off x="6047838" y="3217440"/>
                  <a:ext cx="13094" cy="8205"/>
                </a:xfrm>
                <a:custGeom>
                  <a:avLst/>
                  <a:gdLst>
                    <a:gd name="connsiteX0" fmla="*/ 10347 w 13094"/>
                    <a:gd name="connsiteY0" fmla="*/ 105 h 8205"/>
                    <a:gd name="connsiteX1" fmla="*/ 250 w 13094"/>
                    <a:gd name="connsiteY1" fmla="*/ 6010 h 8205"/>
                    <a:gd name="connsiteX2" fmla="*/ 1393 w 13094"/>
                    <a:gd name="connsiteY2" fmla="*/ 8201 h 8205"/>
                    <a:gd name="connsiteX3" fmla="*/ 11299 w 13094"/>
                    <a:gd name="connsiteY3" fmla="*/ 4772 h 8205"/>
                    <a:gd name="connsiteX4" fmla="*/ 10347 w 13094"/>
                    <a:gd name="connsiteY4" fmla="*/ 105 h 8205"/>
                    <a:gd name="connsiteX5" fmla="*/ 10347 w 13094"/>
                    <a:gd name="connsiteY5" fmla="*/ 105 h 8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94" h="8205">
                      <a:moveTo>
                        <a:pt x="10347" y="105"/>
                      </a:moveTo>
                      <a:cubicBezTo>
                        <a:pt x="6537" y="1152"/>
                        <a:pt x="2917" y="2962"/>
                        <a:pt x="250" y="6010"/>
                      </a:cubicBezTo>
                      <a:cubicBezTo>
                        <a:pt x="-416" y="6772"/>
                        <a:pt x="346" y="8296"/>
                        <a:pt x="1393" y="8201"/>
                      </a:cubicBezTo>
                      <a:cubicBezTo>
                        <a:pt x="5013" y="7915"/>
                        <a:pt x="7870" y="5724"/>
                        <a:pt x="11299" y="4772"/>
                      </a:cubicBezTo>
                      <a:cubicBezTo>
                        <a:pt x="14252" y="3915"/>
                        <a:pt x="13300" y="-753"/>
                        <a:pt x="10347" y="105"/>
                      </a:cubicBezTo>
                      <a:lnTo>
                        <a:pt x="10347" y="1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" name="Freeform: Shape 722">
                  <a:extLst>
                    <a:ext uri="{FF2B5EF4-FFF2-40B4-BE49-F238E27FC236}">
                      <a16:creationId xmlns:a16="http://schemas.microsoft.com/office/drawing/2014/main" id="{7D249FE4-9357-49E7-8C5B-D32B7ED6DD13}"/>
                    </a:ext>
                  </a:extLst>
                </p:cNvPr>
                <p:cNvSpPr/>
                <p:nvPr/>
              </p:nvSpPr>
              <p:spPr>
                <a:xfrm>
                  <a:off x="6031019" y="3259028"/>
                  <a:ext cx="15256" cy="7937"/>
                </a:xfrm>
                <a:custGeom>
                  <a:avLst/>
                  <a:gdLst>
                    <a:gd name="connsiteX0" fmla="*/ 12211 w 15256"/>
                    <a:gd name="connsiteY0" fmla="*/ 45 h 7937"/>
                    <a:gd name="connsiteX1" fmla="*/ 496 w 15256"/>
                    <a:gd name="connsiteY1" fmla="*/ 5093 h 7937"/>
                    <a:gd name="connsiteX2" fmla="*/ 1448 w 15256"/>
                    <a:gd name="connsiteY2" fmla="*/ 7855 h 7937"/>
                    <a:gd name="connsiteX3" fmla="*/ 13259 w 15256"/>
                    <a:gd name="connsiteY3" fmla="*/ 5189 h 7937"/>
                    <a:gd name="connsiteX4" fmla="*/ 12211 w 15256"/>
                    <a:gd name="connsiteY4" fmla="*/ 45 h 7937"/>
                    <a:gd name="connsiteX5" fmla="*/ 12211 w 15256"/>
                    <a:gd name="connsiteY5" fmla="*/ 45 h 7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56" h="7937">
                      <a:moveTo>
                        <a:pt x="12211" y="45"/>
                      </a:moveTo>
                      <a:cubicBezTo>
                        <a:pt x="8211" y="712"/>
                        <a:pt x="3353" y="2140"/>
                        <a:pt x="496" y="5093"/>
                      </a:cubicBezTo>
                      <a:cubicBezTo>
                        <a:pt x="-457" y="6141"/>
                        <a:pt x="19" y="7665"/>
                        <a:pt x="1448" y="7855"/>
                      </a:cubicBezTo>
                      <a:cubicBezTo>
                        <a:pt x="5544" y="8427"/>
                        <a:pt x="9354" y="5855"/>
                        <a:pt x="13259" y="5189"/>
                      </a:cubicBezTo>
                      <a:cubicBezTo>
                        <a:pt x="16498" y="4522"/>
                        <a:pt x="15545" y="-526"/>
                        <a:pt x="12211" y="45"/>
                      </a:cubicBezTo>
                      <a:lnTo>
                        <a:pt x="12211" y="4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" name="Freeform: Shape 723">
                  <a:extLst>
                    <a:ext uri="{FF2B5EF4-FFF2-40B4-BE49-F238E27FC236}">
                      <a16:creationId xmlns:a16="http://schemas.microsoft.com/office/drawing/2014/main" id="{A34C3550-DE70-434A-989C-59E104B46CB5}"/>
                    </a:ext>
                  </a:extLst>
                </p:cNvPr>
                <p:cNvSpPr/>
                <p:nvPr/>
              </p:nvSpPr>
              <p:spPr>
                <a:xfrm>
                  <a:off x="6002072" y="3133051"/>
                  <a:ext cx="23650" cy="31733"/>
                </a:xfrm>
                <a:custGeom>
                  <a:avLst/>
                  <a:gdLst>
                    <a:gd name="connsiteX0" fmla="*/ 10 w 23650"/>
                    <a:gd name="connsiteY0" fmla="*/ 1626 h 31733"/>
                    <a:gd name="connsiteX1" fmla="*/ 8011 w 23650"/>
                    <a:gd name="connsiteY1" fmla="*/ 18676 h 31733"/>
                    <a:gd name="connsiteX2" fmla="*/ 15346 w 23650"/>
                    <a:gd name="connsiteY2" fmla="*/ 26867 h 31733"/>
                    <a:gd name="connsiteX3" fmla="*/ 21918 w 23650"/>
                    <a:gd name="connsiteY3" fmla="*/ 31725 h 31733"/>
                    <a:gd name="connsiteX4" fmla="*/ 23442 w 23650"/>
                    <a:gd name="connsiteY4" fmla="*/ 30677 h 31733"/>
                    <a:gd name="connsiteX5" fmla="*/ 15631 w 23650"/>
                    <a:gd name="connsiteY5" fmla="*/ 19342 h 31733"/>
                    <a:gd name="connsiteX6" fmla="*/ 2773 w 23650"/>
                    <a:gd name="connsiteY6" fmla="*/ 959 h 31733"/>
                    <a:gd name="connsiteX7" fmla="*/ 10 w 23650"/>
                    <a:gd name="connsiteY7" fmla="*/ 1626 h 31733"/>
                    <a:gd name="connsiteX8" fmla="*/ 10 w 23650"/>
                    <a:gd name="connsiteY8" fmla="*/ 1626 h 31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650" h="31733">
                      <a:moveTo>
                        <a:pt x="10" y="1626"/>
                      </a:moveTo>
                      <a:cubicBezTo>
                        <a:pt x="772" y="8198"/>
                        <a:pt x="3820" y="13627"/>
                        <a:pt x="8011" y="18676"/>
                      </a:cubicBezTo>
                      <a:cubicBezTo>
                        <a:pt x="10297" y="21533"/>
                        <a:pt x="12869" y="24200"/>
                        <a:pt x="15346" y="26867"/>
                      </a:cubicBezTo>
                      <a:cubicBezTo>
                        <a:pt x="17346" y="29058"/>
                        <a:pt x="18679" y="31915"/>
                        <a:pt x="21918" y="31725"/>
                      </a:cubicBezTo>
                      <a:cubicBezTo>
                        <a:pt x="22585" y="31725"/>
                        <a:pt x="23156" y="31439"/>
                        <a:pt x="23442" y="30677"/>
                      </a:cubicBezTo>
                      <a:cubicBezTo>
                        <a:pt x="24871" y="26010"/>
                        <a:pt x="18584" y="22200"/>
                        <a:pt x="15631" y="19342"/>
                      </a:cubicBezTo>
                      <a:cubicBezTo>
                        <a:pt x="10107" y="14104"/>
                        <a:pt x="4678" y="8579"/>
                        <a:pt x="2773" y="959"/>
                      </a:cubicBezTo>
                      <a:cubicBezTo>
                        <a:pt x="2296" y="-660"/>
                        <a:pt x="-180" y="-89"/>
                        <a:pt x="10" y="1626"/>
                      </a:cubicBezTo>
                      <a:lnTo>
                        <a:pt x="10" y="162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6" name="Freeform: Shape 724">
                  <a:extLst>
                    <a:ext uri="{FF2B5EF4-FFF2-40B4-BE49-F238E27FC236}">
                      <a16:creationId xmlns:a16="http://schemas.microsoft.com/office/drawing/2014/main" id="{0A4B7CFE-3777-437D-B5A4-8F8BAD3EA93E}"/>
                    </a:ext>
                  </a:extLst>
                </p:cNvPr>
                <p:cNvSpPr/>
                <p:nvPr/>
              </p:nvSpPr>
              <p:spPr>
                <a:xfrm>
                  <a:off x="5999859" y="3157812"/>
                  <a:ext cx="6038" cy="12657"/>
                </a:xfrm>
                <a:custGeom>
                  <a:avLst/>
                  <a:gdLst>
                    <a:gd name="connsiteX0" fmla="*/ 128 w 6038"/>
                    <a:gd name="connsiteY0" fmla="*/ 2678 h 12657"/>
                    <a:gd name="connsiteX1" fmla="*/ 3557 w 6038"/>
                    <a:gd name="connsiteY1" fmla="*/ 12203 h 12657"/>
                    <a:gd name="connsiteX2" fmla="*/ 5938 w 6038"/>
                    <a:gd name="connsiteY2" fmla="*/ 11346 h 12657"/>
                    <a:gd name="connsiteX3" fmla="*/ 4700 w 6038"/>
                    <a:gd name="connsiteY3" fmla="*/ 1725 h 12657"/>
                    <a:gd name="connsiteX4" fmla="*/ 128 w 6038"/>
                    <a:gd name="connsiteY4" fmla="*/ 2678 h 12657"/>
                    <a:gd name="connsiteX5" fmla="*/ 128 w 6038"/>
                    <a:gd name="connsiteY5" fmla="*/ 2678 h 12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038" h="12657">
                      <a:moveTo>
                        <a:pt x="128" y="2678"/>
                      </a:moveTo>
                      <a:cubicBezTo>
                        <a:pt x="1175" y="5916"/>
                        <a:pt x="1366" y="9441"/>
                        <a:pt x="3557" y="12203"/>
                      </a:cubicBezTo>
                      <a:cubicBezTo>
                        <a:pt x="4319" y="13155"/>
                        <a:pt x="5843" y="12489"/>
                        <a:pt x="5938" y="11346"/>
                      </a:cubicBezTo>
                      <a:cubicBezTo>
                        <a:pt x="6319" y="8107"/>
                        <a:pt x="5557" y="4869"/>
                        <a:pt x="4700" y="1725"/>
                      </a:cubicBezTo>
                      <a:cubicBezTo>
                        <a:pt x="3842" y="-1132"/>
                        <a:pt x="-825" y="-180"/>
                        <a:pt x="128" y="2678"/>
                      </a:cubicBezTo>
                      <a:lnTo>
                        <a:pt x="128" y="26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" name="Freeform: Shape 725">
                  <a:extLst>
                    <a:ext uri="{FF2B5EF4-FFF2-40B4-BE49-F238E27FC236}">
                      <a16:creationId xmlns:a16="http://schemas.microsoft.com/office/drawing/2014/main" id="{749DDC5D-C620-47E1-8C5E-50913390A6C5}"/>
                    </a:ext>
                  </a:extLst>
                </p:cNvPr>
                <p:cNvSpPr/>
                <p:nvPr/>
              </p:nvSpPr>
              <p:spPr>
                <a:xfrm>
                  <a:off x="6047871" y="3099123"/>
                  <a:ext cx="9521" cy="22816"/>
                </a:xfrm>
                <a:custGeom>
                  <a:avLst/>
                  <a:gdLst>
                    <a:gd name="connsiteX0" fmla="*/ 4980 w 9521"/>
                    <a:gd name="connsiteY0" fmla="*/ 502 h 22816"/>
                    <a:gd name="connsiteX1" fmla="*/ 1741 w 9521"/>
                    <a:gd name="connsiteY1" fmla="*/ 22124 h 22816"/>
                    <a:gd name="connsiteX2" fmla="*/ 3837 w 9521"/>
                    <a:gd name="connsiteY2" fmla="*/ 22219 h 22816"/>
                    <a:gd name="connsiteX3" fmla="*/ 8504 w 9521"/>
                    <a:gd name="connsiteY3" fmla="*/ 4407 h 22816"/>
                    <a:gd name="connsiteX4" fmla="*/ 4980 w 9521"/>
                    <a:gd name="connsiteY4" fmla="*/ 502 h 22816"/>
                    <a:gd name="connsiteX5" fmla="*/ 4980 w 9521"/>
                    <a:gd name="connsiteY5" fmla="*/ 502 h 22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21" h="22816">
                      <a:moveTo>
                        <a:pt x="4980" y="502"/>
                      </a:moveTo>
                      <a:cubicBezTo>
                        <a:pt x="-735" y="4503"/>
                        <a:pt x="-1116" y="16409"/>
                        <a:pt x="1741" y="22124"/>
                      </a:cubicBezTo>
                      <a:cubicBezTo>
                        <a:pt x="2122" y="22981"/>
                        <a:pt x="3361" y="23076"/>
                        <a:pt x="3837" y="22219"/>
                      </a:cubicBezTo>
                      <a:cubicBezTo>
                        <a:pt x="6885" y="17171"/>
                        <a:pt x="3265" y="8027"/>
                        <a:pt x="8504" y="4407"/>
                      </a:cubicBezTo>
                      <a:cubicBezTo>
                        <a:pt x="11266" y="2598"/>
                        <a:pt x="7837" y="-1403"/>
                        <a:pt x="4980" y="502"/>
                      </a:cubicBezTo>
                      <a:lnTo>
                        <a:pt x="4980" y="50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" name="Freeform: Shape 726">
                  <a:extLst>
                    <a:ext uri="{FF2B5EF4-FFF2-40B4-BE49-F238E27FC236}">
                      <a16:creationId xmlns:a16="http://schemas.microsoft.com/office/drawing/2014/main" id="{E7F9EB66-AC8F-416E-998A-30599A7CEFCF}"/>
                    </a:ext>
                  </a:extLst>
                </p:cNvPr>
                <p:cNvSpPr/>
                <p:nvPr/>
              </p:nvSpPr>
              <p:spPr>
                <a:xfrm>
                  <a:off x="6012528" y="3120791"/>
                  <a:ext cx="22997" cy="31386"/>
                </a:xfrm>
                <a:custGeom>
                  <a:avLst/>
                  <a:gdLst>
                    <a:gd name="connsiteX0" fmla="*/ 32 w 22997"/>
                    <a:gd name="connsiteY0" fmla="*/ 1218 h 31386"/>
                    <a:gd name="connsiteX1" fmla="*/ 8414 w 22997"/>
                    <a:gd name="connsiteY1" fmla="*/ 20935 h 31386"/>
                    <a:gd name="connsiteX2" fmla="*/ 21939 w 22997"/>
                    <a:gd name="connsiteY2" fmla="*/ 31317 h 31386"/>
                    <a:gd name="connsiteX3" fmla="*/ 22892 w 22997"/>
                    <a:gd name="connsiteY3" fmla="*/ 29412 h 31386"/>
                    <a:gd name="connsiteX4" fmla="*/ 20130 w 22997"/>
                    <a:gd name="connsiteY4" fmla="*/ 26078 h 31386"/>
                    <a:gd name="connsiteX5" fmla="*/ 12795 w 22997"/>
                    <a:gd name="connsiteY5" fmla="*/ 18077 h 31386"/>
                    <a:gd name="connsiteX6" fmla="*/ 2032 w 22997"/>
                    <a:gd name="connsiteY6" fmla="*/ 551 h 31386"/>
                    <a:gd name="connsiteX7" fmla="*/ 32 w 22997"/>
                    <a:gd name="connsiteY7" fmla="*/ 1218 h 31386"/>
                    <a:gd name="connsiteX8" fmla="*/ 32 w 22997"/>
                    <a:gd name="connsiteY8" fmla="*/ 1218 h 31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997" h="31386">
                      <a:moveTo>
                        <a:pt x="32" y="1218"/>
                      </a:moveTo>
                      <a:cubicBezTo>
                        <a:pt x="1651" y="8362"/>
                        <a:pt x="4318" y="14839"/>
                        <a:pt x="8414" y="20935"/>
                      </a:cubicBezTo>
                      <a:cubicBezTo>
                        <a:pt x="10986" y="24935"/>
                        <a:pt x="16605" y="32174"/>
                        <a:pt x="21939" y="31317"/>
                      </a:cubicBezTo>
                      <a:cubicBezTo>
                        <a:pt x="22892" y="31126"/>
                        <a:pt x="23178" y="30174"/>
                        <a:pt x="22892" y="29412"/>
                      </a:cubicBezTo>
                      <a:cubicBezTo>
                        <a:pt x="22225" y="27507"/>
                        <a:pt x="21749" y="27316"/>
                        <a:pt x="20130" y="26078"/>
                      </a:cubicBezTo>
                      <a:cubicBezTo>
                        <a:pt x="17177" y="23983"/>
                        <a:pt x="14891" y="20935"/>
                        <a:pt x="12795" y="18077"/>
                      </a:cubicBezTo>
                      <a:cubicBezTo>
                        <a:pt x="8700" y="12553"/>
                        <a:pt x="4890" y="6838"/>
                        <a:pt x="2032" y="551"/>
                      </a:cubicBezTo>
                      <a:cubicBezTo>
                        <a:pt x="1461" y="-497"/>
                        <a:pt x="-254" y="75"/>
                        <a:pt x="32" y="1218"/>
                      </a:cubicBezTo>
                      <a:lnTo>
                        <a:pt x="32" y="121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" name="Freeform: Shape 727">
                  <a:extLst>
                    <a:ext uri="{FF2B5EF4-FFF2-40B4-BE49-F238E27FC236}">
                      <a16:creationId xmlns:a16="http://schemas.microsoft.com/office/drawing/2014/main" id="{F7F5CFF0-7DA1-4146-8D26-721747456A8D}"/>
                    </a:ext>
                  </a:extLst>
                </p:cNvPr>
                <p:cNvSpPr/>
                <p:nvPr/>
              </p:nvSpPr>
              <p:spPr>
                <a:xfrm>
                  <a:off x="6074584" y="3084927"/>
                  <a:ext cx="9132" cy="22110"/>
                </a:xfrm>
                <a:custGeom>
                  <a:avLst/>
                  <a:gdLst>
                    <a:gd name="connsiteX0" fmla="*/ 6651 w 9132"/>
                    <a:gd name="connsiteY0" fmla="*/ 410 h 22110"/>
                    <a:gd name="connsiteX1" fmla="*/ 1317 w 9132"/>
                    <a:gd name="connsiteY1" fmla="*/ 10030 h 22110"/>
                    <a:gd name="connsiteX2" fmla="*/ 1508 w 9132"/>
                    <a:gd name="connsiteY2" fmla="*/ 21460 h 22110"/>
                    <a:gd name="connsiteX3" fmla="*/ 3794 w 9132"/>
                    <a:gd name="connsiteY3" fmla="*/ 21937 h 22110"/>
                    <a:gd name="connsiteX4" fmla="*/ 7032 w 9132"/>
                    <a:gd name="connsiteY4" fmla="*/ 14317 h 22110"/>
                    <a:gd name="connsiteX5" fmla="*/ 8937 w 9132"/>
                    <a:gd name="connsiteY5" fmla="*/ 2601 h 22110"/>
                    <a:gd name="connsiteX6" fmla="*/ 6651 w 9132"/>
                    <a:gd name="connsiteY6" fmla="*/ 410 h 22110"/>
                    <a:gd name="connsiteX7" fmla="*/ 6651 w 9132"/>
                    <a:gd name="connsiteY7" fmla="*/ 410 h 22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132" h="22110">
                      <a:moveTo>
                        <a:pt x="6651" y="410"/>
                      </a:moveTo>
                      <a:cubicBezTo>
                        <a:pt x="3889" y="2982"/>
                        <a:pt x="2270" y="6411"/>
                        <a:pt x="1317" y="10030"/>
                      </a:cubicBezTo>
                      <a:cubicBezTo>
                        <a:pt x="460" y="13174"/>
                        <a:pt x="-1255" y="18698"/>
                        <a:pt x="1508" y="21460"/>
                      </a:cubicBezTo>
                      <a:cubicBezTo>
                        <a:pt x="2079" y="22032"/>
                        <a:pt x="3032" y="22318"/>
                        <a:pt x="3794" y="21937"/>
                      </a:cubicBezTo>
                      <a:cubicBezTo>
                        <a:pt x="6461" y="20508"/>
                        <a:pt x="6842" y="16984"/>
                        <a:pt x="7032" y="14317"/>
                      </a:cubicBezTo>
                      <a:cubicBezTo>
                        <a:pt x="7318" y="10602"/>
                        <a:pt x="7318" y="5935"/>
                        <a:pt x="8937" y="2601"/>
                      </a:cubicBezTo>
                      <a:cubicBezTo>
                        <a:pt x="9699" y="982"/>
                        <a:pt x="8080" y="-828"/>
                        <a:pt x="6651" y="410"/>
                      </a:cubicBezTo>
                      <a:lnTo>
                        <a:pt x="6651" y="4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" name="Freeform: Shape 728">
                  <a:extLst>
                    <a:ext uri="{FF2B5EF4-FFF2-40B4-BE49-F238E27FC236}">
                      <a16:creationId xmlns:a16="http://schemas.microsoft.com/office/drawing/2014/main" id="{C04674BF-0206-48EF-858C-A9CE3730ECD2}"/>
                    </a:ext>
                  </a:extLst>
                </p:cNvPr>
                <p:cNvSpPr/>
                <p:nvPr/>
              </p:nvSpPr>
              <p:spPr>
                <a:xfrm>
                  <a:off x="6098197" y="3077897"/>
                  <a:ext cx="15127" cy="14383"/>
                </a:xfrm>
                <a:custGeom>
                  <a:avLst/>
                  <a:gdLst>
                    <a:gd name="connsiteX0" fmla="*/ 14662 w 15127"/>
                    <a:gd name="connsiteY0" fmla="*/ 11 h 14383"/>
                    <a:gd name="connsiteX1" fmla="*/ 88 w 15127"/>
                    <a:gd name="connsiteY1" fmla="*/ 13441 h 14383"/>
                    <a:gd name="connsiteX2" fmla="*/ 1041 w 15127"/>
                    <a:gd name="connsiteY2" fmla="*/ 14108 h 14383"/>
                    <a:gd name="connsiteX3" fmla="*/ 14947 w 15127"/>
                    <a:gd name="connsiteY3" fmla="*/ 677 h 14383"/>
                    <a:gd name="connsiteX4" fmla="*/ 14662 w 15127"/>
                    <a:gd name="connsiteY4" fmla="*/ 11 h 14383"/>
                    <a:gd name="connsiteX5" fmla="*/ 14662 w 15127"/>
                    <a:gd name="connsiteY5" fmla="*/ 11 h 14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27" h="14383">
                      <a:moveTo>
                        <a:pt x="14662" y="11"/>
                      </a:moveTo>
                      <a:cubicBezTo>
                        <a:pt x="8661" y="2297"/>
                        <a:pt x="2946" y="7726"/>
                        <a:pt x="88" y="13441"/>
                      </a:cubicBezTo>
                      <a:cubicBezTo>
                        <a:pt x="-293" y="14108"/>
                        <a:pt x="660" y="14774"/>
                        <a:pt x="1041" y="14108"/>
                      </a:cubicBezTo>
                      <a:cubicBezTo>
                        <a:pt x="4660" y="9059"/>
                        <a:pt x="9232" y="3535"/>
                        <a:pt x="14947" y="677"/>
                      </a:cubicBezTo>
                      <a:cubicBezTo>
                        <a:pt x="15328" y="487"/>
                        <a:pt x="15043" y="-85"/>
                        <a:pt x="14662" y="11"/>
                      </a:cubicBezTo>
                      <a:lnTo>
                        <a:pt x="14662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" name="Freeform: Shape 729">
                  <a:extLst>
                    <a:ext uri="{FF2B5EF4-FFF2-40B4-BE49-F238E27FC236}">
                      <a16:creationId xmlns:a16="http://schemas.microsoft.com/office/drawing/2014/main" id="{3E6A209E-3C8E-416D-A3E0-7F65F33BE86D}"/>
                    </a:ext>
                  </a:extLst>
                </p:cNvPr>
                <p:cNvSpPr/>
                <p:nvPr/>
              </p:nvSpPr>
              <p:spPr>
                <a:xfrm>
                  <a:off x="6105045" y="3089708"/>
                  <a:ext cx="16467" cy="8957"/>
                </a:xfrm>
                <a:custGeom>
                  <a:avLst/>
                  <a:gdLst>
                    <a:gd name="connsiteX0" fmla="*/ 15147 w 16467"/>
                    <a:gd name="connsiteY0" fmla="*/ 11 h 8957"/>
                    <a:gd name="connsiteX1" fmla="*/ 193 w 16467"/>
                    <a:gd name="connsiteY1" fmla="*/ 7822 h 8957"/>
                    <a:gd name="connsiteX2" fmla="*/ 860 w 16467"/>
                    <a:gd name="connsiteY2" fmla="*/ 8870 h 8957"/>
                    <a:gd name="connsiteX3" fmla="*/ 15528 w 16467"/>
                    <a:gd name="connsiteY3" fmla="*/ 2202 h 8957"/>
                    <a:gd name="connsiteX4" fmla="*/ 15147 w 16467"/>
                    <a:gd name="connsiteY4" fmla="*/ 11 h 8957"/>
                    <a:gd name="connsiteX5" fmla="*/ 15147 w 16467"/>
                    <a:gd name="connsiteY5" fmla="*/ 11 h 8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467" h="8957">
                      <a:moveTo>
                        <a:pt x="15147" y="11"/>
                      </a:moveTo>
                      <a:cubicBezTo>
                        <a:pt x="9146" y="678"/>
                        <a:pt x="4384" y="3726"/>
                        <a:pt x="193" y="7822"/>
                      </a:cubicBezTo>
                      <a:cubicBezTo>
                        <a:pt x="-284" y="8298"/>
                        <a:pt x="193" y="9251"/>
                        <a:pt x="860" y="8870"/>
                      </a:cubicBezTo>
                      <a:cubicBezTo>
                        <a:pt x="5622" y="6203"/>
                        <a:pt x="10004" y="2964"/>
                        <a:pt x="15528" y="2202"/>
                      </a:cubicBezTo>
                      <a:cubicBezTo>
                        <a:pt x="17052" y="2107"/>
                        <a:pt x="16576" y="-179"/>
                        <a:pt x="15147" y="11"/>
                      </a:cubicBezTo>
                      <a:lnTo>
                        <a:pt x="15147" y="1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" name="Freeform: Shape 730">
                  <a:extLst>
                    <a:ext uri="{FF2B5EF4-FFF2-40B4-BE49-F238E27FC236}">
                      <a16:creationId xmlns:a16="http://schemas.microsoft.com/office/drawing/2014/main" id="{2B3C10BA-A196-4FCF-A133-B912F3A44B6C}"/>
                    </a:ext>
                  </a:extLst>
                </p:cNvPr>
                <p:cNvSpPr/>
                <p:nvPr/>
              </p:nvSpPr>
              <p:spPr>
                <a:xfrm>
                  <a:off x="5971118" y="3222316"/>
                  <a:ext cx="29634" cy="26671"/>
                </a:xfrm>
                <a:custGeom>
                  <a:avLst/>
                  <a:gdLst>
                    <a:gd name="connsiteX0" fmla="*/ 29536 w 29634"/>
                    <a:gd name="connsiteY0" fmla="*/ 25899 h 26671"/>
                    <a:gd name="connsiteX1" fmla="*/ 15439 w 29634"/>
                    <a:gd name="connsiteY1" fmla="*/ 14374 h 26671"/>
                    <a:gd name="connsiteX2" fmla="*/ 2390 w 29634"/>
                    <a:gd name="connsiteY2" fmla="*/ 277 h 26671"/>
                    <a:gd name="connsiteX3" fmla="*/ 199 w 29634"/>
                    <a:gd name="connsiteY3" fmla="*/ 1420 h 26671"/>
                    <a:gd name="connsiteX4" fmla="*/ 28965 w 29634"/>
                    <a:gd name="connsiteY4" fmla="*/ 26661 h 26671"/>
                    <a:gd name="connsiteX5" fmla="*/ 29536 w 29634"/>
                    <a:gd name="connsiteY5" fmla="*/ 25899 h 26671"/>
                    <a:gd name="connsiteX6" fmla="*/ 29536 w 29634"/>
                    <a:gd name="connsiteY6" fmla="*/ 25899 h 2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634" h="26671">
                      <a:moveTo>
                        <a:pt x="29536" y="25899"/>
                      </a:moveTo>
                      <a:cubicBezTo>
                        <a:pt x="25726" y="21137"/>
                        <a:pt x="20487" y="17803"/>
                        <a:pt x="15439" y="14374"/>
                      </a:cubicBezTo>
                      <a:cubicBezTo>
                        <a:pt x="9819" y="10469"/>
                        <a:pt x="7438" y="4468"/>
                        <a:pt x="2390" y="277"/>
                      </a:cubicBezTo>
                      <a:cubicBezTo>
                        <a:pt x="1437" y="-485"/>
                        <a:pt x="390" y="467"/>
                        <a:pt x="199" y="1420"/>
                      </a:cubicBezTo>
                      <a:cubicBezTo>
                        <a:pt x="-2277" y="15041"/>
                        <a:pt x="18963" y="23613"/>
                        <a:pt x="28965" y="26661"/>
                      </a:cubicBezTo>
                      <a:cubicBezTo>
                        <a:pt x="29441" y="26756"/>
                        <a:pt x="29822" y="26185"/>
                        <a:pt x="29536" y="25899"/>
                      </a:cubicBezTo>
                      <a:lnTo>
                        <a:pt x="29536" y="2589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3" name="Freeform: Shape 731">
                  <a:extLst>
                    <a:ext uri="{FF2B5EF4-FFF2-40B4-BE49-F238E27FC236}">
                      <a16:creationId xmlns:a16="http://schemas.microsoft.com/office/drawing/2014/main" id="{8A9775D8-86BA-4C3E-9074-45BE943CAD4B}"/>
                    </a:ext>
                  </a:extLst>
                </p:cNvPr>
                <p:cNvSpPr/>
                <p:nvPr/>
              </p:nvSpPr>
              <p:spPr>
                <a:xfrm>
                  <a:off x="6008719" y="3164286"/>
                  <a:ext cx="24515" cy="104369"/>
                </a:xfrm>
                <a:custGeom>
                  <a:avLst/>
                  <a:gdLst>
                    <a:gd name="connsiteX0" fmla="*/ 22986 w 24515"/>
                    <a:gd name="connsiteY0" fmla="*/ 395 h 104369"/>
                    <a:gd name="connsiteX1" fmla="*/ 3365 w 24515"/>
                    <a:gd name="connsiteY1" fmla="*/ 44210 h 104369"/>
                    <a:gd name="connsiteX2" fmla="*/ 126 w 24515"/>
                    <a:gd name="connsiteY2" fmla="*/ 99931 h 104369"/>
                    <a:gd name="connsiteX3" fmla="*/ 6318 w 24515"/>
                    <a:gd name="connsiteY3" fmla="*/ 102979 h 104369"/>
                    <a:gd name="connsiteX4" fmla="*/ 11175 w 24515"/>
                    <a:gd name="connsiteY4" fmla="*/ 70403 h 104369"/>
                    <a:gd name="connsiteX5" fmla="*/ 24415 w 24515"/>
                    <a:gd name="connsiteY5" fmla="*/ 1347 h 104369"/>
                    <a:gd name="connsiteX6" fmla="*/ 22986 w 24515"/>
                    <a:gd name="connsiteY6" fmla="*/ 395 h 104369"/>
                    <a:gd name="connsiteX7" fmla="*/ 22986 w 24515"/>
                    <a:gd name="connsiteY7" fmla="*/ 395 h 104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515" h="104369">
                      <a:moveTo>
                        <a:pt x="22986" y="395"/>
                      </a:moveTo>
                      <a:cubicBezTo>
                        <a:pt x="13080" y="14301"/>
                        <a:pt x="6508" y="27350"/>
                        <a:pt x="3365" y="44210"/>
                      </a:cubicBezTo>
                      <a:cubicBezTo>
                        <a:pt x="-64" y="62688"/>
                        <a:pt x="4794" y="81262"/>
                        <a:pt x="126" y="99931"/>
                      </a:cubicBezTo>
                      <a:cubicBezTo>
                        <a:pt x="-826" y="103836"/>
                        <a:pt x="3841" y="105932"/>
                        <a:pt x="6318" y="102979"/>
                      </a:cubicBezTo>
                      <a:cubicBezTo>
                        <a:pt x="13366" y="94597"/>
                        <a:pt x="12795" y="80881"/>
                        <a:pt x="11175" y="70403"/>
                      </a:cubicBezTo>
                      <a:cubicBezTo>
                        <a:pt x="7556" y="45829"/>
                        <a:pt x="12509" y="23159"/>
                        <a:pt x="24415" y="1347"/>
                      </a:cubicBezTo>
                      <a:cubicBezTo>
                        <a:pt x="24891" y="395"/>
                        <a:pt x="23558" y="-558"/>
                        <a:pt x="22986" y="395"/>
                      </a:cubicBezTo>
                      <a:lnTo>
                        <a:pt x="22986" y="395"/>
                      </a:lnTo>
                      <a:close/>
                    </a:path>
                  </a:pathLst>
                </a:custGeom>
                <a:solidFill>
                  <a:srgbClr val="47A52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44" name="Graphic 293">
              <a:extLst>
                <a:ext uri="{FF2B5EF4-FFF2-40B4-BE49-F238E27FC236}">
                  <a16:creationId xmlns:a16="http://schemas.microsoft.com/office/drawing/2014/main" id="{F60923FD-866B-480B-9C12-5DFF49CA5FBC}"/>
                </a:ext>
              </a:extLst>
            </p:cNvPr>
            <p:cNvGrpSpPr/>
            <p:nvPr/>
          </p:nvGrpSpPr>
          <p:grpSpPr>
            <a:xfrm>
              <a:off x="5779138" y="3065713"/>
              <a:ext cx="268458" cy="329735"/>
              <a:chOff x="5779138" y="3065713"/>
              <a:chExt cx="268458" cy="329735"/>
            </a:xfrm>
          </p:grpSpPr>
          <p:sp>
            <p:nvSpPr>
              <p:cNvPr id="60" name="Freeform: Shape 678">
                <a:extLst>
                  <a:ext uri="{FF2B5EF4-FFF2-40B4-BE49-F238E27FC236}">
                    <a16:creationId xmlns:a16="http://schemas.microsoft.com/office/drawing/2014/main" id="{6642B7C0-05CA-47B5-B13A-2341BA0F1E82}"/>
                  </a:ext>
                </a:extLst>
              </p:cNvPr>
              <p:cNvSpPr/>
              <p:nvPr/>
            </p:nvSpPr>
            <p:spPr>
              <a:xfrm>
                <a:off x="5792723" y="3069621"/>
                <a:ext cx="246316" cy="319537"/>
              </a:xfrm>
              <a:custGeom>
                <a:avLst/>
                <a:gdLst>
                  <a:gd name="connsiteX0" fmla="*/ 29909 w 246316"/>
                  <a:gd name="connsiteY0" fmla="*/ 41434 h 319537"/>
                  <a:gd name="connsiteX1" fmla="*/ 9239 w 246316"/>
                  <a:gd name="connsiteY1" fmla="*/ 21812 h 319537"/>
                  <a:gd name="connsiteX2" fmla="*/ 46673 w 246316"/>
                  <a:gd name="connsiteY2" fmla="*/ 33814 h 319537"/>
                  <a:gd name="connsiteX3" fmla="*/ 52864 w 246316"/>
                  <a:gd name="connsiteY3" fmla="*/ 0 h 319537"/>
                  <a:gd name="connsiteX4" fmla="*/ 76010 w 246316"/>
                  <a:gd name="connsiteY4" fmla="*/ 40195 h 319537"/>
                  <a:gd name="connsiteX5" fmla="*/ 78486 w 246316"/>
                  <a:gd name="connsiteY5" fmla="*/ 23527 h 319537"/>
                  <a:gd name="connsiteX6" fmla="*/ 88487 w 246316"/>
                  <a:gd name="connsiteY6" fmla="*/ 34195 h 319537"/>
                  <a:gd name="connsiteX7" fmla="*/ 99251 w 246316"/>
                  <a:gd name="connsiteY7" fmla="*/ 18669 h 319537"/>
                  <a:gd name="connsiteX8" fmla="*/ 112109 w 246316"/>
                  <a:gd name="connsiteY8" fmla="*/ 37338 h 319537"/>
                  <a:gd name="connsiteX9" fmla="*/ 116586 w 246316"/>
                  <a:gd name="connsiteY9" fmla="*/ 42386 h 319537"/>
                  <a:gd name="connsiteX10" fmla="*/ 127635 w 246316"/>
                  <a:gd name="connsiteY10" fmla="*/ 45815 h 319537"/>
                  <a:gd name="connsiteX11" fmla="*/ 133064 w 246316"/>
                  <a:gd name="connsiteY11" fmla="*/ 54483 h 319537"/>
                  <a:gd name="connsiteX12" fmla="*/ 141637 w 246316"/>
                  <a:gd name="connsiteY12" fmla="*/ 20479 h 319537"/>
                  <a:gd name="connsiteX13" fmla="*/ 150781 w 246316"/>
                  <a:gd name="connsiteY13" fmla="*/ 53721 h 319537"/>
                  <a:gd name="connsiteX14" fmla="*/ 155258 w 246316"/>
                  <a:gd name="connsiteY14" fmla="*/ 46387 h 319537"/>
                  <a:gd name="connsiteX15" fmla="*/ 164973 w 246316"/>
                  <a:gd name="connsiteY15" fmla="*/ 60674 h 319537"/>
                  <a:gd name="connsiteX16" fmla="*/ 177927 w 246316"/>
                  <a:gd name="connsiteY16" fmla="*/ 57722 h 319537"/>
                  <a:gd name="connsiteX17" fmla="*/ 181261 w 246316"/>
                  <a:gd name="connsiteY17" fmla="*/ 70580 h 319537"/>
                  <a:gd name="connsiteX18" fmla="*/ 204883 w 246316"/>
                  <a:gd name="connsiteY18" fmla="*/ 77724 h 319537"/>
                  <a:gd name="connsiteX19" fmla="*/ 190405 w 246316"/>
                  <a:gd name="connsiteY19" fmla="*/ 92297 h 319537"/>
                  <a:gd name="connsiteX20" fmla="*/ 189833 w 246316"/>
                  <a:gd name="connsiteY20" fmla="*/ 100298 h 319537"/>
                  <a:gd name="connsiteX21" fmla="*/ 195739 w 246316"/>
                  <a:gd name="connsiteY21" fmla="*/ 126683 h 319537"/>
                  <a:gd name="connsiteX22" fmla="*/ 203930 w 246316"/>
                  <a:gd name="connsiteY22" fmla="*/ 106013 h 319537"/>
                  <a:gd name="connsiteX23" fmla="*/ 201359 w 246316"/>
                  <a:gd name="connsiteY23" fmla="*/ 156972 h 319537"/>
                  <a:gd name="connsiteX24" fmla="*/ 222028 w 246316"/>
                  <a:gd name="connsiteY24" fmla="*/ 140970 h 319537"/>
                  <a:gd name="connsiteX25" fmla="*/ 216313 w 246316"/>
                  <a:gd name="connsiteY25" fmla="*/ 162497 h 319537"/>
                  <a:gd name="connsiteX26" fmla="*/ 216027 w 246316"/>
                  <a:gd name="connsiteY26" fmla="*/ 172498 h 319537"/>
                  <a:gd name="connsiteX27" fmla="*/ 246317 w 246316"/>
                  <a:gd name="connsiteY27" fmla="*/ 180403 h 319537"/>
                  <a:gd name="connsiteX28" fmla="*/ 226886 w 246316"/>
                  <a:gd name="connsiteY28" fmla="*/ 210407 h 319537"/>
                  <a:gd name="connsiteX29" fmla="*/ 201644 w 246316"/>
                  <a:gd name="connsiteY29" fmla="*/ 235268 h 319537"/>
                  <a:gd name="connsiteX30" fmla="*/ 203835 w 246316"/>
                  <a:gd name="connsiteY30" fmla="*/ 277940 h 319537"/>
                  <a:gd name="connsiteX31" fmla="*/ 198882 w 246316"/>
                  <a:gd name="connsiteY31" fmla="*/ 309563 h 319537"/>
                  <a:gd name="connsiteX32" fmla="*/ 194215 w 246316"/>
                  <a:gd name="connsiteY32" fmla="*/ 318897 h 319537"/>
                  <a:gd name="connsiteX33" fmla="*/ 183261 w 246316"/>
                  <a:gd name="connsiteY33" fmla="*/ 310896 h 319537"/>
                  <a:gd name="connsiteX34" fmla="*/ 187071 w 246316"/>
                  <a:gd name="connsiteY34" fmla="*/ 295466 h 319537"/>
                  <a:gd name="connsiteX35" fmla="*/ 176308 w 246316"/>
                  <a:gd name="connsiteY35" fmla="*/ 248412 h 319537"/>
                  <a:gd name="connsiteX36" fmla="*/ 112490 w 246316"/>
                  <a:gd name="connsiteY36" fmla="*/ 260604 h 319537"/>
                  <a:gd name="connsiteX37" fmla="*/ 129921 w 246316"/>
                  <a:gd name="connsiteY37" fmla="*/ 248984 h 319537"/>
                  <a:gd name="connsiteX38" fmla="*/ 78200 w 246316"/>
                  <a:gd name="connsiteY38" fmla="*/ 240983 h 319537"/>
                  <a:gd name="connsiteX39" fmla="*/ 120206 w 246316"/>
                  <a:gd name="connsiteY39" fmla="*/ 230600 h 319537"/>
                  <a:gd name="connsiteX40" fmla="*/ 90202 w 246316"/>
                  <a:gd name="connsiteY40" fmla="*/ 214313 h 319537"/>
                  <a:gd name="connsiteX41" fmla="*/ 94774 w 246316"/>
                  <a:gd name="connsiteY41" fmla="*/ 171736 h 319537"/>
                  <a:gd name="connsiteX42" fmla="*/ 85820 w 246316"/>
                  <a:gd name="connsiteY42" fmla="*/ 153448 h 319537"/>
                  <a:gd name="connsiteX43" fmla="*/ 68485 w 246316"/>
                  <a:gd name="connsiteY43" fmla="*/ 125349 h 319537"/>
                  <a:gd name="connsiteX44" fmla="*/ 83439 w 246316"/>
                  <a:gd name="connsiteY44" fmla="*/ 124301 h 319537"/>
                  <a:gd name="connsiteX45" fmla="*/ 24860 w 246316"/>
                  <a:gd name="connsiteY45" fmla="*/ 63341 h 319537"/>
                  <a:gd name="connsiteX46" fmla="*/ 32766 w 246316"/>
                  <a:gd name="connsiteY46" fmla="*/ 54769 h 319537"/>
                  <a:gd name="connsiteX47" fmla="*/ 0 w 246316"/>
                  <a:gd name="connsiteY47" fmla="*/ 51911 h 319537"/>
                  <a:gd name="connsiteX48" fmla="*/ 29909 w 246316"/>
                  <a:gd name="connsiteY48" fmla="*/ 41434 h 319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46316" h="319537">
                    <a:moveTo>
                      <a:pt x="29909" y="41434"/>
                    </a:moveTo>
                    <a:cubicBezTo>
                      <a:pt x="25051" y="33147"/>
                      <a:pt x="17812" y="26289"/>
                      <a:pt x="9239" y="21812"/>
                    </a:cubicBezTo>
                    <a:cubicBezTo>
                      <a:pt x="22574" y="21908"/>
                      <a:pt x="35719" y="26194"/>
                      <a:pt x="46673" y="33814"/>
                    </a:cubicBezTo>
                    <a:cubicBezTo>
                      <a:pt x="44482" y="22289"/>
                      <a:pt x="46673" y="10001"/>
                      <a:pt x="52864" y="0"/>
                    </a:cubicBezTo>
                    <a:cubicBezTo>
                      <a:pt x="66389" y="8287"/>
                      <a:pt x="71628" y="24955"/>
                      <a:pt x="76010" y="40195"/>
                    </a:cubicBezTo>
                    <a:cubicBezTo>
                      <a:pt x="76867" y="34671"/>
                      <a:pt x="77629" y="29051"/>
                      <a:pt x="78486" y="23527"/>
                    </a:cubicBezTo>
                    <a:cubicBezTo>
                      <a:pt x="82296" y="26575"/>
                      <a:pt x="85725" y="30194"/>
                      <a:pt x="88487" y="34195"/>
                    </a:cubicBezTo>
                    <a:cubicBezTo>
                      <a:pt x="93059" y="29813"/>
                      <a:pt x="96679" y="24479"/>
                      <a:pt x="99251" y="18669"/>
                    </a:cubicBezTo>
                    <a:cubicBezTo>
                      <a:pt x="103537" y="24860"/>
                      <a:pt x="107823" y="31147"/>
                      <a:pt x="112109" y="37338"/>
                    </a:cubicBezTo>
                    <a:cubicBezTo>
                      <a:pt x="113348" y="39243"/>
                      <a:pt x="114681" y="41148"/>
                      <a:pt x="116586" y="42386"/>
                    </a:cubicBezTo>
                    <a:cubicBezTo>
                      <a:pt x="119825" y="44577"/>
                      <a:pt x="124016" y="44577"/>
                      <a:pt x="127635" y="45815"/>
                    </a:cubicBezTo>
                    <a:cubicBezTo>
                      <a:pt x="131350" y="47054"/>
                      <a:pt x="134779" y="51054"/>
                      <a:pt x="133064" y="54483"/>
                    </a:cubicBezTo>
                    <a:cubicBezTo>
                      <a:pt x="135922" y="43148"/>
                      <a:pt x="138779" y="31814"/>
                      <a:pt x="141637" y="20479"/>
                    </a:cubicBezTo>
                    <a:cubicBezTo>
                      <a:pt x="147542" y="30480"/>
                      <a:pt x="150781" y="42101"/>
                      <a:pt x="150781" y="53721"/>
                    </a:cubicBezTo>
                    <a:cubicBezTo>
                      <a:pt x="152305" y="51245"/>
                      <a:pt x="153734" y="48863"/>
                      <a:pt x="155258" y="46387"/>
                    </a:cubicBezTo>
                    <a:cubicBezTo>
                      <a:pt x="156591" y="52102"/>
                      <a:pt x="160115" y="57341"/>
                      <a:pt x="164973" y="60674"/>
                    </a:cubicBezTo>
                    <a:cubicBezTo>
                      <a:pt x="167640" y="56579"/>
                      <a:pt x="173736" y="55150"/>
                      <a:pt x="177927" y="57722"/>
                    </a:cubicBezTo>
                    <a:cubicBezTo>
                      <a:pt x="182118" y="60293"/>
                      <a:pt x="183642" y="66389"/>
                      <a:pt x="181261" y="70580"/>
                    </a:cubicBezTo>
                    <a:cubicBezTo>
                      <a:pt x="189643" y="69056"/>
                      <a:pt x="198692" y="71723"/>
                      <a:pt x="204883" y="77724"/>
                    </a:cubicBezTo>
                    <a:cubicBezTo>
                      <a:pt x="202025" y="84106"/>
                      <a:pt x="192977" y="85820"/>
                      <a:pt x="190405" y="92297"/>
                    </a:cubicBezTo>
                    <a:cubicBezTo>
                      <a:pt x="189357" y="94774"/>
                      <a:pt x="189548" y="97631"/>
                      <a:pt x="189833" y="100298"/>
                    </a:cubicBezTo>
                    <a:cubicBezTo>
                      <a:pt x="190786" y="109252"/>
                      <a:pt x="192786" y="118205"/>
                      <a:pt x="195739" y="126683"/>
                    </a:cubicBezTo>
                    <a:cubicBezTo>
                      <a:pt x="200025" y="120491"/>
                      <a:pt x="202883" y="113348"/>
                      <a:pt x="203930" y="106013"/>
                    </a:cubicBezTo>
                    <a:cubicBezTo>
                      <a:pt x="213265" y="120968"/>
                      <a:pt x="207455" y="140399"/>
                      <a:pt x="201359" y="156972"/>
                    </a:cubicBezTo>
                    <a:cubicBezTo>
                      <a:pt x="208217" y="151638"/>
                      <a:pt x="215170" y="146304"/>
                      <a:pt x="222028" y="140970"/>
                    </a:cubicBezTo>
                    <a:cubicBezTo>
                      <a:pt x="220123" y="148114"/>
                      <a:pt x="218218" y="155353"/>
                      <a:pt x="216313" y="162497"/>
                    </a:cubicBezTo>
                    <a:cubicBezTo>
                      <a:pt x="215456" y="165830"/>
                      <a:pt x="214598" y="169355"/>
                      <a:pt x="216027" y="172498"/>
                    </a:cubicBezTo>
                    <a:cubicBezTo>
                      <a:pt x="220504" y="182499"/>
                      <a:pt x="237839" y="173355"/>
                      <a:pt x="246317" y="180403"/>
                    </a:cubicBezTo>
                    <a:cubicBezTo>
                      <a:pt x="237077" y="188024"/>
                      <a:pt x="233077" y="200120"/>
                      <a:pt x="226886" y="210407"/>
                    </a:cubicBezTo>
                    <a:cubicBezTo>
                      <a:pt x="220694" y="220599"/>
                      <a:pt x="211931" y="229267"/>
                      <a:pt x="201644" y="235268"/>
                    </a:cubicBezTo>
                    <a:cubicBezTo>
                      <a:pt x="208121" y="248222"/>
                      <a:pt x="206121" y="263652"/>
                      <a:pt x="203835" y="277940"/>
                    </a:cubicBezTo>
                    <a:cubicBezTo>
                      <a:pt x="202216" y="288512"/>
                      <a:pt x="200501" y="298990"/>
                      <a:pt x="198882" y="309563"/>
                    </a:cubicBezTo>
                    <a:cubicBezTo>
                      <a:pt x="198311" y="313182"/>
                      <a:pt x="197453" y="317183"/>
                      <a:pt x="194215" y="318897"/>
                    </a:cubicBezTo>
                    <a:cubicBezTo>
                      <a:pt x="189452" y="321373"/>
                      <a:pt x="183737" y="316230"/>
                      <a:pt x="183261" y="310896"/>
                    </a:cubicBezTo>
                    <a:cubicBezTo>
                      <a:pt x="182690" y="305562"/>
                      <a:pt x="185357" y="300514"/>
                      <a:pt x="187071" y="295466"/>
                    </a:cubicBezTo>
                    <a:cubicBezTo>
                      <a:pt x="192500" y="279464"/>
                      <a:pt x="188119" y="260509"/>
                      <a:pt x="176308" y="248412"/>
                    </a:cubicBezTo>
                    <a:cubicBezTo>
                      <a:pt x="157258" y="259556"/>
                      <a:pt x="134303" y="263938"/>
                      <a:pt x="112490" y="260604"/>
                    </a:cubicBezTo>
                    <a:cubicBezTo>
                      <a:pt x="118301" y="256699"/>
                      <a:pt x="124111" y="252889"/>
                      <a:pt x="129921" y="248984"/>
                    </a:cubicBezTo>
                    <a:cubicBezTo>
                      <a:pt x="112681" y="254413"/>
                      <a:pt x="92964" y="251365"/>
                      <a:pt x="78200" y="240983"/>
                    </a:cubicBezTo>
                    <a:cubicBezTo>
                      <a:pt x="92869" y="242888"/>
                      <a:pt x="108109" y="239078"/>
                      <a:pt x="120206" y="230600"/>
                    </a:cubicBezTo>
                    <a:cubicBezTo>
                      <a:pt x="109823" y="225933"/>
                      <a:pt x="99822" y="220504"/>
                      <a:pt x="90202" y="214313"/>
                    </a:cubicBezTo>
                    <a:cubicBezTo>
                      <a:pt x="92774" y="209550"/>
                      <a:pt x="91345" y="177641"/>
                      <a:pt x="94774" y="171736"/>
                    </a:cubicBezTo>
                    <a:cubicBezTo>
                      <a:pt x="100013" y="173546"/>
                      <a:pt x="96965" y="156877"/>
                      <a:pt x="85820" y="153448"/>
                    </a:cubicBezTo>
                    <a:cubicBezTo>
                      <a:pt x="92297" y="149447"/>
                      <a:pt x="83630" y="130588"/>
                      <a:pt x="68485" y="125349"/>
                    </a:cubicBezTo>
                    <a:cubicBezTo>
                      <a:pt x="71057" y="120491"/>
                      <a:pt x="78391" y="122015"/>
                      <a:pt x="83439" y="124301"/>
                    </a:cubicBezTo>
                    <a:cubicBezTo>
                      <a:pt x="91059" y="127635"/>
                      <a:pt x="54007" y="72866"/>
                      <a:pt x="24860" y="63341"/>
                    </a:cubicBezTo>
                    <a:cubicBezTo>
                      <a:pt x="27527" y="60484"/>
                      <a:pt x="30194" y="57626"/>
                      <a:pt x="32766" y="54769"/>
                    </a:cubicBezTo>
                    <a:cubicBezTo>
                      <a:pt x="21717" y="53912"/>
                      <a:pt x="10859" y="52959"/>
                      <a:pt x="0" y="51911"/>
                    </a:cubicBezTo>
                    <a:cubicBezTo>
                      <a:pt x="9049" y="46292"/>
                      <a:pt x="19336" y="42672"/>
                      <a:pt x="29909" y="41434"/>
                    </a:cubicBezTo>
                    <a:close/>
                  </a:path>
                </a:pathLst>
              </a:custGeom>
              <a:solidFill>
                <a:srgbClr val="C9DB40">
                  <a:alpha val="48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61" name="Graphic 293">
                <a:extLst>
                  <a:ext uri="{FF2B5EF4-FFF2-40B4-BE49-F238E27FC236}">
                    <a16:creationId xmlns:a16="http://schemas.microsoft.com/office/drawing/2014/main" id="{5F2D6728-D095-40FF-8456-36B655F99A24}"/>
                  </a:ext>
                </a:extLst>
              </p:cNvPr>
              <p:cNvGrpSpPr/>
              <p:nvPr/>
            </p:nvGrpSpPr>
            <p:grpSpPr>
              <a:xfrm>
                <a:off x="5779138" y="3065713"/>
                <a:ext cx="268458" cy="329735"/>
                <a:chOff x="5779138" y="3065713"/>
                <a:chExt cx="268458" cy="329735"/>
              </a:xfrm>
            </p:grpSpPr>
            <p:sp>
              <p:nvSpPr>
                <p:cNvPr id="62" name="Freeform: Shape 680">
                  <a:extLst>
                    <a:ext uri="{FF2B5EF4-FFF2-40B4-BE49-F238E27FC236}">
                      <a16:creationId xmlns:a16="http://schemas.microsoft.com/office/drawing/2014/main" id="{83B2C0B5-830C-4FF6-80A7-E3BE9D8AF2E0}"/>
                    </a:ext>
                  </a:extLst>
                </p:cNvPr>
                <p:cNvSpPr/>
                <p:nvPr/>
              </p:nvSpPr>
              <p:spPr>
                <a:xfrm>
                  <a:off x="5792723" y="3069621"/>
                  <a:ext cx="246316" cy="319537"/>
                </a:xfrm>
                <a:custGeom>
                  <a:avLst/>
                  <a:gdLst>
                    <a:gd name="connsiteX0" fmla="*/ 29909 w 246316"/>
                    <a:gd name="connsiteY0" fmla="*/ 41434 h 319537"/>
                    <a:gd name="connsiteX1" fmla="*/ 9239 w 246316"/>
                    <a:gd name="connsiteY1" fmla="*/ 21812 h 319537"/>
                    <a:gd name="connsiteX2" fmla="*/ 31337 w 246316"/>
                    <a:gd name="connsiteY2" fmla="*/ 12192 h 319537"/>
                    <a:gd name="connsiteX3" fmla="*/ 52864 w 246316"/>
                    <a:gd name="connsiteY3" fmla="*/ 0 h 319537"/>
                    <a:gd name="connsiteX4" fmla="*/ 76010 w 246316"/>
                    <a:gd name="connsiteY4" fmla="*/ 40195 h 319537"/>
                    <a:gd name="connsiteX5" fmla="*/ 78486 w 246316"/>
                    <a:gd name="connsiteY5" fmla="*/ 23527 h 319537"/>
                    <a:gd name="connsiteX6" fmla="*/ 88487 w 246316"/>
                    <a:gd name="connsiteY6" fmla="*/ 34195 h 319537"/>
                    <a:gd name="connsiteX7" fmla="*/ 99251 w 246316"/>
                    <a:gd name="connsiteY7" fmla="*/ 18669 h 319537"/>
                    <a:gd name="connsiteX8" fmla="*/ 112109 w 246316"/>
                    <a:gd name="connsiteY8" fmla="*/ 37338 h 319537"/>
                    <a:gd name="connsiteX9" fmla="*/ 116586 w 246316"/>
                    <a:gd name="connsiteY9" fmla="*/ 42386 h 319537"/>
                    <a:gd name="connsiteX10" fmla="*/ 127635 w 246316"/>
                    <a:gd name="connsiteY10" fmla="*/ 45815 h 319537"/>
                    <a:gd name="connsiteX11" fmla="*/ 133064 w 246316"/>
                    <a:gd name="connsiteY11" fmla="*/ 54483 h 319537"/>
                    <a:gd name="connsiteX12" fmla="*/ 141637 w 246316"/>
                    <a:gd name="connsiteY12" fmla="*/ 20479 h 319537"/>
                    <a:gd name="connsiteX13" fmla="*/ 150781 w 246316"/>
                    <a:gd name="connsiteY13" fmla="*/ 53721 h 319537"/>
                    <a:gd name="connsiteX14" fmla="*/ 155258 w 246316"/>
                    <a:gd name="connsiteY14" fmla="*/ 46387 h 319537"/>
                    <a:gd name="connsiteX15" fmla="*/ 164973 w 246316"/>
                    <a:gd name="connsiteY15" fmla="*/ 60674 h 319537"/>
                    <a:gd name="connsiteX16" fmla="*/ 177927 w 246316"/>
                    <a:gd name="connsiteY16" fmla="*/ 57722 h 319537"/>
                    <a:gd name="connsiteX17" fmla="*/ 181261 w 246316"/>
                    <a:gd name="connsiteY17" fmla="*/ 70580 h 319537"/>
                    <a:gd name="connsiteX18" fmla="*/ 204883 w 246316"/>
                    <a:gd name="connsiteY18" fmla="*/ 77724 h 319537"/>
                    <a:gd name="connsiteX19" fmla="*/ 190405 w 246316"/>
                    <a:gd name="connsiteY19" fmla="*/ 92297 h 319537"/>
                    <a:gd name="connsiteX20" fmla="*/ 189833 w 246316"/>
                    <a:gd name="connsiteY20" fmla="*/ 100298 h 319537"/>
                    <a:gd name="connsiteX21" fmla="*/ 195739 w 246316"/>
                    <a:gd name="connsiteY21" fmla="*/ 126683 h 319537"/>
                    <a:gd name="connsiteX22" fmla="*/ 203930 w 246316"/>
                    <a:gd name="connsiteY22" fmla="*/ 106013 h 319537"/>
                    <a:gd name="connsiteX23" fmla="*/ 201359 w 246316"/>
                    <a:gd name="connsiteY23" fmla="*/ 156972 h 319537"/>
                    <a:gd name="connsiteX24" fmla="*/ 222028 w 246316"/>
                    <a:gd name="connsiteY24" fmla="*/ 140970 h 319537"/>
                    <a:gd name="connsiteX25" fmla="*/ 216313 w 246316"/>
                    <a:gd name="connsiteY25" fmla="*/ 162497 h 319537"/>
                    <a:gd name="connsiteX26" fmla="*/ 225076 w 246316"/>
                    <a:gd name="connsiteY26" fmla="*/ 171069 h 319537"/>
                    <a:gd name="connsiteX27" fmla="*/ 246317 w 246316"/>
                    <a:gd name="connsiteY27" fmla="*/ 180403 h 319537"/>
                    <a:gd name="connsiteX28" fmla="*/ 226886 w 246316"/>
                    <a:gd name="connsiteY28" fmla="*/ 210407 h 319537"/>
                    <a:gd name="connsiteX29" fmla="*/ 201644 w 246316"/>
                    <a:gd name="connsiteY29" fmla="*/ 235268 h 319537"/>
                    <a:gd name="connsiteX30" fmla="*/ 203835 w 246316"/>
                    <a:gd name="connsiteY30" fmla="*/ 277940 h 319537"/>
                    <a:gd name="connsiteX31" fmla="*/ 198882 w 246316"/>
                    <a:gd name="connsiteY31" fmla="*/ 309563 h 319537"/>
                    <a:gd name="connsiteX32" fmla="*/ 194215 w 246316"/>
                    <a:gd name="connsiteY32" fmla="*/ 318897 h 319537"/>
                    <a:gd name="connsiteX33" fmla="*/ 183261 w 246316"/>
                    <a:gd name="connsiteY33" fmla="*/ 310896 h 319537"/>
                    <a:gd name="connsiteX34" fmla="*/ 187071 w 246316"/>
                    <a:gd name="connsiteY34" fmla="*/ 295466 h 319537"/>
                    <a:gd name="connsiteX35" fmla="*/ 176308 w 246316"/>
                    <a:gd name="connsiteY35" fmla="*/ 248412 h 319537"/>
                    <a:gd name="connsiteX36" fmla="*/ 112490 w 246316"/>
                    <a:gd name="connsiteY36" fmla="*/ 260604 h 319537"/>
                    <a:gd name="connsiteX37" fmla="*/ 129921 w 246316"/>
                    <a:gd name="connsiteY37" fmla="*/ 248984 h 319537"/>
                    <a:gd name="connsiteX38" fmla="*/ 78200 w 246316"/>
                    <a:gd name="connsiteY38" fmla="*/ 240983 h 319537"/>
                    <a:gd name="connsiteX39" fmla="*/ 120206 w 246316"/>
                    <a:gd name="connsiteY39" fmla="*/ 230600 h 319537"/>
                    <a:gd name="connsiteX40" fmla="*/ 90202 w 246316"/>
                    <a:gd name="connsiteY40" fmla="*/ 214313 h 319537"/>
                    <a:gd name="connsiteX41" fmla="*/ 104680 w 246316"/>
                    <a:gd name="connsiteY41" fmla="*/ 207836 h 319537"/>
                    <a:gd name="connsiteX42" fmla="*/ 101441 w 246316"/>
                    <a:gd name="connsiteY42" fmla="*/ 189738 h 319537"/>
                    <a:gd name="connsiteX43" fmla="*/ 94774 w 246316"/>
                    <a:gd name="connsiteY43" fmla="*/ 171736 h 319537"/>
                    <a:gd name="connsiteX44" fmla="*/ 110490 w 246316"/>
                    <a:gd name="connsiteY44" fmla="*/ 177070 h 319537"/>
                    <a:gd name="connsiteX45" fmla="*/ 116395 w 246316"/>
                    <a:gd name="connsiteY45" fmla="*/ 169831 h 319537"/>
                    <a:gd name="connsiteX46" fmla="*/ 85916 w 246316"/>
                    <a:gd name="connsiteY46" fmla="*/ 153448 h 319537"/>
                    <a:gd name="connsiteX47" fmla="*/ 107918 w 246316"/>
                    <a:gd name="connsiteY47" fmla="*/ 152305 h 319537"/>
                    <a:gd name="connsiteX48" fmla="*/ 68580 w 246316"/>
                    <a:gd name="connsiteY48" fmla="*/ 125349 h 319537"/>
                    <a:gd name="connsiteX49" fmla="*/ 83534 w 246316"/>
                    <a:gd name="connsiteY49" fmla="*/ 124301 h 319537"/>
                    <a:gd name="connsiteX50" fmla="*/ 106299 w 246316"/>
                    <a:gd name="connsiteY50" fmla="*/ 134398 h 319537"/>
                    <a:gd name="connsiteX51" fmla="*/ 99346 w 246316"/>
                    <a:gd name="connsiteY51" fmla="*/ 115157 h 319537"/>
                    <a:gd name="connsiteX52" fmla="*/ 24955 w 246316"/>
                    <a:gd name="connsiteY52" fmla="*/ 63341 h 319537"/>
                    <a:gd name="connsiteX53" fmla="*/ 32861 w 246316"/>
                    <a:gd name="connsiteY53" fmla="*/ 54769 h 319537"/>
                    <a:gd name="connsiteX54" fmla="*/ 0 w 246316"/>
                    <a:gd name="connsiteY54" fmla="*/ 51911 h 319537"/>
                    <a:gd name="connsiteX55" fmla="*/ 29909 w 246316"/>
                    <a:gd name="connsiteY55" fmla="*/ 41434 h 31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246316" h="319537">
                      <a:moveTo>
                        <a:pt x="29909" y="41434"/>
                      </a:moveTo>
                      <a:cubicBezTo>
                        <a:pt x="25051" y="33147"/>
                        <a:pt x="17812" y="26289"/>
                        <a:pt x="9239" y="21812"/>
                      </a:cubicBezTo>
                      <a:cubicBezTo>
                        <a:pt x="21527" y="21241"/>
                        <a:pt x="20193" y="19431"/>
                        <a:pt x="31337" y="12192"/>
                      </a:cubicBezTo>
                      <a:cubicBezTo>
                        <a:pt x="41148" y="5810"/>
                        <a:pt x="46673" y="10001"/>
                        <a:pt x="52864" y="0"/>
                      </a:cubicBezTo>
                      <a:cubicBezTo>
                        <a:pt x="66389" y="8287"/>
                        <a:pt x="71628" y="24955"/>
                        <a:pt x="76010" y="40195"/>
                      </a:cubicBezTo>
                      <a:cubicBezTo>
                        <a:pt x="76867" y="34671"/>
                        <a:pt x="77629" y="29051"/>
                        <a:pt x="78486" y="23527"/>
                      </a:cubicBezTo>
                      <a:cubicBezTo>
                        <a:pt x="82296" y="26575"/>
                        <a:pt x="85725" y="30194"/>
                        <a:pt x="88487" y="34195"/>
                      </a:cubicBezTo>
                      <a:cubicBezTo>
                        <a:pt x="93059" y="29813"/>
                        <a:pt x="96679" y="24479"/>
                        <a:pt x="99251" y="18669"/>
                      </a:cubicBezTo>
                      <a:cubicBezTo>
                        <a:pt x="103537" y="24860"/>
                        <a:pt x="107823" y="31147"/>
                        <a:pt x="112109" y="37338"/>
                      </a:cubicBezTo>
                      <a:cubicBezTo>
                        <a:pt x="113348" y="39243"/>
                        <a:pt x="114681" y="41148"/>
                        <a:pt x="116586" y="42386"/>
                      </a:cubicBezTo>
                      <a:cubicBezTo>
                        <a:pt x="119825" y="44577"/>
                        <a:pt x="124016" y="44577"/>
                        <a:pt x="127635" y="45815"/>
                      </a:cubicBezTo>
                      <a:cubicBezTo>
                        <a:pt x="131350" y="47054"/>
                        <a:pt x="134779" y="51054"/>
                        <a:pt x="133064" y="54483"/>
                      </a:cubicBezTo>
                      <a:cubicBezTo>
                        <a:pt x="135922" y="43148"/>
                        <a:pt x="138779" y="31814"/>
                        <a:pt x="141637" y="20479"/>
                      </a:cubicBezTo>
                      <a:cubicBezTo>
                        <a:pt x="147542" y="30480"/>
                        <a:pt x="150781" y="42101"/>
                        <a:pt x="150781" y="53721"/>
                      </a:cubicBezTo>
                      <a:cubicBezTo>
                        <a:pt x="152305" y="51245"/>
                        <a:pt x="153734" y="48863"/>
                        <a:pt x="155258" y="46387"/>
                      </a:cubicBezTo>
                      <a:cubicBezTo>
                        <a:pt x="156591" y="52102"/>
                        <a:pt x="160115" y="57341"/>
                        <a:pt x="164973" y="60674"/>
                      </a:cubicBezTo>
                      <a:cubicBezTo>
                        <a:pt x="167640" y="56579"/>
                        <a:pt x="173736" y="55150"/>
                        <a:pt x="177927" y="57722"/>
                      </a:cubicBezTo>
                      <a:cubicBezTo>
                        <a:pt x="182118" y="60293"/>
                        <a:pt x="183642" y="66389"/>
                        <a:pt x="181261" y="70580"/>
                      </a:cubicBezTo>
                      <a:cubicBezTo>
                        <a:pt x="189643" y="69056"/>
                        <a:pt x="198692" y="71723"/>
                        <a:pt x="204883" y="77724"/>
                      </a:cubicBezTo>
                      <a:cubicBezTo>
                        <a:pt x="202025" y="84106"/>
                        <a:pt x="192977" y="85820"/>
                        <a:pt x="190405" y="92297"/>
                      </a:cubicBezTo>
                      <a:cubicBezTo>
                        <a:pt x="189357" y="94774"/>
                        <a:pt x="189548" y="97631"/>
                        <a:pt x="189833" y="100298"/>
                      </a:cubicBezTo>
                      <a:cubicBezTo>
                        <a:pt x="190786" y="109252"/>
                        <a:pt x="192786" y="118205"/>
                        <a:pt x="195739" y="126683"/>
                      </a:cubicBezTo>
                      <a:cubicBezTo>
                        <a:pt x="200025" y="120491"/>
                        <a:pt x="202883" y="113348"/>
                        <a:pt x="203930" y="106013"/>
                      </a:cubicBezTo>
                      <a:cubicBezTo>
                        <a:pt x="213265" y="120968"/>
                        <a:pt x="207455" y="140399"/>
                        <a:pt x="201359" y="156972"/>
                      </a:cubicBezTo>
                      <a:cubicBezTo>
                        <a:pt x="208217" y="151638"/>
                        <a:pt x="215170" y="146304"/>
                        <a:pt x="222028" y="140970"/>
                      </a:cubicBezTo>
                      <a:cubicBezTo>
                        <a:pt x="220123" y="148114"/>
                        <a:pt x="218218" y="155353"/>
                        <a:pt x="216313" y="162497"/>
                      </a:cubicBezTo>
                      <a:cubicBezTo>
                        <a:pt x="215456" y="165830"/>
                        <a:pt x="223647" y="167926"/>
                        <a:pt x="225076" y="171069"/>
                      </a:cubicBezTo>
                      <a:cubicBezTo>
                        <a:pt x="229553" y="181070"/>
                        <a:pt x="237839" y="173355"/>
                        <a:pt x="246317" y="180403"/>
                      </a:cubicBezTo>
                      <a:cubicBezTo>
                        <a:pt x="237077" y="188024"/>
                        <a:pt x="233077" y="200120"/>
                        <a:pt x="226886" y="210407"/>
                      </a:cubicBezTo>
                      <a:cubicBezTo>
                        <a:pt x="220694" y="220599"/>
                        <a:pt x="211931" y="229267"/>
                        <a:pt x="201644" y="235268"/>
                      </a:cubicBezTo>
                      <a:cubicBezTo>
                        <a:pt x="208121" y="248222"/>
                        <a:pt x="206121" y="263652"/>
                        <a:pt x="203835" y="277940"/>
                      </a:cubicBezTo>
                      <a:cubicBezTo>
                        <a:pt x="202216" y="288512"/>
                        <a:pt x="200501" y="298990"/>
                        <a:pt x="198882" y="309563"/>
                      </a:cubicBezTo>
                      <a:cubicBezTo>
                        <a:pt x="198311" y="313182"/>
                        <a:pt x="197453" y="317183"/>
                        <a:pt x="194215" y="318897"/>
                      </a:cubicBezTo>
                      <a:cubicBezTo>
                        <a:pt x="189452" y="321373"/>
                        <a:pt x="183737" y="316230"/>
                        <a:pt x="183261" y="310896"/>
                      </a:cubicBezTo>
                      <a:cubicBezTo>
                        <a:pt x="182690" y="305562"/>
                        <a:pt x="185357" y="300514"/>
                        <a:pt x="187071" y="295466"/>
                      </a:cubicBezTo>
                      <a:cubicBezTo>
                        <a:pt x="192500" y="279464"/>
                        <a:pt x="188119" y="260509"/>
                        <a:pt x="176308" y="248412"/>
                      </a:cubicBezTo>
                      <a:cubicBezTo>
                        <a:pt x="157258" y="259556"/>
                        <a:pt x="134303" y="263938"/>
                        <a:pt x="112490" y="260604"/>
                      </a:cubicBezTo>
                      <a:cubicBezTo>
                        <a:pt x="118301" y="256699"/>
                        <a:pt x="124111" y="252889"/>
                        <a:pt x="129921" y="248984"/>
                      </a:cubicBezTo>
                      <a:cubicBezTo>
                        <a:pt x="112681" y="254413"/>
                        <a:pt x="92964" y="251365"/>
                        <a:pt x="78200" y="240983"/>
                      </a:cubicBezTo>
                      <a:cubicBezTo>
                        <a:pt x="92869" y="242888"/>
                        <a:pt x="108109" y="239078"/>
                        <a:pt x="120206" y="230600"/>
                      </a:cubicBezTo>
                      <a:cubicBezTo>
                        <a:pt x="109823" y="225933"/>
                        <a:pt x="99822" y="220504"/>
                        <a:pt x="90202" y="214313"/>
                      </a:cubicBezTo>
                      <a:cubicBezTo>
                        <a:pt x="92774" y="209550"/>
                        <a:pt x="100489" y="211265"/>
                        <a:pt x="104680" y="207836"/>
                      </a:cubicBezTo>
                      <a:cubicBezTo>
                        <a:pt x="109919" y="203454"/>
                        <a:pt x="106013" y="194882"/>
                        <a:pt x="101441" y="189738"/>
                      </a:cubicBezTo>
                      <a:cubicBezTo>
                        <a:pt x="96869" y="184595"/>
                        <a:pt x="91440" y="177737"/>
                        <a:pt x="94774" y="171736"/>
                      </a:cubicBezTo>
                      <a:cubicBezTo>
                        <a:pt x="100013" y="173546"/>
                        <a:pt x="105251" y="175355"/>
                        <a:pt x="110490" y="177070"/>
                      </a:cubicBezTo>
                      <a:cubicBezTo>
                        <a:pt x="112490" y="174689"/>
                        <a:pt x="114395" y="172307"/>
                        <a:pt x="116395" y="169831"/>
                      </a:cubicBezTo>
                      <a:cubicBezTo>
                        <a:pt x="107442" y="162401"/>
                        <a:pt x="97060" y="156782"/>
                        <a:pt x="85916" y="153448"/>
                      </a:cubicBezTo>
                      <a:cubicBezTo>
                        <a:pt x="92393" y="149447"/>
                        <a:pt x="100965" y="148971"/>
                        <a:pt x="107918" y="152305"/>
                      </a:cubicBezTo>
                      <a:cubicBezTo>
                        <a:pt x="97441" y="140113"/>
                        <a:pt x="83725" y="130683"/>
                        <a:pt x="68580" y="125349"/>
                      </a:cubicBezTo>
                      <a:cubicBezTo>
                        <a:pt x="71152" y="120491"/>
                        <a:pt x="78486" y="122015"/>
                        <a:pt x="83534" y="124301"/>
                      </a:cubicBezTo>
                      <a:cubicBezTo>
                        <a:pt x="91154" y="127635"/>
                        <a:pt x="98679" y="131064"/>
                        <a:pt x="106299" y="134398"/>
                      </a:cubicBezTo>
                      <a:cubicBezTo>
                        <a:pt x="107918" y="127540"/>
                        <a:pt x="103727" y="120777"/>
                        <a:pt x="99346" y="115157"/>
                      </a:cubicBezTo>
                      <a:cubicBezTo>
                        <a:pt x="80391" y="91059"/>
                        <a:pt x="54102" y="72771"/>
                        <a:pt x="24955" y="63341"/>
                      </a:cubicBezTo>
                      <a:cubicBezTo>
                        <a:pt x="27623" y="60484"/>
                        <a:pt x="30290" y="57626"/>
                        <a:pt x="32861" y="54769"/>
                      </a:cubicBezTo>
                      <a:cubicBezTo>
                        <a:pt x="21717" y="53912"/>
                        <a:pt x="10859" y="52959"/>
                        <a:pt x="0" y="51911"/>
                      </a:cubicBezTo>
                      <a:cubicBezTo>
                        <a:pt x="9049" y="46292"/>
                        <a:pt x="19336" y="42672"/>
                        <a:pt x="29909" y="41434"/>
                      </a:cubicBezTo>
                      <a:close/>
                    </a:path>
                  </a:pathLst>
                </a:custGeom>
                <a:solidFill>
                  <a:srgbClr val="C9DB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63" name="Graphic 293">
                  <a:extLst>
                    <a:ext uri="{FF2B5EF4-FFF2-40B4-BE49-F238E27FC236}">
                      <a16:creationId xmlns:a16="http://schemas.microsoft.com/office/drawing/2014/main" id="{20D6228B-90B3-44D6-A0E0-BD936595A0B6}"/>
                    </a:ext>
                  </a:extLst>
                </p:cNvPr>
                <p:cNvGrpSpPr/>
                <p:nvPr/>
              </p:nvGrpSpPr>
              <p:grpSpPr>
                <a:xfrm>
                  <a:off x="5779138" y="3065713"/>
                  <a:ext cx="268458" cy="329735"/>
                  <a:chOff x="5779138" y="3065713"/>
                  <a:chExt cx="268458" cy="329735"/>
                </a:xfrm>
              </p:grpSpPr>
              <p:sp>
                <p:nvSpPr>
                  <p:cNvPr id="84" name="Freeform: Shape 702">
                    <a:extLst>
                      <a:ext uri="{FF2B5EF4-FFF2-40B4-BE49-F238E27FC236}">
                        <a16:creationId xmlns:a16="http://schemas.microsoft.com/office/drawing/2014/main" id="{3B3A64A7-A58A-48A0-AFC0-81CCCDF0781C}"/>
                      </a:ext>
                    </a:extLst>
                  </p:cNvPr>
                  <p:cNvSpPr/>
                  <p:nvPr/>
                </p:nvSpPr>
                <p:spPr>
                  <a:xfrm>
                    <a:off x="5983676" y="3227537"/>
                    <a:ext cx="63920" cy="167911"/>
                  </a:xfrm>
                  <a:custGeom>
                    <a:avLst/>
                    <a:gdLst>
                      <a:gd name="connsiteX0" fmla="*/ 404 w 63920"/>
                      <a:gd name="connsiteY0" fmla="*/ 162982 h 167911"/>
                      <a:gd name="connsiteX1" fmla="*/ 3166 w 63920"/>
                      <a:gd name="connsiteY1" fmla="*/ 111261 h 167911"/>
                      <a:gd name="connsiteX2" fmla="*/ 2309 w 63920"/>
                      <a:gd name="connsiteY2" fmla="*/ 69351 h 167911"/>
                      <a:gd name="connsiteX3" fmla="*/ 23264 w 63920"/>
                      <a:gd name="connsiteY3" fmla="*/ 43824 h 167911"/>
                      <a:gd name="connsiteX4" fmla="*/ 39171 w 63920"/>
                      <a:gd name="connsiteY4" fmla="*/ 26679 h 167911"/>
                      <a:gd name="connsiteX5" fmla="*/ 45172 w 63920"/>
                      <a:gd name="connsiteY5" fmla="*/ 4486 h 167911"/>
                      <a:gd name="connsiteX6" fmla="*/ 58221 w 63920"/>
                      <a:gd name="connsiteY6" fmla="*/ 3057 h 167911"/>
                      <a:gd name="connsiteX7" fmla="*/ 32027 w 63920"/>
                      <a:gd name="connsiteY7" fmla="*/ 65636 h 167911"/>
                      <a:gd name="connsiteX8" fmla="*/ 25360 w 63920"/>
                      <a:gd name="connsiteY8" fmla="*/ 126120 h 167911"/>
                      <a:gd name="connsiteX9" fmla="*/ 6786 w 63920"/>
                      <a:gd name="connsiteY9" fmla="*/ 167078 h 167911"/>
                      <a:gd name="connsiteX10" fmla="*/ 404 w 63920"/>
                      <a:gd name="connsiteY10" fmla="*/ 162982 h 167911"/>
                      <a:gd name="connsiteX11" fmla="*/ 404 w 63920"/>
                      <a:gd name="connsiteY11" fmla="*/ 162982 h 167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3920" h="167911">
                        <a:moveTo>
                          <a:pt x="404" y="162982"/>
                        </a:moveTo>
                        <a:cubicBezTo>
                          <a:pt x="1928" y="145551"/>
                          <a:pt x="6119" y="128978"/>
                          <a:pt x="3166" y="111261"/>
                        </a:cubicBezTo>
                        <a:cubicBezTo>
                          <a:pt x="1166" y="98974"/>
                          <a:pt x="-2358" y="81448"/>
                          <a:pt x="2309" y="69351"/>
                        </a:cubicBezTo>
                        <a:cubicBezTo>
                          <a:pt x="6500" y="58207"/>
                          <a:pt x="14120" y="51063"/>
                          <a:pt x="23264" y="43824"/>
                        </a:cubicBezTo>
                        <a:cubicBezTo>
                          <a:pt x="30122" y="38490"/>
                          <a:pt x="35266" y="34871"/>
                          <a:pt x="39171" y="26679"/>
                        </a:cubicBezTo>
                        <a:cubicBezTo>
                          <a:pt x="42695" y="19250"/>
                          <a:pt x="41076" y="11820"/>
                          <a:pt x="45172" y="4486"/>
                        </a:cubicBezTo>
                        <a:cubicBezTo>
                          <a:pt x="47839" y="-277"/>
                          <a:pt x="54601" y="-1991"/>
                          <a:pt x="58221" y="3057"/>
                        </a:cubicBezTo>
                        <a:cubicBezTo>
                          <a:pt x="75461" y="27060"/>
                          <a:pt x="49744" y="51920"/>
                          <a:pt x="32027" y="65636"/>
                        </a:cubicBezTo>
                        <a:cubicBezTo>
                          <a:pt x="12977" y="80400"/>
                          <a:pt x="29551" y="106975"/>
                          <a:pt x="25360" y="126120"/>
                        </a:cubicBezTo>
                        <a:cubicBezTo>
                          <a:pt x="22026" y="141170"/>
                          <a:pt x="18978" y="156695"/>
                          <a:pt x="6786" y="167078"/>
                        </a:cubicBezTo>
                        <a:cubicBezTo>
                          <a:pt x="3928" y="169459"/>
                          <a:pt x="118" y="166316"/>
                          <a:pt x="404" y="162982"/>
                        </a:cubicBezTo>
                        <a:lnTo>
                          <a:pt x="404" y="162982"/>
                        </a:lnTo>
                        <a:close/>
                      </a:path>
                    </a:pathLst>
                  </a:custGeom>
                  <a:solidFill>
                    <a:srgbClr val="C9DB4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" name="Freeform: Shape 703">
                    <a:extLst>
                      <a:ext uri="{FF2B5EF4-FFF2-40B4-BE49-F238E27FC236}">
                        <a16:creationId xmlns:a16="http://schemas.microsoft.com/office/drawing/2014/main" id="{A7B62587-B5A9-4D7C-95B2-BD3C999A52D1}"/>
                      </a:ext>
                    </a:extLst>
                  </p:cNvPr>
                  <p:cNvSpPr/>
                  <p:nvPr/>
                </p:nvSpPr>
                <p:spPr>
                  <a:xfrm>
                    <a:off x="5851873" y="3117813"/>
                    <a:ext cx="123808" cy="215144"/>
                  </a:xfrm>
                  <a:custGeom>
                    <a:avLst/>
                    <a:gdLst>
                      <a:gd name="connsiteX0" fmla="*/ 118872 w 123808"/>
                      <a:gd name="connsiteY0" fmla="*/ 214317 h 215144"/>
                      <a:gd name="connsiteX1" fmla="*/ 105347 w 123808"/>
                      <a:gd name="connsiteY1" fmla="*/ 170597 h 215144"/>
                      <a:gd name="connsiteX2" fmla="*/ 92107 w 123808"/>
                      <a:gd name="connsiteY2" fmla="*/ 97541 h 215144"/>
                      <a:gd name="connsiteX3" fmla="*/ 40005 w 123808"/>
                      <a:gd name="connsiteY3" fmla="*/ 41819 h 215144"/>
                      <a:gd name="connsiteX4" fmla="*/ 3334 w 123808"/>
                      <a:gd name="connsiteY4" fmla="*/ 18007 h 215144"/>
                      <a:gd name="connsiteX5" fmla="*/ 11049 w 123808"/>
                      <a:gd name="connsiteY5" fmla="*/ 290 h 215144"/>
                      <a:gd name="connsiteX6" fmla="*/ 23718 w 123808"/>
                      <a:gd name="connsiteY6" fmla="*/ 8387 h 215144"/>
                      <a:gd name="connsiteX7" fmla="*/ 57055 w 123808"/>
                      <a:gd name="connsiteY7" fmla="*/ 26770 h 215144"/>
                      <a:gd name="connsiteX8" fmla="*/ 102204 w 123808"/>
                      <a:gd name="connsiteY8" fmla="*/ 80015 h 215144"/>
                      <a:gd name="connsiteX9" fmla="*/ 123635 w 123808"/>
                      <a:gd name="connsiteY9" fmla="*/ 145832 h 215144"/>
                      <a:gd name="connsiteX10" fmla="*/ 119539 w 123808"/>
                      <a:gd name="connsiteY10" fmla="*/ 168026 h 215144"/>
                      <a:gd name="connsiteX11" fmla="*/ 120968 w 123808"/>
                      <a:gd name="connsiteY11" fmla="*/ 213746 h 215144"/>
                      <a:gd name="connsiteX12" fmla="*/ 118872 w 123808"/>
                      <a:gd name="connsiteY12" fmla="*/ 214317 h 215144"/>
                      <a:gd name="connsiteX13" fmla="*/ 118872 w 123808"/>
                      <a:gd name="connsiteY13" fmla="*/ 214317 h 215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3808" h="215144">
                        <a:moveTo>
                          <a:pt x="118872" y="214317"/>
                        </a:moveTo>
                        <a:cubicBezTo>
                          <a:pt x="114777" y="200601"/>
                          <a:pt x="103347" y="185647"/>
                          <a:pt x="105347" y="170597"/>
                        </a:cubicBezTo>
                        <a:cubicBezTo>
                          <a:pt x="108490" y="146690"/>
                          <a:pt x="106014" y="118115"/>
                          <a:pt x="92107" y="97541"/>
                        </a:cubicBezTo>
                        <a:cubicBezTo>
                          <a:pt x="79058" y="78205"/>
                          <a:pt x="63056" y="48201"/>
                          <a:pt x="40005" y="41819"/>
                        </a:cubicBezTo>
                        <a:cubicBezTo>
                          <a:pt x="22860" y="37057"/>
                          <a:pt x="16002" y="29532"/>
                          <a:pt x="3334" y="18007"/>
                        </a:cubicBezTo>
                        <a:cubicBezTo>
                          <a:pt x="-3429" y="11816"/>
                          <a:pt x="572" y="-2186"/>
                          <a:pt x="11049" y="290"/>
                        </a:cubicBezTo>
                        <a:cubicBezTo>
                          <a:pt x="17050" y="1719"/>
                          <a:pt x="19527" y="3910"/>
                          <a:pt x="23718" y="8387"/>
                        </a:cubicBezTo>
                        <a:cubicBezTo>
                          <a:pt x="33624" y="18959"/>
                          <a:pt x="43911" y="21531"/>
                          <a:pt x="57055" y="26770"/>
                        </a:cubicBezTo>
                        <a:cubicBezTo>
                          <a:pt x="79915" y="35914"/>
                          <a:pt x="88392" y="61727"/>
                          <a:pt x="102204" y="80015"/>
                        </a:cubicBezTo>
                        <a:cubicBezTo>
                          <a:pt x="117158" y="99827"/>
                          <a:pt x="120968" y="121639"/>
                          <a:pt x="123635" y="145832"/>
                        </a:cubicBezTo>
                        <a:cubicBezTo>
                          <a:pt x="124492" y="153548"/>
                          <a:pt x="122016" y="160882"/>
                          <a:pt x="119539" y="168026"/>
                        </a:cubicBezTo>
                        <a:cubicBezTo>
                          <a:pt x="114491" y="183075"/>
                          <a:pt x="119730" y="198410"/>
                          <a:pt x="120968" y="213746"/>
                        </a:cubicBezTo>
                        <a:cubicBezTo>
                          <a:pt x="121254" y="215174"/>
                          <a:pt x="119253" y="215746"/>
                          <a:pt x="118872" y="214317"/>
                        </a:cubicBezTo>
                        <a:lnTo>
                          <a:pt x="118872" y="214317"/>
                        </a:lnTo>
                        <a:close/>
                      </a:path>
                    </a:pathLst>
                  </a:custGeom>
                  <a:solidFill>
                    <a:srgbClr val="C9DB40">
                      <a:alpha val="48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6" name="Freeform: Shape 704">
                    <a:extLst>
                      <a:ext uri="{FF2B5EF4-FFF2-40B4-BE49-F238E27FC236}">
                        <a16:creationId xmlns:a16="http://schemas.microsoft.com/office/drawing/2014/main" id="{C5EE550E-A94E-4CB2-9E70-EC1ABF473251}"/>
                      </a:ext>
                    </a:extLst>
                  </p:cNvPr>
                  <p:cNvSpPr/>
                  <p:nvPr/>
                </p:nvSpPr>
                <p:spPr>
                  <a:xfrm>
                    <a:off x="5779138" y="3081015"/>
                    <a:ext cx="170841" cy="258158"/>
                  </a:xfrm>
                  <a:custGeom>
                    <a:avLst/>
                    <a:gdLst>
                      <a:gd name="connsiteX0" fmla="*/ 138839 w 170841"/>
                      <a:gd name="connsiteY0" fmla="*/ 257687 h 258158"/>
                      <a:gd name="connsiteX1" fmla="*/ 97215 w 170841"/>
                      <a:gd name="connsiteY1" fmla="*/ 253496 h 258158"/>
                      <a:gd name="connsiteX2" fmla="*/ 86356 w 170841"/>
                      <a:gd name="connsiteY2" fmla="*/ 229684 h 258158"/>
                      <a:gd name="connsiteX3" fmla="*/ 96548 w 170841"/>
                      <a:gd name="connsiteY3" fmla="*/ 210729 h 258158"/>
                      <a:gd name="connsiteX4" fmla="*/ 101406 w 170841"/>
                      <a:gd name="connsiteY4" fmla="*/ 193298 h 258158"/>
                      <a:gd name="connsiteX5" fmla="*/ 101882 w 170841"/>
                      <a:gd name="connsiteY5" fmla="*/ 179868 h 258158"/>
                      <a:gd name="connsiteX6" fmla="*/ 101406 w 170841"/>
                      <a:gd name="connsiteY6" fmla="*/ 164628 h 258158"/>
                      <a:gd name="connsiteX7" fmla="*/ 106454 w 170841"/>
                      <a:gd name="connsiteY7" fmla="*/ 157484 h 258158"/>
                      <a:gd name="connsiteX8" fmla="*/ 107978 w 170841"/>
                      <a:gd name="connsiteY8" fmla="*/ 155579 h 258158"/>
                      <a:gd name="connsiteX9" fmla="*/ 76165 w 170841"/>
                      <a:gd name="connsiteY9" fmla="*/ 129195 h 258158"/>
                      <a:gd name="connsiteX10" fmla="*/ 73117 w 170841"/>
                      <a:gd name="connsiteY10" fmla="*/ 100715 h 258158"/>
                      <a:gd name="connsiteX11" fmla="*/ 53400 w 170841"/>
                      <a:gd name="connsiteY11" fmla="*/ 81760 h 258158"/>
                      <a:gd name="connsiteX12" fmla="*/ 9394 w 170841"/>
                      <a:gd name="connsiteY12" fmla="*/ 55090 h 258158"/>
                      <a:gd name="connsiteX13" fmla="*/ 7108 w 170841"/>
                      <a:gd name="connsiteY13" fmla="*/ 33278 h 258158"/>
                      <a:gd name="connsiteX14" fmla="*/ 27111 w 170841"/>
                      <a:gd name="connsiteY14" fmla="*/ 703 h 258158"/>
                      <a:gd name="connsiteX15" fmla="*/ 59020 w 170841"/>
                      <a:gd name="connsiteY15" fmla="*/ 48518 h 258158"/>
                      <a:gd name="connsiteX16" fmla="*/ 109788 w 170841"/>
                      <a:gd name="connsiteY16" fmla="*/ 85475 h 258158"/>
                      <a:gd name="connsiteX17" fmla="*/ 129886 w 170841"/>
                      <a:gd name="connsiteY17" fmla="*/ 118527 h 258158"/>
                      <a:gd name="connsiteX18" fmla="*/ 123599 w 170841"/>
                      <a:gd name="connsiteY18" fmla="*/ 134910 h 258158"/>
                      <a:gd name="connsiteX19" fmla="*/ 140173 w 170841"/>
                      <a:gd name="connsiteY19" fmla="*/ 155865 h 258158"/>
                      <a:gd name="connsiteX20" fmla="*/ 126552 w 170841"/>
                      <a:gd name="connsiteY20" fmla="*/ 176439 h 258158"/>
                      <a:gd name="connsiteX21" fmla="*/ 128552 w 170841"/>
                      <a:gd name="connsiteY21" fmla="*/ 186345 h 258158"/>
                      <a:gd name="connsiteX22" fmla="*/ 136267 w 170841"/>
                      <a:gd name="connsiteY22" fmla="*/ 195013 h 258158"/>
                      <a:gd name="connsiteX23" fmla="*/ 146745 w 170841"/>
                      <a:gd name="connsiteY23" fmla="*/ 219778 h 258158"/>
                      <a:gd name="connsiteX24" fmla="*/ 121027 w 170841"/>
                      <a:gd name="connsiteY24" fmla="*/ 233875 h 258158"/>
                      <a:gd name="connsiteX25" fmla="*/ 119408 w 170841"/>
                      <a:gd name="connsiteY25" fmla="*/ 234732 h 258158"/>
                      <a:gd name="connsiteX26" fmla="*/ 131505 w 170841"/>
                      <a:gd name="connsiteY26" fmla="*/ 236351 h 258158"/>
                      <a:gd name="connsiteX27" fmla="*/ 165509 w 170841"/>
                      <a:gd name="connsiteY27" fmla="*/ 242828 h 258158"/>
                      <a:gd name="connsiteX28" fmla="*/ 169986 w 170841"/>
                      <a:gd name="connsiteY28" fmla="*/ 248924 h 258158"/>
                      <a:gd name="connsiteX29" fmla="*/ 138839 w 170841"/>
                      <a:gd name="connsiteY29" fmla="*/ 257687 h 258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170841" h="258158">
                        <a:moveTo>
                          <a:pt x="138839" y="257687"/>
                        </a:moveTo>
                        <a:cubicBezTo>
                          <a:pt x="124742" y="257020"/>
                          <a:pt x="110931" y="257592"/>
                          <a:pt x="97215" y="253496"/>
                        </a:cubicBezTo>
                        <a:cubicBezTo>
                          <a:pt x="87214" y="250448"/>
                          <a:pt x="82261" y="239018"/>
                          <a:pt x="86356" y="229684"/>
                        </a:cubicBezTo>
                        <a:cubicBezTo>
                          <a:pt x="91405" y="218063"/>
                          <a:pt x="85690" y="213777"/>
                          <a:pt x="96548" y="210729"/>
                        </a:cubicBezTo>
                        <a:cubicBezTo>
                          <a:pt x="91690" y="205300"/>
                          <a:pt x="101977" y="196156"/>
                          <a:pt x="101406" y="193298"/>
                        </a:cubicBezTo>
                        <a:cubicBezTo>
                          <a:pt x="100358" y="188250"/>
                          <a:pt x="100453" y="183964"/>
                          <a:pt x="101882" y="179868"/>
                        </a:cubicBezTo>
                        <a:cubicBezTo>
                          <a:pt x="100358" y="174820"/>
                          <a:pt x="99310" y="169390"/>
                          <a:pt x="101406" y="164628"/>
                        </a:cubicBezTo>
                        <a:cubicBezTo>
                          <a:pt x="102835" y="162056"/>
                          <a:pt x="104454" y="159675"/>
                          <a:pt x="106454" y="157484"/>
                        </a:cubicBezTo>
                        <a:cubicBezTo>
                          <a:pt x="107026" y="156722"/>
                          <a:pt x="107597" y="156151"/>
                          <a:pt x="107978" y="155579"/>
                        </a:cubicBezTo>
                        <a:cubicBezTo>
                          <a:pt x="95500" y="148626"/>
                          <a:pt x="85594" y="141387"/>
                          <a:pt x="76165" y="129195"/>
                        </a:cubicBezTo>
                        <a:cubicBezTo>
                          <a:pt x="70259" y="121575"/>
                          <a:pt x="66068" y="108145"/>
                          <a:pt x="73117" y="100715"/>
                        </a:cubicBezTo>
                        <a:cubicBezTo>
                          <a:pt x="65878" y="95000"/>
                          <a:pt x="59496" y="88809"/>
                          <a:pt x="53400" y="81760"/>
                        </a:cubicBezTo>
                        <a:cubicBezTo>
                          <a:pt x="43113" y="69759"/>
                          <a:pt x="25587" y="58424"/>
                          <a:pt x="9394" y="55090"/>
                        </a:cubicBezTo>
                        <a:cubicBezTo>
                          <a:pt x="-1750" y="52709"/>
                          <a:pt x="-3560" y="37755"/>
                          <a:pt x="7108" y="33278"/>
                        </a:cubicBezTo>
                        <a:cubicBezTo>
                          <a:pt x="17205" y="28992"/>
                          <a:pt x="17872" y="-5298"/>
                          <a:pt x="27111" y="703"/>
                        </a:cubicBezTo>
                        <a:cubicBezTo>
                          <a:pt x="36350" y="6703"/>
                          <a:pt x="51495" y="40231"/>
                          <a:pt x="59020" y="48518"/>
                        </a:cubicBezTo>
                        <a:cubicBezTo>
                          <a:pt x="71116" y="62044"/>
                          <a:pt x="94738" y="74807"/>
                          <a:pt x="109788" y="85475"/>
                        </a:cubicBezTo>
                        <a:cubicBezTo>
                          <a:pt x="121885" y="94048"/>
                          <a:pt x="123123" y="105287"/>
                          <a:pt x="129886" y="118527"/>
                        </a:cubicBezTo>
                        <a:cubicBezTo>
                          <a:pt x="133029" y="124813"/>
                          <a:pt x="129219" y="131767"/>
                          <a:pt x="123599" y="134910"/>
                        </a:cubicBezTo>
                        <a:cubicBezTo>
                          <a:pt x="132457" y="139196"/>
                          <a:pt x="139030" y="144149"/>
                          <a:pt x="140173" y="155865"/>
                        </a:cubicBezTo>
                        <a:cubicBezTo>
                          <a:pt x="141125" y="165295"/>
                          <a:pt x="135029" y="173105"/>
                          <a:pt x="126552" y="176439"/>
                        </a:cubicBezTo>
                        <a:cubicBezTo>
                          <a:pt x="131505" y="174439"/>
                          <a:pt x="129409" y="184440"/>
                          <a:pt x="128552" y="186345"/>
                        </a:cubicBezTo>
                        <a:cubicBezTo>
                          <a:pt x="125218" y="194060"/>
                          <a:pt x="129028" y="189488"/>
                          <a:pt x="136267" y="195013"/>
                        </a:cubicBezTo>
                        <a:cubicBezTo>
                          <a:pt x="143411" y="200347"/>
                          <a:pt x="150364" y="210538"/>
                          <a:pt x="146745" y="219778"/>
                        </a:cubicBezTo>
                        <a:cubicBezTo>
                          <a:pt x="141030" y="233970"/>
                          <a:pt x="133600" y="230350"/>
                          <a:pt x="121027" y="233875"/>
                        </a:cubicBezTo>
                        <a:cubicBezTo>
                          <a:pt x="120456" y="234160"/>
                          <a:pt x="119980" y="234446"/>
                          <a:pt x="119408" y="234732"/>
                        </a:cubicBezTo>
                        <a:cubicBezTo>
                          <a:pt x="123409" y="235399"/>
                          <a:pt x="127504" y="235875"/>
                          <a:pt x="131505" y="236351"/>
                        </a:cubicBezTo>
                        <a:cubicBezTo>
                          <a:pt x="142268" y="237589"/>
                          <a:pt x="155222" y="245495"/>
                          <a:pt x="165509" y="242828"/>
                        </a:cubicBezTo>
                        <a:cubicBezTo>
                          <a:pt x="169129" y="241876"/>
                          <a:pt x="172462" y="245686"/>
                          <a:pt x="169986" y="248924"/>
                        </a:cubicBezTo>
                        <a:cubicBezTo>
                          <a:pt x="161128" y="259878"/>
                          <a:pt x="152746" y="258354"/>
                          <a:pt x="138839" y="257687"/>
                        </a:cubicBezTo>
                        <a:close/>
                      </a:path>
                    </a:pathLst>
                  </a:custGeom>
                  <a:solidFill>
                    <a:srgbClr val="C9DB40">
                      <a:alpha val="48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87" name="Graphic 293">
                    <a:extLst>
                      <a:ext uri="{FF2B5EF4-FFF2-40B4-BE49-F238E27FC236}">
                        <a16:creationId xmlns:a16="http://schemas.microsoft.com/office/drawing/2014/main" id="{F0836E4D-6182-4C51-BFD0-8B208B08853E}"/>
                      </a:ext>
                    </a:extLst>
                  </p:cNvPr>
                  <p:cNvGrpSpPr/>
                  <p:nvPr/>
                </p:nvGrpSpPr>
                <p:grpSpPr>
                  <a:xfrm>
                    <a:off x="5824852" y="3065713"/>
                    <a:ext cx="197359" cy="201890"/>
                    <a:chOff x="5824852" y="3065713"/>
                    <a:chExt cx="197359" cy="201890"/>
                  </a:xfrm>
                </p:grpSpPr>
                <p:sp>
                  <p:nvSpPr>
                    <p:cNvPr id="88" name="Freeform: Shape 706">
                      <a:extLst>
                        <a:ext uri="{FF2B5EF4-FFF2-40B4-BE49-F238E27FC236}">
                          <a16:creationId xmlns:a16="http://schemas.microsoft.com/office/drawing/2014/main" id="{BD8CCE79-0976-4AA0-B01A-B41FC8EF12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1983" y="3166871"/>
                      <a:ext cx="9525" cy="247"/>
                    </a:xfrm>
                    <a:custGeom>
                      <a:avLst/>
                      <a:gdLst>
                        <a:gd name="connsiteX0" fmla="*/ 0 w 9525"/>
                        <a:gd name="connsiteY0" fmla="*/ 0 h 247"/>
                        <a:gd name="connsiteX1" fmla="*/ 0 w 9525"/>
                        <a:gd name="connsiteY1" fmla="*/ 191 h 247"/>
                        <a:gd name="connsiteX2" fmla="*/ 0 w 9525"/>
                        <a:gd name="connsiteY2" fmla="*/ 0 h 2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247">
                          <a:moveTo>
                            <a:pt x="0" y="0"/>
                          </a:moveTo>
                          <a:cubicBezTo>
                            <a:pt x="0" y="95"/>
                            <a:pt x="0" y="191"/>
                            <a:pt x="0" y="191"/>
                          </a:cubicBezTo>
                          <a:cubicBezTo>
                            <a:pt x="0" y="286"/>
                            <a:pt x="0" y="286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5B5A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9" name="Freeform: Shape 707">
                      <a:extLst>
                        <a:ext uri="{FF2B5EF4-FFF2-40B4-BE49-F238E27FC236}">
                          <a16:creationId xmlns:a16="http://schemas.microsoft.com/office/drawing/2014/main" id="{AD8241D5-6199-4B04-85BC-6372EEF34A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4852" y="3065713"/>
                      <a:ext cx="197359" cy="201890"/>
                    </a:xfrm>
                    <a:custGeom>
                      <a:avLst/>
                      <a:gdLst>
                        <a:gd name="connsiteX0" fmla="*/ 197043 w 197359"/>
                        <a:gd name="connsiteY0" fmla="*/ 151165 h 201890"/>
                        <a:gd name="connsiteX1" fmla="*/ 193519 w 197359"/>
                        <a:gd name="connsiteY1" fmla="*/ 143545 h 201890"/>
                        <a:gd name="connsiteX2" fmla="*/ 191328 w 197359"/>
                        <a:gd name="connsiteY2" fmla="*/ 133353 h 201890"/>
                        <a:gd name="connsiteX3" fmla="*/ 184756 w 197359"/>
                        <a:gd name="connsiteY3" fmla="*/ 119256 h 201890"/>
                        <a:gd name="connsiteX4" fmla="*/ 166849 w 197359"/>
                        <a:gd name="connsiteY4" fmla="*/ 108207 h 201890"/>
                        <a:gd name="connsiteX5" fmla="*/ 173611 w 197359"/>
                        <a:gd name="connsiteY5" fmla="*/ 98492 h 201890"/>
                        <a:gd name="connsiteX6" fmla="*/ 172754 w 197359"/>
                        <a:gd name="connsiteY6" fmla="*/ 81537 h 201890"/>
                        <a:gd name="connsiteX7" fmla="*/ 160943 w 197359"/>
                        <a:gd name="connsiteY7" fmla="*/ 67536 h 201890"/>
                        <a:gd name="connsiteX8" fmla="*/ 143512 w 197359"/>
                        <a:gd name="connsiteY8" fmla="*/ 60011 h 201890"/>
                        <a:gd name="connsiteX9" fmla="*/ 130177 w 197359"/>
                        <a:gd name="connsiteY9" fmla="*/ 49914 h 201890"/>
                        <a:gd name="connsiteX10" fmla="*/ 134083 w 197359"/>
                        <a:gd name="connsiteY10" fmla="*/ 47914 h 201890"/>
                        <a:gd name="connsiteX11" fmla="*/ 135607 w 197359"/>
                        <a:gd name="connsiteY11" fmla="*/ 46676 h 201890"/>
                        <a:gd name="connsiteX12" fmla="*/ 140179 w 197359"/>
                        <a:gd name="connsiteY12" fmla="*/ 31341 h 201890"/>
                        <a:gd name="connsiteX13" fmla="*/ 96078 w 197359"/>
                        <a:gd name="connsiteY13" fmla="*/ 9147 h 201890"/>
                        <a:gd name="connsiteX14" fmla="*/ 55406 w 197359"/>
                        <a:gd name="connsiteY14" fmla="*/ 11052 h 201890"/>
                        <a:gd name="connsiteX15" fmla="*/ 20354 w 197359"/>
                        <a:gd name="connsiteY15" fmla="*/ 3 h 201890"/>
                        <a:gd name="connsiteX16" fmla="*/ 1495 w 197359"/>
                        <a:gd name="connsiteY16" fmla="*/ 15053 h 201890"/>
                        <a:gd name="connsiteX17" fmla="*/ 40738 w 197359"/>
                        <a:gd name="connsiteY17" fmla="*/ 48486 h 201890"/>
                        <a:gd name="connsiteX18" fmla="*/ 77504 w 197359"/>
                        <a:gd name="connsiteY18" fmla="*/ 55344 h 201890"/>
                        <a:gd name="connsiteX19" fmla="*/ 108841 w 197359"/>
                        <a:gd name="connsiteY19" fmla="*/ 64678 h 201890"/>
                        <a:gd name="connsiteX20" fmla="*/ 131416 w 197359"/>
                        <a:gd name="connsiteY20" fmla="*/ 84585 h 201890"/>
                        <a:gd name="connsiteX21" fmla="*/ 148656 w 197359"/>
                        <a:gd name="connsiteY21" fmla="*/ 91158 h 201890"/>
                        <a:gd name="connsiteX22" fmla="*/ 147132 w 197359"/>
                        <a:gd name="connsiteY22" fmla="*/ 101730 h 201890"/>
                        <a:gd name="connsiteX23" fmla="*/ 160372 w 197359"/>
                        <a:gd name="connsiteY23" fmla="*/ 132972 h 201890"/>
                        <a:gd name="connsiteX24" fmla="*/ 159419 w 197359"/>
                        <a:gd name="connsiteY24" fmla="*/ 139545 h 201890"/>
                        <a:gd name="connsiteX25" fmla="*/ 167992 w 197359"/>
                        <a:gd name="connsiteY25" fmla="*/ 167834 h 201890"/>
                        <a:gd name="connsiteX26" fmla="*/ 168849 w 197359"/>
                        <a:gd name="connsiteY26" fmla="*/ 169644 h 201890"/>
                        <a:gd name="connsiteX27" fmla="*/ 162658 w 197359"/>
                        <a:gd name="connsiteY27" fmla="*/ 192313 h 201890"/>
                        <a:gd name="connsiteX28" fmla="*/ 175993 w 197359"/>
                        <a:gd name="connsiteY28" fmla="*/ 200409 h 201890"/>
                        <a:gd name="connsiteX29" fmla="*/ 197043 w 197359"/>
                        <a:gd name="connsiteY29" fmla="*/ 151165 h 201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</a:cxnLst>
                      <a:rect l="l" t="t" r="r" b="b"/>
                      <a:pathLst>
                        <a:path w="197359" h="201890">
                          <a:moveTo>
                            <a:pt x="197043" y="151165"/>
                          </a:moveTo>
                          <a:cubicBezTo>
                            <a:pt x="196662" y="147927"/>
                            <a:pt x="195328" y="145450"/>
                            <a:pt x="193519" y="143545"/>
                          </a:cubicBezTo>
                          <a:cubicBezTo>
                            <a:pt x="193233" y="140021"/>
                            <a:pt x="192566" y="136592"/>
                            <a:pt x="191328" y="133353"/>
                          </a:cubicBezTo>
                          <a:cubicBezTo>
                            <a:pt x="189328" y="128019"/>
                            <a:pt x="185708" y="125067"/>
                            <a:pt x="184756" y="119256"/>
                          </a:cubicBezTo>
                          <a:cubicBezTo>
                            <a:pt x="183422" y="110493"/>
                            <a:pt x="175231" y="105445"/>
                            <a:pt x="166849" y="108207"/>
                          </a:cubicBezTo>
                          <a:cubicBezTo>
                            <a:pt x="177136" y="104778"/>
                            <a:pt x="173897" y="107826"/>
                            <a:pt x="173611" y="98492"/>
                          </a:cubicBezTo>
                          <a:cubicBezTo>
                            <a:pt x="173421" y="92301"/>
                            <a:pt x="173897" y="87443"/>
                            <a:pt x="172754" y="81537"/>
                          </a:cubicBezTo>
                          <a:cubicBezTo>
                            <a:pt x="171421" y="74394"/>
                            <a:pt x="166658" y="71250"/>
                            <a:pt x="160943" y="67536"/>
                          </a:cubicBezTo>
                          <a:cubicBezTo>
                            <a:pt x="155133" y="63630"/>
                            <a:pt x="150370" y="61344"/>
                            <a:pt x="143512" y="60011"/>
                          </a:cubicBezTo>
                          <a:cubicBezTo>
                            <a:pt x="139321" y="59154"/>
                            <a:pt x="134559" y="54772"/>
                            <a:pt x="130177" y="49914"/>
                          </a:cubicBezTo>
                          <a:cubicBezTo>
                            <a:pt x="131606" y="49533"/>
                            <a:pt x="132940" y="48867"/>
                            <a:pt x="134083" y="47914"/>
                          </a:cubicBezTo>
                          <a:cubicBezTo>
                            <a:pt x="134559" y="47533"/>
                            <a:pt x="135035" y="47057"/>
                            <a:pt x="135607" y="46676"/>
                          </a:cubicBezTo>
                          <a:cubicBezTo>
                            <a:pt x="140464" y="42675"/>
                            <a:pt x="141893" y="37246"/>
                            <a:pt x="140179" y="31341"/>
                          </a:cubicBezTo>
                          <a:cubicBezTo>
                            <a:pt x="135511" y="15243"/>
                            <a:pt x="109699" y="11243"/>
                            <a:pt x="96078" y="9147"/>
                          </a:cubicBezTo>
                          <a:cubicBezTo>
                            <a:pt x="81695" y="6861"/>
                            <a:pt x="69979" y="15624"/>
                            <a:pt x="55406" y="11052"/>
                          </a:cubicBezTo>
                          <a:cubicBezTo>
                            <a:pt x="44738" y="7719"/>
                            <a:pt x="31594" y="-187"/>
                            <a:pt x="20354" y="3"/>
                          </a:cubicBezTo>
                          <a:cubicBezTo>
                            <a:pt x="10639" y="194"/>
                            <a:pt x="-4887" y="7719"/>
                            <a:pt x="1495" y="15053"/>
                          </a:cubicBezTo>
                          <a:cubicBezTo>
                            <a:pt x="9686" y="24387"/>
                            <a:pt x="28831" y="44009"/>
                            <a:pt x="40738" y="48486"/>
                          </a:cubicBezTo>
                          <a:cubicBezTo>
                            <a:pt x="53501" y="53343"/>
                            <a:pt x="65217" y="46485"/>
                            <a:pt x="77504" y="55344"/>
                          </a:cubicBezTo>
                          <a:cubicBezTo>
                            <a:pt x="89410" y="63916"/>
                            <a:pt x="98935" y="69250"/>
                            <a:pt x="108841" y="64678"/>
                          </a:cubicBezTo>
                          <a:cubicBezTo>
                            <a:pt x="115699" y="72108"/>
                            <a:pt x="122367" y="79823"/>
                            <a:pt x="131416" y="84585"/>
                          </a:cubicBezTo>
                          <a:cubicBezTo>
                            <a:pt x="136940" y="87443"/>
                            <a:pt x="143608" y="86490"/>
                            <a:pt x="148656" y="91158"/>
                          </a:cubicBezTo>
                          <a:cubicBezTo>
                            <a:pt x="146084" y="88776"/>
                            <a:pt x="147132" y="101159"/>
                            <a:pt x="147132" y="101730"/>
                          </a:cubicBezTo>
                          <a:cubicBezTo>
                            <a:pt x="148370" y="114018"/>
                            <a:pt x="151132" y="128115"/>
                            <a:pt x="160372" y="132972"/>
                          </a:cubicBezTo>
                          <a:cubicBezTo>
                            <a:pt x="159514" y="134877"/>
                            <a:pt x="159133" y="137068"/>
                            <a:pt x="159419" y="139545"/>
                          </a:cubicBezTo>
                          <a:cubicBezTo>
                            <a:pt x="160562" y="149546"/>
                            <a:pt x="164277" y="158499"/>
                            <a:pt x="167992" y="167834"/>
                          </a:cubicBezTo>
                          <a:cubicBezTo>
                            <a:pt x="168277" y="168501"/>
                            <a:pt x="168563" y="169072"/>
                            <a:pt x="168849" y="169644"/>
                          </a:cubicBezTo>
                          <a:cubicBezTo>
                            <a:pt x="166563" y="177073"/>
                            <a:pt x="163229" y="184407"/>
                            <a:pt x="162658" y="192313"/>
                          </a:cubicBezTo>
                          <a:cubicBezTo>
                            <a:pt x="162181" y="199838"/>
                            <a:pt x="169516" y="204410"/>
                            <a:pt x="175993" y="200409"/>
                          </a:cubicBezTo>
                          <a:cubicBezTo>
                            <a:pt x="191518" y="190599"/>
                            <a:pt x="199043" y="168501"/>
                            <a:pt x="197043" y="151165"/>
                          </a:cubicBezTo>
                          <a:close/>
                        </a:path>
                      </a:pathLst>
                    </a:custGeom>
                    <a:solidFill>
                      <a:srgbClr val="C9DB40">
                        <a:alpha val="71000"/>
                      </a:srgbClr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sp>
              <p:nvSpPr>
                <p:cNvPr id="64" name="Freeform: Shape 682">
                  <a:extLst>
                    <a:ext uri="{FF2B5EF4-FFF2-40B4-BE49-F238E27FC236}">
                      <a16:creationId xmlns:a16="http://schemas.microsoft.com/office/drawing/2014/main" id="{47039FA9-23E4-408D-992F-FAF4108DD289}"/>
                    </a:ext>
                  </a:extLst>
                </p:cNvPr>
                <p:cNvSpPr/>
                <p:nvPr/>
              </p:nvSpPr>
              <p:spPr>
                <a:xfrm>
                  <a:off x="5895852" y="3121088"/>
                  <a:ext cx="87668" cy="142947"/>
                </a:xfrm>
                <a:custGeom>
                  <a:avLst/>
                  <a:gdLst>
                    <a:gd name="connsiteX0" fmla="*/ 75083 w 87668"/>
                    <a:gd name="connsiteY0" fmla="*/ 138938 h 142947"/>
                    <a:gd name="connsiteX1" fmla="*/ 49747 w 87668"/>
                    <a:gd name="connsiteY1" fmla="*/ 87218 h 142947"/>
                    <a:gd name="connsiteX2" fmla="*/ 8789 w 87668"/>
                    <a:gd name="connsiteY2" fmla="*/ 39116 h 142947"/>
                    <a:gd name="connsiteX3" fmla="*/ 36031 w 87668"/>
                    <a:gd name="connsiteY3" fmla="*/ 4826 h 142947"/>
                    <a:gd name="connsiteX4" fmla="*/ 74893 w 87668"/>
                    <a:gd name="connsiteY4" fmla="*/ 61881 h 142947"/>
                    <a:gd name="connsiteX5" fmla="*/ 87561 w 87668"/>
                    <a:gd name="connsiteY5" fmla="*/ 135986 h 142947"/>
                    <a:gd name="connsiteX6" fmla="*/ 75083 w 87668"/>
                    <a:gd name="connsiteY6" fmla="*/ 138938 h 142947"/>
                    <a:gd name="connsiteX7" fmla="*/ 75083 w 87668"/>
                    <a:gd name="connsiteY7" fmla="*/ 138938 h 142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668" h="142947">
                      <a:moveTo>
                        <a:pt x="75083" y="138938"/>
                      </a:moveTo>
                      <a:cubicBezTo>
                        <a:pt x="68797" y="120079"/>
                        <a:pt x="57938" y="105030"/>
                        <a:pt x="49747" y="87218"/>
                      </a:cubicBezTo>
                      <a:cubicBezTo>
                        <a:pt x="40698" y="67310"/>
                        <a:pt x="26792" y="50927"/>
                        <a:pt x="8789" y="39116"/>
                      </a:cubicBezTo>
                      <a:cubicBezTo>
                        <a:pt x="-14642" y="23876"/>
                        <a:pt x="13742" y="-13176"/>
                        <a:pt x="36031" y="4826"/>
                      </a:cubicBezTo>
                      <a:cubicBezTo>
                        <a:pt x="53271" y="18733"/>
                        <a:pt x="65082" y="42164"/>
                        <a:pt x="74893" y="61881"/>
                      </a:cubicBezTo>
                      <a:cubicBezTo>
                        <a:pt x="86799" y="85789"/>
                        <a:pt x="82894" y="110554"/>
                        <a:pt x="87561" y="135986"/>
                      </a:cubicBezTo>
                      <a:cubicBezTo>
                        <a:pt x="88895" y="143225"/>
                        <a:pt x="77369" y="145796"/>
                        <a:pt x="75083" y="138938"/>
                      </a:cubicBezTo>
                      <a:lnTo>
                        <a:pt x="75083" y="13893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" name="Freeform: Shape 683">
                  <a:extLst>
                    <a:ext uri="{FF2B5EF4-FFF2-40B4-BE49-F238E27FC236}">
                      <a16:creationId xmlns:a16="http://schemas.microsoft.com/office/drawing/2014/main" id="{AC904CD2-6774-416B-97B2-A1B28D3A4D9C}"/>
                    </a:ext>
                  </a:extLst>
                </p:cNvPr>
                <p:cNvSpPr/>
                <p:nvPr/>
              </p:nvSpPr>
              <p:spPr>
                <a:xfrm>
                  <a:off x="5912261" y="3203938"/>
                  <a:ext cx="43528" cy="99927"/>
                </a:xfrm>
                <a:custGeom>
                  <a:avLst/>
                  <a:gdLst>
                    <a:gd name="connsiteX0" fmla="*/ 13431 w 43528"/>
                    <a:gd name="connsiteY0" fmla="*/ 3034 h 99927"/>
                    <a:gd name="connsiteX1" fmla="*/ 35910 w 43528"/>
                    <a:gd name="connsiteY1" fmla="*/ 38277 h 99927"/>
                    <a:gd name="connsiteX2" fmla="*/ 40673 w 43528"/>
                    <a:gd name="connsiteY2" fmla="*/ 73710 h 99927"/>
                    <a:gd name="connsiteX3" fmla="*/ 11336 w 43528"/>
                    <a:gd name="connsiteY3" fmla="*/ 89616 h 99927"/>
                    <a:gd name="connsiteX4" fmla="*/ 8288 w 43528"/>
                    <a:gd name="connsiteY4" fmla="*/ 54564 h 99927"/>
                    <a:gd name="connsiteX5" fmla="*/ 287 w 43528"/>
                    <a:gd name="connsiteY5" fmla="*/ 10273 h 99927"/>
                    <a:gd name="connsiteX6" fmla="*/ 13431 w 43528"/>
                    <a:gd name="connsiteY6" fmla="*/ 3034 h 99927"/>
                    <a:gd name="connsiteX7" fmla="*/ 13431 w 43528"/>
                    <a:gd name="connsiteY7" fmla="*/ 3034 h 9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528" h="99927">
                      <a:moveTo>
                        <a:pt x="13431" y="3034"/>
                      </a:moveTo>
                      <a:cubicBezTo>
                        <a:pt x="22385" y="14750"/>
                        <a:pt x="31148" y="23894"/>
                        <a:pt x="35910" y="38277"/>
                      </a:cubicBezTo>
                      <a:cubicBezTo>
                        <a:pt x="39530" y="49230"/>
                        <a:pt x="34958" y="63804"/>
                        <a:pt x="40673" y="73710"/>
                      </a:cubicBezTo>
                      <a:cubicBezTo>
                        <a:pt x="52960" y="94855"/>
                        <a:pt x="22289" y="111524"/>
                        <a:pt x="11336" y="89616"/>
                      </a:cubicBezTo>
                      <a:cubicBezTo>
                        <a:pt x="5621" y="78091"/>
                        <a:pt x="6478" y="66852"/>
                        <a:pt x="8288" y="54564"/>
                      </a:cubicBezTo>
                      <a:cubicBezTo>
                        <a:pt x="10478" y="39705"/>
                        <a:pt x="4192" y="24465"/>
                        <a:pt x="287" y="10273"/>
                      </a:cubicBezTo>
                      <a:cubicBezTo>
                        <a:pt x="-1809" y="2177"/>
                        <a:pt x="8097" y="-3919"/>
                        <a:pt x="13431" y="3034"/>
                      </a:cubicBezTo>
                      <a:lnTo>
                        <a:pt x="13431" y="30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" name="Freeform: Shape 684">
                  <a:extLst>
                    <a:ext uri="{FF2B5EF4-FFF2-40B4-BE49-F238E27FC236}">
                      <a16:creationId xmlns:a16="http://schemas.microsoft.com/office/drawing/2014/main" id="{0D990351-4D6C-4638-9FF6-AF789FF14911}"/>
                    </a:ext>
                  </a:extLst>
                </p:cNvPr>
                <p:cNvSpPr/>
                <p:nvPr/>
              </p:nvSpPr>
              <p:spPr>
                <a:xfrm>
                  <a:off x="5971624" y="3275753"/>
                  <a:ext cx="13791" cy="22445"/>
                </a:xfrm>
                <a:custGeom>
                  <a:avLst/>
                  <a:gdLst>
                    <a:gd name="connsiteX0" fmla="*/ 12361 w 13791"/>
                    <a:gd name="connsiteY0" fmla="*/ 6943 h 22445"/>
                    <a:gd name="connsiteX1" fmla="*/ 13028 w 13791"/>
                    <a:gd name="connsiteY1" fmla="*/ 11991 h 22445"/>
                    <a:gd name="connsiteX2" fmla="*/ 13695 w 13791"/>
                    <a:gd name="connsiteY2" fmla="*/ 16658 h 22445"/>
                    <a:gd name="connsiteX3" fmla="*/ 12456 w 13791"/>
                    <a:gd name="connsiteY3" fmla="*/ 20087 h 22445"/>
                    <a:gd name="connsiteX4" fmla="*/ 7218 w 13791"/>
                    <a:gd name="connsiteY4" fmla="*/ 22183 h 22445"/>
                    <a:gd name="connsiteX5" fmla="*/ 550 w 13791"/>
                    <a:gd name="connsiteY5" fmla="*/ 14182 h 22445"/>
                    <a:gd name="connsiteX6" fmla="*/ 455 w 13791"/>
                    <a:gd name="connsiteY6" fmla="*/ 5133 h 22445"/>
                    <a:gd name="connsiteX7" fmla="*/ 7313 w 13791"/>
                    <a:gd name="connsiteY7" fmla="*/ 85 h 22445"/>
                    <a:gd name="connsiteX8" fmla="*/ 12361 w 13791"/>
                    <a:gd name="connsiteY8" fmla="*/ 6943 h 22445"/>
                    <a:gd name="connsiteX9" fmla="*/ 12361 w 13791"/>
                    <a:gd name="connsiteY9" fmla="*/ 6943 h 22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791" h="22445">
                      <a:moveTo>
                        <a:pt x="12361" y="6943"/>
                      </a:moveTo>
                      <a:cubicBezTo>
                        <a:pt x="12075" y="8657"/>
                        <a:pt x="12456" y="10277"/>
                        <a:pt x="13028" y="11991"/>
                      </a:cubicBezTo>
                      <a:cubicBezTo>
                        <a:pt x="13599" y="13515"/>
                        <a:pt x="13980" y="15039"/>
                        <a:pt x="13695" y="16658"/>
                      </a:cubicBezTo>
                      <a:cubicBezTo>
                        <a:pt x="13504" y="17897"/>
                        <a:pt x="12837" y="18944"/>
                        <a:pt x="12456" y="20087"/>
                      </a:cubicBezTo>
                      <a:cubicBezTo>
                        <a:pt x="11599" y="22278"/>
                        <a:pt x="9218" y="22850"/>
                        <a:pt x="7218" y="22183"/>
                      </a:cubicBezTo>
                      <a:cubicBezTo>
                        <a:pt x="3122" y="20849"/>
                        <a:pt x="1407" y="18278"/>
                        <a:pt x="550" y="14182"/>
                      </a:cubicBezTo>
                      <a:cubicBezTo>
                        <a:pt x="-117" y="11229"/>
                        <a:pt x="-212" y="8086"/>
                        <a:pt x="455" y="5133"/>
                      </a:cubicBezTo>
                      <a:cubicBezTo>
                        <a:pt x="1217" y="1895"/>
                        <a:pt x="3884" y="-487"/>
                        <a:pt x="7313" y="85"/>
                      </a:cubicBezTo>
                      <a:cubicBezTo>
                        <a:pt x="10551" y="561"/>
                        <a:pt x="12837" y="3704"/>
                        <a:pt x="12361" y="6943"/>
                      </a:cubicBezTo>
                      <a:lnTo>
                        <a:pt x="12361" y="69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" name="Freeform: Shape 685">
                  <a:extLst>
                    <a:ext uri="{FF2B5EF4-FFF2-40B4-BE49-F238E27FC236}">
                      <a16:creationId xmlns:a16="http://schemas.microsoft.com/office/drawing/2014/main" id="{5D90F0C5-CB71-4A6A-9D90-923EED9FB11E}"/>
                    </a:ext>
                  </a:extLst>
                </p:cNvPr>
                <p:cNvSpPr/>
                <p:nvPr/>
              </p:nvSpPr>
              <p:spPr>
                <a:xfrm>
                  <a:off x="5838544" y="3112691"/>
                  <a:ext cx="17367" cy="15462"/>
                </a:xfrm>
                <a:custGeom>
                  <a:avLst/>
                  <a:gdLst>
                    <a:gd name="connsiteX0" fmla="*/ 10758 w 17367"/>
                    <a:gd name="connsiteY0" fmla="*/ 650 h 15462"/>
                    <a:gd name="connsiteX1" fmla="*/ 14758 w 17367"/>
                    <a:gd name="connsiteY1" fmla="*/ 2936 h 15462"/>
                    <a:gd name="connsiteX2" fmla="*/ 11139 w 17367"/>
                    <a:gd name="connsiteY2" fmla="*/ 15223 h 15462"/>
                    <a:gd name="connsiteX3" fmla="*/ 8472 w 17367"/>
                    <a:gd name="connsiteY3" fmla="*/ 15414 h 15462"/>
                    <a:gd name="connsiteX4" fmla="*/ 90 w 17367"/>
                    <a:gd name="connsiteY4" fmla="*/ 6555 h 15462"/>
                    <a:gd name="connsiteX5" fmla="*/ 10758 w 17367"/>
                    <a:gd name="connsiteY5" fmla="*/ 650 h 15462"/>
                    <a:gd name="connsiteX6" fmla="*/ 10758 w 17367"/>
                    <a:gd name="connsiteY6" fmla="*/ 650 h 15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367" h="15462">
                      <a:moveTo>
                        <a:pt x="10758" y="650"/>
                      </a:moveTo>
                      <a:cubicBezTo>
                        <a:pt x="12187" y="1317"/>
                        <a:pt x="13425" y="2079"/>
                        <a:pt x="14758" y="2936"/>
                      </a:cubicBezTo>
                      <a:cubicBezTo>
                        <a:pt x="19807" y="6079"/>
                        <a:pt x="16949" y="15223"/>
                        <a:pt x="11139" y="15223"/>
                      </a:cubicBezTo>
                      <a:cubicBezTo>
                        <a:pt x="10186" y="15223"/>
                        <a:pt x="9329" y="15318"/>
                        <a:pt x="8472" y="15414"/>
                      </a:cubicBezTo>
                      <a:cubicBezTo>
                        <a:pt x="3519" y="15985"/>
                        <a:pt x="-672" y="11413"/>
                        <a:pt x="90" y="6555"/>
                      </a:cubicBezTo>
                      <a:cubicBezTo>
                        <a:pt x="852" y="1793"/>
                        <a:pt x="6281" y="-1446"/>
                        <a:pt x="10758" y="650"/>
                      </a:cubicBezTo>
                      <a:lnTo>
                        <a:pt x="10758" y="65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" name="Freeform: Shape 686">
                  <a:extLst>
                    <a:ext uri="{FF2B5EF4-FFF2-40B4-BE49-F238E27FC236}">
                      <a16:creationId xmlns:a16="http://schemas.microsoft.com/office/drawing/2014/main" id="{1F32C2C0-B72B-43B3-908E-0AD39CFBDA80}"/>
                    </a:ext>
                  </a:extLst>
                </p:cNvPr>
                <p:cNvSpPr/>
                <p:nvPr/>
              </p:nvSpPr>
              <p:spPr>
                <a:xfrm>
                  <a:off x="5901139" y="3175992"/>
                  <a:ext cx="24011" cy="9501"/>
                </a:xfrm>
                <a:custGeom>
                  <a:avLst/>
                  <a:gdLst>
                    <a:gd name="connsiteX0" fmla="*/ 1693 w 24011"/>
                    <a:gd name="connsiteY0" fmla="*/ 214 h 9501"/>
                    <a:gd name="connsiteX1" fmla="*/ 6265 w 24011"/>
                    <a:gd name="connsiteY1" fmla="*/ 23 h 9501"/>
                    <a:gd name="connsiteX2" fmla="*/ 11980 w 24011"/>
                    <a:gd name="connsiteY2" fmla="*/ 690 h 9501"/>
                    <a:gd name="connsiteX3" fmla="*/ 23315 w 24011"/>
                    <a:gd name="connsiteY3" fmla="*/ 5834 h 9501"/>
                    <a:gd name="connsiteX4" fmla="*/ 22839 w 24011"/>
                    <a:gd name="connsiteY4" fmla="*/ 9167 h 9501"/>
                    <a:gd name="connsiteX5" fmla="*/ 11314 w 24011"/>
                    <a:gd name="connsiteY5" fmla="*/ 7072 h 9501"/>
                    <a:gd name="connsiteX6" fmla="*/ 550 w 24011"/>
                    <a:gd name="connsiteY6" fmla="*/ 2976 h 9501"/>
                    <a:gd name="connsiteX7" fmla="*/ 1693 w 24011"/>
                    <a:gd name="connsiteY7" fmla="*/ 214 h 9501"/>
                    <a:gd name="connsiteX8" fmla="*/ 1693 w 24011"/>
                    <a:gd name="connsiteY8" fmla="*/ 214 h 9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011" h="9501">
                      <a:moveTo>
                        <a:pt x="1693" y="214"/>
                      </a:moveTo>
                      <a:cubicBezTo>
                        <a:pt x="3122" y="500"/>
                        <a:pt x="4741" y="23"/>
                        <a:pt x="6265" y="23"/>
                      </a:cubicBezTo>
                      <a:cubicBezTo>
                        <a:pt x="8266" y="-72"/>
                        <a:pt x="10075" y="119"/>
                        <a:pt x="11980" y="690"/>
                      </a:cubicBezTo>
                      <a:cubicBezTo>
                        <a:pt x="15886" y="1833"/>
                        <a:pt x="20267" y="2976"/>
                        <a:pt x="23315" y="5834"/>
                      </a:cubicBezTo>
                      <a:cubicBezTo>
                        <a:pt x="24268" y="6691"/>
                        <a:pt x="24363" y="8786"/>
                        <a:pt x="22839" y="9167"/>
                      </a:cubicBezTo>
                      <a:cubicBezTo>
                        <a:pt x="18743" y="10215"/>
                        <a:pt x="15124" y="8596"/>
                        <a:pt x="11314" y="7072"/>
                      </a:cubicBezTo>
                      <a:cubicBezTo>
                        <a:pt x="7789" y="5643"/>
                        <a:pt x="3598" y="5357"/>
                        <a:pt x="550" y="2976"/>
                      </a:cubicBezTo>
                      <a:cubicBezTo>
                        <a:pt x="-593" y="2024"/>
                        <a:pt x="169" y="23"/>
                        <a:pt x="1693" y="214"/>
                      </a:cubicBezTo>
                      <a:lnTo>
                        <a:pt x="1693" y="2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" name="Freeform: Shape 687">
                  <a:extLst>
                    <a:ext uri="{FF2B5EF4-FFF2-40B4-BE49-F238E27FC236}">
                      <a16:creationId xmlns:a16="http://schemas.microsoft.com/office/drawing/2014/main" id="{186A26CA-134E-45BC-A1B0-6AE4ADE8FC23}"/>
                    </a:ext>
                  </a:extLst>
                </p:cNvPr>
                <p:cNvSpPr/>
                <p:nvPr/>
              </p:nvSpPr>
              <p:spPr>
                <a:xfrm>
                  <a:off x="5907906" y="3191081"/>
                  <a:ext cx="27720" cy="11484"/>
                </a:xfrm>
                <a:custGeom>
                  <a:avLst/>
                  <a:gdLst>
                    <a:gd name="connsiteX0" fmla="*/ 1403 w 27720"/>
                    <a:gd name="connsiteY0" fmla="*/ 79 h 11484"/>
                    <a:gd name="connsiteX1" fmla="*/ 15500 w 27720"/>
                    <a:gd name="connsiteY1" fmla="*/ 2174 h 11484"/>
                    <a:gd name="connsiteX2" fmla="*/ 27502 w 27720"/>
                    <a:gd name="connsiteY2" fmla="*/ 9509 h 11484"/>
                    <a:gd name="connsiteX3" fmla="*/ 25978 w 27720"/>
                    <a:gd name="connsiteY3" fmla="*/ 11414 h 11484"/>
                    <a:gd name="connsiteX4" fmla="*/ 15214 w 27720"/>
                    <a:gd name="connsiteY4" fmla="*/ 6080 h 11484"/>
                    <a:gd name="connsiteX5" fmla="*/ 1689 w 27720"/>
                    <a:gd name="connsiteY5" fmla="*/ 3127 h 11484"/>
                    <a:gd name="connsiteX6" fmla="*/ 1403 w 27720"/>
                    <a:gd name="connsiteY6" fmla="*/ 79 h 11484"/>
                    <a:gd name="connsiteX7" fmla="*/ 1403 w 27720"/>
                    <a:gd name="connsiteY7" fmla="*/ 79 h 11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720" h="11484">
                      <a:moveTo>
                        <a:pt x="1403" y="79"/>
                      </a:moveTo>
                      <a:cubicBezTo>
                        <a:pt x="6261" y="-302"/>
                        <a:pt x="10928" y="746"/>
                        <a:pt x="15500" y="2174"/>
                      </a:cubicBezTo>
                      <a:cubicBezTo>
                        <a:pt x="19691" y="3508"/>
                        <a:pt x="25216" y="5508"/>
                        <a:pt x="27502" y="9509"/>
                      </a:cubicBezTo>
                      <a:cubicBezTo>
                        <a:pt x="28168" y="10556"/>
                        <a:pt x="27216" y="11795"/>
                        <a:pt x="25978" y="11414"/>
                      </a:cubicBezTo>
                      <a:cubicBezTo>
                        <a:pt x="22168" y="10175"/>
                        <a:pt x="18834" y="7699"/>
                        <a:pt x="15214" y="6080"/>
                      </a:cubicBezTo>
                      <a:cubicBezTo>
                        <a:pt x="11023" y="4270"/>
                        <a:pt x="6356" y="3032"/>
                        <a:pt x="1689" y="3127"/>
                      </a:cubicBezTo>
                      <a:cubicBezTo>
                        <a:pt x="-311" y="3222"/>
                        <a:pt x="-692" y="269"/>
                        <a:pt x="1403" y="79"/>
                      </a:cubicBezTo>
                      <a:lnTo>
                        <a:pt x="1403" y="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" name="Freeform: Shape 688">
                  <a:extLst>
                    <a:ext uri="{FF2B5EF4-FFF2-40B4-BE49-F238E27FC236}">
                      <a16:creationId xmlns:a16="http://schemas.microsoft.com/office/drawing/2014/main" id="{0726736A-8552-4F9D-98AD-EB4870B3B904}"/>
                    </a:ext>
                  </a:extLst>
                </p:cNvPr>
                <p:cNvSpPr/>
                <p:nvPr/>
              </p:nvSpPr>
              <p:spPr>
                <a:xfrm>
                  <a:off x="5921310" y="3210536"/>
                  <a:ext cx="31655" cy="21093"/>
                </a:xfrm>
                <a:custGeom>
                  <a:avLst/>
                  <a:gdLst>
                    <a:gd name="connsiteX0" fmla="*/ 381 w 31655"/>
                    <a:gd name="connsiteY0" fmla="*/ 1484 h 21093"/>
                    <a:gd name="connsiteX1" fmla="*/ 31528 w 31655"/>
                    <a:gd name="connsiteY1" fmla="*/ 18629 h 21093"/>
                    <a:gd name="connsiteX2" fmla="*/ 28575 w 31655"/>
                    <a:gd name="connsiteY2" fmla="*/ 20725 h 21093"/>
                    <a:gd name="connsiteX3" fmla="*/ 476 w 31655"/>
                    <a:gd name="connsiteY3" fmla="*/ 2532 h 21093"/>
                    <a:gd name="connsiteX4" fmla="*/ 381 w 31655"/>
                    <a:gd name="connsiteY4" fmla="*/ 1484 h 21093"/>
                    <a:gd name="connsiteX5" fmla="*/ 381 w 31655"/>
                    <a:gd name="connsiteY5" fmla="*/ 1484 h 210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655" h="21093">
                      <a:moveTo>
                        <a:pt x="381" y="1484"/>
                      </a:moveTo>
                      <a:cubicBezTo>
                        <a:pt x="11335" y="-4421"/>
                        <a:pt x="27813" y="8533"/>
                        <a:pt x="31528" y="18629"/>
                      </a:cubicBezTo>
                      <a:cubicBezTo>
                        <a:pt x="32195" y="20439"/>
                        <a:pt x="30099" y="21772"/>
                        <a:pt x="28575" y="20725"/>
                      </a:cubicBezTo>
                      <a:cubicBezTo>
                        <a:pt x="19050" y="14533"/>
                        <a:pt x="13145" y="3199"/>
                        <a:pt x="476" y="2532"/>
                      </a:cubicBezTo>
                      <a:cubicBezTo>
                        <a:pt x="-191" y="2532"/>
                        <a:pt x="-95" y="1770"/>
                        <a:pt x="381" y="1484"/>
                      </a:cubicBezTo>
                      <a:lnTo>
                        <a:pt x="381" y="14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" name="Freeform: Shape 689">
                  <a:extLst>
                    <a:ext uri="{FF2B5EF4-FFF2-40B4-BE49-F238E27FC236}">
                      <a16:creationId xmlns:a16="http://schemas.microsoft.com/office/drawing/2014/main" id="{6D0D8D14-428A-4ACD-8995-E2592B54CFF7}"/>
                    </a:ext>
                  </a:extLst>
                </p:cNvPr>
                <p:cNvSpPr/>
                <p:nvPr/>
              </p:nvSpPr>
              <p:spPr>
                <a:xfrm>
                  <a:off x="5936309" y="3234519"/>
                  <a:ext cx="15456" cy="16586"/>
                </a:xfrm>
                <a:custGeom>
                  <a:avLst/>
                  <a:gdLst>
                    <a:gd name="connsiteX0" fmla="*/ 1575 w 15456"/>
                    <a:gd name="connsiteY0" fmla="*/ 76 h 16586"/>
                    <a:gd name="connsiteX1" fmla="*/ 15386 w 15456"/>
                    <a:gd name="connsiteY1" fmla="*/ 15125 h 16586"/>
                    <a:gd name="connsiteX2" fmla="*/ 13671 w 15456"/>
                    <a:gd name="connsiteY2" fmla="*/ 16363 h 16586"/>
                    <a:gd name="connsiteX3" fmla="*/ 622 w 15456"/>
                    <a:gd name="connsiteY3" fmla="*/ 2171 h 16586"/>
                    <a:gd name="connsiteX4" fmla="*/ 1575 w 15456"/>
                    <a:gd name="connsiteY4" fmla="*/ 76 h 16586"/>
                    <a:gd name="connsiteX5" fmla="*/ 1575 w 15456"/>
                    <a:gd name="connsiteY5" fmla="*/ 76 h 16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56" h="16586">
                      <a:moveTo>
                        <a:pt x="1575" y="76"/>
                      </a:moveTo>
                      <a:cubicBezTo>
                        <a:pt x="8052" y="2552"/>
                        <a:pt x="13005" y="8743"/>
                        <a:pt x="15386" y="15125"/>
                      </a:cubicBezTo>
                      <a:cubicBezTo>
                        <a:pt x="15767" y="16078"/>
                        <a:pt x="14529" y="17030"/>
                        <a:pt x="13671" y="16363"/>
                      </a:cubicBezTo>
                      <a:cubicBezTo>
                        <a:pt x="8623" y="12172"/>
                        <a:pt x="6528" y="5410"/>
                        <a:pt x="622" y="2171"/>
                      </a:cubicBezTo>
                      <a:cubicBezTo>
                        <a:pt x="-616" y="1504"/>
                        <a:pt x="146" y="-401"/>
                        <a:pt x="1575" y="76"/>
                      </a:cubicBezTo>
                      <a:lnTo>
                        <a:pt x="1575" y="7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2" name="Freeform: Shape 690">
                  <a:extLst>
                    <a:ext uri="{FF2B5EF4-FFF2-40B4-BE49-F238E27FC236}">
                      <a16:creationId xmlns:a16="http://schemas.microsoft.com/office/drawing/2014/main" id="{E168E8AB-C984-49B6-8CFC-7B37E44292A2}"/>
                    </a:ext>
                  </a:extLst>
                </p:cNvPr>
                <p:cNvSpPr/>
                <p:nvPr/>
              </p:nvSpPr>
              <p:spPr>
                <a:xfrm>
                  <a:off x="5925640" y="3274014"/>
                  <a:ext cx="30747" cy="19062"/>
                </a:xfrm>
                <a:custGeom>
                  <a:avLst/>
                  <a:gdLst>
                    <a:gd name="connsiteX0" fmla="*/ 2624 w 30747"/>
                    <a:gd name="connsiteY0" fmla="*/ 14 h 19062"/>
                    <a:gd name="connsiteX1" fmla="*/ 30437 w 30747"/>
                    <a:gd name="connsiteY1" fmla="*/ 16873 h 19062"/>
                    <a:gd name="connsiteX2" fmla="*/ 28722 w 30747"/>
                    <a:gd name="connsiteY2" fmla="*/ 18969 h 19062"/>
                    <a:gd name="connsiteX3" fmla="*/ 1862 w 30747"/>
                    <a:gd name="connsiteY3" fmla="*/ 4681 h 19062"/>
                    <a:gd name="connsiteX4" fmla="*/ 2624 w 30747"/>
                    <a:gd name="connsiteY4" fmla="*/ 14 h 19062"/>
                    <a:gd name="connsiteX5" fmla="*/ 2624 w 30747"/>
                    <a:gd name="connsiteY5" fmla="*/ 14 h 19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747" h="19062">
                      <a:moveTo>
                        <a:pt x="2624" y="14"/>
                      </a:moveTo>
                      <a:cubicBezTo>
                        <a:pt x="13863" y="1252"/>
                        <a:pt x="23483" y="8301"/>
                        <a:pt x="30437" y="16873"/>
                      </a:cubicBezTo>
                      <a:cubicBezTo>
                        <a:pt x="31389" y="18016"/>
                        <a:pt x="29960" y="19445"/>
                        <a:pt x="28722" y="18969"/>
                      </a:cubicBezTo>
                      <a:cubicBezTo>
                        <a:pt x="19102" y="15444"/>
                        <a:pt x="11863" y="7253"/>
                        <a:pt x="1862" y="4681"/>
                      </a:cubicBezTo>
                      <a:cubicBezTo>
                        <a:pt x="-996" y="3919"/>
                        <a:pt x="-424" y="-272"/>
                        <a:pt x="2624" y="14"/>
                      </a:cubicBezTo>
                      <a:lnTo>
                        <a:pt x="2624" y="1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3" name="Freeform: Shape 691">
                  <a:extLst>
                    <a:ext uri="{FF2B5EF4-FFF2-40B4-BE49-F238E27FC236}">
                      <a16:creationId xmlns:a16="http://schemas.microsoft.com/office/drawing/2014/main" id="{E5B1544D-4D4E-4548-9529-8D67CBA4EA89}"/>
                    </a:ext>
                  </a:extLst>
                </p:cNvPr>
                <p:cNvSpPr/>
                <p:nvPr/>
              </p:nvSpPr>
              <p:spPr>
                <a:xfrm>
                  <a:off x="5911387" y="3255570"/>
                  <a:ext cx="14992" cy="8837"/>
                </a:xfrm>
                <a:custGeom>
                  <a:avLst/>
                  <a:gdLst>
                    <a:gd name="connsiteX0" fmla="*/ 2970 w 14992"/>
                    <a:gd name="connsiteY0" fmla="*/ 74 h 8837"/>
                    <a:gd name="connsiteX1" fmla="*/ 14686 w 14992"/>
                    <a:gd name="connsiteY1" fmla="*/ 6266 h 8837"/>
                    <a:gd name="connsiteX2" fmla="*/ 13543 w 14992"/>
                    <a:gd name="connsiteY2" fmla="*/ 8837 h 8837"/>
                    <a:gd name="connsiteX3" fmla="*/ 2113 w 14992"/>
                    <a:gd name="connsiteY3" fmla="*/ 5408 h 8837"/>
                    <a:gd name="connsiteX4" fmla="*/ 2970 w 14992"/>
                    <a:gd name="connsiteY4" fmla="*/ 74 h 8837"/>
                    <a:gd name="connsiteX5" fmla="*/ 2970 w 14992"/>
                    <a:gd name="connsiteY5" fmla="*/ 74 h 8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992" h="8837">
                      <a:moveTo>
                        <a:pt x="2970" y="74"/>
                      </a:moveTo>
                      <a:cubicBezTo>
                        <a:pt x="7447" y="1122"/>
                        <a:pt x="11542" y="2932"/>
                        <a:pt x="14686" y="6266"/>
                      </a:cubicBezTo>
                      <a:cubicBezTo>
                        <a:pt x="15448" y="7123"/>
                        <a:pt x="14686" y="8837"/>
                        <a:pt x="13543" y="8837"/>
                      </a:cubicBezTo>
                      <a:cubicBezTo>
                        <a:pt x="9352" y="8742"/>
                        <a:pt x="6113" y="6361"/>
                        <a:pt x="2113" y="5408"/>
                      </a:cubicBezTo>
                      <a:cubicBezTo>
                        <a:pt x="-1221" y="4646"/>
                        <a:pt x="-364" y="-688"/>
                        <a:pt x="2970" y="74"/>
                      </a:cubicBezTo>
                      <a:lnTo>
                        <a:pt x="2970" y="7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4" name="Freeform: Shape 692">
                  <a:extLst>
                    <a:ext uri="{FF2B5EF4-FFF2-40B4-BE49-F238E27FC236}">
                      <a16:creationId xmlns:a16="http://schemas.microsoft.com/office/drawing/2014/main" id="{895226D0-93C3-4D3F-AE51-47E0625E6A1E}"/>
                    </a:ext>
                  </a:extLst>
                </p:cNvPr>
                <p:cNvSpPr/>
                <p:nvPr/>
              </p:nvSpPr>
              <p:spPr>
                <a:xfrm>
                  <a:off x="5930139" y="3302099"/>
                  <a:ext cx="17516" cy="8478"/>
                </a:xfrm>
                <a:custGeom>
                  <a:avLst/>
                  <a:gdLst>
                    <a:gd name="connsiteX0" fmla="*/ 3268 w 17516"/>
                    <a:gd name="connsiteY0" fmla="*/ 28 h 8478"/>
                    <a:gd name="connsiteX1" fmla="*/ 16889 w 17516"/>
                    <a:gd name="connsiteY1" fmla="*/ 5171 h 8478"/>
                    <a:gd name="connsiteX2" fmla="*/ 15936 w 17516"/>
                    <a:gd name="connsiteY2" fmla="*/ 8314 h 8478"/>
                    <a:gd name="connsiteX3" fmla="*/ 2316 w 17516"/>
                    <a:gd name="connsiteY3" fmla="*/ 5838 h 8478"/>
                    <a:gd name="connsiteX4" fmla="*/ 3268 w 17516"/>
                    <a:gd name="connsiteY4" fmla="*/ 28 h 8478"/>
                    <a:gd name="connsiteX5" fmla="*/ 3268 w 17516"/>
                    <a:gd name="connsiteY5" fmla="*/ 28 h 8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516" h="8478">
                      <a:moveTo>
                        <a:pt x="3268" y="28"/>
                      </a:moveTo>
                      <a:cubicBezTo>
                        <a:pt x="7840" y="599"/>
                        <a:pt x="13460" y="1933"/>
                        <a:pt x="16889" y="5171"/>
                      </a:cubicBezTo>
                      <a:cubicBezTo>
                        <a:pt x="18032" y="6219"/>
                        <a:pt x="17556" y="8029"/>
                        <a:pt x="15936" y="8314"/>
                      </a:cubicBezTo>
                      <a:cubicBezTo>
                        <a:pt x="11364" y="9172"/>
                        <a:pt x="6888" y="6409"/>
                        <a:pt x="2316" y="5838"/>
                      </a:cubicBezTo>
                      <a:cubicBezTo>
                        <a:pt x="-1304" y="5362"/>
                        <a:pt x="-447" y="-449"/>
                        <a:pt x="3268" y="28"/>
                      </a:cubicBezTo>
                      <a:lnTo>
                        <a:pt x="3268" y="2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5" name="Freeform: Shape 693">
                  <a:extLst>
                    <a:ext uri="{FF2B5EF4-FFF2-40B4-BE49-F238E27FC236}">
                      <a16:creationId xmlns:a16="http://schemas.microsoft.com/office/drawing/2014/main" id="{F422379A-38B7-4290-AC46-BABB6954FAB8}"/>
                    </a:ext>
                  </a:extLst>
                </p:cNvPr>
                <p:cNvSpPr/>
                <p:nvPr/>
              </p:nvSpPr>
              <p:spPr>
                <a:xfrm>
                  <a:off x="5948513" y="3156842"/>
                  <a:ext cx="25480" cy="37176"/>
                </a:xfrm>
                <a:custGeom>
                  <a:avLst/>
                  <a:gdLst>
                    <a:gd name="connsiteX0" fmla="*/ 25471 w 25480"/>
                    <a:gd name="connsiteY0" fmla="*/ 1743 h 37176"/>
                    <a:gd name="connsiteX1" fmla="*/ 17280 w 25480"/>
                    <a:gd name="connsiteY1" fmla="*/ 21555 h 37176"/>
                    <a:gd name="connsiteX2" fmla="*/ 9279 w 25480"/>
                    <a:gd name="connsiteY2" fmla="*/ 31271 h 37176"/>
                    <a:gd name="connsiteX3" fmla="*/ 2040 w 25480"/>
                    <a:gd name="connsiteY3" fmla="*/ 37176 h 37176"/>
                    <a:gd name="connsiteX4" fmla="*/ 325 w 25480"/>
                    <a:gd name="connsiteY4" fmla="*/ 36128 h 37176"/>
                    <a:gd name="connsiteX5" fmla="*/ 8612 w 25480"/>
                    <a:gd name="connsiteY5" fmla="*/ 22889 h 37176"/>
                    <a:gd name="connsiteX6" fmla="*/ 22328 w 25480"/>
                    <a:gd name="connsiteY6" fmla="*/ 1362 h 37176"/>
                    <a:gd name="connsiteX7" fmla="*/ 25471 w 25480"/>
                    <a:gd name="connsiteY7" fmla="*/ 1743 h 37176"/>
                    <a:gd name="connsiteX8" fmla="*/ 25471 w 25480"/>
                    <a:gd name="connsiteY8" fmla="*/ 1743 h 37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80" h="37176">
                      <a:moveTo>
                        <a:pt x="25471" y="1743"/>
                      </a:moveTo>
                      <a:cubicBezTo>
                        <a:pt x="24995" y="9268"/>
                        <a:pt x="21756" y="15554"/>
                        <a:pt x="17280" y="21555"/>
                      </a:cubicBezTo>
                      <a:cubicBezTo>
                        <a:pt x="14803" y="24889"/>
                        <a:pt x="11946" y="28032"/>
                        <a:pt x="9279" y="31271"/>
                      </a:cubicBezTo>
                      <a:cubicBezTo>
                        <a:pt x="7088" y="33842"/>
                        <a:pt x="5754" y="37176"/>
                        <a:pt x="2040" y="37176"/>
                      </a:cubicBezTo>
                      <a:cubicBezTo>
                        <a:pt x="1278" y="37176"/>
                        <a:pt x="611" y="36890"/>
                        <a:pt x="325" y="36128"/>
                      </a:cubicBezTo>
                      <a:cubicBezTo>
                        <a:pt x="-1580" y="30890"/>
                        <a:pt x="5373" y="26222"/>
                        <a:pt x="8612" y="22889"/>
                      </a:cubicBezTo>
                      <a:cubicBezTo>
                        <a:pt x="14613" y="16697"/>
                        <a:pt x="20613" y="10125"/>
                        <a:pt x="22328" y="1362"/>
                      </a:cubicBezTo>
                      <a:cubicBezTo>
                        <a:pt x="22804" y="-733"/>
                        <a:pt x="25662" y="-257"/>
                        <a:pt x="25471" y="1743"/>
                      </a:cubicBezTo>
                      <a:lnTo>
                        <a:pt x="25471" y="17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6" name="Freeform: Shape 694">
                  <a:extLst>
                    <a:ext uri="{FF2B5EF4-FFF2-40B4-BE49-F238E27FC236}">
                      <a16:creationId xmlns:a16="http://schemas.microsoft.com/office/drawing/2014/main" id="{47F57091-79CE-476B-AE96-37B8B7C809C9}"/>
                    </a:ext>
                  </a:extLst>
                </p:cNvPr>
                <p:cNvSpPr/>
                <p:nvPr/>
              </p:nvSpPr>
              <p:spPr>
                <a:xfrm>
                  <a:off x="5971349" y="3184857"/>
                  <a:ext cx="6538" cy="14507"/>
                </a:xfrm>
                <a:custGeom>
                  <a:avLst/>
                  <a:gdLst>
                    <a:gd name="connsiteX0" fmla="*/ 6445 w 6538"/>
                    <a:gd name="connsiteY0" fmla="*/ 2970 h 14507"/>
                    <a:gd name="connsiteX1" fmla="*/ 3016 w 6538"/>
                    <a:gd name="connsiteY1" fmla="*/ 13924 h 14507"/>
                    <a:gd name="connsiteX2" fmla="*/ 254 w 6538"/>
                    <a:gd name="connsiteY2" fmla="*/ 13066 h 14507"/>
                    <a:gd name="connsiteX3" fmla="*/ 1206 w 6538"/>
                    <a:gd name="connsiteY3" fmla="*/ 2113 h 14507"/>
                    <a:gd name="connsiteX4" fmla="*/ 6445 w 6538"/>
                    <a:gd name="connsiteY4" fmla="*/ 2970 h 14507"/>
                    <a:gd name="connsiteX5" fmla="*/ 6445 w 6538"/>
                    <a:gd name="connsiteY5" fmla="*/ 2970 h 1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38" h="14507">
                      <a:moveTo>
                        <a:pt x="6445" y="2970"/>
                      </a:moveTo>
                      <a:cubicBezTo>
                        <a:pt x="5493" y="6685"/>
                        <a:pt x="5397" y="10780"/>
                        <a:pt x="3016" y="13924"/>
                      </a:cubicBezTo>
                      <a:cubicBezTo>
                        <a:pt x="2159" y="15067"/>
                        <a:pt x="444" y="14400"/>
                        <a:pt x="254" y="13066"/>
                      </a:cubicBezTo>
                      <a:cubicBezTo>
                        <a:pt x="-413" y="9447"/>
                        <a:pt x="349" y="5637"/>
                        <a:pt x="1206" y="2113"/>
                      </a:cubicBezTo>
                      <a:cubicBezTo>
                        <a:pt x="1968" y="-1221"/>
                        <a:pt x="7302" y="-364"/>
                        <a:pt x="6445" y="2970"/>
                      </a:cubicBezTo>
                      <a:lnTo>
                        <a:pt x="6445" y="297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7" name="Freeform: Shape 695">
                  <a:extLst>
                    <a:ext uri="{FF2B5EF4-FFF2-40B4-BE49-F238E27FC236}">
                      <a16:creationId xmlns:a16="http://schemas.microsoft.com/office/drawing/2014/main" id="{DE0EDE24-CED4-4CCA-9761-86638678F6ED}"/>
                    </a:ext>
                  </a:extLst>
                </p:cNvPr>
                <p:cNvSpPr/>
                <p:nvPr/>
              </p:nvSpPr>
              <p:spPr>
                <a:xfrm>
                  <a:off x="5909448" y="3120726"/>
                  <a:ext cx="11377" cy="25833"/>
                </a:xfrm>
                <a:custGeom>
                  <a:avLst/>
                  <a:gdLst>
                    <a:gd name="connsiteX0" fmla="*/ 5005 w 11377"/>
                    <a:gd name="connsiteY0" fmla="*/ 521 h 25833"/>
                    <a:gd name="connsiteX1" fmla="*/ 9863 w 11377"/>
                    <a:gd name="connsiteY1" fmla="*/ 25000 h 25833"/>
                    <a:gd name="connsiteX2" fmla="*/ 7481 w 11377"/>
                    <a:gd name="connsiteY2" fmla="*/ 25286 h 25833"/>
                    <a:gd name="connsiteX3" fmla="*/ 1290 w 11377"/>
                    <a:gd name="connsiteY3" fmla="*/ 5284 h 25833"/>
                    <a:gd name="connsiteX4" fmla="*/ 5005 w 11377"/>
                    <a:gd name="connsiteY4" fmla="*/ 521 h 25833"/>
                    <a:gd name="connsiteX5" fmla="*/ 5005 w 11377"/>
                    <a:gd name="connsiteY5" fmla="*/ 521 h 25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377" h="25833">
                      <a:moveTo>
                        <a:pt x="5005" y="521"/>
                      </a:moveTo>
                      <a:cubicBezTo>
                        <a:pt x="11768" y="4712"/>
                        <a:pt x="12720" y="18333"/>
                        <a:pt x="9863" y="25000"/>
                      </a:cubicBezTo>
                      <a:cubicBezTo>
                        <a:pt x="9482" y="25953"/>
                        <a:pt x="8053" y="26143"/>
                        <a:pt x="7481" y="25286"/>
                      </a:cubicBezTo>
                      <a:cubicBezTo>
                        <a:pt x="3767" y="19762"/>
                        <a:pt x="7481" y="9094"/>
                        <a:pt x="1290" y="5284"/>
                      </a:cubicBezTo>
                      <a:cubicBezTo>
                        <a:pt x="-2044" y="3188"/>
                        <a:pt x="1766" y="-1574"/>
                        <a:pt x="5005" y="521"/>
                      </a:cubicBezTo>
                      <a:lnTo>
                        <a:pt x="5005" y="52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8" name="Freeform: Shape 696">
                  <a:extLst>
                    <a:ext uri="{FF2B5EF4-FFF2-40B4-BE49-F238E27FC236}">
                      <a16:creationId xmlns:a16="http://schemas.microsoft.com/office/drawing/2014/main" id="{83F1B6DB-9737-4FBC-BEE4-801EE08F6086}"/>
                    </a:ext>
                  </a:extLst>
                </p:cNvPr>
                <p:cNvSpPr/>
                <p:nvPr/>
              </p:nvSpPr>
              <p:spPr>
                <a:xfrm>
                  <a:off x="5936755" y="3143303"/>
                  <a:ext cx="24764" cy="36760"/>
                </a:xfrm>
                <a:custGeom>
                  <a:avLst/>
                  <a:gdLst>
                    <a:gd name="connsiteX0" fmla="*/ 24751 w 24764"/>
                    <a:gd name="connsiteY0" fmla="*/ 1375 h 36760"/>
                    <a:gd name="connsiteX1" fmla="*/ 16274 w 24764"/>
                    <a:gd name="connsiteY1" fmla="*/ 24235 h 36760"/>
                    <a:gd name="connsiteX2" fmla="*/ 1320 w 24764"/>
                    <a:gd name="connsiteY2" fmla="*/ 36713 h 36760"/>
                    <a:gd name="connsiteX3" fmla="*/ 82 w 24764"/>
                    <a:gd name="connsiteY3" fmla="*/ 34522 h 36760"/>
                    <a:gd name="connsiteX4" fmla="*/ 3034 w 24764"/>
                    <a:gd name="connsiteY4" fmla="*/ 30617 h 36760"/>
                    <a:gd name="connsiteX5" fmla="*/ 11035 w 24764"/>
                    <a:gd name="connsiteY5" fmla="*/ 21092 h 36760"/>
                    <a:gd name="connsiteX6" fmla="*/ 22370 w 24764"/>
                    <a:gd name="connsiteY6" fmla="*/ 613 h 36760"/>
                    <a:gd name="connsiteX7" fmla="*/ 24751 w 24764"/>
                    <a:gd name="connsiteY7" fmla="*/ 1375 h 36760"/>
                    <a:gd name="connsiteX8" fmla="*/ 24751 w 24764"/>
                    <a:gd name="connsiteY8" fmla="*/ 1375 h 36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764" h="36760">
                      <a:moveTo>
                        <a:pt x="24751" y="1375"/>
                      </a:moveTo>
                      <a:cubicBezTo>
                        <a:pt x="23227" y="9566"/>
                        <a:pt x="20560" y="16996"/>
                        <a:pt x="16274" y="24235"/>
                      </a:cubicBezTo>
                      <a:cubicBezTo>
                        <a:pt x="13512" y="28902"/>
                        <a:pt x="7511" y="37475"/>
                        <a:pt x="1320" y="36713"/>
                      </a:cubicBezTo>
                      <a:cubicBezTo>
                        <a:pt x="272" y="36617"/>
                        <a:pt x="-204" y="35474"/>
                        <a:pt x="82" y="34522"/>
                      </a:cubicBezTo>
                      <a:cubicBezTo>
                        <a:pt x="748" y="32331"/>
                        <a:pt x="1225" y="32045"/>
                        <a:pt x="3034" y="30617"/>
                      </a:cubicBezTo>
                      <a:cubicBezTo>
                        <a:pt x="6273" y="28045"/>
                        <a:pt x="8749" y="24521"/>
                        <a:pt x="11035" y="21092"/>
                      </a:cubicBezTo>
                      <a:cubicBezTo>
                        <a:pt x="15417" y="14615"/>
                        <a:pt x="19417" y="7852"/>
                        <a:pt x="22370" y="613"/>
                      </a:cubicBezTo>
                      <a:cubicBezTo>
                        <a:pt x="22942" y="-530"/>
                        <a:pt x="24942" y="41"/>
                        <a:pt x="24751" y="1375"/>
                      </a:cubicBezTo>
                      <a:lnTo>
                        <a:pt x="24751" y="137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" name="Freeform: Shape 697">
                  <a:extLst>
                    <a:ext uri="{FF2B5EF4-FFF2-40B4-BE49-F238E27FC236}">
                      <a16:creationId xmlns:a16="http://schemas.microsoft.com/office/drawing/2014/main" id="{8A27D965-DB78-45E5-8C9E-3FC9C1AF98A0}"/>
                    </a:ext>
                  </a:extLst>
                </p:cNvPr>
                <p:cNvSpPr/>
                <p:nvPr/>
              </p:nvSpPr>
              <p:spPr>
                <a:xfrm>
                  <a:off x="5878755" y="3106022"/>
                  <a:ext cx="11214" cy="24942"/>
                </a:xfrm>
                <a:custGeom>
                  <a:avLst/>
                  <a:gdLst>
                    <a:gd name="connsiteX0" fmla="*/ 2741 w 11214"/>
                    <a:gd name="connsiteY0" fmla="*/ 461 h 24942"/>
                    <a:gd name="connsiteX1" fmla="*/ 9313 w 11214"/>
                    <a:gd name="connsiteY1" fmla="*/ 11129 h 24942"/>
                    <a:gd name="connsiteX2" fmla="*/ 9694 w 11214"/>
                    <a:gd name="connsiteY2" fmla="*/ 24083 h 24942"/>
                    <a:gd name="connsiteX3" fmla="*/ 7122 w 11214"/>
                    <a:gd name="connsiteY3" fmla="*/ 24750 h 24942"/>
                    <a:gd name="connsiteX4" fmla="*/ 3026 w 11214"/>
                    <a:gd name="connsiteY4" fmla="*/ 16178 h 24942"/>
                    <a:gd name="connsiteX5" fmla="*/ 264 w 11214"/>
                    <a:gd name="connsiteY5" fmla="*/ 2938 h 24942"/>
                    <a:gd name="connsiteX6" fmla="*/ 2741 w 11214"/>
                    <a:gd name="connsiteY6" fmla="*/ 461 h 24942"/>
                    <a:gd name="connsiteX7" fmla="*/ 2741 w 11214"/>
                    <a:gd name="connsiteY7" fmla="*/ 461 h 249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14" h="24942">
                      <a:moveTo>
                        <a:pt x="2741" y="461"/>
                      </a:moveTo>
                      <a:cubicBezTo>
                        <a:pt x="5979" y="3224"/>
                        <a:pt x="8075" y="7129"/>
                        <a:pt x="9313" y="11129"/>
                      </a:cubicBezTo>
                      <a:cubicBezTo>
                        <a:pt x="10456" y="14654"/>
                        <a:pt x="12742" y="20845"/>
                        <a:pt x="9694" y="24083"/>
                      </a:cubicBezTo>
                      <a:cubicBezTo>
                        <a:pt x="9027" y="24750"/>
                        <a:pt x="8075" y="25226"/>
                        <a:pt x="7122" y="24750"/>
                      </a:cubicBezTo>
                      <a:cubicBezTo>
                        <a:pt x="4074" y="23226"/>
                        <a:pt x="3407" y="19226"/>
                        <a:pt x="3026" y="16178"/>
                      </a:cubicBezTo>
                      <a:cubicBezTo>
                        <a:pt x="2550" y="11987"/>
                        <a:pt x="2264" y="6653"/>
                        <a:pt x="264" y="2938"/>
                      </a:cubicBezTo>
                      <a:cubicBezTo>
                        <a:pt x="-688" y="1223"/>
                        <a:pt x="1121" y="-967"/>
                        <a:pt x="2741" y="461"/>
                      </a:cubicBezTo>
                      <a:lnTo>
                        <a:pt x="2741" y="4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0" name="Freeform: Shape 698">
                  <a:extLst>
                    <a:ext uri="{FF2B5EF4-FFF2-40B4-BE49-F238E27FC236}">
                      <a16:creationId xmlns:a16="http://schemas.microsoft.com/office/drawing/2014/main" id="{7DF7948A-EA52-4955-967E-A8C89178B4A1}"/>
                    </a:ext>
                  </a:extLst>
                </p:cNvPr>
                <p:cNvSpPr/>
                <p:nvPr/>
              </p:nvSpPr>
              <p:spPr>
                <a:xfrm>
                  <a:off x="5844606" y="3099591"/>
                  <a:ext cx="17927" cy="15684"/>
                </a:xfrm>
                <a:custGeom>
                  <a:avLst/>
                  <a:gdLst>
                    <a:gd name="connsiteX0" fmla="*/ 600 w 17927"/>
                    <a:gd name="connsiteY0" fmla="*/ 34 h 15684"/>
                    <a:gd name="connsiteX1" fmla="*/ 17840 w 17927"/>
                    <a:gd name="connsiteY1" fmla="*/ 14607 h 15684"/>
                    <a:gd name="connsiteX2" fmla="*/ 16792 w 17927"/>
                    <a:gd name="connsiteY2" fmla="*/ 15369 h 15684"/>
                    <a:gd name="connsiteX3" fmla="*/ 219 w 17927"/>
                    <a:gd name="connsiteY3" fmla="*/ 796 h 15684"/>
                    <a:gd name="connsiteX4" fmla="*/ 600 w 17927"/>
                    <a:gd name="connsiteY4" fmla="*/ 34 h 15684"/>
                    <a:gd name="connsiteX5" fmla="*/ 600 w 17927"/>
                    <a:gd name="connsiteY5" fmla="*/ 34 h 15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927" h="15684">
                      <a:moveTo>
                        <a:pt x="600" y="34"/>
                      </a:moveTo>
                      <a:cubicBezTo>
                        <a:pt x="7553" y="2320"/>
                        <a:pt x="14316" y="8225"/>
                        <a:pt x="17840" y="14607"/>
                      </a:cubicBezTo>
                      <a:cubicBezTo>
                        <a:pt x="18221" y="15369"/>
                        <a:pt x="17269" y="16131"/>
                        <a:pt x="16792" y="15369"/>
                      </a:cubicBezTo>
                      <a:cubicBezTo>
                        <a:pt x="12316" y="9749"/>
                        <a:pt x="6886" y="3653"/>
                        <a:pt x="219" y="796"/>
                      </a:cubicBezTo>
                      <a:cubicBezTo>
                        <a:pt x="-257" y="510"/>
                        <a:pt x="124" y="-157"/>
                        <a:pt x="600" y="34"/>
                      </a:cubicBezTo>
                      <a:lnTo>
                        <a:pt x="600" y="3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" name="Freeform: Shape 699">
                  <a:extLst>
                    <a:ext uri="{FF2B5EF4-FFF2-40B4-BE49-F238E27FC236}">
                      <a16:creationId xmlns:a16="http://schemas.microsoft.com/office/drawing/2014/main" id="{46FEB2A6-1A9F-444F-9EFF-C378BCAAD1DB}"/>
                    </a:ext>
                  </a:extLst>
                </p:cNvPr>
                <p:cNvSpPr/>
                <p:nvPr/>
              </p:nvSpPr>
              <p:spPr>
                <a:xfrm>
                  <a:off x="5835903" y="3113338"/>
                  <a:ext cx="19155" cy="9513"/>
                </a:xfrm>
                <a:custGeom>
                  <a:avLst/>
                  <a:gdLst>
                    <a:gd name="connsiteX0" fmla="*/ 1492 w 19155"/>
                    <a:gd name="connsiteY0" fmla="*/ 3 h 9513"/>
                    <a:gd name="connsiteX1" fmla="*/ 18923 w 19155"/>
                    <a:gd name="connsiteY1" fmla="*/ 8194 h 9513"/>
                    <a:gd name="connsiteX2" fmla="*/ 18161 w 19155"/>
                    <a:gd name="connsiteY2" fmla="*/ 9432 h 9513"/>
                    <a:gd name="connsiteX3" fmla="*/ 1111 w 19155"/>
                    <a:gd name="connsiteY3" fmla="*/ 2574 h 9513"/>
                    <a:gd name="connsiteX4" fmla="*/ 1492 w 19155"/>
                    <a:gd name="connsiteY4" fmla="*/ 3 h 9513"/>
                    <a:gd name="connsiteX5" fmla="*/ 1492 w 19155"/>
                    <a:gd name="connsiteY5" fmla="*/ 3 h 9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155" h="9513">
                      <a:moveTo>
                        <a:pt x="1492" y="3"/>
                      </a:moveTo>
                      <a:cubicBezTo>
                        <a:pt x="8350" y="479"/>
                        <a:pt x="13875" y="3717"/>
                        <a:pt x="18923" y="8194"/>
                      </a:cubicBezTo>
                      <a:cubicBezTo>
                        <a:pt x="19494" y="8766"/>
                        <a:pt x="18923" y="9813"/>
                        <a:pt x="18161" y="9432"/>
                      </a:cubicBezTo>
                      <a:cubicBezTo>
                        <a:pt x="12541" y="6670"/>
                        <a:pt x="7493" y="3146"/>
                        <a:pt x="1111" y="2574"/>
                      </a:cubicBezTo>
                      <a:cubicBezTo>
                        <a:pt x="-603" y="2479"/>
                        <a:pt x="-222" y="-93"/>
                        <a:pt x="1492" y="3"/>
                      </a:cubicBezTo>
                      <a:lnTo>
                        <a:pt x="1492" y="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" name="Freeform: Shape 700">
                  <a:extLst>
                    <a:ext uri="{FF2B5EF4-FFF2-40B4-BE49-F238E27FC236}">
                      <a16:creationId xmlns:a16="http://schemas.microsoft.com/office/drawing/2014/main" id="{5A9451A5-E248-4F6F-9AE4-B360BDD12B9B}"/>
                    </a:ext>
                  </a:extLst>
                </p:cNvPr>
                <p:cNvSpPr/>
                <p:nvPr/>
              </p:nvSpPr>
              <p:spPr>
                <a:xfrm>
                  <a:off x="5981316" y="3256700"/>
                  <a:ext cx="32533" cy="31748"/>
                </a:xfrm>
                <a:custGeom>
                  <a:avLst/>
                  <a:gdLst>
                    <a:gd name="connsiteX0" fmla="*/ 97 w 32533"/>
                    <a:gd name="connsiteY0" fmla="*/ 30949 h 31748"/>
                    <a:gd name="connsiteX1" fmla="*/ 15528 w 32533"/>
                    <a:gd name="connsiteY1" fmla="*/ 17138 h 31748"/>
                    <a:gd name="connsiteX2" fmla="*/ 29625 w 32533"/>
                    <a:gd name="connsiteY2" fmla="*/ 374 h 31748"/>
                    <a:gd name="connsiteX3" fmla="*/ 32196 w 32533"/>
                    <a:gd name="connsiteY3" fmla="*/ 1517 h 31748"/>
                    <a:gd name="connsiteX4" fmla="*/ 764 w 32533"/>
                    <a:gd name="connsiteY4" fmla="*/ 31711 h 31748"/>
                    <a:gd name="connsiteX5" fmla="*/ 97 w 32533"/>
                    <a:gd name="connsiteY5" fmla="*/ 30949 h 31748"/>
                    <a:gd name="connsiteX6" fmla="*/ 97 w 32533"/>
                    <a:gd name="connsiteY6" fmla="*/ 30949 h 31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533" h="31748">
                      <a:moveTo>
                        <a:pt x="97" y="30949"/>
                      </a:moveTo>
                      <a:cubicBezTo>
                        <a:pt x="4193" y="25329"/>
                        <a:pt x="10003" y="21329"/>
                        <a:pt x="15528" y="17138"/>
                      </a:cubicBezTo>
                      <a:cubicBezTo>
                        <a:pt x="21719" y="12470"/>
                        <a:pt x="24195" y="5422"/>
                        <a:pt x="29625" y="374"/>
                      </a:cubicBezTo>
                      <a:cubicBezTo>
                        <a:pt x="30672" y="-579"/>
                        <a:pt x="31911" y="469"/>
                        <a:pt x="32196" y="1517"/>
                      </a:cubicBezTo>
                      <a:cubicBezTo>
                        <a:pt x="35625" y="16947"/>
                        <a:pt x="12003" y="27710"/>
                        <a:pt x="764" y="31711"/>
                      </a:cubicBezTo>
                      <a:cubicBezTo>
                        <a:pt x="192" y="31901"/>
                        <a:pt x="-189" y="31330"/>
                        <a:pt x="97" y="30949"/>
                      </a:cubicBezTo>
                      <a:lnTo>
                        <a:pt x="97" y="3094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" name="Freeform: Shape 701">
                  <a:extLst>
                    <a:ext uri="{FF2B5EF4-FFF2-40B4-BE49-F238E27FC236}">
                      <a16:creationId xmlns:a16="http://schemas.microsoft.com/office/drawing/2014/main" id="{5742332E-A987-4C1A-8C18-9194FD2DA31B}"/>
                    </a:ext>
                  </a:extLst>
                </p:cNvPr>
                <p:cNvSpPr/>
                <p:nvPr/>
              </p:nvSpPr>
              <p:spPr>
                <a:xfrm>
                  <a:off x="5940188" y="3193793"/>
                  <a:ext cx="32961" cy="117737"/>
                </a:xfrm>
                <a:custGeom>
                  <a:avLst/>
                  <a:gdLst>
                    <a:gd name="connsiteX0" fmla="*/ 1696 w 32961"/>
                    <a:gd name="connsiteY0" fmla="*/ 415 h 117737"/>
                    <a:gd name="connsiteX1" fmla="*/ 26271 w 32961"/>
                    <a:gd name="connsiteY1" fmla="*/ 49278 h 117737"/>
                    <a:gd name="connsiteX2" fmla="*/ 32748 w 32961"/>
                    <a:gd name="connsiteY2" fmla="*/ 112524 h 117737"/>
                    <a:gd name="connsiteX3" fmla="*/ 25890 w 32961"/>
                    <a:gd name="connsiteY3" fmla="*/ 116239 h 117737"/>
                    <a:gd name="connsiteX4" fmla="*/ 18651 w 32961"/>
                    <a:gd name="connsiteY4" fmla="*/ 79473 h 117737"/>
                    <a:gd name="connsiteX5" fmla="*/ 172 w 32961"/>
                    <a:gd name="connsiteY5" fmla="*/ 1558 h 117737"/>
                    <a:gd name="connsiteX6" fmla="*/ 1696 w 32961"/>
                    <a:gd name="connsiteY6" fmla="*/ 415 h 117737"/>
                    <a:gd name="connsiteX7" fmla="*/ 1696 w 32961"/>
                    <a:gd name="connsiteY7" fmla="*/ 415 h 117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961" h="117737">
                      <a:moveTo>
                        <a:pt x="1696" y="415"/>
                      </a:moveTo>
                      <a:cubicBezTo>
                        <a:pt x="13698" y="15750"/>
                        <a:pt x="21794" y="30228"/>
                        <a:pt x="26271" y="49278"/>
                      </a:cubicBezTo>
                      <a:cubicBezTo>
                        <a:pt x="31129" y="70138"/>
                        <a:pt x="26461" y="91474"/>
                        <a:pt x="32748" y="112524"/>
                      </a:cubicBezTo>
                      <a:cubicBezTo>
                        <a:pt x="34081" y="116906"/>
                        <a:pt x="28843" y="119573"/>
                        <a:pt x="25890" y="116239"/>
                      </a:cubicBezTo>
                      <a:cubicBezTo>
                        <a:pt x="17508" y="107000"/>
                        <a:pt x="17413" y="91379"/>
                        <a:pt x="18651" y="79473"/>
                      </a:cubicBezTo>
                      <a:cubicBezTo>
                        <a:pt x="21508" y="51374"/>
                        <a:pt x="14746" y="25752"/>
                        <a:pt x="172" y="1558"/>
                      </a:cubicBezTo>
                      <a:cubicBezTo>
                        <a:pt x="-494" y="510"/>
                        <a:pt x="934" y="-633"/>
                        <a:pt x="1696" y="415"/>
                      </a:cubicBezTo>
                      <a:lnTo>
                        <a:pt x="1696" y="415"/>
                      </a:lnTo>
                      <a:close/>
                    </a:path>
                  </a:pathLst>
                </a:custGeom>
                <a:solidFill>
                  <a:srgbClr val="79D02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sp>
          <p:nvSpPr>
            <p:cNvPr id="45" name="Freeform: Shape 663">
              <a:extLst>
                <a:ext uri="{FF2B5EF4-FFF2-40B4-BE49-F238E27FC236}">
                  <a16:creationId xmlns:a16="http://schemas.microsoft.com/office/drawing/2014/main" id="{E3F8B884-97E4-4F4E-BFDF-6E32C35574FE}"/>
                </a:ext>
              </a:extLst>
            </p:cNvPr>
            <p:cNvSpPr/>
            <p:nvPr/>
          </p:nvSpPr>
          <p:spPr>
            <a:xfrm>
              <a:off x="5952739" y="3360636"/>
              <a:ext cx="40670" cy="100803"/>
            </a:xfrm>
            <a:custGeom>
              <a:avLst/>
              <a:gdLst>
                <a:gd name="connsiteX0" fmla="*/ 27817 w 40670"/>
                <a:gd name="connsiteY0" fmla="*/ 3213 h 100803"/>
                <a:gd name="connsiteX1" fmla="*/ 13434 w 40670"/>
                <a:gd name="connsiteY1" fmla="*/ 40265 h 100803"/>
                <a:gd name="connsiteX2" fmla="*/ 99 w 40670"/>
                <a:gd name="connsiteY2" fmla="*/ 82556 h 100803"/>
                <a:gd name="connsiteX3" fmla="*/ 26769 w 40670"/>
                <a:gd name="connsiteY3" fmla="*/ 95034 h 100803"/>
                <a:gd name="connsiteX4" fmla="*/ 38580 w 40670"/>
                <a:gd name="connsiteY4" fmla="*/ 5213 h 100803"/>
                <a:gd name="connsiteX5" fmla="*/ 27817 w 40670"/>
                <a:gd name="connsiteY5" fmla="*/ 3213 h 100803"/>
                <a:gd name="connsiteX6" fmla="*/ 27817 w 40670"/>
                <a:gd name="connsiteY6" fmla="*/ 3213 h 10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70" h="100803">
                  <a:moveTo>
                    <a:pt x="27817" y="3213"/>
                  </a:moveTo>
                  <a:cubicBezTo>
                    <a:pt x="22102" y="15214"/>
                    <a:pt x="17721" y="27597"/>
                    <a:pt x="13434" y="40265"/>
                  </a:cubicBezTo>
                  <a:cubicBezTo>
                    <a:pt x="8862" y="53695"/>
                    <a:pt x="1719" y="68554"/>
                    <a:pt x="99" y="82556"/>
                  </a:cubicBezTo>
                  <a:cubicBezTo>
                    <a:pt x="-1520" y="96653"/>
                    <a:pt x="17054" y="108178"/>
                    <a:pt x="26769" y="95034"/>
                  </a:cubicBezTo>
                  <a:cubicBezTo>
                    <a:pt x="44105" y="71412"/>
                    <a:pt x="41438" y="32835"/>
                    <a:pt x="38580" y="5213"/>
                  </a:cubicBezTo>
                  <a:cubicBezTo>
                    <a:pt x="38104" y="-502"/>
                    <a:pt x="30294" y="-2026"/>
                    <a:pt x="27817" y="3213"/>
                  </a:cubicBezTo>
                  <a:lnTo>
                    <a:pt x="27817" y="3213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" name="Freeform: Shape 664">
              <a:extLst>
                <a:ext uri="{FF2B5EF4-FFF2-40B4-BE49-F238E27FC236}">
                  <a16:creationId xmlns:a16="http://schemas.microsoft.com/office/drawing/2014/main" id="{03F7938A-78F7-44C8-BB6E-90B77A606A7E}"/>
                </a:ext>
              </a:extLst>
            </p:cNvPr>
            <p:cNvSpPr/>
            <p:nvPr/>
          </p:nvSpPr>
          <p:spPr>
            <a:xfrm>
              <a:off x="5980495" y="3312325"/>
              <a:ext cx="33612" cy="136642"/>
            </a:xfrm>
            <a:custGeom>
              <a:avLst/>
              <a:gdLst>
                <a:gd name="connsiteX0" fmla="*/ 17491 w 33612"/>
                <a:gd name="connsiteY0" fmla="*/ 3994 h 136642"/>
                <a:gd name="connsiteX1" fmla="*/ 1013 w 33612"/>
                <a:gd name="connsiteY1" fmla="*/ 126199 h 136642"/>
                <a:gd name="connsiteX2" fmla="*/ 24064 w 33612"/>
                <a:gd name="connsiteY2" fmla="*/ 127342 h 136642"/>
                <a:gd name="connsiteX3" fmla="*/ 32731 w 33612"/>
                <a:gd name="connsiteY3" fmla="*/ 55143 h 136642"/>
                <a:gd name="connsiteX4" fmla="*/ 24064 w 33612"/>
                <a:gd name="connsiteY4" fmla="*/ 1517 h 136642"/>
                <a:gd name="connsiteX5" fmla="*/ 17491 w 33612"/>
                <a:gd name="connsiteY5" fmla="*/ 3994 h 136642"/>
                <a:gd name="connsiteX6" fmla="*/ 17491 w 33612"/>
                <a:gd name="connsiteY6" fmla="*/ 3994 h 136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12" h="136642">
                  <a:moveTo>
                    <a:pt x="17491" y="3994"/>
                  </a:moveTo>
                  <a:cubicBezTo>
                    <a:pt x="16920" y="44475"/>
                    <a:pt x="-4892" y="85909"/>
                    <a:pt x="1013" y="126199"/>
                  </a:cubicBezTo>
                  <a:cubicBezTo>
                    <a:pt x="2823" y="138582"/>
                    <a:pt x="22635" y="141154"/>
                    <a:pt x="24064" y="127342"/>
                  </a:cubicBezTo>
                  <a:cubicBezTo>
                    <a:pt x="26635" y="103244"/>
                    <a:pt x="30350" y="79241"/>
                    <a:pt x="32731" y="55143"/>
                  </a:cubicBezTo>
                  <a:cubicBezTo>
                    <a:pt x="34636" y="36283"/>
                    <a:pt x="34160" y="17995"/>
                    <a:pt x="24064" y="1517"/>
                  </a:cubicBezTo>
                  <a:cubicBezTo>
                    <a:pt x="22063" y="-1721"/>
                    <a:pt x="17587" y="755"/>
                    <a:pt x="17491" y="3994"/>
                  </a:cubicBezTo>
                  <a:lnTo>
                    <a:pt x="17491" y="3994"/>
                  </a:lnTo>
                  <a:close/>
                </a:path>
              </a:pathLst>
            </a:custGeom>
            <a:solidFill>
              <a:srgbClr val="89B03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" name="Freeform: Shape 665">
              <a:extLst>
                <a:ext uri="{FF2B5EF4-FFF2-40B4-BE49-F238E27FC236}">
                  <a16:creationId xmlns:a16="http://schemas.microsoft.com/office/drawing/2014/main" id="{EBD54537-C798-4069-BCCE-B51C7B6B98FC}"/>
                </a:ext>
              </a:extLst>
            </p:cNvPr>
            <p:cNvSpPr/>
            <p:nvPr/>
          </p:nvSpPr>
          <p:spPr>
            <a:xfrm>
              <a:off x="5933613" y="3340820"/>
              <a:ext cx="33915" cy="121500"/>
            </a:xfrm>
            <a:custGeom>
              <a:avLst/>
              <a:gdLst>
                <a:gd name="connsiteX0" fmla="*/ 17129 w 33915"/>
                <a:gd name="connsiteY0" fmla="*/ 119231 h 121500"/>
                <a:gd name="connsiteX1" fmla="*/ 25035 w 33915"/>
                <a:gd name="connsiteY1" fmla="*/ 7979 h 121500"/>
                <a:gd name="connsiteX2" fmla="*/ 2937 w 33915"/>
                <a:gd name="connsiteY2" fmla="*/ 19600 h 121500"/>
                <a:gd name="connsiteX3" fmla="*/ 9414 w 33915"/>
                <a:gd name="connsiteY3" fmla="*/ 116850 h 121500"/>
                <a:gd name="connsiteX4" fmla="*/ 17129 w 33915"/>
                <a:gd name="connsiteY4" fmla="*/ 119231 h 121500"/>
                <a:gd name="connsiteX5" fmla="*/ 17129 w 33915"/>
                <a:gd name="connsiteY5" fmla="*/ 119231 h 12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15" h="121500">
                  <a:moveTo>
                    <a:pt x="17129" y="119231"/>
                  </a:moveTo>
                  <a:cubicBezTo>
                    <a:pt x="33893" y="83036"/>
                    <a:pt x="40847" y="45698"/>
                    <a:pt x="25035" y="7979"/>
                  </a:cubicBezTo>
                  <a:cubicBezTo>
                    <a:pt x="17415" y="-10309"/>
                    <a:pt x="-8683" y="6836"/>
                    <a:pt x="2937" y="19600"/>
                  </a:cubicBezTo>
                  <a:cubicBezTo>
                    <a:pt x="23321" y="42079"/>
                    <a:pt x="14272" y="89513"/>
                    <a:pt x="9414" y="116850"/>
                  </a:cubicBezTo>
                  <a:cubicBezTo>
                    <a:pt x="8557" y="121327"/>
                    <a:pt x="15129" y="123422"/>
                    <a:pt x="17129" y="119231"/>
                  </a:cubicBezTo>
                  <a:lnTo>
                    <a:pt x="17129" y="119231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" name="Freeform: Shape 666">
              <a:extLst>
                <a:ext uri="{FF2B5EF4-FFF2-40B4-BE49-F238E27FC236}">
                  <a16:creationId xmlns:a16="http://schemas.microsoft.com/office/drawing/2014/main" id="{17C5FE52-2717-4976-9CC5-2EC44FE0DDFA}"/>
                </a:ext>
              </a:extLst>
            </p:cNvPr>
            <p:cNvSpPr/>
            <p:nvPr/>
          </p:nvSpPr>
          <p:spPr>
            <a:xfrm>
              <a:off x="5944804" y="3354016"/>
              <a:ext cx="17744" cy="67341"/>
            </a:xfrm>
            <a:custGeom>
              <a:avLst/>
              <a:gdLst>
                <a:gd name="connsiteX0" fmla="*/ 15559 w 17744"/>
                <a:gd name="connsiteY0" fmla="*/ 66697 h 67341"/>
                <a:gd name="connsiteX1" fmla="*/ 3748 w 17744"/>
                <a:gd name="connsiteY1" fmla="*/ 784 h 67341"/>
                <a:gd name="connsiteX2" fmla="*/ 34 w 17744"/>
                <a:gd name="connsiteY2" fmla="*/ 2117 h 67341"/>
                <a:gd name="connsiteX3" fmla="*/ 10416 w 17744"/>
                <a:gd name="connsiteY3" fmla="*/ 28978 h 67341"/>
                <a:gd name="connsiteX4" fmla="*/ 14035 w 17744"/>
                <a:gd name="connsiteY4" fmla="*/ 66697 h 67341"/>
                <a:gd name="connsiteX5" fmla="*/ 15559 w 17744"/>
                <a:gd name="connsiteY5" fmla="*/ 66697 h 67341"/>
                <a:gd name="connsiteX6" fmla="*/ 15559 w 17744"/>
                <a:gd name="connsiteY6" fmla="*/ 66697 h 6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44" h="67341">
                  <a:moveTo>
                    <a:pt x="15559" y="66697"/>
                  </a:moveTo>
                  <a:cubicBezTo>
                    <a:pt x="18798" y="41551"/>
                    <a:pt x="20798" y="21834"/>
                    <a:pt x="3748" y="784"/>
                  </a:cubicBezTo>
                  <a:cubicBezTo>
                    <a:pt x="2605" y="-645"/>
                    <a:pt x="-347" y="-74"/>
                    <a:pt x="34" y="2117"/>
                  </a:cubicBezTo>
                  <a:cubicBezTo>
                    <a:pt x="1939" y="11642"/>
                    <a:pt x="7177" y="19834"/>
                    <a:pt x="10416" y="28978"/>
                  </a:cubicBezTo>
                  <a:cubicBezTo>
                    <a:pt x="14607" y="40693"/>
                    <a:pt x="12511" y="54505"/>
                    <a:pt x="14035" y="66697"/>
                  </a:cubicBezTo>
                  <a:cubicBezTo>
                    <a:pt x="14131" y="67459"/>
                    <a:pt x="15464" y="67649"/>
                    <a:pt x="15559" y="66697"/>
                  </a:cubicBezTo>
                  <a:lnTo>
                    <a:pt x="15559" y="666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9" name="Freeform: Shape 667">
              <a:extLst>
                <a:ext uri="{FF2B5EF4-FFF2-40B4-BE49-F238E27FC236}">
                  <a16:creationId xmlns:a16="http://schemas.microsoft.com/office/drawing/2014/main" id="{5E081381-32B3-4DBD-BC25-50C1266FD7BD}"/>
                </a:ext>
              </a:extLst>
            </p:cNvPr>
            <p:cNvSpPr/>
            <p:nvPr/>
          </p:nvSpPr>
          <p:spPr>
            <a:xfrm>
              <a:off x="5970649" y="3383917"/>
              <a:ext cx="10783" cy="55772"/>
            </a:xfrm>
            <a:custGeom>
              <a:avLst/>
              <a:gdLst>
                <a:gd name="connsiteX0" fmla="*/ 9431 w 10783"/>
                <a:gd name="connsiteY0" fmla="*/ 410 h 55772"/>
                <a:gd name="connsiteX1" fmla="*/ 1906 w 10783"/>
                <a:gd name="connsiteY1" fmla="*/ 54417 h 55772"/>
                <a:gd name="connsiteX2" fmla="*/ 6002 w 10783"/>
                <a:gd name="connsiteY2" fmla="*/ 54036 h 55772"/>
                <a:gd name="connsiteX3" fmla="*/ 10764 w 10783"/>
                <a:gd name="connsiteY3" fmla="*/ 886 h 55772"/>
                <a:gd name="connsiteX4" fmla="*/ 9431 w 10783"/>
                <a:gd name="connsiteY4" fmla="*/ 410 h 55772"/>
                <a:gd name="connsiteX5" fmla="*/ 9431 w 10783"/>
                <a:gd name="connsiteY5" fmla="*/ 410 h 5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83" h="55772">
                  <a:moveTo>
                    <a:pt x="9431" y="410"/>
                  </a:moveTo>
                  <a:cubicBezTo>
                    <a:pt x="3239" y="16317"/>
                    <a:pt x="-3333" y="37462"/>
                    <a:pt x="1906" y="54417"/>
                  </a:cubicBezTo>
                  <a:cubicBezTo>
                    <a:pt x="2477" y="56417"/>
                    <a:pt x="5716" y="56131"/>
                    <a:pt x="6002" y="54036"/>
                  </a:cubicBezTo>
                  <a:cubicBezTo>
                    <a:pt x="8192" y="36224"/>
                    <a:pt x="6859" y="18508"/>
                    <a:pt x="10764" y="886"/>
                  </a:cubicBezTo>
                  <a:cubicBezTo>
                    <a:pt x="10955" y="29"/>
                    <a:pt x="9716" y="-352"/>
                    <a:pt x="9431" y="410"/>
                  </a:cubicBezTo>
                  <a:lnTo>
                    <a:pt x="9431" y="41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668">
              <a:extLst>
                <a:ext uri="{FF2B5EF4-FFF2-40B4-BE49-F238E27FC236}">
                  <a16:creationId xmlns:a16="http://schemas.microsoft.com/office/drawing/2014/main" id="{9E3DCB00-8194-4C1B-9ECB-33253A27BFC2}"/>
                </a:ext>
              </a:extLst>
            </p:cNvPr>
            <p:cNvSpPr/>
            <p:nvPr/>
          </p:nvSpPr>
          <p:spPr>
            <a:xfrm>
              <a:off x="5990348" y="3402098"/>
              <a:ext cx="10598" cy="41671"/>
            </a:xfrm>
            <a:custGeom>
              <a:avLst/>
              <a:gdLst>
                <a:gd name="connsiteX0" fmla="*/ 3733 w 10598"/>
                <a:gd name="connsiteY0" fmla="*/ 40998 h 41671"/>
                <a:gd name="connsiteX1" fmla="*/ 6591 w 10598"/>
                <a:gd name="connsiteY1" fmla="*/ 24044 h 41671"/>
                <a:gd name="connsiteX2" fmla="*/ 10591 w 10598"/>
                <a:gd name="connsiteY2" fmla="*/ 2803 h 41671"/>
                <a:gd name="connsiteX3" fmla="*/ 6114 w 10598"/>
                <a:gd name="connsiteY3" fmla="*/ 1374 h 41671"/>
                <a:gd name="connsiteX4" fmla="*/ 1447 w 10598"/>
                <a:gd name="connsiteY4" fmla="*/ 20805 h 41671"/>
                <a:gd name="connsiteX5" fmla="*/ 1542 w 10598"/>
                <a:gd name="connsiteY5" fmla="*/ 40903 h 41671"/>
                <a:gd name="connsiteX6" fmla="*/ 3733 w 10598"/>
                <a:gd name="connsiteY6" fmla="*/ 40998 h 41671"/>
                <a:gd name="connsiteX7" fmla="*/ 3733 w 10598"/>
                <a:gd name="connsiteY7" fmla="*/ 40998 h 4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98" h="41671">
                  <a:moveTo>
                    <a:pt x="3733" y="40998"/>
                  </a:moveTo>
                  <a:cubicBezTo>
                    <a:pt x="5733" y="35854"/>
                    <a:pt x="5638" y="29473"/>
                    <a:pt x="6591" y="24044"/>
                  </a:cubicBezTo>
                  <a:cubicBezTo>
                    <a:pt x="7829" y="16900"/>
                    <a:pt x="9924" y="10042"/>
                    <a:pt x="10591" y="2803"/>
                  </a:cubicBezTo>
                  <a:cubicBezTo>
                    <a:pt x="10782" y="326"/>
                    <a:pt x="7162" y="-1293"/>
                    <a:pt x="6114" y="1374"/>
                  </a:cubicBezTo>
                  <a:cubicBezTo>
                    <a:pt x="3733" y="7661"/>
                    <a:pt x="2495" y="14138"/>
                    <a:pt x="1447" y="20805"/>
                  </a:cubicBezTo>
                  <a:cubicBezTo>
                    <a:pt x="495" y="26806"/>
                    <a:pt x="-1315" y="35283"/>
                    <a:pt x="1542" y="40903"/>
                  </a:cubicBezTo>
                  <a:cubicBezTo>
                    <a:pt x="1923" y="41760"/>
                    <a:pt x="3257" y="42046"/>
                    <a:pt x="3733" y="40998"/>
                  </a:cubicBezTo>
                  <a:lnTo>
                    <a:pt x="3733" y="40998"/>
                  </a:lnTo>
                  <a:close/>
                </a:path>
              </a:pathLst>
            </a:custGeom>
            <a:solidFill>
              <a:srgbClr val="C9DB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1" name="Graphic 293">
              <a:extLst>
                <a:ext uri="{FF2B5EF4-FFF2-40B4-BE49-F238E27FC236}">
                  <a16:creationId xmlns:a16="http://schemas.microsoft.com/office/drawing/2014/main" id="{11894AC9-56BB-4F57-ACF9-1F83AB2A5F59}"/>
                </a:ext>
              </a:extLst>
            </p:cNvPr>
            <p:cNvGrpSpPr/>
            <p:nvPr/>
          </p:nvGrpSpPr>
          <p:grpSpPr>
            <a:xfrm>
              <a:off x="6016607" y="3356083"/>
              <a:ext cx="406207" cy="263552"/>
              <a:chOff x="6016607" y="3356083"/>
              <a:chExt cx="406207" cy="263552"/>
            </a:xfrm>
          </p:grpSpPr>
          <p:sp>
            <p:nvSpPr>
              <p:cNvPr id="56" name="Freeform: Shape 674">
                <a:extLst>
                  <a:ext uri="{FF2B5EF4-FFF2-40B4-BE49-F238E27FC236}">
                    <a16:creationId xmlns:a16="http://schemas.microsoft.com/office/drawing/2014/main" id="{5078FA24-6632-4CDB-BB9D-291E6009862B}"/>
                  </a:ext>
                </a:extLst>
              </p:cNvPr>
              <p:cNvSpPr/>
              <p:nvPr/>
            </p:nvSpPr>
            <p:spPr>
              <a:xfrm>
                <a:off x="6016607" y="3356083"/>
                <a:ext cx="406207" cy="263552"/>
              </a:xfrm>
              <a:custGeom>
                <a:avLst/>
                <a:gdLst>
                  <a:gd name="connsiteX0" fmla="*/ 234840 w 406207"/>
                  <a:gd name="connsiteY0" fmla="*/ 224936 h 263552"/>
                  <a:gd name="connsiteX1" fmla="*/ 218171 w 406207"/>
                  <a:gd name="connsiteY1" fmla="*/ 230079 h 263552"/>
                  <a:gd name="connsiteX2" fmla="*/ 174356 w 406207"/>
                  <a:gd name="connsiteY2" fmla="*/ 254654 h 263552"/>
                  <a:gd name="connsiteX3" fmla="*/ 96156 w 406207"/>
                  <a:gd name="connsiteY3" fmla="*/ 257035 h 263552"/>
                  <a:gd name="connsiteX4" fmla="*/ 34148 w 406207"/>
                  <a:gd name="connsiteY4" fmla="*/ 206648 h 263552"/>
                  <a:gd name="connsiteX5" fmla="*/ 4525 w 406207"/>
                  <a:gd name="connsiteY5" fmla="*/ 83299 h 263552"/>
                  <a:gd name="connsiteX6" fmla="*/ 110253 w 406207"/>
                  <a:gd name="connsiteY6" fmla="*/ 1479 h 263552"/>
                  <a:gd name="connsiteX7" fmla="*/ 225315 w 406207"/>
                  <a:gd name="connsiteY7" fmla="*/ 47009 h 263552"/>
                  <a:gd name="connsiteX8" fmla="*/ 255223 w 406207"/>
                  <a:gd name="connsiteY8" fmla="*/ 193694 h 263552"/>
                  <a:gd name="connsiteX9" fmla="*/ 265891 w 406207"/>
                  <a:gd name="connsiteY9" fmla="*/ 213696 h 263552"/>
                  <a:gd name="connsiteX10" fmla="*/ 324375 w 406207"/>
                  <a:gd name="connsiteY10" fmla="*/ 176835 h 263552"/>
                  <a:gd name="connsiteX11" fmla="*/ 378953 w 406207"/>
                  <a:gd name="connsiteY11" fmla="*/ 161214 h 263552"/>
                  <a:gd name="connsiteX12" fmla="*/ 406195 w 406207"/>
                  <a:gd name="connsiteY12" fmla="*/ 187693 h 263552"/>
                  <a:gd name="connsiteX13" fmla="*/ 405528 w 406207"/>
                  <a:gd name="connsiteY13" fmla="*/ 188074 h 263552"/>
                  <a:gd name="connsiteX14" fmla="*/ 381239 w 406207"/>
                  <a:gd name="connsiteY14" fmla="*/ 176073 h 263552"/>
                  <a:gd name="connsiteX15" fmla="*/ 352378 w 406207"/>
                  <a:gd name="connsiteY15" fmla="*/ 180359 h 263552"/>
                  <a:gd name="connsiteX16" fmla="*/ 294943 w 406207"/>
                  <a:gd name="connsiteY16" fmla="*/ 225507 h 263552"/>
                  <a:gd name="connsiteX17" fmla="*/ 263034 w 406207"/>
                  <a:gd name="connsiteY17" fmla="*/ 236366 h 263552"/>
                  <a:gd name="connsiteX18" fmla="*/ 234840 w 406207"/>
                  <a:gd name="connsiteY18" fmla="*/ 224936 h 263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6207" h="263552">
                    <a:moveTo>
                      <a:pt x="234840" y="224936"/>
                    </a:moveTo>
                    <a:cubicBezTo>
                      <a:pt x="226648" y="218649"/>
                      <a:pt x="227601" y="224269"/>
                      <a:pt x="218171" y="230079"/>
                    </a:cubicBezTo>
                    <a:cubicBezTo>
                      <a:pt x="207027" y="236937"/>
                      <a:pt x="196073" y="246939"/>
                      <a:pt x="174356" y="254654"/>
                    </a:cubicBezTo>
                    <a:cubicBezTo>
                      <a:pt x="145591" y="264846"/>
                      <a:pt x="121111" y="267132"/>
                      <a:pt x="96156" y="257035"/>
                    </a:cubicBezTo>
                    <a:cubicBezTo>
                      <a:pt x="71200" y="246939"/>
                      <a:pt x="50436" y="228079"/>
                      <a:pt x="34148" y="206648"/>
                    </a:cubicBezTo>
                    <a:cubicBezTo>
                      <a:pt x="7669" y="171691"/>
                      <a:pt x="-8333" y="125304"/>
                      <a:pt x="4525" y="83299"/>
                    </a:cubicBezTo>
                    <a:cubicBezTo>
                      <a:pt x="16622" y="43485"/>
                      <a:pt x="68914" y="6337"/>
                      <a:pt x="110253" y="1479"/>
                    </a:cubicBezTo>
                    <a:cubicBezTo>
                      <a:pt x="151591" y="-3378"/>
                      <a:pt x="191311" y="1765"/>
                      <a:pt x="225315" y="47009"/>
                    </a:cubicBezTo>
                    <a:cubicBezTo>
                      <a:pt x="252366" y="83013"/>
                      <a:pt x="266082" y="144354"/>
                      <a:pt x="255223" y="193694"/>
                    </a:cubicBezTo>
                    <a:cubicBezTo>
                      <a:pt x="252747" y="204743"/>
                      <a:pt x="254652" y="212363"/>
                      <a:pt x="265891" y="213696"/>
                    </a:cubicBezTo>
                    <a:cubicBezTo>
                      <a:pt x="270273" y="214268"/>
                      <a:pt x="280179" y="216649"/>
                      <a:pt x="324375" y="176835"/>
                    </a:cubicBezTo>
                    <a:cubicBezTo>
                      <a:pt x="337234" y="165214"/>
                      <a:pt x="361903" y="157785"/>
                      <a:pt x="378953" y="161214"/>
                    </a:cubicBezTo>
                    <a:cubicBezTo>
                      <a:pt x="397717" y="165024"/>
                      <a:pt x="401527" y="174072"/>
                      <a:pt x="406195" y="187693"/>
                    </a:cubicBezTo>
                    <a:cubicBezTo>
                      <a:pt x="406290" y="188074"/>
                      <a:pt x="405814" y="188455"/>
                      <a:pt x="405528" y="188074"/>
                    </a:cubicBezTo>
                    <a:cubicBezTo>
                      <a:pt x="400384" y="181216"/>
                      <a:pt x="389335" y="176930"/>
                      <a:pt x="381239" y="176073"/>
                    </a:cubicBezTo>
                    <a:cubicBezTo>
                      <a:pt x="371809" y="175120"/>
                      <a:pt x="360951" y="176454"/>
                      <a:pt x="352378" y="180359"/>
                    </a:cubicBezTo>
                    <a:cubicBezTo>
                      <a:pt x="327518" y="191789"/>
                      <a:pt x="317041" y="209410"/>
                      <a:pt x="294943" y="225507"/>
                    </a:cubicBezTo>
                    <a:cubicBezTo>
                      <a:pt x="279988" y="236366"/>
                      <a:pt x="270844" y="237128"/>
                      <a:pt x="263034" y="236366"/>
                    </a:cubicBezTo>
                    <a:cubicBezTo>
                      <a:pt x="254271" y="235509"/>
                      <a:pt x="241793" y="230175"/>
                      <a:pt x="234840" y="224936"/>
                    </a:cubicBezTo>
                    <a:close/>
                  </a:path>
                </a:pathLst>
              </a:custGeom>
              <a:solidFill>
                <a:srgbClr val="A70E2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" name="Freeform: Shape 675">
                <a:extLst>
                  <a:ext uri="{FF2B5EF4-FFF2-40B4-BE49-F238E27FC236}">
                    <a16:creationId xmlns:a16="http://schemas.microsoft.com/office/drawing/2014/main" id="{DD44A845-474D-45F7-B5DA-1ACAF4A5FDC9}"/>
                  </a:ext>
                </a:extLst>
              </p:cNvPr>
              <p:cNvSpPr/>
              <p:nvPr/>
            </p:nvSpPr>
            <p:spPr>
              <a:xfrm>
                <a:off x="6074658" y="3368433"/>
                <a:ext cx="194803" cy="188101"/>
              </a:xfrm>
              <a:custGeom>
                <a:avLst/>
                <a:gdLst>
                  <a:gd name="connsiteX0" fmla="*/ 6387 w 194803"/>
                  <a:gd name="connsiteY0" fmla="*/ 55804 h 188101"/>
                  <a:gd name="connsiteX1" fmla="*/ 88493 w 194803"/>
                  <a:gd name="connsiteY1" fmla="*/ 126765 h 188101"/>
                  <a:gd name="connsiteX2" fmla="*/ 131069 w 194803"/>
                  <a:gd name="connsiteY2" fmla="*/ 187344 h 188101"/>
                  <a:gd name="connsiteX3" fmla="*/ 194696 w 194803"/>
                  <a:gd name="connsiteY3" fmla="*/ 131051 h 188101"/>
                  <a:gd name="connsiteX4" fmla="*/ 95922 w 194803"/>
                  <a:gd name="connsiteY4" fmla="*/ 1892 h 188101"/>
                  <a:gd name="connsiteX5" fmla="*/ 24389 w 194803"/>
                  <a:gd name="connsiteY5" fmla="*/ 12274 h 188101"/>
                  <a:gd name="connsiteX6" fmla="*/ 6387 w 194803"/>
                  <a:gd name="connsiteY6" fmla="*/ 55804 h 188101"/>
                  <a:gd name="connsiteX7" fmla="*/ 6387 w 194803"/>
                  <a:gd name="connsiteY7" fmla="*/ 55804 h 18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803" h="188101">
                    <a:moveTo>
                      <a:pt x="6387" y="55804"/>
                    </a:moveTo>
                    <a:cubicBezTo>
                      <a:pt x="32200" y="72472"/>
                      <a:pt x="91922" y="86284"/>
                      <a:pt x="88493" y="126765"/>
                    </a:cubicBezTo>
                    <a:cubicBezTo>
                      <a:pt x="86111" y="155245"/>
                      <a:pt x="100113" y="182105"/>
                      <a:pt x="131069" y="187344"/>
                    </a:cubicBezTo>
                    <a:cubicBezTo>
                      <a:pt x="165264" y="193154"/>
                      <a:pt x="196887" y="164674"/>
                      <a:pt x="194696" y="131051"/>
                    </a:cubicBezTo>
                    <a:cubicBezTo>
                      <a:pt x="190601" y="69329"/>
                      <a:pt x="156977" y="14846"/>
                      <a:pt x="95922" y="1892"/>
                    </a:cubicBezTo>
                    <a:cubicBezTo>
                      <a:pt x="74586" y="-2680"/>
                      <a:pt x="47535" y="1130"/>
                      <a:pt x="24389" y="12274"/>
                    </a:cubicBezTo>
                    <a:cubicBezTo>
                      <a:pt x="6292" y="20942"/>
                      <a:pt x="-9139" y="45802"/>
                      <a:pt x="6387" y="55804"/>
                    </a:cubicBezTo>
                    <a:lnTo>
                      <a:pt x="6387" y="55804"/>
                    </a:lnTo>
                    <a:close/>
                  </a:path>
                </a:pathLst>
              </a:custGeom>
              <a:solidFill>
                <a:srgbClr val="E301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" name="Freeform: Shape 676">
                <a:extLst>
                  <a:ext uri="{FF2B5EF4-FFF2-40B4-BE49-F238E27FC236}">
                    <a16:creationId xmlns:a16="http://schemas.microsoft.com/office/drawing/2014/main" id="{D74AD2D9-3F57-4C3D-BE28-33643B5657CD}"/>
                  </a:ext>
                </a:extLst>
              </p:cNvPr>
              <p:cNvSpPr/>
              <p:nvPr/>
            </p:nvSpPr>
            <p:spPr>
              <a:xfrm>
                <a:off x="6176486" y="3418063"/>
                <a:ext cx="82485" cy="119921"/>
              </a:xfrm>
              <a:custGeom>
                <a:avLst/>
                <a:gdLst>
                  <a:gd name="connsiteX0" fmla="*/ 666 w 82485"/>
                  <a:gd name="connsiteY0" fmla="*/ 18366 h 119921"/>
                  <a:gd name="connsiteX1" fmla="*/ 7143 w 82485"/>
                  <a:gd name="connsiteY1" fmla="*/ 85136 h 119921"/>
                  <a:gd name="connsiteX2" fmla="*/ 47815 w 82485"/>
                  <a:gd name="connsiteY2" fmla="*/ 119807 h 119921"/>
                  <a:gd name="connsiteX3" fmla="*/ 82486 w 82485"/>
                  <a:gd name="connsiteY3" fmla="*/ 79135 h 119921"/>
                  <a:gd name="connsiteX4" fmla="*/ 16001 w 82485"/>
                  <a:gd name="connsiteY4" fmla="*/ 268 h 119921"/>
                  <a:gd name="connsiteX5" fmla="*/ 666 w 82485"/>
                  <a:gd name="connsiteY5" fmla="*/ 18366 h 119921"/>
                  <a:gd name="connsiteX6" fmla="*/ 666 w 82485"/>
                  <a:gd name="connsiteY6" fmla="*/ 18366 h 119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485" h="119921">
                    <a:moveTo>
                      <a:pt x="666" y="18366"/>
                    </a:moveTo>
                    <a:cubicBezTo>
                      <a:pt x="8000" y="41416"/>
                      <a:pt x="5810" y="61514"/>
                      <a:pt x="7143" y="85136"/>
                    </a:cubicBezTo>
                    <a:cubicBezTo>
                      <a:pt x="8286" y="105710"/>
                      <a:pt x="27717" y="121426"/>
                      <a:pt x="47815" y="119807"/>
                    </a:cubicBezTo>
                    <a:cubicBezTo>
                      <a:pt x="69532" y="118092"/>
                      <a:pt x="82486" y="99709"/>
                      <a:pt x="82486" y="79135"/>
                    </a:cubicBezTo>
                    <a:cubicBezTo>
                      <a:pt x="82486" y="42655"/>
                      <a:pt x="50958" y="7221"/>
                      <a:pt x="16001" y="268"/>
                    </a:cubicBezTo>
                    <a:cubicBezTo>
                      <a:pt x="5429" y="-1827"/>
                      <a:pt x="-2382" y="8745"/>
                      <a:pt x="666" y="18366"/>
                    </a:cubicBezTo>
                    <a:lnTo>
                      <a:pt x="666" y="18366"/>
                    </a:lnTo>
                    <a:close/>
                  </a:path>
                </a:pathLst>
              </a:custGeom>
              <a:solidFill>
                <a:srgbClr val="D908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" name="Freeform: Shape 677">
                <a:extLst>
                  <a:ext uri="{FF2B5EF4-FFF2-40B4-BE49-F238E27FC236}">
                    <a16:creationId xmlns:a16="http://schemas.microsoft.com/office/drawing/2014/main" id="{57535F9F-8AB5-46E1-92B2-D98F38827610}"/>
                  </a:ext>
                </a:extLst>
              </p:cNvPr>
              <p:cNvSpPr/>
              <p:nvPr/>
            </p:nvSpPr>
            <p:spPr>
              <a:xfrm>
                <a:off x="6214362" y="3484914"/>
                <a:ext cx="39189" cy="44022"/>
              </a:xfrm>
              <a:custGeom>
                <a:avLst/>
                <a:gdLst>
                  <a:gd name="connsiteX0" fmla="*/ 9748 w 39189"/>
                  <a:gd name="connsiteY0" fmla="*/ 43907 h 44022"/>
                  <a:gd name="connsiteX1" fmla="*/ 30036 w 39189"/>
                  <a:gd name="connsiteY1" fmla="*/ 32096 h 44022"/>
                  <a:gd name="connsiteX2" fmla="*/ 39180 w 39189"/>
                  <a:gd name="connsiteY2" fmla="*/ 8950 h 44022"/>
                  <a:gd name="connsiteX3" fmla="*/ 18987 w 39189"/>
                  <a:gd name="connsiteY3" fmla="*/ 13903 h 44022"/>
                  <a:gd name="connsiteX4" fmla="*/ 5747 w 39189"/>
                  <a:gd name="connsiteY4" fmla="*/ 25905 h 44022"/>
                  <a:gd name="connsiteX5" fmla="*/ 9748 w 39189"/>
                  <a:gd name="connsiteY5" fmla="*/ 43907 h 44022"/>
                  <a:gd name="connsiteX6" fmla="*/ 9748 w 39189"/>
                  <a:gd name="connsiteY6" fmla="*/ 43907 h 44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189" h="44022">
                    <a:moveTo>
                      <a:pt x="9748" y="43907"/>
                    </a:moveTo>
                    <a:cubicBezTo>
                      <a:pt x="18130" y="42574"/>
                      <a:pt x="24321" y="38287"/>
                      <a:pt x="30036" y="32096"/>
                    </a:cubicBezTo>
                    <a:cubicBezTo>
                      <a:pt x="35846" y="25714"/>
                      <a:pt x="38704" y="17332"/>
                      <a:pt x="39180" y="8950"/>
                    </a:cubicBezTo>
                    <a:cubicBezTo>
                      <a:pt x="39561" y="2283"/>
                      <a:pt x="28512" y="-9528"/>
                      <a:pt x="18987" y="13903"/>
                    </a:cubicBezTo>
                    <a:cubicBezTo>
                      <a:pt x="17177" y="18285"/>
                      <a:pt x="10510" y="24095"/>
                      <a:pt x="5747" y="25905"/>
                    </a:cubicBezTo>
                    <a:cubicBezTo>
                      <a:pt x="-3682" y="29620"/>
                      <a:pt x="-920" y="45526"/>
                      <a:pt x="9748" y="43907"/>
                    </a:cubicBezTo>
                    <a:lnTo>
                      <a:pt x="9748" y="43907"/>
                    </a:lnTo>
                    <a:close/>
                  </a:path>
                </a:pathLst>
              </a:custGeom>
              <a:solidFill>
                <a:srgbClr val="F9526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2" name="Freeform: Shape 670">
              <a:extLst>
                <a:ext uri="{FF2B5EF4-FFF2-40B4-BE49-F238E27FC236}">
                  <a16:creationId xmlns:a16="http://schemas.microsoft.com/office/drawing/2014/main" id="{79FFC4C3-EF63-4970-9472-5A48F3874DD1}"/>
                </a:ext>
              </a:extLst>
            </p:cNvPr>
            <p:cNvSpPr/>
            <p:nvPr/>
          </p:nvSpPr>
          <p:spPr>
            <a:xfrm>
              <a:off x="5803338" y="3428490"/>
              <a:ext cx="310317" cy="384724"/>
            </a:xfrm>
            <a:custGeom>
              <a:avLst/>
              <a:gdLst>
                <a:gd name="connsiteX0" fmla="*/ 148 w 310317"/>
                <a:gd name="connsiteY0" fmla="*/ 369032 h 384724"/>
                <a:gd name="connsiteX1" fmla="*/ 30628 w 310317"/>
                <a:gd name="connsiteY1" fmla="*/ 383986 h 384724"/>
                <a:gd name="connsiteX2" fmla="*/ 82063 w 310317"/>
                <a:gd name="connsiteY2" fmla="*/ 374461 h 384724"/>
                <a:gd name="connsiteX3" fmla="*/ 138260 w 310317"/>
                <a:gd name="connsiteY3" fmla="*/ 324646 h 384724"/>
                <a:gd name="connsiteX4" fmla="*/ 152643 w 310317"/>
                <a:gd name="connsiteY4" fmla="*/ 281021 h 384724"/>
                <a:gd name="connsiteX5" fmla="*/ 153691 w 310317"/>
                <a:gd name="connsiteY5" fmla="*/ 271496 h 384724"/>
                <a:gd name="connsiteX6" fmla="*/ 190934 w 310317"/>
                <a:gd name="connsiteY6" fmla="*/ 255113 h 384724"/>
                <a:gd name="connsiteX7" fmla="*/ 289327 w 310317"/>
                <a:gd name="connsiteY7" fmla="*/ 186533 h 384724"/>
                <a:gd name="connsiteX8" fmla="*/ 269801 w 310317"/>
                <a:gd name="connsiteY8" fmla="*/ 41467 h 384724"/>
                <a:gd name="connsiteX9" fmla="*/ 159025 w 310317"/>
                <a:gd name="connsiteY9" fmla="*/ 34 h 384724"/>
                <a:gd name="connsiteX10" fmla="*/ 92159 w 310317"/>
                <a:gd name="connsiteY10" fmla="*/ 17369 h 384724"/>
                <a:gd name="connsiteX11" fmla="*/ 43106 w 310317"/>
                <a:gd name="connsiteY11" fmla="*/ 55850 h 384724"/>
                <a:gd name="connsiteX12" fmla="*/ 19007 w 310317"/>
                <a:gd name="connsiteY12" fmla="*/ 108142 h 384724"/>
                <a:gd name="connsiteX13" fmla="*/ 28342 w 310317"/>
                <a:gd name="connsiteY13" fmla="*/ 161959 h 384724"/>
                <a:gd name="connsiteX14" fmla="*/ 113495 w 310317"/>
                <a:gd name="connsiteY14" fmla="*/ 246445 h 384724"/>
                <a:gd name="connsiteX15" fmla="*/ 125306 w 310317"/>
                <a:gd name="connsiteY15" fmla="*/ 257590 h 384724"/>
                <a:gd name="connsiteX16" fmla="*/ 128640 w 310317"/>
                <a:gd name="connsiteY16" fmla="*/ 279021 h 384724"/>
                <a:gd name="connsiteX17" fmla="*/ 73586 w 310317"/>
                <a:gd name="connsiteY17" fmla="*/ 357507 h 384724"/>
                <a:gd name="connsiteX18" fmla="*/ 1196 w 310317"/>
                <a:gd name="connsiteY18" fmla="*/ 367794 h 384724"/>
                <a:gd name="connsiteX19" fmla="*/ 148 w 310317"/>
                <a:gd name="connsiteY19" fmla="*/ 369032 h 38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317" h="384724">
                  <a:moveTo>
                    <a:pt x="148" y="369032"/>
                  </a:moveTo>
                  <a:cubicBezTo>
                    <a:pt x="7006" y="378176"/>
                    <a:pt x="18436" y="382081"/>
                    <a:pt x="30628" y="383986"/>
                  </a:cubicBezTo>
                  <a:cubicBezTo>
                    <a:pt x="46916" y="386558"/>
                    <a:pt x="67490" y="382177"/>
                    <a:pt x="82063" y="374461"/>
                  </a:cubicBezTo>
                  <a:cubicBezTo>
                    <a:pt x="113972" y="357793"/>
                    <a:pt x="122830" y="347410"/>
                    <a:pt x="138260" y="324646"/>
                  </a:cubicBezTo>
                  <a:cubicBezTo>
                    <a:pt x="146928" y="311787"/>
                    <a:pt x="151976" y="296452"/>
                    <a:pt x="152643" y="281021"/>
                  </a:cubicBezTo>
                  <a:cubicBezTo>
                    <a:pt x="152738" y="277783"/>
                    <a:pt x="152738" y="274544"/>
                    <a:pt x="153691" y="271496"/>
                  </a:cubicBezTo>
                  <a:cubicBezTo>
                    <a:pt x="157882" y="257685"/>
                    <a:pt x="176646" y="257018"/>
                    <a:pt x="190934" y="255113"/>
                  </a:cubicBezTo>
                  <a:cubicBezTo>
                    <a:pt x="231224" y="249684"/>
                    <a:pt x="264371" y="218537"/>
                    <a:pt x="289327" y="186533"/>
                  </a:cubicBezTo>
                  <a:cubicBezTo>
                    <a:pt x="310663" y="159292"/>
                    <a:pt x="330475" y="109190"/>
                    <a:pt x="269801" y="41467"/>
                  </a:cubicBezTo>
                  <a:cubicBezTo>
                    <a:pt x="246845" y="15845"/>
                    <a:pt x="193410" y="796"/>
                    <a:pt x="159025" y="34"/>
                  </a:cubicBezTo>
                  <a:cubicBezTo>
                    <a:pt x="135498" y="-538"/>
                    <a:pt x="112924" y="6225"/>
                    <a:pt x="92159" y="17369"/>
                  </a:cubicBezTo>
                  <a:cubicBezTo>
                    <a:pt x="73681" y="27370"/>
                    <a:pt x="54726" y="38419"/>
                    <a:pt x="43106" y="55850"/>
                  </a:cubicBezTo>
                  <a:cubicBezTo>
                    <a:pt x="32914" y="71185"/>
                    <a:pt x="21389" y="89950"/>
                    <a:pt x="19007" y="108142"/>
                  </a:cubicBezTo>
                  <a:cubicBezTo>
                    <a:pt x="16626" y="126049"/>
                    <a:pt x="23198" y="144623"/>
                    <a:pt x="28342" y="161959"/>
                  </a:cubicBezTo>
                  <a:cubicBezTo>
                    <a:pt x="39962" y="201106"/>
                    <a:pt x="80063" y="223014"/>
                    <a:pt x="113495" y="246445"/>
                  </a:cubicBezTo>
                  <a:cubicBezTo>
                    <a:pt x="117972" y="249589"/>
                    <a:pt x="122449" y="252922"/>
                    <a:pt x="125306" y="257590"/>
                  </a:cubicBezTo>
                  <a:cubicBezTo>
                    <a:pt x="129116" y="263876"/>
                    <a:pt x="129307" y="271687"/>
                    <a:pt x="128640" y="279021"/>
                  </a:cubicBezTo>
                  <a:cubicBezTo>
                    <a:pt x="126735" y="299404"/>
                    <a:pt x="125592" y="328932"/>
                    <a:pt x="73586" y="357507"/>
                  </a:cubicBezTo>
                  <a:cubicBezTo>
                    <a:pt x="45392" y="373033"/>
                    <a:pt x="13007" y="374461"/>
                    <a:pt x="1196" y="367794"/>
                  </a:cubicBezTo>
                  <a:cubicBezTo>
                    <a:pt x="434" y="367508"/>
                    <a:pt x="-328" y="368365"/>
                    <a:pt x="148" y="369032"/>
                  </a:cubicBezTo>
                  <a:close/>
                </a:path>
              </a:pathLst>
            </a:custGeom>
            <a:solidFill>
              <a:srgbClr val="D90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671">
              <a:extLst>
                <a:ext uri="{FF2B5EF4-FFF2-40B4-BE49-F238E27FC236}">
                  <a16:creationId xmlns:a16="http://schemas.microsoft.com/office/drawing/2014/main" id="{10A6DCDC-C81A-4C72-92A1-84290CA837B7}"/>
                </a:ext>
              </a:extLst>
            </p:cNvPr>
            <p:cNvSpPr/>
            <p:nvPr/>
          </p:nvSpPr>
          <p:spPr>
            <a:xfrm>
              <a:off x="5940468" y="3439443"/>
              <a:ext cx="154266" cy="218303"/>
            </a:xfrm>
            <a:custGeom>
              <a:avLst/>
              <a:gdLst>
                <a:gd name="connsiteX0" fmla="*/ 34754 w 154266"/>
                <a:gd name="connsiteY0" fmla="*/ 60328 h 218303"/>
                <a:gd name="connsiteX1" fmla="*/ 49327 w 154266"/>
                <a:gd name="connsiteY1" fmla="*/ 93189 h 218303"/>
                <a:gd name="connsiteX2" fmla="*/ 7703 w 154266"/>
                <a:gd name="connsiteY2" fmla="*/ 128717 h 218303"/>
                <a:gd name="connsiteX3" fmla="*/ 6845 w 154266"/>
                <a:gd name="connsiteY3" fmla="*/ 194821 h 218303"/>
                <a:gd name="connsiteX4" fmla="*/ 84950 w 154266"/>
                <a:gd name="connsiteY4" fmla="*/ 212537 h 218303"/>
                <a:gd name="connsiteX5" fmla="*/ 129623 w 154266"/>
                <a:gd name="connsiteY5" fmla="*/ 46707 h 218303"/>
                <a:gd name="connsiteX6" fmla="*/ 53423 w 154266"/>
                <a:gd name="connsiteY6" fmla="*/ 1177 h 218303"/>
                <a:gd name="connsiteX7" fmla="*/ 9608 w 154266"/>
                <a:gd name="connsiteY7" fmla="*/ 31372 h 218303"/>
                <a:gd name="connsiteX8" fmla="*/ 34754 w 154266"/>
                <a:gd name="connsiteY8" fmla="*/ 60328 h 21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266" h="218303">
                  <a:moveTo>
                    <a:pt x="34754" y="60328"/>
                  </a:moveTo>
                  <a:cubicBezTo>
                    <a:pt x="43802" y="70710"/>
                    <a:pt x="58090" y="78235"/>
                    <a:pt x="49327" y="93189"/>
                  </a:cubicBezTo>
                  <a:cubicBezTo>
                    <a:pt x="43040" y="104047"/>
                    <a:pt x="17513" y="110905"/>
                    <a:pt x="7703" y="128717"/>
                  </a:cubicBezTo>
                  <a:cubicBezTo>
                    <a:pt x="-3918" y="149577"/>
                    <a:pt x="-870" y="173675"/>
                    <a:pt x="6845" y="194821"/>
                  </a:cubicBezTo>
                  <a:cubicBezTo>
                    <a:pt x="17418" y="224062"/>
                    <a:pt x="56471" y="220824"/>
                    <a:pt x="84950" y="212537"/>
                  </a:cubicBezTo>
                  <a:cubicBezTo>
                    <a:pt x="155245" y="191963"/>
                    <a:pt x="175628" y="105762"/>
                    <a:pt x="129623" y="46707"/>
                  </a:cubicBezTo>
                  <a:cubicBezTo>
                    <a:pt x="113430" y="25942"/>
                    <a:pt x="77711" y="8797"/>
                    <a:pt x="53423" y="1177"/>
                  </a:cubicBezTo>
                  <a:cubicBezTo>
                    <a:pt x="36278" y="-4252"/>
                    <a:pt x="-3346" y="9655"/>
                    <a:pt x="9608" y="31372"/>
                  </a:cubicBezTo>
                  <a:cubicBezTo>
                    <a:pt x="15418" y="41182"/>
                    <a:pt x="28848" y="53470"/>
                    <a:pt x="34754" y="60328"/>
                  </a:cubicBezTo>
                  <a:close/>
                </a:path>
              </a:pathLst>
            </a:custGeom>
            <a:solidFill>
              <a:srgbClr val="EA3953">
                <a:alpha val="5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672">
              <a:extLst>
                <a:ext uri="{FF2B5EF4-FFF2-40B4-BE49-F238E27FC236}">
                  <a16:creationId xmlns:a16="http://schemas.microsoft.com/office/drawing/2014/main" id="{E84FB24B-8F03-48BA-A044-07F7A2CD3382}"/>
                </a:ext>
              </a:extLst>
            </p:cNvPr>
            <p:cNvSpPr/>
            <p:nvPr/>
          </p:nvSpPr>
          <p:spPr>
            <a:xfrm>
              <a:off x="6006559" y="3481068"/>
              <a:ext cx="82581" cy="137692"/>
            </a:xfrm>
            <a:custGeom>
              <a:avLst/>
              <a:gdLst>
                <a:gd name="connsiteX0" fmla="*/ 15526 w 82581"/>
                <a:gd name="connsiteY0" fmla="*/ 34799 h 137692"/>
                <a:gd name="connsiteX1" fmla="*/ 13430 w 82581"/>
                <a:gd name="connsiteY1" fmla="*/ 58993 h 137692"/>
                <a:gd name="connsiteX2" fmla="*/ 0 w 82581"/>
                <a:gd name="connsiteY2" fmla="*/ 105094 h 137692"/>
                <a:gd name="connsiteX3" fmla="*/ 55626 w 82581"/>
                <a:gd name="connsiteY3" fmla="*/ 131097 h 137692"/>
                <a:gd name="connsiteX4" fmla="*/ 82582 w 82581"/>
                <a:gd name="connsiteY4" fmla="*/ 63470 h 137692"/>
                <a:gd name="connsiteX5" fmla="*/ 55340 w 82581"/>
                <a:gd name="connsiteY5" fmla="*/ 6796 h 137692"/>
                <a:gd name="connsiteX6" fmla="*/ 15526 w 82581"/>
                <a:gd name="connsiteY6" fmla="*/ 34799 h 137692"/>
                <a:gd name="connsiteX7" fmla="*/ 15526 w 82581"/>
                <a:gd name="connsiteY7" fmla="*/ 34799 h 137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581" h="137692">
                  <a:moveTo>
                    <a:pt x="15526" y="34799"/>
                  </a:moveTo>
                  <a:cubicBezTo>
                    <a:pt x="17621" y="42419"/>
                    <a:pt x="14954" y="54611"/>
                    <a:pt x="13430" y="58993"/>
                  </a:cubicBezTo>
                  <a:cubicBezTo>
                    <a:pt x="7715" y="75280"/>
                    <a:pt x="95" y="86901"/>
                    <a:pt x="0" y="105094"/>
                  </a:cubicBezTo>
                  <a:cubicBezTo>
                    <a:pt x="-95" y="131288"/>
                    <a:pt x="35624" y="147480"/>
                    <a:pt x="55626" y="131097"/>
                  </a:cubicBezTo>
                  <a:cubicBezTo>
                    <a:pt x="76010" y="114333"/>
                    <a:pt x="82487" y="89187"/>
                    <a:pt x="82582" y="63470"/>
                  </a:cubicBezTo>
                  <a:cubicBezTo>
                    <a:pt x="82582" y="40991"/>
                    <a:pt x="70866" y="22226"/>
                    <a:pt x="55340" y="6796"/>
                  </a:cubicBezTo>
                  <a:cubicBezTo>
                    <a:pt x="35814" y="-12445"/>
                    <a:pt x="9620" y="13082"/>
                    <a:pt x="15526" y="34799"/>
                  </a:cubicBezTo>
                  <a:lnTo>
                    <a:pt x="15526" y="34799"/>
                  </a:lnTo>
                  <a:close/>
                </a:path>
              </a:pathLst>
            </a:custGeom>
            <a:solidFill>
              <a:srgbClr val="EE3D5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673">
              <a:extLst>
                <a:ext uri="{FF2B5EF4-FFF2-40B4-BE49-F238E27FC236}">
                  <a16:creationId xmlns:a16="http://schemas.microsoft.com/office/drawing/2014/main" id="{993F7DC0-468B-4ABD-AA94-641501F8142E}"/>
                </a:ext>
              </a:extLst>
            </p:cNvPr>
            <p:cNvSpPr/>
            <p:nvPr/>
          </p:nvSpPr>
          <p:spPr>
            <a:xfrm>
              <a:off x="6013426" y="3490254"/>
              <a:ext cx="39321" cy="39359"/>
            </a:xfrm>
            <a:custGeom>
              <a:avLst/>
              <a:gdLst>
                <a:gd name="connsiteX0" fmla="*/ 26376 w 39321"/>
                <a:gd name="connsiteY0" fmla="*/ 38187 h 39359"/>
                <a:gd name="connsiteX1" fmla="*/ 38187 w 39321"/>
                <a:gd name="connsiteY1" fmla="*/ 12946 h 39359"/>
                <a:gd name="connsiteX2" fmla="*/ 12946 w 39321"/>
                <a:gd name="connsiteY2" fmla="*/ 1135 h 39359"/>
                <a:gd name="connsiteX3" fmla="*/ 1135 w 39321"/>
                <a:gd name="connsiteY3" fmla="*/ 26376 h 39359"/>
                <a:gd name="connsiteX4" fmla="*/ 26376 w 39321"/>
                <a:gd name="connsiteY4" fmla="*/ 38187 h 39359"/>
                <a:gd name="connsiteX5" fmla="*/ 26376 w 39321"/>
                <a:gd name="connsiteY5" fmla="*/ 38187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21" h="39359">
                  <a:moveTo>
                    <a:pt x="26376" y="38187"/>
                  </a:moveTo>
                  <a:cubicBezTo>
                    <a:pt x="36472" y="34568"/>
                    <a:pt x="41806" y="23042"/>
                    <a:pt x="38187" y="12946"/>
                  </a:cubicBezTo>
                  <a:cubicBezTo>
                    <a:pt x="34567" y="2849"/>
                    <a:pt x="23042" y="-2485"/>
                    <a:pt x="12946" y="1135"/>
                  </a:cubicBezTo>
                  <a:cubicBezTo>
                    <a:pt x="2849" y="4754"/>
                    <a:pt x="-2485" y="16279"/>
                    <a:pt x="1135" y="26376"/>
                  </a:cubicBezTo>
                  <a:cubicBezTo>
                    <a:pt x="4754" y="36472"/>
                    <a:pt x="16279" y="41902"/>
                    <a:pt x="26376" y="38187"/>
                  </a:cubicBezTo>
                  <a:lnTo>
                    <a:pt x="26376" y="38187"/>
                  </a:lnTo>
                  <a:close/>
                </a:path>
              </a:pathLst>
            </a:custGeom>
            <a:solidFill>
              <a:srgbClr val="F4607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20" name="Graphic 5504">
            <a:extLst>
              <a:ext uri="{FF2B5EF4-FFF2-40B4-BE49-F238E27FC236}">
                <a16:creationId xmlns:a16="http://schemas.microsoft.com/office/drawing/2014/main" id="{9900B7AC-A9B4-4158-9DF5-459933835084}"/>
              </a:ext>
            </a:extLst>
          </p:cNvPr>
          <p:cNvGrpSpPr/>
          <p:nvPr/>
        </p:nvGrpSpPr>
        <p:grpSpPr>
          <a:xfrm rot="20406626">
            <a:off x="-2200362" y="5476868"/>
            <a:ext cx="1214718" cy="1038390"/>
            <a:chOff x="6972547" y="2572506"/>
            <a:chExt cx="800597" cy="780201"/>
          </a:xfrm>
        </p:grpSpPr>
        <p:grpSp>
          <p:nvGrpSpPr>
            <p:cNvPr id="121" name="Graphic 5504">
              <a:extLst>
                <a:ext uri="{FF2B5EF4-FFF2-40B4-BE49-F238E27FC236}">
                  <a16:creationId xmlns:a16="http://schemas.microsoft.com/office/drawing/2014/main" id="{2D690DC4-7BB9-4877-811D-AE349BCD9852}"/>
                </a:ext>
              </a:extLst>
            </p:cNvPr>
            <p:cNvGrpSpPr/>
            <p:nvPr/>
          </p:nvGrpSpPr>
          <p:grpSpPr>
            <a:xfrm>
              <a:off x="6972547" y="2572506"/>
              <a:ext cx="800597" cy="780201"/>
              <a:chOff x="6972547" y="2572506"/>
              <a:chExt cx="800597" cy="780201"/>
            </a:xfrm>
          </p:grpSpPr>
          <p:grpSp>
            <p:nvGrpSpPr>
              <p:cNvPr id="127" name="Graphic 5504">
                <a:extLst>
                  <a:ext uri="{FF2B5EF4-FFF2-40B4-BE49-F238E27FC236}">
                    <a16:creationId xmlns:a16="http://schemas.microsoft.com/office/drawing/2014/main" id="{74044769-3CDD-4A43-9B9E-91C1998DD5DA}"/>
                  </a:ext>
                </a:extLst>
              </p:cNvPr>
              <p:cNvGrpSpPr/>
              <p:nvPr/>
            </p:nvGrpSpPr>
            <p:grpSpPr>
              <a:xfrm>
                <a:off x="6972547" y="2572506"/>
                <a:ext cx="800597" cy="780201"/>
                <a:chOff x="6972547" y="2572506"/>
                <a:chExt cx="800597" cy="780201"/>
              </a:xfrm>
            </p:grpSpPr>
            <p:sp>
              <p:nvSpPr>
                <p:cNvPr id="130" name="Freeform: Shape 831">
                  <a:extLst>
                    <a:ext uri="{FF2B5EF4-FFF2-40B4-BE49-F238E27FC236}">
                      <a16:creationId xmlns:a16="http://schemas.microsoft.com/office/drawing/2014/main" id="{EA93EA1D-A9A8-4762-9AC8-0CFA2B52707B}"/>
                    </a:ext>
                  </a:extLst>
                </p:cNvPr>
                <p:cNvSpPr/>
                <p:nvPr/>
              </p:nvSpPr>
              <p:spPr>
                <a:xfrm>
                  <a:off x="7068003" y="2572506"/>
                  <a:ext cx="705141" cy="723748"/>
                </a:xfrm>
                <a:custGeom>
                  <a:avLst/>
                  <a:gdLst>
                    <a:gd name="connsiteX0" fmla="*/ 677916 w 705141"/>
                    <a:gd name="connsiteY0" fmla="*/ 569696 h 723748"/>
                    <a:gd name="connsiteX1" fmla="*/ 669058 w 705141"/>
                    <a:gd name="connsiteY1" fmla="*/ 394626 h 723748"/>
                    <a:gd name="connsiteX2" fmla="*/ 643055 w 705141"/>
                    <a:gd name="connsiteY2" fmla="*/ 276421 h 723748"/>
                    <a:gd name="connsiteX3" fmla="*/ 620099 w 705141"/>
                    <a:gd name="connsiteY3" fmla="*/ 264039 h 723748"/>
                    <a:gd name="connsiteX4" fmla="*/ 576570 w 705141"/>
                    <a:gd name="connsiteY4" fmla="*/ 120116 h 723748"/>
                    <a:gd name="connsiteX5" fmla="*/ 449507 w 705141"/>
                    <a:gd name="connsiteY5" fmla="*/ 106209 h 723748"/>
                    <a:gd name="connsiteX6" fmla="*/ 413312 w 705141"/>
                    <a:gd name="connsiteY6" fmla="*/ 18294 h 723748"/>
                    <a:gd name="connsiteX7" fmla="*/ 283867 w 705141"/>
                    <a:gd name="connsiteY7" fmla="*/ 37248 h 723748"/>
                    <a:gd name="connsiteX8" fmla="*/ 274247 w 705141"/>
                    <a:gd name="connsiteY8" fmla="*/ 53250 h 723748"/>
                    <a:gd name="connsiteX9" fmla="*/ 258149 w 705141"/>
                    <a:gd name="connsiteY9" fmla="*/ 37724 h 723748"/>
                    <a:gd name="connsiteX10" fmla="*/ 128705 w 705141"/>
                    <a:gd name="connsiteY10" fmla="*/ 56679 h 723748"/>
                    <a:gd name="connsiteX11" fmla="*/ 129372 w 705141"/>
                    <a:gd name="connsiteY11" fmla="*/ 167931 h 723748"/>
                    <a:gd name="connsiteX12" fmla="*/ 27264 w 705141"/>
                    <a:gd name="connsiteY12" fmla="*/ 223081 h 723748"/>
                    <a:gd name="connsiteX13" fmla="*/ 55457 w 705141"/>
                    <a:gd name="connsiteY13" fmla="*/ 415677 h 723748"/>
                    <a:gd name="connsiteX14" fmla="*/ 101844 w 705141"/>
                    <a:gd name="connsiteY14" fmla="*/ 438060 h 723748"/>
                    <a:gd name="connsiteX15" fmla="*/ 145373 w 705141"/>
                    <a:gd name="connsiteY15" fmla="*/ 555694 h 723748"/>
                    <a:gd name="connsiteX16" fmla="*/ 222907 w 705141"/>
                    <a:gd name="connsiteY16" fmla="*/ 577983 h 723748"/>
                    <a:gd name="connsiteX17" fmla="*/ 265007 w 705141"/>
                    <a:gd name="connsiteY17" fmla="*/ 700950 h 723748"/>
                    <a:gd name="connsiteX18" fmla="*/ 418265 w 705141"/>
                    <a:gd name="connsiteY18" fmla="*/ 686758 h 723748"/>
                    <a:gd name="connsiteX19" fmla="*/ 436553 w 705141"/>
                    <a:gd name="connsiteY19" fmla="*/ 704856 h 723748"/>
                    <a:gd name="connsiteX20" fmla="*/ 565998 w 705141"/>
                    <a:gd name="connsiteY20" fmla="*/ 685901 h 723748"/>
                    <a:gd name="connsiteX21" fmla="*/ 584000 w 705141"/>
                    <a:gd name="connsiteY21" fmla="*/ 623893 h 723748"/>
                    <a:gd name="connsiteX22" fmla="*/ 677916 w 705141"/>
                    <a:gd name="connsiteY22" fmla="*/ 569696 h 72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705141" h="723748">
                      <a:moveTo>
                        <a:pt x="677916" y="569696"/>
                      </a:moveTo>
                      <a:cubicBezTo>
                        <a:pt x="718016" y="515880"/>
                        <a:pt x="712778" y="442347"/>
                        <a:pt x="669058" y="394626"/>
                      </a:cubicBezTo>
                      <a:cubicBezTo>
                        <a:pt x="690680" y="354812"/>
                        <a:pt x="680393" y="304234"/>
                        <a:pt x="643055" y="276421"/>
                      </a:cubicBezTo>
                      <a:cubicBezTo>
                        <a:pt x="635816" y="271087"/>
                        <a:pt x="628100" y="266991"/>
                        <a:pt x="620099" y="264039"/>
                      </a:cubicBezTo>
                      <a:cubicBezTo>
                        <a:pt x="638388" y="213080"/>
                        <a:pt x="622290" y="154120"/>
                        <a:pt x="576570" y="120116"/>
                      </a:cubicBezTo>
                      <a:cubicBezTo>
                        <a:pt x="538565" y="91827"/>
                        <a:pt x="489893" y="88112"/>
                        <a:pt x="449507" y="106209"/>
                      </a:cubicBezTo>
                      <a:cubicBezTo>
                        <a:pt x="454365" y="73539"/>
                        <a:pt x="441601" y="39344"/>
                        <a:pt x="413312" y="18294"/>
                      </a:cubicBezTo>
                      <a:cubicBezTo>
                        <a:pt x="372354" y="-12186"/>
                        <a:pt x="314347" y="-3709"/>
                        <a:pt x="283867" y="37248"/>
                      </a:cubicBezTo>
                      <a:cubicBezTo>
                        <a:pt x="280057" y="42392"/>
                        <a:pt x="276914" y="47726"/>
                        <a:pt x="274247" y="53250"/>
                      </a:cubicBezTo>
                      <a:cubicBezTo>
                        <a:pt x="269580" y="47631"/>
                        <a:pt x="264246" y="42297"/>
                        <a:pt x="258149" y="37724"/>
                      </a:cubicBezTo>
                      <a:cubicBezTo>
                        <a:pt x="217192" y="7245"/>
                        <a:pt x="159185" y="15722"/>
                        <a:pt x="128705" y="56679"/>
                      </a:cubicBezTo>
                      <a:cubicBezTo>
                        <a:pt x="103464" y="90588"/>
                        <a:pt x="104988" y="136023"/>
                        <a:pt x="129372" y="167931"/>
                      </a:cubicBezTo>
                      <a:cubicBezTo>
                        <a:pt x="90319" y="170313"/>
                        <a:pt x="52505" y="189172"/>
                        <a:pt x="27264" y="223081"/>
                      </a:cubicBezTo>
                      <a:cubicBezTo>
                        <a:pt x="-18171" y="284041"/>
                        <a:pt x="-5502" y="370242"/>
                        <a:pt x="55457" y="415677"/>
                      </a:cubicBezTo>
                      <a:cubicBezTo>
                        <a:pt x="69840" y="426345"/>
                        <a:pt x="85556" y="433679"/>
                        <a:pt x="101844" y="438060"/>
                      </a:cubicBezTo>
                      <a:cubicBezTo>
                        <a:pt x="92129" y="481018"/>
                        <a:pt x="107655" y="527691"/>
                        <a:pt x="145373" y="555694"/>
                      </a:cubicBezTo>
                      <a:cubicBezTo>
                        <a:pt x="168615" y="572934"/>
                        <a:pt x="196142" y="580078"/>
                        <a:pt x="222907" y="577983"/>
                      </a:cubicBezTo>
                      <a:cubicBezTo>
                        <a:pt x="210620" y="622464"/>
                        <a:pt x="225765" y="671804"/>
                        <a:pt x="265007" y="700950"/>
                      </a:cubicBezTo>
                      <a:cubicBezTo>
                        <a:pt x="312728" y="736479"/>
                        <a:pt x="378831" y="729525"/>
                        <a:pt x="418265" y="686758"/>
                      </a:cubicBezTo>
                      <a:cubicBezTo>
                        <a:pt x="423408" y="693426"/>
                        <a:pt x="429409" y="699617"/>
                        <a:pt x="436553" y="704856"/>
                      </a:cubicBezTo>
                      <a:cubicBezTo>
                        <a:pt x="477510" y="735336"/>
                        <a:pt x="535517" y="726858"/>
                        <a:pt x="565998" y="685901"/>
                      </a:cubicBezTo>
                      <a:cubicBezTo>
                        <a:pt x="579809" y="667327"/>
                        <a:pt x="585524" y="645324"/>
                        <a:pt x="584000" y="623893"/>
                      </a:cubicBezTo>
                      <a:cubicBezTo>
                        <a:pt x="620099" y="619702"/>
                        <a:pt x="654485" y="601224"/>
                        <a:pt x="677916" y="569696"/>
                      </a:cubicBezTo>
                      <a:close/>
                    </a:path>
                  </a:pathLst>
                </a:custGeom>
                <a:solidFill>
                  <a:srgbClr val="0C9B3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131" name="Freeform: Shape 832">
                  <a:extLst>
                    <a:ext uri="{FF2B5EF4-FFF2-40B4-BE49-F238E27FC236}">
                      <a16:creationId xmlns:a16="http://schemas.microsoft.com/office/drawing/2014/main" id="{30A68A8D-FADD-4F15-ADA0-FD3A6E68B6D8}"/>
                    </a:ext>
                  </a:extLst>
                </p:cNvPr>
                <p:cNvSpPr/>
                <p:nvPr/>
              </p:nvSpPr>
              <p:spPr>
                <a:xfrm>
                  <a:off x="6972547" y="2877364"/>
                  <a:ext cx="554559" cy="475343"/>
                </a:xfrm>
                <a:custGeom>
                  <a:avLst/>
                  <a:gdLst>
                    <a:gd name="connsiteX0" fmla="*/ 192066 w 554559"/>
                    <a:gd name="connsiteY0" fmla="*/ 6523 h 475343"/>
                    <a:gd name="connsiteX1" fmla="*/ 2709 w 554559"/>
                    <a:gd name="connsiteY1" fmla="*/ 321324 h 475343"/>
                    <a:gd name="connsiteX2" fmla="*/ 96245 w 554559"/>
                    <a:gd name="connsiteY2" fmla="*/ 475343 h 475343"/>
                    <a:gd name="connsiteX3" fmla="*/ 540300 w 554559"/>
                    <a:gd name="connsiteY3" fmla="*/ 303036 h 475343"/>
                    <a:gd name="connsiteX4" fmla="*/ 545825 w 554559"/>
                    <a:gd name="connsiteY4" fmla="*/ 241790 h 475343"/>
                    <a:gd name="connsiteX5" fmla="*/ 314367 w 554559"/>
                    <a:gd name="connsiteY5" fmla="*/ 263602 h 475343"/>
                    <a:gd name="connsiteX6" fmla="*/ 297317 w 554559"/>
                    <a:gd name="connsiteY6" fmla="*/ 229789 h 475343"/>
                    <a:gd name="connsiteX7" fmla="*/ 460005 w 554559"/>
                    <a:gd name="connsiteY7" fmla="*/ 101963 h 475343"/>
                    <a:gd name="connsiteX8" fmla="*/ 419238 w 554559"/>
                    <a:gd name="connsiteY8" fmla="*/ 54719 h 475343"/>
                    <a:gd name="connsiteX9" fmla="*/ 282268 w 554559"/>
                    <a:gd name="connsiteY9" fmla="*/ 176353 h 475343"/>
                    <a:gd name="connsiteX10" fmla="*/ 219593 w 554559"/>
                    <a:gd name="connsiteY10" fmla="*/ 169781 h 475343"/>
                    <a:gd name="connsiteX11" fmla="*/ 263694 w 554559"/>
                    <a:gd name="connsiteY11" fmla="*/ 17000 h 475343"/>
                    <a:gd name="connsiteX12" fmla="*/ 192066 w 554559"/>
                    <a:gd name="connsiteY12" fmla="*/ 6523 h 4753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54559" h="475343">
                      <a:moveTo>
                        <a:pt x="192066" y="6523"/>
                      </a:moveTo>
                      <a:cubicBezTo>
                        <a:pt x="192066" y="6523"/>
                        <a:pt x="204449" y="178830"/>
                        <a:pt x="2709" y="321324"/>
                      </a:cubicBezTo>
                      <a:cubicBezTo>
                        <a:pt x="2709" y="321324"/>
                        <a:pt x="-24913" y="418860"/>
                        <a:pt x="96245" y="475343"/>
                      </a:cubicBezTo>
                      <a:cubicBezTo>
                        <a:pt x="96245" y="475343"/>
                        <a:pt x="300937" y="254268"/>
                        <a:pt x="540300" y="303036"/>
                      </a:cubicBezTo>
                      <a:cubicBezTo>
                        <a:pt x="540300" y="303036"/>
                        <a:pt x="568304" y="279604"/>
                        <a:pt x="545825" y="241790"/>
                      </a:cubicBezTo>
                      <a:cubicBezTo>
                        <a:pt x="545825" y="241790"/>
                        <a:pt x="433334" y="217120"/>
                        <a:pt x="314367" y="263602"/>
                      </a:cubicBezTo>
                      <a:cubicBezTo>
                        <a:pt x="314367" y="263602"/>
                        <a:pt x="267695" y="275318"/>
                        <a:pt x="297317" y="229789"/>
                      </a:cubicBezTo>
                      <a:cubicBezTo>
                        <a:pt x="326940" y="184354"/>
                        <a:pt x="460005" y="101963"/>
                        <a:pt x="460005" y="101963"/>
                      </a:cubicBezTo>
                      <a:cubicBezTo>
                        <a:pt x="460005" y="101963"/>
                        <a:pt x="452480" y="66816"/>
                        <a:pt x="419238" y="54719"/>
                      </a:cubicBezTo>
                      <a:cubicBezTo>
                        <a:pt x="419238" y="54719"/>
                        <a:pt x="319415" y="149207"/>
                        <a:pt x="282268" y="176353"/>
                      </a:cubicBezTo>
                      <a:cubicBezTo>
                        <a:pt x="245121" y="203595"/>
                        <a:pt x="224165" y="200547"/>
                        <a:pt x="219593" y="169781"/>
                      </a:cubicBezTo>
                      <a:cubicBezTo>
                        <a:pt x="215117" y="139015"/>
                        <a:pt x="248645" y="45765"/>
                        <a:pt x="263694" y="17000"/>
                      </a:cubicBezTo>
                      <a:cubicBezTo>
                        <a:pt x="263789" y="17000"/>
                        <a:pt x="221975" y="-12813"/>
                        <a:pt x="192066" y="6523"/>
                      </a:cubicBezTo>
                      <a:close/>
                    </a:path>
                  </a:pathLst>
                </a:custGeom>
                <a:solidFill>
                  <a:srgbClr val="B5D18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8" name="Freeform: Shape 829">
                <a:extLst>
                  <a:ext uri="{FF2B5EF4-FFF2-40B4-BE49-F238E27FC236}">
                    <a16:creationId xmlns:a16="http://schemas.microsoft.com/office/drawing/2014/main" id="{5E93C747-92EE-4878-800B-A6ABB65B97B1}"/>
                  </a:ext>
                </a:extLst>
              </p:cNvPr>
              <p:cNvSpPr/>
              <p:nvPr/>
            </p:nvSpPr>
            <p:spPr>
              <a:xfrm>
                <a:off x="7007827" y="3147613"/>
                <a:ext cx="519207" cy="204995"/>
              </a:xfrm>
              <a:custGeom>
                <a:avLst/>
                <a:gdLst>
                  <a:gd name="connsiteX0" fmla="*/ 60960 w 519207"/>
                  <a:gd name="connsiteY0" fmla="*/ 204996 h 204995"/>
                  <a:gd name="connsiteX1" fmla="*/ 505015 w 519207"/>
                  <a:gd name="connsiteY1" fmla="*/ 32689 h 204995"/>
                  <a:gd name="connsiteX2" fmla="*/ 519208 w 519207"/>
                  <a:gd name="connsiteY2" fmla="*/ 2685 h 204995"/>
                  <a:gd name="connsiteX3" fmla="*/ 164211 w 519207"/>
                  <a:gd name="connsiteY3" fmla="*/ 77075 h 204995"/>
                  <a:gd name="connsiteX4" fmla="*/ 0 w 519207"/>
                  <a:gd name="connsiteY4" fmla="*/ 162229 h 204995"/>
                  <a:gd name="connsiteX5" fmla="*/ 60960 w 519207"/>
                  <a:gd name="connsiteY5" fmla="*/ 204996 h 20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9207" h="204995">
                    <a:moveTo>
                      <a:pt x="60960" y="204996"/>
                    </a:moveTo>
                    <a:cubicBezTo>
                      <a:pt x="60960" y="204996"/>
                      <a:pt x="265652" y="-16079"/>
                      <a:pt x="505015" y="32689"/>
                    </a:cubicBezTo>
                    <a:cubicBezTo>
                      <a:pt x="505015" y="32689"/>
                      <a:pt x="518065" y="21735"/>
                      <a:pt x="519208" y="2685"/>
                    </a:cubicBezTo>
                    <a:cubicBezTo>
                      <a:pt x="483013" y="-6459"/>
                      <a:pt x="237172" y="5257"/>
                      <a:pt x="164211" y="77075"/>
                    </a:cubicBezTo>
                    <a:cubicBezTo>
                      <a:pt x="100298" y="140131"/>
                      <a:pt x="26670" y="153275"/>
                      <a:pt x="0" y="162229"/>
                    </a:cubicBezTo>
                    <a:cubicBezTo>
                      <a:pt x="14192" y="177564"/>
                      <a:pt x="33814" y="192328"/>
                      <a:pt x="60960" y="204996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9" name="Freeform: Shape 830">
                <a:extLst>
                  <a:ext uri="{FF2B5EF4-FFF2-40B4-BE49-F238E27FC236}">
                    <a16:creationId xmlns:a16="http://schemas.microsoft.com/office/drawing/2014/main" id="{2FB5AA1F-DBE4-4A69-B86A-0791BA9FF76F}"/>
                  </a:ext>
                </a:extLst>
              </p:cNvPr>
              <p:cNvSpPr/>
              <p:nvPr/>
            </p:nvSpPr>
            <p:spPr>
              <a:xfrm>
                <a:off x="7123140" y="2572601"/>
                <a:ext cx="649735" cy="510899"/>
              </a:xfrm>
              <a:custGeom>
                <a:avLst/>
                <a:gdLst>
                  <a:gd name="connsiteX0" fmla="*/ 649736 w 649735"/>
                  <a:gd name="connsiteY0" fmla="*/ 479875 h 510899"/>
                  <a:gd name="connsiteX1" fmla="*/ 613922 w 649735"/>
                  <a:gd name="connsiteY1" fmla="*/ 394626 h 510899"/>
                  <a:gd name="connsiteX2" fmla="*/ 587918 w 649735"/>
                  <a:gd name="connsiteY2" fmla="*/ 276421 h 510899"/>
                  <a:gd name="connsiteX3" fmla="*/ 564963 w 649735"/>
                  <a:gd name="connsiteY3" fmla="*/ 264039 h 510899"/>
                  <a:gd name="connsiteX4" fmla="*/ 521434 w 649735"/>
                  <a:gd name="connsiteY4" fmla="*/ 120116 h 510899"/>
                  <a:gd name="connsiteX5" fmla="*/ 394370 w 649735"/>
                  <a:gd name="connsiteY5" fmla="*/ 106209 h 510899"/>
                  <a:gd name="connsiteX6" fmla="*/ 358175 w 649735"/>
                  <a:gd name="connsiteY6" fmla="*/ 18294 h 510899"/>
                  <a:gd name="connsiteX7" fmla="*/ 228731 w 649735"/>
                  <a:gd name="connsiteY7" fmla="*/ 37248 h 510899"/>
                  <a:gd name="connsiteX8" fmla="*/ 219110 w 649735"/>
                  <a:gd name="connsiteY8" fmla="*/ 53250 h 510899"/>
                  <a:gd name="connsiteX9" fmla="*/ 203013 w 649735"/>
                  <a:gd name="connsiteY9" fmla="*/ 37725 h 510899"/>
                  <a:gd name="connsiteX10" fmla="*/ 73568 w 649735"/>
                  <a:gd name="connsiteY10" fmla="*/ 56679 h 510899"/>
                  <a:gd name="connsiteX11" fmla="*/ 74235 w 649735"/>
                  <a:gd name="connsiteY11" fmla="*/ 167931 h 510899"/>
                  <a:gd name="connsiteX12" fmla="*/ 4417 w 649735"/>
                  <a:gd name="connsiteY12" fmla="*/ 192030 h 510899"/>
                  <a:gd name="connsiteX13" fmla="*/ 39278 w 649735"/>
                  <a:gd name="connsiteY13" fmla="*/ 274611 h 510899"/>
                  <a:gd name="connsiteX14" fmla="*/ 153483 w 649735"/>
                  <a:gd name="connsiteY14" fmla="*/ 229939 h 510899"/>
                  <a:gd name="connsiteX15" fmla="*/ 242923 w 649735"/>
                  <a:gd name="connsiteY15" fmla="*/ 333762 h 510899"/>
                  <a:gd name="connsiteX16" fmla="*/ 347317 w 649735"/>
                  <a:gd name="connsiteY16" fmla="*/ 279088 h 510899"/>
                  <a:gd name="connsiteX17" fmla="*/ 382178 w 649735"/>
                  <a:gd name="connsiteY17" fmla="*/ 388149 h 510899"/>
                  <a:gd name="connsiteX18" fmla="*/ 492859 w 649735"/>
                  <a:gd name="connsiteY18" fmla="*/ 404532 h 510899"/>
                  <a:gd name="connsiteX19" fmla="*/ 577631 w 649735"/>
                  <a:gd name="connsiteY19" fmla="*/ 510450 h 510899"/>
                  <a:gd name="connsiteX20" fmla="*/ 649736 w 649735"/>
                  <a:gd name="connsiteY20" fmla="*/ 479875 h 510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49735" h="510899">
                    <a:moveTo>
                      <a:pt x="649736" y="479875"/>
                    </a:moveTo>
                    <a:cubicBezTo>
                      <a:pt x="648021" y="448824"/>
                      <a:pt x="635734" y="418534"/>
                      <a:pt x="613922" y="394626"/>
                    </a:cubicBezTo>
                    <a:cubicBezTo>
                      <a:pt x="635543" y="354812"/>
                      <a:pt x="625256" y="304234"/>
                      <a:pt x="587918" y="276421"/>
                    </a:cubicBezTo>
                    <a:cubicBezTo>
                      <a:pt x="580679" y="271087"/>
                      <a:pt x="572964" y="266991"/>
                      <a:pt x="564963" y="264039"/>
                    </a:cubicBezTo>
                    <a:cubicBezTo>
                      <a:pt x="583251" y="213080"/>
                      <a:pt x="567154" y="154120"/>
                      <a:pt x="521434" y="120116"/>
                    </a:cubicBezTo>
                    <a:cubicBezTo>
                      <a:pt x="483429" y="91827"/>
                      <a:pt x="434756" y="88112"/>
                      <a:pt x="394370" y="106209"/>
                    </a:cubicBezTo>
                    <a:cubicBezTo>
                      <a:pt x="399228" y="73539"/>
                      <a:pt x="386465" y="39344"/>
                      <a:pt x="358175" y="18294"/>
                    </a:cubicBezTo>
                    <a:cubicBezTo>
                      <a:pt x="317218" y="-12186"/>
                      <a:pt x="259210" y="-3709"/>
                      <a:pt x="228731" y="37248"/>
                    </a:cubicBezTo>
                    <a:cubicBezTo>
                      <a:pt x="224921" y="42392"/>
                      <a:pt x="221777" y="47726"/>
                      <a:pt x="219110" y="53250"/>
                    </a:cubicBezTo>
                    <a:cubicBezTo>
                      <a:pt x="214443" y="47631"/>
                      <a:pt x="209109" y="42297"/>
                      <a:pt x="203013" y="37725"/>
                    </a:cubicBezTo>
                    <a:cubicBezTo>
                      <a:pt x="162056" y="7245"/>
                      <a:pt x="104048" y="15722"/>
                      <a:pt x="73568" y="56679"/>
                    </a:cubicBezTo>
                    <a:cubicBezTo>
                      <a:pt x="48327" y="90588"/>
                      <a:pt x="49851" y="136023"/>
                      <a:pt x="74235" y="167931"/>
                    </a:cubicBezTo>
                    <a:cubicBezTo>
                      <a:pt x="49470" y="169455"/>
                      <a:pt x="25277" y="177647"/>
                      <a:pt x="4417" y="192030"/>
                    </a:cubicBezTo>
                    <a:cubicBezTo>
                      <a:pt x="-3489" y="217842"/>
                      <a:pt x="-5394" y="255466"/>
                      <a:pt x="39278" y="274611"/>
                    </a:cubicBezTo>
                    <a:cubicBezTo>
                      <a:pt x="111287" y="305663"/>
                      <a:pt x="153483" y="229939"/>
                      <a:pt x="153483" y="229939"/>
                    </a:cubicBezTo>
                    <a:cubicBezTo>
                      <a:pt x="153483" y="229939"/>
                      <a:pt x="154626" y="335571"/>
                      <a:pt x="242923" y="333762"/>
                    </a:cubicBezTo>
                    <a:cubicBezTo>
                      <a:pt x="323695" y="332142"/>
                      <a:pt x="344364" y="286803"/>
                      <a:pt x="347317" y="279088"/>
                    </a:cubicBezTo>
                    <a:cubicBezTo>
                      <a:pt x="344078" y="288042"/>
                      <a:pt x="325028" y="348716"/>
                      <a:pt x="382178" y="388149"/>
                    </a:cubicBezTo>
                    <a:cubicBezTo>
                      <a:pt x="443996" y="430917"/>
                      <a:pt x="492859" y="404532"/>
                      <a:pt x="492859" y="404532"/>
                    </a:cubicBezTo>
                    <a:cubicBezTo>
                      <a:pt x="492859" y="404532"/>
                      <a:pt x="496574" y="503307"/>
                      <a:pt x="577631" y="510450"/>
                    </a:cubicBezTo>
                    <a:cubicBezTo>
                      <a:pt x="614112" y="513784"/>
                      <a:pt x="636306" y="498068"/>
                      <a:pt x="649736" y="479875"/>
                    </a:cubicBezTo>
                    <a:close/>
                  </a:path>
                </a:pathLst>
              </a:custGeom>
              <a:solidFill>
                <a:srgbClr val="4AB8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2" name="Freeform: Shape 823">
              <a:extLst>
                <a:ext uri="{FF2B5EF4-FFF2-40B4-BE49-F238E27FC236}">
                  <a16:creationId xmlns:a16="http://schemas.microsoft.com/office/drawing/2014/main" id="{09AE6B0A-41B5-4C91-AF09-B1D5FCB0B58D}"/>
                </a:ext>
              </a:extLst>
            </p:cNvPr>
            <p:cNvSpPr/>
            <p:nvPr/>
          </p:nvSpPr>
          <p:spPr>
            <a:xfrm>
              <a:off x="7405533" y="2624831"/>
              <a:ext cx="78569" cy="73096"/>
            </a:xfrm>
            <a:custGeom>
              <a:avLst/>
              <a:gdLst>
                <a:gd name="connsiteX0" fmla="*/ 73305 w 78569"/>
                <a:gd name="connsiteY0" fmla="*/ 61504 h 73096"/>
                <a:gd name="connsiteX1" fmla="*/ 19679 w 78569"/>
                <a:gd name="connsiteY1" fmla="*/ 63219 h 73096"/>
                <a:gd name="connsiteX2" fmla="*/ 5202 w 78569"/>
                <a:gd name="connsiteY2" fmla="*/ 11593 h 73096"/>
                <a:gd name="connsiteX3" fmla="*/ 58827 w 78569"/>
                <a:gd name="connsiteY3" fmla="*/ 9878 h 73096"/>
                <a:gd name="connsiteX4" fmla="*/ 73305 w 78569"/>
                <a:gd name="connsiteY4" fmla="*/ 61504 h 7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69" h="73096">
                  <a:moveTo>
                    <a:pt x="73305" y="61504"/>
                  </a:moveTo>
                  <a:cubicBezTo>
                    <a:pt x="62542" y="76268"/>
                    <a:pt x="38539" y="77030"/>
                    <a:pt x="19679" y="63219"/>
                  </a:cubicBezTo>
                  <a:cubicBezTo>
                    <a:pt x="915" y="49407"/>
                    <a:pt x="-5562" y="26357"/>
                    <a:pt x="5202" y="11593"/>
                  </a:cubicBezTo>
                  <a:cubicBezTo>
                    <a:pt x="15965" y="-3171"/>
                    <a:pt x="39968" y="-3933"/>
                    <a:pt x="58827" y="9878"/>
                  </a:cubicBezTo>
                  <a:cubicBezTo>
                    <a:pt x="77687" y="23594"/>
                    <a:pt x="84164" y="46740"/>
                    <a:pt x="73305" y="61504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824">
              <a:extLst>
                <a:ext uri="{FF2B5EF4-FFF2-40B4-BE49-F238E27FC236}">
                  <a16:creationId xmlns:a16="http://schemas.microsoft.com/office/drawing/2014/main" id="{01E3A3FF-00D5-4322-B678-951204548218}"/>
                </a:ext>
              </a:extLst>
            </p:cNvPr>
            <p:cNvSpPr/>
            <p:nvPr/>
          </p:nvSpPr>
          <p:spPr>
            <a:xfrm>
              <a:off x="7652231" y="2859337"/>
              <a:ext cx="78549" cy="73096"/>
            </a:xfrm>
            <a:custGeom>
              <a:avLst/>
              <a:gdLst>
                <a:gd name="connsiteX0" fmla="*/ 73305 w 78549"/>
                <a:gd name="connsiteY0" fmla="*/ 61504 h 73096"/>
                <a:gd name="connsiteX1" fmla="*/ 19680 w 78549"/>
                <a:gd name="connsiteY1" fmla="*/ 63219 h 73096"/>
                <a:gd name="connsiteX2" fmla="*/ 5201 w 78549"/>
                <a:gd name="connsiteY2" fmla="*/ 11593 h 73096"/>
                <a:gd name="connsiteX3" fmla="*/ 58827 w 78549"/>
                <a:gd name="connsiteY3" fmla="*/ 9878 h 73096"/>
                <a:gd name="connsiteX4" fmla="*/ 73305 w 78549"/>
                <a:gd name="connsiteY4" fmla="*/ 61504 h 7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49" h="73096">
                  <a:moveTo>
                    <a:pt x="73305" y="61504"/>
                  </a:moveTo>
                  <a:cubicBezTo>
                    <a:pt x="62542" y="76268"/>
                    <a:pt x="38539" y="77030"/>
                    <a:pt x="19680" y="63219"/>
                  </a:cubicBezTo>
                  <a:cubicBezTo>
                    <a:pt x="915" y="49407"/>
                    <a:pt x="-5562" y="26357"/>
                    <a:pt x="5201" y="11593"/>
                  </a:cubicBezTo>
                  <a:cubicBezTo>
                    <a:pt x="15965" y="-3171"/>
                    <a:pt x="39968" y="-3933"/>
                    <a:pt x="58827" y="9878"/>
                  </a:cubicBezTo>
                  <a:cubicBezTo>
                    <a:pt x="77592" y="23690"/>
                    <a:pt x="84164" y="46740"/>
                    <a:pt x="73305" y="61504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4" name="Freeform: Shape 825">
              <a:extLst>
                <a:ext uri="{FF2B5EF4-FFF2-40B4-BE49-F238E27FC236}">
                  <a16:creationId xmlns:a16="http://schemas.microsoft.com/office/drawing/2014/main" id="{38BEA32F-586D-454D-8E3D-EEF6A61474AB}"/>
                </a:ext>
              </a:extLst>
            </p:cNvPr>
            <p:cNvSpPr/>
            <p:nvPr/>
          </p:nvSpPr>
          <p:spPr>
            <a:xfrm>
              <a:off x="7214552" y="2635902"/>
              <a:ext cx="84231" cy="66385"/>
            </a:xfrm>
            <a:custGeom>
              <a:avLst/>
              <a:gdLst>
                <a:gd name="connsiteX0" fmla="*/ 84073 w 84231"/>
                <a:gd name="connsiteY0" fmla="*/ 37765 h 66385"/>
                <a:gd name="connsiteX1" fmla="*/ 38544 w 84231"/>
                <a:gd name="connsiteY1" fmla="*/ 66054 h 66385"/>
                <a:gd name="connsiteX2" fmla="*/ 158 w 84231"/>
                <a:gd name="connsiteY2" fmla="*/ 28621 h 66385"/>
                <a:gd name="connsiteX3" fmla="*/ 45687 w 84231"/>
                <a:gd name="connsiteY3" fmla="*/ 332 h 66385"/>
                <a:gd name="connsiteX4" fmla="*/ 84073 w 84231"/>
                <a:gd name="connsiteY4" fmla="*/ 37765 h 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31" h="66385">
                  <a:moveTo>
                    <a:pt x="84073" y="37765"/>
                  </a:moveTo>
                  <a:cubicBezTo>
                    <a:pt x="82073" y="55958"/>
                    <a:pt x="61689" y="68626"/>
                    <a:pt x="38544" y="66054"/>
                  </a:cubicBezTo>
                  <a:cubicBezTo>
                    <a:pt x="15398" y="63482"/>
                    <a:pt x="-1843" y="46718"/>
                    <a:pt x="158" y="28621"/>
                  </a:cubicBezTo>
                  <a:cubicBezTo>
                    <a:pt x="2158" y="10428"/>
                    <a:pt x="22541" y="-2240"/>
                    <a:pt x="45687" y="332"/>
                  </a:cubicBezTo>
                  <a:cubicBezTo>
                    <a:pt x="68928" y="2903"/>
                    <a:pt x="86073" y="19667"/>
                    <a:pt x="84073" y="37765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5" name="Freeform: Shape 826">
              <a:extLst>
                <a:ext uri="{FF2B5EF4-FFF2-40B4-BE49-F238E27FC236}">
                  <a16:creationId xmlns:a16="http://schemas.microsoft.com/office/drawing/2014/main" id="{7F1690C7-9EDB-4BC1-BFC6-DD267EE8D9C8}"/>
                </a:ext>
              </a:extLst>
            </p:cNvPr>
            <p:cNvSpPr/>
            <p:nvPr/>
          </p:nvSpPr>
          <p:spPr>
            <a:xfrm>
              <a:off x="7548210" y="2694030"/>
              <a:ext cx="121003" cy="112531"/>
            </a:xfrm>
            <a:custGeom>
              <a:avLst/>
              <a:gdLst>
                <a:gd name="connsiteX0" fmla="*/ 112937 w 121003"/>
                <a:gd name="connsiteY0" fmla="*/ 94699 h 112531"/>
                <a:gd name="connsiteX1" fmla="*/ 30355 w 121003"/>
                <a:gd name="connsiteY1" fmla="*/ 97366 h 112531"/>
                <a:gd name="connsiteX2" fmla="*/ 8067 w 121003"/>
                <a:gd name="connsiteY2" fmla="*/ 17832 h 112531"/>
                <a:gd name="connsiteX3" fmla="*/ 90648 w 121003"/>
                <a:gd name="connsiteY3" fmla="*/ 15165 h 112531"/>
                <a:gd name="connsiteX4" fmla="*/ 112937 w 121003"/>
                <a:gd name="connsiteY4" fmla="*/ 94699 h 11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003" h="112531">
                  <a:moveTo>
                    <a:pt x="112937" y="94699"/>
                  </a:moveTo>
                  <a:cubicBezTo>
                    <a:pt x="96268" y="117369"/>
                    <a:pt x="59311" y="118607"/>
                    <a:pt x="30355" y="97366"/>
                  </a:cubicBezTo>
                  <a:cubicBezTo>
                    <a:pt x="1399" y="76125"/>
                    <a:pt x="-8602" y="40502"/>
                    <a:pt x="8067" y="17832"/>
                  </a:cubicBezTo>
                  <a:cubicBezTo>
                    <a:pt x="24735" y="-4837"/>
                    <a:pt x="61692" y="-6075"/>
                    <a:pt x="90648" y="15165"/>
                  </a:cubicBezTo>
                  <a:cubicBezTo>
                    <a:pt x="119604" y="36406"/>
                    <a:pt x="129606" y="72030"/>
                    <a:pt x="112937" y="94699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6" name="Freeform: Shape 827">
              <a:extLst>
                <a:ext uri="{FF2B5EF4-FFF2-40B4-BE49-F238E27FC236}">
                  <a16:creationId xmlns:a16="http://schemas.microsoft.com/office/drawing/2014/main" id="{FED5FA92-63A0-4CBF-8A55-B7A0E97FB96B}"/>
                </a:ext>
              </a:extLst>
            </p:cNvPr>
            <p:cNvSpPr/>
            <p:nvPr/>
          </p:nvSpPr>
          <p:spPr>
            <a:xfrm>
              <a:off x="6984959" y="2896079"/>
              <a:ext cx="211660" cy="345370"/>
            </a:xfrm>
            <a:custGeom>
              <a:avLst/>
              <a:gdLst>
                <a:gd name="connsiteX0" fmla="*/ 203938 w 211660"/>
                <a:gd name="connsiteY0" fmla="*/ 569 h 345370"/>
                <a:gd name="connsiteX1" fmla="*/ 206605 w 211660"/>
                <a:gd name="connsiteY1" fmla="*/ 39335 h 345370"/>
                <a:gd name="connsiteX2" fmla="*/ 147455 w 211660"/>
                <a:gd name="connsiteY2" fmla="*/ 216595 h 345370"/>
                <a:gd name="connsiteX3" fmla="*/ 12009 w 211660"/>
                <a:gd name="connsiteY3" fmla="*/ 343564 h 345370"/>
                <a:gd name="connsiteX4" fmla="*/ 53729 w 211660"/>
                <a:gd name="connsiteY4" fmla="*/ 275079 h 345370"/>
                <a:gd name="connsiteX5" fmla="*/ 156694 w 211660"/>
                <a:gd name="connsiteY5" fmla="*/ 138395 h 345370"/>
                <a:gd name="connsiteX6" fmla="*/ 203938 w 211660"/>
                <a:gd name="connsiteY6" fmla="*/ 569 h 34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660" h="345370">
                  <a:moveTo>
                    <a:pt x="203938" y="569"/>
                  </a:moveTo>
                  <a:cubicBezTo>
                    <a:pt x="203938" y="569"/>
                    <a:pt x="219368" y="-5051"/>
                    <a:pt x="206605" y="39335"/>
                  </a:cubicBezTo>
                  <a:cubicBezTo>
                    <a:pt x="193841" y="83722"/>
                    <a:pt x="196985" y="156683"/>
                    <a:pt x="147455" y="216595"/>
                  </a:cubicBezTo>
                  <a:cubicBezTo>
                    <a:pt x="97925" y="276413"/>
                    <a:pt x="51824" y="358613"/>
                    <a:pt x="12009" y="343564"/>
                  </a:cubicBezTo>
                  <a:cubicBezTo>
                    <a:pt x="-27805" y="328514"/>
                    <a:pt x="43251" y="281651"/>
                    <a:pt x="53729" y="275079"/>
                  </a:cubicBezTo>
                  <a:cubicBezTo>
                    <a:pt x="64111" y="268602"/>
                    <a:pt x="131643" y="188878"/>
                    <a:pt x="156694" y="138395"/>
                  </a:cubicBezTo>
                  <a:cubicBezTo>
                    <a:pt x="180316" y="90675"/>
                    <a:pt x="187936" y="-8385"/>
                    <a:pt x="203938" y="569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2" name="Graphic 707">
            <a:extLst>
              <a:ext uri="{FF2B5EF4-FFF2-40B4-BE49-F238E27FC236}">
                <a16:creationId xmlns:a16="http://schemas.microsoft.com/office/drawing/2014/main" id="{751CF23C-0807-4E84-AB40-5792E880D61E}"/>
              </a:ext>
            </a:extLst>
          </p:cNvPr>
          <p:cNvGrpSpPr/>
          <p:nvPr/>
        </p:nvGrpSpPr>
        <p:grpSpPr>
          <a:xfrm>
            <a:off x="-1260648" y="5373216"/>
            <a:ext cx="953963" cy="1197650"/>
            <a:chOff x="456364" y="-896523"/>
            <a:chExt cx="1909334" cy="2384898"/>
          </a:xfrm>
        </p:grpSpPr>
        <p:sp>
          <p:nvSpPr>
            <p:cNvPr id="133" name="Freeform: Shape 709">
              <a:extLst>
                <a:ext uri="{FF2B5EF4-FFF2-40B4-BE49-F238E27FC236}">
                  <a16:creationId xmlns:a16="http://schemas.microsoft.com/office/drawing/2014/main" id="{FBA0EBAB-57AE-4563-BFA6-DD10A49F34D5}"/>
                </a:ext>
              </a:extLst>
            </p:cNvPr>
            <p:cNvSpPr/>
            <p:nvPr/>
          </p:nvSpPr>
          <p:spPr>
            <a:xfrm>
              <a:off x="1007700" y="-279814"/>
              <a:ext cx="1357902" cy="1768189"/>
            </a:xfrm>
            <a:custGeom>
              <a:avLst/>
              <a:gdLst>
                <a:gd name="connsiteX0" fmla="*/ 764378 w 1357902"/>
                <a:gd name="connsiteY0" fmla="*/ 479656 h 1768189"/>
                <a:gd name="connsiteX1" fmla="*/ 909444 w 1357902"/>
                <a:gd name="connsiteY1" fmla="*/ 793790 h 1768189"/>
                <a:gd name="connsiteX2" fmla="*/ 960403 w 1357902"/>
                <a:gd name="connsiteY2" fmla="*/ 891517 h 1768189"/>
                <a:gd name="connsiteX3" fmla="*/ 1075084 w 1357902"/>
                <a:gd name="connsiteY3" fmla="*/ 1116783 h 1768189"/>
                <a:gd name="connsiteX4" fmla="*/ 1357881 w 1357902"/>
                <a:gd name="connsiteY4" fmla="*/ 1766769 h 1768189"/>
                <a:gd name="connsiteX5" fmla="*/ 935257 w 1357902"/>
                <a:gd name="connsiteY5" fmla="*/ 1361671 h 1768189"/>
                <a:gd name="connsiteX6" fmla="*/ 576926 w 1357902"/>
                <a:gd name="connsiteY6" fmla="*/ 1044488 h 1768189"/>
                <a:gd name="connsiteX7" fmla="*/ 451577 w 1357902"/>
                <a:gd name="connsiteY7" fmla="*/ 897613 h 1768189"/>
                <a:gd name="connsiteX8" fmla="*/ 74102 w 1357902"/>
                <a:gd name="connsiteY8" fmla="*/ 488324 h 1768189"/>
                <a:gd name="connsiteX9" fmla="*/ 92 w 1357902"/>
                <a:gd name="connsiteY9" fmla="*/ 348973 h 1768189"/>
                <a:gd name="connsiteX10" fmla="*/ 159827 w 1357902"/>
                <a:gd name="connsiteY10" fmla="*/ 67414 h 1768189"/>
                <a:gd name="connsiteX11" fmla="*/ 544637 w 1357902"/>
                <a:gd name="connsiteY11" fmla="*/ 165140 h 1768189"/>
                <a:gd name="connsiteX12" fmla="*/ 678653 w 1357902"/>
                <a:gd name="connsiteY12" fmla="*/ 385739 h 1768189"/>
                <a:gd name="connsiteX13" fmla="*/ 764378 w 1357902"/>
                <a:gd name="connsiteY13" fmla="*/ 479656 h 176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57902" h="1768189">
                  <a:moveTo>
                    <a:pt x="764378" y="479656"/>
                  </a:moveTo>
                  <a:cubicBezTo>
                    <a:pt x="812289" y="544331"/>
                    <a:pt x="857152" y="702731"/>
                    <a:pt x="909444" y="793790"/>
                  </a:cubicBezTo>
                  <a:cubicBezTo>
                    <a:pt x="924684" y="820270"/>
                    <a:pt x="942210" y="854750"/>
                    <a:pt x="960403" y="891517"/>
                  </a:cubicBezTo>
                  <a:cubicBezTo>
                    <a:pt x="1004694" y="981147"/>
                    <a:pt x="1052224" y="1084017"/>
                    <a:pt x="1075084" y="1116783"/>
                  </a:cubicBezTo>
                  <a:cubicBezTo>
                    <a:pt x="1107374" y="1162979"/>
                    <a:pt x="1360548" y="1742195"/>
                    <a:pt x="1357881" y="1766769"/>
                  </a:cubicBezTo>
                  <a:cubicBezTo>
                    <a:pt x="1355214" y="1791629"/>
                    <a:pt x="1074608" y="1483591"/>
                    <a:pt x="935257" y="1361671"/>
                  </a:cubicBezTo>
                  <a:cubicBezTo>
                    <a:pt x="795811" y="1239656"/>
                    <a:pt x="631981" y="1119260"/>
                    <a:pt x="576926" y="1044488"/>
                  </a:cubicBezTo>
                  <a:cubicBezTo>
                    <a:pt x="521777" y="969717"/>
                    <a:pt x="513680" y="945905"/>
                    <a:pt x="451577" y="897613"/>
                  </a:cubicBezTo>
                  <a:cubicBezTo>
                    <a:pt x="405572" y="862180"/>
                    <a:pt x="190211" y="648344"/>
                    <a:pt x="74102" y="488324"/>
                  </a:cubicBezTo>
                  <a:cubicBezTo>
                    <a:pt x="33049" y="431745"/>
                    <a:pt x="4379" y="381929"/>
                    <a:pt x="92" y="348973"/>
                  </a:cubicBezTo>
                  <a:cubicBezTo>
                    <a:pt x="92" y="348973"/>
                    <a:pt x="-9242" y="188572"/>
                    <a:pt x="159827" y="67414"/>
                  </a:cubicBezTo>
                  <a:cubicBezTo>
                    <a:pt x="328800" y="-53935"/>
                    <a:pt x="428336" y="-5548"/>
                    <a:pt x="544637" y="165140"/>
                  </a:cubicBezTo>
                  <a:cubicBezTo>
                    <a:pt x="661032" y="336019"/>
                    <a:pt x="667890" y="353926"/>
                    <a:pt x="678653" y="385739"/>
                  </a:cubicBezTo>
                  <a:cubicBezTo>
                    <a:pt x="689417" y="417362"/>
                    <a:pt x="716372" y="415076"/>
                    <a:pt x="764378" y="479656"/>
                  </a:cubicBezTo>
                  <a:close/>
                </a:path>
              </a:pathLst>
            </a:custGeom>
            <a:solidFill>
              <a:srgbClr val="F268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4" name="Freeform: Shape 710">
              <a:extLst>
                <a:ext uri="{FF2B5EF4-FFF2-40B4-BE49-F238E27FC236}">
                  <a16:creationId xmlns:a16="http://schemas.microsoft.com/office/drawing/2014/main" id="{187177E8-74B6-4152-A57A-8A757D35B4C6}"/>
                </a:ext>
              </a:extLst>
            </p:cNvPr>
            <p:cNvSpPr/>
            <p:nvPr/>
          </p:nvSpPr>
          <p:spPr>
            <a:xfrm>
              <a:off x="1416008" y="-141887"/>
              <a:ext cx="481205" cy="762361"/>
            </a:xfrm>
            <a:custGeom>
              <a:avLst/>
              <a:gdLst>
                <a:gd name="connsiteX0" fmla="*/ 229579 w 481205"/>
                <a:gd name="connsiteY0" fmla="*/ 250860 h 762361"/>
                <a:gd name="connsiteX1" fmla="*/ 138901 w 481205"/>
                <a:gd name="connsiteY1" fmla="*/ 102556 h 762361"/>
                <a:gd name="connsiteX2" fmla="*/ 59463 w 481205"/>
                <a:gd name="connsiteY2" fmla="*/ 13878 h 762361"/>
                <a:gd name="connsiteX3" fmla="*/ 4599 w 481205"/>
                <a:gd name="connsiteY3" fmla="*/ 9878 h 762361"/>
                <a:gd name="connsiteX4" fmla="*/ 27173 w 481205"/>
                <a:gd name="connsiteY4" fmla="*/ 87887 h 762361"/>
                <a:gd name="connsiteX5" fmla="*/ 182335 w 481205"/>
                <a:gd name="connsiteY5" fmla="*/ 296580 h 762361"/>
                <a:gd name="connsiteX6" fmla="*/ 225864 w 481205"/>
                <a:gd name="connsiteY6" fmla="*/ 366398 h 762361"/>
                <a:gd name="connsiteX7" fmla="*/ 382265 w 481205"/>
                <a:gd name="connsiteY7" fmla="*/ 638051 h 762361"/>
                <a:gd name="connsiteX8" fmla="*/ 461132 w 481205"/>
                <a:gd name="connsiteY8" fmla="*/ 760733 h 762361"/>
                <a:gd name="connsiteX9" fmla="*/ 480849 w 481205"/>
                <a:gd name="connsiteY9" fmla="*/ 747017 h 762361"/>
                <a:gd name="connsiteX10" fmla="*/ 479420 w 481205"/>
                <a:gd name="connsiteY10" fmla="*/ 741398 h 762361"/>
                <a:gd name="connsiteX11" fmla="*/ 479991 w 481205"/>
                <a:gd name="connsiteY11" fmla="*/ 735683 h 762361"/>
                <a:gd name="connsiteX12" fmla="*/ 421984 w 481205"/>
                <a:gd name="connsiteY12" fmla="*/ 578330 h 762361"/>
                <a:gd name="connsiteX13" fmla="*/ 359595 w 481205"/>
                <a:gd name="connsiteY13" fmla="*/ 466697 h 762361"/>
                <a:gd name="connsiteX14" fmla="*/ 236151 w 481205"/>
                <a:gd name="connsiteY14" fmla="*/ 261052 h 762361"/>
                <a:gd name="connsiteX15" fmla="*/ 229579 w 481205"/>
                <a:gd name="connsiteY15" fmla="*/ 250860 h 762361"/>
                <a:gd name="connsiteX16" fmla="*/ 101087 w 481205"/>
                <a:gd name="connsiteY16" fmla="*/ 134846 h 762361"/>
                <a:gd name="connsiteX17" fmla="*/ 114517 w 481205"/>
                <a:gd name="connsiteY17" fmla="*/ 153705 h 762361"/>
                <a:gd name="connsiteX18" fmla="*/ 72988 w 481205"/>
                <a:gd name="connsiteY18" fmla="*/ 101318 h 762361"/>
                <a:gd name="connsiteX19" fmla="*/ 101087 w 481205"/>
                <a:gd name="connsiteY19" fmla="*/ 134846 h 76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205" h="762361">
                  <a:moveTo>
                    <a:pt x="229579" y="250860"/>
                  </a:moveTo>
                  <a:cubicBezTo>
                    <a:pt x="197861" y="202187"/>
                    <a:pt x="170048" y="151419"/>
                    <a:pt x="138901" y="102556"/>
                  </a:cubicBezTo>
                  <a:cubicBezTo>
                    <a:pt x="117184" y="68552"/>
                    <a:pt x="93372" y="35405"/>
                    <a:pt x="59463" y="13878"/>
                  </a:cubicBezTo>
                  <a:cubicBezTo>
                    <a:pt x="42699" y="3210"/>
                    <a:pt x="16791" y="-9077"/>
                    <a:pt x="4599" y="9878"/>
                  </a:cubicBezTo>
                  <a:cubicBezTo>
                    <a:pt x="-9784" y="32166"/>
                    <a:pt x="12885" y="68075"/>
                    <a:pt x="27173" y="87887"/>
                  </a:cubicBezTo>
                  <a:cubicBezTo>
                    <a:pt x="78132" y="158563"/>
                    <a:pt x="132805" y="225238"/>
                    <a:pt x="182335" y="296580"/>
                  </a:cubicBezTo>
                  <a:cubicBezTo>
                    <a:pt x="197099" y="319726"/>
                    <a:pt x="211863" y="342872"/>
                    <a:pt x="225864" y="366398"/>
                  </a:cubicBezTo>
                  <a:cubicBezTo>
                    <a:pt x="279300" y="456410"/>
                    <a:pt x="327877" y="548707"/>
                    <a:pt x="382265" y="638051"/>
                  </a:cubicBezTo>
                  <a:cubicBezTo>
                    <a:pt x="399791" y="687772"/>
                    <a:pt x="419603" y="739112"/>
                    <a:pt x="461132" y="760733"/>
                  </a:cubicBezTo>
                  <a:cubicBezTo>
                    <a:pt x="470657" y="765686"/>
                    <a:pt x="483516" y="758828"/>
                    <a:pt x="480849" y="747017"/>
                  </a:cubicBezTo>
                  <a:cubicBezTo>
                    <a:pt x="480468" y="745112"/>
                    <a:pt x="479896" y="743303"/>
                    <a:pt x="479420" y="741398"/>
                  </a:cubicBezTo>
                  <a:cubicBezTo>
                    <a:pt x="479991" y="739683"/>
                    <a:pt x="480277" y="737778"/>
                    <a:pt x="479991" y="735683"/>
                  </a:cubicBezTo>
                  <a:cubicBezTo>
                    <a:pt x="473133" y="680533"/>
                    <a:pt x="448940" y="628336"/>
                    <a:pt x="421984" y="578330"/>
                  </a:cubicBezTo>
                  <a:cubicBezTo>
                    <a:pt x="401791" y="540896"/>
                    <a:pt x="380836" y="503749"/>
                    <a:pt x="359595" y="466697"/>
                  </a:cubicBezTo>
                  <a:cubicBezTo>
                    <a:pt x="325305" y="394878"/>
                    <a:pt x="279966" y="327822"/>
                    <a:pt x="236151" y="261052"/>
                  </a:cubicBezTo>
                  <a:cubicBezTo>
                    <a:pt x="233961" y="257623"/>
                    <a:pt x="231865" y="254194"/>
                    <a:pt x="229579" y="250860"/>
                  </a:cubicBezTo>
                  <a:close/>
                  <a:moveTo>
                    <a:pt x="101087" y="134846"/>
                  </a:moveTo>
                  <a:cubicBezTo>
                    <a:pt x="105659" y="141037"/>
                    <a:pt x="110040" y="147419"/>
                    <a:pt x="114517" y="153705"/>
                  </a:cubicBezTo>
                  <a:cubicBezTo>
                    <a:pt x="100801" y="136084"/>
                    <a:pt x="87085" y="118558"/>
                    <a:pt x="72988" y="101318"/>
                  </a:cubicBezTo>
                  <a:cubicBezTo>
                    <a:pt x="82799" y="112271"/>
                    <a:pt x="92610" y="123225"/>
                    <a:pt x="101087" y="134846"/>
                  </a:cubicBezTo>
                  <a:close/>
                </a:path>
              </a:pathLst>
            </a:custGeom>
            <a:solidFill>
              <a:srgbClr val="F29B6D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5" name="Freeform: Shape 711">
              <a:extLst>
                <a:ext uri="{FF2B5EF4-FFF2-40B4-BE49-F238E27FC236}">
                  <a16:creationId xmlns:a16="http://schemas.microsoft.com/office/drawing/2014/main" id="{D47CC375-14C2-42ED-A6DA-ADA8E2101A85}"/>
                </a:ext>
              </a:extLst>
            </p:cNvPr>
            <p:cNvSpPr/>
            <p:nvPr/>
          </p:nvSpPr>
          <p:spPr>
            <a:xfrm>
              <a:off x="821174" y="-896523"/>
              <a:ext cx="393658" cy="737584"/>
            </a:xfrm>
            <a:custGeom>
              <a:avLst/>
              <a:gdLst>
                <a:gd name="connsiteX0" fmla="*/ 384834 w 393658"/>
                <a:gd name="connsiteY0" fmla="*/ 737463 h 737584"/>
                <a:gd name="connsiteX1" fmla="*/ 384358 w 393658"/>
                <a:gd name="connsiteY1" fmla="*/ 737558 h 737584"/>
                <a:gd name="connsiteX2" fmla="*/ 365784 w 393658"/>
                <a:gd name="connsiteY2" fmla="*/ 721746 h 737584"/>
                <a:gd name="connsiteX3" fmla="*/ 246245 w 393658"/>
                <a:gd name="connsiteY3" fmla="*/ 506100 h 737584"/>
                <a:gd name="connsiteX4" fmla="*/ 131659 w 393658"/>
                <a:gd name="connsiteY4" fmla="*/ 286644 h 737584"/>
                <a:gd name="connsiteX5" fmla="*/ 22693 w 393658"/>
                <a:gd name="connsiteY5" fmla="*/ 64617 h 737584"/>
                <a:gd name="connsiteX6" fmla="*/ 9454 w 393658"/>
                <a:gd name="connsiteY6" fmla="*/ 36708 h 737584"/>
                <a:gd name="connsiteX7" fmla="*/ 24 w 393658"/>
                <a:gd name="connsiteY7" fmla="*/ 13563 h 737584"/>
                <a:gd name="connsiteX8" fmla="*/ 17359 w 393658"/>
                <a:gd name="connsiteY8" fmla="*/ 6609 h 737584"/>
                <a:gd name="connsiteX9" fmla="*/ 46601 w 393658"/>
                <a:gd name="connsiteY9" fmla="*/ 61664 h 737584"/>
                <a:gd name="connsiteX10" fmla="*/ 75938 w 393658"/>
                <a:gd name="connsiteY10" fmla="*/ 117099 h 737584"/>
                <a:gd name="connsiteX11" fmla="*/ 193191 w 393658"/>
                <a:gd name="connsiteY11" fmla="*/ 338746 h 737584"/>
                <a:gd name="connsiteX12" fmla="*/ 310444 w 393658"/>
                <a:gd name="connsiteY12" fmla="*/ 560393 h 737584"/>
                <a:gd name="connsiteX13" fmla="*/ 386644 w 393658"/>
                <a:gd name="connsiteY13" fmla="*/ 704506 h 737584"/>
                <a:gd name="connsiteX14" fmla="*/ 393597 w 393658"/>
                <a:gd name="connsiteY14" fmla="*/ 723747 h 737584"/>
                <a:gd name="connsiteX15" fmla="*/ 384834 w 393658"/>
                <a:gd name="connsiteY15" fmla="*/ 737463 h 73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58" h="737584">
                  <a:moveTo>
                    <a:pt x="384834" y="737463"/>
                  </a:moveTo>
                  <a:cubicBezTo>
                    <a:pt x="384643" y="737463"/>
                    <a:pt x="384548" y="737463"/>
                    <a:pt x="384358" y="737558"/>
                  </a:cubicBezTo>
                  <a:cubicBezTo>
                    <a:pt x="376547" y="738129"/>
                    <a:pt x="370165" y="729366"/>
                    <a:pt x="365784" y="721746"/>
                  </a:cubicBezTo>
                  <a:cubicBezTo>
                    <a:pt x="324922" y="650404"/>
                    <a:pt x="285202" y="578395"/>
                    <a:pt x="246245" y="506100"/>
                  </a:cubicBezTo>
                  <a:cubicBezTo>
                    <a:pt x="207097" y="433425"/>
                    <a:pt x="168902" y="360273"/>
                    <a:pt x="131659" y="286644"/>
                  </a:cubicBezTo>
                  <a:cubicBezTo>
                    <a:pt x="94417" y="213016"/>
                    <a:pt x="58126" y="139007"/>
                    <a:pt x="22693" y="64617"/>
                  </a:cubicBezTo>
                  <a:cubicBezTo>
                    <a:pt x="18312" y="55282"/>
                    <a:pt x="13835" y="46043"/>
                    <a:pt x="9454" y="36708"/>
                  </a:cubicBezTo>
                  <a:cubicBezTo>
                    <a:pt x="6120" y="29660"/>
                    <a:pt x="405" y="21278"/>
                    <a:pt x="24" y="13563"/>
                  </a:cubicBezTo>
                  <a:cubicBezTo>
                    <a:pt x="-548" y="1275"/>
                    <a:pt x="9263" y="-6059"/>
                    <a:pt x="17359" y="6609"/>
                  </a:cubicBezTo>
                  <a:cubicBezTo>
                    <a:pt x="28408" y="23945"/>
                    <a:pt x="37076" y="43566"/>
                    <a:pt x="46601" y="61664"/>
                  </a:cubicBezTo>
                  <a:cubicBezTo>
                    <a:pt x="56412" y="80142"/>
                    <a:pt x="66127" y="98621"/>
                    <a:pt x="75938" y="117099"/>
                  </a:cubicBezTo>
                  <a:cubicBezTo>
                    <a:pt x="114991" y="191013"/>
                    <a:pt x="154138" y="264832"/>
                    <a:pt x="193191" y="338746"/>
                  </a:cubicBezTo>
                  <a:cubicBezTo>
                    <a:pt x="232243" y="412660"/>
                    <a:pt x="271391" y="486479"/>
                    <a:pt x="310444" y="560393"/>
                  </a:cubicBezTo>
                  <a:cubicBezTo>
                    <a:pt x="335875" y="608399"/>
                    <a:pt x="361307" y="656405"/>
                    <a:pt x="386644" y="704506"/>
                  </a:cubicBezTo>
                  <a:cubicBezTo>
                    <a:pt x="389882" y="710602"/>
                    <a:pt x="393216" y="717079"/>
                    <a:pt x="393597" y="723747"/>
                  </a:cubicBezTo>
                  <a:cubicBezTo>
                    <a:pt x="394168" y="729938"/>
                    <a:pt x="390739" y="736605"/>
                    <a:pt x="384834" y="737463"/>
                  </a:cubicBezTo>
                  <a:close/>
                </a:path>
              </a:pathLst>
            </a:custGeom>
            <a:solidFill>
              <a:srgbClr val="508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6" name="Freeform: Shape 712">
              <a:extLst>
                <a:ext uri="{FF2B5EF4-FFF2-40B4-BE49-F238E27FC236}">
                  <a16:creationId xmlns:a16="http://schemas.microsoft.com/office/drawing/2014/main" id="{52B8F2B9-6233-4405-8750-04E18958F4AB}"/>
                </a:ext>
              </a:extLst>
            </p:cNvPr>
            <p:cNvSpPr/>
            <p:nvPr/>
          </p:nvSpPr>
          <p:spPr>
            <a:xfrm>
              <a:off x="1099420" y="-220157"/>
              <a:ext cx="190288" cy="140120"/>
            </a:xfrm>
            <a:custGeom>
              <a:avLst/>
              <a:gdLst>
                <a:gd name="connsiteX0" fmla="*/ 189646 w 190288"/>
                <a:gd name="connsiteY0" fmla="*/ 5852 h 140120"/>
                <a:gd name="connsiteX1" fmla="*/ 185646 w 190288"/>
                <a:gd name="connsiteY1" fmla="*/ 19282 h 140120"/>
                <a:gd name="connsiteX2" fmla="*/ 158499 w 190288"/>
                <a:gd name="connsiteY2" fmla="*/ 49286 h 140120"/>
                <a:gd name="connsiteX3" fmla="*/ 141640 w 190288"/>
                <a:gd name="connsiteY3" fmla="*/ 65383 h 140120"/>
                <a:gd name="connsiteX4" fmla="*/ 126972 w 190288"/>
                <a:gd name="connsiteY4" fmla="*/ 77956 h 140120"/>
                <a:gd name="connsiteX5" fmla="*/ 123543 w 190288"/>
                <a:gd name="connsiteY5" fmla="*/ 80623 h 140120"/>
                <a:gd name="connsiteX6" fmla="*/ 97063 w 190288"/>
                <a:gd name="connsiteY6" fmla="*/ 99768 h 140120"/>
                <a:gd name="connsiteX7" fmla="*/ 81442 w 190288"/>
                <a:gd name="connsiteY7" fmla="*/ 109960 h 140120"/>
                <a:gd name="connsiteX8" fmla="*/ 26673 w 190288"/>
                <a:gd name="connsiteY8" fmla="*/ 137583 h 140120"/>
                <a:gd name="connsiteX9" fmla="*/ 765 w 190288"/>
                <a:gd name="connsiteY9" fmla="*/ 132344 h 140120"/>
                <a:gd name="connsiteX10" fmla="*/ 3432 w 190288"/>
                <a:gd name="connsiteY10" fmla="*/ 117485 h 140120"/>
                <a:gd name="connsiteX11" fmla="*/ 30769 w 190288"/>
                <a:gd name="connsiteY11" fmla="*/ 81671 h 140120"/>
                <a:gd name="connsiteX12" fmla="*/ 36579 w 190288"/>
                <a:gd name="connsiteY12" fmla="*/ 76242 h 140120"/>
                <a:gd name="connsiteX13" fmla="*/ 56391 w 190288"/>
                <a:gd name="connsiteY13" fmla="*/ 60240 h 140120"/>
                <a:gd name="connsiteX14" fmla="*/ 76870 w 190288"/>
                <a:gd name="connsiteY14" fmla="*/ 46714 h 140120"/>
                <a:gd name="connsiteX15" fmla="*/ 84490 w 190288"/>
                <a:gd name="connsiteY15" fmla="*/ 42142 h 140120"/>
                <a:gd name="connsiteX16" fmla="*/ 101445 w 190288"/>
                <a:gd name="connsiteY16" fmla="*/ 32903 h 140120"/>
                <a:gd name="connsiteX17" fmla="*/ 107445 w 190288"/>
                <a:gd name="connsiteY17" fmla="*/ 29950 h 140120"/>
                <a:gd name="connsiteX18" fmla="*/ 109922 w 190288"/>
                <a:gd name="connsiteY18" fmla="*/ 28617 h 140120"/>
                <a:gd name="connsiteX19" fmla="*/ 144402 w 190288"/>
                <a:gd name="connsiteY19" fmla="*/ 12805 h 140120"/>
                <a:gd name="connsiteX20" fmla="*/ 169834 w 190288"/>
                <a:gd name="connsiteY20" fmla="*/ 2137 h 140120"/>
                <a:gd name="connsiteX21" fmla="*/ 189646 w 190288"/>
                <a:gd name="connsiteY21" fmla="*/ 5852 h 14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88" h="140120">
                  <a:moveTo>
                    <a:pt x="189646" y="5852"/>
                  </a:moveTo>
                  <a:cubicBezTo>
                    <a:pt x="191646" y="10710"/>
                    <a:pt x="188598" y="15663"/>
                    <a:pt x="185646" y="19282"/>
                  </a:cubicBezTo>
                  <a:cubicBezTo>
                    <a:pt x="177073" y="29760"/>
                    <a:pt x="168024" y="39856"/>
                    <a:pt x="158499" y="49286"/>
                  </a:cubicBezTo>
                  <a:cubicBezTo>
                    <a:pt x="152975" y="54906"/>
                    <a:pt x="147450" y="60144"/>
                    <a:pt x="141640" y="65383"/>
                  </a:cubicBezTo>
                  <a:cubicBezTo>
                    <a:pt x="136782" y="69765"/>
                    <a:pt x="131925" y="73956"/>
                    <a:pt x="126972" y="77956"/>
                  </a:cubicBezTo>
                  <a:cubicBezTo>
                    <a:pt x="125733" y="78814"/>
                    <a:pt x="124686" y="79766"/>
                    <a:pt x="123543" y="80623"/>
                  </a:cubicBezTo>
                  <a:cubicBezTo>
                    <a:pt x="115161" y="87481"/>
                    <a:pt x="106302" y="93863"/>
                    <a:pt x="97063" y="99768"/>
                  </a:cubicBezTo>
                  <a:cubicBezTo>
                    <a:pt x="92110" y="103388"/>
                    <a:pt x="86776" y="106817"/>
                    <a:pt x="81442" y="109960"/>
                  </a:cubicBezTo>
                  <a:cubicBezTo>
                    <a:pt x="64011" y="120533"/>
                    <a:pt x="45723" y="129772"/>
                    <a:pt x="26673" y="137583"/>
                  </a:cubicBezTo>
                  <a:cubicBezTo>
                    <a:pt x="18006" y="141107"/>
                    <a:pt x="4575" y="142250"/>
                    <a:pt x="765" y="132344"/>
                  </a:cubicBezTo>
                  <a:cubicBezTo>
                    <a:pt x="-1235" y="127296"/>
                    <a:pt x="1051" y="121962"/>
                    <a:pt x="3432" y="117485"/>
                  </a:cubicBezTo>
                  <a:cubicBezTo>
                    <a:pt x="10576" y="104245"/>
                    <a:pt x="20006" y="92434"/>
                    <a:pt x="30769" y="81671"/>
                  </a:cubicBezTo>
                  <a:cubicBezTo>
                    <a:pt x="32674" y="79766"/>
                    <a:pt x="34579" y="78052"/>
                    <a:pt x="36579" y="76242"/>
                  </a:cubicBezTo>
                  <a:cubicBezTo>
                    <a:pt x="42866" y="70527"/>
                    <a:pt x="49343" y="65193"/>
                    <a:pt x="56391" y="60240"/>
                  </a:cubicBezTo>
                  <a:cubicBezTo>
                    <a:pt x="62964" y="55477"/>
                    <a:pt x="69822" y="50810"/>
                    <a:pt x="76870" y="46714"/>
                  </a:cubicBezTo>
                  <a:cubicBezTo>
                    <a:pt x="79251" y="45000"/>
                    <a:pt x="81823" y="43476"/>
                    <a:pt x="84490" y="42142"/>
                  </a:cubicBezTo>
                  <a:cubicBezTo>
                    <a:pt x="90015" y="38808"/>
                    <a:pt x="95730" y="35665"/>
                    <a:pt x="101445" y="32903"/>
                  </a:cubicBezTo>
                  <a:cubicBezTo>
                    <a:pt x="103350" y="31760"/>
                    <a:pt x="105445" y="30712"/>
                    <a:pt x="107445" y="29950"/>
                  </a:cubicBezTo>
                  <a:cubicBezTo>
                    <a:pt x="108207" y="29379"/>
                    <a:pt x="109065" y="28998"/>
                    <a:pt x="109922" y="28617"/>
                  </a:cubicBezTo>
                  <a:cubicBezTo>
                    <a:pt x="121542" y="22902"/>
                    <a:pt x="133068" y="17568"/>
                    <a:pt x="144402" y="12805"/>
                  </a:cubicBezTo>
                  <a:cubicBezTo>
                    <a:pt x="153070" y="9091"/>
                    <a:pt x="161547" y="5566"/>
                    <a:pt x="169834" y="2137"/>
                  </a:cubicBezTo>
                  <a:cubicBezTo>
                    <a:pt x="176311" y="-720"/>
                    <a:pt x="186598" y="-1768"/>
                    <a:pt x="189646" y="5852"/>
                  </a:cubicBezTo>
                  <a:close/>
                </a:path>
              </a:pathLst>
            </a:custGeom>
            <a:solidFill>
              <a:srgbClr val="D14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713">
              <a:extLst>
                <a:ext uri="{FF2B5EF4-FFF2-40B4-BE49-F238E27FC236}">
                  <a16:creationId xmlns:a16="http://schemas.microsoft.com/office/drawing/2014/main" id="{099DD945-4415-4B16-A677-BE186AB3F534}"/>
                </a:ext>
              </a:extLst>
            </p:cNvPr>
            <p:cNvSpPr/>
            <p:nvPr/>
          </p:nvSpPr>
          <p:spPr>
            <a:xfrm>
              <a:off x="609703" y="-778731"/>
              <a:ext cx="631357" cy="658246"/>
            </a:xfrm>
            <a:custGeom>
              <a:avLst/>
              <a:gdLst>
                <a:gd name="connsiteX0" fmla="*/ 631357 w 631357"/>
                <a:gd name="connsiteY0" fmla="*/ 623862 h 658246"/>
                <a:gd name="connsiteX1" fmla="*/ 616689 w 631357"/>
                <a:gd name="connsiteY1" fmla="*/ 636435 h 658246"/>
                <a:gd name="connsiteX2" fmla="*/ 613260 w 631357"/>
                <a:gd name="connsiteY2" fmla="*/ 639102 h 658246"/>
                <a:gd name="connsiteX3" fmla="*/ 586780 w 631357"/>
                <a:gd name="connsiteY3" fmla="*/ 658247 h 658246"/>
                <a:gd name="connsiteX4" fmla="*/ 555443 w 631357"/>
                <a:gd name="connsiteY4" fmla="*/ 627862 h 658246"/>
                <a:gd name="connsiteX5" fmla="*/ 546013 w 631357"/>
                <a:gd name="connsiteY5" fmla="*/ 618718 h 658246"/>
                <a:gd name="connsiteX6" fmla="*/ 516581 w 631357"/>
                <a:gd name="connsiteY6" fmla="*/ 590048 h 658246"/>
                <a:gd name="connsiteX7" fmla="*/ 436095 w 631357"/>
                <a:gd name="connsiteY7" fmla="*/ 510990 h 658246"/>
                <a:gd name="connsiteX8" fmla="*/ 40 w 631357"/>
                <a:gd name="connsiteY8" fmla="*/ 52743 h 658246"/>
                <a:gd name="connsiteX9" fmla="*/ 3469 w 631357"/>
                <a:gd name="connsiteY9" fmla="*/ 26549 h 658246"/>
                <a:gd name="connsiteX10" fmla="*/ 40236 w 631357"/>
                <a:gd name="connsiteY10" fmla="*/ 4737 h 658246"/>
                <a:gd name="connsiteX11" fmla="*/ 512771 w 631357"/>
                <a:gd name="connsiteY11" fmla="*/ 501656 h 658246"/>
                <a:gd name="connsiteX12" fmla="*/ 529059 w 631357"/>
                <a:gd name="connsiteY12" fmla="*/ 518610 h 658246"/>
                <a:gd name="connsiteX13" fmla="*/ 584113 w 631357"/>
                <a:gd name="connsiteY13" fmla="*/ 575189 h 658246"/>
                <a:gd name="connsiteX14" fmla="*/ 596972 w 631357"/>
                <a:gd name="connsiteY14" fmla="*/ 588429 h 658246"/>
                <a:gd name="connsiteX15" fmla="*/ 601449 w 631357"/>
                <a:gd name="connsiteY15" fmla="*/ 592905 h 658246"/>
                <a:gd name="connsiteX16" fmla="*/ 603925 w 631357"/>
                <a:gd name="connsiteY16" fmla="*/ 595477 h 658246"/>
                <a:gd name="connsiteX17" fmla="*/ 606497 w 631357"/>
                <a:gd name="connsiteY17" fmla="*/ 598144 h 658246"/>
                <a:gd name="connsiteX18" fmla="*/ 631357 w 631357"/>
                <a:gd name="connsiteY18" fmla="*/ 623862 h 65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357" h="658246">
                  <a:moveTo>
                    <a:pt x="631357" y="623862"/>
                  </a:moveTo>
                  <a:cubicBezTo>
                    <a:pt x="626500" y="628243"/>
                    <a:pt x="621642" y="632434"/>
                    <a:pt x="616689" y="636435"/>
                  </a:cubicBezTo>
                  <a:cubicBezTo>
                    <a:pt x="615451" y="637292"/>
                    <a:pt x="614403" y="638244"/>
                    <a:pt x="613260" y="639102"/>
                  </a:cubicBezTo>
                  <a:cubicBezTo>
                    <a:pt x="604878" y="645960"/>
                    <a:pt x="596020" y="652341"/>
                    <a:pt x="586780" y="658247"/>
                  </a:cubicBezTo>
                  <a:cubicBezTo>
                    <a:pt x="579446" y="651198"/>
                    <a:pt x="568873" y="640911"/>
                    <a:pt x="555443" y="627862"/>
                  </a:cubicBezTo>
                  <a:cubicBezTo>
                    <a:pt x="552490" y="625005"/>
                    <a:pt x="549252" y="621957"/>
                    <a:pt x="546013" y="618718"/>
                  </a:cubicBezTo>
                  <a:cubicBezTo>
                    <a:pt x="537060" y="610050"/>
                    <a:pt x="527249" y="600430"/>
                    <a:pt x="516581" y="590048"/>
                  </a:cubicBezTo>
                  <a:cubicBezTo>
                    <a:pt x="493245" y="567093"/>
                    <a:pt x="465718" y="540137"/>
                    <a:pt x="436095" y="510990"/>
                  </a:cubicBezTo>
                  <a:cubicBezTo>
                    <a:pt x="262073" y="339826"/>
                    <a:pt x="993" y="77984"/>
                    <a:pt x="40" y="52743"/>
                  </a:cubicBezTo>
                  <a:cubicBezTo>
                    <a:pt x="-245" y="42932"/>
                    <a:pt x="993" y="33978"/>
                    <a:pt x="3469" y="26549"/>
                  </a:cubicBezTo>
                  <a:cubicBezTo>
                    <a:pt x="10327" y="4070"/>
                    <a:pt x="26806" y="-6979"/>
                    <a:pt x="40236" y="4737"/>
                  </a:cubicBezTo>
                  <a:cubicBezTo>
                    <a:pt x="48332" y="11880"/>
                    <a:pt x="335987" y="318966"/>
                    <a:pt x="512771" y="501656"/>
                  </a:cubicBezTo>
                  <a:cubicBezTo>
                    <a:pt x="518200" y="507466"/>
                    <a:pt x="523630" y="513086"/>
                    <a:pt x="529059" y="518610"/>
                  </a:cubicBezTo>
                  <a:cubicBezTo>
                    <a:pt x="549538" y="539661"/>
                    <a:pt x="568111" y="558901"/>
                    <a:pt x="584113" y="575189"/>
                  </a:cubicBezTo>
                  <a:cubicBezTo>
                    <a:pt x="588590" y="579951"/>
                    <a:pt x="592876" y="584333"/>
                    <a:pt x="596972" y="588429"/>
                  </a:cubicBezTo>
                  <a:cubicBezTo>
                    <a:pt x="598496" y="589857"/>
                    <a:pt x="600020" y="591572"/>
                    <a:pt x="601449" y="592905"/>
                  </a:cubicBezTo>
                  <a:cubicBezTo>
                    <a:pt x="602306" y="593858"/>
                    <a:pt x="603163" y="594620"/>
                    <a:pt x="603925" y="595477"/>
                  </a:cubicBezTo>
                  <a:cubicBezTo>
                    <a:pt x="604783" y="596430"/>
                    <a:pt x="605735" y="597382"/>
                    <a:pt x="606497" y="598144"/>
                  </a:cubicBezTo>
                  <a:cubicBezTo>
                    <a:pt x="616879" y="608907"/>
                    <a:pt x="625357" y="617480"/>
                    <a:pt x="631357" y="62386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714">
              <a:extLst>
                <a:ext uri="{FF2B5EF4-FFF2-40B4-BE49-F238E27FC236}">
                  <a16:creationId xmlns:a16="http://schemas.microsoft.com/office/drawing/2014/main" id="{9E5689DB-ECE0-4029-9E8B-5715FE4249A0}"/>
                </a:ext>
              </a:extLst>
            </p:cNvPr>
            <p:cNvSpPr/>
            <p:nvPr/>
          </p:nvSpPr>
          <p:spPr>
            <a:xfrm>
              <a:off x="456364" y="-683392"/>
              <a:ext cx="766598" cy="573099"/>
            </a:xfrm>
            <a:custGeom>
              <a:avLst/>
              <a:gdLst>
                <a:gd name="connsiteX0" fmla="*/ 766599 w 766598"/>
                <a:gd name="connsiteY0" fmla="*/ 543763 h 573099"/>
                <a:gd name="connsiteX1" fmla="*/ 740119 w 766598"/>
                <a:gd name="connsiteY1" fmla="*/ 562908 h 573099"/>
                <a:gd name="connsiteX2" fmla="*/ 724498 w 766598"/>
                <a:gd name="connsiteY2" fmla="*/ 573100 h 573099"/>
                <a:gd name="connsiteX3" fmla="*/ 679636 w 766598"/>
                <a:gd name="connsiteY3" fmla="*/ 539476 h 573099"/>
                <a:gd name="connsiteX4" fmla="*/ 468562 w 766598"/>
                <a:gd name="connsiteY4" fmla="*/ 381361 h 573099"/>
                <a:gd name="connsiteX5" fmla="*/ 467895 w 766598"/>
                <a:gd name="connsiteY5" fmla="*/ 380885 h 573099"/>
                <a:gd name="connsiteX6" fmla="*/ 376645 w 766598"/>
                <a:gd name="connsiteY6" fmla="*/ 312496 h 573099"/>
                <a:gd name="connsiteX7" fmla="*/ 190432 w 766598"/>
                <a:gd name="connsiteY7" fmla="*/ 172097 h 573099"/>
                <a:gd name="connsiteX8" fmla="*/ 97563 w 766598"/>
                <a:gd name="connsiteY8" fmla="*/ 101612 h 573099"/>
                <a:gd name="connsiteX9" fmla="*/ 47461 w 766598"/>
                <a:gd name="connsiteY9" fmla="*/ 62941 h 573099"/>
                <a:gd name="connsiteX10" fmla="*/ 1932 w 766598"/>
                <a:gd name="connsiteY10" fmla="*/ 25412 h 573099"/>
                <a:gd name="connsiteX11" fmla="*/ 27 w 766598"/>
                <a:gd name="connsiteY11" fmla="*/ 22174 h 573099"/>
                <a:gd name="connsiteX12" fmla="*/ 1456 w 766598"/>
                <a:gd name="connsiteY12" fmla="*/ 18364 h 573099"/>
                <a:gd name="connsiteX13" fmla="*/ 25459 w 766598"/>
                <a:gd name="connsiteY13" fmla="*/ 1981 h 573099"/>
                <a:gd name="connsiteX14" fmla="*/ 46795 w 766598"/>
                <a:gd name="connsiteY14" fmla="*/ 20269 h 573099"/>
                <a:gd name="connsiteX15" fmla="*/ 68893 w 766598"/>
                <a:gd name="connsiteY15" fmla="*/ 36652 h 573099"/>
                <a:gd name="connsiteX16" fmla="*/ 115470 w 766598"/>
                <a:gd name="connsiteY16" fmla="*/ 71227 h 573099"/>
                <a:gd name="connsiteX17" fmla="*/ 209196 w 766598"/>
                <a:gd name="connsiteY17" fmla="*/ 139807 h 573099"/>
                <a:gd name="connsiteX18" fmla="*/ 397219 w 766598"/>
                <a:gd name="connsiteY18" fmla="*/ 276491 h 573099"/>
                <a:gd name="connsiteX19" fmla="*/ 589243 w 766598"/>
                <a:gd name="connsiteY19" fmla="*/ 415270 h 573099"/>
                <a:gd name="connsiteX20" fmla="*/ 719736 w 766598"/>
                <a:gd name="connsiteY20" fmla="*/ 509473 h 573099"/>
                <a:gd name="connsiteX21" fmla="*/ 721069 w 766598"/>
                <a:gd name="connsiteY21" fmla="*/ 510330 h 573099"/>
                <a:gd name="connsiteX22" fmla="*/ 737071 w 766598"/>
                <a:gd name="connsiteY22" fmla="*/ 521950 h 573099"/>
                <a:gd name="connsiteX23" fmla="*/ 737738 w 766598"/>
                <a:gd name="connsiteY23" fmla="*/ 522427 h 573099"/>
                <a:gd name="connsiteX24" fmla="*/ 766599 w 766598"/>
                <a:gd name="connsiteY24" fmla="*/ 543763 h 57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6598" h="573099">
                  <a:moveTo>
                    <a:pt x="766599" y="543763"/>
                  </a:moveTo>
                  <a:cubicBezTo>
                    <a:pt x="758217" y="550621"/>
                    <a:pt x="749359" y="557002"/>
                    <a:pt x="740119" y="562908"/>
                  </a:cubicBezTo>
                  <a:cubicBezTo>
                    <a:pt x="735166" y="566527"/>
                    <a:pt x="729832" y="569956"/>
                    <a:pt x="724498" y="573100"/>
                  </a:cubicBezTo>
                  <a:lnTo>
                    <a:pt x="679636" y="539476"/>
                  </a:lnTo>
                  <a:lnTo>
                    <a:pt x="468562" y="381361"/>
                  </a:lnTo>
                  <a:cubicBezTo>
                    <a:pt x="468371" y="381266"/>
                    <a:pt x="468085" y="381171"/>
                    <a:pt x="467895" y="380885"/>
                  </a:cubicBezTo>
                  <a:lnTo>
                    <a:pt x="376645" y="312496"/>
                  </a:lnTo>
                  <a:lnTo>
                    <a:pt x="190432" y="172097"/>
                  </a:lnTo>
                  <a:lnTo>
                    <a:pt x="97563" y="101612"/>
                  </a:lnTo>
                  <a:cubicBezTo>
                    <a:pt x="80704" y="88849"/>
                    <a:pt x="64035" y="75895"/>
                    <a:pt x="47461" y="62941"/>
                  </a:cubicBezTo>
                  <a:cubicBezTo>
                    <a:pt x="32317" y="51130"/>
                    <a:pt x="14600" y="39890"/>
                    <a:pt x="1932" y="25412"/>
                  </a:cubicBezTo>
                  <a:cubicBezTo>
                    <a:pt x="1075" y="24460"/>
                    <a:pt x="217" y="23507"/>
                    <a:pt x="27" y="22174"/>
                  </a:cubicBezTo>
                  <a:cubicBezTo>
                    <a:pt x="-164" y="20745"/>
                    <a:pt x="694" y="19411"/>
                    <a:pt x="1456" y="18364"/>
                  </a:cubicBezTo>
                  <a:cubicBezTo>
                    <a:pt x="6885" y="10648"/>
                    <a:pt x="14124" y="-5639"/>
                    <a:pt x="25459" y="1981"/>
                  </a:cubicBezTo>
                  <a:cubicBezTo>
                    <a:pt x="33174" y="7219"/>
                    <a:pt x="39651" y="14077"/>
                    <a:pt x="46795" y="20269"/>
                  </a:cubicBezTo>
                  <a:cubicBezTo>
                    <a:pt x="53748" y="26269"/>
                    <a:pt x="61463" y="31222"/>
                    <a:pt x="68893" y="36652"/>
                  </a:cubicBezTo>
                  <a:lnTo>
                    <a:pt x="115470" y="71227"/>
                  </a:lnTo>
                  <a:lnTo>
                    <a:pt x="209196" y="139807"/>
                  </a:lnTo>
                  <a:lnTo>
                    <a:pt x="397219" y="276491"/>
                  </a:lnTo>
                  <a:lnTo>
                    <a:pt x="589243" y="415270"/>
                  </a:lnTo>
                  <a:lnTo>
                    <a:pt x="719736" y="509473"/>
                  </a:lnTo>
                  <a:lnTo>
                    <a:pt x="721069" y="510330"/>
                  </a:lnTo>
                  <a:lnTo>
                    <a:pt x="737071" y="521950"/>
                  </a:lnTo>
                  <a:lnTo>
                    <a:pt x="737738" y="522427"/>
                  </a:lnTo>
                  <a:lnTo>
                    <a:pt x="766599" y="543763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715">
              <a:extLst>
                <a:ext uri="{FF2B5EF4-FFF2-40B4-BE49-F238E27FC236}">
                  <a16:creationId xmlns:a16="http://schemas.microsoft.com/office/drawing/2014/main" id="{601AD45D-0C26-45EF-B3C9-4D6D6EA05D66}"/>
                </a:ext>
              </a:extLst>
            </p:cNvPr>
            <p:cNvSpPr/>
            <p:nvPr/>
          </p:nvSpPr>
          <p:spPr>
            <a:xfrm>
              <a:off x="1012463" y="-685710"/>
              <a:ext cx="245551" cy="543508"/>
            </a:xfrm>
            <a:custGeom>
              <a:avLst/>
              <a:gdLst>
                <a:gd name="connsiteX0" fmla="*/ 31715 w 245551"/>
                <a:gd name="connsiteY0" fmla="*/ 9442 h 543508"/>
                <a:gd name="connsiteX1" fmla="*/ 87055 w 245551"/>
                <a:gd name="connsiteY1" fmla="*/ 130028 h 543508"/>
                <a:gd name="connsiteX2" fmla="*/ 144681 w 245551"/>
                <a:gd name="connsiteY2" fmla="*/ 263950 h 543508"/>
                <a:gd name="connsiteX3" fmla="*/ 151444 w 245551"/>
                <a:gd name="connsiteY3" fmla="*/ 280238 h 543508"/>
                <a:gd name="connsiteX4" fmla="*/ 199926 w 245551"/>
                <a:gd name="connsiteY4" fmla="*/ 398729 h 543508"/>
                <a:gd name="connsiteX5" fmla="*/ 226596 w 245551"/>
                <a:gd name="connsiteY5" fmla="*/ 466356 h 543508"/>
                <a:gd name="connsiteX6" fmla="*/ 231264 w 245551"/>
                <a:gd name="connsiteY6" fmla="*/ 478167 h 543508"/>
                <a:gd name="connsiteX7" fmla="*/ 239741 w 245551"/>
                <a:gd name="connsiteY7" fmla="*/ 500075 h 543508"/>
                <a:gd name="connsiteX8" fmla="*/ 245551 w 245551"/>
                <a:gd name="connsiteY8" fmla="*/ 514743 h 543508"/>
                <a:gd name="connsiteX9" fmla="*/ 228692 w 245551"/>
                <a:gd name="connsiteY9" fmla="*/ 530840 h 543508"/>
                <a:gd name="connsiteX10" fmla="*/ 214023 w 245551"/>
                <a:gd name="connsiteY10" fmla="*/ 543413 h 543508"/>
                <a:gd name="connsiteX11" fmla="*/ 205260 w 245551"/>
                <a:gd name="connsiteY11" fmla="*/ 538556 h 543508"/>
                <a:gd name="connsiteX12" fmla="*/ 201831 w 245551"/>
                <a:gd name="connsiteY12" fmla="*/ 530174 h 543508"/>
                <a:gd name="connsiteX13" fmla="*/ 198879 w 245551"/>
                <a:gd name="connsiteY13" fmla="*/ 523601 h 543508"/>
                <a:gd name="connsiteX14" fmla="*/ 198212 w 245551"/>
                <a:gd name="connsiteY14" fmla="*/ 521887 h 543508"/>
                <a:gd name="connsiteX15" fmla="*/ 194688 w 245551"/>
                <a:gd name="connsiteY15" fmla="*/ 513410 h 543508"/>
                <a:gd name="connsiteX16" fmla="*/ 191830 w 245551"/>
                <a:gd name="connsiteY16" fmla="*/ 506552 h 543508"/>
                <a:gd name="connsiteX17" fmla="*/ 188306 w 245551"/>
                <a:gd name="connsiteY17" fmla="*/ 498360 h 543508"/>
                <a:gd name="connsiteX18" fmla="*/ 181448 w 245551"/>
                <a:gd name="connsiteY18" fmla="*/ 482168 h 543508"/>
                <a:gd name="connsiteX19" fmla="*/ 180400 w 245551"/>
                <a:gd name="connsiteY19" fmla="*/ 479977 h 543508"/>
                <a:gd name="connsiteX20" fmla="*/ 152111 w 245551"/>
                <a:gd name="connsiteY20" fmla="*/ 412730 h 543508"/>
                <a:gd name="connsiteX21" fmla="*/ 149730 w 245551"/>
                <a:gd name="connsiteY21" fmla="*/ 406920 h 543508"/>
                <a:gd name="connsiteX22" fmla="*/ 148301 w 245551"/>
                <a:gd name="connsiteY22" fmla="*/ 403396 h 543508"/>
                <a:gd name="connsiteX23" fmla="*/ 97342 w 245551"/>
                <a:gd name="connsiteY23" fmla="*/ 277952 h 543508"/>
                <a:gd name="connsiteX24" fmla="*/ 44955 w 245551"/>
                <a:gd name="connsiteY24" fmla="*/ 142316 h 543508"/>
                <a:gd name="connsiteX25" fmla="*/ 854 w 245551"/>
                <a:gd name="connsiteY25" fmla="*/ 19348 h 543508"/>
                <a:gd name="connsiteX26" fmla="*/ 8569 w 245551"/>
                <a:gd name="connsiteY26" fmla="*/ 2203 h 543508"/>
                <a:gd name="connsiteX27" fmla="*/ 14094 w 245551"/>
                <a:gd name="connsiteY27" fmla="*/ 488 h 543508"/>
                <a:gd name="connsiteX28" fmla="*/ 31715 w 245551"/>
                <a:gd name="connsiteY28" fmla="*/ 9442 h 543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5551" h="543508">
                  <a:moveTo>
                    <a:pt x="31715" y="9442"/>
                  </a:moveTo>
                  <a:cubicBezTo>
                    <a:pt x="50955" y="49447"/>
                    <a:pt x="69053" y="89833"/>
                    <a:pt x="87055" y="130028"/>
                  </a:cubicBezTo>
                  <a:cubicBezTo>
                    <a:pt x="106677" y="174605"/>
                    <a:pt x="126108" y="219182"/>
                    <a:pt x="144681" y="263950"/>
                  </a:cubicBezTo>
                  <a:cubicBezTo>
                    <a:pt x="146967" y="269379"/>
                    <a:pt x="149349" y="274808"/>
                    <a:pt x="151444" y="280238"/>
                  </a:cubicBezTo>
                  <a:cubicBezTo>
                    <a:pt x="168018" y="319671"/>
                    <a:pt x="183639" y="359200"/>
                    <a:pt x="199926" y="398729"/>
                  </a:cubicBezTo>
                  <a:lnTo>
                    <a:pt x="226596" y="466356"/>
                  </a:lnTo>
                  <a:lnTo>
                    <a:pt x="231264" y="478167"/>
                  </a:lnTo>
                  <a:lnTo>
                    <a:pt x="239741" y="500075"/>
                  </a:lnTo>
                  <a:lnTo>
                    <a:pt x="245551" y="514743"/>
                  </a:lnTo>
                  <a:cubicBezTo>
                    <a:pt x="240027" y="520363"/>
                    <a:pt x="234502" y="525602"/>
                    <a:pt x="228692" y="530840"/>
                  </a:cubicBezTo>
                  <a:cubicBezTo>
                    <a:pt x="223834" y="535222"/>
                    <a:pt x="218976" y="539413"/>
                    <a:pt x="214023" y="543413"/>
                  </a:cubicBezTo>
                  <a:cubicBezTo>
                    <a:pt x="202784" y="544175"/>
                    <a:pt x="208023" y="540175"/>
                    <a:pt x="205260" y="538556"/>
                  </a:cubicBezTo>
                  <a:lnTo>
                    <a:pt x="201831" y="530174"/>
                  </a:lnTo>
                  <a:lnTo>
                    <a:pt x="198879" y="523601"/>
                  </a:lnTo>
                  <a:lnTo>
                    <a:pt x="198212" y="521887"/>
                  </a:lnTo>
                  <a:lnTo>
                    <a:pt x="194688" y="513410"/>
                  </a:lnTo>
                  <a:lnTo>
                    <a:pt x="191830" y="506552"/>
                  </a:lnTo>
                  <a:lnTo>
                    <a:pt x="188306" y="498360"/>
                  </a:lnTo>
                  <a:lnTo>
                    <a:pt x="181448" y="482168"/>
                  </a:lnTo>
                  <a:lnTo>
                    <a:pt x="180400" y="479977"/>
                  </a:lnTo>
                  <a:lnTo>
                    <a:pt x="152111" y="412730"/>
                  </a:lnTo>
                  <a:cubicBezTo>
                    <a:pt x="151349" y="410921"/>
                    <a:pt x="150587" y="408825"/>
                    <a:pt x="149730" y="406920"/>
                  </a:cubicBezTo>
                  <a:cubicBezTo>
                    <a:pt x="149253" y="405682"/>
                    <a:pt x="148777" y="404634"/>
                    <a:pt x="148301" y="403396"/>
                  </a:cubicBezTo>
                  <a:cubicBezTo>
                    <a:pt x="131251" y="361486"/>
                    <a:pt x="113630" y="319957"/>
                    <a:pt x="97342" y="277952"/>
                  </a:cubicBezTo>
                  <a:cubicBezTo>
                    <a:pt x="79245" y="232898"/>
                    <a:pt x="62100" y="187750"/>
                    <a:pt x="44955" y="142316"/>
                  </a:cubicBezTo>
                  <a:cubicBezTo>
                    <a:pt x="29905" y="101644"/>
                    <a:pt x="14760" y="60591"/>
                    <a:pt x="854" y="19348"/>
                  </a:cubicBezTo>
                  <a:cubicBezTo>
                    <a:pt x="-1718" y="11728"/>
                    <a:pt x="1711" y="4203"/>
                    <a:pt x="8569" y="2203"/>
                  </a:cubicBezTo>
                  <a:lnTo>
                    <a:pt x="14094" y="488"/>
                  </a:lnTo>
                  <a:cubicBezTo>
                    <a:pt x="20761" y="-1417"/>
                    <a:pt x="28286" y="2393"/>
                    <a:pt x="31715" y="944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716">
              <a:extLst>
                <a:ext uri="{FF2B5EF4-FFF2-40B4-BE49-F238E27FC236}">
                  <a16:creationId xmlns:a16="http://schemas.microsoft.com/office/drawing/2014/main" id="{E88306C7-1CFD-4B6D-9EB8-99F33E07524E}"/>
                </a:ext>
              </a:extLst>
            </p:cNvPr>
            <p:cNvSpPr/>
            <p:nvPr/>
          </p:nvSpPr>
          <p:spPr>
            <a:xfrm>
              <a:off x="609703" y="-752182"/>
              <a:ext cx="606592" cy="601218"/>
            </a:xfrm>
            <a:custGeom>
              <a:avLst/>
              <a:gdLst>
                <a:gd name="connsiteX0" fmla="*/ 606592 w 606592"/>
                <a:gd name="connsiteY0" fmla="*/ 571595 h 601218"/>
                <a:gd name="connsiteX1" fmla="*/ 604497 w 606592"/>
                <a:gd name="connsiteY1" fmla="*/ 596551 h 601218"/>
                <a:gd name="connsiteX2" fmla="*/ 555348 w 606592"/>
                <a:gd name="connsiteY2" fmla="*/ 601218 h 601218"/>
                <a:gd name="connsiteX3" fmla="*/ 545918 w 606592"/>
                <a:gd name="connsiteY3" fmla="*/ 592074 h 601218"/>
                <a:gd name="connsiteX4" fmla="*/ 516486 w 606592"/>
                <a:gd name="connsiteY4" fmla="*/ 563404 h 601218"/>
                <a:gd name="connsiteX5" fmla="*/ 436000 w 606592"/>
                <a:gd name="connsiteY5" fmla="*/ 484346 h 601218"/>
                <a:gd name="connsiteX6" fmla="*/ 40 w 606592"/>
                <a:gd name="connsiteY6" fmla="*/ 26194 h 601218"/>
                <a:gd name="connsiteX7" fmla="*/ 3469 w 606592"/>
                <a:gd name="connsiteY7" fmla="*/ 0 h 601218"/>
                <a:gd name="connsiteX8" fmla="*/ 512771 w 606592"/>
                <a:gd name="connsiteY8" fmla="*/ 475107 h 601218"/>
                <a:gd name="connsiteX9" fmla="*/ 529059 w 606592"/>
                <a:gd name="connsiteY9" fmla="*/ 492062 h 601218"/>
                <a:gd name="connsiteX10" fmla="*/ 584113 w 606592"/>
                <a:gd name="connsiteY10" fmla="*/ 548640 h 601218"/>
                <a:gd name="connsiteX11" fmla="*/ 596972 w 606592"/>
                <a:gd name="connsiteY11" fmla="*/ 561880 h 601218"/>
                <a:gd name="connsiteX12" fmla="*/ 601449 w 606592"/>
                <a:gd name="connsiteY12" fmla="*/ 566357 h 601218"/>
                <a:gd name="connsiteX13" fmla="*/ 603925 w 606592"/>
                <a:gd name="connsiteY13" fmla="*/ 568928 h 601218"/>
                <a:gd name="connsiteX14" fmla="*/ 606592 w 606592"/>
                <a:gd name="connsiteY14" fmla="*/ 571595 h 60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6592" h="601218">
                  <a:moveTo>
                    <a:pt x="606592" y="571595"/>
                  </a:moveTo>
                  <a:cubicBezTo>
                    <a:pt x="606497" y="586169"/>
                    <a:pt x="604497" y="596551"/>
                    <a:pt x="604497" y="596551"/>
                  </a:cubicBezTo>
                  <a:cubicBezTo>
                    <a:pt x="604497" y="596551"/>
                    <a:pt x="581827" y="599789"/>
                    <a:pt x="555348" y="601218"/>
                  </a:cubicBezTo>
                  <a:cubicBezTo>
                    <a:pt x="552395" y="598361"/>
                    <a:pt x="549157" y="595313"/>
                    <a:pt x="545918" y="592074"/>
                  </a:cubicBezTo>
                  <a:cubicBezTo>
                    <a:pt x="536965" y="583406"/>
                    <a:pt x="527154" y="573786"/>
                    <a:pt x="516486" y="563404"/>
                  </a:cubicBezTo>
                  <a:cubicBezTo>
                    <a:pt x="493150" y="540449"/>
                    <a:pt x="465622" y="513493"/>
                    <a:pt x="436000" y="484346"/>
                  </a:cubicBezTo>
                  <a:cubicBezTo>
                    <a:pt x="262073" y="313277"/>
                    <a:pt x="993" y="51435"/>
                    <a:pt x="40" y="26194"/>
                  </a:cubicBezTo>
                  <a:cubicBezTo>
                    <a:pt x="-245" y="16383"/>
                    <a:pt x="993" y="7429"/>
                    <a:pt x="3469" y="0"/>
                  </a:cubicBezTo>
                  <a:cubicBezTo>
                    <a:pt x="78431" y="88964"/>
                    <a:pt x="409330" y="474154"/>
                    <a:pt x="512771" y="475107"/>
                  </a:cubicBezTo>
                  <a:cubicBezTo>
                    <a:pt x="518200" y="480917"/>
                    <a:pt x="523630" y="486537"/>
                    <a:pt x="529059" y="492062"/>
                  </a:cubicBezTo>
                  <a:cubicBezTo>
                    <a:pt x="549538" y="513112"/>
                    <a:pt x="568111" y="532352"/>
                    <a:pt x="584113" y="548640"/>
                  </a:cubicBezTo>
                  <a:cubicBezTo>
                    <a:pt x="588590" y="553402"/>
                    <a:pt x="592876" y="557784"/>
                    <a:pt x="596972" y="561880"/>
                  </a:cubicBezTo>
                  <a:cubicBezTo>
                    <a:pt x="598496" y="563309"/>
                    <a:pt x="600020" y="565023"/>
                    <a:pt x="601449" y="566357"/>
                  </a:cubicBezTo>
                  <a:cubicBezTo>
                    <a:pt x="602306" y="567309"/>
                    <a:pt x="603163" y="568071"/>
                    <a:pt x="603925" y="568928"/>
                  </a:cubicBezTo>
                  <a:cubicBezTo>
                    <a:pt x="604878" y="569881"/>
                    <a:pt x="605830" y="570833"/>
                    <a:pt x="606592" y="571595"/>
                  </a:cubicBezTo>
                  <a:close/>
                </a:path>
              </a:pathLst>
            </a:custGeom>
            <a:solidFill>
              <a:srgbClr val="609130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717">
              <a:extLst>
                <a:ext uri="{FF2B5EF4-FFF2-40B4-BE49-F238E27FC236}">
                  <a16:creationId xmlns:a16="http://schemas.microsoft.com/office/drawing/2014/main" id="{558BAF13-454A-4B6F-B40C-252B598A318A}"/>
                </a:ext>
              </a:extLst>
            </p:cNvPr>
            <p:cNvSpPr/>
            <p:nvPr/>
          </p:nvSpPr>
          <p:spPr>
            <a:xfrm>
              <a:off x="924925" y="-405472"/>
              <a:ext cx="332994" cy="295179"/>
            </a:xfrm>
            <a:custGeom>
              <a:avLst/>
              <a:gdLst>
                <a:gd name="connsiteX0" fmla="*/ 238887 w 332994"/>
                <a:gd name="connsiteY0" fmla="*/ 0 h 295179"/>
                <a:gd name="connsiteX1" fmla="*/ 287369 w 332994"/>
                <a:gd name="connsiteY1" fmla="*/ 118491 h 295179"/>
                <a:gd name="connsiteX2" fmla="*/ 314039 w 332994"/>
                <a:gd name="connsiteY2" fmla="*/ 186119 h 295179"/>
                <a:gd name="connsiteX3" fmla="*/ 318707 w 332994"/>
                <a:gd name="connsiteY3" fmla="*/ 197929 h 295179"/>
                <a:gd name="connsiteX4" fmla="*/ 327184 w 332994"/>
                <a:gd name="connsiteY4" fmla="*/ 219837 h 295179"/>
                <a:gd name="connsiteX5" fmla="*/ 332994 w 332994"/>
                <a:gd name="connsiteY5" fmla="*/ 234506 h 295179"/>
                <a:gd name="connsiteX6" fmla="*/ 316135 w 332994"/>
                <a:gd name="connsiteY6" fmla="*/ 250603 h 295179"/>
                <a:gd name="connsiteX7" fmla="*/ 301466 w 332994"/>
                <a:gd name="connsiteY7" fmla="*/ 263176 h 295179"/>
                <a:gd name="connsiteX8" fmla="*/ 298037 w 332994"/>
                <a:gd name="connsiteY8" fmla="*/ 265843 h 295179"/>
                <a:gd name="connsiteX9" fmla="*/ 271558 w 332994"/>
                <a:gd name="connsiteY9" fmla="*/ 284988 h 295179"/>
                <a:gd name="connsiteX10" fmla="*/ 255937 w 332994"/>
                <a:gd name="connsiteY10" fmla="*/ 295180 h 295179"/>
                <a:gd name="connsiteX11" fmla="*/ 211074 w 332994"/>
                <a:gd name="connsiteY11" fmla="*/ 261556 h 295179"/>
                <a:gd name="connsiteX12" fmla="*/ 0 w 332994"/>
                <a:gd name="connsiteY12" fmla="*/ 103442 h 295179"/>
                <a:gd name="connsiteX13" fmla="*/ 186309 w 332994"/>
                <a:gd name="connsiteY13" fmla="*/ 212884 h 295179"/>
                <a:gd name="connsiteX14" fmla="*/ 201359 w 332994"/>
                <a:gd name="connsiteY14" fmla="*/ 216694 h 295179"/>
                <a:gd name="connsiteX15" fmla="*/ 252603 w 332994"/>
                <a:gd name="connsiteY15" fmla="*/ 232791 h 295179"/>
                <a:gd name="connsiteX16" fmla="*/ 265367 w 332994"/>
                <a:gd name="connsiteY16" fmla="*/ 235839 h 295179"/>
                <a:gd name="connsiteX17" fmla="*/ 279368 w 332994"/>
                <a:gd name="connsiteY17" fmla="*/ 226219 h 295179"/>
                <a:gd name="connsiteX18" fmla="*/ 281845 w 332994"/>
                <a:gd name="connsiteY18" fmla="*/ 215075 h 295179"/>
                <a:gd name="connsiteX19" fmla="*/ 282131 w 332994"/>
                <a:gd name="connsiteY19" fmla="*/ 211360 h 295179"/>
                <a:gd name="connsiteX20" fmla="*/ 234601 w 332994"/>
                <a:gd name="connsiteY20" fmla="*/ 5048 h 295179"/>
                <a:gd name="connsiteX21" fmla="*/ 238887 w 332994"/>
                <a:gd name="connsiteY21" fmla="*/ 0 h 29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2994" h="295179">
                  <a:moveTo>
                    <a:pt x="238887" y="0"/>
                  </a:moveTo>
                  <a:cubicBezTo>
                    <a:pt x="255461" y="39433"/>
                    <a:pt x="271082" y="78962"/>
                    <a:pt x="287369" y="118491"/>
                  </a:cubicBezTo>
                  <a:lnTo>
                    <a:pt x="314039" y="186119"/>
                  </a:lnTo>
                  <a:lnTo>
                    <a:pt x="318707" y="197929"/>
                  </a:lnTo>
                  <a:lnTo>
                    <a:pt x="327184" y="219837"/>
                  </a:lnTo>
                  <a:lnTo>
                    <a:pt x="332994" y="234506"/>
                  </a:lnTo>
                  <a:cubicBezTo>
                    <a:pt x="327470" y="240125"/>
                    <a:pt x="321945" y="245364"/>
                    <a:pt x="316135" y="250603"/>
                  </a:cubicBezTo>
                  <a:cubicBezTo>
                    <a:pt x="311277" y="254984"/>
                    <a:pt x="306419" y="259175"/>
                    <a:pt x="301466" y="263176"/>
                  </a:cubicBezTo>
                  <a:cubicBezTo>
                    <a:pt x="300228" y="264033"/>
                    <a:pt x="299180" y="264986"/>
                    <a:pt x="298037" y="265843"/>
                  </a:cubicBezTo>
                  <a:cubicBezTo>
                    <a:pt x="289655" y="272701"/>
                    <a:pt x="280797" y="279083"/>
                    <a:pt x="271558" y="284988"/>
                  </a:cubicBezTo>
                  <a:cubicBezTo>
                    <a:pt x="266605" y="288608"/>
                    <a:pt x="261271" y="292037"/>
                    <a:pt x="255937" y="295180"/>
                  </a:cubicBezTo>
                  <a:lnTo>
                    <a:pt x="211074" y="261556"/>
                  </a:lnTo>
                  <a:lnTo>
                    <a:pt x="0" y="103442"/>
                  </a:lnTo>
                  <a:cubicBezTo>
                    <a:pt x="89535" y="162592"/>
                    <a:pt x="162782" y="207359"/>
                    <a:pt x="186309" y="212884"/>
                  </a:cubicBezTo>
                  <a:cubicBezTo>
                    <a:pt x="191643" y="214122"/>
                    <a:pt x="196691" y="215456"/>
                    <a:pt x="201359" y="216694"/>
                  </a:cubicBezTo>
                  <a:cubicBezTo>
                    <a:pt x="224599" y="222790"/>
                    <a:pt x="240887" y="229171"/>
                    <a:pt x="252603" y="232791"/>
                  </a:cubicBezTo>
                  <a:cubicBezTo>
                    <a:pt x="257747" y="234506"/>
                    <a:pt x="261842" y="235553"/>
                    <a:pt x="265367" y="235839"/>
                  </a:cubicBezTo>
                  <a:cubicBezTo>
                    <a:pt x="272701" y="236601"/>
                    <a:pt x="276701" y="234029"/>
                    <a:pt x="279368" y="226219"/>
                  </a:cubicBezTo>
                  <a:cubicBezTo>
                    <a:pt x="280416" y="223361"/>
                    <a:pt x="281178" y="219646"/>
                    <a:pt x="281845" y="215075"/>
                  </a:cubicBezTo>
                  <a:cubicBezTo>
                    <a:pt x="282035" y="213931"/>
                    <a:pt x="282131" y="212789"/>
                    <a:pt x="282131" y="211360"/>
                  </a:cubicBezTo>
                  <a:cubicBezTo>
                    <a:pt x="283369" y="168116"/>
                    <a:pt x="217265" y="26765"/>
                    <a:pt x="234601" y="5048"/>
                  </a:cubicBezTo>
                  <a:cubicBezTo>
                    <a:pt x="235839" y="3334"/>
                    <a:pt x="237458" y="1619"/>
                    <a:pt x="238887" y="0"/>
                  </a:cubicBezTo>
                  <a:close/>
                </a:path>
              </a:pathLst>
            </a:custGeom>
            <a:solidFill>
              <a:srgbClr val="3361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718">
              <a:extLst>
                <a:ext uri="{FF2B5EF4-FFF2-40B4-BE49-F238E27FC236}">
                  <a16:creationId xmlns:a16="http://schemas.microsoft.com/office/drawing/2014/main" id="{FDE42A50-E4B3-4791-AAB2-42E9A2BA9A6B}"/>
                </a:ext>
              </a:extLst>
            </p:cNvPr>
            <p:cNvSpPr/>
            <p:nvPr/>
          </p:nvSpPr>
          <p:spPr>
            <a:xfrm>
              <a:off x="1081897" y="208508"/>
              <a:ext cx="1283800" cy="1279866"/>
            </a:xfrm>
            <a:custGeom>
              <a:avLst/>
              <a:gdLst>
                <a:gd name="connsiteX0" fmla="*/ 886301 w 1283800"/>
                <a:gd name="connsiteY0" fmla="*/ 403193 h 1279866"/>
                <a:gd name="connsiteX1" fmla="*/ 1000982 w 1283800"/>
                <a:gd name="connsiteY1" fmla="*/ 628459 h 1279866"/>
                <a:gd name="connsiteX2" fmla="*/ 1283780 w 1283800"/>
                <a:gd name="connsiteY2" fmla="*/ 1278446 h 1279866"/>
                <a:gd name="connsiteX3" fmla="*/ 861155 w 1283800"/>
                <a:gd name="connsiteY3" fmla="*/ 873347 h 1279866"/>
                <a:gd name="connsiteX4" fmla="*/ 502825 w 1283800"/>
                <a:gd name="connsiteY4" fmla="*/ 556165 h 1279866"/>
                <a:gd name="connsiteX5" fmla="*/ 377476 w 1283800"/>
                <a:gd name="connsiteY5" fmla="*/ 409289 h 1279866"/>
                <a:gd name="connsiteX6" fmla="*/ 0 w 1283800"/>
                <a:gd name="connsiteY6" fmla="*/ 0 h 1279866"/>
                <a:gd name="connsiteX7" fmla="*/ 517684 w 1283800"/>
                <a:gd name="connsiteY7" fmla="*/ 515398 h 1279866"/>
                <a:gd name="connsiteX8" fmla="*/ 1147667 w 1283800"/>
                <a:gd name="connsiteY8" fmla="*/ 1073753 h 1279866"/>
                <a:gd name="connsiteX9" fmla="*/ 886301 w 1283800"/>
                <a:gd name="connsiteY9" fmla="*/ 403193 h 12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3800" h="1279866">
                  <a:moveTo>
                    <a:pt x="886301" y="403193"/>
                  </a:moveTo>
                  <a:cubicBezTo>
                    <a:pt x="930593" y="492824"/>
                    <a:pt x="978122" y="595694"/>
                    <a:pt x="1000982" y="628459"/>
                  </a:cubicBezTo>
                  <a:cubicBezTo>
                    <a:pt x="1033272" y="674656"/>
                    <a:pt x="1286447" y="1253871"/>
                    <a:pt x="1283780" y="1278446"/>
                  </a:cubicBezTo>
                  <a:cubicBezTo>
                    <a:pt x="1281113" y="1303306"/>
                    <a:pt x="1000506" y="995267"/>
                    <a:pt x="861155" y="873347"/>
                  </a:cubicBezTo>
                  <a:cubicBezTo>
                    <a:pt x="721709" y="751332"/>
                    <a:pt x="557879" y="630936"/>
                    <a:pt x="502825" y="556165"/>
                  </a:cubicBezTo>
                  <a:cubicBezTo>
                    <a:pt x="447675" y="481394"/>
                    <a:pt x="439579" y="457581"/>
                    <a:pt x="377476" y="409289"/>
                  </a:cubicBezTo>
                  <a:cubicBezTo>
                    <a:pt x="331470" y="373856"/>
                    <a:pt x="116110" y="160020"/>
                    <a:pt x="0" y="0"/>
                  </a:cubicBezTo>
                  <a:cubicBezTo>
                    <a:pt x="187833" y="169831"/>
                    <a:pt x="452914" y="417100"/>
                    <a:pt x="517684" y="515398"/>
                  </a:cubicBezTo>
                  <a:cubicBezTo>
                    <a:pt x="620363" y="671513"/>
                    <a:pt x="1173004" y="1170337"/>
                    <a:pt x="1147667" y="1073753"/>
                  </a:cubicBezTo>
                  <a:cubicBezTo>
                    <a:pt x="1127570" y="997172"/>
                    <a:pt x="952691" y="582644"/>
                    <a:pt x="886301" y="403193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719">
              <a:extLst>
                <a:ext uri="{FF2B5EF4-FFF2-40B4-BE49-F238E27FC236}">
                  <a16:creationId xmlns:a16="http://schemas.microsoft.com/office/drawing/2014/main" id="{8A09F71B-2F14-4102-A754-2E4DC014F495}"/>
                </a:ext>
              </a:extLst>
            </p:cNvPr>
            <p:cNvSpPr/>
            <p:nvPr/>
          </p:nvSpPr>
          <p:spPr>
            <a:xfrm>
              <a:off x="1650857" y="346129"/>
              <a:ext cx="180179" cy="170323"/>
            </a:xfrm>
            <a:custGeom>
              <a:avLst/>
              <a:gdLst>
                <a:gd name="connsiteX0" fmla="*/ 151987 w 180179"/>
                <a:gd name="connsiteY0" fmla="*/ 7445 h 170323"/>
                <a:gd name="connsiteX1" fmla="*/ 63405 w 180179"/>
                <a:gd name="connsiteY1" fmla="*/ 84026 h 170323"/>
                <a:gd name="connsiteX2" fmla="*/ 1111 w 180179"/>
                <a:gd name="connsiteY2" fmla="*/ 147749 h 170323"/>
                <a:gd name="connsiteX3" fmla="*/ 16923 w 180179"/>
                <a:gd name="connsiteY3" fmla="*/ 170323 h 170323"/>
                <a:gd name="connsiteX4" fmla="*/ 164275 w 180179"/>
                <a:gd name="connsiteY4" fmla="*/ 57261 h 170323"/>
                <a:gd name="connsiteX5" fmla="*/ 179419 w 180179"/>
                <a:gd name="connsiteY5" fmla="*/ 22018 h 170323"/>
                <a:gd name="connsiteX6" fmla="*/ 151987 w 180179"/>
                <a:gd name="connsiteY6" fmla="*/ 7445 h 170323"/>
                <a:gd name="connsiteX7" fmla="*/ 107125 w 180179"/>
                <a:gd name="connsiteY7" fmla="*/ 89837 h 170323"/>
                <a:gd name="connsiteX8" fmla="*/ 117126 w 180179"/>
                <a:gd name="connsiteY8" fmla="*/ 82121 h 170323"/>
                <a:gd name="connsiteX9" fmla="*/ 104934 w 180179"/>
                <a:gd name="connsiteY9" fmla="*/ 98980 h 170323"/>
                <a:gd name="connsiteX10" fmla="*/ 53213 w 180179"/>
                <a:gd name="connsiteY10" fmla="*/ 130604 h 170323"/>
                <a:gd name="connsiteX11" fmla="*/ 52642 w 180179"/>
                <a:gd name="connsiteY11" fmla="*/ 130699 h 170323"/>
                <a:gd name="connsiteX12" fmla="*/ 107125 w 180179"/>
                <a:gd name="connsiteY12" fmla="*/ 89837 h 1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79" h="170323">
                  <a:moveTo>
                    <a:pt x="151987" y="7445"/>
                  </a:moveTo>
                  <a:cubicBezTo>
                    <a:pt x="134652" y="39735"/>
                    <a:pt x="91885" y="62404"/>
                    <a:pt x="63405" y="84026"/>
                  </a:cubicBezTo>
                  <a:cubicBezTo>
                    <a:pt x="39783" y="101933"/>
                    <a:pt x="13875" y="119078"/>
                    <a:pt x="1111" y="147749"/>
                  </a:cubicBezTo>
                  <a:cubicBezTo>
                    <a:pt x="-3365" y="157845"/>
                    <a:pt x="6445" y="170418"/>
                    <a:pt x="16923" y="170323"/>
                  </a:cubicBezTo>
                  <a:cubicBezTo>
                    <a:pt x="64548" y="170037"/>
                    <a:pt x="158179" y="119269"/>
                    <a:pt x="164275" y="57261"/>
                  </a:cubicBezTo>
                  <a:cubicBezTo>
                    <a:pt x="170466" y="46879"/>
                    <a:pt x="175419" y="35449"/>
                    <a:pt x="179419" y="22018"/>
                  </a:cubicBezTo>
                  <a:cubicBezTo>
                    <a:pt x="184753" y="3730"/>
                    <a:pt x="160560" y="-8652"/>
                    <a:pt x="151987" y="7445"/>
                  </a:cubicBezTo>
                  <a:close/>
                  <a:moveTo>
                    <a:pt x="107125" y="89837"/>
                  </a:moveTo>
                  <a:cubicBezTo>
                    <a:pt x="110363" y="87170"/>
                    <a:pt x="113697" y="84693"/>
                    <a:pt x="117126" y="82121"/>
                  </a:cubicBezTo>
                  <a:cubicBezTo>
                    <a:pt x="113411" y="88122"/>
                    <a:pt x="109315" y="93742"/>
                    <a:pt x="104934" y="98980"/>
                  </a:cubicBezTo>
                  <a:cubicBezTo>
                    <a:pt x="89503" y="112506"/>
                    <a:pt x="71215" y="123555"/>
                    <a:pt x="53213" y="130604"/>
                  </a:cubicBezTo>
                  <a:cubicBezTo>
                    <a:pt x="53023" y="130604"/>
                    <a:pt x="52832" y="130699"/>
                    <a:pt x="52642" y="130699"/>
                  </a:cubicBezTo>
                  <a:cubicBezTo>
                    <a:pt x="69787" y="115363"/>
                    <a:pt x="90932" y="102886"/>
                    <a:pt x="107125" y="8983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720">
              <a:extLst>
                <a:ext uri="{FF2B5EF4-FFF2-40B4-BE49-F238E27FC236}">
                  <a16:creationId xmlns:a16="http://schemas.microsoft.com/office/drawing/2014/main" id="{6DF28892-D4E8-439D-96E3-79BCBB4D4296}"/>
                </a:ext>
              </a:extLst>
            </p:cNvPr>
            <p:cNvSpPr/>
            <p:nvPr/>
          </p:nvSpPr>
          <p:spPr>
            <a:xfrm>
              <a:off x="1131582" y="-72108"/>
              <a:ext cx="379647" cy="291553"/>
            </a:xfrm>
            <a:custGeom>
              <a:avLst/>
              <a:gdLst>
                <a:gd name="connsiteX0" fmla="*/ 355794 w 379647"/>
                <a:gd name="connsiteY0" fmla="*/ 1534 h 291553"/>
                <a:gd name="connsiteX1" fmla="*/ 274927 w 379647"/>
                <a:gd name="connsiteY1" fmla="*/ 74877 h 291553"/>
                <a:gd name="connsiteX2" fmla="*/ 215110 w 379647"/>
                <a:gd name="connsiteY2" fmla="*/ 121168 h 291553"/>
                <a:gd name="connsiteX3" fmla="*/ 204728 w 379647"/>
                <a:gd name="connsiteY3" fmla="*/ 115358 h 291553"/>
                <a:gd name="connsiteX4" fmla="*/ 8989 w 379647"/>
                <a:gd name="connsiteY4" fmla="*/ 244041 h 291553"/>
                <a:gd name="connsiteX5" fmla="*/ 3655 w 379647"/>
                <a:gd name="connsiteY5" fmla="*/ 247946 h 291553"/>
                <a:gd name="connsiteX6" fmla="*/ 36 w 379647"/>
                <a:gd name="connsiteY6" fmla="*/ 249756 h 291553"/>
                <a:gd name="connsiteX7" fmla="*/ 321 w 379647"/>
                <a:gd name="connsiteY7" fmla="*/ 253947 h 291553"/>
                <a:gd name="connsiteX8" fmla="*/ 226 w 379647"/>
                <a:gd name="connsiteY8" fmla="*/ 259090 h 291553"/>
                <a:gd name="connsiteX9" fmla="*/ 133195 w 379647"/>
                <a:gd name="connsiteY9" fmla="*/ 252232 h 291553"/>
                <a:gd name="connsiteX10" fmla="*/ 259021 w 379647"/>
                <a:gd name="connsiteY10" fmla="*/ 151648 h 291553"/>
                <a:gd name="connsiteX11" fmla="*/ 376750 w 379647"/>
                <a:gd name="connsiteY11" fmla="*/ 25252 h 291553"/>
                <a:gd name="connsiteX12" fmla="*/ 355794 w 379647"/>
                <a:gd name="connsiteY12" fmla="*/ 1534 h 291553"/>
                <a:gd name="connsiteX13" fmla="*/ 86523 w 379647"/>
                <a:gd name="connsiteY13" fmla="*/ 240707 h 291553"/>
                <a:gd name="connsiteX14" fmla="*/ 74140 w 379647"/>
                <a:gd name="connsiteY14" fmla="*/ 246517 h 291553"/>
                <a:gd name="connsiteX15" fmla="*/ 98810 w 379647"/>
                <a:gd name="connsiteY15" fmla="*/ 231468 h 291553"/>
                <a:gd name="connsiteX16" fmla="*/ 115002 w 379647"/>
                <a:gd name="connsiteY16" fmla="*/ 222895 h 291553"/>
                <a:gd name="connsiteX17" fmla="*/ 172914 w 379647"/>
                <a:gd name="connsiteY17" fmla="*/ 187081 h 291553"/>
                <a:gd name="connsiteX18" fmla="*/ 86523 w 379647"/>
                <a:gd name="connsiteY18" fmla="*/ 240707 h 29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9647" h="291553">
                  <a:moveTo>
                    <a:pt x="355794" y="1534"/>
                  </a:moveTo>
                  <a:cubicBezTo>
                    <a:pt x="322552" y="17917"/>
                    <a:pt x="302264" y="50874"/>
                    <a:pt x="274927" y="74877"/>
                  </a:cubicBezTo>
                  <a:cubicBezTo>
                    <a:pt x="255973" y="91546"/>
                    <a:pt x="235684" y="106595"/>
                    <a:pt x="215110" y="121168"/>
                  </a:cubicBezTo>
                  <a:cubicBezTo>
                    <a:pt x="213396" y="116787"/>
                    <a:pt x="209014" y="113263"/>
                    <a:pt x="204728" y="115358"/>
                  </a:cubicBezTo>
                  <a:cubicBezTo>
                    <a:pt x="133862" y="149648"/>
                    <a:pt x="82332" y="212132"/>
                    <a:pt x="8989" y="244041"/>
                  </a:cubicBezTo>
                  <a:cubicBezTo>
                    <a:pt x="6989" y="244898"/>
                    <a:pt x="5179" y="246327"/>
                    <a:pt x="3655" y="247946"/>
                  </a:cubicBezTo>
                  <a:cubicBezTo>
                    <a:pt x="2131" y="247279"/>
                    <a:pt x="226" y="247756"/>
                    <a:pt x="36" y="249756"/>
                  </a:cubicBezTo>
                  <a:cubicBezTo>
                    <a:pt x="-60" y="251375"/>
                    <a:pt x="36" y="252709"/>
                    <a:pt x="321" y="253947"/>
                  </a:cubicBezTo>
                  <a:cubicBezTo>
                    <a:pt x="-60" y="255566"/>
                    <a:pt x="-60" y="257281"/>
                    <a:pt x="226" y="259090"/>
                  </a:cubicBezTo>
                  <a:cubicBezTo>
                    <a:pt x="12990" y="328718"/>
                    <a:pt x="107097" y="266901"/>
                    <a:pt x="133195" y="252232"/>
                  </a:cubicBezTo>
                  <a:cubicBezTo>
                    <a:pt x="180820" y="225562"/>
                    <a:pt x="220158" y="189653"/>
                    <a:pt x="259021" y="151648"/>
                  </a:cubicBezTo>
                  <a:cubicBezTo>
                    <a:pt x="300264" y="111262"/>
                    <a:pt x="343031" y="73162"/>
                    <a:pt x="376750" y="25252"/>
                  </a:cubicBezTo>
                  <a:cubicBezTo>
                    <a:pt x="386560" y="11250"/>
                    <a:pt x="369415" y="-5133"/>
                    <a:pt x="355794" y="1534"/>
                  </a:cubicBezTo>
                  <a:close/>
                  <a:moveTo>
                    <a:pt x="86523" y="240707"/>
                  </a:moveTo>
                  <a:cubicBezTo>
                    <a:pt x="84999" y="241469"/>
                    <a:pt x="80236" y="243755"/>
                    <a:pt x="74140" y="246517"/>
                  </a:cubicBezTo>
                  <a:cubicBezTo>
                    <a:pt x="82427" y="241755"/>
                    <a:pt x="90714" y="236707"/>
                    <a:pt x="98810" y="231468"/>
                  </a:cubicBezTo>
                  <a:cubicBezTo>
                    <a:pt x="107859" y="226896"/>
                    <a:pt x="114050" y="223467"/>
                    <a:pt x="115002" y="222895"/>
                  </a:cubicBezTo>
                  <a:cubicBezTo>
                    <a:pt x="134338" y="211275"/>
                    <a:pt x="153674" y="199273"/>
                    <a:pt x="172914" y="187081"/>
                  </a:cubicBezTo>
                  <a:cubicBezTo>
                    <a:pt x="145959" y="207941"/>
                    <a:pt x="117098" y="225467"/>
                    <a:pt x="86523" y="24070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721">
              <a:extLst>
                <a:ext uri="{FF2B5EF4-FFF2-40B4-BE49-F238E27FC236}">
                  <a16:creationId xmlns:a16="http://schemas.microsoft.com/office/drawing/2014/main" id="{399722DA-B9FD-43EE-A98D-6FE332CD5489}"/>
                </a:ext>
              </a:extLst>
            </p:cNvPr>
            <p:cNvSpPr/>
            <p:nvPr/>
          </p:nvSpPr>
          <p:spPr>
            <a:xfrm>
              <a:off x="1892177" y="830815"/>
              <a:ext cx="155713" cy="153490"/>
            </a:xfrm>
            <a:custGeom>
              <a:avLst/>
              <a:gdLst>
                <a:gd name="connsiteX0" fmla="*/ 127361 w 155713"/>
                <a:gd name="connsiteY0" fmla="*/ 2628 h 153490"/>
                <a:gd name="connsiteX1" fmla="*/ 118979 w 155713"/>
                <a:gd name="connsiteY1" fmla="*/ 9581 h 153490"/>
                <a:gd name="connsiteX2" fmla="*/ 112217 w 155713"/>
                <a:gd name="connsiteY2" fmla="*/ 15773 h 153490"/>
                <a:gd name="connsiteX3" fmla="*/ 12871 w 155713"/>
                <a:gd name="connsiteY3" fmla="*/ 91973 h 153490"/>
                <a:gd name="connsiteX4" fmla="*/ 488 w 155713"/>
                <a:gd name="connsiteY4" fmla="*/ 103689 h 153490"/>
                <a:gd name="connsiteX5" fmla="*/ 113550 w 155713"/>
                <a:gd name="connsiteY5" fmla="*/ 132264 h 153490"/>
                <a:gd name="connsiteX6" fmla="*/ 149840 w 155713"/>
                <a:gd name="connsiteY6" fmla="*/ 22726 h 153490"/>
                <a:gd name="connsiteX7" fmla="*/ 127361 w 155713"/>
                <a:gd name="connsiteY7" fmla="*/ 2628 h 153490"/>
                <a:gd name="connsiteX8" fmla="*/ 94881 w 155713"/>
                <a:gd name="connsiteY8" fmla="*/ 106070 h 153490"/>
                <a:gd name="connsiteX9" fmla="*/ 38493 w 155713"/>
                <a:gd name="connsiteY9" fmla="*/ 122739 h 153490"/>
                <a:gd name="connsiteX10" fmla="*/ 60972 w 155713"/>
                <a:gd name="connsiteY10" fmla="*/ 116547 h 153490"/>
                <a:gd name="connsiteX11" fmla="*/ 103358 w 155713"/>
                <a:gd name="connsiteY11" fmla="*/ 93592 h 153490"/>
                <a:gd name="connsiteX12" fmla="*/ 94881 w 155713"/>
                <a:gd name="connsiteY12" fmla="*/ 106070 h 15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713" h="153490">
                  <a:moveTo>
                    <a:pt x="127361" y="2628"/>
                  </a:moveTo>
                  <a:cubicBezTo>
                    <a:pt x="124504" y="4819"/>
                    <a:pt x="121742" y="7105"/>
                    <a:pt x="118979" y="9581"/>
                  </a:cubicBezTo>
                  <a:cubicBezTo>
                    <a:pt x="116027" y="10725"/>
                    <a:pt x="113550" y="12820"/>
                    <a:pt x="112217" y="15773"/>
                  </a:cubicBezTo>
                  <a:cubicBezTo>
                    <a:pt x="81641" y="45396"/>
                    <a:pt x="57829" y="85019"/>
                    <a:pt x="12871" y="91973"/>
                  </a:cubicBezTo>
                  <a:cubicBezTo>
                    <a:pt x="6489" y="93021"/>
                    <a:pt x="1346" y="96450"/>
                    <a:pt x="488" y="103689"/>
                  </a:cubicBezTo>
                  <a:cubicBezTo>
                    <a:pt x="-7513" y="172554"/>
                    <a:pt x="85070" y="157600"/>
                    <a:pt x="113550" y="132264"/>
                  </a:cubicBezTo>
                  <a:cubicBezTo>
                    <a:pt x="131743" y="116166"/>
                    <a:pt x="170414" y="52635"/>
                    <a:pt x="149840" y="22726"/>
                  </a:cubicBezTo>
                  <a:cubicBezTo>
                    <a:pt x="153936" y="10534"/>
                    <a:pt x="139363" y="-6611"/>
                    <a:pt x="127361" y="2628"/>
                  </a:cubicBezTo>
                  <a:close/>
                  <a:moveTo>
                    <a:pt x="94881" y="106070"/>
                  </a:moveTo>
                  <a:cubicBezTo>
                    <a:pt x="87356" y="113214"/>
                    <a:pt x="54590" y="126263"/>
                    <a:pt x="38493" y="122739"/>
                  </a:cubicBezTo>
                  <a:cubicBezTo>
                    <a:pt x="46970" y="121691"/>
                    <a:pt x="55543" y="118929"/>
                    <a:pt x="60972" y="116547"/>
                  </a:cubicBezTo>
                  <a:cubicBezTo>
                    <a:pt x="76212" y="109880"/>
                    <a:pt x="90881" y="102736"/>
                    <a:pt x="103358" y="93592"/>
                  </a:cubicBezTo>
                  <a:cubicBezTo>
                    <a:pt x="99644" y="99879"/>
                    <a:pt x="96405" y="104546"/>
                    <a:pt x="94881" y="106070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722">
              <a:extLst>
                <a:ext uri="{FF2B5EF4-FFF2-40B4-BE49-F238E27FC236}">
                  <a16:creationId xmlns:a16="http://schemas.microsoft.com/office/drawing/2014/main" id="{A249CE70-A485-498A-A334-5456B3DAA83F}"/>
                </a:ext>
              </a:extLst>
            </p:cNvPr>
            <p:cNvSpPr/>
            <p:nvPr/>
          </p:nvSpPr>
          <p:spPr>
            <a:xfrm>
              <a:off x="1305735" y="194881"/>
              <a:ext cx="143324" cy="124715"/>
            </a:xfrm>
            <a:custGeom>
              <a:avLst/>
              <a:gdLst>
                <a:gd name="connsiteX0" fmla="*/ 115062 w 143324"/>
                <a:gd name="connsiteY0" fmla="*/ 6864 h 124715"/>
                <a:gd name="connsiteX1" fmla="*/ 100679 w 143324"/>
                <a:gd name="connsiteY1" fmla="*/ 32582 h 124715"/>
                <a:gd name="connsiteX2" fmla="*/ 46101 w 143324"/>
                <a:gd name="connsiteY2" fmla="*/ 74492 h 124715"/>
                <a:gd name="connsiteX3" fmla="*/ 43148 w 143324"/>
                <a:gd name="connsiteY3" fmla="*/ 92685 h 124715"/>
                <a:gd name="connsiteX4" fmla="*/ 0 w 143324"/>
                <a:gd name="connsiteY4" fmla="*/ 118783 h 124715"/>
                <a:gd name="connsiteX5" fmla="*/ 95 w 143324"/>
                <a:gd name="connsiteY5" fmla="*/ 118974 h 124715"/>
                <a:gd name="connsiteX6" fmla="*/ 111443 w 143324"/>
                <a:gd name="connsiteY6" fmla="*/ 67443 h 124715"/>
                <a:gd name="connsiteX7" fmla="*/ 141065 w 143324"/>
                <a:gd name="connsiteY7" fmla="*/ 22866 h 124715"/>
                <a:gd name="connsiteX8" fmla="*/ 142018 w 143324"/>
                <a:gd name="connsiteY8" fmla="*/ 21247 h 124715"/>
                <a:gd name="connsiteX9" fmla="*/ 141732 w 143324"/>
                <a:gd name="connsiteY9" fmla="*/ 21057 h 124715"/>
                <a:gd name="connsiteX10" fmla="*/ 142875 w 143324"/>
                <a:gd name="connsiteY10" fmla="*/ 17628 h 124715"/>
                <a:gd name="connsiteX11" fmla="*/ 115062 w 143324"/>
                <a:gd name="connsiteY11" fmla="*/ 6864 h 12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24" h="124715">
                  <a:moveTo>
                    <a:pt x="115062" y="6864"/>
                  </a:moveTo>
                  <a:cubicBezTo>
                    <a:pt x="110585" y="15437"/>
                    <a:pt x="105823" y="24105"/>
                    <a:pt x="100679" y="32582"/>
                  </a:cubicBezTo>
                  <a:cubicBezTo>
                    <a:pt x="85535" y="49917"/>
                    <a:pt x="62865" y="62395"/>
                    <a:pt x="46101" y="74492"/>
                  </a:cubicBezTo>
                  <a:cubicBezTo>
                    <a:pt x="40386" y="78588"/>
                    <a:pt x="40291" y="86398"/>
                    <a:pt x="43148" y="92685"/>
                  </a:cubicBezTo>
                  <a:cubicBezTo>
                    <a:pt x="27813" y="100305"/>
                    <a:pt x="11144" y="105543"/>
                    <a:pt x="0" y="118783"/>
                  </a:cubicBezTo>
                  <a:cubicBezTo>
                    <a:pt x="0" y="118878"/>
                    <a:pt x="0" y="118974"/>
                    <a:pt x="95" y="118974"/>
                  </a:cubicBezTo>
                  <a:cubicBezTo>
                    <a:pt x="41053" y="138690"/>
                    <a:pt x="82391" y="104210"/>
                    <a:pt x="111443" y="67443"/>
                  </a:cubicBezTo>
                  <a:cubicBezTo>
                    <a:pt x="124968" y="54489"/>
                    <a:pt x="135922" y="39249"/>
                    <a:pt x="141065" y="22866"/>
                  </a:cubicBezTo>
                  <a:cubicBezTo>
                    <a:pt x="141351" y="22295"/>
                    <a:pt x="141732" y="21723"/>
                    <a:pt x="142018" y="21247"/>
                  </a:cubicBezTo>
                  <a:lnTo>
                    <a:pt x="141732" y="21057"/>
                  </a:lnTo>
                  <a:cubicBezTo>
                    <a:pt x="142113" y="19914"/>
                    <a:pt x="142685" y="18771"/>
                    <a:pt x="142875" y="17628"/>
                  </a:cubicBezTo>
                  <a:cubicBezTo>
                    <a:pt x="146971" y="292"/>
                    <a:pt x="121920" y="-6090"/>
                    <a:pt x="115062" y="6864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47" name="Graphic 707">
              <a:extLst>
                <a:ext uri="{FF2B5EF4-FFF2-40B4-BE49-F238E27FC236}">
                  <a16:creationId xmlns:a16="http://schemas.microsoft.com/office/drawing/2014/main" id="{751CF23C-0807-4E84-AB40-5792E880D61E}"/>
                </a:ext>
              </a:extLst>
            </p:cNvPr>
            <p:cNvGrpSpPr/>
            <p:nvPr/>
          </p:nvGrpSpPr>
          <p:grpSpPr>
            <a:xfrm>
              <a:off x="1125807" y="-72097"/>
              <a:ext cx="1157723" cy="1429190"/>
              <a:chOff x="1125807" y="-72097"/>
              <a:chExt cx="1157723" cy="1429190"/>
            </a:xfrm>
            <a:solidFill>
              <a:srgbClr val="EDB045"/>
            </a:solidFill>
          </p:grpSpPr>
          <p:sp>
            <p:nvSpPr>
              <p:cNvPr id="148" name="Freeform: Shape 724">
                <a:extLst>
                  <a:ext uri="{FF2B5EF4-FFF2-40B4-BE49-F238E27FC236}">
                    <a16:creationId xmlns:a16="http://schemas.microsoft.com/office/drawing/2014/main" id="{9F01CCBB-AE83-4C50-ACA5-B995EB256227}"/>
                  </a:ext>
                </a:extLst>
              </p:cNvPr>
              <p:cNvSpPr/>
              <p:nvPr/>
            </p:nvSpPr>
            <p:spPr>
              <a:xfrm>
                <a:off x="1125807" y="-72097"/>
                <a:ext cx="397097" cy="255270"/>
              </a:xfrm>
              <a:custGeom>
                <a:avLst/>
                <a:gdLst>
                  <a:gd name="connsiteX0" fmla="*/ 0 w 397097"/>
                  <a:gd name="connsiteY0" fmla="*/ 255270 h 255270"/>
                  <a:gd name="connsiteX1" fmla="*/ 88202 w 397097"/>
                  <a:gd name="connsiteY1" fmla="*/ 175450 h 255270"/>
                  <a:gd name="connsiteX2" fmla="*/ 183547 w 397097"/>
                  <a:gd name="connsiteY2" fmla="*/ 105061 h 255270"/>
                  <a:gd name="connsiteX3" fmla="*/ 286417 w 397097"/>
                  <a:gd name="connsiteY3" fmla="*/ 45339 h 255270"/>
                  <a:gd name="connsiteX4" fmla="*/ 397097 w 397097"/>
                  <a:gd name="connsiteY4" fmla="*/ 0 h 255270"/>
                  <a:gd name="connsiteX5" fmla="*/ 299466 w 397097"/>
                  <a:gd name="connsiteY5" fmla="*/ 66770 h 255270"/>
                  <a:gd name="connsiteX6" fmla="*/ 201549 w 397097"/>
                  <a:gd name="connsiteY6" fmla="*/ 131636 h 255270"/>
                  <a:gd name="connsiteX7" fmla="*/ 102679 w 397097"/>
                  <a:gd name="connsiteY7" fmla="*/ 195739 h 255270"/>
                  <a:gd name="connsiteX8" fmla="*/ 0 w 397097"/>
                  <a:gd name="connsiteY8" fmla="*/ 255270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097" h="255270">
                    <a:moveTo>
                      <a:pt x="0" y="255270"/>
                    </a:moveTo>
                    <a:cubicBezTo>
                      <a:pt x="27623" y="226409"/>
                      <a:pt x="57531" y="200311"/>
                      <a:pt x="88202" y="175450"/>
                    </a:cubicBezTo>
                    <a:cubicBezTo>
                      <a:pt x="118777" y="150400"/>
                      <a:pt x="150781" y="127254"/>
                      <a:pt x="183547" y="105061"/>
                    </a:cubicBezTo>
                    <a:cubicBezTo>
                      <a:pt x="216598" y="83248"/>
                      <a:pt x="250889" y="63056"/>
                      <a:pt x="286417" y="45339"/>
                    </a:cubicBezTo>
                    <a:cubicBezTo>
                      <a:pt x="321850" y="27527"/>
                      <a:pt x="358426" y="11430"/>
                      <a:pt x="397097" y="0"/>
                    </a:cubicBezTo>
                    <a:cubicBezTo>
                      <a:pt x="364808" y="23241"/>
                      <a:pt x="332232" y="45148"/>
                      <a:pt x="299466" y="66770"/>
                    </a:cubicBezTo>
                    <a:cubicBezTo>
                      <a:pt x="266795" y="88678"/>
                      <a:pt x="233839" y="109633"/>
                      <a:pt x="201549" y="131636"/>
                    </a:cubicBezTo>
                    <a:cubicBezTo>
                      <a:pt x="168783" y="153067"/>
                      <a:pt x="136208" y="175069"/>
                      <a:pt x="102679" y="195739"/>
                    </a:cubicBezTo>
                    <a:cubicBezTo>
                      <a:pt x="69342" y="216789"/>
                      <a:pt x="35528" y="237077"/>
                      <a:pt x="0" y="25527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9" name="Freeform: Shape 725">
                <a:extLst>
                  <a:ext uri="{FF2B5EF4-FFF2-40B4-BE49-F238E27FC236}">
                    <a16:creationId xmlns:a16="http://schemas.microsoft.com/office/drawing/2014/main" id="{E41EFB2F-41B6-4EA6-8095-8503834C1465}"/>
                  </a:ext>
                </a:extLst>
              </p:cNvPr>
              <p:cNvSpPr/>
              <p:nvPr/>
            </p:nvSpPr>
            <p:spPr>
              <a:xfrm>
                <a:off x="1294781" y="191907"/>
                <a:ext cx="158781" cy="126043"/>
              </a:xfrm>
              <a:custGeom>
                <a:avLst/>
                <a:gdLst>
                  <a:gd name="connsiteX0" fmla="*/ 0 w 158781"/>
                  <a:gd name="connsiteY0" fmla="*/ 126043 h 126043"/>
                  <a:gd name="connsiteX1" fmla="*/ 27908 w 158781"/>
                  <a:gd name="connsiteY1" fmla="*/ 80609 h 126043"/>
                  <a:gd name="connsiteX2" fmla="*/ 63722 w 158781"/>
                  <a:gd name="connsiteY2" fmla="*/ 43176 h 126043"/>
                  <a:gd name="connsiteX3" fmla="*/ 106394 w 158781"/>
                  <a:gd name="connsiteY3" fmla="*/ 13458 h 126043"/>
                  <a:gd name="connsiteX4" fmla="*/ 158782 w 158781"/>
                  <a:gd name="connsiteY4" fmla="*/ 408 h 126043"/>
                  <a:gd name="connsiteX5" fmla="*/ 121063 w 158781"/>
                  <a:gd name="connsiteY5" fmla="*/ 34127 h 126043"/>
                  <a:gd name="connsiteX6" fmla="*/ 84106 w 158781"/>
                  <a:gd name="connsiteY6" fmla="*/ 67941 h 126043"/>
                  <a:gd name="connsiteX7" fmla="*/ 44577 w 158781"/>
                  <a:gd name="connsiteY7" fmla="*/ 99373 h 126043"/>
                  <a:gd name="connsiteX8" fmla="*/ 0 w 158781"/>
                  <a:gd name="connsiteY8" fmla="*/ 126043 h 12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781" h="126043">
                    <a:moveTo>
                      <a:pt x="0" y="126043"/>
                    </a:moveTo>
                    <a:cubicBezTo>
                      <a:pt x="7239" y="108898"/>
                      <a:pt x="17145" y="94325"/>
                      <a:pt x="27908" y="80609"/>
                    </a:cubicBezTo>
                    <a:cubicBezTo>
                      <a:pt x="38767" y="66988"/>
                      <a:pt x="50768" y="54510"/>
                      <a:pt x="63722" y="43176"/>
                    </a:cubicBezTo>
                    <a:cubicBezTo>
                      <a:pt x="76772" y="31936"/>
                      <a:pt x="90964" y="21744"/>
                      <a:pt x="106394" y="13458"/>
                    </a:cubicBezTo>
                    <a:cubicBezTo>
                      <a:pt x="121920" y="5838"/>
                      <a:pt x="139446" y="-1878"/>
                      <a:pt x="158782" y="408"/>
                    </a:cubicBezTo>
                    <a:cubicBezTo>
                      <a:pt x="144399" y="10791"/>
                      <a:pt x="133350" y="22697"/>
                      <a:pt x="121063" y="34127"/>
                    </a:cubicBezTo>
                    <a:cubicBezTo>
                      <a:pt x="109061" y="45747"/>
                      <a:pt x="96869" y="57082"/>
                      <a:pt x="84106" y="67941"/>
                    </a:cubicBezTo>
                    <a:cubicBezTo>
                      <a:pt x="71438" y="78894"/>
                      <a:pt x="58388" y="89467"/>
                      <a:pt x="44577" y="99373"/>
                    </a:cubicBezTo>
                    <a:cubicBezTo>
                      <a:pt x="30671" y="109184"/>
                      <a:pt x="16383" y="118614"/>
                      <a:pt x="0" y="126043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0" name="Freeform: Shape 726">
                <a:extLst>
                  <a:ext uri="{FF2B5EF4-FFF2-40B4-BE49-F238E27FC236}">
                    <a16:creationId xmlns:a16="http://schemas.microsoft.com/office/drawing/2014/main" id="{5BF1D173-E230-404C-A52C-0C82602F8E40}"/>
                  </a:ext>
                </a:extLst>
              </p:cNvPr>
              <p:cNvSpPr/>
              <p:nvPr/>
            </p:nvSpPr>
            <p:spPr>
              <a:xfrm>
                <a:off x="1658636" y="335667"/>
                <a:ext cx="166530" cy="150399"/>
              </a:xfrm>
              <a:custGeom>
                <a:avLst/>
                <a:gdLst>
                  <a:gd name="connsiteX0" fmla="*/ 0 w 166530"/>
                  <a:gd name="connsiteY0" fmla="*/ 150400 h 150399"/>
                  <a:gd name="connsiteX1" fmla="*/ 37529 w 166530"/>
                  <a:gd name="connsiteY1" fmla="*/ 106680 h 150399"/>
                  <a:gd name="connsiteX2" fmla="*/ 79153 w 166530"/>
                  <a:gd name="connsiteY2" fmla="*/ 68961 h 150399"/>
                  <a:gd name="connsiteX3" fmla="*/ 123349 w 166530"/>
                  <a:gd name="connsiteY3" fmla="*/ 35052 h 150399"/>
                  <a:gd name="connsiteX4" fmla="*/ 145828 w 166530"/>
                  <a:gd name="connsiteY4" fmla="*/ 18764 h 150399"/>
                  <a:gd name="connsiteX5" fmla="*/ 166211 w 166530"/>
                  <a:gd name="connsiteY5" fmla="*/ 0 h 150399"/>
                  <a:gd name="connsiteX6" fmla="*/ 163735 w 166530"/>
                  <a:gd name="connsiteY6" fmla="*/ 15907 h 150399"/>
                  <a:gd name="connsiteX7" fmla="*/ 157067 w 166530"/>
                  <a:gd name="connsiteY7" fmla="*/ 29813 h 150399"/>
                  <a:gd name="connsiteX8" fmla="*/ 139922 w 166530"/>
                  <a:gd name="connsiteY8" fmla="*/ 53911 h 150399"/>
                  <a:gd name="connsiteX9" fmla="*/ 99155 w 166530"/>
                  <a:gd name="connsiteY9" fmla="*/ 94202 h 150399"/>
                  <a:gd name="connsiteX10" fmla="*/ 52578 w 166530"/>
                  <a:gd name="connsiteY10" fmla="*/ 126682 h 150399"/>
                  <a:gd name="connsiteX11" fmla="*/ 0 w 166530"/>
                  <a:gd name="connsiteY11" fmla="*/ 150400 h 15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530" h="150399">
                    <a:moveTo>
                      <a:pt x="0" y="150400"/>
                    </a:moveTo>
                    <a:cubicBezTo>
                      <a:pt x="11335" y="134017"/>
                      <a:pt x="24193" y="119920"/>
                      <a:pt x="37529" y="106680"/>
                    </a:cubicBezTo>
                    <a:cubicBezTo>
                      <a:pt x="50863" y="93345"/>
                      <a:pt x="64770" y="80867"/>
                      <a:pt x="79153" y="68961"/>
                    </a:cubicBezTo>
                    <a:cubicBezTo>
                      <a:pt x="93440" y="57055"/>
                      <a:pt x="108395" y="46006"/>
                      <a:pt x="123349" y="35052"/>
                    </a:cubicBezTo>
                    <a:lnTo>
                      <a:pt x="145828" y="18764"/>
                    </a:lnTo>
                    <a:cubicBezTo>
                      <a:pt x="153067" y="13144"/>
                      <a:pt x="161258" y="8477"/>
                      <a:pt x="166211" y="0"/>
                    </a:cubicBezTo>
                    <a:cubicBezTo>
                      <a:pt x="167259" y="5620"/>
                      <a:pt x="165545" y="11144"/>
                      <a:pt x="163735" y="15907"/>
                    </a:cubicBezTo>
                    <a:cubicBezTo>
                      <a:pt x="161925" y="20860"/>
                      <a:pt x="159449" y="25241"/>
                      <a:pt x="157067" y="29813"/>
                    </a:cubicBezTo>
                    <a:cubicBezTo>
                      <a:pt x="151924" y="38386"/>
                      <a:pt x="146209" y="46482"/>
                      <a:pt x="139922" y="53911"/>
                    </a:cubicBezTo>
                    <a:cubicBezTo>
                      <a:pt x="127540" y="68866"/>
                      <a:pt x="113824" y="82201"/>
                      <a:pt x="99155" y="94202"/>
                    </a:cubicBezTo>
                    <a:cubicBezTo>
                      <a:pt x="84582" y="106299"/>
                      <a:pt x="68961" y="117062"/>
                      <a:pt x="52578" y="126682"/>
                    </a:cubicBezTo>
                    <a:cubicBezTo>
                      <a:pt x="36195" y="136207"/>
                      <a:pt x="19050" y="144780"/>
                      <a:pt x="0" y="1504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" name="Freeform: Shape 727">
                <a:extLst>
                  <a:ext uri="{FF2B5EF4-FFF2-40B4-BE49-F238E27FC236}">
                    <a16:creationId xmlns:a16="http://schemas.microsoft.com/office/drawing/2014/main" id="{AC1BCFCF-FDF2-499D-8F31-1D1C01ABCA8D}"/>
                  </a:ext>
                </a:extLst>
              </p:cNvPr>
              <p:cNvSpPr/>
              <p:nvPr/>
            </p:nvSpPr>
            <p:spPr>
              <a:xfrm>
                <a:off x="1667970" y="582743"/>
                <a:ext cx="157924" cy="183930"/>
              </a:xfrm>
              <a:custGeom>
                <a:avLst/>
                <a:gdLst>
                  <a:gd name="connsiteX0" fmla="*/ 0 w 157924"/>
                  <a:gd name="connsiteY0" fmla="*/ 183930 h 183930"/>
                  <a:gd name="connsiteX1" fmla="*/ 55817 w 157924"/>
                  <a:gd name="connsiteY1" fmla="*/ 69820 h 183930"/>
                  <a:gd name="connsiteX2" fmla="*/ 99250 w 157924"/>
                  <a:gd name="connsiteY2" fmla="*/ 24386 h 183930"/>
                  <a:gd name="connsiteX3" fmla="*/ 157925 w 157924"/>
                  <a:gd name="connsiteY3" fmla="*/ 2 h 183930"/>
                  <a:gd name="connsiteX4" fmla="*/ 116110 w 157924"/>
                  <a:gd name="connsiteY4" fmla="*/ 42865 h 183930"/>
                  <a:gd name="connsiteX5" fmla="*/ 79820 w 157924"/>
                  <a:gd name="connsiteY5" fmla="*/ 90680 h 183930"/>
                  <a:gd name="connsiteX6" fmla="*/ 42482 w 157924"/>
                  <a:gd name="connsiteY6" fmla="*/ 138686 h 183930"/>
                  <a:gd name="connsiteX7" fmla="*/ 0 w 157924"/>
                  <a:gd name="connsiteY7" fmla="*/ 183930 h 183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24" h="183930">
                    <a:moveTo>
                      <a:pt x="0" y="183930"/>
                    </a:moveTo>
                    <a:cubicBezTo>
                      <a:pt x="11716" y="141448"/>
                      <a:pt x="31052" y="103634"/>
                      <a:pt x="55817" y="69820"/>
                    </a:cubicBezTo>
                    <a:cubicBezTo>
                      <a:pt x="68390" y="53056"/>
                      <a:pt x="82772" y="37626"/>
                      <a:pt x="99250" y="24386"/>
                    </a:cubicBezTo>
                    <a:cubicBezTo>
                      <a:pt x="115443" y="11432"/>
                      <a:pt x="135446" y="-188"/>
                      <a:pt x="157925" y="2"/>
                    </a:cubicBezTo>
                    <a:cubicBezTo>
                      <a:pt x="140875" y="12194"/>
                      <a:pt x="128683" y="27339"/>
                      <a:pt x="116110" y="42865"/>
                    </a:cubicBezTo>
                    <a:cubicBezTo>
                      <a:pt x="103823" y="58486"/>
                      <a:pt x="92012" y="74678"/>
                      <a:pt x="79820" y="90680"/>
                    </a:cubicBezTo>
                    <a:cubicBezTo>
                      <a:pt x="67818" y="106873"/>
                      <a:pt x="55436" y="122875"/>
                      <a:pt x="42482" y="138686"/>
                    </a:cubicBezTo>
                    <a:cubicBezTo>
                      <a:pt x="29528" y="154402"/>
                      <a:pt x="16574" y="170500"/>
                      <a:pt x="0" y="18393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2" name="Freeform: Shape 728">
                <a:extLst>
                  <a:ext uri="{FF2B5EF4-FFF2-40B4-BE49-F238E27FC236}">
                    <a16:creationId xmlns:a16="http://schemas.microsoft.com/office/drawing/2014/main" id="{7AC1C4B5-EF84-40F8-8D23-CDA5F163D5F8}"/>
                  </a:ext>
                </a:extLst>
              </p:cNvPr>
              <p:cNvSpPr/>
              <p:nvPr/>
            </p:nvSpPr>
            <p:spPr>
              <a:xfrm>
                <a:off x="1894475" y="823347"/>
                <a:ext cx="136230" cy="121348"/>
              </a:xfrm>
              <a:custGeom>
                <a:avLst/>
                <a:gdLst>
                  <a:gd name="connsiteX0" fmla="*/ 0 w 136230"/>
                  <a:gd name="connsiteY0" fmla="*/ 121349 h 121348"/>
                  <a:gd name="connsiteX1" fmla="*/ 28670 w 136230"/>
                  <a:gd name="connsiteY1" fmla="*/ 83534 h 121348"/>
                  <a:gd name="connsiteX2" fmla="*/ 62008 w 136230"/>
                  <a:gd name="connsiteY2" fmla="*/ 52388 h 121348"/>
                  <a:gd name="connsiteX3" fmla="*/ 98489 w 136230"/>
                  <a:gd name="connsiteY3" fmla="*/ 25527 h 121348"/>
                  <a:gd name="connsiteX4" fmla="*/ 117729 w 136230"/>
                  <a:gd name="connsiteY4" fmla="*/ 13525 h 121348"/>
                  <a:gd name="connsiteX5" fmla="*/ 127445 w 136230"/>
                  <a:gd name="connsiteY5" fmla="*/ 7620 h 121348"/>
                  <a:gd name="connsiteX6" fmla="*/ 135255 w 136230"/>
                  <a:gd name="connsiteY6" fmla="*/ 0 h 121348"/>
                  <a:gd name="connsiteX7" fmla="*/ 134017 w 136230"/>
                  <a:gd name="connsiteY7" fmla="*/ 13430 h 121348"/>
                  <a:gd name="connsiteX8" fmla="*/ 128588 w 136230"/>
                  <a:gd name="connsiteY8" fmla="*/ 24860 h 121348"/>
                  <a:gd name="connsiteX9" fmla="*/ 114871 w 136230"/>
                  <a:gd name="connsiteY9" fmla="*/ 44767 h 121348"/>
                  <a:gd name="connsiteX10" fmla="*/ 81915 w 136230"/>
                  <a:gd name="connsiteY10" fmla="*/ 77629 h 121348"/>
                  <a:gd name="connsiteX11" fmla="*/ 43910 w 136230"/>
                  <a:gd name="connsiteY11" fmla="*/ 103632 h 121348"/>
                  <a:gd name="connsiteX12" fmla="*/ 0 w 136230"/>
                  <a:gd name="connsiteY12" fmla="*/ 121349 h 12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230" h="121348">
                    <a:moveTo>
                      <a:pt x="0" y="121349"/>
                    </a:moveTo>
                    <a:cubicBezTo>
                      <a:pt x="8287" y="106871"/>
                      <a:pt x="18288" y="94964"/>
                      <a:pt x="28670" y="83534"/>
                    </a:cubicBezTo>
                    <a:cubicBezTo>
                      <a:pt x="39148" y="72295"/>
                      <a:pt x="50292" y="62008"/>
                      <a:pt x="62008" y="52388"/>
                    </a:cubicBezTo>
                    <a:cubicBezTo>
                      <a:pt x="73628" y="42767"/>
                      <a:pt x="85820" y="33909"/>
                      <a:pt x="98489" y="25527"/>
                    </a:cubicBezTo>
                    <a:lnTo>
                      <a:pt x="117729" y="13525"/>
                    </a:lnTo>
                    <a:cubicBezTo>
                      <a:pt x="121063" y="11621"/>
                      <a:pt x="124206" y="9620"/>
                      <a:pt x="127445" y="7620"/>
                    </a:cubicBezTo>
                    <a:cubicBezTo>
                      <a:pt x="130302" y="5334"/>
                      <a:pt x="134303" y="4000"/>
                      <a:pt x="135255" y="0"/>
                    </a:cubicBezTo>
                    <a:cubicBezTo>
                      <a:pt x="137541" y="4667"/>
                      <a:pt x="135255" y="9525"/>
                      <a:pt x="134017" y="13430"/>
                    </a:cubicBezTo>
                    <a:cubicBezTo>
                      <a:pt x="132493" y="17526"/>
                      <a:pt x="130492" y="21146"/>
                      <a:pt x="128588" y="24860"/>
                    </a:cubicBezTo>
                    <a:cubicBezTo>
                      <a:pt x="124396" y="31909"/>
                      <a:pt x="119920" y="38576"/>
                      <a:pt x="114871" y="44767"/>
                    </a:cubicBezTo>
                    <a:cubicBezTo>
                      <a:pt x="104966" y="57055"/>
                      <a:pt x="93821" y="67818"/>
                      <a:pt x="81915" y="77629"/>
                    </a:cubicBezTo>
                    <a:cubicBezTo>
                      <a:pt x="70009" y="87344"/>
                      <a:pt x="57341" y="96107"/>
                      <a:pt x="43910" y="103632"/>
                    </a:cubicBezTo>
                    <a:cubicBezTo>
                      <a:pt x="30385" y="110966"/>
                      <a:pt x="16288" y="117729"/>
                      <a:pt x="0" y="121349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729">
                <a:extLst>
                  <a:ext uri="{FF2B5EF4-FFF2-40B4-BE49-F238E27FC236}">
                    <a16:creationId xmlns:a16="http://schemas.microsoft.com/office/drawing/2014/main" id="{C65D0DC5-DB03-40BB-9146-1769434B0F1E}"/>
                  </a:ext>
                </a:extLst>
              </p:cNvPr>
              <p:cNvSpPr/>
              <p:nvPr/>
            </p:nvSpPr>
            <p:spPr>
              <a:xfrm>
                <a:off x="2025253" y="1060162"/>
                <a:ext cx="60579" cy="44778"/>
              </a:xfrm>
              <a:custGeom>
                <a:avLst/>
                <a:gdLst>
                  <a:gd name="connsiteX0" fmla="*/ 0 w 60579"/>
                  <a:gd name="connsiteY0" fmla="*/ 43601 h 44778"/>
                  <a:gd name="connsiteX1" fmla="*/ 7906 w 60579"/>
                  <a:gd name="connsiteY1" fmla="*/ 22646 h 44778"/>
                  <a:gd name="connsiteX2" fmla="*/ 21050 w 60579"/>
                  <a:gd name="connsiteY2" fmla="*/ 9216 h 44778"/>
                  <a:gd name="connsiteX3" fmla="*/ 38195 w 60579"/>
                  <a:gd name="connsiteY3" fmla="*/ 1405 h 44778"/>
                  <a:gd name="connsiteX4" fmla="*/ 60579 w 60579"/>
                  <a:gd name="connsiteY4" fmla="*/ 1215 h 44778"/>
                  <a:gd name="connsiteX5" fmla="*/ 52673 w 60579"/>
                  <a:gd name="connsiteY5" fmla="*/ 22170 h 44778"/>
                  <a:gd name="connsiteX6" fmla="*/ 39433 w 60579"/>
                  <a:gd name="connsiteY6" fmla="*/ 35600 h 44778"/>
                  <a:gd name="connsiteX7" fmla="*/ 22288 w 60579"/>
                  <a:gd name="connsiteY7" fmla="*/ 43315 h 44778"/>
                  <a:gd name="connsiteX8" fmla="*/ 0 w 60579"/>
                  <a:gd name="connsiteY8" fmla="*/ 43601 h 4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579" h="44778">
                    <a:moveTo>
                      <a:pt x="0" y="43601"/>
                    </a:moveTo>
                    <a:cubicBezTo>
                      <a:pt x="1238" y="34552"/>
                      <a:pt x="4381" y="28266"/>
                      <a:pt x="7906" y="22646"/>
                    </a:cubicBezTo>
                    <a:cubicBezTo>
                      <a:pt x="11620" y="17217"/>
                      <a:pt x="16002" y="12740"/>
                      <a:pt x="21050" y="9216"/>
                    </a:cubicBezTo>
                    <a:cubicBezTo>
                      <a:pt x="26098" y="5691"/>
                      <a:pt x="31813" y="3024"/>
                      <a:pt x="38195" y="1405"/>
                    </a:cubicBezTo>
                    <a:cubicBezTo>
                      <a:pt x="44672" y="-23"/>
                      <a:pt x="51721" y="-785"/>
                      <a:pt x="60579" y="1215"/>
                    </a:cubicBezTo>
                    <a:cubicBezTo>
                      <a:pt x="59341" y="10264"/>
                      <a:pt x="56293" y="16550"/>
                      <a:pt x="52673" y="22170"/>
                    </a:cubicBezTo>
                    <a:cubicBezTo>
                      <a:pt x="48958" y="27599"/>
                      <a:pt x="44577" y="32076"/>
                      <a:pt x="39433" y="35600"/>
                    </a:cubicBezTo>
                    <a:cubicBezTo>
                      <a:pt x="34385" y="39124"/>
                      <a:pt x="28670" y="41791"/>
                      <a:pt x="22288" y="43315"/>
                    </a:cubicBezTo>
                    <a:cubicBezTo>
                      <a:pt x="15907" y="44744"/>
                      <a:pt x="8953" y="45601"/>
                      <a:pt x="0" y="43601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" name="Freeform: Shape 730">
                <a:extLst>
                  <a:ext uri="{FF2B5EF4-FFF2-40B4-BE49-F238E27FC236}">
                    <a16:creationId xmlns:a16="http://schemas.microsoft.com/office/drawing/2014/main" id="{B6BB8700-1E64-41B9-95D8-AC5E9BA94E76}"/>
                  </a:ext>
                </a:extLst>
              </p:cNvPr>
              <p:cNvSpPr/>
              <p:nvPr/>
            </p:nvSpPr>
            <p:spPr>
              <a:xfrm>
                <a:off x="2162128" y="1170914"/>
                <a:ext cx="42355" cy="43433"/>
              </a:xfrm>
              <a:custGeom>
                <a:avLst/>
                <a:gdLst>
                  <a:gd name="connsiteX0" fmla="*/ 0 w 42355"/>
                  <a:gd name="connsiteY0" fmla="*/ 36100 h 43433"/>
                  <a:gd name="connsiteX1" fmla="*/ 7144 w 42355"/>
                  <a:gd name="connsiteY1" fmla="*/ 20955 h 43433"/>
                  <a:gd name="connsiteX2" fmla="*/ 13430 w 42355"/>
                  <a:gd name="connsiteY2" fmla="*/ 12763 h 43433"/>
                  <a:gd name="connsiteX3" fmla="*/ 20860 w 42355"/>
                  <a:gd name="connsiteY3" fmla="*/ 7906 h 43433"/>
                  <a:gd name="connsiteX4" fmla="*/ 34100 w 42355"/>
                  <a:gd name="connsiteY4" fmla="*/ 0 h 43433"/>
                  <a:gd name="connsiteX5" fmla="*/ 34480 w 42355"/>
                  <a:gd name="connsiteY5" fmla="*/ 37052 h 43433"/>
                  <a:gd name="connsiteX6" fmla="*/ 18479 w 42355"/>
                  <a:gd name="connsiteY6" fmla="*/ 43434 h 43433"/>
                  <a:gd name="connsiteX7" fmla="*/ 0 w 42355"/>
                  <a:gd name="connsiteY7" fmla="*/ 36100 h 4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55" h="43433">
                    <a:moveTo>
                      <a:pt x="0" y="36100"/>
                    </a:moveTo>
                    <a:cubicBezTo>
                      <a:pt x="2667" y="29051"/>
                      <a:pt x="4953" y="24670"/>
                      <a:pt x="7144" y="20955"/>
                    </a:cubicBezTo>
                    <a:cubicBezTo>
                      <a:pt x="9334" y="17335"/>
                      <a:pt x="11335" y="14764"/>
                      <a:pt x="13430" y="12763"/>
                    </a:cubicBezTo>
                    <a:cubicBezTo>
                      <a:pt x="15621" y="10763"/>
                      <a:pt x="17717" y="9525"/>
                      <a:pt x="20860" y="7906"/>
                    </a:cubicBezTo>
                    <a:cubicBezTo>
                      <a:pt x="24384" y="6382"/>
                      <a:pt x="27718" y="4000"/>
                      <a:pt x="34100" y="0"/>
                    </a:cubicBezTo>
                    <a:cubicBezTo>
                      <a:pt x="46482" y="11335"/>
                      <a:pt x="43529" y="29242"/>
                      <a:pt x="34480" y="37052"/>
                    </a:cubicBezTo>
                    <a:cubicBezTo>
                      <a:pt x="30004" y="41148"/>
                      <a:pt x="24384" y="43243"/>
                      <a:pt x="18479" y="43434"/>
                    </a:cubicBezTo>
                    <a:cubicBezTo>
                      <a:pt x="12573" y="43243"/>
                      <a:pt x="6287" y="41719"/>
                      <a:pt x="0" y="361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731">
                <a:extLst>
                  <a:ext uri="{FF2B5EF4-FFF2-40B4-BE49-F238E27FC236}">
                    <a16:creationId xmlns:a16="http://schemas.microsoft.com/office/drawing/2014/main" id="{C7857D5D-1F63-478D-8D1E-F0B66FD2E50B}"/>
                  </a:ext>
                </a:extLst>
              </p:cNvPr>
              <p:cNvSpPr/>
              <p:nvPr/>
            </p:nvSpPr>
            <p:spPr>
              <a:xfrm>
                <a:off x="2258846" y="1326735"/>
                <a:ext cx="24685" cy="30357"/>
              </a:xfrm>
              <a:custGeom>
                <a:avLst/>
                <a:gdLst>
                  <a:gd name="connsiteX0" fmla="*/ 55 w 24685"/>
                  <a:gd name="connsiteY0" fmla="*/ 18868 h 30357"/>
                  <a:gd name="connsiteX1" fmla="*/ 1770 w 24685"/>
                  <a:gd name="connsiteY1" fmla="*/ 5342 h 30357"/>
                  <a:gd name="connsiteX2" fmla="*/ 6723 w 24685"/>
                  <a:gd name="connsiteY2" fmla="*/ 294 h 30357"/>
                  <a:gd name="connsiteX3" fmla="*/ 14057 w 24685"/>
                  <a:gd name="connsiteY3" fmla="*/ 1628 h 30357"/>
                  <a:gd name="connsiteX4" fmla="*/ 24630 w 24685"/>
                  <a:gd name="connsiteY4" fmla="*/ 11534 h 30357"/>
                  <a:gd name="connsiteX5" fmla="*/ 22915 w 24685"/>
                  <a:gd name="connsiteY5" fmla="*/ 25059 h 30357"/>
                  <a:gd name="connsiteX6" fmla="*/ 17962 w 24685"/>
                  <a:gd name="connsiteY6" fmla="*/ 30107 h 30357"/>
                  <a:gd name="connsiteX7" fmla="*/ 10628 w 24685"/>
                  <a:gd name="connsiteY7" fmla="*/ 28679 h 30357"/>
                  <a:gd name="connsiteX8" fmla="*/ 55 w 24685"/>
                  <a:gd name="connsiteY8" fmla="*/ 18868 h 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85" h="30357">
                    <a:moveTo>
                      <a:pt x="55" y="18868"/>
                    </a:moveTo>
                    <a:cubicBezTo>
                      <a:pt x="-230" y="12010"/>
                      <a:pt x="627" y="8390"/>
                      <a:pt x="1770" y="5342"/>
                    </a:cubicBezTo>
                    <a:cubicBezTo>
                      <a:pt x="3008" y="2580"/>
                      <a:pt x="4627" y="961"/>
                      <a:pt x="6723" y="294"/>
                    </a:cubicBezTo>
                    <a:cubicBezTo>
                      <a:pt x="8723" y="-373"/>
                      <a:pt x="11200" y="104"/>
                      <a:pt x="14057" y="1628"/>
                    </a:cubicBezTo>
                    <a:cubicBezTo>
                      <a:pt x="17010" y="3342"/>
                      <a:pt x="20248" y="5914"/>
                      <a:pt x="24630" y="11534"/>
                    </a:cubicBezTo>
                    <a:cubicBezTo>
                      <a:pt x="24916" y="18392"/>
                      <a:pt x="24058" y="22106"/>
                      <a:pt x="22915" y="25059"/>
                    </a:cubicBezTo>
                    <a:cubicBezTo>
                      <a:pt x="21677" y="27821"/>
                      <a:pt x="20058" y="29441"/>
                      <a:pt x="17962" y="30107"/>
                    </a:cubicBezTo>
                    <a:cubicBezTo>
                      <a:pt x="15867" y="30679"/>
                      <a:pt x="13486" y="30298"/>
                      <a:pt x="10628" y="28679"/>
                    </a:cubicBezTo>
                    <a:cubicBezTo>
                      <a:pt x="7675" y="26964"/>
                      <a:pt x="4437" y="24488"/>
                      <a:pt x="55" y="18868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157" name="Prostokąt 156"/>
          <p:cNvSpPr/>
          <p:nvPr/>
        </p:nvSpPr>
        <p:spPr>
          <a:xfrm>
            <a:off x="467544" y="2636912"/>
            <a:ext cx="58864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l-PL" sz="2800" b="1" dirty="0">
                <a:ln>
                  <a:solidFill>
                    <a:srgbClr val="72AF2F"/>
                  </a:solidFill>
                </a:ln>
                <a:solidFill>
                  <a:srgbClr val="72AF2F"/>
                </a:solidFill>
                <a:latin typeface="Calibri Light" pitchFamily="34" charset="0"/>
                <a:cs typeface="Calibri Light" pitchFamily="34" charset="0"/>
              </a:rPr>
              <a:t>To nie brak samokontroli</a:t>
            </a:r>
            <a:r>
              <a:rPr lang="pl-PL" sz="2800" dirty="0">
                <a:latin typeface="Calibri Light" pitchFamily="34" charset="0"/>
                <a:cs typeface="Calibri Light" pitchFamily="34" charset="0"/>
              </a:rPr>
              <a:t>, lecz złożone schorzenie, które łączy zaburzenia kontroli apetytu i metabolizmu energetycznego.</a:t>
            </a:r>
          </a:p>
        </p:txBody>
      </p:sp>
      <p:sp>
        <p:nvSpPr>
          <p:cNvPr id="156" name="pole tekstowe 155"/>
          <p:cNvSpPr txBox="1"/>
          <p:nvPr/>
        </p:nvSpPr>
        <p:spPr>
          <a:xfrm>
            <a:off x="5868144" y="6165304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89774 5.92593E-6 L 8.33333E-7 5.92593E-6 " pathEditMode="relative" ptsTypes="AA">
                                      <p:cBhvr>
                                        <p:cTn id="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3.33333E-6 L 0.625 -0.00324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3" y="-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-3.7037E-6 L 0.57483 -3.7037E-6 " pathEditMode="relative" ptsTypes="AA">
                                      <p:cBhvr>
                                        <p:cTn id="18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22222E-6 L 0.32291 2.22222E-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1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3.7037E-6 L 0.18108 -0.0088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" y="-4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9" grpId="0" animBg="1"/>
      <p:bldP spid="10" grpId="0"/>
      <p:bldP spid="10" grpId="1"/>
      <p:bldP spid="11" grpId="0"/>
      <p:bldP spid="157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4" name="Prostokąt 3"/>
          <p:cNvSpPr/>
          <p:nvPr/>
        </p:nvSpPr>
        <p:spPr>
          <a:xfrm>
            <a:off x="0" y="620688"/>
            <a:ext cx="9324528" cy="1077218"/>
          </a:xfrm>
          <a:prstGeom prst="rect">
            <a:avLst/>
          </a:prstGeom>
          <a:solidFill>
            <a:srgbClr val="9BBB59">
              <a:alpha val="69804"/>
            </a:srgbClr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342900" indent="-342900" algn="ctr">
              <a:buAutoNum type="arabicPeriod"/>
            </a:pPr>
            <a:r>
              <a:rPr lang="pl-PL" sz="3200" b="1" dirty="0">
                <a:latin typeface="Calibri Light" pitchFamily="34" charset="0"/>
                <a:cs typeface="Calibri Light" pitchFamily="34" charset="0"/>
              </a:rPr>
              <a:t>Dbaj o różnorodność spożywanych produktów. </a:t>
            </a:r>
          </a:p>
          <a:p>
            <a:pPr marL="342900" indent="-342900" algn="ctr"/>
            <a:r>
              <a:rPr lang="pl-PL" sz="3200" b="1" dirty="0">
                <a:latin typeface="Calibri Light" pitchFamily="34" charset="0"/>
                <a:cs typeface="Calibri Light" pitchFamily="34" charset="0"/>
              </a:rPr>
              <a:t>Pij wystarczającą ilość wody. </a:t>
            </a:r>
          </a:p>
        </p:txBody>
      </p:sp>
      <p:pic>
        <p:nvPicPr>
          <p:cNvPr id="17409" name="Picture 1" descr="C:\Users\hasle\AppData\Local\Microsoft\Windows\INetCache\IE\Z6NH57I6\Beverages-Ice-Water[1]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716016" y="1988840"/>
            <a:ext cx="4032448" cy="194421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7425" name="Picture 17" descr="Become a better cook by avoiding these 12 common mistakes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716016" y="4005064"/>
            <a:ext cx="4015302" cy="210803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7427" name="Picture 19" descr="chef | Meme Man Wurds / Stonks Edits | Funny memes, Best memes, Masterchef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5536" y="1988840"/>
            <a:ext cx="4094610" cy="453586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pole tekstowe 6"/>
          <p:cNvSpPr txBox="1"/>
          <p:nvPr/>
        </p:nvSpPr>
        <p:spPr>
          <a:xfrm>
            <a:off x="5940152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7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7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7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74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74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7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4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4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0" y="404664"/>
            <a:ext cx="9324528" cy="1077218"/>
          </a:xfrm>
          <a:prstGeom prst="rect">
            <a:avLst/>
          </a:prstGeom>
          <a:solidFill>
            <a:srgbClr val="9BBB59">
              <a:alpha val="69804"/>
            </a:srgbClr>
          </a:solidFill>
        </p:spPr>
        <p:txBody>
          <a:bodyPr wrap="square">
            <a:spAutoFit/>
          </a:bodyPr>
          <a:lstStyle/>
          <a:p>
            <a:pPr marL="342900" indent="-342900" algn="ctr"/>
            <a:r>
              <a:rPr lang="pl-PL" sz="32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2. Bądź aktywny ruchowo, nie zapominaj o codziennej aktywności fizycznej. </a:t>
            </a:r>
          </a:p>
        </p:txBody>
      </p:sp>
      <p:pic>
        <p:nvPicPr>
          <p:cNvPr id="3084" name="Picture 12" descr="C:\Users\hasle\AppData\Local\Microsoft\Windows\INetCache\IE\Z6NH57I6\909e6cb1d8640844b4c1a36093439ccb[1]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99592" y="4509120"/>
            <a:ext cx="3600400" cy="212364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089" name="Picture 17" descr="C:\Users\hasle\AppData\Local\Microsoft\Windows\INetCache\IE\Z6NH57I6\aerobic-exercise1[1]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71600" y="1844824"/>
            <a:ext cx="3600400" cy="258440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3093" name="Picture 21" descr="C:\Users\hasle\AppData\Local\Microsoft\Windows\INetCache\IE\ZLJE4HI0\17364-aerobic-exercises-680x1024[1]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076056" y="1772816"/>
            <a:ext cx="3132856" cy="453650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pole tekstowe 6"/>
          <p:cNvSpPr txBox="1"/>
          <p:nvPr/>
        </p:nvSpPr>
        <p:spPr>
          <a:xfrm>
            <a:off x="5868144" y="6350169"/>
            <a:ext cx="341987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9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9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0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0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0" y="404664"/>
            <a:ext cx="9324528" cy="1077218"/>
          </a:xfrm>
          <a:prstGeom prst="rect">
            <a:avLst/>
          </a:prstGeom>
          <a:solidFill>
            <a:srgbClr val="9BBB59">
              <a:alpha val="69804"/>
            </a:srgbClr>
          </a:solidFill>
          <a:ln>
            <a:noFill/>
          </a:ln>
        </p:spPr>
        <p:txBody>
          <a:bodyPr wrap="square">
            <a:spAutoFit/>
          </a:bodyPr>
          <a:lstStyle/>
          <a:p>
            <a:pPr marL="342900" indent="-342900" algn="ctr"/>
            <a:r>
              <a:rPr lang="pl-PL" sz="32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3. Produkty zbożowe powinny być dla ciebie głównym źródłem kalorii. </a:t>
            </a:r>
          </a:p>
        </p:txBody>
      </p:sp>
      <p:pic>
        <p:nvPicPr>
          <p:cNvPr id="2050" name="Picture 2" descr="C:\Users\hasle\AppData\Local\Microsoft\Windows\INetCache\IE\29SN98J4\no-knead-bread-1web[1]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3528" y="1988840"/>
            <a:ext cx="3240360" cy="431851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051" name="Picture 3" descr="C:\Users\hasle\AppData\Local\Microsoft\Windows\INetCache\IE\ZLJE4HI0\Chocolate-Chip-Zucchini-Bread-1[1]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671392" y="2276872"/>
            <a:ext cx="5472608" cy="365023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pole tekstowe 5"/>
          <p:cNvSpPr txBox="1"/>
          <p:nvPr/>
        </p:nvSpPr>
        <p:spPr>
          <a:xfrm>
            <a:off x="5868144" y="6257836"/>
            <a:ext cx="341987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0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0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-180528" y="260648"/>
            <a:ext cx="9505056" cy="1077218"/>
          </a:xfrm>
          <a:prstGeom prst="rect">
            <a:avLst/>
          </a:prstGeom>
          <a:solidFill>
            <a:srgbClr val="9BBB59">
              <a:alpha val="69804"/>
            </a:srgbClr>
          </a:solidFill>
        </p:spPr>
        <p:txBody>
          <a:bodyPr wrap="square">
            <a:spAutoFit/>
          </a:bodyPr>
          <a:lstStyle/>
          <a:p>
            <a:pPr marL="342900" indent="-342900" algn="ctr"/>
            <a:r>
              <a:rPr lang="pl-PL" sz="32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 4.  Spożywaj chude mleko. Mleko można zastąpić jogurtem, kefirem, a częściowo serem. </a:t>
            </a:r>
          </a:p>
        </p:txBody>
      </p:sp>
      <p:pic>
        <p:nvPicPr>
          <p:cNvPr id="4099" name="Picture 3" descr="C:\Users\hasle\AppData\Local\Microsoft\Windows\INetCache\IE\DA2GKTUG\milk[1]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1560" y="1700808"/>
            <a:ext cx="3528392" cy="488429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4106" name="Picture 10" descr="C:\Users\hasle\AppData\Local\Microsoft\Windows\INetCache\IE\29SN98J4\highproteinquinoayogurtparfait10fg[1]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427984" y="1700808"/>
            <a:ext cx="4191000" cy="460851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pole tekstowe 5"/>
          <p:cNvSpPr txBox="1"/>
          <p:nvPr/>
        </p:nvSpPr>
        <p:spPr>
          <a:xfrm>
            <a:off x="5868144" y="6304002"/>
            <a:ext cx="341987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0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0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0" y="332656"/>
            <a:ext cx="9324528" cy="1077218"/>
          </a:xfrm>
          <a:prstGeom prst="rect">
            <a:avLst/>
          </a:prstGeom>
          <a:solidFill>
            <a:srgbClr val="9BBB59">
              <a:alpha val="69804"/>
            </a:srgbClr>
          </a:solidFill>
        </p:spPr>
        <p:txBody>
          <a:bodyPr wrap="square">
            <a:spAutoFit/>
          </a:bodyPr>
          <a:lstStyle/>
          <a:p>
            <a:pPr marL="342900" indent="-342900" algn="ctr"/>
            <a:r>
              <a:rPr lang="pl-PL" sz="32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5.  Mięso spożywaj z umiarem, zastępując je rybami i nasionami roślin strączkowych. </a:t>
            </a:r>
          </a:p>
        </p:txBody>
      </p:sp>
      <p:pic>
        <p:nvPicPr>
          <p:cNvPr id="5122" name="Picture 2" descr="C:\Users\hasle\AppData\Local\Microsoft\Windows\INetCache\IE\DA2GKTUG\157144226[1]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3528" y="2276872"/>
            <a:ext cx="4536504" cy="319235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140" name="Picture 20" descr="C:\Users\hasle\AppData\Local\Microsoft\Windows\INetCache\IE\ZLJE4HI0\-2020-06-28_Garden_pea_(Pisum_sativum),_Trimingham,_Norfolk_(3)[1]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148064" y="2288051"/>
            <a:ext cx="3672408" cy="32464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pole tekstowe 5"/>
          <p:cNvSpPr txBox="1"/>
          <p:nvPr/>
        </p:nvSpPr>
        <p:spPr>
          <a:xfrm>
            <a:off x="5868144" y="6165304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0" y="404664"/>
            <a:ext cx="9324528" cy="584775"/>
          </a:xfrm>
          <a:prstGeom prst="rect">
            <a:avLst/>
          </a:prstGeom>
          <a:solidFill>
            <a:srgbClr val="9BBB59">
              <a:alpha val="69804"/>
            </a:srgbClr>
          </a:solidFill>
        </p:spPr>
        <p:txBody>
          <a:bodyPr wrap="square">
            <a:spAutoFit/>
          </a:bodyPr>
          <a:lstStyle/>
          <a:p>
            <a:pPr marL="342900" indent="-342900" algn="ctr"/>
            <a:r>
              <a:rPr lang="pl-PL" sz="32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 6. Spożywaj codziennie owoce i warzywa. </a:t>
            </a:r>
          </a:p>
        </p:txBody>
      </p:sp>
      <p:pic>
        <p:nvPicPr>
          <p:cNvPr id="6146" name="Picture 2" descr="C:\Users\hasle\AppData\Local\Microsoft\Windows\INetCache\IE\Z6NH57I6\fruit-mix[1]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139952" y="1628800"/>
            <a:ext cx="4536504" cy="489654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149" name="Picture 5" descr="C:\Users\hasle\AppData\Local\Microsoft\Windows\INetCache\IE\DA2GKTUG\Vegetable-Background-Photo[1]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39552" y="1628800"/>
            <a:ext cx="3240360" cy="49605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pole tekstowe 5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6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6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-180528" y="260648"/>
            <a:ext cx="9505056" cy="1384995"/>
          </a:xfrm>
          <a:prstGeom prst="rect">
            <a:avLst/>
          </a:prstGeom>
          <a:solidFill>
            <a:srgbClr val="9BBB59">
              <a:alpha val="69804"/>
            </a:srgbClr>
          </a:solidFill>
        </p:spPr>
        <p:txBody>
          <a:bodyPr wrap="square">
            <a:spAutoFit/>
          </a:bodyPr>
          <a:lstStyle/>
          <a:p>
            <a:pPr marL="342900" indent="-342900" algn="ctr"/>
            <a:r>
              <a:rPr lang="pl-PL" sz="28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 7. Ograniczaj spożycie tłuszczów, a w szczególności zwierzęcych,</a:t>
            </a:r>
          </a:p>
          <a:p>
            <a:pPr marL="342900" indent="-342900" algn="ctr"/>
            <a:r>
              <a:rPr lang="pl-PL" sz="28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 a także produktów zawierających dużo cholesterolu i izomery trans nienasyconych kwasów tłuszczowych. </a:t>
            </a:r>
          </a:p>
        </p:txBody>
      </p:sp>
      <p:pic>
        <p:nvPicPr>
          <p:cNvPr id="7171" name="Picture 3" descr="C:\Users\hasle\AppData\Local\Microsoft\Windows\INetCache\IE\Z6NH57I6\HK_food_MacDonalds_set_lunch_potato_July-2011[1]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95536" y="2420888"/>
            <a:ext cx="3191497" cy="23829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174" name="Picture 6" descr="C:\Users\hasle\AppData\Local\Microsoft\Windows\INetCache\IE\DA2GKTUG\pizza_puttanesca[1]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707904" y="4437112"/>
            <a:ext cx="3312368" cy="220824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181" name="Picture 13" descr="C:\Users\hasle\AppData\Local\Microsoft\Windows\INetCache\IE\Z6NH57I6\1200px-McDonalds-Chicken-McNuggets[1].jpg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4175448" y="2276872"/>
            <a:ext cx="4968552" cy="2169601"/>
          </a:xfrm>
          <a:prstGeom prst="rect">
            <a:avLst/>
          </a:prstGeom>
          <a:noFill/>
        </p:spPr>
      </p:pic>
      <p:pic>
        <p:nvPicPr>
          <p:cNvPr id="7182" name="Picture 14" descr="C:\Users\hasle\AppData\Local\Microsoft\Windows\INetCache\IE\DA2GKTUG\768px-No_sign.svg[1]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483768" y="1844824"/>
            <a:ext cx="4582264" cy="4582264"/>
          </a:xfrm>
          <a:prstGeom prst="rect">
            <a:avLst/>
          </a:prstGeom>
          <a:noFill/>
        </p:spPr>
      </p:pic>
      <p:sp>
        <p:nvSpPr>
          <p:cNvPr id="8" name="pole tekstowe 7"/>
          <p:cNvSpPr txBox="1"/>
          <p:nvPr/>
        </p:nvSpPr>
        <p:spPr>
          <a:xfrm>
            <a:off x="5868144" y="6304002"/>
            <a:ext cx="341987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0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0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1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 tmFilter="0, 0; .2, .5; .8, .5; 1, 0"/>
                                        <p:tgtEl>
                                          <p:spTgt spid="71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250" autoRev="1" fill="hold"/>
                                        <p:tgtEl>
                                          <p:spTgt spid="71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0" y="404664"/>
            <a:ext cx="9396536" cy="523220"/>
          </a:xfrm>
          <a:prstGeom prst="rect">
            <a:avLst/>
          </a:prstGeom>
          <a:solidFill>
            <a:srgbClr val="9BBB59">
              <a:alpha val="69804"/>
            </a:srgbClr>
          </a:solidFill>
        </p:spPr>
        <p:txBody>
          <a:bodyPr wrap="square">
            <a:spAutoFit/>
          </a:bodyPr>
          <a:lstStyle/>
          <a:p>
            <a:pPr marL="342900" indent="-342900" algn="ctr"/>
            <a:r>
              <a:rPr lang="pl-PL" sz="28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 8.  Zrezygnuj ze spożywania cukru i słodyczy. </a:t>
            </a:r>
          </a:p>
        </p:txBody>
      </p:sp>
      <p:pic>
        <p:nvPicPr>
          <p:cNvPr id="8194" name="Picture 2" descr="C:\Users\hasle\AppData\Local\Microsoft\Windows\INetCache\IE\DA2GKTUG\colorful_candy_fair_sweets-1046551[1]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3568" y="1172750"/>
            <a:ext cx="4104456" cy="273630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196" name="Picture 4" descr="C:\Users\hasle\AppData\Local\Microsoft\Windows\INetCache\IE\ZLJE4HI0\childrens-sweets-171362_960_720[1]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860032" y="1916832"/>
            <a:ext cx="3876142" cy="387614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197" name="Picture 5" descr="C:\Users\hasle\AppData\Local\Microsoft\Windows\INetCache\IE\ZLJE4HI0\15638334378_9c554d6bef_b[1]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83568" y="3933056"/>
            <a:ext cx="4104456" cy="25652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" name="Picture 14" descr="C:\Users\hasle\AppData\Local\Microsoft\Windows\INetCache\IE\DA2GKTUG\768px-No_sign.svg[1]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2411760" y="1628800"/>
            <a:ext cx="4582264" cy="4582264"/>
          </a:xfrm>
          <a:prstGeom prst="rect">
            <a:avLst/>
          </a:prstGeom>
          <a:noFill/>
        </p:spPr>
      </p:pic>
      <p:sp>
        <p:nvSpPr>
          <p:cNvPr id="9" name="pole tekstowe 8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0" y="548680"/>
            <a:ext cx="9324528" cy="584775"/>
          </a:xfrm>
          <a:prstGeom prst="rect">
            <a:avLst/>
          </a:prstGeom>
          <a:solidFill>
            <a:srgbClr val="9BBB59">
              <a:alpha val="69804"/>
            </a:srgbClr>
          </a:solidFill>
        </p:spPr>
        <p:txBody>
          <a:bodyPr wrap="square">
            <a:spAutoFit/>
          </a:bodyPr>
          <a:lstStyle/>
          <a:p>
            <a:pPr marL="342900" indent="-342900" algn="ctr"/>
            <a:r>
              <a:rPr lang="pl-PL" sz="32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9. Ograniczaj spożycie soli </a:t>
            </a:r>
          </a:p>
        </p:txBody>
      </p:sp>
      <p:pic>
        <p:nvPicPr>
          <p:cNvPr id="9220" name="Picture 4" descr="C:\Users\hasle\AppData\Local\Microsoft\Windows\INetCache\IE\ZLJE4HI0\salt_PNG22362[1]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1600687">
            <a:off x="254518" y="1201545"/>
            <a:ext cx="2709907" cy="3222015"/>
          </a:xfrm>
          <a:prstGeom prst="rect">
            <a:avLst/>
          </a:prstGeom>
          <a:noFill/>
        </p:spPr>
      </p:pic>
      <p:pic>
        <p:nvPicPr>
          <p:cNvPr id="9221" name="Picture 5" descr="C:\Users\hasle\AppData\Local\Microsoft\Windows\INetCache\IE\29SN98J4\salt_PNG5[1]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43608" y="2996952"/>
            <a:ext cx="2736304" cy="3591400"/>
          </a:xfrm>
          <a:prstGeom prst="rect">
            <a:avLst/>
          </a:prstGeom>
          <a:noFill/>
        </p:spPr>
      </p:pic>
      <p:pic>
        <p:nvPicPr>
          <p:cNvPr id="9223" name="Picture 7" descr="How Salt Bae's Meme-Status Got Him Rolling in Dough | by Jessica Tran |  RTA902 (Social Media) | Medium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923928" y="1844824"/>
            <a:ext cx="4896544" cy="382542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pole tekstowe 6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9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0" y="476672"/>
            <a:ext cx="9324528" cy="584775"/>
          </a:xfrm>
          <a:prstGeom prst="rect">
            <a:avLst/>
          </a:prstGeom>
          <a:solidFill>
            <a:srgbClr val="9BBB59">
              <a:alpha val="69804"/>
            </a:srgbClr>
          </a:solidFill>
        </p:spPr>
        <p:txBody>
          <a:bodyPr wrap="square">
            <a:spAutoFit/>
          </a:bodyPr>
          <a:lstStyle/>
          <a:p>
            <a:pPr algn="ctr"/>
            <a:r>
              <a:rPr lang="pl-PL" sz="3200" b="1" dirty="0">
                <a:solidFill>
                  <a:schemeClr val="lt1"/>
                </a:solidFill>
                <a:latin typeface="Calibri Light" pitchFamily="34" charset="0"/>
                <a:cs typeface="Calibri Light" pitchFamily="34" charset="0"/>
              </a:rPr>
              <a:t>10. Nie pij alkoholu</a:t>
            </a:r>
            <a:endParaRPr lang="pl-PL" dirty="0"/>
          </a:p>
        </p:txBody>
      </p:sp>
      <p:pic>
        <p:nvPicPr>
          <p:cNvPr id="1638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1560" y="1484784"/>
            <a:ext cx="3744416" cy="504918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6393" name="Picture 9" descr="W tym mieście nie kupisz alkoholu nocą. Sprawdź, gdzie wprowadzono zakaz -  Super Express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932040" y="2132856"/>
            <a:ext cx="3672408" cy="3672408"/>
          </a:xfrm>
          <a:prstGeom prst="rect">
            <a:avLst/>
          </a:prstGeom>
          <a:noFill/>
        </p:spPr>
      </p:pic>
      <p:sp>
        <p:nvSpPr>
          <p:cNvPr id="6" name="pole tekstowe 5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63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63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6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 tmFilter="0, 0; .2, .5; .8, .5; 1, 0"/>
                                        <p:tgtEl>
                                          <p:spTgt spid="1639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250" autoRev="1" fill="hold"/>
                                        <p:tgtEl>
                                          <p:spTgt spid="1639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1187624" y="332656"/>
            <a:ext cx="707655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3200" b="1" dirty="0">
                <a:solidFill>
                  <a:srgbClr val="92D050"/>
                </a:solidFill>
                <a:latin typeface="Garamond" pitchFamily="18" charset="0"/>
              </a:rPr>
              <a:t>OBLICZA CHOROBY, czyli otyłość… </a:t>
            </a:r>
          </a:p>
        </p:txBody>
      </p:sp>
      <p:sp>
        <p:nvSpPr>
          <p:cNvPr id="226" name="Prostokąt 225"/>
          <p:cNvSpPr/>
          <p:nvPr/>
        </p:nvSpPr>
        <p:spPr>
          <a:xfrm>
            <a:off x="8316416" y="620688"/>
            <a:ext cx="2232248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28" name="pole tekstowe 227"/>
          <p:cNvSpPr txBox="1"/>
          <p:nvPr/>
        </p:nvSpPr>
        <p:spPr>
          <a:xfrm>
            <a:off x="1115616" y="1556792"/>
            <a:ext cx="19111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3200" b="1" dirty="0">
                <a:latin typeface="Calibri Light" pitchFamily="34" charset="0"/>
                <a:cs typeface="Calibri Light" pitchFamily="34" charset="0"/>
              </a:rPr>
              <a:t>BRZUSZNA</a:t>
            </a:r>
            <a:endParaRPr lang="pl-PL" sz="2800" b="1" dirty="0">
              <a:latin typeface="Calibri Light" pitchFamily="34" charset="0"/>
              <a:cs typeface="Calibri Light" pitchFamily="34" charset="0"/>
            </a:endParaRPr>
          </a:p>
        </p:txBody>
      </p:sp>
      <p:sp>
        <p:nvSpPr>
          <p:cNvPr id="229" name="pole tekstowe 228"/>
          <p:cNvSpPr txBox="1"/>
          <p:nvPr/>
        </p:nvSpPr>
        <p:spPr>
          <a:xfrm>
            <a:off x="4860032" y="1556792"/>
            <a:ext cx="41628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3200" b="1" dirty="0">
                <a:latin typeface="Calibri Light" pitchFamily="34" charset="0"/>
                <a:cs typeface="Calibri Light" pitchFamily="34" charset="0"/>
              </a:rPr>
              <a:t>POŚLADKOWO - UDOWA</a:t>
            </a:r>
          </a:p>
        </p:txBody>
      </p:sp>
      <p:grpSp>
        <p:nvGrpSpPr>
          <p:cNvPr id="230" name="Graphic 193">
            <a:extLst>
              <a:ext uri="{FF2B5EF4-FFF2-40B4-BE49-F238E27FC236}">
                <a16:creationId xmlns:a16="http://schemas.microsoft.com/office/drawing/2014/main" id="{C04C09E1-EB11-4EB2-B82B-DFAF86A33AC3}"/>
              </a:ext>
            </a:extLst>
          </p:cNvPr>
          <p:cNvGrpSpPr/>
          <p:nvPr/>
        </p:nvGrpSpPr>
        <p:grpSpPr>
          <a:xfrm rot="406398">
            <a:off x="-1449694" y="1680409"/>
            <a:ext cx="4769264" cy="5624042"/>
            <a:chOff x="5819748" y="3101307"/>
            <a:chExt cx="553472" cy="664650"/>
          </a:xfrm>
          <a:solidFill>
            <a:srgbClr val="66FF33">
              <a:alpha val="30196"/>
            </a:srgbClr>
          </a:solidFill>
        </p:grpSpPr>
        <p:sp>
          <p:nvSpPr>
            <p:cNvPr id="231" name="Freeform: Shape 195">
              <a:extLst>
                <a:ext uri="{FF2B5EF4-FFF2-40B4-BE49-F238E27FC236}">
                  <a16:creationId xmlns:a16="http://schemas.microsoft.com/office/drawing/2014/main" id="{01BFDD87-CFC7-4D95-A492-84B0932BD69D}"/>
                </a:ext>
              </a:extLst>
            </p:cNvPr>
            <p:cNvSpPr/>
            <p:nvPr/>
          </p:nvSpPr>
          <p:spPr>
            <a:xfrm>
              <a:off x="5819748" y="3203108"/>
              <a:ext cx="553472" cy="562849"/>
            </a:xfrm>
            <a:custGeom>
              <a:avLst/>
              <a:gdLst>
                <a:gd name="connsiteX0" fmla="*/ 547618 w 553472"/>
                <a:gd name="connsiteY0" fmla="*/ 162169 h 562849"/>
                <a:gd name="connsiteX1" fmla="*/ 367405 w 553472"/>
                <a:gd name="connsiteY1" fmla="*/ 544122 h 562849"/>
                <a:gd name="connsiteX2" fmla="*/ 284633 w 553472"/>
                <a:gd name="connsiteY2" fmla="*/ 556123 h 562849"/>
                <a:gd name="connsiteX3" fmla="*/ 115945 w 553472"/>
                <a:gd name="connsiteY3" fmla="*/ 494782 h 562849"/>
                <a:gd name="connsiteX4" fmla="*/ 2503 w 553472"/>
                <a:gd name="connsiteY4" fmla="*/ 239893 h 562849"/>
                <a:gd name="connsiteX5" fmla="*/ 194050 w 553472"/>
                <a:gd name="connsiteY5" fmla="*/ 22914 h 562849"/>
                <a:gd name="connsiteX6" fmla="*/ 286824 w 553472"/>
                <a:gd name="connsiteY6" fmla="*/ 9960 h 562849"/>
                <a:gd name="connsiteX7" fmla="*/ 294444 w 553472"/>
                <a:gd name="connsiteY7" fmla="*/ 8055 h 562849"/>
                <a:gd name="connsiteX8" fmla="*/ 547618 w 553472"/>
                <a:gd name="connsiteY8" fmla="*/ 162169 h 56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72" h="562849">
                  <a:moveTo>
                    <a:pt x="547618" y="162169"/>
                  </a:moveTo>
                  <a:cubicBezTo>
                    <a:pt x="578860" y="381816"/>
                    <a:pt x="480181" y="552694"/>
                    <a:pt x="367405" y="544122"/>
                  </a:cubicBezTo>
                  <a:cubicBezTo>
                    <a:pt x="339307" y="542026"/>
                    <a:pt x="310922" y="546027"/>
                    <a:pt x="284633" y="556123"/>
                  </a:cubicBezTo>
                  <a:cubicBezTo>
                    <a:pt x="234151" y="575554"/>
                    <a:pt x="170524" y="552218"/>
                    <a:pt x="115945" y="494782"/>
                  </a:cubicBezTo>
                  <a:cubicBezTo>
                    <a:pt x="62891" y="439251"/>
                    <a:pt x="18409" y="351621"/>
                    <a:pt x="2503" y="239893"/>
                  </a:cubicBezTo>
                  <a:cubicBezTo>
                    <a:pt x="-16547" y="106448"/>
                    <a:pt x="75655" y="26057"/>
                    <a:pt x="194050" y="22914"/>
                  </a:cubicBezTo>
                  <a:cubicBezTo>
                    <a:pt x="225388" y="22056"/>
                    <a:pt x="256534" y="17961"/>
                    <a:pt x="286824" y="9960"/>
                  </a:cubicBezTo>
                  <a:cubicBezTo>
                    <a:pt x="289396" y="9293"/>
                    <a:pt x="291872" y="8626"/>
                    <a:pt x="294444" y="8055"/>
                  </a:cubicBezTo>
                  <a:cubicBezTo>
                    <a:pt x="420269" y="-21473"/>
                    <a:pt x="528854" y="30248"/>
                    <a:pt x="547618" y="1621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232" name="Freeform: Shape 196">
              <a:extLst>
                <a:ext uri="{FF2B5EF4-FFF2-40B4-BE49-F238E27FC236}">
                  <a16:creationId xmlns:a16="http://schemas.microsoft.com/office/drawing/2014/main" id="{75B81614-D9BD-4E44-A957-3D16B0C03B78}"/>
                </a:ext>
              </a:extLst>
            </p:cNvPr>
            <p:cNvSpPr/>
            <p:nvPr/>
          </p:nvSpPr>
          <p:spPr>
            <a:xfrm>
              <a:off x="6014561" y="3101307"/>
              <a:ext cx="69341" cy="157099"/>
            </a:xfrm>
            <a:custGeom>
              <a:avLst/>
              <a:gdLst>
                <a:gd name="connsiteX0" fmla="*/ 59912 w 69341"/>
                <a:gd name="connsiteY0" fmla="*/ 157099 h 157099"/>
                <a:gd name="connsiteX1" fmla="*/ 69342 w 69341"/>
                <a:gd name="connsiteY1" fmla="*/ 154528 h 157099"/>
                <a:gd name="connsiteX2" fmla="*/ 13811 w 69341"/>
                <a:gd name="connsiteY2" fmla="*/ 794 h 157099"/>
                <a:gd name="connsiteX3" fmla="*/ 0 w 69341"/>
                <a:gd name="connsiteY3" fmla="*/ 16415 h 157099"/>
                <a:gd name="connsiteX4" fmla="*/ 59912 w 69341"/>
                <a:gd name="connsiteY4" fmla="*/ 157099 h 1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1" h="157099">
                  <a:moveTo>
                    <a:pt x="59912" y="157099"/>
                  </a:moveTo>
                  <a:cubicBezTo>
                    <a:pt x="63055" y="156242"/>
                    <a:pt x="66199" y="155385"/>
                    <a:pt x="69342" y="154528"/>
                  </a:cubicBezTo>
                  <a:cubicBezTo>
                    <a:pt x="60865" y="37370"/>
                    <a:pt x="13811" y="794"/>
                    <a:pt x="13811" y="794"/>
                  </a:cubicBezTo>
                  <a:cubicBezTo>
                    <a:pt x="3048" y="-4254"/>
                    <a:pt x="0" y="16415"/>
                    <a:pt x="0" y="16415"/>
                  </a:cubicBezTo>
                  <a:cubicBezTo>
                    <a:pt x="37243" y="26893"/>
                    <a:pt x="53721" y="111570"/>
                    <a:pt x="59912" y="157099"/>
                  </a:cubicBezTo>
                  <a:close/>
                </a:path>
              </a:pathLst>
            </a:custGeom>
            <a:grpFill/>
            <a:ln w="113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ln>
                  <a:solidFill>
                    <a:srgbClr val="88C826"/>
                  </a:solidFill>
                </a:ln>
              </a:endParaRPr>
            </a:p>
          </p:txBody>
        </p:sp>
        <p:sp>
          <p:nvSpPr>
            <p:cNvPr id="233" name="Freeform: Shape 197">
              <a:extLst>
                <a:ext uri="{FF2B5EF4-FFF2-40B4-BE49-F238E27FC236}">
                  <a16:creationId xmlns:a16="http://schemas.microsoft.com/office/drawing/2014/main" id="{8BFC3FB2-03CC-41CD-A048-F4DFBB916872}"/>
                </a:ext>
              </a:extLst>
            </p:cNvPr>
            <p:cNvSpPr/>
            <p:nvPr/>
          </p:nvSpPr>
          <p:spPr>
            <a:xfrm>
              <a:off x="5998356" y="3240373"/>
              <a:ext cx="166306" cy="27852"/>
            </a:xfrm>
            <a:custGeom>
              <a:avLst/>
              <a:gdLst>
                <a:gd name="connsiteX0" fmla="*/ 0 w 166306"/>
                <a:gd name="connsiteY0" fmla="*/ 21146 h 27852"/>
                <a:gd name="connsiteX1" fmla="*/ 166306 w 166306"/>
                <a:gd name="connsiteY1" fmla="*/ 0 h 2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306" h="27852">
                  <a:moveTo>
                    <a:pt x="0" y="21146"/>
                  </a:moveTo>
                  <a:cubicBezTo>
                    <a:pt x="0" y="21146"/>
                    <a:pt x="73914" y="46006"/>
                    <a:pt x="166306" y="0"/>
                  </a:cubicBezTo>
                </a:path>
              </a:pathLst>
            </a:custGeom>
            <a:grpFill/>
            <a:ln w="11360" cap="rnd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>
                <a:ln>
                  <a:solidFill>
                    <a:srgbClr val="72AF2F"/>
                  </a:solidFill>
                </a:ln>
              </a:endParaRPr>
            </a:p>
          </p:txBody>
        </p:sp>
      </p:grpSp>
      <p:sp>
        <p:nvSpPr>
          <p:cNvPr id="234" name="Freeform: Shape 269">
            <a:extLst>
              <a:ext uri="{FF2B5EF4-FFF2-40B4-BE49-F238E27FC236}">
                <a16:creationId xmlns:a16="http://schemas.microsoft.com/office/drawing/2014/main" id="{74A05174-0EFB-4C52-8D72-E3F678397A7D}"/>
              </a:ext>
            </a:extLst>
          </p:cNvPr>
          <p:cNvSpPr/>
          <p:nvPr/>
        </p:nvSpPr>
        <p:spPr>
          <a:xfrm rot="20816863">
            <a:off x="5525697" y="2016327"/>
            <a:ext cx="4086777" cy="5724834"/>
          </a:xfrm>
          <a:custGeom>
            <a:avLst/>
            <a:gdLst>
              <a:gd name="connsiteX0" fmla="*/ 193713 w 199849"/>
              <a:gd name="connsiteY0" fmla="*/ 140646 h 294344"/>
              <a:gd name="connsiteX1" fmla="*/ 181617 w 199849"/>
              <a:gd name="connsiteY1" fmla="*/ 70637 h 294344"/>
              <a:gd name="connsiteX2" fmla="*/ 140659 w 199849"/>
              <a:gd name="connsiteY2" fmla="*/ 1772 h 294344"/>
              <a:gd name="connsiteX3" fmla="*/ 73317 w 199849"/>
              <a:gd name="connsiteY3" fmla="*/ 46730 h 294344"/>
              <a:gd name="connsiteX4" fmla="*/ 42837 w 199849"/>
              <a:gd name="connsiteY4" fmla="*/ 101498 h 294344"/>
              <a:gd name="connsiteX5" fmla="*/ 2261 w 199849"/>
              <a:gd name="connsiteY5" fmla="*/ 188747 h 294344"/>
              <a:gd name="connsiteX6" fmla="*/ 79509 w 199849"/>
              <a:gd name="connsiteY6" fmla="*/ 290855 h 294344"/>
              <a:gd name="connsiteX7" fmla="*/ 193523 w 199849"/>
              <a:gd name="connsiteY7" fmla="*/ 230848 h 294344"/>
              <a:gd name="connsiteX8" fmla="*/ 193713 w 199849"/>
              <a:gd name="connsiteY8" fmla="*/ 140646 h 29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849" h="294344">
                <a:moveTo>
                  <a:pt x="193713" y="140646"/>
                </a:moveTo>
                <a:cubicBezTo>
                  <a:pt x="187617" y="115119"/>
                  <a:pt x="179807" y="104832"/>
                  <a:pt x="181617" y="70637"/>
                </a:cubicBezTo>
                <a:cubicBezTo>
                  <a:pt x="183617" y="34157"/>
                  <a:pt x="177997" y="9392"/>
                  <a:pt x="140659" y="1772"/>
                </a:cubicBezTo>
                <a:cubicBezTo>
                  <a:pt x="105036" y="-5563"/>
                  <a:pt x="89605" y="9963"/>
                  <a:pt x="73317" y="46730"/>
                </a:cubicBezTo>
                <a:cubicBezTo>
                  <a:pt x="61125" y="74162"/>
                  <a:pt x="57411" y="84163"/>
                  <a:pt x="42837" y="101498"/>
                </a:cubicBezTo>
                <a:cubicBezTo>
                  <a:pt x="26169" y="121310"/>
                  <a:pt x="11786" y="142170"/>
                  <a:pt x="2261" y="188747"/>
                </a:cubicBezTo>
                <a:cubicBezTo>
                  <a:pt x="-9360" y="245135"/>
                  <a:pt x="24930" y="279711"/>
                  <a:pt x="79509" y="290855"/>
                </a:cubicBezTo>
                <a:cubicBezTo>
                  <a:pt x="133992" y="302095"/>
                  <a:pt x="181902" y="287236"/>
                  <a:pt x="193523" y="230848"/>
                </a:cubicBezTo>
                <a:cubicBezTo>
                  <a:pt x="201143" y="193891"/>
                  <a:pt x="202667" y="178270"/>
                  <a:pt x="193713" y="140646"/>
                </a:cubicBezTo>
                <a:close/>
              </a:path>
            </a:pathLst>
          </a:custGeom>
          <a:solidFill>
            <a:srgbClr val="88C826">
              <a:alpha val="40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235" name="Freeform: Shape 196">
            <a:extLst>
              <a:ext uri="{FF2B5EF4-FFF2-40B4-BE49-F238E27FC236}">
                <a16:creationId xmlns:a16="http://schemas.microsoft.com/office/drawing/2014/main" id="{75B81614-D9BD-4E44-A957-3D16B0C03B78}"/>
              </a:ext>
            </a:extLst>
          </p:cNvPr>
          <p:cNvSpPr/>
          <p:nvPr/>
        </p:nvSpPr>
        <p:spPr>
          <a:xfrm rot="406398" flipH="1">
            <a:off x="7814879" y="926301"/>
            <a:ext cx="443352" cy="1290014"/>
          </a:xfrm>
          <a:custGeom>
            <a:avLst/>
            <a:gdLst>
              <a:gd name="connsiteX0" fmla="*/ 59912 w 69341"/>
              <a:gd name="connsiteY0" fmla="*/ 157099 h 157099"/>
              <a:gd name="connsiteX1" fmla="*/ 69342 w 69341"/>
              <a:gd name="connsiteY1" fmla="*/ 154528 h 157099"/>
              <a:gd name="connsiteX2" fmla="*/ 13811 w 69341"/>
              <a:gd name="connsiteY2" fmla="*/ 794 h 157099"/>
              <a:gd name="connsiteX3" fmla="*/ 0 w 69341"/>
              <a:gd name="connsiteY3" fmla="*/ 16415 h 157099"/>
              <a:gd name="connsiteX4" fmla="*/ 59912 w 69341"/>
              <a:gd name="connsiteY4" fmla="*/ 157099 h 157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341" h="157099">
                <a:moveTo>
                  <a:pt x="59912" y="157099"/>
                </a:moveTo>
                <a:cubicBezTo>
                  <a:pt x="63055" y="156242"/>
                  <a:pt x="66199" y="155385"/>
                  <a:pt x="69342" y="154528"/>
                </a:cubicBezTo>
                <a:cubicBezTo>
                  <a:pt x="60865" y="37370"/>
                  <a:pt x="13811" y="794"/>
                  <a:pt x="13811" y="794"/>
                </a:cubicBezTo>
                <a:cubicBezTo>
                  <a:pt x="3048" y="-4254"/>
                  <a:pt x="0" y="16415"/>
                  <a:pt x="0" y="16415"/>
                </a:cubicBezTo>
                <a:cubicBezTo>
                  <a:pt x="37243" y="26893"/>
                  <a:pt x="53721" y="111570"/>
                  <a:pt x="59912" y="157099"/>
                </a:cubicBezTo>
                <a:close/>
              </a:path>
            </a:pathLst>
          </a:custGeom>
          <a:solidFill>
            <a:srgbClr val="88C826">
              <a:alpha val="30196"/>
            </a:srgbClr>
          </a:solidFill>
          <a:ln w="11360" cap="flat">
            <a:noFill/>
            <a:prstDash val="solid"/>
            <a:miter/>
          </a:ln>
        </p:spPr>
        <p:txBody>
          <a:bodyPr rtlCol="0" anchor="ctr"/>
          <a:lstStyle/>
          <a:p>
            <a:endParaRPr lang="th-TH">
              <a:ln>
                <a:solidFill>
                  <a:srgbClr val="88C826"/>
                </a:solidFill>
              </a:ln>
            </a:endParaRPr>
          </a:p>
        </p:txBody>
      </p:sp>
      <p:sp>
        <p:nvSpPr>
          <p:cNvPr id="236" name="pole tekstowe 235"/>
          <p:cNvSpPr txBox="1"/>
          <p:nvPr/>
        </p:nvSpPr>
        <p:spPr>
          <a:xfrm>
            <a:off x="467544" y="2636912"/>
            <a:ext cx="3600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Courier New" pitchFamily="49" charset="0"/>
              <a:buChar char="o"/>
            </a:pPr>
            <a:r>
              <a:rPr lang="pl-PL" sz="2400" dirty="0">
                <a:latin typeface="Calibri Light" pitchFamily="34" charset="0"/>
                <a:cs typeface="Calibri Light" pitchFamily="34" charset="0"/>
              </a:rPr>
              <a:t>Tkanka tłuszczowa zbiera się w okolicach brzucha </a:t>
            </a:r>
          </a:p>
        </p:txBody>
      </p:sp>
      <p:sp>
        <p:nvSpPr>
          <p:cNvPr id="237" name="Prostokąt 236"/>
          <p:cNvSpPr/>
          <p:nvPr/>
        </p:nvSpPr>
        <p:spPr>
          <a:xfrm>
            <a:off x="5148064" y="2492896"/>
            <a:ext cx="37444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Font typeface="Courier New" pitchFamily="49" charset="0"/>
              <a:buChar char="o"/>
            </a:pPr>
            <a:r>
              <a:rPr lang="pl-PL" sz="2400" dirty="0">
                <a:latin typeface="Calibri Light" pitchFamily="34" charset="0"/>
                <a:cs typeface="Calibri Light" pitchFamily="34" charset="0"/>
              </a:rPr>
              <a:t> Tkanka tłuszczowa zbiera   się w okolicach ud </a:t>
            </a:r>
          </a:p>
        </p:txBody>
      </p:sp>
      <p:sp>
        <p:nvSpPr>
          <p:cNvPr id="238" name="pole tekstowe 237"/>
          <p:cNvSpPr txBox="1"/>
          <p:nvPr/>
        </p:nvSpPr>
        <p:spPr>
          <a:xfrm>
            <a:off x="467544" y="3933056"/>
            <a:ext cx="34563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Courier New" pitchFamily="49" charset="0"/>
              <a:buChar char="o"/>
            </a:pPr>
            <a:r>
              <a:rPr lang="pl-PL" sz="2400" dirty="0">
                <a:latin typeface="Calibri Light" pitchFamily="34" charset="0"/>
                <a:cs typeface="Calibri Light" pitchFamily="34" charset="0"/>
              </a:rPr>
              <a:t>Charakterystyczna u </a:t>
            </a:r>
            <a:r>
              <a:rPr lang="pl-PL" sz="2400" b="1" dirty="0">
                <a:ln>
                  <a:solidFill>
                    <a:srgbClr val="FFC000"/>
                  </a:solidFill>
                </a:ln>
                <a:solidFill>
                  <a:srgbClr val="72AF2F"/>
                </a:solidFill>
                <a:latin typeface="Calibri Light" pitchFamily="34" charset="0"/>
                <a:cs typeface="Calibri Light" pitchFamily="34" charset="0"/>
              </a:rPr>
              <a:t>MĘŻCZYZN</a:t>
            </a:r>
          </a:p>
        </p:txBody>
      </p:sp>
      <p:sp>
        <p:nvSpPr>
          <p:cNvPr id="239" name="Prostokąt 238"/>
          <p:cNvSpPr/>
          <p:nvPr/>
        </p:nvSpPr>
        <p:spPr>
          <a:xfrm>
            <a:off x="5148064" y="3861048"/>
            <a:ext cx="3672408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Font typeface="Courier New" pitchFamily="49" charset="0"/>
              <a:buChar char="o"/>
            </a:pPr>
            <a:r>
              <a:rPr lang="pl-PL" sz="2400" dirty="0">
                <a:latin typeface="Calibri Light" pitchFamily="34" charset="0"/>
                <a:cs typeface="Calibri Light" pitchFamily="34" charset="0"/>
              </a:rPr>
              <a:t>Charakterystyczna u </a:t>
            </a:r>
            <a:r>
              <a:rPr lang="pl-PL" sz="2400" dirty="0">
                <a:ln>
                  <a:solidFill>
                    <a:srgbClr val="FFFF00"/>
                  </a:solidFill>
                </a:ln>
                <a:solidFill>
                  <a:srgbClr val="72AF2F"/>
                </a:solidFill>
                <a:latin typeface="Calibri Light" pitchFamily="34" charset="0"/>
                <a:cs typeface="Calibri Light" pitchFamily="34" charset="0"/>
              </a:rPr>
              <a:t>KOBIET</a:t>
            </a:r>
          </a:p>
        </p:txBody>
      </p:sp>
      <p:sp>
        <p:nvSpPr>
          <p:cNvPr id="240" name="Prostokąt 239"/>
          <p:cNvSpPr/>
          <p:nvPr/>
        </p:nvSpPr>
        <p:spPr>
          <a:xfrm>
            <a:off x="395536" y="5157192"/>
            <a:ext cx="338437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Font typeface="Courier New" pitchFamily="49" charset="0"/>
              <a:buChar char="o"/>
            </a:pPr>
            <a:r>
              <a:rPr lang="pl-PL" sz="2400" dirty="0">
                <a:latin typeface="Calibri Light" pitchFamily="34" charset="0"/>
                <a:cs typeface="Calibri Light" pitchFamily="34" charset="0"/>
              </a:rPr>
              <a:t> Określana jako otyłość typu ,,jabłko’’</a:t>
            </a:r>
          </a:p>
        </p:txBody>
      </p:sp>
      <p:sp>
        <p:nvSpPr>
          <p:cNvPr id="241" name="Prostokąt 240"/>
          <p:cNvSpPr/>
          <p:nvPr/>
        </p:nvSpPr>
        <p:spPr>
          <a:xfrm>
            <a:off x="5148064" y="5085184"/>
            <a:ext cx="37444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Font typeface="Courier New" pitchFamily="49" charset="0"/>
              <a:buChar char="o"/>
            </a:pPr>
            <a:r>
              <a:rPr lang="pl-PL" sz="2400" dirty="0">
                <a:latin typeface="Calibri Light" pitchFamily="34" charset="0"/>
                <a:cs typeface="Calibri Light" pitchFamily="34" charset="0"/>
              </a:rPr>
              <a:t> Określana jako otyłość typu ,,gruszka’’ </a:t>
            </a:r>
            <a:endParaRPr lang="pl-PL" sz="2400" dirty="0"/>
          </a:p>
        </p:txBody>
      </p:sp>
      <p:sp>
        <p:nvSpPr>
          <p:cNvPr id="242" name="Prostokąt 241"/>
          <p:cNvSpPr/>
          <p:nvPr/>
        </p:nvSpPr>
        <p:spPr>
          <a:xfrm>
            <a:off x="-1260648" y="620688"/>
            <a:ext cx="2232248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20" name="pole tekstowe 19"/>
          <p:cNvSpPr txBox="1"/>
          <p:nvPr/>
        </p:nvSpPr>
        <p:spPr>
          <a:xfrm>
            <a:off x="5868144" y="6165304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7795 7.40741E-7 L -1.38889E-6 7.40741E-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9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9132 5.92593E-6 L 3.61111E-6 5.92593E-6 " pathEditMode="relative" ptsTypes="AA">
                                      <p:cBhvr>
                                        <p:cTn id="8" dur="1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226" grpId="0" animBg="1"/>
      <p:bldP spid="228" grpId="0"/>
      <p:bldP spid="229" grpId="0"/>
      <p:bldP spid="234" grpId="0" animBg="1"/>
      <p:bldP spid="235" grpId="0" animBg="1"/>
      <p:bldP spid="236" grpId="0"/>
      <p:bldP spid="237" grpId="0"/>
      <p:bldP spid="238" grpId="0"/>
      <p:bldP spid="239" grpId="0"/>
      <p:bldP spid="240" grpId="0"/>
      <p:bldP spid="241" grpId="0"/>
      <p:bldP spid="24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-53727" y="-1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1331640" y="188640"/>
            <a:ext cx="6480719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3200" b="1" dirty="0">
                <a:solidFill>
                  <a:srgbClr val="1C6F05"/>
                </a:solidFill>
                <a:latin typeface="Garamond" pitchFamily="18" charset="0"/>
              </a:rPr>
              <a:t>TO DLA ZDROWIA, UWIERZ MI – OBLICZ SWOJE </a:t>
            </a:r>
            <a:r>
              <a:rPr lang="pl-PL" sz="3600" b="1" dirty="0">
                <a:ln>
                  <a:solidFill>
                    <a:srgbClr val="008000"/>
                  </a:solidFill>
                </a:ln>
                <a:solidFill>
                  <a:srgbClr val="1C6F05"/>
                </a:solidFill>
                <a:latin typeface="Garamond" pitchFamily="18" charset="0"/>
              </a:rPr>
              <a:t>BMI </a:t>
            </a:r>
            <a:r>
              <a:rPr lang="pl-PL" sz="3600" dirty="0">
                <a:ln>
                  <a:solidFill>
                    <a:srgbClr val="008000"/>
                  </a:solidFill>
                </a:ln>
                <a:solidFill>
                  <a:srgbClr val="1C6F05"/>
                </a:solidFill>
                <a:latin typeface="Garamond" pitchFamily="18" charset="0"/>
              </a:rPr>
              <a:t>!</a:t>
            </a:r>
            <a:endParaRPr lang="pl-PL" dirty="0">
              <a:ln>
                <a:solidFill>
                  <a:srgbClr val="008000"/>
                </a:solidFill>
              </a:ln>
              <a:solidFill>
                <a:srgbClr val="1C6F05"/>
              </a:solidFill>
              <a:latin typeface="Garamond" pitchFamily="18" charset="0"/>
            </a:endParaRPr>
          </a:p>
        </p:txBody>
      </p:sp>
      <p:pic>
        <p:nvPicPr>
          <p:cNvPr id="6" name="Obraz 5">
            <a:extLst>
              <a:ext uri="{FF2B5EF4-FFF2-40B4-BE49-F238E27FC236}">
                <a16:creationId xmlns:a16="http://schemas.microsoft.com/office/drawing/2014/main" id="{9694D32C-3E31-4156-8AF9-4E0E4442836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5776" y="1700808"/>
            <a:ext cx="4176464" cy="192469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Prostokąt 6"/>
          <p:cNvSpPr/>
          <p:nvPr/>
        </p:nvSpPr>
        <p:spPr>
          <a:xfrm>
            <a:off x="251520" y="3645024"/>
            <a:ext cx="8712968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800" dirty="0">
                <a:latin typeface="Calibri Light" pitchFamily="34" charset="0"/>
                <a:cs typeface="Calibri Light" pitchFamily="34" charset="0"/>
              </a:rPr>
              <a:t>Aby obliczyć wartość tego wskaźnika, wystarczy </a:t>
            </a:r>
            <a:r>
              <a:rPr lang="pl-PL" sz="2800" b="1" dirty="0">
                <a:ln w="1905"/>
                <a:solidFill>
                  <a:srgbClr val="92E242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wagę </a:t>
            </a:r>
          </a:p>
          <a:p>
            <a:pPr algn="ctr"/>
            <a:r>
              <a:rPr lang="pl-PL" sz="2800" b="1" dirty="0">
                <a:ln w="1905"/>
                <a:solidFill>
                  <a:srgbClr val="92E242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(w kilogramach) dwa razy podzielić przez swój wzrost </a:t>
            </a:r>
          </a:p>
          <a:p>
            <a:pPr algn="ctr"/>
            <a:r>
              <a:rPr lang="pl-PL" sz="2800" b="1" dirty="0">
                <a:ln w="1905"/>
                <a:solidFill>
                  <a:srgbClr val="92E242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(w metrach). </a:t>
            </a:r>
          </a:p>
          <a:p>
            <a:pPr algn="just"/>
            <a:endParaRPr lang="pl-PL" sz="2800" dirty="0">
              <a:latin typeface="Calibri Light" pitchFamily="34" charset="0"/>
              <a:cs typeface="Calibri Light" pitchFamily="34" charset="0"/>
            </a:endParaRPr>
          </a:p>
          <a:p>
            <a:pPr algn="just"/>
            <a:r>
              <a:rPr lang="pl-PL" sz="2800" dirty="0">
                <a:latin typeface="Calibri Light" pitchFamily="34" charset="0"/>
                <a:cs typeface="Calibri Light" pitchFamily="34" charset="0"/>
              </a:rPr>
              <a:t>Przykładowo: jeśli ważysz 60 kg i mierzysz 1,64 m, to twoje BMI wynosi ok. 22,3 kg/</a:t>
            </a:r>
            <a:r>
              <a:rPr lang="pl-PL" sz="2800" dirty="0" err="1">
                <a:latin typeface="Calibri Light" pitchFamily="34" charset="0"/>
                <a:cs typeface="Calibri Light" pitchFamily="34" charset="0"/>
              </a:rPr>
              <a:t>m²</a:t>
            </a:r>
            <a:r>
              <a:rPr lang="pl-PL" sz="2800" dirty="0">
                <a:latin typeface="Calibri Light" pitchFamily="34" charset="0"/>
                <a:cs typeface="Calibri Light" pitchFamily="34" charset="0"/>
              </a:rPr>
              <a:t> (60 : 1,64 = 36,6 : 1,64 = 22,3).</a:t>
            </a:r>
          </a:p>
        </p:txBody>
      </p:sp>
      <p:sp>
        <p:nvSpPr>
          <p:cNvPr id="9" name="Prostokąt 8"/>
          <p:cNvSpPr/>
          <p:nvPr/>
        </p:nvSpPr>
        <p:spPr>
          <a:xfrm>
            <a:off x="-2556792" y="476672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0" name="Prostokąt 9"/>
          <p:cNvSpPr/>
          <p:nvPr/>
        </p:nvSpPr>
        <p:spPr>
          <a:xfrm>
            <a:off x="8028384" y="476672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11" name="Graphic 562">
            <a:extLst>
              <a:ext uri="{FF2B5EF4-FFF2-40B4-BE49-F238E27FC236}">
                <a16:creationId xmlns:a16="http://schemas.microsoft.com/office/drawing/2014/main" id="{D6247EE8-6923-4DB4-B553-9699E72DB7FD}"/>
              </a:ext>
            </a:extLst>
          </p:cNvPr>
          <p:cNvGrpSpPr/>
          <p:nvPr/>
        </p:nvGrpSpPr>
        <p:grpSpPr>
          <a:xfrm rot="1219177">
            <a:off x="-1580006" y="661844"/>
            <a:ext cx="793552" cy="791236"/>
            <a:chOff x="5379148" y="4008407"/>
            <a:chExt cx="448828" cy="448828"/>
          </a:xfrm>
        </p:grpSpPr>
        <p:grpSp>
          <p:nvGrpSpPr>
            <p:cNvPr id="12" name="Graphic 562">
              <a:extLst>
                <a:ext uri="{FF2B5EF4-FFF2-40B4-BE49-F238E27FC236}">
                  <a16:creationId xmlns:a16="http://schemas.microsoft.com/office/drawing/2014/main" id="{678836F4-8667-4B14-BE91-66D4B5A423E3}"/>
                </a:ext>
              </a:extLst>
            </p:cNvPr>
            <p:cNvGrpSpPr/>
            <p:nvPr/>
          </p:nvGrpSpPr>
          <p:grpSpPr>
            <a:xfrm>
              <a:off x="5379148" y="4008407"/>
              <a:ext cx="448828" cy="448828"/>
              <a:chOff x="5379148" y="4008407"/>
              <a:chExt cx="448828" cy="448828"/>
            </a:xfrm>
          </p:grpSpPr>
          <p:sp>
            <p:nvSpPr>
              <p:cNvPr id="14" name="Freeform: Shape 378">
                <a:extLst>
                  <a:ext uri="{FF2B5EF4-FFF2-40B4-BE49-F238E27FC236}">
                    <a16:creationId xmlns:a16="http://schemas.microsoft.com/office/drawing/2014/main" id="{9E3079E2-A21B-4821-BCEB-2E1BA8F0DA32}"/>
                  </a:ext>
                </a:extLst>
              </p:cNvPr>
              <p:cNvSpPr/>
              <p:nvPr/>
            </p:nvSpPr>
            <p:spPr>
              <a:xfrm rot="-2700000">
                <a:off x="5444877" y="4074137"/>
                <a:ext cx="317369" cy="317369"/>
              </a:xfrm>
              <a:custGeom>
                <a:avLst/>
                <a:gdLst>
                  <a:gd name="connsiteX0" fmla="*/ 317370 w 317369"/>
                  <a:gd name="connsiteY0" fmla="*/ 158685 h 317369"/>
                  <a:gd name="connsiteX1" fmla="*/ 158685 w 317369"/>
                  <a:gd name="connsiteY1" fmla="*/ 317370 h 317369"/>
                  <a:gd name="connsiteX2" fmla="*/ 0 w 317369"/>
                  <a:gd name="connsiteY2" fmla="*/ 158685 h 317369"/>
                  <a:gd name="connsiteX3" fmla="*/ 158685 w 317369"/>
                  <a:gd name="connsiteY3" fmla="*/ 0 h 317369"/>
                  <a:gd name="connsiteX4" fmla="*/ 317370 w 317369"/>
                  <a:gd name="connsiteY4" fmla="*/ 158685 h 31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369" h="317369">
                    <a:moveTo>
                      <a:pt x="317370" y="158685"/>
                    </a:moveTo>
                    <a:cubicBezTo>
                      <a:pt x="317370" y="246324"/>
                      <a:pt x="246324" y="317370"/>
                      <a:pt x="158685" y="317370"/>
                    </a:cubicBezTo>
                    <a:cubicBezTo>
                      <a:pt x="71046" y="317370"/>
                      <a:pt x="0" y="246325"/>
                      <a:pt x="0" y="158685"/>
                    </a:cubicBezTo>
                    <a:cubicBezTo>
                      <a:pt x="0" y="71046"/>
                      <a:pt x="71046" y="0"/>
                      <a:pt x="158685" y="0"/>
                    </a:cubicBezTo>
                    <a:cubicBezTo>
                      <a:pt x="246324" y="0"/>
                      <a:pt x="317370" y="71046"/>
                      <a:pt x="317370" y="158685"/>
                    </a:cubicBezTo>
                    <a:close/>
                  </a:path>
                </a:pathLst>
              </a:custGeom>
              <a:solidFill>
                <a:srgbClr val="F6C5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" name="Freeform: Shape 379">
                <a:extLst>
                  <a:ext uri="{FF2B5EF4-FFF2-40B4-BE49-F238E27FC236}">
                    <a16:creationId xmlns:a16="http://schemas.microsoft.com/office/drawing/2014/main" id="{5106CA61-0C4C-4DAC-8EA2-61C2EDFAAD26}"/>
                  </a:ext>
                </a:extLst>
              </p:cNvPr>
              <p:cNvSpPr/>
              <p:nvPr/>
            </p:nvSpPr>
            <p:spPr>
              <a:xfrm>
                <a:off x="5444870" y="4137373"/>
                <a:ext cx="317373" cy="254031"/>
              </a:xfrm>
              <a:custGeom>
                <a:avLst/>
                <a:gdLst>
                  <a:gd name="connsiteX0" fmla="*/ 285559 w 317373"/>
                  <a:gd name="connsiteY0" fmla="*/ 0 h 254031"/>
                  <a:gd name="connsiteX1" fmla="*/ 126968 w 317373"/>
                  <a:gd name="connsiteY1" fmla="*/ 153543 h 254031"/>
                  <a:gd name="connsiteX2" fmla="*/ 95 w 317373"/>
                  <a:gd name="connsiteY2" fmla="*/ 90202 h 254031"/>
                  <a:gd name="connsiteX3" fmla="*/ 0 w 317373"/>
                  <a:gd name="connsiteY3" fmla="*/ 95345 h 254031"/>
                  <a:gd name="connsiteX4" fmla="*/ 158687 w 317373"/>
                  <a:gd name="connsiteY4" fmla="*/ 254032 h 254031"/>
                  <a:gd name="connsiteX5" fmla="*/ 317373 w 317373"/>
                  <a:gd name="connsiteY5" fmla="*/ 95345 h 254031"/>
                  <a:gd name="connsiteX6" fmla="*/ 285559 w 317373"/>
                  <a:gd name="connsiteY6" fmla="*/ 0 h 25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373" h="254031">
                    <a:moveTo>
                      <a:pt x="285559" y="0"/>
                    </a:moveTo>
                    <a:cubicBezTo>
                      <a:pt x="282892" y="85249"/>
                      <a:pt x="212884" y="153543"/>
                      <a:pt x="126968" y="153543"/>
                    </a:cubicBezTo>
                    <a:cubicBezTo>
                      <a:pt x="75152" y="153543"/>
                      <a:pt x="29051" y="128683"/>
                      <a:pt x="95" y="90202"/>
                    </a:cubicBezTo>
                    <a:cubicBezTo>
                      <a:pt x="0" y="91916"/>
                      <a:pt x="0" y="93631"/>
                      <a:pt x="0" y="95345"/>
                    </a:cubicBezTo>
                    <a:cubicBezTo>
                      <a:pt x="0" y="182975"/>
                      <a:pt x="71056" y="254032"/>
                      <a:pt x="158687" y="254032"/>
                    </a:cubicBezTo>
                    <a:cubicBezTo>
                      <a:pt x="246317" y="254032"/>
                      <a:pt x="317373" y="182975"/>
                      <a:pt x="317373" y="95345"/>
                    </a:cubicBezTo>
                    <a:cubicBezTo>
                      <a:pt x="317468" y="59627"/>
                      <a:pt x="305562" y="26575"/>
                      <a:pt x="28555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3" name="TextBox 377">
              <a:extLst>
                <a:ext uri="{FF2B5EF4-FFF2-40B4-BE49-F238E27FC236}">
                  <a16:creationId xmlns:a16="http://schemas.microsoft.com/office/drawing/2014/main" id="{15E4A93E-BA44-42F6-B4D3-1F12A59D66DF}"/>
                </a:ext>
              </a:extLst>
            </p:cNvPr>
            <p:cNvSpPr txBox="1"/>
            <p:nvPr/>
          </p:nvSpPr>
          <p:spPr>
            <a:xfrm>
              <a:off x="5510633" y="4166147"/>
              <a:ext cx="183325" cy="2160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1875" spc="150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e</a:t>
              </a:r>
            </a:p>
          </p:txBody>
        </p:sp>
      </p:grpSp>
      <p:grpSp>
        <p:nvGrpSpPr>
          <p:cNvPr id="16" name="Graphic 562">
            <a:extLst>
              <a:ext uri="{FF2B5EF4-FFF2-40B4-BE49-F238E27FC236}">
                <a16:creationId xmlns:a16="http://schemas.microsoft.com/office/drawing/2014/main" id="{D6247EE8-6923-4DB4-B553-9699E72DB7FD}"/>
              </a:ext>
            </a:extLst>
          </p:cNvPr>
          <p:cNvGrpSpPr/>
          <p:nvPr/>
        </p:nvGrpSpPr>
        <p:grpSpPr>
          <a:xfrm rot="20568602">
            <a:off x="9927782" y="4104655"/>
            <a:ext cx="793552" cy="791236"/>
            <a:chOff x="5379148" y="4008407"/>
            <a:chExt cx="448828" cy="448828"/>
          </a:xfrm>
        </p:grpSpPr>
        <p:grpSp>
          <p:nvGrpSpPr>
            <p:cNvPr id="17" name="Graphic 562">
              <a:extLst>
                <a:ext uri="{FF2B5EF4-FFF2-40B4-BE49-F238E27FC236}">
                  <a16:creationId xmlns:a16="http://schemas.microsoft.com/office/drawing/2014/main" id="{678836F4-8667-4B14-BE91-66D4B5A423E3}"/>
                </a:ext>
              </a:extLst>
            </p:cNvPr>
            <p:cNvGrpSpPr/>
            <p:nvPr/>
          </p:nvGrpSpPr>
          <p:grpSpPr>
            <a:xfrm>
              <a:off x="5379148" y="4008407"/>
              <a:ext cx="448828" cy="448828"/>
              <a:chOff x="5379148" y="4008407"/>
              <a:chExt cx="448828" cy="448828"/>
            </a:xfrm>
          </p:grpSpPr>
          <p:sp>
            <p:nvSpPr>
              <p:cNvPr id="19" name="Freeform: Shape 378">
                <a:extLst>
                  <a:ext uri="{FF2B5EF4-FFF2-40B4-BE49-F238E27FC236}">
                    <a16:creationId xmlns:a16="http://schemas.microsoft.com/office/drawing/2014/main" id="{9E3079E2-A21B-4821-BCEB-2E1BA8F0DA32}"/>
                  </a:ext>
                </a:extLst>
              </p:cNvPr>
              <p:cNvSpPr/>
              <p:nvPr/>
            </p:nvSpPr>
            <p:spPr>
              <a:xfrm rot="-2700000">
                <a:off x="5444877" y="4074137"/>
                <a:ext cx="317369" cy="317369"/>
              </a:xfrm>
              <a:custGeom>
                <a:avLst/>
                <a:gdLst>
                  <a:gd name="connsiteX0" fmla="*/ 317370 w 317369"/>
                  <a:gd name="connsiteY0" fmla="*/ 158685 h 317369"/>
                  <a:gd name="connsiteX1" fmla="*/ 158685 w 317369"/>
                  <a:gd name="connsiteY1" fmla="*/ 317370 h 317369"/>
                  <a:gd name="connsiteX2" fmla="*/ 0 w 317369"/>
                  <a:gd name="connsiteY2" fmla="*/ 158685 h 317369"/>
                  <a:gd name="connsiteX3" fmla="*/ 158685 w 317369"/>
                  <a:gd name="connsiteY3" fmla="*/ 0 h 317369"/>
                  <a:gd name="connsiteX4" fmla="*/ 317370 w 317369"/>
                  <a:gd name="connsiteY4" fmla="*/ 158685 h 317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7369" h="317369">
                    <a:moveTo>
                      <a:pt x="317370" y="158685"/>
                    </a:moveTo>
                    <a:cubicBezTo>
                      <a:pt x="317370" y="246324"/>
                      <a:pt x="246324" y="317370"/>
                      <a:pt x="158685" y="317370"/>
                    </a:cubicBezTo>
                    <a:cubicBezTo>
                      <a:pt x="71046" y="317370"/>
                      <a:pt x="0" y="246325"/>
                      <a:pt x="0" y="158685"/>
                    </a:cubicBezTo>
                    <a:cubicBezTo>
                      <a:pt x="0" y="71046"/>
                      <a:pt x="71046" y="0"/>
                      <a:pt x="158685" y="0"/>
                    </a:cubicBezTo>
                    <a:cubicBezTo>
                      <a:pt x="246324" y="0"/>
                      <a:pt x="317370" y="71046"/>
                      <a:pt x="317370" y="158685"/>
                    </a:cubicBezTo>
                    <a:close/>
                  </a:path>
                </a:pathLst>
              </a:custGeom>
              <a:solidFill>
                <a:srgbClr val="F6C50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" name="Freeform: Shape 379">
                <a:extLst>
                  <a:ext uri="{FF2B5EF4-FFF2-40B4-BE49-F238E27FC236}">
                    <a16:creationId xmlns:a16="http://schemas.microsoft.com/office/drawing/2014/main" id="{5106CA61-0C4C-4DAC-8EA2-61C2EDFAAD26}"/>
                  </a:ext>
                </a:extLst>
              </p:cNvPr>
              <p:cNvSpPr/>
              <p:nvPr/>
            </p:nvSpPr>
            <p:spPr>
              <a:xfrm>
                <a:off x="5444870" y="4137373"/>
                <a:ext cx="317373" cy="254031"/>
              </a:xfrm>
              <a:custGeom>
                <a:avLst/>
                <a:gdLst>
                  <a:gd name="connsiteX0" fmla="*/ 285559 w 317373"/>
                  <a:gd name="connsiteY0" fmla="*/ 0 h 254031"/>
                  <a:gd name="connsiteX1" fmla="*/ 126968 w 317373"/>
                  <a:gd name="connsiteY1" fmla="*/ 153543 h 254031"/>
                  <a:gd name="connsiteX2" fmla="*/ 95 w 317373"/>
                  <a:gd name="connsiteY2" fmla="*/ 90202 h 254031"/>
                  <a:gd name="connsiteX3" fmla="*/ 0 w 317373"/>
                  <a:gd name="connsiteY3" fmla="*/ 95345 h 254031"/>
                  <a:gd name="connsiteX4" fmla="*/ 158687 w 317373"/>
                  <a:gd name="connsiteY4" fmla="*/ 254032 h 254031"/>
                  <a:gd name="connsiteX5" fmla="*/ 317373 w 317373"/>
                  <a:gd name="connsiteY5" fmla="*/ 95345 h 254031"/>
                  <a:gd name="connsiteX6" fmla="*/ 285559 w 317373"/>
                  <a:gd name="connsiteY6" fmla="*/ 0 h 25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7373" h="254031">
                    <a:moveTo>
                      <a:pt x="285559" y="0"/>
                    </a:moveTo>
                    <a:cubicBezTo>
                      <a:pt x="282892" y="85249"/>
                      <a:pt x="212884" y="153543"/>
                      <a:pt x="126968" y="153543"/>
                    </a:cubicBezTo>
                    <a:cubicBezTo>
                      <a:pt x="75152" y="153543"/>
                      <a:pt x="29051" y="128683"/>
                      <a:pt x="95" y="90202"/>
                    </a:cubicBezTo>
                    <a:cubicBezTo>
                      <a:pt x="0" y="91916"/>
                      <a:pt x="0" y="93631"/>
                      <a:pt x="0" y="95345"/>
                    </a:cubicBezTo>
                    <a:cubicBezTo>
                      <a:pt x="0" y="182975"/>
                      <a:pt x="71056" y="254032"/>
                      <a:pt x="158687" y="254032"/>
                    </a:cubicBezTo>
                    <a:cubicBezTo>
                      <a:pt x="246317" y="254032"/>
                      <a:pt x="317373" y="182975"/>
                      <a:pt x="317373" y="95345"/>
                    </a:cubicBezTo>
                    <a:cubicBezTo>
                      <a:pt x="317468" y="59627"/>
                      <a:pt x="305562" y="26575"/>
                      <a:pt x="28555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8" name="TextBox 377">
              <a:extLst>
                <a:ext uri="{FF2B5EF4-FFF2-40B4-BE49-F238E27FC236}">
                  <a16:creationId xmlns:a16="http://schemas.microsoft.com/office/drawing/2014/main" id="{15E4A93E-BA44-42F6-B4D3-1F12A59D66DF}"/>
                </a:ext>
              </a:extLst>
            </p:cNvPr>
            <p:cNvSpPr txBox="1"/>
            <p:nvPr/>
          </p:nvSpPr>
          <p:spPr>
            <a:xfrm>
              <a:off x="5510633" y="4166147"/>
              <a:ext cx="183325" cy="2160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1875" spc="150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e</a:t>
              </a:r>
            </a:p>
          </p:txBody>
        </p:sp>
      </p:grpSp>
      <p:grpSp>
        <p:nvGrpSpPr>
          <p:cNvPr id="21" name="Graphic 562">
            <a:extLst>
              <a:ext uri="{FF2B5EF4-FFF2-40B4-BE49-F238E27FC236}">
                <a16:creationId xmlns:a16="http://schemas.microsoft.com/office/drawing/2014/main" id="{D37ABFBA-BE90-41BC-A534-353C59886034}"/>
              </a:ext>
            </a:extLst>
          </p:cNvPr>
          <p:cNvGrpSpPr/>
          <p:nvPr/>
        </p:nvGrpSpPr>
        <p:grpSpPr>
          <a:xfrm>
            <a:off x="8929397" y="-675456"/>
            <a:ext cx="429206" cy="427953"/>
            <a:chOff x="4936664" y="2268495"/>
            <a:chExt cx="324449" cy="324449"/>
          </a:xfrm>
        </p:grpSpPr>
        <p:grpSp>
          <p:nvGrpSpPr>
            <p:cNvPr id="22" name="Graphic 562">
              <a:extLst>
                <a:ext uri="{FF2B5EF4-FFF2-40B4-BE49-F238E27FC236}">
                  <a16:creationId xmlns:a16="http://schemas.microsoft.com/office/drawing/2014/main" id="{1576568E-DDAA-445F-AD07-541D83E42E83}"/>
                </a:ext>
              </a:extLst>
            </p:cNvPr>
            <p:cNvGrpSpPr/>
            <p:nvPr/>
          </p:nvGrpSpPr>
          <p:grpSpPr>
            <a:xfrm>
              <a:off x="4936664" y="2268495"/>
              <a:ext cx="324449" cy="324449"/>
              <a:chOff x="4936664" y="2268495"/>
              <a:chExt cx="324449" cy="324449"/>
            </a:xfrm>
          </p:grpSpPr>
          <p:sp>
            <p:nvSpPr>
              <p:cNvPr id="24" name="Freeform: Shape 383">
                <a:extLst>
                  <a:ext uri="{FF2B5EF4-FFF2-40B4-BE49-F238E27FC236}">
                    <a16:creationId xmlns:a16="http://schemas.microsoft.com/office/drawing/2014/main" id="{C90F7073-D15B-4E36-8222-A8078D209946}"/>
                  </a:ext>
                </a:extLst>
              </p:cNvPr>
              <p:cNvSpPr/>
              <p:nvPr/>
            </p:nvSpPr>
            <p:spPr>
              <a:xfrm rot="-2813788">
                <a:off x="4984115" y="2315947"/>
                <a:ext cx="229546" cy="229546"/>
              </a:xfrm>
              <a:custGeom>
                <a:avLst/>
                <a:gdLst>
                  <a:gd name="connsiteX0" fmla="*/ 229546 w 229546"/>
                  <a:gd name="connsiteY0" fmla="*/ 114773 h 229546"/>
                  <a:gd name="connsiteX1" fmla="*/ 114773 w 229546"/>
                  <a:gd name="connsiteY1" fmla="*/ 229546 h 229546"/>
                  <a:gd name="connsiteX2" fmla="*/ 0 w 229546"/>
                  <a:gd name="connsiteY2" fmla="*/ 114773 h 229546"/>
                  <a:gd name="connsiteX3" fmla="*/ 114773 w 229546"/>
                  <a:gd name="connsiteY3" fmla="*/ 0 h 229546"/>
                  <a:gd name="connsiteX4" fmla="*/ 229546 w 229546"/>
                  <a:gd name="connsiteY4" fmla="*/ 114773 h 229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46" h="229546">
                    <a:moveTo>
                      <a:pt x="229546" y="114773"/>
                    </a:moveTo>
                    <a:cubicBezTo>
                      <a:pt x="229546" y="178161"/>
                      <a:pt x="178161" y="229546"/>
                      <a:pt x="114773" y="229546"/>
                    </a:cubicBezTo>
                    <a:cubicBezTo>
                      <a:pt x="51386" y="229546"/>
                      <a:pt x="0" y="178161"/>
                      <a:pt x="0" y="114773"/>
                    </a:cubicBezTo>
                    <a:cubicBezTo>
                      <a:pt x="0" y="51386"/>
                      <a:pt x="51386" y="0"/>
                      <a:pt x="114773" y="0"/>
                    </a:cubicBezTo>
                    <a:cubicBezTo>
                      <a:pt x="178160" y="0"/>
                      <a:pt x="229546" y="51386"/>
                      <a:pt x="229546" y="114773"/>
                    </a:cubicBezTo>
                    <a:close/>
                  </a:path>
                </a:pathLst>
              </a:custGeom>
              <a:solidFill>
                <a:srgbClr val="692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5" name="Freeform: Shape 384">
                <a:extLst>
                  <a:ext uri="{FF2B5EF4-FFF2-40B4-BE49-F238E27FC236}">
                    <a16:creationId xmlns:a16="http://schemas.microsoft.com/office/drawing/2014/main" id="{F5A9DCB0-B51B-47F1-AF95-1C898AB2E044}"/>
                  </a:ext>
                </a:extLst>
              </p:cNvPr>
              <p:cNvSpPr/>
              <p:nvPr/>
            </p:nvSpPr>
            <p:spPr>
              <a:xfrm>
                <a:off x="4984146" y="2361723"/>
                <a:ext cx="229552" cy="183737"/>
              </a:xfrm>
              <a:custGeom>
                <a:avLst/>
                <a:gdLst>
                  <a:gd name="connsiteX0" fmla="*/ 206502 w 229552"/>
                  <a:gd name="connsiteY0" fmla="*/ 0 h 183737"/>
                  <a:gd name="connsiteX1" fmla="*/ 91821 w 229552"/>
                  <a:gd name="connsiteY1" fmla="*/ 111062 h 183737"/>
                  <a:gd name="connsiteX2" fmla="*/ 95 w 229552"/>
                  <a:gd name="connsiteY2" fmla="*/ 65246 h 183737"/>
                  <a:gd name="connsiteX3" fmla="*/ 0 w 229552"/>
                  <a:gd name="connsiteY3" fmla="*/ 68961 h 183737"/>
                  <a:gd name="connsiteX4" fmla="*/ 114776 w 229552"/>
                  <a:gd name="connsiteY4" fmla="*/ 183737 h 183737"/>
                  <a:gd name="connsiteX5" fmla="*/ 229553 w 229552"/>
                  <a:gd name="connsiteY5" fmla="*/ 68961 h 183737"/>
                  <a:gd name="connsiteX6" fmla="*/ 206502 w 229552"/>
                  <a:gd name="connsiteY6" fmla="*/ 0 h 18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552" h="183737">
                    <a:moveTo>
                      <a:pt x="206502" y="0"/>
                    </a:moveTo>
                    <a:cubicBezTo>
                      <a:pt x="204502" y="61627"/>
                      <a:pt x="154019" y="111062"/>
                      <a:pt x="91821" y="111062"/>
                    </a:cubicBezTo>
                    <a:cubicBezTo>
                      <a:pt x="54388" y="111062"/>
                      <a:pt x="21050" y="93059"/>
                      <a:pt x="95" y="65246"/>
                    </a:cubicBezTo>
                    <a:cubicBezTo>
                      <a:pt x="95" y="66485"/>
                      <a:pt x="0" y="67723"/>
                      <a:pt x="0" y="68961"/>
                    </a:cubicBezTo>
                    <a:cubicBezTo>
                      <a:pt x="0" y="132302"/>
                      <a:pt x="51340" y="183737"/>
                      <a:pt x="114776" y="183737"/>
                    </a:cubicBezTo>
                    <a:cubicBezTo>
                      <a:pt x="178118" y="183737"/>
                      <a:pt x="229553" y="132398"/>
                      <a:pt x="229553" y="68961"/>
                    </a:cubicBezTo>
                    <a:cubicBezTo>
                      <a:pt x="229553" y="43053"/>
                      <a:pt x="220980" y="19241"/>
                      <a:pt x="206502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3" name="TextBox 382">
              <a:extLst>
                <a:ext uri="{FF2B5EF4-FFF2-40B4-BE49-F238E27FC236}">
                  <a16:creationId xmlns:a16="http://schemas.microsoft.com/office/drawing/2014/main" id="{7782E089-867E-440C-AD13-059E86EDBD3C}"/>
                </a:ext>
              </a:extLst>
            </p:cNvPr>
            <p:cNvSpPr txBox="1"/>
            <p:nvPr/>
          </p:nvSpPr>
          <p:spPr>
            <a:xfrm>
              <a:off x="5006308" y="2388502"/>
              <a:ext cx="201457" cy="1505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1125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B1</a:t>
              </a:r>
            </a:p>
          </p:txBody>
        </p:sp>
      </p:grpSp>
      <p:grpSp>
        <p:nvGrpSpPr>
          <p:cNvPr id="26" name="Graphic 562">
            <a:extLst>
              <a:ext uri="{FF2B5EF4-FFF2-40B4-BE49-F238E27FC236}">
                <a16:creationId xmlns:a16="http://schemas.microsoft.com/office/drawing/2014/main" id="{D37ABFBA-BE90-41BC-A534-353C59886034}"/>
              </a:ext>
            </a:extLst>
          </p:cNvPr>
          <p:cNvGrpSpPr/>
          <p:nvPr/>
        </p:nvGrpSpPr>
        <p:grpSpPr>
          <a:xfrm rot="1117495">
            <a:off x="-1697647" y="6288086"/>
            <a:ext cx="504056" cy="502584"/>
            <a:chOff x="4936664" y="2268495"/>
            <a:chExt cx="324449" cy="324449"/>
          </a:xfrm>
        </p:grpSpPr>
        <p:grpSp>
          <p:nvGrpSpPr>
            <p:cNvPr id="27" name="Graphic 562">
              <a:extLst>
                <a:ext uri="{FF2B5EF4-FFF2-40B4-BE49-F238E27FC236}">
                  <a16:creationId xmlns:a16="http://schemas.microsoft.com/office/drawing/2014/main" id="{1576568E-DDAA-445F-AD07-541D83E42E83}"/>
                </a:ext>
              </a:extLst>
            </p:cNvPr>
            <p:cNvGrpSpPr/>
            <p:nvPr/>
          </p:nvGrpSpPr>
          <p:grpSpPr>
            <a:xfrm>
              <a:off x="4936664" y="2268495"/>
              <a:ext cx="324449" cy="324449"/>
              <a:chOff x="4936664" y="2268495"/>
              <a:chExt cx="324449" cy="324449"/>
            </a:xfrm>
          </p:grpSpPr>
          <p:sp>
            <p:nvSpPr>
              <p:cNvPr id="29" name="Freeform: Shape 383">
                <a:extLst>
                  <a:ext uri="{FF2B5EF4-FFF2-40B4-BE49-F238E27FC236}">
                    <a16:creationId xmlns:a16="http://schemas.microsoft.com/office/drawing/2014/main" id="{C90F7073-D15B-4E36-8222-A8078D209946}"/>
                  </a:ext>
                </a:extLst>
              </p:cNvPr>
              <p:cNvSpPr/>
              <p:nvPr/>
            </p:nvSpPr>
            <p:spPr>
              <a:xfrm rot="-2813788">
                <a:off x="4984115" y="2315947"/>
                <a:ext cx="229546" cy="229546"/>
              </a:xfrm>
              <a:custGeom>
                <a:avLst/>
                <a:gdLst>
                  <a:gd name="connsiteX0" fmla="*/ 229546 w 229546"/>
                  <a:gd name="connsiteY0" fmla="*/ 114773 h 229546"/>
                  <a:gd name="connsiteX1" fmla="*/ 114773 w 229546"/>
                  <a:gd name="connsiteY1" fmla="*/ 229546 h 229546"/>
                  <a:gd name="connsiteX2" fmla="*/ 0 w 229546"/>
                  <a:gd name="connsiteY2" fmla="*/ 114773 h 229546"/>
                  <a:gd name="connsiteX3" fmla="*/ 114773 w 229546"/>
                  <a:gd name="connsiteY3" fmla="*/ 0 h 229546"/>
                  <a:gd name="connsiteX4" fmla="*/ 229546 w 229546"/>
                  <a:gd name="connsiteY4" fmla="*/ 114773 h 229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546" h="229546">
                    <a:moveTo>
                      <a:pt x="229546" y="114773"/>
                    </a:moveTo>
                    <a:cubicBezTo>
                      <a:pt x="229546" y="178161"/>
                      <a:pt x="178161" y="229546"/>
                      <a:pt x="114773" y="229546"/>
                    </a:cubicBezTo>
                    <a:cubicBezTo>
                      <a:pt x="51386" y="229546"/>
                      <a:pt x="0" y="178161"/>
                      <a:pt x="0" y="114773"/>
                    </a:cubicBezTo>
                    <a:cubicBezTo>
                      <a:pt x="0" y="51386"/>
                      <a:pt x="51386" y="0"/>
                      <a:pt x="114773" y="0"/>
                    </a:cubicBezTo>
                    <a:cubicBezTo>
                      <a:pt x="178160" y="0"/>
                      <a:pt x="229546" y="51386"/>
                      <a:pt x="229546" y="114773"/>
                    </a:cubicBezTo>
                    <a:close/>
                  </a:path>
                </a:pathLst>
              </a:custGeom>
              <a:solidFill>
                <a:srgbClr val="6929D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" name="Freeform: Shape 384">
                <a:extLst>
                  <a:ext uri="{FF2B5EF4-FFF2-40B4-BE49-F238E27FC236}">
                    <a16:creationId xmlns:a16="http://schemas.microsoft.com/office/drawing/2014/main" id="{F5A9DCB0-B51B-47F1-AF95-1C898AB2E044}"/>
                  </a:ext>
                </a:extLst>
              </p:cNvPr>
              <p:cNvSpPr/>
              <p:nvPr/>
            </p:nvSpPr>
            <p:spPr>
              <a:xfrm>
                <a:off x="4984146" y="2361723"/>
                <a:ext cx="229552" cy="183737"/>
              </a:xfrm>
              <a:custGeom>
                <a:avLst/>
                <a:gdLst>
                  <a:gd name="connsiteX0" fmla="*/ 206502 w 229552"/>
                  <a:gd name="connsiteY0" fmla="*/ 0 h 183737"/>
                  <a:gd name="connsiteX1" fmla="*/ 91821 w 229552"/>
                  <a:gd name="connsiteY1" fmla="*/ 111062 h 183737"/>
                  <a:gd name="connsiteX2" fmla="*/ 95 w 229552"/>
                  <a:gd name="connsiteY2" fmla="*/ 65246 h 183737"/>
                  <a:gd name="connsiteX3" fmla="*/ 0 w 229552"/>
                  <a:gd name="connsiteY3" fmla="*/ 68961 h 183737"/>
                  <a:gd name="connsiteX4" fmla="*/ 114776 w 229552"/>
                  <a:gd name="connsiteY4" fmla="*/ 183737 h 183737"/>
                  <a:gd name="connsiteX5" fmla="*/ 229553 w 229552"/>
                  <a:gd name="connsiteY5" fmla="*/ 68961 h 183737"/>
                  <a:gd name="connsiteX6" fmla="*/ 206502 w 229552"/>
                  <a:gd name="connsiteY6" fmla="*/ 0 h 183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552" h="183737">
                    <a:moveTo>
                      <a:pt x="206502" y="0"/>
                    </a:moveTo>
                    <a:cubicBezTo>
                      <a:pt x="204502" y="61627"/>
                      <a:pt x="154019" y="111062"/>
                      <a:pt x="91821" y="111062"/>
                    </a:cubicBezTo>
                    <a:cubicBezTo>
                      <a:pt x="54388" y="111062"/>
                      <a:pt x="21050" y="93059"/>
                      <a:pt x="95" y="65246"/>
                    </a:cubicBezTo>
                    <a:cubicBezTo>
                      <a:pt x="95" y="66485"/>
                      <a:pt x="0" y="67723"/>
                      <a:pt x="0" y="68961"/>
                    </a:cubicBezTo>
                    <a:cubicBezTo>
                      <a:pt x="0" y="132302"/>
                      <a:pt x="51340" y="183737"/>
                      <a:pt x="114776" y="183737"/>
                    </a:cubicBezTo>
                    <a:cubicBezTo>
                      <a:pt x="178118" y="183737"/>
                      <a:pt x="229553" y="132398"/>
                      <a:pt x="229553" y="68961"/>
                    </a:cubicBezTo>
                    <a:cubicBezTo>
                      <a:pt x="229553" y="43053"/>
                      <a:pt x="220980" y="19241"/>
                      <a:pt x="206502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8" name="TextBox 382">
              <a:extLst>
                <a:ext uri="{FF2B5EF4-FFF2-40B4-BE49-F238E27FC236}">
                  <a16:creationId xmlns:a16="http://schemas.microsoft.com/office/drawing/2014/main" id="{7782E089-867E-440C-AD13-059E86EDBD3C}"/>
                </a:ext>
              </a:extLst>
            </p:cNvPr>
            <p:cNvSpPr txBox="1"/>
            <p:nvPr/>
          </p:nvSpPr>
          <p:spPr>
            <a:xfrm>
              <a:off x="5006308" y="2388502"/>
              <a:ext cx="201457" cy="1505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1125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B1</a:t>
              </a:r>
            </a:p>
          </p:txBody>
        </p:sp>
      </p:grpSp>
      <p:grpSp>
        <p:nvGrpSpPr>
          <p:cNvPr id="31" name="Graphic 562">
            <a:extLst>
              <a:ext uri="{FF2B5EF4-FFF2-40B4-BE49-F238E27FC236}">
                <a16:creationId xmlns:a16="http://schemas.microsoft.com/office/drawing/2014/main" id="{2A414925-BDE5-4093-9EB7-9FFBDAC41550}"/>
              </a:ext>
            </a:extLst>
          </p:cNvPr>
          <p:cNvGrpSpPr/>
          <p:nvPr/>
        </p:nvGrpSpPr>
        <p:grpSpPr>
          <a:xfrm rot="19472710">
            <a:off x="-1828350" y="2789747"/>
            <a:ext cx="409071" cy="407877"/>
            <a:chOff x="4933650" y="4099625"/>
            <a:chExt cx="231368" cy="231368"/>
          </a:xfrm>
        </p:grpSpPr>
        <p:grpSp>
          <p:nvGrpSpPr>
            <p:cNvPr id="32" name="Graphic 562">
              <a:extLst>
                <a:ext uri="{FF2B5EF4-FFF2-40B4-BE49-F238E27FC236}">
                  <a16:creationId xmlns:a16="http://schemas.microsoft.com/office/drawing/2014/main" id="{C4C59772-601B-4635-9F42-7A946AC3505B}"/>
                </a:ext>
              </a:extLst>
            </p:cNvPr>
            <p:cNvGrpSpPr/>
            <p:nvPr/>
          </p:nvGrpSpPr>
          <p:grpSpPr>
            <a:xfrm>
              <a:off x="4933650" y="4099625"/>
              <a:ext cx="231368" cy="231368"/>
              <a:chOff x="4933650" y="4099625"/>
              <a:chExt cx="231368" cy="231368"/>
            </a:xfrm>
          </p:grpSpPr>
          <p:sp>
            <p:nvSpPr>
              <p:cNvPr id="34" name="Freeform: Shape 393">
                <a:extLst>
                  <a:ext uri="{FF2B5EF4-FFF2-40B4-BE49-F238E27FC236}">
                    <a16:creationId xmlns:a16="http://schemas.microsoft.com/office/drawing/2014/main" id="{B7D5ECC9-2750-4EDC-A0AC-FE357C2384B3}"/>
                  </a:ext>
                </a:extLst>
              </p:cNvPr>
              <p:cNvSpPr/>
              <p:nvPr/>
            </p:nvSpPr>
            <p:spPr>
              <a:xfrm rot="-4599683">
                <a:off x="4953229" y="4119205"/>
                <a:ext cx="192209" cy="192209"/>
              </a:xfrm>
              <a:custGeom>
                <a:avLst/>
                <a:gdLst>
                  <a:gd name="connsiteX0" fmla="*/ 192210 w 192209"/>
                  <a:gd name="connsiteY0" fmla="*/ 96105 h 192209"/>
                  <a:gd name="connsiteX1" fmla="*/ 96105 w 192209"/>
                  <a:gd name="connsiteY1" fmla="*/ 192210 h 192209"/>
                  <a:gd name="connsiteX2" fmla="*/ 0 w 192209"/>
                  <a:gd name="connsiteY2" fmla="*/ 96105 h 192209"/>
                  <a:gd name="connsiteX3" fmla="*/ 96105 w 192209"/>
                  <a:gd name="connsiteY3" fmla="*/ 0 h 192209"/>
                  <a:gd name="connsiteX4" fmla="*/ 192210 w 192209"/>
                  <a:gd name="connsiteY4" fmla="*/ 96105 h 192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209" h="192209">
                    <a:moveTo>
                      <a:pt x="192210" y="96105"/>
                    </a:moveTo>
                    <a:cubicBezTo>
                      <a:pt x="192210" y="149182"/>
                      <a:pt x="149182" y="192210"/>
                      <a:pt x="96105" y="192210"/>
                    </a:cubicBezTo>
                    <a:cubicBezTo>
                      <a:pt x="43028" y="192210"/>
                      <a:pt x="0" y="149182"/>
                      <a:pt x="0" y="96105"/>
                    </a:cubicBezTo>
                    <a:cubicBezTo>
                      <a:pt x="0" y="43028"/>
                      <a:pt x="43028" y="0"/>
                      <a:pt x="96105" y="0"/>
                    </a:cubicBezTo>
                    <a:cubicBezTo>
                      <a:pt x="149182" y="0"/>
                      <a:pt x="192210" y="43028"/>
                      <a:pt x="192210" y="96105"/>
                    </a:cubicBezTo>
                    <a:close/>
                  </a:path>
                </a:pathLst>
              </a:custGeom>
              <a:solidFill>
                <a:srgbClr val="FF9B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" name="Freeform: Shape 394">
                <a:extLst>
                  <a:ext uri="{FF2B5EF4-FFF2-40B4-BE49-F238E27FC236}">
                    <a16:creationId xmlns:a16="http://schemas.microsoft.com/office/drawing/2014/main" id="{D61C0596-2647-4645-8B2D-8B216FCC14A5}"/>
                  </a:ext>
                </a:extLst>
              </p:cNvPr>
              <p:cNvSpPr/>
              <p:nvPr/>
            </p:nvSpPr>
            <p:spPr>
              <a:xfrm>
                <a:off x="4953380" y="4157662"/>
                <a:ext cx="192214" cy="153924"/>
              </a:xfrm>
              <a:custGeom>
                <a:avLst/>
                <a:gdLst>
                  <a:gd name="connsiteX0" fmla="*/ 172879 w 192214"/>
                  <a:gd name="connsiteY0" fmla="*/ 0 h 153924"/>
                  <a:gd name="connsiteX1" fmla="*/ 76867 w 192214"/>
                  <a:gd name="connsiteY1" fmla="*/ 92964 h 153924"/>
                  <a:gd name="connsiteX2" fmla="*/ 95 w 192214"/>
                  <a:gd name="connsiteY2" fmla="*/ 54673 h 153924"/>
                  <a:gd name="connsiteX3" fmla="*/ 0 w 192214"/>
                  <a:gd name="connsiteY3" fmla="*/ 57817 h 153924"/>
                  <a:gd name="connsiteX4" fmla="*/ 96107 w 192214"/>
                  <a:gd name="connsiteY4" fmla="*/ 153924 h 153924"/>
                  <a:gd name="connsiteX5" fmla="*/ 192215 w 192214"/>
                  <a:gd name="connsiteY5" fmla="*/ 57817 h 153924"/>
                  <a:gd name="connsiteX6" fmla="*/ 172879 w 192214"/>
                  <a:gd name="connsiteY6" fmla="*/ 0 h 1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214" h="153924">
                    <a:moveTo>
                      <a:pt x="172879" y="0"/>
                    </a:moveTo>
                    <a:cubicBezTo>
                      <a:pt x="171259" y="51626"/>
                      <a:pt x="128873" y="92964"/>
                      <a:pt x="76867" y="92964"/>
                    </a:cubicBezTo>
                    <a:cubicBezTo>
                      <a:pt x="45434" y="92964"/>
                      <a:pt x="17621" y="77914"/>
                      <a:pt x="95" y="54673"/>
                    </a:cubicBezTo>
                    <a:cubicBezTo>
                      <a:pt x="95" y="55721"/>
                      <a:pt x="0" y="56769"/>
                      <a:pt x="0" y="57817"/>
                    </a:cubicBezTo>
                    <a:cubicBezTo>
                      <a:pt x="0" y="110871"/>
                      <a:pt x="43053" y="153924"/>
                      <a:pt x="96107" y="153924"/>
                    </a:cubicBezTo>
                    <a:cubicBezTo>
                      <a:pt x="149161" y="153924"/>
                      <a:pt x="192215" y="110871"/>
                      <a:pt x="192215" y="57817"/>
                    </a:cubicBezTo>
                    <a:cubicBezTo>
                      <a:pt x="192119" y="36100"/>
                      <a:pt x="184975" y="16097"/>
                      <a:pt x="17287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3" name="TextBox 392">
              <a:extLst>
                <a:ext uri="{FF2B5EF4-FFF2-40B4-BE49-F238E27FC236}">
                  <a16:creationId xmlns:a16="http://schemas.microsoft.com/office/drawing/2014/main" id="{D1A453BC-7F00-4A12-A61B-1F2F272D8279}"/>
                </a:ext>
              </a:extLst>
            </p:cNvPr>
            <p:cNvSpPr txBox="1"/>
            <p:nvPr/>
          </p:nvSpPr>
          <p:spPr>
            <a:xfrm>
              <a:off x="4976787" y="4166482"/>
              <a:ext cx="149778" cy="1374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975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b</a:t>
              </a:r>
            </a:p>
          </p:txBody>
        </p:sp>
      </p:grpSp>
      <p:grpSp>
        <p:nvGrpSpPr>
          <p:cNvPr id="36" name="Graphic 562">
            <a:extLst>
              <a:ext uri="{FF2B5EF4-FFF2-40B4-BE49-F238E27FC236}">
                <a16:creationId xmlns:a16="http://schemas.microsoft.com/office/drawing/2014/main" id="{2A414925-BDE5-4093-9EB7-9FFBDAC41550}"/>
              </a:ext>
            </a:extLst>
          </p:cNvPr>
          <p:cNvGrpSpPr/>
          <p:nvPr/>
        </p:nvGrpSpPr>
        <p:grpSpPr>
          <a:xfrm>
            <a:off x="6876256" y="7101408"/>
            <a:ext cx="409071" cy="407877"/>
            <a:chOff x="4933650" y="4099625"/>
            <a:chExt cx="231368" cy="231368"/>
          </a:xfrm>
        </p:grpSpPr>
        <p:grpSp>
          <p:nvGrpSpPr>
            <p:cNvPr id="37" name="Graphic 562">
              <a:extLst>
                <a:ext uri="{FF2B5EF4-FFF2-40B4-BE49-F238E27FC236}">
                  <a16:creationId xmlns:a16="http://schemas.microsoft.com/office/drawing/2014/main" id="{C4C59772-601B-4635-9F42-7A946AC3505B}"/>
                </a:ext>
              </a:extLst>
            </p:cNvPr>
            <p:cNvGrpSpPr/>
            <p:nvPr/>
          </p:nvGrpSpPr>
          <p:grpSpPr>
            <a:xfrm>
              <a:off x="4933650" y="4099625"/>
              <a:ext cx="231368" cy="231368"/>
              <a:chOff x="4933650" y="4099625"/>
              <a:chExt cx="231368" cy="231368"/>
            </a:xfrm>
          </p:grpSpPr>
          <p:sp>
            <p:nvSpPr>
              <p:cNvPr id="39" name="Freeform: Shape 393">
                <a:extLst>
                  <a:ext uri="{FF2B5EF4-FFF2-40B4-BE49-F238E27FC236}">
                    <a16:creationId xmlns:a16="http://schemas.microsoft.com/office/drawing/2014/main" id="{B7D5ECC9-2750-4EDC-A0AC-FE357C2384B3}"/>
                  </a:ext>
                </a:extLst>
              </p:cNvPr>
              <p:cNvSpPr/>
              <p:nvPr/>
            </p:nvSpPr>
            <p:spPr>
              <a:xfrm rot="-4599683">
                <a:off x="4953229" y="4119205"/>
                <a:ext cx="192209" cy="192209"/>
              </a:xfrm>
              <a:custGeom>
                <a:avLst/>
                <a:gdLst>
                  <a:gd name="connsiteX0" fmla="*/ 192210 w 192209"/>
                  <a:gd name="connsiteY0" fmla="*/ 96105 h 192209"/>
                  <a:gd name="connsiteX1" fmla="*/ 96105 w 192209"/>
                  <a:gd name="connsiteY1" fmla="*/ 192210 h 192209"/>
                  <a:gd name="connsiteX2" fmla="*/ 0 w 192209"/>
                  <a:gd name="connsiteY2" fmla="*/ 96105 h 192209"/>
                  <a:gd name="connsiteX3" fmla="*/ 96105 w 192209"/>
                  <a:gd name="connsiteY3" fmla="*/ 0 h 192209"/>
                  <a:gd name="connsiteX4" fmla="*/ 192210 w 192209"/>
                  <a:gd name="connsiteY4" fmla="*/ 96105 h 192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209" h="192209">
                    <a:moveTo>
                      <a:pt x="192210" y="96105"/>
                    </a:moveTo>
                    <a:cubicBezTo>
                      <a:pt x="192210" y="149182"/>
                      <a:pt x="149182" y="192210"/>
                      <a:pt x="96105" y="192210"/>
                    </a:cubicBezTo>
                    <a:cubicBezTo>
                      <a:pt x="43028" y="192210"/>
                      <a:pt x="0" y="149182"/>
                      <a:pt x="0" y="96105"/>
                    </a:cubicBezTo>
                    <a:cubicBezTo>
                      <a:pt x="0" y="43028"/>
                      <a:pt x="43028" y="0"/>
                      <a:pt x="96105" y="0"/>
                    </a:cubicBezTo>
                    <a:cubicBezTo>
                      <a:pt x="149182" y="0"/>
                      <a:pt x="192210" y="43028"/>
                      <a:pt x="192210" y="96105"/>
                    </a:cubicBezTo>
                    <a:close/>
                  </a:path>
                </a:pathLst>
              </a:custGeom>
              <a:solidFill>
                <a:srgbClr val="FF9B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" name="Freeform: Shape 394">
                <a:extLst>
                  <a:ext uri="{FF2B5EF4-FFF2-40B4-BE49-F238E27FC236}">
                    <a16:creationId xmlns:a16="http://schemas.microsoft.com/office/drawing/2014/main" id="{D61C0596-2647-4645-8B2D-8B216FCC14A5}"/>
                  </a:ext>
                </a:extLst>
              </p:cNvPr>
              <p:cNvSpPr/>
              <p:nvPr/>
            </p:nvSpPr>
            <p:spPr>
              <a:xfrm>
                <a:off x="4953380" y="4157662"/>
                <a:ext cx="192214" cy="153924"/>
              </a:xfrm>
              <a:custGeom>
                <a:avLst/>
                <a:gdLst>
                  <a:gd name="connsiteX0" fmla="*/ 172879 w 192214"/>
                  <a:gd name="connsiteY0" fmla="*/ 0 h 153924"/>
                  <a:gd name="connsiteX1" fmla="*/ 76867 w 192214"/>
                  <a:gd name="connsiteY1" fmla="*/ 92964 h 153924"/>
                  <a:gd name="connsiteX2" fmla="*/ 95 w 192214"/>
                  <a:gd name="connsiteY2" fmla="*/ 54673 h 153924"/>
                  <a:gd name="connsiteX3" fmla="*/ 0 w 192214"/>
                  <a:gd name="connsiteY3" fmla="*/ 57817 h 153924"/>
                  <a:gd name="connsiteX4" fmla="*/ 96107 w 192214"/>
                  <a:gd name="connsiteY4" fmla="*/ 153924 h 153924"/>
                  <a:gd name="connsiteX5" fmla="*/ 192215 w 192214"/>
                  <a:gd name="connsiteY5" fmla="*/ 57817 h 153924"/>
                  <a:gd name="connsiteX6" fmla="*/ 172879 w 192214"/>
                  <a:gd name="connsiteY6" fmla="*/ 0 h 1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214" h="153924">
                    <a:moveTo>
                      <a:pt x="172879" y="0"/>
                    </a:moveTo>
                    <a:cubicBezTo>
                      <a:pt x="171259" y="51626"/>
                      <a:pt x="128873" y="92964"/>
                      <a:pt x="76867" y="92964"/>
                    </a:cubicBezTo>
                    <a:cubicBezTo>
                      <a:pt x="45434" y="92964"/>
                      <a:pt x="17621" y="77914"/>
                      <a:pt x="95" y="54673"/>
                    </a:cubicBezTo>
                    <a:cubicBezTo>
                      <a:pt x="95" y="55721"/>
                      <a:pt x="0" y="56769"/>
                      <a:pt x="0" y="57817"/>
                    </a:cubicBezTo>
                    <a:cubicBezTo>
                      <a:pt x="0" y="110871"/>
                      <a:pt x="43053" y="153924"/>
                      <a:pt x="96107" y="153924"/>
                    </a:cubicBezTo>
                    <a:cubicBezTo>
                      <a:pt x="149161" y="153924"/>
                      <a:pt x="192215" y="110871"/>
                      <a:pt x="192215" y="57817"/>
                    </a:cubicBezTo>
                    <a:cubicBezTo>
                      <a:pt x="192119" y="36100"/>
                      <a:pt x="184975" y="16097"/>
                      <a:pt x="17287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8" name="TextBox 392">
              <a:extLst>
                <a:ext uri="{FF2B5EF4-FFF2-40B4-BE49-F238E27FC236}">
                  <a16:creationId xmlns:a16="http://schemas.microsoft.com/office/drawing/2014/main" id="{D1A453BC-7F00-4A12-A61B-1F2F272D8279}"/>
                </a:ext>
              </a:extLst>
            </p:cNvPr>
            <p:cNvSpPr txBox="1"/>
            <p:nvPr/>
          </p:nvSpPr>
          <p:spPr>
            <a:xfrm>
              <a:off x="4976787" y="4166482"/>
              <a:ext cx="149778" cy="1374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975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b</a:t>
              </a:r>
            </a:p>
          </p:txBody>
        </p:sp>
      </p:grpSp>
      <p:grpSp>
        <p:nvGrpSpPr>
          <p:cNvPr id="41" name="Graphic 562">
            <a:extLst>
              <a:ext uri="{FF2B5EF4-FFF2-40B4-BE49-F238E27FC236}">
                <a16:creationId xmlns:a16="http://schemas.microsoft.com/office/drawing/2014/main" id="{7C225226-4DF6-47CA-84C2-033257D1637B}"/>
              </a:ext>
            </a:extLst>
          </p:cNvPr>
          <p:cNvGrpSpPr/>
          <p:nvPr/>
        </p:nvGrpSpPr>
        <p:grpSpPr>
          <a:xfrm rot="1485875">
            <a:off x="9802014" y="1609535"/>
            <a:ext cx="755124" cy="726525"/>
            <a:chOff x="6979174" y="4734157"/>
            <a:chExt cx="237538" cy="237538"/>
          </a:xfrm>
        </p:grpSpPr>
        <p:grpSp>
          <p:nvGrpSpPr>
            <p:cNvPr id="42" name="Graphic 562">
              <a:extLst>
                <a:ext uri="{FF2B5EF4-FFF2-40B4-BE49-F238E27FC236}">
                  <a16:creationId xmlns:a16="http://schemas.microsoft.com/office/drawing/2014/main" id="{A9769AB7-8D55-4BBC-BB3D-B577B5B97A04}"/>
                </a:ext>
              </a:extLst>
            </p:cNvPr>
            <p:cNvGrpSpPr/>
            <p:nvPr/>
          </p:nvGrpSpPr>
          <p:grpSpPr>
            <a:xfrm>
              <a:off x="6979174" y="4734157"/>
              <a:ext cx="237538" cy="237538"/>
              <a:chOff x="6979174" y="4734157"/>
              <a:chExt cx="237538" cy="237538"/>
            </a:xfrm>
          </p:grpSpPr>
          <p:sp>
            <p:nvSpPr>
              <p:cNvPr id="44" name="Freeform: Shape 388">
                <a:extLst>
                  <a:ext uri="{FF2B5EF4-FFF2-40B4-BE49-F238E27FC236}">
                    <a16:creationId xmlns:a16="http://schemas.microsoft.com/office/drawing/2014/main" id="{6F40563C-A25F-4766-9930-487C4136736F}"/>
                  </a:ext>
                </a:extLst>
              </p:cNvPr>
              <p:cNvSpPr/>
              <p:nvPr/>
            </p:nvSpPr>
            <p:spPr>
              <a:xfrm rot="-4445496">
                <a:off x="7001837" y="4756819"/>
                <a:ext cx="192214" cy="192214"/>
              </a:xfrm>
              <a:custGeom>
                <a:avLst/>
                <a:gdLst>
                  <a:gd name="connsiteX0" fmla="*/ 192214 w 192214"/>
                  <a:gd name="connsiteY0" fmla="*/ 96107 h 192214"/>
                  <a:gd name="connsiteX1" fmla="*/ 96107 w 192214"/>
                  <a:gd name="connsiteY1" fmla="*/ 192214 h 192214"/>
                  <a:gd name="connsiteX2" fmla="*/ 0 w 192214"/>
                  <a:gd name="connsiteY2" fmla="*/ 96107 h 192214"/>
                  <a:gd name="connsiteX3" fmla="*/ 96107 w 192214"/>
                  <a:gd name="connsiteY3" fmla="*/ 0 h 192214"/>
                  <a:gd name="connsiteX4" fmla="*/ 192214 w 192214"/>
                  <a:gd name="connsiteY4" fmla="*/ 96107 h 19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214" h="192214">
                    <a:moveTo>
                      <a:pt x="192214" y="96107"/>
                    </a:moveTo>
                    <a:cubicBezTo>
                      <a:pt x="192214" y="149186"/>
                      <a:pt x="149185" y="192214"/>
                      <a:pt x="96107" y="192214"/>
                    </a:cubicBezTo>
                    <a:cubicBezTo>
                      <a:pt x="43029" y="192214"/>
                      <a:pt x="0" y="149186"/>
                      <a:pt x="0" y="96107"/>
                    </a:cubicBezTo>
                    <a:cubicBezTo>
                      <a:pt x="0" y="43029"/>
                      <a:pt x="43029" y="0"/>
                      <a:pt x="96107" y="0"/>
                    </a:cubicBezTo>
                    <a:cubicBezTo>
                      <a:pt x="149185" y="0"/>
                      <a:pt x="192214" y="43029"/>
                      <a:pt x="192214" y="96107"/>
                    </a:cubicBezTo>
                    <a:close/>
                  </a:path>
                </a:pathLst>
              </a:custGeom>
              <a:solidFill>
                <a:srgbClr val="FF80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389">
                <a:extLst>
                  <a:ext uri="{FF2B5EF4-FFF2-40B4-BE49-F238E27FC236}">
                    <a16:creationId xmlns:a16="http://schemas.microsoft.com/office/drawing/2014/main" id="{D428B753-D4E1-4522-9CDF-C378A22F3627}"/>
                  </a:ext>
                </a:extLst>
              </p:cNvPr>
              <p:cNvSpPr/>
              <p:nvPr/>
            </p:nvSpPr>
            <p:spPr>
              <a:xfrm>
                <a:off x="7001731" y="4794979"/>
                <a:ext cx="192214" cy="153924"/>
              </a:xfrm>
              <a:custGeom>
                <a:avLst/>
                <a:gdLst>
                  <a:gd name="connsiteX0" fmla="*/ 172879 w 192214"/>
                  <a:gd name="connsiteY0" fmla="*/ 0 h 153924"/>
                  <a:gd name="connsiteX1" fmla="*/ 76867 w 192214"/>
                  <a:gd name="connsiteY1" fmla="*/ 92964 h 153924"/>
                  <a:gd name="connsiteX2" fmla="*/ 95 w 192214"/>
                  <a:gd name="connsiteY2" fmla="*/ 54673 h 153924"/>
                  <a:gd name="connsiteX3" fmla="*/ 0 w 192214"/>
                  <a:gd name="connsiteY3" fmla="*/ 57817 h 153924"/>
                  <a:gd name="connsiteX4" fmla="*/ 96107 w 192214"/>
                  <a:gd name="connsiteY4" fmla="*/ 153924 h 153924"/>
                  <a:gd name="connsiteX5" fmla="*/ 192214 w 192214"/>
                  <a:gd name="connsiteY5" fmla="*/ 57817 h 153924"/>
                  <a:gd name="connsiteX6" fmla="*/ 172879 w 192214"/>
                  <a:gd name="connsiteY6" fmla="*/ 0 h 153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214" h="153924">
                    <a:moveTo>
                      <a:pt x="172879" y="0"/>
                    </a:moveTo>
                    <a:cubicBezTo>
                      <a:pt x="171260" y="51625"/>
                      <a:pt x="128873" y="92964"/>
                      <a:pt x="76867" y="92964"/>
                    </a:cubicBezTo>
                    <a:cubicBezTo>
                      <a:pt x="45434" y="92964"/>
                      <a:pt x="17621" y="77914"/>
                      <a:pt x="95" y="54673"/>
                    </a:cubicBezTo>
                    <a:cubicBezTo>
                      <a:pt x="95" y="55721"/>
                      <a:pt x="0" y="56769"/>
                      <a:pt x="0" y="57817"/>
                    </a:cubicBezTo>
                    <a:cubicBezTo>
                      <a:pt x="0" y="110871"/>
                      <a:pt x="43053" y="153924"/>
                      <a:pt x="96107" y="153924"/>
                    </a:cubicBezTo>
                    <a:cubicBezTo>
                      <a:pt x="149162" y="153924"/>
                      <a:pt x="192214" y="110871"/>
                      <a:pt x="192214" y="57817"/>
                    </a:cubicBezTo>
                    <a:cubicBezTo>
                      <a:pt x="192214" y="36100"/>
                      <a:pt x="184976" y="16097"/>
                      <a:pt x="172879" y="0"/>
                    </a:cubicBezTo>
                    <a:close/>
                  </a:path>
                </a:pathLst>
              </a:custGeom>
              <a:solidFill>
                <a:srgbClr val="FFFFFF">
                  <a:alpha val="31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3" name="TextBox 387">
              <a:extLst>
                <a:ext uri="{FF2B5EF4-FFF2-40B4-BE49-F238E27FC236}">
                  <a16:creationId xmlns:a16="http://schemas.microsoft.com/office/drawing/2014/main" id="{EABB1456-1B16-4C9C-B363-19F07FBC334C}"/>
                </a:ext>
              </a:extLst>
            </p:cNvPr>
            <p:cNvSpPr txBox="1"/>
            <p:nvPr/>
          </p:nvSpPr>
          <p:spPr>
            <a:xfrm>
              <a:off x="7043570" y="4800003"/>
              <a:ext cx="100447" cy="1308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th-TH" sz="2000" spc="75" baseline="0" dirty="0">
                  <a:solidFill>
                    <a:srgbClr val="FFFFFF"/>
                  </a:solidFill>
                  <a:latin typeface="Calibri" panose="020F0502020204030204" pitchFamily="34" charset="0"/>
                  <a:sym typeface="Bebas"/>
                </a:rPr>
                <a:t>a</a:t>
              </a:r>
            </a:p>
          </p:txBody>
        </p:sp>
      </p:grpSp>
      <p:sp>
        <p:nvSpPr>
          <p:cNvPr id="46" name="pole tekstowe 45"/>
          <p:cNvSpPr txBox="1"/>
          <p:nvPr/>
        </p:nvSpPr>
        <p:spPr>
          <a:xfrm>
            <a:off x="6372200" y="6257836"/>
            <a:ext cx="277180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0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0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5434 7.40741E-7 L -1.38889E-6 7.40741E-7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938 -7.40741E-6 L 8.05556E-6 -7.40741E-6 " pathEditMode="relative" ptsTypes="AA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3.33333E-6 L 0.28351 0.06297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2" y="31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.00023 L -0.16927 0.2206 " pathEditMode="relative" ptsTypes="AA">
                                      <p:cBhvr>
                                        <p:cTn id="2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6 -1.48148E-6 L -0.19687 0.03148 " pathEditMode="relative" ptsTypes="AA">
                                      <p:cBhvr>
                                        <p:cTn id="28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05556E-6 4.44444E-6 L -0.30712 -0.18912 " pathEditMode="relative" ptsTypes="AA">
                                      <p:cBhvr>
                                        <p:cTn id="30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1.85185E-6 L -0.12604 -0.11551 " pathEditMode="relative" ptsTypes="AA">
                                      <p:cBhvr>
                                        <p:cTn id="3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5.18519E-6 L 0.3309 -0.23101 " pathEditMode="relative" ptsTypes="AA">
                                      <p:cBhvr>
                                        <p:cTn id="34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4 0.0007 L 0.25243 -0.00995 " pathEditMode="relative" ptsTypes="AA">
                                      <p:cBhvr>
                                        <p:cTn id="3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7" grpId="0"/>
      <p:bldP spid="9" grpId="0" animBg="1"/>
      <p:bldP spid="1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ole tekstowe 2"/>
          <p:cNvSpPr txBox="1"/>
          <p:nvPr/>
        </p:nvSpPr>
        <p:spPr>
          <a:xfrm>
            <a:off x="611560" y="260648"/>
            <a:ext cx="7992888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2800" b="1" dirty="0">
                <a:ln w="1905"/>
                <a:solidFill>
                  <a:srgbClr val="92E242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Na podstawie danych Światowej Organizacji Zdrowia (WHO) poszczególne wartości BMI oznaczają:</a:t>
            </a:r>
          </a:p>
          <a:p>
            <a:endParaRPr lang="pl-PL" sz="1400" dirty="0">
              <a:latin typeface="Calibri Light" pitchFamily="34" charset="0"/>
              <a:cs typeface="Calibri Light" pitchFamily="34" charset="0"/>
            </a:endParaRPr>
          </a:p>
          <a:p>
            <a:r>
              <a:rPr lang="pl-PL" sz="2400" dirty="0">
                <a:latin typeface="Calibri Light" pitchFamily="34" charset="0"/>
                <a:cs typeface="Calibri Light" pitchFamily="34" charset="0"/>
              </a:rPr>
              <a:t>BMI &lt; </a:t>
            </a:r>
            <a:r>
              <a:rPr lang="pl-PL" sz="2400" b="1" dirty="0">
                <a:latin typeface="Calibri Light" pitchFamily="34" charset="0"/>
                <a:cs typeface="Calibri Light" pitchFamily="34" charset="0"/>
              </a:rPr>
              <a:t>18,5 kg/</a:t>
            </a:r>
            <a:r>
              <a:rPr lang="pl-PL" sz="2400" b="1" dirty="0" err="1">
                <a:latin typeface="Calibri Light" pitchFamily="34" charset="0"/>
                <a:cs typeface="Calibri Light" pitchFamily="34" charset="0"/>
              </a:rPr>
              <a:t>m²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 – </a:t>
            </a:r>
            <a:r>
              <a:rPr lang="pl-PL" sz="2400" b="1" dirty="0">
                <a:solidFill>
                  <a:srgbClr val="0070C0"/>
                </a:solidFill>
                <a:latin typeface="Calibri Light" pitchFamily="34" charset="0"/>
                <a:cs typeface="Calibri Light" pitchFamily="34" charset="0"/>
              </a:rPr>
              <a:t>niedowagę</a:t>
            </a:r>
            <a:r>
              <a:rPr lang="pl-PL" sz="2400" dirty="0">
                <a:solidFill>
                  <a:srgbClr val="0070C0"/>
                </a:solidFill>
                <a:latin typeface="Calibri Light" pitchFamily="34" charset="0"/>
                <a:cs typeface="Calibri Light" pitchFamily="34" charset="0"/>
              </a:rPr>
              <a:t>,</a:t>
            </a:r>
            <a:br>
              <a:rPr lang="pl-PL" sz="2400" dirty="0">
                <a:latin typeface="Calibri Light" pitchFamily="34" charset="0"/>
                <a:cs typeface="Calibri Light" pitchFamily="34" charset="0"/>
              </a:rPr>
            </a:br>
            <a:r>
              <a:rPr lang="pl-PL" sz="2400" dirty="0">
                <a:latin typeface="Calibri Light" pitchFamily="34" charset="0"/>
                <a:cs typeface="Calibri Light" pitchFamily="34" charset="0"/>
              </a:rPr>
              <a:t>BMI w przedziale </a:t>
            </a:r>
            <a:r>
              <a:rPr lang="pl-PL" sz="2400" b="1" dirty="0">
                <a:latin typeface="Calibri Light" pitchFamily="34" charset="0"/>
                <a:cs typeface="Calibri Light" pitchFamily="34" charset="0"/>
              </a:rPr>
              <a:t>18,5–24,9 kg/</a:t>
            </a:r>
            <a:r>
              <a:rPr lang="pl-PL" sz="2400" b="1" dirty="0" err="1">
                <a:latin typeface="Calibri Light" pitchFamily="34" charset="0"/>
                <a:cs typeface="Calibri Light" pitchFamily="34" charset="0"/>
              </a:rPr>
              <a:t>m²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 –</a:t>
            </a:r>
            <a:r>
              <a:rPr lang="pl-PL" sz="2400" dirty="0">
                <a:solidFill>
                  <a:srgbClr val="33CC33"/>
                </a:solidFill>
                <a:latin typeface="Calibri Light" pitchFamily="34" charset="0"/>
                <a:cs typeface="Calibri Light" pitchFamily="34" charset="0"/>
              </a:rPr>
              <a:t> </a:t>
            </a:r>
            <a:r>
              <a:rPr lang="pl-PL" sz="2400" b="1" dirty="0">
                <a:solidFill>
                  <a:srgbClr val="33CC33"/>
                </a:solidFill>
                <a:latin typeface="Calibri Light" pitchFamily="34" charset="0"/>
                <a:cs typeface="Calibri Light" pitchFamily="34" charset="0"/>
              </a:rPr>
              <a:t>prawidłową masę ciała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,</a:t>
            </a:r>
            <a:br>
              <a:rPr lang="pl-PL" sz="2400" dirty="0">
                <a:latin typeface="Calibri Light" pitchFamily="34" charset="0"/>
                <a:cs typeface="Calibri Light" pitchFamily="34" charset="0"/>
              </a:rPr>
            </a:br>
            <a:r>
              <a:rPr lang="pl-PL" sz="2400" dirty="0">
                <a:latin typeface="Calibri Light" pitchFamily="34" charset="0"/>
                <a:cs typeface="Calibri Light" pitchFamily="34" charset="0"/>
              </a:rPr>
              <a:t>BMI w przedziale </a:t>
            </a:r>
            <a:r>
              <a:rPr lang="pl-PL" sz="2400" b="1" dirty="0">
                <a:latin typeface="Calibri Light" pitchFamily="34" charset="0"/>
                <a:cs typeface="Calibri Light" pitchFamily="34" charset="0"/>
              </a:rPr>
              <a:t>25,0–29,9 kg/</a:t>
            </a:r>
            <a:r>
              <a:rPr lang="pl-PL" sz="2400" b="1" dirty="0" err="1">
                <a:latin typeface="Calibri Light" pitchFamily="34" charset="0"/>
                <a:cs typeface="Calibri Light" pitchFamily="34" charset="0"/>
              </a:rPr>
              <a:t>m²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 – </a:t>
            </a:r>
            <a:r>
              <a:rPr lang="pl-PL" sz="2400" b="1" dirty="0">
                <a:solidFill>
                  <a:srgbClr val="FFC000"/>
                </a:solidFill>
                <a:latin typeface="Calibri Light" pitchFamily="34" charset="0"/>
                <a:cs typeface="Calibri Light" pitchFamily="34" charset="0"/>
              </a:rPr>
              <a:t>nadwagę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,</a:t>
            </a:r>
          </a:p>
          <a:p>
            <a:r>
              <a:rPr lang="pl-PL" sz="2400" dirty="0">
                <a:latin typeface="Calibri Light" pitchFamily="34" charset="0"/>
                <a:cs typeface="Calibri Light" pitchFamily="34" charset="0"/>
              </a:rPr>
              <a:t>BMI ≥</a:t>
            </a:r>
            <a:r>
              <a:rPr lang="pl-PL" sz="2400" b="1" dirty="0">
                <a:latin typeface="Calibri Light" pitchFamily="34" charset="0"/>
                <a:cs typeface="Calibri Light" pitchFamily="34" charset="0"/>
              </a:rPr>
              <a:t> 30 kg/</a:t>
            </a:r>
            <a:r>
              <a:rPr lang="pl-PL" sz="2400" b="1" dirty="0" err="1">
                <a:latin typeface="Calibri Light" pitchFamily="34" charset="0"/>
                <a:cs typeface="Calibri Light" pitchFamily="34" charset="0"/>
              </a:rPr>
              <a:t>m²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 – </a:t>
            </a:r>
            <a:r>
              <a:rPr lang="pl-PL" sz="2400" b="1" dirty="0">
                <a:solidFill>
                  <a:srgbClr val="FF0000"/>
                </a:solidFill>
                <a:latin typeface="Calibri Light" pitchFamily="34" charset="0"/>
                <a:cs typeface="Calibri Light" pitchFamily="34" charset="0"/>
              </a:rPr>
              <a:t>otyłość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, przy czym ma ona trzy stopnie:</a:t>
            </a:r>
          </a:p>
        </p:txBody>
      </p:sp>
      <p:pic>
        <p:nvPicPr>
          <p:cNvPr id="4" name="Grafika 7">
            <a:extLst>
              <a:ext uri="{FF2B5EF4-FFF2-40B4-BE49-F238E27FC236}">
                <a16:creationId xmlns:a16="http://schemas.microsoft.com/office/drawing/2014/main" id="{45D5B8B8-AE71-4D80-8BD6-0B1A74FD65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987824" y="3140968"/>
            <a:ext cx="3600400" cy="3589288"/>
          </a:xfrm>
          <a:prstGeom prst="rect">
            <a:avLst/>
          </a:prstGeom>
        </p:spPr>
      </p:pic>
      <p:sp>
        <p:nvSpPr>
          <p:cNvPr id="5" name="Prostokąt 4"/>
          <p:cNvSpPr/>
          <p:nvPr/>
        </p:nvSpPr>
        <p:spPr>
          <a:xfrm rot="5400000">
            <a:off x="6840252" y="-2151620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" name="Prostokąt 5"/>
          <p:cNvSpPr/>
          <p:nvPr/>
        </p:nvSpPr>
        <p:spPr>
          <a:xfrm rot="5400000">
            <a:off x="-1512676" y="9009620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7" name="pole tekstowe 6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1.48148E-6 L -3.05556E-6 1.17615 " pathEditMode="relative" ptsTypes="AA">
                                      <p:cBhvr>
                                        <p:cTn id="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1.48148E-6 L 0.00399 -1.13403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" y="-5670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 animBg="1"/>
      <p:bldP spid="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4" name="Prostokąt 3"/>
          <p:cNvSpPr/>
          <p:nvPr/>
        </p:nvSpPr>
        <p:spPr>
          <a:xfrm>
            <a:off x="323528" y="404664"/>
            <a:ext cx="512832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CZY  WIEDZIELIŚCIE,  ŻE… </a:t>
            </a:r>
          </a:p>
        </p:txBody>
      </p:sp>
      <p:sp>
        <p:nvSpPr>
          <p:cNvPr id="6" name="Elipsa 5"/>
          <p:cNvSpPr/>
          <p:nvPr/>
        </p:nvSpPr>
        <p:spPr>
          <a:xfrm>
            <a:off x="251520" y="1484784"/>
            <a:ext cx="3384376" cy="3273497"/>
          </a:xfrm>
          <a:prstGeom prst="ellipse">
            <a:avLst/>
          </a:prstGeom>
          <a:solidFill>
            <a:srgbClr val="A1C064">
              <a:alpha val="40000"/>
            </a:srgbClr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5" name="Prostokąt 4"/>
          <p:cNvSpPr/>
          <p:nvPr/>
        </p:nvSpPr>
        <p:spPr>
          <a:xfrm>
            <a:off x="107504" y="2060848"/>
            <a:ext cx="3635896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000" b="1" dirty="0">
                <a:latin typeface="Calibri Light" pitchFamily="34" charset="0"/>
                <a:cs typeface="Calibri Light" pitchFamily="34" charset="0"/>
              </a:rPr>
              <a:t>Otyłość</a:t>
            </a:r>
            <a:r>
              <a:rPr lang="pl-PL" sz="2000" dirty="0">
                <a:latin typeface="Calibri Light" pitchFamily="34" charset="0"/>
                <a:cs typeface="Calibri Light" pitchFamily="34" charset="0"/>
              </a:rPr>
              <a:t> uznano</a:t>
            </a:r>
          </a:p>
          <a:p>
            <a:pPr algn="ctr"/>
            <a:r>
              <a:rPr lang="pl-PL" sz="2000" dirty="0">
                <a:latin typeface="Calibri Light" pitchFamily="34" charset="0"/>
                <a:cs typeface="Calibri Light" pitchFamily="34" charset="0"/>
              </a:rPr>
              <a:t> za chorobę już ponad 50 lat temu. Światowa Organizacja Zdrowia (WHO) wpisała ją na Międzynarodową Listę Chorób</a:t>
            </a:r>
          </a:p>
          <a:p>
            <a:pPr algn="ctr"/>
            <a:r>
              <a:rPr lang="pl-PL" sz="2000" dirty="0">
                <a:latin typeface="Calibri Light" pitchFamily="34" charset="0"/>
                <a:cs typeface="Calibri Light" pitchFamily="34" charset="0"/>
              </a:rPr>
              <a:t> i Problemów Zdrowotnych</a:t>
            </a:r>
          </a:p>
        </p:txBody>
      </p:sp>
      <p:sp>
        <p:nvSpPr>
          <p:cNvPr id="7" name="Elipsa 6"/>
          <p:cNvSpPr/>
          <p:nvPr/>
        </p:nvSpPr>
        <p:spPr>
          <a:xfrm>
            <a:off x="3491880" y="4077072"/>
            <a:ext cx="2808312" cy="2648132"/>
          </a:xfrm>
          <a:prstGeom prst="ellipse">
            <a:avLst/>
          </a:prstGeom>
          <a:solidFill>
            <a:srgbClr val="92E242">
              <a:alpha val="44706"/>
            </a:srgbClr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1600" i="0" dirty="0">
                <a:solidFill>
                  <a:schemeClr val="tx1"/>
                </a:solidFill>
                <a:effectLst/>
                <a:latin typeface="Calibri Light" pitchFamily="34" charset="0"/>
                <a:cs typeface="Calibri Light" pitchFamily="34" charset="0"/>
              </a:rPr>
              <a:t>W 2016 r. ponad 1,9 miliarda dorosłych miało nadwagę. Spośród nich ponad 650 milionów było otyłych.</a:t>
            </a:r>
          </a:p>
        </p:txBody>
      </p:sp>
      <p:sp>
        <p:nvSpPr>
          <p:cNvPr id="8" name="Elipsa 7"/>
          <p:cNvSpPr/>
          <p:nvPr/>
        </p:nvSpPr>
        <p:spPr>
          <a:xfrm>
            <a:off x="5724128" y="1124744"/>
            <a:ext cx="3096344" cy="2788314"/>
          </a:xfrm>
          <a:prstGeom prst="ellipse">
            <a:avLst/>
          </a:prstGeom>
          <a:solidFill>
            <a:srgbClr val="72AF2F">
              <a:alpha val="44706"/>
            </a:srgbClr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2000" dirty="0">
                <a:solidFill>
                  <a:schemeClr val="tx1"/>
                </a:solidFill>
                <a:latin typeface="Calibri Light" pitchFamily="34" charset="0"/>
                <a:cs typeface="Calibri Light" pitchFamily="34" charset="0"/>
              </a:rPr>
              <a:t>Naukowcy wykazali, że im dłuższy okres bycia otyłym tym większe komplikacje zdrowotne i wyższe ryzyko umieralności. </a:t>
            </a:r>
          </a:p>
        </p:txBody>
      </p:sp>
      <p:sp>
        <p:nvSpPr>
          <p:cNvPr id="9" name="Prostokąt 8"/>
          <p:cNvSpPr/>
          <p:nvPr/>
        </p:nvSpPr>
        <p:spPr>
          <a:xfrm>
            <a:off x="5724128" y="620688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0" name="pole tekstowe 9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91337 2.59259E-6 L -2.77778E-7 2.59259E-6 " pathEditMode="relative" ptsTypes="AA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000"/>
                            </p:stCondLst>
                            <p:childTnLst>
                              <p:par>
                                <p:cTn id="8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8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animBg="1"/>
      <p:bldP spid="5" grpId="0"/>
      <p:bldP spid="7" grpId="0" animBg="1" autoUpdateAnimBg="0"/>
      <p:bldP spid="8" grpId="0" animBg="1"/>
      <p:bldP spid="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" name="Prostokąt 589"/>
          <p:cNvSpPr/>
          <p:nvPr/>
        </p:nvSpPr>
        <p:spPr>
          <a:xfrm>
            <a:off x="0" y="-459432"/>
            <a:ext cx="6318448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dirty="0"/>
              <a:t>LITERATURA:</a:t>
            </a:r>
            <a:endParaRPr lang="pl-PL" dirty="0">
              <a:hlinkClick r:id="rId2"/>
            </a:endParaRPr>
          </a:p>
          <a:p>
            <a:endParaRPr lang="pl-PL" dirty="0">
              <a:hlinkClick r:id="rId2"/>
            </a:endParaRPr>
          </a:p>
          <a:p>
            <a:pPr>
              <a:buFont typeface="Arial" pitchFamily="34" charset="0"/>
              <a:buChar char="•"/>
            </a:pPr>
            <a:r>
              <a:rPr lang="pl-PL" dirty="0">
                <a:hlinkClick r:id="rId2"/>
              </a:rPr>
              <a:t>https://www.poradnikzdrowie.pl/zdrowie/otylosc/otylosc-przyczyny-leczenie-i-konsekwencje-aa-F5u8-aqS5-AnxL.html</a:t>
            </a:r>
            <a:r>
              <a:rPr lang="pl-PL" dirty="0"/>
              <a:t> </a:t>
            </a:r>
          </a:p>
          <a:p>
            <a:pPr>
              <a:buFont typeface="Arial" pitchFamily="34" charset="0"/>
              <a:buChar char="•"/>
            </a:pPr>
            <a:r>
              <a:rPr lang="pl-PL" dirty="0">
                <a:hlinkClick r:id="rId3"/>
              </a:rPr>
              <a:t>https://www.medonet.pl/choroby-od-a-do-z/inne-choroby,otylosc,artykul,1577362.html</a:t>
            </a:r>
            <a:r>
              <a:rPr lang="pl-PL" dirty="0"/>
              <a:t> </a:t>
            </a:r>
          </a:p>
          <a:p>
            <a:pPr>
              <a:buFont typeface="Arial" pitchFamily="34" charset="0"/>
              <a:buChar char="•"/>
            </a:pPr>
            <a:r>
              <a:rPr lang="pl-PL" dirty="0">
                <a:hlinkClick r:id="rId4"/>
              </a:rPr>
              <a:t>https://www.aptekagemini.pl/poradnik/zdrowie/otylosc-rodzaje-choroby-towarzyszace-leczenie/</a:t>
            </a:r>
            <a:r>
              <a:rPr lang="pl-PL" dirty="0"/>
              <a:t>  </a:t>
            </a:r>
          </a:p>
          <a:p>
            <a:pPr>
              <a:buFont typeface="Arial" pitchFamily="34" charset="0"/>
              <a:buChar char="•"/>
            </a:pPr>
            <a:r>
              <a:rPr lang="pl-PL" dirty="0">
                <a:hlinkClick r:id="rId5"/>
              </a:rPr>
              <a:t>https://www.medicover.pl/o-zdrowiu/otylosc-i-nadwaga-rozpoznanie-diagnoza,6599,n,192</a:t>
            </a:r>
            <a:endParaRPr lang="pl-PL" dirty="0"/>
          </a:p>
          <a:p>
            <a:pPr>
              <a:buFont typeface="Arial" pitchFamily="34" charset="0"/>
              <a:buChar char="•"/>
            </a:pPr>
            <a:r>
              <a:rPr lang="pl-PL" dirty="0">
                <a:hlinkClick r:id="rId6"/>
              </a:rPr>
              <a:t>https://www.stopotylosci.pl/otylosc/co-to-jest/</a:t>
            </a:r>
            <a:r>
              <a:rPr lang="pl-PL" dirty="0"/>
              <a:t>  </a:t>
            </a:r>
          </a:p>
          <a:p>
            <a:pPr>
              <a:buFont typeface="Arial" pitchFamily="34" charset="0"/>
              <a:buChar char="•"/>
            </a:pPr>
            <a:r>
              <a:rPr lang="pl-PL" dirty="0">
                <a:hlinkClick r:id="rId7"/>
              </a:rPr>
              <a:t>https://www.szpitalnaklinach.pl/klo/otylosc/stopnie-zaawansowania-otylosci/</a:t>
            </a:r>
            <a:r>
              <a:rPr lang="pl-PL" dirty="0"/>
              <a:t> </a:t>
            </a:r>
          </a:p>
          <a:p>
            <a:pPr>
              <a:buFont typeface="Arial" pitchFamily="34" charset="0"/>
              <a:buChar char="•"/>
            </a:pPr>
            <a:r>
              <a:rPr lang="pl-PL" dirty="0">
                <a:hlinkClick r:id="rId3"/>
              </a:rPr>
              <a:t>https://www.medonet.pl/choroby-od-a-do-z/inne-choroby,otylosc,artykul,1577362.html</a:t>
            </a:r>
            <a:r>
              <a:rPr lang="pl-PL" dirty="0"/>
              <a:t> </a:t>
            </a:r>
          </a:p>
          <a:p>
            <a:pPr>
              <a:buFont typeface="Arial" pitchFamily="34" charset="0"/>
              <a:buChar char="•"/>
            </a:pPr>
            <a:r>
              <a:rPr lang="pl-PL" dirty="0">
                <a:hlinkClick r:id="rId8"/>
              </a:rPr>
              <a:t>https://apteline.pl/artykuly/nadwaga-i-otylosc-jak-je-rozpoznac</a:t>
            </a:r>
            <a:r>
              <a:rPr lang="pl-PL" dirty="0"/>
              <a:t> </a:t>
            </a:r>
          </a:p>
        </p:txBody>
      </p:sp>
      <p:sp>
        <p:nvSpPr>
          <p:cNvPr id="2" name="Tytuł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pl-PL"/>
          </a:p>
        </p:txBody>
      </p:sp>
      <p:pic>
        <p:nvPicPr>
          <p:cNvPr id="1026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9" cstate="print">
            <a:lum contrast="10000"/>
          </a:blip>
          <a:srcRect/>
          <a:stretch>
            <a:fillRect/>
          </a:stretch>
        </p:blipFill>
        <p:spPr bwMode="auto">
          <a:xfrm>
            <a:off x="0" y="-1"/>
            <a:ext cx="9197727" cy="6858001"/>
          </a:xfrm>
          <a:prstGeom prst="rect">
            <a:avLst/>
          </a:prstGeom>
          <a:noFill/>
        </p:spPr>
      </p:pic>
      <p:sp>
        <p:nvSpPr>
          <p:cNvPr id="8" name="Prostokąt 7"/>
          <p:cNvSpPr/>
          <p:nvPr/>
        </p:nvSpPr>
        <p:spPr>
          <a:xfrm>
            <a:off x="755576" y="692697"/>
            <a:ext cx="7632848" cy="5349517"/>
          </a:xfrm>
          <a:prstGeom prst="rect">
            <a:avLst/>
          </a:prstGeom>
          <a:noFill/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4" name="Graphic 94">
            <a:extLst>
              <a:ext uri="{FF2B5EF4-FFF2-40B4-BE49-F238E27FC236}">
                <a16:creationId xmlns:a16="http://schemas.microsoft.com/office/drawing/2014/main" id="{A56DBD56-A2BA-43D8-AA30-D57C9DFECE64}"/>
              </a:ext>
            </a:extLst>
          </p:cNvPr>
          <p:cNvGrpSpPr/>
          <p:nvPr/>
        </p:nvGrpSpPr>
        <p:grpSpPr>
          <a:xfrm rot="4787573">
            <a:off x="730796" y="4494338"/>
            <a:ext cx="1385776" cy="1693511"/>
            <a:chOff x="5567387" y="2705078"/>
            <a:chExt cx="1059177" cy="1449536"/>
          </a:xfrm>
        </p:grpSpPr>
        <p:sp>
          <p:nvSpPr>
            <p:cNvPr id="111" name="Freeform: Shape 54">
              <a:extLst>
                <a:ext uri="{FF2B5EF4-FFF2-40B4-BE49-F238E27FC236}">
                  <a16:creationId xmlns:a16="http://schemas.microsoft.com/office/drawing/2014/main" id="{B9B11A66-D1AC-45E9-8346-05E2D1CB10D4}"/>
                </a:ext>
              </a:extLst>
            </p:cNvPr>
            <p:cNvSpPr/>
            <p:nvPr/>
          </p:nvSpPr>
          <p:spPr>
            <a:xfrm>
              <a:off x="5567387" y="2816329"/>
              <a:ext cx="295263" cy="424653"/>
            </a:xfrm>
            <a:custGeom>
              <a:avLst/>
              <a:gdLst>
                <a:gd name="connsiteX0" fmla="*/ 3022 w 295263"/>
                <a:gd name="connsiteY0" fmla="*/ 8881 h 424653"/>
                <a:gd name="connsiteX1" fmla="*/ 20453 w 295263"/>
                <a:gd name="connsiteY1" fmla="*/ 64412 h 424653"/>
                <a:gd name="connsiteX2" fmla="*/ 248958 w 295263"/>
                <a:gd name="connsiteY2" fmla="*/ 345590 h 424653"/>
                <a:gd name="connsiteX3" fmla="*/ 286963 w 295263"/>
                <a:gd name="connsiteY3" fmla="*/ 304442 h 424653"/>
                <a:gd name="connsiteX4" fmla="*/ 22168 w 295263"/>
                <a:gd name="connsiteY4" fmla="*/ 1547 h 424653"/>
                <a:gd name="connsiteX5" fmla="*/ 3022 w 295263"/>
                <a:gd name="connsiteY5" fmla="*/ 8881 h 424653"/>
                <a:gd name="connsiteX6" fmla="*/ 3022 w 295263"/>
                <a:gd name="connsiteY6" fmla="*/ 8881 h 42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5263" h="424653">
                  <a:moveTo>
                    <a:pt x="3022" y="8881"/>
                  </a:moveTo>
                  <a:cubicBezTo>
                    <a:pt x="-4598" y="29264"/>
                    <a:pt x="2546" y="52220"/>
                    <a:pt x="20453" y="64412"/>
                  </a:cubicBezTo>
                  <a:cubicBezTo>
                    <a:pt x="76651" y="102512"/>
                    <a:pt x="194570" y="196714"/>
                    <a:pt x="248958" y="345590"/>
                  </a:cubicBezTo>
                  <a:cubicBezTo>
                    <a:pt x="321729" y="544948"/>
                    <a:pt x="286963" y="304442"/>
                    <a:pt x="286963" y="304442"/>
                  </a:cubicBezTo>
                  <a:cubicBezTo>
                    <a:pt x="286963" y="304442"/>
                    <a:pt x="199714" y="99749"/>
                    <a:pt x="22168" y="1547"/>
                  </a:cubicBezTo>
                  <a:cubicBezTo>
                    <a:pt x="14929" y="-2263"/>
                    <a:pt x="5880" y="1261"/>
                    <a:pt x="3022" y="8881"/>
                  </a:cubicBezTo>
                  <a:lnTo>
                    <a:pt x="3022" y="888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2" name="Freeform: Shape 55">
              <a:extLst>
                <a:ext uri="{FF2B5EF4-FFF2-40B4-BE49-F238E27FC236}">
                  <a16:creationId xmlns:a16="http://schemas.microsoft.com/office/drawing/2014/main" id="{ACD1FA4C-669A-4330-AC6E-977819C79BBE}"/>
                </a:ext>
              </a:extLst>
            </p:cNvPr>
            <p:cNvSpPr/>
            <p:nvPr/>
          </p:nvSpPr>
          <p:spPr>
            <a:xfrm>
              <a:off x="5762688" y="2817104"/>
              <a:ext cx="129150" cy="339614"/>
            </a:xfrm>
            <a:custGeom>
              <a:avLst/>
              <a:gdLst>
                <a:gd name="connsiteX0" fmla="*/ 103663 w 129150"/>
                <a:gd name="connsiteY0" fmla="*/ 338242 h 339614"/>
                <a:gd name="connsiteX1" fmla="*/ 128714 w 129150"/>
                <a:gd name="connsiteY1" fmla="*/ 317287 h 339614"/>
                <a:gd name="connsiteX2" fmla="*/ 63182 w 129150"/>
                <a:gd name="connsiteY2" fmla="*/ 9535 h 339614"/>
                <a:gd name="connsiteX3" fmla="*/ 8604 w 129150"/>
                <a:gd name="connsiteY3" fmla="*/ 17345 h 339614"/>
                <a:gd name="connsiteX4" fmla="*/ 889 w 129150"/>
                <a:gd name="connsiteY4" fmla="*/ 38586 h 339614"/>
                <a:gd name="connsiteX5" fmla="*/ 92900 w 129150"/>
                <a:gd name="connsiteY5" fmla="*/ 326717 h 339614"/>
                <a:gd name="connsiteX6" fmla="*/ 103663 w 129150"/>
                <a:gd name="connsiteY6" fmla="*/ 338242 h 339614"/>
                <a:gd name="connsiteX7" fmla="*/ 103663 w 129150"/>
                <a:gd name="connsiteY7" fmla="*/ 338242 h 33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150" h="339614">
                  <a:moveTo>
                    <a:pt x="103663" y="338242"/>
                  </a:moveTo>
                  <a:cubicBezTo>
                    <a:pt x="117475" y="343767"/>
                    <a:pt x="131857" y="331765"/>
                    <a:pt x="128714" y="317287"/>
                  </a:cubicBezTo>
                  <a:cubicBezTo>
                    <a:pt x="111283" y="235372"/>
                    <a:pt x="68230" y="32204"/>
                    <a:pt x="63182" y="9535"/>
                  </a:cubicBezTo>
                  <a:cubicBezTo>
                    <a:pt x="58610" y="-10849"/>
                    <a:pt x="26511" y="6106"/>
                    <a:pt x="8604" y="17345"/>
                  </a:cubicBezTo>
                  <a:cubicBezTo>
                    <a:pt x="1460" y="21822"/>
                    <a:pt x="-1683" y="30585"/>
                    <a:pt x="889" y="38586"/>
                  </a:cubicBezTo>
                  <a:lnTo>
                    <a:pt x="92900" y="326717"/>
                  </a:lnTo>
                  <a:cubicBezTo>
                    <a:pt x="94615" y="331956"/>
                    <a:pt x="98520" y="336147"/>
                    <a:pt x="103663" y="338242"/>
                  </a:cubicBezTo>
                  <a:lnTo>
                    <a:pt x="103663" y="338242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3" name="Freeform: Shape 56">
              <a:extLst>
                <a:ext uri="{FF2B5EF4-FFF2-40B4-BE49-F238E27FC236}">
                  <a16:creationId xmlns:a16="http://schemas.microsoft.com/office/drawing/2014/main" id="{96C1055D-A7C7-4A5F-B857-F60245D5298D}"/>
                </a:ext>
              </a:extLst>
            </p:cNvPr>
            <p:cNvSpPr/>
            <p:nvPr/>
          </p:nvSpPr>
          <p:spPr>
            <a:xfrm>
              <a:off x="5632046" y="2705078"/>
              <a:ext cx="222303" cy="418931"/>
            </a:xfrm>
            <a:custGeom>
              <a:avLst/>
              <a:gdLst>
                <a:gd name="connsiteX0" fmla="*/ 184299 w 222303"/>
                <a:gd name="connsiteY0" fmla="*/ 418931 h 418931"/>
                <a:gd name="connsiteX1" fmla="*/ 180 w 222303"/>
                <a:gd name="connsiteY1" fmla="*/ 39170 h 418931"/>
                <a:gd name="connsiteX2" fmla="*/ 15897 w 222303"/>
                <a:gd name="connsiteY2" fmla="*/ 8594 h 418931"/>
                <a:gd name="connsiteX3" fmla="*/ 57330 w 222303"/>
                <a:gd name="connsiteY3" fmla="*/ 15167 h 418931"/>
                <a:gd name="connsiteX4" fmla="*/ 222303 w 222303"/>
                <a:gd name="connsiteY4" fmla="*/ 415788 h 418931"/>
                <a:gd name="connsiteX5" fmla="*/ 184299 w 222303"/>
                <a:gd name="connsiteY5" fmla="*/ 418931 h 41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303" h="418931">
                  <a:moveTo>
                    <a:pt x="184299" y="418931"/>
                  </a:moveTo>
                  <a:cubicBezTo>
                    <a:pt x="184299" y="418931"/>
                    <a:pt x="-6678" y="74031"/>
                    <a:pt x="180" y="39170"/>
                  </a:cubicBezTo>
                  <a:cubicBezTo>
                    <a:pt x="2657" y="27073"/>
                    <a:pt x="8848" y="16786"/>
                    <a:pt x="15897" y="8594"/>
                  </a:cubicBezTo>
                  <a:cubicBezTo>
                    <a:pt x="27898" y="-5312"/>
                    <a:pt x="50282" y="-1788"/>
                    <a:pt x="57330" y="15167"/>
                  </a:cubicBezTo>
                  <a:lnTo>
                    <a:pt x="222303" y="415788"/>
                  </a:lnTo>
                  <a:lnTo>
                    <a:pt x="184299" y="418931"/>
                  </a:ln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57">
              <a:extLst>
                <a:ext uri="{FF2B5EF4-FFF2-40B4-BE49-F238E27FC236}">
                  <a16:creationId xmlns:a16="http://schemas.microsoft.com/office/drawing/2014/main" id="{55E3D15D-728E-43CE-A3A6-61FE4B0ADB4E}"/>
                </a:ext>
              </a:extLst>
            </p:cNvPr>
            <p:cNvSpPr/>
            <p:nvPr/>
          </p:nvSpPr>
          <p:spPr>
            <a:xfrm>
              <a:off x="5572665" y="2839562"/>
              <a:ext cx="226743" cy="222534"/>
            </a:xfrm>
            <a:custGeom>
              <a:avLst/>
              <a:gdLst>
                <a:gd name="connsiteX0" fmla="*/ 222058 w 226743"/>
                <a:gd name="connsiteY0" fmla="*/ 222534 h 222534"/>
                <a:gd name="connsiteX1" fmla="*/ 217962 w 226743"/>
                <a:gd name="connsiteY1" fmla="*/ 220248 h 222534"/>
                <a:gd name="connsiteX2" fmla="*/ 2030 w 226743"/>
                <a:gd name="connsiteY2" fmla="*/ 8603 h 222534"/>
                <a:gd name="connsiteX3" fmla="*/ 887 w 226743"/>
                <a:gd name="connsiteY3" fmla="*/ 2030 h 222534"/>
                <a:gd name="connsiteX4" fmla="*/ 7460 w 226743"/>
                <a:gd name="connsiteY4" fmla="*/ 887 h 222534"/>
                <a:gd name="connsiteX5" fmla="*/ 226058 w 226743"/>
                <a:gd name="connsiteY5" fmla="*/ 215390 h 222534"/>
                <a:gd name="connsiteX6" fmla="*/ 224534 w 226743"/>
                <a:gd name="connsiteY6" fmla="*/ 221963 h 222534"/>
                <a:gd name="connsiteX7" fmla="*/ 222058 w 226743"/>
                <a:gd name="connsiteY7" fmla="*/ 222534 h 22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743" h="222534">
                  <a:moveTo>
                    <a:pt x="222058" y="222534"/>
                  </a:moveTo>
                  <a:cubicBezTo>
                    <a:pt x="220439" y="222534"/>
                    <a:pt x="218915" y="221772"/>
                    <a:pt x="217962" y="220248"/>
                  </a:cubicBezTo>
                  <a:cubicBezTo>
                    <a:pt x="153859" y="115854"/>
                    <a:pt x="3554" y="9650"/>
                    <a:pt x="2030" y="8603"/>
                  </a:cubicBezTo>
                  <a:cubicBezTo>
                    <a:pt x="-160" y="7079"/>
                    <a:pt x="-637" y="4126"/>
                    <a:pt x="887" y="2030"/>
                  </a:cubicBezTo>
                  <a:cubicBezTo>
                    <a:pt x="2411" y="-160"/>
                    <a:pt x="5364" y="-637"/>
                    <a:pt x="7460" y="887"/>
                  </a:cubicBezTo>
                  <a:cubicBezTo>
                    <a:pt x="8984" y="1935"/>
                    <a:pt x="160907" y="109187"/>
                    <a:pt x="226058" y="215390"/>
                  </a:cubicBezTo>
                  <a:cubicBezTo>
                    <a:pt x="227392" y="217581"/>
                    <a:pt x="226725" y="220534"/>
                    <a:pt x="224534" y="221963"/>
                  </a:cubicBezTo>
                  <a:cubicBezTo>
                    <a:pt x="223772" y="222344"/>
                    <a:pt x="222915" y="222534"/>
                    <a:pt x="222058" y="222534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58">
              <a:extLst>
                <a:ext uri="{FF2B5EF4-FFF2-40B4-BE49-F238E27FC236}">
                  <a16:creationId xmlns:a16="http://schemas.microsoft.com/office/drawing/2014/main" id="{EDDA0D36-287C-4FAC-8CB8-D0EDB7639816}"/>
                </a:ext>
              </a:extLst>
            </p:cNvPr>
            <p:cNvSpPr/>
            <p:nvPr/>
          </p:nvSpPr>
          <p:spPr>
            <a:xfrm>
              <a:off x="5653895" y="2727530"/>
              <a:ext cx="141659" cy="295799"/>
            </a:xfrm>
            <a:custGeom>
              <a:avLst/>
              <a:gdLst>
                <a:gd name="connsiteX0" fmla="*/ 136828 w 141659"/>
                <a:gd name="connsiteY0" fmla="*/ 295800 h 295799"/>
                <a:gd name="connsiteX1" fmla="*/ 133018 w 141659"/>
                <a:gd name="connsiteY1" fmla="*/ 293895 h 295799"/>
                <a:gd name="connsiteX2" fmla="*/ 334 w 141659"/>
                <a:gd name="connsiteY2" fmla="*/ 6430 h 295799"/>
                <a:gd name="connsiteX3" fmla="*/ 3001 w 141659"/>
                <a:gd name="connsiteY3" fmla="*/ 334 h 295799"/>
                <a:gd name="connsiteX4" fmla="*/ 9193 w 141659"/>
                <a:gd name="connsiteY4" fmla="*/ 3001 h 295799"/>
                <a:gd name="connsiteX5" fmla="*/ 140733 w 141659"/>
                <a:gd name="connsiteY5" fmla="*/ 288275 h 295799"/>
                <a:gd name="connsiteX6" fmla="*/ 139780 w 141659"/>
                <a:gd name="connsiteY6" fmla="*/ 294943 h 295799"/>
                <a:gd name="connsiteX7" fmla="*/ 136828 w 141659"/>
                <a:gd name="connsiteY7" fmla="*/ 295800 h 29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659" h="295799">
                  <a:moveTo>
                    <a:pt x="136828" y="295800"/>
                  </a:moveTo>
                  <a:cubicBezTo>
                    <a:pt x="135399" y="295800"/>
                    <a:pt x="133970" y="295133"/>
                    <a:pt x="133018" y="293895"/>
                  </a:cubicBezTo>
                  <a:cubicBezTo>
                    <a:pt x="94346" y="241793"/>
                    <a:pt x="4144" y="16051"/>
                    <a:pt x="334" y="6430"/>
                  </a:cubicBezTo>
                  <a:cubicBezTo>
                    <a:pt x="-618" y="4049"/>
                    <a:pt x="525" y="1287"/>
                    <a:pt x="3001" y="334"/>
                  </a:cubicBezTo>
                  <a:cubicBezTo>
                    <a:pt x="5478" y="-618"/>
                    <a:pt x="8240" y="525"/>
                    <a:pt x="9193" y="3001"/>
                  </a:cubicBezTo>
                  <a:cubicBezTo>
                    <a:pt x="10145" y="5383"/>
                    <a:pt x="102728" y="237221"/>
                    <a:pt x="140733" y="288275"/>
                  </a:cubicBezTo>
                  <a:cubicBezTo>
                    <a:pt x="142257" y="290371"/>
                    <a:pt x="141876" y="293323"/>
                    <a:pt x="139780" y="294943"/>
                  </a:cubicBezTo>
                  <a:cubicBezTo>
                    <a:pt x="138828" y="295514"/>
                    <a:pt x="137875" y="295800"/>
                    <a:pt x="136828" y="29580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59">
              <a:extLst>
                <a:ext uri="{FF2B5EF4-FFF2-40B4-BE49-F238E27FC236}">
                  <a16:creationId xmlns:a16="http://schemas.microsoft.com/office/drawing/2014/main" id="{75D6BB29-F329-420F-8021-2A7C805988B7}"/>
                </a:ext>
              </a:extLst>
            </p:cNvPr>
            <p:cNvSpPr/>
            <p:nvPr/>
          </p:nvSpPr>
          <p:spPr>
            <a:xfrm>
              <a:off x="5798419" y="2842907"/>
              <a:ext cx="60678" cy="219189"/>
            </a:xfrm>
            <a:custGeom>
              <a:avLst/>
              <a:gdLst>
                <a:gd name="connsiteX0" fmla="*/ 55931 w 60678"/>
                <a:gd name="connsiteY0" fmla="*/ 219190 h 219189"/>
                <a:gd name="connsiteX1" fmla="*/ 51454 w 60678"/>
                <a:gd name="connsiteY1" fmla="*/ 216047 h 219189"/>
                <a:gd name="connsiteX2" fmla="*/ 115 w 60678"/>
                <a:gd name="connsiteY2" fmla="*/ 5830 h 219189"/>
                <a:gd name="connsiteX3" fmla="*/ 3734 w 60678"/>
                <a:gd name="connsiteY3" fmla="*/ 115 h 219189"/>
                <a:gd name="connsiteX4" fmla="*/ 9449 w 60678"/>
                <a:gd name="connsiteY4" fmla="*/ 3734 h 219189"/>
                <a:gd name="connsiteX5" fmla="*/ 60408 w 60678"/>
                <a:gd name="connsiteY5" fmla="*/ 212808 h 219189"/>
                <a:gd name="connsiteX6" fmla="*/ 57550 w 60678"/>
                <a:gd name="connsiteY6" fmla="*/ 218904 h 219189"/>
                <a:gd name="connsiteX7" fmla="*/ 55931 w 60678"/>
                <a:gd name="connsiteY7" fmla="*/ 219190 h 219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678" h="219189">
                  <a:moveTo>
                    <a:pt x="55931" y="219190"/>
                  </a:moveTo>
                  <a:cubicBezTo>
                    <a:pt x="54026" y="219190"/>
                    <a:pt x="52216" y="217951"/>
                    <a:pt x="51454" y="216047"/>
                  </a:cubicBezTo>
                  <a:cubicBezTo>
                    <a:pt x="39834" y="184424"/>
                    <a:pt x="1734" y="13069"/>
                    <a:pt x="115" y="5830"/>
                  </a:cubicBezTo>
                  <a:cubicBezTo>
                    <a:pt x="-457" y="3258"/>
                    <a:pt x="1162" y="686"/>
                    <a:pt x="3734" y="115"/>
                  </a:cubicBezTo>
                  <a:cubicBezTo>
                    <a:pt x="6306" y="-457"/>
                    <a:pt x="8782" y="1162"/>
                    <a:pt x="9449" y="3734"/>
                  </a:cubicBezTo>
                  <a:cubicBezTo>
                    <a:pt x="9830" y="5544"/>
                    <a:pt x="49073" y="181756"/>
                    <a:pt x="60408" y="212808"/>
                  </a:cubicBezTo>
                  <a:cubicBezTo>
                    <a:pt x="61265" y="215284"/>
                    <a:pt x="60027" y="217951"/>
                    <a:pt x="57550" y="218904"/>
                  </a:cubicBezTo>
                  <a:cubicBezTo>
                    <a:pt x="56979" y="219094"/>
                    <a:pt x="56407" y="219190"/>
                    <a:pt x="55931" y="21919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60">
              <a:extLst>
                <a:ext uri="{FF2B5EF4-FFF2-40B4-BE49-F238E27FC236}">
                  <a16:creationId xmlns:a16="http://schemas.microsoft.com/office/drawing/2014/main" id="{38DE95AF-4CC9-4335-B42B-56F57FB6C94C}"/>
                </a:ext>
              </a:extLst>
            </p:cNvPr>
            <p:cNvSpPr/>
            <p:nvPr/>
          </p:nvSpPr>
          <p:spPr>
            <a:xfrm>
              <a:off x="5650780" y="3071935"/>
              <a:ext cx="975784" cy="1006981"/>
            </a:xfrm>
            <a:custGeom>
              <a:avLst/>
              <a:gdLst>
                <a:gd name="connsiteX0" fmla="*/ 975666 w 975784"/>
                <a:gd name="connsiteY0" fmla="*/ 479366 h 1006981"/>
                <a:gd name="connsiteX1" fmla="*/ 687725 w 975784"/>
                <a:gd name="connsiteY1" fmla="*/ 985715 h 1006981"/>
                <a:gd name="connsiteX2" fmla="*/ 92794 w 975784"/>
                <a:gd name="connsiteY2" fmla="*/ 783213 h 1006981"/>
                <a:gd name="connsiteX3" fmla="*/ 401 w 975784"/>
                <a:gd name="connsiteY3" fmla="*/ 516037 h 1006981"/>
                <a:gd name="connsiteX4" fmla="*/ 58123 w 975784"/>
                <a:gd name="connsiteY4" fmla="*/ 333538 h 1006981"/>
                <a:gd name="connsiteX5" fmla="*/ 149753 w 975784"/>
                <a:gd name="connsiteY5" fmla="*/ 212380 h 1006981"/>
                <a:gd name="connsiteX6" fmla="*/ 175090 w 975784"/>
                <a:gd name="connsiteY6" fmla="*/ 125322 h 1006981"/>
                <a:gd name="connsiteX7" fmla="*/ 166327 w 975784"/>
                <a:gd name="connsiteY7" fmla="*/ 94651 h 1006981"/>
                <a:gd name="connsiteX8" fmla="*/ 165565 w 975784"/>
                <a:gd name="connsiteY8" fmla="*/ 90174 h 1006981"/>
                <a:gd name="connsiteX9" fmla="*/ 152039 w 975784"/>
                <a:gd name="connsiteY9" fmla="*/ 59790 h 1006981"/>
                <a:gd name="connsiteX10" fmla="*/ 166327 w 975784"/>
                <a:gd name="connsiteY10" fmla="*/ 9117 h 1006981"/>
                <a:gd name="connsiteX11" fmla="*/ 177566 w 975784"/>
                <a:gd name="connsiteY11" fmla="*/ 4926 h 1006981"/>
                <a:gd name="connsiteX12" fmla="*/ 255195 w 975784"/>
                <a:gd name="connsiteY12" fmla="*/ 17213 h 1006981"/>
                <a:gd name="connsiteX13" fmla="*/ 336443 w 975784"/>
                <a:gd name="connsiteY13" fmla="*/ 67981 h 1006981"/>
                <a:gd name="connsiteX14" fmla="*/ 783166 w 975784"/>
                <a:gd name="connsiteY14" fmla="*/ 126846 h 1006981"/>
                <a:gd name="connsiteX15" fmla="*/ 953758 w 975784"/>
                <a:gd name="connsiteY15" fmla="*/ 306202 h 1006981"/>
                <a:gd name="connsiteX16" fmla="*/ 975666 w 975784"/>
                <a:gd name="connsiteY16" fmla="*/ 479366 h 100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784" h="1006981">
                  <a:moveTo>
                    <a:pt x="975666" y="479366"/>
                  </a:moveTo>
                  <a:cubicBezTo>
                    <a:pt x="972523" y="678724"/>
                    <a:pt x="833267" y="944567"/>
                    <a:pt x="687725" y="985715"/>
                  </a:cubicBezTo>
                  <a:cubicBezTo>
                    <a:pt x="542183" y="1026863"/>
                    <a:pt x="279007" y="1031149"/>
                    <a:pt x="92794" y="783213"/>
                  </a:cubicBezTo>
                  <a:cubicBezTo>
                    <a:pt x="19356" y="685392"/>
                    <a:pt x="-3409" y="595000"/>
                    <a:pt x="401" y="516037"/>
                  </a:cubicBezTo>
                  <a:cubicBezTo>
                    <a:pt x="3925" y="444981"/>
                    <a:pt x="28976" y="383163"/>
                    <a:pt x="58123" y="333538"/>
                  </a:cubicBezTo>
                  <a:cubicBezTo>
                    <a:pt x="92889" y="273912"/>
                    <a:pt x="133656" y="231906"/>
                    <a:pt x="149753" y="212380"/>
                  </a:cubicBezTo>
                  <a:cubicBezTo>
                    <a:pt x="176614" y="179709"/>
                    <a:pt x="183662" y="145896"/>
                    <a:pt x="175090" y="125322"/>
                  </a:cubicBezTo>
                  <a:cubicBezTo>
                    <a:pt x="170994" y="115701"/>
                    <a:pt x="167851" y="101795"/>
                    <a:pt x="166327" y="94651"/>
                  </a:cubicBezTo>
                  <a:cubicBezTo>
                    <a:pt x="165850" y="91889"/>
                    <a:pt x="165565" y="90174"/>
                    <a:pt x="165565" y="90174"/>
                  </a:cubicBezTo>
                  <a:lnTo>
                    <a:pt x="152039" y="59790"/>
                  </a:lnTo>
                  <a:cubicBezTo>
                    <a:pt x="143943" y="41692"/>
                    <a:pt x="150039" y="20261"/>
                    <a:pt x="166327" y="9117"/>
                  </a:cubicBezTo>
                  <a:lnTo>
                    <a:pt x="177566" y="4926"/>
                  </a:lnTo>
                  <a:cubicBezTo>
                    <a:pt x="203855" y="-4695"/>
                    <a:pt x="233097" y="-27"/>
                    <a:pt x="255195" y="17213"/>
                  </a:cubicBezTo>
                  <a:cubicBezTo>
                    <a:pt x="282151" y="38358"/>
                    <a:pt x="318060" y="64266"/>
                    <a:pt x="336443" y="67981"/>
                  </a:cubicBezTo>
                  <a:cubicBezTo>
                    <a:pt x="368066" y="74268"/>
                    <a:pt x="704775" y="84459"/>
                    <a:pt x="783166" y="126846"/>
                  </a:cubicBezTo>
                  <a:cubicBezTo>
                    <a:pt x="868700" y="173042"/>
                    <a:pt x="925183" y="223143"/>
                    <a:pt x="953758" y="306202"/>
                  </a:cubicBezTo>
                  <a:cubicBezTo>
                    <a:pt x="969665" y="352112"/>
                    <a:pt x="976809" y="408214"/>
                    <a:pt x="975666" y="479366"/>
                  </a:cubicBezTo>
                  <a:close/>
                </a:path>
              </a:pathLst>
            </a:custGeom>
            <a:solidFill>
              <a:srgbClr val="EDB04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8" name="Freeform: Shape 61">
              <a:extLst>
                <a:ext uri="{FF2B5EF4-FFF2-40B4-BE49-F238E27FC236}">
                  <a16:creationId xmlns:a16="http://schemas.microsoft.com/office/drawing/2014/main" id="{F929FFDE-57D4-404B-959D-F1BBF2F4A9CC}"/>
                </a:ext>
              </a:extLst>
            </p:cNvPr>
            <p:cNvSpPr/>
            <p:nvPr/>
          </p:nvSpPr>
          <p:spPr>
            <a:xfrm>
              <a:off x="5650780" y="3378231"/>
              <a:ext cx="975784" cy="700685"/>
            </a:xfrm>
            <a:custGeom>
              <a:avLst/>
              <a:gdLst>
                <a:gd name="connsiteX0" fmla="*/ 975666 w 975784"/>
                <a:gd name="connsiteY0" fmla="*/ 173069 h 700685"/>
                <a:gd name="connsiteX1" fmla="*/ 687725 w 975784"/>
                <a:gd name="connsiteY1" fmla="*/ 679418 h 700685"/>
                <a:gd name="connsiteX2" fmla="*/ 92794 w 975784"/>
                <a:gd name="connsiteY2" fmla="*/ 476917 h 700685"/>
                <a:gd name="connsiteX3" fmla="*/ 401 w 975784"/>
                <a:gd name="connsiteY3" fmla="*/ 209741 h 700685"/>
                <a:gd name="connsiteX4" fmla="*/ 470936 w 975784"/>
                <a:gd name="connsiteY4" fmla="*/ 495300 h 700685"/>
                <a:gd name="connsiteX5" fmla="*/ 953854 w 975784"/>
                <a:gd name="connsiteY5" fmla="*/ 0 h 700685"/>
                <a:gd name="connsiteX6" fmla="*/ 975666 w 975784"/>
                <a:gd name="connsiteY6" fmla="*/ 173069 h 700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5784" h="700685">
                  <a:moveTo>
                    <a:pt x="975666" y="173069"/>
                  </a:moveTo>
                  <a:cubicBezTo>
                    <a:pt x="972523" y="372428"/>
                    <a:pt x="833267" y="638270"/>
                    <a:pt x="687725" y="679418"/>
                  </a:cubicBezTo>
                  <a:cubicBezTo>
                    <a:pt x="542183" y="720566"/>
                    <a:pt x="279007" y="724853"/>
                    <a:pt x="92794" y="476917"/>
                  </a:cubicBezTo>
                  <a:cubicBezTo>
                    <a:pt x="19356" y="379095"/>
                    <a:pt x="-3409" y="288703"/>
                    <a:pt x="401" y="209741"/>
                  </a:cubicBezTo>
                  <a:cubicBezTo>
                    <a:pt x="67743" y="344329"/>
                    <a:pt x="213666" y="544925"/>
                    <a:pt x="470936" y="495300"/>
                  </a:cubicBezTo>
                  <a:cubicBezTo>
                    <a:pt x="792881" y="433007"/>
                    <a:pt x="952425" y="196691"/>
                    <a:pt x="953854" y="0"/>
                  </a:cubicBezTo>
                  <a:cubicBezTo>
                    <a:pt x="969665" y="45815"/>
                    <a:pt x="976809" y="101918"/>
                    <a:pt x="975666" y="173069"/>
                  </a:cubicBezTo>
                  <a:close/>
                </a:path>
              </a:pathLst>
            </a:custGeom>
            <a:solidFill>
              <a:srgbClr val="EDB045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5" name="Graphic 94">
              <a:extLst>
                <a:ext uri="{FF2B5EF4-FFF2-40B4-BE49-F238E27FC236}">
                  <a16:creationId xmlns:a16="http://schemas.microsoft.com/office/drawing/2014/main" id="{3519D7C2-D3F5-4150-ADB0-02E91B6D9474}"/>
                </a:ext>
              </a:extLst>
            </p:cNvPr>
            <p:cNvGrpSpPr/>
            <p:nvPr/>
          </p:nvGrpSpPr>
          <p:grpSpPr>
            <a:xfrm>
              <a:off x="5721618" y="3194685"/>
              <a:ext cx="837471" cy="810196"/>
              <a:chOff x="5721618" y="3194685"/>
              <a:chExt cx="837471" cy="810196"/>
            </a:xfrm>
            <a:solidFill>
              <a:srgbClr val="C9812A"/>
            </a:solidFill>
          </p:grpSpPr>
          <p:sp>
            <p:nvSpPr>
              <p:cNvPr id="129" name="Freeform: Shape 72">
                <a:extLst>
                  <a:ext uri="{FF2B5EF4-FFF2-40B4-BE49-F238E27FC236}">
                    <a16:creationId xmlns:a16="http://schemas.microsoft.com/office/drawing/2014/main" id="{AC76E1AE-7307-46D6-A6C3-8E54AB76D0B9}"/>
                  </a:ext>
                </a:extLst>
              </p:cNvPr>
              <p:cNvSpPr/>
              <p:nvPr/>
            </p:nvSpPr>
            <p:spPr>
              <a:xfrm>
                <a:off x="6014465" y="3194685"/>
                <a:ext cx="470916" cy="575976"/>
              </a:xfrm>
              <a:custGeom>
                <a:avLst/>
                <a:gdLst>
                  <a:gd name="connsiteX0" fmla="*/ 0 w 470916"/>
                  <a:gd name="connsiteY0" fmla="*/ 0 h 575976"/>
                  <a:gd name="connsiteX1" fmla="*/ 188881 w 470916"/>
                  <a:gd name="connsiteY1" fmla="*/ 71342 h 575976"/>
                  <a:gd name="connsiteX2" fmla="*/ 348806 w 470916"/>
                  <a:gd name="connsiteY2" fmla="*/ 197548 h 575976"/>
                  <a:gd name="connsiteX3" fmla="*/ 450056 w 470916"/>
                  <a:gd name="connsiteY3" fmla="*/ 374713 h 575976"/>
                  <a:gd name="connsiteX4" fmla="*/ 467201 w 470916"/>
                  <a:gd name="connsiteY4" fmla="*/ 575977 h 575976"/>
                  <a:gd name="connsiteX5" fmla="*/ 431387 w 470916"/>
                  <a:gd name="connsiteY5" fmla="*/ 381095 h 575976"/>
                  <a:gd name="connsiteX6" fmla="*/ 388430 w 470916"/>
                  <a:gd name="connsiteY6" fmla="*/ 292894 h 575976"/>
                  <a:gd name="connsiteX7" fmla="*/ 329946 w 470916"/>
                  <a:gd name="connsiteY7" fmla="*/ 214313 h 575976"/>
                  <a:gd name="connsiteX8" fmla="*/ 178880 w 470916"/>
                  <a:gd name="connsiteY8" fmla="*/ 88201 h 575976"/>
                  <a:gd name="connsiteX9" fmla="*/ 0 w 470916"/>
                  <a:gd name="connsiteY9" fmla="*/ 0 h 575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0916" h="575976">
                    <a:moveTo>
                      <a:pt x="0" y="0"/>
                    </a:moveTo>
                    <a:cubicBezTo>
                      <a:pt x="66008" y="13144"/>
                      <a:pt x="129635" y="38481"/>
                      <a:pt x="188881" y="71342"/>
                    </a:cubicBezTo>
                    <a:cubicBezTo>
                      <a:pt x="248222" y="104299"/>
                      <a:pt x="303181" y="146304"/>
                      <a:pt x="348806" y="197548"/>
                    </a:cubicBezTo>
                    <a:cubicBezTo>
                      <a:pt x="394430" y="248602"/>
                      <a:pt x="429959" y="309277"/>
                      <a:pt x="450056" y="374713"/>
                    </a:cubicBezTo>
                    <a:cubicBezTo>
                      <a:pt x="470630" y="440055"/>
                      <a:pt x="475202" y="509397"/>
                      <a:pt x="467201" y="575977"/>
                    </a:cubicBezTo>
                    <a:cubicBezTo>
                      <a:pt x="464630" y="508921"/>
                      <a:pt x="454628" y="442627"/>
                      <a:pt x="431387" y="381095"/>
                    </a:cubicBezTo>
                    <a:cubicBezTo>
                      <a:pt x="420243" y="350234"/>
                      <a:pt x="405384" y="320897"/>
                      <a:pt x="388430" y="292894"/>
                    </a:cubicBezTo>
                    <a:cubicBezTo>
                      <a:pt x="371761" y="264795"/>
                      <a:pt x="351758" y="238696"/>
                      <a:pt x="329946" y="214313"/>
                    </a:cubicBezTo>
                    <a:cubicBezTo>
                      <a:pt x="286703" y="165068"/>
                      <a:pt x="234601" y="123730"/>
                      <a:pt x="178880" y="88201"/>
                    </a:cubicBezTo>
                    <a:cubicBezTo>
                      <a:pt x="122777" y="53149"/>
                      <a:pt x="62960" y="2324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73">
                <a:extLst>
                  <a:ext uri="{FF2B5EF4-FFF2-40B4-BE49-F238E27FC236}">
                    <a16:creationId xmlns:a16="http://schemas.microsoft.com/office/drawing/2014/main" id="{665870AB-E6C5-4C54-A134-47C82F8AB9F3}"/>
                  </a:ext>
                </a:extLst>
              </p:cNvPr>
              <p:cNvSpPr/>
              <p:nvPr/>
            </p:nvSpPr>
            <p:spPr>
              <a:xfrm>
                <a:off x="5803156" y="3276981"/>
                <a:ext cx="399046" cy="727900"/>
              </a:xfrm>
              <a:custGeom>
                <a:avLst/>
                <a:gdLst>
                  <a:gd name="connsiteX0" fmla="*/ 73101 w 399046"/>
                  <a:gd name="connsiteY0" fmla="*/ 0 h 727900"/>
                  <a:gd name="connsiteX1" fmla="*/ 40430 w 399046"/>
                  <a:gd name="connsiteY1" fmla="*/ 111442 h 727900"/>
                  <a:gd name="connsiteX2" fmla="*/ 23571 w 399046"/>
                  <a:gd name="connsiteY2" fmla="*/ 225361 h 727900"/>
                  <a:gd name="connsiteX3" fmla="*/ 54718 w 399046"/>
                  <a:gd name="connsiteY3" fmla="*/ 448723 h 727900"/>
                  <a:gd name="connsiteX4" fmla="*/ 193497 w 399046"/>
                  <a:gd name="connsiteY4" fmla="*/ 624078 h 727900"/>
                  <a:gd name="connsiteX5" fmla="*/ 399046 w 399046"/>
                  <a:gd name="connsiteY5" fmla="*/ 727901 h 727900"/>
                  <a:gd name="connsiteX6" fmla="*/ 182067 w 399046"/>
                  <a:gd name="connsiteY6" fmla="*/ 640175 h 727900"/>
                  <a:gd name="connsiteX7" fmla="*/ 93294 w 399046"/>
                  <a:gd name="connsiteY7" fmla="*/ 560832 h 727900"/>
                  <a:gd name="connsiteX8" fmla="*/ 31286 w 399046"/>
                  <a:gd name="connsiteY8" fmla="*/ 458343 h 727900"/>
                  <a:gd name="connsiteX9" fmla="*/ 3949 w 399046"/>
                  <a:gd name="connsiteY9" fmla="*/ 223647 h 727900"/>
                  <a:gd name="connsiteX10" fmla="*/ 73101 w 399046"/>
                  <a:gd name="connsiteY10" fmla="*/ 0 h 72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046" h="727900">
                    <a:moveTo>
                      <a:pt x="73101" y="0"/>
                    </a:moveTo>
                    <a:cubicBezTo>
                      <a:pt x="59480" y="36481"/>
                      <a:pt x="48431" y="73628"/>
                      <a:pt x="40430" y="111442"/>
                    </a:cubicBezTo>
                    <a:cubicBezTo>
                      <a:pt x="31953" y="149066"/>
                      <a:pt x="26333" y="187261"/>
                      <a:pt x="23571" y="225361"/>
                    </a:cubicBezTo>
                    <a:cubicBezTo>
                      <a:pt x="18427" y="301466"/>
                      <a:pt x="25952" y="378905"/>
                      <a:pt x="54718" y="448723"/>
                    </a:cubicBezTo>
                    <a:cubicBezTo>
                      <a:pt x="83197" y="518446"/>
                      <a:pt x="132156" y="578930"/>
                      <a:pt x="193497" y="624078"/>
                    </a:cubicBezTo>
                    <a:cubicBezTo>
                      <a:pt x="254838" y="669322"/>
                      <a:pt x="325418" y="702659"/>
                      <a:pt x="399046" y="727901"/>
                    </a:cubicBezTo>
                    <a:cubicBezTo>
                      <a:pt x="322942" y="712089"/>
                      <a:pt x="247980" y="684562"/>
                      <a:pt x="182067" y="640175"/>
                    </a:cubicBezTo>
                    <a:cubicBezTo>
                      <a:pt x="149301" y="617982"/>
                      <a:pt x="118630" y="591788"/>
                      <a:pt x="93294" y="560832"/>
                    </a:cubicBezTo>
                    <a:cubicBezTo>
                      <a:pt x="67767" y="530066"/>
                      <a:pt x="46812" y="495395"/>
                      <a:pt x="31286" y="458343"/>
                    </a:cubicBezTo>
                    <a:cubicBezTo>
                      <a:pt x="1092" y="383667"/>
                      <a:pt x="-5385" y="301752"/>
                      <a:pt x="3949" y="223647"/>
                    </a:cubicBezTo>
                    <a:cubicBezTo>
                      <a:pt x="13284" y="145161"/>
                      <a:pt x="36906" y="69056"/>
                      <a:pt x="73101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74">
                <a:extLst>
                  <a:ext uri="{FF2B5EF4-FFF2-40B4-BE49-F238E27FC236}">
                    <a16:creationId xmlns:a16="http://schemas.microsoft.com/office/drawing/2014/main" id="{7B182848-EBC0-4502-AF38-E00744A71794}"/>
                  </a:ext>
                </a:extLst>
              </p:cNvPr>
              <p:cNvSpPr/>
              <p:nvPr/>
            </p:nvSpPr>
            <p:spPr>
              <a:xfrm>
                <a:off x="5978556" y="3291744"/>
                <a:ext cx="367664" cy="586549"/>
              </a:xfrm>
              <a:custGeom>
                <a:avLst/>
                <a:gdLst>
                  <a:gd name="connsiteX0" fmla="*/ 0 w 367664"/>
                  <a:gd name="connsiteY0" fmla="*/ 0 h 586549"/>
                  <a:gd name="connsiteX1" fmla="*/ 107633 w 367664"/>
                  <a:gd name="connsiteY1" fmla="*/ 136398 h 586549"/>
                  <a:gd name="connsiteX2" fmla="*/ 206883 w 367664"/>
                  <a:gd name="connsiteY2" fmla="*/ 278892 h 586549"/>
                  <a:gd name="connsiteX3" fmla="*/ 297180 w 367664"/>
                  <a:gd name="connsiteY3" fmla="*/ 427387 h 586549"/>
                  <a:gd name="connsiteX4" fmla="*/ 336995 w 367664"/>
                  <a:gd name="connsiteY4" fmla="*/ 504920 h 586549"/>
                  <a:gd name="connsiteX5" fmla="*/ 367665 w 367664"/>
                  <a:gd name="connsiteY5" fmla="*/ 586550 h 586549"/>
                  <a:gd name="connsiteX6" fmla="*/ 326041 w 367664"/>
                  <a:gd name="connsiteY6" fmla="*/ 510826 h 586549"/>
                  <a:gd name="connsiteX7" fmla="*/ 280321 w 367664"/>
                  <a:gd name="connsiteY7" fmla="*/ 437579 h 586549"/>
                  <a:gd name="connsiteX8" fmla="*/ 185833 w 367664"/>
                  <a:gd name="connsiteY8" fmla="*/ 292799 h 586549"/>
                  <a:gd name="connsiteX9" fmla="*/ 91535 w 367664"/>
                  <a:gd name="connsiteY9" fmla="*/ 147637 h 586549"/>
                  <a:gd name="connsiteX10" fmla="*/ 0 w 367664"/>
                  <a:gd name="connsiteY10" fmla="*/ 0 h 58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7664" h="586549">
                    <a:moveTo>
                      <a:pt x="0" y="0"/>
                    </a:moveTo>
                    <a:cubicBezTo>
                      <a:pt x="37910" y="43910"/>
                      <a:pt x="73343" y="89726"/>
                      <a:pt x="107633" y="136398"/>
                    </a:cubicBezTo>
                    <a:cubicBezTo>
                      <a:pt x="142018" y="182975"/>
                      <a:pt x="174879" y="230600"/>
                      <a:pt x="206883" y="278892"/>
                    </a:cubicBezTo>
                    <a:cubicBezTo>
                      <a:pt x="238316" y="327470"/>
                      <a:pt x="269177" y="376618"/>
                      <a:pt x="297180" y="427387"/>
                    </a:cubicBezTo>
                    <a:cubicBezTo>
                      <a:pt x="311087" y="452818"/>
                      <a:pt x="324707" y="478536"/>
                      <a:pt x="336995" y="504920"/>
                    </a:cubicBezTo>
                    <a:cubicBezTo>
                      <a:pt x="349282" y="531209"/>
                      <a:pt x="360331" y="558451"/>
                      <a:pt x="367665" y="586550"/>
                    </a:cubicBezTo>
                    <a:cubicBezTo>
                      <a:pt x="354997" y="560356"/>
                      <a:pt x="341281" y="535305"/>
                      <a:pt x="326041" y="510826"/>
                    </a:cubicBezTo>
                    <a:cubicBezTo>
                      <a:pt x="311372" y="486061"/>
                      <a:pt x="295561" y="461962"/>
                      <a:pt x="280321" y="437579"/>
                    </a:cubicBezTo>
                    <a:lnTo>
                      <a:pt x="185833" y="292799"/>
                    </a:lnTo>
                    <a:cubicBezTo>
                      <a:pt x="154400" y="244412"/>
                      <a:pt x="122587" y="196310"/>
                      <a:pt x="91535" y="147637"/>
                    </a:cubicBezTo>
                    <a:cubicBezTo>
                      <a:pt x="60198" y="98965"/>
                      <a:pt x="29337" y="50101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" name="Freeform: Shape 75">
                <a:extLst>
                  <a:ext uri="{FF2B5EF4-FFF2-40B4-BE49-F238E27FC236}">
                    <a16:creationId xmlns:a16="http://schemas.microsoft.com/office/drawing/2014/main" id="{581023B3-1766-4A47-94A1-A851523CA390}"/>
                  </a:ext>
                </a:extLst>
              </p:cNvPr>
              <p:cNvSpPr/>
              <p:nvPr/>
            </p:nvSpPr>
            <p:spPr>
              <a:xfrm>
                <a:off x="6233826" y="3194685"/>
                <a:ext cx="325264" cy="312324"/>
              </a:xfrm>
              <a:custGeom>
                <a:avLst/>
                <a:gdLst>
                  <a:gd name="connsiteX0" fmla="*/ 0 w 325264"/>
                  <a:gd name="connsiteY0" fmla="*/ 0 h 312324"/>
                  <a:gd name="connsiteX1" fmla="*/ 112967 w 325264"/>
                  <a:gd name="connsiteY1" fmla="*/ 39815 h 312324"/>
                  <a:gd name="connsiteX2" fmla="*/ 215170 w 325264"/>
                  <a:gd name="connsiteY2" fmla="*/ 104108 h 312324"/>
                  <a:gd name="connsiteX3" fmla="*/ 295370 w 325264"/>
                  <a:gd name="connsiteY3" fmla="*/ 195739 h 312324"/>
                  <a:gd name="connsiteX4" fmla="*/ 318992 w 325264"/>
                  <a:gd name="connsiteY4" fmla="*/ 252222 h 312324"/>
                  <a:gd name="connsiteX5" fmla="*/ 324898 w 325264"/>
                  <a:gd name="connsiteY5" fmla="*/ 312325 h 312324"/>
                  <a:gd name="connsiteX6" fmla="*/ 307277 w 325264"/>
                  <a:gd name="connsiteY6" fmla="*/ 256318 h 312324"/>
                  <a:gd name="connsiteX7" fmla="*/ 278702 w 325264"/>
                  <a:gd name="connsiteY7" fmla="*/ 206407 h 312324"/>
                  <a:gd name="connsiteX8" fmla="*/ 241744 w 325264"/>
                  <a:gd name="connsiteY8" fmla="*/ 162592 h 312324"/>
                  <a:gd name="connsiteX9" fmla="*/ 199168 w 325264"/>
                  <a:gd name="connsiteY9" fmla="*/ 123730 h 312324"/>
                  <a:gd name="connsiteX10" fmla="*/ 103632 w 325264"/>
                  <a:gd name="connsiteY10" fmla="*/ 57150 h 312324"/>
                  <a:gd name="connsiteX11" fmla="*/ 0 w 325264"/>
                  <a:gd name="connsiteY11" fmla="*/ 0 h 312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264" h="312324">
                    <a:moveTo>
                      <a:pt x="0" y="0"/>
                    </a:moveTo>
                    <a:cubicBezTo>
                      <a:pt x="39148" y="8191"/>
                      <a:pt x="76867" y="22479"/>
                      <a:pt x="112967" y="39815"/>
                    </a:cubicBezTo>
                    <a:cubicBezTo>
                      <a:pt x="149161" y="57150"/>
                      <a:pt x="183642" y="78581"/>
                      <a:pt x="215170" y="104108"/>
                    </a:cubicBezTo>
                    <a:cubicBezTo>
                      <a:pt x="246412" y="129826"/>
                      <a:pt x="274987" y="160020"/>
                      <a:pt x="295370" y="195739"/>
                    </a:cubicBezTo>
                    <a:cubicBezTo>
                      <a:pt x="305562" y="213550"/>
                      <a:pt x="313849" y="232410"/>
                      <a:pt x="318992" y="252222"/>
                    </a:cubicBezTo>
                    <a:cubicBezTo>
                      <a:pt x="323850" y="272034"/>
                      <a:pt x="326231" y="292322"/>
                      <a:pt x="324898" y="312325"/>
                    </a:cubicBezTo>
                    <a:cubicBezTo>
                      <a:pt x="320611" y="292798"/>
                      <a:pt x="315087" y="274034"/>
                      <a:pt x="307277" y="256318"/>
                    </a:cubicBezTo>
                    <a:cubicBezTo>
                      <a:pt x="299657" y="238506"/>
                      <a:pt x="289560" y="222123"/>
                      <a:pt x="278702" y="206407"/>
                    </a:cubicBezTo>
                    <a:cubicBezTo>
                      <a:pt x="267557" y="190881"/>
                      <a:pt x="255270" y="176117"/>
                      <a:pt x="241744" y="162592"/>
                    </a:cubicBezTo>
                    <a:cubicBezTo>
                      <a:pt x="228505" y="148780"/>
                      <a:pt x="214217" y="135731"/>
                      <a:pt x="199168" y="123730"/>
                    </a:cubicBezTo>
                    <a:cubicBezTo>
                      <a:pt x="169450" y="99060"/>
                      <a:pt x="136969" y="77533"/>
                      <a:pt x="103632" y="57150"/>
                    </a:cubicBezTo>
                    <a:cubicBezTo>
                      <a:pt x="70104" y="36957"/>
                      <a:pt x="35528" y="18097"/>
                      <a:pt x="0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76">
                <a:extLst>
                  <a:ext uri="{FF2B5EF4-FFF2-40B4-BE49-F238E27FC236}">
                    <a16:creationId xmlns:a16="http://schemas.microsoft.com/office/drawing/2014/main" id="{F517736C-F6D3-421B-88E2-210EC278ABB8}"/>
                  </a:ext>
                </a:extLst>
              </p:cNvPr>
              <p:cNvSpPr/>
              <p:nvPr/>
            </p:nvSpPr>
            <p:spPr>
              <a:xfrm>
                <a:off x="5721618" y="3447859"/>
                <a:ext cx="84916" cy="415670"/>
              </a:xfrm>
              <a:custGeom>
                <a:avLst/>
                <a:gdLst>
                  <a:gd name="connsiteX0" fmla="*/ 27004 w 84916"/>
                  <a:gd name="connsiteY0" fmla="*/ 0 h 415670"/>
                  <a:gd name="connsiteX1" fmla="*/ 23670 w 84916"/>
                  <a:gd name="connsiteY1" fmla="*/ 107918 h 415670"/>
                  <a:gd name="connsiteX2" fmla="*/ 26718 w 84916"/>
                  <a:gd name="connsiteY2" fmla="*/ 214408 h 415670"/>
                  <a:gd name="connsiteX3" fmla="*/ 32624 w 84916"/>
                  <a:gd name="connsiteY3" fmla="*/ 266890 h 415670"/>
                  <a:gd name="connsiteX4" fmla="*/ 42911 w 84916"/>
                  <a:gd name="connsiteY4" fmla="*/ 318516 h 415670"/>
                  <a:gd name="connsiteX5" fmla="*/ 84916 w 84916"/>
                  <a:gd name="connsiteY5" fmla="*/ 415671 h 415670"/>
                  <a:gd name="connsiteX6" fmla="*/ 24051 w 84916"/>
                  <a:gd name="connsiteY6" fmla="*/ 324517 h 415670"/>
                  <a:gd name="connsiteX7" fmla="*/ 1477 w 84916"/>
                  <a:gd name="connsiteY7" fmla="*/ 216408 h 415670"/>
                  <a:gd name="connsiteX8" fmla="*/ 3954 w 84916"/>
                  <a:gd name="connsiteY8" fmla="*/ 106775 h 415670"/>
                  <a:gd name="connsiteX9" fmla="*/ 27004 w 84916"/>
                  <a:gd name="connsiteY9" fmla="*/ 0 h 41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916" h="415670">
                    <a:moveTo>
                      <a:pt x="27004" y="0"/>
                    </a:moveTo>
                    <a:cubicBezTo>
                      <a:pt x="25480" y="36385"/>
                      <a:pt x="24147" y="72199"/>
                      <a:pt x="23670" y="107918"/>
                    </a:cubicBezTo>
                    <a:cubicBezTo>
                      <a:pt x="23480" y="143637"/>
                      <a:pt x="23766" y="179165"/>
                      <a:pt x="26718" y="214408"/>
                    </a:cubicBezTo>
                    <a:cubicBezTo>
                      <a:pt x="27766" y="232029"/>
                      <a:pt x="29957" y="249555"/>
                      <a:pt x="32624" y="266890"/>
                    </a:cubicBezTo>
                    <a:cubicBezTo>
                      <a:pt x="34910" y="284321"/>
                      <a:pt x="38720" y="301466"/>
                      <a:pt x="42911" y="318516"/>
                    </a:cubicBezTo>
                    <a:cubicBezTo>
                      <a:pt x="51579" y="352520"/>
                      <a:pt x="64818" y="385191"/>
                      <a:pt x="84916" y="415671"/>
                    </a:cubicBezTo>
                    <a:cubicBezTo>
                      <a:pt x="56817" y="392240"/>
                      <a:pt x="36624" y="359188"/>
                      <a:pt x="24051" y="324517"/>
                    </a:cubicBezTo>
                    <a:cubicBezTo>
                      <a:pt x="10812" y="289750"/>
                      <a:pt x="4620" y="252984"/>
                      <a:pt x="1477" y="216408"/>
                    </a:cubicBezTo>
                    <a:cubicBezTo>
                      <a:pt x="-1095" y="179737"/>
                      <a:pt x="-333" y="142970"/>
                      <a:pt x="3954" y="106775"/>
                    </a:cubicBezTo>
                    <a:cubicBezTo>
                      <a:pt x="8240" y="70485"/>
                      <a:pt x="15098" y="34576"/>
                      <a:pt x="27004" y="0"/>
                    </a:cubicBezTo>
                    <a:close/>
                  </a:path>
                </a:pathLst>
              </a:custGeom>
              <a:solidFill>
                <a:srgbClr val="C9812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0" name="Freeform: Shape 63">
              <a:extLst>
                <a:ext uri="{FF2B5EF4-FFF2-40B4-BE49-F238E27FC236}">
                  <a16:creationId xmlns:a16="http://schemas.microsoft.com/office/drawing/2014/main" id="{E7DD8B7D-2F14-4059-BB6C-5438E5210ABD}"/>
                </a:ext>
              </a:extLst>
            </p:cNvPr>
            <p:cNvSpPr/>
            <p:nvPr/>
          </p:nvSpPr>
          <p:spPr>
            <a:xfrm>
              <a:off x="6248600" y="3898578"/>
              <a:ext cx="192150" cy="158321"/>
            </a:xfrm>
            <a:custGeom>
              <a:avLst/>
              <a:gdLst>
                <a:gd name="connsiteX0" fmla="*/ 86667 w 192150"/>
                <a:gd name="connsiteY0" fmla="*/ 17625 h 158321"/>
                <a:gd name="connsiteX1" fmla="*/ 64569 w 192150"/>
                <a:gd name="connsiteY1" fmla="*/ 42485 h 158321"/>
                <a:gd name="connsiteX2" fmla="*/ 6371 w 192150"/>
                <a:gd name="connsiteY2" fmla="*/ 125257 h 158321"/>
                <a:gd name="connsiteX3" fmla="*/ 4943 w 192150"/>
                <a:gd name="connsiteY3" fmla="*/ 154975 h 158321"/>
                <a:gd name="connsiteX4" fmla="*/ 29993 w 192150"/>
                <a:gd name="connsiteY4" fmla="*/ 156309 h 158321"/>
                <a:gd name="connsiteX5" fmla="*/ 151056 w 192150"/>
                <a:gd name="connsiteY5" fmla="*/ 107350 h 158321"/>
                <a:gd name="connsiteX6" fmla="*/ 190299 w 192150"/>
                <a:gd name="connsiteY6" fmla="*/ 68869 h 158321"/>
                <a:gd name="connsiteX7" fmla="*/ 181250 w 192150"/>
                <a:gd name="connsiteY7" fmla="*/ 26769 h 158321"/>
                <a:gd name="connsiteX8" fmla="*/ 128958 w 192150"/>
                <a:gd name="connsiteY8" fmla="*/ 4 h 158321"/>
                <a:gd name="connsiteX9" fmla="*/ 86667 w 192150"/>
                <a:gd name="connsiteY9" fmla="*/ 17625 h 15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150" h="158321">
                  <a:moveTo>
                    <a:pt x="86667" y="17625"/>
                  </a:moveTo>
                  <a:cubicBezTo>
                    <a:pt x="78666" y="25150"/>
                    <a:pt x="71713" y="34008"/>
                    <a:pt x="64569" y="42485"/>
                  </a:cubicBezTo>
                  <a:cubicBezTo>
                    <a:pt x="42471" y="68488"/>
                    <a:pt x="23135" y="96301"/>
                    <a:pt x="6371" y="125257"/>
                  </a:cubicBezTo>
                  <a:cubicBezTo>
                    <a:pt x="752" y="134878"/>
                    <a:pt x="-3916" y="148022"/>
                    <a:pt x="4943" y="154975"/>
                  </a:cubicBezTo>
                  <a:cubicBezTo>
                    <a:pt x="11420" y="160024"/>
                    <a:pt x="21516" y="158404"/>
                    <a:pt x="29993" y="156309"/>
                  </a:cubicBezTo>
                  <a:cubicBezTo>
                    <a:pt x="72665" y="145546"/>
                    <a:pt x="113623" y="128972"/>
                    <a:pt x="151056" y="107350"/>
                  </a:cubicBezTo>
                  <a:cubicBezTo>
                    <a:pt x="167725" y="97730"/>
                    <a:pt x="184679" y="85824"/>
                    <a:pt x="190299" y="68869"/>
                  </a:cubicBezTo>
                  <a:cubicBezTo>
                    <a:pt x="194966" y="54487"/>
                    <a:pt x="190394" y="38961"/>
                    <a:pt x="181250" y="26769"/>
                  </a:cubicBezTo>
                  <a:cubicBezTo>
                    <a:pt x="169630" y="11338"/>
                    <a:pt x="150008" y="384"/>
                    <a:pt x="128958" y="4"/>
                  </a:cubicBezTo>
                  <a:cubicBezTo>
                    <a:pt x="110765" y="-187"/>
                    <a:pt x="97716" y="7338"/>
                    <a:pt x="86667" y="17625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" name="Graphic 94">
              <a:extLst>
                <a:ext uri="{FF2B5EF4-FFF2-40B4-BE49-F238E27FC236}">
                  <a16:creationId xmlns:a16="http://schemas.microsoft.com/office/drawing/2014/main" id="{59067BE2-360C-493C-B0BC-3C3BF8C57EE3}"/>
                </a:ext>
              </a:extLst>
            </p:cNvPr>
            <p:cNvGrpSpPr/>
            <p:nvPr/>
          </p:nvGrpSpPr>
          <p:grpSpPr>
            <a:xfrm>
              <a:off x="6281576" y="3958403"/>
              <a:ext cx="228851" cy="196210"/>
              <a:chOff x="6281576" y="3958403"/>
              <a:chExt cx="228851" cy="196210"/>
            </a:xfrm>
            <a:solidFill>
              <a:srgbClr val="363012"/>
            </a:solidFill>
          </p:grpSpPr>
          <p:sp>
            <p:nvSpPr>
              <p:cNvPr id="124" name="Freeform: Shape 67">
                <a:extLst>
                  <a:ext uri="{FF2B5EF4-FFF2-40B4-BE49-F238E27FC236}">
                    <a16:creationId xmlns:a16="http://schemas.microsoft.com/office/drawing/2014/main" id="{87C3E0D3-F3FD-4B02-8043-F3355B209FFE}"/>
                  </a:ext>
                </a:extLst>
              </p:cNvPr>
              <p:cNvSpPr/>
              <p:nvPr/>
            </p:nvSpPr>
            <p:spPr>
              <a:xfrm>
                <a:off x="6375372" y="3958403"/>
                <a:ext cx="135055" cy="92864"/>
              </a:xfrm>
              <a:custGeom>
                <a:avLst/>
                <a:gdLst>
                  <a:gd name="connsiteX0" fmla="*/ 128678 w 135055"/>
                  <a:gd name="connsiteY0" fmla="*/ 92864 h 92864"/>
                  <a:gd name="connsiteX1" fmla="*/ 125249 w 135055"/>
                  <a:gd name="connsiteY1" fmla="*/ 91817 h 92864"/>
                  <a:gd name="connsiteX2" fmla="*/ 2853 w 135055"/>
                  <a:gd name="connsiteY2" fmla="*/ 11616 h 92864"/>
                  <a:gd name="connsiteX3" fmla="*/ 1043 w 135055"/>
                  <a:gd name="connsiteY3" fmla="*/ 2853 h 92864"/>
                  <a:gd name="connsiteX4" fmla="*/ 9806 w 135055"/>
                  <a:gd name="connsiteY4" fmla="*/ 1043 h 92864"/>
                  <a:gd name="connsiteX5" fmla="*/ 132203 w 135055"/>
                  <a:gd name="connsiteY5" fmla="*/ 81244 h 92864"/>
                  <a:gd name="connsiteX6" fmla="*/ 134012 w 135055"/>
                  <a:gd name="connsiteY6" fmla="*/ 90007 h 92864"/>
                  <a:gd name="connsiteX7" fmla="*/ 128678 w 135055"/>
                  <a:gd name="connsiteY7" fmla="*/ 92864 h 9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055" h="92864">
                    <a:moveTo>
                      <a:pt x="128678" y="92864"/>
                    </a:moveTo>
                    <a:cubicBezTo>
                      <a:pt x="127535" y="92864"/>
                      <a:pt x="126297" y="92483"/>
                      <a:pt x="125249" y="91817"/>
                    </a:cubicBezTo>
                    <a:lnTo>
                      <a:pt x="2853" y="11616"/>
                    </a:lnTo>
                    <a:cubicBezTo>
                      <a:pt x="-100" y="9711"/>
                      <a:pt x="-862" y="5806"/>
                      <a:pt x="1043" y="2853"/>
                    </a:cubicBezTo>
                    <a:cubicBezTo>
                      <a:pt x="2948" y="-100"/>
                      <a:pt x="6854" y="-862"/>
                      <a:pt x="9806" y="1043"/>
                    </a:cubicBezTo>
                    <a:lnTo>
                      <a:pt x="132203" y="81244"/>
                    </a:lnTo>
                    <a:cubicBezTo>
                      <a:pt x="135155" y="83149"/>
                      <a:pt x="135917" y="87054"/>
                      <a:pt x="134012" y="90007"/>
                    </a:cubicBezTo>
                    <a:cubicBezTo>
                      <a:pt x="132679" y="91817"/>
                      <a:pt x="130679" y="92864"/>
                      <a:pt x="128678" y="92864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5" name="Freeform: Shape 68">
                <a:extLst>
                  <a:ext uri="{FF2B5EF4-FFF2-40B4-BE49-F238E27FC236}">
                    <a16:creationId xmlns:a16="http://schemas.microsoft.com/office/drawing/2014/main" id="{0E3B3F94-75D9-4732-AB80-166957D3EAFD}"/>
                  </a:ext>
                </a:extLst>
              </p:cNvPr>
              <p:cNvSpPr/>
              <p:nvPr/>
            </p:nvSpPr>
            <p:spPr>
              <a:xfrm>
                <a:off x="6332121" y="3985828"/>
                <a:ext cx="120306" cy="126590"/>
              </a:xfrm>
              <a:custGeom>
                <a:avLst/>
                <a:gdLst>
                  <a:gd name="connsiteX0" fmla="*/ 113922 w 120306"/>
                  <a:gd name="connsiteY0" fmla="*/ 126590 h 126590"/>
                  <a:gd name="connsiteX1" fmla="*/ 109350 w 120306"/>
                  <a:gd name="connsiteY1" fmla="*/ 124590 h 126590"/>
                  <a:gd name="connsiteX2" fmla="*/ 1717 w 120306"/>
                  <a:gd name="connsiteY2" fmla="*/ 10671 h 126590"/>
                  <a:gd name="connsiteX3" fmla="*/ 2003 w 120306"/>
                  <a:gd name="connsiteY3" fmla="*/ 1717 h 126590"/>
                  <a:gd name="connsiteX4" fmla="*/ 10957 w 120306"/>
                  <a:gd name="connsiteY4" fmla="*/ 2003 h 126590"/>
                  <a:gd name="connsiteX5" fmla="*/ 118589 w 120306"/>
                  <a:gd name="connsiteY5" fmla="*/ 115922 h 126590"/>
                  <a:gd name="connsiteX6" fmla="*/ 118303 w 120306"/>
                  <a:gd name="connsiteY6" fmla="*/ 124876 h 126590"/>
                  <a:gd name="connsiteX7" fmla="*/ 113922 w 120306"/>
                  <a:gd name="connsiteY7" fmla="*/ 126590 h 12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6" h="126590">
                    <a:moveTo>
                      <a:pt x="113922" y="126590"/>
                    </a:moveTo>
                    <a:cubicBezTo>
                      <a:pt x="112207" y="126590"/>
                      <a:pt x="110588" y="125923"/>
                      <a:pt x="109350" y="124590"/>
                    </a:cubicBezTo>
                    <a:lnTo>
                      <a:pt x="1717" y="10671"/>
                    </a:lnTo>
                    <a:cubicBezTo>
                      <a:pt x="-664" y="8099"/>
                      <a:pt x="-569" y="4099"/>
                      <a:pt x="2003" y="1717"/>
                    </a:cubicBezTo>
                    <a:cubicBezTo>
                      <a:pt x="4575" y="-664"/>
                      <a:pt x="8575" y="-569"/>
                      <a:pt x="10957" y="2003"/>
                    </a:cubicBezTo>
                    <a:lnTo>
                      <a:pt x="118589" y="115922"/>
                    </a:lnTo>
                    <a:cubicBezTo>
                      <a:pt x="120970" y="118494"/>
                      <a:pt x="120875" y="122494"/>
                      <a:pt x="118303" y="124876"/>
                    </a:cubicBezTo>
                    <a:cubicBezTo>
                      <a:pt x="117065" y="126019"/>
                      <a:pt x="115541" y="126590"/>
                      <a:pt x="113922" y="12659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6" name="Freeform: Shape 69">
                <a:extLst>
                  <a:ext uri="{FF2B5EF4-FFF2-40B4-BE49-F238E27FC236}">
                    <a16:creationId xmlns:a16="http://schemas.microsoft.com/office/drawing/2014/main" id="{3DA57281-7854-47EB-8953-32BA5DC08786}"/>
                  </a:ext>
                </a:extLst>
              </p:cNvPr>
              <p:cNvSpPr/>
              <p:nvPr/>
            </p:nvSpPr>
            <p:spPr>
              <a:xfrm>
                <a:off x="6281576" y="3998529"/>
                <a:ext cx="88618" cy="156085"/>
              </a:xfrm>
              <a:custGeom>
                <a:avLst/>
                <a:gdLst>
                  <a:gd name="connsiteX0" fmla="*/ 82266 w 88618"/>
                  <a:gd name="connsiteY0" fmla="*/ 156085 h 156085"/>
                  <a:gd name="connsiteX1" fmla="*/ 76647 w 88618"/>
                  <a:gd name="connsiteY1" fmla="*/ 152751 h 156085"/>
                  <a:gd name="connsiteX2" fmla="*/ 732 w 88618"/>
                  <a:gd name="connsiteY2" fmla="*/ 9305 h 156085"/>
                  <a:gd name="connsiteX3" fmla="*/ 3399 w 88618"/>
                  <a:gd name="connsiteY3" fmla="*/ 732 h 156085"/>
                  <a:gd name="connsiteX4" fmla="*/ 11972 w 88618"/>
                  <a:gd name="connsiteY4" fmla="*/ 3399 h 156085"/>
                  <a:gd name="connsiteX5" fmla="*/ 87886 w 88618"/>
                  <a:gd name="connsiteY5" fmla="*/ 146846 h 156085"/>
                  <a:gd name="connsiteX6" fmla="*/ 85219 w 88618"/>
                  <a:gd name="connsiteY6" fmla="*/ 155418 h 156085"/>
                  <a:gd name="connsiteX7" fmla="*/ 82266 w 88618"/>
                  <a:gd name="connsiteY7" fmla="*/ 156085 h 156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618" h="156085">
                    <a:moveTo>
                      <a:pt x="82266" y="156085"/>
                    </a:moveTo>
                    <a:cubicBezTo>
                      <a:pt x="79980" y="156085"/>
                      <a:pt x="77790" y="154847"/>
                      <a:pt x="76647" y="152751"/>
                    </a:cubicBezTo>
                    <a:lnTo>
                      <a:pt x="732" y="9305"/>
                    </a:lnTo>
                    <a:cubicBezTo>
                      <a:pt x="-887" y="6257"/>
                      <a:pt x="256" y="2352"/>
                      <a:pt x="3399" y="732"/>
                    </a:cubicBezTo>
                    <a:cubicBezTo>
                      <a:pt x="6447" y="-887"/>
                      <a:pt x="10353" y="256"/>
                      <a:pt x="11972" y="3399"/>
                    </a:cubicBezTo>
                    <a:lnTo>
                      <a:pt x="87886" y="146846"/>
                    </a:lnTo>
                    <a:cubicBezTo>
                      <a:pt x="89505" y="149894"/>
                      <a:pt x="88362" y="153799"/>
                      <a:pt x="85219" y="155418"/>
                    </a:cubicBezTo>
                    <a:cubicBezTo>
                      <a:pt x="84267" y="155895"/>
                      <a:pt x="83219" y="156085"/>
                      <a:pt x="82266" y="156085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7" name="Freeform: Shape 70">
                <a:extLst>
                  <a:ext uri="{FF2B5EF4-FFF2-40B4-BE49-F238E27FC236}">
                    <a16:creationId xmlns:a16="http://schemas.microsoft.com/office/drawing/2014/main" id="{B6C1159F-A79B-4C26-8A9E-7140B3173C29}"/>
                  </a:ext>
                </a:extLst>
              </p:cNvPr>
              <p:cNvSpPr/>
              <p:nvPr/>
            </p:nvSpPr>
            <p:spPr>
              <a:xfrm>
                <a:off x="6322653" y="4023795"/>
                <a:ext cx="91808" cy="122437"/>
              </a:xfrm>
              <a:custGeom>
                <a:avLst/>
                <a:gdLst>
                  <a:gd name="connsiteX0" fmla="*/ 85480 w 91808"/>
                  <a:gd name="connsiteY0" fmla="*/ 122437 h 122437"/>
                  <a:gd name="connsiteX1" fmla="*/ 80337 w 91808"/>
                  <a:gd name="connsiteY1" fmla="*/ 119770 h 122437"/>
                  <a:gd name="connsiteX2" fmla="*/ 1184 w 91808"/>
                  <a:gd name="connsiteY2" fmla="*/ 10042 h 122437"/>
                  <a:gd name="connsiteX3" fmla="*/ 2613 w 91808"/>
                  <a:gd name="connsiteY3" fmla="*/ 1184 h 122437"/>
                  <a:gd name="connsiteX4" fmla="*/ 11471 w 91808"/>
                  <a:gd name="connsiteY4" fmla="*/ 2613 h 122437"/>
                  <a:gd name="connsiteX5" fmla="*/ 90624 w 91808"/>
                  <a:gd name="connsiteY5" fmla="*/ 112341 h 122437"/>
                  <a:gd name="connsiteX6" fmla="*/ 89195 w 91808"/>
                  <a:gd name="connsiteY6" fmla="*/ 121199 h 122437"/>
                  <a:gd name="connsiteX7" fmla="*/ 85480 w 91808"/>
                  <a:gd name="connsiteY7" fmla="*/ 122437 h 12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1808" h="122437">
                    <a:moveTo>
                      <a:pt x="85480" y="122437"/>
                    </a:moveTo>
                    <a:cubicBezTo>
                      <a:pt x="83480" y="122437"/>
                      <a:pt x="81575" y="121485"/>
                      <a:pt x="80337" y="119770"/>
                    </a:cubicBezTo>
                    <a:lnTo>
                      <a:pt x="1184" y="10042"/>
                    </a:lnTo>
                    <a:cubicBezTo>
                      <a:pt x="-816" y="7185"/>
                      <a:pt x="-245" y="3280"/>
                      <a:pt x="2613" y="1184"/>
                    </a:cubicBezTo>
                    <a:cubicBezTo>
                      <a:pt x="5470" y="-816"/>
                      <a:pt x="9376" y="-245"/>
                      <a:pt x="11471" y="2613"/>
                    </a:cubicBezTo>
                    <a:lnTo>
                      <a:pt x="90624" y="112341"/>
                    </a:lnTo>
                    <a:cubicBezTo>
                      <a:pt x="92624" y="115198"/>
                      <a:pt x="92053" y="119104"/>
                      <a:pt x="89195" y="121199"/>
                    </a:cubicBezTo>
                    <a:cubicBezTo>
                      <a:pt x="88052" y="122056"/>
                      <a:pt x="86719" y="122437"/>
                      <a:pt x="85480" y="122437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8" name="Freeform: Shape 71">
                <a:extLst>
                  <a:ext uri="{FF2B5EF4-FFF2-40B4-BE49-F238E27FC236}">
                    <a16:creationId xmlns:a16="http://schemas.microsoft.com/office/drawing/2014/main" id="{4A70CB5E-7466-47D1-8835-B0B92BF16B60}"/>
                  </a:ext>
                </a:extLst>
              </p:cNvPr>
              <p:cNvSpPr/>
              <p:nvPr/>
            </p:nvSpPr>
            <p:spPr>
              <a:xfrm>
                <a:off x="6357412" y="3973305"/>
                <a:ext cx="120302" cy="124349"/>
              </a:xfrm>
              <a:custGeom>
                <a:avLst/>
                <a:gdLst>
                  <a:gd name="connsiteX0" fmla="*/ 113967 w 120302"/>
                  <a:gd name="connsiteY0" fmla="*/ 124350 h 124349"/>
                  <a:gd name="connsiteX1" fmla="*/ 109395 w 120302"/>
                  <a:gd name="connsiteY1" fmla="*/ 122445 h 124349"/>
                  <a:gd name="connsiteX2" fmla="*/ 1763 w 120302"/>
                  <a:gd name="connsiteY2" fmla="*/ 10716 h 124349"/>
                  <a:gd name="connsiteX3" fmla="*/ 1953 w 120302"/>
                  <a:gd name="connsiteY3" fmla="*/ 1763 h 124349"/>
                  <a:gd name="connsiteX4" fmla="*/ 10907 w 120302"/>
                  <a:gd name="connsiteY4" fmla="*/ 1953 h 124349"/>
                  <a:gd name="connsiteX5" fmla="*/ 118539 w 120302"/>
                  <a:gd name="connsiteY5" fmla="*/ 113682 h 124349"/>
                  <a:gd name="connsiteX6" fmla="*/ 118349 w 120302"/>
                  <a:gd name="connsiteY6" fmla="*/ 122635 h 124349"/>
                  <a:gd name="connsiteX7" fmla="*/ 113967 w 120302"/>
                  <a:gd name="connsiteY7" fmla="*/ 124350 h 124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302" h="124349">
                    <a:moveTo>
                      <a:pt x="113967" y="124350"/>
                    </a:moveTo>
                    <a:cubicBezTo>
                      <a:pt x="112348" y="124350"/>
                      <a:pt x="110634" y="123683"/>
                      <a:pt x="109395" y="122445"/>
                    </a:cubicBezTo>
                    <a:lnTo>
                      <a:pt x="1763" y="10716"/>
                    </a:lnTo>
                    <a:cubicBezTo>
                      <a:pt x="-618" y="8240"/>
                      <a:pt x="-618" y="4239"/>
                      <a:pt x="1953" y="1763"/>
                    </a:cubicBezTo>
                    <a:cubicBezTo>
                      <a:pt x="4430" y="-618"/>
                      <a:pt x="8526" y="-618"/>
                      <a:pt x="10907" y="1953"/>
                    </a:cubicBezTo>
                    <a:lnTo>
                      <a:pt x="118539" y="113682"/>
                    </a:lnTo>
                    <a:cubicBezTo>
                      <a:pt x="120921" y="116158"/>
                      <a:pt x="120921" y="120158"/>
                      <a:pt x="118349" y="122635"/>
                    </a:cubicBezTo>
                    <a:cubicBezTo>
                      <a:pt x="117111" y="123778"/>
                      <a:pt x="115587" y="124350"/>
                      <a:pt x="113967" y="124350"/>
                    </a:cubicBezTo>
                    <a:close/>
                  </a:path>
                </a:pathLst>
              </a:custGeom>
              <a:solidFill>
                <a:srgbClr val="3630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122" name="Freeform: Shape 65">
              <a:extLst>
                <a:ext uri="{FF2B5EF4-FFF2-40B4-BE49-F238E27FC236}">
                  <a16:creationId xmlns:a16="http://schemas.microsoft.com/office/drawing/2014/main" id="{8AFA8CCE-8B64-489A-9623-1188DEE3AB64}"/>
                </a:ext>
              </a:extLst>
            </p:cNvPr>
            <p:cNvSpPr/>
            <p:nvPr/>
          </p:nvSpPr>
          <p:spPr>
            <a:xfrm>
              <a:off x="5708903" y="3162298"/>
              <a:ext cx="226035" cy="243079"/>
            </a:xfrm>
            <a:custGeom>
              <a:avLst/>
              <a:gdLst>
                <a:gd name="connsiteX0" fmla="*/ 225838 w 226035"/>
                <a:gd name="connsiteY0" fmla="*/ 6098 h 243079"/>
                <a:gd name="connsiteX1" fmla="*/ 78772 w 226035"/>
                <a:gd name="connsiteY1" fmla="*/ 156974 h 243079"/>
                <a:gd name="connsiteX2" fmla="*/ 0 w 226035"/>
                <a:gd name="connsiteY2" fmla="*/ 243080 h 243079"/>
                <a:gd name="connsiteX3" fmla="*/ 91631 w 226035"/>
                <a:gd name="connsiteY3" fmla="*/ 121922 h 243079"/>
                <a:gd name="connsiteX4" fmla="*/ 116967 w 226035"/>
                <a:gd name="connsiteY4" fmla="*/ 34863 h 243079"/>
                <a:gd name="connsiteX5" fmla="*/ 108204 w 226035"/>
                <a:gd name="connsiteY5" fmla="*/ 4193 h 243079"/>
                <a:gd name="connsiteX6" fmla="*/ 159353 w 226035"/>
                <a:gd name="connsiteY6" fmla="*/ 26481 h 243079"/>
                <a:gd name="connsiteX7" fmla="*/ 225838 w 226035"/>
                <a:gd name="connsiteY7" fmla="*/ 6098 h 24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035" h="243079">
                  <a:moveTo>
                    <a:pt x="225838" y="6098"/>
                  </a:moveTo>
                  <a:cubicBezTo>
                    <a:pt x="223552" y="23147"/>
                    <a:pt x="115919" y="123731"/>
                    <a:pt x="78772" y="156974"/>
                  </a:cubicBezTo>
                  <a:cubicBezTo>
                    <a:pt x="57531" y="175928"/>
                    <a:pt x="24479" y="213933"/>
                    <a:pt x="0" y="243080"/>
                  </a:cubicBezTo>
                  <a:cubicBezTo>
                    <a:pt x="34766" y="183453"/>
                    <a:pt x="75533" y="141448"/>
                    <a:pt x="91631" y="121922"/>
                  </a:cubicBezTo>
                  <a:cubicBezTo>
                    <a:pt x="118491" y="89251"/>
                    <a:pt x="125540" y="55437"/>
                    <a:pt x="116967" y="34863"/>
                  </a:cubicBezTo>
                  <a:cubicBezTo>
                    <a:pt x="112871" y="25243"/>
                    <a:pt x="109728" y="11336"/>
                    <a:pt x="108204" y="4193"/>
                  </a:cubicBezTo>
                  <a:cubicBezTo>
                    <a:pt x="122015" y="20480"/>
                    <a:pt x="139446" y="32196"/>
                    <a:pt x="159353" y="26481"/>
                  </a:cubicBezTo>
                  <a:cubicBezTo>
                    <a:pt x="209264" y="12194"/>
                    <a:pt x="228219" y="-11143"/>
                    <a:pt x="225838" y="6098"/>
                  </a:cubicBezTo>
                  <a:close/>
                </a:path>
              </a:pathLst>
            </a:custGeom>
            <a:solidFill>
              <a:srgbClr val="DE9F3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3" name="Freeform: Shape 66">
              <a:extLst>
                <a:ext uri="{FF2B5EF4-FFF2-40B4-BE49-F238E27FC236}">
                  <a16:creationId xmlns:a16="http://schemas.microsoft.com/office/drawing/2014/main" id="{4C086DD8-1797-4549-AFFD-61A185A059B1}"/>
                </a:ext>
              </a:extLst>
            </p:cNvPr>
            <p:cNvSpPr/>
            <p:nvPr/>
          </p:nvSpPr>
          <p:spPr>
            <a:xfrm>
              <a:off x="5966037" y="3179111"/>
              <a:ext cx="567771" cy="284465"/>
            </a:xfrm>
            <a:custGeom>
              <a:avLst/>
              <a:gdLst>
                <a:gd name="connsiteX0" fmla="*/ 23758 w 567771"/>
                <a:gd name="connsiteY0" fmla="*/ 25289 h 284465"/>
                <a:gd name="connsiteX1" fmla="*/ 129105 w 567771"/>
                <a:gd name="connsiteY1" fmla="*/ 1477 h 284465"/>
                <a:gd name="connsiteX2" fmla="*/ 320462 w 567771"/>
                <a:gd name="connsiteY2" fmla="*/ 32719 h 284465"/>
                <a:gd name="connsiteX3" fmla="*/ 557539 w 567771"/>
                <a:gd name="connsiteY3" fmla="*/ 237887 h 284465"/>
                <a:gd name="connsiteX4" fmla="*/ 566683 w 567771"/>
                <a:gd name="connsiteY4" fmla="*/ 269415 h 284465"/>
                <a:gd name="connsiteX5" fmla="*/ 542585 w 567771"/>
                <a:gd name="connsiteY5" fmla="*/ 284464 h 284465"/>
                <a:gd name="connsiteX6" fmla="*/ 513724 w 567771"/>
                <a:gd name="connsiteY6" fmla="*/ 275987 h 284465"/>
                <a:gd name="connsiteX7" fmla="*/ 348656 w 567771"/>
                <a:gd name="connsiteY7" fmla="*/ 164164 h 284465"/>
                <a:gd name="connsiteX8" fmla="*/ 166157 w 567771"/>
                <a:gd name="connsiteY8" fmla="*/ 90821 h 284465"/>
                <a:gd name="connsiteX9" fmla="*/ 40808 w 567771"/>
                <a:gd name="connsiteY9" fmla="*/ 90631 h 284465"/>
                <a:gd name="connsiteX10" fmla="*/ 4994 w 567771"/>
                <a:gd name="connsiteY10" fmla="*/ 67866 h 284465"/>
                <a:gd name="connsiteX11" fmla="*/ 23758 w 567771"/>
                <a:gd name="connsiteY11" fmla="*/ 25289 h 28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71" h="284465">
                  <a:moveTo>
                    <a:pt x="23758" y="25289"/>
                  </a:moveTo>
                  <a:cubicBezTo>
                    <a:pt x="55953" y="9097"/>
                    <a:pt x="111484" y="3096"/>
                    <a:pt x="129105" y="1477"/>
                  </a:cubicBezTo>
                  <a:cubicBezTo>
                    <a:pt x="194065" y="-4334"/>
                    <a:pt x="260550" y="7192"/>
                    <a:pt x="320462" y="32719"/>
                  </a:cubicBezTo>
                  <a:cubicBezTo>
                    <a:pt x="418379" y="74438"/>
                    <a:pt x="498389" y="150543"/>
                    <a:pt x="557539" y="237887"/>
                  </a:cubicBezTo>
                  <a:cubicBezTo>
                    <a:pt x="563921" y="247317"/>
                    <a:pt x="570398" y="258747"/>
                    <a:pt x="566683" y="269415"/>
                  </a:cubicBezTo>
                  <a:cubicBezTo>
                    <a:pt x="563350" y="278940"/>
                    <a:pt x="552682" y="284369"/>
                    <a:pt x="542585" y="284464"/>
                  </a:cubicBezTo>
                  <a:cubicBezTo>
                    <a:pt x="532489" y="284560"/>
                    <a:pt x="522868" y="280464"/>
                    <a:pt x="513724" y="275987"/>
                  </a:cubicBezTo>
                  <a:cubicBezTo>
                    <a:pt x="453907" y="246841"/>
                    <a:pt x="403139" y="202454"/>
                    <a:pt x="348656" y="164164"/>
                  </a:cubicBezTo>
                  <a:cubicBezTo>
                    <a:pt x="294173" y="125873"/>
                    <a:pt x="232642" y="92536"/>
                    <a:pt x="166157" y="90821"/>
                  </a:cubicBezTo>
                  <a:cubicBezTo>
                    <a:pt x="124247" y="89678"/>
                    <a:pt x="81385" y="101203"/>
                    <a:pt x="40808" y="90631"/>
                  </a:cubicBezTo>
                  <a:cubicBezTo>
                    <a:pt x="26806" y="87011"/>
                    <a:pt x="12709" y="80153"/>
                    <a:pt x="4994" y="67866"/>
                  </a:cubicBezTo>
                  <a:cubicBezTo>
                    <a:pt x="-7007" y="49006"/>
                    <a:pt x="3946" y="35195"/>
                    <a:pt x="23758" y="25289"/>
                  </a:cubicBezTo>
                  <a:close/>
                </a:path>
              </a:pathLst>
            </a:custGeom>
            <a:solidFill>
              <a:srgbClr val="EDB045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9" name="Graphic 5504">
            <a:extLst>
              <a:ext uri="{FF2B5EF4-FFF2-40B4-BE49-F238E27FC236}">
                <a16:creationId xmlns:a16="http://schemas.microsoft.com/office/drawing/2014/main" id="{B1103726-E477-4865-891E-6E60BA2B05D7}"/>
              </a:ext>
            </a:extLst>
          </p:cNvPr>
          <p:cNvGrpSpPr/>
          <p:nvPr/>
        </p:nvGrpSpPr>
        <p:grpSpPr>
          <a:xfrm rot="20406626">
            <a:off x="8505693" y="2037238"/>
            <a:ext cx="854996" cy="839308"/>
            <a:chOff x="5657849" y="4078128"/>
            <a:chExt cx="697991" cy="697991"/>
          </a:xfrm>
        </p:grpSpPr>
        <p:sp>
          <p:nvSpPr>
            <p:cNvPr id="341" name="Freeform: Shape 22">
              <a:extLst>
                <a:ext uri="{FF2B5EF4-FFF2-40B4-BE49-F238E27FC236}">
                  <a16:creationId xmlns:a16="http://schemas.microsoft.com/office/drawing/2014/main" id="{4A0A130B-5859-4CD7-9493-AE562F8D1794}"/>
                </a:ext>
              </a:extLst>
            </p:cNvPr>
            <p:cNvSpPr/>
            <p:nvPr/>
          </p:nvSpPr>
          <p:spPr>
            <a:xfrm>
              <a:off x="5657849" y="4078128"/>
              <a:ext cx="697991" cy="697991"/>
            </a:xfrm>
            <a:custGeom>
              <a:avLst/>
              <a:gdLst>
                <a:gd name="connsiteX0" fmla="*/ 0 w 697991"/>
                <a:gd name="connsiteY0" fmla="*/ 348996 h 697991"/>
                <a:gd name="connsiteX1" fmla="*/ 348996 w 697991"/>
                <a:gd name="connsiteY1" fmla="*/ 697992 h 697991"/>
                <a:gd name="connsiteX2" fmla="*/ 697992 w 697991"/>
                <a:gd name="connsiteY2" fmla="*/ 348996 h 697991"/>
                <a:gd name="connsiteX3" fmla="*/ 348996 w 697991"/>
                <a:gd name="connsiteY3" fmla="*/ 0 h 697991"/>
                <a:gd name="connsiteX4" fmla="*/ 0 w 697991"/>
                <a:gd name="connsiteY4" fmla="*/ 348996 h 69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991" h="697991">
                  <a:moveTo>
                    <a:pt x="0" y="348996"/>
                  </a:moveTo>
                  <a:cubicBezTo>
                    <a:pt x="0" y="541782"/>
                    <a:pt x="156305" y="697992"/>
                    <a:pt x="348996" y="697992"/>
                  </a:cubicBezTo>
                  <a:cubicBezTo>
                    <a:pt x="541687" y="697992"/>
                    <a:pt x="697992" y="541782"/>
                    <a:pt x="697992" y="348996"/>
                  </a:cubicBezTo>
                  <a:cubicBezTo>
                    <a:pt x="697992" y="156210"/>
                    <a:pt x="541782" y="0"/>
                    <a:pt x="348996" y="0"/>
                  </a:cubicBezTo>
                  <a:cubicBezTo>
                    <a:pt x="156210" y="0"/>
                    <a:pt x="0" y="156210"/>
                    <a:pt x="0" y="348996"/>
                  </a:cubicBezTo>
                  <a:close/>
                </a:path>
              </a:pathLst>
            </a:custGeom>
            <a:solidFill>
              <a:srgbClr val="6A3E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2" name="Freeform: Shape 23">
              <a:extLst>
                <a:ext uri="{FF2B5EF4-FFF2-40B4-BE49-F238E27FC236}">
                  <a16:creationId xmlns:a16="http://schemas.microsoft.com/office/drawing/2014/main" id="{F3AACF37-F411-48E7-A0F4-0F407BB1B890}"/>
                </a:ext>
              </a:extLst>
            </p:cNvPr>
            <p:cNvSpPr/>
            <p:nvPr/>
          </p:nvSpPr>
          <p:spPr>
            <a:xfrm>
              <a:off x="5682138" y="4102417"/>
              <a:ext cx="649414" cy="649414"/>
            </a:xfrm>
            <a:custGeom>
              <a:avLst/>
              <a:gdLst>
                <a:gd name="connsiteX0" fmla="*/ 0 w 649414"/>
                <a:gd name="connsiteY0" fmla="*/ 324707 h 649414"/>
                <a:gd name="connsiteX1" fmla="*/ 324707 w 649414"/>
                <a:gd name="connsiteY1" fmla="*/ 649414 h 649414"/>
                <a:gd name="connsiteX2" fmla="*/ 649414 w 649414"/>
                <a:gd name="connsiteY2" fmla="*/ 324707 h 649414"/>
                <a:gd name="connsiteX3" fmla="*/ 324707 w 649414"/>
                <a:gd name="connsiteY3" fmla="*/ 0 h 649414"/>
                <a:gd name="connsiteX4" fmla="*/ 0 w 649414"/>
                <a:gd name="connsiteY4" fmla="*/ 324707 h 6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9414" h="649414">
                  <a:moveTo>
                    <a:pt x="0" y="324707"/>
                  </a:moveTo>
                  <a:cubicBezTo>
                    <a:pt x="0" y="504063"/>
                    <a:pt x="145351" y="649414"/>
                    <a:pt x="324707" y="649414"/>
                  </a:cubicBezTo>
                  <a:cubicBezTo>
                    <a:pt x="504063" y="649414"/>
                    <a:pt x="649414" y="504063"/>
                    <a:pt x="649414" y="324707"/>
                  </a:cubicBezTo>
                  <a:cubicBezTo>
                    <a:pt x="649414" y="145351"/>
                    <a:pt x="504063" y="0"/>
                    <a:pt x="324707" y="0"/>
                  </a:cubicBezTo>
                  <a:cubicBezTo>
                    <a:pt x="145351" y="0"/>
                    <a:pt x="0" y="145351"/>
                    <a:pt x="0" y="324707"/>
                  </a:cubicBezTo>
                  <a:close/>
                </a:path>
              </a:pathLst>
            </a:custGeom>
            <a:solidFill>
              <a:srgbClr val="7A4A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3" name="Freeform: Shape 24">
              <a:extLst>
                <a:ext uri="{FF2B5EF4-FFF2-40B4-BE49-F238E27FC236}">
                  <a16:creationId xmlns:a16="http://schemas.microsoft.com/office/drawing/2014/main" id="{F2C74C0A-2F2B-4C80-B8AA-802022DD621B}"/>
                </a:ext>
              </a:extLst>
            </p:cNvPr>
            <p:cNvSpPr/>
            <p:nvPr/>
          </p:nvSpPr>
          <p:spPr>
            <a:xfrm>
              <a:off x="5729382" y="4149756"/>
              <a:ext cx="554831" cy="554735"/>
            </a:xfrm>
            <a:custGeom>
              <a:avLst/>
              <a:gdLst>
                <a:gd name="connsiteX0" fmla="*/ 0 w 554831"/>
                <a:gd name="connsiteY0" fmla="*/ 277368 h 554735"/>
                <a:gd name="connsiteX1" fmla="*/ 277368 w 554831"/>
                <a:gd name="connsiteY1" fmla="*/ 554736 h 554735"/>
                <a:gd name="connsiteX2" fmla="*/ 554831 w 554831"/>
                <a:gd name="connsiteY2" fmla="*/ 277368 h 554735"/>
                <a:gd name="connsiteX3" fmla="*/ 277368 w 554831"/>
                <a:gd name="connsiteY3" fmla="*/ 0 h 554735"/>
                <a:gd name="connsiteX4" fmla="*/ 0 w 554831"/>
                <a:gd name="connsiteY4" fmla="*/ 277368 h 55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831" h="554735">
                  <a:moveTo>
                    <a:pt x="0" y="277368"/>
                  </a:moveTo>
                  <a:cubicBezTo>
                    <a:pt x="0" y="430625"/>
                    <a:pt x="124111" y="554736"/>
                    <a:pt x="277368" y="554736"/>
                  </a:cubicBezTo>
                  <a:cubicBezTo>
                    <a:pt x="430625" y="554736"/>
                    <a:pt x="554831" y="430530"/>
                    <a:pt x="554831" y="277368"/>
                  </a:cubicBezTo>
                  <a:cubicBezTo>
                    <a:pt x="554831" y="124111"/>
                    <a:pt x="430625" y="0"/>
                    <a:pt x="277368" y="0"/>
                  </a:cubicBezTo>
                  <a:cubicBezTo>
                    <a:pt x="124206" y="0"/>
                    <a:pt x="0" y="124111"/>
                    <a:pt x="0" y="277368"/>
                  </a:cubicBezTo>
                  <a:close/>
                </a:path>
              </a:pathLst>
            </a:custGeom>
            <a:solidFill>
              <a:srgbClr val="6EB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4" name="Freeform: Shape 25">
              <a:extLst>
                <a:ext uri="{FF2B5EF4-FFF2-40B4-BE49-F238E27FC236}">
                  <a16:creationId xmlns:a16="http://schemas.microsoft.com/office/drawing/2014/main" id="{DD4AD14D-806E-4A1F-A4E6-1573CA1D7595}"/>
                </a:ext>
              </a:extLst>
            </p:cNvPr>
            <p:cNvSpPr/>
            <p:nvPr/>
          </p:nvSpPr>
          <p:spPr>
            <a:xfrm>
              <a:off x="5772149" y="4192428"/>
              <a:ext cx="469391" cy="469391"/>
            </a:xfrm>
            <a:custGeom>
              <a:avLst/>
              <a:gdLst>
                <a:gd name="connsiteX0" fmla="*/ 0 w 469391"/>
                <a:gd name="connsiteY0" fmla="*/ 234696 h 469391"/>
                <a:gd name="connsiteX1" fmla="*/ 234696 w 469391"/>
                <a:gd name="connsiteY1" fmla="*/ 469392 h 469391"/>
                <a:gd name="connsiteX2" fmla="*/ 469392 w 469391"/>
                <a:gd name="connsiteY2" fmla="*/ 234696 h 469391"/>
                <a:gd name="connsiteX3" fmla="*/ 234696 w 469391"/>
                <a:gd name="connsiteY3" fmla="*/ 0 h 469391"/>
                <a:gd name="connsiteX4" fmla="*/ 0 w 469391"/>
                <a:gd name="connsiteY4" fmla="*/ 234696 h 46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391" h="469391">
                  <a:moveTo>
                    <a:pt x="0" y="234696"/>
                  </a:moveTo>
                  <a:cubicBezTo>
                    <a:pt x="0" y="364331"/>
                    <a:pt x="105061" y="469392"/>
                    <a:pt x="234696" y="469392"/>
                  </a:cubicBezTo>
                  <a:cubicBezTo>
                    <a:pt x="364331" y="469392"/>
                    <a:pt x="469392" y="364331"/>
                    <a:pt x="469392" y="234696"/>
                  </a:cubicBezTo>
                  <a:cubicBezTo>
                    <a:pt x="469392" y="105061"/>
                    <a:pt x="364331" y="0"/>
                    <a:pt x="234696" y="0"/>
                  </a:cubicBezTo>
                  <a:cubicBezTo>
                    <a:pt x="104966" y="0"/>
                    <a:pt x="0" y="105061"/>
                    <a:pt x="0" y="234696"/>
                  </a:cubicBezTo>
                  <a:close/>
                </a:path>
              </a:pathLst>
            </a:custGeom>
            <a:solidFill>
              <a:srgbClr val="88D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5" name="Freeform: Shape 26">
              <a:extLst>
                <a:ext uri="{FF2B5EF4-FFF2-40B4-BE49-F238E27FC236}">
                  <a16:creationId xmlns:a16="http://schemas.microsoft.com/office/drawing/2014/main" id="{D93440EB-3BAA-4F7C-9796-1E9475D46C5D}"/>
                </a:ext>
              </a:extLst>
            </p:cNvPr>
            <p:cNvSpPr/>
            <p:nvPr/>
          </p:nvSpPr>
          <p:spPr>
            <a:xfrm>
              <a:off x="5892069" y="4312348"/>
              <a:ext cx="229552" cy="229552"/>
            </a:xfrm>
            <a:custGeom>
              <a:avLst/>
              <a:gdLst>
                <a:gd name="connsiteX0" fmla="*/ 0 w 229552"/>
                <a:gd name="connsiteY0" fmla="*/ 114776 h 229552"/>
                <a:gd name="connsiteX1" fmla="*/ 114776 w 229552"/>
                <a:gd name="connsiteY1" fmla="*/ 229553 h 229552"/>
                <a:gd name="connsiteX2" fmla="*/ 229553 w 229552"/>
                <a:gd name="connsiteY2" fmla="*/ 114776 h 229552"/>
                <a:gd name="connsiteX3" fmla="*/ 114776 w 229552"/>
                <a:gd name="connsiteY3" fmla="*/ 0 h 229552"/>
                <a:gd name="connsiteX4" fmla="*/ 0 w 229552"/>
                <a:gd name="connsiteY4" fmla="*/ 114776 h 22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2" h="229552">
                  <a:moveTo>
                    <a:pt x="0" y="114776"/>
                  </a:moveTo>
                  <a:cubicBezTo>
                    <a:pt x="0" y="178213"/>
                    <a:pt x="51340" y="229553"/>
                    <a:pt x="114776" y="229553"/>
                  </a:cubicBezTo>
                  <a:cubicBezTo>
                    <a:pt x="178213" y="229553"/>
                    <a:pt x="229553" y="178118"/>
                    <a:pt x="229553" y="114776"/>
                  </a:cubicBezTo>
                  <a:cubicBezTo>
                    <a:pt x="229553" y="51340"/>
                    <a:pt x="178213" y="0"/>
                    <a:pt x="114776" y="0"/>
                  </a:cubicBezTo>
                  <a:cubicBezTo>
                    <a:pt x="51340" y="0"/>
                    <a:pt x="0" y="51340"/>
                    <a:pt x="0" y="114776"/>
                  </a:cubicBezTo>
                  <a:close/>
                </a:path>
              </a:pathLst>
            </a:custGeom>
            <a:solidFill>
              <a:srgbClr val="DEFF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grpSp>
          <p:nvGrpSpPr>
            <p:cNvPr id="12" name="Graphic 5504">
              <a:extLst>
                <a:ext uri="{FF2B5EF4-FFF2-40B4-BE49-F238E27FC236}">
                  <a16:creationId xmlns:a16="http://schemas.microsoft.com/office/drawing/2014/main" id="{A906D453-41FC-4C56-B9C4-A4B989F2B29A}"/>
                </a:ext>
              </a:extLst>
            </p:cNvPr>
            <p:cNvGrpSpPr/>
            <p:nvPr/>
          </p:nvGrpSpPr>
          <p:grpSpPr>
            <a:xfrm>
              <a:off x="5821187" y="4238953"/>
              <a:ext cx="371315" cy="376396"/>
              <a:chOff x="5821187" y="4238953"/>
              <a:chExt cx="371315" cy="376396"/>
            </a:xfrm>
            <a:solidFill>
              <a:srgbClr val="000000"/>
            </a:solidFill>
          </p:grpSpPr>
          <p:sp>
            <p:nvSpPr>
              <p:cNvPr id="347" name="Freeform: Shape 28">
                <a:extLst>
                  <a:ext uri="{FF2B5EF4-FFF2-40B4-BE49-F238E27FC236}">
                    <a16:creationId xmlns:a16="http://schemas.microsoft.com/office/drawing/2014/main" id="{DAFAAF9A-5BB8-4622-8F94-F47504726E41}"/>
                  </a:ext>
                </a:extLst>
              </p:cNvPr>
              <p:cNvSpPr/>
              <p:nvPr/>
            </p:nvSpPr>
            <p:spPr>
              <a:xfrm>
                <a:off x="5990748" y="4238953"/>
                <a:ext cx="32194" cy="48725"/>
              </a:xfrm>
              <a:custGeom>
                <a:avLst/>
                <a:gdLst>
                  <a:gd name="connsiteX0" fmla="*/ 32195 w 32194"/>
                  <a:gd name="connsiteY0" fmla="*/ 5292 h 48725"/>
                  <a:gd name="connsiteX1" fmla="*/ 16097 w 32194"/>
                  <a:gd name="connsiteY1" fmla="*/ 48726 h 48725"/>
                  <a:gd name="connsiteX2" fmla="*/ 0 w 32194"/>
                  <a:gd name="connsiteY2" fmla="*/ 5292 h 48725"/>
                  <a:gd name="connsiteX3" fmla="*/ 32195 w 32194"/>
                  <a:gd name="connsiteY3" fmla="*/ 5292 h 4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94" h="48725">
                    <a:moveTo>
                      <a:pt x="32195" y="5292"/>
                    </a:moveTo>
                    <a:lnTo>
                      <a:pt x="16097" y="48726"/>
                    </a:lnTo>
                    <a:lnTo>
                      <a:pt x="0" y="5292"/>
                    </a:lnTo>
                    <a:cubicBezTo>
                      <a:pt x="95" y="5292"/>
                      <a:pt x="16097" y="-6615"/>
                      <a:pt x="32195" y="5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8" name="Freeform: Shape 29">
                <a:extLst>
                  <a:ext uri="{FF2B5EF4-FFF2-40B4-BE49-F238E27FC236}">
                    <a16:creationId xmlns:a16="http://schemas.microsoft.com/office/drawing/2014/main" id="{6D2936AB-25B7-4C89-9B68-6B6BB674A77E}"/>
                  </a:ext>
                </a:extLst>
              </p:cNvPr>
              <p:cNvSpPr/>
              <p:nvPr/>
            </p:nvSpPr>
            <p:spPr>
              <a:xfrm>
                <a:off x="5990843" y="4566761"/>
                <a:ext cx="32194" cy="48587"/>
              </a:xfrm>
              <a:custGeom>
                <a:avLst/>
                <a:gdLst>
                  <a:gd name="connsiteX0" fmla="*/ 0 w 32194"/>
                  <a:gd name="connsiteY0" fmla="*/ 43339 h 48587"/>
                  <a:gd name="connsiteX1" fmla="*/ 16097 w 32194"/>
                  <a:gd name="connsiteY1" fmla="*/ 0 h 48587"/>
                  <a:gd name="connsiteX2" fmla="*/ 32194 w 32194"/>
                  <a:gd name="connsiteY2" fmla="*/ 43339 h 48587"/>
                  <a:gd name="connsiteX3" fmla="*/ 0 w 32194"/>
                  <a:gd name="connsiteY3" fmla="*/ 43339 h 4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94" h="48587">
                    <a:moveTo>
                      <a:pt x="0" y="43339"/>
                    </a:moveTo>
                    <a:lnTo>
                      <a:pt x="16097" y="0"/>
                    </a:lnTo>
                    <a:lnTo>
                      <a:pt x="32194" y="43339"/>
                    </a:lnTo>
                    <a:cubicBezTo>
                      <a:pt x="32099" y="43339"/>
                      <a:pt x="16002" y="55150"/>
                      <a:pt x="0" y="433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9" name="Freeform: Shape 30">
                <a:extLst>
                  <a:ext uri="{FF2B5EF4-FFF2-40B4-BE49-F238E27FC236}">
                    <a16:creationId xmlns:a16="http://schemas.microsoft.com/office/drawing/2014/main" id="{750F0526-354A-4955-8FA8-2C03FCAC0DCA}"/>
                  </a:ext>
                </a:extLst>
              </p:cNvPr>
              <p:cNvSpPr/>
              <p:nvPr/>
            </p:nvSpPr>
            <p:spPr>
              <a:xfrm>
                <a:off x="6065805" y="4254160"/>
                <a:ext cx="32956" cy="46472"/>
              </a:xfrm>
              <a:custGeom>
                <a:avLst/>
                <a:gdLst>
                  <a:gd name="connsiteX0" fmla="*/ 32956 w 32956"/>
                  <a:gd name="connsiteY0" fmla="*/ 13992 h 46472"/>
                  <a:gd name="connsiteX1" fmla="*/ 0 w 32956"/>
                  <a:gd name="connsiteY1" fmla="*/ 46472 h 46472"/>
                  <a:gd name="connsiteX2" fmla="*/ 3810 w 32956"/>
                  <a:gd name="connsiteY2" fmla="*/ 371 h 46472"/>
                  <a:gd name="connsiteX3" fmla="*/ 32956 w 32956"/>
                  <a:gd name="connsiteY3" fmla="*/ 13992 h 4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46472">
                    <a:moveTo>
                      <a:pt x="32956" y="13992"/>
                    </a:moveTo>
                    <a:lnTo>
                      <a:pt x="0" y="46472"/>
                    </a:lnTo>
                    <a:lnTo>
                      <a:pt x="3810" y="371"/>
                    </a:lnTo>
                    <a:cubicBezTo>
                      <a:pt x="3810" y="371"/>
                      <a:pt x="23336" y="-3534"/>
                      <a:pt x="32956" y="139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0" name="Freeform: Shape 31">
                <a:extLst>
                  <a:ext uri="{FF2B5EF4-FFF2-40B4-BE49-F238E27FC236}">
                    <a16:creationId xmlns:a16="http://schemas.microsoft.com/office/drawing/2014/main" id="{93972C3B-64EA-4CCB-A13A-8666D36FB6A4}"/>
                  </a:ext>
                </a:extLst>
              </p:cNvPr>
              <p:cNvSpPr/>
              <p:nvPr/>
            </p:nvSpPr>
            <p:spPr>
              <a:xfrm>
                <a:off x="5914929" y="4553616"/>
                <a:ext cx="32861" cy="46472"/>
              </a:xfrm>
              <a:custGeom>
                <a:avLst/>
                <a:gdLst>
                  <a:gd name="connsiteX0" fmla="*/ 0 w 32861"/>
                  <a:gd name="connsiteY0" fmla="*/ 32480 h 46472"/>
                  <a:gd name="connsiteX1" fmla="*/ 32861 w 32861"/>
                  <a:gd name="connsiteY1" fmla="*/ 0 h 46472"/>
                  <a:gd name="connsiteX2" fmla="*/ 29051 w 32861"/>
                  <a:gd name="connsiteY2" fmla="*/ 46101 h 46472"/>
                  <a:gd name="connsiteX3" fmla="*/ 0 w 32861"/>
                  <a:gd name="connsiteY3" fmla="*/ 32480 h 4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" h="46472">
                    <a:moveTo>
                      <a:pt x="0" y="32480"/>
                    </a:moveTo>
                    <a:lnTo>
                      <a:pt x="32861" y="0"/>
                    </a:lnTo>
                    <a:lnTo>
                      <a:pt x="29051" y="46101"/>
                    </a:lnTo>
                    <a:cubicBezTo>
                      <a:pt x="29146" y="46101"/>
                      <a:pt x="9620" y="50006"/>
                      <a:pt x="0" y="3248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1" name="Freeform: Shape 32">
                <a:extLst>
                  <a:ext uri="{FF2B5EF4-FFF2-40B4-BE49-F238E27FC236}">
                    <a16:creationId xmlns:a16="http://schemas.microsoft.com/office/drawing/2014/main" id="{7B10B2D0-585D-458A-91F1-CB239E13C315}"/>
                  </a:ext>
                </a:extLst>
              </p:cNvPr>
              <p:cNvSpPr/>
              <p:nvPr/>
            </p:nvSpPr>
            <p:spPr>
              <a:xfrm>
                <a:off x="6113811" y="4297297"/>
                <a:ext cx="43529" cy="40196"/>
              </a:xfrm>
              <a:custGeom>
                <a:avLst/>
                <a:gdLst>
                  <a:gd name="connsiteX0" fmla="*/ 43529 w 43529"/>
                  <a:gd name="connsiteY0" fmla="*/ 24576 h 40196"/>
                  <a:gd name="connsiteX1" fmla="*/ 0 w 43529"/>
                  <a:gd name="connsiteY1" fmla="*/ 40197 h 40196"/>
                  <a:gd name="connsiteX2" fmla="*/ 22955 w 43529"/>
                  <a:gd name="connsiteY2" fmla="*/ 1 h 40196"/>
                  <a:gd name="connsiteX3" fmla="*/ 43529 w 43529"/>
                  <a:gd name="connsiteY3" fmla="*/ 24576 h 4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29" h="40196">
                    <a:moveTo>
                      <a:pt x="43529" y="24576"/>
                    </a:moveTo>
                    <a:lnTo>
                      <a:pt x="0" y="40197"/>
                    </a:lnTo>
                    <a:lnTo>
                      <a:pt x="22955" y="1"/>
                    </a:lnTo>
                    <a:cubicBezTo>
                      <a:pt x="22860" y="-94"/>
                      <a:pt x="42196" y="4669"/>
                      <a:pt x="43529" y="245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2" name="Freeform: Shape 33">
                <a:extLst>
                  <a:ext uri="{FF2B5EF4-FFF2-40B4-BE49-F238E27FC236}">
                    <a16:creationId xmlns:a16="http://schemas.microsoft.com/office/drawing/2014/main" id="{1189F7B0-DB30-4DBC-A207-DEF69C66A376}"/>
                  </a:ext>
                </a:extLst>
              </p:cNvPr>
              <p:cNvSpPr/>
              <p:nvPr/>
            </p:nvSpPr>
            <p:spPr>
              <a:xfrm>
                <a:off x="5856445" y="4516755"/>
                <a:ext cx="43529" cy="40196"/>
              </a:xfrm>
              <a:custGeom>
                <a:avLst/>
                <a:gdLst>
                  <a:gd name="connsiteX0" fmla="*/ 0 w 43529"/>
                  <a:gd name="connsiteY0" fmla="*/ 15621 h 40196"/>
                  <a:gd name="connsiteX1" fmla="*/ 43529 w 43529"/>
                  <a:gd name="connsiteY1" fmla="*/ 0 h 40196"/>
                  <a:gd name="connsiteX2" fmla="*/ 20574 w 43529"/>
                  <a:gd name="connsiteY2" fmla="*/ 40196 h 40196"/>
                  <a:gd name="connsiteX3" fmla="*/ 0 w 43529"/>
                  <a:gd name="connsiteY3" fmla="*/ 15621 h 4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29" h="40196">
                    <a:moveTo>
                      <a:pt x="0" y="15621"/>
                    </a:moveTo>
                    <a:lnTo>
                      <a:pt x="43529" y="0"/>
                    </a:lnTo>
                    <a:lnTo>
                      <a:pt x="20574" y="40196"/>
                    </a:lnTo>
                    <a:cubicBezTo>
                      <a:pt x="20574" y="40291"/>
                      <a:pt x="1238" y="35528"/>
                      <a:pt x="0" y="156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3" name="Freeform: Shape 34">
                <a:extLst>
                  <a:ext uri="{FF2B5EF4-FFF2-40B4-BE49-F238E27FC236}">
                    <a16:creationId xmlns:a16="http://schemas.microsoft.com/office/drawing/2014/main" id="{11CB8070-FB8C-4791-8B10-36692DE49EB0}"/>
                  </a:ext>
                </a:extLst>
              </p:cNvPr>
              <p:cNvSpPr/>
              <p:nvPr/>
            </p:nvSpPr>
            <p:spPr>
              <a:xfrm>
                <a:off x="6141624" y="4364259"/>
                <a:ext cx="48024" cy="31051"/>
              </a:xfrm>
              <a:custGeom>
                <a:avLst/>
                <a:gdLst>
                  <a:gd name="connsiteX0" fmla="*/ 46101 w 48024"/>
                  <a:gd name="connsiteY0" fmla="*/ 31052 h 31051"/>
                  <a:gd name="connsiteX1" fmla="*/ 0 w 48024"/>
                  <a:gd name="connsiteY1" fmla="*/ 26765 h 31051"/>
                  <a:gd name="connsiteX2" fmla="*/ 37814 w 48024"/>
                  <a:gd name="connsiteY2" fmla="*/ 0 h 31051"/>
                  <a:gd name="connsiteX3" fmla="*/ 46101 w 48024"/>
                  <a:gd name="connsiteY3" fmla="*/ 31052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4" h="31051">
                    <a:moveTo>
                      <a:pt x="46101" y="31052"/>
                    </a:moveTo>
                    <a:lnTo>
                      <a:pt x="0" y="26765"/>
                    </a:lnTo>
                    <a:lnTo>
                      <a:pt x="37814" y="0"/>
                    </a:lnTo>
                    <a:cubicBezTo>
                      <a:pt x="37814" y="0"/>
                      <a:pt x="53340" y="12478"/>
                      <a:pt x="46101" y="3105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4" name="Freeform: Shape 35">
                <a:extLst>
                  <a:ext uri="{FF2B5EF4-FFF2-40B4-BE49-F238E27FC236}">
                    <a16:creationId xmlns:a16="http://schemas.microsoft.com/office/drawing/2014/main" id="{8B658BFB-E26F-476E-BCB7-9286E80D76A3}"/>
                  </a:ext>
                </a:extLst>
              </p:cNvPr>
              <p:cNvSpPr/>
              <p:nvPr/>
            </p:nvSpPr>
            <p:spPr>
              <a:xfrm>
                <a:off x="5824015" y="4458938"/>
                <a:ext cx="47956" cy="31051"/>
              </a:xfrm>
              <a:custGeom>
                <a:avLst/>
                <a:gdLst>
                  <a:gd name="connsiteX0" fmla="*/ 1951 w 47956"/>
                  <a:gd name="connsiteY0" fmla="*/ 0 h 31051"/>
                  <a:gd name="connsiteX1" fmla="*/ 47956 w 47956"/>
                  <a:gd name="connsiteY1" fmla="*/ 4286 h 31051"/>
                  <a:gd name="connsiteX2" fmla="*/ 10238 w 47956"/>
                  <a:gd name="connsiteY2" fmla="*/ 31052 h 31051"/>
                  <a:gd name="connsiteX3" fmla="*/ 1951 w 47956"/>
                  <a:gd name="connsiteY3" fmla="*/ 0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56" h="31051">
                    <a:moveTo>
                      <a:pt x="1951" y="0"/>
                    </a:moveTo>
                    <a:lnTo>
                      <a:pt x="47956" y="4286"/>
                    </a:lnTo>
                    <a:lnTo>
                      <a:pt x="10238" y="31052"/>
                    </a:lnTo>
                    <a:cubicBezTo>
                      <a:pt x="10333" y="31052"/>
                      <a:pt x="-5383" y="18574"/>
                      <a:pt x="19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5" name="Freeform: Shape 36">
                <a:extLst>
                  <a:ext uri="{FF2B5EF4-FFF2-40B4-BE49-F238E27FC236}">
                    <a16:creationId xmlns:a16="http://schemas.microsoft.com/office/drawing/2014/main" id="{2F736932-3CA0-4D5F-BE50-CB6167247A5F}"/>
                  </a:ext>
                </a:extLst>
              </p:cNvPr>
              <p:cNvSpPr/>
              <p:nvPr/>
            </p:nvSpPr>
            <p:spPr>
              <a:xfrm>
                <a:off x="6144291" y="4443031"/>
                <a:ext cx="48211" cy="31623"/>
              </a:xfrm>
              <a:custGeom>
                <a:avLst/>
                <a:gdLst>
                  <a:gd name="connsiteX0" fmla="*/ 39910 w 48211"/>
                  <a:gd name="connsiteY0" fmla="*/ 31623 h 31623"/>
                  <a:gd name="connsiteX1" fmla="*/ 0 w 48211"/>
                  <a:gd name="connsiteY1" fmla="*/ 8287 h 31623"/>
                  <a:gd name="connsiteX2" fmla="*/ 45529 w 48211"/>
                  <a:gd name="connsiteY2" fmla="*/ 0 h 31623"/>
                  <a:gd name="connsiteX3" fmla="*/ 39910 w 48211"/>
                  <a:gd name="connsiteY3" fmla="*/ 31623 h 31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11" h="31623">
                    <a:moveTo>
                      <a:pt x="39910" y="31623"/>
                    </a:moveTo>
                    <a:lnTo>
                      <a:pt x="0" y="8287"/>
                    </a:lnTo>
                    <a:lnTo>
                      <a:pt x="45529" y="0"/>
                    </a:lnTo>
                    <a:cubicBezTo>
                      <a:pt x="45529" y="0"/>
                      <a:pt x="54388" y="17907"/>
                      <a:pt x="39910" y="316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6" name="Freeform: Shape 37">
                <a:extLst>
                  <a:ext uri="{FF2B5EF4-FFF2-40B4-BE49-F238E27FC236}">
                    <a16:creationId xmlns:a16="http://schemas.microsoft.com/office/drawing/2014/main" id="{00B17BEF-547F-4767-8F16-A47D589D2AB2}"/>
                  </a:ext>
                </a:extLst>
              </p:cNvPr>
              <p:cNvSpPr/>
              <p:nvPr/>
            </p:nvSpPr>
            <p:spPr>
              <a:xfrm>
                <a:off x="5821187" y="4379499"/>
                <a:ext cx="48212" cy="31622"/>
              </a:xfrm>
              <a:custGeom>
                <a:avLst/>
                <a:gdLst>
                  <a:gd name="connsiteX0" fmla="*/ 8302 w 48212"/>
                  <a:gd name="connsiteY0" fmla="*/ 0 h 31622"/>
                  <a:gd name="connsiteX1" fmla="*/ 48212 w 48212"/>
                  <a:gd name="connsiteY1" fmla="*/ 23336 h 31622"/>
                  <a:gd name="connsiteX2" fmla="*/ 2682 w 48212"/>
                  <a:gd name="connsiteY2" fmla="*/ 31623 h 31622"/>
                  <a:gd name="connsiteX3" fmla="*/ 8302 w 48212"/>
                  <a:gd name="connsiteY3" fmla="*/ 0 h 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12" h="31622">
                    <a:moveTo>
                      <a:pt x="8302" y="0"/>
                    </a:moveTo>
                    <a:lnTo>
                      <a:pt x="48212" y="23336"/>
                    </a:lnTo>
                    <a:lnTo>
                      <a:pt x="2682" y="31623"/>
                    </a:lnTo>
                    <a:cubicBezTo>
                      <a:pt x="2682" y="31623"/>
                      <a:pt x="-6176" y="13811"/>
                      <a:pt x="83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7" name="Freeform: Shape 38">
                <a:extLst>
                  <a:ext uri="{FF2B5EF4-FFF2-40B4-BE49-F238E27FC236}">
                    <a16:creationId xmlns:a16="http://schemas.microsoft.com/office/drawing/2014/main" id="{E2FE3A7B-B167-4E40-B388-E119778013AA}"/>
                  </a:ext>
                </a:extLst>
              </p:cNvPr>
              <p:cNvSpPr/>
              <p:nvPr/>
            </p:nvSpPr>
            <p:spPr>
              <a:xfrm>
                <a:off x="6076568" y="4547997"/>
                <a:ext cx="35624" cy="45726"/>
              </a:xfrm>
              <a:custGeom>
                <a:avLst/>
                <a:gdLst>
                  <a:gd name="connsiteX0" fmla="*/ 7810 w 35624"/>
                  <a:gd name="connsiteY0" fmla="*/ 45529 h 45726"/>
                  <a:gd name="connsiteX1" fmla="*/ 0 w 35624"/>
                  <a:gd name="connsiteY1" fmla="*/ 0 h 45726"/>
                  <a:gd name="connsiteX2" fmla="*/ 35623 w 35624"/>
                  <a:gd name="connsiteY2" fmla="*/ 29527 h 45726"/>
                  <a:gd name="connsiteX3" fmla="*/ 7810 w 35624"/>
                  <a:gd name="connsiteY3" fmla="*/ 45529 h 4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24" h="45726">
                    <a:moveTo>
                      <a:pt x="7810" y="45529"/>
                    </a:moveTo>
                    <a:lnTo>
                      <a:pt x="0" y="0"/>
                    </a:lnTo>
                    <a:lnTo>
                      <a:pt x="35623" y="29527"/>
                    </a:lnTo>
                    <a:cubicBezTo>
                      <a:pt x="35719" y="29432"/>
                      <a:pt x="27622" y="47815"/>
                      <a:pt x="7810" y="455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8" name="Freeform: Shape 39">
                <a:extLst>
                  <a:ext uri="{FF2B5EF4-FFF2-40B4-BE49-F238E27FC236}">
                    <a16:creationId xmlns:a16="http://schemas.microsoft.com/office/drawing/2014/main" id="{C4165DDB-2B5C-4038-BDA1-6F9BB00552C3}"/>
                  </a:ext>
                </a:extLst>
              </p:cNvPr>
              <p:cNvSpPr/>
              <p:nvPr/>
            </p:nvSpPr>
            <p:spPr>
              <a:xfrm>
                <a:off x="5901499" y="4260445"/>
                <a:ext cx="35623" cy="45807"/>
              </a:xfrm>
              <a:custGeom>
                <a:avLst/>
                <a:gdLst>
                  <a:gd name="connsiteX0" fmla="*/ 27813 w 35623"/>
                  <a:gd name="connsiteY0" fmla="*/ 182 h 45807"/>
                  <a:gd name="connsiteX1" fmla="*/ 35624 w 35623"/>
                  <a:gd name="connsiteY1" fmla="*/ 45807 h 45807"/>
                  <a:gd name="connsiteX2" fmla="*/ 0 w 35623"/>
                  <a:gd name="connsiteY2" fmla="*/ 16279 h 45807"/>
                  <a:gd name="connsiteX3" fmla="*/ 27813 w 35623"/>
                  <a:gd name="connsiteY3" fmla="*/ 182 h 4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23" h="45807">
                    <a:moveTo>
                      <a:pt x="27813" y="182"/>
                    </a:moveTo>
                    <a:lnTo>
                      <a:pt x="35624" y="45807"/>
                    </a:lnTo>
                    <a:lnTo>
                      <a:pt x="0" y="16279"/>
                    </a:lnTo>
                    <a:cubicBezTo>
                      <a:pt x="0" y="16279"/>
                      <a:pt x="7906" y="-2009"/>
                      <a:pt x="27813" y="1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9" name="Freeform: Shape 40">
                <a:extLst>
                  <a:ext uri="{FF2B5EF4-FFF2-40B4-BE49-F238E27FC236}">
                    <a16:creationId xmlns:a16="http://schemas.microsoft.com/office/drawing/2014/main" id="{B1C8B167-8DC9-4637-BD70-9F899EF11552}"/>
                  </a:ext>
                </a:extLst>
              </p:cNvPr>
              <p:cNvSpPr/>
              <p:nvPr/>
            </p:nvSpPr>
            <p:spPr>
              <a:xfrm>
                <a:off x="6121145" y="4507134"/>
                <a:ext cx="44768" cy="38004"/>
              </a:xfrm>
              <a:custGeom>
                <a:avLst/>
                <a:gdLst>
                  <a:gd name="connsiteX0" fmla="*/ 26289 w 44768"/>
                  <a:gd name="connsiteY0" fmla="*/ 38005 h 38004"/>
                  <a:gd name="connsiteX1" fmla="*/ 0 w 44768"/>
                  <a:gd name="connsiteY1" fmla="*/ 0 h 38004"/>
                  <a:gd name="connsiteX2" fmla="*/ 44767 w 44768"/>
                  <a:gd name="connsiteY2" fmla="*/ 11716 h 38004"/>
                  <a:gd name="connsiteX3" fmla="*/ 26289 w 44768"/>
                  <a:gd name="connsiteY3" fmla="*/ 38005 h 38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8" h="38004">
                    <a:moveTo>
                      <a:pt x="26289" y="38005"/>
                    </a:moveTo>
                    <a:lnTo>
                      <a:pt x="0" y="0"/>
                    </a:lnTo>
                    <a:lnTo>
                      <a:pt x="44767" y="11716"/>
                    </a:lnTo>
                    <a:cubicBezTo>
                      <a:pt x="44767" y="11716"/>
                      <a:pt x="45244" y="31718"/>
                      <a:pt x="26289" y="380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0" name="Freeform: Shape 41">
                <a:extLst>
                  <a:ext uri="{FF2B5EF4-FFF2-40B4-BE49-F238E27FC236}">
                    <a16:creationId xmlns:a16="http://schemas.microsoft.com/office/drawing/2014/main" id="{608470AA-FA37-436D-9490-CA290EEC3893}"/>
                  </a:ext>
                </a:extLst>
              </p:cNvPr>
              <p:cNvSpPr/>
              <p:nvPr/>
            </p:nvSpPr>
            <p:spPr>
              <a:xfrm>
                <a:off x="5847682" y="4309014"/>
                <a:ext cx="44767" cy="38100"/>
              </a:xfrm>
              <a:custGeom>
                <a:avLst/>
                <a:gdLst>
                  <a:gd name="connsiteX0" fmla="*/ 18479 w 44767"/>
                  <a:gd name="connsiteY0" fmla="*/ 0 h 38100"/>
                  <a:gd name="connsiteX1" fmla="*/ 44768 w 44767"/>
                  <a:gd name="connsiteY1" fmla="*/ 38100 h 38100"/>
                  <a:gd name="connsiteX2" fmla="*/ 0 w 44767"/>
                  <a:gd name="connsiteY2" fmla="*/ 26384 h 38100"/>
                  <a:gd name="connsiteX3" fmla="*/ 18479 w 44767"/>
                  <a:gd name="connsiteY3" fmla="*/ 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7" h="38100">
                    <a:moveTo>
                      <a:pt x="18479" y="0"/>
                    </a:moveTo>
                    <a:lnTo>
                      <a:pt x="44768" y="38100"/>
                    </a:lnTo>
                    <a:lnTo>
                      <a:pt x="0" y="26384"/>
                    </a:lnTo>
                    <a:cubicBezTo>
                      <a:pt x="95" y="26289"/>
                      <a:pt x="-381" y="6382"/>
                      <a:pt x="184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5" name="Graphic 193">
            <a:extLst>
              <a:ext uri="{FF2B5EF4-FFF2-40B4-BE49-F238E27FC236}">
                <a16:creationId xmlns:a16="http://schemas.microsoft.com/office/drawing/2014/main" id="{D073E314-774B-4CFA-BD95-F727E1F8308F}"/>
              </a:ext>
            </a:extLst>
          </p:cNvPr>
          <p:cNvGrpSpPr/>
          <p:nvPr/>
        </p:nvGrpSpPr>
        <p:grpSpPr>
          <a:xfrm rot="3611131">
            <a:off x="1169992" y="5887917"/>
            <a:ext cx="830714" cy="1104708"/>
            <a:chOff x="5819748" y="3101307"/>
            <a:chExt cx="553472" cy="664650"/>
          </a:xfrm>
        </p:grpSpPr>
        <p:sp>
          <p:nvSpPr>
            <p:cNvPr id="362" name="Freeform: Shape 67">
              <a:extLst>
                <a:ext uri="{FF2B5EF4-FFF2-40B4-BE49-F238E27FC236}">
                  <a16:creationId xmlns:a16="http://schemas.microsoft.com/office/drawing/2014/main" id="{69475472-C05D-4501-B232-81D7E4E1929D}"/>
                </a:ext>
              </a:extLst>
            </p:cNvPr>
            <p:cNvSpPr/>
            <p:nvPr/>
          </p:nvSpPr>
          <p:spPr>
            <a:xfrm>
              <a:off x="5819748" y="3203108"/>
              <a:ext cx="553472" cy="562849"/>
            </a:xfrm>
            <a:custGeom>
              <a:avLst/>
              <a:gdLst>
                <a:gd name="connsiteX0" fmla="*/ 547618 w 553472"/>
                <a:gd name="connsiteY0" fmla="*/ 162169 h 562849"/>
                <a:gd name="connsiteX1" fmla="*/ 367405 w 553472"/>
                <a:gd name="connsiteY1" fmla="*/ 544122 h 562849"/>
                <a:gd name="connsiteX2" fmla="*/ 284633 w 553472"/>
                <a:gd name="connsiteY2" fmla="*/ 556123 h 562849"/>
                <a:gd name="connsiteX3" fmla="*/ 115945 w 553472"/>
                <a:gd name="connsiteY3" fmla="*/ 494782 h 562849"/>
                <a:gd name="connsiteX4" fmla="*/ 2503 w 553472"/>
                <a:gd name="connsiteY4" fmla="*/ 239893 h 562849"/>
                <a:gd name="connsiteX5" fmla="*/ 194050 w 553472"/>
                <a:gd name="connsiteY5" fmla="*/ 22914 h 562849"/>
                <a:gd name="connsiteX6" fmla="*/ 286824 w 553472"/>
                <a:gd name="connsiteY6" fmla="*/ 9960 h 562849"/>
                <a:gd name="connsiteX7" fmla="*/ 294444 w 553472"/>
                <a:gd name="connsiteY7" fmla="*/ 8055 h 562849"/>
                <a:gd name="connsiteX8" fmla="*/ 547618 w 553472"/>
                <a:gd name="connsiteY8" fmla="*/ 162169 h 56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72" h="562849">
                  <a:moveTo>
                    <a:pt x="547618" y="162169"/>
                  </a:moveTo>
                  <a:cubicBezTo>
                    <a:pt x="578860" y="381816"/>
                    <a:pt x="480181" y="552694"/>
                    <a:pt x="367405" y="544122"/>
                  </a:cubicBezTo>
                  <a:cubicBezTo>
                    <a:pt x="339307" y="542026"/>
                    <a:pt x="310922" y="546027"/>
                    <a:pt x="284633" y="556123"/>
                  </a:cubicBezTo>
                  <a:cubicBezTo>
                    <a:pt x="234151" y="575554"/>
                    <a:pt x="170524" y="552218"/>
                    <a:pt x="115945" y="494782"/>
                  </a:cubicBezTo>
                  <a:cubicBezTo>
                    <a:pt x="62891" y="439251"/>
                    <a:pt x="18409" y="351621"/>
                    <a:pt x="2503" y="239893"/>
                  </a:cubicBezTo>
                  <a:cubicBezTo>
                    <a:pt x="-16547" y="106448"/>
                    <a:pt x="75655" y="26057"/>
                    <a:pt x="194050" y="22914"/>
                  </a:cubicBezTo>
                  <a:cubicBezTo>
                    <a:pt x="225388" y="22056"/>
                    <a:pt x="256534" y="17961"/>
                    <a:pt x="286824" y="9960"/>
                  </a:cubicBezTo>
                  <a:cubicBezTo>
                    <a:pt x="289396" y="9293"/>
                    <a:pt x="291872" y="8626"/>
                    <a:pt x="294444" y="8055"/>
                  </a:cubicBezTo>
                  <a:cubicBezTo>
                    <a:pt x="420269" y="-21473"/>
                    <a:pt x="528854" y="30248"/>
                    <a:pt x="547618" y="162169"/>
                  </a:cubicBezTo>
                  <a:close/>
                </a:path>
              </a:pathLst>
            </a:custGeom>
            <a:solidFill>
              <a:srgbClr val="A7B9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363" name="Freeform: Shape 68">
              <a:extLst>
                <a:ext uri="{FF2B5EF4-FFF2-40B4-BE49-F238E27FC236}">
                  <a16:creationId xmlns:a16="http://schemas.microsoft.com/office/drawing/2014/main" id="{F701539C-0C09-4FC9-8467-E17B5ED26D64}"/>
                </a:ext>
              </a:extLst>
            </p:cNvPr>
            <p:cNvSpPr/>
            <p:nvPr/>
          </p:nvSpPr>
          <p:spPr>
            <a:xfrm>
              <a:off x="6014561" y="3101307"/>
              <a:ext cx="69341" cy="157099"/>
            </a:xfrm>
            <a:custGeom>
              <a:avLst/>
              <a:gdLst>
                <a:gd name="connsiteX0" fmla="*/ 59912 w 69341"/>
                <a:gd name="connsiteY0" fmla="*/ 157099 h 157099"/>
                <a:gd name="connsiteX1" fmla="*/ 69342 w 69341"/>
                <a:gd name="connsiteY1" fmla="*/ 154528 h 157099"/>
                <a:gd name="connsiteX2" fmla="*/ 13811 w 69341"/>
                <a:gd name="connsiteY2" fmla="*/ 794 h 157099"/>
                <a:gd name="connsiteX3" fmla="*/ 0 w 69341"/>
                <a:gd name="connsiteY3" fmla="*/ 16415 h 157099"/>
                <a:gd name="connsiteX4" fmla="*/ 59912 w 69341"/>
                <a:gd name="connsiteY4" fmla="*/ 157099 h 1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1" h="157099">
                  <a:moveTo>
                    <a:pt x="59912" y="157099"/>
                  </a:moveTo>
                  <a:cubicBezTo>
                    <a:pt x="63055" y="156242"/>
                    <a:pt x="66199" y="155385"/>
                    <a:pt x="69342" y="154528"/>
                  </a:cubicBezTo>
                  <a:cubicBezTo>
                    <a:pt x="60865" y="37370"/>
                    <a:pt x="13811" y="794"/>
                    <a:pt x="13811" y="794"/>
                  </a:cubicBezTo>
                  <a:cubicBezTo>
                    <a:pt x="3048" y="-4254"/>
                    <a:pt x="0" y="16415"/>
                    <a:pt x="0" y="16415"/>
                  </a:cubicBezTo>
                  <a:cubicBezTo>
                    <a:pt x="37243" y="26893"/>
                    <a:pt x="53721" y="111570"/>
                    <a:pt x="59912" y="157099"/>
                  </a:cubicBezTo>
                  <a:close/>
                </a:path>
              </a:pathLst>
            </a:custGeom>
            <a:solidFill>
              <a:srgbClr val="265E26"/>
            </a:solidFill>
            <a:ln w="11360" cap="flat">
              <a:solidFill>
                <a:srgbClr val="265E2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64" name="Freeform: Shape 69">
              <a:extLst>
                <a:ext uri="{FF2B5EF4-FFF2-40B4-BE49-F238E27FC236}">
                  <a16:creationId xmlns:a16="http://schemas.microsoft.com/office/drawing/2014/main" id="{ED588C5D-3A5B-4EAF-8148-711D9408BCC9}"/>
                </a:ext>
              </a:extLst>
            </p:cNvPr>
            <p:cNvSpPr/>
            <p:nvPr/>
          </p:nvSpPr>
          <p:spPr>
            <a:xfrm>
              <a:off x="5993415" y="3235166"/>
              <a:ext cx="166306" cy="27852"/>
            </a:xfrm>
            <a:custGeom>
              <a:avLst/>
              <a:gdLst>
                <a:gd name="connsiteX0" fmla="*/ 0 w 166306"/>
                <a:gd name="connsiteY0" fmla="*/ 21146 h 27852"/>
                <a:gd name="connsiteX1" fmla="*/ 166306 w 166306"/>
                <a:gd name="connsiteY1" fmla="*/ 0 h 2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306" h="27852">
                  <a:moveTo>
                    <a:pt x="0" y="21146"/>
                  </a:moveTo>
                  <a:cubicBezTo>
                    <a:pt x="0" y="21146"/>
                    <a:pt x="73914" y="46006"/>
                    <a:pt x="166306" y="0"/>
                  </a:cubicBezTo>
                </a:path>
              </a:pathLst>
            </a:custGeom>
            <a:noFill/>
            <a:ln w="11360" cap="rnd">
              <a:solidFill>
                <a:srgbClr val="265E2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377" name="Freeform: Shape 205">
            <a:extLst>
              <a:ext uri="{FF2B5EF4-FFF2-40B4-BE49-F238E27FC236}">
                <a16:creationId xmlns:a16="http://schemas.microsoft.com/office/drawing/2014/main" id="{6F7F8E20-D473-4BF3-BE03-6C8F310C4E5A}"/>
              </a:ext>
            </a:extLst>
          </p:cNvPr>
          <p:cNvSpPr/>
          <p:nvPr/>
        </p:nvSpPr>
        <p:spPr>
          <a:xfrm rot="5095581">
            <a:off x="1091258" y="5461743"/>
            <a:ext cx="667422" cy="851047"/>
          </a:xfrm>
          <a:custGeom>
            <a:avLst/>
            <a:gdLst>
              <a:gd name="connsiteX0" fmla="*/ 454061 w 460878"/>
              <a:gd name="connsiteY0" fmla="*/ 133815 h 606064"/>
              <a:gd name="connsiteX1" fmla="*/ 437297 w 460878"/>
              <a:gd name="connsiteY1" fmla="*/ 131910 h 606064"/>
              <a:gd name="connsiteX2" fmla="*/ 446441 w 460878"/>
              <a:gd name="connsiteY2" fmla="*/ 114479 h 606064"/>
              <a:gd name="connsiteX3" fmla="*/ 422438 w 460878"/>
              <a:gd name="connsiteY3" fmla="*/ 123909 h 606064"/>
              <a:gd name="connsiteX4" fmla="*/ 415104 w 460878"/>
              <a:gd name="connsiteY4" fmla="*/ 116098 h 606064"/>
              <a:gd name="connsiteX5" fmla="*/ 362812 w 460878"/>
              <a:gd name="connsiteY5" fmla="*/ 167533 h 606064"/>
              <a:gd name="connsiteX6" fmla="*/ 419485 w 460878"/>
              <a:gd name="connsiteY6" fmla="*/ 81237 h 606064"/>
              <a:gd name="connsiteX7" fmla="*/ 395196 w 460878"/>
              <a:gd name="connsiteY7" fmla="*/ 86285 h 606064"/>
              <a:gd name="connsiteX8" fmla="*/ 402531 w 460878"/>
              <a:gd name="connsiteY8" fmla="*/ 46280 h 606064"/>
              <a:gd name="connsiteX9" fmla="*/ 358620 w 460878"/>
              <a:gd name="connsiteY9" fmla="*/ 89142 h 606064"/>
              <a:gd name="connsiteX10" fmla="*/ 366241 w 460878"/>
              <a:gd name="connsiteY10" fmla="*/ 8275 h 606064"/>
              <a:gd name="connsiteX11" fmla="*/ 345286 w 460878"/>
              <a:gd name="connsiteY11" fmla="*/ 33612 h 606064"/>
              <a:gd name="connsiteX12" fmla="*/ 321568 w 460878"/>
              <a:gd name="connsiteY12" fmla="*/ 274 h 606064"/>
              <a:gd name="connsiteX13" fmla="*/ 313567 w 460878"/>
              <a:gd name="connsiteY13" fmla="*/ 20467 h 606064"/>
              <a:gd name="connsiteX14" fmla="*/ 303471 w 460878"/>
              <a:gd name="connsiteY14" fmla="*/ 13800 h 606064"/>
              <a:gd name="connsiteX15" fmla="*/ 316139 w 460878"/>
              <a:gd name="connsiteY15" fmla="*/ 62187 h 606064"/>
              <a:gd name="connsiteX16" fmla="*/ 280325 w 460878"/>
              <a:gd name="connsiteY16" fmla="*/ 33612 h 606064"/>
              <a:gd name="connsiteX17" fmla="*/ 282230 w 460878"/>
              <a:gd name="connsiteY17" fmla="*/ 62758 h 606064"/>
              <a:gd name="connsiteX18" fmla="*/ 267657 w 460878"/>
              <a:gd name="connsiteY18" fmla="*/ 61044 h 606064"/>
              <a:gd name="connsiteX19" fmla="*/ 303280 w 460878"/>
              <a:gd name="connsiteY19" fmla="*/ 121718 h 606064"/>
              <a:gd name="connsiteX20" fmla="*/ 256512 w 460878"/>
              <a:gd name="connsiteY20" fmla="*/ 86761 h 606064"/>
              <a:gd name="connsiteX21" fmla="*/ 271276 w 460878"/>
              <a:gd name="connsiteY21" fmla="*/ 140673 h 606064"/>
              <a:gd name="connsiteX22" fmla="*/ 234986 w 460878"/>
              <a:gd name="connsiteY22" fmla="*/ 143244 h 606064"/>
              <a:gd name="connsiteX23" fmla="*/ 263275 w 460878"/>
              <a:gd name="connsiteY23" fmla="*/ 160961 h 606064"/>
              <a:gd name="connsiteX24" fmla="*/ 244225 w 460878"/>
              <a:gd name="connsiteY24" fmla="*/ 169534 h 606064"/>
              <a:gd name="connsiteX25" fmla="*/ 288231 w 460878"/>
              <a:gd name="connsiteY25" fmla="*/ 205538 h 606064"/>
              <a:gd name="connsiteX26" fmla="*/ 304423 w 460878"/>
              <a:gd name="connsiteY26" fmla="*/ 265450 h 606064"/>
              <a:gd name="connsiteX27" fmla="*/ 258989 w 460878"/>
              <a:gd name="connsiteY27" fmla="*/ 213825 h 606064"/>
              <a:gd name="connsiteX28" fmla="*/ 222413 w 460878"/>
              <a:gd name="connsiteY28" fmla="*/ 146959 h 606064"/>
              <a:gd name="connsiteX29" fmla="*/ 223175 w 460878"/>
              <a:gd name="connsiteY29" fmla="*/ 36374 h 606064"/>
              <a:gd name="connsiteX30" fmla="*/ 192886 w 460878"/>
              <a:gd name="connsiteY30" fmla="*/ 63330 h 606064"/>
              <a:gd name="connsiteX31" fmla="*/ 191647 w 460878"/>
              <a:gd name="connsiteY31" fmla="*/ 10466 h 606064"/>
              <a:gd name="connsiteX32" fmla="*/ 175074 w 460878"/>
              <a:gd name="connsiteY32" fmla="*/ 26754 h 606064"/>
              <a:gd name="connsiteX33" fmla="*/ 151928 w 460878"/>
              <a:gd name="connsiteY33" fmla="*/ 2370 h 606064"/>
              <a:gd name="connsiteX34" fmla="*/ 151833 w 460878"/>
              <a:gd name="connsiteY34" fmla="*/ 30754 h 606064"/>
              <a:gd name="connsiteX35" fmla="*/ 132783 w 460878"/>
              <a:gd name="connsiteY35" fmla="*/ 29611 h 606064"/>
              <a:gd name="connsiteX36" fmla="*/ 146975 w 460878"/>
              <a:gd name="connsiteY36" fmla="*/ 55900 h 606064"/>
              <a:gd name="connsiteX37" fmla="*/ 131354 w 460878"/>
              <a:gd name="connsiteY37" fmla="*/ 57615 h 606064"/>
              <a:gd name="connsiteX38" fmla="*/ 145737 w 460878"/>
              <a:gd name="connsiteY38" fmla="*/ 115432 h 606064"/>
              <a:gd name="connsiteX39" fmla="*/ 113066 w 460878"/>
              <a:gd name="connsiteY39" fmla="*/ 20182 h 606064"/>
              <a:gd name="connsiteX40" fmla="*/ 108780 w 460878"/>
              <a:gd name="connsiteY40" fmla="*/ 27611 h 606064"/>
              <a:gd name="connsiteX41" fmla="*/ 80300 w 460878"/>
              <a:gd name="connsiteY41" fmla="*/ 15514 h 606064"/>
              <a:gd name="connsiteX42" fmla="*/ 87920 w 460878"/>
              <a:gd name="connsiteY42" fmla="*/ 63330 h 606064"/>
              <a:gd name="connsiteX43" fmla="*/ 52011 w 460878"/>
              <a:gd name="connsiteY43" fmla="*/ 23039 h 606064"/>
              <a:gd name="connsiteX44" fmla="*/ 55344 w 460878"/>
              <a:gd name="connsiteY44" fmla="*/ 42279 h 606064"/>
              <a:gd name="connsiteX45" fmla="*/ 18673 w 460878"/>
              <a:gd name="connsiteY45" fmla="*/ 36088 h 606064"/>
              <a:gd name="connsiteX46" fmla="*/ 40390 w 460878"/>
              <a:gd name="connsiteY46" fmla="*/ 62187 h 606064"/>
              <a:gd name="connsiteX47" fmla="*/ 15720 w 460878"/>
              <a:gd name="connsiteY47" fmla="*/ 70188 h 606064"/>
              <a:gd name="connsiteX48" fmla="*/ 60107 w 460878"/>
              <a:gd name="connsiteY48" fmla="*/ 95715 h 606064"/>
              <a:gd name="connsiteX49" fmla="*/ 11910 w 460878"/>
              <a:gd name="connsiteY49" fmla="*/ 102477 h 606064"/>
              <a:gd name="connsiteX50" fmla="*/ 28484 w 460878"/>
              <a:gd name="connsiteY50" fmla="*/ 110193 h 606064"/>
              <a:gd name="connsiteX51" fmla="*/ 25436 w 460878"/>
              <a:gd name="connsiteY51" fmla="*/ 122480 h 606064"/>
              <a:gd name="connsiteX52" fmla="*/ 124115 w 460878"/>
              <a:gd name="connsiteY52" fmla="*/ 145054 h 606064"/>
              <a:gd name="connsiteX53" fmla="*/ 53820 w 460878"/>
              <a:gd name="connsiteY53" fmla="*/ 136863 h 606064"/>
              <a:gd name="connsiteX54" fmla="*/ 69727 w 460878"/>
              <a:gd name="connsiteY54" fmla="*/ 152484 h 606064"/>
              <a:gd name="connsiteX55" fmla="*/ 14768 w 460878"/>
              <a:gd name="connsiteY55" fmla="*/ 175439 h 606064"/>
              <a:gd name="connsiteX56" fmla="*/ 40771 w 460878"/>
              <a:gd name="connsiteY56" fmla="*/ 179916 h 606064"/>
              <a:gd name="connsiteX57" fmla="*/ 28865 w 460878"/>
              <a:gd name="connsiteY57" fmla="*/ 203919 h 606064"/>
              <a:gd name="connsiteX58" fmla="*/ 74299 w 460878"/>
              <a:gd name="connsiteY58" fmla="*/ 186393 h 606064"/>
              <a:gd name="connsiteX59" fmla="*/ 47058 w 460878"/>
              <a:gd name="connsiteY59" fmla="*/ 217444 h 606064"/>
              <a:gd name="connsiteX60" fmla="*/ 81252 w 460878"/>
              <a:gd name="connsiteY60" fmla="*/ 216015 h 606064"/>
              <a:gd name="connsiteX61" fmla="*/ 80681 w 460878"/>
              <a:gd name="connsiteY61" fmla="*/ 233732 h 606064"/>
              <a:gd name="connsiteX62" fmla="*/ 166978 w 460878"/>
              <a:gd name="connsiteY62" fmla="*/ 205252 h 606064"/>
              <a:gd name="connsiteX63" fmla="*/ 248607 w 460878"/>
              <a:gd name="connsiteY63" fmla="*/ 233446 h 606064"/>
              <a:gd name="connsiteX64" fmla="*/ 249274 w 460878"/>
              <a:gd name="connsiteY64" fmla="*/ 233161 h 606064"/>
              <a:gd name="connsiteX65" fmla="*/ 307566 w 460878"/>
              <a:gd name="connsiteY65" fmla="*/ 303931 h 606064"/>
              <a:gd name="connsiteX66" fmla="*/ 232224 w 460878"/>
              <a:gd name="connsiteY66" fmla="*/ 294025 h 606064"/>
              <a:gd name="connsiteX67" fmla="*/ 160977 w 460878"/>
              <a:gd name="connsiteY67" fmla="*/ 248496 h 606064"/>
              <a:gd name="connsiteX68" fmla="*/ 152309 w 460878"/>
              <a:gd name="connsiteY68" fmla="*/ 256211 h 606064"/>
              <a:gd name="connsiteX69" fmla="*/ 132878 w 460878"/>
              <a:gd name="connsiteY69" fmla="*/ 269165 h 606064"/>
              <a:gd name="connsiteX70" fmla="*/ 93444 w 460878"/>
              <a:gd name="connsiteY70" fmla="*/ 261164 h 606064"/>
              <a:gd name="connsiteX71" fmla="*/ 124020 w 460878"/>
              <a:gd name="connsiteY71" fmla="*/ 298216 h 606064"/>
              <a:gd name="connsiteX72" fmla="*/ 66965 w 460878"/>
              <a:gd name="connsiteY72" fmla="*/ 253449 h 606064"/>
              <a:gd name="connsiteX73" fmla="*/ 66203 w 460878"/>
              <a:gd name="connsiteY73" fmla="*/ 262307 h 606064"/>
              <a:gd name="connsiteX74" fmla="*/ 30865 w 460878"/>
              <a:gd name="connsiteY74" fmla="*/ 259164 h 606064"/>
              <a:gd name="connsiteX75" fmla="*/ 61631 w 460878"/>
              <a:gd name="connsiteY75" fmla="*/ 288596 h 606064"/>
              <a:gd name="connsiteX76" fmla="*/ 17054 w 460878"/>
              <a:gd name="connsiteY76" fmla="*/ 278404 h 606064"/>
              <a:gd name="connsiteX77" fmla="*/ 33532 w 460878"/>
              <a:gd name="connsiteY77" fmla="*/ 293263 h 606064"/>
              <a:gd name="connsiteX78" fmla="*/ 671 w 460878"/>
              <a:gd name="connsiteY78" fmla="*/ 296597 h 606064"/>
              <a:gd name="connsiteX79" fmla="*/ 40485 w 460878"/>
              <a:gd name="connsiteY79" fmla="*/ 324696 h 606064"/>
              <a:gd name="connsiteX80" fmla="*/ 14006 w 460878"/>
              <a:gd name="connsiteY80" fmla="*/ 341460 h 606064"/>
              <a:gd name="connsiteX81" fmla="*/ 106494 w 460878"/>
              <a:gd name="connsiteY81" fmla="*/ 343460 h 606064"/>
              <a:gd name="connsiteX82" fmla="*/ 40390 w 460878"/>
              <a:gd name="connsiteY82" fmla="*/ 365177 h 606064"/>
              <a:gd name="connsiteX83" fmla="*/ 53249 w 460878"/>
              <a:gd name="connsiteY83" fmla="*/ 376131 h 606064"/>
              <a:gd name="connsiteX84" fmla="*/ 33818 w 460878"/>
              <a:gd name="connsiteY84" fmla="*/ 394419 h 606064"/>
              <a:gd name="connsiteX85" fmla="*/ 60964 w 460878"/>
              <a:gd name="connsiteY85" fmla="*/ 390133 h 606064"/>
              <a:gd name="connsiteX86" fmla="*/ 50582 w 460878"/>
              <a:gd name="connsiteY86" fmla="*/ 406992 h 606064"/>
              <a:gd name="connsiteX87" fmla="*/ 92301 w 460878"/>
              <a:gd name="connsiteY87" fmla="*/ 393752 h 606064"/>
              <a:gd name="connsiteX88" fmla="*/ 75633 w 460878"/>
              <a:gd name="connsiteY88" fmla="*/ 416326 h 606064"/>
              <a:gd name="connsiteX89" fmla="*/ 102779 w 460878"/>
              <a:gd name="connsiteY89" fmla="*/ 401372 h 606064"/>
              <a:gd name="connsiteX90" fmla="*/ 112685 w 460878"/>
              <a:gd name="connsiteY90" fmla="*/ 415660 h 606064"/>
              <a:gd name="connsiteX91" fmla="*/ 170692 w 460878"/>
              <a:gd name="connsiteY91" fmla="*/ 359748 h 606064"/>
              <a:gd name="connsiteX92" fmla="*/ 142117 w 460878"/>
              <a:gd name="connsiteY92" fmla="*/ 420041 h 606064"/>
              <a:gd name="connsiteX93" fmla="*/ 165072 w 460878"/>
              <a:gd name="connsiteY93" fmla="*/ 407849 h 606064"/>
              <a:gd name="connsiteX94" fmla="*/ 146022 w 460878"/>
              <a:gd name="connsiteY94" fmla="*/ 446235 h 606064"/>
              <a:gd name="connsiteX95" fmla="*/ 166882 w 460878"/>
              <a:gd name="connsiteY95" fmla="*/ 447664 h 606064"/>
              <a:gd name="connsiteX96" fmla="*/ 170216 w 460878"/>
              <a:gd name="connsiteY96" fmla="*/ 469762 h 606064"/>
              <a:gd name="connsiteX97" fmla="*/ 188409 w 460878"/>
              <a:gd name="connsiteY97" fmla="*/ 445568 h 606064"/>
              <a:gd name="connsiteX98" fmla="*/ 198696 w 460878"/>
              <a:gd name="connsiteY98" fmla="*/ 455379 h 606064"/>
              <a:gd name="connsiteX99" fmla="*/ 230414 w 460878"/>
              <a:gd name="connsiteY99" fmla="*/ 394895 h 606064"/>
              <a:gd name="connsiteX100" fmla="*/ 226699 w 460878"/>
              <a:gd name="connsiteY100" fmla="*/ 431566 h 606064"/>
              <a:gd name="connsiteX101" fmla="*/ 253941 w 460878"/>
              <a:gd name="connsiteY101" fmla="*/ 405944 h 606064"/>
              <a:gd name="connsiteX102" fmla="*/ 240511 w 460878"/>
              <a:gd name="connsiteY102" fmla="*/ 436805 h 606064"/>
              <a:gd name="connsiteX103" fmla="*/ 264418 w 460878"/>
              <a:gd name="connsiteY103" fmla="*/ 418898 h 606064"/>
              <a:gd name="connsiteX104" fmla="*/ 311186 w 460878"/>
              <a:gd name="connsiteY104" fmla="*/ 334411 h 606064"/>
              <a:gd name="connsiteX105" fmla="*/ 325569 w 460878"/>
              <a:gd name="connsiteY105" fmla="*/ 332030 h 606064"/>
              <a:gd name="connsiteX106" fmla="*/ 344809 w 460878"/>
              <a:gd name="connsiteY106" fmla="*/ 370130 h 606064"/>
              <a:gd name="connsiteX107" fmla="*/ 408246 w 460878"/>
              <a:gd name="connsiteY107" fmla="*/ 606064 h 606064"/>
              <a:gd name="connsiteX108" fmla="*/ 428058 w 460878"/>
              <a:gd name="connsiteY108" fmla="*/ 604731 h 606064"/>
              <a:gd name="connsiteX109" fmla="*/ 363097 w 460878"/>
              <a:gd name="connsiteY109" fmla="*/ 362320 h 606064"/>
              <a:gd name="connsiteX110" fmla="*/ 337666 w 460878"/>
              <a:gd name="connsiteY110" fmla="*/ 313266 h 606064"/>
              <a:gd name="connsiteX111" fmla="*/ 371860 w 460878"/>
              <a:gd name="connsiteY111" fmla="*/ 258211 h 606064"/>
              <a:gd name="connsiteX112" fmla="*/ 439202 w 460878"/>
              <a:gd name="connsiteY112" fmla="*/ 212491 h 606064"/>
              <a:gd name="connsiteX113" fmla="*/ 404150 w 460878"/>
              <a:gd name="connsiteY113" fmla="*/ 191060 h 606064"/>
              <a:gd name="connsiteX114" fmla="*/ 460538 w 460878"/>
              <a:gd name="connsiteY114" fmla="*/ 163533 h 606064"/>
              <a:gd name="connsiteX115" fmla="*/ 437964 w 460878"/>
              <a:gd name="connsiteY115" fmla="*/ 152198 h 606064"/>
              <a:gd name="connsiteX116" fmla="*/ 454061 w 460878"/>
              <a:gd name="connsiteY116" fmla="*/ 133815 h 60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60878" h="606064">
                <a:moveTo>
                  <a:pt x="454061" y="133815"/>
                </a:moveTo>
                <a:cubicBezTo>
                  <a:pt x="441393" y="131338"/>
                  <a:pt x="437297" y="131910"/>
                  <a:pt x="437297" y="131910"/>
                </a:cubicBezTo>
                <a:cubicBezTo>
                  <a:pt x="437297" y="131910"/>
                  <a:pt x="458538" y="118194"/>
                  <a:pt x="446441" y="114479"/>
                </a:cubicBezTo>
                <a:cubicBezTo>
                  <a:pt x="434344" y="110764"/>
                  <a:pt x="422438" y="123909"/>
                  <a:pt x="422438" y="123909"/>
                </a:cubicBezTo>
                <a:cubicBezTo>
                  <a:pt x="422438" y="123909"/>
                  <a:pt x="426343" y="114860"/>
                  <a:pt x="415104" y="116098"/>
                </a:cubicBezTo>
                <a:cubicBezTo>
                  <a:pt x="403864" y="117337"/>
                  <a:pt x="376432" y="180392"/>
                  <a:pt x="362812" y="167533"/>
                </a:cubicBezTo>
                <a:cubicBezTo>
                  <a:pt x="349286" y="154770"/>
                  <a:pt x="432916" y="90952"/>
                  <a:pt x="419485" y="81237"/>
                </a:cubicBezTo>
                <a:cubicBezTo>
                  <a:pt x="407293" y="72379"/>
                  <a:pt x="396911" y="84189"/>
                  <a:pt x="395196" y="86285"/>
                </a:cubicBezTo>
                <a:cubicBezTo>
                  <a:pt x="398149" y="82570"/>
                  <a:pt x="425200" y="47518"/>
                  <a:pt x="402531" y="46280"/>
                </a:cubicBezTo>
                <a:cubicBezTo>
                  <a:pt x="378623" y="45042"/>
                  <a:pt x="364812" y="99525"/>
                  <a:pt x="358620" y="89142"/>
                </a:cubicBezTo>
                <a:cubicBezTo>
                  <a:pt x="352429" y="78760"/>
                  <a:pt x="381957" y="7418"/>
                  <a:pt x="366241" y="8275"/>
                </a:cubicBezTo>
                <a:cubicBezTo>
                  <a:pt x="350524" y="9133"/>
                  <a:pt x="345286" y="33612"/>
                  <a:pt x="345286" y="33612"/>
                </a:cubicBezTo>
                <a:cubicBezTo>
                  <a:pt x="345286" y="33612"/>
                  <a:pt x="328521" y="-3536"/>
                  <a:pt x="321568" y="274"/>
                </a:cubicBezTo>
                <a:cubicBezTo>
                  <a:pt x="314520" y="4084"/>
                  <a:pt x="313567" y="20467"/>
                  <a:pt x="313567" y="20467"/>
                </a:cubicBezTo>
                <a:cubicBezTo>
                  <a:pt x="313567" y="20467"/>
                  <a:pt x="311376" y="9609"/>
                  <a:pt x="303471" y="13800"/>
                </a:cubicBezTo>
                <a:cubicBezTo>
                  <a:pt x="295565" y="17991"/>
                  <a:pt x="334332" y="67807"/>
                  <a:pt x="316139" y="62187"/>
                </a:cubicBezTo>
                <a:cubicBezTo>
                  <a:pt x="297946" y="56567"/>
                  <a:pt x="287754" y="30659"/>
                  <a:pt x="280325" y="33612"/>
                </a:cubicBezTo>
                <a:cubicBezTo>
                  <a:pt x="272895" y="36564"/>
                  <a:pt x="282230" y="62758"/>
                  <a:pt x="282230" y="62758"/>
                </a:cubicBezTo>
                <a:lnTo>
                  <a:pt x="267657" y="61044"/>
                </a:lnTo>
                <a:cubicBezTo>
                  <a:pt x="267657" y="61044"/>
                  <a:pt x="314710" y="118289"/>
                  <a:pt x="303280" y="121718"/>
                </a:cubicBezTo>
                <a:cubicBezTo>
                  <a:pt x="291850" y="125147"/>
                  <a:pt x="278325" y="71807"/>
                  <a:pt x="256512" y="86761"/>
                </a:cubicBezTo>
                <a:cubicBezTo>
                  <a:pt x="234700" y="101715"/>
                  <a:pt x="286135" y="134862"/>
                  <a:pt x="271276" y="140673"/>
                </a:cubicBezTo>
                <a:cubicBezTo>
                  <a:pt x="256512" y="146483"/>
                  <a:pt x="229557" y="129338"/>
                  <a:pt x="234986" y="143244"/>
                </a:cubicBezTo>
                <a:cubicBezTo>
                  <a:pt x="240415" y="157056"/>
                  <a:pt x="263275" y="160961"/>
                  <a:pt x="263275" y="160961"/>
                </a:cubicBezTo>
                <a:cubicBezTo>
                  <a:pt x="263275" y="160961"/>
                  <a:pt x="241939" y="160866"/>
                  <a:pt x="244225" y="169534"/>
                </a:cubicBezTo>
                <a:cubicBezTo>
                  <a:pt x="246607" y="178201"/>
                  <a:pt x="271371" y="159913"/>
                  <a:pt x="288231" y="205538"/>
                </a:cubicBezTo>
                <a:cubicBezTo>
                  <a:pt x="298613" y="233541"/>
                  <a:pt x="302709" y="253925"/>
                  <a:pt x="304423" y="265450"/>
                </a:cubicBezTo>
                <a:cubicBezTo>
                  <a:pt x="289755" y="246781"/>
                  <a:pt x="274324" y="229446"/>
                  <a:pt x="258989" y="213825"/>
                </a:cubicBezTo>
                <a:cubicBezTo>
                  <a:pt x="248416" y="196013"/>
                  <a:pt x="228604" y="162199"/>
                  <a:pt x="222413" y="146959"/>
                </a:cubicBezTo>
                <a:cubicBezTo>
                  <a:pt x="213841" y="125814"/>
                  <a:pt x="234891" y="43041"/>
                  <a:pt x="223175" y="36374"/>
                </a:cubicBezTo>
                <a:cubicBezTo>
                  <a:pt x="211459" y="29707"/>
                  <a:pt x="199458" y="67997"/>
                  <a:pt x="192886" y="63330"/>
                </a:cubicBezTo>
                <a:cubicBezTo>
                  <a:pt x="186408" y="58662"/>
                  <a:pt x="198600" y="13800"/>
                  <a:pt x="191647" y="10466"/>
                </a:cubicBezTo>
                <a:cubicBezTo>
                  <a:pt x="184694" y="7132"/>
                  <a:pt x="175074" y="26754"/>
                  <a:pt x="175074" y="26754"/>
                </a:cubicBezTo>
                <a:cubicBezTo>
                  <a:pt x="175074" y="26754"/>
                  <a:pt x="169359" y="-107"/>
                  <a:pt x="151928" y="2370"/>
                </a:cubicBezTo>
                <a:cubicBezTo>
                  <a:pt x="134497" y="4846"/>
                  <a:pt x="151833" y="30754"/>
                  <a:pt x="151833" y="30754"/>
                </a:cubicBezTo>
                <a:cubicBezTo>
                  <a:pt x="151833" y="30754"/>
                  <a:pt x="143641" y="24658"/>
                  <a:pt x="132783" y="29611"/>
                </a:cubicBezTo>
                <a:cubicBezTo>
                  <a:pt x="121924" y="34564"/>
                  <a:pt x="146975" y="55900"/>
                  <a:pt x="146975" y="55900"/>
                </a:cubicBezTo>
                <a:cubicBezTo>
                  <a:pt x="146975" y="55900"/>
                  <a:pt x="132973" y="49233"/>
                  <a:pt x="131354" y="57615"/>
                </a:cubicBezTo>
                <a:cubicBezTo>
                  <a:pt x="129735" y="65997"/>
                  <a:pt x="156595" y="110479"/>
                  <a:pt x="145737" y="115432"/>
                </a:cubicBezTo>
                <a:cubicBezTo>
                  <a:pt x="134878" y="120385"/>
                  <a:pt x="120686" y="19991"/>
                  <a:pt x="113066" y="20182"/>
                </a:cubicBezTo>
                <a:cubicBezTo>
                  <a:pt x="105541" y="20372"/>
                  <a:pt x="108780" y="27611"/>
                  <a:pt x="108780" y="27611"/>
                </a:cubicBezTo>
                <a:cubicBezTo>
                  <a:pt x="108780" y="27611"/>
                  <a:pt x="95921" y="13800"/>
                  <a:pt x="80300" y="15514"/>
                </a:cubicBezTo>
                <a:cubicBezTo>
                  <a:pt x="64679" y="17229"/>
                  <a:pt x="98683" y="60567"/>
                  <a:pt x="87920" y="63330"/>
                </a:cubicBezTo>
                <a:cubicBezTo>
                  <a:pt x="77157" y="66092"/>
                  <a:pt x="62774" y="20277"/>
                  <a:pt x="52011" y="23039"/>
                </a:cubicBezTo>
                <a:cubicBezTo>
                  <a:pt x="41247" y="25801"/>
                  <a:pt x="64393" y="38088"/>
                  <a:pt x="55344" y="42279"/>
                </a:cubicBezTo>
                <a:cubicBezTo>
                  <a:pt x="46296" y="46375"/>
                  <a:pt x="23436" y="27420"/>
                  <a:pt x="18673" y="36088"/>
                </a:cubicBezTo>
                <a:cubicBezTo>
                  <a:pt x="13911" y="44851"/>
                  <a:pt x="40390" y="62187"/>
                  <a:pt x="40390" y="62187"/>
                </a:cubicBezTo>
                <a:cubicBezTo>
                  <a:pt x="40390" y="62187"/>
                  <a:pt x="20959" y="60187"/>
                  <a:pt x="15720" y="70188"/>
                </a:cubicBezTo>
                <a:cubicBezTo>
                  <a:pt x="10482" y="80189"/>
                  <a:pt x="63155" y="85618"/>
                  <a:pt x="60107" y="95715"/>
                </a:cubicBezTo>
                <a:cubicBezTo>
                  <a:pt x="57059" y="105811"/>
                  <a:pt x="14101" y="90571"/>
                  <a:pt x="11910" y="102477"/>
                </a:cubicBezTo>
                <a:cubicBezTo>
                  <a:pt x="9720" y="114384"/>
                  <a:pt x="23341" y="106002"/>
                  <a:pt x="28484" y="110193"/>
                </a:cubicBezTo>
                <a:cubicBezTo>
                  <a:pt x="33627" y="114384"/>
                  <a:pt x="21150" y="115717"/>
                  <a:pt x="25436" y="122480"/>
                </a:cubicBezTo>
                <a:cubicBezTo>
                  <a:pt x="29627" y="129243"/>
                  <a:pt x="120210" y="129338"/>
                  <a:pt x="124115" y="145054"/>
                </a:cubicBezTo>
                <a:cubicBezTo>
                  <a:pt x="128020" y="160770"/>
                  <a:pt x="64774" y="127433"/>
                  <a:pt x="53820" y="136863"/>
                </a:cubicBezTo>
                <a:cubicBezTo>
                  <a:pt x="42867" y="146292"/>
                  <a:pt x="71632" y="147245"/>
                  <a:pt x="69727" y="152484"/>
                </a:cubicBezTo>
                <a:cubicBezTo>
                  <a:pt x="67727" y="157722"/>
                  <a:pt x="10767" y="162009"/>
                  <a:pt x="14768" y="175439"/>
                </a:cubicBezTo>
                <a:cubicBezTo>
                  <a:pt x="18768" y="188869"/>
                  <a:pt x="31722" y="174296"/>
                  <a:pt x="40771" y="179916"/>
                </a:cubicBezTo>
                <a:cubicBezTo>
                  <a:pt x="49915" y="185536"/>
                  <a:pt x="23912" y="193060"/>
                  <a:pt x="28865" y="203919"/>
                </a:cubicBezTo>
                <a:cubicBezTo>
                  <a:pt x="33818" y="214777"/>
                  <a:pt x="59916" y="178773"/>
                  <a:pt x="74299" y="186393"/>
                </a:cubicBezTo>
                <a:cubicBezTo>
                  <a:pt x="88682" y="194013"/>
                  <a:pt x="43724" y="210205"/>
                  <a:pt x="47058" y="217444"/>
                </a:cubicBezTo>
                <a:cubicBezTo>
                  <a:pt x="50391" y="224683"/>
                  <a:pt x="81252" y="216015"/>
                  <a:pt x="81252" y="216015"/>
                </a:cubicBezTo>
                <a:cubicBezTo>
                  <a:pt x="81252" y="216015"/>
                  <a:pt x="70299" y="225445"/>
                  <a:pt x="80681" y="233732"/>
                </a:cubicBezTo>
                <a:cubicBezTo>
                  <a:pt x="91063" y="242114"/>
                  <a:pt x="108494" y="213348"/>
                  <a:pt x="166978" y="205252"/>
                </a:cubicBezTo>
                <a:cubicBezTo>
                  <a:pt x="225461" y="197061"/>
                  <a:pt x="248607" y="233446"/>
                  <a:pt x="248607" y="233446"/>
                </a:cubicBezTo>
                <a:lnTo>
                  <a:pt x="249274" y="233161"/>
                </a:lnTo>
                <a:cubicBezTo>
                  <a:pt x="269466" y="254211"/>
                  <a:pt x="289755" y="278023"/>
                  <a:pt x="307566" y="303931"/>
                </a:cubicBezTo>
                <a:cubicBezTo>
                  <a:pt x="290517" y="301074"/>
                  <a:pt x="266037" y="300312"/>
                  <a:pt x="232224" y="294025"/>
                </a:cubicBezTo>
                <a:cubicBezTo>
                  <a:pt x="176979" y="283738"/>
                  <a:pt x="171359" y="242305"/>
                  <a:pt x="160977" y="248496"/>
                </a:cubicBezTo>
                <a:cubicBezTo>
                  <a:pt x="150594" y="254687"/>
                  <a:pt x="183075" y="285643"/>
                  <a:pt x="152309" y="256211"/>
                </a:cubicBezTo>
                <a:cubicBezTo>
                  <a:pt x="121543" y="226779"/>
                  <a:pt x="120972" y="257830"/>
                  <a:pt x="132878" y="269165"/>
                </a:cubicBezTo>
                <a:cubicBezTo>
                  <a:pt x="140784" y="276690"/>
                  <a:pt x="101255" y="253830"/>
                  <a:pt x="93444" y="261164"/>
                </a:cubicBezTo>
                <a:cubicBezTo>
                  <a:pt x="85634" y="268498"/>
                  <a:pt x="125544" y="280500"/>
                  <a:pt x="124020" y="298216"/>
                </a:cubicBezTo>
                <a:cubicBezTo>
                  <a:pt x="122400" y="315933"/>
                  <a:pt x="74204" y="252782"/>
                  <a:pt x="66965" y="253449"/>
                </a:cubicBezTo>
                <a:cubicBezTo>
                  <a:pt x="59821" y="254115"/>
                  <a:pt x="66203" y="262307"/>
                  <a:pt x="66203" y="262307"/>
                </a:cubicBezTo>
                <a:cubicBezTo>
                  <a:pt x="66203" y="262307"/>
                  <a:pt x="41533" y="253830"/>
                  <a:pt x="30865" y="259164"/>
                </a:cubicBezTo>
                <a:cubicBezTo>
                  <a:pt x="20102" y="264403"/>
                  <a:pt x="62488" y="279833"/>
                  <a:pt x="61631" y="288596"/>
                </a:cubicBezTo>
                <a:cubicBezTo>
                  <a:pt x="60869" y="297454"/>
                  <a:pt x="23531" y="275833"/>
                  <a:pt x="17054" y="278404"/>
                </a:cubicBezTo>
                <a:cubicBezTo>
                  <a:pt x="10577" y="280976"/>
                  <a:pt x="33532" y="293263"/>
                  <a:pt x="33532" y="293263"/>
                </a:cubicBezTo>
                <a:cubicBezTo>
                  <a:pt x="33532" y="293263"/>
                  <a:pt x="7624" y="284310"/>
                  <a:pt x="671" y="296597"/>
                </a:cubicBezTo>
                <a:cubicBezTo>
                  <a:pt x="-6187" y="308884"/>
                  <a:pt x="41819" y="314504"/>
                  <a:pt x="40485" y="324696"/>
                </a:cubicBezTo>
                <a:cubicBezTo>
                  <a:pt x="39152" y="334792"/>
                  <a:pt x="16578" y="323458"/>
                  <a:pt x="14006" y="341460"/>
                </a:cubicBezTo>
                <a:cubicBezTo>
                  <a:pt x="11529" y="359462"/>
                  <a:pt x="91825" y="333268"/>
                  <a:pt x="106494" y="343460"/>
                </a:cubicBezTo>
                <a:cubicBezTo>
                  <a:pt x="121162" y="353652"/>
                  <a:pt x="42867" y="357843"/>
                  <a:pt x="40390" y="365177"/>
                </a:cubicBezTo>
                <a:cubicBezTo>
                  <a:pt x="37914" y="372511"/>
                  <a:pt x="53249" y="376131"/>
                  <a:pt x="53249" y="376131"/>
                </a:cubicBezTo>
                <a:cubicBezTo>
                  <a:pt x="53249" y="376131"/>
                  <a:pt x="31818" y="381370"/>
                  <a:pt x="33818" y="394419"/>
                </a:cubicBezTo>
                <a:cubicBezTo>
                  <a:pt x="35723" y="407468"/>
                  <a:pt x="60964" y="390133"/>
                  <a:pt x="60964" y="390133"/>
                </a:cubicBezTo>
                <a:cubicBezTo>
                  <a:pt x="60964" y="390133"/>
                  <a:pt x="49153" y="397943"/>
                  <a:pt x="50582" y="406992"/>
                </a:cubicBezTo>
                <a:cubicBezTo>
                  <a:pt x="52011" y="416041"/>
                  <a:pt x="87158" y="386227"/>
                  <a:pt x="92301" y="393752"/>
                </a:cubicBezTo>
                <a:cubicBezTo>
                  <a:pt x="97445" y="401372"/>
                  <a:pt x="66774" y="410230"/>
                  <a:pt x="75633" y="416326"/>
                </a:cubicBezTo>
                <a:cubicBezTo>
                  <a:pt x="84396" y="422422"/>
                  <a:pt x="102779" y="401372"/>
                  <a:pt x="102779" y="401372"/>
                </a:cubicBezTo>
                <a:cubicBezTo>
                  <a:pt x="102779" y="401372"/>
                  <a:pt x="101350" y="422232"/>
                  <a:pt x="112685" y="415660"/>
                </a:cubicBezTo>
                <a:cubicBezTo>
                  <a:pt x="123924" y="409087"/>
                  <a:pt x="157833" y="354223"/>
                  <a:pt x="170692" y="359748"/>
                </a:cubicBezTo>
                <a:cubicBezTo>
                  <a:pt x="183551" y="365368"/>
                  <a:pt x="136497" y="413754"/>
                  <a:pt x="142117" y="420041"/>
                </a:cubicBezTo>
                <a:cubicBezTo>
                  <a:pt x="147832" y="426327"/>
                  <a:pt x="167454" y="400515"/>
                  <a:pt x="165072" y="407849"/>
                </a:cubicBezTo>
                <a:cubicBezTo>
                  <a:pt x="162596" y="415183"/>
                  <a:pt x="136116" y="437377"/>
                  <a:pt x="146022" y="446235"/>
                </a:cubicBezTo>
                <a:cubicBezTo>
                  <a:pt x="155928" y="455093"/>
                  <a:pt x="166882" y="447664"/>
                  <a:pt x="166882" y="447664"/>
                </a:cubicBezTo>
                <a:cubicBezTo>
                  <a:pt x="166882" y="447664"/>
                  <a:pt x="159358" y="466618"/>
                  <a:pt x="170216" y="469762"/>
                </a:cubicBezTo>
                <a:cubicBezTo>
                  <a:pt x="181074" y="473000"/>
                  <a:pt x="187551" y="440520"/>
                  <a:pt x="188409" y="445568"/>
                </a:cubicBezTo>
                <a:cubicBezTo>
                  <a:pt x="189266" y="450521"/>
                  <a:pt x="189457" y="453664"/>
                  <a:pt x="198696" y="455379"/>
                </a:cubicBezTo>
                <a:cubicBezTo>
                  <a:pt x="207935" y="457093"/>
                  <a:pt x="218222" y="391180"/>
                  <a:pt x="230414" y="394895"/>
                </a:cubicBezTo>
                <a:cubicBezTo>
                  <a:pt x="242511" y="398610"/>
                  <a:pt x="216603" y="430233"/>
                  <a:pt x="226699" y="431566"/>
                </a:cubicBezTo>
                <a:cubicBezTo>
                  <a:pt x="236796" y="432900"/>
                  <a:pt x="246035" y="404801"/>
                  <a:pt x="253941" y="405944"/>
                </a:cubicBezTo>
                <a:cubicBezTo>
                  <a:pt x="261846" y="407087"/>
                  <a:pt x="238320" y="431281"/>
                  <a:pt x="240511" y="436805"/>
                </a:cubicBezTo>
                <a:cubicBezTo>
                  <a:pt x="242701" y="442329"/>
                  <a:pt x="260418" y="438615"/>
                  <a:pt x="264418" y="418898"/>
                </a:cubicBezTo>
                <a:cubicBezTo>
                  <a:pt x="268419" y="399181"/>
                  <a:pt x="272800" y="345270"/>
                  <a:pt x="311186" y="334411"/>
                </a:cubicBezTo>
                <a:cubicBezTo>
                  <a:pt x="316806" y="332792"/>
                  <a:pt x="321568" y="332125"/>
                  <a:pt x="325569" y="332030"/>
                </a:cubicBezTo>
                <a:cubicBezTo>
                  <a:pt x="332712" y="344412"/>
                  <a:pt x="339190" y="357081"/>
                  <a:pt x="344809" y="370130"/>
                </a:cubicBezTo>
                <a:cubicBezTo>
                  <a:pt x="400816" y="502051"/>
                  <a:pt x="408246" y="605017"/>
                  <a:pt x="408246" y="606064"/>
                </a:cubicBezTo>
                <a:lnTo>
                  <a:pt x="428058" y="604731"/>
                </a:lnTo>
                <a:cubicBezTo>
                  <a:pt x="427772" y="600445"/>
                  <a:pt x="420533" y="497479"/>
                  <a:pt x="363097" y="362320"/>
                </a:cubicBezTo>
                <a:cubicBezTo>
                  <a:pt x="355858" y="345365"/>
                  <a:pt x="347286" y="328982"/>
                  <a:pt x="337666" y="313266"/>
                </a:cubicBezTo>
                <a:cubicBezTo>
                  <a:pt x="336522" y="295645"/>
                  <a:pt x="340618" y="269165"/>
                  <a:pt x="371860" y="258211"/>
                </a:cubicBezTo>
                <a:cubicBezTo>
                  <a:pt x="420628" y="241162"/>
                  <a:pt x="457395" y="223540"/>
                  <a:pt x="439202" y="212491"/>
                </a:cubicBezTo>
                <a:cubicBezTo>
                  <a:pt x="421009" y="201537"/>
                  <a:pt x="372622" y="214111"/>
                  <a:pt x="404150" y="191060"/>
                </a:cubicBezTo>
                <a:cubicBezTo>
                  <a:pt x="435583" y="168010"/>
                  <a:pt x="464348" y="175915"/>
                  <a:pt x="460538" y="163533"/>
                </a:cubicBezTo>
                <a:cubicBezTo>
                  <a:pt x="456728" y="151150"/>
                  <a:pt x="437487" y="161913"/>
                  <a:pt x="437964" y="152198"/>
                </a:cubicBezTo>
                <a:cubicBezTo>
                  <a:pt x="438154" y="142197"/>
                  <a:pt x="466729" y="136291"/>
                  <a:pt x="454061" y="133815"/>
                </a:cubicBezTo>
                <a:close/>
              </a:path>
            </a:pathLst>
          </a:custGeom>
          <a:solidFill>
            <a:srgbClr val="00903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sp>
        <p:nvSpPr>
          <p:cNvPr id="379" name="Freeform: Shape 205">
            <a:extLst>
              <a:ext uri="{FF2B5EF4-FFF2-40B4-BE49-F238E27FC236}">
                <a16:creationId xmlns:a16="http://schemas.microsoft.com/office/drawing/2014/main" id="{6F7F8E20-D473-4BF3-BE03-6C8F310C4E5A}"/>
              </a:ext>
            </a:extLst>
          </p:cNvPr>
          <p:cNvSpPr/>
          <p:nvPr/>
        </p:nvSpPr>
        <p:spPr>
          <a:xfrm rot="14315124">
            <a:off x="8782013" y="2800559"/>
            <a:ext cx="515908" cy="536801"/>
          </a:xfrm>
          <a:custGeom>
            <a:avLst/>
            <a:gdLst>
              <a:gd name="connsiteX0" fmla="*/ 454061 w 460878"/>
              <a:gd name="connsiteY0" fmla="*/ 133815 h 606064"/>
              <a:gd name="connsiteX1" fmla="*/ 437297 w 460878"/>
              <a:gd name="connsiteY1" fmla="*/ 131910 h 606064"/>
              <a:gd name="connsiteX2" fmla="*/ 446441 w 460878"/>
              <a:gd name="connsiteY2" fmla="*/ 114479 h 606064"/>
              <a:gd name="connsiteX3" fmla="*/ 422438 w 460878"/>
              <a:gd name="connsiteY3" fmla="*/ 123909 h 606064"/>
              <a:gd name="connsiteX4" fmla="*/ 415104 w 460878"/>
              <a:gd name="connsiteY4" fmla="*/ 116098 h 606064"/>
              <a:gd name="connsiteX5" fmla="*/ 362812 w 460878"/>
              <a:gd name="connsiteY5" fmla="*/ 167533 h 606064"/>
              <a:gd name="connsiteX6" fmla="*/ 419485 w 460878"/>
              <a:gd name="connsiteY6" fmla="*/ 81237 h 606064"/>
              <a:gd name="connsiteX7" fmla="*/ 395196 w 460878"/>
              <a:gd name="connsiteY7" fmla="*/ 86285 h 606064"/>
              <a:gd name="connsiteX8" fmla="*/ 402531 w 460878"/>
              <a:gd name="connsiteY8" fmla="*/ 46280 h 606064"/>
              <a:gd name="connsiteX9" fmla="*/ 358620 w 460878"/>
              <a:gd name="connsiteY9" fmla="*/ 89142 h 606064"/>
              <a:gd name="connsiteX10" fmla="*/ 366241 w 460878"/>
              <a:gd name="connsiteY10" fmla="*/ 8275 h 606064"/>
              <a:gd name="connsiteX11" fmla="*/ 345286 w 460878"/>
              <a:gd name="connsiteY11" fmla="*/ 33612 h 606064"/>
              <a:gd name="connsiteX12" fmla="*/ 321568 w 460878"/>
              <a:gd name="connsiteY12" fmla="*/ 274 h 606064"/>
              <a:gd name="connsiteX13" fmla="*/ 313567 w 460878"/>
              <a:gd name="connsiteY13" fmla="*/ 20467 h 606064"/>
              <a:gd name="connsiteX14" fmla="*/ 303471 w 460878"/>
              <a:gd name="connsiteY14" fmla="*/ 13800 h 606064"/>
              <a:gd name="connsiteX15" fmla="*/ 316139 w 460878"/>
              <a:gd name="connsiteY15" fmla="*/ 62187 h 606064"/>
              <a:gd name="connsiteX16" fmla="*/ 280325 w 460878"/>
              <a:gd name="connsiteY16" fmla="*/ 33612 h 606064"/>
              <a:gd name="connsiteX17" fmla="*/ 282230 w 460878"/>
              <a:gd name="connsiteY17" fmla="*/ 62758 h 606064"/>
              <a:gd name="connsiteX18" fmla="*/ 267657 w 460878"/>
              <a:gd name="connsiteY18" fmla="*/ 61044 h 606064"/>
              <a:gd name="connsiteX19" fmla="*/ 303280 w 460878"/>
              <a:gd name="connsiteY19" fmla="*/ 121718 h 606064"/>
              <a:gd name="connsiteX20" fmla="*/ 256512 w 460878"/>
              <a:gd name="connsiteY20" fmla="*/ 86761 h 606064"/>
              <a:gd name="connsiteX21" fmla="*/ 271276 w 460878"/>
              <a:gd name="connsiteY21" fmla="*/ 140673 h 606064"/>
              <a:gd name="connsiteX22" fmla="*/ 234986 w 460878"/>
              <a:gd name="connsiteY22" fmla="*/ 143244 h 606064"/>
              <a:gd name="connsiteX23" fmla="*/ 263275 w 460878"/>
              <a:gd name="connsiteY23" fmla="*/ 160961 h 606064"/>
              <a:gd name="connsiteX24" fmla="*/ 244225 w 460878"/>
              <a:gd name="connsiteY24" fmla="*/ 169534 h 606064"/>
              <a:gd name="connsiteX25" fmla="*/ 288231 w 460878"/>
              <a:gd name="connsiteY25" fmla="*/ 205538 h 606064"/>
              <a:gd name="connsiteX26" fmla="*/ 304423 w 460878"/>
              <a:gd name="connsiteY26" fmla="*/ 265450 h 606064"/>
              <a:gd name="connsiteX27" fmla="*/ 258989 w 460878"/>
              <a:gd name="connsiteY27" fmla="*/ 213825 h 606064"/>
              <a:gd name="connsiteX28" fmla="*/ 222413 w 460878"/>
              <a:gd name="connsiteY28" fmla="*/ 146959 h 606064"/>
              <a:gd name="connsiteX29" fmla="*/ 223175 w 460878"/>
              <a:gd name="connsiteY29" fmla="*/ 36374 h 606064"/>
              <a:gd name="connsiteX30" fmla="*/ 192886 w 460878"/>
              <a:gd name="connsiteY30" fmla="*/ 63330 h 606064"/>
              <a:gd name="connsiteX31" fmla="*/ 191647 w 460878"/>
              <a:gd name="connsiteY31" fmla="*/ 10466 h 606064"/>
              <a:gd name="connsiteX32" fmla="*/ 175074 w 460878"/>
              <a:gd name="connsiteY32" fmla="*/ 26754 h 606064"/>
              <a:gd name="connsiteX33" fmla="*/ 151928 w 460878"/>
              <a:gd name="connsiteY33" fmla="*/ 2370 h 606064"/>
              <a:gd name="connsiteX34" fmla="*/ 151833 w 460878"/>
              <a:gd name="connsiteY34" fmla="*/ 30754 h 606064"/>
              <a:gd name="connsiteX35" fmla="*/ 132783 w 460878"/>
              <a:gd name="connsiteY35" fmla="*/ 29611 h 606064"/>
              <a:gd name="connsiteX36" fmla="*/ 146975 w 460878"/>
              <a:gd name="connsiteY36" fmla="*/ 55900 h 606064"/>
              <a:gd name="connsiteX37" fmla="*/ 131354 w 460878"/>
              <a:gd name="connsiteY37" fmla="*/ 57615 h 606064"/>
              <a:gd name="connsiteX38" fmla="*/ 145737 w 460878"/>
              <a:gd name="connsiteY38" fmla="*/ 115432 h 606064"/>
              <a:gd name="connsiteX39" fmla="*/ 113066 w 460878"/>
              <a:gd name="connsiteY39" fmla="*/ 20182 h 606064"/>
              <a:gd name="connsiteX40" fmla="*/ 108780 w 460878"/>
              <a:gd name="connsiteY40" fmla="*/ 27611 h 606064"/>
              <a:gd name="connsiteX41" fmla="*/ 80300 w 460878"/>
              <a:gd name="connsiteY41" fmla="*/ 15514 h 606064"/>
              <a:gd name="connsiteX42" fmla="*/ 87920 w 460878"/>
              <a:gd name="connsiteY42" fmla="*/ 63330 h 606064"/>
              <a:gd name="connsiteX43" fmla="*/ 52011 w 460878"/>
              <a:gd name="connsiteY43" fmla="*/ 23039 h 606064"/>
              <a:gd name="connsiteX44" fmla="*/ 55344 w 460878"/>
              <a:gd name="connsiteY44" fmla="*/ 42279 h 606064"/>
              <a:gd name="connsiteX45" fmla="*/ 18673 w 460878"/>
              <a:gd name="connsiteY45" fmla="*/ 36088 h 606064"/>
              <a:gd name="connsiteX46" fmla="*/ 40390 w 460878"/>
              <a:gd name="connsiteY46" fmla="*/ 62187 h 606064"/>
              <a:gd name="connsiteX47" fmla="*/ 15720 w 460878"/>
              <a:gd name="connsiteY47" fmla="*/ 70188 h 606064"/>
              <a:gd name="connsiteX48" fmla="*/ 60107 w 460878"/>
              <a:gd name="connsiteY48" fmla="*/ 95715 h 606064"/>
              <a:gd name="connsiteX49" fmla="*/ 11910 w 460878"/>
              <a:gd name="connsiteY49" fmla="*/ 102477 h 606064"/>
              <a:gd name="connsiteX50" fmla="*/ 28484 w 460878"/>
              <a:gd name="connsiteY50" fmla="*/ 110193 h 606064"/>
              <a:gd name="connsiteX51" fmla="*/ 25436 w 460878"/>
              <a:gd name="connsiteY51" fmla="*/ 122480 h 606064"/>
              <a:gd name="connsiteX52" fmla="*/ 124115 w 460878"/>
              <a:gd name="connsiteY52" fmla="*/ 145054 h 606064"/>
              <a:gd name="connsiteX53" fmla="*/ 53820 w 460878"/>
              <a:gd name="connsiteY53" fmla="*/ 136863 h 606064"/>
              <a:gd name="connsiteX54" fmla="*/ 69727 w 460878"/>
              <a:gd name="connsiteY54" fmla="*/ 152484 h 606064"/>
              <a:gd name="connsiteX55" fmla="*/ 14768 w 460878"/>
              <a:gd name="connsiteY55" fmla="*/ 175439 h 606064"/>
              <a:gd name="connsiteX56" fmla="*/ 40771 w 460878"/>
              <a:gd name="connsiteY56" fmla="*/ 179916 h 606064"/>
              <a:gd name="connsiteX57" fmla="*/ 28865 w 460878"/>
              <a:gd name="connsiteY57" fmla="*/ 203919 h 606064"/>
              <a:gd name="connsiteX58" fmla="*/ 74299 w 460878"/>
              <a:gd name="connsiteY58" fmla="*/ 186393 h 606064"/>
              <a:gd name="connsiteX59" fmla="*/ 47058 w 460878"/>
              <a:gd name="connsiteY59" fmla="*/ 217444 h 606064"/>
              <a:gd name="connsiteX60" fmla="*/ 81252 w 460878"/>
              <a:gd name="connsiteY60" fmla="*/ 216015 h 606064"/>
              <a:gd name="connsiteX61" fmla="*/ 80681 w 460878"/>
              <a:gd name="connsiteY61" fmla="*/ 233732 h 606064"/>
              <a:gd name="connsiteX62" fmla="*/ 166978 w 460878"/>
              <a:gd name="connsiteY62" fmla="*/ 205252 h 606064"/>
              <a:gd name="connsiteX63" fmla="*/ 248607 w 460878"/>
              <a:gd name="connsiteY63" fmla="*/ 233446 h 606064"/>
              <a:gd name="connsiteX64" fmla="*/ 249274 w 460878"/>
              <a:gd name="connsiteY64" fmla="*/ 233161 h 606064"/>
              <a:gd name="connsiteX65" fmla="*/ 307566 w 460878"/>
              <a:gd name="connsiteY65" fmla="*/ 303931 h 606064"/>
              <a:gd name="connsiteX66" fmla="*/ 232224 w 460878"/>
              <a:gd name="connsiteY66" fmla="*/ 294025 h 606064"/>
              <a:gd name="connsiteX67" fmla="*/ 160977 w 460878"/>
              <a:gd name="connsiteY67" fmla="*/ 248496 h 606064"/>
              <a:gd name="connsiteX68" fmla="*/ 152309 w 460878"/>
              <a:gd name="connsiteY68" fmla="*/ 256211 h 606064"/>
              <a:gd name="connsiteX69" fmla="*/ 132878 w 460878"/>
              <a:gd name="connsiteY69" fmla="*/ 269165 h 606064"/>
              <a:gd name="connsiteX70" fmla="*/ 93444 w 460878"/>
              <a:gd name="connsiteY70" fmla="*/ 261164 h 606064"/>
              <a:gd name="connsiteX71" fmla="*/ 124020 w 460878"/>
              <a:gd name="connsiteY71" fmla="*/ 298216 h 606064"/>
              <a:gd name="connsiteX72" fmla="*/ 66965 w 460878"/>
              <a:gd name="connsiteY72" fmla="*/ 253449 h 606064"/>
              <a:gd name="connsiteX73" fmla="*/ 66203 w 460878"/>
              <a:gd name="connsiteY73" fmla="*/ 262307 h 606064"/>
              <a:gd name="connsiteX74" fmla="*/ 30865 w 460878"/>
              <a:gd name="connsiteY74" fmla="*/ 259164 h 606064"/>
              <a:gd name="connsiteX75" fmla="*/ 61631 w 460878"/>
              <a:gd name="connsiteY75" fmla="*/ 288596 h 606064"/>
              <a:gd name="connsiteX76" fmla="*/ 17054 w 460878"/>
              <a:gd name="connsiteY76" fmla="*/ 278404 h 606064"/>
              <a:gd name="connsiteX77" fmla="*/ 33532 w 460878"/>
              <a:gd name="connsiteY77" fmla="*/ 293263 h 606064"/>
              <a:gd name="connsiteX78" fmla="*/ 671 w 460878"/>
              <a:gd name="connsiteY78" fmla="*/ 296597 h 606064"/>
              <a:gd name="connsiteX79" fmla="*/ 40485 w 460878"/>
              <a:gd name="connsiteY79" fmla="*/ 324696 h 606064"/>
              <a:gd name="connsiteX80" fmla="*/ 14006 w 460878"/>
              <a:gd name="connsiteY80" fmla="*/ 341460 h 606064"/>
              <a:gd name="connsiteX81" fmla="*/ 106494 w 460878"/>
              <a:gd name="connsiteY81" fmla="*/ 343460 h 606064"/>
              <a:gd name="connsiteX82" fmla="*/ 40390 w 460878"/>
              <a:gd name="connsiteY82" fmla="*/ 365177 h 606064"/>
              <a:gd name="connsiteX83" fmla="*/ 53249 w 460878"/>
              <a:gd name="connsiteY83" fmla="*/ 376131 h 606064"/>
              <a:gd name="connsiteX84" fmla="*/ 33818 w 460878"/>
              <a:gd name="connsiteY84" fmla="*/ 394419 h 606064"/>
              <a:gd name="connsiteX85" fmla="*/ 60964 w 460878"/>
              <a:gd name="connsiteY85" fmla="*/ 390133 h 606064"/>
              <a:gd name="connsiteX86" fmla="*/ 50582 w 460878"/>
              <a:gd name="connsiteY86" fmla="*/ 406992 h 606064"/>
              <a:gd name="connsiteX87" fmla="*/ 92301 w 460878"/>
              <a:gd name="connsiteY87" fmla="*/ 393752 h 606064"/>
              <a:gd name="connsiteX88" fmla="*/ 75633 w 460878"/>
              <a:gd name="connsiteY88" fmla="*/ 416326 h 606064"/>
              <a:gd name="connsiteX89" fmla="*/ 102779 w 460878"/>
              <a:gd name="connsiteY89" fmla="*/ 401372 h 606064"/>
              <a:gd name="connsiteX90" fmla="*/ 112685 w 460878"/>
              <a:gd name="connsiteY90" fmla="*/ 415660 h 606064"/>
              <a:gd name="connsiteX91" fmla="*/ 170692 w 460878"/>
              <a:gd name="connsiteY91" fmla="*/ 359748 h 606064"/>
              <a:gd name="connsiteX92" fmla="*/ 142117 w 460878"/>
              <a:gd name="connsiteY92" fmla="*/ 420041 h 606064"/>
              <a:gd name="connsiteX93" fmla="*/ 165072 w 460878"/>
              <a:gd name="connsiteY93" fmla="*/ 407849 h 606064"/>
              <a:gd name="connsiteX94" fmla="*/ 146022 w 460878"/>
              <a:gd name="connsiteY94" fmla="*/ 446235 h 606064"/>
              <a:gd name="connsiteX95" fmla="*/ 166882 w 460878"/>
              <a:gd name="connsiteY95" fmla="*/ 447664 h 606064"/>
              <a:gd name="connsiteX96" fmla="*/ 170216 w 460878"/>
              <a:gd name="connsiteY96" fmla="*/ 469762 h 606064"/>
              <a:gd name="connsiteX97" fmla="*/ 188409 w 460878"/>
              <a:gd name="connsiteY97" fmla="*/ 445568 h 606064"/>
              <a:gd name="connsiteX98" fmla="*/ 198696 w 460878"/>
              <a:gd name="connsiteY98" fmla="*/ 455379 h 606064"/>
              <a:gd name="connsiteX99" fmla="*/ 230414 w 460878"/>
              <a:gd name="connsiteY99" fmla="*/ 394895 h 606064"/>
              <a:gd name="connsiteX100" fmla="*/ 226699 w 460878"/>
              <a:gd name="connsiteY100" fmla="*/ 431566 h 606064"/>
              <a:gd name="connsiteX101" fmla="*/ 253941 w 460878"/>
              <a:gd name="connsiteY101" fmla="*/ 405944 h 606064"/>
              <a:gd name="connsiteX102" fmla="*/ 240511 w 460878"/>
              <a:gd name="connsiteY102" fmla="*/ 436805 h 606064"/>
              <a:gd name="connsiteX103" fmla="*/ 264418 w 460878"/>
              <a:gd name="connsiteY103" fmla="*/ 418898 h 606064"/>
              <a:gd name="connsiteX104" fmla="*/ 311186 w 460878"/>
              <a:gd name="connsiteY104" fmla="*/ 334411 h 606064"/>
              <a:gd name="connsiteX105" fmla="*/ 325569 w 460878"/>
              <a:gd name="connsiteY105" fmla="*/ 332030 h 606064"/>
              <a:gd name="connsiteX106" fmla="*/ 344809 w 460878"/>
              <a:gd name="connsiteY106" fmla="*/ 370130 h 606064"/>
              <a:gd name="connsiteX107" fmla="*/ 408246 w 460878"/>
              <a:gd name="connsiteY107" fmla="*/ 606064 h 606064"/>
              <a:gd name="connsiteX108" fmla="*/ 428058 w 460878"/>
              <a:gd name="connsiteY108" fmla="*/ 604731 h 606064"/>
              <a:gd name="connsiteX109" fmla="*/ 363097 w 460878"/>
              <a:gd name="connsiteY109" fmla="*/ 362320 h 606064"/>
              <a:gd name="connsiteX110" fmla="*/ 337666 w 460878"/>
              <a:gd name="connsiteY110" fmla="*/ 313266 h 606064"/>
              <a:gd name="connsiteX111" fmla="*/ 371860 w 460878"/>
              <a:gd name="connsiteY111" fmla="*/ 258211 h 606064"/>
              <a:gd name="connsiteX112" fmla="*/ 439202 w 460878"/>
              <a:gd name="connsiteY112" fmla="*/ 212491 h 606064"/>
              <a:gd name="connsiteX113" fmla="*/ 404150 w 460878"/>
              <a:gd name="connsiteY113" fmla="*/ 191060 h 606064"/>
              <a:gd name="connsiteX114" fmla="*/ 460538 w 460878"/>
              <a:gd name="connsiteY114" fmla="*/ 163533 h 606064"/>
              <a:gd name="connsiteX115" fmla="*/ 437964 w 460878"/>
              <a:gd name="connsiteY115" fmla="*/ 152198 h 606064"/>
              <a:gd name="connsiteX116" fmla="*/ 454061 w 460878"/>
              <a:gd name="connsiteY116" fmla="*/ 133815 h 60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60878" h="606064">
                <a:moveTo>
                  <a:pt x="454061" y="133815"/>
                </a:moveTo>
                <a:cubicBezTo>
                  <a:pt x="441393" y="131338"/>
                  <a:pt x="437297" y="131910"/>
                  <a:pt x="437297" y="131910"/>
                </a:cubicBezTo>
                <a:cubicBezTo>
                  <a:pt x="437297" y="131910"/>
                  <a:pt x="458538" y="118194"/>
                  <a:pt x="446441" y="114479"/>
                </a:cubicBezTo>
                <a:cubicBezTo>
                  <a:pt x="434344" y="110764"/>
                  <a:pt x="422438" y="123909"/>
                  <a:pt x="422438" y="123909"/>
                </a:cubicBezTo>
                <a:cubicBezTo>
                  <a:pt x="422438" y="123909"/>
                  <a:pt x="426343" y="114860"/>
                  <a:pt x="415104" y="116098"/>
                </a:cubicBezTo>
                <a:cubicBezTo>
                  <a:pt x="403864" y="117337"/>
                  <a:pt x="376432" y="180392"/>
                  <a:pt x="362812" y="167533"/>
                </a:cubicBezTo>
                <a:cubicBezTo>
                  <a:pt x="349286" y="154770"/>
                  <a:pt x="432916" y="90952"/>
                  <a:pt x="419485" y="81237"/>
                </a:cubicBezTo>
                <a:cubicBezTo>
                  <a:pt x="407293" y="72379"/>
                  <a:pt x="396911" y="84189"/>
                  <a:pt x="395196" y="86285"/>
                </a:cubicBezTo>
                <a:cubicBezTo>
                  <a:pt x="398149" y="82570"/>
                  <a:pt x="425200" y="47518"/>
                  <a:pt x="402531" y="46280"/>
                </a:cubicBezTo>
                <a:cubicBezTo>
                  <a:pt x="378623" y="45042"/>
                  <a:pt x="364812" y="99525"/>
                  <a:pt x="358620" y="89142"/>
                </a:cubicBezTo>
                <a:cubicBezTo>
                  <a:pt x="352429" y="78760"/>
                  <a:pt x="381957" y="7418"/>
                  <a:pt x="366241" y="8275"/>
                </a:cubicBezTo>
                <a:cubicBezTo>
                  <a:pt x="350524" y="9133"/>
                  <a:pt x="345286" y="33612"/>
                  <a:pt x="345286" y="33612"/>
                </a:cubicBezTo>
                <a:cubicBezTo>
                  <a:pt x="345286" y="33612"/>
                  <a:pt x="328521" y="-3536"/>
                  <a:pt x="321568" y="274"/>
                </a:cubicBezTo>
                <a:cubicBezTo>
                  <a:pt x="314520" y="4084"/>
                  <a:pt x="313567" y="20467"/>
                  <a:pt x="313567" y="20467"/>
                </a:cubicBezTo>
                <a:cubicBezTo>
                  <a:pt x="313567" y="20467"/>
                  <a:pt x="311376" y="9609"/>
                  <a:pt x="303471" y="13800"/>
                </a:cubicBezTo>
                <a:cubicBezTo>
                  <a:pt x="295565" y="17991"/>
                  <a:pt x="334332" y="67807"/>
                  <a:pt x="316139" y="62187"/>
                </a:cubicBezTo>
                <a:cubicBezTo>
                  <a:pt x="297946" y="56567"/>
                  <a:pt x="287754" y="30659"/>
                  <a:pt x="280325" y="33612"/>
                </a:cubicBezTo>
                <a:cubicBezTo>
                  <a:pt x="272895" y="36564"/>
                  <a:pt x="282230" y="62758"/>
                  <a:pt x="282230" y="62758"/>
                </a:cubicBezTo>
                <a:lnTo>
                  <a:pt x="267657" y="61044"/>
                </a:lnTo>
                <a:cubicBezTo>
                  <a:pt x="267657" y="61044"/>
                  <a:pt x="314710" y="118289"/>
                  <a:pt x="303280" y="121718"/>
                </a:cubicBezTo>
                <a:cubicBezTo>
                  <a:pt x="291850" y="125147"/>
                  <a:pt x="278325" y="71807"/>
                  <a:pt x="256512" y="86761"/>
                </a:cubicBezTo>
                <a:cubicBezTo>
                  <a:pt x="234700" y="101715"/>
                  <a:pt x="286135" y="134862"/>
                  <a:pt x="271276" y="140673"/>
                </a:cubicBezTo>
                <a:cubicBezTo>
                  <a:pt x="256512" y="146483"/>
                  <a:pt x="229557" y="129338"/>
                  <a:pt x="234986" y="143244"/>
                </a:cubicBezTo>
                <a:cubicBezTo>
                  <a:pt x="240415" y="157056"/>
                  <a:pt x="263275" y="160961"/>
                  <a:pt x="263275" y="160961"/>
                </a:cubicBezTo>
                <a:cubicBezTo>
                  <a:pt x="263275" y="160961"/>
                  <a:pt x="241939" y="160866"/>
                  <a:pt x="244225" y="169534"/>
                </a:cubicBezTo>
                <a:cubicBezTo>
                  <a:pt x="246607" y="178201"/>
                  <a:pt x="271371" y="159913"/>
                  <a:pt x="288231" y="205538"/>
                </a:cubicBezTo>
                <a:cubicBezTo>
                  <a:pt x="298613" y="233541"/>
                  <a:pt x="302709" y="253925"/>
                  <a:pt x="304423" y="265450"/>
                </a:cubicBezTo>
                <a:cubicBezTo>
                  <a:pt x="289755" y="246781"/>
                  <a:pt x="274324" y="229446"/>
                  <a:pt x="258989" y="213825"/>
                </a:cubicBezTo>
                <a:cubicBezTo>
                  <a:pt x="248416" y="196013"/>
                  <a:pt x="228604" y="162199"/>
                  <a:pt x="222413" y="146959"/>
                </a:cubicBezTo>
                <a:cubicBezTo>
                  <a:pt x="213841" y="125814"/>
                  <a:pt x="234891" y="43041"/>
                  <a:pt x="223175" y="36374"/>
                </a:cubicBezTo>
                <a:cubicBezTo>
                  <a:pt x="211459" y="29707"/>
                  <a:pt x="199458" y="67997"/>
                  <a:pt x="192886" y="63330"/>
                </a:cubicBezTo>
                <a:cubicBezTo>
                  <a:pt x="186408" y="58662"/>
                  <a:pt x="198600" y="13800"/>
                  <a:pt x="191647" y="10466"/>
                </a:cubicBezTo>
                <a:cubicBezTo>
                  <a:pt x="184694" y="7132"/>
                  <a:pt x="175074" y="26754"/>
                  <a:pt x="175074" y="26754"/>
                </a:cubicBezTo>
                <a:cubicBezTo>
                  <a:pt x="175074" y="26754"/>
                  <a:pt x="169359" y="-107"/>
                  <a:pt x="151928" y="2370"/>
                </a:cubicBezTo>
                <a:cubicBezTo>
                  <a:pt x="134497" y="4846"/>
                  <a:pt x="151833" y="30754"/>
                  <a:pt x="151833" y="30754"/>
                </a:cubicBezTo>
                <a:cubicBezTo>
                  <a:pt x="151833" y="30754"/>
                  <a:pt x="143641" y="24658"/>
                  <a:pt x="132783" y="29611"/>
                </a:cubicBezTo>
                <a:cubicBezTo>
                  <a:pt x="121924" y="34564"/>
                  <a:pt x="146975" y="55900"/>
                  <a:pt x="146975" y="55900"/>
                </a:cubicBezTo>
                <a:cubicBezTo>
                  <a:pt x="146975" y="55900"/>
                  <a:pt x="132973" y="49233"/>
                  <a:pt x="131354" y="57615"/>
                </a:cubicBezTo>
                <a:cubicBezTo>
                  <a:pt x="129735" y="65997"/>
                  <a:pt x="156595" y="110479"/>
                  <a:pt x="145737" y="115432"/>
                </a:cubicBezTo>
                <a:cubicBezTo>
                  <a:pt x="134878" y="120385"/>
                  <a:pt x="120686" y="19991"/>
                  <a:pt x="113066" y="20182"/>
                </a:cubicBezTo>
                <a:cubicBezTo>
                  <a:pt x="105541" y="20372"/>
                  <a:pt x="108780" y="27611"/>
                  <a:pt x="108780" y="27611"/>
                </a:cubicBezTo>
                <a:cubicBezTo>
                  <a:pt x="108780" y="27611"/>
                  <a:pt x="95921" y="13800"/>
                  <a:pt x="80300" y="15514"/>
                </a:cubicBezTo>
                <a:cubicBezTo>
                  <a:pt x="64679" y="17229"/>
                  <a:pt x="98683" y="60567"/>
                  <a:pt x="87920" y="63330"/>
                </a:cubicBezTo>
                <a:cubicBezTo>
                  <a:pt x="77157" y="66092"/>
                  <a:pt x="62774" y="20277"/>
                  <a:pt x="52011" y="23039"/>
                </a:cubicBezTo>
                <a:cubicBezTo>
                  <a:pt x="41247" y="25801"/>
                  <a:pt x="64393" y="38088"/>
                  <a:pt x="55344" y="42279"/>
                </a:cubicBezTo>
                <a:cubicBezTo>
                  <a:pt x="46296" y="46375"/>
                  <a:pt x="23436" y="27420"/>
                  <a:pt x="18673" y="36088"/>
                </a:cubicBezTo>
                <a:cubicBezTo>
                  <a:pt x="13911" y="44851"/>
                  <a:pt x="40390" y="62187"/>
                  <a:pt x="40390" y="62187"/>
                </a:cubicBezTo>
                <a:cubicBezTo>
                  <a:pt x="40390" y="62187"/>
                  <a:pt x="20959" y="60187"/>
                  <a:pt x="15720" y="70188"/>
                </a:cubicBezTo>
                <a:cubicBezTo>
                  <a:pt x="10482" y="80189"/>
                  <a:pt x="63155" y="85618"/>
                  <a:pt x="60107" y="95715"/>
                </a:cubicBezTo>
                <a:cubicBezTo>
                  <a:pt x="57059" y="105811"/>
                  <a:pt x="14101" y="90571"/>
                  <a:pt x="11910" y="102477"/>
                </a:cubicBezTo>
                <a:cubicBezTo>
                  <a:pt x="9720" y="114384"/>
                  <a:pt x="23341" y="106002"/>
                  <a:pt x="28484" y="110193"/>
                </a:cubicBezTo>
                <a:cubicBezTo>
                  <a:pt x="33627" y="114384"/>
                  <a:pt x="21150" y="115717"/>
                  <a:pt x="25436" y="122480"/>
                </a:cubicBezTo>
                <a:cubicBezTo>
                  <a:pt x="29627" y="129243"/>
                  <a:pt x="120210" y="129338"/>
                  <a:pt x="124115" y="145054"/>
                </a:cubicBezTo>
                <a:cubicBezTo>
                  <a:pt x="128020" y="160770"/>
                  <a:pt x="64774" y="127433"/>
                  <a:pt x="53820" y="136863"/>
                </a:cubicBezTo>
                <a:cubicBezTo>
                  <a:pt x="42867" y="146292"/>
                  <a:pt x="71632" y="147245"/>
                  <a:pt x="69727" y="152484"/>
                </a:cubicBezTo>
                <a:cubicBezTo>
                  <a:pt x="67727" y="157722"/>
                  <a:pt x="10767" y="162009"/>
                  <a:pt x="14768" y="175439"/>
                </a:cubicBezTo>
                <a:cubicBezTo>
                  <a:pt x="18768" y="188869"/>
                  <a:pt x="31722" y="174296"/>
                  <a:pt x="40771" y="179916"/>
                </a:cubicBezTo>
                <a:cubicBezTo>
                  <a:pt x="49915" y="185536"/>
                  <a:pt x="23912" y="193060"/>
                  <a:pt x="28865" y="203919"/>
                </a:cubicBezTo>
                <a:cubicBezTo>
                  <a:pt x="33818" y="214777"/>
                  <a:pt x="59916" y="178773"/>
                  <a:pt x="74299" y="186393"/>
                </a:cubicBezTo>
                <a:cubicBezTo>
                  <a:pt x="88682" y="194013"/>
                  <a:pt x="43724" y="210205"/>
                  <a:pt x="47058" y="217444"/>
                </a:cubicBezTo>
                <a:cubicBezTo>
                  <a:pt x="50391" y="224683"/>
                  <a:pt x="81252" y="216015"/>
                  <a:pt x="81252" y="216015"/>
                </a:cubicBezTo>
                <a:cubicBezTo>
                  <a:pt x="81252" y="216015"/>
                  <a:pt x="70299" y="225445"/>
                  <a:pt x="80681" y="233732"/>
                </a:cubicBezTo>
                <a:cubicBezTo>
                  <a:pt x="91063" y="242114"/>
                  <a:pt x="108494" y="213348"/>
                  <a:pt x="166978" y="205252"/>
                </a:cubicBezTo>
                <a:cubicBezTo>
                  <a:pt x="225461" y="197061"/>
                  <a:pt x="248607" y="233446"/>
                  <a:pt x="248607" y="233446"/>
                </a:cubicBezTo>
                <a:lnTo>
                  <a:pt x="249274" y="233161"/>
                </a:lnTo>
                <a:cubicBezTo>
                  <a:pt x="269466" y="254211"/>
                  <a:pt x="289755" y="278023"/>
                  <a:pt x="307566" y="303931"/>
                </a:cubicBezTo>
                <a:cubicBezTo>
                  <a:pt x="290517" y="301074"/>
                  <a:pt x="266037" y="300312"/>
                  <a:pt x="232224" y="294025"/>
                </a:cubicBezTo>
                <a:cubicBezTo>
                  <a:pt x="176979" y="283738"/>
                  <a:pt x="171359" y="242305"/>
                  <a:pt x="160977" y="248496"/>
                </a:cubicBezTo>
                <a:cubicBezTo>
                  <a:pt x="150594" y="254687"/>
                  <a:pt x="183075" y="285643"/>
                  <a:pt x="152309" y="256211"/>
                </a:cubicBezTo>
                <a:cubicBezTo>
                  <a:pt x="121543" y="226779"/>
                  <a:pt x="120972" y="257830"/>
                  <a:pt x="132878" y="269165"/>
                </a:cubicBezTo>
                <a:cubicBezTo>
                  <a:pt x="140784" y="276690"/>
                  <a:pt x="101255" y="253830"/>
                  <a:pt x="93444" y="261164"/>
                </a:cubicBezTo>
                <a:cubicBezTo>
                  <a:pt x="85634" y="268498"/>
                  <a:pt x="125544" y="280500"/>
                  <a:pt x="124020" y="298216"/>
                </a:cubicBezTo>
                <a:cubicBezTo>
                  <a:pt x="122400" y="315933"/>
                  <a:pt x="74204" y="252782"/>
                  <a:pt x="66965" y="253449"/>
                </a:cubicBezTo>
                <a:cubicBezTo>
                  <a:pt x="59821" y="254115"/>
                  <a:pt x="66203" y="262307"/>
                  <a:pt x="66203" y="262307"/>
                </a:cubicBezTo>
                <a:cubicBezTo>
                  <a:pt x="66203" y="262307"/>
                  <a:pt x="41533" y="253830"/>
                  <a:pt x="30865" y="259164"/>
                </a:cubicBezTo>
                <a:cubicBezTo>
                  <a:pt x="20102" y="264403"/>
                  <a:pt x="62488" y="279833"/>
                  <a:pt x="61631" y="288596"/>
                </a:cubicBezTo>
                <a:cubicBezTo>
                  <a:pt x="60869" y="297454"/>
                  <a:pt x="23531" y="275833"/>
                  <a:pt x="17054" y="278404"/>
                </a:cubicBezTo>
                <a:cubicBezTo>
                  <a:pt x="10577" y="280976"/>
                  <a:pt x="33532" y="293263"/>
                  <a:pt x="33532" y="293263"/>
                </a:cubicBezTo>
                <a:cubicBezTo>
                  <a:pt x="33532" y="293263"/>
                  <a:pt x="7624" y="284310"/>
                  <a:pt x="671" y="296597"/>
                </a:cubicBezTo>
                <a:cubicBezTo>
                  <a:pt x="-6187" y="308884"/>
                  <a:pt x="41819" y="314504"/>
                  <a:pt x="40485" y="324696"/>
                </a:cubicBezTo>
                <a:cubicBezTo>
                  <a:pt x="39152" y="334792"/>
                  <a:pt x="16578" y="323458"/>
                  <a:pt x="14006" y="341460"/>
                </a:cubicBezTo>
                <a:cubicBezTo>
                  <a:pt x="11529" y="359462"/>
                  <a:pt x="91825" y="333268"/>
                  <a:pt x="106494" y="343460"/>
                </a:cubicBezTo>
                <a:cubicBezTo>
                  <a:pt x="121162" y="353652"/>
                  <a:pt x="42867" y="357843"/>
                  <a:pt x="40390" y="365177"/>
                </a:cubicBezTo>
                <a:cubicBezTo>
                  <a:pt x="37914" y="372511"/>
                  <a:pt x="53249" y="376131"/>
                  <a:pt x="53249" y="376131"/>
                </a:cubicBezTo>
                <a:cubicBezTo>
                  <a:pt x="53249" y="376131"/>
                  <a:pt x="31818" y="381370"/>
                  <a:pt x="33818" y="394419"/>
                </a:cubicBezTo>
                <a:cubicBezTo>
                  <a:pt x="35723" y="407468"/>
                  <a:pt x="60964" y="390133"/>
                  <a:pt x="60964" y="390133"/>
                </a:cubicBezTo>
                <a:cubicBezTo>
                  <a:pt x="60964" y="390133"/>
                  <a:pt x="49153" y="397943"/>
                  <a:pt x="50582" y="406992"/>
                </a:cubicBezTo>
                <a:cubicBezTo>
                  <a:pt x="52011" y="416041"/>
                  <a:pt x="87158" y="386227"/>
                  <a:pt x="92301" y="393752"/>
                </a:cubicBezTo>
                <a:cubicBezTo>
                  <a:pt x="97445" y="401372"/>
                  <a:pt x="66774" y="410230"/>
                  <a:pt x="75633" y="416326"/>
                </a:cubicBezTo>
                <a:cubicBezTo>
                  <a:pt x="84396" y="422422"/>
                  <a:pt x="102779" y="401372"/>
                  <a:pt x="102779" y="401372"/>
                </a:cubicBezTo>
                <a:cubicBezTo>
                  <a:pt x="102779" y="401372"/>
                  <a:pt x="101350" y="422232"/>
                  <a:pt x="112685" y="415660"/>
                </a:cubicBezTo>
                <a:cubicBezTo>
                  <a:pt x="123924" y="409087"/>
                  <a:pt x="157833" y="354223"/>
                  <a:pt x="170692" y="359748"/>
                </a:cubicBezTo>
                <a:cubicBezTo>
                  <a:pt x="183551" y="365368"/>
                  <a:pt x="136497" y="413754"/>
                  <a:pt x="142117" y="420041"/>
                </a:cubicBezTo>
                <a:cubicBezTo>
                  <a:pt x="147832" y="426327"/>
                  <a:pt x="167454" y="400515"/>
                  <a:pt x="165072" y="407849"/>
                </a:cubicBezTo>
                <a:cubicBezTo>
                  <a:pt x="162596" y="415183"/>
                  <a:pt x="136116" y="437377"/>
                  <a:pt x="146022" y="446235"/>
                </a:cubicBezTo>
                <a:cubicBezTo>
                  <a:pt x="155928" y="455093"/>
                  <a:pt x="166882" y="447664"/>
                  <a:pt x="166882" y="447664"/>
                </a:cubicBezTo>
                <a:cubicBezTo>
                  <a:pt x="166882" y="447664"/>
                  <a:pt x="159358" y="466618"/>
                  <a:pt x="170216" y="469762"/>
                </a:cubicBezTo>
                <a:cubicBezTo>
                  <a:pt x="181074" y="473000"/>
                  <a:pt x="187551" y="440520"/>
                  <a:pt x="188409" y="445568"/>
                </a:cubicBezTo>
                <a:cubicBezTo>
                  <a:pt x="189266" y="450521"/>
                  <a:pt x="189457" y="453664"/>
                  <a:pt x="198696" y="455379"/>
                </a:cubicBezTo>
                <a:cubicBezTo>
                  <a:pt x="207935" y="457093"/>
                  <a:pt x="218222" y="391180"/>
                  <a:pt x="230414" y="394895"/>
                </a:cubicBezTo>
                <a:cubicBezTo>
                  <a:pt x="242511" y="398610"/>
                  <a:pt x="216603" y="430233"/>
                  <a:pt x="226699" y="431566"/>
                </a:cubicBezTo>
                <a:cubicBezTo>
                  <a:pt x="236796" y="432900"/>
                  <a:pt x="246035" y="404801"/>
                  <a:pt x="253941" y="405944"/>
                </a:cubicBezTo>
                <a:cubicBezTo>
                  <a:pt x="261846" y="407087"/>
                  <a:pt x="238320" y="431281"/>
                  <a:pt x="240511" y="436805"/>
                </a:cubicBezTo>
                <a:cubicBezTo>
                  <a:pt x="242701" y="442329"/>
                  <a:pt x="260418" y="438615"/>
                  <a:pt x="264418" y="418898"/>
                </a:cubicBezTo>
                <a:cubicBezTo>
                  <a:pt x="268419" y="399181"/>
                  <a:pt x="272800" y="345270"/>
                  <a:pt x="311186" y="334411"/>
                </a:cubicBezTo>
                <a:cubicBezTo>
                  <a:pt x="316806" y="332792"/>
                  <a:pt x="321568" y="332125"/>
                  <a:pt x="325569" y="332030"/>
                </a:cubicBezTo>
                <a:cubicBezTo>
                  <a:pt x="332712" y="344412"/>
                  <a:pt x="339190" y="357081"/>
                  <a:pt x="344809" y="370130"/>
                </a:cubicBezTo>
                <a:cubicBezTo>
                  <a:pt x="400816" y="502051"/>
                  <a:pt x="408246" y="605017"/>
                  <a:pt x="408246" y="606064"/>
                </a:cubicBezTo>
                <a:lnTo>
                  <a:pt x="428058" y="604731"/>
                </a:lnTo>
                <a:cubicBezTo>
                  <a:pt x="427772" y="600445"/>
                  <a:pt x="420533" y="497479"/>
                  <a:pt x="363097" y="362320"/>
                </a:cubicBezTo>
                <a:cubicBezTo>
                  <a:pt x="355858" y="345365"/>
                  <a:pt x="347286" y="328982"/>
                  <a:pt x="337666" y="313266"/>
                </a:cubicBezTo>
                <a:cubicBezTo>
                  <a:pt x="336522" y="295645"/>
                  <a:pt x="340618" y="269165"/>
                  <a:pt x="371860" y="258211"/>
                </a:cubicBezTo>
                <a:cubicBezTo>
                  <a:pt x="420628" y="241162"/>
                  <a:pt x="457395" y="223540"/>
                  <a:pt x="439202" y="212491"/>
                </a:cubicBezTo>
                <a:cubicBezTo>
                  <a:pt x="421009" y="201537"/>
                  <a:pt x="372622" y="214111"/>
                  <a:pt x="404150" y="191060"/>
                </a:cubicBezTo>
                <a:cubicBezTo>
                  <a:pt x="435583" y="168010"/>
                  <a:pt x="464348" y="175915"/>
                  <a:pt x="460538" y="163533"/>
                </a:cubicBezTo>
                <a:cubicBezTo>
                  <a:pt x="456728" y="151150"/>
                  <a:pt x="437487" y="161913"/>
                  <a:pt x="437964" y="152198"/>
                </a:cubicBezTo>
                <a:cubicBezTo>
                  <a:pt x="438154" y="142197"/>
                  <a:pt x="466729" y="136291"/>
                  <a:pt x="454061" y="133815"/>
                </a:cubicBezTo>
                <a:close/>
              </a:path>
            </a:pathLst>
          </a:custGeom>
          <a:solidFill>
            <a:srgbClr val="00903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564167">
            <a:off x="7921432" y="870260"/>
            <a:ext cx="451060" cy="490836"/>
            <a:chOff x="5225307" y="2850356"/>
            <a:chExt cx="395222" cy="455741"/>
          </a:xfrm>
        </p:grpSpPr>
        <p:sp>
          <p:nvSpPr>
            <p:cNvPr id="381" name="Freeform: Shape 5551">
              <a:extLst>
                <a:ext uri="{FF2B5EF4-FFF2-40B4-BE49-F238E27FC236}">
                  <a16:creationId xmlns:a16="http://schemas.microsoft.com/office/drawing/2014/main" id="{A1B8D015-9E68-4A7D-A3E9-D58487F87952}"/>
                </a:ext>
              </a:extLst>
            </p:cNvPr>
            <p:cNvSpPr/>
            <p:nvPr/>
          </p:nvSpPr>
          <p:spPr>
            <a:xfrm>
              <a:off x="5225307" y="2893522"/>
              <a:ext cx="395222" cy="412574"/>
            </a:xfrm>
            <a:custGeom>
              <a:avLst/>
              <a:gdLst>
                <a:gd name="connsiteX0" fmla="*/ 233184 w 395222"/>
                <a:gd name="connsiteY0" fmla="*/ 86469 h 412574"/>
                <a:gd name="connsiteX1" fmla="*/ 70782 w 395222"/>
                <a:gd name="connsiteY1" fmla="*/ 8459 h 412574"/>
                <a:gd name="connsiteX2" fmla="*/ 6012 w 395222"/>
                <a:gd name="connsiteY2" fmla="*/ 266301 h 412574"/>
                <a:gd name="connsiteX3" fmla="*/ 71354 w 395222"/>
                <a:gd name="connsiteY3" fmla="*/ 404318 h 412574"/>
                <a:gd name="connsiteX4" fmla="*/ 239184 w 395222"/>
                <a:gd name="connsiteY4" fmla="*/ 361169 h 412574"/>
                <a:gd name="connsiteX5" fmla="*/ 233184 w 395222"/>
                <a:gd name="connsiteY5" fmla="*/ 86469 h 4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2" h="412574">
                  <a:moveTo>
                    <a:pt x="233184" y="86469"/>
                  </a:moveTo>
                  <a:cubicBezTo>
                    <a:pt x="233184" y="86469"/>
                    <a:pt x="149745" y="-32118"/>
                    <a:pt x="70782" y="8459"/>
                  </a:cubicBezTo>
                  <a:cubicBezTo>
                    <a:pt x="4393" y="42558"/>
                    <a:pt x="-10085" y="179909"/>
                    <a:pt x="6012" y="266301"/>
                  </a:cubicBezTo>
                  <a:cubicBezTo>
                    <a:pt x="22205" y="352692"/>
                    <a:pt x="25158" y="382506"/>
                    <a:pt x="71354" y="404318"/>
                  </a:cubicBezTo>
                  <a:cubicBezTo>
                    <a:pt x="115836" y="425273"/>
                    <a:pt x="130504" y="404699"/>
                    <a:pt x="239184" y="361169"/>
                  </a:cubicBezTo>
                  <a:cubicBezTo>
                    <a:pt x="347960" y="317545"/>
                    <a:pt x="530840" y="147238"/>
                    <a:pt x="233184" y="86469"/>
                  </a:cubicBezTo>
                  <a:close/>
                </a:path>
              </a:pathLst>
            </a:custGeom>
            <a:solidFill>
              <a:srgbClr val="F42D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2" name="Freeform: Shape 5552">
              <a:extLst>
                <a:ext uri="{FF2B5EF4-FFF2-40B4-BE49-F238E27FC236}">
                  <a16:creationId xmlns:a16="http://schemas.microsoft.com/office/drawing/2014/main" id="{F15FD9E6-1D19-45A3-BE33-34D7932A8E79}"/>
                </a:ext>
              </a:extLst>
            </p:cNvPr>
            <p:cNvSpPr/>
            <p:nvPr/>
          </p:nvSpPr>
          <p:spPr>
            <a:xfrm>
              <a:off x="5336824" y="2928657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4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3" name="Freeform: Shape 5553">
              <a:extLst>
                <a:ext uri="{FF2B5EF4-FFF2-40B4-BE49-F238E27FC236}">
                  <a16:creationId xmlns:a16="http://schemas.microsoft.com/office/drawing/2014/main" id="{D2C86947-AB75-41A7-B6E2-8CEDDC9AF692}"/>
                </a:ext>
              </a:extLst>
            </p:cNvPr>
            <p:cNvSpPr/>
            <p:nvPr/>
          </p:nvSpPr>
          <p:spPr>
            <a:xfrm>
              <a:off x="5506122" y="3019240"/>
              <a:ext cx="24763" cy="34586"/>
            </a:xfrm>
            <a:custGeom>
              <a:avLst/>
              <a:gdLst>
                <a:gd name="connsiteX0" fmla="*/ 9043 w 24763"/>
                <a:gd name="connsiteY0" fmla="*/ 90 h 34586"/>
                <a:gd name="connsiteX1" fmla="*/ 23997 w 24763"/>
                <a:gd name="connsiteY1" fmla="*/ 8376 h 34586"/>
                <a:gd name="connsiteX2" fmla="*/ 4280 w 24763"/>
                <a:gd name="connsiteY2" fmla="*/ 34570 h 34586"/>
                <a:gd name="connsiteX3" fmla="*/ 9043 w 24763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3" h="34586">
                  <a:moveTo>
                    <a:pt x="9043" y="90"/>
                  </a:moveTo>
                  <a:cubicBezTo>
                    <a:pt x="10281" y="-482"/>
                    <a:pt x="19234" y="1613"/>
                    <a:pt x="23997" y="8376"/>
                  </a:cubicBezTo>
                  <a:cubicBezTo>
                    <a:pt x="28759" y="15139"/>
                    <a:pt x="9995" y="35237"/>
                    <a:pt x="4280" y="34570"/>
                  </a:cubicBezTo>
                  <a:cubicBezTo>
                    <a:pt x="-1340" y="33808"/>
                    <a:pt x="-2959" y="5614"/>
                    <a:pt x="9043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4" name="Freeform: Shape 5554">
              <a:extLst>
                <a:ext uri="{FF2B5EF4-FFF2-40B4-BE49-F238E27FC236}">
                  <a16:creationId xmlns:a16="http://schemas.microsoft.com/office/drawing/2014/main" id="{01024923-CB01-4C0B-9773-04D453EDCE2D}"/>
                </a:ext>
              </a:extLst>
            </p:cNvPr>
            <p:cNvSpPr/>
            <p:nvPr/>
          </p:nvSpPr>
          <p:spPr>
            <a:xfrm>
              <a:off x="5581616" y="3051244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3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903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5" name="Freeform: Shape 5555">
              <a:extLst>
                <a:ext uri="{FF2B5EF4-FFF2-40B4-BE49-F238E27FC236}">
                  <a16:creationId xmlns:a16="http://schemas.microsoft.com/office/drawing/2014/main" id="{31EC206A-2D2A-461C-A608-8DF54CDA857A}"/>
                </a:ext>
              </a:extLst>
            </p:cNvPr>
            <p:cNvSpPr/>
            <p:nvPr/>
          </p:nvSpPr>
          <p:spPr>
            <a:xfrm>
              <a:off x="5266850" y="3054556"/>
              <a:ext cx="22730" cy="34831"/>
            </a:xfrm>
            <a:custGeom>
              <a:avLst/>
              <a:gdLst>
                <a:gd name="connsiteX0" fmla="*/ 3808 w 22730"/>
                <a:gd name="connsiteY0" fmla="*/ 778 h 34831"/>
                <a:gd name="connsiteX1" fmla="*/ 20667 w 22730"/>
                <a:gd name="connsiteY1" fmla="*/ 3635 h 34831"/>
                <a:gd name="connsiteX2" fmla="*/ 10571 w 22730"/>
                <a:gd name="connsiteY2" fmla="*/ 34782 h 34831"/>
                <a:gd name="connsiteX3" fmla="*/ 3808 w 22730"/>
                <a:gd name="connsiteY3" fmla="*/ 778 h 3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0" h="34831">
                  <a:moveTo>
                    <a:pt x="3808" y="778"/>
                  </a:moveTo>
                  <a:cubicBezTo>
                    <a:pt x="4856" y="-175"/>
                    <a:pt x="13904" y="-1127"/>
                    <a:pt x="20667" y="3635"/>
                  </a:cubicBezTo>
                  <a:cubicBezTo>
                    <a:pt x="27335" y="8493"/>
                    <a:pt x="16190" y="33639"/>
                    <a:pt x="10571" y="34782"/>
                  </a:cubicBezTo>
                  <a:cubicBezTo>
                    <a:pt x="4951" y="36115"/>
                    <a:pt x="-5717" y="10017"/>
                    <a:pt x="3808" y="778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6" name="Freeform: Shape 5556">
              <a:extLst>
                <a:ext uri="{FF2B5EF4-FFF2-40B4-BE49-F238E27FC236}">
                  <a16:creationId xmlns:a16="http://schemas.microsoft.com/office/drawing/2014/main" id="{41DAB020-097B-4C2B-A9F6-4704B4DE8A9D}"/>
                </a:ext>
              </a:extLst>
            </p:cNvPr>
            <p:cNvSpPr/>
            <p:nvPr/>
          </p:nvSpPr>
          <p:spPr>
            <a:xfrm>
              <a:off x="5285350" y="3146393"/>
              <a:ext cx="22641" cy="34816"/>
            </a:xfrm>
            <a:custGeom>
              <a:avLst/>
              <a:gdLst>
                <a:gd name="connsiteX0" fmla="*/ 3596 w 22641"/>
                <a:gd name="connsiteY0" fmla="*/ 857 h 34816"/>
                <a:gd name="connsiteX1" fmla="*/ 20455 w 22641"/>
                <a:gd name="connsiteY1" fmla="*/ 3429 h 34816"/>
                <a:gd name="connsiteX2" fmla="*/ 11025 w 22641"/>
                <a:gd name="connsiteY2" fmla="*/ 34766 h 34816"/>
                <a:gd name="connsiteX3" fmla="*/ 3596 w 22641"/>
                <a:gd name="connsiteY3" fmla="*/ 857 h 3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41" h="34816">
                  <a:moveTo>
                    <a:pt x="3596" y="857"/>
                  </a:moveTo>
                  <a:cubicBezTo>
                    <a:pt x="4548" y="-95"/>
                    <a:pt x="13692" y="-1238"/>
                    <a:pt x="20455" y="3429"/>
                  </a:cubicBezTo>
                  <a:cubicBezTo>
                    <a:pt x="27218" y="8096"/>
                    <a:pt x="16645" y="33433"/>
                    <a:pt x="11025" y="34766"/>
                  </a:cubicBezTo>
                  <a:cubicBezTo>
                    <a:pt x="5405" y="36100"/>
                    <a:pt x="-5739" y="10287"/>
                    <a:pt x="3596" y="857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7" name="Freeform: Shape 5557">
              <a:extLst>
                <a:ext uri="{FF2B5EF4-FFF2-40B4-BE49-F238E27FC236}">
                  <a16:creationId xmlns:a16="http://schemas.microsoft.com/office/drawing/2014/main" id="{5517F188-EDEF-45B2-8D7B-2053048D705F}"/>
                </a:ext>
              </a:extLst>
            </p:cNvPr>
            <p:cNvSpPr/>
            <p:nvPr/>
          </p:nvSpPr>
          <p:spPr>
            <a:xfrm>
              <a:off x="5291793" y="3235517"/>
              <a:ext cx="26464" cy="33641"/>
            </a:xfrm>
            <a:custGeom>
              <a:avLst/>
              <a:gdLst>
                <a:gd name="connsiteX0" fmla="*/ 12298 w 26464"/>
                <a:gd name="connsiteY0" fmla="*/ 30 h 33641"/>
                <a:gd name="connsiteX1" fmla="*/ 26014 w 26464"/>
                <a:gd name="connsiteY1" fmla="*/ 10317 h 33641"/>
                <a:gd name="connsiteX2" fmla="*/ 2868 w 26464"/>
                <a:gd name="connsiteY2" fmla="*/ 33558 h 33641"/>
                <a:gd name="connsiteX3" fmla="*/ 12298 w 26464"/>
                <a:gd name="connsiteY3" fmla="*/ 30 h 3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64" h="33641">
                  <a:moveTo>
                    <a:pt x="12298" y="30"/>
                  </a:moveTo>
                  <a:cubicBezTo>
                    <a:pt x="13631" y="-351"/>
                    <a:pt x="22204" y="2888"/>
                    <a:pt x="26014" y="10317"/>
                  </a:cubicBezTo>
                  <a:cubicBezTo>
                    <a:pt x="29824" y="17651"/>
                    <a:pt x="8393" y="34987"/>
                    <a:pt x="2868" y="33558"/>
                  </a:cubicBezTo>
                  <a:cubicBezTo>
                    <a:pt x="-2752" y="32034"/>
                    <a:pt x="-370" y="3935"/>
                    <a:pt x="12298" y="3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8" name="Freeform: Shape 5558">
              <a:extLst>
                <a:ext uri="{FF2B5EF4-FFF2-40B4-BE49-F238E27FC236}">
                  <a16:creationId xmlns:a16="http://schemas.microsoft.com/office/drawing/2014/main" id="{F90DC078-6B37-4B28-9323-067395FCCD00}"/>
                </a:ext>
              </a:extLst>
            </p:cNvPr>
            <p:cNvSpPr/>
            <p:nvPr/>
          </p:nvSpPr>
          <p:spPr>
            <a:xfrm>
              <a:off x="5351778" y="3027717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3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9" name="Freeform: Shape 5559">
              <a:extLst>
                <a:ext uri="{FF2B5EF4-FFF2-40B4-BE49-F238E27FC236}">
                  <a16:creationId xmlns:a16="http://schemas.microsoft.com/office/drawing/2014/main" id="{E9A69A06-82DE-429D-9D39-56B22B584257}"/>
                </a:ext>
              </a:extLst>
            </p:cNvPr>
            <p:cNvSpPr/>
            <p:nvPr/>
          </p:nvSpPr>
          <p:spPr>
            <a:xfrm>
              <a:off x="5460290" y="3084277"/>
              <a:ext cx="26971" cy="30834"/>
            </a:xfrm>
            <a:custGeom>
              <a:avLst/>
              <a:gdLst>
                <a:gd name="connsiteX0" fmla="*/ 26967 w 26971"/>
                <a:gd name="connsiteY0" fmla="*/ 8585 h 30834"/>
                <a:gd name="connsiteX1" fmla="*/ 14013 w 26971"/>
                <a:gd name="connsiteY1" fmla="*/ 13 h 30834"/>
                <a:gd name="connsiteX2" fmla="*/ 582 w 26971"/>
                <a:gd name="connsiteY2" fmla="*/ 29921 h 30834"/>
                <a:gd name="connsiteX3" fmla="*/ 26967 w 26971"/>
                <a:gd name="connsiteY3" fmla="*/ 8585 h 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71" h="30834">
                  <a:moveTo>
                    <a:pt x="26967" y="8585"/>
                  </a:moveTo>
                  <a:cubicBezTo>
                    <a:pt x="26967" y="7252"/>
                    <a:pt x="21537" y="679"/>
                    <a:pt x="14013" y="13"/>
                  </a:cubicBezTo>
                  <a:cubicBezTo>
                    <a:pt x="6488" y="-654"/>
                    <a:pt x="-2370" y="25349"/>
                    <a:pt x="582" y="29921"/>
                  </a:cubicBezTo>
                  <a:cubicBezTo>
                    <a:pt x="3440" y="34398"/>
                    <a:pt x="27348" y="21634"/>
                    <a:pt x="26967" y="8585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0" name="Freeform: Shape 5560">
              <a:extLst>
                <a:ext uri="{FF2B5EF4-FFF2-40B4-BE49-F238E27FC236}">
                  <a16:creationId xmlns:a16="http://schemas.microsoft.com/office/drawing/2014/main" id="{C53C3FEA-9184-476C-8BF8-AA2BB53AFED2}"/>
                </a:ext>
              </a:extLst>
            </p:cNvPr>
            <p:cNvSpPr/>
            <p:nvPr/>
          </p:nvSpPr>
          <p:spPr>
            <a:xfrm>
              <a:off x="5372024" y="3213062"/>
              <a:ext cx="32016" cy="26430"/>
            </a:xfrm>
            <a:custGeom>
              <a:avLst/>
              <a:gdLst>
                <a:gd name="connsiteX0" fmla="*/ 31984 w 32016"/>
                <a:gd name="connsiteY0" fmla="*/ 12674 h 26430"/>
                <a:gd name="connsiteX1" fmla="*/ 22459 w 32016"/>
                <a:gd name="connsiteY1" fmla="*/ 292 h 26430"/>
                <a:gd name="connsiteX2" fmla="*/ 75 w 32016"/>
                <a:gd name="connsiteY2" fmla="*/ 24200 h 26430"/>
                <a:gd name="connsiteX3" fmla="*/ 31984 w 32016"/>
                <a:gd name="connsiteY3" fmla="*/ 12674 h 2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16" h="26430">
                  <a:moveTo>
                    <a:pt x="31984" y="12674"/>
                  </a:moveTo>
                  <a:cubicBezTo>
                    <a:pt x="32365" y="11341"/>
                    <a:pt x="29412" y="3435"/>
                    <a:pt x="22459" y="292"/>
                  </a:cubicBezTo>
                  <a:cubicBezTo>
                    <a:pt x="15506" y="-2756"/>
                    <a:pt x="-1258" y="18961"/>
                    <a:pt x="75" y="24200"/>
                  </a:cubicBezTo>
                  <a:cubicBezTo>
                    <a:pt x="1409" y="29533"/>
                    <a:pt x="28079" y="25152"/>
                    <a:pt x="31984" y="12674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1" name="Freeform: Shape 5561">
              <a:extLst>
                <a:ext uri="{FF2B5EF4-FFF2-40B4-BE49-F238E27FC236}">
                  <a16:creationId xmlns:a16="http://schemas.microsoft.com/office/drawing/2014/main" id="{82D2A17D-294F-4A5A-B4EE-AD987C3A5B04}"/>
                </a:ext>
              </a:extLst>
            </p:cNvPr>
            <p:cNvSpPr/>
            <p:nvPr/>
          </p:nvSpPr>
          <p:spPr>
            <a:xfrm>
              <a:off x="5460628" y="3178615"/>
              <a:ext cx="32395" cy="25942"/>
            </a:xfrm>
            <a:custGeom>
              <a:avLst/>
              <a:gdLst>
                <a:gd name="connsiteX0" fmla="*/ 32343 w 32395"/>
                <a:gd name="connsiteY0" fmla="*/ 13021 h 25942"/>
                <a:gd name="connsiteX1" fmla="*/ 23199 w 32395"/>
                <a:gd name="connsiteY1" fmla="*/ 353 h 25942"/>
                <a:gd name="connsiteX2" fmla="*/ 54 w 32395"/>
                <a:gd name="connsiteY2" fmla="*/ 23594 h 25942"/>
                <a:gd name="connsiteX3" fmla="*/ 32343 w 32395"/>
                <a:gd name="connsiteY3" fmla="*/ 13021 h 2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95" h="25942">
                  <a:moveTo>
                    <a:pt x="32343" y="13021"/>
                  </a:moveTo>
                  <a:cubicBezTo>
                    <a:pt x="32820" y="11688"/>
                    <a:pt x="30057" y="3687"/>
                    <a:pt x="23199" y="353"/>
                  </a:cubicBezTo>
                  <a:cubicBezTo>
                    <a:pt x="16341" y="-2981"/>
                    <a:pt x="-1089" y="18260"/>
                    <a:pt x="54" y="23594"/>
                  </a:cubicBezTo>
                  <a:cubicBezTo>
                    <a:pt x="1292" y="28833"/>
                    <a:pt x="28152" y="25308"/>
                    <a:pt x="32343" y="13021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2" name="Freeform: Shape 5562">
              <a:extLst>
                <a:ext uri="{FF2B5EF4-FFF2-40B4-BE49-F238E27FC236}">
                  <a16:creationId xmlns:a16="http://schemas.microsoft.com/office/drawing/2014/main" id="{0B104F44-8BB0-4315-8327-76C065CC8FF3}"/>
                </a:ext>
              </a:extLst>
            </p:cNvPr>
            <p:cNvSpPr/>
            <p:nvPr/>
          </p:nvSpPr>
          <p:spPr>
            <a:xfrm>
              <a:off x="5558111" y="3114090"/>
              <a:ext cx="26971" cy="30834"/>
            </a:xfrm>
            <a:custGeom>
              <a:avLst/>
              <a:gdLst>
                <a:gd name="connsiteX0" fmla="*/ 26967 w 26971"/>
                <a:gd name="connsiteY0" fmla="*/ 8585 h 30834"/>
                <a:gd name="connsiteX1" fmla="*/ 14013 w 26971"/>
                <a:gd name="connsiteY1" fmla="*/ 13 h 30834"/>
                <a:gd name="connsiteX2" fmla="*/ 582 w 26971"/>
                <a:gd name="connsiteY2" fmla="*/ 29921 h 30834"/>
                <a:gd name="connsiteX3" fmla="*/ 26967 w 26971"/>
                <a:gd name="connsiteY3" fmla="*/ 8585 h 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71" h="30834">
                  <a:moveTo>
                    <a:pt x="26967" y="8585"/>
                  </a:moveTo>
                  <a:cubicBezTo>
                    <a:pt x="26967" y="7252"/>
                    <a:pt x="21537" y="679"/>
                    <a:pt x="14013" y="13"/>
                  </a:cubicBezTo>
                  <a:cubicBezTo>
                    <a:pt x="6488" y="-654"/>
                    <a:pt x="-2370" y="25349"/>
                    <a:pt x="582" y="29921"/>
                  </a:cubicBezTo>
                  <a:cubicBezTo>
                    <a:pt x="3535" y="34398"/>
                    <a:pt x="27348" y="21634"/>
                    <a:pt x="26967" y="8585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3" name="Freeform: Shape 5563">
              <a:extLst>
                <a:ext uri="{FF2B5EF4-FFF2-40B4-BE49-F238E27FC236}">
                  <a16:creationId xmlns:a16="http://schemas.microsoft.com/office/drawing/2014/main" id="{03559C55-A1FD-46FB-B760-59C811F778FF}"/>
                </a:ext>
              </a:extLst>
            </p:cNvPr>
            <p:cNvSpPr/>
            <p:nvPr/>
          </p:nvSpPr>
          <p:spPr>
            <a:xfrm>
              <a:off x="5378470" y="3127044"/>
              <a:ext cx="26969" cy="30834"/>
            </a:xfrm>
            <a:custGeom>
              <a:avLst/>
              <a:gdLst>
                <a:gd name="connsiteX0" fmla="*/ 26967 w 26969"/>
                <a:gd name="connsiteY0" fmla="*/ 8585 h 30834"/>
                <a:gd name="connsiteX1" fmla="*/ 14013 w 26969"/>
                <a:gd name="connsiteY1" fmla="*/ 13 h 30834"/>
                <a:gd name="connsiteX2" fmla="*/ 582 w 26969"/>
                <a:gd name="connsiteY2" fmla="*/ 29921 h 30834"/>
                <a:gd name="connsiteX3" fmla="*/ 26967 w 26969"/>
                <a:gd name="connsiteY3" fmla="*/ 8585 h 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69" h="30834">
                  <a:moveTo>
                    <a:pt x="26967" y="8585"/>
                  </a:moveTo>
                  <a:cubicBezTo>
                    <a:pt x="26967" y="7252"/>
                    <a:pt x="21537" y="679"/>
                    <a:pt x="14013" y="13"/>
                  </a:cubicBezTo>
                  <a:cubicBezTo>
                    <a:pt x="6488" y="-654"/>
                    <a:pt x="-2370" y="25349"/>
                    <a:pt x="582" y="29921"/>
                  </a:cubicBezTo>
                  <a:cubicBezTo>
                    <a:pt x="3440" y="34398"/>
                    <a:pt x="27252" y="21634"/>
                    <a:pt x="26967" y="8585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4" name="Freeform: Shape 5564">
              <a:extLst>
                <a:ext uri="{FF2B5EF4-FFF2-40B4-BE49-F238E27FC236}">
                  <a16:creationId xmlns:a16="http://schemas.microsoft.com/office/drawing/2014/main" id="{A24E6977-B305-4F98-B28C-F64F9A0313E6}"/>
                </a:ext>
              </a:extLst>
            </p:cNvPr>
            <p:cNvSpPr/>
            <p:nvPr/>
          </p:nvSpPr>
          <p:spPr>
            <a:xfrm>
              <a:off x="5419691" y="2990760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4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5" name="Freeform: Shape 5565">
              <a:extLst>
                <a:ext uri="{FF2B5EF4-FFF2-40B4-BE49-F238E27FC236}">
                  <a16:creationId xmlns:a16="http://schemas.microsoft.com/office/drawing/2014/main" id="{595FB298-7DEF-4BD9-ABCB-6B98535AEEC4}"/>
                </a:ext>
              </a:extLst>
            </p:cNvPr>
            <p:cNvSpPr/>
            <p:nvPr/>
          </p:nvSpPr>
          <p:spPr>
            <a:xfrm>
              <a:off x="5270054" y="2958565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4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9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367241" y="2850356"/>
              <a:ext cx="217627" cy="215074"/>
              <a:chOff x="5367241" y="2850356"/>
              <a:chExt cx="217627" cy="215074"/>
            </a:xfrm>
            <a:solidFill>
              <a:srgbClr val="68BB24"/>
            </a:solidFill>
          </p:grpSpPr>
          <p:sp>
            <p:nvSpPr>
              <p:cNvPr id="400" name="Freeform: Shape 5567">
                <a:extLst>
                  <a:ext uri="{FF2B5EF4-FFF2-40B4-BE49-F238E27FC236}">
                    <a16:creationId xmlns:a16="http://schemas.microsoft.com/office/drawing/2014/main" id="{8D5B72E9-47B0-4FB3-9DD0-06C680DAAA08}"/>
                  </a:ext>
                </a:extLst>
              </p:cNvPr>
              <p:cNvSpPr/>
              <p:nvPr/>
            </p:nvSpPr>
            <p:spPr>
              <a:xfrm>
                <a:off x="5367241" y="2885312"/>
                <a:ext cx="187452" cy="180117"/>
              </a:xfrm>
              <a:custGeom>
                <a:avLst/>
                <a:gdLst>
                  <a:gd name="connsiteX0" fmla="*/ 115634 w 187452"/>
                  <a:gd name="connsiteY0" fmla="*/ 87249 h 180117"/>
                  <a:gd name="connsiteX1" fmla="*/ 185547 w 187452"/>
                  <a:gd name="connsiteY1" fmla="*/ 57626 h 180117"/>
                  <a:gd name="connsiteX2" fmla="*/ 107442 w 187452"/>
                  <a:gd name="connsiteY2" fmla="*/ 80486 h 180117"/>
                  <a:gd name="connsiteX3" fmla="*/ 95631 w 187452"/>
                  <a:gd name="connsiteY3" fmla="*/ 0 h 180117"/>
                  <a:gd name="connsiteX4" fmla="*/ 97822 w 187452"/>
                  <a:gd name="connsiteY4" fmla="*/ 72676 h 180117"/>
                  <a:gd name="connsiteX5" fmla="*/ 22384 w 187452"/>
                  <a:gd name="connsiteY5" fmla="*/ 15526 h 180117"/>
                  <a:gd name="connsiteX6" fmla="*/ 89821 w 187452"/>
                  <a:gd name="connsiteY6" fmla="*/ 86678 h 180117"/>
                  <a:gd name="connsiteX7" fmla="*/ 0 w 187452"/>
                  <a:gd name="connsiteY7" fmla="*/ 105728 h 180117"/>
                  <a:gd name="connsiteX8" fmla="*/ 102965 w 187452"/>
                  <a:gd name="connsiteY8" fmla="*/ 98584 h 180117"/>
                  <a:gd name="connsiteX9" fmla="*/ 72771 w 187452"/>
                  <a:gd name="connsiteY9" fmla="*/ 180118 h 180117"/>
                  <a:gd name="connsiteX10" fmla="*/ 115538 w 187452"/>
                  <a:gd name="connsiteY10" fmla="*/ 98584 h 180117"/>
                  <a:gd name="connsiteX11" fmla="*/ 187452 w 187452"/>
                  <a:gd name="connsiteY11" fmla="*/ 151733 h 180117"/>
                  <a:gd name="connsiteX12" fmla="*/ 115634 w 187452"/>
                  <a:gd name="connsiteY12" fmla="*/ 87249 h 180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452" h="180117">
                    <a:moveTo>
                      <a:pt x="115634" y="87249"/>
                    </a:moveTo>
                    <a:cubicBezTo>
                      <a:pt x="115634" y="87249"/>
                      <a:pt x="158020" y="96869"/>
                      <a:pt x="185547" y="57626"/>
                    </a:cubicBezTo>
                    <a:cubicBezTo>
                      <a:pt x="185547" y="57626"/>
                      <a:pt x="132683" y="44005"/>
                      <a:pt x="107442" y="80486"/>
                    </a:cubicBezTo>
                    <a:cubicBezTo>
                      <a:pt x="107442" y="80486"/>
                      <a:pt x="121634" y="46387"/>
                      <a:pt x="95631" y="0"/>
                    </a:cubicBezTo>
                    <a:cubicBezTo>
                      <a:pt x="95631" y="0"/>
                      <a:pt x="62675" y="34671"/>
                      <a:pt x="97822" y="72676"/>
                    </a:cubicBezTo>
                    <a:cubicBezTo>
                      <a:pt x="97822" y="72676"/>
                      <a:pt x="73914" y="27908"/>
                      <a:pt x="22384" y="15526"/>
                    </a:cubicBezTo>
                    <a:cubicBezTo>
                      <a:pt x="22384" y="15526"/>
                      <a:pt x="23908" y="55626"/>
                      <a:pt x="89821" y="86678"/>
                    </a:cubicBezTo>
                    <a:cubicBezTo>
                      <a:pt x="89821" y="86678"/>
                      <a:pt x="51816" y="64675"/>
                      <a:pt x="0" y="105728"/>
                    </a:cubicBezTo>
                    <a:cubicBezTo>
                      <a:pt x="0" y="105728"/>
                      <a:pt x="35719" y="136112"/>
                      <a:pt x="102965" y="98584"/>
                    </a:cubicBezTo>
                    <a:cubicBezTo>
                      <a:pt x="102965" y="98584"/>
                      <a:pt x="66675" y="119158"/>
                      <a:pt x="72771" y="180118"/>
                    </a:cubicBezTo>
                    <a:cubicBezTo>
                      <a:pt x="72771" y="180118"/>
                      <a:pt x="119539" y="163544"/>
                      <a:pt x="115538" y="98584"/>
                    </a:cubicBezTo>
                    <a:cubicBezTo>
                      <a:pt x="115538" y="98584"/>
                      <a:pt x="124206" y="141065"/>
                      <a:pt x="187452" y="151733"/>
                    </a:cubicBezTo>
                    <a:cubicBezTo>
                      <a:pt x="187452" y="151733"/>
                      <a:pt x="179451" y="97155"/>
                      <a:pt x="115634" y="87249"/>
                    </a:cubicBezTo>
                    <a:close/>
                  </a:path>
                </a:pathLst>
              </a:custGeom>
              <a:solidFill>
                <a:srgbClr val="68BB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1" name="Freeform: Shape 5568">
                <a:extLst>
                  <a:ext uri="{FF2B5EF4-FFF2-40B4-BE49-F238E27FC236}">
                    <a16:creationId xmlns:a16="http://schemas.microsoft.com/office/drawing/2014/main" id="{B809990A-B278-42DC-AD0C-BE014AFF5ECA}"/>
                  </a:ext>
                </a:extLst>
              </p:cNvPr>
              <p:cNvSpPr/>
              <p:nvPr/>
            </p:nvSpPr>
            <p:spPr>
              <a:xfrm>
                <a:off x="5466587" y="2850356"/>
                <a:ext cx="118281" cy="129540"/>
              </a:xfrm>
              <a:custGeom>
                <a:avLst/>
                <a:gdLst>
                  <a:gd name="connsiteX0" fmla="*/ 0 w 118281"/>
                  <a:gd name="connsiteY0" fmla="*/ 122587 h 129540"/>
                  <a:gd name="connsiteX1" fmla="*/ 107156 w 118281"/>
                  <a:gd name="connsiteY1" fmla="*/ 0 h 129540"/>
                  <a:gd name="connsiteX2" fmla="*/ 118015 w 118281"/>
                  <a:gd name="connsiteY2" fmla="*/ 20288 h 129540"/>
                  <a:gd name="connsiteX3" fmla="*/ 5715 w 118281"/>
                  <a:gd name="connsiteY3" fmla="*/ 129540 h 12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281" h="129540">
                    <a:moveTo>
                      <a:pt x="0" y="122587"/>
                    </a:moveTo>
                    <a:cubicBezTo>
                      <a:pt x="0" y="122587"/>
                      <a:pt x="14573" y="54483"/>
                      <a:pt x="107156" y="0"/>
                    </a:cubicBezTo>
                    <a:cubicBezTo>
                      <a:pt x="107156" y="0"/>
                      <a:pt x="120301" y="6191"/>
                      <a:pt x="118015" y="20288"/>
                    </a:cubicBezTo>
                    <a:cubicBezTo>
                      <a:pt x="118015" y="20288"/>
                      <a:pt x="38005" y="37052"/>
                      <a:pt x="5715" y="129540"/>
                    </a:cubicBezTo>
                  </a:path>
                </a:pathLst>
              </a:custGeom>
              <a:solidFill>
                <a:srgbClr val="68BB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397" name="Freeform: Shape 5569">
              <a:extLst>
                <a:ext uri="{FF2B5EF4-FFF2-40B4-BE49-F238E27FC236}">
                  <a16:creationId xmlns:a16="http://schemas.microsoft.com/office/drawing/2014/main" id="{2CBAE233-44E8-4C09-908F-0A139124F296}"/>
                </a:ext>
              </a:extLst>
            </p:cNvPr>
            <p:cNvSpPr/>
            <p:nvPr/>
          </p:nvSpPr>
          <p:spPr>
            <a:xfrm>
              <a:off x="5247703" y="3016758"/>
              <a:ext cx="372803" cy="289149"/>
            </a:xfrm>
            <a:custGeom>
              <a:avLst/>
              <a:gdLst>
                <a:gd name="connsiteX0" fmla="*/ 319278 w 372803"/>
                <a:gd name="connsiteY0" fmla="*/ 0 h 289149"/>
                <a:gd name="connsiteX1" fmla="*/ 288417 w 372803"/>
                <a:gd name="connsiteY1" fmla="*/ 108966 h 289149"/>
                <a:gd name="connsiteX2" fmla="*/ 109252 w 372803"/>
                <a:gd name="connsiteY2" fmla="*/ 245554 h 289149"/>
                <a:gd name="connsiteX3" fmla="*/ 0 w 372803"/>
                <a:gd name="connsiteY3" fmla="*/ 221551 h 289149"/>
                <a:gd name="connsiteX4" fmla="*/ 48863 w 372803"/>
                <a:gd name="connsiteY4" fmla="*/ 280892 h 289149"/>
                <a:gd name="connsiteX5" fmla="*/ 216694 w 372803"/>
                <a:gd name="connsiteY5" fmla="*/ 237744 h 289149"/>
                <a:gd name="connsiteX6" fmla="*/ 319278 w 372803"/>
                <a:gd name="connsiteY6" fmla="*/ 0 h 28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803" h="289149">
                  <a:moveTo>
                    <a:pt x="319278" y="0"/>
                  </a:moveTo>
                  <a:cubicBezTo>
                    <a:pt x="325755" y="24289"/>
                    <a:pt x="324707" y="59912"/>
                    <a:pt x="288417" y="108966"/>
                  </a:cubicBezTo>
                  <a:cubicBezTo>
                    <a:pt x="248698" y="162782"/>
                    <a:pt x="181165" y="213741"/>
                    <a:pt x="109252" y="245554"/>
                  </a:cubicBezTo>
                  <a:cubicBezTo>
                    <a:pt x="49530" y="272034"/>
                    <a:pt x="11240" y="234887"/>
                    <a:pt x="0" y="221551"/>
                  </a:cubicBezTo>
                  <a:cubicBezTo>
                    <a:pt x="8763" y="251460"/>
                    <a:pt x="20860" y="267748"/>
                    <a:pt x="48863" y="280892"/>
                  </a:cubicBezTo>
                  <a:cubicBezTo>
                    <a:pt x="93345" y="301847"/>
                    <a:pt x="108013" y="281273"/>
                    <a:pt x="216694" y="237744"/>
                  </a:cubicBezTo>
                  <a:cubicBezTo>
                    <a:pt x="308134" y="201359"/>
                    <a:pt x="451580" y="75438"/>
                    <a:pt x="319278" y="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8" name="Freeform: Shape 5570">
              <a:extLst>
                <a:ext uri="{FF2B5EF4-FFF2-40B4-BE49-F238E27FC236}">
                  <a16:creationId xmlns:a16="http://schemas.microsoft.com/office/drawing/2014/main" id="{B0A039AB-7FCC-4F3F-A82F-35428CDE485D}"/>
                </a:ext>
              </a:extLst>
            </p:cNvPr>
            <p:cNvSpPr/>
            <p:nvPr/>
          </p:nvSpPr>
          <p:spPr>
            <a:xfrm>
              <a:off x="5257042" y="2932645"/>
              <a:ext cx="108801" cy="157597"/>
            </a:xfrm>
            <a:custGeom>
              <a:avLst/>
              <a:gdLst>
                <a:gd name="connsiteX0" fmla="*/ 81148 w 108801"/>
                <a:gd name="connsiteY0" fmla="*/ 3150 h 157597"/>
                <a:gd name="connsiteX1" fmla="*/ 18855 w 108801"/>
                <a:gd name="connsiteY1" fmla="*/ 32868 h 157597"/>
                <a:gd name="connsiteX2" fmla="*/ 7520 w 108801"/>
                <a:gd name="connsiteY2" fmla="*/ 145739 h 157597"/>
                <a:gd name="connsiteX3" fmla="*/ 87720 w 108801"/>
                <a:gd name="connsiteY3" fmla="*/ 108496 h 157597"/>
                <a:gd name="connsiteX4" fmla="*/ 81148 w 108801"/>
                <a:gd name="connsiteY4" fmla="*/ 3150 h 15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01" h="157597">
                  <a:moveTo>
                    <a:pt x="81148" y="3150"/>
                  </a:moveTo>
                  <a:cubicBezTo>
                    <a:pt x="81148" y="3150"/>
                    <a:pt x="46953" y="-14281"/>
                    <a:pt x="18855" y="32868"/>
                  </a:cubicBezTo>
                  <a:cubicBezTo>
                    <a:pt x="-9244" y="80016"/>
                    <a:pt x="471" y="123165"/>
                    <a:pt x="7520" y="145739"/>
                  </a:cubicBezTo>
                  <a:cubicBezTo>
                    <a:pt x="14664" y="168313"/>
                    <a:pt x="57621" y="160122"/>
                    <a:pt x="87720" y="108496"/>
                  </a:cubicBezTo>
                  <a:cubicBezTo>
                    <a:pt x="117915" y="56776"/>
                    <a:pt x="115629" y="17532"/>
                    <a:pt x="81148" y="3150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9" name="Freeform: Shape 5571">
              <a:extLst>
                <a:ext uri="{FF2B5EF4-FFF2-40B4-BE49-F238E27FC236}">
                  <a16:creationId xmlns:a16="http://schemas.microsoft.com/office/drawing/2014/main" id="{02D338FA-4F5B-4EFB-8B8D-4F63375C97D5}"/>
                </a:ext>
              </a:extLst>
            </p:cNvPr>
            <p:cNvSpPr/>
            <p:nvPr/>
          </p:nvSpPr>
          <p:spPr>
            <a:xfrm>
              <a:off x="5254044" y="3110376"/>
              <a:ext cx="31266" cy="40383"/>
            </a:xfrm>
            <a:custGeom>
              <a:avLst/>
              <a:gdLst>
                <a:gd name="connsiteX0" fmla="*/ 15566 w 31266"/>
                <a:gd name="connsiteY0" fmla="*/ 584 h 40383"/>
                <a:gd name="connsiteX1" fmla="*/ 516 w 31266"/>
                <a:gd name="connsiteY1" fmla="*/ 16300 h 40383"/>
                <a:gd name="connsiteX2" fmla="*/ 11089 w 31266"/>
                <a:gd name="connsiteY2" fmla="*/ 39732 h 40383"/>
                <a:gd name="connsiteX3" fmla="*/ 30615 w 31266"/>
                <a:gd name="connsiteY3" fmla="*/ 19729 h 40383"/>
                <a:gd name="connsiteX4" fmla="*/ 15566 w 31266"/>
                <a:gd name="connsiteY4" fmla="*/ 584 h 4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66" h="40383">
                  <a:moveTo>
                    <a:pt x="15566" y="584"/>
                  </a:moveTo>
                  <a:cubicBezTo>
                    <a:pt x="15566" y="584"/>
                    <a:pt x="3088" y="2775"/>
                    <a:pt x="516" y="16300"/>
                  </a:cubicBezTo>
                  <a:cubicBezTo>
                    <a:pt x="-2151" y="29826"/>
                    <a:pt x="6136" y="36588"/>
                    <a:pt x="11089" y="39732"/>
                  </a:cubicBezTo>
                  <a:cubicBezTo>
                    <a:pt x="16042" y="42875"/>
                    <a:pt x="27948" y="34398"/>
                    <a:pt x="30615" y="19729"/>
                  </a:cubicBezTo>
                  <a:cubicBezTo>
                    <a:pt x="33282" y="4966"/>
                    <a:pt x="27663" y="-2178"/>
                    <a:pt x="15566" y="584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2" name="Graphic 6633">
            <a:extLst>
              <a:ext uri="{FF2B5EF4-FFF2-40B4-BE49-F238E27FC236}">
                <a16:creationId xmlns:a16="http://schemas.microsoft.com/office/drawing/2014/main" id="{10007C60-8DF1-46F5-8D7F-0A710FCC61C9}"/>
              </a:ext>
            </a:extLst>
          </p:cNvPr>
          <p:cNvGrpSpPr/>
          <p:nvPr/>
        </p:nvGrpSpPr>
        <p:grpSpPr>
          <a:xfrm>
            <a:off x="-396551" y="5517232"/>
            <a:ext cx="1728192" cy="1832898"/>
            <a:chOff x="2147669" y="6458882"/>
            <a:chExt cx="1005354" cy="965860"/>
          </a:xfrm>
        </p:grpSpPr>
        <p:grpSp>
          <p:nvGrpSpPr>
            <p:cNvPr id="44" name="Graphic 6633">
              <a:extLst>
                <a:ext uri="{FF2B5EF4-FFF2-40B4-BE49-F238E27FC236}">
                  <a16:creationId xmlns:a16="http://schemas.microsoft.com/office/drawing/2014/main" id="{10007C60-8DF1-46F5-8D7F-0A710FCC61C9}"/>
                </a:ext>
              </a:extLst>
            </p:cNvPr>
            <p:cNvGrpSpPr/>
            <p:nvPr/>
          </p:nvGrpSpPr>
          <p:grpSpPr>
            <a:xfrm>
              <a:off x="2147669" y="6458882"/>
              <a:ext cx="1005354" cy="856761"/>
              <a:chOff x="2147669" y="6458882"/>
              <a:chExt cx="1005354" cy="856761"/>
            </a:xfrm>
          </p:grpSpPr>
          <p:sp>
            <p:nvSpPr>
              <p:cNvPr id="421" name="Freeform: Shape 6636">
                <a:extLst>
                  <a:ext uri="{FF2B5EF4-FFF2-40B4-BE49-F238E27FC236}">
                    <a16:creationId xmlns:a16="http://schemas.microsoft.com/office/drawing/2014/main" id="{69BD64F9-D125-49AD-8C7E-9AB48545BE38}"/>
                  </a:ext>
                </a:extLst>
              </p:cNvPr>
              <p:cNvSpPr/>
              <p:nvPr/>
            </p:nvSpPr>
            <p:spPr>
              <a:xfrm>
                <a:off x="2147669" y="6708570"/>
                <a:ext cx="357925" cy="574066"/>
              </a:xfrm>
              <a:custGeom>
                <a:avLst/>
                <a:gdLst>
                  <a:gd name="connsiteX0" fmla="*/ 357925 w 357925"/>
                  <a:gd name="connsiteY0" fmla="*/ 566810 h 574066"/>
                  <a:gd name="connsiteX1" fmla="*/ 270771 w 357925"/>
                  <a:gd name="connsiteY1" fmla="*/ 458034 h 574066"/>
                  <a:gd name="connsiteX2" fmla="*/ 140469 w 357925"/>
                  <a:gd name="connsiteY2" fmla="*/ 236959 h 574066"/>
                  <a:gd name="connsiteX3" fmla="*/ 188475 w 357925"/>
                  <a:gd name="connsiteY3" fmla="*/ 62652 h 574066"/>
                  <a:gd name="connsiteX4" fmla="*/ 65793 w 357925"/>
                  <a:gd name="connsiteY4" fmla="*/ 26742 h 574066"/>
                  <a:gd name="connsiteX5" fmla="*/ 12263 w 357925"/>
                  <a:gd name="connsiteY5" fmla="*/ 168379 h 574066"/>
                  <a:gd name="connsiteX6" fmla="*/ 33504 w 357925"/>
                  <a:gd name="connsiteY6" fmla="*/ 296014 h 574066"/>
                  <a:gd name="connsiteX7" fmla="*/ 357925 w 357925"/>
                  <a:gd name="connsiteY7" fmla="*/ 566810 h 574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7925" h="574066">
                    <a:moveTo>
                      <a:pt x="357925" y="566810"/>
                    </a:moveTo>
                    <a:cubicBezTo>
                      <a:pt x="357925" y="566810"/>
                      <a:pt x="346305" y="538902"/>
                      <a:pt x="270771" y="458034"/>
                    </a:cubicBezTo>
                    <a:cubicBezTo>
                      <a:pt x="195238" y="377072"/>
                      <a:pt x="111990" y="308111"/>
                      <a:pt x="140469" y="236959"/>
                    </a:cubicBezTo>
                    <a:cubicBezTo>
                      <a:pt x="168949" y="165712"/>
                      <a:pt x="233814" y="116658"/>
                      <a:pt x="188475" y="62652"/>
                    </a:cubicBezTo>
                    <a:cubicBezTo>
                      <a:pt x="143136" y="8645"/>
                      <a:pt x="136659" y="-27264"/>
                      <a:pt x="65793" y="26742"/>
                    </a:cubicBezTo>
                    <a:cubicBezTo>
                      <a:pt x="-5168" y="80654"/>
                      <a:pt x="-11073" y="112658"/>
                      <a:pt x="12263" y="168379"/>
                    </a:cubicBezTo>
                    <a:cubicBezTo>
                      <a:pt x="35599" y="224100"/>
                      <a:pt x="-8406" y="227625"/>
                      <a:pt x="33504" y="296014"/>
                    </a:cubicBezTo>
                    <a:cubicBezTo>
                      <a:pt x="75414" y="364213"/>
                      <a:pt x="260580" y="620150"/>
                      <a:pt x="357925" y="566810"/>
                    </a:cubicBezTo>
                    <a:close/>
                  </a:path>
                </a:pathLst>
              </a:custGeom>
              <a:solidFill>
                <a:srgbClr val="80A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2" name="Freeform: Shape 6637">
                <a:extLst>
                  <a:ext uri="{FF2B5EF4-FFF2-40B4-BE49-F238E27FC236}">
                    <a16:creationId xmlns:a16="http://schemas.microsoft.com/office/drawing/2014/main" id="{4B0BB8C7-7E2B-40FA-9A02-55A815DB048E}"/>
                  </a:ext>
                </a:extLst>
              </p:cNvPr>
              <p:cNvSpPr/>
              <p:nvPr/>
            </p:nvSpPr>
            <p:spPr>
              <a:xfrm>
                <a:off x="2269177" y="6458882"/>
                <a:ext cx="754403" cy="347581"/>
              </a:xfrm>
              <a:custGeom>
                <a:avLst/>
                <a:gdLst>
                  <a:gd name="connsiteX0" fmla="*/ 55156 w 754403"/>
                  <a:gd name="connsiteY0" fmla="*/ 347582 h 347581"/>
                  <a:gd name="connsiteX1" fmla="*/ 15818 w 754403"/>
                  <a:gd name="connsiteY1" fmla="*/ 156225 h 347581"/>
                  <a:gd name="connsiteX2" fmla="*/ 302711 w 754403"/>
                  <a:gd name="connsiteY2" fmla="*/ 4301 h 347581"/>
                  <a:gd name="connsiteX3" fmla="*/ 411962 w 754403"/>
                  <a:gd name="connsiteY3" fmla="*/ 6015 h 347581"/>
                  <a:gd name="connsiteX4" fmla="*/ 534644 w 754403"/>
                  <a:gd name="connsiteY4" fmla="*/ 41925 h 347581"/>
                  <a:gd name="connsiteX5" fmla="*/ 709619 w 754403"/>
                  <a:gd name="connsiteY5" fmla="*/ 116696 h 347581"/>
                  <a:gd name="connsiteX6" fmla="*/ 744861 w 754403"/>
                  <a:gd name="connsiteY6" fmla="*/ 227472 h 347581"/>
                  <a:gd name="connsiteX7" fmla="*/ 55156 w 754403"/>
                  <a:gd name="connsiteY7" fmla="*/ 347582 h 34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54403" h="347581">
                    <a:moveTo>
                      <a:pt x="55156" y="347582"/>
                    </a:moveTo>
                    <a:cubicBezTo>
                      <a:pt x="55156" y="347582"/>
                      <a:pt x="-35713" y="212422"/>
                      <a:pt x="15818" y="156225"/>
                    </a:cubicBezTo>
                    <a:cubicBezTo>
                      <a:pt x="67348" y="100027"/>
                      <a:pt x="91922" y="-24655"/>
                      <a:pt x="302711" y="4301"/>
                    </a:cubicBezTo>
                    <a:cubicBezTo>
                      <a:pt x="302711" y="4301"/>
                      <a:pt x="361956" y="27828"/>
                      <a:pt x="411962" y="6015"/>
                    </a:cubicBezTo>
                    <a:cubicBezTo>
                      <a:pt x="461969" y="-15892"/>
                      <a:pt x="477494" y="51926"/>
                      <a:pt x="534644" y="41925"/>
                    </a:cubicBezTo>
                    <a:cubicBezTo>
                      <a:pt x="591794" y="32019"/>
                      <a:pt x="652850" y="61927"/>
                      <a:pt x="709619" y="116696"/>
                    </a:cubicBezTo>
                    <a:cubicBezTo>
                      <a:pt x="766388" y="171465"/>
                      <a:pt x="757815" y="193848"/>
                      <a:pt x="744861" y="227472"/>
                    </a:cubicBezTo>
                    <a:cubicBezTo>
                      <a:pt x="731907" y="261095"/>
                      <a:pt x="55156" y="347582"/>
                      <a:pt x="55156" y="347582"/>
                    </a:cubicBezTo>
                    <a:close/>
                  </a:path>
                </a:pathLst>
              </a:custGeom>
              <a:solidFill>
                <a:srgbClr val="99BD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3" name="Freeform: Shape 6638">
                <a:extLst>
                  <a:ext uri="{FF2B5EF4-FFF2-40B4-BE49-F238E27FC236}">
                    <a16:creationId xmlns:a16="http://schemas.microsoft.com/office/drawing/2014/main" id="{EABF2ECC-4D84-4665-B971-FED14671900E}"/>
                  </a:ext>
                </a:extLst>
              </p:cNvPr>
              <p:cNvSpPr/>
              <p:nvPr/>
            </p:nvSpPr>
            <p:spPr>
              <a:xfrm>
                <a:off x="2213272" y="6540329"/>
                <a:ext cx="439395" cy="413126"/>
              </a:xfrm>
              <a:custGeom>
                <a:avLst/>
                <a:gdLst>
                  <a:gd name="connsiteX0" fmla="*/ 268033 w 439395"/>
                  <a:gd name="connsiteY0" fmla="*/ 353289 h 413126"/>
                  <a:gd name="connsiteX1" fmla="*/ 420242 w 439395"/>
                  <a:gd name="connsiteY1" fmla="*/ 86494 h 413126"/>
                  <a:gd name="connsiteX2" fmla="*/ 419671 w 439395"/>
                  <a:gd name="connsiteY2" fmla="*/ 85351 h 413126"/>
                  <a:gd name="connsiteX3" fmla="*/ 354234 w 439395"/>
                  <a:gd name="connsiteY3" fmla="*/ 53061 h 413126"/>
                  <a:gd name="connsiteX4" fmla="*/ 198881 w 439395"/>
                  <a:gd name="connsiteY4" fmla="*/ 32773 h 413126"/>
                  <a:gd name="connsiteX5" fmla="*/ 129730 w 439395"/>
                  <a:gd name="connsiteY5" fmla="*/ 122022 h 413126"/>
                  <a:gd name="connsiteX6" fmla="*/ 2762 w 439395"/>
                  <a:gd name="connsiteY6" fmla="*/ 281280 h 413126"/>
                  <a:gd name="connsiteX7" fmla="*/ 49625 w 439395"/>
                  <a:gd name="connsiteY7" fmla="*/ 406248 h 413126"/>
                  <a:gd name="connsiteX8" fmla="*/ 268033 w 439395"/>
                  <a:gd name="connsiteY8" fmla="*/ 353289 h 413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9395" h="413126">
                    <a:moveTo>
                      <a:pt x="268033" y="353289"/>
                    </a:moveTo>
                    <a:cubicBezTo>
                      <a:pt x="402716" y="330715"/>
                      <a:pt x="476821" y="199555"/>
                      <a:pt x="420242" y="86494"/>
                    </a:cubicBezTo>
                    <a:cubicBezTo>
                      <a:pt x="420052" y="86113"/>
                      <a:pt x="419861" y="85732"/>
                      <a:pt x="419671" y="85351"/>
                    </a:cubicBezTo>
                    <a:cubicBezTo>
                      <a:pt x="401764" y="48775"/>
                      <a:pt x="376713" y="105544"/>
                      <a:pt x="354234" y="53061"/>
                    </a:cubicBezTo>
                    <a:cubicBezTo>
                      <a:pt x="331850" y="483"/>
                      <a:pt x="257270" y="-24568"/>
                      <a:pt x="198881" y="32773"/>
                    </a:cubicBezTo>
                    <a:cubicBezTo>
                      <a:pt x="174307" y="56966"/>
                      <a:pt x="156876" y="94590"/>
                      <a:pt x="129730" y="122022"/>
                    </a:cubicBezTo>
                    <a:cubicBezTo>
                      <a:pt x="68865" y="183649"/>
                      <a:pt x="24193" y="183172"/>
                      <a:pt x="2762" y="281280"/>
                    </a:cubicBezTo>
                    <a:cubicBezTo>
                      <a:pt x="-8192" y="331762"/>
                      <a:pt x="14668" y="441586"/>
                      <a:pt x="49625" y="406248"/>
                    </a:cubicBezTo>
                    <a:cubicBezTo>
                      <a:pt x="64674" y="391008"/>
                      <a:pt x="162115" y="371101"/>
                      <a:pt x="268033" y="353289"/>
                    </a:cubicBezTo>
                    <a:close/>
                  </a:path>
                </a:pathLst>
              </a:custGeom>
              <a:solidFill>
                <a:srgbClr val="7997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4" name="Freeform: Shape 6639">
                <a:extLst>
                  <a:ext uri="{FF2B5EF4-FFF2-40B4-BE49-F238E27FC236}">
                    <a16:creationId xmlns:a16="http://schemas.microsoft.com/office/drawing/2014/main" id="{2F34BB7F-D04B-4462-9541-859042ABC005}"/>
                  </a:ext>
                </a:extLst>
              </p:cNvPr>
              <p:cNvSpPr/>
              <p:nvPr/>
            </p:nvSpPr>
            <p:spPr>
              <a:xfrm>
                <a:off x="2282559" y="6629182"/>
                <a:ext cx="700714" cy="480593"/>
              </a:xfrm>
              <a:custGeom>
                <a:avLst/>
                <a:gdLst>
                  <a:gd name="connsiteX0" fmla="*/ 69397 w 700714"/>
                  <a:gd name="connsiteY0" fmla="*/ 446173 h 480593"/>
                  <a:gd name="connsiteX1" fmla="*/ 15295 w 700714"/>
                  <a:gd name="connsiteY1" fmla="*/ 282057 h 480593"/>
                  <a:gd name="connsiteX2" fmla="*/ 245990 w 700714"/>
                  <a:gd name="connsiteY2" fmla="*/ 37931 h 480593"/>
                  <a:gd name="connsiteX3" fmla="*/ 598511 w 700714"/>
                  <a:gd name="connsiteY3" fmla="*/ 64411 h 480593"/>
                  <a:gd name="connsiteX4" fmla="*/ 683379 w 700714"/>
                  <a:gd name="connsiteY4" fmla="*/ 217954 h 480593"/>
                  <a:gd name="connsiteX5" fmla="*/ 69397 w 700714"/>
                  <a:gd name="connsiteY5" fmla="*/ 446173 h 480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0714" h="480593">
                    <a:moveTo>
                      <a:pt x="69397" y="446173"/>
                    </a:moveTo>
                    <a:cubicBezTo>
                      <a:pt x="69397" y="446173"/>
                      <a:pt x="-39188" y="420550"/>
                      <a:pt x="15295" y="282057"/>
                    </a:cubicBezTo>
                    <a:cubicBezTo>
                      <a:pt x="69683" y="143563"/>
                      <a:pt x="53395" y="86223"/>
                      <a:pt x="245990" y="37931"/>
                    </a:cubicBezTo>
                    <a:cubicBezTo>
                      <a:pt x="438491" y="-10456"/>
                      <a:pt x="581080" y="-23315"/>
                      <a:pt x="598511" y="64411"/>
                    </a:cubicBezTo>
                    <a:cubicBezTo>
                      <a:pt x="615942" y="152136"/>
                      <a:pt x="747101" y="138515"/>
                      <a:pt x="683379" y="217954"/>
                    </a:cubicBezTo>
                    <a:cubicBezTo>
                      <a:pt x="619656" y="297392"/>
                      <a:pt x="294187" y="577237"/>
                      <a:pt x="69397" y="446173"/>
                    </a:cubicBezTo>
                    <a:close/>
                  </a:path>
                </a:pathLst>
              </a:custGeom>
              <a:solidFill>
                <a:srgbClr val="80A9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5" name="Freeform: Shape 6640">
                <a:extLst>
                  <a:ext uri="{FF2B5EF4-FFF2-40B4-BE49-F238E27FC236}">
                    <a16:creationId xmlns:a16="http://schemas.microsoft.com/office/drawing/2014/main" id="{0937A594-6D34-4B23-B111-0A13277BA8CA}"/>
                  </a:ext>
                </a:extLst>
              </p:cNvPr>
              <p:cNvSpPr/>
              <p:nvPr/>
            </p:nvSpPr>
            <p:spPr>
              <a:xfrm>
                <a:off x="2527722" y="6577549"/>
                <a:ext cx="625301" cy="733411"/>
              </a:xfrm>
              <a:custGeom>
                <a:avLst/>
                <a:gdLst>
                  <a:gd name="connsiteX0" fmla="*/ 399829 w 625301"/>
                  <a:gd name="connsiteY0" fmla="*/ 283589 h 733411"/>
                  <a:gd name="connsiteX1" fmla="*/ 360015 w 625301"/>
                  <a:gd name="connsiteY1" fmla="*/ 37939 h 733411"/>
                  <a:gd name="connsiteX2" fmla="*/ 592330 w 625301"/>
                  <a:gd name="connsiteY2" fmla="*/ 10888 h 733411"/>
                  <a:gd name="connsiteX3" fmla="*/ 567660 w 625301"/>
                  <a:gd name="connsiteY3" fmla="*/ 122045 h 733411"/>
                  <a:gd name="connsiteX4" fmla="*/ 566136 w 625301"/>
                  <a:gd name="connsiteY4" fmla="*/ 261776 h 733411"/>
                  <a:gd name="connsiteX5" fmla="*/ 494318 w 625301"/>
                  <a:gd name="connsiteY5" fmla="*/ 536858 h 733411"/>
                  <a:gd name="connsiteX6" fmla="*/ 326011 w 625301"/>
                  <a:gd name="connsiteY6" fmla="*/ 644110 h 733411"/>
                  <a:gd name="connsiteX7" fmla="*/ 65 w 625301"/>
                  <a:gd name="connsiteY7" fmla="*/ 645348 h 733411"/>
                  <a:gd name="connsiteX8" fmla="*/ 399829 w 625301"/>
                  <a:gd name="connsiteY8" fmla="*/ 283589 h 7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5301" h="733411">
                    <a:moveTo>
                      <a:pt x="399829" y="283589"/>
                    </a:moveTo>
                    <a:cubicBezTo>
                      <a:pt x="399829" y="283589"/>
                      <a:pt x="280481" y="114329"/>
                      <a:pt x="360015" y="37939"/>
                    </a:cubicBezTo>
                    <a:cubicBezTo>
                      <a:pt x="439549" y="-38452"/>
                      <a:pt x="538133" y="57560"/>
                      <a:pt x="592330" y="10888"/>
                    </a:cubicBezTo>
                    <a:cubicBezTo>
                      <a:pt x="646622" y="-35785"/>
                      <a:pt x="630716" y="80135"/>
                      <a:pt x="567660" y="122045"/>
                    </a:cubicBezTo>
                    <a:cubicBezTo>
                      <a:pt x="504604" y="163955"/>
                      <a:pt x="576709" y="153953"/>
                      <a:pt x="566136" y="261776"/>
                    </a:cubicBezTo>
                    <a:cubicBezTo>
                      <a:pt x="555563" y="369599"/>
                      <a:pt x="590806" y="493901"/>
                      <a:pt x="494318" y="536858"/>
                    </a:cubicBezTo>
                    <a:cubicBezTo>
                      <a:pt x="397734" y="579816"/>
                      <a:pt x="389066" y="588579"/>
                      <a:pt x="326011" y="644110"/>
                    </a:cubicBezTo>
                    <a:cubicBezTo>
                      <a:pt x="263050" y="699641"/>
                      <a:pt x="-4792" y="813083"/>
                      <a:pt x="65" y="645348"/>
                    </a:cubicBezTo>
                    <a:cubicBezTo>
                      <a:pt x="4923" y="477708"/>
                      <a:pt x="399829" y="283589"/>
                      <a:pt x="399829" y="283589"/>
                    </a:cubicBezTo>
                    <a:close/>
                  </a:path>
                </a:pathLst>
              </a:custGeom>
              <a:solidFill>
                <a:srgbClr val="7997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6" name="Freeform: Shape 6641">
                <a:extLst>
                  <a:ext uri="{FF2B5EF4-FFF2-40B4-BE49-F238E27FC236}">
                    <a16:creationId xmlns:a16="http://schemas.microsoft.com/office/drawing/2014/main" id="{FBB6FCCE-786E-4C11-9CA9-CCAB14C1D861}"/>
                  </a:ext>
                </a:extLst>
              </p:cNvPr>
              <p:cNvSpPr/>
              <p:nvPr/>
            </p:nvSpPr>
            <p:spPr>
              <a:xfrm>
                <a:off x="2227621" y="6707842"/>
                <a:ext cx="839664" cy="607800"/>
              </a:xfrm>
              <a:custGeom>
                <a:avLst/>
                <a:gdLst>
                  <a:gd name="connsiteX0" fmla="*/ 417609 w 839664"/>
                  <a:gd name="connsiteY0" fmla="*/ 607352 h 607800"/>
                  <a:gd name="connsiteX1" fmla="*/ 136622 w 839664"/>
                  <a:gd name="connsiteY1" fmla="*/ 505815 h 607800"/>
                  <a:gd name="connsiteX2" fmla="*/ 101379 w 839664"/>
                  <a:gd name="connsiteY2" fmla="*/ 199110 h 607800"/>
                  <a:gd name="connsiteX3" fmla="*/ 374842 w 839664"/>
                  <a:gd name="connsiteY3" fmla="*/ 104241 h 607800"/>
                  <a:gd name="connsiteX4" fmla="*/ 627350 w 839664"/>
                  <a:gd name="connsiteY4" fmla="*/ 14230 h 607800"/>
                  <a:gd name="connsiteX5" fmla="*/ 767748 w 839664"/>
                  <a:gd name="connsiteY5" fmla="*/ 51473 h 607800"/>
                  <a:gd name="connsiteX6" fmla="*/ 813373 w 839664"/>
                  <a:gd name="connsiteY6" fmla="*/ 173012 h 607800"/>
                  <a:gd name="connsiteX7" fmla="*/ 417609 w 839664"/>
                  <a:gd name="connsiteY7" fmla="*/ 607352 h 60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9664" h="607800">
                    <a:moveTo>
                      <a:pt x="417609" y="607352"/>
                    </a:moveTo>
                    <a:cubicBezTo>
                      <a:pt x="417609" y="607352"/>
                      <a:pt x="228443" y="620401"/>
                      <a:pt x="136622" y="505815"/>
                    </a:cubicBezTo>
                    <a:cubicBezTo>
                      <a:pt x="44705" y="391230"/>
                      <a:pt x="-99503" y="222732"/>
                      <a:pt x="101379" y="199110"/>
                    </a:cubicBezTo>
                    <a:cubicBezTo>
                      <a:pt x="302357" y="175488"/>
                      <a:pt x="243111" y="84429"/>
                      <a:pt x="374842" y="104241"/>
                    </a:cubicBezTo>
                    <a:cubicBezTo>
                      <a:pt x="506573" y="124053"/>
                      <a:pt x="501715" y="-49778"/>
                      <a:pt x="627350" y="14230"/>
                    </a:cubicBezTo>
                    <a:cubicBezTo>
                      <a:pt x="753080" y="78238"/>
                      <a:pt x="734125" y="-14535"/>
                      <a:pt x="767748" y="51473"/>
                    </a:cubicBezTo>
                    <a:cubicBezTo>
                      <a:pt x="801371" y="117481"/>
                      <a:pt x="880715" y="44520"/>
                      <a:pt x="813373" y="173012"/>
                    </a:cubicBezTo>
                    <a:cubicBezTo>
                      <a:pt x="745936" y="301314"/>
                      <a:pt x="825470" y="554964"/>
                      <a:pt x="417609" y="607352"/>
                    </a:cubicBezTo>
                    <a:close/>
                  </a:path>
                </a:pathLst>
              </a:custGeom>
              <a:solidFill>
                <a:srgbClr val="99BD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48" name="Graphic 6633">
              <a:extLst>
                <a:ext uri="{FF2B5EF4-FFF2-40B4-BE49-F238E27FC236}">
                  <a16:creationId xmlns:a16="http://schemas.microsoft.com/office/drawing/2014/main" id="{10007C60-8DF1-46F5-8D7F-0A710FCC61C9}"/>
                </a:ext>
              </a:extLst>
            </p:cNvPr>
            <p:cNvGrpSpPr/>
            <p:nvPr/>
          </p:nvGrpSpPr>
          <p:grpSpPr>
            <a:xfrm>
              <a:off x="2179031" y="6462814"/>
              <a:ext cx="964798" cy="961928"/>
              <a:chOff x="2179031" y="6462814"/>
              <a:chExt cx="964798" cy="961928"/>
            </a:xfrm>
            <a:solidFill>
              <a:srgbClr val="E8E8E8"/>
            </a:solidFill>
          </p:grpSpPr>
          <p:sp>
            <p:nvSpPr>
              <p:cNvPr id="405" name="Freeform: Shape 6643">
                <a:extLst>
                  <a:ext uri="{FF2B5EF4-FFF2-40B4-BE49-F238E27FC236}">
                    <a16:creationId xmlns:a16="http://schemas.microsoft.com/office/drawing/2014/main" id="{FA62DC5E-0F06-41AD-A62E-EF7692CF888B}"/>
                  </a:ext>
                </a:extLst>
              </p:cNvPr>
              <p:cNvSpPr/>
              <p:nvPr/>
            </p:nvSpPr>
            <p:spPr>
              <a:xfrm>
                <a:off x="2283100" y="6765821"/>
                <a:ext cx="728039" cy="617235"/>
              </a:xfrm>
              <a:custGeom>
                <a:avLst/>
                <a:gdLst>
                  <a:gd name="connsiteX0" fmla="*/ 375561 w 728039"/>
                  <a:gd name="connsiteY0" fmla="*/ 602618 h 617235"/>
                  <a:gd name="connsiteX1" fmla="*/ 208016 w 728039"/>
                  <a:gd name="connsiteY1" fmla="*/ 529371 h 617235"/>
                  <a:gd name="connsiteX2" fmla="*/ 78667 w 728039"/>
                  <a:gd name="connsiteY2" fmla="*/ 406403 h 617235"/>
                  <a:gd name="connsiteX3" fmla="*/ 34280 w 728039"/>
                  <a:gd name="connsiteY3" fmla="*/ 331822 h 617235"/>
                  <a:gd name="connsiteX4" fmla="*/ 6086 w 728039"/>
                  <a:gd name="connsiteY4" fmla="*/ 249526 h 617235"/>
                  <a:gd name="connsiteX5" fmla="*/ 7610 w 728039"/>
                  <a:gd name="connsiteY5" fmla="*/ 208950 h 617235"/>
                  <a:gd name="connsiteX6" fmla="*/ 39900 w 728039"/>
                  <a:gd name="connsiteY6" fmla="*/ 180946 h 617235"/>
                  <a:gd name="connsiteX7" fmla="*/ 91716 w 728039"/>
                  <a:gd name="connsiteY7" fmla="*/ 179613 h 617235"/>
                  <a:gd name="connsiteX8" fmla="*/ 142294 w 728039"/>
                  <a:gd name="connsiteY8" fmla="*/ 171707 h 617235"/>
                  <a:gd name="connsiteX9" fmla="*/ 234210 w 728039"/>
                  <a:gd name="connsiteY9" fmla="*/ 127225 h 617235"/>
                  <a:gd name="connsiteX10" fmla="*/ 325078 w 728039"/>
                  <a:gd name="connsiteY10" fmla="*/ 79219 h 617235"/>
                  <a:gd name="connsiteX11" fmla="*/ 383467 w 728039"/>
                  <a:gd name="connsiteY11" fmla="*/ 79981 h 617235"/>
                  <a:gd name="connsiteX12" fmla="*/ 432425 w 728039"/>
                  <a:gd name="connsiteY12" fmla="*/ 70075 h 617235"/>
                  <a:gd name="connsiteX13" fmla="*/ 522151 w 728039"/>
                  <a:gd name="connsiteY13" fmla="*/ 12449 h 617235"/>
                  <a:gd name="connsiteX14" fmla="*/ 575967 w 728039"/>
                  <a:gd name="connsiteY14" fmla="*/ 6353 h 617235"/>
                  <a:gd name="connsiteX15" fmla="*/ 619211 w 728039"/>
                  <a:gd name="connsiteY15" fmla="*/ 27118 h 617235"/>
                  <a:gd name="connsiteX16" fmla="*/ 663978 w 728039"/>
                  <a:gd name="connsiteY16" fmla="*/ 35023 h 617235"/>
                  <a:gd name="connsiteX17" fmla="*/ 713413 w 728039"/>
                  <a:gd name="connsiteY17" fmla="*/ 47120 h 617235"/>
                  <a:gd name="connsiteX18" fmla="*/ 713603 w 728039"/>
                  <a:gd name="connsiteY18" fmla="*/ 134083 h 617235"/>
                  <a:gd name="connsiteX19" fmla="*/ 673503 w 728039"/>
                  <a:gd name="connsiteY19" fmla="*/ 226285 h 617235"/>
                  <a:gd name="connsiteX20" fmla="*/ 657311 w 728039"/>
                  <a:gd name="connsiteY20" fmla="*/ 272767 h 617235"/>
                  <a:gd name="connsiteX21" fmla="*/ 650834 w 728039"/>
                  <a:gd name="connsiteY21" fmla="*/ 326298 h 617235"/>
                  <a:gd name="connsiteX22" fmla="*/ 643594 w 728039"/>
                  <a:gd name="connsiteY22" fmla="*/ 383162 h 617235"/>
                  <a:gd name="connsiteX23" fmla="*/ 625497 w 728039"/>
                  <a:gd name="connsiteY23" fmla="*/ 429644 h 617235"/>
                  <a:gd name="connsiteX24" fmla="*/ 477193 w 728039"/>
                  <a:gd name="connsiteY24" fmla="*/ 582425 h 617235"/>
                  <a:gd name="connsiteX25" fmla="*/ 432711 w 728039"/>
                  <a:gd name="connsiteY25" fmla="*/ 613477 h 617235"/>
                  <a:gd name="connsiteX26" fmla="*/ 435759 w 728039"/>
                  <a:gd name="connsiteY26" fmla="*/ 617001 h 617235"/>
                  <a:gd name="connsiteX27" fmla="*/ 604732 w 728039"/>
                  <a:gd name="connsiteY27" fmla="*/ 471649 h 617235"/>
                  <a:gd name="connsiteX28" fmla="*/ 649119 w 728039"/>
                  <a:gd name="connsiteY28" fmla="*/ 379924 h 617235"/>
                  <a:gd name="connsiteX29" fmla="*/ 663692 w 728039"/>
                  <a:gd name="connsiteY29" fmla="*/ 266767 h 617235"/>
                  <a:gd name="connsiteX30" fmla="*/ 704174 w 728039"/>
                  <a:gd name="connsiteY30" fmla="*/ 170659 h 617235"/>
                  <a:gd name="connsiteX31" fmla="*/ 727700 w 728039"/>
                  <a:gd name="connsiteY31" fmla="*/ 77314 h 617235"/>
                  <a:gd name="connsiteX32" fmla="*/ 714365 w 728039"/>
                  <a:gd name="connsiteY32" fmla="*/ 43501 h 617235"/>
                  <a:gd name="connsiteX33" fmla="*/ 676551 w 728039"/>
                  <a:gd name="connsiteY33" fmla="*/ 30451 h 617235"/>
                  <a:gd name="connsiteX34" fmla="*/ 646452 w 728039"/>
                  <a:gd name="connsiteY34" fmla="*/ 31594 h 617235"/>
                  <a:gd name="connsiteX35" fmla="*/ 620068 w 728039"/>
                  <a:gd name="connsiteY35" fmla="*/ 24070 h 617235"/>
                  <a:gd name="connsiteX36" fmla="*/ 577491 w 728039"/>
                  <a:gd name="connsiteY36" fmla="*/ 3305 h 617235"/>
                  <a:gd name="connsiteX37" fmla="*/ 483670 w 728039"/>
                  <a:gd name="connsiteY37" fmla="*/ 31594 h 617235"/>
                  <a:gd name="connsiteX38" fmla="*/ 436902 w 728039"/>
                  <a:gd name="connsiteY38" fmla="*/ 63217 h 617235"/>
                  <a:gd name="connsiteX39" fmla="*/ 379942 w 728039"/>
                  <a:gd name="connsiteY39" fmla="*/ 76171 h 617235"/>
                  <a:gd name="connsiteX40" fmla="*/ 322697 w 728039"/>
                  <a:gd name="connsiteY40" fmla="*/ 75409 h 617235"/>
                  <a:gd name="connsiteX41" fmla="*/ 274977 w 728039"/>
                  <a:gd name="connsiteY41" fmla="*/ 94555 h 617235"/>
                  <a:gd name="connsiteX42" fmla="*/ 231067 w 728039"/>
                  <a:gd name="connsiteY42" fmla="*/ 123701 h 617235"/>
                  <a:gd name="connsiteX43" fmla="*/ 184204 w 728039"/>
                  <a:gd name="connsiteY43" fmla="*/ 150657 h 617235"/>
                  <a:gd name="connsiteX44" fmla="*/ 76190 w 728039"/>
                  <a:gd name="connsiteY44" fmla="*/ 175612 h 617235"/>
                  <a:gd name="connsiteX45" fmla="*/ 28375 w 728039"/>
                  <a:gd name="connsiteY45" fmla="*/ 180089 h 617235"/>
                  <a:gd name="connsiteX46" fmla="*/ 3133 w 728039"/>
                  <a:gd name="connsiteY46" fmla="*/ 208188 h 617235"/>
                  <a:gd name="connsiteX47" fmla="*/ 13325 w 728039"/>
                  <a:gd name="connsiteY47" fmla="*/ 289436 h 617235"/>
                  <a:gd name="connsiteX48" fmla="*/ 50282 w 728039"/>
                  <a:gd name="connsiteY48" fmla="*/ 369351 h 617235"/>
                  <a:gd name="connsiteX49" fmla="*/ 168297 w 728039"/>
                  <a:gd name="connsiteY49" fmla="*/ 504225 h 617235"/>
                  <a:gd name="connsiteX50" fmla="*/ 330698 w 728039"/>
                  <a:gd name="connsiteY50" fmla="*/ 593188 h 617235"/>
                  <a:gd name="connsiteX51" fmla="*/ 375656 w 728039"/>
                  <a:gd name="connsiteY51" fmla="*/ 606142 h 617235"/>
                  <a:gd name="connsiteX52" fmla="*/ 375561 w 728039"/>
                  <a:gd name="connsiteY52" fmla="*/ 602618 h 617235"/>
                  <a:gd name="connsiteX53" fmla="*/ 375561 w 728039"/>
                  <a:gd name="connsiteY53" fmla="*/ 602618 h 617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728039" h="617235">
                    <a:moveTo>
                      <a:pt x="375561" y="602618"/>
                    </a:moveTo>
                    <a:cubicBezTo>
                      <a:pt x="315934" y="588140"/>
                      <a:pt x="259070" y="563280"/>
                      <a:pt x="208016" y="529371"/>
                    </a:cubicBezTo>
                    <a:cubicBezTo>
                      <a:pt x="158200" y="496319"/>
                      <a:pt x="114004" y="454695"/>
                      <a:pt x="78667" y="406403"/>
                    </a:cubicBezTo>
                    <a:cubicBezTo>
                      <a:pt x="61522" y="382972"/>
                      <a:pt x="46663" y="358016"/>
                      <a:pt x="34280" y="331822"/>
                    </a:cubicBezTo>
                    <a:cubicBezTo>
                      <a:pt x="22183" y="306010"/>
                      <a:pt x="10944" y="277816"/>
                      <a:pt x="6086" y="249526"/>
                    </a:cubicBezTo>
                    <a:cubicBezTo>
                      <a:pt x="3800" y="236191"/>
                      <a:pt x="3229" y="221904"/>
                      <a:pt x="7610" y="208950"/>
                    </a:cubicBezTo>
                    <a:cubicBezTo>
                      <a:pt x="12658" y="194186"/>
                      <a:pt x="24755" y="184375"/>
                      <a:pt x="39900" y="180946"/>
                    </a:cubicBezTo>
                    <a:cubicBezTo>
                      <a:pt x="56854" y="177136"/>
                      <a:pt x="74476" y="179994"/>
                      <a:pt x="91716" y="179613"/>
                    </a:cubicBezTo>
                    <a:cubicBezTo>
                      <a:pt x="108861" y="179232"/>
                      <a:pt x="125815" y="176470"/>
                      <a:pt x="142294" y="171707"/>
                    </a:cubicBezTo>
                    <a:cubicBezTo>
                      <a:pt x="175250" y="162277"/>
                      <a:pt x="205635" y="145799"/>
                      <a:pt x="234210" y="127225"/>
                    </a:cubicBezTo>
                    <a:cubicBezTo>
                      <a:pt x="262690" y="108652"/>
                      <a:pt x="290503" y="85030"/>
                      <a:pt x="325078" y="79219"/>
                    </a:cubicBezTo>
                    <a:cubicBezTo>
                      <a:pt x="344509" y="75981"/>
                      <a:pt x="363940" y="80458"/>
                      <a:pt x="383467" y="79981"/>
                    </a:cubicBezTo>
                    <a:cubicBezTo>
                      <a:pt x="400231" y="79600"/>
                      <a:pt x="416899" y="76267"/>
                      <a:pt x="432425" y="70075"/>
                    </a:cubicBezTo>
                    <a:cubicBezTo>
                      <a:pt x="466048" y="56740"/>
                      <a:pt x="489575" y="27499"/>
                      <a:pt x="522151" y="12449"/>
                    </a:cubicBezTo>
                    <a:cubicBezTo>
                      <a:pt x="538915" y="4639"/>
                      <a:pt x="557869" y="1019"/>
                      <a:pt x="575967" y="6353"/>
                    </a:cubicBezTo>
                    <a:cubicBezTo>
                      <a:pt x="591397" y="10925"/>
                      <a:pt x="604732" y="20355"/>
                      <a:pt x="619211" y="27118"/>
                    </a:cubicBezTo>
                    <a:cubicBezTo>
                      <a:pt x="633784" y="33976"/>
                      <a:pt x="647881" y="36071"/>
                      <a:pt x="663978" y="35023"/>
                    </a:cubicBezTo>
                    <a:cubicBezTo>
                      <a:pt x="681409" y="33880"/>
                      <a:pt x="701126" y="31880"/>
                      <a:pt x="713413" y="47120"/>
                    </a:cubicBezTo>
                    <a:cubicBezTo>
                      <a:pt x="732367" y="70837"/>
                      <a:pt x="722271" y="108366"/>
                      <a:pt x="713603" y="134083"/>
                    </a:cubicBezTo>
                    <a:cubicBezTo>
                      <a:pt x="702935" y="165897"/>
                      <a:pt x="686743" y="195520"/>
                      <a:pt x="673503" y="226285"/>
                    </a:cubicBezTo>
                    <a:cubicBezTo>
                      <a:pt x="667026" y="241335"/>
                      <a:pt x="661216" y="256861"/>
                      <a:pt x="657311" y="272767"/>
                    </a:cubicBezTo>
                    <a:cubicBezTo>
                      <a:pt x="652929" y="290389"/>
                      <a:pt x="651691" y="308200"/>
                      <a:pt x="650834" y="326298"/>
                    </a:cubicBezTo>
                    <a:cubicBezTo>
                      <a:pt x="649881" y="345538"/>
                      <a:pt x="648547" y="364493"/>
                      <a:pt x="643594" y="383162"/>
                    </a:cubicBezTo>
                    <a:cubicBezTo>
                      <a:pt x="639308" y="399259"/>
                      <a:pt x="633117" y="414785"/>
                      <a:pt x="625497" y="429644"/>
                    </a:cubicBezTo>
                    <a:cubicBezTo>
                      <a:pt x="592255" y="493747"/>
                      <a:pt x="534914" y="540991"/>
                      <a:pt x="477193" y="582425"/>
                    </a:cubicBezTo>
                    <a:cubicBezTo>
                      <a:pt x="462524" y="592998"/>
                      <a:pt x="447570" y="603190"/>
                      <a:pt x="432711" y="613477"/>
                    </a:cubicBezTo>
                    <a:cubicBezTo>
                      <a:pt x="430806" y="614810"/>
                      <a:pt x="434140" y="618144"/>
                      <a:pt x="435759" y="617001"/>
                    </a:cubicBezTo>
                    <a:cubicBezTo>
                      <a:pt x="496814" y="574996"/>
                      <a:pt x="560060" y="531943"/>
                      <a:pt x="604732" y="471649"/>
                    </a:cubicBezTo>
                    <a:cubicBezTo>
                      <a:pt x="625021" y="444217"/>
                      <a:pt x="641309" y="413261"/>
                      <a:pt x="649119" y="379924"/>
                    </a:cubicBezTo>
                    <a:cubicBezTo>
                      <a:pt x="657882" y="342586"/>
                      <a:pt x="653024" y="303819"/>
                      <a:pt x="663692" y="266767"/>
                    </a:cubicBezTo>
                    <a:cubicBezTo>
                      <a:pt x="673408" y="233239"/>
                      <a:pt x="690172" y="202378"/>
                      <a:pt x="704174" y="170659"/>
                    </a:cubicBezTo>
                    <a:cubicBezTo>
                      <a:pt x="716842" y="142180"/>
                      <a:pt x="730367" y="109128"/>
                      <a:pt x="727700" y="77314"/>
                    </a:cubicBezTo>
                    <a:cubicBezTo>
                      <a:pt x="726653" y="65122"/>
                      <a:pt x="722938" y="52645"/>
                      <a:pt x="714365" y="43501"/>
                    </a:cubicBezTo>
                    <a:cubicBezTo>
                      <a:pt x="704459" y="32928"/>
                      <a:pt x="690648" y="29975"/>
                      <a:pt x="676551" y="30451"/>
                    </a:cubicBezTo>
                    <a:cubicBezTo>
                      <a:pt x="666550" y="30737"/>
                      <a:pt x="656549" y="32261"/>
                      <a:pt x="646452" y="31594"/>
                    </a:cubicBezTo>
                    <a:cubicBezTo>
                      <a:pt x="637213" y="30928"/>
                      <a:pt x="628450" y="27975"/>
                      <a:pt x="620068" y="24070"/>
                    </a:cubicBezTo>
                    <a:cubicBezTo>
                      <a:pt x="605780" y="17402"/>
                      <a:pt x="592636" y="8258"/>
                      <a:pt x="577491" y="3305"/>
                    </a:cubicBezTo>
                    <a:cubicBezTo>
                      <a:pt x="542915" y="-7839"/>
                      <a:pt x="510340" y="11116"/>
                      <a:pt x="483670" y="31594"/>
                    </a:cubicBezTo>
                    <a:cubicBezTo>
                      <a:pt x="468715" y="43120"/>
                      <a:pt x="454047" y="55121"/>
                      <a:pt x="436902" y="63217"/>
                    </a:cubicBezTo>
                    <a:cubicBezTo>
                      <a:pt x="419185" y="71599"/>
                      <a:pt x="399564" y="75981"/>
                      <a:pt x="379942" y="76171"/>
                    </a:cubicBezTo>
                    <a:cubicBezTo>
                      <a:pt x="360797" y="76362"/>
                      <a:pt x="341842" y="72171"/>
                      <a:pt x="322697" y="75409"/>
                    </a:cubicBezTo>
                    <a:cubicBezTo>
                      <a:pt x="305647" y="78267"/>
                      <a:pt x="289741" y="85696"/>
                      <a:pt x="274977" y="94555"/>
                    </a:cubicBezTo>
                    <a:cubicBezTo>
                      <a:pt x="259832" y="103603"/>
                      <a:pt x="245735" y="114081"/>
                      <a:pt x="231067" y="123701"/>
                    </a:cubicBezTo>
                    <a:cubicBezTo>
                      <a:pt x="215922" y="133607"/>
                      <a:pt x="200396" y="142751"/>
                      <a:pt x="184204" y="150657"/>
                    </a:cubicBezTo>
                    <a:cubicBezTo>
                      <a:pt x="150199" y="167230"/>
                      <a:pt x="114195" y="176851"/>
                      <a:pt x="76190" y="175612"/>
                    </a:cubicBezTo>
                    <a:cubicBezTo>
                      <a:pt x="60283" y="175136"/>
                      <a:pt x="43424" y="173803"/>
                      <a:pt x="28375" y="180089"/>
                    </a:cubicBezTo>
                    <a:cubicBezTo>
                      <a:pt x="15992" y="185233"/>
                      <a:pt x="7039" y="195424"/>
                      <a:pt x="3133" y="208188"/>
                    </a:cubicBezTo>
                    <a:cubicBezTo>
                      <a:pt x="-5153" y="234667"/>
                      <a:pt x="4657" y="264385"/>
                      <a:pt x="13325" y="289436"/>
                    </a:cubicBezTo>
                    <a:cubicBezTo>
                      <a:pt x="22850" y="317249"/>
                      <a:pt x="35328" y="344014"/>
                      <a:pt x="50282" y="369351"/>
                    </a:cubicBezTo>
                    <a:cubicBezTo>
                      <a:pt x="80857" y="421072"/>
                      <a:pt x="121434" y="466696"/>
                      <a:pt x="168297" y="504225"/>
                    </a:cubicBezTo>
                    <a:cubicBezTo>
                      <a:pt x="216684" y="542992"/>
                      <a:pt x="271929" y="573281"/>
                      <a:pt x="330698" y="593188"/>
                    </a:cubicBezTo>
                    <a:cubicBezTo>
                      <a:pt x="345462" y="598237"/>
                      <a:pt x="360511" y="602523"/>
                      <a:pt x="375656" y="606142"/>
                    </a:cubicBezTo>
                    <a:cubicBezTo>
                      <a:pt x="378799" y="606904"/>
                      <a:pt x="377752" y="603190"/>
                      <a:pt x="375561" y="602618"/>
                    </a:cubicBezTo>
                    <a:lnTo>
                      <a:pt x="375561" y="602618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6" name="Freeform: Shape 6644">
                <a:extLst>
                  <a:ext uri="{FF2B5EF4-FFF2-40B4-BE49-F238E27FC236}">
                    <a16:creationId xmlns:a16="http://schemas.microsoft.com/office/drawing/2014/main" id="{445B3996-7B47-437C-B119-48C1C8B29B7F}"/>
                  </a:ext>
                </a:extLst>
              </p:cNvPr>
              <p:cNvSpPr/>
              <p:nvPr/>
            </p:nvSpPr>
            <p:spPr>
              <a:xfrm>
                <a:off x="2353001" y="6833467"/>
                <a:ext cx="590837" cy="573644"/>
              </a:xfrm>
              <a:custGeom>
                <a:avLst/>
                <a:gdLst>
                  <a:gd name="connsiteX0" fmla="*/ 352523 w 590837"/>
                  <a:gd name="connsiteY0" fmla="*/ 522970 h 573644"/>
                  <a:gd name="connsiteX1" fmla="*/ 423103 w 590837"/>
                  <a:gd name="connsiteY1" fmla="*/ 452199 h 573644"/>
                  <a:gd name="connsiteX2" fmla="*/ 477967 w 590837"/>
                  <a:gd name="connsiteY2" fmla="*/ 382572 h 573644"/>
                  <a:gd name="connsiteX3" fmla="*/ 525592 w 590837"/>
                  <a:gd name="connsiteY3" fmla="*/ 217789 h 573644"/>
                  <a:gd name="connsiteX4" fmla="*/ 564835 w 590837"/>
                  <a:gd name="connsiteY4" fmla="*/ 134826 h 573644"/>
                  <a:gd name="connsiteX5" fmla="*/ 590648 w 590837"/>
                  <a:gd name="connsiteY5" fmla="*/ 58531 h 573644"/>
                  <a:gd name="connsiteX6" fmla="*/ 552358 w 590837"/>
                  <a:gd name="connsiteY6" fmla="*/ 6525 h 573644"/>
                  <a:gd name="connsiteX7" fmla="*/ 482920 w 590837"/>
                  <a:gd name="connsiteY7" fmla="*/ 2810 h 573644"/>
                  <a:gd name="connsiteX8" fmla="*/ 398243 w 590837"/>
                  <a:gd name="connsiteY8" fmla="*/ 28051 h 573644"/>
                  <a:gd name="connsiteX9" fmla="*/ 321567 w 590837"/>
                  <a:gd name="connsiteY9" fmla="*/ 66913 h 573644"/>
                  <a:gd name="connsiteX10" fmla="*/ 282514 w 590837"/>
                  <a:gd name="connsiteY10" fmla="*/ 81867 h 573644"/>
                  <a:gd name="connsiteX11" fmla="*/ 235461 w 590837"/>
                  <a:gd name="connsiteY11" fmla="*/ 86058 h 573644"/>
                  <a:gd name="connsiteX12" fmla="*/ 190979 w 590837"/>
                  <a:gd name="connsiteY12" fmla="*/ 87773 h 573644"/>
                  <a:gd name="connsiteX13" fmla="*/ 158499 w 590837"/>
                  <a:gd name="connsiteY13" fmla="*/ 104823 h 573644"/>
                  <a:gd name="connsiteX14" fmla="*/ 129162 w 590837"/>
                  <a:gd name="connsiteY14" fmla="*/ 130159 h 573644"/>
                  <a:gd name="connsiteX15" fmla="*/ 91824 w 590837"/>
                  <a:gd name="connsiteY15" fmla="*/ 150066 h 573644"/>
                  <a:gd name="connsiteX16" fmla="*/ 49438 w 590837"/>
                  <a:gd name="connsiteY16" fmla="*/ 158353 h 573644"/>
                  <a:gd name="connsiteX17" fmla="*/ 27816 w 590837"/>
                  <a:gd name="connsiteY17" fmla="*/ 157782 h 573644"/>
                  <a:gd name="connsiteX18" fmla="*/ 10480 w 590837"/>
                  <a:gd name="connsiteY18" fmla="*/ 160353 h 573644"/>
                  <a:gd name="connsiteX19" fmla="*/ 3 w 590837"/>
                  <a:gd name="connsiteY19" fmla="*/ 184261 h 573644"/>
                  <a:gd name="connsiteX20" fmla="*/ 5813 w 590837"/>
                  <a:gd name="connsiteY20" fmla="*/ 220456 h 573644"/>
                  <a:gd name="connsiteX21" fmla="*/ 35817 w 590837"/>
                  <a:gd name="connsiteY21" fmla="*/ 293322 h 573644"/>
                  <a:gd name="connsiteX22" fmla="*/ 139735 w 590837"/>
                  <a:gd name="connsiteY22" fmla="*/ 422386 h 573644"/>
                  <a:gd name="connsiteX23" fmla="*/ 206695 w 590837"/>
                  <a:gd name="connsiteY23" fmla="*/ 488585 h 573644"/>
                  <a:gd name="connsiteX24" fmla="*/ 273656 w 590837"/>
                  <a:gd name="connsiteY24" fmla="*/ 550212 h 573644"/>
                  <a:gd name="connsiteX25" fmla="*/ 308899 w 590837"/>
                  <a:gd name="connsiteY25" fmla="*/ 573357 h 573644"/>
                  <a:gd name="connsiteX26" fmla="*/ 310804 w 590837"/>
                  <a:gd name="connsiteY26" fmla="*/ 569071 h 573644"/>
                  <a:gd name="connsiteX27" fmla="*/ 242700 w 590837"/>
                  <a:gd name="connsiteY27" fmla="*/ 516588 h 573644"/>
                  <a:gd name="connsiteX28" fmla="*/ 176311 w 590837"/>
                  <a:gd name="connsiteY28" fmla="*/ 452199 h 573644"/>
                  <a:gd name="connsiteX29" fmla="*/ 64582 w 590837"/>
                  <a:gd name="connsiteY29" fmla="*/ 328851 h 573644"/>
                  <a:gd name="connsiteX30" fmla="*/ 4956 w 590837"/>
                  <a:gd name="connsiteY30" fmla="*/ 188262 h 573644"/>
                  <a:gd name="connsiteX31" fmla="*/ 6670 w 590837"/>
                  <a:gd name="connsiteY31" fmla="*/ 171688 h 573644"/>
                  <a:gd name="connsiteX32" fmla="*/ 26006 w 590837"/>
                  <a:gd name="connsiteY32" fmla="*/ 162258 h 573644"/>
                  <a:gd name="connsiteX33" fmla="*/ 65821 w 590837"/>
                  <a:gd name="connsiteY33" fmla="*/ 161401 h 573644"/>
                  <a:gd name="connsiteX34" fmla="*/ 134782 w 590837"/>
                  <a:gd name="connsiteY34" fmla="*/ 131683 h 573644"/>
                  <a:gd name="connsiteX35" fmla="*/ 199647 w 590837"/>
                  <a:gd name="connsiteY35" fmla="*/ 91011 h 573644"/>
                  <a:gd name="connsiteX36" fmla="*/ 243938 w 590837"/>
                  <a:gd name="connsiteY36" fmla="*/ 91011 h 573644"/>
                  <a:gd name="connsiteX37" fmla="*/ 284134 w 590837"/>
                  <a:gd name="connsiteY37" fmla="*/ 86249 h 573644"/>
                  <a:gd name="connsiteX38" fmla="*/ 355952 w 590837"/>
                  <a:gd name="connsiteY38" fmla="*/ 54245 h 573644"/>
                  <a:gd name="connsiteX39" fmla="*/ 435772 w 590837"/>
                  <a:gd name="connsiteY39" fmla="*/ 19098 h 573644"/>
                  <a:gd name="connsiteX40" fmla="*/ 515115 w 590837"/>
                  <a:gd name="connsiteY40" fmla="*/ 4715 h 573644"/>
                  <a:gd name="connsiteX41" fmla="*/ 577789 w 590837"/>
                  <a:gd name="connsiteY41" fmla="*/ 32147 h 573644"/>
                  <a:gd name="connsiteX42" fmla="*/ 573503 w 590837"/>
                  <a:gd name="connsiteY42" fmla="*/ 109680 h 573644"/>
                  <a:gd name="connsiteX43" fmla="*/ 552167 w 590837"/>
                  <a:gd name="connsiteY43" fmla="*/ 147590 h 573644"/>
                  <a:gd name="connsiteX44" fmla="*/ 532641 w 590837"/>
                  <a:gd name="connsiteY44" fmla="*/ 187119 h 573644"/>
                  <a:gd name="connsiteX45" fmla="*/ 506923 w 590837"/>
                  <a:gd name="connsiteY45" fmla="*/ 267129 h 573644"/>
                  <a:gd name="connsiteX46" fmla="*/ 487207 w 590837"/>
                  <a:gd name="connsiteY46" fmla="*/ 347996 h 573644"/>
                  <a:gd name="connsiteX47" fmla="*/ 445773 w 590837"/>
                  <a:gd name="connsiteY47" fmla="*/ 421529 h 573644"/>
                  <a:gd name="connsiteX48" fmla="*/ 382432 w 590837"/>
                  <a:gd name="connsiteY48" fmla="*/ 486394 h 573644"/>
                  <a:gd name="connsiteX49" fmla="*/ 349094 w 590837"/>
                  <a:gd name="connsiteY49" fmla="*/ 519827 h 573644"/>
                  <a:gd name="connsiteX50" fmla="*/ 352523 w 590837"/>
                  <a:gd name="connsiteY50" fmla="*/ 522970 h 573644"/>
                  <a:gd name="connsiteX51" fmla="*/ 352523 w 590837"/>
                  <a:gd name="connsiteY51" fmla="*/ 522970 h 573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590837" h="573644">
                    <a:moveTo>
                      <a:pt x="352523" y="522970"/>
                    </a:moveTo>
                    <a:cubicBezTo>
                      <a:pt x="376050" y="499348"/>
                      <a:pt x="399577" y="475821"/>
                      <a:pt x="423103" y="452199"/>
                    </a:cubicBezTo>
                    <a:cubicBezTo>
                      <a:pt x="444058" y="431149"/>
                      <a:pt x="464442" y="409337"/>
                      <a:pt x="477967" y="382572"/>
                    </a:cubicBezTo>
                    <a:cubicBezTo>
                      <a:pt x="503875" y="331137"/>
                      <a:pt x="506733" y="271701"/>
                      <a:pt x="525592" y="217789"/>
                    </a:cubicBezTo>
                    <a:cubicBezTo>
                      <a:pt x="535784" y="188738"/>
                      <a:pt x="549405" y="161401"/>
                      <a:pt x="564835" y="134826"/>
                    </a:cubicBezTo>
                    <a:cubicBezTo>
                      <a:pt x="578456" y="111490"/>
                      <a:pt x="592648" y="86535"/>
                      <a:pt x="590648" y="58531"/>
                    </a:cubicBezTo>
                    <a:cubicBezTo>
                      <a:pt x="589029" y="34719"/>
                      <a:pt x="574551" y="15192"/>
                      <a:pt x="552358" y="6525"/>
                    </a:cubicBezTo>
                    <a:cubicBezTo>
                      <a:pt x="530545" y="-1953"/>
                      <a:pt x="505590" y="-1000"/>
                      <a:pt x="482920" y="2810"/>
                    </a:cubicBezTo>
                    <a:cubicBezTo>
                      <a:pt x="453869" y="7668"/>
                      <a:pt x="425294" y="16526"/>
                      <a:pt x="398243" y="28051"/>
                    </a:cubicBezTo>
                    <a:cubicBezTo>
                      <a:pt x="371859" y="39386"/>
                      <a:pt x="347380" y="54531"/>
                      <a:pt x="321567" y="66913"/>
                    </a:cubicBezTo>
                    <a:cubicBezTo>
                      <a:pt x="308994" y="72914"/>
                      <a:pt x="296040" y="78343"/>
                      <a:pt x="282514" y="81867"/>
                    </a:cubicBezTo>
                    <a:cubicBezTo>
                      <a:pt x="266989" y="85963"/>
                      <a:pt x="251368" y="86725"/>
                      <a:pt x="235461" y="86058"/>
                    </a:cubicBezTo>
                    <a:cubicBezTo>
                      <a:pt x="220602" y="85487"/>
                      <a:pt x="205552" y="84344"/>
                      <a:pt x="190979" y="87773"/>
                    </a:cubicBezTo>
                    <a:cubicBezTo>
                      <a:pt x="178787" y="90630"/>
                      <a:pt x="168119" y="97012"/>
                      <a:pt x="158499" y="104823"/>
                    </a:cubicBezTo>
                    <a:cubicBezTo>
                      <a:pt x="148498" y="112919"/>
                      <a:pt x="139449" y="122349"/>
                      <a:pt x="129162" y="130159"/>
                    </a:cubicBezTo>
                    <a:cubicBezTo>
                      <a:pt x="117922" y="138732"/>
                      <a:pt x="105254" y="145399"/>
                      <a:pt x="91824" y="150066"/>
                    </a:cubicBezTo>
                    <a:cubicBezTo>
                      <a:pt x="78203" y="154829"/>
                      <a:pt x="63916" y="157686"/>
                      <a:pt x="49438" y="158353"/>
                    </a:cubicBezTo>
                    <a:cubicBezTo>
                      <a:pt x="42199" y="158639"/>
                      <a:pt x="35055" y="158163"/>
                      <a:pt x="27816" y="157782"/>
                    </a:cubicBezTo>
                    <a:cubicBezTo>
                      <a:pt x="21910" y="157401"/>
                      <a:pt x="15814" y="157305"/>
                      <a:pt x="10480" y="160353"/>
                    </a:cubicBezTo>
                    <a:cubicBezTo>
                      <a:pt x="2098" y="165116"/>
                      <a:pt x="-92" y="175308"/>
                      <a:pt x="3" y="184261"/>
                    </a:cubicBezTo>
                    <a:cubicBezTo>
                      <a:pt x="98" y="196358"/>
                      <a:pt x="2956" y="208740"/>
                      <a:pt x="5813" y="220456"/>
                    </a:cubicBezTo>
                    <a:cubicBezTo>
                      <a:pt x="12195" y="246078"/>
                      <a:pt x="22768" y="270462"/>
                      <a:pt x="35817" y="293322"/>
                    </a:cubicBezTo>
                    <a:cubicBezTo>
                      <a:pt x="63249" y="341519"/>
                      <a:pt x="101063" y="383048"/>
                      <a:pt x="139735" y="422386"/>
                    </a:cubicBezTo>
                    <a:cubicBezTo>
                      <a:pt x="161737" y="444770"/>
                      <a:pt x="184216" y="466677"/>
                      <a:pt x="206695" y="488585"/>
                    </a:cubicBezTo>
                    <a:cubicBezTo>
                      <a:pt x="228412" y="509635"/>
                      <a:pt x="249844" y="531447"/>
                      <a:pt x="273656" y="550212"/>
                    </a:cubicBezTo>
                    <a:cubicBezTo>
                      <a:pt x="284705" y="558975"/>
                      <a:pt x="296421" y="566785"/>
                      <a:pt x="308899" y="573357"/>
                    </a:cubicBezTo>
                    <a:cubicBezTo>
                      <a:pt x="311566" y="574786"/>
                      <a:pt x="313471" y="570500"/>
                      <a:pt x="310804" y="569071"/>
                    </a:cubicBezTo>
                    <a:cubicBezTo>
                      <a:pt x="285277" y="555450"/>
                      <a:pt x="263560" y="536305"/>
                      <a:pt x="242700" y="516588"/>
                    </a:cubicBezTo>
                    <a:cubicBezTo>
                      <a:pt x="220316" y="495348"/>
                      <a:pt x="198218" y="473821"/>
                      <a:pt x="176311" y="452199"/>
                    </a:cubicBezTo>
                    <a:cubicBezTo>
                      <a:pt x="136877" y="413242"/>
                      <a:pt x="97253" y="373904"/>
                      <a:pt x="64582" y="328851"/>
                    </a:cubicBezTo>
                    <a:cubicBezTo>
                      <a:pt x="34864" y="287798"/>
                      <a:pt x="9337" y="239601"/>
                      <a:pt x="4956" y="188262"/>
                    </a:cubicBezTo>
                    <a:cubicBezTo>
                      <a:pt x="4480" y="182737"/>
                      <a:pt x="4575" y="176927"/>
                      <a:pt x="6670" y="171688"/>
                    </a:cubicBezTo>
                    <a:cubicBezTo>
                      <a:pt x="10004" y="163497"/>
                      <a:pt x="17910" y="161877"/>
                      <a:pt x="26006" y="162258"/>
                    </a:cubicBezTo>
                    <a:cubicBezTo>
                      <a:pt x="39436" y="162925"/>
                      <a:pt x="52390" y="163401"/>
                      <a:pt x="65821" y="161401"/>
                    </a:cubicBezTo>
                    <a:cubicBezTo>
                      <a:pt x="90776" y="157496"/>
                      <a:pt x="114970" y="147495"/>
                      <a:pt x="134782" y="131683"/>
                    </a:cubicBezTo>
                    <a:cubicBezTo>
                      <a:pt x="155260" y="115205"/>
                      <a:pt x="171929" y="94536"/>
                      <a:pt x="199647" y="91011"/>
                    </a:cubicBezTo>
                    <a:cubicBezTo>
                      <a:pt x="214315" y="89106"/>
                      <a:pt x="229174" y="90821"/>
                      <a:pt x="243938" y="91011"/>
                    </a:cubicBezTo>
                    <a:cubicBezTo>
                      <a:pt x="257559" y="91202"/>
                      <a:pt x="270894" y="89678"/>
                      <a:pt x="284134" y="86249"/>
                    </a:cubicBezTo>
                    <a:cubicBezTo>
                      <a:pt x="309565" y="79486"/>
                      <a:pt x="332902" y="66723"/>
                      <a:pt x="355952" y="54245"/>
                    </a:cubicBezTo>
                    <a:cubicBezTo>
                      <a:pt x="381670" y="40338"/>
                      <a:pt x="407768" y="27956"/>
                      <a:pt x="435772" y="19098"/>
                    </a:cubicBezTo>
                    <a:cubicBezTo>
                      <a:pt x="461299" y="11097"/>
                      <a:pt x="488159" y="4429"/>
                      <a:pt x="515115" y="4715"/>
                    </a:cubicBezTo>
                    <a:cubicBezTo>
                      <a:pt x="538451" y="4905"/>
                      <a:pt x="564359" y="11287"/>
                      <a:pt x="577789" y="32147"/>
                    </a:cubicBezTo>
                    <a:cubicBezTo>
                      <a:pt x="593125" y="56150"/>
                      <a:pt x="585314" y="86154"/>
                      <a:pt x="573503" y="109680"/>
                    </a:cubicBezTo>
                    <a:cubicBezTo>
                      <a:pt x="567026" y="122634"/>
                      <a:pt x="559216" y="134922"/>
                      <a:pt x="552167" y="147590"/>
                    </a:cubicBezTo>
                    <a:cubicBezTo>
                      <a:pt x="545023" y="160449"/>
                      <a:pt x="538451" y="173688"/>
                      <a:pt x="532641" y="187119"/>
                    </a:cubicBezTo>
                    <a:cubicBezTo>
                      <a:pt x="521497" y="212931"/>
                      <a:pt x="513210" y="239697"/>
                      <a:pt x="506923" y="267129"/>
                    </a:cubicBezTo>
                    <a:cubicBezTo>
                      <a:pt x="500732" y="294180"/>
                      <a:pt x="495779" y="321612"/>
                      <a:pt x="487207" y="347996"/>
                    </a:cubicBezTo>
                    <a:cubicBezTo>
                      <a:pt x="478253" y="375333"/>
                      <a:pt x="464728" y="399812"/>
                      <a:pt x="445773" y="421529"/>
                    </a:cubicBezTo>
                    <a:cubicBezTo>
                      <a:pt x="425961" y="444294"/>
                      <a:pt x="403768" y="465058"/>
                      <a:pt x="382432" y="486394"/>
                    </a:cubicBezTo>
                    <a:cubicBezTo>
                      <a:pt x="371287" y="497538"/>
                      <a:pt x="360143" y="508683"/>
                      <a:pt x="349094" y="519827"/>
                    </a:cubicBezTo>
                    <a:cubicBezTo>
                      <a:pt x="346713" y="522113"/>
                      <a:pt x="350428" y="525066"/>
                      <a:pt x="352523" y="522970"/>
                    </a:cubicBezTo>
                    <a:lnTo>
                      <a:pt x="352523" y="522970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7" name="Freeform: Shape 6645">
                <a:extLst>
                  <a:ext uri="{FF2B5EF4-FFF2-40B4-BE49-F238E27FC236}">
                    <a16:creationId xmlns:a16="http://schemas.microsoft.com/office/drawing/2014/main" id="{ED3F60F4-5F9E-4DB1-B077-9E553639EBFA}"/>
                  </a:ext>
                </a:extLst>
              </p:cNvPr>
              <p:cNvSpPr/>
              <p:nvPr/>
            </p:nvSpPr>
            <p:spPr>
              <a:xfrm>
                <a:off x="2420427" y="6882684"/>
                <a:ext cx="439787" cy="542058"/>
              </a:xfrm>
              <a:custGeom>
                <a:avLst/>
                <a:gdLst>
                  <a:gd name="connsiteX0" fmla="*/ 225470 w 439787"/>
                  <a:gd name="connsiteY0" fmla="*/ 490041 h 542058"/>
                  <a:gd name="connsiteX1" fmla="*/ 367678 w 439787"/>
                  <a:gd name="connsiteY1" fmla="*/ 211625 h 542058"/>
                  <a:gd name="connsiteX2" fmla="*/ 381871 w 439787"/>
                  <a:gd name="connsiteY2" fmla="*/ 129520 h 542058"/>
                  <a:gd name="connsiteX3" fmla="*/ 422828 w 439787"/>
                  <a:gd name="connsiteY3" fmla="*/ 57511 h 542058"/>
                  <a:gd name="connsiteX4" fmla="*/ 439497 w 439787"/>
                  <a:gd name="connsiteY4" fmla="*/ 25412 h 542058"/>
                  <a:gd name="connsiteX5" fmla="*/ 424733 w 439787"/>
                  <a:gd name="connsiteY5" fmla="*/ 2837 h 542058"/>
                  <a:gd name="connsiteX6" fmla="*/ 359201 w 439787"/>
                  <a:gd name="connsiteY6" fmla="*/ 20935 h 542058"/>
                  <a:gd name="connsiteX7" fmla="*/ 299003 w 439787"/>
                  <a:gd name="connsiteY7" fmla="*/ 68465 h 542058"/>
                  <a:gd name="connsiteX8" fmla="*/ 218802 w 439787"/>
                  <a:gd name="connsiteY8" fmla="*/ 78942 h 542058"/>
                  <a:gd name="connsiteX9" fmla="*/ 186227 w 439787"/>
                  <a:gd name="connsiteY9" fmla="*/ 90372 h 542058"/>
                  <a:gd name="connsiteX10" fmla="*/ 157461 w 439787"/>
                  <a:gd name="connsiteY10" fmla="*/ 109898 h 542058"/>
                  <a:gd name="connsiteX11" fmla="*/ 124219 w 439787"/>
                  <a:gd name="connsiteY11" fmla="*/ 123138 h 542058"/>
                  <a:gd name="connsiteX12" fmla="*/ 82309 w 439787"/>
                  <a:gd name="connsiteY12" fmla="*/ 118852 h 542058"/>
                  <a:gd name="connsiteX13" fmla="*/ 29350 w 439787"/>
                  <a:gd name="connsiteY13" fmla="*/ 147713 h 542058"/>
                  <a:gd name="connsiteX14" fmla="*/ 20873 w 439787"/>
                  <a:gd name="connsiteY14" fmla="*/ 175430 h 542058"/>
                  <a:gd name="connsiteX15" fmla="*/ 16206 w 439787"/>
                  <a:gd name="connsiteY15" fmla="*/ 208482 h 542058"/>
                  <a:gd name="connsiteX16" fmla="*/ 13 w 439787"/>
                  <a:gd name="connsiteY16" fmla="*/ 228008 h 542058"/>
                  <a:gd name="connsiteX17" fmla="*/ 12967 w 439787"/>
                  <a:gd name="connsiteY17" fmla="*/ 255726 h 542058"/>
                  <a:gd name="connsiteX18" fmla="*/ 71070 w 439787"/>
                  <a:gd name="connsiteY18" fmla="*/ 330974 h 542058"/>
                  <a:gd name="connsiteX19" fmla="*/ 129172 w 439787"/>
                  <a:gd name="connsiteY19" fmla="*/ 406221 h 542058"/>
                  <a:gd name="connsiteX20" fmla="*/ 184227 w 439787"/>
                  <a:gd name="connsiteY20" fmla="*/ 476992 h 542058"/>
                  <a:gd name="connsiteX21" fmla="*/ 307861 w 439787"/>
                  <a:gd name="connsiteY21" fmla="*/ 541190 h 542058"/>
                  <a:gd name="connsiteX22" fmla="*/ 339103 w 439787"/>
                  <a:gd name="connsiteY22" fmla="*/ 530141 h 542058"/>
                  <a:gd name="connsiteX23" fmla="*/ 336246 w 439787"/>
                  <a:gd name="connsiteY23" fmla="*/ 526427 h 542058"/>
                  <a:gd name="connsiteX24" fmla="*/ 265570 w 439787"/>
                  <a:gd name="connsiteY24" fmla="*/ 533285 h 542058"/>
                  <a:gd name="connsiteX25" fmla="*/ 202610 w 439787"/>
                  <a:gd name="connsiteY25" fmla="*/ 491756 h 542058"/>
                  <a:gd name="connsiteX26" fmla="*/ 153080 w 439787"/>
                  <a:gd name="connsiteY26" fmla="*/ 430224 h 542058"/>
                  <a:gd name="connsiteX27" fmla="*/ 97835 w 439787"/>
                  <a:gd name="connsiteY27" fmla="*/ 358787 h 542058"/>
                  <a:gd name="connsiteX28" fmla="*/ 44019 w 439787"/>
                  <a:gd name="connsiteY28" fmla="*/ 289254 h 542058"/>
                  <a:gd name="connsiteX29" fmla="*/ 16396 w 439787"/>
                  <a:gd name="connsiteY29" fmla="*/ 253535 h 542058"/>
                  <a:gd name="connsiteX30" fmla="*/ 5442 w 439787"/>
                  <a:gd name="connsiteY30" fmla="*/ 222103 h 542058"/>
                  <a:gd name="connsiteX31" fmla="*/ 27636 w 439787"/>
                  <a:gd name="connsiteY31" fmla="*/ 201434 h 542058"/>
                  <a:gd name="connsiteX32" fmla="*/ 25350 w 439787"/>
                  <a:gd name="connsiteY32" fmla="*/ 172478 h 542058"/>
                  <a:gd name="connsiteX33" fmla="*/ 65736 w 439787"/>
                  <a:gd name="connsiteY33" fmla="*/ 125615 h 542058"/>
                  <a:gd name="connsiteX34" fmla="*/ 138792 w 439787"/>
                  <a:gd name="connsiteY34" fmla="*/ 124567 h 542058"/>
                  <a:gd name="connsiteX35" fmla="*/ 192037 w 439787"/>
                  <a:gd name="connsiteY35" fmla="*/ 92277 h 542058"/>
                  <a:gd name="connsiteX36" fmla="*/ 267570 w 439787"/>
                  <a:gd name="connsiteY36" fmla="*/ 79514 h 542058"/>
                  <a:gd name="connsiteX37" fmla="*/ 302623 w 439787"/>
                  <a:gd name="connsiteY37" fmla="*/ 71798 h 542058"/>
                  <a:gd name="connsiteX38" fmla="*/ 330626 w 439787"/>
                  <a:gd name="connsiteY38" fmla="*/ 53320 h 542058"/>
                  <a:gd name="connsiteX39" fmla="*/ 387967 w 439787"/>
                  <a:gd name="connsiteY39" fmla="*/ 8838 h 542058"/>
                  <a:gd name="connsiteX40" fmla="*/ 426352 w 439787"/>
                  <a:gd name="connsiteY40" fmla="*/ 7981 h 542058"/>
                  <a:gd name="connsiteX41" fmla="*/ 424066 w 439787"/>
                  <a:gd name="connsiteY41" fmla="*/ 46843 h 542058"/>
                  <a:gd name="connsiteX42" fmla="*/ 383871 w 439787"/>
                  <a:gd name="connsiteY42" fmla="*/ 109232 h 542058"/>
                  <a:gd name="connsiteX43" fmla="*/ 367583 w 439787"/>
                  <a:gd name="connsiteY43" fmla="*/ 185432 h 542058"/>
                  <a:gd name="connsiteX44" fmla="*/ 246139 w 439787"/>
                  <a:gd name="connsiteY44" fmla="*/ 458323 h 542058"/>
                  <a:gd name="connsiteX45" fmla="*/ 221660 w 439787"/>
                  <a:gd name="connsiteY45" fmla="*/ 486898 h 542058"/>
                  <a:gd name="connsiteX46" fmla="*/ 225470 w 439787"/>
                  <a:gd name="connsiteY46" fmla="*/ 490041 h 542058"/>
                  <a:gd name="connsiteX47" fmla="*/ 225470 w 439787"/>
                  <a:gd name="connsiteY47" fmla="*/ 490041 h 542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9787" h="542058">
                    <a:moveTo>
                      <a:pt x="225470" y="490041"/>
                    </a:moveTo>
                    <a:cubicBezTo>
                      <a:pt x="296431" y="411841"/>
                      <a:pt x="347009" y="315353"/>
                      <a:pt x="367678" y="211625"/>
                    </a:cubicBezTo>
                    <a:cubicBezTo>
                      <a:pt x="373107" y="184479"/>
                      <a:pt x="374536" y="156285"/>
                      <a:pt x="381871" y="129520"/>
                    </a:cubicBezTo>
                    <a:cubicBezTo>
                      <a:pt x="389490" y="101897"/>
                      <a:pt x="406921" y="80752"/>
                      <a:pt x="422828" y="57511"/>
                    </a:cubicBezTo>
                    <a:cubicBezTo>
                      <a:pt x="429305" y="48081"/>
                      <a:pt x="437592" y="36937"/>
                      <a:pt x="439497" y="25412"/>
                    </a:cubicBezTo>
                    <a:cubicBezTo>
                      <a:pt x="441307" y="14648"/>
                      <a:pt x="434449" y="6552"/>
                      <a:pt x="424733" y="2837"/>
                    </a:cubicBezTo>
                    <a:cubicBezTo>
                      <a:pt x="401873" y="-5830"/>
                      <a:pt x="376822" y="6838"/>
                      <a:pt x="359201" y="20935"/>
                    </a:cubicBezTo>
                    <a:cubicBezTo>
                      <a:pt x="339294" y="36937"/>
                      <a:pt x="323387" y="58654"/>
                      <a:pt x="299003" y="68465"/>
                    </a:cubicBezTo>
                    <a:cubicBezTo>
                      <a:pt x="273571" y="78656"/>
                      <a:pt x="245377" y="74656"/>
                      <a:pt x="218802" y="78942"/>
                    </a:cubicBezTo>
                    <a:cubicBezTo>
                      <a:pt x="207182" y="80847"/>
                      <a:pt x="196323" y="84467"/>
                      <a:pt x="186227" y="90372"/>
                    </a:cubicBezTo>
                    <a:cubicBezTo>
                      <a:pt x="176226" y="96182"/>
                      <a:pt x="167177" y="103517"/>
                      <a:pt x="157461" y="109898"/>
                    </a:cubicBezTo>
                    <a:cubicBezTo>
                      <a:pt x="147365" y="116566"/>
                      <a:pt x="136411" y="122281"/>
                      <a:pt x="124219" y="123138"/>
                    </a:cubicBezTo>
                    <a:cubicBezTo>
                      <a:pt x="110027" y="124186"/>
                      <a:pt x="96406" y="119042"/>
                      <a:pt x="82309" y="118852"/>
                    </a:cubicBezTo>
                    <a:cubicBezTo>
                      <a:pt x="61354" y="118566"/>
                      <a:pt x="40685" y="130091"/>
                      <a:pt x="29350" y="147713"/>
                    </a:cubicBezTo>
                    <a:cubicBezTo>
                      <a:pt x="24016" y="155999"/>
                      <a:pt x="20778" y="165524"/>
                      <a:pt x="20873" y="175430"/>
                    </a:cubicBezTo>
                    <a:cubicBezTo>
                      <a:pt x="21063" y="186670"/>
                      <a:pt x="29160" y="201624"/>
                      <a:pt x="16206" y="208482"/>
                    </a:cubicBezTo>
                    <a:cubicBezTo>
                      <a:pt x="7538" y="213149"/>
                      <a:pt x="-368" y="216674"/>
                      <a:pt x="13" y="228008"/>
                    </a:cubicBezTo>
                    <a:cubicBezTo>
                      <a:pt x="394" y="238391"/>
                      <a:pt x="6871" y="247820"/>
                      <a:pt x="12967" y="255726"/>
                    </a:cubicBezTo>
                    <a:cubicBezTo>
                      <a:pt x="32303" y="280872"/>
                      <a:pt x="51734" y="305828"/>
                      <a:pt x="71070" y="330974"/>
                    </a:cubicBezTo>
                    <a:cubicBezTo>
                      <a:pt x="90406" y="356024"/>
                      <a:pt x="109836" y="381075"/>
                      <a:pt x="129172" y="406221"/>
                    </a:cubicBezTo>
                    <a:cubicBezTo>
                      <a:pt x="147460" y="429843"/>
                      <a:pt x="165272" y="453941"/>
                      <a:pt x="184227" y="476992"/>
                    </a:cubicBezTo>
                    <a:cubicBezTo>
                      <a:pt x="214707" y="514139"/>
                      <a:pt x="256521" y="547953"/>
                      <a:pt x="307861" y="541190"/>
                    </a:cubicBezTo>
                    <a:cubicBezTo>
                      <a:pt x="319006" y="539762"/>
                      <a:pt x="329578" y="536047"/>
                      <a:pt x="339103" y="530141"/>
                    </a:cubicBezTo>
                    <a:cubicBezTo>
                      <a:pt x="341484" y="528713"/>
                      <a:pt x="338436" y="525093"/>
                      <a:pt x="336246" y="526427"/>
                    </a:cubicBezTo>
                    <a:cubicBezTo>
                      <a:pt x="315195" y="539666"/>
                      <a:pt x="288907" y="540047"/>
                      <a:pt x="265570" y="533285"/>
                    </a:cubicBezTo>
                    <a:cubicBezTo>
                      <a:pt x="240805" y="526141"/>
                      <a:pt x="220041" y="510234"/>
                      <a:pt x="202610" y="491756"/>
                    </a:cubicBezTo>
                    <a:cubicBezTo>
                      <a:pt x="184608" y="472610"/>
                      <a:pt x="169082" y="451084"/>
                      <a:pt x="153080" y="430224"/>
                    </a:cubicBezTo>
                    <a:cubicBezTo>
                      <a:pt x="134697" y="406412"/>
                      <a:pt x="116218" y="382599"/>
                      <a:pt x="97835" y="358787"/>
                    </a:cubicBezTo>
                    <a:cubicBezTo>
                      <a:pt x="79928" y="335641"/>
                      <a:pt x="62021" y="312400"/>
                      <a:pt x="44019" y="289254"/>
                    </a:cubicBezTo>
                    <a:cubicBezTo>
                      <a:pt x="34779" y="277348"/>
                      <a:pt x="25635" y="265442"/>
                      <a:pt x="16396" y="253535"/>
                    </a:cubicBezTo>
                    <a:cubicBezTo>
                      <a:pt x="10205" y="245534"/>
                      <a:pt x="870" y="232866"/>
                      <a:pt x="5442" y="222103"/>
                    </a:cubicBezTo>
                    <a:cubicBezTo>
                      <a:pt x="9919" y="211816"/>
                      <a:pt x="24969" y="213721"/>
                      <a:pt x="27636" y="201434"/>
                    </a:cubicBezTo>
                    <a:cubicBezTo>
                      <a:pt x="29636" y="191813"/>
                      <a:pt x="24683" y="182193"/>
                      <a:pt x="25350" y="172478"/>
                    </a:cubicBezTo>
                    <a:cubicBezTo>
                      <a:pt x="26969" y="150475"/>
                      <a:pt x="45257" y="131996"/>
                      <a:pt x="65736" y="125615"/>
                    </a:cubicBezTo>
                    <a:cubicBezTo>
                      <a:pt x="90024" y="118090"/>
                      <a:pt x="114409" y="132758"/>
                      <a:pt x="138792" y="124567"/>
                    </a:cubicBezTo>
                    <a:cubicBezTo>
                      <a:pt x="158700" y="117899"/>
                      <a:pt x="173749" y="102088"/>
                      <a:pt x="192037" y="92277"/>
                    </a:cubicBezTo>
                    <a:cubicBezTo>
                      <a:pt x="215278" y="79704"/>
                      <a:pt x="242139" y="81704"/>
                      <a:pt x="267570" y="79514"/>
                    </a:cubicBezTo>
                    <a:cubicBezTo>
                      <a:pt x="279477" y="78466"/>
                      <a:pt x="291574" y="76561"/>
                      <a:pt x="302623" y="71798"/>
                    </a:cubicBezTo>
                    <a:cubicBezTo>
                      <a:pt x="313005" y="67322"/>
                      <a:pt x="322149" y="60749"/>
                      <a:pt x="330626" y="53320"/>
                    </a:cubicBezTo>
                    <a:cubicBezTo>
                      <a:pt x="348914" y="37413"/>
                      <a:pt x="364821" y="17887"/>
                      <a:pt x="387967" y="8838"/>
                    </a:cubicBezTo>
                    <a:cubicBezTo>
                      <a:pt x="399778" y="4171"/>
                      <a:pt x="414636" y="1980"/>
                      <a:pt x="426352" y="7981"/>
                    </a:cubicBezTo>
                    <a:cubicBezTo>
                      <a:pt x="443211" y="16553"/>
                      <a:pt x="431210" y="35603"/>
                      <a:pt x="424066" y="46843"/>
                    </a:cubicBezTo>
                    <a:cubicBezTo>
                      <a:pt x="410826" y="67703"/>
                      <a:pt x="393682" y="86276"/>
                      <a:pt x="383871" y="109232"/>
                    </a:cubicBezTo>
                    <a:cubicBezTo>
                      <a:pt x="373488" y="133330"/>
                      <a:pt x="371488" y="159809"/>
                      <a:pt x="367583" y="185432"/>
                    </a:cubicBezTo>
                    <a:cubicBezTo>
                      <a:pt x="352438" y="285158"/>
                      <a:pt x="309195" y="379742"/>
                      <a:pt x="246139" y="458323"/>
                    </a:cubicBezTo>
                    <a:cubicBezTo>
                      <a:pt x="238329" y="468134"/>
                      <a:pt x="230137" y="477659"/>
                      <a:pt x="221660" y="486898"/>
                    </a:cubicBezTo>
                    <a:cubicBezTo>
                      <a:pt x="220041" y="489089"/>
                      <a:pt x="223660" y="492041"/>
                      <a:pt x="225470" y="490041"/>
                    </a:cubicBezTo>
                    <a:lnTo>
                      <a:pt x="225470" y="490041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8" name="Freeform: Shape 6646">
                <a:extLst>
                  <a:ext uri="{FF2B5EF4-FFF2-40B4-BE49-F238E27FC236}">
                    <a16:creationId xmlns:a16="http://schemas.microsoft.com/office/drawing/2014/main" id="{56C2252E-EF9B-4C69-9D94-94CDF35B389F}"/>
                  </a:ext>
                </a:extLst>
              </p:cNvPr>
              <p:cNvSpPr/>
              <p:nvPr/>
            </p:nvSpPr>
            <p:spPr>
              <a:xfrm>
                <a:off x="2490545" y="6989745"/>
                <a:ext cx="271625" cy="406479"/>
              </a:xfrm>
              <a:custGeom>
                <a:avLst/>
                <a:gdLst>
                  <a:gd name="connsiteX0" fmla="*/ 147638 w 271625"/>
                  <a:gd name="connsiteY0" fmla="*/ 370978 h 406479"/>
                  <a:gd name="connsiteX1" fmla="*/ 171545 w 271625"/>
                  <a:gd name="connsiteY1" fmla="*/ 258107 h 406479"/>
                  <a:gd name="connsiteX2" fmla="*/ 188500 w 271625"/>
                  <a:gd name="connsiteY2" fmla="*/ 203052 h 406479"/>
                  <a:gd name="connsiteX3" fmla="*/ 207645 w 271625"/>
                  <a:gd name="connsiteY3" fmla="*/ 146569 h 406479"/>
                  <a:gd name="connsiteX4" fmla="*/ 261747 w 271625"/>
                  <a:gd name="connsiteY4" fmla="*/ 65702 h 406479"/>
                  <a:gd name="connsiteX5" fmla="*/ 271367 w 271625"/>
                  <a:gd name="connsiteY5" fmla="*/ 23411 h 406479"/>
                  <a:gd name="connsiteX6" fmla="*/ 245078 w 271625"/>
                  <a:gd name="connsiteY6" fmla="*/ 75 h 406479"/>
                  <a:gd name="connsiteX7" fmla="*/ 207931 w 271625"/>
                  <a:gd name="connsiteY7" fmla="*/ 24078 h 406479"/>
                  <a:gd name="connsiteX8" fmla="*/ 188595 w 271625"/>
                  <a:gd name="connsiteY8" fmla="*/ 42842 h 406479"/>
                  <a:gd name="connsiteX9" fmla="*/ 170021 w 271625"/>
                  <a:gd name="connsiteY9" fmla="*/ 50271 h 406479"/>
                  <a:gd name="connsiteX10" fmla="*/ 91345 w 271625"/>
                  <a:gd name="connsiteY10" fmla="*/ 64749 h 406479"/>
                  <a:gd name="connsiteX11" fmla="*/ 78581 w 271625"/>
                  <a:gd name="connsiteY11" fmla="*/ 75227 h 406479"/>
                  <a:gd name="connsiteX12" fmla="*/ 65913 w 271625"/>
                  <a:gd name="connsiteY12" fmla="*/ 94563 h 406479"/>
                  <a:gd name="connsiteX13" fmla="*/ 39052 w 271625"/>
                  <a:gd name="connsiteY13" fmla="*/ 98277 h 406479"/>
                  <a:gd name="connsiteX14" fmla="*/ 17431 w 271625"/>
                  <a:gd name="connsiteY14" fmla="*/ 101135 h 406479"/>
                  <a:gd name="connsiteX15" fmla="*/ 0 w 271625"/>
                  <a:gd name="connsiteY15" fmla="*/ 131710 h 406479"/>
                  <a:gd name="connsiteX16" fmla="*/ 21146 w 271625"/>
                  <a:gd name="connsiteY16" fmla="*/ 175716 h 406479"/>
                  <a:gd name="connsiteX17" fmla="*/ 135826 w 271625"/>
                  <a:gd name="connsiteY17" fmla="*/ 377550 h 406479"/>
                  <a:gd name="connsiteX18" fmla="*/ 145447 w 271625"/>
                  <a:gd name="connsiteY18" fmla="*/ 404982 h 406479"/>
                  <a:gd name="connsiteX19" fmla="*/ 149828 w 271625"/>
                  <a:gd name="connsiteY19" fmla="*/ 403363 h 406479"/>
                  <a:gd name="connsiteX20" fmla="*/ 50959 w 271625"/>
                  <a:gd name="connsiteY20" fmla="*/ 207815 h 406479"/>
                  <a:gd name="connsiteX21" fmla="*/ 17431 w 271625"/>
                  <a:gd name="connsiteY21" fmla="*/ 163143 h 406479"/>
                  <a:gd name="connsiteX22" fmla="*/ 8573 w 271625"/>
                  <a:gd name="connsiteY22" fmla="*/ 116184 h 406479"/>
                  <a:gd name="connsiteX23" fmla="*/ 27051 w 271625"/>
                  <a:gd name="connsiteY23" fmla="*/ 103040 h 406479"/>
                  <a:gd name="connsiteX24" fmla="*/ 51816 w 271625"/>
                  <a:gd name="connsiteY24" fmla="*/ 103516 h 406479"/>
                  <a:gd name="connsiteX25" fmla="*/ 69342 w 271625"/>
                  <a:gd name="connsiteY25" fmla="*/ 97706 h 406479"/>
                  <a:gd name="connsiteX26" fmla="*/ 80963 w 271625"/>
                  <a:gd name="connsiteY26" fmla="*/ 79608 h 406479"/>
                  <a:gd name="connsiteX27" fmla="*/ 152495 w 271625"/>
                  <a:gd name="connsiteY27" fmla="*/ 57796 h 406479"/>
                  <a:gd name="connsiteX28" fmla="*/ 188214 w 271625"/>
                  <a:gd name="connsiteY28" fmla="*/ 48176 h 406479"/>
                  <a:gd name="connsiteX29" fmla="*/ 221551 w 271625"/>
                  <a:gd name="connsiteY29" fmla="*/ 15696 h 406479"/>
                  <a:gd name="connsiteX30" fmla="*/ 265367 w 271625"/>
                  <a:gd name="connsiteY30" fmla="*/ 17505 h 406479"/>
                  <a:gd name="connsiteX31" fmla="*/ 257270 w 271625"/>
                  <a:gd name="connsiteY31" fmla="*/ 63606 h 406479"/>
                  <a:gd name="connsiteX32" fmla="*/ 204883 w 271625"/>
                  <a:gd name="connsiteY32" fmla="*/ 141330 h 406479"/>
                  <a:gd name="connsiteX33" fmla="*/ 170974 w 271625"/>
                  <a:gd name="connsiteY33" fmla="*/ 246105 h 406479"/>
                  <a:gd name="connsiteX34" fmla="*/ 140018 w 271625"/>
                  <a:gd name="connsiteY34" fmla="*/ 347928 h 406479"/>
                  <a:gd name="connsiteX35" fmla="*/ 143161 w 271625"/>
                  <a:gd name="connsiteY35" fmla="*/ 372312 h 406479"/>
                  <a:gd name="connsiteX36" fmla="*/ 147638 w 271625"/>
                  <a:gd name="connsiteY36" fmla="*/ 370978 h 406479"/>
                  <a:gd name="connsiteX37" fmla="*/ 147638 w 271625"/>
                  <a:gd name="connsiteY37" fmla="*/ 370978 h 40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271625" h="406479">
                    <a:moveTo>
                      <a:pt x="147638" y="370978"/>
                    </a:moveTo>
                    <a:cubicBezTo>
                      <a:pt x="137255" y="331830"/>
                      <a:pt x="157544" y="293540"/>
                      <a:pt x="171545" y="258107"/>
                    </a:cubicBezTo>
                    <a:cubicBezTo>
                      <a:pt x="178689" y="240105"/>
                      <a:pt x="183833" y="221721"/>
                      <a:pt x="188500" y="203052"/>
                    </a:cubicBezTo>
                    <a:cubicBezTo>
                      <a:pt x="193262" y="183717"/>
                      <a:pt x="198311" y="164286"/>
                      <a:pt x="207645" y="146569"/>
                    </a:cubicBezTo>
                    <a:cubicBezTo>
                      <a:pt x="222790" y="117804"/>
                      <a:pt x="247174" y="94944"/>
                      <a:pt x="261747" y="65702"/>
                    </a:cubicBezTo>
                    <a:cubicBezTo>
                      <a:pt x="268129" y="52843"/>
                      <a:pt x="272796" y="37889"/>
                      <a:pt x="271367" y="23411"/>
                    </a:cubicBezTo>
                    <a:cubicBezTo>
                      <a:pt x="270034" y="9123"/>
                      <a:pt x="259747" y="-973"/>
                      <a:pt x="245078" y="75"/>
                    </a:cubicBezTo>
                    <a:cubicBezTo>
                      <a:pt x="228886" y="1218"/>
                      <a:pt x="217742" y="12362"/>
                      <a:pt x="207931" y="24078"/>
                    </a:cubicBezTo>
                    <a:cubicBezTo>
                      <a:pt x="202121" y="31031"/>
                      <a:pt x="196310" y="38079"/>
                      <a:pt x="188595" y="42842"/>
                    </a:cubicBezTo>
                    <a:cubicBezTo>
                      <a:pt x="182880" y="46366"/>
                      <a:pt x="176498" y="48652"/>
                      <a:pt x="170021" y="50271"/>
                    </a:cubicBezTo>
                    <a:cubicBezTo>
                      <a:pt x="144494" y="56653"/>
                      <a:pt x="115157" y="52081"/>
                      <a:pt x="91345" y="64749"/>
                    </a:cubicBezTo>
                    <a:cubicBezTo>
                      <a:pt x="86487" y="67416"/>
                      <a:pt x="82010" y="70845"/>
                      <a:pt x="78581" y="75227"/>
                    </a:cubicBezTo>
                    <a:cubicBezTo>
                      <a:pt x="73819" y="81228"/>
                      <a:pt x="71914" y="89610"/>
                      <a:pt x="65913" y="94563"/>
                    </a:cubicBezTo>
                    <a:cubicBezTo>
                      <a:pt x="58483" y="100754"/>
                      <a:pt x="48006" y="98849"/>
                      <a:pt x="39052" y="98277"/>
                    </a:cubicBezTo>
                    <a:cubicBezTo>
                      <a:pt x="31718" y="97801"/>
                      <a:pt x="24194" y="97801"/>
                      <a:pt x="17431" y="101135"/>
                    </a:cubicBezTo>
                    <a:cubicBezTo>
                      <a:pt x="6191" y="106755"/>
                      <a:pt x="0" y="119423"/>
                      <a:pt x="0" y="131710"/>
                    </a:cubicBezTo>
                    <a:cubicBezTo>
                      <a:pt x="0" y="148569"/>
                      <a:pt x="11335" y="163047"/>
                      <a:pt x="21146" y="175716"/>
                    </a:cubicBezTo>
                    <a:cubicBezTo>
                      <a:pt x="69151" y="236961"/>
                      <a:pt x="108490" y="304589"/>
                      <a:pt x="135826" y="377550"/>
                    </a:cubicBezTo>
                    <a:cubicBezTo>
                      <a:pt x="139255" y="386599"/>
                      <a:pt x="142399" y="395838"/>
                      <a:pt x="145447" y="404982"/>
                    </a:cubicBezTo>
                    <a:cubicBezTo>
                      <a:pt x="146399" y="407840"/>
                      <a:pt x="150781" y="406221"/>
                      <a:pt x="149828" y="403363"/>
                    </a:cubicBezTo>
                    <a:cubicBezTo>
                      <a:pt x="126778" y="333735"/>
                      <a:pt x="93250" y="267727"/>
                      <a:pt x="50959" y="207815"/>
                    </a:cubicBezTo>
                    <a:cubicBezTo>
                      <a:pt x="40196" y="192575"/>
                      <a:pt x="28289" y="178287"/>
                      <a:pt x="17431" y="163143"/>
                    </a:cubicBezTo>
                    <a:cubicBezTo>
                      <a:pt x="7715" y="149522"/>
                      <a:pt x="-286" y="132282"/>
                      <a:pt x="8573" y="116184"/>
                    </a:cubicBezTo>
                    <a:cubicBezTo>
                      <a:pt x="12478" y="109136"/>
                      <a:pt x="19050" y="104278"/>
                      <a:pt x="27051" y="103040"/>
                    </a:cubicBezTo>
                    <a:cubicBezTo>
                      <a:pt x="35243" y="101802"/>
                      <a:pt x="43625" y="103611"/>
                      <a:pt x="51816" y="103516"/>
                    </a:cubicBezTo>
                    <a:cubicBezTo>
                      <a:pt x="58198" y="103421"/>
                      <a:pt x="64484" y="102087"/>
                      <a:pt x="69342" y="97706"/>
                    </a:cubicBezTo>
                    <a:cubicBezTo>
                      <a:pt x="74771" y="92753"/>
                      <a:pt x="76867" y="85514"/>
                      <a:pt x="80963" y="79608"/>
                    </a:cubicBezTo>
                    <a:cubicBezTo>
                      <a:pt x="95917" y="58177"/>
                      <a:pt x="129635" y="60558"/>
                      <a:pt x="152495" y="57796"/>
                    </a:cubicBezTo>
                    <a:cubicBezTo>
                      <a:pt x="164687" y="56367"/>
                      <a:pt x="177260" y="54081"/>
                      <a:pt x="188214" y="48176"/>
                    </a:cubicBezTo>
                    <a:cubicBezTo>
                      <a:pt x="202501" y="40556"/>
                      <a:pt x="210217" y="26459"/>
                      <a:pt x="221551" y="15696"/>
                    </a:cubicBezTo>
                    <a:cubicBezTo>
                      <a:pt x="233172" y="4647"/>
                      <a:pt x="258890" y="-3259"/>
                      <a:pt x="265367" y="17505"/>
                    </a:cubicBezTo>
                    <a:cubicBezTo>
                      <a:pt x="270034" y="32364"/>
                      <a:pt x="263938" y="50367"/>
                      <a:pt x="257270" y="63606"/>
                    </a:cubicBezTo>
                    <a:cubicBezTo>
                      <a:pt x="243269" y="91705"/>
                      <a:pt x="220123" y="113994"/>
                      <a:pt x="204883" y="141330"/>
                    </a:cubicBezTo>
                    <a:cubicBezTo>
                      <a:pt x="186785" y="173715"/>
                      <a:pt x="183642" y="211720"/>
                      <a:pt x="170974" y="246105"/>
                    </a:cubicBezTo>
                    <a:cubicBezTo>
                      <a:pt x="158782" y="279062"/>
                      <a:pt x="140208" y="311923"/>
                      <a:pt x="140018" y="347928"/>
                    </a:cubicBezTo>
                    <a:cubicBezTo>
                      <a:pt x="139922" y="356214"/>
                      <a:pt x="141065" y="364311"/>
                      <a:pt x="143161" y="372312"/>
                    </a:cubicBezTo>
                    <a:cubicBezTo>
                      <a:pt x="144018" y="375550"/>
                      <a:pt x="148400" y="373931"/>
                      <a:pt x="147638" y="370978"/>
                    </a:cubicBezTo>
                    <a:lnTo>
                      <a:pt x="147638" y="370978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09" name="Freeform: Shape 6647">
                <a:extLst>
                  <a:ext uri="{FF2B5EF4-FFF2-40B4-BE49-F238E27FC236}">
                    <a16:creationId xmlns:a16="http://schemas.microsoft.com/office/drawing/2014/main" id="{7BD8FA3F-1CEC-4293-B9E6-0A84BE050DAF}"/>
                  </a:ext>
                </a:extLst>
              </p:cNvPr>
              <p:cNvSpPr/>
              <p:nvPr/>
            </p:nvSpPr>
            <p:spPr>
              <a:xfrm>
                <a:off x="2563400" y="7088765"/>
                <a:ext cx="85863" cy="236097"/>
              </a:xfrm>
              <a:custGeom>
                <a:avLst/>
                <a:gdLst>
                  <a:gd name="connsiteX0" fmla="*/ 38206 w 85863"/>
                  <a:gd name="connsiteY0" fmla="*/ 225096 h 236097"/>
                  <a:gd name="connsiteX1" fmla="*/ 58399 w 85863"/>
                  <a:gd name="connsiteY1" fmla="*/ 81077 h 236097"/>
                  <a:gd name="connsiteX2" fmla="*/ 85641 w 85863"/>
                  <a:gd name="connsiteY2" fmla="*/ 27071 h 236097"/>
                  <a:gd name="connsiteX3" fmla="*/ 52779 w 85863"/>
                  <a:gd name="connsiteY3" fmla="*/ 686 h 236097"/>
                  <a:gd name="connsiteX4" fmla="*/ 26395 w 85863"/>
                  <a:gd name="connsiteY4" fmla="*/ 20975 h 236097"/>
                  <a:gd name="connsiteX5" fmla="*/ 23728 w 85863"/>
                  <a:gd name="connsiteY5" fmla="*/ 44978 h 236097"/>
                  <a:gd name="connsiteX6" fmla="*/ 24204 w 85863"/>
                  <a:gd name="connsiteY6" fmla="*/ 41168 h 236097"/>
                  <a:gd name="connsiteX7" fmla="*/ 297 w 85863"/>
                  <a:gd name="connsiteY7" fmla="*/ 65171 h 236097"/>
                  <a:gd name="connsiteX8" fmla="*/ 7821 w 85863"/>
                  <a:gd name="connsiteY8" fmla="*/ 95460 h 236097"/>
                  <a:gd name="connsiteX9" fmla="*/ 15346 w 85863"/>
                  <a:gd name="connsiteY9" fmla="*/ 125750 h 236097"/>
                  <a:gd name="connsiteX10" fmla="*/ 51922 w 85863"/>
                  <a:gd name="connsiteY10" fmla="*/ 234716 h 236097"/>
                  <a:gd name="connsiteX11" fmla="*/ 56208 w 85863"/>
                  <a:gd name="connsiteY11" fmla="*/ 233287 h 236097"/>
                  <a:gd name="connsiteX12" fmla="*/ 22109 w 85863"/>
                  <a:gd name="connsiteY12" fmla="*/ 133846 h 236097"/>
                  <a:gd name="connsiteX13" fmla="*/ 8869 w 85863"/>
                  <a:gd name="connsiteY13" fmla="*/ 80601 h 236097"/>
                  <a:gd name="connsiteX14" fmla="*/ 7059 w 85863"/>
                  <a:gd name="connsiteY14" fmla="*/ 55265 h 236097"/>
                  <a:gd name="connsiteX15" fmla="*/ 26205 w 85863"/>
                  <a:gd name="connsiteY15" fmla="*/ 45549 h 236097"/>
                  <a:gd name="connsiteX16" fmla="*/ 26681 w 85863"/>
                  <a:gd name="connsiteY16" fmla="*/ 41739 h 236097"/>
                  <a:gd name="connsiteX17" fmla="*/ 37635 w 85863"/>
                  <a:gd name="connsiteY17" fmla="*/ 15831 h 236097"/>
                  <a:gd name="connsiteX18" fmla="*/ 64686 w 85863"/>
                  <a:gd name="connsiteY18" fmla="*/ 5449 h 236097"/>
                  <a:gd name="connsiteX19" fmla="*/ 80783 w 85863"/>
                  <a:gd name="connsiteY19" fmla="*/ 24785 h 236097"/>
                  <a:gd name="connsiteX20" fmla="*/ 74211 w 85863"/>
                  <a:gd name="connsiteY20" fmla="*/ 52026 h 236097"/>
                  <a:gd name="connsiteX21" fmla="*/ 56494 w 85863"/>
                  <a:gd name="connsiteY21" fmla="*/ 76029 h 236097"/>
                  <a:gd name="connsiteX22" fmla="*/ 42397 w 85863"/>
                  <a:gd name="connsiteY22" fmla="*/ 101175 h 236097"/>
                  <a:gd name="connsiteX23" fmla="*/ 30777 w 85863"/>
                  <a:gd name="connsiteY23" fmla="*/ 158230 h 236097"/>
                  <a:gd name="connsiteX24" fmla="*/ 33729 w 85863"/>
                  <a:gd name="connsiteY24" fmla="*/ 225667 h 236097"/>
                  <a:gd name="connsiteX25" fmla="*/ 38206 w 85863"/>
                  <a:gd name="connsiteY25" fmla="*/ 225096 h 236097"/>
                  <a:gd name="connsiteX26" fmla="*/ 38206 w 85863"/>
                  <a:gd name="connsiteY26" fmla="*/ 225096 h 236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85863" h="236097">
                    <a:moveTo>
                      <a:pt x="38206" y="225096"/>
                    </a:moveTo>
                    <a:cubicBezTo>
                      <a:pt x="33634" y="176899"/>
                      <a:pt x="29443" y="123083"/>
                      <a:pt x="58399" y="81077"/>
                    </a:cubicBezTo>
                    <a:cubicBezTo>
                      <a:pt x="69353" y="65075"/>
                      <a:pt x="88117" y="48407"/>
                      <a:pt x="85641" y="27071"/>
                    </a:cubicBezTo>
                    <a:cubicBezTo>
                      <a:pt x="83736" y="10783"/>
                      <a:pt x="69829" y="-3314"/>
                      <a:pt x="52779" y="686"/>
                    </a:cubicBezTo>
                    <a:cubicBezTo>
                      <a:pt x="41826" y="3258"/>
                      <a:pt x="33063" y="12402"/>
                      <a:pt x="26395" y="20975"/>
                    </a:cubicBezTo>
                    <a:cubicBezTo>
                      <a:pt x="20871" y="28023"/>
                      <a:pt x="16203" y="37834"/>
                      <a:pt x="23728" y="44978"/>
                    </a:cubicBezTo>
                    <a:cubicBezTo>
                      <a:pt x="23919" y="43739"/>
                      <a:pt x="24014" y="42406"/>
                      <a:pt x="24204" y="41168"/>
                    </a:cubicBezTo>
                    <a:cubicBezTo>
                      <a:pt x="12393" y="44502"/>
                      <a:pt x="-2275" y="50407"/>
                      <a:pt x="297" y="65171"/>
                    </a:cubicBezTo>
                    <a:cubicBezTo>
                      <a:pt x="2011" y="75362"/>
                      <a:pt x="5345" y="85459"/>
                      <a:pt x="7821" y="95460"/>
                    </a:cubicBezTo>
                    <a:cubicBezTo>
                      <a:pt x="10298" y="105557"/>
                      <a:pt x="12870" y="115653"/>
                      <a:pt x="15346" y="125750"/>
                    </a:cubicBezTo>
                    <a:cubicBezTo>
                      <a:pt x="24585" y="162992"/>
                      <a:pt x="34206" y="200426"/>
                      <a:pt x="51922" y="234716"/>
                    </a:cubicBezTo>
                    <a:cubicBezTo>
                      <a:pt x="53256" y="237287"/>
                      <a:pt x="57542" y="235954"/>
                      <a:pt x="56208" y="233287"/>
                    </a:cubicBezTo>
                    <a:cubicBezTo>
                      <a:pt x="40016" y="201950"/>
                      <a:pt x="30586" y="167946"/>
                      <a:pt x="22109" y="133846"/>
                    </a:cubicBezTo>
                    <a:cubicBezTo>
                      <a:pt x="17632" y="116129"/>
                      <a:pt x="13251" y="98318"/>
                      <a:pt x="8869" y="80601"/>
                    </a:cubicBezTo>
                    <a:cubicBezTo>
                      <a:pt x="7059" y="73267"/>
                      <a:pt x="1630" y="61932"/>
                      <a:pt x="7059" y="55265"/>
                    </a:cubicBezTo>
                    <a:cubicBezTo>
                      <a:pt x="11536" y="49740"/>
                      <a:pt x="19632" y="47454"/>
                      <a:pt x="26205" y="45549"/>
                    </a:cubicBezTo>
                    <a:cubicBezTo>
                      <a:pt x="28110" y="45073"/>
                      <a:pt x="27824" y="42787"/>
                      <a:pt x="26681" y="41739"/>
                    </a:cubicBezTo>
                    <a:cubicBezTo>
                      <a:pt x="18870" y="34214"/>
                      <a:pt x="32491" y="20975"/>
                      <a:pt x="37635" y="15831"/>
                    </a:cubicBezTo>
                    <a:cubicBezTo>
                      <a:pt x="44683" y="8783"/>
                      <a:pt x="54303" y="2496"/>
                      <a:pt x="64686" y="5449"/>
                    </a:cubicBezTo>
                    <a:cubicBezTo>
                      <a:pt x="73353" y="7925"/>
                      <a:pt x="79068" y="16307"/>
                      <a:pt x="80783" y="24785"/>
                    </a:cubicBezTo>
                    <a:cubicBezTo>
                      <a:pt x="82878" y="34595"/>
                      <a:pt x="79259" y="43739"/>
                      <a:pt x="74211" y="52026"/>
                    </a:cubicBezTo>
                    <a:cubicBezTo>
                      <a:pt x="68972" y="60504"/>
                      <a:pt x="62304" y="67933"/>
                      <a:pt x="56494" y="76029"/>
                    </a:cubicBezTo>
                    <a:cubicBezTo>
                      <a:pt x="50874" y="83840"/>
                      <a:pt x="46112" y="92317"/>
                      <a:pt x="42397" y="101175"/>
                    </a:cubicBezTo>
                    <a:cubicBezTo>
                      <a:pt x="34872" y="119273"/>
                      <a:pt x="31729" y="138799"/>
                      <a:pt x="30777" y="158230"/>
                    </a:cubicBezTo>
                    <a:cubicBezTo>
                      <a:pt x="29729" y="180709"/>
                      <a:pt x="31634" y="203283"/>
                      <a:pt x="33729" y="225667"/>
                    </a:cubicBezTo>
                    <a:cubicBezTo>
                      <a:pt x="33920" y="228334"/>
                      <a:pt x="38492" y="228144"/>
                      <a:pt x="38206" y="225096"/>
                    </a:cubicBezTo>
                    <a:lnTo>
                      <a:pt x="38206" y="225096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0" name="Freeform: Shape 6648">
                <a:extLst>
                  <a:ext uri="{FF2B5EF4-FFF2-40B4-BE49-F238E27FC236}">
                    <a16:creationId xmlns:a16="http://schemas.microsoft.com/office/drawing/2014/main" id="{2C9B55CD-24B6-4220-9A15-F8DEC11ADE7D}"/>
                  </a:ext>
                </a:extLst>
              </p:cNvPr>
              <p:cNvSpPr/>
              <p:nvPr/>
            </p:nvSpPr>
            <p:spPr>
              <a:xfrm>
                <a:off x="2363745" y="6672769"/>
                <a:ext cx="475804" cy="209332"/>
              </a:xfrm>
              <a:custGeom>
                <a:avLst/>
                <a:gdLst>
                  <a:gd name="connsiteX0" fmla="*/ 4118 w 475804"/>
                  <a:gd name="connsiteY0" fmla="*/ 208180 h 209332"/>
                  <a:gd name="connsiteX1" fmla="*/ 51457 w 475804"/>
                  <a:gd name="connsiteY1" fmla="*/ 103120 h 209332"/>
                  <a:gd name="connsiteX2" fmla="*/ 91081 w 475804"/>
                  <a:gd name="connsiteY2" fmla="*/ 70544 h 209332"/>
                  <a:gd name="connsiteX3" fmla="*/ 147850 w 475804"/>
                  <a:gd name="connsiteY3" fmla="*/ 55590 h 209332"/>
                  <a:gd name="connsiteX4" fmla="*/ 203952 w 475804"/>
                  <a:gd name="connsiteY4" fmla="*/ 49399 h 209332"/>
                  <a:gd name="connsiteX5" fmla="*/ 256911 w 475804"/>
                  <a:gd name="connsiteY5" fmla="*/ 29968 h 209332"/>
                  <a:gd name="connsiteX6" fmla="*/ 312728 w 475804"/>
                  <a:gd name="connsiteY6" fmla="*/ 9203 h 209332"/>
                  <a:gd name="connsiteX7" fmla="*/ 372545 w 475804"/>
                  <a:gd name="connsiteY7" fmla="*/ 8536 h 209332"/>
                  <a:gd name="connsiteX8" fmla="*/ 436077 w 475804"/>
                  <a:gd name="connsiteY8" fmla="*/ 22443 h 209332"/>
                  <a:gd name="connsiteX9" fmla="*/ 475605 w 475804"/>
                  <a:gd name="connsiteY9" fmla="*/ 3107 h 209332"/>
                  <a:gd name="connsiteX10" fmla="*/ 471414 w 475804"/>
                  <a:gd name="connsiteY10" fmla="*/ 1012 h 209332"/>
                  <a:gd name="connsiteX11" fmla="*/ 424742 w 475804"/>
                  <a:gd name="connsiteY11" fmla="*/ 17299 h 209332"/>
                  <a:gd name="connsiteX12" fmla="*/ 366639 w 475804"/>
                  <a:gd name="connsiteY12" fmla="*/ 3488 h 209332"/>
                  <a:gd name="connsiteX13" fmla="*/ 259769 w 475804"/>
                  <a:gd name="connsiteY13" fmla="*/ 23491 h 209332"/>
                  <a:gd name="connsiteX14" fmla="*/ 204143 w 475804"/>
                  <a:gd name="connsiteY14" fmla="*/ 44922 h 209332"/>
                  <a:gd name="connsiteX15" fmla="*/ 144993 w 475804"/>
                  <a:gd name="connsiteY15" fmla="*/ 51589 h 209332"/>
                  <a:gd name="connsiteX16" fmla="*/ 93367 w 475804"/>
                  <a:gd name="connsiteY16" fmla="*/ 64353 h 209332"/>
                  <a:gd name="connsiteX17" fmla="*/ 54029 w 475804"/>
                  <a:gd name="connsiteY17" fmla="*/ 93214 h 209332"/>
                  <a:gd name="connsiteX18" fmla="*/ 117 w 475804"/>
                  <a:gd name="connsiteY18" fmla="*/ 206085 h 209332"/>
                  <a:gd name="connsiteX19" fmla="*/ 4118 w 475804"/>
                  <a:gd name="connsiteY19" fmla="*/ 208180 h 209332"/>
                  <a:gd name="connsiteX20" fmla="*/ 4118 w 475804"/>
                  <a:gd name="connsiteY20" fmla="*/ 208180 h 209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5804" h="209332">
                    <a:moveTo>
                      <a:pt x="4118" y="208180"/>
                    </a:moveTo>
                    <a:cubicBezTo>
                      <a:pt x="14881" y="171223"/>
                      <a:pt x="26311" y="133219"/>
                      <a:pt x="51457" y="103120"/>
                    </a:cubicBezTo>
                    <a:cubicBezTo>
                      <a:pt x="62506" y="89880"/>
                      <a:pt x="75746" y="78545"/>
                      <a:pt x="91081" y="70544"/>
                    </a:cubicBezTo>
                    <a:cubicBezTo>
                      <a:pt x="108702" y="61305"/>
                      <a:pt x="128324" y="57685"/>
                      <a:pt x="147850" y="55590"/>
                    </a:cubicBezTo>
                    <a:cubicBezTo>
                      <a:pt x="166519" y="53590"/>
                      <a:pt x="185379" y="52732"/>
                      <a:pt x="203952" y="49399"/>
                    </a:cubicBezTo>
                    <a:cubicBezTo>
                      <a:pt x="222812" y="45970"/>
                      <a:pt x="239862" y="38540"/>
                      <a:pt x="256911" y="29968"/>
                    </a:cubicBezTo>
                    <a:cubicBezTo>
                      <a:pt x="274914" y="20919"/>
                      <a:pt x="292821" y="13013"/>
                      <a:pt x="312728" y="9203"/>
                    </a:cubicBezTo>
                    <a:cubicBezTo>
                      <a:pt x="332445" y="5393"/>
                      <a:pt x="352828" y="5203"/>
                      <a:pt x="372545" y="8536"/>
                    </a:cubicBezTo>
                    <a:cubicBezTo>
                      <a:pt x="393786" y="12156"/>
                      <a:pt x="414169" y="22348"/>
                      <a:pt x="436077" y="22443"/>
                    </a:cubicBezTo>
                    <a:cubicBezTo>
                      <a:pt x="451221" y="22538"/>
                      <a:pt x="468081" y="17204"/>
                      <a:pt x="475605" y="3107"/>
                    </a:cubicBezTo>
                    <a:cubicBezTo>
                      <a:pt x="476748" y="916"/>
                      <a:pt x="472653" y="-1370"/>
                      <a:pt x="471414" y="1012"/>
                    </a:cubicBezTo>
                    <a:cubicBezTo>
                      <a:pt x="462747" y="17204"/>
                      <a:pt x="441030" y="19776"/>
                      <a:pt x="424742" y="17299"/>
                    </a:cubicBezTo>
                    <a:cubicBezTo>
                      <a:pt x="405025" y="14347"/>
                      <a:pt x="386547" y="6060"/>
                      <a:pt x="366639" y="3488"/>
                    </a:cubicBezTo>
                    <a:cubicBezTo>
                      <a:pt x="329016" y="-1370"/>
                      <a:pt x="293392" y="6727"/>
                      <a:pt x="259769" y="23491"/>
                    </a:cubicBezTo>
                    <a:cubicBezTo>
                      <a:pt x="241767" y="32444"/>
                      <a:pt x="224050" y="41112"/>
                      <a:pt x="204143" y="44922"/>
                    </a:cubicBezTo>
                    <a:cubicBezTo>
                      <a:pt x="184617" y="48732"/>
                      <a:pt x="164709" y="49399"/>
                      <a:pt x="144993" y="51589"/>
                    </a:cubicBezTo>
                    <a:cubicBezTo>
                      <a:pt x="127276" y="53590"/>
                      <a:pt x="109655" y="56828"/>
                      <a:pt x="93367" y="64353"/>
                    </a:cubicBezTo>
                    <a:cubicBezTo>
                      <a:pt x="78508" y="71211"/>
                      <a:pt x="65268" y="81307"/>
                      <a:pt x="54029" y="93214"/>
                    </a:cubicBezTo>
                    <a:cubicBezTo>
                      <a:pt x="24597" y="124360"/>
                      <a:pt x="11833" y="165889"/>
                      <a:pt x="117" y="206085"/>
                    </a:cubicBezTo>
                    <a:cubicBezTo>
                      <a:pt x="-740" y="208561"/>
                      <a:pt x="3356" y="210752"/>
                      <a:pt x="4118" y="208180"/>
                    </a:cubicBezTo>
                    <a:lnTo>
                      <a:pt x="4118" y="208180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1" name="Freeform: Shape 6649">
                <a:extLst>
                  <a:ext uri="{FF2B5EF4-FFF2-40B4-BE49-F238E27FC236}">
                    <a16:creationId xmlns:a16="http://schemas.microsoft.com/office/drawing/2014/main" id="{94D6F677-1DD9-4D00-BA81-268B73A2D1C8}"/>
                  </a:ext>
                </a:extLst>
              </p:cNvPr>
              <p:cNvSpPr/>
              <p:nvPr/>
            </p:nvSpPr>
            <p:spPr>
              <a:xfrm>
                <a:off x="2444581" y="6722123"/>
                <a:ext cx="291183" cy="136074"/>
              </a:xfrm>
              <a:custGeom>
                <a:avLst/>
                <a:gdLst>
                  <a:gd name="connsiteX0" fmla="*/ 4340 w 291183"/>
                  <a:gd name="connsiteY0" fmla="*/ 134919 h 136074"/>
                  <a:gd name="connsiteX1" fmla="*/ 88541 w 291183"/>
                  <a:gd name="connsiteY1" fmla="*/ 48051 h 136074"/>
                  <a:gd name="connsiteX2" fmla="*/ 158073 w 291183"/>
                  <a:gd name="connsiteY2" fmla="*/ 39859 h 136074"/>
                  <a:gd name="connsiteX3" fmla="*/ 188363 w 291183"/>
                  <a:gd name="connsiteY3" fmla="*/ 31858 h 136074"/>
                  <a:gd name="connsiteX4" fmla="*/ 214842 w 291183"/>
                  <a:gd name="connsiteY4" fmla="*/ 15571 h 136074"/>
                  <a:gd name="connsiteX5" fmla="*/ 253609 w 291183"/>
                  <a:gd name="connsiteY5" fmla="*/ 5284 h 136074"/>
                  <a:gd name="connsiteX6" fmla="*/ 289899 w 291183"/>
                  <a:gd name="connsiteY6" fmla="*/ 8998 h 136074"/>
                  <a:gd name="connsiteX7" fmla="*/ 287994 w 291183"/>
                  <a:gd name="connsiteY7" fmla="*/ 4903 h 136074"/>
                  <a:gd name="connsiteX8" fmla="*/ 248942 w 291183"/>
                  <a:gd name="connsiteY8" fmla="*/ 331 h 136074"/>
                  <a:gd name="connsiteX9" fmla="*/ 220462 w 291183"/>
                  <a:gd name="connsiteY9" fmla="*/ 6427 h 136074"/>
                  <a:gd name="connsiteX10" fmla="*/ 191792 w 291183"/>
                  <a:gd name="connsiteY10" fmla="*/ 25096 h 136074"/>
                  <a:gd name="connsiteX11" fmla="*/ 158549 w 291183"/>
                  <a:gd name="connsiteY11" fmla="*/ 35287 h 136074"/>
                  <a:gd name="connsiteX12" fmla="*/ 88445 w 291183"/>
                  <a:gd name="connsiteY12" fmla="*/ 43479 h 136074"/>
                  <a:gd name="connsiteX13" fmla="*/ 33677 w 291183"/>
                  <a:gd name="connsiteY13" fmla="*/ 73006 h 136074"/>
                  <a:gd name="connsiteX14" fmla="*/ 53 w 291183"/>
                  <a:gd name="connsiteY14" fmla="*/ 132919 h 136074"/>
                  <a:gd name="connsiteX15" fmla="*/ 4340 w 291183"/>
                  <a:gd name="connsiteY15" fmla="*/ 134919 h 136074"/>
                  <a:gd name="connsiteX16" fmla="*/ 4340 w 291183"/>
                  <a:gd name="connsiteY16" fmla="*/ 134919 h 13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1183" h="136074">
                    <a:moveTo>
                      <a:pt x="4340" y="134919"/>
                    </a:moveTo>
                    <a:cubicBezTo>
                      <a:pt x="15960" y="93199"/>
                      <a:pt x="45107" y="57862"/>
                      <a:pt x="88541" y="48051"/>
                    </a:cubicBezTo>
                    <a:cubicBezTo>
                      <a:pt x="111401" y="42907"/>
                      <a:pt x="135023" y="43384"/>
                      <a:pt x="158073" y="39859"/>
                    </a:cubicBezTo>
                    <a:cubicBezTo>
                      <a:pt x="168455" y="38335"/>
                      <a:pt x="178742" y="35954"/>
                      <a:pt x="188363" y="31858"/>
                    </a:cubicBezTo>
                    <a:cubicBezTo>
                      <a:pt x="198078" y="27763"/>
                      <a:pt x="206270" y="21571"/>
                      <a:pt x="214842" y="15571"/>
                    </a:cubicBezTo>
                    <a:cubicBezTo>
                      <a:pt x="227034" y="7189"/>
                      <a:pt x="238655" y="2521"/>
                      <a:pt x="253609" y="5284"/>
                    </a:cubicBezTo>
                    <a:cubicBezTo>
                      <a:pt x="265801" y="7570"/>
                      <a:pt x="277421" y="11951"/>
                      <a:pt x="289899" y="8998"/>
                    </a:cubicBezTo>
                    <a:cubicBezTo>
                      <a:pt x="292661" y="8332"/>
                      <a:pt x="290471" y="4331"/>
                      <a:pt x="287994" y="4903"/>
                    </a:cubicBezTo>
                    <a:cubicBezTo>
                      <a:pt x="274754" y="7951"/>
                      <a:pt x="261991" y="1855"/>
                      <a:pt x="248942" y="331"/>
                    </a:cubicBezTo>
                    <a:cubicBezTo>
                      <a:pt x="238750" y="-908"/>
                      <a:pt x="229415" y="1378"/>
                      <a:pt x="220462" y="6427"/>
                    </a:cubicBezTo>
                    <a:cubicBezTo>
                      <a:pt x="210556" y="12046"/>
                      <a:pt x="201983" y="19857"/>
                      <a:pt x="191792" y="25096"/>
                    </a:cubicBezTo>
                    <a:cubicBezTo>
                      <a:pt x="181409" y="30525"/>
                      <a:pt x="169979" y="33382"/>
                      <a:pt x="158549" y="35287"/>
                    </a:cubicBezTo>
                    <a:cubicBezTo>
                      <a:pt x="135308" y="39097"/>
                      <a:pt x="111496" y="38621"/>
                      <a:pt x="88445" y="43479"/>
                    </a:cubicBezTo>
                    <a:cubicBezTo>
                      <a:pt x="67490" y="47860"/>
                      <a:pt x="48726" y="57766"/>
                      <a:pt x="33677" y="73006"/>
                    </a:cubicBezTo>
                    <a:cubicBezTo>
                      <a:pt x="17389" y="89485"/>
                      <a:pt x="6245" y="110630"/>
                      <a:pt x="53" y="132919"/>
                    </a:cubicBezTo>
                    <a:cubicBezTo>
                      <a:pt x="-518" y="135300"/>
                      <a:pt x="3673" y="137491"/>
                      <a:pt x="4340" y="134919"/>
                    </a:cubicBezTo>
                    <a:lnTo>
                      <a:pt x="4340" y="134919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2" name="Freeform: Shape 6650">
                <a:extLst>
                  <a:ext uri="{FF2B5EF4-FFF2-40B4-BE49-F238E27FC236}">
                    <a16:creationId xmlns:a16="http://schemas.microsoft.com/office/drawing/2014/main" id="{B964B0C5-371E-4F03-BC52-4BCC85AC9D7B}"/>
                  </a:ext>
                </a:extLst>
              </p:cNvPr>
              <p:cNvSpPr/>
              <p:nvPr/>
            </p:nvSpPr>
            <p:spPr>
              <a:xfrm>
                <a:off x="2912167" y="6605908"/>
                <a:ext cx="231661" cy="123244"/>
              </a:xfrm>
              <a:custGeom>
                <a:avLst/>
                <a:gdLst>
                  <a:gd name="connsiteX0" fmla="*/ 6526 w 231661"/>
                  <a:gd name="connsiteY0" fmla="*/ 121403 h 123244"/>
                  <a:gd name="connsiteX1" fmla="*/ 12336 w 231661"/>
                  <a:gd name="connsiteY1" fmla="*/ 59776 h 123244"/>
                  <a:gd name="connsiteX2" fmla="*/ 57865 w 231661"/>
                  <a:gd name="connsiteY2" fmla="*/ 28725 h 123244"/>
                  <a:gd name="connsiteX3" fmla="*/ 120921 w 231661"/>
                  <a:gd name="connsiteY3" fmla="*/ 36250 h 123244"/>
                  <a:gd name="connsiteX4" fmla="*/ 176547 w 231661"/>
                  <a:gd name="connsiteY4" fmla="*/ 31678 h 123244"/>
                  <a:gd name="connsiteX5" fmla="*/ 231030 w 231661"/>
                  <a:gd name="connsiteY5" fmla="*/ 3960 h 123244"/>
                  <a:gd name="connsiteX6" fmla="*/ 228077 w 231661"/>
                  <a:gd name="connsiteY6" fmla="*/ 340 h 123244"/>
                  <a:gd name="connsiteX7" fmla="*/ 112920 w 231661"/>
                  <a:gd name="connsiteY7" fmla="*/ 31201 h 123244"/>
                  <a:gd name="connsiteX8" fmla="*/ 48722 w 231661"/>
                  <a:gd name="connsiteY8" fmla="*/ 25677 h 123244"/>
                  <a:gd name="connsiteX9" fmla="*/ 9288 w 231661"/>
                  <a:gd name="connsiteY9" fmla="*/ 55585 h 123244"/>
                  <a:gd name="connsiteX10" fmla="*/ 2430 w 231661"/>
                  <a:gd name="connsiteY10" fmla="*/ 121117 h 123244"/>
                  <a:gd name="connsiteX11" fmla="*/ 6526 w 231661"/>
                  <a:gd name="connsiteY11" fmla="*/ 121403 h 123244"/>
                  <a:gd name="connsiteX12" fmla="*/ 6526 w 231661"/>
                  <a:gd name="connsiteY12" fmla="*/ 121403 h 123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1661" h="123244">
                    <a:moveTo>
                      <a:pt x="6526" y="121403"/>
                    </a:moveTo>
                    <a:cubicBezTo>
                      <a:pt x="3097" y="100829"/>
                      <a:pt x="2335" y="78731"/>
                      <a:pt x="12336" y="59776"/>
                    </a:cubicBezTo>
                    <a:cubicBezTo>
                      <a:pt x="21480" y="42441"/>
                      <a:pt x="38149" y="30630"/>
                      <a:pt x="57865" y="28725"/>
                    </a:cubicBezTo>
                    <a:cubicBezTo>
                      <a:pt x="79106" y="26725"/>
                      <a:pt x="99966" y="34059"/>
                      <a:pt x="120921" y="36250"/>
                    </a:cubicBezTo>
                    <a:cubicBezTo>
                      <a:pt x="139495" y="38155"/>
                      <a:pt x="158545" y="36535"/>
                      <a:pt x="176547" y="31678"/>
                    </a:cubicBezTo>
                    <a:cubicBezTo>
                      <a:pt x="196454" y="26344"/>
                      <a:pt x="215123" y="17009"/>
                      <a:pt x="231030" y="3960"/>
                    </a:cubicBezTo>
                    <a:cubicBezTo>
                      <a:pt x="233030" y="2341"/>
                      <a:pt x="229792" y="-1088"/>
                      <a:pt x="228077" y="340"/>
                    </a:cubicBezTo>
                    <a:cubicBezTo>
                      <a:pt x="196169" y="26439"/>
                      <a:pt x="153497" y="37297"/>
                      <a:pt x="112920" y="31201"/>
                    </a:cubicBezTo>
                    <a:cubicBezTo>
                      <a:pt x="91775" y="28058"/>
                      <a:pt x="70153" y="21200"/>
                      <a:pt x="48722" y="25677"/>
                    </a:cubicBezTo>
                    <a:cubicBezTo>
                      <a:pt x="31767" y="29296"/>
                      <a:pt x="17670" y="40631"/>
                      <a:pt x="9288" y="55585"/>
                    </a:cubicBezTo>
                    <a:cubicBezTo>
                      <a:pt x="-1951" y="75588"/>
                      <a:pt x="-1285" y="99115"/>
                      <a:pt x="2430" y="121117"/>
                    </a:cubicBezTo>
                    <a:cubicBezTo>
                      <a:pt x="2716" y="123499"/>
                      <a:pt x="7002" y="124261"/>
                      <a:pt x="6526" y="121403"/>
                    </a:cubicBezTo>
                    <a:lnTo>
                      <a:pt x="6526" y="121403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3" name="Freeform: Shape 6651">
                <a:extLst>
                  <a:ext uri="{FF2B5EF4-FFF2-40B4-BE49-F238E27FC236}">
                    <a16:creationId xmlns:a16="http://schemas.microsoft.com/office/drawing/2014/main" id="{D9A744FB-C9D2-4267-952C-0AFC7F7CE869}"/>
                  </a:ext>
                </a:extLst>
              </p:cNvPr>
              <p:cNvSpPr/>
              <p:nvPr/>
            </p:nvSpPr>
            <p:spPr>
              <a:xfrm>
                <a:off x="2959053" y="6660888"/>
                <a:ext cx="141015" cy="59531"/>
              </a:xfrm>
              <a:custGeom>
                <a:avLst/>
                <a:gdLst>
                  <a:gd name="connsiteX0" fmla="*/ 136996 w 141015"/>
                  <a:gd name="connsiteY0" fmla="*/ 605 h 59531"/>
                  <a:gd name="connsiteX1" fmla="*/ 54986 w 141015"/>
                  <a:gd name="connsiteY1" fmla="*/ 12321 h 59531"/>
                  <a:gd name="connsiteX2" fmla="*/ 38412 w 141015"/>
                  <a:gd name="connsiteY2" fmla="*/ 13178 h 59531"/>
                  <a:gd name="connsiteX3" fmla="*/ 30506 w 141015"/>
                  <a:gd name="connsiteY3" fmla="*/ 25561 h 59531"/>
                  <a:gd name="connsiteX4" fmla="*/ 2122 w 141015"/>
                  <a:gd name="connsiteY4" fmla="*/ 55184 h 59531"/>
                  <a:gd name="connsiteX5" fmla="*/ 2027 w 141015"/>
                  <a:gd name="connsiteY5" fmla="*/ 59089 h 59531"/>
                  <a:gd name="connsiteX6" fmla="*/ 29173 w 141015"/>
                  <a:gd name="connsiteY6" fmla="*/ 43563 h 59531"/>
                  <a:gd name="connsiteX7" fmla="*/ 36602 w 141015"/>
                  <a:gd name="connsiteY7" fmla="*/ 22227 h 59531"/>
                  <a:gd name="connsiteX8" fmla="*/ 60415 w 141015"/>
                  <a:gd name="connsiteY8" fmla="*/ 16702 h 59531"/>
                  <a:gd name="connsiteX9" fmla="*/ 140615 w 141015"/>
                  <a:gd name="connsiteY9" fmla="*/ 3463 h 59531"/>
                  <a:gd name="connsiteX10" fmla="*/ 136996 w 141015"/>
                  <a:gd name="connsiteY10" fmla="*/ 605 h 59531"/>
                  <a:gd name="connsiteX11" fmla="*/ 136996 w 141015"/>
                  <a:gd name="connsiteY11" fmla="*/ 605 h 59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1015" h="59531">
                    <a:moveTo>
                      <a:pt x="136996" y="605"/>
                    </a:moveTo>
                    <a:cubicBezTo>
                      <a:pt x="117184" y="24227"/>
                      <a:pt x="81179" y="14036"/>
                      <a:pt x="54986" y="12321"/>
                    </a:cubicBezTo>
                    <a:cubicBezTo>
                      <a:pt x="49842" y="11940"/>
                      <a:pt x="43270" y="10988"/>
                      <a:pt x="38412" y="13178"/>
                    </a:cubicBezTo>
                    <a:cubicBezTo>
                      <a:pt x="33554" y="15369"/>
                      <a:pt x="32030" y="20893"/>
                      <a:pt x="30506" y="25561"/>
                    </a:cubicBezTo>
                    <a:cubicBezTo>
                      <a:pt x="26411" y="38610"/>
                      <a:pt x="20124" y="58898"/>
                      <a:pt x="2122" y="55184"/>
                    </a:cubicBezTo>
                    <a:cubicBezTo>
                      <a:pt x="-926" y="54612"/>
                      <a:pt x="-450" y="58613"/>
                      <a:pt x="2027" y="59089"/>
                    </a:cubicBezTo>
                    <a:cubicBezTo>
                      <a:pt x="13838" y="61470"/>
                      <a:pt x="24220" y="53945"/>
                      <a:pt x="29173" y="43563"/>
                    </a:cubicBezTo>
                    <a:cubicBezTo>
                      <a:pt x="32507" y="36705"/>
                      <a:pt x="33554" y="29085"/>
                      <a:pt x="36602" y="22227"/>
                    </a:cubicBezTo>
                    <a:cubicBezTo>
                      <a:pt x="40508" y="13369"/>
                      <a:pt x="52509" y="15940"/>
                      <a:pt x="60415" y="16702"/>
                    </a:cubicBezTo>
                    <a:cubicBezTo>
                      <a:pt x="86513" y="18989"/>
                      <a:pt x="121089" y="26799"/>
                      <a:pt x="140615" y="3463"/>
                    </a:cubicBezTo>
                    <a:cubicBezTo>
                      <a:pt x="142235" y="1748"/>
                      <a:pt x="138520" y="-1300"/>
                      <a:pt x="136996" y="605"/>
                    </a:cubicBezTo>
                    <a:lnTo>
                      <a:pt x="136996" y="605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4" name="Freeform: Shape 6652">
                <a:extLst>
                  <a:ext uri="{FF2B5EF4-FFF2-40B4-BE49-F238E27FC236}">
                    <a16:creationId xmlns:a16="http://schemas.microsoft.com/office/drawing/2014/main" id="{E6B725C0-09A3-4D7D-88A0-FB0C541875F9}"/>
                  </a:ext>
                </a:extLst>
              </p:cNvPr>
              <p:cNvSpPr/>
              <p:nvPr/>
            </p:nvSpPr>
            <p:spPr>
              <a:xfrm>
                <a:off x="2270914" y="6627006"/>
                <a:ext cx="343170" cy="274422"/>
              </a:xfrm>
              <a:custGeom>
                <a:avLst/>
                <a:gdLst>
                  <a:gd name="connsiteX0" fmla="*/ 6937 w 343170"/>
                  <a:gd name="connsiteY0" fmla="*/ 272326 h 274422"/>
                  <a:gd name="connsiteX1" fmla="*/ 61516 w 343170"/>
                  <a:gd name="connsiteY1" fmla="*/ 122879 h 274422"/>
                  <a:gd name="connsiteX2" fmla="*/ 139716 w 343170"/>
                  <a:gd name="connsiteY2" fmla="*/ 79921 h 274422"/>
                  <a:gd name="connsiteX3" fmla="*/ 179530 w 343170"/>
                  <a:gd name="connsiteY3" fmla="*/ 58204 h 274422"/>
                  <a:gd name="connsiteX4" fmla="*/ 199247 w 343170"/>
                  <a:gd name="connsiteY4" fmla="*/ 41821 h 274422"/>
                  <a:gd name="connsiteX5" fmla="*/ 222107 w 343170"/>
                  <a:gd name="connsiteY5" fmla="*/ 29248 h 274422"/>
                  <a:gd name="connsiteX6" fmla="*/ 278971 w 343170"/>
                  <a:gd name="connsiteY6" fmla="*/ 13913 h 274422"/>
                  <a:gd name="connsiteX7" fmla="*/ 341455 w 343170"/>
                  <a:gd name="connsiteY7" fmla="*/ 4293 h 274422"/>
                  <a:gd name="connsiteX8" fmla="*/ 340598 w 343170"/>
                  <a:gd name="connsiteY8" fmla="*/ 6 h 274422"/>
                  <a:gd name="connsiteX9" fmla="*/ 231918 w 343170"/>
                  <a:gd name="connsiteY9" fmla="*/ 21057 h 274422"/>
                  <a:gd name="connsiteX10" fmla="*/ 188103 w 343170"/>
                  <a:gd name="connsiteY10" fmla="*/ 45060 h 274422"/>
                  <a:gd name="connsiteX11" fmla="*/ 146383 w 343170"/>
                  <a:gd name="connsiteY11" fmla="*/ 72015 h 274422"/>
                  <a:gd name="connsiteX12" fmla="*/ 61992 w 343170"/>
                  <a:gd name="connsiteY12" fmla="*/ 116402 h 274422"/>
                  <a:gd name="connsiteX13" fmla="*/ 12748 w 343170"/>
                  <a:gd name="connsiteY13" fmla="*/ 182696 h 274422"/>
                  <a:gd name="connsiteX14" fmla="*/ 2651 w 343170"/>
                  <a:gd name="connsiteY14" fmla="*/ 272517 h 274422"/>
                  <a:gd name="connsiteX15" fmla="*/ 6937 w 343170"/>
                  <a:gd name="connsiteY15" fmla="*/ 272326 h 274422"/>
                  <a:gd name="connsiteX16" fmla="*/ 6937 w 343170"/>
                  <a:gd name="connsiteY16" fmla="*/ 272326 h 274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43170" h="274422">
                    <a:moveTo>
                      <a:pt x="6937" y="272326"/>
                    </a:moveTo>
                    <a:cubicBezTo>
                      <a:pt x="-3731" y="216986"/>
                      <a:pt x="19796" y="159645"/>
                      <a:pt x="61516" y="122879"/>
                    </a:cubicBezTo>
                    <a:cubicBezTo>
                      <a:pt x="84471" y="102591"/>
                      <a:pt x="111903" y="91827"/>
                      <a:pt x="139716" y="79921"/>
                    </a:cubicBezTo>
                    <a:cubicBezTo>
                      <a:pt x="153622" y="73920"/>
                      <a:pt x="167434" y="67348"/>
                      <a:pt x="179530" y="58204"/>
                    </a:cubicBezTo>
                    <a:cubicBezTo>
                      <a:pt x="186388" y="53061"/>
                      <a:pt x="192389" y="46965"/>
                      <a:pt x="199247" y="41821"/>
                    </a:cubicBezTo>
                    <a:cubicBezTo>
                      <a:pt x="206200" y="36487"/>
                      <a:pt x="213916" y="32391"/>
                      <a:pt x="222107" y="29248"/>
                    </a:cubicBezTo>
                    <a:cubicBezTo>
                      <a:pt x="240300" y="22104"/>
                      <a:pt x="259921" y="17818"/>
                      <a:pt x="278971" y="13913"/>
                    </a:cubicBezTo>
                    <a:cubicBezTo>
                      <a:pt x="299641" y="9627"/>
                      <a:pt x="320500" y="6483"/>
                      <a:pt x="341455" y="4293"/>
                    </a:cubicBezTo>
                    <a:cubicBezTo>
                      <a:pt x="344408" y="4007"/>
                      <a:pt x="343170" y="-184"/>
                      <a:pt x="340598" y="6"/>
                    </a:cubicBezTo>
                    <a:cubicBezTo>
                      <a:pt x="304022" y="3721"/>
                      <a:pt x="267160" y="10198"/>
                      <a:pt x="231918" y="21057"/>
                    </a:cubicBezTo>
                    <a:cubicBezTo>
                      <a:pt x="215344" y="26200"/>
                      <a:pt x="201247" y="33630"/>
                      <a:pt x="188103" y="45060"/>
                    </a:cubicBezTo>
                    <a:cubicBezTo>
                      <a:pt x="175244" y="56204"/>
                      <a:pt x="161814" y="64872"/>
                      <a:pt x="146383" y="72015"/>
                    </a:cubicBezTo>
                    <a:cubicBezTo>
                      <a:pt x="117237" y="85541"/>
                      <a:pt x="87043" y="95447"/>
                      <a:pt x="61992" y="116402"/>
                    </a:cubicBezTo>
                    <a:cubicBezTo>
                      <a:pt x="40656" y="134214"/>
                      <a:pt x="23606" y="157074"/>
                      <a:pt x="12748" y="182696"/>
                    </a:cubicBezTo>
                    <a:cubicBezTo>
                      <a:pt x="746" y="210985"/>
                      <a:pt x="-3159" y="242322"/>
                      <a:pt x="2651" y="272517"/>
                    </a:cubicBezTo>
                    <a:cubicBezTo>
                      <a:pt x="3127" y="274898"/>
                      <a:pt x="7509" y="275279"/>
                      <a:pt x="6937" y="272326"/>
                    </a:cubicBezTo>
                    <a:lnTo>
                      <a:pt x="6937" y="272326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5" name="Freeform: Shape 6653">
                <a:extLst>
                  <a:ext uri="{FF2B5EF4-FFF2-40B4-BE49-F238E27FC236}">
                    <a16:creationId xmlns:a16="http://schemas.microsoft.com/office/drawing/2014/main" id="{757A89F6-66DA-4D30-BFBE-9F6F4C9016F3}"/>
                  </a:ext>
                </a:extLst>
              </p:cNvPr>
              <p:cNvSpPr/>
              <p:nvPr/>
            </p:nvSpPr>
            <p:spPr>
              <a:xfrm>
                <a:off x="2235872" y="6594420"/>
                <a:ext cx="320946" cy="313149"/>
              </a:xfrm>
              <a:custGeom>
                <a:avLst/>
                <a:gdLst>
                  <a:gd name="connsiteX0" fmla="*/ 319919 w 320946"/>
                  <a:gd name="connsiteY0" fmla="*/ 10399 h 313149"/>
                  <a:gd name="connsiteX1" fmla="*/ 237052 w 320946"/>
                  <a:gd name="connsiteY1" fmla="*/ 15733 h 313149"/>
                  <a:gd name="connsiteX2" fmla="*/ 194570 w 320946"/>
                  <a:gd name="connsiteY2" fmla="*/ 48118 h 313149"/>
                  <a:gd name="connsiteX3" fmla="*/ 148183 w 320946"/>
                  <a:gd name="connsiteY3" fmla="*/ 79837 h 313149"/>
                  <a:gd name="connsiteX4" fmla="*/ 5404 w 320946"/>
                  <a:gd name="connsiteY4" fmla="*/ 219473 h 313149"/>
                  <a:gd name="connsiteX5" fmla="*/ 2070 w 320946"/>
                  <a:gd name="connsiteY5" fmla="*/ 269860 h 313149"/>
                  <a:gd name="connsiteX6" fmla="*/ 32074 w 320946"/>
                  <a:gd name="connsiteY6" fmla="*/ 312532 h 313149"/>
                  <a:gd name="connsiteX7" fmla="*/ 34169 w 320946"/>
                  <a:gd name="connsiteY7" fmla="*/ 309961 h 313149"/>
                  <a:gd name="connsiteX8" fmla="*/ 5975 w 320946"/>
                  <a:gd name="connsiteY8" fmla="*/ 269289 h 313149"/>
                  <a:gd name="connsiteX9" fmla="*/ 9023 w 320946"/>
                  <a:gd name="connsiteY9" fmla="*/ 223474 h 313149"/>
                  <a:gd name="connsiteX10" fmla="*/ 58553 w 320946"/>
                  <a:gd name="connsiteY10" fmla="*/ 150036 h 313149"/>
                  <a:gd name="connsiteX11" fmla="*/ 138373 w 320946"/>
                  <a:gd name="connsiteY11" fmla="*/ 91648 h 313149"/>
                  <a:gd name="connsiteX12" fmla="*/ 181807 w 320946"/>
                  <a:gd name="connsiteY12" fmla="*/ 63073 h 313149"/>
                  <a:gd name="connsiteX13" fmla="*/ 221716 w 320946"/>
                  <a:gd name="connsiteY13" fmla="*/ 32402 h 313149"/>
                  <a:gd name="connsiteX14" fmla="*/ 317728 w 320946"/>
                  <a:gd name="connsiteY14" fmla="*/ 12971 h 313149"/>
                  <a:gd name="connsiteX15" fmla="*/ 319919 w 320946"/>
                  <a:gd name="connsiteY15" fmla="*/ 10399 h 313149"/>
                  <a:gd name="connsiteX16" fmla="*/ 319919 w 320946"/>
                  <a:gd name="connsiteY16" fmla="*/ 10399 h 313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0946" h="313149">
                    <a:moveTo>
                      <a:pt x="319919" y="10399"/>
                    </a:moveTo>
                    <a:cubicBezTo>
                      <a:pt x="294868" y="-7793"/>
                      <a:pt x="261245" y="398"/>
                      <a:pt x="237052" y="15733"/>
                    </a:cubicBezTo>
                    <a:cubicBezTo>
                      <a:pt x="222002" y="25258"/>
                      <a:pt x="208762" y="37355"/>
                      <a:pt x="194570" y="48118"/>
                    </a:cubicBezTo>
                    <a:cubicBezTo>
                      <a:pt x="179616" y="59453"/>
                      <a:pt x="163995" y="69740"/>
                      <a:pt x="148183" y="79837"/>
                    </a:cubicBezTo>
                    <a:cubicBezTo>
                      <a:pt x="93224" y="115174"/>
                      <a:pt x="27121" y="153465"/>
                      <a:pt x="5404" y="219473"/>
                    </a:cubicBezTo>
                    <a:cubicBezTo>
                      <a:pt x="70" y="235666"/>
                      <a:pt x="-1835" y="253192"/>
                      <a:pt x="2070" y="269860"/>
                    </a:cubicBezTo>
                    <a:cubicBezTo>
                      <a:pt x="6356" y="288339"/>
                      <a:pt x="17691" y="300912"/>
                      <a:pt x="32074" y="312532"/>
                    </a:cubicBezTo>
                    <a:cubicBezTo>
                      <a:pt x="34360" y="314342"/>
                      <a:pt x="36455" y="311770"/>
                      <a:pt x="34169" y="309961"/>
                    </a:cubicBezTo>
                    <a:cubicBezTo>
                      <a:pt x="20358" y="298816"/>
                      <a:pt x="9785" y="287005"/>
                      <a:pt x="5975" y="269289"/>
                    </a:cubicBezTo>
                    <a:cubicBezTo>
                      <a:pt x="2641" y="254144"/>
                      <a:pt x="4451" y="238142"/>
                      <a:pt x="9023" y="223474"/>
                    </a:cubicBezTo>
                    <a:cubicBezTo>
                      <a:pt x="17977" y="194803"/>
                      <a:pt x="37027" y="170419"/>
                      <a:pt x="58553" y="150036"/>
                    </a:cubicBezTo>
                    <a:cubicBezTo>
                      <a:pt x="82651" y="127366"/>
                      <a:pt x="110560" y="109364"/>
                      <a:pt x="138373" y="91648"/>
                    </a:cubicBezTo>
                    <a:cubicBezTo>
                      <a:pt x="152946" y="82313"/>
                      <a:pt x="167614" y="72979"/>
                      <a:pt x="181807" y="63073"/>
                    </a:cubicBezTo>
                    <a:cubicBezTo>
                      <a:pt x="195618" y="53452"/>
                      <a:pt x="208477" y="42784"/>
                      <a:pt x="221716" y="32402"/>
                    </a:cubicBezTo>
                    <a:cubicBezTo>
                      <a:pt x="247243" y="12304"/>
                      <a:pt x="286772" y="-9603"/>
                      <a:pt x="317728" y="12971"/>
                    </a:cubicBezTo>
                    <a:cubicBezTo>
                      <a:pt x="320110" y="14686"/>
                      <a:pt x="322300" y="12114"/>
                      <a:pt x="319919" y="10399"/>
                    </a:cubicBezTo>
                    <a:lnTo>
                      <a:pt x="319919" y="10399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6" name="Freeform: Shape 6654">
                <a:extLst>
                  <a:ext uri="{FF2B5EF4-FFF2-40B4-BE49-F238E27FC236}">
                    <a16:creationId xmlns:a16="http://schemas.microsoft.com/office/drawing/2014/main" id="{411424C9-10C6-4D2F-8967-B3C9F5C9CA50}"/>
                  </a:ext>
                </a:extLst>
              </p:cNvPr>
              <p:cNvSpPr/>
              <p:nvPr/>
            </p:nvSpPr>
            <p:spPr>
              <a:xfrm>
                <a:off x="2179031" y="6729988"/>
                <a:ext cx="75443" cy="263455"/>
              </a:xfrm>
              <a:custGeom>
                <a:avLst/>
                <a:gdLst>
                  <a:gd name="connsiteX0" fmla="*/ 26811 w 75443"/>
                  <a:gd name="connsiteY0" fmla="*/ 260880 h 263455"/>
                  <a:gd name="connsiteX1" fmla="*/ 4713 w 75443"/>
                  <a:gd name="connsiteY1" fmla="*/ 142484 h 263455"/>
                  <a:gd name="connsiteX2" fmla="*/ 14334 w 75443"/>
                  <a:gd name="connsiteY2" fmla="*/ 83810 h 263455"/>
                  <a:gd name="connsiteX3" fmla="*/ 39003 w 75443"/>
                  <a:gd name="connsiteY3" fmla="*/ 33328 h 263455"/>
                  <a:gd name="connsiteX4" fmla="*/ 75389 w 75443"/>
                  <a:gd name="connsiteY4" fmla="*/ 3229 h 263455"/>
                  <a:gd name="connsiteX5" fmla="*/ 71198 w 75443"/>
                  <a:gd name="connsiteY5" fmla="*/ 1133 h 263455"/>
                  <a:gd name="connsiteX6" fmla="*/ 35670 w 75443"/>
                  <a:gd name="connsiteY6" fmla="*/ 29899 h 263455"/>
                  <a:gd name="connsiteX7" fmla="*/ 11286 w 75443"/>
                  <a:gd name="connsiteY7" fmla="*/ 77619 h 263455"/>
                  <a:gd name="connsiteX8" fmla="*/ 3380 w 75443"/>
                  <a:gd name="connsiteY8" fmla="*/ 196586 h 263455"/>
                  <a:gd name="connsiteX9" fmla="*/ 22811 w 75443"/>
                  <a:gd name="connsiteY9" fmla="*/ 261928 h 263455"/>
                  <a:gd name="connsiteX10" fmla="*/ 26811 w 75443"/>
                  <a:gd name="connsiteY10" fmla="*/ 260880 h 263455"/>
                  <a:gd name="connsiteX11" fmla="*/ 26811 w 75443"/>
                  <a:gd name="connsiteY11" fmla="*/ 260880 h 263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5443" h="263455">
                    <a:moveTo>
                      <a:pt x="26811" y="260880"/>
                    </a:moveTo>
                    <a:cubicBezTo>
                      <a:pt x="10428" y="223732"/>
                      <a:pt x="2713" y="183061"/>
                      <a:pt x="4713" y="142484"/>
                    </a:cubicBezTo>
                    <a:cubicBezTo>
                      <a:pt x="5666" y="122672"/>
                      <a:pt x="8904" y="102860"/>
                      <a:pt x="14334" y="83810"/>
                    </a:cubicBezTo>
                    <a:cubicBezTo>
                      <a:pt x="19287" y="66379"/>
                      <a:pt x="25287" y="45996"/>
                      <a:pt x="39003" y="33328"/>
                    </a:cubicBezTo>
                    <a:cubicBezTo>
                      <a:pt x="50052" y="23136"/>
                      <a:pt x="71388" y="19707"/>
                      <a:pt x="75389" y="3229"/>
                    </a:cubicBezTo>
                    <a:cubicBezTo>
                      <a:pt x="75960" y="847"/>
                      <a:pt x="71865" y="-1439"/>
                      <a:pt x="71198" y="1133"/>
                    </a:cubicBezTo>
                    <a:cubicBezTo>
                      <a:pt x="67388" y="16468"/>
                      <a:pt x="46147" y="20278"/>
                      <a:pt x="35670" y="29899"/>
                    </a:cubicBezTo>
                    <a:cubicBezTo>
                      <a:pt x="22430" y="42091"/>
                      <a:pt x="16334" y="60950"/>
                      <a:pt x="11286" y="77619"/>
                    </a:cubicBezTo>
                    <a:cubicBezTo>
                      <a:pt x="-335" y="116005"/>
                      <a:pt x="-3002" y="156962"/>
                      <a:pt x="3380" y="196586"/>
                    </a:cubicBezTo>
                    <a:cubicBezTo>
                      <a:pt x="6999" y="219065"/>
                      <a:pt x="13667" y="241068"/>
                      <a:pt x="22811" y="261928"/>
                    </a:cubicBezTo>
                    <a:cubicBezTo>
                      <a:pt x="23954" y="264404"/>
                      <a:pt x="28050" y="263737"/>
                      <a:pt x="26811" y="260880"/>
                    </a:cubicBezTo>
                    <a:lnTo>
                      <a:pt x="26811" y="260880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7" name="Freeform: Shape 6655">
                <a:extLst>
                  <a:ext uri="{FF2B5EF4-FFF2-40B4-BE49-F238E27FC236}">
                    <a16:creationId xmlns:a16="http://schemas.microsoft.com/office/drawing/2014/main" id="{C1ABC094-CFAE-4AF8-B3D7-CE6110BCBC1F}"/>
                  </a:ext>
                </a:extLst>
              </p:cNvPr>
              <p:cNvSpPr/>
              <p:nvPr/>
            </p:nvSpPr>
            <p:spPr>
              <a:xfrm>
                <a:off x="2321420" y="6462814"/>
                <a:ext cx="608019" cy="198875"/>
              </a:xfrm>
              <a:custGeom>
                <a:avLst/>
                <a:gdLst>
                  <a:gd name="connsiteX0" fmla="*/ 4151 w 608019"/>
                  <a:gd name="connsiteY0" fmla="*/ 197822 h 198875"/>
                  <a:gd name="connsiteX1" fmla="*/ 65969 w 608019"/>
                  <a:gd name="connsiteY1" fmla="*/ 84475 h 198875"/>
                  <a:gd name="connsiteX2" fmla="*/ 117118 w 608019"/>
                  <a:gd name="connsiteY2" fmla="*/ 39898 h 198875"/>
                  <a:gd name="connsiteX3" fmla="*/ 183412 w 608019"/>
                  <a:gd name="connsiteY3" fmla="*/ 7608 h 198875"/>
                  <a:gd name="connsiteX4" fmla="*/ 221798 w 608019"/>
                  <a:gd name="connsiteY4" fmla="*/ 4560 h 198875"/>
                  <a:gd name="connsiteX5" fmla="*/ 261803 w 608019"/>
                  <a:gd name="connsiteY5" fmla="*/ 13704 h 198875"/>
                  <a:gd name="connsiteX6" fmla="*/ 339241 w 608019"/>
                  <a:gd name="connsiteY6" fmla="*/ 25991 h 198875"/>
                  <a:gd name="connsiteX7" fmla="*/ 377436 w 608019"/>
                  <a:gd name="connsiteY7" fmla="*/ 24658 h 198875"/>
                  <a:gd name="connsiteX8" fmla="*/ 415060 w 608019"/>
                  <a:gd name="connsiteY8" fmla="*/ 25610 h 198875"/>
                  <a:gd name="connsiteX9" fmla="*/ 447635 w 608019"/>
                  <a:gd name="connsiteY9" fmla="*/ 45232 h 198875"/>
                  <a:gd name="connsiteX10" fmla="*/ 476972 w 608019"/>
                  <a:gd name="connsiteY10" fmla="*/ 58662 h 198875"/>
                  <a:gd name="connsiteX11" fmla="*/ 516311 w 608019"/>
                  <a:gd name="connsiteY11" fmla="*/ 66377 h 198875"/>
                  <a:gd name="connsiteX12" fmla="*/ 552029 w 608019"/>
                  <a:gd name="connsiteY12" fmla="*/ 79427 h 198875"/>
                  <a:gd name="connsiteX13" fmla="*/ 603941 w 608019"/>
                  <a:gd name="connsiteY13" fmla="*/ 132290 h 198875"/>
                  <a:gd name="connsiteX14" fmla="*/ 607751 w 608019"/>
                  <a:gd name="connsiteY14" fmla="*/ 131338 h 198875"/>
                  <a:gd name="connsiteX15" fmla="*/ 566031 w 608019"/>
                  <a:gd name="connsiteY15" fmla="*/ 83713 h 198875"/>
                  <a:gd name="connsiteX16" fmla="*/ 503642 w 608019"/>
                  <a:gd name="connsiteY16" fmla="*/ 59996 h 198875"/>
                  <a:gd name="connsiteX17" fmla="*/ 467828 w 608019"/>
                  <a:gd name="connsiteY17" fmla="*/ 51899 h 198875"/>
                  <a:gd name="connsiteX18" fmla="*/ 434300 w 608019"/>
                  <a:gd name="connsiteY18" fmla="*/ 30278 h 198875"/>
                  <a:gd name="connsiteX19" fmla="*/ 364292 w 608019"/>
                  <a:gd name="connsiteY19" fmla="*/ 21515 h 198875"/>
                  <a:gd name="connsiteX20" fmla="*/ 280281 w 608019"/>
                  <a:gd name="connsiteY20" fmla="*/ 14561 h 198875"/>
                  <a:gd name="connsiteX21" fmla="*/ 200652 w 608019"/>
                  <a:gd name="connsiteY21" fmla="*/ 369 h 198875"/>
                  <a:gd name="connsiteX22" fmla="*/ 131024 w 608019"/>
                  <a:gd name="connsiteY22" fmla="*/ 25706 h 198875"/>
                  <a:gd name="connsiteX23" fmla="*/ 76446 w 608019"/>
                  <a:gd name="connsiteY23" fmla="*/ 67044 h 198875"/>
                  <a:gd name="connsiteX24" fmla="*/ 56 w 608019"/>
                  <a:gd name="connsiteY24" fmla="*/ 195727 h 198875"/>
                  <a:gd name="connsiteX25" fmla="*/ 4151 w 608019"/>
                  <a:gd name="connsiteY25" fmla="*/ 197822 h 198875"/>
                  <a:gd name="connsiteX26" fmla="*/ 4151 w 608019"/>
                  <a:gd name="connsiteY26" fmla="*/ 197822 h 198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08019" h="198875">
                    <a:moveTo>
                      <a:pt x="4151" y="197822"/>
                    </a:moveTo>
                    <a:cubicBezTo>
                      <a:pt x="14915" y="155531"/>
                      <a:pt x="36727" y="116669"/>
                      <a:pt x="65969" y="84475"/>
                    </a:cubicBezTo>
                    <a:cubicBezTo>
                      <a:pt x="81209" y="67711"/>
                      <a:pt x="98449" y="52757"/>
                      <a:pt x="117118" y="39898"/>
                    </a:cubicBezTo>
                    <a:cubicBezTo>
                      <a:pt x="137311" y="26087"/>
                      <a:pt x="159504" y="13704"/>
                      <a:pt x="183412" y="7608"/>
                    </a:cubicBezTo>
                    <a:cubicBezTo>
                      <a:pt x="195985" y="4370"/>
                      <a:pt x="208844" y="3227"/>
                      <a:pt x="221798" y="4560"/>
                    </a:cubicBezTo>
                    <a:cubicBezTo>
                      <a:pt x="235418" y="5989"/>
                      <a:pt x="248658" y="9989"/>
                      <a:pt x="261803" y="13704"/>
                    </a:cubicBezTo>
                    <a:cubicBezTo>
                      <a:pt x="287139" y="20848"/>
                      <a:pt x="312952" y="25229"/>
                      <a:pt x="339241" y="25991"/>
                    </a:cubicBezTo>
                    <a:cubicBezTo>
                      <a:pt x="352004" y="26372"/>
                      <a:pt x="364673" y="25610"/>
                      <a:pt x="377436" y="24658"/>
                    </a:cubicBezTo>
                    <a:cubicBezTo>
                      <a:pt x="389914" y="23705"/>
                      <a:pt x="402773" y="22753"/>
                      <a:pt x="415060" y="25610"/>
                    </a:cubicBezTo>
                    <a:cubicBezTo>
                      <a:pt x="428204" y="28754"/>
                      <a:pt x="437158" y="37517"/>
                      <a:pt x="447635" y="45232"/>
                    </a:cubicBezTo>
                    <a:cubicBezTo>
                      <a:pt x="456494" y="51709"/>
                      <a:pt x="466400" y="55900"/>
                      <a:pt x="476972" y="58662"/>
                    </a:cubicBezTo>
                    <a:cubicBezTo>
                      <a:pt x="489926" y="61996"/>
                      <a:pt x="503261" y="63520"/>
                      <a:pt x="516311" y="66377"/>
                    </a:cubicBezTo>
                    <a:cubicBezTo>
                      <a:pt x="528788" y="69140"/>
                      <a:pt x="540790" y="73331"/>
                      <a:pt x="552029" y="79427"/>
                    </a:cubicBezTo>
                    <a:cubicBezTo>
                      <a:pt x="574223" y="91333"/>
                      <a:pt x="592796" y="109621"/>
                      <a:pt x="603941" y="132290"/>
                    </a:cubicBezTo>
                    <a:cubicBezTo>
                      <a:pt x="605084" y="134481"/>
                      <a:pt x="609084" y="134100"/>
                      <a:pt x="607751" y="131338"/>
                    </a:cubicBezTo>
                    <a:cubicBezTo>
                      <a:pt x="598321" y="112097"/>
                      <a:pt x="583652" y="95810"/>
                      <a:pt x="566031" y="83713"/>
                    </a:cubicBezTo>
                    <a:cubicBezTo>
                      <a:pt x="547076" y="70759"/>
                      <a:pt x="526121" y="63996"/>
                      <a:pt x="503642" y="59996"/>
                    </a:cubicBezTo>
                    <a:cubicBezTo>
                      <a:pt x="491641" y="57900"/>
                      <a:pt x="479354" y="56090"/>
                      <a:pt x="467828" y="51899"/>
                    </a:cubicBezTo>
                    <a:cubicBezTo>
                      <a:pt x="454779" y="47137"/>
                      <a:pt x="445445" y="37993"/>
                      <a:pt x="434300" y="30278"/>
                    </a:cubicBezTo>
                    <a:cubicBezTo>
                      <a:pt x="413345" y="15895"/>
                      <a:pt x="388104" y="20086"/>
                      <a:pt x="364292" y="21515"/>
                    </a:cubicBezTo>
                    <a:cubicBezTo>
                      <a:pt x="336098" y="23229"/>
                      <a:pt x="307713" y="20943"/>
                      <a:pt x="280281" y="14561"/>
                    </a:cubicBezTo>
                    <a:cubicBezTo>
                      <a:pt x="253897" y="8465"/>
                      <a:pt x="228275" y="-2107"/>
                      <a:pt x="200652" y="369"/>
                    </a:cubicBezTo>
                    <a:cubicBezTo>
                      <a:pt x="175697" y="2560"/>
                      <a:pt x="152265" y="13133"/>
                      <a:pt x="131024" y="25706"/>
                    </a:cubicBezTo>
                    <a:cubicBezTo>
                      <a:pt x="111212" y="37326"/>
                      <a:pt x="92924" y="51233"/>
                      <a:pt x="76446" y="67044"/>
                    </a:cubicBezTo>
                    <a:cubicBezTo>
                      <a:pt x="39965" y="102096"/>
                      <a:pt x="12629" y="146578"/>
                      <a:pt x="56" y="195727"/>
                    </a:cubicBezTo>
                    <a:cubicBezTo>
                      <a:pt x="-516" y="197918"/>
                      <a:pt x="3485" y="200299"/>
                      <a:pt x="4151" y="197822"/>
                    </a:cubicBezTo>
                    <a:lnTo>
                      <a:pt x="4151" y="197822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8" name="Freeform: Shape 6656">
                <a:extLst>
                  <a:ext uri="{FF2B5EF4-FFF2-40B4-BE49-F238E27FC236}">
                    <a16:creationId xmlns:a16="http://schemas.microsoft.com/office/drawing/2014/main" id="{51CA8DF2-2159-4F5F-972D-65693E29AC7D}"/>
                  </a:ext>
                </a:extLst>
              </p:cNvPr>
              <p:cNvSpPr/>
              <p:nvPr/>
            </p:nvSpPr>
            <p:spPr>
              <a:xfrm>
                <a:off x="2345312" y="6507709"/>
                <a:ext cx="528400" cy="123263"/>
              </a:xfrm>
              <a:custGeom>
                <a:avLst/>
                <a:gdLst>
                  <a:gd name="connsiteX0" fmla="*/ 527566 w 528400"/>
                  <a:gd name="connsiteY0" fmla="*/ 104349 h 123263"/>
                  <a:gd name="connsiteX1" fmla="*/ 442317 w 528400"/>
                  <a:gd name="connsiteY1" fmla="*/ 39865 h 123263"/>
                  <a:gd name="connsiteX2" fmla="*/ 392692 w 528400"/>
                  <a:gd name="connsiteY2" fmla="*/ 22625 h 123263"/>
                  <a:gd name="connsiteX3" fmla="*/ 330970 w 528400"/>
                  <a:gd name="connsiteY3" fmla="*/ 19005 h 123263"/>
                  <a:gd name="connsiteX4" fmla="*/ 266676 w 528400"/>
                  <a:gd name="connsiteY4" fmla="*/ 12719 h 123263"/>
                  <a:gd name="connsiteX5" fmla="*/ 208383 w 528400"/>
                  <a:gd name="connsiteY5" fmla="*/ 336 h 123263"/>
                  <a:gd name="connsiteX6" fmla="*/ 109799 w 528400"/>
                  <a:gd name="connsiteY6" fmla="*/ 33293 h 123263"/>
                  <a:gd name="connsiteX7" fmla="*/ 57983 w 528400"/>
                  <a:gd name="connsiteY7" fmla="*/ 73393 h 123263"/>
                  <a:gd name="connsiteX8" fmla="*/ 643 w 528400"/>
                  <a:gd name="connsiteY8" fmla="*/ 119304 h 123263"/>
                  <a:gd name="connsiteX9" fmla="*/ 3596 w 528400"/>
                  <a:gd name="connsiteY9" fmla="*/ 122923 h 123263"/>
                  <a:gd name="connsiteX10" fmla="*/ 98369 w 528400"/>
                  <a:gd name="connsiteY10" fmla="*/ 47295 h 123263"/>
                  <a:gd name="connsiteX11" fmla="*/ 194762 w 528400"/>
                  <a:gd name="connsiteY11" fmla="*/ 4242 h 123263"/>
                  <a:gd name="connsiteX12" fmla="*/ 253722 w 528400"/>
                  <a:gd name="connsiteY12" fmla="*/ 13481 h 123263"/>
                  <a:gd name="connsiteX13" fmla="*/ 311444 w 528400"/>
                  <a:gd name="connsiteY13" fmla="*/ 22720 h 123263"/>
                  <a:gd name="connsiteX14" fmla="*/ 372975 w 528400"/>
                  <a:gd name="connsiteY14" fmla="*/ 24244 h 123263"/>
                  <a:gd name="connsiteX15" fmla="*/ 428982 w 528400"/>
                  <a:gd name="connsiteY15" fmla="*/ 37674 h 123263"/>
                  <a:gd name="connsiteX16" fmla="*/ 525470 w 528400"/>
                  <a:gd name="connsiteY16" fmla="*/ 107207 h 123263"/>
                  <a:gd name="connsiteX17" fmla="*/ 527566 w 528400"/>
                  <a:gd name="connsiteY17" fmla="*/ 104349 h 123263"/>
                  <a:gd name="connsiteX18" fmla="*/ 527566 w 528400"/>
                  <a:gd name="connsiteY18" fmla="*/ 104349 h 123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28400" h="123263">
                    <a:moveTo>
                      <a:pt x="527566" y="104349"/>
                    </a:moveTo>
                    <a:cubicBezTo>
                      <a:pt x="501182" y="80442"/>
                      <a:pt x="474131" y="56343"/>
                      <a:pt x="442317" y="39865"/>
                    </a:cubicBezTo>
                    <a:cubicBezTo>
                      <a:pt x="426696" y="31769"/>
                      <a:pt x="410027" y="25673"/>
                      <a:pt x="392692" y="22625"/>
                    </a:cubicBezTo>
                    <a:cubicBezTo>
                      <a:pt x="372308" y="19005"/>
                      <a:pt x="351544" y="19196"/>
                      <a:pt x="330970" y="19005"/>
                    </a:cubicBezTo>
                    <a:cubicBezTo>
                      <a:pt x="309253" y="18815"/>
                      <a:pt x="287917" y="17767"/>
                      <a:pt x="266676" y="12719"/>
                    </a:cubicBezTo>
                    <a:cubicBezTo>
                      <a:pt x="247340" y="8147"/>
                      <a:pt x="228290" y="1860"/>
                      <a:pt x="208383" y="336"/>
                    </a:cubicBezTo>
                    <a:cubicBezTo>
                      <a:pt x="172188" y="-2521"/>
                      <a:pt x="138851" y="13195"/>
                      <a:pt x="109799" y="33293"/>
                    </a:cubicBezTo>
                    <a:cubicBezTo>
                      <a:pt x="91797" y="45675"/>
                      <a:pt x="75033" y="59677"/>
                      <a:pt x="57983" y="73393"/>
                    </a:cubicBezTo>
                    <a:cubicBezTo>
                      <a:pt x="38838" y="88728"/>
                      <a:pt x="19788" y="103968"/>
                      <a:pt x="643" y="119304"/>
                    </a:cubicBezTo>
                    <a:cubicBezTo>
                      <a:pt x="-1357" y="120923"/>
                      <a:pt x="1786" y="124352"/>
                      <a:pt x="3596" y="122923"/>
                    </a:cubicBezTo>
                    <a:cubicBezTo>
                      <a:pt x="35123" y="97682"/>
                      <a:pt x="66175" y="71679"/>
                      <a:pt x="98369" y="47295"/>
                    </a:cubicBezTo>
                    <a:cubicBezTo>
                      <a:pt x="126563" y="26054"/>
                      <a:pt x="158567" y="6051"/>
                      <a:pt x="194762" y="4242"/>
                    </a:cubicBezTo>
                    <a:cubicBezTo>
                      <a:pt x="214955" y="3194"/>
                      <a:pt x="234386" y="8433"/>
                      <a:pt x="253722" y="13481"/>
                    </a:cubicBezTo>
                    <a:cubicBezTo>
                      <a:pt x="272772" y="18434"/>
                      <a:pt x="291632" y="21958"/>
                      <a:pt x="311444" y="22720"/>
                    </a:cubicBezTo>
                    <a:cubicBezTo>
                      <a:pt x="331922" y="23577"/>
                      <a:pt x="352496" y="22625"/>
                      <a:pt x="372975" y="24244"/>
                    </a:cubicBezTo>
                    <a:cubicBezTo>
                      <a:pt x="392311" y="25673"/>
                      <a:pt x="411075" y="29959"/>
                      <a:pt x="428982" y="37674"/>
                    </a:cubicBezTo>
                    <a:cubicBezTo>
                      <a:pt x="465749" y="53581"/>
                      <a:pt x="496133" y="80632"/>
                      <a:pt x="525470" y="107207"/>
                    </a:cubicBezTo>
                    <a:cubicBezTo>
                      <a:pt x="527375" y="109207"/>
                      <a:pt x="529661" y="106350"/>
                      <a:pt x="527566" y="104349"/>
                    </a:cubicBezTo>
                    <a:lnTo>
                      <a:pt x="527566" y="104349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19" name="Freeform: Shape 6657">
                <a:extLst>
                  <a:ext uri="{FF2B5EF4-FFF2-40B4-BE49-F238E27FC236}">
                    <a16:creationId xmlns:a16="http://schemas.microsoft.com/office/drawing/2014/main" id="{1F357343-A8BB-444F-ACB3-5C6669F010B4}"/>
                  </a:ext>
                </a:extLst>
              </p:cNvPr>
              <p:cNvSpPr/>
              <p:nvPr/>
            </p:nvSpPr>
            <p:spPr>
              <a:xfrm>
                <a:off x="2570463" y="6559818"/>
                <a:ext cx="250765" cy="60200"/>
              </a:xfrm>
              <a:custGeom>
                <a:avLst/>
                <a:gdLst>
                  <a:gd name="connsiteX0" fmla="*/ 3711 w 250765"/>
                  <a:gd name="connsiteY0" fmla="*/ 11378 h 60200"/>
                  <a:gd name="connsiteX1" fmla="*/ 131441 w 250765"/>
                  <a:gd name="connsiteY1" fmla="*/ 25380 h 60200"/>
                  <a:gd name="connsiteX2" fmla="*/ 165921 w 250765"/>
                  <a:gd name="connsiteY2" fmla="*/ 23761 h 60200"/>
                  <a:gd name="connsiteX3" fmla="*/ 199640 w 250765"/>
                  <a:gd name="connsiteY3" fmla="*/ 31000 h 60200"/>
                  <a:gd name="connsiteX4" fmla="*/ 225738 w 250765"/>
                  <a:gd name="connsiteY4" fmla="*/ 48145 h 60200"/>
                  <a:gd name="connsiteX5" fmla="*/ 248598 w 250765"/>
                  <a:gd name="connsiteY5" fmla="*/ 60146 h 60200"/>
                  <a:gd name="connsiteX6" fmla="*/ 248789 w 250765"/>
                  <a:gd name="connsiteY6" fmla="*/ 56146 h 60200"/>
                  <a:gd name="connsiteX7" fmla="*/ 207927 w 250765"/>
                  <a:gd name="connsiteY7" fmla="*/ 30809 h 60200"/>
                  <a:gd name="connsiteX8" fmla="*/ 160968 w 250765"/>
                  <a:gd name="connsiteY8" fmla="*/ 19665 h 60200"/>
                  <a:gd name="connsiteX9" fmla="*/ 132584 w 250765"/>
                  <a:gd name="connsiteY9" fmla="*/ 21284 h 60200"/>
                  <a:gd name="connsiteX10" fmla="*/ 103533 w 250765"/>
                  <a:gd name="connsiteY10" fmla="*/ 16427 h 60200"/>
                  <a:gd name="connsiteX11" fmla="*/ 51431 w 250765"/>
                  <a:gd name="connsiteY11" fmla="*/ 1663 h 60200"/>
                  <a:gd name="connsiteX12" fmla="*/ 758 w 250765"/>
                  <a:gd name="connsiteY12" fmla="*/ 7759 h 60200"/>
                  <a:gd name="connsiteX13" fmla="*/ 3711 w 250765"/>
                  <a:gd name="connsiteY13" fmla="*/ 11378 h 60200"/>
                  <a:gd name="connsiteX14" fmla="*/ 3711 w 250765"/>
                  <a:gd name="connsiteY14" fmla="*/ 11378 h 6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0765" h="60200">
                    <a:moveTo>
                      <a:pt x="3711" y="11378"/>
                    </a:moveTo>
                    <a:cubicBezTo>
                      <a:pt x="44668" y="-11386"/>
                      <a:pt x="89817" y="23189"/>
                      <a:pt x="131441" y="25380"/>
                    </a:cubicBezTo>
                    <a:cubicBezTo>
                      <a:pt x="142966" y="25952"/>
                      <a:pt x="154396" y="23570"/>
                      <a:pt x="165921" y="23761"/>
                    </a:cubicBezTo>
                    <a:cubicBezTo>
                      <a:pt x="177447" y="23951"/>
                      <a:pt x="188972" y="26428"/>
                      <a:pt x="199640" y="31000"/>
                    </a:cubicBezTo>
                    <a:cubicBezTo>
                      <a:pt x="209451" y="35191"/>
                      <a:pt x="217547" y="41573"/>
                      <a:pt x="225738" y="48145"/>
                    </a:cubicBezTo>
                    <a:cubicBezTo>
                      <a:pt x="232596" y="53669"/>
                      <a:pt x="239835" y="58432"/>
                      <a:pt x="248598" y="60146"/>
                    </a:cubicBezTo>
                    <a:cubicBezTo>
                      <a:pt x="251646" y="60718"/>
                      <a:pt x="251265" y="56622"/>
                      <a:pt x="248789" y="56146"/>
                    </a:cubicBezTo>
                    <a:cubicBezTo>
                      <a:pt x="232692" y="53098"/>
                      <a:pt x="221928" y="38429"/>
                      <a:pt x="207927" y="30809"/>
                    </a:cubicBezTo>
                    <a:cubicBezTo>
                      <a:pt x="193639" y="23094"/>
                      <a:pt x="177161" y="19189"/>
                      <a:pt x="160968" y="19665"/>
                    </a:cubicBezTo>
                    <a:cubicBezTo>
                      <a:pt x="151443" y="19951"/>
                      <a:pt x="142109" y="21570"/>
                      <a:pt x="132584" y="21284"/>
                    </a:cubicBezTo>
                    <a:cubicBezTo>
                      <a:pt x="122678" y="20999"/>
                      <a:pt x="113058" y="18998"/>
                      <a:pt x="103533" y="16427"/>
                    </a:cubicBezTo>
                    <a:cubicBezTo>
                      <a:pt x="86102" y="11664"/>
                      <a:pt x="69243" y="4711"/>
                      <a:pt x="51431" y="1663"/>
                    </a:cubicBezTo>
                    <a:cubicBezTo>
                      <a:pt x="34286" y="-1290"/>
                      <a:pt x="16284" y="-909"/>
                      <a:pt x="758" y="7759"/>
                    </a:cubicBezTo>
                    <a:cubicBezTo>
                      <a:pt x="-1433" y="8997"/>
                      <a:pt x="1615" y="12521"/>
                      <a:pt x="3711" y="11378"/>
                    </a:cubicBezTo>
                    <a:lnTo>
                      <a:pt x="3711" y="11378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20" name="Freeform: Shape 6658">
                <a:extLst>
                  <a:ext uri="{FF2B5EF4-FFF2-40B4-BE49-F238E27FC236}">
                    <a16:creationId xmlns:a16="http://schemas.microsoft.com/office/drawing/2014/main" id="{54551BB2-AA89-4721-8020-EBC012771FDB}"/>
                  </a:ext>
                </a:extLst>
              </p:cNvPr>
              <p:cNvSpPr/>
              <p:nvPr/>
            </p:nvSpPr>
            <p:spPr>
              <a:xfrm>
                <a:off x="2600152" y="6595461"/>
                <a:ext cx="164301" cy="30159"/>
              </a:xfrm>
              <a:custGeom>
                <a:avLst/>
                <a:gdLst>
                  <a:gd name="connsiteX0" fmla="*/ 162903 w 164301"/>
                  <a:gd name="connsiteY0" fmla="*/ 25742 h 30159"/>
                  <a:gd name="connsiteX1" fmla="*/ 83465 w 164301"/>
                  <a:gd name="connsiteY1" fmla="*/ 10216 h 30159"/>
                  <a:gd name="connsiteX2" fmla="*/ 3550 w 164301"/>
                  <a:gd name="connsiteY2" fmla="*/ 691 h 30159"/>
                  <a:gd name="connsiteX3" fmla="*/ 692 w 164301"/>
                  <a:gd name="connsiteY3" fmla="*/ 4215 h 30159"/>
                  <a:gd name="connsiteX4" fmla="*/ 73178 w 164301"/>
                  <a:gd name="connsiteY4" fmla="*/ 15360 h 30159"/>
                  <a:gd name="connsiteX5" fmla="*/ 161093 w 164301"/>
                  <a:gd name="connsiteY5" fmla="*/ 29933 h 30159"/>
                  <a:gd name="connsiteX6" fmla="*/ 162903 w 164301"/>
                  <a:gd name="connsiteY6" fmla="*/ 25742 h 30159"/>
                  <a:gd name="connsiteX7" fmla="*/ 162903 w 164301"/>
                  <a:gd name="connsiteY7" fmla="*/ 25742 h 30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301" h="30159">
                    <a:moveTo>
                      <a:pt x="162903" y="25742"/>
                    </a:moveTo>
                    <a:cubicBezTo>
                      <a:pt x="137852" y="14883"/>
                      <a:pt x="110706" y="9549"/>
                      <a:pt x="83465" y="10216"/>
                    </a:cubicBezTo>
                    <a:cubicBezTo>
                      <a:pt x="57938" y="10788"/>
                      <a:pt x="23933" y="21932"/>
                      <a:pt x="3550" y="691"/>
                    </a:cubicBezTo>
                    <a:cubicBezTo>
                      <a:pt x="1454" y="-1500"/>
                      <a:pt x="-1308" y="2025"/>
                      <a:pt x="692" y="4215"/>
                    </a:cubicBezTo>
                    <a:cubicBezTo>
                      <a:pt x="19457" y="23837"/>
                      <a:pt x="49365" y="17360"/>
                      <a:pt x="73178" y="15360"/>
                    </a:cubicBezTo>
                    <a:cubicBezTo>
                      <a:pt x="103181" y="12978"/>
                      <a:pt x="133471" y="18027"/>
                      <a:pt x="161093" y="29933"/>
                    </a:cubicBezTo>
                    <a:cubicBezTo>
                      <a:pt x="163951" y="31171"/>
                      <a:pt x="165665" y="26980"/>
                      <a:pt x="162903" y="25742"/>
                    </a:cubicBezTo>
                    <a:lnTo>
                      <a:pt x="162903" y="25742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70521" y="4391100"/>
            <a:ext cx="203337" cy="288070"/>
            <a:chOff x="5268698" y="2512751"/>
            <a:chExt cx="140411" cy="205146"/>
          </a:xfrm>
        </p:grpSpPr>
        <p:grpSp>
          <p:nvGrpSpPr>
            <p:cNvPr id="58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268698" y="2512751"/>
              <a:ext cx="140411" cy="205051"/>
              <a:chOff x="5268698" y="2512751"/>
              <a:chExt cx="140411" cy="205051"/>
            </a:xfrm>
          </p:grpSpPr>
          <p:sp>
            <p:nvSpPr>
              <p:cNvPr id="432" name="Freeform: Shape 5660">
                <a:extLst>
                  <a:ext uri="{FF2B5EF4-FFF2-40B4-BE49-F238E27FC236}">
                    <a16:creationId xmlns:a16="http://schemas.microsoft.com/office/drawing/2014/main" id="{DD9B4877-7C08-49E8-9815-C35F21E3B923}"/>
                  </a:ext>
                </a:extLst>
              </p:cNvPr>
              <p:cNvSpPr/>
              <p:nvPr/>
            </p:nvSpPr>
            <p:spPr>
              <a:xfrm>
                <a:off x="5341009" y="2512751"/>
                <a:ext cx="15888" cy="41054"/>
              </a:xfrm>
              <a:custGeom>
                <a:avLst/>
                <a:gdLst>
                  <a:gd name="connsiteX0" fmla="*/ 5468 w 15888"/>
                  <a:gd name="connsiteY0" fmla="*/ 40996 h 41054"/>
                  <a:gd name="connsiteX1" fmla="*/ 5468 w 15888"/>
                  <a:gd name="connsiteY1" fmla="*/ 40996 h 41054"/>
                  <a:gd name="connsiteX2" fmla="*/ 39 w 15888"/>
                  <a:gd name="connsiteY2" fmla="*/ 34138 h 41054"/>
                  <a:gd name="connsiteX3" fmla="*/ 3563 w 15888"/>
                  <a:gd name="connsiteY3" fmla="*/ 5468 h 41054"/>
                  <a:gd name="connsiteX4" fmla="*/ 10421 w 15888"/>
                  <a:gd name="connsiteY4" fmla="*/ 39 h 41054"/>
                  <a:gd name="connsiteX5" fmla="*/ 10421 w 15888"/>
                  <a:gd name="connsiteY5" fmla="*/ 39 h 41054"/>
                  <a:gd name="connsiteX6" fmla="*/ 15850 w 15888"/>
                  <a:gd name="connsiteY6" fmla="*/ 6897 h 41054"/>
                  <a:gd name="connsiteX7" fmla="*/ 12326 w 15888"/>
                  <a:gd name="connsiteY7" fmla="*/ 35567 h 41054"/>
                  <a:gd name="connsiteX8" fmla="*/ 5468 w 15888"/>
                  <a:gd name="connsiteY8" fmla="*/ 40996 h 4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88" h="41054">
                    <a:moveTo>
                      <a:pt x="5468" y="40996"/>
                    </a:moveTo>
                    <a:lnTo>
                      <a:pt x="5468" y="40996"/>
                    </a:lnTo>
                    <a:cubicBezTo>
                      <a:pt x="2134" y="40615"/>
                      <a:pt x="-342" y="37472"/>
                      <a:pt x="39" y="34138"/>
                    </a:cubicBezTo>
                    <a:lnTo>
                      <a:pt x="3563" y="5468"/>
                    </a:lnTo>
                    <a:cubicBezTo>
                      <a:pt x="3944" y="2134"/>
                      <a:pt x="7087" y="-342"/>
                      <a:pt x="10421" y="39"/>
                    </a:cubicBezTo>
                    <a:lnTo>
                      <a:pt x="10421" y="39"/>
                    </a:lnTo>
                    <a:cubicBezTo>
                      <a:pt x="13755" y="420"/>
                      <a:pt x="16231" y="3563"/>
                      <a:pt x="15850" y="6897"/>
                    </a:cubicBezTo>
                    <a:lnTo>
                      <a:pt x="12326" y="35567"/>
                    </a:lnTo>
                    <a:cubicBezTo>
                      <a:pt x="11945" y="38996"/>
                      <a:pt x="8897" y="41473"/>
                      <a:pt x="5468" y="4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3" name="Freeform: Shape 5661">
                <a:extLst>
                  <a:ext uri="{FF2B5EF4-FFF2-40B4-BE49-F238E27FC236}">
                    <a16:creationId xmlns:a16="http://schemas.microsoft.com/office/drawing/2014/main" id="{616E3381-A15F-4600-B21C-44772B9CBCE3}"/>
                  </a:ext>
                </a:extLst>
              </p:cNvPr>
              <p:cNvSpPr/>
              <p:nvPr/>
            </p:nvSpPr>
            <p:spPr>
              <a:xfrm>
                <a:off x="5268698" y="2535997"/>
                <a:ext cx="140411" cy="181806"/>
              </a:xfrm>
              <a:custGeom>
                <a:avLst/>
                <a:gdLst>
                  <a:gd name="connsiteX0" fmla="*/ 81398 w 140411"/>
                  <a:gd name="connsiteY0" fmla="*/ 415 h 181806"/>
                  <a:gd name="connsiteX1" fmla="*/ 139500 w 140411"/>
                  <a:gd name="connsiteY1" fmla="*/ 99475 h 181806"/>
                  <a:gd name="connsiteX2" fmla="*/ 59014 w 140411"/>
                  <a:gd name="connsiteY2" fmla="*/ 181390 h 181806"/>
                  <a:gd name="connsiteX3" fmla="*/ 912 w 140411"/>
                  <a:gd name="connsiteY3" fmla="*/ 82330 h 181806"/>
                  <a:gd name="connsiteX4" fmla="*/ 81398 w 140411"/>
                  <a:gd name="connsiteY4" fmla="*/ 415 h 18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411" h="181806">
                    <a:moveTo>
                      <a:pt x="81398" y="415"/>
                    </a:moveTo>
                    <a:cubicBezTo>
                      <a:pt x="119688" y="5178"/>
                      <a:pt x="145692" y="49469"/>
                      <a:pt x="139500" y="99475"/>
                    </a:cubicBezTo>
                    <a:cubicBezTo>
                      <a:pt x="133309" y="149481"/>
                      <a:pt x="97305" y="186153"/>
                      <a:pt x="59014" y="181390"/>
                    </a:cubicBezTo>
                    <a:cubicBezTo>
                      <a:pt x="20724" y="176628"/>
                      <a:pt x="-5280" y="132336"/>
                      <a:pt x="912" y="82330"/>
                    </a:cubicBezTo>
                    <a:cubicBezTo>
                      <a:pt x="7103" y="32419"/>
                      <a:pt x="43107" y="-4347"/>
                      <a:pt x="81398" y="41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29" name="Freeform: Shape 5662">
              <a:extLst>
                <a:ext uri="{FF2B5EF4-FFF2-40B4-BE49-F238E27FC236}">
                  <a16:creationId xmlns:a16="http://schemas.microsoft.com/office/drawing/2014/main" id="{6C822B93-F718-4577-8524-7E56A959703C}"/>
                </a:ext>
              </a:extLst>
            </p:cNvPr>
            <p:cNvSpPr/>
            <p:nvPr/>
          </p:nvSpPr>
          <p:spPr>
            <a:xfrm>
              <a:off x="5312942" y="2681739"/>
              <a:ext cx="37733" cy="30148"/>
            </a:xfrm>
            <a:custGeom>
              <a:avLst/>
              <a:gdLst>
                <a:gd name="connsiteX0" fmla="*/ 37726 w 37733"/>
                <a:gd name="connsiteY0" fmla="*/ 15836 h 30148"/>
                <a:gd name="connsiteX1" fmla="*/ 18295 w 37733"/>
                <a:gd name="connsiteY1" fmla="*/ 30124 h 30148"/>
                <a:gd name="connsiteX2" fmla="*/ 7 w 37733"/>
                <a:gd name="connsiteY2" fmla="*/ 14312 h 30148"/>
                <a:gd name="connsiteX3" fmla="*/ 19438 w 37733"/>
                <a:gd name="connsiteY3" fmla="*/ 25 h 30148"/>
                <a:gd name="connsiteX4" fmla="*/ 37726 w 37733"/>
                <a:gd name="connsiteY4" fmla="*/ 15836 h 3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33" h="30148">
                  <a:moveTo>
                    <a:pt x="37726" y="15836"/>
                  </a:moveTo>
                  <a:cubicBezTo>
                    <a:pt x="37345" y="24123"/>
                    <a:pt x="28678" y="30600"/>
                    <a:pt x="18295" y="30124"/>
                  </a:cubicBezTo>
                  <a:cubicBezTo>
                    <a:pt x="7913" y="29743"/>
                    <a:pt x="-278" y="22599"/>
                    <a:pt x="7" y="14312"/>
                  </a:cubicBezTo>
                  <a:cubicBezTo>
                    <a:pt x="388" y="6025"/>
                    <a:pt x="9056" y="-452"/>
                    <a:pt x="19438" y="25"/>
                  </a:cubicBezTo>
                  <a:cubicBezTo>
                    <a:pt x="29916" y="406"/>
                    <a:pt x="38012" y="7549"/>
                    <a:pt x="37726" y="15836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0" name="Freeform: Shape 5663">
              <a:extLst>
                <a:ext uri="{FF2B5EF4-FFF2-40B4-BE49-F238E27FC236}">
                  <a16:creationId xmlns:a16="http://schemas.microsoft.com/office/drawing/2014/main" id="{57645A4F-1889-416F-816A-BF2C23B86B5F}"/>
                </a:ext>
              </a:extLst>
            </p:cNvPr>
            <p:cNvSpPr/>
            <p:nvPr/>
          </p:nvSpPr>
          <p:spPr>
            <a:xfrm>
              <a:off x="5315520" y="2536221"/>
              <a:ext cx="93589" cy="181675"/>
            </a:xfrm>
            <a:custGeom>
              <a:avLst/>
              <a:gdLst>
                <a:gd name="connsiteX0" fmla="*/ 0 w 93589"/>
                <a:gd name="connsiteY0" fmla="*/ 178213 h 181675"/>
                <a:gd name="connsiteX1" fmla="*/ 12192 w 93589"/>
                <a:gd name="connsiteY1" fmla="*/ 181261 h 181675"/>
                <a:gd name="connsiteX2" fmla="*/ 92678 w 93589"/>
                <a:gd name="connsiteY2" fmla="*/ 99346 h 181675"/>
                <a:gd name="connsiteX3" fmla="*/ 34576 w 93589"/>
                <a:gd name="connsiteY3" fmla="*/ 286 h 181675"/>
                <a:gd name="connsiteX4" fmla="*/ 29432 w 93589"/>
                <a:gd name="connsiteY4" fmla="*/ 0 h 181675"/>
                <a:gd name="connsiteX5" fmla="*/ 62865 w 93589"/>
                <a:gd name="connsiteY5" fmla="*/ 88678 h 181675"/>
                <a:gd name="connsiteX6" fmla="*/ 0 w 93589"/>
                <a:gd name="connsiteY6" fmla="*/ 178213 h 1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89" h="181675">
                  <a:moveTo>
                    <a:pt x="0" y="178213"/>
                  </a:moveTo>
                  <a:cubicBezTo>
                    <a:pt x="3905" y="179642"/>
                    <a:pt x="8001" y="180784"/>
                    <a:pt x="12192" y="181261"/>
                  </a:cubicBezTo>
                  <a:cubicBezTo>
                    <a:pt x="50483" y="186023"/>
                    <a:pt x="86487" y="149257"/>
                    <a:pt x="92678" y="99346"/>
                  </a:cubicBezTo>
                  <a:cubicBezTo>
                    <a:pt x="98870" y="49339"/>
                    <a:pt x="72866" y="4953"/>
                    <a:pt x="34576" y="286"/>
                  </a:cubicBezTo>
                  <a:cubicBezTo>
                    <a:pt x="32861" y="95"/>
                    <a:pt x="31147" y="0"/>
                    <a:pt x="29432" y="0"/>
                  </a:cubicBezTo>
                  <a:cubicBezTo>
                    <a:pt x="43910" y="14668"/>
                    <a:pt x="64579" y="40196"/>
                    <a:pt x="62865" y="88678"/>
                  </a:cubicBezTo>
                  <a:cubicBezTo>
                    <a:pt x="60579" y="150400"/>
                    <a:pt x="21812" y="171736"/>
                    <a:pt x="0" y="17821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1" name="Freeform: Shape 5664">
              <a:extLst>
                <a:ext uri="{FF2B5EF4-FFF2-40B4-BE49-F238E27FC236}">
                  <a16:creationId xmlns:a16="http://schemas.microsoft.com/office/drawing/2014/main" id="{8C412802-362A-4020-9777-29489A9D84EF}"/>
                </a:ext>
              </a:extLst>
            </p:cNvPr>
            <p:cNvSpPr/>
            <p:nvPr/>
          </p:nvSpPr>
          <p:spPr>
            <a:xfrm>
              <a:off x="5283798" y="2602229"/>
              <a:ext cx="30484" cy="62770"/>
            </a:xfrm>
            <a:custGeom>
              <a:avLst/>
              <a:gdLst>
                <a:gd name="connsiteX0" fmla="*/ 14958 w 30484"/>
                <a:gd name="connsiteY0" fmla="*/ 0 h 62770"/>
                <a:gd name="connsiteX1" fmla="*/ 30484 w 30484"/>
                <a:gd name="connsiteY1" fmla="*/ 31242 h 62770"/>
                <a:gd name="connsiteX2" fmla="*/ 15530 w 30484"/>
                <a:gd name="connsiteY2" fmla="*/ 62770 h 62770"/>
                <a:gd name="connsiteX3" fmla="*/ 4 w 30484"/>
                <a:gd name="connsiteY3" fmla="*/ 31528 h 62770"/>
                <a:gd name="connsiteX4" fmla="*/ 14958 w 30484"/>
                <a:gd name="connsiteY4" fmla="*/ 0 h 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4" h="62770">
                  <a:moveTo>
                    <a:pt x="14958" y="0"/>
                  </a:moveTo>
                  <a:cubicBezTo>
                    <a:pt x="23340" y="-95"/>
                    <a:pt x="30293" y="13907"/>
                    <a:pt x="30484" y="31242"/>
                  </a:cubicBezTo>
                  <a:cubicBezTo>
                    <a:pt x="30579" y="48578"/>
                    <a:pt x="23912" y="62675"/>
                    <a:pt x="15530" y="62770"/>
                  </a:cubicBezTo>
                  <a:cubicBezTo>
                    <a:pt x="7148" y="62866"/>
                    <a:pt x="194" y="48864"/>
                    <a:pt x="4" y="31528"/>
                  </a:cubicBezTo>
                  <a:cubicBezTo>
                    <a:pt x="-187" y="14193"/>
                    <a:pt x="6576" y="96"/>
                    <a:pt x="14958" y="0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96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939635" y="5271581"/>
            <a:ext cx="299633" cy="287937"/>
            <a:chOff x="4965609" y="2795240"/>
            <a:chExt cx="206907" cy="205051"/>
          </a:xfrm>
        </p:grpSpPr>
        <p:grpSp>
          <p:nvGrpSpPr>
            <p:cNvPr id="110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4965609" y="2795240"/>
              <a:ext cx="206907" cy="205051"/>
              <a:chOff x="4965609" y="2795240"/>
              <a:chExt cx="206907" cy="205051"/>
            </a:xfrm>
          </p:grpSpPr>
          <p:sp>
            <p:nvSpPr>
              <p:cNvPr id="439" name="Freeform: Shape 5653">
                <a:extLst>
                  <a:ext uri="{FF2B5EF4-FFF2-40B4-BE49-F238E27FC236}">
                    <a16:creationId xmlns:a16="http://schemas.microsoft.com/office/drawing/2014/main" id="{9695CC19-D7DC-45C6-9DC8-C038A79BC6F4}"/>
                  </a:ext>
                </a:extLst>
              </p:cNvPr>
              <p:cNvSpPr/>
              <p:nvPr/>
            </p:nvSpPr>
            <p:spPr>
              <a:xfrm>
                <a:off x="5130960" y="2795240"/>
                <a:ext cx="41555" cy="40602"/>
              </a:xfrm>
              <a:custGeom>
                <a:avLst/>
                <a:gdLst>
                  <a:gd name="connsiteX0" fmla="*/ 2156 w 41555"/>
                  <a:gd name="connsiteY0" fmla="*/ 38256 h 40602"/>
                  <a:gd name="connsiteX1" fmla="*/ 2156 w 41555"/>
                  <a:gd name="connsiteY1" fmla="*/ 38256 h 40602"/>
                  <a:gd name="connsiteX2" fmla="*/ 2347 w 41555"/>
                  <a:gd name="connsiteY2" fmla="*/ 27302 h 40602"/>
                  <a:gd name="connsiteX3" fmla="*/ 28445 w 41555"/>
                  <a:gd name="connsiteY3" fmla="*/ 2156 h 40602"/>
                  <a:gd name="connsiteX4" fmla="*/ 39399 w 41555"/>
                  <a:gd name="connsiteY4" fmla="*/ 2347 h 40602"/>
                  <a:gd name="connsiteX5" fmla="*/ 39399 w 41555"/>
                  <a:gd name="connsiteY5" fmla="*/ 2347 h 40602"/>
                  <a:gd name="connsiteX6" fmla="*/ 39209 w 41555"/>
                  <a:gd name="connsiteY6" fmla="*/ 13301 h 40602"/>
                  <a:gd name="connsiteX7" fmla="*/ 13110 w 41555"/>
                  <a:gd name="connsiteY7" fmla="*/ 38447 h 40602"/>
                  <a:gd name="connsiteX8" fmla="*/ 2156 w 41555"/>
                  <a:gd name="connsiteY8" fmla="*/ 38256 h 4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555" h="40602">
                    <a:moveTo>
                      <a:pt x="2156" y="38256"/>
                    </a:moveTo>
                    <a:lnTo>
                      <a:pt x="2156" y="38256"/>
                    </a:lnTo>
                    <a:cubicBezTo>
                      <a:pt x="-796" y="35208"/>
                      <a:pt x="-701" y="30255"/>
                      <a:pt x="2347" y="27302"/>
                    </a:cubicBezTo>
                    <a:lnTo>
                      <a:pt x="28445" y="2156"/>
                    </a:lnTo>
                    <a:cubicBezTo>
                      <a:pt x="31493" y="-796"/>
                      <a:pt x="36446" y="-701"/>
                      <a:pt x="39399" y="2347"/>
                    </a:cubicBezTo>
                    <a:lnTo>
                      <a:pt x="39399" y="2347"/>
                    </a:lnTo>
                    <a:cubicBezTo>
                      <a:pt x="42352" y="5395"/>
                      <a:pt x="42257" y="10348"/>
                      <a:pt x="39209" y="13301"/>
                    </a:cubicBezTo>
                    <a:lnTo>
                      <a:pt x="13110" y="38447"/>
                    </a:lnTo>
                    <a:cubicBezTo>
                      <a:pt x="10062" y="41399"/>
                      <a:pt x="5109" y="41304"/>
                      <a:pt x="2156" y="382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0" name="Freeform: Shape 5654">
                <a:extLst>
                  <a:ext uri="{FF2B5EF4-FFF2-40B4-BE49-F238E27FC236}">
                    <a16:creationId xmlns:a16="http://schemas.microsoft.com/office/drawing/2014/main" id="{0408CD72-DAD3-4862-9B80-65981A3F966D}"/>
                  </a:ext>
                </a:extLst>
              </p:cNvPr>
              <p:cNvSpPr/>
              <p:nvPr/>
            </p:nvSpPr>
            <p:spPr>
              <a:xfrm>
                <a:off x="4965609" y="2797454"/>
                <a:ext cx="204809" cy="202837"/>
              </a:xfrm>
              <a:custGeom>
                <a:avLst/>
                <a:gdLst>
                  <a:gd name="connsiteX0" fmla="*/ 184748 w 204809"/>
                  <a:gd name="connsiteY0" fmla="*/ 21945 h 202837"/>
                  <a:gd name="connsiteX1" fmla="*/ 163222 w 204809"/>
                  <a:gd name="connsiteY1" fmla="*/ 164439 h 202837"/>
                  <a:gd name="connsiteX2" fmla="*/ 20061 w 204809"/>
                  <a:gd name="connsiteY2" fmla="*/ 180822 h 202837"/>
                  <a:gd name="connsiteX3" fmla="*/ 41588 w 204809"/>
                  <a:gd name="connsiteY3" fmla="*/ 38328 h 202837"/>
                  <a:gd name="connsiteX4" fmla="*/ 184748 w 204809"/>
                  <a:gd name="connsiteY4" fmla="*/ 21945 h 202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809" h="202837">
                    <a:moveTo>
                      <a:pt x="184748" y="21945"/>
                    </a:moveTo>
                    <a:cubicBezTo>
                      <a:pt x="218372" y="56807"/>
                      <a:pt x="208751" y="120529"/>
                      <a:pt x="163222" y="164439"/>
                    </a:cubicBezTo>
                    <a:cubicBezTo>
                      <a:pt x="117788" y="208349"/>
                      <a:pt x="53684" y="215684"/>
                      <a:pt x="20061" y="180822"/>
                    </a:cubicBezTo>
                    <a:cubicBezTo>
                      <a:pt x="-13562" y="145961"/>
                      <a:pt x="-3942" y="82238"/>
                      <a:pt x="41588" y="38328"/>
                    </a:cubicBezTo>
                    <a:cubicBezTo>
                      <a:pt x="87022" y="-5487"/>
                      <a:pt x="151125" y="-12821"/>
                      <a:pt x="184748" y="2194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36" name="Freeform: Shape 5655">
              <a:extLst>
                <a:ext uri="{FF2B5EF4-FFF2-40B4-BE49-F238E27FC236}">
                  <a16:creationId xmlns:a16="http://schemas.microsoft.com/office/drawing/2014/main" id="{6837B90B-08A1-4BB7-8559-C234DB08DFCB}"/>
                </a:ext>
              </a:extLst>
            </p:cNvPr>
            <p:cNvSpPr/>
            <p:nvPr/>
          </p:nvSpPr>
          <p:spPr>
            <a:xfrm>
              <a:off x="4984135" y="2940213"/>
              <a:ext cx="43522" cy="42255"/>
            </a:xfrm>
            <a:custGeom>
              <a:avLst/>
              <a:gdLst>
                <a:gd name="connsiteX0" fmla="*/ 39539 w 43522"/>
                <a:gd name="connsiteY0" fmla="*/ 36730 h 42255"/>
                <a:gd name="connsiteX1" fmla="*/ 9250 w 43522"/>
                <a:gd name="connsiteY1" fmla="*/ 35301 h 42255"/>
                <a:gd name="connsiteX2" fmla="*/ 3916 w 43522"/>
                <a:gd name="connsiteY2" fmla="*/ 5488 h 42255"/>
                <a:gd name="connsiteX3" fmla="*/ 34205 w 43522"/>
                <a:gd name="connsiteY3" fmla="*/ 6917 h 42255"/>
                <a:gd name="connsiteX4" fmla="*/ 39539 w 43522"/>
                <a:gd name="connsiteY4" fmla="*/ 36730 h 4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2" h="42255">
                  <a:moveTo>
                    <a:pt x="39539" y="36730"/>
                  </a:moveTo>
                  <a:cubicBezTo>
                    <a:pt x="32681" y="44635"/>
                    <a:pt x="19061" y="43969"/>
                    <a:pt x="9250" y="35301"/>
                  </a:cubicBezTo>
                  <a:cubicBezTo>
                    <a:pt x="-561" y="26633"/>
                    <a:pt x="-2942" y="13298"/>
                    <a:pt x="3916" y="5488"/>
                  </a:cubicBezTo>
                  <a:cubicBezTo>
                    <a:pt x="10774" y="-2323"/>
                    <a:pt x="24395" y="-1751"/>
                    <a:pt x="34205" y="6917"/>
                  </a:cubicBezTo>
                  <a:cubicBezTo>
                    <a:pt x="44111" y="15584"/>
                    <a:pt x="46493" y="28919"/>
                    <a:pt x="39539" y="36730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7" name="Freeform: Shape 5656">
              <a:extLst>
                <a:ext uri="{FF2B5EF4-FFF2-40B4-BE49-F238E27FC236}">
                  <a16:creationId xmlns:a16="http://schemas.microsoft.com/office/drawing/2014/main" id="{402C079F-FB91-49DB-89F9-029971FAC2DF}"/>
                </a:ext>
              </a:extLst>
            </p:cNvPr>
            <p:cNvSpPr/>
            <p:nvPr/>
          </p:nvSpPr>
          <p:spPr>
            <a:xfrm>
              <a:off x="4976240" y="2815113"/>
              <a:ext cx="194204" cy="185178"/>
            </a:xfrm>
            <a:custGeom>
              <a:avLst/>
              <a:gdLst>
                <a:gd name="connsiteX0" fmla="*/ 0 w 194204"/>
                <a:gd name="connsiteY0" fmla="*/ 150590 h 185178"/>
                <a:gd name="connsiteX1" fmla="*/ 9525 w 194204"/>
                <a:gd name="connsiteY1" fmla="*/ 163163 h 185178"/>
                <a:gd name="connsiteX2" fmla="*/ 152686 w 194204"/>
                <a:gd name="connsiteY2" fmla="*/ 146780 h 185178"/>
                <a:gd name="connsiteX3" fmla="*/ 174212 w 194204"/>
                <a:gd name="connsiteY3" fmla="*/ 4286 h 185178"/>
                <a:gd name="connsiteX4" fmla="*/ 169450 w 194204"/>
                <a:gd name="connsiteY4" fmla="*/ 0 h 185178"/>
                <a:gd name="connsiteX5" fmla="*/ 132112 w 194204"/>
                <a:gd name="connsiteY5" fmla="*/ 112776 h 185178"/>
                <a:gd name="connsiteX6" fmla="*/ 0 w 194204"/>
                <a:gd name="connsiteY6" fmla="*/ 150590 h 1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04" h="185178">
                  <a:moveTo>
                    <a:pt x="0" y="150590"/>
                  </a:moveTo>
                  <a:cubicBezTo>
                    <a:pt x="2667" y="155067"/>
                    <a:pt x="5810" y="159353"/>
                    <a:pt x="9525" y="163163"/>
                  </a:cubicBezTo>
                  <a:cubicBezTo>
                    <a:pt x="43148" y="198025"/>
                    <a:pt x="107251" y="190691"/>
                    <a:pt x="152686" y="146780"/>
                  </a:cubicBezTo>
                  <a:cubicBezTo>
                    <a:pt x="198120" y="102870"/>
                    <a:pt x="207740" y="39148"/>
                    <a:pt x="174212" y="4286"/>
                  </a:cubicBezTo>
                  <a:cubicBezTo>
                    <a:pt x="172688" y="2762"/>
                    <a:pt x="171069" y="1333"/>
                    <a:pt x="169450" y="0"/>
                  </a:cubicBezTo>
                  <a:cubicBezTo>
                    <a:pt x="172021" y="25717"/>
                    <a:pt x="172021" y="66961"/>
                    <a:pt x="132112" y="112776"/>
                  </a:cubicBezTo>
                  <a:cubicBezTo>
                    <a:pt x="80963" y="171259"/>
                    <a:pt x="26289" y="161354"/>
                    <a:pt x="0" y="15059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38" name="Freeform: Shape 5657">
              <a:extLst>
                <a:ext uri="{FF2B5EF4-FFF2-40B4-BE49-F238E27FC236}">
                  <a16:creationId xmlns:a16="http://schemas.microsoft.com/office/drawing/2014/main" id="{1E9B33B5-569B-4E78-9D2A-C990CC15778A}"/>
                </a:ext>
              </a:extLst>
            </p:cNvPr>
            <p:cNvSpPr/>
            <p:nvPr/>
          </p:nvSpPr>
          <p:spPr>
            <a:xfrm>
              <a:off x="4995066" y="2840840"/>
              <a:ext cx="57502" cy="66046"/>
            </a:xfrm>
            <a:custGeom>
              <a:avLst/>
              <a:gdLst>
                <a:gd name="connsiteX0" fmla="*/ 53278 w 57502"/>
                <a:gd name="connsiteY0" fmla="*/ 2277 h 66046"/>
                <a:gd name="connsiteX1" fmla="*/ 43753 w 57502"/>
                <a:gd name="connsiteY1" fmla="*/ 44949 h 66046"/>
                <a:gd name="connsiteX2" fmla="*/ 4224 w 57502"/>
                <a:gd name="connsiteY2" fmla="*/ 63809 h 66046"/>
                <a:gd name="connsiteX3" fmla="*/ 13749 w 57502"/>
                <a:gd name="connsiteY3" fmla="*/ 21137 h 66046"/>
                <a:gd name="connsiteX4" fmla="*/ 53278 w 57502"/>
                <a:gd name="connsiteY4" fmla="*/ 2277 h 6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02" h="66046">
                  <a:moveTo>
                    <a:pt x="53278" y="2277"/>
                  </a:moveTo>
                  <a:cubicBezTo>
                    <a:pt x="61565" y="8849"/>
                    <a:pt x="57278" y="27995"/>
                    <a:pt x="43753" y="44949"/>
                  </a:cubicBezTo>
                  <a:cubicBezTo>
                    <a:pt x="30227" y="61999"/>
                    <a:pt x="12511" y="70381"/>
                    <a:pt x="4224" y="63809"/>
                  </a:cubicBezTo>
                  <a:cubicBezTo>
                    <a:pt x="-4063" y="57236"/>
                    <a:pt x="224" y="38091"/>
                    <a:pt x="13749" y="21137"/>
                  </a:cubicBezTo>
                  <a:cubicBezTo>
                    <a:pt x="27370" y="4087"/>
                    <a:pt x="44991" y="-4390"/>
                    <a:pt x="53278" y="2277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9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3675939" y="6527682"/>
            <a:ext cx="299633" cy="287937"/>
            <a:chOff x="4965609" y="2795240"/>
            <a:chExt cx="206907" cy="205051"/>
          </a:xfrm>
        </p:grpSpPr>
        <p:grpSp>
          <p:nvGrpSpPr>
            <p:cNvPr id="121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4965609" y="2795240"/>
              <a:ext cx="206907" cy="205051"/>
              <a:chOff x="4965609" y="2795240"/>
              <a:chExt cx="206907" cy="205051"/>
            </a:xfrm>
          </p:grpSpPr>
          <p:sp>
            <p:nvSpPr>
              <p:cNvPr id="446" name="Freeform: Shape 5653">
                <a:extLst>
                  <a:ext uri="{FF2B5EF4-FFF2-40B4-BE49-F238E27FC236}">
                    <a16:creationId xmlns:a16="http://schemas.microsoft.com/office/drawing/2014/main" id="{9695CC19-D7DC-45C6-9DC8-C038A79BC6F4}"/>
                  </a:ext>
                </a:extLst>
              </p:cNvPr>
              <p:cNvSpPr/>
              <p:nvPr/>
            </p:nvSpPr>
            <p:spPr>
              <a:xfrm>
                <a:off x="5130960" y="2795240"/>
                <a:ext cx="41555" cy="40602"/>
              </a:xfrm>
              <a:custGeom>
                <a:avLst/>
                <a:gdLst>
                  <a:gd name="connsiteX0" fmla="*/ 2156 w 41555"/>
                  <a:gd name="connsiteY0" fmla="*/ 38256 h 40602"/>
                  <a:gd name="connsiteX1" fmla="*/ 2156 w 41555"/>
                  <a:gd name="connsiteY1" fmla="*/ 38256 h 40602"/>
                  <a:gd name="connsiteX2" fmla="*/ 2347 w 41555"/>
                  <a:gd name="connsiteY2" fmla="*/ 27302 h 40602"/>
                  <a:gd name="connsiteX3" fmla="*/ 28445 w 41555"/>
                  <a:gd name="connsiteY3" fmla="*/ 2156 h 40602"/>
                  <a:gd name="connsiteX4" fmla="*/ 39399 w 41555"/>
                  <a:gd name="connsiteY4" fmla="*/ 2347 h 40602"/>
                  <a:gd name="connsiteX5" fmla="*/ 39399 w 41555"/>
                  <a:gd name="connsiteY5" fmla="*/ 2347 h 40602"/>
                  <a:gd name="connsiteX6" fmla="*/ 39209 w 41555"/>
                  <a:gd name="connsiteY6" fmla="*/ 13301 h 40602"/>
                  <a:gd name="connsiteX7" fmla="*/ 13110 w 41555"/>
                  <a:gd name="connsiteY7" fmla="*/ 38447 h 40602"/>
                  <a:gd name="connsiteX8" fmla="*/ 2156 w 41555"/>
                  <a:gd name="connsiteY8" fmla="*/ 38256 h 4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555" h="40602">
                    <a:moveTo>
                      <a:pt x="2156" y="38256"/>
                    </a:moveTo>
                    <a:lnTo>
                      <a:pt x="2156" y="38256"/>
                    </a:lnTo>
                    <a:cubicBezTo>
                      <a:pt x="-796" y="35208"/>
                      <a:pt x="-701" y="30255"/>
                      <a:pt x="2347" y="27302"/>
                    </a:cubicBezTo>
                    <a:lnTo>
                      <a:pt x="28445" y="2156"/>
                    </a:lnTo>
                    <a:cubicBezTo>
                      <a:pt x="31493" y="-796"/>
                      <a:pt x="36446" y="-701"/>
                      <a:pt x="39399" y="2347"/>
                    </a:cubicBezTo>
                    <a:lnTo>
                      <a:pt x="39399" y="2347"/>
                    </a:lnTo>
                    <a:cubicBezTo>
                      <a:pt x="42352" y="5395"/>
                      <a:pt x="42257" y="10348"/>
                      <a:pt x="39209" y="13301"/>
                    </a:cubicBezTo>
                    <a:lnTo>
                      <a:pt x="13110" y="38447"/>
                    </a:lnTo>
                    <a:cubicBezTo>
                      <a:pt x="10062" y="41399"/>
                      <a:pt x="5109" y="41304"/>
                      <a:pt x="2156" y="3825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7" name="Freeform: Shape 5654">
                <a:extLst>
                  <a:ext uri="{FF2B5EF4-FFF2-40B4-BE49-F238E27FC236}">
                    <a16:creationId xmlns:a16="http://schemas.microsoft.com/office/drawing/2014/main" id="{0408CD72-DAD3-4862-9B80-65981A3F966D}"/>
                  </a:ext>
                </a:extLst>
              </p:cNvPr>
              <p:cNvSpPr/>
              <p:nvPr/>
            </p:nvSpPr>
            <p:spPr>
              <a:xfrm>
                <a:off x="4965609" y="2797454"/>
                <a:ext cx="204809" cy="202837"/>
              </a:xfrm>
              <a:custGeom>
                <a:avLst/>
                <a:gdLst>
                  <a:gd name="connsiteX0" fmla="*/ 184748 w 204809"/>
                  <a:gd name="connsiteY0" fmla="*/ 21945 h 202837"/>
                  <a:gd name="connsiteX1" fmla="*/ 163222 w 204809"/>
                  <a:gd name="connsiteY1" fmla="*/ 164439 h 202837"/>
                  <a:gd name="connsiteX2" fmla="*/ 20061 w 204809"/>
                  <a:gd name="connsiteY2" fmla="*/ 180822 h 202837"/>
                  <a:gd name="connsiteX3" fmla="*/ 41588 w 204809"/>
                  <a:gd name="connsiteY3" fmla="*/ 38328 h 202837"/>
                  <a:gd name="connsiteX4" fmla="*/ 184748 w 204809"/>
                  <a:gd name="connsiteY4" fmla="*/ 21945 h 202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4809" h="202837">
                    <a:moveTo>
                      <a:pt x="184748" y="21945"/>
                    </a:moveTo>
                    <a:cubicBezTo>
                      <a:pt x="218372" y="56807"/>
                      <a:pt x="208751" y="120529"/>
                      <a:pt x="163222" y="164439"/>
                    </a:cubicBezTo>
                    <a:cubicBezTo>
                      <a:pt x="117788" y="208349"/>
                      <a:pt x="53684" y="215684"/>
                      <a:pt x="20061" y="180822"/>
                    </a:cubicBezTo>
                    <a:cubicBezTo>
                      <a:pt x="-13562" y="145961"/>
                      <a:pt x="-3942" y="82238"/>
                      <a:pt x="41588" y="38328"/>
                    </a:cubicBezTo>
                    <a:cubicBezTo>
                      <a:pt x="87022" y="-5487"/>
                      <a:pt x="151125" y="-12821"/>
                      <a:pt x="184748" y="2194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43" name="Freeform: Shape 5655">
              <a:extLst>
                <a:ext uri="{FF2B5EF4-FFF2-40B4-BE49-F238E27FC236}">
                  <a16:creationId xmlns:a16="http://schemas.microsoft.com/office/drawing/2014/main" id="{6837B90B-08A1-4BB7-8559-C234DB08DFCB}"/>
                </a:ext>
              </a:extLst>
            </p:cNvPr>
            <p:cNvSpPr/>
            <p:nvPr/>
          </p:nvSpPr>
          <p:spPr>
            <a:xfrm>
              <a:off x="4984135" y="2940213"/>
              <a:ext cx="43522" cy="42255"/>
            </a:xfrm>
            <a:custGeom>
              <a:avLst/>
              <a:gdLst>
                <a:gd name="connsiteX0" fmla="*/ 39539 w 43522"/>
                <a:gd name="connsiteY0" fmla="*/ 36730 h 42255"/>
                <a:gd name="connsiteX1" fmla="*/ 9250 w 43522"/>
                <a:gd name="connsiteY1" fmla="*/ 35301 h 42255"/>
                <a:gd name="connsiteX2" fmla="*/ 3916 w 43522"/>
                <a:gd name="connsiteY2" fmla="*/ 5488 h 42255"/>
                <a:gd name="connsiteX3" fmla="*/ 34205 w 43522"/>
                <a:gd name="connsiteY3" fmla="*/ 6917 h 42255"/>
                <a:gd name="connsiteX4" fmla="*/ 39539 w 43522"/>
                <a:gd name="connsiteY4" fmla="*/ 36730 h 4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22" h="42255">
                  <a:moveTo>
                    <a:pt x="39539" y="36730"/>
                  </a:moveTo>
                  <a:cubicBezTo>
                    <a:pt x="32681" y="44635"/>
                    <a:pt x="19061" y="43969"/>
                    <a:pt x="9250" y="35301"/>
                  </a:cubicBezTo>
                  <a:cubicBezTo>
                    <a:pt x="-561" y="26633"/>
                    <a:pt x="-2942" y="13298"/>
                    <a:pt x="3916" y="5488"/>
                  </a:cubicBezTo>
                  <a:cubicBezTo>
                    <a:pt x="10774" y="-2323"/>
                    <a:pt x="24395" y="-1751"/>
                    <a:pt x="34205" y="6917"/>
                  </a:cubicBezTo>
                  <a:cubicBezTo>
                    <a:pt x="44111" y="15584"/>
                    <a:pt x="46493" y="28919"/>
                    <a:pt x="39539" y="36730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4" name="Freeform: Shape 5656">
              <a:extLst>
                <a:ext uri="{FF2B5EF4-FFF2-40B4-BE49-F238E27FC236}">
                  <a16:creationId xmlns:a16="http://schemas.microsoft.com/office/drawing/2014/main" id="{402C079F-FB91-49DB-89F9-029971FAC2DF}"/>
                </a:ext>
              </a:extLst>
            </p:cNvPr>
            <p:cNvSpPr/>
            <p:nvPr/>
          </p:nvSpPr>
          <p:spPr>
            <a:xfrm>
              <a:off x="4976240" y="2815113"/>
              <a:ext cx="194204" cy="185178"/>
            </a:xfrm>
            <a:custGeom>
              <a:avLst/>
              <a:gdLst>
                <a:gd name="connsiteX0" fmla="*/ 0 w 194204"/>
                <a:gd name="connsiteY0" fmla="*/ 150590 h 185178"/>
                <a:gd name="connsiteX1" fmla="*/ 9525 w 194204"/>
                <a:gd name="connsiteY1" fmla="*/ 163163 h 185178"/>
                <a:gd name="connsiteX2" fmla="*/ 152686 w 194204"/>
                <a:gd name="connsiteY2" fmla="*/ 146780 h 185178"/>
                <a:gd name="connsiteX3" fmla="*/ 174212 w 194204"/>
                <a:gd name="connsiteY3" fmla="*/ 4286 h 185178"/>
                <a:gd name="connsiteX4" fmla="*/ 169450 w 194204"/>
                <a:gd name="connsiteY4" fmla="*/ 0 h 185178"/>
                <a:gd name="connsiteX5" fmla="*/ 132112 w 194204"/>
                <a:gd name="connsiteY5" fmla="*/ 112776 h 185178"/>
                <a:gd name="connsiteX6" fmla="*/ 0 w 194204"/>
                <a:gd name="connsiteY6" fmla="*/ 150590 h 18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04" h="185178">
                  <a:moveTo>
                    <a:pt x="0" y="150590"/>
                  </a:moveTo>
                  <a:cubicBezTo>
                    <a:pt x="2667" y="155067"/>
                    <a:pt x="5810" y="159353"/>
                    <a:pt x="9525" y="163163"/>
                  </a:cubicBezTo>
                  <a:cubicBezTo>
                    <a:pt x="43148" y="198025"/>
                    <a:pt x="107251" y="190691"/>
                    <a:pt x="152686" y="146780"/>
                  </a:cubicBezTo>
                  <a:cubicBezTo>
                    <a:pt x="198120" y="102870"/>
                    <a:pt x="207740" y="39148"/>
                    <a:pt x="174212" y="4286"/>
                  </a:cubicBezTo>
                  <a:cubicBezTo>
                    <a:pt x="172688" y="2762"/>
                    <a:pt x="171069" y="1333"/>
                    <a:pt x="169450" y="0"/>
                  </a:cubicBezTo>
                  <a:cubicBezTo>
                    <a:pt x="172021" y="25717"/>
                    <a:pt x="172021" y="66961"/>
                    <a:pt x="132112" y="112776"/>
                  </a:cubicBezTo>
                  <a:cubicBezTo>
                    <a:pt x="80963" y="171259"/>
                    <a:pt x="26289" y="161354"/>
                    <a:pt x="0" y="15059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45" name="Freeform: Shape 5657">
              <a:extLst>
                <a:ext uri="{FF2B5EF4-FFF2-40B4-BE49-F238E27FC236}">
                  <a16:creationId xmlns:a16="http://schemas.microsoft.com/office/drawing/2014/main" id="{1E9B33B5-569B-4E78-9D2A-C990CC15778A}"/>
                </a:ext>
              </a:extLst>
            </p:cNvPr>
            <p:cNvSpPr/>
            <p:nvPr/>
          </p:nvSpPr>
          <p:spPr>
            <a:xfrm>
              <a:off x="4995066" y="2840840"/>
              <a:ext cx="57502" cy="66046"/>
            </a:xfrm>
            <a:custGeom>
              <a:avLst/>
              <a:gdLst>
                <a:gd name="connsiteX0" fmla="*/ 53278 w 57502"/>
                <a:gd name="connsiteY0" fmla="*/ 2277 h 66046"/>
                <a:gd name="connsiteX1" fmla="*/ 43753 w 57502"/>
                <a:gd name="connsiteY1" fmla="*/ 44949 h 66046"/>
                <a:gd name="connsiteX2" fmla="*/ 4224 w 57502"/>
                <a:gd name="connsiteY2" fmla="*/ 63809 h 66046"/>
                <a:gd name="connsiteX3" fmla="*/ 13749 w 57502"/>
                <a:gd name="connsiteY3" fmla="*/ 21137 h 66046"/>
                <a:gd name="connsiteX4" fmla="*/ 53278 w 57502"/>
                <a:gd name="connsiteY4" fmla="*/ 2277 h 6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02" h="66046">
                  <a:moveTo>
                    <a:pt x="53278" y="2277"/>
                  </a:moveTo>
                  <a:cubicBezTo>
                    <a:pt x="61565" y="8849"/>
                    <a:pt x="57278" y="27995"/>
                    <a:pt x="43753" y="44949"/>
                  </a:cubicBezTo>
                  <a:cubicBezTo>
                    <a:pt x="30227" y="61999"/>
                    <a:pt x="12511" y="70381"/>
                    <a:pt x="4224" y="63809"/>
                  </a:cubicBezTo>
                  <a:cubicBezTo>
                    <a:pt x="-4063" y="57236"/>
                    <a:pt x="224" y="38091"/>
                    <a:pt x="13749" y="21137"/>
                  </a:cubicBezTo>
                  <a:cubicBezTo>
                    <a:pt x="27370" y="4087"/>
                    <a:pt x="44991" y="-4390"/>
                    <a:pt x="53278" y="2277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34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17659782">
            <a:off x="5851404" y="-599668"/>
            <a:ext cx="1371847" cy="2112967"/>
            <a:chOff x="4224336" y="3125117"/>
            <a:chExt cx="1087279" cy="1833406"/>
          </a:xfrm>
        </p:grpSpPr>
        <p:grpSp>
          <p:nvGrpSpPr>
            <p:cNvPr id="149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4224336" y="3125117"/>
              <a:ext cx="1087279" cy="1833406"/>
              <a:chOff x="4224336" y="3125117"/>
              <a:chExt cx="1087279" cy="1833406"/>
            </a:xfrm>
          </p:grpSpPr>
          <p:sp>
            <p:nvSpPr>
              <p:cNvPr id="452" name="Freeform: Shape 5626">
                <a:extLst>
                  <a:ext uri="{FF2B5EF4-FFF2-40B4-BE49-F238E27FC236}">
                    <a16:creationId xmlns:a16="http://schemas.microsoft.com/office/drawing/2014/main" id="{9B86EBD8-6526-473D-89DF-88E01900A46E}"/>
                  </a:ext>
                </a:extLst>
              </p:cNvPr>
              <p:cNvSpPr/>
              <p:nvPr/>
            </p:nvSpPr>
            <p:spPr>
              <a:xfrm>
                <a:off x="4445317" y="3279812"/>
                <a:ext cx="270733" cy="493802"/>
              </a:xfrm>
              <a:custGeom>
                <a:avLst/>
                <a:gdLst>
                  <a:gd name="connsiteX0" fmla="*/ 0 w 270733"/>
                  <a:gd name="connsiteY0" fmla="*/ 21172 h 493802"/>
                  <a:gd name="connsiteX1" fmla="*/ 209741 w 270733"/>
                  <a:gd name="connsiteY1" fmla="*/ 41841 h 493802"/>
                  <a:gd name="connsiteX2" fmla="*/ 214503 w 270733"/>
                  <a:gd name="connsiteY2" fmla="*/ 493802 h 493802"/>
                  <a:gd name="connsiteX3" fmla="*/ 0 w 270733"/>
                  <a:gd name="connsiteY3" fmla="*/ 21172 h 49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0733" h="493802">
                    <a:moveTo>
                      <a:pt x="0" y="21172"/>
                    </a:moveTo>
                    <a:cubicBezTo>
                      <a:pt x="0" y="21172"/>
                      <a:pt x="75343" y="-38169"/>
                      <a:pt x="209741" y="41841"/>
                    </a:cubicBezTo>
                    <a:cubicBezTo>
                      <a:pt x="344138" y="121851"/>
                      <a:pt x="214503" y="493802"/>
                      <a:pt x="214503" y="493802"/>
                    </a:cubicBezTo>
                    <a:lnTo>
                      <a:pt x="0" y="21172"/>
                    </a:lnTo>
                    <a:close/>
                  </a:path>
                </a:pathLst>
              </a:custGeom>
              <a:solidFill>
                <a:srgbClr val="0589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3" name="Freeform: Shape 5627">
                <a:extLst>
                  <a:ext uri="{FF2B5EF4-FFF2-40B4-BE49-F238E27FC236}">
                    <a16:creationId xmlns:a16="http://schemas.microsoft.com/office/drawing/2014/main" id="{476EEB0E-1FAF-46E6-91F4-6F57F9CD8614}"/>
                  </a:ext>
                </a:extLst>
              </p:cNvPr>
              <p:cNvSpPr/>
              <p:nvPr/>
            </p:nvSpPr>
            <p:spPr>
              <a:xfrm>
                <a:off x="4320253" y="3170015"/>
                <a:ext cx="491870" cy="829056"/>
              </a:xfrm>
              <a:custGeom>
                <a:avLst/>
                <a:gdLst>
                  <a:gd name="connsiteX0" fmla="*/ 0 w 491870"/>
                  <a:gd name="connsiteY0" fmla="*/ 164306 h 829056"/>
                  <a:gd name="connsiteX1" fmla="*/ 97536 w 491870"/>
                  <a:gd name="connsiteY1" fmla="*/ 0 h 829056"/>
                  <a:gd name="connsiteX2" fmla="*/ 491871 w 491870"/>
                  <a:gd name="connsiteY2" fmla="*/ 613410 h 829056"/>
                  <a:gd name="connsiteX3" fmla="*/ 477203 w 491870"/>
                  <a:gd name="connsiteY3" fmla="*/ 829056 h 829056"/>
                  <a:gd name="connsiteX4" fmla="*/ 22955 w 491870"/>
                  <a:gd name="connsiteY4" fmla="*/ 306324 h 829056"/>
                  <a:gd name="connsiteX5" fmla="*/ 0 w 491870"/>
                  <a:gd name="connsiteY5" fmla="*/ 164306 h 82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870" h="829056">
                    <a:moveTo>
                      <a:pt x="0" y="164306"/>
                    </a:moveTo>
                    <a:cubicBezTo>
                      <a:pt x="0" y="164306"/>
                      <a:pt x="29242" y="72485"/>
                      <a:pt x="97536" y="0"/>
                    </a:cubicBezTo>
                    <a:cubicBezTo>
                      <a:pt x="97536" y="0"/>
                      <a:pt x="187452" y="327946"/>
                      <a:pt x="491871" y="613410"/>
                    </a:cubicBezTo>
                    <a:lnTo>
                      <a:pt x="477203" y="829056"/>
                    </a:lnTo>
                    <a:lnTo>
                      <a:pt x="22955" y="306324"/>
                    </a:lnTo>
                    <a:lnTo>
                      <a:pt x="0" y="164306"/>
                    </a:lnTo>
                    <a:close/>
                  </a:path>
                </a:pathLst>
              </a:custGeom>
              <a:solidFill>
                <a:srgbClr val="0263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4" name="Freeform: Shape 5628">
                <a:extLst>
                  <a:ext uri="{FF2B5EF4-FFF2-40B4-BE49-F238E27FC236}">
                    <a16:creationId xmlns:a16="http://schemas.microsoft.com/office/drawing/2014/main" id="{3A7D1024-54AF-4108-8556-B1AB813F8973}"/>
                  </a:ext>
                </a:extLst>
              </p:cNvPr>
              <p:cNvSpPr/>
              <p:nvPr/>
            </p:nvSpPr>
            <p:spPr>
              <a:xfrm>
                <a:off x="4605758" y="3277475"/>
                <a:ext cx="212538" cy="629965"/>
              </a:xfrm>
              <a:custGeom>
                <a:avLst/>
                <a:gdLst>
                  <a:gd name="connsiteX0" fmla="*/ 59300 w 212538"/>
                  <a:gd name="connsiteY0" fmla="*/ 568339 h 629965"/>
                  <a:gd name="connsiteX1" fmla="*/ 19200 w 212538"/>
                  <a:gd name="connsiteY1" fmla="*/ 14746 h 629965"/>
                  <a:gd name="connsiteX2" fmla="*/ 167219 w 212538"/>
                  <a:gd name="connsiteY2" fmla="*/ 35605 h 629965"/>
                  <a:gd name="connsiteX3" fmla="*/ 159313 w 212538"/>
                  <a:gd name="connsiteY3" fmla="*/ 629966 h 629965"/>
                  <a:gd name="connsiteX4" fmla="*/ 59300 w 212538"/>
                  <a:gd name="connsiteY4" fmla="*/ 568339 h 62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2538" h="629965">
                    <a:moveTo>
                      <a:pt x="59300" y="568339"/>
                    </a:moveTo>
                    <a:cubicBezTo>
                      <a:pt x="59300" y="568339"/>
                      <a:pt x="-40903" y="257347"/>
                      <a:pt x="19200" y="14746"/>
                    </a:cubicBezTo>
                    <a:cubicBezTo>
                      <a:pt x="19200" y="14746"/>
                      <a:pt x="60824" y="-29641"/>
                      <a:pt x="167219" y="35605"/>
                    </a:cubicBezTo>
                    <a:cubicBezTo>
                      <a:pt x="273613" y="100852"/>
                      <a:pt x="159313" y="629966"/>
                      <a:pt x="159313" y="629966"/>
                    </a:cubicBezTo>
                    <a:lnTo>
                      <a:pt x="59300" y="568339"/>
                    </a:lnTo>
                    <a:close/>
                  </a:path>
                </a:pathLst>
              </a:custGeom>
              <a:solidFill>
                <a:srgbClr val="01B05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5" name="Freeform: Shape 5629">
                <a:extLst>
                  <a:ext uri="{FF2B5EF4-FFF2-40B4-BE49-F238E27FC236}">
                    <a16:creationId xmlns:a16="http://schemas.microsoft.com/office/drawing/2014/main" id="{A2C09AE5-28EE-4FB6-AA9F-E53DDE91EB93}"/>
                  </a:ext>
                </a:extLst>
              </p:cNvPr>
              <p:cNvSpPr/>
              <p:nvPr/>
            </p:nvSpPr>
            <p:spPr>
              <a:xfrm>
                <a:off x="4686922" y="3207341"/>
                <a:ext cx="210967" cy="797159"/>
              </a:xfrm>
              <a:custGeom>
                <a:avLst/>
                <a:gdLst>
                  <a:gd name="connsiteX0" fmla="*/ 34429 w 210967"/>
                  <a:gd name="connsiteY0" fmla="*/ 679907 h 797159"/>
                  <a:gd name="connsiteX1" fmla="*/ 48621 w 210967"/>
                  <a:gd name="connsiteY1" fmla="*/ 27444 h 797159"/>
                  <a:gd name="connsiteX2" fmla="*/ 177876 w 210967"/>
                  <a:gd name="connsiteY2" fmla="*/ 9156 h 797159"/>
                  <a:gd name="connsiteX3" fmla="*/ 152253 w 210967"/>
                  <a:gd name="connsiteY3" fmla="*/ 797160 h 797159"/>
                  <a:gd name="connsiteX4" fmla="*/ 34429 w 210967"/>
                  <a:gd name="connsiteY4" fmla="*/ 679907 h 797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0967" h="797159">
                    <a:moveTo>
                      <a:pt x="34429" y="679907"/>
                    </a:moveTo>
                    <a:cubicBezTo>
                      <a:pt x="34429" y="679907"/>
                      <a:pt x="-51772" y="445211"/>
                      <a:pt x="48621" y="27444"/>
                    </a:cubicBezTo>
                    <a:cubicBezTo>
                      <a:pt x="48621" y="27444"/>
                      <a:pt x="90722" y="-19228"/>
                      <a:pt x="177876" y="9156"/>
                    </a:cubicBezTo>
                    <a:cubicBezTo>
                      <a:pt x="265125" y="37541"/>
                      <a:pt x="152253" y="797160"/>
                      <a:pt x="152253" y="797160"/>
                    </a:cubicBezTo>
                    <a:lnTo>
                      <a:pt x="34429" y="679907"/>
                    </a:lnTo>
                    <a:close/>
                  </a:path>
                </a:pathLst>
              </a:custGeom>
              <a:solidFill>
                <a:srgbClr val="6AC76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6" name="Freeform: Shape 5630">
                <a:extLst>
                  <a:ext uri="{FF2B5EF4-FFF2-40B4-BE49-F238E27FC236}">
                    <a16:creationId xmlns:a16="http://schemas.microsoft.com/office/drawing/2014/main" id="{ECB0FD45-7001-4646-9962-3F606BC64D8E}"/>
                  </a:ext>
                </a:extLst>
              </p:cNvPr>
              <p:cNvSpPr/>
              <p:nvPr/>
            </p:nvSpPr>
            <p:spPr>
              <a:xfrm>
                <a:off x="4224336" y="3125117"/>
                <a:ext cx="797528" cy="1198756"/>
              </a:xfrm>
              <a:custGeom>
                <a:avLst/>
                <a:gdLst>
                  <a:gd name="connsiteX0" fmla="*/ 0 w 797528"/>
                  <a:gd name="connsiteY0" fmla="*/ 264639 h 1198756"/>
                  <a:gd name="connsiteX1" fmla="*/ 507778 w 797528"/>
                  <a:gd name="connsiteY1" fmla="*/ 956535 h 1198756"/>
                  <a:gd name="connsiteX2" fmla="*/ 659035 w 797528"/>
                  <a:gd name="connsiteY2" fmla="*/ 1198756 h 1198756"/>
                  <a:gd name="connsiteX3" fmla="*/ 766858 w 797528"/>
                  <a:gd name="connsiteY3" fmla="*/ 1055310 h 1198756"/>
                  <a:gd name="connsiteX4" fmla="*/ 714852 w 797528"/>
                  <a:gd name="connsiteY4" fmla="*/ 803373 h 1198756"/>
                  <a:gd name="connsiteX5" fmla="*/ 797529 w 797528"/>
                  <a:gd name="connsiteY5" fmla="*/ 2416 h 1198756"/>
                  <a:gd name="connsiteX6" fmla="*/ 618078 w 797528"/>
                  <a:gd name="connsiteY6" fmla="*/ 34992 h 1198756"/>
                  <a:gd name="connsiteX7" fmla="*/ 561118 w 797528"/>
                  <a:gd name="connsiteY7" fmla="*/ 800516 h 1198756"/>
                  <a:gd name="connsiteX8" fmla="*/ 63818 w 797528"/>
                  <a:gd name="connsiteY8" fmla="*/ 53661 h 1198756"/>
                  <a:gd name="connsiteX9" fmla="*/ 0 w 797528"/>
                  <a:gd name="connsiteY9" fmla="*/ 264639 h 119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97528" h="1198756">
                    <a:moveTo>
                      <a:pt x="0" y="264639"/>
                    </a:moveTo>
                    <a:cubicBezTo>
                      <a:pt x="-381" y="281118"/>
                      <a:pt x="425387" y="865000"/>
                      <a:pt x="507778" y="956535"/>
                    </a:cubicBezTo>
                    <a:cubicBezTo>
                      <a:pt x="590169" y="1048071"/>
                      <a:pt x="659035" y="1198756"/>
                      <a:pt x="659035" y="1198756"/>
                    </a:cubicBezTo>
                    <a:lnTo>
                      <a:pt x="766858" y="1055310"/>
                    </a:lnTo>
                    <a:cubicBezTo>
                      <a:pt x="766858" y="1055310"/>
                      <a:pt x="716947" y="917673"/>
                      <a:pt x="714852" y="803373"/>
                    </a:cubicBezTo>
                    <a:cubicBezTo>
                      <a:pt x="712756" y="689073"/>
                      <a:pt x="709232" y="268164"/>
                      <a:pt x="797529" y="2416"/>
                    </a:cubicBezTo>
                    <a:cubicBezTo>
                      <a:pt x="797529" y="2416"/>
                      <a:pt x="677037" y="-13205"/>
                      <a:pt x="618078" y="34992"/>
                    </a:cubicBezTo>
                    <a:cubicBezTo>
                      <a:pt x="618078" y="34992"/>
                      <a:pt x="482632" y="336934"/>
                      <a:pt x="561118" y="800516"/>
                    </a:cubicBezTo>
                    <a:cubicBezTo>
                      <a:pt x="561118" y="800516"/>
                      <a:pt x="192120" y="429231"/>
                      <a:pt x="63818" y="53661"/>
                    </a:cubicBezTo>
                    <a:cubicBezTo>
                      <a:pt x="63627" y="53470"/>
                      <a:pt x="2477" y="151101"/>
                      <a:pt x="0" y="264639"/>
                    </a:cubicBezTo>
                    <a:close/>
                  </a:path>
                </a:pathLst>
              </a:custGeom>
              <a:solidFill>
                <a:srgbClr val="54AB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7" name="Freeform: Shape 5631">
                <a:extLst>
                  <a:ext uri="{FF2B5EF4-FFF2-40B4-BE49-F238E27FC236}">
                    <a16:creationId xmlns:a16="http://schemas.microsoft.com/office/drawing/2014/main" id="{33C83849-4B78-4F11-AFD0-39D0D068C180}"/>
                  </a:ext>
                </a:extLst>
              </p:cNvPr>
              <p:cNvSpPr/>
              <p:nvPr/>
            </p:nvSpPr>
            <p:spPr>
              <a:xfrm>
                <a:off x="4685537" y="3928395"/>
                <a:ext cx="626078" cy="1030128"/>
              </a:xfrm>
              <a:custGeom>
                <a:avLst/>
                <a:gdLst>
                  <a:gd name="connsiteX0" fmla="*/ 353092 w 626078"/>
                  <a:gd name="connsiteY0" fmla="*/ 1030129 h 1030128"/>
                  <a:gd name="connsiteX1" fmla="*/ 626078 w 626078"/>
                  <a:gd name="connsiteY1" fmla="*/ 891826 h 1030128"/>
                  <a:gd name="connsiteX2" fmla="*/ 253460 w 626078"/>
                  <a:gd name="connsiteY2" fmla="*/ 0 h 1030128"/>
                  <a:gd name="connsiteX3" fmla="*/ 288131 w 626078"/>
                  <a:gd name="connsiteY3" fmla="*/ 255842 h 1030128"/>
                  <a:gd name="connsiteX4" fmla="*/ 210407 w 626078"/>
                  <a:gd name="connsiteY4" fmla="*/ 39338 h 1030128"/>
                  <a:gd name="connsiteX5" fmla="*/ 258699 w 626078"/>
                  <a:gd name="connsiteY5" fmla="*/ 285845 h 1030128"/>
                  <a:gd name="connsiteX6" fmla="*/ 148781 w 626078"/>
                  <a:gd name="connsiteY6" fmla="*/ 51435 h 1030128"/>
                  <a:gd name="connsiteX7" fmla="*/ 216408 w 626078"/>
                  <a:gd name="connsiteY7" fmla="*/ 308705 h 1030128"/>
                  <a:gd name="connsiteX8" fmla="*/ 57722 w 626078"/>
                  <a:gd name="connsiteY8" fmla="*/ 55531 h 1030128"/>
                  <a:gd name="connsiteX9" fmla="*/ 182785 w 626078"/>
                  <a:gd name="connsiteY9" fmla="*/ 335566 h 1030128"/>
                  <a:gd name="connsiteX10" fmla="*/ 0 w 626078"/>
                  <a:gd name="connsiteY10" fmla="*/ 96869 h 1030128"/>
                  <a:gd name="connsiteX11" fmla="*/ 182213 w 626078"/>
                  <a:gd name="connsiteY11" fmla="*/ 413861 h 1030128"/>
                  <a:gd name="connsiteX12" fmla="*/ 353092 w 626078"/>
                  <a:gd name="connsiteY12" fmla="*/ 1030129 h 103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6078" h="1030128">
                    <a:moveTo>
                      <a:pt x="353092" y="1030129"/>
                    </a:moveTo>
                    <a:lnTo>
                      <a:pt x="626078" y="891826"/>
                    </a:lnTo>
                    <a:cubicBezTo>
                      <a:pt x="580644" y="830961"/>
                      <a:pt x="352997" y="503111"/>
                      <a:pt x="253460" y="0"/>
                    </a:cubicBezTo>
                    <a:cubicBezTo>
                      <a:pt x="253460" y="0"/>
                      <a:pt x="246126" y="126778"/>
                      <a:pt x="288131" y="255842"/>
                    </a:cubicBezTo>
                    <a:cubicBezTo>
                      <a:pt x="288131" y="255842"/>
                      <a:pt x="226790" y="165926"/>
                      <a:pt x="210407" y="39338"/>
                    </a:cubicBezTo>
                    <a:cubicBezTo>
                      <a:pt x="210407" y="39338"/>
                      <a:pt x="192881" y="157067"/>
                      <a:pt x="258699" y="285845"/>
                    </a:cubicBezTo>
                    <a:cubicBezTo>
                      <a:pt x="258699" y="285845"/>
                      <a:pt x="152305" y="132779"/>
                      <a:pt x="148781" y="51435"/>
                    </a:cubicBezTo>
                    <a:cubicBezTo>
                      <a:pt x="148781" y="51435"/>
                      <a:pt x="143256" y="180975"/>
                      <a:pt x="216408" y="308705"/>
                    </a:cubicBezTo>
                    <a:cubicBezTo>
                      <a:pt x="216408" y="308705"/>
                      <a:pt x="134588" y="138970"/>
                      <a:pt x="57722" y="55531"/>
                    </a:cubicBezTo>
                    <a:cubicBezTo>
                      <a:pt x="57722" y="55531"/>
                      <a:pt x="129254" y="154496"/>
                      <a:pt x="182785" y="335566"/>
                    </a:cubicBezTo>
                    <a:cubicBezTo>
                      <a:pt x="182785" y="335566"/>
                      <a:pt x="114967" y="192214"/>
                      <a:pt x="0" y="96869"/>
                    </a:cubicBezTo>
                    <a:cubicBezTo>
                      <a:pt x="0" y="96869"/>
                      <a:pt x="100108" y="220218"/>
                      <a:pt x="182213" y="413861"/>
                    </a:cubicBezTo>
                    <a:cubicBezTo>
                      <a:pt x="264509" y="607505"/>
                      <a:pt x="294894" y="886206"/>
                      <a:pt x="353092" y="1030129"/>
                    </a:cubicBezTo>
                    <a:close/>
                  </a:path>
                </a:pathLst>
              </a:custGeom>
              <a:solidFill>
                <a:srgbClr val="C6DD7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50" name="Freeform: Shape 5632">
              <a:extLst>
                <a:ext uri="{FF2B5EF4-FFF2-40B4-BE49-F238E27FC236}">
                  <a16:creationId xmlns:a16="http://schemas.microsoft.com/office/drawing/2014/main" id="{E151D444-6CC1-4F64-BC14-71AA8C3C664C}"/>
                </a:ext>
              </a:extLst>
            </p:cNvPr>
            <p:cNvSpPr/>
            <p:nvPr/>
          </p:nvSpPr>
          <p:spPr>
            <a:xfrm>
              <a:off x="4224336" y="3276695"/>
              <a:ext cx="914209" cy="1681734"/>
            </a:xfrm>
            <a:custGeom>
              <a:avLst/>
              <a:gdLst>
                <a:gd name="connsiteX0" fmla="*/ 20098 w 914209"/>
                <a:gd name="connsiteY0" fmla="*/ 0 h 1681734"/>
                <a:gd name="connsiteX1" fmla="*/ 472726 w 914209"/>
                <a:gd name="connsiteY1" fmla="*/ 675227 h 1681734"/>
                <a:gd name="connsiteX2" fmla="*/ 764477 w 914209"/>
                <a:gd name="connsiteY2" fmla="*/ 1233583 h 1681734"/>
                <a:gd name="connsiteX3" fmla="*/ 914210 w 914209"/>
                <a:gd name="connsiteY3" fmla="*/ 1631156 h 1681734"/>
                <a:gd name="connsiteX4" fmla="*/ 814292 w 914209"/>
                <a:gd name="connsiteY4" fmla="*/ 1681734 h 1681734"/>
                <a:gd name="connsiteX5" fmla="*/ 643604 w 914209"/>
                <a:gd name="connsiteY5" fmla="*/ 1065467 h 1681734"/>
                <a:gd name="connsiteX6" fmla="*/ 461391 w 914209"/>
                <a:gd name="connsiteY6" fmla="*/ 748475 h 1681734"/>
                <a:gd name="connsiteX7" fmla="*/ 461772 w 914209"/>
                <a:gd name="connsiteY7" fmla="*/ 748856 h 1681734"/>
                <a:gd name="connsiteX8" fmla="*/ 0 w 914209"/>
                <a:gd name="connsiteY8" fmla="*/ 113062 h 1681734"/>
                <a:gd name="connsiteX9" fmla="*/ 20098 w 914209"/>
                <a:gd name="connsiteY9" fmla="*/ 0 h 168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4209" h="1681734">
                  <a:moveTo>
                    <a:pt x="20098" y="0"/>
                  </a:moveTo>
                  <a:cubicBezTo>
                    <a:pt x="76581" y="182975"/>
                    <a:pt x="347091" y="550831"/>
                    <a:pt x="472726" y="675227"/>
                  </a:cubicBezTo>
                  <a:cubicBezTo>
                    <a:pt x="605314" y="806387"/>
                    <a:pt x="725424" y="1044035"/>
                    <a:pt x="764477" y="1233583"/>
                  </a:cubicBezTo>
                  <a:cubicBezTo>
                    <a:pt x="798576" y="1399127"/>
                    <a:pt x="891350" y="1586389"/>
                    <a:pt x="914210" y="1631156"/>
                  </a:cubicBezTo>
                  <a:lnTo>
                    <a:pt x="814292" y="1681734"/>
                  </a:lnTo>
                  <a:cubicBezTo>
                    <a:pt x="756095" y="1537811"/>
                    <a:pt x="725710" y="1259015"/>
                    <a:pt x="643604" y="1065467"/>
                  </a:cubicBezTo>
                  <a:cubicBezTo>
                    <a:pt x="561499" y="871918"/>
                    <a:pt x="461391" y="748475"/>
                    <a:pt x="461391" y="748475"/>
                  </a:cubicBezTo>
                  <a:cubicBezTo>
                    <a:pt x="461486" y="748570"/>
                    <a:pt x="461677" y="748760"/>
                    <a:pt x="461772" y="748856"/>
                  </a:cubicBezTo>
                  <a:cubicBezTo>
                    <a:pt x="324898" y="575310"/>
                    <a:pt x="-286" y="127445"/>
                    <a:pt x="0" y="113062"/>
                  </a:cubicBezTo>
                  <a:cubicBezTo>
                    <a:pt x="857" y="72009"/>
                    <a:pt x="9525" y="33052"/>
                    <a:pt x="20098" y="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51" name="Freeform: Shape 5633">
              <a:extLst>
                <a:ext uri="{FF2B5EF4-FFF2-40B4-BE49-F238E27FC236}">
                  <a16:creationId xmlns:a16="http://schemas.microsoft.com/office/drawing/2014/main" id="{EBAAA4E7-C622-4152-8D6F-1D31C5E49DAA}"/>
                </a:ext>
              </a:extLst>
            </p:cNvPr>
            <p:cNvSpPr/>
            <p:nvPr/>
          </p:nvSpPr>
          <p:spPr>
            <a:xfrm>
              <a:off x="4933061" y="4153253"/>
              <a:ext cx="324261" cy="687029"/>
            </a:xfrm>
            <a:custGeom>
              <a:avLst/>
              <a:gdLst>
                <a:gd name="connsiteX0" fmla="*/ 324261 w 324261"/>
                <a:gd name="connsiteY0" fmla="*/ 647347 h 687029"/>
                <a:gd name="connsiteX1" fmla="*/ 255300 w 324261"/>
                <a:gd name="connsiteY1" fmla="*/ 662968 h 687029"/>
                <a:gd name="connsiteX2" fmla="*/ 59562 w 324261"/>
                <a:gd name="connsiteY2" fmla="*/ 169287 h 687029"/>
                <a:gd name="connsiteX3" fmla="*/ 20509 w 324261"/>
                <a:gd name="connsiteY3" fmla="*/ 2409 h 687029"/>
                <a:gd name="connsiteX4" fmla="*/ 175386 w 324261"/>
                <a:gd name="connsiteY4" fmla="*/ 371979 h 687029"/>
                <a:gd name="connsiteX5" fmla="*/ 324261 w 324261"/>
                <a:gd name="connsiteY5" fmla="*/ 647347 h 687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261" h="687029">
                  <a:moveTo>
                    <a:pt x="324261" y="647347"/>
                  </a:moveTo>
                  <a:cubicBezTo>
                    <a:pt x="324261" y="647347"/>
                    <a:pt x="315403" y="725071"/>
                    <a:pt x="255300" y="662968"/>
                  </a:cubicBezTo>
                  <a:cubicBezTo>
                    <a:pt x="195102" y="600865"/>
                    <a:pt x="113473" y="273300"/>
                    <a:pt x="59562" y="169287"/>
                  </a:cubicBezTo>
                  <a:cubicBezTo>
                    <a:pt x="5555" y="65274"/>
                    <a:pt x="-21401" y="-15117"/>
                    <a:pt x="20509" y="2409"/>
                  </a:cubicBezTo>
                  <a:cubicBezTo>
                    <a:pt x="62419" y="19935"/>
                    <a:pt x="88327" y="206815"/>
                    <a:pt x="175386" y="371979"/>
                  </a:cubicBezTo>
                  <a:cubicBezTo>
                    <a:pt x="262444" y="537238"/>
                    <a:pt x="324261" y="647347"/>
                    <a:pt x="324261" y="647347"/>
                  </a:cubicBezTo>
                  <a:close/>
                </a:path>
              </a:pathLst>
            </a:custGeom>
            <a:solidFill>
              <a:srgbClr val="F4F6D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8" name="Graphic 1">
            <a:extLst>
              <a:ext uri="{FF2B5EF4-FFF2-40B4-BE49-F238E27FC236}">
                <a16:creationId xmlns:a16="http://schemas.microsoft.com/office/drawing/2014/main" id="{9E21E80C-26F6-4958-B9EE-80B63654B50C}"/>
              </a:ext>
            </a:extLst>
          </p:cNvPr>
          <p:cNvGrpSpPr/>
          <p:nvPr/>
        </p:nvGrpSpPr>
        <p:grpSpPr>
          <a:xfrm rot="13702205">
            <a:off x="7297794" y="-213283"/>
            <a:ext cx="1095705" cy="1234668"/>
            <a:chOff x="5424428" y="2552588"/>
            <a:chExt cx="1346328" cy="1756048"/>
          </a:xfrm>
        </p:grpSpPr>
        <p:sp>
          <p:nvSpPr>
            <p:cNvPr id="97" name="Freeform: Shape 2">
              <a:extLst>
                <a:ext uri="{FF2B5EF4-FFF2-40B4-BE49-F238E27FC236}">
                  <a16:creationId xmlns:a16="http://schemas.microsoft.com/office/drawing/2014/main" id="{B6F52E58-68FD-4403-AF8E-BF67967657DA}"/>
                </a:ext>
              </a:extLst>
            </p:cNvPr>
            <p:cNvSpPr/>
            <p:nvPr/>
          </p:nvSpPr>
          <p:spPr>
            <a:xfrm>
              <a:off x="6013824" y="2858303"/>
              <a:ext cx="700936" cy="586529"/>
            </a:xfrm>
            <a:custGeom>
              <a:avLst/>
              <a:gdLst>
                <a:gd name="connsiteX0" fmla="*/ 651675 w 700936"/>
                <a:gd name="connsiteY0" fmla="*/ 565839 h 586529"/>
                <a:gd name="connsiteX1" fmla="*/ 647865 w 700936"/>
                <a:gd name="connsiteY1" fmla="*/ 530216 h 586529"/>
                <a:gd name="connsiteX2" fmla="*/ 645103 w 700936"/>
                <a:gd name="connsiteY2" fmla="*/ 519071 h 586529"/>
                <a:gd name="connsiteX3" fmla="*/ 635292 w 700936"/>
                <a:gd name="connsiteY3" fmla="*/ 499069 h 586529"/>
                <a:gd name="connsiteX4" fmla="*/ 572903 w 700936"/>
                <a:gd name="connsiteY4" fmla="*/ 476304 h 586529"/>
                <a:gd name="connsiteX5" fmla="*/ 518229 w 700936"/>
                <a:gd name="connsiteY5" fmla="*/ 471446 h 586529"/>
                <a:gd name="connsiteX6" fmla="*/ 401453 w 700936"/>
                <a:gd name="connsiteY6" fmla="*/ 475256 h 586529"/>
                <a:gd name="connsiteX7" fmla="*/ 381165 w 700936"/>
                <a:gd name="connsiteY7" fmla="*/ 443538 h 586529"/>
                <a:gd name="connsiteX8" fmla="*/ 368496 w 700936"/>
                <a:gd name="connsiteY8" fmla="*/ 426298 h 586529"/>
                <a:gd name="connsiteX9" fmla="*/ 370116 w 700936"/>
                <a:gd name="connsiteY9" fmla="*/ 412010 h 586529"/>
                <a:gd name="connsiteX10" fmla="*/ 369735 w 700936"/>
                <a:gd name="connsiteY10" fmla="*/ 403914 h 586529"/>
                <a:gd name="connsiteX11" fmla="*/ 389071 w 700936"/>
                <a:gd name="connsiteY11" fmla="*/ 373243 h 586529"/>
                <a:gd name="connsiteX12" fmla="*/ 385165 w 700936"/>
                <a:gd name="connsiteY12" fmla="*/ 371624 h 586529"/>
                <a:gd name="connsiteX13" fmla="*/ 378307 w 700936"/>
                <a:gd name="connsiteY13" fmla="*/ 366005 h 586529"/>
                <a:gd name="connsiteX14" fmla="*/ 345446 w 700936"/>
                <a:gd name="connsiteY14" fmla="*/ 368481 h 586529"/>
                <a:gd name="connsiteX15" fmla="*/ 326872 w 700936"/>
                <a:gd name="connsiteY15" fmla="*/ 356099 h 586529"/>
                <a:gd name="connsiteX16" fmla="*/ 306679 w 700936"/>
                <a:gd name="connsiteY16" fmla="*/ 346574 h 586529"/>
                <a:gd name="connsiteX17" fmla="*/ 296773 w 700936"/>
                <a:gd name="connsiteY17" fmla="*/ 338382 h 586529"/>
                <a:gd name="connsiteX18" fmla="*/ 292392 w 700936"/>
                <a:gd name="connsiteY18" fmla="*/ 333239 h 586529"/>
                <a:gd name="connsiteX19" fmla="*/ 280485 w 700936"/>
                <a:gd name="connsiteY19" fmla="*/ 334382 h 586529"/>
                <a:gd name="connsiteX20" fmla="*/ 254673 w 700936"/>
                <a:gd name="connsiteY20" fmla="*/ 298282 h 586529"/>
                <a:gd name="connsiteX21" fmla="*/ 257340 w 700936"/>
                <a:gd name="connsiteY21" fmla="*/ 295139 h 586529"/>
                <a:gd name="connsiteX22" fmla="*/ 261435 w 700936"/>
                <a:gd name="connsiteY22" fmla="*/ 291043 h 586529"/>
                <a:gd name="connsiteX23" fmla="*/ 246767 w 700936"/>
                <a:gd name="connsiteY23" fmla="*/ 295520 h 586529"/>
                <a:gd name="connsiteX24" fmla="*/ 236385 w 700936"/>
                <a:gd name="connsiteY24" fmla="*/ 298282 h 586529"/>
                <a:gd name="connsiteX25" fmla="*/ 211429 w 700936"/>
                <a:gd name="connsiteY25" fmla="*/ 284756 h 586529"/>
                <a:gd name="connsiteX26" fmla="*/ 209143 w 700936"/>
                <a:gd name="connsiteY26" fmla="*/ 276089 h 586529"/>
                <a:gd name="connsiteX27" fmla="*/ 193237 w 700936"/>
                <a:gd name="connsiteY27" fmla="*/ 280184 h 586529"/>
                <a:gd name="connsiteX28" fmla="*/ 167329 w 700936"/>
                <a:gd name="connsiteY28" fmla="*/ 284471 h 586529"/>
                <a:gd name="connsiteX29" fmla="*/ 146183 w 700936"/>
                <a:gd name="connsiteY29" fmla="*/ 275803 h 586529"/>
                <a:gd name="connsiteX30" fmla="*/ 145992 w 700936"/>
                <a:gd name="connsiteY30" fmla="*/ 275707 h 586529"/>
                <a:gd name="connsiteX31" fmla="*/ 139039 w 700936"/>
                <a:gd name="connsiteY31" fmla="*/ 260182 h 586529"/>
                <a:gd name="connsiteX32" fmla="*/ 138373 w 700936"/>
                <a:gd name="connsiteY32" fmla="*/ 260467 h 586529"/>
                <a:gd name="connsiteX33" fmla="*/ 105035 w 700936"/>
                <a:gd name="connsiteY33" fmla="*/ 228178 h 586529"/>
                <a:gd name="connsiteX34" fmla="*/ 99415 w 700936"/>
                <a:gd name="connsiteY34" fmla="*/ 227321 h 586529"/>
                <a:gd name="connsiteX35" fmla="*/ 86652 w 700936"/>
                <a:gd name="connsiteY35" fmla="*/ 183410 h 586529"/>
                <a:gd name="connsiteX36" fmla="*/ 48837 w 700936"/>
                <a:gd name="connsiteY36" fmla="*/ 95685 h 586529"/>
                <a:gd name="connsiteX37" fmla="*/ 50362 w 700936"/>
                <a:gd name="connsiteY37" fmla="*/ 52727 h 586529"/>
                <a:gd name="connsiteX38" fmla="*/ 21120 w 700936"/>
                <a:gd name="connsiteY38" fmla="*/ 49679 h 586529"/>
                <a:gd name="connsiteX39" fmla="*/ 18643 w 700936"/>
                <a:gd name="connsiteY39" fmla="*/ 49108 h 586529"/>
                <a:gd name="connsiteX40" fmla="*/ 15309 w 700936"/>
                <a:gd name="connsiteY40" fmla="*/ 1197 h 586529"/>
                <a:gd name="connsiteX41" fmla="*/ 26835 w 700936"/>
                <a:gd name="connsiteY41" fmla="*/ 244 h 586529"/>
                <a:gd name="connsiteX42" fmla="*/ 106559 w 700936"/>
                <a:gd name="connsiteY42" fmla="*/ 7864 h 586529"/>
                <a:gd name="connsiteX43" fmla="*/ 269913 w 700936"/>
                <a:gd name="connsiteY43" fmla="*/ 57585 h 586529"/>
                <a:gd name="connsiteX44" fmla="*/ 347256 w 700936"/>
                <a:gd name="connsiteY44" fmla="*/ 146263 h 586529"/>
                <a:gd name="connsiteX45" fmla="*/ 417646 w 700936"/>
                <a:gd name="connsiteY45" fmla="*/ 201127 h 586529"/>
                <a:gd name="connsiteX46" fmla="*/ 470890 w 700936"/>
                <a:gd name="connsiteY46" fmla="*/ 194554 h 586529"/>
                <a:gd name="connsiteX47" fmla="*/ 650627 w 700936"/>
                <a:gd name="connsiteY47" fmla="*/ 306092 h 586529"/>
                <a:gd name="connsiteX48" fmla="*/ 690822 w 700936"/>
                <a:gd name="connsiteY48" fmla="*/ 389912 h 586529"/>
                <a:gd name="connsiteX49" fmla="*/ 694823 w 700936"/>
                <a:gd name="connsiteY49" fmla="*/ 511928 h 586529"/>
                <a:gd name="connsiteX50" fmla="*/ 696538 w 700936"/>
                <a:gd name="connsiteY50" fmla="*/ 522786 h 586529"/>
                <a:gd name="connsiteX51" fmla="*/ 700824 w 700936"/>
                <a:gd name="connsiteY51" fmla="*/ 559076 h 586529"/>
                <a:gd name="connsiteX52" fmla="*/ 651675 w 700936"/>
                <a:gd name="connsiteY52" fmla="*/ 565839 h 58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00936" h="586529">
                  <a:moveTo>
                    <a:pt x="651675" y="565839"/>
                  </a:moveTo>
                  <a:cubicBezTo>
                    <a:pt x="650437" y="553076"/>
                    <a:pt x="649389" y="541360"/>
                    <a:pt x="647865" y="530216"/>
                  </a:cubicBezTo>
                  <a:cubicBezTo>
                    <a:pt x="646246" y="526882"/>
                    <a:pt x="645293" y="523357"/>
                    <a:pt x="645103" y="519071"/>
                  </a:cubicBezTo>
                  <a:cubicBezTo>
                    <a:pt x="645007" y="511261"/>
                    <a:pt x="641578" y="504498"/>
                    <a:pt x="635292" y="499069"/>
                  </a:cubicBezTo>
                  <a:cubicBezTo>
                    <a:pt x="623100" y="487353"/>
                    <a:pt x="599859" y="480495"/>
                    <a:pt x="572903" y="476304"/>
                  </a:cubicBezTo>
                  <a:cubicBezTo>
                    <a:pt x="555567" y="473637"/>
                    <a:pt x="536708" y="472208"/>
                    <a:pt x="518229" y="471446"/>
                  </a:cubicBezTo>
                  <a:cubicBezTo>
                    <a:pt x="465652" y="477161"/>
                    <a:pt x="415360" y="477161"/>
                    <a:pt x="401453" y="475256"/>
                  </a:cubicBezTo>
                  <a:cubicBezTo>
                    <a:pt x="384594" y="472970"/>
                    <a:pt x="377831" y="456778"/>
                    <a:pt x="381165" y="443538"/>
                  </a:cubicBezTo>
                  <a:cubicBezTo>
                    <a:pt x="373735" y="440014"/>
                    <a:pt x="369544" y="433537"/>
                    <a:pt x="368496" y="426298"/>
                  </a:cubicBezTo>
                  <a:cubicBezTo>
                    <a:pt x="367639" y="421535"/>
                    <a:pt x="368306" y="416582"/>
                    <a:pt x="370116" y="412010"/>
                  </a:cubicBezTo>
                  <a:cubicBezTo>
                    <a:pt x="369449" y="409439"/>
                    <a:pt x="369163" y="406676"/>
                    <a:pt x="369735" y="403914"/>
                  </a:cubicBezTo>
                  <a:cubicBezTo>
                    <a:pt x="372021" y="393246"/>
                    <a:pt x="378974" y="382959"/>
                    <a:pt x="389071" y="373243"/>
                  </a:cubicBezTo>
                  <a:cubicBezTo>
                    <a:pt x="387642" y="372672"/>
                    <a:pt x="386213" y="372196"/>
                    <a:pt x="385165" y="371624"/>
                  </a:cubicBezTo>
                  <a:cubicBezTo>
                    <a:pt x="382594" y="370195"/>
                    <a:pt x="380212" y="368195"/>
                    <a:pt x="378307" y="366005"/>
                  </a:cubicBezTo>
                  <a:cubicBezTo>
                    <a:pt x="367163" y="367719"/>
                    <a:pt x="356114" y="368767"/>
                    <a:pt x="345446" y="368481"/>
                  </a:cubicBezTo>
                  <a:cubicBezTo>
                    <a:pt x="336397" y="368481"/>
                    <a:pt x="330396" y="363147"/>
                    <a:pt x="326872" y="356099"/>
                  </a:cubicBezTo>
                  <a:cubicBezTo>
                    <a:pt x="320014" y="354289"/>
                    <a:pt x="313537" y="351241"/>
                    <a:pt x="306679" y="346574"/>
                  </a:cubicBezTo>
                  <a:cubicBezTo>
                    <a:pt x="303250" y="344288"/>
                    <a:pt x="300107" y="341620"/>
                    <a:pt x="296773" y="338382"/>
                  </a:cubicBezTo>
                  <a:cubicBezTo>
                    <a:pt x="295059" y="336858"/>
                    <a:pt x="293630" y="334953"/>
                    <a:pt x="292392" y="333239"/>
                  </a:cubicBezTo>
                  <a:cubicBezTo>
                    <a:pt x="288677" y="333810"/>
                    <a:pt x="284677" y="334191"/>
                    <a:pt x="280485" y="334382"/>
                  </a:cubicBezTo>
                  <a:cubicBezTo>
                    <a:pt x="263055" y="335239"/>
                    <a:pt x="243338" y="314760"/>
                    <a:pt x="254673" y="298282"/>
                  </a:cubicBezTo>
                  <a:cubicBezTo>
                    <a:pt x="255435" y="297329"/>
                    <a:pt x="256292" y="296091"/>
                    <a:pt x="257340" y="295139"/>
                  </a:cubicBezTo>
                  <a:cubicBezTo>
                    <a:pt x="258768" y="293615"/>
                    <a:pt x="260007" y="292281"/>
                    <a:pt x="261435" y="291043"/>
                  </a:cubicBezTo>
                  <a:cubicBezTo>
                    <a:pt x="256673" y="292567"/>
                    <a:pt x="251720" y="294091"/>
                    <a:pt x="246767" y="295520"/>
                  </a:cubicBezTo>
                  <a:cubicBezTo>
                    <a:pt x="243338" y="296281"/>
                    <a:pt x="239909" y="297425"/>
                    <a:pt x="236385" y="298282"/>
                  </a:cubicBezTo>
                  <a:cubicBezTo>
                    <a:pt x="224193" y="301520"/>
                    <a:pt x="215239" y="294567"/>
                    <a:pt x="211429" y="284756"/>
                  </a:cubicBezTo>
                  <a:cubicBezTo>
                    <a:pt x="210191" y="281994"/>
                    <a:pt x="209429" y="279136"/>
                    <a:pt x="209143" y="276089"/>
                  </a:cubicBezTo>
                  <a:cubicBezTo>
                    <a:pt x="203904" y="277613"/>
                    <a:pt x="198666" y="279041"/>
                    <a:pt x="193237" y="280184"/>
                  </a:cubicBezTo>
                  <a:cubicBezTo>
                    <a:pt x="184950" y="281994"/>
                    <a:pt x="176377" y="283328"/>
                    <a:pt x="167329" y="284471"/>
                  </a:cubicBezTo>
                  <a:cubicBezTo>
                    <a:pt x="158756" y="285518"/>
                    <a:pt x="151327" y="281708"/>
                    <a:pt x="146183" y="275803"/>
                  </a:cubicBezTo>
                  <a:lnTo>
                    <a:pt x="145992" y="275707"/>
                  </a:lnTo>
                  <a:cubicBezTo>
                    <a:pt x="142087" y="271231"/>
                    <a:pt x="139515" y="265706"/>
                    <a:pt x="139039" y="260182"/>
                  </a:cubicBezTo>
                  <a:cubicBezTo>
                    <a:pt x="138754" y="260182"/>
                    <a:pt x="138658" y="260372"/>
                    <a:pt x="138373" y="260467"/>
                  </a:cubicBezTo>
                  <a:cubicBezTo>
                    <a:pt x="117798" y="267516"/>
                    <a:pt x="97891" y="245323"/>
                    <a:pt x="105035" y="228178"/>
                  </a:cubicBezTo>
                  <a:cubicBezTo>
                    <a:pt x="103225" y="227892"/>
                    <a:pt x="101225" y="227702"/>
                    <a:pt x="99415" y="227321"/>
                  </a:cubicBezTo>
                  <a:cubicBezTo>
                    <a:pt x="80460" y="222653"/>
                    <a:pt x="67602" y="197031"/>
                    <a:pt x="86652" y="183410"/>
                  </a:cubicBezTo>
                  <a:cubicBezTo>
                    <a:pt x="84175" y="168170"/>
                    <a:pt x="59125" y="115021"/>
                    <a:pt x="48837" y="95685"/>
                  </a:cubicBezTo>
                  <a:cubicBezTo>
                    <a:pt x="40741" y="81112"/>
                    <a:pt x="42551" y="65491"/>
                    <a:pt x="50362" y="52727"/>
                  </a:cubicBezTo>
                  <a:cubicBezTo>
                    <a:pt x="40837" y="52060"/>
                    <a:pt x="31026" y="50917"/>
                    <a:pt x="21120" y="49679"/>
                  </a:cubicBezTo>
                  <a:cubicBezTo>
                    <a:pt x="20167" y="49489"/>
                    <a:pt x="19500" y="49489"/>
                    <a:pt x="18643" y="49108"/>
                  </a:cubicBezTo>
                  <a:cubicBezTo>
                    <a:pt x="-6217" y="43393"/>
                    <a:pt x="-5074" y="8055"/>
                    <a:pt x="15309" y="1197"/>
                  </a:cubicBezTo>
                  <a:cubicBezTo>
                    <a:pt x="18738" y="149"/>
                    <a:pt x="22644" y="-327"/>
                    <a:pt x="26835" y="244"/>
                  </a:cubicBezTo>
                  <a:cubicBezTo>
                    <a:pt x="54362" y="4150"/>
                    <a:pt x="80937" y="5959"/>
                    <a:pt x="106559" y="7864"/>
                  </a:cubicBezTo>
                  <a:cubicBezTo>
                    <a:pt x="163900" y="12627"/>
                    <a:pt x="217430" y="19485"/>
                    <a:pt x="269913" y="57585"/>
                  </a:cubicBezTo>
                  <a:cubicBezTo>
                    <a:pt x="305822" y="83683"/>
                    <a:pt x="319919" y="113402"/>
                    <a:pt x="347256" y="146263"/>
                  </a:cubicBezTo>
                  <a:cubicBezTo>
                    <a:pt x="368115" y="171218"/>
                    <a:pt x="377926" y="195888"/>
                    <a:pt x="417646" y="201127"/>
                  </a:cubicBezTo>
                  <a:cubicBezTo>
                    <a:pt x="432123" y="203222"/>
                    <a:pt x="454412" y="193316"/>
                    <a:pt x="470890" y="194554"/>
                  </a:cubicBezTo>
                  <a:cubicBezTo>
                    <a:pt x="538804" y="198746"/>
                    <a:pt x="611003" y="253895"/>
                    <a:pt x="650627" y="306092"/>
                  </a:cubicBezTo>
                  <a:cubicBezTo>
                    <a:pt x="673296" y="335715"/>
                    <a:pt x="685012" y="362861"/>
                    <a:pt x="690822" y="389912"/>
                  </a:cubicBezTo>
                  <a:cubicBezTo>
                    <a:pt x="698919" y="428012"/>
                    <a:pt x="695680" y="466112"/>
                    <a:pt x="694823" y="511928"/>
                  </a:cubicBezTo>
                  <a:cubicBezTo>
                    <a:pt x="695490" y="515547"/>
                    <a:pt x="695966" y="518976"/>
                    <a:pt x="696538" y="522786"/>
                  </a:cubicBezTo>
                  <a:cubicBezTo>
                    <a:pt x="698157" y="534311"/>
                    <a:pt x="699776" y="546408"/>
                    <a:pt x="700824" y="559076"/>
                  </a:cubicBezTo>
                  <a:cubicBezTo>
                    <a:pt x="703586" y="590604"/>
                    <a:pt x="654628" y="597748"/>
                    <a:pt x="651675" y="565839"/>
                  </a:cubicBezTo>
                  <a:close/>
                </a:path>
              </a:pathLst>
            </a:custGeom>
            <a:solidFill>
              <a:srgbClr val="D4231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8" name="Freeform: Shape 3">
              <a:extLst>
                <a:ext uri="{FF2B5EF4-FFF2-40B4-BE49-F238E27FC236}">
                  <a16:creationId xmlns:a16="http://schemas.microsoft.com/office/drawing/2014/main" id="{5E2999AF-29DF-4EC3-A85D-EDF05C854DB5}"/>
                </a:ext>
              </a:extLst>
            </p:cNvPr>
            <p:cNvSpPr/>
            <p:nvPr/>
          </p:nvSpPr>
          <p:spPr>
            <a:xfrm>
              <a:off x="6029229" y="2858380"/>
              <a:ext cx="681037" cy="523089"/>
            </a:xfrm>
            <a:custGeom>
              <a:avLst/>
              <a:gdLst>
                <a:gd name="connsiteX0" fmla="*/ 679323 w 681037"/>
                <a:gd name="connsiteY0" fmla="*/ 511850 h 523089"/>
                <a:gd name="connsiteX1" fmla="*/ 675323 w 681037"/>
                <a:gd name="connsiteY1" fmla="*/ 389835 h 523089"/>
                <a:gd name="connsiteX2" fmla="*/ 611791 w 681037"/>
                <a:gd name="connsiteY2" fmla="*/ 368785 h 523089"/>
                <a:gd name="connsiteX3" fmla="*/ 434245 w 681037"/>
                <a:gd name="connsiteY3" fmla="*/ 269249 h 523089"/>
                <a:gd name="connsiteX4" fmla="*/ 369379 w 681037"/>
                <a:gd name="connsiteY4" fmla="*/ 207717 h 523089"/>
                <a:gd name="connsiteX5" fmla="*/ 317754 w 681037"/>
                <a:gd name="connsiteY5" fmla="*/ 231434 h 523089"/>
                <a:gd name="connsiteX6" fmla="*/ 299085 w 681037"/>
                <a:gd name="connsiteY6" fmla="*/ 264962 h 523089"/>
                <a:gd name="connsiteX7" fmla="*/ 211360 w 681037"/>
                <a:gd name="connsiteY7" fmla="*/ 214670 h 523089"/>
                <a:gd name="connsiteX8" fmla="*/ 143447 w 681037"/>
                <a:gd name="connsiteY8" fmla="*/ 186476 h 523089"/>
                <a:gd name="connsiteX9" fmla="*/ 91249 w 681037"/>
                <a:gd name="connsiteY9" fmla="*/ 7883 h 523089"/>
                <a:gd name="connsiteX10" fmla="*/ 11525 w 681037"/>
                <a:gd name="connsiteY10" fmla="*/ 263 h 523089"/>
                <a:gd name="connsiteX11" fmla="*/ 0 w 681037"/>
                <a:gd name="connsiteY11" fmla="*/ 1215 h 523089"/>
                <a:gd name="connsiteX12" fmla="*/ 3334 w 681037"/>
                <a:gd name="connsiteY12" fmla="*/ 49126 h 523089"/>
                <a:gd name="connsiteX13" fmla="*/ 32576 w 681037"/>
                <a:gd name="connsiteY13" fmla="*/ 206098 h 523089"/>
                <a:gd name="connsiteX14" fmla="*/ 49720 w 681037"/>
                <a:gd name="connsiteY14" fmla="*/ 224862 h 523089"/>
                <a:gd name="connsiteX15" fmla="*/ 56959 w 681037"/>
                <a:gd name="connsiteY15" fmla="*/ 256104 h 523089"/>
                <a:gd name="connsiteX16" fmla="*/ 98870 w 681037"/>
                <a:gd name="connsiteY16" fmla="*/ 270487 h 523089"/>
                <a:gd name="connsiteX17" fmla="*/ 130588 w 681037"/>
                <a:gd name="connsiteY17" fmla="*/ 275726 h 523089"/>
                <a:gd name="connsiteX18" fmla="*/ 130778 w 681037"/>
                <a:gd name="connsiteY18" fmla="*/ 275821 h 523089"/>
                <a:gd name="connsiteX19" fmla="*/ 177451 w 681037"/>
                <a:gd name="connsiteY19" fmla="*/ 280107 h 523089"/>
                <a:gd name="connsiteX20" fmla="*/ 177927 w 681037"/>
                <a:gd name="connsiteY20" fmla="*/ 280202 h 523089"/>
                <a:gd name="connsiteX21" fmla="*/ 196120 w 681037"/>
                <a:gd name="connsiteY21" fmla="*/ 284870 h 523089"/>
                <a:gd name="connsiteX22" fmla="*/ 231458 w 681037"/>
                <a:gd name="connsiteY22" fmla="*/ 295633 h 523089"/>
                <a:gd name="connsiteX23" fmla="*/ 239363 w 681037"/>
                <a:gd name="connsiteY23" fmla="*/ 298490 h 523089"/>
                <a:gd name="connsiteX24" fmla="*/ 291465 w 681037"/>
                <a:gd name="connsiteY24" fmla="*/ 323351 h 523089"/>
                <a:gd name="connsiteX25" fmla="*/ 291560 w 681037"/>
                <a:gd name="connsiteY25" fmla="*/ 324208 h 523089"/>
                <a:gd name="connsiteX26" fmla="*/ 290417 w 681037"/>
                <a:gd name="connsiteY26" fmla="*/ 344306 h 523089"/>
                <a:gd name="connsiteX27" fmla="*/ 291370 w 681037"/>
                <a:gd name="connsiteY27" fmla="*/ 346782 h 523089"/>
                <a:gd name="connsiteX28" fmla="*/ 338804 w 681037"/>
                <a:gd name="connsiteY28" fmla="*/ 406123 h 523089"/>
                <a:gd name="connsiteX29" fmla="*/ 353187 w 681037"/>
                <a:gd name="connsiteY29" fmla="*/ 426506 h 523089"/>
                <a:gd name="connsiteX30" fmla="*/ 359950 w 681037"/>
                <a:gd name="connsiteY30" fmla="*/ 428507 h 523089"/>
                <a:gd name="connsiteX31" fmla="*/ 361474 w 681037"/>
                <a:gd name="connsiteY31" fmla="*/ 428888 h 523089"/>
                <a:gd name="connsiteX32" fmla="*/ 381476 w 681037"/>
                <a:gd name="connsiteY32" fmla="*/ 446699 h 523089"/>
                <a:gd name="connsiteX33" fmla="*/ 409004 w 681037"/>
                <a:gd name="connsiteY33" fmla="*/ 450605 h 523089"/>
                <a:gd name="connsiteX34" fmla="*/ 425768 w 681037"/>
                <a:gd name="connsiteY34" fmla="*/ 461654 h 523089"/>
                <a:gd name="connsiteX35" fmla="*/ 557594 w 681037"/>
                <a:gd name="connsiteY35" fmla="*/ 476608 h 523089"/>
                <a:gd name="connsiteX36" fmla="*/ 594455 w 681037"/>
                <a:gd name="connsiteY36" fmla="*/ 487752 h 523089"/>
                <a:gd name="connsiteX37" fmla="*/ 619982 w 681037"/>
                <a:gd name="connsiteY37" fmla="*/ 499468 h 523089"/>
                <a:gd name="connsiteX38" fmla="*/ 681038 w 681037"/>
                <a:gd name="connsiteY38" fmla="*/ 523090 h 523089"/>
                <a:gd name="connsiteX39" fmla="*/ 679323 w 681037"/>
                <a:gd name="connsiteY39" fmla="*/ 511850 h 523089"/>
                <a:gd name="connsiteX40" fmla="*/ 412814 w 681037"/>
                <a:gd name="connsiteY40" fmla="*/ 326970 h 523089"/>
                <a:gd name="connsiteX41" fmla="*/ 413671 w 681037"/>
                <a:gd name="connsiteY41" fmla="*/ 327637 h 523089"/>
                <a:gd name="connsiteX42" fmla="*/ 404336 w 681037"/>
                <a:gd name="connsiteY42" fmla="*/ 325541 h 523089"/>
                <a:gd name="connsiteX43" fmla="*/ 387763 w 681037"/>
                <a:gd name="connsiteY43" fmla="*/ 293252 h 523089"/>
                <a:gd name="connsiteX44" fmla="*/ 385191 w 681037"/>
                <a:gd name="connsiteY44" fmla="*/ 286679 h 523089"/>
                <a:gd name="connsiteX45" fmla="*/ 412814 w 681037"/>
                <a:gd name="connsiteY45" fmla="*/ 326970 h 52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81037" h="523089">
                  <a:moveTo>
                    <a:pt x="679323" y="511850"/>
                  </a:moveTo>
                  <a:cubicBezTo>
                    <a:pt x="680180" y="466035"/>
                    <a:pt x="683419" y="427935"/>
                    <a:pt x="675323" y="389835"/>
                  </a:cubicBezTo>
                  <a:cubicBezTo>
                    <a:pt x="654177" y="380501"/>
                    <a:pt x="630746" y="374214"/>
                    <a:pt x="611791" y="368785"/>
                  </a:cubicBezTo>
                  <a:cubicBezTo>
                    <a:pt x="535686" y="347068"/>
                    <a:pt x="488918" y="338114"/>
                    <a:pt x="434245" y="269249"/>
                  </a:cubicBezTo>
                  <a:cubicBezTo>
                    <a:pt x="416052" y="246008"/>
                    <a:pt x="404527" y="210765"/>
                    <a:pt x="369379" y="207717"/>
                  </a:cubicBezTo>
                  <a:cubicBezTo>
                    <a:pt x="339471" y="205241"/>
                    <a:pt x="339947" y="219719"/>
                    <a:pt x="317754" y="231434"/>
                  </a:cubicBezTo>
                  <a:cubicBezTo>
                    <a:pt x="318040" y="231720"/>
                    <a:pt x="297561" y="263819"/>
                    <a:pt x="299085" y="264962"/>
                  </a:cubicBezTo>
                  <a:cubicBezTo>
                    <a:pt x="293179" y="264677"/>
                    <a:pt x="224218" y="218861"/>
                    <a:pt x="211360" y="214670"/>
                  </a:cubicBezTo>
                  <a:cubicBezTo>
                    <a:pt x="178403" y="203907"/>
                    <a:pt x="157353" y="199240"/>
                    <a:pt x="143447" y="186476"/>
                  </a:cubicBezTo>
                  <a:cubicBezTo>
                    <a:pt x="147161" y="111324"/>
                    <a:pt x="123158" y="65414"/>
                    <a:pt x="91249" y="7883"/>
                  </a:cubicBezTo>
                  <a:cubicBezTo>
                    <a:pt x="65627" y="5978"/>
                    <a:pt x="39052" y="4168"/>
                    <a:pt x="11525" y="263"/>
                  </a:cubicBezTo>
                  <a:cubicBezTo>
                    <a:pt x="7334" y="-309"/>
                    <a:pt x="3429" y="72"/>
                    <a:pt x="0" y="1215"/>
                  </a:cubicBezTo>
                  <a:cubicBezTo>
                    <a:pt x="381" y="17503"/>
                    <a:pt x="1524" y="33314"/>
                    <a:pt x="3334" y="49126"/>
                  </a:cubicBezTo>
                  <a:cubicBezTo>
                    <a:pt x="8953" y="101894"/>
                    <a:pt x="20574" y="153520"/>
                    <a:pt x="32576" y="206098"/>
                  </a:cubicBezTo>
                  <a:cubicBezTo>
                    <a:pt x="34957" y="216385"/>
                    <a:pt x="41815" y="222290"/>
                    <a:pt x="49720" y="224862"/>
                  </a:cubicBezTo>
                  <a:cubicBezTo>
                    <a:pt x="52197" y="235244"/>
                    <a:pt x="54769" y="245722"/>
                    <a:pt x="56959" y="256104"/>
                  </a:cubicBezTo>
                  <a:cubicBezTo>
                    <a:pt x="61531" y="277916"/>
                    <a:pt x="86201" y="281155"/>
                    <a:pt x="98870" y="270487"/>
                  </a:cubicBezTo>
                  <a:cubicBezTo>
                    <a:pt x="108490" y="273821"/>
                    <a:pt x="119348" y="275249"/>
                    <a:pt x="130588" y="275726"/>
                  </a:cubicBezTo>
                  <a:lnTo>
                    <a:pt x="130778" y="275821"/>
                  </a:lnTo>
                  <a:cubicBezTo>
                    <a:pt x="146590" y="276773"/>
                    <a:pt x="162877" y="276678"/>
                    <a:pt x="177451" y="280107"/>
                  </a:cubicBezTo>
                  <a:cubicBezTo>
                    <a:pt x="177641" y="280202"/>
                    <a:pt x="177737" y="280107"/>
                    <a:pt x="177927" y="280202"/>
                  </a:cubicBezTo>
                  <a:cubicBezTo>
                    <a:pt x="183547" y="281631"/>
                    <a:pt x="189738" y="283060"/>
                    <a:pt x="196120" y="284870"/>
                  </a:cubicBezTo>
                  <a:cubicBezTo>
                    <a:pt x="207359" y="287822"/>
                    <a:pt x="219647" y="291442"/>
                    <a:pt x="231458" y="295633"/>
                  </a:cubicBezTo>
                  <a:cubicBezTo>
                    <a:pt x="234220" y="296395"/>
                    <a:pt x="236887" y="297347"/>
                    <a:pt x="239363" y="298490"/>
                  </a:cubicBezTo>
                  <a:cubicBezTo>
                    <a:pt x="258413" y="305539"/>
                    <a:pt x="276701" y="313826"/>
                    <a:pt x="291465" y="323351"/>
                  </a:cubicBezTo>
                  <a:cubicBezTo>
                    <a:pt x="291465" y="323636"/>
                    <a:pt x="291560" y="323922"/>
                    <a:pt x="291560" y="324208"/>
                  </a:cubicBezTo>
                  <a:cubicBezTo>
                    <a:pt x="288798" y="330685"/>
                    <a:pt x="288226" y="337924"/>
                    <a:pt x="290417" y="344306"/>
                  </a:cubicBezTo>
                  <a:cubicBezTo>
                    <a:pt x="290798" y="345163"/>
                    <a:pt x="290989" y="346020"/>
                    <a:pt x="291370" y="346782"/>
                  </a:cubicBezTo>
                  <a:cubicBezTo>
                    <a:pt x="299561" y="367928"/>
                    <a:pt x="316992" y="395169"/>
                    <a:pt x="338804" y="406123"/>
                  </a:cubicBezTo>
                  <a:cubicBezTo>
                    <a:pt x="339757" y="414505"/>
                    <a:pt x="344710" y="422696"/>
                    <a:pt x="353187" y="426506"/>
                  </a:cubicBezTo>
                  <a:cubicBezTo>
                    <a:pt x="355092" y="427459"/>
                    <a:pt x="357378" y="428126"/>
                    <a:pt x="359950" y="428507"/>
                  </a:cubicBezTo>
                  <a:cubicBezTo>
                    <a:pt x="360616" y="428697"/>
                    <a:pt x="360997" y="428792"/>
                    <a:pt x="361474" y="428888"/>
                  </a:cubicBezTo>
                  <a:cubicBezTo>
                    <a:pt x="363950" y="437270"/>
                    <a:pt x="370808" y="444413"/>
                    <a:pt x="381476" y="446699"/>
                  </a:cubicBezTo>
                  <a:cubicBezTo>
                    <a:pt x="394906" y="449557"/>
                    <a:pt x="400907" y="450414"/>
                    <a:pt x="409004" y="450605"/>
                  </a:cubicBezTo>
                  <a:cubicBezTo>
                    <a:pt x="413099" y="456224"/>
                    <a:pt x="418814" y="460606"/>
                    <a:pt x="425768" y="461654"/>
                  </a:cubicBezTo>
                  <a:cubicBezTo>
                    <a:pt x="470630" y="469274"/>
                    <a:pt x="514255" y="467273"/>
                    <a:pt x="557594" y="476608"/>
                  </a:cubicBezTo>
                  <a:cubicBezTo>
                    <a:pt x="569785" y="479275"/>
                    <a:pt x="582073" y="482799"/>
                    <a:pt x="594455" y="487752"/>
                  </a:cubicBezTo>
                  <a:cubicBezTo>
                    <a:pt x="603504" y="491467"/>
                    <a:pt x="611886" y="495467"/>
                    <a:pt x="619982" y="499468"/>
                  </a:cubicBezTo>
                  <a:cubicBezTo>
                    <a:pt x="640175" y="509469"/>
                    <a:pt x="658749" y="518994"/>
                    <a:pt x="681038" y="523090"/>
                  </a:cubicBezTo>
                  <a:cubicBezTo>
                    <a:pt x="680466" y="518899"/>
                    <a:pt x="679990" y="515470"/>
                    <a:pt x="679323" y="511850"/>
                  </a:cubicBezTo>
                  <a:close/>
                  <a:moveTo>
                    <a:pt x="412814" y="326970"/>
                  </a:moveTo>
                  <a:lnTo>
                    <a:pt x="413671" y="327637"/>
                  </a:lnTo>
                  <a:cubicBezTo>
                    <a:pt x="410432" y="326780"/>
                    <a:pt x="407384" y="326018"/>
                    <a:pt x="404336" y="325541"/>
                  </a:cubicBezTo>
                  <a:cubicBezTo>
                    <a:pt x="401383" y="315350"/>
                    <a:pt x="394430" y="304682"/>
                    <a:pt x="387763" y="293252"/>
                  </a:cubicBezTo>
                  <a:cubicBezTo>
                    <a:pt x="386810" y="291061"/>
                    <a:pt x="386048" y="288584"/>
                    <a:pt x="385191" y="286679"/>
                  </a:cubicBezTo>
                  <a:cubicBezTo>
                    <a:pt x="396907" y="301443"/>
                    <a:pt x="407479" y="320398"/>
                    <a:pt x="412814" y="326970"/>
                  </a:cubicBezTo>
                  <a:close/>
                </a:path>
              </a:pathLst>
            </a:custGeom>
            <a:solidFill>
              <a:srgbClr val="C23E49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99" name="Freeform: Shape 4">
              <a:extLst>
                <a:ext uri="{FF2B5EF4-FFF2-40B4-BE49-F238E27FC236}">
                  <a16:creationId xmlns:a16="http://schemas.microsoft.com/office/drawing/2014/main" id="{3D7CEC9D-21F0-4E16-84B0-8E869901884B}"/>
                </a:ext>
              </a:extLst>
            </p:cNvPr>
            <p:cNvSpPr/>
            <p:nvPr/>
          </p:nvSpPr>
          <p:spPr>
            <a:xfrm>
              <a:off x="6071795" y="2552588"/>
              <a:ext cx="556816" cy="781136"/>
            </a:xfrm>
            <a:custGeom>
              <a:avLst/>
              <a:gdLst>
                <a:gd name="connsiteX0" fmla="*/ 491406 w 556816"/>
                <a:gd name="connsiteY0" fmla="*/ 725154 h 781136"/>
                <a:gd name="connsiteX1" fmla="*/ 444352 w 556816"/>
                <a:gd name="connsiteY1" fmla="*/ 683149 h 781136"/>
                <a:gd name="connsiteX2" fmla="*/ 437875 w 556816"/>
                <a:gd name="connsiteY2" fmla="*/ 677053 h 781136"/>
                <a:gd name="connsiteX3" fmla="*/ 341196 w 556816"/>
                <a:gd name="connsiteY3" fmla="*/ 561134 h 781136"/>
                <a:gd name="connsiteX4" fmla="*/ 399299 w 556816"/>
                <a:gd name="connsiteY4" fmla="*/ 434070 h 781136"/>
                <a:gd name="connsiteX5" fmla="*/ 457306 w 556816"/>
                <a:gd name="connsiteY5" fmla="*/ 344059 h 781136"/>
                <a:gd name="connsiteX6" fmla="*/ 511980 w 556816"/>
                <a:gd name="connsiteY6" fmla="*/ 255858 h 781136"/>
                <a:gd name="connsiteX7" fmla="*/ 555223 w 556816"/>
                <a:gd name="connsiteY7" fmla="*/ 165465 h 781136"/>
                <a:gd name="connsiteX8" fmla="*/ 515313 w 556816"/>
                <a:gd name="connsiteY8" fmla="*/ 59643 h 781136"/>
                <a:gd name="connsiteX9" fmla="*/ 402347 w 556816"/>
                <a:gd name="connsiteY9" fmla="*/ 207 h 781136"/>
                <a:gd name="connsiteX10" fmla="*/ 381963 w 556816"/>
                <a:gd name="connsiteY10" fmla="*/ 3159 h 781136"/>
                <a:gd name="connsiteX11" fmla="*/ 323861 w 556816"/>
                <a:gd name="connsiteY11" fmla="*/ 34211 h 781136"/>
                <a:gd name="connsiteX12" fmla="*/ 293381 w 556816"/>
                <a:gd name="connsiteY12" fmla="*/ 71739 h 781136"/>
                <a:gd name="connsiteX13" fmla="*/ 295762 w 556816"/>
                <a:gd name="connsiteY13" fmla="*/ 99171 h 781136"/>
                <a:gd name="connsiteX14" fmla="*/ 322432 w 556816"/>
                <a:gd name="connsiteY14" fmla="*/ 135747 h 781136"/>
                <a:gd name="connsiteX15" fmla="*/ 361866 w 556816"/>
                <a:gd name="connsiteY15" fmla="*/ 174800 h 781136"/>
                <a:gd name="connsiteX16" fmla="*/ 346721 w 556816"/>
                <a:gd name="connsiteY16" fmla="*/ 212805 h 781136"/>
                <a:gd name="connsiteX17" fmla="*/ 322051 w 556816"/>
                <a:gd name="connsiteY17" fmla="*/ 257858 h 781136"/>
                <a:gd name="connsiteX18" fmla="*/ 231278 w 556816"/>
                <a:gd name="connsiteY18" fmla="*/ 421593 h 781136"/>
                <a:gd name="connsiteX19" fmla="*/ 194035 w 556816"/>
                <a:gd name="connsiteY19" fmla="*/ 470265 h 781136"/>
                <a:gd name="connsiteX20" fmla="*/ 40492 w 556816"/>
                <a:gd name="connsiteY20" fmla="*/ 464931 h 781136"/>
                <a:gd name="connsiteX21" fmla="*/ 18775 w 556816"/>
                <a:gd name="connsiteY21" fmla="*/ 472361 h 781136"/>
                <a:gd name="connsiteX22" fmla="*/ 16013 w 556816"/>
                <a:gd name="connsiteY22" fmla="*/ 471885 h 781136"/>
                <a:gd name="connsiteX23" fmla="*/ 1059 w 556816"/>
                <a:gd name="connsiteY23" fmla="*/ 491887 h 781136"/>
                <a:gd name="connsiteX24" fmla="*/ 129646 w 556816"/>
                <a:gd name="connsiteY24" fmla="*/ 609616 h 781136"/>
                <a:gd name="connsiteX25" fmla="*/ 260424 w 556816"/>
                <a:gd name="connsiteY25" fmla="*/ 632190 h 781136"/>
                <a:gd name="connsiteX26" fmla="*/ 318813 w 556816"/>
                <a:gd name="connsiteY26" fmla="*/ 663337 h 781136"/>
                <a:gd name="connsiteX27" fmla="*/ 325861 w 556816"/>
                <a:gd name="connsiteY27" fmla="*/ 684006 h 781136"/>
                <a:gd name="connsiteX28" fmla="*/ 321670 w 556816"/>
                <a:gd name="connsiteY28" fmla="*/ 705342 h 781136"/>
                <a:gd name="connsiteX29" fmla="*/ 375582 w 556816"/>
                <a:gd name="connsiteY29" fmla="*/ 771446 h 781136"/>
                <a:gd name="connsiteX30" fmla="*/ 469212 w 556816"/>
                <a:gd name="connsiteY30" fmla="*/ 765064 h 781136"/>
                <a:gd name="connsiteX31" fmla="*/ 491406 w 556816"/>
                <a:gd name="connsiteY31" fmla="*/ 725154 h 781136"/>
                <a:gd name="connsiteX32" fmla="*/ 188320 w 556816"/>
                <a:gd name="connsiteY32" fmla="*/ 526272 h 781136"/>
                <a:gd name="connsiteX33" fmla="*/ 179748 w 556816"/>
                <a:gd name="connsiteY33" fmla="*/ 521415 h 781136"/>
                <a:gd name="connsiteX34" fmla="*/ 193464 w 556816"/>
                <a:gd name="connsiteY34" fmla="*/ 513128 h 781136"/>
                <a:gd name="connsiteX35" fmla="*/ 198988 w 556816"/>
                <a:gd name="connsiteY35" fmla="*/ 525225 h 781136"/>
                <a:gd name="connsiteX36" fmla="*/ 188320 w 556816"/>
                <a:gd name="connsiteY36" fmla="*/ 526272 h 781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6816" h="781136">
                  <a:moveTo>
                    <a:pt x="491406" y="725154"/>
                  </a:moveTo>
                  <a:cubicBezTo>
                    <a:pt x="480261" y="707343"/>
                    <a:pt x="462926" y="693531"/>
                    <a:pt x="444352" y="683149"/>
                  </a:cubicBezTo>
                  <a:cubicBezTo>
                    <a:pt x="442638" y="680673"/>
                    <a:pt x="440733" y="678482"/>
                    <a:pt x="437875" y="677053"/>
                  </a:cubicBezTo>
                  <a:cubicBezTo>
                    <a:pt x="384059" y="648192"/>
                    <a:pt x="377868" y="598091"/>
                    <a:pt x="341196" y="561134"/>
                  </a:cubicBezTo>
                  <a:cubicBezTo>
                    <a:pt x="356913" y="518081"/>
                    <a:pt x="379773" y="475980"/>
                    <a:pt x="399299" y="434070"/>
                  </a:cubicBezTo>
                  <a:cubicBezTo>
                    <a:pt x="414063" y="402828"/>
                    <a:pt x="438923" y="373301"/>
                    <a:pt x="457306" y="344059"/>
                  </a:cubicBezTo>
                  <a:cubicBezTo>
                    <a:pt x="475689" y="314817"/>
                    <a:pt x="492072" y="284433"/>
                    <a:pt x="511980" y="255858"/>
                  </a:cubicBezTo>
                  <a:cubicBezTo>
                    <a:pt x="531220" y="228045"/>
                    <a:pt x="549413" y="198612"/>
                    <a:pt x="555223" y="165465"/>
                  </a:cubicBezTo>
                  <a:cubicBezTo>
                    <a:pt x="562843" y="122222"/>
                    <a:pt x="542079" y="90789"/>
                    <a:pt x="515313" y="59643"/>
                  </a:cubicBezTo>
                  <a:cubicBezTo>
                    <a:pt x="484833" y="24495"/>
                    <a:pt x="452258" y="-2651"/>
                    <a:pt x="402347" y="207"/>
                  </a:cubicBezTo>
                  <a:cubicBezTo>
                    <a:pt x="395394" y="492"/>
                    <a:pt x="388726" y="1445"/>
                    <a:pt x="381963" y="3159"/>
                  </a:cubicBezTo>
                  <a:cubicBezTo>
                    <a:pt x="360342" y="8303"/>
                    <a:pt x="340053" y="19066"/>
                    <a:pt x="323861" y="34211"/>
                  </a:cubicBezTo>
                  <a:cubicBezTo>
                    <a:pt x="313288" y="44117"/>
                    <a:pt x="296715" y="57738"/>
                    <a:pt x="293381" y="71739"/>
                  </a:cubicBezTo>
                  <a:cubicBezTo>
                    <a:pt x="291285" y="80883"/>
                    <a:pt x="292428" y="90408"/>
                    <a:pt x="295762" y="99171"/>
                  </a:cubicBezTo>
                  <a:cubicBezTo>
                    <a:pt x="300620" y="112697"/>
                    <a:pt x="311002" y="126794"/>
                    <a:pt x="322432" y="135747"/>
                  </a:cubicBezTo>
                  <a:cubicBezTo>
                    <a:pt x="337958" y="148225"/>
                    <a:pt x="361770" y="150225"/>
                    <a:pt x="361866" y="174800"/>
                  </a:cubicBezTo>
                  <a:cubicBezTo>
                    <a:pt x="361770" y="188611"/>
                    <a:pt x="354341" y="201184"/>
                    <a:pt x="346721" y="212805"/>
                  </a:cubicBezTo>
                  <a:cubicBezTo>
                    <a:pt x="336815" y="227092"/>
                    <a:pt x="329957" y="242523"/>
                    <a:pt x="322051" y="257858"/>
                  </a:cubicBezTo>
                  <a:cubicBezTo>
                    <a:pt x="293857" y="312912"/>
                    <a:pt x="268330" y="371586"/>
                    <a:pt x="231278" y="421593"/>
                  </a:cubicBezTo>
                  <a:cubicBezTo>
                    <a:pt x="218419" y="439214"/>
                    <a:pt x="203179" y="452263"/>
                    <a:pt x="194035" y="470265"/>
                  </a:cubicBezTo>
                  <a:cubicBezTo>
                    <a:pt x="143076" y="486553"/>
                    <a:pt x="90594" y="493411"/>
                    <a:pt x="40492" y="464931"/>
                  </a:cubicBezTo>
                  <a:cubicBezTo>
                    <a:pt x="31348" y="459693"/>
                    <a:pt x="21537" y="463312"/>
                    <a:pt x="18775" y="472361"/>
                  </a:cubicBezTo>
                  <a:cubicBezTo>
                    <a:pt x="17632" y="472266"/>
                    <a:pt x="16965" y="472170"/>
                    <a:pt x="16013" y="471885"/>
                  </a:cubicBezTo>
                  <a:cubicBezTo>
                    <a:pt x="5345" y="469789"/>
                    <a:pt x="-3037" y="482457"/>
                    <a:pt x="1059" y="491887"/>
                  </a:cubicBezTo>
                  <a:cubicBezTo>
                    <a:pt x="32301" y="563515"/>
                    <a:pt x="76116" y="593519"/>
                    <a:pt x="129646" y="609616"/>
                  </a:cubicBezTo>
                  <a:cubicBezTo>
                    <a:pt x="168318" y="621237"/>
                    <a:pt x="212228" y="625332"/>
                    <a:pt x="260424" y="632190"/>
                  </a:cubicBezTo>
                  <a:cubicBezTo>
                    <a:pt x="246804" y="669814"/>
                    <a:pt x="285475" y="688864"/>
                    <a:pt x="318813" y="663337"/>
                  </a:cubicBezTo>
                  <a:cubicBezTo>
                    <a:pt x="321765" y="669909"/>
                    <a:pt x="323670" y="676863"/>
                    <a:pt x="325861" y="684006"/>
                  </a:cubicBezTo>
                  <a:cubicBezTo>
                    <a:pt x="321765" y="690007"/>
                    <a:pt x="320146" y="697913"/>
                    <a:pt x="321670" y="705342"/>
                  </a:cubicBezTo>
                  <a:cubicBezTo>
                    <a:pt x="318146" y="716868"/>
                    <a:pt x="361961" y="766398"/>
                    <a:pt x="375582" y="771446"/>
                  </a:cubicBezTo>
                  <a:cubicBezTo>
                    <a:pt x="418920" y="787353"/>
                    <a:pt x="431970" y="782590"/>
                    <a:pt x="469212" y="765064"/>
                  </a:cubicBezTo>
                  <a:cubicBezTo>
                    <a:pt x="490072" y="755349"/>
                    <a:pt x="501693" y="741918"/>
                    <a:pt x="491406" y="725154"/>
                  </a:cubicBezTo>
                  <a:close/>
                  <a:moveTo>
                    <a:pt x="188320" y="526272"/>
                  </a:moveTo>
                  <a:cubicBezTo>
                    <a:pt x="185939" y="524082"/>
                    <a:pt x="183462" y="522272"/>
                    <a:pt x="179748" y="521415"/>
                  </a:cubicBezTo>
                  <a:cubicBezTo>
                    <a:pt x="184320" y="518938"/>
                    <a:pt x="189177" y="516271"/>
                    <a:pt x="193464" y="513128"/>
                  </a:cubicBezTo>
                  <a:cubicBezTo>
                    <a:pt x="192892" y="518652"/>
                    <a:pt x="195273" y="522367"/>
                    <a:pt x="198988" y="525225"/>
                  </a:cubicBezTo>
                  <a:cubicBezTo>
                    <a:pt x="195178" y="525510"/>
                    <a:pt x="191654" y="526082"/>
                    <a:pt x="188320" y="526272"/>
                  </a:cubicBezTo>
                  <a:close/>
                </a:path>
              </a:pathLst>
            </a:custGeom>
            <a:solidFill>
              <a:srgbClr val="8AB5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0" name="Freeform: Shape 5">
              <a:extLst>
                <a:ext uri="{FF2B5EF4-FFF2-40B4-BE49-F238E27FC236}">
                  <a16:creationId xmlns:a16="http://schemas.microsoft.com/office/drawing/2014/main" id="{A0E2D6BF-4CC7-43AE-ADCC-06AF1CD1C675}"/>
                </a:ext>
              </a:extLst>
            </p:cNvPr>
            <p:cNvSpPr/>
            <p:nvPr/>
          </p:nvSpPr>
          <p:spPr>
            <a:xfrm>
              <a:off x="6071543" y="2555747"/>
              <a:ext cx="444747" cy="606456"/>
            </a:xfrm>
            <a:custGeom>
              <a:avLst/>
              <a:gdLst>
                <a:gd name="connsiteX0" fmla="*/ 145042 w 444747"/>
                <a:gd name="connsiteY0" fmla="*/ 594360 h 606456"/>
                <a:gd name="connsiteX1" fmla="*/ 129612 w 444747"/>
                <a:gd name="connsiteY1" fmla="*/ 606457 h 606456"/>
                <a:gd name="connsiteX2" fmla="*/ 1024 w 444747"/>
                <a:gd name="connsiteY2" fmla="*/ 488728 h 606456"/>
                <a:gd name="connsiteX3" fmla="*/ 15979 w 444747"/>
                <a:gd name="connsiteY3" fmla="*/ 468725 h 606456"/>
                <a:gd name="connsiteX4" fmla="*/ 18741 w 444747"/>
                <a:gd name="connsiteY4" fmla="*/ 469202 h 606456"/>
                <a:gd name="connsiteX5" fmla="*/ 40458 w 444747"/>
                <a:gd name="connsiteY5" fmla="*/ 461772 h 606456"/>
                <a:gd name="connsiteX6" fmla="*/ 194001 w 444747"/>
                <a:gd name="connsiteY6" fmla="*/ 467106 h 606456"/>
                <a:gd name="connsiteX7" fmla="*/ 231244 w 444747"/>
                <a:gd name="connsiteY7" fmla="*/ 418433 h 606456"/>
                <a:gd name="connsiteX8" fmla="*/ 322017 w 444747"/>
                <a:gd name="connsiteY8" fmla="*/ 254699 h 606456"/>
                <a:gd name="connsiteX9" fmla="*/ 346687 w 444747"/>
                <a:gd name="connsiteY9" fmla="*/ 209645 h 606456"/>
                <a:gd name="connsiteX10" fmla="*/ 361831 w 444747"/>
                <a:gd name="connsiteY10" fmla="*/ 171641 h 606456"/>
                <a:gd name="connsiteX11" fmla="*/ 322398 w 444747"/>
                <a:gd name="connsiteY11" fmla="*/ 132588 h 606456"/>
                <a:gd name="connsiteX12" fmla="*/ 295728 w 444747"/>
                <a:gd name="connsiteY12" fmla="*/ 96012 h 606456"/>
                <a:gd name="connsiteX13" fmla="*/ 293347 w 444747"/>
                <a:gd name="connsiteY13" fmla="*/ 68580 h 606456"/>
                <a:gd name="connsiteX14" fmla="*/ 323827 w 444747"/>
                <a:gd name="connsiteY14" fmla="*/ 31052 h 606456"/>
                <a:gd name="connsiteX15" fmla="*/ 381929 w 444747"/>
                <a:gd name="connsiteY15" fmla="*/ 0 h 606456"/>
                <a:gd name="connsiteX16" fmla="*/ 346020 w 444747"/>
                <a:gd name="connsiteY16" fmla="*/ 104204 h 606456"/>
                <a:gd name="connsiteX17" fmla="*/ 426982 w 444747"/>
                <a:gd name="connsiteY17" fmla="*/ 233267 h 606456"/>
                <a:gd name="connsiteX18" fmla="*/ 180571 w 444747"/>
                <a:gd name="connsiteY18" fmla="*/ 492347 h 606456"/>
                <a:gd name="connsiteX19" fmla="*/ 65223 w 444747"/>
                <a:gd name="connsiteY19" fmla="*/ 534543 h 606456"/>
                <a:gd name="connsiteX20" fmla="*/ 145042 w 444747"/>
                <a:gd name="connsiteY20" fmla="*/ 594360 h 606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4747" h="606456">
                  <a:moveTo>
                    <a:pt x="145042" y="594360"/>
                  </a:moveTo>
                  <a:cubicBezTo>
                    <a:pt x="145042" y="594360"/>
                    <a:pt x="139232" y="599504"/>
                    <a:pt x="129612" y="606457"/>
                  </a:cubicBezTo>
                  <a:cubicBezTo>
                    <a:pt x="76081" y="590455"/>
                    <a:pt x="32266" y="560356"/>
                    <a:pt x="1024" y="488728"/>
                  </a:cubicBezTo>
                  <a:cubicBezTo>
                    <a:pt x="-2976" y="479393"/>
                    <a:pt x="5311" y="466630"/>
                    <a:pt x="15979" y="468725"/>
                  </a:cubicBezTo>
                  <a:cubicBezTo>
                    <a:pt x="16931" y="469011"/>
                    <a:pt x="17598" y="469202"/>
                    <a:pt x="18741" y="469202"/>
                  </a:cubicBezTo>
                  <a:cubicBezTo>
                    <a:pt x="21503" y="460248"/>
                    <a:pt x="31409" y="456533"/>
                    <a:pt x="40458" y="461772"/>
                  </a:cubicBezTo>
                  <a:cubicBezTo>
                    <a:pt x="90559" y="490252"/>
                    <a:pt x="143042" y="483394"/>
                    <a:pt x="194001" y="467106"/>
                  </a:cubicBezTo>
                  <a:cubicBezTo>
                    <a:pt x="203145" y="449104"/>
                    <a:pt x="218480" y="436055"/>
                    <a:pt x="231244" y="418433"/>
                  </a:cubicBezTo>
                  <a:cubicBezTo>
                    <a:pt x="268296" y="368427"/>
                    <a:pt x="293823" y="309753"/>
                    <a:pt x="322017" y="254699"/>
                  </a:cubicBezTo>
                  <a:cubicBezTo>
                    <a:pt x="330018" y="239363"/>
                    <a:pt x="336781" y="223933"/>
                    <a:pt x="346687" y="209645"/>
                  </a:cubicBezTo>
                  <a:cubicBezTo>
                    <a:pt x="354307" y="197930"/>
                    <a:pt x="361736" y="185357"/>
                    <a:pt x="361831" y="171641"/>
                  </a:cubicBezTo>
                  <a:cubicBezTo>
                    <a:pt x="361736" y="147066"/>
                    <a:pt x="337924" y="145066"/>
                    <a:pt x="322398" y="132588"/>
                  </a:cubicBezTo>
                  <a:cubicBezTo>
                    <a:pt x="310968" y="123635"/>
                    <a:pt x="300586" y="109538"/>
                    <a:pt x="295728" y="96012"/>
                  </a:cubicBezTo>
                  <a:cubicBezTo>
                    <a:pt x="292394" y="87249"/>
                    <a:pt x="291346" y="77724"/>
                    <a:pt x="293347" y="68580"/>
                  </a:cubicBezTo>
                  <a:cubicBezTo>
                    <a:pt x="296776" y="54578"/>
                    <a:pt x="313349" y="40862"/>
                    <a:pt x="323827" y="31052"/>
                  </a:cubicBezTo>
                  <a:cubicBezTo>
                    <a:pt x="339924" y="15907"/>
                    <a:pt x="360307" y="5048"/>
                    <a:pt x="381929" y="0"/>
                  </a:cubicBezTo>
                  <a:cubicBezTo>
                    <a:pt x="341543" y="31718"/>
                    <a:pt x="307729" y="74295"/>
                    <a:pt x="346020" y="104204"/>
                  </a:cubicBezTo>
                  <a:cubicBezTo>
                    <a:pt x="417648" y="159830"/>
                    <a:pt x="475179" y="145733"/>
                    <a:pt x="426982" y="233267"/>
                  </a:cubicBezTo>
                  <a:cubicBezTo>
                    <a:pt x="378500" y="320516"/>
                    <a:pt x="245245" y="488347"/>
                    <a:pt x="180571" y="492347"/>
                  </a:cubicBezTo>
                  <a:cubicBezTo>
                    <a:pt x="115896" y="496443"/>
                    <a:pt x="49221" y="506349"/>
                    <a:pt x="65223" y="534543"/>
                  </a:cubicBezTo>
                  <a:cubicBezTo>
                    <a:pt x="81130" y="562642"/>
                    <a:pt x="145042" y="594360"/>
                    <a:pt x="145042" y="594360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1" name="Freeform: Shape 6">
              <a:extLst>
                <a:ext uri="{FF2B5EF4-FFF2-40B4-BE49-F238E27FC236}">
                  <a16:creationId xmlns:a16="http://schemas.microsoft.com/office/drawing/2014/main" id="{E374BBC6-32B0-4A68-B8F8-B3050247496B}"/>
                </a:ext>
              </a:extLst>
            </p:cNvPr>
            <p:cNvSpPr/>
            <p:nvPr/>
          </p:nvSpPr>
          <p:spPr>
            <a:xfrm>
              <a:off x="5424428" y="2773336"/>
              <a:ext cx="1346328" cy="1535300"/>
            </a:xfrm>
            <a:custGeom>
              <a:avLst/>
              <a:gdLst>
                <a:gd name="connsiteX0" fmla="*/ 1258120 w 1346328"/>
                <a:gd name="connsiteY0" fmla="*/ 963511 h 1535300"/>
                <a:gd name="connsiteX1" fmla="*/ 1330225 w 1346328"/>
                <a:gd name="connsiteY1" fmla="*/ 666141 h 1535300"/>
                <a:gd name="connsiteX2" fmla="*/ 1100672 w 1346328"/>
                <a:gd name="connsiteY2" fmla="*/ 537839 h 1535300"/>
                <a:gd name="connsiteX3" fmla="*/ 1025425 w 1346328"/>
                <a:gd name="connsiteY3" fmla="*/ 532315 h 1535300"/>
                <a:gd name="connsiteX4" fmla="*/ 963226 w 1346328"/>
                <a:gd name="connsiteY4" fmla="*/ 441446 h 1535300"/>
                <a:gd name="connsiteX5" fmla="*/ 811112 w 1346328"/>
                <a:gd name="connsiteY5" fmla="*/ 357817 h 1535300"/>
                <a:gd name="connsiteX6" fmla="*/ 808826 w 1346328"/>
                <a:gd name="connsiteY6" fmla="*/ 357721 h 1535300"/>
                <a:gd name="connsiteX7" fmla="*/ 720434 w 1346328"/>
                <a:gd name="connsiteY7" fmla="*/ 355054 h 1535300"/>
                <a:gd name="connsiteX8" fmla="*/ 688430 w 1346328"/>
                <a:gd name="connsiteY8" fmla="*/ 274949 h 1535300"/>
                <a:gd name="connsiteX9" fmla="*/ 655950 w 1346328"/>
                <a:gd name="connsiteY9" fmla="*/ 113977 h 1535300"/>
                <a:gd name="connsiteX10" fmla="*/ 405633 w 1346328"/>
                <a:gd name="connsiteY10" fmla="*/ 28537 h 1535300"/>
                <a:gd name="connsiteX11" fmla="*/ 308287 w 1346328"/>
                <a:gd name="connsiteY11" fmla="*/ 136837 h 1535300"/>
                <a:gd name="connsiteX12" fmla="*/ 219229 w 1346328"/>
                <a:gd name="connsiteY12" fmla="*/ 300286 h 1535300"/>
                <a:gd name="connsiteX13" fmla="*/ 163603 w 1346328"/>
                <a:gd name="connsiteY13" fmla="*/ 487642 h 1535300"/>
                <a:gd name="connsiteX14" fmla="*/ 63400 w 1346328"/>
                <a:gd name="connsiteY14" fmla="*/ 838258 h 1535300"/>
                <a:gd name="connsiteX15" fmla="*/ 19870 w 1346328"/>
                <a:gd name="connsiteY15" fmla="*/ 997992 h 1535300"/>
                <a:gd name="connsiteX16" fmla="*/ 49684 w 1346328"/>
                <a:gd name="connsiteY16" fmla="*/ 1286885 h 1535300"/>
                <a:gd name="connsiteX17" fmla="*/ 179414 w 1346328"/>
                <a:gd name="connsiteY17" fmla="*/ 1352989 h 1535300"/>
                <a:gd name="connsiteX18" fmla="*/ 309430 w 1346328"/>
                <a:gd name="connsiteY18" fmla="*/ 1445000 h 1535300"/>
                <a:gd name="connsiteX19" fmla="*/ 342006 w 1346328"/>
                <a:gd name="connsiteY19" fmla="*/ 1445762 h 1535300"/>
                <a:gd name="connsiteX20" fmla="*/ 345244 w 1346328"/>
                <a:gd name="connsiteY20" fmla="*/ 1446238 h 1535300"/>
                <a:gd name="connsiteX21" fmla="*/ 350959 w 1346328"/>
                <a:gd name="connsiteY21" fmla="*/ 1451763 h 1535300"/>
                <a:gd name="connsiteX22" fmla="*/ 355150 w 1346328"/>
                <a:gd name="connsiteY22" fmla="*/ 1460431 h 1535300"/>
                <a:gd name="connsiteX23" fmla="*/ 597657 w 1346328"/>
                <a:gd name="connsiteY23" fmla="*/ 1494149 h 1535300"/>
                <a:gd name="connsiteX24" fmla="*/ 767678 w 1346328"/>
                <a:gd name="connsiteY24" fmla="*/ 1360609 h 1535300"/>
                <a:gd name="connsiteX25" fmla="*/ 907124 w 1346328"/>
                <a:gd name="connsiteY25" fmla="*/ 1275265 h 1535300"/>
                <a:gd name="connsiteX26" fmla="*/ 1014566 w 1346328"/>
                <a:gd name="connsiteY26" fmla="*/ 1204113 h 1535300"/>
                <a:gd name="connsiteX27" fmla="*/ 1258120 w 1346328"/>
                <a:gd name="connsiteY27" fmla="*/ 963511 h 1535300"/>
                <a:gd name="connsiteX28" fmla="*/ 493072 w 1346328"/>
                <a:gd name="connsiteY28" fmla="*/ 152553 h 1535300"/>
                <a:gd name="connsiteX29" fmla="*/ 458401 w 1346328"/>
                <a:gd name="connsiteY29" fmla="*/ 211417 h 1535300"/>
                <a:gd name="connsiteX30" fmla="*/ 449352 w 1346328"/>
                <a:gd name="connsiteY30" fmla="*/ 212941 h 1535300"/>
                <a:gd name="connsiteX31" fmla="*/ 443923 w 1346328"/>
                <a:gd name="connsiteY31" fmla="*/ 204940 h 1535300"/>
                <a:gd name="connsiteX32" fmla="*/ 493072 w 1346328"/>
                <a:gd name="connsiteY32" fmla="*/ 152553 h 1535300"/>
                <a:gd name="connsiteX33" fmla="*/ 264568 w 1346328"/>
                <a:gd name="connsiteY33" fmla="*/ 467354 h 1535300"/>
                <a:gd name="connsiteX34" fmla="*/ 272569 w 1346328"/>
                <a:gd name="connsiteY34" fmla="*/ 439827 h 1535300"/>
                <a:gd name="connsiteX35" fmla="*/ 287142 w 1346328"/>
                <a:gd name="connsiteY35" fmla="*/ 445161 h 1535300"/>
                <a:gd name="connsiteX36" fmla="*/ 228563 w 1346328"/>
                <a:gd name="connsiteY36" fmla="*/ 583273 h 1535300"/>
                <a:gd name="connsiteX37" fmla="*/ 264568 w 1346328"/>
                <a:gd name="connsiteY37" fmla="*/ 467354 h 1535300"/>
                <a:gd name="connsiteX38" fmla="*/ 1128390 w 1346328"/>
                <a:gd name="connsiteY38" fmla="*/ 807778 h 1535300"/>
                <a:gd name="connsiteX39" fmla="*/ 1168109 w 1346328"/>
                <a:gd name="connsiteY39" fmla="*/ 733673 h 1535300"/>
                <a:gd name="connsiteX40" fmla="*/ 1128390 w 1346328"/>
                <a:gd name="connsiteY40" fmla="*/ 807778 h 1535300"/>
                <a:gd name="connsiteX41" fmla="*/ 626708 w 1346328"/>
                <a:gd name="connsiteY41" fmla="*/ 1148773 h 1535300"/>
                <a:gd name="connsiteX42" fmla="*/ 598419 w 1346328"/>
                <a:gd name="connsiteY42" fmla="*/ 1167442 h 1535300"/>
                <a:gd name="connsiteX43" fmla="*/ 620136 w 1346328"/>
                <a:gd name="connsiteY43" fmla="*/ 1137914 h 1535300"/>
                <a:gd name="connsiteX44" fmla="*/ 626708 w 1346328"/>
                <a:gd name="connsiteY44" fmla="*/ 1148773 h 1535300"/>
                <a:gd name="connsiteX45" fmla="*/ 313526 w 1346328"/>
                <a:gd name="connsiteY45" fmla="*/ 1353179 h 1535300"/>
                <a:gd name="connsiteX46" fmla="*/ 337624 w 1346328"/>
                <a:gd name="connsiteY46" fmla="*/ 1345178 h 1535300"/>
                <a:gd name="connsiteX47" fmla="*/ 338101 w 1346328"/>
                <a:gd name="connsiteY47" fmla="*/ 1356608 h 1535300"/>
                <a:gd name="connsiteX48" fmla="*/ 313526 w 1346328"/>
                <a:gd name="connsiteY48" fmla="*/ 1353179 h 1535300"/>
                <a:gd name="connsiteX49" fmla="*/ 534125 w 1346328"/>
                <a:gd name="connsiteY49" fmla="*/ 1070668 h 1535300"/>
                <a:gd name="connsiteX50" fmla="*/ 617278 w 1346328"/>
                <a:gd name="connsiteY50" fmla="*/ 965607 h 1535300"/>
                <a:gd name="connsiteX51" fmla="*/ 620612 w 1346328"/>
                <a:gd name="connsiteY51" fmla="*/ 965321 h 1535300"/>
                <a:gd name="connsiteX52" fmla="*/ 538126 w 1346328"/>
                <a:gd name="connsiteY52" fmla="*/ 1079621 h 1535300"/>
                <a:gd name="connsiteX53" fmla="*/ 534125 w 1346328"/>
                <a:gd name="connsiteY53" fmla="*/ 1070668 h 1535300"/>
                <a:gd name="connsiteX54" fmla="*/ 815017 w 1346328"/>
                <a:gd name="connsiteY54" fmla="*/ 687001 h 1535300"/>
                <a:gd name="connsiteX55" fmla="*/ 814446 w 1346328"/>
                <a:gd name="connsiteY55" fmla="*/ 703574 h 1535300"/>
                <a:gd name="connsiteX56" fmla="*/ 793681 w 1346328"/>
                <a:gd name="connsiteY56" fmla="*/ 743293 h 1535300"/>
                <a:gd name="connsiteX57" fmla="*/ 781585 w 1346328"/>
                <a:gd name="connsiteY57" fmla="*/ 743674 h 1535300"/>
                <a:gd name="connsiteX58" fmla="*/ 759868 w 1346328"/>
                <a:gd name="connsiteY58" fmla="*/ 749485 h 1535300"/>
                <a:gd name="connsiteX59" fmla="*/ 807207 w 1346328"/>
                <a:gd name="connsiteY59" fmla="*/ 683095 h 1535300"/>
                <a:gd name="connsiteX60" fmla="*/ 815017 w 1346328"/>
                <a:gd name="connsiteY60" fmla="*/ 687001 h 1535300"/>
                <a:gd name="connsiteX61" fmla="*/ 433351 w 1346328"/>
                <a:gd name="connsiteY61" fmla="*/ 1013327 h 1535300"/>
                <a:gd name="connsiteX62" fmla="*/ 432874 w 1346328"/>
                <a:gd name="connsiteY62" fmla="*/ 1014565 h 1535300"/>
                <a:gd name="connsiteX63" fmla="*/ 445066 w 1346328"/>
                <a:gd name="connsiteY63" fmla="*/ 1062000 h 1535300"/>
                <a:gd name="connsiteX64" fmla="*/ 433732 w 1346328"/>
                <a:gd name="connsiteY64" fmla="*/ 1077621 h 1535300"/>
                <a:gd name="connsiteX65" fmla="*/ 411348 w 1346328"/>
                <a:gd name="connsiteY65" fmla="*/ 1039521 h 1535300"/>
                <a:gd name="connsiteX66" fmla="*/ 433351 w 1346328"/>
                <a:gd name="connsiteY66" fmla="*/ 1013327 h 153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346328" h="1535300">
                  <a:moveTo>
                    <a:pt x="1258120" y="963511"/>
                  </a:moveTo>
                  <a:cubicBezTo>
                    <a:pt x="1314699" y="879596"/>
                    <a:pt x="1376230" y="768058"/>
                    <a:pt x="1330225" y="666141"/>
                  </a:cubicBezTo>
                  <a:cubicBezTo>
                    <a:pt x="1283647" y="562890"/>
                    <a:pt x="1211638" y="512503"/>
                    <a:pt x="1100672" y="537839"/>
                  </a:cubicBezTo>
                  <a:cubicBezTo>
                    <a:pt x="1064763" y="545650"/>
                    <a:pt x="1054571" y="552984"/>
                    <a:pt x="1025425" y="532315"/>
                  </a:cubicBezTo>
                  <a:cubicBezTo>
                    <a:pt x="999612" y="514122"/>
                    <a:pt x="984372" y="466402"/>
                    <a:pt x="963226" y="441446"/>
                  </a:cubicBezTo>
                  <a:cubicBezTo>
                    <a:pt x="922650" y="394393"/>
                    <a:pt x="873215" y="364484"/>
                    <a:pt x="811112" y="357817"/>
                  </a:cubicBezTo>
                  <a:cubicBezTo>
                    <a:pt x="810445" y="357721"/>
                    <a:pt x="809493" y="357817"/>
                    <a:pt x="808826" y="357721"/>
                  </a:cubicBezTo>
                  <a:cubicBezTo>
                    <a:pt x="779394" y="350673"/>
                    <a:pt x="749485" y="349911"/>
                    <a:pt x="720434" y="355054"/>
                  </a:cubicBezTo>
                  <a:cubicBezTo>
                    <a:pt x="672047" y="336957"/>
                    <a:pt x="688240" y="314287"/>
                    <a:pt x="688430" y="274949"/>
                  </a:cubicBezTo>
                  <a:cubicBezTo>
                    <a:pt x="688906" y="219990"/>
                    <a:pt x="678429" y="163983"/>
                    <a:pt x="655950" y="113977"/>
                  </a:cubicBezTo>
                  <a:cubicBezTo>
                    <a:pt x="609468" y="11583"/>
                    <a:pt x="505931" y="-34042"/>
                    <a:pt x="405633" y="28537"/>
                  </a:cubicBezTo>
                  <a:cubicBezTo>
                    <a:pt x="365247" y="53969"/>
                    <a:pt x="335243" y="98165"/>
                    <a:pt x="308287" y="136837"/>
                  </a:cubicBezTo>
                  <a:cubicBezTo>
                    <a:pt x="272854" y="187224"/>
                    <a:pt x="240469" y="241993"/>
                    <a:pt x="219229" y="300286"/>
                  </a:cubicBezTo>
                  <a:cubicBezTo>
                    <a:pt x="196654" y="361531"/>
                    <a:pt x="182272" y="425444"/>
                    <a:pt x="163603" y="487642"/>
                  </a:cubicBezTo>
                  <a:cubicBezTo>
                    <a:pt x="128836" y="604514"/>
                    <a:pt x="95594" y="721005"/>
                    <a:pt x="63400" y="838258"/>
                  </a:cubicBezTo>
                  <a:cubicBezTo>
                    <a:pt x="48636" y="891121"/>
                    <a:pt x="34158" y="944652"/>
                    <a:pt x="19870" y="997992"/>
                  </a:cubicBezTo>
                  <a:cubicBezTo>
                    <a:pt x="-6800" y="1096861"/>
                    <a:pt x="-15086" y="1200493"/>
                    <a:pt x="49684" y="1286885"/>
                  </a:cubicBezTo>
                  <a:cubicBezTo>
                    <a:pt x="85879" y="1334510"/>
                    <a:pt x="131503" y="1356894"/>
                    <a:pt x="179414" y="1352989"/>
                  </a:cubicBezTo>
                  <a:cubicBezTo>
                    <a:pt x="190749" y="1405281"/>
                    <a:pt x="240565" y="1439476"/>
                    <a:pt x="309430" y="1445000"/>
                  </a:cubicBezTo>
                  <a:cubicBezTo>
                    <a:pt x="320384" y="1445667"/>
                    <a:pt x="331243" y="1444333"/>
                    <a:pt x="342006" y="1445762"/>
                  </a:cubicBezTo>
                  <a:cubicBezTo>
                    <a:pt x="343149" y="1445857"/>
                    <a:pt x="344101" y="1446143"/>
                    <a:pt x="345244" y="1446238"/>
                  </a:cubicBezTo>
                  <a:cubicBezTo>
                    <a:pt x="347245" y="1447762"/>
                    <a:pt x="348864" y="1449763"/>
                    <a:pt x="350959" y="1451763"/>
                  </a:cubicBezTo>
                  <a:cubicBezTo>
                    <a:pt x="351626" y="1454620"/>
                    <a:pt x="352960" y="1457573"/>
                    <a:pt x="355150" y="1460431"/>
                  </a:cubicBezTo>
                  <a:cubicBezTo>
                    <a:pt x="423540" y="1550442"/>
                    <a:pt x="502502" y="1556252"/>
                    <a:pt x="597657" y="1494149"/>
                  </a:cubicBezTo>
                  <a:cubicBezTo>
                    <a:pt x="658236" y="1455001"/>
                    <a:pt x="711957" y="1406519"/>
                    <a:pt x="767678" y="1360609"/>
                  </a:cubicBezTo>
                  <a:cubicBezTo>
                    <a:pt x="814160" y="1332319"/>
                    <a:pt x="860737" y="1303935"/>
                    <a:pt x="907124" y="1275265"/>
                  </a:cubicBezTo>
                  <a:cubicBezTo>
                    <a:pt x="943605" y="1252405"/>
                    <a:pt x="979705" y="1228973"/>
                    <a:pt x="1014566" y="1204113"/>
                  </a:cubicBezTo>
                  <a:cubicBezTo>
                    <a:pt x="1108006" y="1136866"/>
                    <a:pt x="1192779" y="1060190"/>
                    <a:pt x="1258120" y="963511"/>
                  </a:cubicBezTo>
                  <a:close/>
                  <a:moveTo>
                    <a:pt x="493072" y="152553"/>
                  </a:moveTo>
                  <a:cubicBezTo>
                    <a:pt x="481166" y="172079"/>
                    <a:pt x="469546" y="191320"/>
                    <a:pt x="458401" y="211417"/>
                  </a:cubicBezTo>
                  <a:cubicBezTo>
                    <a:pt x="455449" y="211608"/>
                    <a:pt x="452401" y="212084"/>
                    <a:pt x="449352" y="212941"/>
                  </a:cubicBezTo>
                  <a:cubicBezTo>
                    <a:pt x="447543" y="209989"/>
                    <a:pt x="445924" y="207607"/>
                    <a:pt x="443923" y="204940"/>
                  </a:cubicBezTo>
                  <a:cubicBezTo>
                    <a:pt x="456973" y="183890"/>
                    <a:pt x="473927" y="160649"/>
                    <a:pt x="493072" y="152553"/>
                  </a:cubicBezTo>
                  <a:close/>
                  <a:moveTo>
                    <a:pt x="264568" y="467354"/>
                  </a:moveTo>
                  <a:cubicBezTo>
                    <a:pt x="267139" y="458591"/>
                    <a:pt x="269902" y="449257"/>
                    <a:pt x="272569" y="439827"/>
                  </a:cubicBezTo>
                  <a:cubicBezTo>
                    <a:pt x="277141" y="442113"/>
                    <a:pt x="281998" y="444113"/>
                    <a:pt x="287142" y="445161"/>
                  </a:cubicBezTo>
                  <a:cubicBezTo>
                    <a:pt x="266187" y="489928"/>
                    <a:pt x="246470" y="536315"/>
                    <a:pt x="228563" y="583273"/>
                  </a:cubicBezTo>
                  <a:cubicBezTo>
                    <a:pt x="240469" y="544792"/>
                    <a:pt x="252280" y="505835"/>
                    <a:pt x="264568" y="467354"/>
                  </a:cubicBezTo>
                  <a:close/>
                  <a:moveTo>
                    <a:pt x="1128390" y="807778"/>
                  </a:moveTo>
                  <a:cubicBezTo>
                    <a:pt x="1143344" y="784251"/>
                    <a:pt x="1156679" y="759486"/>
                    <a:pt x="1168109" y="733673"/>
                  </a:cubicBezTo>
                  <a:cubicBezTo>
                    <a:pt x="1164109" y="758724"/>
                    <a:pt x="1148297" y="783965"/>
                    <a:pt x="1128390" y="807778"/>
                  </a:cubicBezTo>
                  <a:close/>
                  <a:moveTo>
                    <a:pt x="626708" y="1148773"/>
                  </a:moveTo>
                  <a:cubicBezTo>
                    <a:pt x="617374" y="1154869"/>
                    <a:pt x="607944" y="1161155"/>
                    <a:pt x="598419" y="1167442"/>
                  </a:cubicBezTo>
                  <a:cubicBezTo>
                    <a:pt x="605563" y="1157345"/>
                    <a:pt x="612992" y="1147534"/>
                    <a:pt x="620136" y="1137914"/>
                  </a:cubicBezTo>
                  <a:cubicBezTo>
                    <a:pt x="621850" y="1141629"/>
                    <a:pt x="624232" y="1145344"/>
                    <a:pt x="626708" y="1148773"/>
                  </a:cubicBezTo>
                  <a:close/>
                  <a:moveTo>
                    <a:pt x="313526" y="1353179"/>
                  </a:moveTo>
                  <a:cubicBezTo>
                    <a:pt x="322099" y="1351750"/>
                    <a:pt x="330100" y="1348988"/>
                    <a:pt x="337624" y="1345178"/>
                  </a:cubicBezTo>
                  <a:cubicBezTo>
                    <a:pt x="337529" y="1348988"/>
                    <a:pt x="337815" y="1352798"/>
                    <a:pt x="338101" y="1356608"/>
                  </a:cubicBezTo>
                  <a:cubicBezTo>
                    <a:pt x="329719" y="1355751"/>
                    <a:pt x="321432" y="1354703"/>
                    <a:pt x="313526" y="1353179"/>
                  </a:cubicBezTo>
                  <a:close/>
                  <a:moveTo>
                    <a:pt x="534125" y="1070668"/>
                  </a:moveTo>
                  <a:cubicBezTo>
                    <a:pt x="558414" y="1039902"/>
                    <a:pt x="586417" y="1001992"/>
                    <a:pt x="617278" y="965607"/>
                  </a:cubicBezTo>
                  <a:cubicBezTo>
                    <a:pt x="618421" y="965702"/>
                    <a:pt x="619279" y="965512"/>
                    <a:pt x="620612" y="965321"/>
                  </a:cubicBezTo>
                  <a:cubicBezTo>
                    <a:pt x="592894" y="1003326"/>
                    <a:pt x="564891" y="1041235"/>
                    <a:pt x="538126" y="1079621"/>
                  </a:cubicBezTo>
                  <a:cubicBezTo>
                    <a:pt x="536983" y="1076764"/>
                    <a:pt x="535649" y="1073811"/>
                    <a:pt x="534125" y="1070668"/>
                  </a:cubicBezTo>
                  <a:close/>
                  <a:moveTo>
                    <a:pt x="815017" y="687001"/>
                  </a:moveTo>
                  <a:cubicBezTo>
                    <a:pt x="814922" y="692430"/>
                    <a:pt x="814732" y="697859"/>
                    <a:pt x="814446" y="703574"/>
                  </a:cubicBezTo>
                  <a:cubicBezTo>
                    <a:pt x="810636" y="714909"/>
                    <a:pt x="802159" y="729482"/>
                    <a:pt x="793681" y="743293"/>
                  </a:cubicBezTo>
                  <a:cubicBezTo>
                    <a:pt x="789586" y="743008"/>
                    <a:pt x="785680" y="742817"/>
                    <a:pt x="781585" y="743674"/>
                  </a:cubicBezTo>
                  <a:cubicBezTo>
                    <a:pt x="774155" y="745198"/>
                    <a:pt x="767011" y="747389"/>
                    <a:pt x="759868" y="749485"/>
                  </a:cubicBezTo>
                  <a:cubicBezTo>
                    <a:pt x="775393" y="727196"/>
                    <a:pt x="791205" y="705098"/>
                    <a:pt x="807207" y="683095"/>
                  </a:cubicBezTo>
                  <a:cubicBezTo>
                    <a:pt x="810922" y="683476"/>
                    <a:pt x="813398" y="684905"/>
                    <a:pt x="815017" y="687001"/>
                  </a:cubicBezTo>
                  <a:close/>
                  <a:moveTo>
                    <a:pt x="433351" y="1013327"/>
                  </a:moveTo>
                  <a:cubicBezTo>
                    <a:pt x="433160" y="1013613"/>
                    <a:pt x="433065" y="1014280"/>
                    <a:pt x="432874" y="1014565"/>
                  </a:cubicBezTo>
                  <a:cubicBezTo>
                    <a:pt x="427350" y="1032472"/>
                    <a:pt x="433636" y="1049903"/>
                    <a:pt x="445066" y="1062000"/>
                  </a:cubicBezTo>
                  <a:cubicBezTo>
                    <a:pt x="441637" y="1066572"/>
                    <a:pt x="437637" y="1071906"/>
                    <a:pt x="433732" y="1077621"/>
                  </a:cubicBezTo>
                  <a:cubicBezTo>
                    <a:pt x="433636" y="1062476"/>
                    <a:pt x="424302" y="1048093"/>
                    <a:pt x="411348" y="1039521"/>
                  </a:cubicBezTo>
                  <a:cubicBezTo>
                    <a:pt x="418682" y="1030758"/>
                    <a:pt x="425731" y="1021804"/>
                    <a:pt x="433351" y="1013327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102" name="Freeform: Shape 7">
              <a:extLst>
                <a:ext uri="{FF2B5EF4-FFF2-40B4-BE49-F238E27FC236}">
                  <a16:creationId xmlns:a16="http://schemas.microsoft.com/office/drawing/2014/main" id="{84FE2F1C-7146-420C-BDB1-B1A86CD0DF66}"/>
                </a:ext>
              </a:extLst>
            </p:cNvPr>
            <p:cNvSpPr/>
            <p:nvPr/>
          </p:nvSpPr>
          <p:spPr>
            <a:xfrm>
              <a:off x="5839007" y="3367978"/>
              <a:ext cx="617010" cy="774764"/>
            </a:xfrm>
            <a:custGeom>
              <a:avLst/>
              <a:gdLst>
                <a:gd name="connsiteX0" fmla="*/ 615799 w 617010"/>
                <a:gd name="connsiteY0" fmla="*/ 27208 h 774764"/>
                <a:gd name="connsiteX1" fmla="*/ 614179 w 617010"/>
                <a:gd name="connsiteY1" fmla="*/ 21874 h 774764"/>
                <a:gd name="connsiteX2" fmla="*/ 575698 w 617010"/>
                <a:gd name="connsiteY2" fmla="*/ 3586 h 774764"/>
                <a:gd name="connsiteX3" fmla="*/ 535979 w 617010"/>
                <a:gd name="connsiteY3" fmla="*/ 61498 h 774764"/>
                <a:gd name="connsiteX4" fmla="*/ 492450 w 617010"/>
                <a:gd name="connsiteY4" fmla="*/ 129792 h 774764"/>
                <a:gd name="connsiteX5" fmla="*/ 304236 w 617010"/>
                <a:gd name="connsiteY5" fmla="*/ 393349 h 774764"/>
                <a:gd name="connsiteX6" fmla="*/ 18200 w 617010"/>
                <a:gd name="connsiteY6" fmla="*/ 719580 h 774764"/>
                <a:gd name="connsiteX7" fmla="*/ 674 w 617010"/>
                <a:gd name="connsiteY7" fmla="*/ 756727 h 774764"/>
                <a:gd name="connsiteX8" fmla="*/ 36774 w 617010"/>
                <a:gd name="connsiteY8" fmla="*/ 773682 h 774764"/>
                <a:gd name="connsiteX9" fmla="*/ 72493 w 617010"/>
                <a:gd name="connsiteY9" fmla="*/ 748346 h 774764"/>
                <a:gd name="connsiteX10" fmla="*/ 602083 w 617010"/>
                <a:gd name="connsiteY10" fmla="*/ 85120 h 774764"/>
                <a:gd name="connsiteX11" fmla="*/ 615799 w 617010"/>
                <a:gd name="connsiteY11" fmla="*/ 27208 h 77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7010" h="774764">
                  <a:moveTo>
                    <a:pt x="615799" y="27208"/>
                  </a:moveTo>
                  <a:cubicBezTo>
                    <a:pt x="615418" y="25398"/>
                    <a:pt x="614846" y="23588"/>
                    <a:pt x="614179" y="21874"/>
                  </a:cubicBezTo>
                  <a:cubicBezTo>
                    <a:pt x="607988" y="5491"/>
                    <a:pt x="592367" y="-6225"/>
                    <a:pt x="575698" y="3586"/>
                  </a:cubicBezTo>
                  <a:cubicBezTo>
                    <a:pt x="557601" y="14254"/>
                    <a:pt x="546647" y="44257"/>
                    <a:pt x="535979" y="61498"/>
                  </a:cubicBezTo>
                  <a:cubicBezTo>
                    <a:pt x="521692" y="84453"/>
                    <a:pt x="507214" y="107218"/>
                    <a:pt x="492450" y="129792"/>
                  </a:cubicBezTo>
                  <a:cubicBezTo>
                    <a:pt x="433490" y="220279"/>
                    <a:pt x="370625" y="308195"/>
                    <a:pt x="304236" y="393349"/>
                  </a:cubicBezTo>
                  <a:cubicBezTo>
                    <a:pt x="215177" y="507363"/>
                    <a:pt x="119641" y="616424"/>
                    <a:pt x="18200" y="719580"/>
                  </a:cubicBezTo>
                  <a:cubicBezTo>
                    <a:pt x="8104" y="729772"/>
                    <a:pt x="-2850" y="742821"/>
                    <a:pt x="674" y="756727"/>
                  </a:cubicBezTo>
                  <a:cubicBezTo>
                    <a:pt x="4294" y="771110"/>
                    <a:pt x="22486" y="777492"/>
                    <a:pt x="36774" y="773682"/>
                  </a:cubicBezTo>
                  <a:cubicBezTo>
                    <a:pt x="51061" y="769872"/>
                    <a:pt x="62110" y="758823"/>
                    <a:pt x="72493" y="748346"/>
                  </a:cubicBezTo>
                  <a:cubicBezTo>
                    <a:pt x="271756" y="545844"/>
                    <a:pt x="474257" y="338866"/>
                    <a:pt x="602083" y="85120"/>
                  </a:cubicBezTo>
                  <a:cubicBezTo>
                    <a:pt x="610750" y="67498"/>
                    <a:pt x="620466" y="46924"/>
                    <a:pt x="615799" y="27208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3" name="Freeform: Shape 8">
              <a:extLst>
                <a:ext uri="{FF2B5EF4-FFF2-40B4-BE49-F238E27FC236}">
                  <a16:creationId xmlns:a16="http://schemas.microsoft.com/office/drawing/2014/main" id="{5212E75C-AEE3-4D8A-AE61-A9918213B802}"/>
                </a:ext>
              </a:extLst>
            </p:cNvPr>
            <p:cNvSpPr/>
            <p:nvPr/>
          </p:nvSpPr>
          <p:spPr>
            <a:xfrm>
              <a:off x="5628273" y="3192422"/>
              <a:ext cx="523457" cy="804605"/>
            </a:xfrm>
            <a:custGeom>
              <a:avLst/>
              <a:gdLst>
                <a:gd name="connsiteX0" fmla="*/ 133018 w 523457"/>
                <a:gd name="connsiteY0" fmla="*/ 623769 h 804605"/>
                <a:gd name="connsiteX1" fmla="*/ 281227 w 523457"/>
                <a:gd name="connsiteY1" fmla="*/ 395359 h 804605"/>
                <a:gd name="connsiteX2" fmla="*/ 517923 w 523457"/>
                <a:gd name="connsiteY2" fmla="*/ 59603 h 804605"/>
                <a:gd name="connsiteX3" fmla="*/ 522114 w 523457"/>
                <a:gd name="connsiteY3" fmla="*/ 21312 h 804605"/>
                <a:gd name="connsiteX4" fmla="*/ 431912 w 523457"/>
                <a:gd name="connsiteY4" fmla="*/ 34552 h 804605"/>
                <a:gd name="connsiteX5" fmla="*/ 352474 w 523457"/>
                <a:gd name="connsiteY5" fmla="*/ 132755 h 804605"/>
                <a:gd name="connsiteX6" fmla="*/ 5668 w 523457"/>
                <a:gd name="connsiteY6" fmla="*/ 752832 h 804605"/>
                <a:gd name="connsiteX7" fmla="*/ 11955 w 523457"/>
                <a:gd name="connsiteY7" fmla="*/ 802743 h 804605"/>
                <a:gd name="connsiteX8" fmla="*/ 38911 w 523457"/>
                <a:gd name="connsiteY8" fmla="*/ 797219 h 804605"/>
                <a:gd name="connsiteX9" fmla="*/ 55103 w 523457"/>
                <a:gd name="connsiteY9" fmla="*/ 773311 h 804605"/>
                <a:gd name="connsiteX10" fmla="*/ 133018 w 523457"/>
                <a:gd name="connsiteY10" fmla="*/ 623769 h 804605"/>
                <a:gd name="connsiteX11" fmla="*/ 340186 w 523457"/>
                <a:gd name="connsiteY11" fmla="*/ 256770 h 804605"/>
                <a:gd name="connsiteX12" fmla="*/ 398860 w 523457"/>
                <a:gd name="connsiteY12" fmla="*/ 179713 h 804605"/>
                <a:gd name="connsiteX13" fmla="*/ 439246 w 523457"/>
                <a:gd name="connsiteY13" fmla="*/ 118944 h 804605"/>
                <a:gd name="connsiteX14" fmla="*/ 340186 w 523457"/>
                <a:gd name="connsiteY14" fmla="*/ 256770 h 80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3457" h="804605">
                  <a:moveTo>
                    <a:pt x="133018" y="623769"/>
                  </a:moveTo>
                  <a:cubicBezTo>
                    <a:pt x="176833" y="543949"/>
                    <a:pt x="224553" y="466511"/>
                    <a:pt x="281227" y="395359"/>
                  </a:cubicBezTo>
                  <a:cubicBezTo>
                    <a:pt x="367047" y="287441"/>
                    <a:pt x="475060" y="190572"/>
                    <a:pt x="517923" y="59603"/>
                  </a:cubicBezTo>
                  <a:cubicBezTo>
                    <a:pt x="522019" y="47220"/>
                    <a:pt x="525448" y="33981"/>
                    <a:pt x="522114" y="21312"/>
                  </a:cubicBezTo>
                  <a:cubicBezTo>
                    <a:pt x="509827" y="-25932"/>
                    <a:pt x="451438" y="17693"/>
                    <a:pt x="431912" y="34552"/>
                  </a:cubicBezTo>
                  <a:cubicBezTo>
                    <a:pt x="399908" y="62175"/>
                    <a:pt x="375715" y="97798"/>
                    <a:pt x="352474" y="132755"/>
                  </a:cubicBezTo>
                  <a:cubicBezTo>
                    <a:pt x="221314" y="330494"/>
                    <a:pt x="91393" y="531567"/>
                    <a:pt x="5668" y="752832"/>
                  </a:cubicBezTo>
                  <a:cubicBezTo>
                    <a:pt x="-999" y="770073"/>
                    <a:pt x="-4809" y="794742"/>
                    <a:pt x="11955" y="802743"/>
                  </a:cubicBezTo>
                  <a:cubicBezTo>
                    <a:pt x="20718" y="806934"/>
                    <a:pt x="31576" y="803601"/>
                    <a:pt x="38911" y="797219"/>
                  </a:cubicBezTo>
                  <a:cubicBezTo>
                    <a:pt x="46245" y="790837"/>
                    <a:pt x="50722" y="781979"/>
                    <a:pt x="55103" y="773311"/>
                  </a:cubicBezTo>
                  <a:cubicBezTo>
                    <a:pt x="80344" y="723210"/>
                    <a:pt x="105967" y="673013"/>
                    <a:pt x="133018" y="623769"/>
                  </a:cubicBezTo>
                  <a:close/>
                  <a:moveTo>
                    <a:pt x="340186" y="256770"/>
                  </a:moveTo>
                  <a:cubicBezTo>
                    <a:pt x="359427" y="230958"/>
                    <a:pt x="378953" y="205431"/>
                    <a:pt x="398860" y="179713"/>
                  </a:cubicBezTo>
                  <a:cubicBezTo>
                    <a:pt x="412291" y="162378"/>
                    <a:pt x="425149" y="140375"/>
                    <a:pt x="439246" y="118944"/>
                  </a:cubicBezTo>
                  <a:cubicBezTo>
                    <a:pt x="413434" y="166569"/>
                    <a:pt x="377334" y="212860"/>
                    <a:pt x="340186" y="256770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4" name="Freeform: Shape 9">
              <a:extLst>
                <a:ext uri="{FF2B5EF4-FFF2-40B4-BE49-F238E27FC236}">
                  <a16:creationId xmlns:a16="http://schemas.microsoft.com/office/drawing/2014/main" id="{A170589E-F8ED-4837-BA26-7839225EEE0A}"/>
                </a:ext>
              </a:extLst>
            </p:cNvPr>
            <p:cNvSpPr/>
            <p:nvPr/>
          </p:nvSpPr>
          <p:spPr>
            <a:xfrm>
              <a:off x="5723190" y="2824834"/>
              <a:ext cx="326210" cy="174444"/>
            </a:xfrm>
            <a:custGeom>
              <a:avLst/>
              <a:gdLst>
                <a:gd name="connsiteX0" fmla="*/ 326041 w 326210"/>
                <a:gd name="connsiteY0" fmla="*/ 146870 h 174444"/>
                <a:gd name="connsiteX1" fmla="*/ 215647 w 326210"/>
                <a:gd name="connsiteY1" fmla="*/ 4853 h 174444"/>
                <a:gd name="connsiteX2" fmla="*/ 55246 w 326210"/>
                <a:gd name="connsiteY2" fmla="*/ 61622 h 174444"/>
                <a:gd name="connsiteX3" fmla="*/ 46483 w 326210"/>
                <a:gd name="connsiteY3" fmla="*/ 78576 h 174444"/>
                <a:gd name="connsiteX4" fmla="*/ 1620 w 326210"/>
                <a:gd name="connsiteY4" fmla="*/ 140012 h 174444"/>
                <a:gd name="connsiteX5" fmla="*/ 34291 w 326210"/>
                <a:gd name="connsiteY5" fmla="*/ 171921 h 174444"/>
                <a:gd name="connsiteX6" fmla="*/ 160402 w 326210"/>
                <a:gd name="connsiteY6" fmla="*/ 132488 h 174444"/>
                <a:gd name="connsiteX7" fmla="*/ 292323 w 326210"/>
                <a:gd name="connsiteY7" fmla="*/ 173445 h 174444"/>
                <a:gd name="connsiteX8" fmla="*/ 326041 w 326210"/>
                <a:gd name="connsiteY8" fmla="*/ 146870 h 17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6210" h="174444">
                  <a:moveTo>
                    <a:pt x="326041" y="146870"/>
                  </a:moveTo>
                  <a:cubicBezTo>
                    <a:pt x="319469" y="84196"/>
                    <a:pt x="277750" y="23331"/>
                    <a:pt x="215647" y="4853"/>
                  </a:cubicBezTo>
                  <a:cubicBezTo>
                    <a:pt x="154115" y="-13435"/>
                    <a:pt x="99918" y="23141"/>
                    <a:pt x="55246" y="61622"/>
                  </a:cubicBezTo>
                  <a:cubicBezTo>
                    <a:pt x="49531" y="66575"/>
                    <a:pt x="46864" y="72575"/>
                    <a:pt x="46483" y="78576"/>
                  </a:cubicBezTo>
                  <a:cubicBezTo>
                    <a:pt x="26290" y="96483"/>
                    <a:pt x="10288" y="117533"/>
                    <a:pt x="1620" y="140012"/>
                  </a:cubicBezTo>
                  <a:cubicBezTo>
                    <a:pt x="-6000" y="159539"/>
                    <a:pt x="14669" y="180779"/>
                    <a:pt x="34291" y="171921"/>
                  </a:cubicBezTo>
                  <a:cubicBezTo>
                    <a:pt x="77629" y="152490"/>
                    <a:pt x="110110" y="128201"/>
                    <a:pt x="160402" y="132488"/>
                  </a:cubicBezTo>
                  <a:cubicBezTo>
                    <a:pt x="206884" y="136488"/>
                    <a:pt x="247651" y="162301"/>
                    <a:pt x="292323" y="173445"/>
                  </a:cubicBezTo>
                  <a:cubicBezTo>
                    <a:pt x="310420" y="177922"/>
                    <a:pt x="328137" y="167063"/>
                    <a:pt x="326041" y="146870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5" name="Freeform: Shape 10">
              <a:extLst>
                <a:ext uri="{FF2B5EF4-FFF2-40B4-BE49-F238E27FC236}">
                  <a16:creationId xmlns:a16="http://schemas.microsoft.com/office/drawing/2014/main" id="{DFE8A704-2C1B-4F7A-BF9D-9827C77B0D19}"/>
                </a:ext>
              </a:extLst>
            </p:cNvPr>
            <p:cNvSpPr/>
            <p:nvPr/>
          </p:nvSpPr>
          <p:spPr>
            <a:xfrm>
              <a:off x="6195912" y="3202633"/>
              <a:ext cx="190551" cy="125034"/>
            </a:xfrm>
            <a:custGeom>
              <a:avLst/>
              <a:gdLst>
                <a:gd name="connsiteX0" fmla="*/ 189075 w 190551"/>
                <a:gd name="connsiteY0" fmla="*/ 103685 h 125034"/>
                <a:gd name="connsiteX1" fmla="*/ 190314 w 190551"/>
                <a:gd name="connsiteY1" fmla="*/ 89302 h 125034"/>
                <a:gd name="connsiteX2" fmla="*/ 166501 w 190551"/>
                <a:gd name="connsiteY2" fmla="*/ 50250 h 125034"/>
                <a:gd name="connsiteX3" fmla="*/ 79157 w 190551"/>
                <a:gd name="connsiteY3" fmla="*/ 5006 h 125034"/>
                <a:gd name="connsiteX4" fmla="*/ 4 w 190551"/>
                <a:gd name="connsiteY4" fmla="*/ 23103 h 125034"/>
                <a:gd name="connsiteX5" fmla="*/ 22864 w 190551"/>
                <a:gd name="connsiteY5" fmla="*/ 52250 h 125034"/>
                <a:gd name="connsiteX6" fmla="*/ 60678 w 190551"/>
                <a:gd name="connsiteY6" fmla="*/ 61965 h 125034"/>
                <a:gd name="connsiteX7" fmla="*/ 123448 w 190551"/>
                <a:gd name="connsiteY7" fmla="*/ 97684 h 125034"/>
                <a:gd name="connsiteX8" fmla="*/ 167644 w 190551"/>
                <a:gd name="connsiteY8" fmla="*/ 124735 h 125034"/>
                <a:gd name="connsiteX9" fmla="*/ 189075 w 190551"/>
                <a:gd name="connsiteY9" fmla="*/ 103685 h 1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51" h="125034">
                  <a:moveTo>
                    <a:pt x="189075" y="103685"/>
                  </a:moveTo>
                  <a:cubicBezTo>
                    <a:pt x="190409" y="99018"/>
                    <a:pt x="190885" y="94065"/>
                    <a:pt x="190314" y="89302"/>
                  </a:cubicBezTo>
                  <a:cubicBezTo>
                    <a:pt x="188313" y="73872"/>
                    <a:pt x="177836" y="60822"/>
                    <a:pt x="166501" y="50250"/>
                  </a:cubicBezTo>
                  <a:cubicBezTo>
                    <a:pt x="142212" y="27580"/>
                    <a:pt x="111542" y="11959"/>
                    <a:pt x="79157" y="5006"/>
                  </a:cubicBezTo>
                  <a:cubicBezTo>
                    <a:pt x="60678" y="1101"/>
                    <a:pt x="-568" y="-10139"/>
                    <a:pt x="4" y="23103"/>
                  </a:cubicBezTo>
                  <a:cubicBezTo>
                    <a:pt x="290" y="36153"/>
                    <a:pt x="10958" y="46916"/>
                    <a:pt x="22864" y="52250"/>
                  </a:cubicBezTo>
                  <a:cubicBezTo>
                    <a:pt x="34770" y="57584"/>
                    <a:pt x="48010" y="58917"/>
                    <a:pt x="60678" y="61965"/>
                  </a:cubicBezTo>
                  <a:cubicBezTo>
                    <a:pt x="84300" y="67776"/>
                    <a:pt x="106303" y="80253"/>
                    <a:pt x="123448" y="97684"/>
                  </a:cubicBezTo>
                  <a:cubicBezTo>
                    <a:pt x="136116" y="110543"/>
                    <a:pt x="149832" y="127497"/>
                    <a:pt x="167644" y="124735"/>
                  </a:cubicBezTo>
                  <a:cubicBezTo>
                    <a:pt x="178217" y="123211"/>
                    <a:pt x="185932" y="114162"/>
                    <a:pt x="189075" y="10368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6" name="Freeform: Shape 11">
              <a:extLst>
                <a:ext uri="{FF2B5EF4-FFF2-40B4-BE49-F238E27FC236}">
                  <a16:creationId xmlns:a16="http://schemas.microsoft.com/office/drawing/2014/main" id="{C04812C9-7869-4E4D-ABAD-09D02E674917}"/>
                </a:ext>
              </a:extLst>
            </p:cNvPr>
            <p:cNvSpPr/>
            <p:nvPr/>
          </p:nvSpPr>
          <p:spPr>
            <a:xfrm>
              <a:off x="6580058" y="3392391"/>
              <a:ext cx="169963" cy="239528"/>
            </a:xfrm>
            <a:custGeom>
              <a:avLst/>
              <a:gdLst>
                <a:gd name="connsiteX0" fmla="*/ 139924 w 169963"/>
                <a:gd name="connsiteY0" fmla="*/ 225965 h 239528"/>
                <a:gd name="connsiteX1" fmla="*/ 153735 w 169963"/>
                <a:gd name="connsiteY1" fmla="*/ 85472 h 239528"/>
                <a:gd name="connsiteX2" fmla="*/ 46579 w 169963"/>
                <a:gd name="connsiteY2" fmla="*/ 2414 h 239528"/>
                <a:gd name="connsiteX3" fmla="*/ 13146 w 169963"/>
                <a:gd name="connsiteY3" fmla="*/ 61373 h 239528"/>
                <a:gd name="connsiteX4" fmla="*/ 45531 w 169963"/>
                <a:gd name="connsiteY4" fmla="*/ 87091 h 239528"/>
                <a:gd name="connsiteX5" fmla="*/ 93537 w 169963"/>
                <a:gd name="connsiteY5" fmla="*/ 199962 h 239528"/>
                <a:gd name="connsiteX6" fmla="*/ 100204 w 169963"/>
                <a:gd name="connsiteY6" fmla="*/ 235300 h 239528"/>
                <a:gd name="connsiteX7" fmla="*/ 138114 w 169963"/>
                <a:gd name="connsiteY7" fmla="*/ 227680 h 239528"/>
                <a:gd name="connsiteX8" fmla="*/ 139924 w 169963"/>
                <a:gd name="connsiteY8" fmla="*/ 225965 h 23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963" h="239528">
                  <a:moveTo>
                    <a:pt x="139924" y="225965"/>
                  </a:moveTo>
                  <a:cubicBezTo>
                    <a:pt x="175833" y="190723"/>
                    <a:pt x="178405" y="129668"/>
                    <a:pt x="153735" y="85472"/>
                  </a:cubicBezTo>
                  <a:cubicBezTo>
                    <a:pt x="131256" y="45276"/>
                    <a:pt x="89822" y="16606"/>
                    <a:pt x="46579" y="2414"/>
                  </a:cubicBezTo>
                  <a:cubicBezTo>
                    <a:pt x="7145" y="-10540"/>
                    <a:pt x="-16096" y="31465"/>
                    <a:pt x="13146" y="61373"/>
                  </a:cubicBezTo>
                  <a:cubicBezTo>
                    <a:pt x="22766" y="71279"/>
                    <a:pt x="34863" y="78328"/>
                    <a:pt x="45531" y="87091"/>
                  </a:cubicBezTo>
                  <a:cubicBezTo>
                    <a:pt x="78392" y="114047"/>
                    <a:pt x="96871" y="157576"/>
                    <a:pt x="93537" y="199962"/>
                  </a:cubicBezTo>
                  <a:cubicBezTo>
                    <a:pt x="92584" y="212440"/>
                    <a:pt x="90679" y="227204"/>
                    <a:pt x="100204" y="235300"/>
                  </a:cubicBezTo>
                  <a:cubicBezTo>
                    <a:pt x="110968" y="244444"/>
                    <a:pt x="127732" y="237300"/>
                    <a:pt x="138114" y="227680"/>
                  </a:cubicBezTo>
                  <a:cubicBezTo>
                    <a:pt x="138685" y="227108"/>
                    <a:pt x="139352" y="226537"/>
                    <a:pt x="139924" y="22596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7" name="Freeform: Shape 12">
              <a:extLst>
                <a:ext uri="{FF2B5EF4-FFF2-40B4-BE49-F238E27FC236}">
                  <a16:creationId xmlns:a16="http://schemas.microsoft.com/office/drawing/2014/main" id="{7E0F50AD-6E17-40A7-B8DB-77FA36AC68DE}"/>
                </a:ext>
              </a:extLst>
            </p:cNvPr>
            <p:cNvSpPr/>
            <p:nvPr/>
          </p:nvSpPr>
          <p:spPr>
            <a:xfrm>
              <a:off x="5937531" y="3362383"/>
              <a:ext cx="396009" cy="568509"/>
            </a:xfrm>
            <a:custGeom>
              <a:avLst/>
              <a:gdLst>
                <a:gd name="connsiteX0" fmla="*/ 43311 w 396009"/>
                <a:gd name="connsiteY0" fmla="*/ 557535 h 568509"/>
                <a:gd name="connsiteX1" fmla="*/ 84650 w 396009"/>
                <a:gd name="connsiteY1" fmla="*/ 485621 h 568509"/>
                <a:gd name="connsiteX2" fmla="*/ 261148 w 396009"/>
                <a:gd name="connsiteY2" fmla="*/ 251878 h 568509"/>
                <a:gd name="connsiteX3" fmla="*/ 394212 w 396009"/>
                <a:gd name="connsiteY3" fmla="*/ 59378 h 568509"/>
                <a:gd name="connsiteX4" fmla="*/ 384116 w 396009"/>
                <a:gd name="connsiteY4" fmla="*/ 30231 h 568509"/>
                <a:gd name="connsiteX5" fmla="*/ 356684 w 396009"/>
                <a:gd name="connsiteY5" fmla="*/ 608 h 568509"/>
                <a:gd name="connsiteX6" fmla="*/ 209618 w 396009"/>
                <a:gd name="connsiteY6" fmla="*/ 163962 h 568509"/>
                <a:gd name="connsiteX7" fmla="*/ 43311 w 396009"/>
                <a:gd name="connsiteY7" fmla="*/ 457808 h 568509"/>
                <a:gd name="connsiteX8" fmla="*/ 40263 w 396009"/>
                <a:gd name="connsiteY8" fmla="*/ 461809 h 568509"/>
                <a:gd name="connsiteX9" fmla="*/ 35215 w 396009"/>
                <a:gd name="connsiteY9" fmla="*/ 472001 h 568509"/>
                <a:gd name="connsiteX10" fmla="*/ 3592 w 396009"/>
                <a:gd name="connsiteY10" fmla="*/ 527912 h 568509"/>
                <a:gd name="connsiteX11" fmla="*/ 43311 w 396009"/>
                <a:gd name="connsiteY11" fmla="*/ 557535 h 56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009" h="568509">
                  <a:moveTo>
                    <a:pt x="43311" y="557535"/>
                  </a:moveTo>
                  <a:cubicBezTo>
                    <a:pt x="57122" y="533532"/>
                    <a:pt x="70838" y="509529"/>
                    <a:pt x="84650" y="485621"/>
                  </a:cubicBezTo>
                  <a:cubicBezTo>
                    <a:pt x="146562" y="409897"/>
                    <a:pt x="196664" y="325697"/>
                    <a:pt x="261148" y="251878"/>
                  </a:cubicBezTo>
                  <a:cubicBezTo>
                    <a:pt x="313631" y="191775"/>
                    <a:pt x="365351" y="134816"/>
                    <a:pt x="394212" y="59378"/>
                  </a:cubicBezTo>
                  <a:cubicBezTo>
                    <a:pt x="399165" y="46519"/>
                    <a:pt x="393260" y="35756"/>
                    <a:pt x="384116" y="30231"/>
                  </a:cubicBezTo>
                  <a:cubicBezTo>
                    <a:pt x="386687" y="14705"/>
                    <a:pt x="374305" y="-3583"/>
                    <a:pt x="356684" y="608"/>
                  </a:cubicBezTo>
                  <a:cubicBezTo>
                    <a:pt x="282579" y="18325"/>
                    <a:pt x="245431" y="103478"/>
                    <a:pt x="209618" y="163962"/>
                  </a:cubicBezTo>
                  <a:cubicBezTo>
                    <a:pt x="152277" y="260641"/>
                    <a:pt x="98461" y="359701"/>
                    <a:pt x="43311" y="457808"/>
                  </a:cubicBezTo>
                  <a:cubicBezTo>
                    <a:pt x="42263" y="459142"/>
                    <a:pt x="41311" y="460475"/>
                    <a:pt x="40263" y="461809"/>
                  </a:cubicBezTo>
                  <a:cubicBezTo>
                    <a:pt x="37501" y="465143"/>
                    <a:pt x="35977" y="468667"/>
                    <a:pt x="35215" y="472001"/>
                  </a:cubicBezTo>
                  <a:cubicBezTo>
                    <a:pt x="24737" y="490670"/>
                    <a:pt x="14260" y="509339"/>
                    <a:pt x="3592" y="527912"/>
                  </a:cubicBezTo>
                  <a:cubicBezTo>
                    <a:pt x="-12029" y="555154"/>
                    <a:pt x="27404" y="585158"/>
                    <a:pt x="43311" y="557535"/>
                  </a:cubicBezTo>
                  <a:close/>
                </a:path>
              </a:pathLst>
            </a:custGeom>
            <a:solidFill>
              <a:srgbClr val="DE576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8" name="Freeform: Shape 13">
              <a:extLst>
                <a:ext uri="{FF2B5EF4-FFF2-40B4-BE49-F238E27FC236}">
                  <a16:creationId xmlns:a16="http://schemas.microsoft.com/office/drawing/2014/main" id="{73E92EC4-7FED-4BA1-8E3B-F080E9256AD2}"/>
                </a:ext>
              </a:extLst>
            </p:cNvPr>
            <p:cNvSpPr/>
            <p:nvPr/>
          </p:nvSpPr>
          <p:spPr>
            <a:xfrm>
              <a:off x="5424554" y="3611403"/>
              <a:ext cx="1014535" cy="697042"/>
            </a:xfrm>
            <a:custGeom>
              <a:avLst/>
              <a:gdLst>
                <a:gd name="connsiteX0" fmla="*/ 1014535 w 1014535"/>
                <a:gd name="connsiteY0" fmla="*/ 365855 h 697042"/>
                <a:gd name="connsiteX1" fmla="*/ 907093 w 1014535"/>
                <a:gd name="connsiteY1" fmla="*/ 437007 h 697042"/>
                <a:gd name="connsiteX2" fmla="*/ 767647 w 1014535"/>
                <a:gd name="connsiteY2" fmla="*/ 522351 h 697042"/>
                <a:gd name="connsiteX3" fmla="*/ 597626 w 1014535"/>
                <a:gd name="connsiteY3" fmla="*/ 655891 h 697042"/>
                <a:gd name="connsiteX4" fmla="*/ 355119 w 1014535"/>
                <a:gd name="connsiteY4" fmla="*/ 622173 h 697042"/>
                <a:gd name="connsiteX5" fmla="*/ 350928 w 1014535"/>
                <a:gd name="connsiteY5" fmla="*/ 613505 h 697042"/>
                <a:gd name="connsiteX6" fmla="*/ 345213 w 1014535"/>
                <a:gd name="connsiteY6" fmla="*/ 607981 h 697042"/>
                <a:gd name="connsiteX7" fmla="*/ 341975 w 1014535"/>
                <a:gd name="connsiteY7" fmla="*/ 607504 h 697042"/>
                <a:gd name="connsiteX8" fmla="*/ 309399 w 1014535"/>
                <a:gd name="connsiteY8" fmla="*/ 606743 h 697042"/>
                <a:gd name="connsiteX9" fmla="*/ 179383 w 1014535"/>
                <a:gd name="connsiteY9" fmla="*/ 514731 h 697042"/>
                <a:gd name="connsiteX10" fmla="*/ 49653 w 1014535"/>
                <a:gd name="connsiteY10" fmla="*/ 448628 h 697042"/>
                <a:gd name="connsiteX11" fmla="*/ 19839 w 1014535"/>
                <a:gd name="connsiteY11" fmla="*/ 159734 h 697042"/>
                <a:gd name="connsiteX12" fmla="*/ 63369 w 1014535"/>
                <a:gd name="connsiteY12" fmla="*/ 0 h 697042"/>
                <a:gd name="connsiteX13" fmla="*/ 64702 w 1014535"/>
                <a:gd name="connsiteY13" fmla="*/ 328422 h 697042"/>
                <a:gd name="connsiteX14" fmla="*/ 241867 w 1014535"/>
                <a:gd name="connsiteY14" fmla="*/ 461296 h 697042"/>
                <a:gd name="connsiteX15" fmla="*/ 335403 w 1014535"/>
                <a:gd name="connsiteY15" fmla="*/ 531400 h 697042"/>
                <a:gd name="connsiteX16" fmla="*/ 423795 w 1014535"/>
                <a:gd name="connsiteY16" fmla="*/ 643128 h 697042"/>
                <a:gd name="connsiteX17" fmla="*/ 759170 w 1014535"/>
                <a:gd name="connsiteY17" fmla="*/ 490252 h 697042"/>
                <a:gd name="connsiteX18" fmla="*/ 1014535 w 1014535"/>
                <a:gd name="connsiteY18" fmla="*/ 365855 h 697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4535" h="697042">
                  <a:moveTo>
                    <a:pt x="1014535" y="365855"/>
                  </a:moveTo>
                  <a:cubicBezTo>
                    <a:pt x="979674" y="390715"/>
                    <a:pt x="943574" y="414147"/>
                    <a:pt x="907093" y="437007"/>
                  </a:cubicBezTo>
                  <a:cubicBezTo>
                    <a:pt x="860611" y="465773"/>
                    <a:pt x="814129" y="494062"/>
                    <a:pt x="767647" y="522351"/>
                  </a:cubicBezTo>
                  <a:cubicBezTo>
                    <a:pt x="711926" y="568261"/>
                    <a:pt x="658110" y="616744"/>
                    <a:pt x="597626" y="655891"/>
                  </a:cubicBezTo>
                  <a:cubicBezTo>
                    <a:pt x="502471" y="717995"/>
                    <a:pt x="423509" y="712184"/>
                    <a:pt x="355119" y="622173"/>
                  </a:cubicBezTo>
                  <a:cubicBezTo>
                    <a:pt x="352929" y="619315"/>
                    <a:pt x="351595" y="616363"/>
                    <a:pt x="350928" y="613505"/>
                  </a:cubicBezTo>
                  <a:cubicBezTo>
                    <a:pt x="348833" y="611505"/>
                    <a:pt x="347214" y="609505"/>
                    <a:pt x="345213" y="607981"/>
                  </a:cubicBezTo>
                  <a:cubicBezTo>
                    <a:pt x="344070" y="607886"/>
                    <a:pt x="343118" y="607600"/>
                    <a:pt x="341975" y="607504"/>
                  </a:cubicBezTo>
                  <a:cubicBezTo>
                    <a:pt x="331212" y="606076"/>
                    <a:pt x="320258" y="607409"/>
                    <a:pt x="309399" y="606743"/>
                  </a:cubicBezTo>
                  <a:cubicBezTo>
                    <a:pt x="240438" y="601218"/>
                    <a:pt x="190623" y="567119"/>
                    <a:pt x="179383" y="514731"/>
                  </a:cubicBezTo>
                  <a:cubicBezTo>
                    <a:pt x="131377" y="518636"/>
                    <a:pt x="85752" y="496253"/>
                    <a:pt x="49653" y="448628"/>
                  </a:cubicBezTo>
                  <a:cubicBezTo>
                    <a:pt x="-15022" y="362140"/>
                    <a:pt x="-6831" y="258508"/>
                    <a:pt x="19839" y="159734"/>
                  </a:cubicBezTo>
                  <a:cubicBezTo>
                    <a:pt x="34127" y="106490"/>
                    <a:pt x="48605" y="52959"/>
                    <a:pt x="63369" y="0"/>
                  </a:cubicBezTo>
                  <a:cubicBezTo>
                    <a:pt x="39842" y="150971"/>
                    <a:pt x="32603" y="281749"/>
                    <a:pt x="64702" y="328422"/>
                  </a:cubicBezTo>
                  <a:cubicBezTo>
                    <a:pt x="157571" y="463201"/>
                    <a:pt x="243582" y="433292"/>
                    <a:pt x="241867" y="461296"/>
                  </a:cubicBezTo>
                  <a:cubicBezTo>
                    <a:pt x="240153" y="489299"/>
                    <a:pt x="253773" y="507016"/>
                    <a:pt x="335403" y="531400"/>
                  </a:cubicBezTo>
                  <a:cubicBezTo>
                    <a:pt x="417222" y="556070"/>
                    <a:pt x="373407" y="621887"/>
                    <a:pt x="423795" y="643128"/>
                  </a:cubicBezTo>
                  <a:cubicBezTo>
                    <a:pt x="473991" y="664654"/>
                    <a:pt x="576671" y="619887"/>
                    <a:pt x="759170" y="490252"/>
                  </a:cubicBezTo>
                  <a:cubicBezTo>
                    <a:pt x="849848" y="426434"/>
                    <a:pt x="943002" y="388048"/>
                    <a:pt x="1014535" y="365855"/>
                  </a:cubicBezTo>
                  <a:close/>
                </a:path>
              </a:pathLst>
            </a:custGeom>
            <a:solidFill>
              <a:srgbClr val="C23E49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09" name="Freeform: Shape 14">
              <a:extLst>
                <a:ext uri="{FF2B5EF4-FFF2-40B4-BE49-F238E27FC236}">
                  <a16:creationId xmlns:a16="http://schemas.microsoft.com/office/drawing/2014/main" id="{6AD7EB86-BC02-4D9E-9983-D34DE5043AA7}"/>
                </a:ext>
              </a:extLst>
            </p:cNvPr>
            <p:cNvSpPr/>
            <p:nvPr/>
          </p:nvSpPr>
          <p:spPr>
            <a:xfrm>
              <a:off x="6479558" y="2597181"/>
              <a:ext cx="117318" cy="219742"/>
            </a:xfrm>
            <a:custGeom>
              <a:avLst/>
              <a:gdLst>
                <a:gd name="connsiteX0" fmla="*/ 19729 w 117318"/>
                <a:gd name="connsiteY0" fmla="*/ 0 h 219742"/>
                <a:gd name="connsiteX1" fmla="*/ 116599 w 117318"/>
                <a:gd name="connsiteY1" fmla="*/ 98965 h 219742"/>
                <a:gd name="connsiteX2" fmla="*/ 68021 w 117318"/>
                <a:gd name="connsiteY2" fmla="*/ 219742 h 219742"/>
                <a:gd name="connsiteX3" fmla="*/ 69926 w 117318"/>
                <a:gd name="connsiteY3" fmla="*/ 91631 h 219742"/>
                <a:gd name="connsiteX4" fmla="*/ 19729 w 117318"/>
                <a:gd name="connsiteY4" fmla="*/ 0 h 21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318" h="219742">
                  <a:moveTo>
                    <a:pt x="19729" y="0"/>
                  </a:moveTo>
                  <a:cubicBezTo>
                    <a:pt x="23635" y="0"/>
                    <a:pt x="126885" y="26098"/>
                    <a:pt x="116599" y="98965"/>
                  </a:cubicBezTo>
                  <a:cubicBezTo>
                    <a:pt x="106312" y="171926"/>
                    <a:pt x="86881" y="219932"/>
                    <a:pt x="68021" y="219742"/>
                  </a:cubicBezTo>
                  <a:cubicBezTo>
                    <a:pt x="49162" y="219551"/>
                    <a:pt x="88024" y="129540"/>
                    <a:pt x="69926" y="91631"/>
                  </a:cubicBezTo>
                  <a:cubicBezTo>
                    <a:pt x="51829" y="53626"/>
                    <a:pt x="-39516" y="0"/>
                    <a:pt x="19729" y="0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59" name="Graphic 1">
            <a:extLst>
              <a:ext uri="{FF2B5EF4-FFF2-40B4-BE49-F238E27FC236}">
                <a16:creationId xmlns:a16="http://schemas.microsoft.com/office/drawing/2014/main" id="{FCB2B70D-B0EB-4F04-B4BC-AA4BE67C3C3C}"/>
              </a:ext>
            </a:extLst>
          </p:cNvPr>
          <p:cNvGrpSpPr/>
          <p:nvPr/>
        </p:nvGrpSpPr>
        <p:grpSpPr>
          <a:xfrm rot="17611553" flipH="1">
            <a:off x="8059629" y="193688"/>
            <a:ext cx="1540336" cy="1705834"/>
            <a:chOff x="5892470" y="3138493"/>
            <a:chExt cx="601017" cy="582411"/>
          </a:xfrm>
        </p:grpSpPr>
        <p:grpSp>
          <p:nvGrpSpPr>
            <p:cNvPr id="160" name="Graphic 1">
              <a:extLst>
                <a:ext uri="{FF2B5EF4-FFF2-40B4-BE49-F238E27FC236}">
                  <a16:creationId xmlns:a16="http://schemas.microsoft.com/office/drawing/2014/main" id="{70DACAB3-7D55-4C1B-9614-D886EE6C61F2}"/>
                </a:ext>
              </a:extLst>
            </p:cNvPr>
            <p:cNvGrpSpPr/>
            <p:nvPr/>
          </p:nvGrpSpPr>
          <p:grpSpPr>
            <a:xfrm>
              <a:off x="5892470" y="3138493"/>
              <a:ext cx="444671" cy="442728"/>
              <a:chOff x="5892470" y="3138493"/>
              <a:chExt cx="444671" cy="442728"/>
            </a:xfrm>
          </p:grpSpPr>
          <p:sp>
            <p:nvSpPr>
              <p:cNvPr id="314" name="Freeform: Shape 183">
                <a:extLst>
                  <a:ext uri="{FF2B5EF4-FFF2-40B4-BE49-F238E27FC236}">
                    <a16:creationId xmlns:a16="http://schemas.microsoft.com/office/drawing/2014/main" id="{4B7969DA-B43F-4BE6-8842-CAE55700296D}"/>
                  </a:ext>
                </a:extLst>
              </p:cNvPr>
              <p:cNvSpPr/>
              <p:nvPr/>
            </p:nvSpPr>
            <p:spPr>
              <a:xfrm>
                <a:off x="5892470" y="3228012"/>
                <a:ext cx="444671" cy="353209"/>
              </a:xfrm>
              <a:custGeom>
                <a:avLst/>
                <a:gdLst>
                  <a:gd name="connsiteX0" fmla="*/ 77799 w 444671"/>
                  <a:gd name="connsiteY0" fmla="*/ 46968 h 353209"/>
                  <a:gd name="connsiteX1" fmla="*/ 40651 w 444671"/>
                  <a:gd name="connsiteY1" fmla="*/ 78019 h 353209"/>
                  <a:gd name="connsiteX2" fmla="*/ 361 w 444671"/>
                  <a:gd name="connsiteY2" fmla="*/ 198034 h 353209"/>
                  <a:gd name="connsiteX3" fmla="*/ 59892 w 444671"/>
                  <a:gd name="connsiteY3" fmla="*/ 308810 h 353209"/>
                  <a:gd name="connsiteX4" fmla="*/ 114089 w 444671"/>
                  <a:gd name="connsiteY4" fmla="*/ 335861 h 353209"/>
                  <a:gd name="connsiteX5" fmla="*/ 326782 w 444671"/>
                  <a:gd name="connsiteY5" fmla="*/ 335194 h 353209"/>
                  <a:gd name="connsiteX6" fmla="*/ 368311 w 444671"/>
                  <a:gd name="connsiteY6" fmla="*/ 315001 h 353209"/>
                  <a:gd name="connsiteX7" fmla="*/ 422223 w 444671"/>
                  <a:gd name="connsiteY7" fmla="*/ 243754 h 353209"/>
                  <a:gd name="connsiteX8" fmla="*/ 439654 w 444671"/>
                  <a:gd name="connsiteY8" fmla="*/ 196034 h 353209"/>
                  <a:gd name="connsiteX9" fmla="*/ 444607 w 444671"/>
                  <a:gd name="connsiteY9" fmla="*/ 158315 h 353209"/>
                  <a:gd name="connsiteX10" fmla="*/ 370407 w 444671"/>
                  <a:gd name="connsiteY10" fmla="*/ 22203 h 353209"/>
                  <a:gd name="connsiteX11" fmla="*/ 77799 w 444671"/>
                  <a:gd name="connsiteY11" fmla="*/ 46968 h 353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4671" h="353209">
                    <a:moveTo>
                      <a:pt x="77799" y="46968"/>
                    </a:moveTo>
                    <a:cubicBezTo>
                      <a:pt x="63607" y="54969"/>
                      <a:pt x="51129" y="65637"/>
                      <a:pt x="40651" y="78019"/>
                    </a:cubicBezTo>
                    <a:cubicBezTo>
                      <a:pt x="12743" y="111071"/>
                      <a:pt x="-2592" y="154886"/>
                      <a:pt x="361" y="198034"/>
                    </a:cubicBezTo>
                    <a:cubicBezTo>
                      <a:pt x="3313" y="241183"/>
                      <a:pt x="25126" y="283092"/>
                      <a:pt x="59892" y="308810"/>
                    </a:cubicBezTo>
                    <a:cubicBezTo>
                      <a:pt x="76180" y="320812"/>
                      <a:pt x="94944" y="329289"/>
                      <a:pt x="114089" y="335861"/>
                    </a:cubicBezTo>
                    <a:cubicBezTo>
                      <a:pt x="182479" y="359197"/>
                      <a:pt x="258583" y="359007"/>
                      <a:pt x="326782" y="335194"/>
                    </a:cubicBezTo>
                    <a:cubicBezTo>
                      <a:pt x="341356" y="330146"/>
                      <a:pt x="355643" y="323955"/>
                      <a:pt x="368311" y="315001"/>
                    </a:cubicBezTo>
                    <a:cubicBezTo>
                      <a:pt x="392886" y="297666"/>
                      <a:pt x="409459" y="271091"/>
                      <a:pt x="422223" y="243754"/>
                    </a:cubicBezTo>
                    <a:cubicBezTo>
                      <a:pt x="429462" y="228419"/>
                      <a:pt x="435653" y="212512"/>
                      <a:pt x="439654" y="196034"/>
                    </a:cubicBezTo>
                    <a:cubicBezTo>
                      <a:pt x="442606" y="183652"/>
                      <a:pt x="444226" y="170983"/>
                      <a:pt x="444607" y="158315"/>
                    </a:cubicBezTo>
                    <a:cubicBezTo>
                      <a:pt x="446226" y="103642"/>
                      <a:pt x="417460" y="50016"/>
                      <a:pt x="370407" y="22203"/>
                    </a:cubicBezTo>
                    <a:cubicBezTo>
                      <a:pt x="322401" y="-6182"/>
                      <a:pt x="190289" y="-16278"/>
                      <a:pt x="77799" y="46968"/>
                    </a:cubicBezTo>
                    <a:close/>
                  </a:path>
                </a:pathLst>
              </a:custGeom>
              <a:solidFill>
                <a:srgbClr val="EA301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5" name="Freeform: Shape 184">
                <a:extLst>
                  <a:ext uri="{FF2B5EF4-FFF2-40B4-BE49-F238E27FC236}">
                    <a16:creationId xmlns:a16="http://schemas.microsoft.com/office/drawing/2014/main" id="{87F2E684-C034-4E07-8CCC-DF699DB5F58F}"/>
                  </a:ext>
                </a:extLst>
              </p:cNvPr>
              <p:cNvSpPr/>
              <p:nvPr/>
            </p:nvSpPr>
            <p:spPr>
              <a:xfrm>
                <a:off x="6065602" y="3245508"/>
                <a:ext cx="239873" cy="294185"/>
              </a:xfrm>
              <a:custGeom>
                <a:avLst/>
                <a:gdLst>
                  <a:gd name="connsiteX0" fmla="*/ 10014 w 239873"/>
                  <a:gd name="connsiteY0" fmla="*/ 71572 h 294185"/>
                  <a:gd name="connsiteX1" fmla="*/ 50400 w 239873"/>
                  <a:gd name="connsiteY1" fmla="*/ 91098 h 294185"/>
                  <a:gd name="connsiteX2" fmla="*/ 98501 w 239873"/>
                  <a:gd name="connsiteY2" fmla="*/ 127008 h 294185"/>
                  <a:gd name="connsiteX3" fmla="*/ 107073 w 239873"/>
                  <a:gd name="connsiteY3" fmla="*/ 165298 h 294185"/>
                  <a:gd name="connsiteX4" fmla="*/ 87928 w 239873"/>
                  <a:gd name="connsiteY4" fmla="*/ 244832 h 294185"/>
                  <a:gd name="connsiteX5" fmla="*/ 137172 w 239873"/>
                  <a:gd name="connsiteY5" fmla="*/ 294076 h 294185"/>
                  <a:gd name="connsiteX6" fmla="*/ 239471 w 239873"/>
                  <a:gd name="connsiteY6" fmla="*/ 175395 h 294185"/>
                  <a:gd name="connsiteX7" fmla="*/ 184131 w 239873"/>
                  <a:gd name="connsiteY7" fmla="*/ 41283 h 294185"/>
                  <a:gd name="connsiteX8" fmla="*/ 55448 w 239873"/>
                  <a:gd name="connsiteY8" fmla="*/ 2421 h 294185"/>
                  <a:gd name="connsiteX9" fmla="*/ 5632 w 239873"/>
                  <a:gd name="connsiteY9" fmla="*/ 30043 h 294185"/>
                  <a:gd name="connsiteX10" fmla="*/ 10014 w 239873"/>
                  <a:gd name="connsiteY10" fmla="*/ 71572 h 294185"/>
                  <a:gd name="connsiteX11" fmla="*/ 10014 w 239873"/>
                  <a:gd name="connsiteY11" fmla="*/ 71572 h 294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9873" h="294185">
                    <a:moveTo>
                      <a:pt x="10014" y="71572"/>
                    </a:moveTo>
                    <a:cubicBezTo>
                      <a:pt x="15824" y="75573"/>
                      <a:pt x="38112" y="84336"/>
                      <a:pt x="50400" y="91098"/>
                    </a:cubicBezTo>
                    <a:cubicBezTo>
                      <a:pt x="69354" y="101481"/>
                      <a:pt x="83642" y="112053"/>
                      <a:pt x="98501" y="127008"/>
                    </a:cubicBezTo>
                    <a:cubicBezTo>
                      <a:pt x="106216" y="134818"/>
                      <a:pt x="108978" y="155868"/>
                      <a:pt x="107073" y="165298"/>
                    </a:cubicBezTo>
                    <a:cubicBezTo>
                      <a:pt x="102501" y="187872"/>
                      <a:pt x="85547" y="214447"/>
                      <a:pt x="87928" y="244832"/>
                    </a:cubicBezTo>
                    <a:cubicBezTo>
                      <a:pt x="90119" y="272645"/>
                      <a:pt x="108788" y="292743"/>
                      <a:pt x="137172" y="294076"/>
                    </a:cubicBezTo>
                    <a:cubicBezTo>
                      <a:pt x="202990" y="297219"/>
                      <a:pt x="235375" y="232259"/>
                      <a:pt x="239471" y="175395"/>
                    </a:cubicBezTo>
                    <a:cubicBezTo>
                      <a:pt x="243090" y="125674"/>
                      <a:pt x="222135" y="73953"/>
                      <a:pt x="184131" y="41283"/>
                    </a:cubicBezTo>
                    <a:cubicBezTo>
                      <a:pt x="151841" y="13565"/>
                      <a:pt x="98310" y="-7295"/>
                      <a:pt x="55448" y="2421"/>
                    </a:cubicBezTo>
                    <a:cubicBezTo>
                      <a:pt x="39636" y="6040"/>
                      <a:pt x="13062" y="13565"/>
                      <a:pt x="5632" y="30043"/>
                    </a:cubicBezTo>
                    <a:cubicBezTo>
                      <a:pt x="-559" y="43759"/>
                      <a:pt x="-4655" y="61571"/>
                      <a:pt x="10014" y="71572"/>
                    </a:cubicBezTo>
                    <a:lnTo>
                      <a:pt x="10014" y="71572"/>
                    </a:lnTo>
                    <a:close/>
                  </a:path>
                </a:pathLst>
              </a:custGeom>
              <a:solidFill>
                <a:srgbClr val="FE6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6" name="Freeform: Shape 185">
                <a:extLst>
                  <a:ext uri="{FF2B5EF4-FFF2-40B4-BE49-F238E27FC236}">
                    <a16:creationId xmlns:a16="http://schemas.microsoft.com/office/drawing/2014/main" id="{53EB85AE-5A13-4A09-B602-C1BF14FF60AA}"/>
                  </a:ext>
                </a:extLst>
              </p:cNvPr>
              <p:cNvSpPr/>
              <p:nvPr/>
            </p:nvSpPr>
            <p:spPr>
              <a:xfrm>
                <a:off x="6123654" y="3243729"/>
                <a:ext cx="146850" cy="99057"/>
              </a:xfrm>
              <a:custGeom>
                <a:avLst/>
                <a:gdLst>
                  <a:gd name="connsiteX0" fmla="*/ 20066 w 146850"/>
                  <a:gd name="connsiteY0" fmla="*/ 89828 h 99057"/>
                  <a:gd name="connsiteX1" fmla="*/ 69215 w 146850"/>
                  <a:gd name="connsiteY1" fmla="*/ 98877 h 99057"/>
                  <a:gd name="connsiteX2" fmla="*/ 133985 w 146850"/>
                  <a:gd name="connsiteY2" fmla="*/ 74969 h 99057"/>
                  <a:gd name="connsiteX3" fmla="*/ 145319 w 146850"/>
                  <a:gd name="connsiteY3" fmla="*/ 32202 h 99057"/>
                  <a:gd name="connsiteX4" fmla="*/ 103028 w 146850"/>
                  <a:gd name="connsiteY4" fmla="*/ 8 h 99057"/>
                  <a:gd name="connsiteX5" fmla="*/ 52736 w 146850"/>
                  <a:gd name="connsiteY5" fmla="*/ 19439 h 99057"/>
                  <a:gd name="connsiteX6" fmla="*/ 20161 w 146850"/>
                  <a:gd name="connsiteY6" fmla="*/ 35822 h 99057"/>
                  <a:gd name="connsiteX7" fmla="*/ 20066 w 146850"/>
                  <a:gd name="connsiteY7" fmla="*/ 89828 h 99057"/>
                  <a:gd name="connsiteX8" fmla="*/ 20066 w 146850"/>
                  <a:gd name="connsiteY8" fmla="*/ 89828 h 9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850" h="99057">
                    <a:moveTo>
                      <a:pt x="20066" y="89828"/>
                    </a:moveTo>
                    <a:cubicBezTo>
                      <a:pt x="37115" y="93829"/>
                      <a:pt x="51022" y="100211"/>
                      <a:pt x="69215" y="98877"/>
                    </a:cubicBezTo>
                    <a:cubicBezTo>
                      <a:pt x="91503" y="97258"/>
                      <a:pt x="119316" y="93543"/>
                      <a:pt x="133985" y="74969"/>
                    </a:cubicBezTo>
                    <a:cubicBezTo>
                      <a:pt x="143986" y="62301"/>
                      <a:pt x="149796" y="48776"/>
                      <a:pt x="145319" y="32202"/>
                    </a:cubicBezTo>
                    <a:cubicBezTo>
                      <a:pt x="140176" y="13628"/>
                      <a:pt x="122459" y="-373"/>
                      <a:pt x="103028" y="8"/>
                    </a:cubicBezTo>
                    <a:cubicBezTo>
                      <a:pt x="82550" y="293"/>
                      <a:pt x="69691" y="10199"/>
                      <a:pt x="52736" y="19439"/>
                    </a:cubicBezTo>
                    <a:cubicBezTo>
                      <a:pt x="44164" y="24106"/>
                      <a:pt x="31115" y="32869"/>
                      <a:pt x="20161" y="35822"/>
                    </a:cubicBezTo>
                    <a:cubicBezTo>
                      <a:pt x="-6033" y="42965"/>
                      <a:pt x="-7366" y="83351"/>
                      <a:pt x="20066" y="89828"/>
                    </a:cubicBezTo>
                    <a:lnTo>
                      <a:pt x="20066" y="89828"/>
                    </a:lnTo>
                    <a:close/>
                  </a:path>
                </a:pathLst>
              </a:custGeom>
              <a:solidFill>
                <a:srgbClr val="FE6E2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7" name="Freeform: Shape 186">
                <a:extLst>
                  <a:ext uri="{FF2B5EF4-FFF2-40B4-BE49-F238E27FC236}">
                    <a16:creationId xmlns:a16="http://schemas.microsoft.com/office/drawing/2014/main" id="{E32CF295-C8D4-4178-BA1F-E6DD64603460}"/>
                  </a:ext>
                </a:extLst>
              </p:cNvPr>
              <p:cNvSpPr/>
              <p:nvPr/>
            </p:nvSpPr>
            <p:spPr>
              <a:xfrm>
                <a:off x="6202993" y="3285448"/>
                <a:ext cx="84889" cy="73145"/>
              </a:xfrm>
              <a:custGeom>
                <a:avLst/>
                <a:gdLst>
                  <a:gd name="connsiteX0" fmla="*/ 13593 w 84889"/>
                  <a:gd name="connsiteY0" fmla="*/ 71827 h 73145"/>
                  <a:gd name="connsiteX1" fmla="*/ 49216 w 84889"/>
                  <a:gd name="connsiteY1" fmla="*/ 70303 h 73145"/>
                  <a:gd name="connsiteX2" fmla="*/ 84649 w 84889"/>
                  <a:gd name="connsiteY2" fmla="*/ 28298 h 73145"/>
                  <a:gd name="connsiteX3" fmla="*/ 56360 w 84889"/>
                  <a:gd name="connsiteY3" fmla="*/ 9 h 73145"/>
                  <a:gd name="connsiteX4" fmla="*/ 17498 w 84889"/>
                  <a:gd name="connsiteY4" fmla="*/ 25441 h 73145"/>
                  <a:gd name="connsiteX5" fmla="*/ 10640 w 84889"/>
                  <a:gd name="connsiteY5" fmla="*/ 36299 h 73145"/>
                  <a:gd name="connsiteX6" fmla="*/ 9306 w 84889"/>
                  <a:gd name="connsiteY6" fmla="*/ 37728 h 73145"/>
                  <a:gd name="connsiteX7" fmla="*/ 5592 w 84889"/>
                  <a:gd name="connsiteY7" fmla="*/ 41062 h 73145"/>
                  <a:gd name="connsiteX8" fmla="*/ 13593 w 84889"/>
                  <a:gd name="connsiteY8" fmla="*/ 71827 h 73145"/>
                  <a:gd name="connsiteX9" fmla="*/ 13593 w 84889"/>
                  <a:gd name="connsiteY9" fmla="*/ 71827 h 7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4889" h="73145">
                    <a:moveTo>
                      <a:pt x="13593" y="71827"/>
                    </a:moveTo>
                    <a:cubicBezTo>
                      <a:pt x="25499" y="74209"/>
                      <a:pt x="37500" y="73161"/>
                      <a:pt x="49216" y="70303"/>
                    </a:cubicBezTo>
                    <a:cubicBezTo>
                      <a:pt x="67314" y="65922"/>
                      <a:pt x="87316" y="48872"/>
                      <a:pt x="84649" y="28298"/>
                    </a:cubicBezTo>
                    <a:cubicBezTo>
                      <a:pt x="82649" y="12772"/>
                      <a:pt x="73314" y="295"/>
                      <a:pt x="56360" y="9"/>
                    </a:cubicBezTo>
                    <a:cubicBezTo>
                      <a:pt x="38167" y="-372"/>
                      <a:pt x="26832" y="11629"/>
                      <a:pt x="17498" y="25441"/>
                    </a:cubicBezTo>
                    <a:cubicBezTo>
                      <a:pt x="15117" y="28965"/>
                      <a:pt x="13021" y="32775"/>
                      <a:pt x="10640" y="36299"/>
                    </a:cubicBezTo>
                    <a:cubicBezTo>
                      <a:pt x="13497" y="32203"/>
                      <a:pt x="9878" y="37156"/>
                      <a:pt x="9306" y="37728"/>
                    </a:cubicBezTo>
                    <a:cubicBezTo>
                      <a:pt x="8163" y="38966"/>
                      <a:pt x="6925" y="40014"/>
                      <a:pt x="5592" y="41062"/>
                    </a:cubicBezTo>
                    <a:cubicBezTo>
                      <a:pt x="-5267" y="49539"/>
                      <a:pt x="924" y="69351"/>
                      <a:pt x="13593" y="71827"/>
                    </a:cubicBezTo>
                    <a:lnTo>
                      <a:pt x="13593" y="71827"/>
                    </a:lnTo>
                    <a:close/>
                  </a:path>
                </a:pathLst>
              </a:custGeom>
              <a:solidFill>
                <a:srgbClr val="FEA4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8" name="Freeform: Shape 187">
                <a:extLst>
                  <a:ext uri="{FF2B5EF4-FFF2-40B4-BE49-F238E27FC236}">
                    <a16:creationId xmlns:a16="http://schemas.microsoft.com/office/drawing/2014/main" id="{10F7E626-258E-4411-B551-B5476B04A88E}"/>
                  </a:ext>
                </a:extLst>
              </p:cNvPr>
              <p:cNvSpPr/>
              <p:nvPr/>
            </p:nvSpPr>
            <p:spPr>
              <a:xfrm>
                <a:off x="5933791" y="3235764"/>
                <a:ext cx="153565" cy="45718"/>
              </a:xfrm>
              <a:custGeom>
                <a:avLst/>
                <a:gdLst>
                  <a:gd name="connsiteX0" fmla="*/ 1997 w 153565"/>
                  <a:gd name="connsiteY0" fmla="*/ 29691 h 45718"/>
                  <a:gd name="connsiteX1" fmla="*/ 45622 w 153565"/>
                  <a:gd name="connsiteY1" fmla="*/ 32262 h 45718"/>
                  <a:gd name="connsiteX2" fmla="*/ 85436 w 153565"/>
                  <a:gd name="connsiteY2" fmla="*/ 44264 h 45718"/>
                  <a:gd name="connsiteX3" fmla="*/ 149349 w 153565"/>
                  <a:gd name="connsiteY3" fmla="*/ 31500 h 45718"/>
                  <a:gd name="connsiteX4" fmla="*/ 149349 w 153565"/>
                  <a:gd name="connsiteY4" fmla="*/ 10450 h 45718"/>
                  <a:gd name="connsiteX5" fmla="*/ 80960 w 153565"/>
                  <a:gd name="connsiteY5" fmla="*/ 11403 h 45718"/>
                  <a:gd name="connsiteX6" fmla="*/ 30191 w 153565"/>
                  <a:gd name="connsiteY6" fmla="*/ 15784 h 45718"/>
                  <a:gd name="connsiteX7" fmla="*/ 950 w 153565"/>
                  <a:gd name="connsiteY7" fmla="*/ 25881 h 45718"/>
                  <a:gd name="connsiteX8" fmla="*/ 1997 w 153565"/>
                  <a:gd name="connsiteY8" fmla="*/ 29691 h 45718"/>
                  <a:gd name="connsiteX9" fmla="*/ 1997 w 153565"/>
                  <a:gd name="connsiteY9" fmla="*/ 29691 h 45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3565" h="45718">
                    <a:moveTo>
                      <a:pt x="1997" y="29691"/>
                    </a:moveTo>
                    <a:cubicBezTo>
                      <a:pt x="16952" y="28262"/>
                      <a:pt x="30953" y="28643"/>
                      <a:pt x="45622" y="32262"/>
                    </a:cubicBezTo>
                    <a:cubicBezTo>
                      <a:pt x="59338" y="35596"/>
                      <a:pt x="71054" y="42835"/>
                      <a:pt x="85436" y="44264"/>
                    </a:cubicBezTo>
                    <a:cubicBezTo>
                      <a:pt x="106106" y="46359"/>
                      <a:pt x="134871" y="48741"/>
                      <a:pt x="149349" y="31500"/>
                    </a:cubicBezTo>
                    <a:cubicBezTo>
                      <a:pt x="154778" y="25119"/>
                      <a:pt x="155159" y="16832"/>
                      <a:pt x="149349" y="10450"/>
                    </a:cubicBezTo>
                    <a:cubicBezTo>
                      <a:pt x="130585" y="-9838"/>
                      <a:pt x="103343" y="4449"/>
                      <a:pt x="80960" y="11403"/>
                    </a:cubicBezTo>
                    <a:cubicBezTo>
                      <a:pt x="65339" y="16260"/>
                      <a:pt x="46479" y="13593"/>
                      <a:pt x="30191" y="15784"/>
                    </a:cubicBezTo>
                    <a:cubicBezTo>
                      <a:pt x="19619" y="17213"/>
                      <a:pt x="10475" y="21404"/>
                      <a:pt x="950" y="25881"/>
                    </a:cubicBezTo>
                    <a:cubicBezTo>
                      <a:pt x="-765" y="26833"/>
                      <a:pt x="-3" y="29881"/>
                      <a:pt x="1997" y="29691"/>
                    </a:cubicBezTo>
                    <a:lnTo>
                      <a:pt x="1997" y="2969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9" name="Freeform: Shape 188">
                <a:extLst>
                  <a:ext uri="{FF2B5EF4-FFF2-40B4-BE49-F238E27FC236}">
                    <a16:creationId xmlns:a16="http://schemas.microsoft.com/office/drawing/2014/main" id="{7729A6D0-B725-4B3E-A788-206C09DC8C41}"/>
                  </a:ext>
                </a:extLst>
              </p:cNvPr>
              <p:cNvSpPr/>
              <p:nvPr/>
            </p:nvSpPr>
            <p:spPr>
              <a:xfrm>
                <a:off x="6002820" y="3169907"/>
                <a:ext cx="86690" cy="103826"/>
              </a:xfrm>
              <a:custGeom>
                <a:avLst/>
                <a:gdLst>
                  <a:gd name="connsiteX0" fmla="*/ 4025 w 86690"/>
                  <a:gd name="connsiteY0" fmla="*/ 4679 h 103826"/>
                  <a:gd name="connsiteX1" fmla="*/ 54222 w 86690"/>
                  <a:gd name="connsiteY1" fmla="*/ 97643 h 103826"/>
                  <a:gd name="connsiteX2" fmla="*/ 77653 w 86690"/>
                  <a:gd name="connsiteY2" fmla="*/ 67258 h 103826"/>
                  <a:gd name="connsiteX3" fmla="*/ 42792 w 86690"/>
                  <a:gd name="connsiteY3" fmla="*/ 46970 h 103826"/>
                  <a:gd name="connsiteX4" fmla="*/ 16979 w 86690"/>
                  <a:gd name="connsiteY4" fmla="*/ 8299 h 103826"/>
                  <a:gd name="connsiteX5" fmla="*/ 4025 w 86690"/>
                  <a:gd name="connsiteY5" fmla="*/ 4679 h 103826"/>
                  <a:gd name="connsiteX6" fmla="*/ 4025 w 86690"/>
                  <a:gd name="connsiteY6" fmla="*/ 4679 h 103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690" h="103826">
                    <a:moveTo>
                      <a:pt x="4025" y="4679"/>
                    </a:moveTo>
                    <a:cubicBezTo>
                      <a:pt x="-13310" y="48018"/>
                      <a:pt x="29457" y="70592"/>
                      <a:pt x="54222" y="97643"/>
                    </a:cubicBezTo>
                    <a:cubicBezTo>
                      <a:pt x="72510" y="117741"/>
                      <a:pt x="101561" y="83832"/>
                      <a:pt x="77653" y="67258"/>
                    </a:cubicBezTo>
                    <a:cubicBezTo>
                      <a:pt x="66604" y="59543"/>
                      <a:pt x="54984" y="52685"/>
                      <a:pt x="42792" y="46970"/>
                    </a:cubicBezTo>
                    <a:cubicBezTo>
                      <a:pt x="28028" y="40017"/>
                      <a:pt x="14122" y="25825"/>
                      <a:pt x="16979" y="8299"/>
                    </a:cubicBezTo>
                    <a:cubicBezTo>
                      <a:pt x="18313" y="-369"/>
                      <a:pt x="7264" y="-3322"/>
                      <a:pt x="4025" y="4679"/>
                    </a:cubicBezTo>
                    <a:lnTo>
                      <a:pt x="4025" y="4679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0" name="Freeform: Shape 189">
                <a:extLst>
                  <a:ext uri="{FF2B5EF4-FFF2-40B4-BE49-F238E27FC236}">
                    <a16:creationId xmlns:a16="http://schemas.microsoft.com/office/drawing/2014/main" id="{8BE18F4B-2B8A-4E13-87A0-554BC1CEAE8B}"/>
                  </a:ext>
                </a:extLst>
              </p:cNvPr>
              <p:cNvSpPr/>
              <p:nvPr/>
            </p:nvSpPr>
            <p:spPr>
              <a:xfrm>
                <a:off x="6049694" y="3192142"/>
                <a:ext cx="161974" cy="80713"/>
              </a:xfrm>
              <a:custGeom>
                <a:avLst/>
                <a:gdLst>
                  <a:gd name="connsiteX0" fmla="*/ 157652 w 161974"/>
                  <a:gd name="connsiteY0" fmla="*/ 6066 h 80713"/>
                  <a:gd name="connsiteX1" fmla="*/ 13253 w 161974"/>
                  <a:gd name="connsiteY1" fmla="*/ 44833 h 80713"/>
                  <a:gd name="connsiteX2" fmla="*/ 27541 w 161974"/>
                  <a:gd name="connsiteY2" fmla="*/ 78647 h 80713"/>
                  <a:gd name="connsiteX3" fmla="*/ 86310 w 161974"/>
                  <a:gd name="connsiteY3" fmla="*/ 42071 h 80713"/>
                  <a:gd name="connsiteX4" fmla="*/ 157652 w 161974"/>
                  <a:gd name="connsiteY4" fmla="*/ 17877 h 80713"/>
                  <a:gd name="connsiteX5" fmla="*/ 157652 w 161974"/>
                  <a:gd name="connsiteY5" fmla="*/ 6066 h 80713"/>
                  <a:gd name="connsiteX6" fmla="*/ 157652 w 161974"/>
                  <a:gd name="connsiteY6" fmla="*/ 6066 h 80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974" h="80713">
                    <a:moveTo>
                      <a:pt x="157652" y="6066"/>
                    </a:moveTo>
                    <a:cubicBezTo>
                      <a:pt x="101740" y="-17556"/>
                      <a:pt x="62974" y="34736"/>
                      <a:pt x="13253" y="44833"/>
                    </a:cubicBezTo>
                    <a:cubicBezTo>
                      <a:pt x="-11702" y="49976"/>
                      <a:pt x="1728" y="90172"/>
                      <a:pt x="27541" y="78647"/>
                    </a:cubicBezTo>
                    <a:cubicBezTo>
                      <a:pt x="49258" y="68931"/>
                      <a:pt x="66974" y="55596"/>
                      <a:pt x="86310" y="42071"/>
                    </a:cubicBezTo>
                    <a:cubicBezTo>
                      <a:pt x="108694" y="26450"/>
                      <a:pt x="133554" y="27783"/>
                      <a:pt x="157652" y="17877"/>
                    </a:cubicBezTo>
                    <a:cubicBezTo>
                      <a:pt x="163462" y="15496"/>
                      <a:pt x="163367" y="8543"/>
                      <a:pt x="157652" y="6066"/>
                    </a:cubicBezTo>
                    <a:lnTo>
                      <a:pt x="157652" y="6066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1" name="Freeform: Shape 190">
                <a:extLst>
                  <a:ext uri="{FF2B5EF4-FFF2-40B4-BE49-F238E27FC236}">
                    <a16:creationId xmlns:a16="http://schemas.microsoft.com/office/drawing/2014/main" id="{E540D28C-86EA-4F01-88B9-2E3E32615E81}"/>
                  </a:ext>
                </a:extLst>
              </p:cNvPr>
              <p:cNvSpPr/>
              <p:nvPr/>
            </p:nvSpPr>
            <p:spPr>
              <a:xfrm>
                <a:off x="6045868" y="3237277"/>
                <a:ext cx="150821" cy="50542"/>
              </a:xfrm>
              <a:custGeom>
                <a:avLst/>
                <a:gdLst>
                  <a:gd name="connsiteX0" fmla="*/ 141761 w 150821"/>
                  <a:gd name="connsiteY0" fmla="*/ 1413 h 50542"/>
                  <a:gd name="connsiteX1" fmla="*/ 64323 w 150821"/>
                  <a:gd name="connsiteY1" fmla="*/ 19987 h 50542"/>
                  <a:gd name="connsiteX2" fmla="*/ 4125 w 150821"/>
                  <a:gd name="connsiteY2" fmla="*/ 16367 h 50542"/>
                  <a:gd name="connsiteX3" fmla="*/ 28985 w 150821"/>
                  <a:gd name="connsiteY3" fmla="*/ 41227 h 50542"/>
                  <a:gd name="connsiteX4" fmla="*/ 29557 w 150821"/>
                  <a:gd name="connsiteY4" fmla="*/ 40465 h 50542"/>
                  <a:gd name="connsiteX5" fmla="*/ 17174 w 150821"/>
                  <a:gd name="connsiteY5" fmla="*/ 45609 h 50542"/>
                  <a:gd name="connsiteX6" fmla="*/ 105852 w 150821"/>
                  <a:gd name="connsiteY6" fmla="*/ 47990 h 50542"/>
                  <a:gd name="connsiteX7" fmla="*/ 150619 w 150821"/>
                  <a:gd name="connsiteY7" fmla="*/ 6556 h 50542"/>
                  <a:gd name="connsiteX8" fmla="*/ 141761 w 150821"/>
                  <a:gd name="connsiteY8" fmla="*/ 1413 h 50542"/>
                  <a:gd name="connsiteX9" fmla="*/ 141761 w 150821"/>
                  <a:gd name="connsiteY9" fmla="*/ 1413 h 50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821" h="50542">
                    <a:moveTo>
                      <a:pt x="141761" y="1413"/>
                    </a:moveTo>
                    <a:cubicBezTo>
                      <a:pt x="120330" y="20558"/>
                      <a:pt x="92041" y="27416"/>
                      <a:pt x="64323" y="19987"/>
                    </a:cubicBezTo>
                    <a:cubicBezTo>
                      <a:pt x="49559" y="16081"/>
                      <a:pt x="16793" y="460"/>
                      <a:pt x="4125" y="16367"/>
                    </a:cubicBezTo>
                    <a:cubicBezTo>
                      <a:pt x="-9686" y="33798"/>
                      <a:pt x="14412" y="58753"/>
                      <a:pt x="28985" y="41227"/>
                    </a:cubicBezTo>
                    <a:cubicBezTo>
                      <a:pt x="29176" y="40942"/>
                      <a:pt x="29366" y="40751"/>
                      <a:pt x="29557" y="40465"/>
                    </a:cubicBezTo>
                    <a:cubicBezTo>
                      <a:pt x="25461" y="42180"/>
                      <a:pt x="21270" y="43894"/>
                      <a:pt x="17174" y="45609"/>
                    </a:cubicBezTo>
                    <a:cubicBezTo>
                      <a:pt x="48035" y="42942"/>
                      <a:pt x="74610" y="55801"/>
                      <a:pt x="105852" y="47990"/>
                    </a:cubicBezTo>
                    <a:cubicBezTo>
                      <a:pt x="127188" y="42656"/>
                      <a:pt x="144523" y="27511"/>
                      <a:pt x="150619" y="6556"/>
                    </a:cubicBezTo>
                    <a:cubicBezTo>
                      <a:pt x="152048" y="1222"/>
                      <a:pt x="145571" y="-2016"/>
                      <a:pt x="141761" y="1413"/>
                    </a:cubicBezTo>
                    <a:lnTo>
                      <a:pt x="141761" y="1413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2" name="Freeform: Shape 191">
                <a:extLst>
                  <a:ext uri="{FF2B5EF4-FFF2-40B4-BE49-F238E27FC236}">
                    <a16:creationId xmlns:a16="http://schemas.microsoft.com/office/drawing/2014/main" id="{BD020DA6-2AA1-4A40-8BDC-EF06909A253D}"/>
                  </a:ext>
                </a:extLst>
              </p:cNvPr>
              <p:cNvSpPr/>
              <p:nvPr/>
            </p:nvSpPr>
            <p:spPr>
              <a:xfrm>
                <a:off x="5995351" y="3245091"/>
                <a:ext cx="94958" cy="80457"/>
              </a:xfrm>
              <a:custGeom>
                <a:avLst/>
                <a:gdLst>
                  <a:gd name="connsiteX0" fmla="*/ 5493 w 94958"/>
                  <a:gd name="connsiteY0" fmla="*/ 80371 h 80457"/>
                  <a:gd name="connsiteX1" fmla="*/ 46165 w 94958"/>
                  <a:gd name="connsiteY1" fmla="*/ 69322 h 80457"/>
                  <a:gd name="connsiteX2" fmla="*/ 65786 w 94958"/>
                  <a:gd name="connsiteY2" fmla="*/ 56749 h 80457"/>
                  <a:gd name="connsiteX3" fmla="*/ 84170 w 94958"/>
                  <a:gd name="connsiteY3" fmla="*/ 41319 h 80457"/>
                  <a:gd name="connsiteX4" fmla="*/ 84170 w 94958"/>
                  <a:gd name="connsiteY4" fmla="*/ 3123 h 80457"/>
                  <a:gd name="connsiteX5" fmla="*/ 50832 w 94958"/>
                  <a:gd name="connsiteY5" fmla="*/ 22269 h 80457"/>
                  <a:gd name="connsiteX6" fmla="*/ 3969 w 94958"/>
                  <a:gd name="connsiteY6" fmla="*/ 69513 h 80457"/>
                  <a:gd name="connsiteX7" fmla="*/ 5493 w 94958"/>
                  <a:gd name="connsiteY7" fmla="*/ 80371 h 80457"/>
                  <a:gd name="connsiteX8" fmla="*/ 5493 w 94958"/>
                  <a:gd name="connsiteY8" fmla="*/ 80371 h 80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958" h="80457">
                    <a:moveTo>
                      <a:pt x="5493" y="80371"/>
                    </a:moveTo>
                    <a:cubicBezTo>
                      <a:pt x="19971" y="81228"/>
                      <a:pt x="33401" y="75609"/>
                      <a:pt x="46165" y="69322"/>
                    </a:cubicBezTo>
                    <a:cubicBezTo>
                      <a:pt x="53118" y="65893"/>
                      <a:pt x="59595" y="61416"/>
                      <a:pt x="65786" y="56749"/>
                    </a:cubicBezTo>
                    <a:cubicBezTo>
                      <a:pt x="71978" y="52082"/>
                      <a:pt x="77597" y="44938"/>
                      <a:pt x="84170" y="41319"/>
                    </a:cubicBezTo>
                    <a:cubicBezTo>
                      <a:pt x="98933" y="33318"/>
                      <a:pt x="98171" y="11315"/>
                      <a:pt x="84170" y="3123"/>
                    </a:cubicBezTo>
                    <a:cubicBezTo>
                      <a:pt x="68739" y="-5925"/>
                      <a:pt x="52166" y="5981"/>
                      <a:pt x="50832" y="22269"/>
                    </a:cubicBezTo>
                    <a:cubicBezTo>
                      <a:pt x="49118" y="42938"/>
                      <a:pt x="22924" y="65512"/>
                      <a:pt x="3969" y="69513"/>
                    </a:cubicBezTo>
                    <a:cubicBezTo>
                      <a:pt x="-2413" y="70846"/>
                      <a:pt x="-508" y="80085"/>
                      <a:pt x="5493" y="80371"/>
                    </a:cubicBezTo>
                    <a:lnTo>
                      <a:pt x="5493" y="8037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323" name="Freeform: Shape 192">
                <a:extLst>
                  <a:ext uri="{FF2B5EF4-FFF2-40B4-BE49-F238E27FC236}">
                    <a16:creationId xmlns:a16="http://schemas.microsoft.com/office/drawing/2014/main" id="{36D1212A-9BCC-43DC-AF28-E2C9FEAA462D}"/>
                  </a:ext>
                </a:extLst>
              </p:cNvPr>
              <p:cNvSpPr/>
              <p:nvPr/>
            </p:nvSpPr>
            <p:spPr>
              <a:xfrm>
                <a:off x="6066697" y="3138493"/>
                <a:ext cx="45188" cy="129864"/>
              </a:xfrm>
              <a:custGeom>
                <a:avLst/>
                <a:gdLst>
                  <a:gd name="connsiteX0" fmla="*/ 37208 w 45188"/>
                  <a:gd name="connsiteY0" fmla="*/ 1137 h 129864"/>
                  <a:gd name="connsiteX1" fmla="*/ 441 w 45188"/>
                  <a:gd name="connsiteY1" fmla="*/ 115437 h 129864"/>
                  <a:gd name="connsiteX2" fmla="*/ 28635 w 45188"/>
                  <a:gd name="connsiteY2" fmla="*/ 107817 h 129864"/>
                  <a:gd name="connsiteX3" fmla="*/ 44923 w 45188"/>
                  <a:gd name="connsiteY3" fmla="*/ 5614 h 129864"/>
                  <a:gd name="connsiteX4" fmla="*/ 37208 w 45188"/>
                  <a:gd name="connsiteY4" fmla="*/ 1137 h 129864"/>
                  <a:gd name="connsiteX5" fmla="*/ 37208 w 45188"/>
                  <a:gd name="connsiteY5" fmla="*/ 1137 h 129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188" h="129864">
                    <a:moveTo>
                      <a:pt x="37208" y="1137"/>
                    </a:moveTo>
                    <a:cubicBezTo>
                      <a:pt x="4632" y="29902"/>
                      <a:pt x="-1940" y="74479"/>
                      <a:pt x="441" y="115437"/>
                    </a:cubicBezTo>
                    <a:cubicBezTo>
                      <a:pt x="1870" y="139630"/>
                      <a:pt x="39017" y="130867"/>
                      <a:pt x="28635" y="107817"/>
                    </a:cubicBezTo>
                    <a:cubicBezTo>
                      <a:pt x="15395" y="78480"/>
                      <a:pt x="34636" y="33522"/>
                      <a:pt x="44923" y="5614"/>
                    </a:cubicBezTo>
                    <a:cubicBezTo>
                      <a:pt x="46542" y="946"/>
                      <a:pt x="40351" y="-1625"/>
                      <a:pt x="37208" y="1137"/>
                    </a:cubicBezTo>
                    <a:lnTo>
                      <a:pt x="37208" y="1137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4" name="Freeform: Shape 193">
                <a:extLst>
                  <a:ext uri="{FF2B5EF4-FFF2-40B4-BE49-F238E27FC236}">
                    <a16:creationId xmlns:a16="http://schemas.microsoft.com/office/drawing/2014/main" id="{91C56F91-D104-49E7-A9D8-51608D81B269}"/>
                  </a:ext>
                </a:extLst>
              </p:cNvPr>
              <p:cNvSpPr/>
              <p:nvPr/>
            </p:nvSpPr>
            <p:spPr>
              <a:xfrm>
                <a:off x="6068084" y="3162505"/>
                <a:ext cx="41367" cy="43064"/>
              </a:xfrm>
              <a:custGeom>
                <a:avLst/>
                <a:gdLst>
                  <a:gd name="connsiteX0" fmla="*/ 26677 w 41367"/>
                  <a:gd name="connsiteY0" fmla="*/ 746 h 43064"/>
                  <a:gd name="connsiteX1" fmla="*/ 2960 w 41367"/>
                  <a:gd name="connsiteY1" fmla="*/ 10366 h 43064"/>
                  <a:gd name="connsiteX2" fmla="*/ 3055 w 41367"/>
                  <a:gd name="connsiteY2" fmla="*/ 33036 h 43064"/>
                  <a:gd name="connsiteX3" fmla="*/ 41345 w 41367"/>
                  <a:gd name="connsiteY3" fmla="*/ 22654 h 43064"/>
                  <a:gd name="connsiteX4" fmla="*/ 40583 w 41367"/>
                  <a:gd name="connsiteY4" fmla="*/ 16462 h 43064"/>
                  <a:gd name="connsiteX5" fmla="*/ 38488 w 41367"/>
                  <a:gd name="connsiteY5" fmla="*/ 11509 h 43064"/>
                  <a:gd name="connsiteX6" fmla="*/ 40012 w 41367"/>
                  <a:gd name="connsiteY6" fmla="*/ 14557 h 43064"/>
                  <a:gd name="connsiteX7" fmla="*/ 26677 w 41367"/>
                  <a:gd name="connsiteY7" fmla="*/ 746 h 43064"/>
                  <a:gd name="connsiteX8" fmla="*/ 26677 w 41367"/>
                  <a:gd name="connsiteY8" fmla="*/ 746 h 43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367" h="43064">
                    <a:moveTo>
                      <a:pt x="26677" y="746"/>
                    </a:moveTo>
                    <a:cubicBezTo>
                      <a:pt x="17438" y="-1730"/>
                      <a:pt x="7817" y="2080"/>
                      <a:pt x="2960" y="10366"/>
                    </a:cubicBezTo>
                    <a:cubicBezTo>
                      <a:pt x="-1327" y="17701"/>
                      <a:pt x="-660" y="25702"/>
                      <a:pt x="3055" y="33036"/>
                    </a:cubicBezTo>
                    <a:cubicBezTo>
                      <a:pt x="12199" y="51324"/>
                      <a:pt x="42298" y="42656"/>
                      <a:pt x="41345" y="22654"/>
                    </a:cubicBezTo>
                    <a:cubicBezTo>
                      <a:pt x="41250" y="20558"/>
                      <a:pt x="41060" y="18463"/>
                      <a:pt x="40583" y="16462"/>
                    </a:cubicBezTo>
                    <a:cubicBezTo>
                      <a:pt x="39917" y="14843"/>
                      <a:pt x="39155" y="13129"/>
                      <a:pt x="38488" y="11509"/>
                    </a:cubicBezTo>
                    <a:cubicBezTo>
                      <a:pt x="40869" y="21701"/>
                      <a:pt x="41345" y="22749"/>
                      <a:pt x="40012" y="14557"/>
                    </a:cubicBezTo>
                    <a:cubicBezTo>
                      <a:pt x="37821" y="7985"/>
                      <a:pt x="33630" y="2651"/>
                      <a:pt x="26677" y="746"/>
                    </a:cubicBezTo>
                    <a:lnTo>
                      <a:pt x="26677" y="746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5" name="Freeform: Shape 194">
                <a:extLst>
                  <a:ext uri="{FF2B5EF4-FFF2-40B4-BE49-F238E27FC236}">
                    <a16:creationId xmlns:a16="http://schemas.microsoft.com/office/drawing/2014/main" id="{0DF139C0-EA7A-41EF-B0D6-21249B0A379D}"/>
                  </a:ext>
                </a:extLst>
              </p:cNvPr>
              <p:cNvSpPr/>
              <p:nvPr/>
            </p:nvSpPr>
            <p:spPr>
              <a:xfrm>
                <a:off x="6016316" y="3219090"/>
                <a:ext cx="49940" cy="37908"/>
              </a:xfrm>
              <a:custGeom>
                <a:avLst/>
                <a:gdLst>
                  <a:gd name="connsiteX0" fmla="*/ 245 w 49940"/>
                  <a:gd name="connsiteY0" fmla="*/ 3121 h 37908"/>
                  <a:gd name="connsiteX1" fmla="*/ 45584 w 49940"/>
                  <a:gd name="connsiteY1" fmla="*/ 37792 h 37908"/>
                  <a:gd name="connsiteX2" fmla="*/ 48346 w 49940"/>
                  <a:gd name="connsiteY2" fmla="*/ 31315 h 37908"/>
                  <a:gd name="connsiteX3" fmla="*/ 3864 w 49940"/>
                  <a:gd name="connsiteY3" fmla="*/ 1026 h 37908"/>
                  <a:gd name="connsiteX4" fmla="*/ 245 w 49940"/>
                  <a:gd name="connsiteY4" fmla="*/ 3121 h 37908"/>
                  <a:gd name="connsiteX5" fmla="*/ 245 w 49940"/>
                  <a:gd name="connsiteY5" fmla="*/ 3121 h 3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940" h="37908">
                    <a:moveTo>
                      <a:pt x="245" y="3121"/>
                    </a:moveTo>
                    <a:cubicBezTo>
                      <a:pt x="7865" y="20266"/>
                      <a:pt x="27581" y="33601"/>
                      <a:pt x="45584" y="37792"/>
                    </a:cubicBezTo>
                    <a:cubicBezTo>
                      <a:pt x="49679" y="38745"/>
                      <a:pt x="51489" y="33601"/>
                      <a:pt x="48346" y="31315"/>
                    </a:cubicBezTo>
                    <a:cubicBezTo>
                      <a:pt x="33582" y="20552"/>
                      <a:pt x="15104" y="16647"/>
                      <a:pt x="3864" y="1026"/>
                    </a:cubicBezTo>
                    <a:cubicBezTo>
                      <a:pt x="2245" y="-1260"/>
                      <a:pt x="-898" y="645"/>
                      <a:pt x="245" y="3121"/>
                    </a:cubicBezTo>
                    <a:lnTo>
                      <a:pt x="245" y="3121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6" name="Freeform: Shape 195">
                <a:extLst>
                  <a:ext uri="{FF2B5EF4-FFF2-40B4-BE49-F238E27FC236}">
                    <a16:creationId xmlns:a16="http://schemas.microsoft.com/office/drawing/2014/main" id="{E196C650-730E-4A98-8CD2-66622B2A5BBF}"/>
                  </a:ext>
                </a:extLst>
              </p:cNvPr>
              <p:cNvSpPr/>
              <p:nvPr/>
            </p:nvSpPr>
            <p:spPr>
              <a:xfrm>
                <a:off x="6111426" y="3207178"/>
                <a:ext cx="87395" cy="37039"/>
              </a:xfrm>
              <a:custGeom>
                <a:avLst/>
                <a:gdLst>
                  <a:gd name="connsiteX0" fmla="*/ 86681 w 87395"/>
                  <a:gd name="connsiteY0" fmla="*/ 2175 h 37039"/>
                  <a:gd name="connsiteX1" fmla="*/ 1146 w 87395"/>
                  <a:gd name="connsiteY1" fmla="*/ 30654 h 37039"/>
                  <a:gd name="connsiteX2" fmla="*/ 5814 w 87395"/>
                  <a:gd name="connsiteY2" fmla="*/ 36655 h 37039"/>
                  <a:gd name="connsiteX3" fmla="*/ 40485 w 87395"/>
                  <a:gd name="connsiteY3" fmla="*/ 18843 h 37039"/>
                  <a:gd name="connsiteX4" fmla="*/ 86681 w 87395"/>
                  <a:gd name="connsiteY4" fmla="*/ 4175 h 37039"/>
                  <a:gd name="connsiteX5" fmla="*/ 86681 w 87395"/>
                  <a:gd name="connsiteY5" fmla="*/ 2175 h 37039"/>
                  <a:gd name="connsiteX6" fmla="*/ 86681 w 87395"/>
                  <a:gd name="connsiteY6" fmla="*/ 2175 h 37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395" h="37039">
                    <a:moveTo>
                      <a:pt x="86681" y="2175"/>
                    </a:moveTo>
                    <a:cubicBezTo>
                      <a:pt x="59154" y="-6112"/>
                      <a:pt x="20006" y="10557"/>
                      <a:pt x="1146" y="30654"/>
                    </a:cubicBezTo>
                    <a:cubicBezTo>
                      <a:pt x="-1997" y="33988"/>
                      <a:pt x="1908" y="38370"/>
                      <a:pt x="5814" y="36655"/>
                    </a:cubicBezTo>
                    <a:cubicBezTo>
                      <a:pt x="17720" y="31416"/>
                      <a:pt x="28769" y="24463"/>
                      <a:pt x="40485" y="18843"/>
                    </a:cubicBezTo>
                    <a:cubicBezTo>
                      <a:pt x="55629" y="11604"/>
                      <a:pt x="71060" y="9223"/>
                      <a:pt x="86681" y="4175"/>
                    </a:cubicBezTo>
                    <a:cubicBezTo>
                      <a:pt x="87633" y="3889"/>
                      <a:pt x="87633" y="2460"/>
                      <a:pt x="86681" y="2175"/>
                    </a:cubicBezTo>
                    <a:lnTo>
                      <a:pt x="86681" y="2175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7" name="Freeform: Shape 196">
                <a:extLst>
                  <a:ext uri="{FF2B5EF4-FFF2-40B4-BE49-F238E27FC236}">
                    <a16:creationId xmlns:a16="http://schemas.microsoft.com/office/drawing/2014/main" id="{75FD14DE-3237-4E74-954C-AC1669EB2E57}"/>
                  </a:ext>
                </a:extLst>
              </p:cNvPr>
              <p:cNvSpPr/>
              <p:nvPr/>
            </p:nvSpPr>
            <p:spPr>
              <a:xfrm>
                <a:off x="6090505" y="3262902"/>
                <a:ext cx="82915" cy="25689"/>
              </a:xfrm>
              <a:custGeom>
                <a:avLst/>
                <a:gdLst>
                  <a:gd name="connsiteX0" fmla="*/ 350 w 82915"/>
                  <a:gd name="connsiteY0" fmla="*/ 14269 h 25689"/>
                  <a:gd name="connsiteX1" fmla="*/ 81884 w 82915"/>
                  <a:gd name="connsiteY1" fmla="*/ 5982 h 25689"/>
                  <a:gd name="connsiteX2" fmla="*/ 77598 w 82915"/>
                  <a:gd name="connsiteY2" fmla="*/ 457 h 25689"/>
                  <a:gd name="connsiteX3" fmla="*/ 1398 w 82915"/>
                  <a:gd name="connsiteY3" fmla="*/ 12554 h 25689"/>
                  <a:gd name="connsiteX4" fmla="*/ 350 w 82915"/>
                  <a:gd name="connsiteY4" fmla="*/ 14269 h 25689"/>
                  <a:gd name="connsiteX5" fmla="*/ 350 w 82915"/>
                  <a:gd name="connsiteY5" fmla="*/ 14269 h 2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915" h="25689">
                    <a:moveTo>
                      <a:pt x="350" y="14269"/>
                    </a:moveTo>
                    <a:cubicBezTo>
                      <a:pt x="23687" y="33604"/>
                      <a:pt x="61787" y="26746"/>
                      <a:pt x="81884" y="5982"/>
                    </a:cubicBezTo>
                    <a:cubicBezTo>
                      <a:pt x="84742" y="3029"/>
                      <a:pt x="81122" y="-1448"/>
                      <a:pt x="77598" y="457"/>
                    </a:cubicBezTo>
                    <a:cubicBezTo>
                      <a:pt x="51881" y="14173"/>
                      <a:pt x="30259" y="20269"/>
                      <a:pt x="1398" y="12554"/>
                    </a:cubicBezTo>
                    <a:cubicBezTo>
                      <a:pt x="350" y="12268"/>
                      <a:pt x="-507" y="13507"/>
                      <a:pt x="350" y="14269"/>
                    </a:cubicBezTo>
                    <a:lnTo>
                      <a:pt x="350" y="14269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8" name="Freeform: Shape 197">
                <a:extLst>
                  <a:ext uri="{FF2B5EF4-FFF2-40B4-BE49-F238E27FC236}">
                    <a16:creationId xmlns:a16="http://schemas.microsoft.com/office/drawing/2014/main" id="{2C05BABB-F41A-4731-91E3-CAFB4216E46C}"/>
                  </a:ext>
                </a:extLst>
              </p:cNvPr>
              <p:cNvSpPr/>
              <p:nvPr/>
            </p:nvSpPr>
            <p:spPr>
              <a:xfrm>
                <a:off x="6030633" y="3261974"/>
                <a:ext cx="28125" cy="40307"/>
              </a:xfrm>
              <a:custGeom>
                <a:avLst/>
                <a:gdLst>
                  <a:gd name="connsiteX0" fmla="*/ 2406 w 28125"/>
                  <a:gd name="connsiteY0" fmla="*/ 39866 h 40307"/>
                  <a:gd name="connsiteX1" fmla="*/ 28123 w 28125"/>
                  <a:gd name="connsiteY1" fmla="*/ 3004 h 40307"/>
                  <a:gd name="connsiteX2" fmla="*/ 22408 w 28125"/>
                  <a:gd name="connsiteY2" fmla="*/ 1480 h 40307"/>
                  <a:gd name="connsiteX3" fmla="*/ 11455 w 28125"/>
                  <a:gd name="connsiteY3" fmla="*/ 20149 h 40307"/>
                  <a:gd name="connsiteX4" fmla="*/ 215 w 28125"/>
                  <a:gd name="connsiteY4" fmla="*/ 38151 h 40307"/>
                  <a:gd name="connsiteX5" fmla="*/ 2406 w 28125"/>
                  <a:gd name="connsiteY5" fmla="*/ 39866 h 40307"/>
                  <a:gd name="connsiteX6" fmla="*/ 2406 w 28125"/>
                  <a:gd name="connsiteY6" fmla="*/ 39866 h 40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125" h="40307">
                    <a:moveTo>
                      <a:pt x="2406" y="39866"/>
                    </a:moveTo>
                    <a:cubicBezTo>
                      <a:pt x="11836" y="29103"/>
                      <a:pt x="28314" y="18911"/>
                      <a:pt x="28123" y="3004"/>
                    </a:cubicBezTo>
                    <a:cubicBezTo>
                      <a:pt x="28123" y="-139"/>
                      <a:pt x="24028" y="-1092"/>
                      <a:pt x="22408" y="1480"/>
                    </a:cubicBezTo>
                    <a:cubicBezTo>
                      <a:pt x="18503" y="7576"/>
                      <a:pt x="15646" y="14148"/>
                      <a:pt x="11455" y="20149"/>
                    </a:cubicBezTo>
                    <a:cubicBezTo>
                      <a:pt x="7359" y="25864"/>
                      <a:pt x="3454" y="31960"/>
                      <a:pt x="215" y="38151"/>
                    </a:cubicBezTo>
                    <a:cubicBezTo>
                      <a:pt x="-642" y="39485"/>
                      <a:pt x="1263" y="41104"/>
                      <a:pt x="2406" y="39866"/>
                    </a:cubicBezTo>
                    <a:lnTo>
                      <a:pt x="2406" y="39866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9" name="Freeform: Shape 198">
                <a:extLst>
                  <a:ext uri="{FF2B5EF4-FFF2-40B4-BE49-F238E27FC236}">
                    <a16:creationId xmlns:a16="http://schemas.microsoft.com/office/drawing/2014/main" id="{A27F6DA6-48C1-4B55-B4D7-963DA4BFFD5D}"/>
                  </a:ext>
                </a:extLst>
              </p:cNvPr>
              <p:cNvSpPr/>
              <p:nvPr/>
            </p:nvSpPr>
            <p:spPr>
              <a:xfrm>
                <a:off x="5991557" y="3243385"/>
                <a:ext cx="70339" cy="14857"/>
              </a:xfrm>
              <a:custGeom>
                <a:avLst/>
                <a:gdLst>
                  <a:gd name="connsiteX0" fmla="*/ 143 w 70339"/>
                  <a:gd name="connsiteY0" fmla="*/ 10926 h 14857"/>
                  <a:gd name="connsiteX1" fmla="*/ 29099 w 70339"/>
                  <a:gd name="connsiteY1" fmla="*/ 14355 h 14857"/>
                  <a:gd name="connsiteX2" fmla="*/ 42529 w 70339"/>
                  <a:gd name="connsiteY2" fmla="*/ 11878 h 14857"/>
                  <a:gd name="connsiteX3" fmla="*/ 66151 w 70339"/>
                  <a:gd name="connsiteY3" fmla="*/ 10545 h 14857"/>
                  <a:gd name="connsiteX4" fmla="*/ 68247 w 70339"/>
                  <a:gd name="connsiteY4" fmla="*/ 2829 h 14857"/>
                  <a:gd name="connsiteX5" fmla="*/ 143 w 70339"/>
                  <a:gd name="connsiteY5" fmla="*/ 10545 h 14857"/>
                  <a:gd name="connsiteX6" fmla="*/ 143 w 70339"/>
                  <a:gd name="connsiteY6" fmla="*/ 10926 h 14857"/>
                  <a:gd name="connsiteX7" fmla="*/ 143 w 70339"/>
                  <a:gd name="connsiteY7" fmla="*/ 10926 h 1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339" h="14857">
                    <a:moveTo>
                      <a:pt x="143" y="10926"/>
                    </a:moveTo>
                    <a:cubicBezTo>
                      <a:pt x="10144" y="14831"/>
                      <a:pt x="18526" y="15498"/>
                      <a:pt x="29099" y="14355"/>
                    </a:cubicBezTo>
                    <a:cubicBezTo>
                      <a:pt x="33671" y="13878"/>
                      <a:pt x="38052" y="12735"/>
                      <a:pt x="42529" y="11878"/>
                    </a:cubicBezTo>
                    <a:cubicBezTo>
                      <a:pt x="50625" y="10259"/>
                      <a:pt x="58150" y="11307"/>
                      <a:pt x="66151" y="10545"/>
                    </a:cubicBezTo>
                    <a:cubicBezTo>
                      <a:pt x="69771" y="10164"/>
                      <a:pt x="72342" y="4734"/>
                      <a:pt x="68247" y="2829"/>
                    </a:cubicBezTo>
                    <a:cubicBezTo>
                      <a:pt x="46720" y="-7077"/>
                      <a:pt x="22336" y="12354"/>
                      <a:pt x="143" y="10545"/>
                    </a:cubicBezTo>
                    <a:cubicBezTo>
                      <a:pt x="-48" y="10545"/>
                      <a:pt x="-48" y="10830"/>
                      <a:pt x="143" y="10926"/>
                    </a:cubicBezTo>
                    <a:lnTo>
                      <a:pt x="143" y="10926"/>
                    </a:lnTo>
                    <a:close/>
                  </a:path>
                </a:pathLst>
              </a:custGeom>
              <a:solidFill>
                <a:srgbClr val="41561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0" name="Freeform: Shape 199">
                <a:extLst>
                  <a:ext uri="{FF2B5EF4-FFF2-40B4-BE49-F238E27FC236}">
                    <a16:creationId xmlns:a16="http://schemas.microsoft.com/office/drawing/2014/main" id="{CB29BEDD-6F4F-4E1E-A2EA-4318ACB568BF}"/>
                  </a:ext>
                </a:extLst>
              </p:cNvPr>
              <p:cNvSpPr/>
              <p:nvPr/>
            </p:nvSpPr>
            <p:spPr>
              <a:xfrm>
                <a:off x="5963565" y="3259030"/>
                <a:ext cx="29323" cy="6337"/>
              </a:xfrm>
              <a:custGeom>
                <a:avLst/>
                <a:gdLst>
                  <a:gd name="connsiteX0" fmla="*/ 893 w 29323"/>
                  <a:gd name="connsiteY0" fmla="*/ 2519 h 6337"/>
                  <a:gd name="connsiteX1" fmla="*/ 27468 w 29323"/>
                  <a:gd name="connsiteY1" fmla="*/ 6329 h 6337"/>
                  <a:gd name="connsiteX2" fmla="*/ 27944 w 29323"/>
                  <a:gd name="connsiteY2" fmla="*/ 2519 h 6337"/>
                  <a:gd name="connsiteX3" fmla="*/ 893 w 29323"/>
                  <a:gd name="connsiteY3" fmla="*/ 519 h 6337"/>
                  <a:gd name="connsiteX4" fmla="*/ 893 w 29323"/>
                  <a:gd name="connsiteY4" fmla="*/ 2519 h 6337"/>
                  <a:gd name="connsiteX5" fmla="*/ 893 w 29323"/>
                  <a:gd name="connsiteY5" fmla="*/ 2519 h 6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323" h="6337">
                    <a:moveTo>
                      <a:pt x="893" y="2519"/>
                    </a:moveTo>
                    <a:cubicBezTo>
                      <a:pt x="9847" y="3281"/>
                      <a:pt x="18515" y="5377"/>
                      <a:pt x="27468" y="6329"/>
                    </a:cubicBezTo>
                    <a:cubicBezTo>
                      <a:pt x="29754" y="6520"/>
                      <a:pt x="29945" y="3186"/>
                      <a:pt x="27944" y="2519"/>
                    </a:cubicBezTo>
                    <a:cubicBezTo>
                      <a:pt x="19277" y="-243"/>
                      <a:pt x="9847" y="-433"/>
                      <a:pt x="893" y="519"/>
                    </a:cubicBezTo>
                    <a:cubicBezTo>
                      <a:pt x="-250" y="710"/>
                      <a:pt x="-345" y="2424"/>
                      <a:pt x="893" y="2519"/>
                    </a:cubicBezTo>
                    <a:lnTo>
                      <a:pt x="893" y="2519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1" name="Freeform: Shape 200">
                <a:extLst>
                  <a:ext uri="{FF2B5EF4-FFF2-40B4-BE49-F238E27FC236}">
                    <a16:creationId xmlns:a16="http://schemas.microsoft.com/office/drawing/2014/main" id="{47967746-60D2-470C-9944-D78BDE68C63B}"/>
                  </a:ext>
                </a:extLst>
              </p:cNvPr>
              <p:cNvSpPr/>
              <p:nvPr/>
            </p:nvSpPr>
            <p:spPr>
              <a:xfrm>
                <a:off x="5979818" y="3254118"/>
                <a:ext cx="15240" cy="4289"/>
              </a:xfrm>
              <a:custGeom>
                <a:avLst/>
                <a:gdLst>
                  <a:gd name="connsiteX0" fmla="*/ 1214 w 15240"/>
                  <a:gd name="connsiteY0" fmla="*/ 3431 h 4289"/>
                  <a:gd name="connsiteX1" fmla="*/ 13883 w 15240"/>
                  <a:gd name="connsiteY1" fmla="*/ 4002 h 4289"/>
                  <a:gd name="connsiteX2" fmla="*/ 13883 w 15240"/>
                  <a:gd name="connsiteY2" fmla="*/ 287 h 4289"/>
                  <a:gd name="connsiteX3" fmla="*/ 1214 w 15240"/>
                  <a:gd name="connsiteY3" fmla="*/ 859 h 4289"/>
                  <a:gd name="connsiteX4" fmla="*/ 1214 w 15240"/>
                  <a:gd name="connsiteY4" fmla="*/ 3431 h 4289"/>
                  <a:gd name="connsiteX5" fmla="*/ 1214 w 15240"/>
                  <a:gd name="connsiteY5" fmla="*/ 3431 h 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40" h="4289">
                    <a:moveTo>
                      <a:pt x="1214" y="3431"/>
                    </a:moveTo>
                    <a:cubicBezTo>
                      <a:pt x="5310" y="3812"/>
                      <a:pt x="9787" y="4764"/>
                      <a:pt x="13883" y="4002"/>
                    </a:cubicBezTo>
                    <a:cubicBezTo>
                      <a:pt x="15692" y="3621"/>
                      <a:pt x="15692" y="668"/>
                      <a:pt x="13883" y="287"/>
                    </a:cubicBezTo>
                    <a:cubicBezTo>
                      <a:pt x="9787" y="-475"/>
                      <a:pt x="5310" y="478"/>
                      <a:pt x="1214" y="859"/>
                    </a:cubicBezTo>
                    <a:cubicBezTo>
                      <a:pt x="-405" y="1049"/>
                      <a:pt x="-405" y="3240"/>
                      <a:pt x="1214" y="3431"/>
                    </a:cubicBezTo>
                    <a:lnTo>
                      <a:pt x="1214" y="3431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2" name="Freeform: Shape 201">
                <a:extLst>
                  <a:ext uri="{FF2B5EF4-FFF2-40B4-BE49-F238E27FC236}">
                    <a16:creationId xmlns:a16="http://schemas.microsoft.com/office/drawing/2014/main" id="{EFC5E082-12F8-468F-94AC-9D89719F825D}"/>
                  </a:ext>
                </a:extLst>
              </p:cNvPr>
              <p:cNvSpPr/>
              <p:nvPr/>
            </p:nvSpPr>
            <p:spPr>
              <a:xfrm>
                <a:off x="6000711" y="3262970"/>
                <a:ext cx="26422" cy="6614"/>
              </a:xfrm>
              <a:custGeom>
                <a:avLst/>
                <a:gdLst>
                  <a:gd name="connsiteX0" fmla="*/ 514 w 26422"/>
                  <a:gd name="connsiteY0" fmla="*/ 2199 h 6614"/>
                  <a:gd name="connsiteX1" fmla="*/ 24708 w 26422"/>
                  <a:gd name="connsiteY1" fmla="*/ 5628 h 6614"/>
                  <a:gd name="connsiteX2" fmla="*/ 24708 w 26422"/>
                  <a:gd name="connsiteY2" fmla="*/ 1056 h 6614"/>
                  <a:gd name="connsiteX3" fmla="*/ 1086 w 26422"/>
                  <a:gd name="connsiteY3" fmla="*/ 103 h 6614"/>
                  <a:gd name="connsiteX4" fmla="*/ 514 w 26422"/>
                  <a:gd name="connsiteY4" fmla="*/ 2199 h 6614"/>
                  <a:gd name="connsiteX5" fmla="*/ 514 w 26422"/>
                  <a:gd name="connsiteY5" fmla="*/ 2199 h 6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422" h="6614">
                    <a:moveTo>
                      <a:pt x="514" y="2199"/>
                    </a:moveTo>
                    <a:cubicBezTo>
                      <a:pt x="7753" y="5532"/>
                      <a:pt x="16897" y="8104"/>
                      <a:pt x="24708" y="5628"/>
                    </a:cubicBezTo>
                    <a:cubicBezTo>
                      <a:pt x="26994" y="4961"/>
                      <a:pt x="26994" y="1722"/>
                      <a:pt x="24708" y="1056"/>
                    </a:cubicBezTo>
                    <a:cubicBezTo>
                      <a:pt x="17278" y="-1230"/>
                      <a:pt x="8896" y="1056"/>
                      <a:pt x="1086" y="103"/>
                    </a:cubicBezTo>
                    <a:cubicBezTo>
                      <a:pt x="38" y="-87"/>
                      <a:pt x="-438" y="1722"/>
                      <a:pt x="514" y="2199"/>
                    </a:cubicBezTo>
                    <a:lnTo>
                      <a:pt x="514" y="2199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3" name="Freeform: Shape 202">
                <a:extLst>
                  <a:ext uri="{FF2B5EF4-FFF2-40B4-BE49-F238E27FC236}">
                    <a16:creationId xmlns:a16="http://schemas.microsoft.com/office/drawing/2014/main" id="{0F5D8443-E1AF-4ED9-B683-009BA88D1E14}"/>
                  </a:ext>
                </a:extLst>
              </p:cNvPr>
              <p:cNvSpPr/>
              <p:nvPr/>
            </p:nvSpPr>
            <p:spPr>
              <a:xfrm>
                <a:off x="6013402" y="3193536"/>
                <a:ext cx="33030" cy="35526"/>
              </a:xfrm>
              <a:custGeom>
                <a:avLst/>
                <a:gdLst>
                  <a:gd name="connsiteX0" fmla="*/ 301 w 33030"/>
                  <a:gd name="connsiteY0" fmla="*/ 767 h 35526"/>
                  <a:gd name="connsiteX1" fmla="*/ 28305 w 33030"/>
                  <a:gd name="connsiteY1" fmla="*/ 35438 h 35526"/>
                  <a:gd name="connsiteX2" fmla="*/ 31829 w 33030"/>
                  <a:gd name="connsiteY2" fmla="*/ 29342 h 35526"/>
                  <a:gd name="connsiteX3" fmla="*/ 17256 w 33030"/>
                  <a:gd name="connsiteY3" fmla="*/ 18770 h 35526"/>
                  <a:gd name="connsiteX4" fmla="*/ 2301 w 33030"/>
                  <a:gd name="connsiteY4" fmla="*/ 1053 h 35526"/>
                  <a:gd name="connsiteX5" fmla="*/ 301 w 33030"/>
                  <a:gd name="connsiteY5" fmla="*/ 767 h 35526"/>
                  <a:gd name="connsiteX6" fmla="*/ 301 w 33030"/>
                  <a:gd name="connsiteY6" fmla="*/ 767 h 35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030" h="35526">
                    <a:moveTo>
                      <a:pt x="301" y="767"/>
                    </a:moveTo>
                    <a:cubicBezTo>
                      <a:pt x="-2556" y="15150"/>
                      <a:pt x="15541" y="32486"/>
                      <a:pt x="28305" y="35438"/>
                    </a:cubicBezTo>
                    <a:cubicBezTo>
                      <a:pt x="31543" y="36200"/>
                      <a:pt x="34877" y="31819"/>
                      <a:pt x="31829" y="29342"/>
                    </a:cubicBezTo>
                    <a:cubicBezTo>
                      <a:pt x="27066" y="25628"/>
                      <a:pt x="22113" y="22389"/>
                      <a:pt x="17256" y="18770"/>
                    </a:cubicBezTo>
                    <a:cubicBezTo>
                      <a:pt x="11636" y="14579"/>
                      <a:pt x="3063" y="8578"/>
                      <a:pt x="2301" y="1053"/>
                    </a:cubicBezTo>
                    <a:cubicBezTo>
                      <a:pt x="2301" y="-90"/>
                      <a:pt x="587" y="-471"/>
                      <a:pt x="301" y="767"/>
                    </a:cubicBezTo>
                    <a:lnTo>
                      <a:pt x="301" y="767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4" name="Freeform: Shape 203">
                <a:extLst>
                  <a:ext uri="{FF2B5EF4-FFF2-40B4-BE49-F238E27FC236}">
                    <a16:creationId xmlns:a16="http://schemas.microsoft.com/office/drawing/2014/main" id="{185FA092-0FD3-4ACB-B3A1-0ACDE6B2CB88}"/>
                  </a:ext>
                </a:extLst>
              </p:cNvPr>
              <p:cNvSpPr/>
              <p:nvPr/>
            </p:nvSpPr>
            <p:spPr>
              <a:xfrm>
                <a:off x="6096754" y="3221515"/>
                <a:ext cx="23937" cy="20301"/>
              </a:xfrm>
              <a:custGeom>
                <a:avLst/>
                <a:gdLst>
                  <a:gd name="connsiteX0" fmla="*/ 1055 w 23937"/>
                  <a:gd name="connsiteY0" fmla="*/ 20032 h 20301"/>
                  <a:gd name="connsiteX1" fmla="*/ 22677 w 23937"/>
                  <a:gd name="connsiteY1" fmla="*/ 4792 h 20301"/>
                  <a:gd name="connsiteX2" fmla="*/ 20677 w 23937"/>
                  <a:gd name="connsiteY2" fmla="*/ 29 h 20301"/>
                  <a:gd name="connsiteX3" fmla="*/ 7 w 23937"/>
                  <a:gd name="connsiteY3" fmla="*/ 19746 h 20301"/>
                  <a:gd name="connsiteX4" fmla="*/ 1055 w 23937"/>
                  <a:gd name="connsiteY4" fmla="*/ 20032 h 20301"/>
                  <a:gd name="connsiteX5" fmla="*/ 1055 w 23937"/>
                  <a:gd name="connsiteY5" fmla="*/ 20032 h 2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37" h="20301">
                    <a:moveTo>
                      <a:pt x="1055" y="20032"/>
                    </a:moveTo>
                    <a:cubicBezTo>
                      <a:pt x="5532" y="12317"/>
                      <a:pt x="15724" y="9554"/>
                      <a:pt x="22677" y="4792"/>
                    </a:cubicBezTo>
                    <a:cubicBezTo>
                      <a:pt x="25249" y="3077"/>
                      <a:pt x="23534" y="-352"/>
                      <a:pt x="20677" y="29"/>
                    </a:cubicBezTo>
                    <a:cubicBezTo>
                      <a:pt x="11723" y="1268"/>
                      <a:pt x="1150" y="10507"/>
                      <a:pt x="7" y="19746"/>
                    </a:cubicBezTo>
                    <a:cubicBezTo>
                      <a:pt x="-88" y="20318"/>
                      <a:pt x="769" y="20508"/>
                      <a:pt x="1055" y="20032"/>
                    </a:cubicBezTo>
                    <a:lnTo>
                      <a:pt x="1055" y="20032"/>
                    </a:lnTo>
                    <a:close/>
                  </a:path>
                </a:pathLst>
              </a:custGeom>
              <a:solidFill>
                <a:srgbClr val="67822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5" name="Freeform: Shape 204">
                <a:extLst>
                  <a:ext uri="{FF2B5EF4-FFF2-40B4-BE49-F238E27FC236}">
                    <a16:creationId xmlns:a16="http://schemas.microsoft.com/office/drawing/2014/main" id="{E90B5C98-5DA4-4659-B5F8-1C15BA1CCFE2}"/>
                  </a:ext>
                </a:extLst>
              </p:cNvPr>
              <p:cNvSpPr/>
              <p:nvPr/>
            </p:nvSpPr>
            <p:spPr>
              <a:xfrm>
                <a:off x="6083519" y="3174425"/>
                <a:ext cx="17289" cy="20252"/>
              </a:xfrm>
              <a:custGeom>
                <a:avLst/>
                <a:gdLst>
                  <a:gd name="connsiteX0" fmla="*/ 1145 w 17289"/>
                  <a:gd name="connsiteY0" fmla="*/ 19306 h 20252"/>
                  <a:gd name="connsiteX1" fmla="*/ 16195 w 17289"/>
                  <a:gd name="connsiteY1" fmla="*/ 2542 h 20252"/>
                  <a:gd name="connsiteX2" fmla="*/ 7146 w 17289"/>
                  <a:gd name="connsiteY2" fmla="*/ 2542 h 20252"/>
                  <a:gd name="connsiteX3" fmla="*/ 1717 w 17289"/>
                  <a:gd name="connsiteY3" fmla="*/ 15115 h 20252"/>
                  <a:gd name="connsiteX4" fmla="*/ 1145 w 17289"/>
                  <a:gd name="connsiteY4" fmla="*/ 19306 h 20252"/>
                  <a:gd name="connsiteX5" fmla="*/ 1145 w 17289"/>
                  <a:gd name="connsiteY5" fmla="*/ 19306 h 20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289" h="20252">
                    <a:moveTo>
                      <a:pt x="1145" y="19306"/>
                    </a:moveTo>
                    <a:cubicBezTo>
                      <a:pt x="10575" y="23783"/>
                      <a:pt x="20671" y="11400"/>
                      <a:pt x="16195" y="2542"/>
                    </a:cubicBezTo>
                    <a:cubicBezTo>
                      <a:pt x="14290" y="-1173"/>
                      <a:pt x="9241" y="-506"/>
                      <a:pt x="7146" y="2542"/>
                    </a:cubicBezTo>
                    <a:cubicBezTo>
                      <a:pt x="4669" y="6162"/>
                      <a:pt x="7051" y="13591"/>
                      <a:pt x="1717" y="15115"/>
                    </a:cubicBezTo>
                    <a:cubicBezTo>
                      <a:pt x="-93" y="15591"/>
                      <a:pt x="-760" y="18354"/>
                      <a:pt x="1145" y="19306"/>
                    </a:cubicBezTo>
                    <a:lnTo>
                      <a:pt x="1145" y="19306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6" name="Freeform: Shape 205">
                <a:extLst>
                  <a:ext uri="{FF2B5EF4-FFF2-40B4-BE49-F238E27FC236}">
                    <a16:creationId xmlns:a16="http://schemas.microsoft.com/office/drawing/2014/main" id="{3B0E361B-08B3-4766-8247-984654EB7987}"/>
                  </a:ext>
                </a:extLst>
              </p:cNvPr>
              <p:cNvSpPr/>
              <p:nvPr/>
            </p:nvSpPr>
            <p:spPr>
              <a:xfrm>
                <a:off x="6075359" y="3214277"/>
                <a:ext cx="14455" cy="43094"/>
              </a:xfrm>
              <a:custGeom>
                <a:avLst/>
                <a:gdLst>
                  <a:gd name="connsiteX0" fmla="*/ 5591 w 14455"/>
                  <a:gd name="connsiteY0" fmla="*/ 504 h 43094"/>
                  <a:gd name="connsiteX1" fmla="*/ 8258 w 14455"/>
                  <a:gd name="connsiteY1" fmla="*/ 41557 h 43094"/>
                  <a:gd name="connsiteX2" fmla="*/ 14354 w 14455"/>
                  <a:gd name="connsiteY2" fmla="*/ 38985 h 43094"/>
                  <a:gd name="connsiteX3" fmla="*/ 10163 w 14455"/>
                  <a:gd name="connsiteY3" fmla="*/ 21078 h 43094"/>
                  <a:gd name="connsiteX4" fmla="*/ 8639 w 14455"/>
                  <a:gd name="connsiteY4" fmla="*/ 1838 h 43094"/>
                  <a:gd name="connsiteX5" fmla="*/ 5591 w 14455"/>
                  <a:gd name="connsiteY5" fmla="*/ 504 h 43094"/>
                  <a:gd name="connsiteX6" fmla="*/ 5591 w 14455"/>
                  <a:gd name="connsiteY6" fmla="*/ 504 h 4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455" h="43094">
                    <a:moveTo>
                      <a:pt x="5591" y="504"/>
                    </a:moveTo>
                    <a:cubicBezTo>
                      <a:pt x="-4506" y="10887"/>
                      <a:pt x="733" y="31270"/>
                      <a:pt x="8258" y="41557"/>
                    </a:cubicBezTo>
                    <a:cubicBezTo>
                      <a:pt x="10448" y="44605"/>
                      <a:pt x="15211" y="42795"/>
                      <a:pt x="14354" y="38985"/>
                    </a:cubicBezTo>
                    <a:cubicBezTo>
                      <a:pt x="13115" y="32985"/>
                      <a:pt x="11401" y="27079"/>
                      <a:pt x="10163" y="21078"/>
                    </a:cubicBezTo>
                    <a:cubicBezTo>
                      <a:pt x="8829" y="14506"/>
                      <a:pt x="9020" y="8410"/>
                      <a:pt x="8639" y="1838"/>
                    </a:cubicBezTo>
                    <a:cubicBezTo>
                      <a:pt x="8639" y="314"/>
                      <a:pt x="6734" y="-639"/>
                      <a:pt x="5591" y="504"/>
                    </a:cubicBezTo>
                    <a:lnTo>
                      <a:pt x="5591" y="504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7" name="Freeform: Shape 206">
                <a:extLst>
                  <a:ext uri="{FF2B5EF4-FFF2-40B4-BE49-F238E27FC236}">
                    <a16:creationId xmlns:a16="http://schemas.microsoft.com/office/drawing/2014/main" id="{0DFE2B98-6BB1-406C-A402-F03DF6965122}"/>
                  </a:ext>
                </a:extLst>
              </p:cNvPr>
              <p:cNvSpPr/>
              <p:nvPr/>
            </p:nvSpPr>
            <p:spPr>
              <a:xfrm>
                <a:off x="6096729" y="3165085"/>
                <a:ext cx="1207" cy="2119"/>
              </a:xfrm>
              <a:custGeom>
                <a:avLst/>
                <a:gdLst>
                  <a:gd name="connsiteX0" fmla="*/ 509 w 1207"/>
                  <a:gd name="connsiteY0" fmla="*/ 71 h 2119"/>
                  <a:gd name="connsiteX1" fmla="*/ 32 w 1207"/>
                  <a:gd name="connsiteY1" fmla="*/ 1405 h 2119"/>
                  <a:gd name="connsiteX2" fmla="*/ 1175 w 1207"/>
                  <a:gd name="connsiteY2" fmla="*/ 1405 h 2119"/>
                  <a:gd name="connsiteX3" fmla="*/ 699 w 1207"/>
                  <a:gd name="connsiteY3" fmla="*/ 71 h 2119"/>
                  <a:gd name="connsiteX4" fmla="*/ 509 w 1207"/>
                  <a:gd name="connsiteY4" fmla="*/ 71 h 2119"/>
                  <a:gd name="connsiteX5" fmla="*/ 509 w 1207"/>
                  <a:gd name="connsiteY5" fmla="*/ 71 h 2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07" h="2119">
                    <a:moveTo>
                      <a:pt x="509" y="71"/>
                    </a:moveTo>
                    <a:cubicBezTo>
                      <a:pt x="318" y="548"/>
                      <a:pt x="223" y="929"/>
                      <a:pt x="32" y="1405"/>
                    </a:cubicBezTo>
                    <a:cubicBezTo>
                      <a:pt x="-254" y="2357"/>
                      <a:pt x="1461" y="2357"/>
                      <a:pt x="1175" y="1405"/>
                    </a:cubicBezTo>
                    <a:cubicBezTo>
                      <a:pt x="985" y="929"/>
                      <a:pt x="889" y="548"/>
                      <a:pt x="699" y="71"/>
                    </a:cubicBezTo>
                    <a:cubicBezTo>
                      <a:pt x="604" y="-24"/>
                      <a:pt x="509" y="-24"/>
                      <a:pt x="509" y="71"/>
                    </a:cubicBezTo>
                    <a:lnTo>
                      <a:pt x="509" y="7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8" name="Freeform: Shape 207">
                <a:extLst>
                  <a:ext uri="{FF2B5EF4-FFF2-40B4-BE49-F238E27FC236}">
                    <a16:creationId xmlns:a16="http://schemas.microsoft.com/office/drawing/2014/main" id="{7B3E2D50-7A48-4C13-8E7C-9DBBD46468DC}"/>
                  </a:ext>
                </a:extLst>
              </p:cNvPr>
              <p:cNvSpPr/>
              <p:nvPr/>
            </p:nvSpPr>
            <p:spPr>
              <a:xfrm>
                <a:off x="6094430" y="3151542"/>
                <a:ext cx="12364" cy="16133"/>
              </a:xfrm>
              <a:custGeom>
                <a:avLst/>
                <a:gdLst>
                  <a:gd name="connsiteX0" fmla="*/ 1760 w 12364"/>
                  <a:gd name="connsiteY0" fmla="*/ 16091 h 16133"/>
                  <a:gd name="connsiteX1" fmla="*/ 11856 w 12364"/>
                  <a:gd name="connsiteY1" fmla="*/ 4280 h 16133"/>
                  <a:gd name="connsiteX2" fmla="*/ 7951 w 12364"/>
                  <a:gd name="connsiteY2" fmla="*/ 375 h 16133"/>
                  <a:gd name="connsiteX3" fmla="*/ 521 w 12364"/>
                  <a:gd name="connsiteY3" fmla="*/ 15329 h 16133"/>
                  <a:gd name="connsiteX4" fmla="*/ 1760 w 12364"/>
                  <a:gd name="connsiteY4" fmla="*/ 16091 h 16133"/>
                  <a:gd name="connsiteX5" fmla="*/ 1760 w 12364"/>
                  <a:gd name="connsiteY5" fmla="*/ 16091 h 16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64" h="16133">
                    <a:moveTo>
                      <a:pt x="1760" y="16091"/>
                    </a:moveTo>
                    <a:cubicBezTo>
                      <a:pt x="6141" y="14281"/>
                      <a:pt x="9094" y="7995"/>
                      <a:pt x="11856" y="4280"/>
                    </a:cubicBezTo>
                    <a:cubicBezTo>
                      <a:pt x="13666" y="1899"/>
                      <a:pt x="10237" y="-1054"/>
                      <a:pt x="7951" y="375"/>
                    </a:cubicBezTo>
                    <a:cubicBezTo>
                      <a:pt x="3474" y="3042"/>
                      <a:pt x="-1669" y="9804"/>
                      <a:pt x="521" y="15329"/>
                    </a:cubicBezTo>
                    <a:cubicBezTo>
                      <a:pt x="617" y="15805"/>
                      <a:pt x="1188" y="16281"/>
                      <a:pt x="1760" y="16091"/>
                    </a:cubicBezTo>
                    <a:lnTo>
                      <a:pt x="1760" y="16091"/>
                    </a:lnTo>
                    <a:close/>
                  </a:path>
                </a:pathLst>
              </a:custGeom>
              <a:solidFill>
                <a:srgbClr val="4E691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9" name="Freeform: Shape 208">
                <a:extLst>
                  <a:ext uri="{FF2B5EF4-FFF2-40B4-BE49-F238E27FC236}">
                    <a16:creationId xmlns:a16="http://schemas.microsoft.com/office/drawing/2014/main" id="{6AF4D3BD-B1C4-4940-A67B-EDCF07248BDD}"/>
                  </a:ext>
                </a:extLst>
              </p:cNvPr>
              <p:cNvSpPr/>
              <p:nvPr/>
            </p:nvSpPr>
            <p:spPr>
              <a:xfrm>
                <a:off x="6239922" y="3277647"/>
                <a:ext cx="40576" cy="40576"/>
              </a:xfrm>
              <a:custGeom>
                <a:avLst/>
                <a:gdLst>
                  <a:gd name="connsiteX0" fmla="*/ 20288 w 40576"/>
                  <a:gd name="connsiteY0" fmla="*/ 40577 h 40576"/>
                  <a:gd name="connsiteX1" fmla="*/ 40576 w 40576"/>
                  <a:gd name="connsiteY1" fmla="*/ 20288 h 40576"/>
                  <a:gd name="connsiteX2" fmla="*/ 20288 w 40576"/>
                  <a:gd name="connsiteY2" fmla="*/ 0 h 40576"/>
                  <a:gd name="connsiteX3" fmla="*/ 0 w 40576"/>
                  <a:gd name="connsiteY3" fmla="*/ 20288 h 40576"/>
                  <a:gd name="connsiteX4" fmla="*/ 20288 w 40576"/>
                  <a:gd name="connsiteY4" fmla="*/ 40577 h 40576"/>
                  <a:gd name="connsiteX5" fmla="*/ 20288 w 40576"/>
                  <a:gd name="connsiteY5" fmla="*/ 40577 h 40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576" h="40576">
                    <a:moveTo>
                      <a:pt x="20288" y="40577"/>
                    </a:moveTo>
                    <a:cubicBezTo>
                      <a:pt x="31337" y="40577"/>
                      <a:pt x="40576" y="31337"/>
                      <a:pt x="40576" y="20288"/>
                    </a:cubicBezTo>
                    <a:cubicBezTo>
                      <a:pt x="40576" y="9239"/>
                      <a:pt x="31337" y="0"/>
                      <a:pt x="20288" y="0"/>
                    </a:cubicBezTo>
                    <a:cubicBezTo>
                      <a:pt x="9239" y="0"/>
                      <a:pt x="0" y="9239"/>
                      <a:pt x="0" y="20288"/>
                    </a:cubicBezTo>
                    <a:cubicBezTo>
                      <a:pt x="0" y="31337"/>
                      <a:pt x="9239" y="40577"/>
                      <a:pt x="20288" y="40577"/>
                    </a:cubicBezTo>
                    <a:lnTo>
                      <a:pt x="20288" y="4057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69" name="Graphic 1">
              <a:extLst>
                <a:ext uri="{FF2B5EF4-FFF2-40B4-BE49-F238E27FC236}">
                  <a16:creationId xmlns:a16="http://schemas.microsoft.com/office/drawing/2014/main" id="{2318AFF6-8B0D-4B94-9415-7B99256E10D5}"/>
                </a:ext>
              </a:extLst>
            </p:cNvPr>
            <p:cNvGrpSpPr/>
            <p:nvPr/>
          </p:nvGrpSpPr>
          <p:grpSpPr>
            <a:xfrm>
              <a:off x="6011329" y="3354795"/>
              <a:ext cx="482158" cy="366109"/>
              <a:chOff x="6011329" y="3354795"/>
              <a:chExt cx="482158" cy="366109"/>
            </a:xfrm>
          </p:grpSpPr>
          <p:sp>
            <p:nvSpPr>
              <p:cNvPr id="161" name="Freeform: Shape 30">
                <a:extLst>
                  <a:ext uri="{FF2B5EF4-FFF2-40B4-BE49-F238E27FC236}">
                    <a16:creationId xmlns:a16="http://schemas.microsoft.com/office/drawing/2014/main" id="{AFBF13C4-6C26-45BA-9B14-9A9E50A9D470}"/>
                  </a:ext>
                </a:extLst>
              </p:cNvPr>
              <p:cNvSpPr/>
              <p:nvPr/>
            </p:nvSpPr>
            <p:spPr>
              <a:xfrm>
                <a:off x="6034561" y="3359875"/>
                <a:ext cx="449213" cy="346538"/>
              </a:xfrm>
              <a:custGeom>
                <a:avLst/>
                <a:gdLst>
                  <a:gd name="connsiteX0" fmla="*/ 224601 w 449213"/>
                  <a:gd name="connsiteY0" fmla="*/ 21975 h 346538"/>
                  <a:gd name="connsiteX1" fmla="*/ 117064 w 449213"/>
                  <a:gd name="connsiteY1" fmla="*/ 2544 h 346538"/>
                  <a:gd name="connsiteX2" fmla="*/ 73059 w 449213"/>
                  <a:gd name="connsiteY2" fmla="*/ 22928 h 346538"/>
                  <a:gd name="connsiteX3" fmla="*/ 2859 w 449213"/>
                  <a:gd name="connsiteY3" fmla="*/ 128274 h 346538"/>
                  <a:gd name="connsiteX4" fmla="*/ 31530 w 449213"/>
                  <a:gd name="connsiteY4" fmla="*/ 250766 h 346538"/>
                  <a:gd name="connsiteX5" fmla="*/ 76773 w 449213"/>
                  <a:gd name="connsiteY5" fmla="*/ 290961 h 346538"/>
                  <a:gd name="connsiteX6" fmla="*/ 282323 w 449213"/>
                  <a:gd name="connsiteY6" fmla="*/ 345730 h 346538"/>
                  <a:gd name="connsiteX7" fmla="*/ 327662 w 449213"/>
                  <a:gd name="connsiteY7" fmla="*/ 337062 h 346538"/>
                  <a:gd name="connsiteX8" fmla="*/ 398337 w 449213"/>
                  <a:gd name="connsiteY8" fmla="*/ 282294 h 346538"/>
                  <a:gd name="connsiteX9" fmla="*/ 427579 w 449213"/>
                  <a:gd name="connsiteY9" fmla="*/ 240765 h 346538"/>
                  <a:gd name="connsiteX10" fmla="*/ 442248 w 449213"/>
                  <a:gd name="connsiteY10" fmla="*/ 205617 h 346538"/>
                  <a:gd name="connsiteX11" fmla="*/ 406053 w 449213"/>
                  <a:gd name="connsiteY11" fmla="*/ 54932 h 346538"/>
                  <a:gd name="connsiteX12" fmla="*/ 291753 w 449213"/>
                  <a:gd name="connsiteY12" fmla="*/ 29024 h 346538"/>
                  <a:gd name="connsiteX13" fmla="*/ 265940 w 449213"/>
                  <a:gd name="connsiteY13" fmla="*/ 33596 h 346538"/>
                  <a:gd name="connsiteX14" fmla="*/ 224601 w 449213"/>
                  <a:gd name="connsiteY14" fmla="*/ 21975 h 34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9213" h="346538">
                    <a:moveTo>
                      <a:pt x="224601" y="21975"/>
                    </a:moveTo>
                    <a:cubicBezTo>
                      <a:pt x="190597" y="7307"/>
                      <a:pt x="153259" y="-5647"/>
                      <a:pt x="117064" y="2544"/>
                    </a:cubicBezTo>
                    <a:cubicBezTo>
                      <a:pt x="101157" y="6069"/>
                      <a:pt x="86394" y="13593"/>
                      <a:pt x="73059" y="22928"/>
                    </a:cubicBezTo>
                    <a:cubicBezTo>
                      <a:pt x="37530" y="47598"/>
                      <a:pt x="11241" y="85888"/>
                      <a:pt x="2859" y="128274"/>
                    </a:cubicBezTo>
                    <a:cubicBezTo>
                      <a:pt x="-5523" y="170756"/>
                      <a:pt x="4669" y="216857"/>
                      <a:pt x="31530" y="250766"/>
                    </a:cubicBezTo>
                    <a:cubicBezTo>
                      <a:pt x="44103" y="266673"/>
                      <a:pt x="60009" y="279627"/>
                      <a:pt x="76773" y="290961"/>
                    </a:cubicBezTo>
                    <a:cubicBezTo>
                      <a:pt x="136686" y="331347"/>
                      <a:pt x="210314" y="350874"/>
                      <a:pt x="282323" y="345730"/>
                    </a:cubicBezTo>
                    <a:cubicBezTo>
                      <a:pt x="297753" y="344587"/>
                      <a:pt x="313184" y="342396"/>
                      <a:pt x="327662" y="337062"/>
                    </a:cubicBezTo>
                    <a:cubicBezTo>
                      <a:pt x="355951" y="326680"/>
                      <a:pt x="378811" y="305344"/>
                      <a:pt x="398337" y="282294"/>
                    </a:cubicBezTo>
                    <a:cubicBezTo>
                      <a:pt x="409291" y="269340"/>
                      <a:pt x="419483" y="255624"/>
                      <a:pt x="427579" y="240765"/>
                    </a:cubicBezTo>
                    <a:cubicBezTo>
                      <a:pt x="433675" y="229620"/>
                      <a:pt x="438533" y="217809"/>
                      <a:pt x="442248" y="205617"/>
                    </a:cubicBezTo>
                    <a:cubicBezTo>
                      <a:pt x="457964" y="153230"/>
                      <a:pt x="447582" y="90460"/>
                      <a:pt x="406053" y="54932"/>
                    </a:cubicBezTo>
                    <a:cubicBezTo>
                      <a:pt x="375287" y="28548"/>
                      <a:pt x="331281" y="20451"/>
                      <a:pt x="291753" y="29024"/>
                    </a:cubicBezTo>
                    <a:cubicBezTo>
                      <a:pt x="283180" y="30834"/>
                      <a:pt x="274703" y="33405"/>
                      <a:pt x="265940" y="33596"/>
                    </a:cubicBezTo>
                    <a:cubicBezTo>
                      <a:pt x="251557" y="33786"/>
                      <a:pt x="237841" y="27690"/>
                      <a:pt x="224601" y="21975"/>
                    </a:cubicBezTo>
                    <a:close/>
                  </a:path>
                </a:pathLst>
              </a:custGeom>
              <a:solidFill>
                <a:srgbClr val="E74B1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2" name="Freeform: Shape 31">
                <a:extLst>
                  <a:ext uri="{FF2B5EF4-FFF2-40B4-BE49-F238E27FC236}">
                    <a16:creationId xmlns:a16="http://schemas.microsoft.com/office/drawing/2014/main" id="{A9B87D79-075C-4371-B448-8DA26D9557E9}"/>
                  </a:ext>
                </a:extLst>
              </p:cNvPr>
              <p:cNvSpPr/>
              <p:nvPr/>
            </p:nvSpPr>
            <p:spPr>
              <a:xfrm>
                <a:off x="6178333" y="3484025"/>
                <a:ext cx="126030" cy="146202"/>
              </a:xfrm>
              <a:custGeom>
                <a:avLst/>
                <a:gdLst>
                  <a:gd name="connsiteX0" fmla="*/ 57112 w 126030"/>
                  <a:gd name="connsiteY0" fmla="*/ 1267 h 146202"/>
                  <a:gd name="connsiteX1" fmla="*/ 57 w 126030"/>
                  <a:gd name="connsiteY1" fmla="*/ 83563 h 146202"/>
                  <a:gd name="connsiteX2" fmla="*/ 46253 w 126030"/>
                  <a:gd name="connsiteY2" fmla="*/ 144142 h 146202"/>
                  <a:gd name="connsiteX3" fmla="*/ 123596 w 126030"/>
                  <a:gd name="connsiteY3" fmla="*/ 100232 h 146202"/>
                  <a:gd name="connsiteX4" fmla="*/ 124263 w 126030"/>
                  <a:gd name="connsiteY4" fmla="*/ 63179 h 146202"/>
                  <a:gd name="connsiteX5" fmla="*/ 122644 w 126030"/>
                  <a:gd name="connsiteY5" fmla="*/ 53654 h 146202"/>
                  <a:gd name="connsiteX6" fmla="*/ 124834 w 126030"/>
                  <a:gd name="connsiteY6" fmla="*/ 69656 h 146202"/>
                  <a:gd name="connsiteX7" fmla="*/ 112833 w 126030"/>
                  <a:gd name="connsiteY7" fmla="*/ 26508 h 146202"/>
                  <a:gd name="connsiteX8" fmla="*/ 57112 w 126030"/>
                  <a:gd name="connsiteY8" fmla="*/ 1267 h 146202"/>
                  <a:gd name="connsiteX9" fmla="*/ 57112 w 126030"/>
                  <a:gd name="connsiteY9" fmla="*/ 1267 h 146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6030" h="146202">
                    <a:moveTo>
                      <a:pt x="57112" y="1267"/>
                    </a:moveTo>
                    <a:cubicBezTo>
                      <a:pt x="24346" y="8220"/>
                      <a:pt x="-1372" y="52130"/>
                      <a:pt x="57" y="83563"/>
                    </a:cubicBezTo>
                    <a:cubicBezTo>
                      <a:pt x="1390" y="111662"/>
                      <a:pt x="18345" y="136427"/>
                      <a:pt x="46253" y="144142"/>
                    </a:cubicBezTo>
                    <a:cubicBezTo>
                      <a:pt x="77495" y="152714"/>
                      <a:pt x="116833" y="133855"/>
                      <a:pt x="123596" y="100232"/>
                    </a:cubicBezTo>
                    <a:cubicBezTo>
                      <a:pt x="126358" y="86516"/>
                      <a:pt x="127025" y="77086"/>
                      <a:pt x="124263" y="63179"/>
                    </a:cubicBezTo>
                    <a:cubicBezTo>
                      <a:pt x="123596" y="60036"/>
                      <a:pt x="123120" y="56893"/>
                      <a:pt x="122644" y="53654"/>
                    </a:cubicBezTo>
                    <a:cubicBezTo>
                      <a:pt x="123405" y="58988"/>
                      <a:pt x="124072" y="64322"/>
                      <a:pt x="124834" y="69656"/>
                    </a:cubicBezTo>
                    <a:cubicBezTo>
                      <a:pt x="122929" y="53654"/>
                      <a:pt x="121024" y="40700"/>
                      <a:pt x="112833" y="26508"/>
                    </a:cubicBezTo>
                    <a:cubicBezTo>
                      <a:pt x="101022" y="6124"/>
                      <a:pt x="80257" y="-3686"/>
                      <a:pt x="57112" y="1267"/>
                    </a:cubicBezTo>
                    <a:lnTo>
                      <a:pt x="57112" y="1267"/>
                    </a:lnTo>
                    <a:close/>
                  </a:path>
                </a:pathLst>
              </a:custGeom>
              <a:solidFill>
                <a:srgbClr val="FECDA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3" name="Freeform: Shape 32">
                <a:extLst>
                  <a:ext uri="{FF2B5EF4-FFF2-40B4-BE49-F238E27FC236}">
                    <a16:creationId xmlns:a16="http://schemas.microsoft.com/office/drawing/2014/main" id="{A4E1D270-07E8-4881-BB00-074637113F90}"/>
                  </a:ext>
                </a:extLst>
              </p:cNvPr>
              <p:cNvSpPr/>
              <p:nvPr/>
            </p:nvSpPr>
            <p:spPr>
              <a:xfrm>
                <a:off x="6250557" y="3476043"/>
                <a:ext cx="73263" cy="83967"/>
              </a:xfrm>
              <a:custGeom>
                <a:avLst/>
                <a:gdLst>
                  <a:gd name="connsiteX0" fmla="*/ 5557 w 73263"/>
                  <a:gd name="connsiteY0" fmla="*/ 13345 h 83967"/>
                  <a:gd name="connsiteX1" fmla="*/ 2128 w 73263"/>
                  <a:gd name="connsiteY1" fmla="*/ 27727 h 83967"/>
                  <a:gd name="connsiteX2" fmla="*/ 128 w 73263"/>
                  <a:gd name="connsiteY2" fmla="*/ 42777 h 83967"/>
                  <a:gd name="connsiteX3" fmla="*/ 5462 w 73263"/>
                  <a:gd name="connsiteY3" fmla="*/ 65923 h 83967"/>
                  <a:gd name="connsiteX4" fmla="*/ 27179 w 73263"/>
                  <a:gd name="connsiteY4" fmla="*/ 82687 h 83967"/>
                  <a:gd name="connsiteX5" fmla="*/ 55277 w 73263"/>
                  <a:gd name="connsiteY5" fmla="*/ 78972 h 83967"/>
                  <a:gd name="connsiteX6" fmla="*/ 62612 w 73263"/>
                  <a:gd name="connsiteY6" fmla="*/ 21822 h 83967"/>
                  <a:gd name="connsiteX7" fmla="*/ 54325 w 73263"/>
                  <a:gd name="connsiteY7" fmla="*/ 15345 h 83967"/>
                  <a:gd name="connsiteX8" fmla="*/ 45657 w 73263"/>
                  <a:gd name="connsiteY8" fmla="*/ 11725 h 83967"/>
                  <a:gd name="connsiteX9" fmla="*/ 50801 w 73263"/>
                  <a:gd name="connsiteY9" fmla="*/ 13821 h 83967"/>
                  <a:gd name="connsiteX10" fmla="*/ 44800 w 73263"/>
                  <a:gd name="connsiteY10" fmla="*/ 10487 h 83967"/>
                  <a:gd name="connsiteX11" fmla="*/ 39180 w 73263"/>
                  <a:gd name="connsiteY11" fmla="*/ 6772 h 83967"/>
                  <a:gd name="connsiteX12" fmla="*/ 36227 w 73263"/>
                  <a:gd name="connsiteY12" fmla="*/ 4677 h 83967"/>
                  <a:gd name="connsiteX13" fmla="*/ 36989 w 73263"/>
                  <a:gd name="connsiteY13" fmla="*/ 5153 h 83967"/>
                  <a:gd name="connsiteX14" fmla="*/ 5557 w 73263"/>
                  <a:gd name="connsiteY14" fmla="*/ 13345 h 83967"/>
                  <a:gd name="connsiteX15" fmla="*/ 5557 w 73263"/>
                  <a:gd name="connsiteY15" fmla="*/ 13345 h 83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263" h="83967">
                    <a:moveTo>
                      <a:pt x="5557" y="13345"/>
                    </a:moveTo>
                    <a:cubicBezTo>
                      <a:pt x="4033" y="18012"/>
                      <a:pt x="2985" y="22870"/>
                      <a:pt x="2128" y="27727"/>
                    </a:cubicBezTo>
                    <a:cubicBezTo>
                      <a:pt x="1271" y="32680"/>
                      <a:pt x="604" y="37729"/>
                      <a:pt x="128" y="42777"/>
                    </a:cubicBezTo>
                    <a:cubicBezTo>
                      <a:pt x="-634" y="51254"/>
                      <a:pt x="2128" y="58207"/>
                      <a:pt x="5462" y="65923"/>
                    </a:cubicBezTo>
                    <a:cubicBezTo>
                      <a:pt x="8986" y="74114"/>
                      <a:pt x="19082" y="80401"/>
                      <a:pt x="27179" y="82687"/>
                    </a:cubicBezTo>
                    <a:cubicBezTo>
                      <a:pt x="36608" y="85258"/>
                      <a:pt x="46800" y="83925"/>
                      <a:pt x="55277" y="78972"/>
                    </a:cubicBezTo>
                    <a:cubicBezTo>
                      <a:pt x="74613" y="67637"/>
                      <a:pt x="80328" y="37538"/>
                      <a:pt x="62612" y="21822"/>
                    </a:cubicBezTo>
                    <a:cubicBezTo>
                      <a:pt x="60040" y="19441"/>
                      <a:pt x="57278" y="17345"/>
                      <a:pt x="54325" y="15345"/>
                    </a:cubicBezTo>
                    <a:cubicBezTo>
                      <a:pt x="51467" y="14107"/>
                      <a:pt x="48610" y="12964"/>
                      <a:pt x="45657" y="11725"/>
                    </a:cubicBezTo>
                    <a:cubicBezTo>
                      <a:pt x="52325" y="14678"/>
                      <a:pt x="54039" y="15345"/>
                      <a:pt x="50801" y="13821"/>
                    </a:cubicBezTo>
                    <a:cubicBezTo>
                      <a:pt x="48705" y="12773"/>
                      <a:pt x="46705" y="11630"/>
                      <a:pt x="44800" y="10487"/>
                    </a:cubicBezTo>
                    <a:cubicBezTo>
                      <a:pt x="42895" y="9344"/>
                      <a:pt x="40990" y="8106"/>
                      <a:pt x="39180" y="6772"/>
                    </a:cubicBezTo>
                    <a:cubicBezTo>
                      <a:pt x="38228" y="6106"/>
                      <a:pt x="37180" y="5344"/>
                      <a:pt x="36227" y="4677"/>
                    </a:cubicBezTo>
                    <a:cubicBezTo>
                      <a:pt x="41276" y="8392"/>
                      <a:pt x="38037" y="6106"/>
                      <a:pt x="36989" y="5153"/>
                    </a:cubicBezTo>
                    <a:cubicBezTo>
                      <a:pt x="26036" y="-3896"/>
                      <a:pt x="10129" y="-943"/>
                      <a:pt x="5557" y="13345"/>
                    </a:cubicBezTo>
                    <a:lnTo>
                      <a:pt x="5557" y="13345"/>
                    </a:lnTo>
                    <a:close/>
                  </a:path>
                </a:pathLst>
              </a:custGeom>
              <a:solidFill>
                <a:srgbClr val="FFE7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4" name="Freeform: Shape 33">
                <a:extLst>
                  <a:ext uri="{FF2B5EF4-FFF2-40B4-BE49-F238E27FC236}">
                    <a16:creationId xmlns:a16="http://schemas.microsoft.com/office/drawing/2014/main" id="{69D3CDC1-DD71-47C1-BF3C-F89AA458CDE0}"/>
                  </a:ext>
                </a:extLst>
              </p:cNvPr>
              <p:cNvSpPr/>
              <p:nvPr/>
            </p:nvSpPr>
            <p:spPr>
              <a:xfrm>
                <a:off x="6174580" y="3469733"/>
                <a:ext cx="81540" cy="77924"/>
              </a:xfrm>
              <a:custGeom>
                <a:avLst/>
                <a:gdLst>
                  <a:gd name="connsiteX0" fmla="*/ 62008 w 81540"/>
                  <a:gd name="connsiteY0" fmla="*/ 1748 h 77924"/>
                  <a:gd name="connsiteX1" fmla="*/ 11049 w 81540"/>
                  <a:gd name="connsiteY1" fmla="*/ 13464 h 77924"/>
                  <a:gd name="connsiteX2" fmla="*/ 0 w 81540"/>
                  <a:gd name="connsiteY2" fmla="*/ 40229 h 77924"/>
                  <a:gd name="connsiteX3" fmla="*/ 11049 w 81540"/>
                  <a:gd name="connsiteY3" fmla="*/ 66994 h 77924"/>
                  <a:gd name="connsiteX4" fmla="*/ 64579 w 81540"/>
                  <a:gd name="connsiteY4" fmla="*/ 66994 h 77924"/>
                  <a:gd name="connsiteX5" fmla="*/ 76581 w 81540"/>
                  <a:gd name="connsiteY5" fmla="*/ 46420 h 77924"/>
                  <a:gd name="connsiteX6" fmla="*/ 72866 w 81540"/>
                  <a:gd name="connsiteY6" fmla="*/ 55183 h 77924"/>
                  <a:gd name="connsiteX7" fmla="*/ 80581 w 81540"/>
                  <a:gd name="connsiteY7" fmla="*/ 34514 h 77924"/>
                  <a:gd name="connsiteX8" fmla="*/ 62008 w 81540"/>
                  <a:gd name="connsiteY8" fmla="*/ 1748 h 77924"/>
                  <a:gd name="connsiteX9" fmla="*/ 62008 w 81540"/>
                  <a:gd name="connsiteY9" fmla="*/ 1748 h 7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540" h="77924">
                    <a:moveTo>
                      <a:pt x="62008" y="1748"/>
                    </a:moveTo>
                    <a:cubicBezTo>
                      <a:pt x="44863" y="-1395"/>
                      <a:pt x="23146" y="-1776"/>
                      <a:pt x="11049" y="13464"/>
                    </a:cubicBezTo>
                    <a:cubicBezTo>
                      <a:pt x="4572" y="21750"/>
                      <a:pt x="0" y="29275"/>
                      <a:pt x="0" y="40229"/>
                    </a:cubicBezTo>
                    <a:cubicBezTo>
                      <a:pt x="0" y="50230"/>
                      <a:pt x="4000" y="59946"/>
                      <a:pt x="11049" y="66994"/>
                    </a:cubicBezTo>
                    <a:cubicBezTo>
                      <a:pt x="25813" y="81758"/>
                      <a:pt x="49721" y="81377"/>
                      <a:pt x="64579" y="66994"/>
                    </a:cubicBezTo>
                    <a:cubicBezTo>
                      <a:pt x="70866" y="60898"/>
                      <a:pt x="73343" y="54326"/>
                      <a:pt x="76581" y="46420"/>
                    </a:cubicBezTo>
                    <a:cubicBezTo>
                      <a:pt x="75343" y="49373"/>
                      <a:pt x="74104" y="52230"/>
                      <a:pt x="72866" y="55183"/>
                    </a:cubicBezTo>
                    <a:cubicBezTo>
                      <a:pt x="75914" y="48611"/>
                      <a:pt x="78581" y="41562"/>
                      <a:pt x="80581" y="34514"/>
                    </a:cubicBezTo>
                    <a:cubicBezTo>
                      <a:pt x="84487" y="21560"/>
                      <a:pt x="76105" y="4415"/>
                      <a:pt x="62008" y="1748"/>
                    </a:cubicBezTo>
                    <a:lnTo>
                      <a:pt x="62008" y="1748"/>
                    </a:lnTo>
                    <a:close/>
                  </a:path>
                </a:pathLst>
              </a:custGeom>
              <a:solidFill>
                <a:srgbClr val="FFE79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5" name="Freeform: Shape 34">
                <a:extLst>
                  <a:ext uri="{FF2B5EF4-FFF2-40B4-BE49-F238E27FC236}">
                    <a16:creationId xmlns:a16="http://schemas.microsoft.com/office/drawing/2014/main" id="{59037F8B-2EBF-4D60-AA46-021FCF6ED98F}"/>
                  </a:ext>
                </a:extLst>
              </p:cNvPr>
              <p:cNvSpPr/>
              <p:nvPr/>
            </p:nvSpPr>
            <p:spPr>
              <a:xfrm>
                <a:off x="6148069" y="3466938"/>
                <a:ext cx="80713" cy="102887"/>
              </a:xfrm>
              <a:custGeom>
                <a:avLst/>
                <a:gdLst>
                  <a:gd name="connsiteX0" fmla="*/ 76994 w 80713"/>
                  <a:gd name="connsiteY0" fmla="*/ 82172 h 102887"/>
                  <a:gd name="connsiteX1" fmla="*/ 69755 w 80713"/>
                  <a:gd name="connsiteY1" fmla="*/ 18354 h 102887"/>
                  <a:gd name="connsiteX2" fmla="*/ 18415 w 80713"/>
                  <a:gd name="connsiteY2" fmla="*/ 4924 h 102887"/>
                  <a:gd name="connsiteX3" fmla="*/ 4985 w 80713"/>
                  <a:gd name="connsiteY3" fmla="*/ 56264 h 102887"/>
                  <a:gd name="connsiteX4" fmla="*/ 36036 w 80713"/>
                  <a:gd name="connsiteY4" fmla="*/ 98936 h 102887"/>
                  <a:gd name="connsiteX5" fmla="*/ 76994 w 80713"/>
                  <a:gd name="connsiteY5" fmla="*/ 82172 h 102887"/>
                  <a:gd name="connsiteX6" fmla="*/ 76994 w 80713"/>
                  <a:gd name="connsiteY6" fmla="*/ 82172 h 10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713" h="102887">
                    <a:moveTo>
                      <a:pt x="76994" y="82172"/>
                    </a:moveTo>
                    <a:cubicBezTo>
                      <a:pt x="85280" y="62360"/>
                      <a:pt x="78327" y="36928"/>
                      <a:pt x="69755" y="18354"/>
                    </a:cubicBezTo>
                    <a:cubicBezTo>
                      <a:pt x="61182" y="-220"/>
                      <a:pt x="34703" y="-4696"/>
                      <a:pt x="18415" y="4924"/>
                    </a:cubicBezTo>
                    <a:cubicBezTo>
                      <a:pt x="508" y="15401"/>
                      <a:pt x="-5112" y="38452"/>
                      <a:pt x="4985" y="56264"/>
                    </a:cubicBezTo>
                    <a:cubicBezTo>
                      <a:pt x="13938" y="72170"/>
                      <a:pt x="19463" y="89030"/>
                      <a:pt x="36036" y="98936"/>
                    </a:cubicBezTo>
                    <a:cubicBezTo>
                      <a:pt x="52991" y="109032"/>
                      <a:pt x="70231" y="98459"/>
                      <a:pt x="76994" y="82172"/>
                    </a:cubicBezTo>
                    <a:lnTo>
                      <a:pt x="76994" y="82172"/>
                    </a:lnTo>
                    <a:close/>
                  </a:path>
                </a:pathLst>
              </a:custGeom>
              <a:solidFill>
                <a:srgbClr val="FECA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6" name="Freeform: Shape 35">
                <a:extLst>
                  <a:ext uri="{FF2B5EF4-FFF2-40B4-BE49-F238E27FC236}">
                    <a16:creationId xmlns:a16="http://schemas.microsoft.com/office/drawing/2014/main" id="{387E3A06-F50F-4F7B-B9CC-E9FA4990EE63}"/>
                  </a:ext>
                </a:extLst>
              </p:cNvPr>
              <p:cNvSpPr/>
              <p:nvPr/>
            </p:nvSpPr>
            <p:spPr>
              <a:xfrm>
                <a:off x="6253551" y="3479664"/>
                <a:ext cx="115264" cy="111914"/>
              </a:xfrm>
              <a:custGeom>
                <a:avLst/>
                <a:gdLst>
                  <a:gd name="connsiteX0" fmla="*/ 7897 w 115264"/>
                  <a:gd name="connsiteY0" fmla="*/ 102116 h 111914"/>
                  <a:gd name="connsiteX1" fmla="*/ 56284 w 115264"/>
                  <a:gd name="connsiteY1" fmla="*/ 107640 h 111914"/>
                  <a:gd name="connsiteX2" fmla="*/ 79334 w 115264"/>
                  <a:gd name="connsiteY2" fmla="*/ 97163 h 111914"/>
                  <a:gd name="connsiteX3" fmla="*/ 92003 w 115264"/>
                  <a:gd name="connsiteY3" fmla="*/ 88209 h 111914"/>
                  <a:gd name="connsiteX4" fmla="*/ 101623 w 115264"/>
                  <a:gd name="connsiteY4" fmla="*/ 13629 h 111914"/>
                  <a:gd name="connsiteX5" fmla="*/ 27042 w 115264"/>
                  <a:gd name="connsiteY5" fmla="*/ 23249 h 111914"/>
                  <a:gd name="connsiteX6" fmla="*/ 19994 w 115264"/>
                  <a:gd name="connsiteY6" fmla="*/ 38965 h 111914"/>
                  <a:gd name="connsiteX7" fmla="*/ 20279 w 115264"/>
                  <a:gd name="connsiteY7" fmla="*/ 38108 h 111914"/>
                  <a:gd name="connsiteX8" fmla="*/ 15517 w 115264"/>
                  <a:gd name="connsiteY8" fmla="*/ 45633 h 111914"/>
                  <a:gd name="connsiteX9" fmla="*/ 14374 w 115264"/>
                  <a:gd name="connsiteY9" fmla="*/ 47061 h 111914"/>
                  <a:gd name="connsiteX10" fmla="*/ 7897 w 115264"/>
                  <a:gd name="connsiteY10" fmla="*/ 102116 h 111914"/>
                  <a:gd name="connsiteX11" fmla="*/ 7897 w 115264"/>
                  <a:gd name="connsiteY11" fmla="*/ 102116 h 11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264" h="111914">
                    <a:moveTo>
                      <a:pt x="7897" y="102116"/>
                    </a:moveTo>
                    <a:cubicBezTo>
                      <a:pt x="19517" y="115070"/>
                      <a:pt x="41711" y="113260"/>
                      <a:pt x="56284" y="107640"/>
                    </a:cubicBezTo>
                    <a:cubicBezTo>
                      <a:pt x="64190" y="104592"/>
                      <a:pt x="72000" y="101259"/>
                      <a:pt x="79334" y="97163"/>
                    </a:cubicBezTo>
                    <a:cubicBezTo>
                      <a:pt x="83811" y="94686"/>
                      <a:pt x="87621" y="90876"/>
                      <a:pt x="92003" y="88209"/>
                    </a:cubicBezTo>
                    <a:cubicBezTo>
                      <a:pt x="118006" y="72207"/>
                      <a:pt x="123626" y="35631"/>
                      <a:pt x="101623" y="13629"/>
                    </a:cubicBezTo>
                    <a:cubicBezTo>
                      <a:pt x="80287" y="-7707"/>
                      <a:pt x="41901" y="-3612"/>
                      <a:pt x="27042" y="23249"/>
                    </a:cubicBezTo>
                    <a:cubicBezTo>
                      <a:pt x="24280" y="28297"/>
                      <a:pt x="22184" y="33726"/>
                      <a:pt x="19994" y="38965"/>
                    </a:cubicBezTo>
                    <a:cubicBezTo>
                      <a:pt x="16374" y="47823"/>
                      <a:pt x="24470" y="29631"/>
                      <a:pt x="20279" y="38108"/>
                    </a:cubicBezTo>
                    <a:cubicBezTo>
                      <a:pt x="18946" y="40775"/>
                      <a:pt x="17231" y="43156"/>
                      <a:pt x="15517" y="45633"/>
                    </a:cubicBezTo>
                    <a:cubicBezTo>
                      <a:pt x="9992" y="53729"/>
                      <a:pt x="20851" y="39156"/>
                      <a:pt x="14374" y="47061"/>
                    </a:cubicBezTo>
                    <a:cubicBezTo>
                      <a:pt x="1896" y="62492"/>
                      <a:pt x="-7248" y="85161"/>
                      <a:pt x="7897" y="102116"/>
                    </a:cubicBezTo>
                    <a:lnTo>
                      <a:pt x="7897" y="102116"/>
                    </a:lnTo>
                    <a:close/>
                  </a:path>
                </a:pathLst>
              </a:custGeom>
              <a:solidFill>
                <a:srgbClr val="FECA9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7" name="Freeform: Shape 36">
                <a:extLst>
                  <a:ext uri="{FF2B5EF4-FFF2-40B4-BE49-F238E27FC236}">
                    <a16:creationId xmlns:a16="http://schemas.microsoft.com/office/drawing/2014/main" id="{EE01F436-DB27-4265-B5C9-418CDDEF30B8}"/>
                  </a:ext>
                </a:extLst>
              </p:cNvPr>
              <p:cNvSpPr/>
              <p:nvPr/>
            </p:nvSpPr>
            <p:spPr>
              <a:xfrm>
                <a:off x="6226468" y="3411206"/>
                <a:ext cx="214011" cy="263296"/>
              </a:xfrm>
              <a:custGeom>
                <a:avLst/>
                <a:gdLst>
                  <a:gd name="connsiteX0" fmla="*/ 47077 w 214011"/>
                  <a:gd name="connsiteY0" fmla="*/ 46273 h 263296"/>
                  <a:gd name="connsiteX1" fmla="*/ 137184 w 214011"/>
                  <a:gd name="connsiteY1" fmla="*/ 102280 h 263296"/>
                  <a:gd name="connsiteX2" fmla="*/ 129564 w 214011"/>
                  <a:gd name="connsiteY2" fmla="*/ 163812 h 263296"/>
                  <a:gd name="connsiteX3" fmla="*/ 50221 w 214011"/>
                  <a:gd name="connsiteY3" fmla="*/ 182671 h 263296"/>
                  <a:gd name="connsiteX4" fmla="*/ 39362 w 214011"/>
                  <a:gd name="connsiteY4" fmla="*/ 263253 h 263296"/>
                  <a:gd name="connsiteX5" fmla="*/ 213670 w 214011"/>
                  <a:gd name="connsiteY5" fmla="*/ 111329 h 263296"/>
                  <a:gd name="connsiteX6" fmla="*/ 141565 w 214011"/>
                  <a:gd name="connsiteY6" fmla="*/ 23985 h 263296"/>
                  <a:gd name="connsiteX7" fmla="*/ 42505 w 214011"/>
                  <a:gd name="connsiteY7" fmla="*/ 9983 h 263296"/>
                  <a:gd name="connsiteX8" fmla="*/ 47077 w 214011"/>
                  <a:gd name="connsiteY8" fmla="*/ 46273 h 263296"/>
                  <a:gd name="connsiteX9" fmla="*/ 47077 w 214011"/>
                  <a:gd name="connsiteY9" fmla="*/ 46273 h 263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4011" h="263296">
                    <a:moveTo>
                      <a:pt x="47077" y="46273"/>
                    </a:moveTo>
                    <a:cubicBezTo>
                      <a:pt x="74986" y="58275"/>
                      <a:pt x="118896" y="76753"/>
                      <a:pt x="137184" y="102280"/>
                    </a:cubicBezTo>
                    <a:cubicBezTo>
                      <a:pt x="150900" y="121330"/>
                      <a:pt x="139851" y="146571"/>
                      <a:pt x="129564" y="163812"/>
                    </a:cubicBezTo>
                    <a:cubicBezTo>
                      <a:pt x="112324" y="192672"/>
                      <a:pt x="78319" y="188577"/>
                      <a:pt x="50221" y="182671"/>
                    </a:cubicBezTo>
                    <a:cubicBezTo>
                      <a:pt x="-10454" y="169812"/>
                      <a:pt x="-18645" y="265634"/>
                      <a:pt x="39362" y="263253"/>
                    </a:cubicBezTo>
                    <a:cubicBezTo>
                      <a:pt x="125563" y="259633"/>
                      <a:pt x="220432" y="209532"/>
                      <a:pt x="213670" y="111329"/>
                    </a:cubicBezTo>
                    <a:cubicBezTo>
                      <a:pt x="210717" y="67800"/>
                      <a:pt x="176903" y="42368"/>
                      <a:pt x="141565" y="23985"/>
                    </a:cubicBezTo>
                    <a:cubicBezTo>
                      <a:pt x="113276" y="9221"/>
                      <a:pt x="71842" y="-13163"/>
                      <a:pt x="42505" y="9983"/>
                    </a:cubicBezTo>
                    <a:cubicBezTo>
                      <a:pt x="31552" y="18651"/>
                      <a:pt x="34219" y="40749"/>
                      <a:pt x="47077" y="46273"/>
                    </a:cubicBezTo>
                    <a:lnTo>
                      <a:pt x="47077" y="46273"/>
                    </a:lnTo>
                    <a:close/>
                  </a:path>
                </a:pathLst>
              </a:custGeom>
              <a:solidFill>
                <a:srgbClr val="D51F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8" name="Freeform: Shape 37">
                <a:extLst>
                  <a:ext uri="{FF2B5EF4-FFF2-40B4-BE49-F238E27FC236}">
                    <a16:creationId xmlns:a16="http://schemas.microsoft.com/office/drawing/2014/main" id="{F54035AC-E34E-45AC-84E6-5AA938B4D958}"/>
                  </a:ext>
                </a:extLst>
              </p:cNvPr>
              <p:cNvSpPr/>
              <p:nvPr/>
            </p:nvSpPr>
            <p:spPr>
              <a:xfrm>
                <a:off x="6059267" y="3383361"/>
                <a:ext cx="214184" cy="275487"/>
              </a:xfrm>
              <a:custGeom>
                <a:avLst/>
                <a:gdLst>
                  <a:gd name="connsiteX0" fmla="*/ 212182 w 214184"/>
                  <a:gd name="connsiteY0" fmla="*/ 38685 h 275487"/>
                  <a:gd name="connsiteX1" fmla="*/ 105407 w 214184"/>
                  <a:gd name="connsiteY1" fmla="*/ 7633 h 275487"/>
                  <a:gd name="connsiteX2" fmla="*/ 14634 w 214184"/>
                  <a:gd name="connsiteY2" fmla="*/ 79642 h 275487"/>
                  <a:gd name="connsiteX3" fmla="*/ 105217 w 214184"/>
                  <a:gd name="connsiteY3" fmla="*/ 273286 h 275487"/>
                  <a:gd name="connsiteX4" fmla="*/ 137506 w 214184"/>
                  <a:gd name="connsiteY4" fmla="*/ 196705 h 275487"/>
                  <a:gd name="connsiteX5" fmla="*/ 83214 w 214184"/>
                  <a:gd name="connsiteY5" fmla="*/ 162415 h 275487"/>
                  <a:gd name="connsiteX6" fmla="*/ 93596 w 214184"/>
                  <a:gd name="connsiteY6" fmla="*/ 99645 h 275487"/>
                  <a:gd name="connsiteX7" fmla="*/ 212182 w 214184"/>
                  <a:gd name="connsiteY7" fmla="*/ 38685 h 275487"/>
                  <a:gd name="connsiteX8" fmla="*/ 212182 w 214184"/>
                  <a:gd name="connsiteY8" fmla="*/ 38685 h 275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4184" h="275487">
                    <a:moveTo>
                      <a:pt x="212182" y="38685"/>
                    </a:moveTo>
                    <a:cubicBezTo>
                      <a:pt x="199133" y="-7511"/>
                      <a:pt x="141412" y="-4368"/>
                      <a:pt x="105407" y="7633"/>
                    </a:cubicBezTo>
                    <a:cubicBezTo>
                      <a:pt x="63878" y="21540"/>
                      <a:pt x="34636" y="39923"/>
                      <a:pt x="14634" y="79642"/>
                    </a:cubicBezTo>
                    <a:cubicBezTo>
                      <a:pt x="-26038" y="160700"/>
                      <a:pt x="22540" y="246425"/>
                      <a:pt x="105217" y="273286"/>
                    </a:cubicBezTo>
                    <a:cubicBezTo>
                      <a:pt x="151889" y="288430"/>
                      <a:pt x="176559" y="221374"/>
                      <a:pt x="137506" y="196705"/>
                    </a:cubicBezTo>
                    <a:cubicBezTo>
                      <a:pt x="119885" y="185560"/>
                      <a:pt x="96454" y="179750"/>
                      <a:pt x="83214" y="162415"/>
                    </a:cubicBezTo>
                    <a:cubicBezTo>
                      <a:pt x="71308" y="146984"/>
                      <a:pt x="78261" y="110980"/>
                      <a:pt x="93596" y="99645"/>
                    </a:cubicBezTo>
                    <a:cubicBezTo>
                      <a:pt x="120457" y="79738"/>
                      <a:pt x="230280" y="102693"/>
                      <a:pt x="212182" y="38685"/>
                    </a:cubicBezTo>
                    <a:lnTo>
                      <a:pt x="212182" y="38685"/>
                    </a:lnTo>
                    <a:close/>
                  </a:path>
                </a:pathLst>
              </a:custGeom>
              <a:solidFill>
                <a:srgbClr val="D51F1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2" name="Graphic 1">
                <a:extLst>
                  <a:ext uri="{FF2B5EF4-FFF2-40B4-BE49-F238E27FC236}">
                    <a16:creationId xmlns:a16="http://schemas.microsoft.com/office/drawing/2014/main" id="{6EDC348E-864E-431A-AE36-042323882C68}"/>
                  </a:ext>
                </a:extLst>
              </p:cNvPr>
              <p:cNvGrpSpPr/>
              <p:nvPr/>
            </p:nvGrpSpPr>
            <p:grpSpPr>
              <a:xfrm>
                <a:off x="6011329" y="3354795"/>
                <a:ext cx="482158" cy="366109"/>
                <a:chOff x="6011329" y="3354795"/>
                <a:chExt cx="482158" cy="366109"/>
              </a:xfrm>
            </p:grpSpPr>
            <p:sp>
              <p:nvSpPr>
                <p:cNvPr id="311" name="Freeform: Shape 180">
                  <a:extLst>
                    <a:ext uri="{FF2B5EF4-FFF2-40B4-BE49-F238E27FC236}">
                      <a16:creationId xmlns:a16="http://schemas.microsoft.com/office/drawing/2014/main" id="{E3EE3220-4B4D-4AB5-9449-6CD009385709}"/>
                    </a:ext>
                  </a:extLst>
                </p:cNvPr>
                <p:cNvSpPr/>
                <p:nvPr/>
              </p:nvSpPr>
              <p:spPr>
                <a:xfrm>
                  <a:off x="6026876" y="3366142"/>
                  <a:ext cx="246420" cy="322764"/>
                </a:xfrm>
                <a:custGeom>
                  <a:avLst/>
                  <a:gdLst>
                    <a:gd name="connsiteX0" fmla="*/ 245050 w 246420"/>
                    <a:gd name="connsiteY0" fmla="*/ 52475 h 322764"/>
                    <a:gd name="connsiteX1" fmla="*/ 210379 w 246420"/>
                    <a:gd name="connsiteY1" fmla="*/ 7326 h 322764"/>
                    <a:gd name="connsiteX2" fmla="*/ 143132 w 246420"/>
                    <a:gd name="connsiteY2" fmla="*/ 4945 h 322764"/>
                    <a:gd name="connsiteX3" fmla="*/ 16164 w 246420"/>
                    <a:gd name="connsiteY3" fmla="*/ 101338 h 322764"/>
                    <a:gd name="connsiteX4" fmla="*/ 39214 w 246420"/>
                    <a:gd name="connsiteY4" fmla="*/ 251928 h 322764"/>
                    <a:gd name="connsiteX5" fmla="*/ 181994 w 246420"/>
                    <a:gd name="connsiteY5" fmla="*/ 317270 h 322764"/>
                    <a:gd name="connsiteX6" fmla="*/ 189138 w 246420"/>
                    <a:gd name="connsiteY6" fmla="*/ 283932 h 322764"/>
                    <a:gd name="connsiteX7" fmla="*/ 158182 w 246420"/>
                    <a:gd name="connsiteY7" fmla="*/ 267073 h 322764"/>
                    <a:gd name="connsiteX8" fmla="*/ 109985 w 246420"/>
                    <a:gd name="connsiteY8" fmla="*/ 232116 h 322764"/>
                    <a:gd name="connsiteX9" fmla="*/ 67980 w 246420"/>
                    <a:gd name="connsiteY9" fmla="*/ 122769 h 322764"/>
                    <a:gd name="connsiteX10" fmla="*/ 131035 w 246420"/>
                    <a:gd name="connsiteY10" fmla="*/ 66096 h 322764"/>
                    <a:gd name="connsiteX11" fmla="*/ 186566 w 246420"/>
                    <a:gd name="connsiteY11" fmla="*/ 56285 h 322764"/>
                    <a:gd name="connsiteX12" fmla="*/ 239049 w 246420"/>
                    <a:gd name="connsiteY12" fmla="*/ 67048 h 322764"/>
                    <a:gd name="connsiteX13" fmla="*/ 245050 w 246420"/>
                    <a:gd name="connsiteY13" fmla="*/ 52475 h 322764"/>
                    <a:gd name="connsiteX14" fmla="*/ 245050 w 246420"/>
                    <a:gd name="connsiteY14" fmla="*/ 52475 h 322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6420" h="322764">
                      <a:moveTo>
                        <a:pt x="245050" y="52475"/>
                      </a:moveTo>
                      <a:cubicBezTo>
                        <a:pt x="236953" y="34282"/>
                        <a:pt x="231238" y="15899"/>
                        <a:pt x="210379" y="7326"/>
                      </a:cubicBezTo>
                      <a:cubicBezTo>
                        <a:pt x="187233" y="-2103"/>
                        <a:pt x="166945" y="-1913"/>
                        <a:pt x="143132" y="4945"/>
                      </a:cubicBezTo>
                      <a:cubicBezTo>
                        <a:pt x="91221" y="19995"/>
                        <a:pt x="42834" y="53904"/>
                        <a:pt x="16164" y="101338"/>
                      </a:cubicBezTo>
                      <a:cubicBezTo>
                        <a:pt x="-13268" y="153630"/>
                        <a:pt x="-695" y="209447"/>
                        <a:pt x="39214" y="251928"/>
                      </a:cubicBezTo>
                      <a:cubicBezTo>
                        <a:pt x="69028" y="283551"/>
                        <a:pt x="136274" y="340701"/>
                        <a:pt x="181994" y="317270"/>
                      </a:cubicBezTo>
                      <a:cubicBezTo>
                        <a:pt x="195139" y="310602"/>
                        <a:pt x="197234" y="295362"/>
                        <a:pt x="189138" y="283932"/>
                      </a:cubicBezTo>
                      <a:cubicBezTo>
                        <a:pt x="180089" y="271169"/>
                        <a:pt x="171040" y="275455"/>
                        <a:pt x="158182" y="267073"/>
                      </a:cubicBezTo>
                      <a:cubicBezTo>
                        <a:pt x="142656" y="257072"/>
                        <a:pt x="124844" y="242975"/>
                        <a:pt x="109985" y="232116"/>
                      </a:cubicBezTo>
                      <a:cubicBezTo>
                        <a:pt x="80458" y="210685"/>
                        <a:pt x="53216" y="160298"/>
                        <a:pt x="67980" y="122769"/>
                      </a:cubicBezTo>
                      <a:cubicBezTo>
                        <a:pt x="80648" y="90480"/>
                        <a:pt x="101127" y="78954"/>
                        <a:pt x="131035" y="66096"/>
                      </a:cubicBezTo>
                      <a:cubicBezTo>
                        <a:pt x="144847" y="60190"/>
                        <a:pt x="171612" y="57047"/>
                        <a:pt x="186566" y="56285"/>
                      </a:cubicBezTo>
                      <a:cubicBezTo>
                        <a:pt x="197806" y="55713"/>
                        <a:pt x="228571" y="61809"/>
                        <a:pt x="239049" y="67048"/>
                      </a:cubicBezTo>
                      <a:cubicBezTo>
                        <a:pt x="246478" y="70763"/>
                        <a:pt x="247907" y="58952"/>
                        <a:pt x="245050" y="52475"/>
                      </a:cubicBezTo>
                      <a:lnTo>
                        <a:pt x="245050" y="52475"/>
                      </a:lnTo>
                      <a:close/>
                    </a:path>
                  </a:pathLst>
                </a:custGeom>
                <a:solidFill>
                  <a:srgbClr val="FF8D4F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  <p:sp>
              <p:nvSpPr>
                <p:cNvPr id="312" name="Freeform: Shape 181">
                  <a:extLst>
                    <a:ext uri="{FF2B5EF4-FFF2-40B4-BE49-F238E27FC236}">
                      <a16:creationId xmlns:a16="http://schemas.microsoft.com/office/drawing/2014/main" id="{C2481E19-50F6-461D-8A9D-D2F67890AF87}"/>
                    </a:ext>
                  </a:extLst>
                </p:cNvPr>
                <p:cNvSpPr/>
                <p:nvPr/>
              </p:nvSpPr>
              <p:spPr>
                <a:xfrm>
                  <a:off x="6011329" y="3354795"/>
                  <a:ext cx="482158" cy="366109"/>
                </a:xfrm>
                <a:custGeom>
                  <a:avLst/>
                  <a:gdLst>
                    <a:gd name="connsiteX0" fmla="*/ 235737 w 482158"/>
                    <a:gd name="connsiteY0" fmla="*/ 22483 h 366109"/>
                    <a:gd name="connsiteX1" fmla="*/ 322605 w 482158"/>
                    <a:gd name="connsiteY1" fmla="*/ 46581 h 366109"/>
                    <a:gd name="connsiteX2" fmla="*/ 449763 w 482158"/>
                    <a:gd name="connsiteY2" fmla="*/ 113352 h 366109"/>
                    <a:gd name="connsiteX3" fmla="*/ 289743 w 482158"/>
                    <a:gd name="connsiteY3" fmla="*/ 339951 h 366109"/>
                    <a:gd name="connsiteX4" fmla="*/ 138867 w 482158"/>
                    <a:gd name="connsiteY4" fmla="*/ 303756 h 366109"/>
                    <a:gd name="connsiteX5" fmla="*/ 36188 w 482158"/>
                    <a:gd name="connsiteY5" fmla="*/ 207363 h 366109"/>
                    <a:gd name="connsiteX6" fmla="*/ 80098 w 482158"/>
                    <a:gd name="connsiteY6" fmla="*/ 54487 h 366109"/>
                    <a:gd name="connsiteX7" fmla="*/ 153631 w 482158"/>
                    <a:gd name="connsiteY7" fmla="*/ 18864 h 366109"/>
                    <a:gd name="connsiteX8" fmla="*/ 261359 w 482158"/>
                    <a:gd name="connsiteY8" fmla="*/ 39057 h 366109"/>
                    <a:gd name="connsiteX9" fmla="*/ 250500 w 482158"/>
                    <a:gd name="connsiteY9" fmla="*/ 18959 h 366109"/>
                    <a:gd name="connsiteX10" fmla="*/ 1803 w 482158"/>
                    <a:gd name="connsiteY10" fmla="*/ 156786 h 366109"/>
                    <a:gd name="connsiteX11" fmla="*/ 68859 w 482158"/>
                    <a:gd name="connsiteY11" fmla="*/ 286802 h 366109"/>
                    <a:gd name="connsiteX12" fmla="*/ 241642 w 482158"/>
                    <a:gd name="connsiteY12" fmla="*/ 363764 h 366109"/>
                    <a:gd name="connsiteX13" fmla="*/ 401186 w 482158"/>
                    <a:gd name="connsiteY13" fmla="*/ 329283 h 366109"/>
                    <a:gd name="connsiteX14" fmla="*/ 482053 w 482158"/>
                    <a:gd name="connsiteY14" fmla="*/ 184503 h 366109"/>
                    <a:gd name="connsiteX15" fmla="*/ 410520 w 482158"/>
                    <a:gd name="connsiteY15" fmla="*/ 38580 h 366109"/>
                    <a:gd name="connsiteX16" fmla="*/ 334320 w 482158"/>
                    <a:gd name="connsiteY16" fmla="*/ 21054 h 366109"/>
                    <a:gd name="connsiteX17" fmla="*/ 241833 w 482158"/>
                    <a:gd name="connsiteY17" fmla="*/ 15625 h 366109"/>
                    <a:gd name="connsiteX18" fmla="*/ 235737 w 482158"/>
                    <a:gd name="connsiteY18" fmla="*/ 22483 h 366109"/>
                    <a:gd name="connsiteX19" fmla="*/ 235737 w 482158"/>
                    <a:gd name="connsiteY19" fmla="*/ 22483 h 36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82158" h="366109">
                      <a:moveTo>
                        <a:pt x="235737" y="22483"/>
                      </a:moveTo>
                      <a:cubicBezTo>
                        <a:pt x="258882" y="45534"/>
                        <a:pt x="291648" y="49915"/>
                        <a:pt x="322605" y="46581"/>
                      </a:cubicBezTo>
                      <a:cubicBezTo>
                        <a:pt x="393185" y="38961"/>
                        <a:pt x="427094" y="59154"/>
                        <a:pt x="449763" y="113352"/>
                      </a:cubicBezTo>
                      <a:cubicBezTo>
                        <a:pt x="494436" y="220127"/>
                        <a:pt x="397185" y="334617"/>
                        <a:pt x="289743" y="339951"/>
                      </a:cubicBezTo>
                      <a:cubicBezTo>
                        <a:pt x="237451" y="342523"/>
                        <a:pt x="183730" y="330712"/>
                        <a:pt x="138867" y="303756"/>
                      </a:cubicBezTo>
                      <a:cubicBezTo>
                        <a:pt x="97719" y="278991"/>
                        <a:pt x="55619" y="252607"/>
                        <a:pt x="36188" y="207363"/>
                      </a:cubicBezTo>
                      <a:cubicBezTo>
                        <a:pt x="13614" y="154785"/>
                        <a:pt x="42951" y="84872"/>
                        <a:pt x="80098" y="54487"/>
                      </a:cubicBezTo>
                      <a:cubicBezTo>
                        <a:pt x="100482" y="37818"/>
                        <a:pt x="127818" y="23721"/>
                        <a:pt x="153631" y="18864"/>
                      </a:cubicBezTo>
                      <a:cubicBezTo>
                        <a:pt x="200208" y="10101"/>
                        <a:pt x="235546" y="31056"/>
                        <a:pt x="261359" y="39057"/>
                      </a:cubicBezTo>
                      <a:cubicBezTo>
                        <a:pt x="272598" y="42486"/>
                        <a:pt x="260883" y="25817"/>
                        <a:pt x="250500" y="18959"/>
                      </a:cubicBezTo>
                      <a:cubicBezTo>
                        <a:pt x="155727" y="-44001"/>
                        <a:pt x="21043" y="62202"/>
                        <a:pt x="1803" y="156786"/>
                      </a:cubicBezTo>
                      <a:cubicBezTo>
                        <a:pt x="-9056" y="210126"/>
                        <a:pt x="31140" y="255560"/>
                        <a:pt x="68859" y="286802"/>
                      </a:cubicBezTo>
                      <a:cubicBezTo>
                        <a:pt x="120198" y="329379"/>
                        <a:pt x="175539" y="355287"/>
                        <a:pt x="241642" y="363764"/>
                      </a:cubicBezTo>
                      <a:cubicBezTo>
                        <a:pt x="298697" y="371098"/>
                        <a:pt x="353370" y="361668"/>
                        <a:pt x="401186" y="329283"/>
                      </a:cubicBezTo>
                      <a:cubicBezTo>
                        <a:pt x="449001" y="296898"/>
                        <a:pt x="480053" y="241939"/>
                        <a:pt x="482053" y="184503"/>
                      </a:cubicBezTo>
                      <a:cubicBezTo>
                        <a:pt x="484053" y="128306"/>
                        <a:pt x="457479" y="70108"/>
                        <a:pt x="410520" y="38580"/>
                      </a:cubicBezTo>
                      <a:cubicBezTo>
                        <a:pt x="388803" y="24007"/>
                        <a:pt x="360133" y="18102"/>
                        <a:pt x="334320" y="21054"/>
                      </a:cubicBezTo>
                      <a:cubicBezTo>
                        <a:pt x="305269" y="24293"/>
                        <a:pt x="267931" y="32770"/>
                        <a:pt x="241833" y="15625"/>
                      </a:cubicBezTo>
                      <a:cubicBezTo>
                        <a:pt x="237737" y="12958"/>
                        <a:pt x="231927" y="18673"/>
                        <a:pt x="235737" y="22483"/>
                      </a:cubicBezTo>
                      <a:lnTo>
                        <a:pt x="235737" y="22483"/>
                      </a:lnTo>
                      <a:close/>
                    </a:path>
                  </a:pathLst>
                </a:custGeom>
                <a:solidFill>
                  <a:srgbClr val="E5411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3" name="Freeform: Shape 182">
                  <a:extLst>
                    <a:ext uri="{FF2B5EF4-FFF2-40B4-BE49-F238E27FC236}">
                      <a16:creationId xmlns:a16="http://schemas.microsoft.com/office/drawing/2014/main" id="{BB35B939-4B59-436B-8D17-8E4AC2E17E86}"/>
                    </a:ext>
                  </a:extLst>
                </p:cNvPr>
                <p:cNvSpPr/>
                <p:nvPr/>
              </p:nvSpPr>
              <p:spPr>
                <a:xfrm>
                  <a:off x="6164953" y="3547157"/>
                  <a:ext cx="134732" cy="173736"/>
                </a:xfrm>
                <a:custGeom>
                  <a:avLst/>
                  <a:gdLst>
                    <a:gd name="connsiteX0" fmla="*/ 78874 w 134732"/>
                    <a:gd name="connsiteY0" fmla="*/ 165306 h 173736"/>
                    <a:gd name="connsiteX1" fmla="*/ 132691 w 134732"/>
                    <a:gd name="connsiteY1" fmla="*/ 85486 h 173736"/>
                    <a:gd name="connsiteX2" fmla="*/ 85542 w 134732"/>
                    <a:gd name="connsiteY2" fmla="*/ 2333 h 173736"/>
                    <a:gd name="connsiteX3" fmla="*/ 7 w 134732"/>
                    <a:gd name="connsiteY3" fmla="*/ 67484 h 173736"/>
                    <a:gd name="connsiteX4" fmla="*/ 10485 w 134732"/>
                    <a:gd name="connsiteY4" fmla="*/ 110537 h 173736"/>
                    <a:gd name="connsiteX5" fmla="*/ 9532 w 134732"/>
                    <a:gd name="connsiteY5" fmla="*/ 108918 h 173736"/>
                    <a:gd name="connsiteX6" fmla="*/ 17438 w 134732"/>
                    <a:gd name="connsiteY6" fmla="*/ 127206 h 173736"/>
                    <a:gd name="connsiteX7" fmla="*/ 24106 w 134732"/>
                    <a:gd name="connsiteY7" fmla="*/ 143779 h 173736"/>
                    <a:gd name="connsiteX8" fmla="*/ 33154 w 134732"/>
                    <a:gd name="connsiteY8" fmla="*/ 159400 h 173736"/>
                    <a:gd name="connsiteX9" fmla="*/ 78874 w 134732"/>
                    <a:gd name="connsiteY9" fmla="*/ 165306 h 173736"/>
                    <a:gd name="connsiteX10" fmla="*/ 78874 w 134732"/>
                    <a:gd name="connsiteY10" fmla="*/ 165306 h 17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4732" h="173736">
                      <a:moveTo>
                        <a:pt x="78874" y="165306"/>
                      </a:moveTo>
                      <a:cubicBezTo>
                        <a:pt x="102211" y="141112"/>
                        <a:pt x="124404" y="119776"/>
                        <a:pt x="132691" y="85486"/>
                      </a:cubicBezTo>
                      <a:cubicBezTo>
                        <a:pt x="141358" y="49767"/>
                        <a:pt x="121832" y="12334"/>
                        <a:pt x="85542" y="2333"/>
                      </a:cubicBezTo>
                      <a:cubicBezTo>
                        <a:pt x="43632" y="-9192"/>
                        <a:pt x="-659" y="23478"/>
                        <a:pt x="7" y="67484"/>
                      </a:cubicBezTo>
                      <a:cubicBezTo>
                        <a:pt x="293" y="84153"/>
                        <a:pt x="3817" y="95583"/>
                        <a:pt x="10485" y="110537"/>
                      </a:cubicBezTo>
                      <a:cubicBezTo>
                        <a:pt x="7056" y="102155"/>
                        <a:pt x="6770" y="101583"/>
                        <a:pt x="9532" y="108918"/>
                      </a:cubicBezTo>
                      <a:cubicBezTo>
                        <a:pt x="11914" y="115109"/>
                        <a:pt x="14581" y="121205"/>
                        <a:pt x="17438" y="127206"/>
                      </a:cubicBezTo>
                      <a:cubicBezTo>
                        <a:pt x="12390" y="116347"/>
                        <a:pt x="24677" y="145017"/>
                        <a:pt x="24106" y="143779"/>
                      </a:cubicBezTo>
                      <a:cubicBezTo>
                        <a:pt x="26487" y="149399"/>
                        <a:pt x="29725" y="154352"/>
                        <a:pt x="33154" y="159400"/>
                      </a:cubicBezTo>
                      <a:cubicBezTo>
                        <a:pt x="43441" y="174450"/>
                        <a:pt x="65063" y="179593"/>
                        <a:pt x="78874" y="165306"/>
                      </a:cubicBezTo>
                      <a:lnTo>
                        <a:pt x="78874" y="165306"/>
                      </a:lnTo>
                      <a:close/>
                    </a:path>
                  </a:pathLst>
                </a:custGeom>
                <a:solidFill>
                  <a:srgbClr val="F46F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70" name="Freeform: Shape 39">
                <a:extLst>
                  <a:ext uri="{FF2B5EF4-FFF2-40B4-BE49-F238E27FC236}">
                    <a16:creationId xmlns:a16="http://schemas.microsoft.com/office/drawing/2014/main" id="{28CF5EF7-DB49-4399-85CB-12D0B3E8E70E}"/>
                  </a:ext>
                </a:extLst>
              </p:cNvPr>
              <p:cNvSpPr/>
              <p:nvPr/>
            </p:nvSpPr>
            <p:spPr>
              <a:xfrm>
                <a:off x="6209262" y="3382559"/>
                <a:ext cx="83309" cy="161600"/>
              </a:xfrm>
              <a:custGeom>
                <a:avLst/>
                <a:gdLst>
                  <a:gd name="connsiteX0" fmla="*/ 55329 w 83309"/>
                  <a:gd name="connsiteY0" fmla="*/ 12245 h 161600"/>
                  <a:gd name="connsiteX1" fmla="*/ 37327 w 83309"/>
                  <a:gd name="connsiteY1" fmla="*/ 57012 h 161600"/>
                  <a:gd name="connsiteX2" fmla="*/ 3418 w 83309"/>
                  <a:gd name="connsiteY2" fmla="*/ 109971 h 161600"/>
                  <a:gd name="connsiteX3" fmla="*/ 50662 w 83309"/>
                  <a:gd name="connsiteY3" fmla="*/ 159882 h 161600"/>
                  <a:gd name="connsiteX4" fmla="*/ 82571 w 83309"/>
                  <a:gd name="connsiteY4" fmla="*/ 19579 h 161600"/>
                  <a:gd name="connsiteX5" fmla="*/ 41899 w 83309"/>
                  <a:gd name="connsiteY5" fmla="*/ 19579 h 161600"/>
                  <a:gd name="connsiteX6" fmla="*/ 32374 w 83309"/>
                  <a:gd name="connsiteY6" fmla="*/ 91017 h 161600"/>
                  <a:gd name="connsiteX7" fmla="*/ 30279 w 83309"/>
                  <a:gd name="connsiteY7" fmla="*/ 104637 h 161600"/>
                  <a:gd name="connsiteX8" fmla="*/ 28278 w 83309"/>
                  <a:gd name="connsiteY8" fmla="*/ 113781 h 161600"/>
                  <a:gd name="connsiteX9" fmla="*/ 40851 w 83309"/>
                  <a:gd name="connsiteY9" fmla="*/ 111781 h 161600"/>
                  <a:gd name="connsiteX10" fmla="*/ 29993 w 83309"/>
                  <a:gd name="connsiteY10" fmla="*/ 151119 h 161600"/>
                  <a:gd name="connsiteX11" fmla="*/ 69617 w 83309"/>
                  <a:gd name="connsiteY11" fmla="*/ 115496 h 161600"/>
                  <a:gd name="connsiteX12" fmla="*/ 82571 w 83309"/>
                  <a:gd name="connsiteY12" fmla="*/ 19579 h 161600"/>
                  <a:gd name="connsiteX13" fmla="*/ 41899 w 83309"/>
                  <a:gd name="connsiteY13" fmla="*/ 19579 h 161600"/>
                  <a:gd name="connsiteX14" fmla="*/ 36375 w 83309"/>
                  <a:gd name="connsiteY14" fmla="*/ 122068 h 161600"/>
                  <a:gd name="connsiteX15" fmla="*/ 44185 w 83309"/>
                  <a:gd name="connsiteY15" fmla="*/ 120258 h 161600"/>
                  <a:gd name="connsiteX16" fmla="*/ 39232 w 83309"/>
                  <a:gd name="connsiteY16" fmla="*/ 117687 h 161600"/>
                  <a:gd name="connsiteX17" fmla="*/ 43995 w 83309"/>
                  <a:gd name="connsiteY17" fmla="*/ 119973 h 161600"/>
                  <a:gd name="connsiteX18" fmla="*/ 62378 w 83309"/>
                  <a:gd name="connsiteY18" fmla="*/ 86254 h 161600"/>
                  <a:gd name="connsiteX19" fmla="*/ 64664 w 83309"/>
                  <a:gd name="connsiteY19" fmla="*/ 13483 h 161600"/>
                  <a:gd name="connsiteX20" fmla="*/ 55329 w 83309"/>
                  <a:gd name="connsiteY20" fmla="*/ 12245 h 161600"/>
                  <a:gd name="connsiteX21" fmla="*/ 55329 w 83309"/>
                  <a:gd name="connsiteY21" fmla="*/ 12245 h 16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3309" h="161600">
                    <a:moveTo>
                      <a:pt x="55329" y="12245"/>
                    </a:moveTo>
                    <a:cubicBezTo>
                      <a:pt x="45328" y="24723"/>
                      <a:pt x="44090" y="42534"/>
                      <a:pt x="37327" y="57012"/>
                    </a:cubicBezTo>
                    <a:cubicBezTo>
                      <a:pt x="28278" y="76634"/>
                      <a:pt x="13991" y="91683"/>
                      <a:pt x="3418" y="109971"/>
                    </a:cubicBezTo>
                    <a:cubicBezTo>
                      <a:pt x="-11346" y="135403"/>
                      <a:pt x="24945" y="169693"/>
                      <a:pt x="50662" y="159882"/>
                    </a:cubicBezTo>
                    <a:cubicBezTo>
                      <a:pt x="99621" y="141213"/>
                      <a:pt x="77523" y="59108"/>
                      <a:pt x="82571" y="19579"/>
                    </a:cubicBezTo>
                    <a:cubicBezTo>
                      <a:pt x="69045" y="19579"/>
                      <a:pt x="55425" y="19579"/>
                      <a:pt x="41899" y="19579"/>
                    </a:cubicBezTo>
                    <a:cubicBezTo>
                      <a:pt x="42661" y="44058"/>
                      <a:pt x="37137" y="67204"/>
                      <a:pt x="32374" y="91017"/>
                    </a:cubicBezTo>
                    <a:cubicBezTo>
                      <a:pt x="31517" y="95493"/>
                      <a:pt x="31041" y="100161"/>
                      <a:pt x="30279" y="104637"/>
                    </a:cubicBezTo>
                    <a:cubicBezTo>
                      <a:pt x="29707" y="107685"/>
                      <a:pt x="29040" y="110733"/>
                      <a:pt x="28278" y="113781"/>
                    </a:cubicBezTo>
                    <a:cubicBezTo>
                      <a:pt x="25326" y="120830"/>
                      <a:pt x="29517" y="120163"/>
                      <a:pt x="40851" y="111781"/>
                    </a:cubicBezTo>
                    <a:cubicBezTo>
                      <a:pt x="15896" y="103209"/>
                      <a:pt x="5228" y="142642"/>
                      <a:pt x="29993" y="151119"/>
                    </a:cubicBezTo>
                    <a:cubicBezTo>
                      <a:pt x="54282" y="159406"/>
                      <a:pt x="65807" y="134832"/>
                      <a:pt x="69617" y="115496"/>
                    </a:cubicBezTo>
                    <a:cubicBezTo>
                      <a:pt x="75808" y="84063"/>
                      <a:pt x="83523" y="51774"/>
                      <a:pt x="82571" y="19579"/>
                    </a:cubicBezTo>
                    <a:cubicBezTo>
                      <a:pt x="81809" y="-7377"/>
                      <a:pt x="45138" y="-5662"/>
                      <a:pt x="41899" y="19579"/>
                    </a:cubicBezTo>
                    <a:cubicBezTo>
                      <a:pt x="37518" y="53393"/>
                      <a:pt x="46947" y="88921"/>
                      <a:pt x="36375" y="122068"/>
                    </a:cubicBezTo>
                    <a:cubicBezTo>
                      <a:pt x="33803" y="125592"/>
                      <a:pt x="36375" y="125021"/>
                      <a:pt x="44185" y="120258"/>
                    </a:cubicBezTo>
                    <a:cubicBezTo>
                      <a:pt x="42566" y="119401"/>
                      <a:pt x="40851" y="118544"/>
                      <a:pt x="39232" y="117687"/>
                    </a:cubicBezTo>
                    <a:cubicBezTo>
                      <a:pt x="38946" y="126926"/>
                      <a:pt x="40566" y="127688"/>
                      <a:pt x="43995" y="119973"/>
                    </a:cubicBezTo>
                    <a:cubicBezTo>
                      <a:pt x="51424" y="108828"/>
                      <a:pt x="57139" y="98732"/>
                      <a:pt x="62378" y="86254"/>
                    </a:cubicBezTo>
                    <a:cubicBezTo>
                      <a:pt x="72093" y="63013"/>
                      <a:pt x="79142" y="36153"/>
                      <a:pt x="64664" y="13483"/>
                    </a:cubicBezTo>
                    <a:cubicBezTo>
                      <a:pt x="62854" y="10530"/>
                      <a:pt x="57901" y="9102"/>
                      <a:pt x="55329" y="12245"/>
                    </a:cubicBezTo>
                    <a:lnTo>
                      <a:pt x="55329" y="12245"/>
                    </a:lnTo>
                    <a:close/>
                  </a:path>
                </a:pathLst>
              </a:custGeom>
              <a:solidFill>
                <a:srgbClr val="FFF29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1" name="Freeform: Shape 40">
                <a:extLst>
                  <a:ext uri="{FF2B5EF4-FFF2-40B4-BE49-F238E27FC236}">
                    <a16:creationId xmlns:a16="http://schemas.microsoft.com/office/drawing/2014/main" id="{165F5737-60A6-4143-8CD1-9964C87C671D}"/>
                  </a:ext>
                </a:extLst>
              </p:cNvPr>
              <p:cNvSpPr/>
              <p:nvPr/>
            </p:nvSpPr>
            <p:spPr>
              <a:xfrm>
                <a:off x="6247428" y="3403111"/>
                <a:ext cx="22022" cy="49745"/>
              </a:xfrm>
              <a:custGeom>
                <a:avLst/>
                <a:gdLst>
                  <a:gd name="connsiteX0" fmla="*/ 15925 w 22022"/>
                  <a:gd name="connsiteY0" fmla="*/ 1599 h 49745"/>
                  <a:gd name="connsiteX1" fmla="*/ 6877 w 22022"/>
                  <a:gd name="connsiteY1" fmla="*/ 23030 h 49745"/>
                  <a:gd name="connsiteX2" fmla="*/ 19 w 22022"/>
                  <a:gd name="connsiteY2" fmla="*/ 45223 h 49745"/>
                  <a:gd name="connsiteX3" fmla="*/ 8020 w 22022"/>
                  <a:gd name="connsiteY3" fmla="*/ 48557 h 49745"/>
                  <a:gd name="connsiteX4" fmla="*/ 22021 w 22022"/>
                  <a:gd name="connsiteY4" fmla="*/ 3218 h 49745"/>
                  <a:gd name="connsiteX5" fmla="*/ 15925 w 22022"/>
                  <a:gd name="connsiteY5" fmla="*/ 1599 h 49745"/>
                  <a:gd name="connsiteX6" fmla="*/ 15925 w 22022"/>
                  <a:gd name="connsiteY6" fmla="*/ 1599 h 4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022" h="49745">
                    <a:moveTo>
                      <a:pt x="15925" y="1599"/>
                    </a:moveTo>
                    <a:cubicBezTo>
                      <a:pt x="12211" y="8457"/>
                      <a:pt x="9544" y="15791"/>
                      <a:pt x="6877" y="23030"/>
                    </a:cubicBezTo>
                    <a:cubicBezTo>
                      <a:pt x="4210" y="30269"/>
                      <a:pt x="590" y="37508"/>
                      <a:pt x="19" y="45223"/>
                    </a:cubicBezTo>
                    <a:cubicBezTo>
                      <a:pt x="-362" y="49700"/>
                      <a:pt x="5162" y="50938"/>
                      <a:pt x="8020" y="48557"/>
                    </a:cubicBezTo>
                    <a:cubicBezTo>
                      <a:pt x="19450" y="39032"/>
                      <a:pt x="21640" y="17029"/>
                      <a:pt x="22021" y="3218"/>
                    </a:cubicBezTo>
                    <a:cubicBezTo>
                      <a:pt x="22117" y="-20"/>
                      <a:pt x="17545" y="-1259"/>
                      <a:pt x="15925" y="1599"/>
                    </a:cubicBezTo>
                    <a:lnTo>
                      <a:pt x="15925" y="1599"/>
                    </a:lnTo>
                    <a:close/>
                  </a:path>
                </a:pathLst>
              </a:custGeom>
              <a:solidFill>
                <a:srgbClr val="FFE7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2" name="Freeform: Shape 41">
                <a:extLst>
                  <a:ext uri="{FF2B5EF4-FFF2-40B4-BE49-F238E27FC236}">
                    <a16:creationId xmlns:a16="http://schemas.microsoft.com/office/drawing/2014/main" id="{FF8F101C-28CB-49BB-95A5-1B7E53537C8F}"/>
                  </a:ext>
                </a:extLst>
              </p:cNvPr>
              <p:cNvSpPr/>
              <p:nvPr/>
            </p:nvSpPr>
            <p:spPr>
              <a:xfrm>
                <a:off x="6259518" y="3440081"/>
                <a:ext cx="27595" cy="63841"/>
              </a:xfrm>
              <a:custGeom>
                <a:avLst/>
                <a:gdLst>
                  <a:gd name="connsiteX0" fmla="*/ 11741 w 27595"/>
                  <a:gd name="connsiteY0" fmla="*/ 2539 h 63841"/>
                  <a:gd name="connsiteX1" fmla="*/ 2216 w 27595"/>
                  <a:gd name="connsiteY1" fmla="*/ 47402 h 63841"/>
                  <a:gd name="connsiteX2" fmla="*/ 20218 w 27595"/>
                  <a:gd name="connsiteY2" fmla="*/ 61308 h 63841"/>
                  <a:gd name="connsiteX3" fmla="*/ 18599 w 27595"/>
                  <a:gd name="connsiteY3" fmla="*/ 2539 h 63841"/>
                  <a:gd name="connsiteX4" fmla="*/ 11741 w 27595"/>
                  <a:gd name="connsiteY4" fmla="*/ 2539 h 63841"/>
                  <a:gd name="connsiteX5" fmla="*/ 11741 w 27595"/>
                  <a:gd name="connsiteY5" fmla="*/ 2539 h 63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95" h="63841">
                    <a:moveTo>
                      <a:pt x="11741" y="2539"/>
                    </a:moveTo>
                    <a:cubicBezTo>
                      <a:pt x="5740" y="17017"/>
                      <a:pt x="11741" y="34162"/>
                      <a:pt x="2216" y="47402"/>
                    </a:cubicBezTo>
                    <a:cubicBezTo>
                      <a:pt x="-6071" y="58832"/>
                      <a:pt x="10884" y="68643"/>
                      <a:pt x="20218" y="61308"/>
                    </a:cubicBezTo>
                    <a:cubicBezTo>
                      <a:pt x="35458" y="49307"/>
                      <a:pt x="23076" y="17112"/>
                      <a:pt x="18599" y="2539"/>
                    </a:cubicBezTo>
                    <a:cubicBezTo>
                      <a:pt x="17456" y="-1080"/>
                      <a:pt x="12979" y="-604"/>
                      <a:pt x="11741" y="2539"/>
                    </a:cubicBezTo>
                    <a:lnTo>
                      <a:pt x="11741" y="2539"/>
                    </a:lnTo>
                    <a:close/>
                  </a:path>
                </a:pathLst>
              </a:custGeom>
              <a:solidFill>
                <a:srgbClr val="FFE7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3" name="Freeform: Shape 42">
                <a:extLst>
                  <a:ext uri="{FF2B5EF4-FFF2-40B4-BE49-F238E27FC236}">
                    <a16:creationId xmlns:a16="http://schemas.microsoft.com/office/drawing/2014/main" id="{ED5BCFB4-1739-49A6-BCDE-081D3A32029D}"/>
                  </a:ext>
                </a:extLst>
              </p:cNvPr>
              <p:cNvSpPr/>
              <p:nvPr/>
            </p:nvSpPr>
            <p:spPr>
              <a:xfrm>
                <a:off x="6217695" y="3492263"/>
                <a:ext cx="21084" cy="37001"/>
              </a:xfrm>
              <a:custGeom>
                <a:avLst/>
                <a:gdLst>
                  <a:gd name="connsiteX0" fmla="*/ 11273 w 21084"/>
                  <a:gd name="connsiteY0" fmla="*/ 2745 h 37001"/>
                  <a:gd name="connsiteX1" fmla="*/ 1081 w 21084"/>
                  <a:gd name="connsiteY1" fmla="*/ 22366 h 37001"/>
                  <a:gd name="connsiteX2" fmla="*/ 6891 w 21084"/>
                  <a:gd name="connsiteY2" fmla="*/ 36654 h 37001"/>
                  <a:gd name="connsiteX3" fmla="*/ 19178 w 21084"/>
                  <a:gd name="connsiteY3" fmla="*/ 27319 h 37001"/>
                  <a:gd name="connsiteX4" fmla="*/ 20988 w 21084"/>
                  <a:gd name="connsiteY4" fmla="*/ 6936 h 37001"/>
                  <a:gd name="connsiteX5" fmla="*/ 11273 w 21084"/>
                  <a:gd name="connsiteY5" fmla="*/ 2745 h 37001"/>
                  <a:gd name="connsiteX6" fmla="*/ 11273 w 21084"/>
                  <a:gd name="connsiteY6" fmla="*/ 2745 h 37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084" h="37001">
                    <a:moveTo>
                      <a:pt x="11273" y="2745"/>
                    </a:moveTo>
                    <a:cubicBezTo>
                      <a:pt x="7939" y="9222"/>
                      <a:pt x="4034" y="15603"/>
                      <a:pt x="1081" y="22366"/>
                    </a:cubicBezTo>
                    <a:cubicBezTo>
                      <a:pt x="-1396" y="28081"/>
                      <a:pt x="319" y="34844"/>
                      <a:pt x="6891" y="36654"/>
                    </a:cubicBezTo>
                    <a:cubicBezTo>
                      <a:pt x="13273" y="38368"/>
                      <a:pt x="18797" y="33510"/>
                      <a:pt x="19178" y="27319"/>
                    </a:cubicBezTo>
                    <a:cubicBezTo>
                      <a:pt x="19655" y="20461"/>
                      <a:pt x="19940" y="13794"/>
                      <a:pt x="20988" y="6936"/>
                    </a:cubicBezTo>
                    <a:cubicBezTo>
                      <a:pt x="22036" y="1316"/>
                      <a:pt x="14225" y="-3066"/>
                      <a:pt x="11273" y="2745"/>
                    </a:cubicBezTo>
                    <a:lnTo>
                      <a:pt x="11273" y="2745"/>
                    </a:lnTo>
                    <a:close/>
                  </a:path>
                </a:pathLst>
              </a:custGeom>
              <a:solidFill>
                <a:srgbClr val="FFE76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4" name="Freeform: Shape 43">
                <a:extLst>
                  <a:ext uri="{FF2B5EF4-FFF2-40B4-BE49-F238E27FC236}">
                    <a16:creationId xmlns:a16="http://schemas.microsoft.com/office/drawing/2014/main" id="{4EBE79D5-105E-4865-9F17-745014F58530}"/>
                  </a:ext>
                </a:extLst>
              </p:cNvPr>
              <p:cNvSpPr/>
              <p:nvPr/>
            </p:nvSpPr>
            <p:spPr>
              <a:xfrm>
                <a:off x="6317806" y="3520925"/>
                <a:ext cx="36511" cy="18715"/>
              </a:xfrm>
              <a:custGeom>
                <a:avLst/>
                <a:gdLst>
                  <a:gd name="connsiteX0" fmla="*/ 1650 w 36511"/>
                  <a:gd name="connsiteY0" fmla="*/ 12944 h 18715"/>
                  <a:gd name="connsiteX1" fmla="*/ 36512 w 36511"/>
                  <a:gd name="connsiteY1" fmla="*/ 9325 h 18715"/>
                  <a:gd name="connsiteX2" fmla="*/ 20891 w 36511"/>
                  <a:gd name="connsiteY2" fmla="*/ 371 h 18715"/>
                  <a:gd name="connsiteX3" fmla="*/ 1650 w 36511"/>
                  <a:gd name="connsiteY3" fmla="*/ 7134 h 18715"/>
                  <a:gd name="connsiteX4" fmla="*/ 1650 w 36511"/>
                  <a:gd name="connsiteY4" fmla="*/ 12944 h 18715"/>
                  <a:gd name="connsiteX5" fmla="*/ 1650 w 36511"/>
                  <a:gd name="connsiteY5" fmla="*/ 12944 h 18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511" h="18715">
                    <a:moveTo>
                      <a:pt x="1650" y="12944"/>
                    </a:moveTo>
                    <a:cubicBezTo>
                      <a:pt x="8984" y="17802"/>
                      <a:pt x="36512" y="24565"/>
                      <a:pt x="36512" y="9325"/>
                    </a:cubicBezTo>
                    <a:cubicBezTo>
                      <a:pt x="36512" y="1133"/>
                      <a:pt x="27368" y="-962"/>
                      <a:pt x="20891" y="371"/>
                    </a:cubicBezTo>
                    <a:cubicBezTo>
                      <a:pt x="14223" y="1705"/>
                      <a:pt x="7746" y="4277"/>
                      <a:pt x="1650" y="7134"/>
                    </a:cubicBezTo>
                    <a:cubicBezTo>
                      <a:pt x="-827" y="8277"/>
                      <a:pt x="-255" y="11611"/>
                      <a:pt x="1650" y="12944"/>
                    </a:cubicBezTo>
                    <a:lnTo>
                      <a:pt x="1650" y="12944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5" name="Freeform: Shape 44">
                <a:extLst>
                  <a:ext uri="{FF2B5EF4-FFF2-40B4-BE49-F238E27FC236}">
                    <a16:creationId xmlns:a16="http://schemas.microsoft.com/office/drawing/2014/main" id="{5C343FD4-ECFB-4A33-A343-B8A57B587746}"/>
                  </a:ext>
                </a:extLst>
              </p:cNvPr>
              <p:cNvSpPr/>
              <p:nvPr/>
            </p:nvSpPr>
            <p:spPr>
              <a:xfrm>
                <a:off x="6302397" y="3547168"/>
                <a:ext cx="28774" cy="18606"/>
              </a:xfrm>
              <a:custGeom>
                <a:avLst/>
                <a:gdLst>
                  <a:gd name="connsiteX0" fmla="*/ 3057 w 28774"/>
                  <a:gd name="connsiteY0" fmla="*/ 13086 h 18606"/>
                  <a:gd name="connsiteX1" fmla="*/ 22298 w 28774"/>
                  <a:gd name="connsiteY1" fmla="*/ 18325 h 18606"/>
                  <a:gd name="connsiteX2" fmla="*/ 28775 w 28774"/>
                  <a:gd name="connsiteY2" fmla="*/ 9847 h 18606"/>
                  <a:gd name="connsiteX3" fmla="*/ 22298 w 28774"/>
                  <a:gd name="connsiteY3" fmla="*/ 1370 h 18606"/>
                  <a:gd name="connsiteX4" fmla="*/ 4486 w 28774"/>
                  <a:gd name="connsiteY4" fmla="*/ 1751 h 18606"/>
                  <a:gd name="connsiteX5" fmla="*/ 3057 w 28774"/>
                  <a:gd name="connsiteY5" fmla="*/ 13086 h 18606"/>
                  <a:gd name="connsiteX6" fmla="*/ 3057 w 28774"/>
                  <a:gd name="connsiteY6" fmla="*/ 13086 h 18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74" h="18606">
                    <a:moveTo>
                      <a:pt x="3057" y="13086"/>
                    </a:moveTo>
                    <a:cubicBezTo>
                      <a:pt x="9058" y="16515"/>
                      <a:pt x="15249" y="19563"/>
                      <a:pt x="22298" y="18325"/>
                    </a:cubicBezTo>
                    <a:cubicBezTo>
                      <a:pt x="26108" y="17658"/>
                      <a:pt x="28775" y="13467"/>
                      <a:pt x="28775" y="9847"/>
                    </a:cubicBezTo>
                    <a:cubicBezTo>
                      <a:pt x="28775" y="5561"/>
                      <a:pt x="26013" y="2894"/>
                      <a:pt x="22298" y="1370"/>
                    </a:cubicBezTo>
                    <a:cubicBezTo>
                      <a:pt x="17154" y="-821"/>
                      <a:pt x="9629" y="-154"/>
                      <a:pt x="4486" y="1751"/>
                    </a:cubicBezTo>
                    <a:cubicBezTo>
                      <a:pt x="-277" y="3561"/>
                      <a:pt x="-1991" y="10228"/>
                      <a:pt x="3057" y="13086"/>
                    </a:cubicBezTo>
                    <a:lnTo>
                      <a:pt x="3057" y="13086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6" name="Freeform: Shape 45">
                <a:extLst>
                  <a:ext uri="{FF2B5EF4-FFF2-40B4-BE49-F238E27FC236}">
                    <a16:creationId xmlns:a16="http://schemas.microsoft.com/office/drawing/2014/main" id="{16AB74DD-C264-47E4-9571-1C837B6C77FE}"/>
                  </a:ext>
                </a:extLst>
              </p:cNvPr>
              <p:cNvSpPr/>
              <p:nvPr/>
            </p:nvSpPr>
            <p:spPr>
              <a:xfrm>
                <a:off x="6321820" y="3494832"/>
                <a:ext cx="18937" cy="17881"/>
              </a:xfrm>
              <a:custGeom>
                <a:avLst/>
                <a:gdLst>
                  <a:gd name="connsiteX0" fmla="*/ 9351 w 18937"/>
                  <a:gd name="connsiteY0" fmla="*/ 17225 h 17881"/>
                  <a:gd name="connsiteX1" fmla="*/ 15256 w 18937"/>
                  <a:gd name="connsiteY1" fmla="*/ 14654 h 17881"/>
                  <a:gd name="connsiteX2" fmla="*/ 7541 w 18937"/>
                  <a:gd name="connsiteY2" fmla="*/ 1414 h 17881"/>
                  <a:gd name="connsiteX3" fmla="*/ 1731 w 18937"/>
                  <a:gd name="connsiteY3" fmla="*/ 7224 h 17881"/>
                  <a:gd name="connsiteX4" fmla="*/ 9351 w 18937"/>
                  <a:gd name="connsiteY4" fmla="*/ 17225 h 17881"/>
                  <a:gd name="connsiteX5" fmla="*/ 9351 w 18937"/>
                  <a:gd name="connsiteY5" fmla="*/ 17225 h 1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37" h="17881">
                    <a:moveTo>
                      <a:pt x="9351" y="17225"/>
                    </a:moveTo>
                    <a:cubicBezTo>
                      <a:pt x="11351" y="16368"/>
                      <a:pt x="13352" y="15701"/>
                      <a:pt x="15256" y="14654"/>
                    </a:cubicBezTo>
                    <a:cubicBezTo>
                      <a:pt x="24115" y="9701"/>
                      <a:pt x="15161" y="-4492"/>
                      <a:pt x="7541" y="1414"/>
                    </a:cubicBezTo>
                    <a:cubicBezTo>
                      <a:pt x="5255" y="3128"/>
                      <a:pt x="3541" y="5033"/>
                      <a:pt x="1731" y="7224"/>
                    </a:cubicBezTo>
                    <a:cubicBezTo>
                      <a:pt x="-2936" y="13034"/>
                      <a:pt x="2588" y="20083"/>
                      <a:pt x="9351" y="17225"/>
                    </a:cubicBezTo>
                    <a:lnTo>
                      <a:pt x="9351" y="17225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7" name="Freeform: Shape 46">
                <a:extLst>
                  <a:ext uri="{FF2B5EF4-FFF2-40B4-BE49-F238E27FC236}">
                    <a16:creationId xmlns:a16="http://schemas.microsoft.com/office/drawing/2014/main" id="{EBEB091F-86BC-4A6E-888F-8E31C66763F7}"/>
                  </a:ext>
                </a:extLst>
              </p:cNvPr>
              <p:cNvSpPr/>
              <p:nvPr/>
            </p:nvSpPr>
            <p:spPr>
              <a:xfrm>
                <a:off x="6170317" y="3490212"/>
                <a:ext cx="22466" cy="19502"/>
              </a:xfrm>
              <a:custGeom>
                <a:avLst/>
                <a:gdLst>
                  <a:gd name="connsiteX0" fmla="*/ 263 w 22466"/>
                  <a:gd name="connsiteY0" fmla="*/ 9367 h 19502"/>
                  <a:gd name="connsiteX1" fmla="*/ 13788 w 22466"/>
                  <a:gd name="connsiteY1" fmla="*/ 19464 h 19502"/>
                  <a:gd name="connsiteX2" fmla="*/ 20074 w 22466"/>
                  <a:gd name="connsiteY2" fmla="*/ 4224 h 19502"/>
                  <a:gd name="connsiteX3" fmla="*/ 6549 w 22466"/>
                  <a:gd name="connsiteY3" fmla="*/ 414 h 19502"/>
                  <a:gd name="connsiteX4" fmla="*/ 263 w 22466"/>
                  <a:gd name="connsiteY4" fmla="*/ 9367 h 19502"/>
                  <a:gd name="connsiteX5" fmla="*/ 263 w 22466"/>
                  <a:gd name="connsiteY5" fmla="*/ 9367 h 19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66" h="19502">
                    <a:moveTo>
                      <a:pt x="263" y="9367"/>
                    </a:moveTo>
                    <a:cubicBezTo>
                      <a:pt x="2167" y="15368"/>
                      <a:pt x="7692" y="18892"/>
                      <a:pt x="13788" y="19464"/>
                    </a:cubicBezTo>
                    <a:cubicBezTo>
                      <a:pt x="21979" y="20226"/>
                      <a:pt x="25027" y="9463"/>
                      <a:pt x="20074" y="4224"/>
                    </a:cubicBezTo>
                    <a:cubicBezTo>
                      <a:pt x="16836" y="795"/>
                      <a:pt x="11216" y="-824"/>
                      <a:pt x="6549" y="414"/>
                    </a:cubicBezTo>
                    <a:cubicBezTo>
                      <a:pt x="2929" y="1557"/>
                      <a:pt x="-1071" y="5272"/>
                      <a:pt x="263" y="9367"/>
                    </a:cubicBezTo>
                    <a:lnTo>
                      <a:pt x="263" y="9367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" name="Freeform: Shape 47">
                <a:extLst>
                  <a:ext uri="{FF2B5EF4-FFF2-40B4-BE49-F238E27FC236}">
                    <a16:creationId xmlns:a16="http://schemas.microsoft.com/office/drawing/2014/main" id="{7B715D7D-D5FB-4BD1-8A70-A3B2A7D641EB}"/>
                  </a:ext>
                </a:extLst>
              </p:cNvPr>
              <p:cNvSpPr/>
              <p:nvPr/>
            </p:nvSpPr>
            <p:spPr>
              <a:xfrm>
                <a:off x="6170584" y="3526725"/>
                <a:ext cx="25620" cy="18543"/>
              </a:xfrm>
              <a:custGeom>
                <a:avLst/>
                <a:gdLst>
                  <a:gd name="connsiteX0" fmla="*/ 7902 w 25620"/>
                  <a:gd name="connsiteY0" fmla="*/ 18383 h 18543"/>
                  <a:gd name="connsiteX1" fmla="*/ 20094 w 25620"/>
                  <a:gd name="connsiteY1" fmla="*/ 16955 h 18543"/>
                  <a:gd name="connsiteX2" fmla="*/ 25333 w 25620"/>
                  <a:gd name="connsiteY2" fmla="*/ 6763 h 18543"/>
                  <a:gd name="connsiteX3" fmla="*/ 15427 w 25620"/>
                  <a:gd name="connsiteY3" fmla="*/ 0 h 18543"/>
                  <a:gd name="connsiteX4" fmla="*/ 3901 w 25620"/>
                  <a:gd name="connsiteY4" fmla="*/ 3905 h 18543"/>
                  <a:gd name="connsiteX5" fmla="*/ 7902 w 25620"/>
                  <a:gd name="connsiteY5" fmla="*/ 18383 h 18543"/>
                  <a:gd name="connsiteX6" fmla="*/ 7902 w 25620"/>
                  <a:gd name="connsiteY6" fmla="*/ 18383 h 1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620" h="18543">
                    <a:moveTo>
                      <a:pt x="7902" y="18383"/>
                    </a:moveTo>
                    <a:cubicBezTo>
                      <a:pt x="11521" y="18574"/>
                      <a:pt x="16951" y="18955"/>
                      <a:pt x="20094" y="16955"/>
                    </a:cubicBezTo>
                    <a:cubicBezTo>
                      <a:pt x="23618" y="14764"/>
                      <a:pt x="26571" y="11240"/>
                      <a:pt x="25333" y="6763"/>
                    </a:cubicBezTo>
                    <a:cubicBezTo>
                      <a:pt x="24094" y="2477"/>
                      <a:pt x="19808" y="0"/>
                      <a:pt x="15427" y="0"/>
                    </a:cubicBezTo>
                    <a:cubicBezTo>
                      <a:pt x="11521" y="0"/>
                      <a:pt x="7426" y="2381"/>
                      <a:pt x="3901" y="3905"/>
                    </a:cubicBezTo>
                    <a:cubicBezTo>
                      <a:pt x="-3623" y="7334"/>
                      <a:pt x="853" y="18002"/>
                      <a:pt x="7902" y="18383"/>
                    </a:cubicBezTo>
                    <a:lnTo>
                      <a:pt x="7902" y="18383"/>
                    </a:lnTo>
                    <a:close/>
                  </a:path>
                </a:pathLst>
              </a:custGeom>
              <a:solidFill>
                <a:srgbClr val="FEC08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" name="Freeform: Shape 48">
                <a:extLst>
                  <a:ext uri="{FF2B5EF4-FFF2-40B4-BE49-F238E27FC236}">
                    <a16:creationId xmlns:a16="http://schemas.microsoft.com/office/drawing/2014/main" id="{7B94D716-62EE-4AE7-A29B-B162E142DF3E}"/>
                  </a:ext>
                </a:extLst>
              </p:cNvPr>
              <p:cNvSpPr/>
              <p:nvPr/>
            </p:nvSpPr>
            <p:spPr>
              <a:xfrm>
                <a:off x="6103134" y="3424076"/>
                <a:ext cx="128599" cy="169178"/>
              </a:xfrm>
              <a:custGeom>
                <a:avLst/>
                <a:gdLst>
                  <a:gd name="connsiteX0" fmla="*/ 125453 w 128599"/>
                  <a:gd name="connsiteY0" fmla="*/ 24068 h 169178"/>
                  <a:gd name="connsiteX1" fmla="*/ 12486 w 128599"/>
                  <a:gd name="connsiteY1" fmla="*/ 39689 h 169178"/>
                  <a:gd name="connsiteX2" fmla="*/ 54587 w 128599"/>
                  <a:gd name="connsiteY2" fmla="*/ 168657 h 169178"/>
                  <a:gd name="connsiteX3" fmla="*/ 72494 w 128599"/>
                  <a:gd name="connsiteY3" fmla="*/ 150750 h 169178"/>
                  <a:gd name="connsiteX4" fmla="*/ 47348 w 128599"/>
                  <a:gd name="connsiteY4" fmla="*/ 77503 h 169178"/>
                  <a:gd name="connsiteX5" fmla="*/ 106212 w 128599"/>
                  <a:gd name="connsiteY5" fmla="*/ 57786 h 169178"/>
                  <a:gd name="connsiteX6" fmla="*/ 125453 w 128599"/>
                  <a:gd name="connsiteY6" fmla="*/ 24068 h 169178"/>
                  <a:gd name="connsiteX7" fmla="*/ 125453 w 128599"/>
                  <a:gd name="connsiteY7" fmla="*/ 24068 h 169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599" h="169178">
                    <a:moveTo>
                      <a:pt x="125453" y="24068"/>
                    </a:moveTo>
                    <a:cubicBezTo>
                      <a:pt x="94973" y="-20604"/>
                      <a:pt x="38013" y="4161"/>
                      <a:pt x="12486" y="39689"/>
                    </a:cubicBezTo>
                    <a:cubicBezTo>
                      <a:pt x="-15708" y="78837"/>
                      <a:pt x="6200" y="156465"/>
                      <a:pt x="54587" y="168657"/>
                    </a:cubicBezTo>
                    <a:cubicBezTo>
                      <a:pt x="66207" y="171610"/>
                      <a:pt x="74208" y="161514"/>
                      <a:pt x="72494" y="150750"/>
                    </a:cubicBezTo>
                    <a:cubicBezTo>
                      <a:pt x="68398" y="124366"/>
                      <a:pt x="41252" y="105792"/>
                      <a:pt x="47348" y="77503"/>
                    </a:cubicBezTo>
                    <a:cubicBezTo>
                      <a:pt x="53729" y="47499"/>
                      <a:pt x="85162" y="55405"/>
                      <a:pt x="106212" y="57786"/>
                    </a:cubicBezTo>
                    <a:cubicBezTo>
                      <a:pt x="122786" y="59691"/>
                      <a:pt x="134501" y="37212"/>
                      <a:pt x="125453" y="24068"/>
                    </a:cubicBezTo>
                    <a:lnTo>
                      <a:pt x="125453" y="24068"/>
                    </a:lnTo>
                    <a:close/>
                  </a:path>
                </a:pathLst>
              </a:custGeom>
              <a:solidFill>
                <a:srgbClr val="DB27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0" name="Freeform: Shape 49">
                <a:extLst>
                  <a:ext uri="{FF2B5EF4-FFF2-40B4-BE49-F238E27FC236}">
                    <a16:creationId xmlns:a16="http://schemas.microsoft.com/office/drawing/2014/main" id="{412E57B0-75C9-40E1-9612-07CC8D842C68}"/>
                  </a:ext>
                </a:extLst>
              </p:cNvPr>
              <p:cNvSpPr/>
              <p:nvPr/>
            </p:nvSpPr>
            <p:spPr>
              <a:xfrm>
                <a:off x="6281533" y="3443924"/>
                <a:ext cx="134481" cy="179630"/>
              </a:xfrm>
              <a:custGeom>
                <a:avLst/>
                <a:gdLst>
                  <a:gd name="connsiteX0" fmla="*/ 30874 w 134481"/>
                  <a:gd name="connsiteY0" fmla="*/ 49559 h 179630"/>
                  <a:gd name="connsiteX1" fmla="*/ 68022 w 134481"/>
                  <a:gd name="connsiteY1" fmla="*/ 59179 h 179630"/>
                  <a:gd name="connsiteX2" fmla="*/ 78023 w 134481"/>
                  <a:gd name="connsiteY2" fmla="*/ 103375 h 179630"/>
                  <a:gd name="connsiteX3" fmla="*/ 52306 w 134481"/>
                  <a:gd name="connsiteY3" fmla="*/ 141952 h 179630"/>
                  <a:gd name="connsiteX4" fmla="*/ 4871 w 134481"/>
                  <a:gd name="connsiteY4" fmla="*/ 158144 h 179630"/>
                  <a:gd name="connsiteX5" fmla="*/ 7252 w 134481"/>
                  <a:gd name="connsiteY5" fmla="*/ 176337 h 179630"/>
                  <a:gd name="connsiteX6" fmla="*/ 133554 w 134481"/>
                  <a:gd name="connsiteY6" fmla="*/ 100518 h 179630"/>
                  <a:gd name="connsiteX7" fmla="*/ 30779 w 134481"/>
                  <a:gd name="connsiteY7" fmla="*/ 2601 h 179630"/>
                  <a:gd name="connsiteX8" fmla="*/ 30874 w 134481"/>
                  <a:gd name="connsiteY8" fmla="*/ 49559 h 179630"/>
                  <a:gd name="connsiteX9" fmla="*/ 30874 w 134481"/>
                  <a:gd name="connsiteY9" fmla="*/ 49559 h 17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481" h="179630">
                    <a:moveTo>
                      <a:pt x="30874" y="49559"/>
                    </a:moveTo>
                    <a:cubicBezTo>
                      <a:pt x="43352" y="53083"/>
                      <a:pt x="56116" y="53274"/>
                      <a:pt x="68022" y="59179"/>
                    </a:cubicBezTo>
                    <a:cubicBezTo>
                      <a:pt x="84500" y="67276"/>
                      <a:pt x="80119" y="88707"/>
                      <a:pt x="78023" y="103375"/>
                    </a:cubicBezTo>
                    <a:cubicBezTo>
                      <a:pt x="75261" y="122997"/>
                      <a:pt x="71737" y="133855"/>
                      <a:pt x="52306" y="141952"/>
                    </a:cubicBezTo>
                    <a:cubicBezTo>
                      <a:pt x="36780" y="148429"/>
                      <a:pt x="20016" y="150715"/>
                      <a:pt x="4871" y="158144"/>
                    </a:cubicBezTo>
                    <a:cubicBezTo>
                      <a:pt x="-3035" y="162049"/>
                      <a:pt x="-653" y="174241"/>
                      <a:pt x="7252" y="176337"/>
                    </a:cubicBezTo>
                    <a:cubicBezTo>
                      <a:pt x="60402" y="190529"/>
                      <a:pt x="125743" y="157668"/>
                      <a:pt x="133554" y="100518"/>
                    </a:cubicBezTo>
                    <a:cubicBezTo>
                      <a:pt x="141841" y="40129"/>
                      <a:pt x="93549" y="-12449"/>
                      <a:pt x="30779" y="2601"/>
                    </a:cubicBezTo>
                    <a:cubicBezTo>
                      <a:pt x="6871" y="8316"/>
                      <a:pt x="8205" y="43082"/>
                      <a:pt x="30874" y="49559"/>
                    </a:cubicBezTo>
                    <a:lnTo>
                      <a:pt x="30874" y="49559"/>
                    </a:lnTo>
                    <a:close/>
                  </a:path>
                </a:pathLst>
              </a:custGeom>
              <a:solidFill>
                <a:srgbClr val="DB270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1" name="Freeform: Shape 50">
                <a:extLst>
                  <a:ext uri="{FF2B5EF4-FFF2-40B4-BE49-F238E27FC236}">
                    <a16:creationId xmlns:a16="http://schemas.microsoft.com/office/drawing/2014/main" id="{FCA4398D-75CE-4AD1-8900-B6DE171E5E3B}"/>
                  </a:ext>
                </a:extLst>
              </p:cNvPr>
              <p:cNvSpPr/>
              <p:nvPr/>
            </p:nvSpPr>
            <p:spPr>
              <a:xfrm>
                <a:off x="6255586" y="3377462"/>
                <a:ext cx="47297" cy="24143"/>
              </a:xfrm>
              <a:custGeom>
                <a:avLst/>
                <a:gdLst>
                  <a:gd name="connsiteX0" fmla="*/ 624 w 47297"/>
                  <a:gd name="connsiteY0" fmla="*/ 7246 h 24143"/>
                  <a:gd name="connsiteX1" fmla="*/ 43581 w 47297"/>
                  <a:gd name="connsiteY1" fmla="*/ 20676 h 24143"/>
                  <a:gd name="connsiteX2" fmla="*/ 43581 w 47297"/>
                  <a:gd name="connsiteY2" fmla="*/ 7436 h 24143"/>
                  <a:gd name="connsiteX3" fmla="*/ 23865 w 47297"/>
                  <a:gd name="connsiteY3" fmla="*/ 1054 h 24143"/>
                  <a:gd name="connsiteX4" fmla="*/ 2910 w 47297"/>
                  <a:gd name="connsiteY4" fmla="*/ 1626 h 24143"/>
                  <a:gd name="connsiteX5" fmla="*/ 624 w 47297"/>
                  <a:gd name="connsiteY5" fmla="*/ 7246 h 24143"/>
                  <a:gd name="connsiteX6" fmla="*/ 624 w 47297"/>
                  <a:gd name="connsiteY6" fmla="*/ 7246 h 2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97" h="24143">
                    <a:moveTo>
                      <a:pt x="624" y="7246"/>
                    </a:moveTo>
                    <a:cubicBezTo>
                      <a:pt x="9672" y="19057"/>
                      <a:pt x="29389" y="29915"/>
                      <a:pt x="43581" y="20676"/>
                    </a:cubicBezTo>
                    <a:cubicBezTo>
                      <a:pt x="48725" y="17342"/>
                      <a:pt x="48344" y="10865"/>
                      <a:pt x="43581" y="7436"/>
                    </a:cubicBezTo>
                    <a:cubicBezTo>
                      <a:pt x="37390" y="2959"/>
                      <a:pt x="31389" y="1816"/>
                      <a:pt x="23865" y="1054"/>
                    </a:cubicBezTo>
                    <a:cubicBezTo>
                      <a:pt x="16054" y="292"/>
                      <a:pt x="10530" y="-1136"/>
                      <a:pt x="2910" y="1626"/>
                    </a:cubicBezTo>
                    <a:cubicBezTo>
                      <a:pt x="814" y="2293"/>
                      <a:pt x="-996" y="5055"/>
                      <a:pt x="624" y="7246"/>
                    </a:cubicBezTo>
                    <a:lnTo>
                      <a:pt x="624" y="7246"/>
                    </a:lnTo>
                    <a:close/>
                  </a:path>
                </a:pathLst>
              </a:custGeom>
              <a:solidFill>
                <a:srgbClr val="33560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3" name="Graphic 1">
                <a:extLst>
                  <a:ext uri="{FF2B5EF4-FFF2-40B4-BE49-F238E27FC236}">
                    <a16:creationId xmlns:a16="http://schemas.microsoft.com/office/drawing/2014/main" id="{D66A84F0-F21F-4671-8D31-0B6E8D99D68E}"/>
                  </a:ext>
                </a:extLst>
              </p:cNvPr>
              <p:cNvGrpSpPr/>
              <p:nvPr/>
            </p:nvGrpSpPr>
            <p:grpSpPr>
              <a:xfrm>
                <a:off x="6314861" y="3446712"/>
                <a:ext cx="21789" cy="40866"/>
                <a:chOff x="6314861" y="3446712"/>
                <a:chExt cx="21789" cy="40866"/>
              </a:xfrm>
            </p:grpSpPr>
            <p:grpSp>
              <p:nvGrpSpPr>
                <p:cNvPr id="184" name="Graphic 1">
                  <a:extLst>
                    <a:ext uri="{FF2B5EF4-FFF2-40B4-BE49-F238E27FC236}">
                      <a16:creationId xmlns:a16="http://schemas.microsoft.com/office/drawing/2014/main" id="{E16EA211-3B3E-419E-A62E-DA9974505A14}"/>
                    </a:ext>
                  </a:extLst>
                </p:cNvPr>
                <p:cNvGrpSpPr/>
                <p:nvPr/>
              </p:nvGrpSpPr>
              <p:grpSpPr>
                <a:xfrm>
                  <a:off x="6314861" y="3446712"/>
                  <a:ext cx="21789" cy="40866"/>
                  <a:chOff x="6314861" y="3446712"/>
                  <a:chExt cx="21789" cy="40866"/>
                </a:xfrm>
              </p:grpSpPr>
              <p:sp>
                <p:nvSpPr>
                  <p:cNvPr id="309" name="Freeform: Shape 178">
                    <a:extLst>
                      <a:ext uri="{FF2B5EF4-FFF2-40B4-BE49-F238E27FC236}">
                        <a16:creationId xmlns:a16="http://schemas.microsoft.com/office/drawing/2014/main" id="{26A12CAB-A8FE-4FEC-9E45-D51B3B27748D}"/>
                      </a:ext>
                    </a:extLst>
                  </p:cNvPr>
                  <p:cNvSpPr/>
                  <p:nvPr/>
                </p:nvSpPr>
                <p:spPr>
                  <a:xfrm>
                    <a:off x="6317220" y="3451205"/>
                    <a:ext cx="19430" cy="36372"/>
                  </a:xfrm>
                  <a:custGeom>
                    <a:avLst/>
                    <a:gdLst>
                      <a:gd name="connsiteX0" fmla="*/ 7665 w 19430"/>
                      <a:gd name="connsiteY0" fmla="*/ 1035 h 36372"/>
                      <a:gd name="connsiteX1" fmla="*/ 18142 w 19430"/>
                      <a:gd name="connsiteY1" fmla="*/ 3988 h 36372"/>
                      <a:gd name="connsiteX2" fmla="*/ 14427 w 19430"/>
                      <a:gd name="connsiteY2" fmla="*/ 22657 h 36372"/>
                      <a:gd name="connsiteX3" fmla="*/ 3569 w 19430"/>
                      <a:gd name="connsiteY3" fmla="*/ 36373 h 36372"/>
                      <a:gd name="connsiteX4" fmla="*/ 2140 w 19430"/>
                      <a:gd name="connsiteY4" fmla="*/ 9226 h 36372"/>
                      <a:gd name="connsiteX5" fmla="*/ 7665 w 19430"/>
                      <a:gd name="connsiteY5" fmla="*/ 1035 h 36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430" h="36372">
                        <a:moveTo>
                          <a:pt x="7665" y="1035"/>
                        </a:moveTo>
                        <a:cubicBezTo>
                          <a:pt x="11189" y="-1156"/>
                          <a:pt x="16142" y="273"/>
                          <a:pt x="18142" y="3988"/>
                        </a:cubicBezTo>
                        <a:cubicBezTo>
                          <a:pt x="21285" y="9893"/>
                          <a:pt x="18142" y="17132"/>
                          <a:pt x="14427" y="22657"/>
                        </a:cubicBezTo>
                        <a:cubicBezTo>
                          <a:pt x="11189" y="27514"/>
                          <a:pt x="7569" y="32086"/>
                          <a:pt x="3569" y="36373"/>
                        </a:cubicBezTo>
                        <a:cubicBezTo>
                          <a:pt x="-813" y="26752"/>
                          <a:pt x="-1003" y="19228"/>
                          <a:pt x="2140" y="9226"/>
                        </a:cubicBezTo>
                        <a:cubicBezTo>
                          <a:pt x="2521" y="7512"/>
                          <a:pt x="3474" y="3702"/>
                          <a:pt x="7665" y="1035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10" name="Freeform: Shape 179">
                    <a:extLst>
                      <a:ext uri="{FF2B5EF4-FFF2-40B4-BE49-F238E27FC236}">
                        <a16:creationId xmlns:a16="http://schemas.microsoft.com/office/drawing/2014/main" id="{3A7CE70A-C654-45DA-857E-BC6AE54B8D41}"/>
                      </a:ext>
                    </a:extLst>
                  </p:cNvPr>
                  <p:cNvSpPr/>
                  <p:nvPr/>
                </p:nvSpPr>
                <p:spPr>
                  <a:xfrm>
                    <a:off x="6314861" y="3446712"/>
                    <a:ext cx="17762" cy="38660"/>
                  </a:xfrm>
                  <a:custGeom>
                    <a:avLst/>
                    <a:gdLst>
                      <a:gd name="connsiteX0" fmla="*/ 6023 w 17762"/>
                      <a:gd name="connsiteY0" fmla="*/ 37342 h 38660"/>
                      <a:gd name="connsiteX1" fmla="*/ 13929 w 17762"/>
                      <a:gd name="connsiteY1" fmla="*/ 24007 h 38660"/>
                      <a:gd name="connsiteX2" fmla="*/ 17739 w 17762"/>
                      <a:gd name="connsiteY2" fmla="*/ 8291 h 38660"/>
                      <a:gd name="connsiteX3" fmla="*/ 1165 w 17762"/>
                      <a:gd name="connsiteY3" fmla="*/ 7719 h 38660"/>
                      <a:gd name="connsiteX4" fmla="*/ 22 w 17762"/>
                      <a:gd name="connsiteY4" fmla="*/ 35437 h 38660"/>
                      <a:gd name="connsiteX5" fmla="*/ 6023 w 17762"/>
                      <a:gd name="connsiteY5" fmla="*/ 37342 h 38660"/>
                      <a:gd name="connsiteX6" fmla="*/ 6023 w 17762"/>
                      <a:gd name="connsiteY6" fmla="*/ 37342 h 38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762" h="38660">
                        <a:moveTo>
                          <a:pt x="6023" y="37342"/>
                        </a:moveTo>
                        <a:cubicBezTo>
                          <a:pt x="9452" y="33246"/>
                          <a:pt x="12214" y="29055"/>
                          <a:pt x="13929" y="24007"/>
                        </a:cubicBezTo>
                        <a:cubicBezTo>
                          <a:pt x="15643" y="18959"/>
                          <a:pt x="18025" y="13815"/>
                          <a:pt x="17739" y="8291"/>
                        </a:cubicBezTo>
                        <a:cubicBezTo>
                          <a:pt x="17263" y="-2473"/>
                          <a:pt x="2499" y="-2853"/>
                          <a:pt x="1165" y="7719"/>
                        </a:cubicBezTo>
                        <a:cubicBezTo>
                          <a:pt x="22" y="16958"/>
                          <a:pt x="975" y="26198"/>
                          <a:pt x="22" y="35437"/>
                        </a:cubicBezTo>
                        <a:cubicBezTo>
                          <a:pt x="-359" y="39056"/>
                          <a:pt x="4213" y="39533"/>
                          <a:pt x="6023" y="37342"/>
                        </a:cubicBezTo>
                        <a:lnTo>
                          <a:pt x="6023" y="3734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8" name="Freeform: Shape 177">
                  <a:extLst>
                    <a:ext uri="{FF2B5EF4-FFF2-40B4-BE49-F238E27FC236}">
                      <a16:creationId xmlns:a16="http://schemas.microsoft.com/office/drawing/2014/main" id="{3551AF1A-7358-4B6D-8A86-83DD8234F80D}"/>
                    </a:ext>
                  </a:extLst>
                </p:cNvPr>
                <p:cNvSpPr/>
                <p:nvPr/>
              </p:nvSpPr>
              <p:spPr>
                <a:xfrm>
                  <a:off x="6320079" y="3455306"/>
                  <a:ext cx="9205" cy="17009"/>
                </a:xfrm>
                <a:custGeom>
                  <a:avLst/>
                  <a:gdLst>
                    <a:gd name="connsiteX0" fmla="*/ 4139 w 9205"/>
                    <a:gd name="connsiteY0" fmla="*/ 15984 h 17009"/>
                    <a:gd name="connsiteX1" fmla="*/ 9187 w 9205"/>
                    <a:gd name="connsiteY1" fmla="*/ 2935 h 17009"/>
                    <a:gd name="connsiteX2" fmla="*/ 4615 w 9205"/>
                    <a:gd name="connsiteY2" fmla="*/ 268 h 17009"/>
                    <a:gd name="connsiteX3" fmla="*/ 424 w 9205"/>
                    <a:gd name="connsiteY3" fmla="*/ 14936 h 17009"/>
                    <a:gd name="connsiteX4" fmla="*/ 4139 w 9205"/>
                    <a:gd name="connsiteY4" fmla="*/ 15984 h 17009"/>
                    <a:gd name="connsiteX5" fmla="*/ 4139 w 9205"/>
                    <a:gd name="connsiteY5" fmla="*/ 15984 h 17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05" h="17009">
                      <a:moveTo>
                        <a:pt x="4139" y="15984"/>
                      </a:moveTo>
                      <a:cubicBezTo>
                        <a:pt x="6139" y="11698"/>
                        <a:pt x="8711" y="7602"/>
                        <a:pt x="9187" y="2935"/>
                      </a:cubicBezTo>
                      <a:cubicBezTo>
                        <a:pt x="9473" y="363"/>
                        <a:pt x="6425" y="-494"/>
                        <a:pt x="4615" y="268"/>
                      </a:cubicBezTo>
                      <a:cubicBezTo>
                        <a:pt x="-1386" y="2935"/>
                        <a:pt x="43" y="9602"/>
                        <a:pt x="424" y="14936"/>
                      </a:cubicBezTo>
                      <a:cubicBezTo>
                        <a:pt x="519" y="16746"/>
                        <a:pt x="3186" y="17984"/>
                        <a:pt x="4139" y="15984"/>
                      </a:cubicBezTo>
                      <a:lnTo>
                        <a:pt x="4139" y="1598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5" name="Graphic 1">
                <a:extLst>
                  <a:ext uri="{FF2B5EF4-FFF2-40B4-BE49-F238E27FC236}">
                    <a16:creationId xmlns:a16="http://schemas.microsoft.com/office/drawing/2014/main" id="{CFF6EA05-0838-413F-B2BC-2E78C7908C75}"/>
                  </a:ext>
                </a:extLst>
              </p:cNvPr>
              <p:cNvGrpSpPr/>
              <p:nvPr/>
            </p:nvGrpSpPr>
            <p:grpSpPr>
              <a:xfrm>
                <a:off x="6210425" y="3431539"/>
                <a:ext cx="21860" cy="40893"/>
                <a:chOff x="6210425" y="3431539"/>
                <a:chExt cx="21860" cy="40893"/>
              </a:xfrm>
            </p:grpSpPr>
            <p:grpSp>
              <p:nvGrpSpPr>
                <p:cNvPr id="186" name="Graphic 1">
                  <a:extLst>
                    <a:ext uri="{FF2B5EF4-FFF2-40B4-BE49-F238E27FC236}">
                      <a16:creationId xmlns:a16="http://schemas.microsoft.com/office/drawing/2014/main" id="{9A486FA5-9A4D-4517-8D8F-B43EE5CC8DF7}"/>
                    </a:ext>
                  </a:extLst>
                </p:cNvPr>
                <p:cNvGrpSpPr/>
                <p:nvPr/>
              </p:nvGrpSpPr>
              <p:grpSpPr>
                <a:xfrm>
                  <a:off x="6210425" y="3431539"/>
                  <a:ext cx="21860" cy="40893"/>
                  <a:chOff x="6210425" y="3431539"/>
                  <a:chExt cx="21860" cy="40893"/>
                </a:xfrm>
              </p:grpSpPr>
              <p:sp>
                <p:nvSpPr>
                  <p:cNvPr id="305" name="Freeform: Shape 174">
                    <a:extLst>
                      <a:ext uri="{FF2B5EF4-FFF2-40B4-BE49-F238E27FC236}">
                        <a16:creationId xmlns:a16="http://schemas.microsoft.com/office/drawing/2014/main" id="{657ED776-658D-436E-B52B-AFCF8ED83C2C}"/>
                      </a:ext>
                    </a:extLst>
                  </p:cNvPr>
                  <p:cNvSpPr/>
                  <p:nvPr/>
                </p:nvSpPr>
                <p:spPr>
                  <a:xfrm>
                    <a:off x="6214813" y="3435038"/>
                    <a:ext cx="17473" cy="37394"/>
                  </a:xfrm>
                  <a:custGeom>
                    <a:avLst/>
                    <a:gdLst>
                      <a:gd name="connsiteX0" fmla="*/ 3773 w 17473"/>
                      <a:gd name="connsiteY0" fmla="*/ 2057 h 37394"/>
                      <a:gd name="connsiteX1" fmla="*/ 14632 w 17473"/>
                      <a:gd name="connsiteY1" fmla="*/ 2533 h 37394"/>
                      <a:gd name="connsiteX2" fmla="*/ 15298 w 17473"/>
                      <a:gd name="connsiteY2" fmla="*/ 21583 h 37394"/>
                      <a:gd name="connsiteX3" fmla="*/ 7774 w 17473"/>
                      <a:gd name="connsiteY3" fmla="*/ 37395 h 37394"/>
                      <a:gd name="connsiteX4" fmla="*/ 154 w 17473"/>
                      <a:gd name="connsiteY4" fmla="*/ 11201 h 37394"/>
                      <a:gd name="connsiteX5" fmla="*/ 3773 w 17473"/>
                      <a:gd name="connsiteY5" fmla="*/ 2057 h 37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473" h="37394">
                        <a:moveTo>
                          <a:pt x="3773" y="2057"/>
                        </a:moveTo>
                        <a:cubicBezTo>
                          <a:pt x="6726" y="-896"/>
                          <a:pt x="11869" y="-610"/>
                          <a:pt x="14632" y="2533"/>
                        </a:cubicBezTo>
                        <a:cubicBezTo>
                          <a:pt x="19013" y="7581"/>
                          <a:pt x="17584" y="15297"/>
                          <a:pt x="15298" y="21583"/>
                        </a:cubicBezTo>
                        <a:cubicBezTo>
                          <a:pt x="13298" y="27012"/>
                          <a:pt x="10726" y="32346"/>
                          <a:pt x="7774" y="37395"/>
                        </a:cubicBezTo>
                        <a:cubicBezTo>
                          <a:pt x="1392" y="29108"/>
                          <a:pt x="-608" y="21774"/>
                          <a:pt x="154" y="11201"/>
                        </a:cubicBezTo>
                        <a:cubicBezTo>
                          <a:pt x="249" y="9582"/>
                          <a:pt x="249" y="5581"/>
                          <a:pt x="3773" y="205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6" name="Freeform: Shape 175">
                    <a:extLst>
                      <a:ext uri="{FF2B5EF4-FFF2-40B4-BE49-F238E27FC236}">
                        <a16:creationId xmlns:a16="http://schemas.microsoft.com/office/drawing/2014/main" id="{FA40A047-D72E-4DAD-B516-72B6247890F3}"/>
                      </a:ext>
                    </a:extLst>
                  </p:cNvPr>
                  <p:cNvSpPr/>
                  <p:nvPr/>
                </p:nvSpPr>
                <p:spPr>
                  <a:xfrm>
                    <a:off x="6210425" y="3431539"/>
                    <a:ext cx="17046" cy="39453"/>
                  </a:xfrm>
                  <a:custGeom>
                    <a:avLst/>
                    <a:gdLst>
                      <a:gd name="connsiteX0" fmla="*/ 11494 w 17046"/>
                      <a:gd name="connsiteY0" fmla="*/ 37370 h 39453"/>
                      <a:gd name="connsiteX1" fmla="*/ 16161 w 17046"/>
                      <a:gd name="connsiteY1" fmla="*/ 22606 h 39453"/>
                      <a:gd name="connsiteX2" fmla="*/ 16352 w 17046"/>
                      <a:gd name="connsiteY2" fmla="*/ 6413 h 39453"/>
                      <a:gd name="connsiteX3" fmla="*/ 64 w 17046"/>
                      <a:gd name="connsiteY3" fmla="*/ 9652 h 39453"/>
                      <a:gd name="connsiteX4" fmla="*/ 5303 w 17046"/>
                      <a:gd name="connsiteY4" fmla="*/ 36893 h 39453"/>
                      <a:gd name="connsiteX5" fmla="*/ 11494 w 17046"/>
                      <a:gd name="connsiteY5" fmla="*/ 37370 h 39453"/>
                      <a:gd name="connsiteX6" fmla="*/ 11494 w 17046"/>
                      <a:gd name="connsiteY6" fmla="*/ 37370 h 39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046" h="39453">
                        <a:moveTo>
                          <a:pt x="11494" y="37370"/>
                        </a:moveTo>
                        <a:cubicBezTo>
                          <a:pt x="13875" y="32607"/>
                          <a:pt x="15685" y="27940"/>
                          <a:pt x="16161" y="22606"/>
                        </a:cubicBezTo>
                        <a:cubicBezTo>
                          <a:pt x="16638" y="17272"/>
                          <a:pt x="17781" y="11747"/>
                          <a:pt x="16352" y="6413"/>
                        </a:cubicBezTo>
                        <a:cubicBezTo>
                          <a:pt x="13399" y="-3969"/>
                          <a:pt x="-1079" y="-921"/>
                          <a:pt x="64" y="9652"/>
                        </a:cubicBezTo>
                        <a:cubicBezTo>
                          <a:pt x="1017" y="18891"/>
                          <a:pt x="4065" y="27654"/>
                          <a:pt x="5303" y="36893"/>
                        </a:cubicBezTo>
                        <a:cubicBezTo>
                          <a:pt x="5684" y="40513"/>
                          <a:pt x="10161" y="39941"/>
                          <a:pt x="11494" y="37370"/>
                        </a:cubicBezTo>
                        <a:lnTo>
                          <a:pt x="11494" y="37370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4" name="Freeform: Shape 173">
                  <a:extLst>
                    <a:ext uri="{FF2B5EF4-FFF2-40B4-BE49-F238E27FC236}">
                      <a16:creationId xmlns:a16="http://schemas.microsoft.com/office/drawing/2014/main" id="{4AA570B3-1A84-412D-B3DA-021B8A843E41}"/>
                    </a:ext>
                  </a:extLst>
                </p:cNvPr>
                <p:cNvSpPr/>
                <p:nvPr/>
              </p:nvSpPr>
              <p:spPr>
                <a:xfrm>
                  <a:off x="6216222" y="3439404"/>
                  <a:ext cx="8193" cy="17779"/>
                </a:xfrm>
                <a:custGeom>
                  <a:avLst/>
                  <a:gdLst>
                    <a:gd name="connsiteX0" fmla="*/ 6079 w 8193"/>
                    <a:gd name="connsiteY0" fmla="*/ 16361 h 17779"/>
                    <a:gd name="connsiteX1" fmla="*/ 8079 w 8193"/>
                    <a:gd name="connsiteY1" fmla="*/ 3216 h 17779"/>
                    <a:gd name="connsiteX2" fmla="*/ 3507 w 8193"/>
                    <a:gd name="connsiteY2" fmla="*/ 549 h 17779"/>
                    <a:gd name="connsiteX3" fmla="*/ 2174 w 8193"/>
                    <a:gd name="connsiteY3" fmla="*/ 16265 h 17779"/>
                    <a:gd name="connsiteX4" fmla="*/ 6079 w 8193"/>
                    <a:gd name="connsiteY4" fmla="*/ 16361 h 17779"/>
                    <a:gd name="connsiteX5" fmla="*/ 6079 w 8193"/>
                    <a:gd name="connsiteY5" fmla="*/ 16361 h 177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93" h="17779">
                      <a:moveTo>
                        <a:pt x="6079" y="16361"/>
                      </a:moveTo>
                      <a:cubicBezTo>
                        <a:pt x="6936" y="12074"/>
                        <a:pt x="8651" y="7598"/>
                        <a:pt x="8079" y="3216"/>
                      </a:cubicBezTo>
                      <a:cubicBezTo>
                        <a:pt x="7793" y="1216"/>
                        <a:pt x="5507" y="-1070"/>
                        <a:pt x="3507" y="549"/>
                      </a:cubicBezTo>
                      <a:cubicBezTo>
                        <a:pt x="-2208" y="4931"/>
                        <a:pt x="364" y="10455"/>
                        <a:pt x="2174" y="16265"/>
                      </a:cubicBezTo>
                      <a:cubicBezTo>
                        <a:pt x="2745" y="18170"/>
                        <a:pt x="5603" y="18361"/>
                        <a:pt x="6079" y="16361"/>
                      </a:cubicBezTo>
                      <a:lnTo>
                        <a:pt x="6079" y="1636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7" name="Graphic 1">
                <a:extLst>
                  <a:ext uri="{FF2B5EF4-FFF2-40B4-BE49-F238E27FC236}">
                    <a16:creationId xmlns:a16="http://schemas.microsoft.com/office/drawing/2014/main" id="{4C84126B-1B7C-44C9-AE93-CB63AE28FA0E}"/>
                  </a:ext>
                </a:extLst>
              </p:cNvPr>
              <p:cNvGrpSpPr/>
              <p:nvPr/>
            </p:nvGrpSpPr>
            <p:grpSpPr>
              <a:xfrm>
                <a:off x="6180675" y="3432890"/>
                <a:ext cx="19960" cy="34684"/>
                <a:chOff x="6180675" y="3432890"/>
                <a:chExt cx="19960" cy="34684"/>
              </a:xfrm>
            </p:grpSpPr>
            <p:grpSp>
              <p:nvGrpSpPr>
                <p:cNvPr id="188" name="Graphic 1">
                  <a:extLst>
                    <a:ext uri="{FF2B5EF4-FFF2-40B4-BE49-F238E27FC236}">
                      <a16:creationId xmlns:a16="http://schemas.microsoft.com/office/drawing/2014/main" id="{DB6FD1F7-19AF-4C92-A716-B73861FBF5BD}"/>
                    </a:ext>
                  </a:extLst>
                </p:cNvPr>
                <p:cNvGrpSpPr/>
                <p:nvPr/>
              </p:nvGrpSpPr>
              <p:grpSpPr>
                <a:xfrm>
                  <a:off x="6180675" y="3432890"/>
                  <a:ext cx="19960" cy="34684"/>
                  <a:chOff x="6180675" y="3432890"/>
                  <a:chExt cx="19960" cy="34684"/>
                </a:xfrm>
              </p:grpSpPr>
              <p:sp>
                <p:nvSpPr>
                  <p:cNvPr id="301" name="Freeform: Shape 170">
                    <a:extLst>
                      <a:ext uri="{FF2B5EF4-FFF2-40B4-BE49-F238E27FC236}">
                        <a16:creationId xmlns:a16="http://schemas.microsoft.com/office/drawing/2014/main" id="{15C67C02-61E6-407E-BAC5-32C9DFA4A6E4}"/>
                      </a:ext>
                    </a:extLst>
                  </p:cNvPr>
                  <p:cNvSpPr/>
                  <p:nvPr/>
                </p:nvSpPr>
                <p:spPr>
                  <a:xfrm>
                    <a:off x="6185414" y="3435197"/>
                    <a:ext cx="15221" cy="32378"/>
                  </a:xfrm>
                  <a:custGeom>
                    <a:avLst/>
                    <a:gdLst>
                      <a:gd name="connsiteX0" fmla="*/ 2025 w 15221"/>
                      <a:gd name="connsiteY0" fmla="*/ 2565 h 32378"/>
                      <a:gd name="connsiteX1" fmla="*/ 11455 w 15221"/>
                      <a:gd name="connsiteY1" fmla="*/ 1517 h 32378"/>
                      <a:gd name="connsiteX2" fmla="*/ 14503 w 15221"/>
                      <a:gd name="connsiteY2" fmla="*/ 17805 h 32378"/>
                      <a:gd name="connsiteX3" fmla="*/ 10121 w 15221"/>
                      <a:gd name="connsiteY3" fmla="*/ 32378 h 32378"/>
                      <a:gd name="connsiteX4" fmla="*/ 120 w 15221"/>
                      <a:gd name="connsiteY4" fmla="*/ 10852 h 32378"/>
                      <a:gd name="connsiteX5" fmla="*/ 2025 w 15221"/>
                      <a:gd name="connsiteY5" fmla="*/ 2565 h 32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21" h="32378">
                        <a:moveTo>
                          <a:pt x="2025" y="2565"/>
                        </a:moveTo>
                        <a:cubicBezTo>
                          <a:pt x="4216" y="-388"/>
                          <a:pt x="8597" y="-864"/>
                          <a:pt x="11455" y="1517"/>
                        </a:cubicBezTo>
                        <a:cubicBezTo>
                          <a:pt x="15932" y="5232"/>
                          <a:pt x="15646" y="12185"/>
                          <a:pt x="14503" y="17805"/>
                        </a:cubicBezTo>
                        <a:cubicBezTo>
                          <a:pt x="13455" y="22758"/>
                          <a:pt x="12026" y="27711"/>
                          <a:pt x="10121" y="32378"/>
                        </a:cubicBezTo>
                        <a:cubicBezTo>
                          <a:pt x="3549" y="26092"/>
                          <a:pt x="882" y="19996"/>
                          <a:pt x="120" y="10852"/>
                        </a:cubicBezTo>
                        <a:cubicBezTo>
                          <a:pt x="25" y="9423"/>
                          <a:pt x="-547" y="6089"/>
                          <a:pt x="2025" y="2565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2" name="Freeform: Shape 171">
                    <a:extLst>
                      <a:ext uri="{FF2B5EF4-FFF2-40B4-BE49-F238E27FC236}">
                        <a16:creationId xmlns:a16="http://schemas.microsoft.com/office/drawing/2014/main" id="{257EC8D0-33C3-48B3-8362-DC92A3381C21}"/>
                      </a:ext>
                    </a:extLst>
                  </p:cNvPr>
                  <p:cNvSpPr/>
                  <p:nvPr/>
                </p:nvSpPr>
                <p:spPr>
                  <a:xfrm>
                    <a:off x="6180675" y="3432890"/>
                    <a:ext cx="15934" cy="34145"/>
                  </a:xfrm>
                  <a:custGeom>
                    <a:avLst/>
                    <a:gdLst>
                      <a:gd name="connsiteX0" fmla="*/ 13813 w 15934"/>
                      <a:gd name="connsiteY0" fmla="*/ 31827 h 34145"/>
                      <a:gd name="connsiteX1" fmla="*/ 15908 w 15934"/>
                      <a:gd name="connsiteY1" fmla="*/ 18492 h 34145"/>
                      <a:gd name="connsiteX2" fmla="*/ 13908 w 15934"/>
                      <a:gd name="connsiteY2" fmla="*/ 4586 h 34145"/>
                      <a:gd name="connsiteX3" fmla="*/ 287 w 15934"/>
                      <a:gd name="connsiteY3" fmla="*/ 9539 h 34145"/>
                      <a:gd name="connsiteX4" fmla="*/ 8383 w 15934"/>
                      <a:gd name="connsiteY4" fmla="*/ 32304 h 34145"/>
                      <a:gd name="connsiteX5" fmla="*/ 13813 w 15934"/>
                      <a:gd name="connsiteY5" fmla="*/ 31827 h 34145"/>
                      <a:gd name="connsiteX6" fmla="*/ 13813 w 15934"/>
                      <a:gd name="connsiteY6" fmla="*/ 31827 h 34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34" h="34145">
                        <a:moveTo>
                          <a:pt x="13813" y="31827"/>
                        </a:moveTo>
                        <a:cubicBezTo>
                          <a:pt x="15241" y="27446"/>
                          <a:pt x="16099" y="23160"/>
                          <a:pt x="15908" y="18492"/>
                        </a:cubicBezTo>
                        <a:cubicBezTo>
                          <a:pt x="15622" y="13825"/>
                          <a:pt x="15908" y="8872"/>
                          <a:pt x="13908" y="4586"/>
                        </a:cubicBezTo>
                        <a:cubicBezTo>
                          <a:pt x="10003" y="-3987"/>
                          <a:pt x="-1999" y="490"/>
                          <a:pt x="287" y="9539"/>
                        </a:cubicBezTo>
                        <a:cubicBezTo>
                          <a:pt x="2287" y="17349"/>
                          <a:pt x="6097" y="24493"/>
                          <a:pt x="8383" y="32304"/>
                        </a:cubicBezTo>
                        <a:cubicBezTo>
                          <a:pt x="9241" y="35352"/>
                          <a:pt x="13051" y="34209"/>
                          <a:pt x="13813" y="31827"/>
                        </a:cubicBezTo>
                        <a:lnTo>
                          <a:pt x="13813" y="31827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300" name="Freeform: Shape 169">
                  <a:extLst>
                    <a:ext uri="{FF2B5EF4-FFF2-40B4-BE49-F238E27FC236}">
                      <a16:creationId xmlns:a16="http://schemas.microsoft.com/office/drawing/2014/main" id="{4CF27140-4C06-4F11-AAB0-D8BAA7B5E32E}"/>
                    </a:ext>
                  </a:extLst>
                </p:cNvPr>
                <p:cNvSpPr/>
                <p:nvPr/>
              </p:nvSpPr>
              <p:spPr>
                <a:xfrm>
                  <a:off x="6185990" y="3439085"/>
                  <a:ext cx="8148" cy="16044"/>
                </a:xfrm>
                <a:custGeom>
                  <a:avLst/>
                  <a:gdLst>
                    <a:gd name="connsiteX0" fmla="*/ 7354 w 8148"/>
                    <a:gd name="connsiteY0" fmla="*/ 14012 h 16044"/>
                    <a:gd name="connsiteX1" fmla="*/ 7450 w 8148"/>
                    <a:gd name="connsiteY1" fmla="*/ 2201 h 16044"/>
                    <a:gd name="connsiteX2" fmla="*/ 2306 w 8148"/>
                    <a:gd name="connsiteY2" fmla="*/ 868 h 16044"/>
                    <a:gd name="connsiteX3" fmla="*/ 3640 w 8148"/>
                    <a:gd name="connsiteY3" fmla="*/ 14965 h 16044"/>
                    <a:gd name="connsiteX4" fmla="*/ 7354 w 8148"/>
                    <a:gd name="connsiteY4" fmla="*/ 14012 h 16044"/>
                    <a:gd name="connsiteX5" fmla="*/ 7354 w 8148"/>
                    <a:gd name="connsiteY5" fmla="*/ 14012 h 16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48" h="16044">
                      <a:moveTo>
                        <a:pt x="7354" y="14012"/>
                      </a:moveTo>
                      <a:cubicBezTo>
                        <a:pt x="7735" y="10202"/>
                        <a:pt x="8878" y="5916"/>
                        <a:pt x="7450" y="2201"/>
                      </a:cubicBezTo>
                      <a:cubicBezTo>
                        <a:pt x="6592" y="10"/>
                        <a:pt x="4211" y="-752"/>
                        <a:pt x="2306" y="868"/>
                      </a:cubicBezTo>
                      <a:cubicBezTo>
                        <a:pt x="-2457" y="5154"/>
                        <a:pt x="1258" y="10583"/>
                        <a:pt x="3640" y="14965"/>
                      </a:cubicBezTo>
                      <a:cubicBezTo>
                        <a:pt x="4592" y="16965"/>
                        <a:pt x="7164" y="15917"/>
                        <a:pt x="7354" y="14012"/>
                      </a:cubicBezTo>
                      <a:lnTo>
                        <a:pt x="7354" y="140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9" name="Graphic 1">
                <a:extLst>
                  <a:ext uri="{FF2B5EF4-FFF2-40B4-BE49-F238E27FC236}">
                    <a16:creationId xmlns:a16="http://schemas.microsoft.com/office/drawing/2014/main" id="{E8C8874B-CA27-47D8-BC9E-A3BBED3BF0F4}"/>
                  </a:ext>
                </a:extLst>
              </p:cNvPr>
              <p:cNvGrpSpPr/>
              <p:nvPr/>
            </p:nvGrpSpPr>
            <p:grpSpPr>
              <a:xfrm>
                <a:off x="6134910" y="3448332"/>
                <a:ext cx="20810" cy="22830"/>
                <a:chOff x="6134910" y="3448332"/>
                <a:chExt cx="20810" cy="22830"/>
              </a:xfrm>
            </p:grpSpPr>
            <p:grpSp>
              <p:nvGrpSpPr>
                <p:cNvPr id="190" name="Graphic 1">
                  <a:extLst>
                    <a:ext uri="{FF2B5EF4-FFF2-40B4-BE49-F238E27FC236}">
                      <a16:creationId xmlns:a16="http://schemas.microsoft.com/office/drawing/2014/main" id="{3DDEDE3C-08CB-4648-97AA-8963E6D5A468}"/>
                    </a:ext>
                  </a:extLst>
                </p:cNvPr>
                <p:cNvGrpSpPr/>
                <p:nvPr/>
              </p:nvGrpSpPr>
              <p:grpSpPr>
                <a:xfrm>
                  <a:off x="6134910" y="3448332"/>
                  <a:ext cx="20810" cy="22830"/>
                  <a:chOff x="6134910" y="3448332"/>
                  <a:chExt cx="20810" cy="22830"/>
                </a:xfrm>
              </p:grpSpPr>
              <p:sp>
                <p:nvSpPr>
                  <p:cNvPr id="297" name="Freeform: Shape 166">
                    <a:extLst>
                      <a:ext uri="{FF2B5EF4-FFF2-40B4-BE49-F238E27FC236}">
                        <a16:creationId xmlns:a16="http://schemas.microsoft.com/office/drawing/2014/main" id="{D7C4D86C-59DE-4C49-AD84-34C5A3789DFF}"/>
                      </a:ext>
                    </a:extLst>
                  </p:cNvPr>
                  <p:cNvSpPr/>
                  <p:nvPr/>
                </p:nvSpPr>
                <p:spPr>
                  <a:xfrm>
                    <a:off x="6139185" y="3448332"/>
                    <a:ext cx="16535" cy="21433"/>
                  </a:xfrm>
                  <a:custGeom>
                    <a:avLst/>
                    <a:gdLst>
                      <a:gd name="connsiteX0" fmla="*/ 57 w 16535"/>
                      <a:gd name="connsiteY0" fmla="*/ 4289 h 21433"/>
                      <a:gd name="connsiteX1" fmla="*/ 6058 w 16535"/>
                      <a:gd name="connsiteY1" fmla="*/ 98 h 21433"/>
                      <a:gd name="connsiteX2" fmla="*/ 14154 w 16535"/>
                      <a:gd name="connsiteY2" fmla="*/ 10004 h 21433"/>
                      <a:gd name="connsiteX3" fmla="*/ 16536 w 16535"/>
                      <a:gd name="connsiteY3" fmla="*/ 21434 h 21433"/>
                      <a:gd name="connsiteX4" fmla="*/ 1867 w 16535"/>
                      <a:gd name="connsiteY4" fmla="*/ 10575 h 21433"/>
                      <a:gd name="connsiteX5" fmla="*/ 57 w 16535"/>
                      <a:gd name="connsiteY5" fmla="*/ 4289 h 21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35" h="21433">
                        <a:moveTo>
                          <a:pt x="57" y="4289"/>
                        </a:moveTo>
                        <a:cubicBezTo>
                          <a:pt x="438" y="1527"/>
                          <a:pt x="3296" y="-474"/>
                          <a:pt x="6058" y="98"/>
                        </a:cubicBezTo>
                        <a:cubicBezTo>
                          <a:pt x="10440" y="1050"/>
                          <a:pt x="12821" y="5718"/>
                          <a:pt x="14154" y="10004"/>
                        </a:cubicBezTo>
                        <a:cubicBezTo>
                          <a:pt x="15297" y="13719"/>
                          <a:pt x="16059" y="17624"/>
                          <a:pt x="16536" y="21434"/>
                        </a:cubicBezTo>
                        <a:cubicBezTo>
                          <a:pt x="9773" y="19624"/>
                          <a:pt x="5772" y="16481"/>
                          <a:pt x="1867" y="10575"/>
                        </a:cubicBezTo>
                        <a:cubicBezTo>
                          <a:pt x="1296" y="9623"/>
                          <a:pt x="-324" y="7527"/>
                          <a:pt x="57" y="4289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8" name="Freeform: Shape 167">
                    <a:extLst>
                      <a:ext uri="{FF2B5EF4-FFF2-40B4-BE49-F238E27FC236}">
                        <a16:creationId xmlns:a16="http://schemas.microsoft.com/office/drawing/2014/main" id="{70BF526C-30C3-4AD1-B47D-D323288FDFAD}"/>
                      </a:ext>
                    </a:extLst>
                  </p:cNvPr>
                  <p:cNvSpPr/>
                  <p:nvPr/>
                </p:nvSpPr>
                <p:spPr>
                  <a:xfrm>
                    <a:off x="6134910" y="3448447"/>
                    <a:ext cx="19121" cy="22716"/>
                  </a:xfrm>
                  <a:custGeom>
                    <a:avLst/>
                    <a:gdLst>
                      <a:gd name="connsiteX0" fmla="*/ 19096 w 19121"/>
                      <a:gd name="connsiteY0" fmla="*/ 19795 h 22716"/>
                      <a:gd name="connsiteX1" fmla="*/ 15572 w 19121"/>
                      <a:gd name="connsiteY1" fmla="*/ 9984 h 22716"/>
                      <a:gd name="connsiteX2" fmla="*/ 9095 w 19121"/>
                      <a:gd name="connsiteY2" fmla="*/ 1317 h 22716"/>
                      <a:gd name="connsiteX3" fmla="*/ 1761 w 19121"/>
                      <a:gd name="connsiteY3" fmla="*/ 9699 h 22716"/>
                      <a:gd name="connsiteX4" fmla="*/ 15572 w 19121"/>
                      <a:gd name="connsiteY4" fmla="*/ 22081 h 22716"/>
                      <a:gd name="connsiteX5" fmla="*/ 19096 w 19121"/>
                      <a:gd name="connsiteY5" fmla="*/ 19795 h 22716"/>
                      <a:gd name="connsiteX6" fmla="*/ 19096 w 19121"/>
                      <a:gd name="connsiteY6" fmla="*/ 19795 h 22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121" h="22716">
                        <a:moveTo>
                          <a:pt x="19096" y="19795"/>
                        </a:moveTo>
                        <a:cubicBezTo>
                          <a:pt x="18429" y="16271"/>
                          <a:pt x="17477" y="13032"/>
                          <a:pt x="15572" y="9984"/>
                        </a:cubicBezTo>
                        <a:cubicBezTo>
                          <a:pt x="13667" y="6936"/>
                          <a:pt x="12048" y="3507"/>
                          <a:pt x="9095" y="1317"/>
                        </a:cubicBezTo>
                        <a:cubicBezTo>
                          <a:pt x="3285" y="-3065"/>
                          <a:pt x="-3192" y="4460"/>
                          <a:pt x="1761" y="9699"/>
                        </a:cubicBezTo>
                        <a:cubicBezTo>
                          <a:pt x="6047" y="14271"/>
                          <a:pt x="11190" y="17700"/>
                          <a:pt x="15572" y="22081"/>
                        </a:cubicBezTo>
                        <a:cubicBezTo>
                          <a:pt x="17191" y="23796"/>
                          <a:pt x="19382" y="21700"/>
                          <a:pt x="19096" y="19795"/>
                        </a:cubicBezTo>
                        <a:lnTo>
                          <a:pt x="19096" y="19795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96" name="Freeform: Shape 165">
                  <a:extLst>
                    <a:ext uri="{FF2B5EF4-FFF2-40B4-BE49-F238E27FC236}">
                      <a16:creationId xmlns:a16="http://schemas.microsoft.com/office/drawing/2014/main" id="{17D90DE8-B4FA-4230-9625-08A04C6A5B98}"/>
                    </a:ext>
                  </a:extLst>
                </p:cNvPr>
                <p:cNvSpPr/>
                <p:nvPr/>
              </p:nvSpPr>
              <p:spPr>
                <a:xfrm>
                  <a:off x="6139287" y="3451383"/>
                  <a:ext cx="10339" cy="12125"/>
                </a:xfrm>
                <a:custGeom>
                  <a:avLst/>
                  <a:gdLst>
                    <a:gd name="connsiteX0" fmla="*/ 10243 w 10339"/>
                    <a:gd name="connsiteY0" fmla="*/ 9620 h 12125"/>
                    <a:gd name="connsiteX1" fmla="*/ 5195 w 10339"/>
                    <a:gd name="connsiteY1" fmla="*/ 381 h 12125"/>
                    <a:gd name="connsiteX2" fmla="*/ 1004 w 10339"/>
                    <a:gd name="connsiteY2" fmla="*/ 1524 h 12125"/>
                    <a:gd name="connsiteX3" fmla="*/ 7290 w 10339"/>
                    <a:gd name="connsiteY3" fmla="*/ 11906 h 12125"/>
                    <a:gd name="connsiteX4" fmla="*/ 10243 w 10339"/>
                    <a:gd name="connsiteY4" fmla="*/ 9620 h 12125"/>
                    <a:gd name="connsiteX5" fmla="*/ 10243 w 10339"/>
                    <a:gd name="connsiteY5" fmla="*/ 9620 h 12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39" h="12125">
                      <a:moveTo>
                        <a:pt x="10243" y="9620"/>
                      </a:moveTo>
                      <a:cubicBezTo>
                        <a:pt x="9195" y="6382"/>
                        <a:pt x="8624" y="2095"/>
                        <a:pt x="5195" y="381"/>
                      </a:cubicBezTo>
                      <a:cubicBezTo>
                        <a:pt x="3671" y="-381"/>
                        <a:pt x="1956" y="0"/>
                        <a:pt x="1004" y="1524"/>
                      </a:cubicBezTo>
                      <a:cubicBezTo>
                        <a:pt x="-2330" y="6667"/>
                        <a:pt x="3385" y="9811"/>
                        <a:pt x="7290" y="11906"/>
                      </a:cubicBezTo>
                      <a:cubicBezTo>
                        <a:pt x="8719" y="12668"/>
                        <a:pt x="10814" y="11335"/>
                        <a:pt x="10243" y="9620"/>
                      </a:cubicBezTo>
                      <a:lnTo>
                        <a:pt x="10243" y="96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1" name="Graphic 1">
                <a:extLst>
                  <a:ext uri="{FF2B5EF4-FFF2-40B4-BE49-F238E27FC236}">
                    <a16:creationId xmlns:a16="http://schemas.microsoft.com/office/drawing/2014/main" id="{D83AF7F7-8E13-4D91-A234-53DCD7469C31}"/>
                  </a:ext>
                </a:extLst>
              </p:cNvPr>
              <p:cNvGrpSpPr/>
              <p:nvPr/>
            </p:nvGrpSpPr>
            <p:grpSpPr>
              <a:xfrm>
                <a:off x="6365101" y="3469021"/>
                <a:ext cx="21910" cy="22461"/>
                <a:chOff x="6365101" y="3469021"/>
                <a:chExt cx="21910" cy="22461"/>
              </a:xfrm>
            </p:grpSpPr>
            <p:grpSp>
              <p:nvGrpSpPr>
                <p:cNvPr id="192" name="Graphic 1">
                  <a:extLst>
                    <a:ext uri="{FF2B5EF4-FFF2-40B4-BE49-F238E27FC236}">
                      <a16:creationId xmlns:a16="http://schemas.microsoft.com/office/drawing/2014/main" id="{9B97AA62-913A-4654-9426-D7DE4E597245}"/>
                    </a:ext>
                  </a:extLst>
                </p:cNvPr>
                <p:cNvGrpSpPr/>
                <p:nvPr/>
              </p:nvGrpSpPr>
              <p:grpSpPr>
                <a:xfrm>
                  <a:off x="6365101" y="3469021"/>
                  <a:ext cx="21910" cy="22461"/>
                  <a:chOff x="6365101" y="3469021"/>
                  <a:chExt cx="21910" cy="22461"/>
                </a:xfrm>
              </p:grpSpPr>
              <p:sp>
                <p:nvSpPr>
                  <p:cNvPr id="293" name="Freeform: Shape 162">
                    <a:extLst>
                      <a:ext uri="{FF2B5EF4-FFF2-40B4-BE49-F238E27FC236}">
                        <a16:creationId xmlns:a16="http://schemas.microsoft.com/office/drawing/2014/main" id="{E738A913-E963-4B7E-8EF9-3FD01082FF6A}"/>
                      </a:ext>
                    </a:extLst>
                  </p:cNvPr>
                  <p:cNvSpPr/>
                  <p:nvPr/>
                </p:nvSpPr>
                <p:spPr>
                  <a:xfrm>
                    <a:off x="6366795" y="3473287"/>
                    <a:ext cx="20217" cy="18196"/>
                  </a:xfrm>
                  <a:custGeom>
                    <a:avLst/>
                    <a:gdLst>
                      <a:gd name="connsiteX0" fmla="*/ 15431 w 20217"/>
                      <a:gd name="connsiteY0" fmla="*/ 4 h 18196"/>
                      <a:gd name="connsiteX1" fmla="*/ 20193 w 20217"/>
                      <a:gd name="connsiteY1" fmla="*/ 5528 h 18196"/>
                      <a:gd name="connsiteX2" fmla="*/ 11144 w 20217"/>
                      <a:gd name="connsiteY2" fmla="*/ 14577 h 18196"/>
                      <a:gd name="connsiteX3" fmla="*/ 0 w 20217"/>
                      <a:gd name="connsiteY3" fmla="*/ 18196 h 18196"/>
                      <a:gd name="connsiteX4" fmla="*/ 9239 w 20217"/>
                      <a:gd name="connsiteY4" fmla="*/ 2480 h 18196"/>
                      <a:gd name="connsiteX5" fmla="*/ 15431 w 20217"/>
                      <a:gd name="connsiteY5" fmla="*/ 4 h 1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17" h="18196">
                        <a:moveTo>
                          <a:pt x="15431" y="4"/>
                        </a:moveTo>
                        <a:cubicBezTo>
                          <a:pt x="18193" y="99"/>
                          <a:pt x="20479" y="2671"/>
                          <a:pt x="20193" y="5528"/>
                        </a:cubicBezTo>
                        <a:cubicBezTo>
                          <a:pt x="19717" y="10005"/>
                          <a:pt x="15335" y="12862"/>
                          <a:pt x="11144" y="14577"/>
                        </a:cubicBezTo>
                        <a:cubicBezTo>
                          <a:pt x="7525" y="16101"/>
                          <a:pt x="3810" y="17339"/>
                          <a:pt x="0" y="18196"/>
                        </a:cubicBezTo>
                        <a:cubicBezTo>
                          <a:pt x="1143" y="11243"/>
                          <a:pt x="3810" y="6957"/>
                          <a:pt x="9239" y="2480"/>
                        </a:cubicBezTo>
                        <a:cubicBezTo>
                          <a:pt x="10192" y="1718"/>
                          <a:pt x="12097" y="-92"/>
                          <a:pt x="15431" y="4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4" name="Freeform: Shape 163">
                    <a:extLst>
                      <a:ext uri="{FF2B5EF4-FFF2-40B4-BE49-F238E27FC236}">
                        <a16:creationId xmlns:a16="http://schemas.microsoft.com/office/drawing/2014/main" id="{B6743F46-C36A-4131-BFAD-615226407FF7}"/>
                      </a:ext>
                    </a:extLst>
                  </p:cNvPr>
                  <p:cNvSpPr/>
                  <p:nvPr/>
                </p:nvSpPr>
                <p:spPr>
                  <a:xfrm>
                    <a:off x="6365101" y="3469021"/>
                    <a:ext cx="21404" cy="20564"/>
                  </a:xfrm>
                  <a:custGeom>
                    <a:avLst/>
                    <a:gdLst>
                      <a:gd name="connsiteX0" fmla="*/ 3122 w 21404"/>
                      <a:gd name="connsiteY0" fmla="*/ 20462 h 20564"/>
                      <a:gd name="connsiteX1" fmla="*/ 12457 w 21404"/>
                      <a:gd name="connsiteY1" fmla="*/ 15985 h 20564"/>
                      <a:gd name="connsiteX2" fmla="*/ 20458 w 21404"/>
                      <a:gd name="connsiteY2" fmla="*/ 8651 h 20564"/>
                      <a:gd name="connsiteX3" fmla="*/ 11409 w 21404"/>
                      <a:gd name="connsiteY3" fmla="*/ 2174 h 20564"/>
                      <a:gd name="connsiteX4" fmla="*/ 550 w 21404"/>
                      <a:gd name="connsiteY4" fmla="*/ 17223 h 20564"/>
                      <a:gd name="connsiteX5" fmla="*/ 3122 w 21404"/>
                      <a:gd name="connsiteY5" fmla="*/ 20462 h 20564"/>
                      <a:gd name="connsiteX6" fmla="*/ 3122 w 21404"/>
                      <a:gd name="connsiteY6" fmla="*/ 20462 h 2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404" h="20564">
                        <a:moveTo>
                          <a:pt x="3122" y="20462"/>
                        </a:moveTo>
                        <a:cubicBezTo>
                          <a:pt x="6551" y="19414"/>
                          <a:pt x="9599" y="18176"/>
                          <a:pt x="12457" y="15985"/>
                        </a:cubicBezTo>
                        <a:cubicBezTo>
                          <a:pt x="15314" y="13794"/>
                          <a:pt x="18553" y="11794"/>
                          <a:pt x="20458" y="8651"/>
                        </a:cubicBezTo>
                        <a:cubicBezTo>
                          <a:pt x="24172" y="2459"/>
                          <a:pt x="16076" y="-3256"/>
                          <a:pt x="11409" y="2174"/>
                        </a:cubicBezTo>
                        <a:cubicBezTo>
                          <a:pt x="7313" y="6841"/>
                          <a:pt x="4456" y="12461"/>
                          <a:pt x="550" y="17223"/>
                        </a:cubicBezTo>
                        <a:cubicBezTo>
                          <a:pt x="-1069" y="19128"/>
                          <a:pt x="1217" y="21033"/>
                          <a:pt x="3122" y="20462"/>
                        </a:cubicBezTo>
                        <a:lnTo>
                          <a:pt x="3122" y="2046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92" name="Freeform: Shape 161">
                  <a:extLst>
                    <a:ext uri="{FF2B5EF4-FFF2-40B4-BE49-F238E27FC236}">
                      <a16:creationId xmlns:a16="http://schemas.microsoft.com/office/drawing/2014/main" id="{A281AD32-876D-4317-8CB2-DC7756BACC35}"/>
                    </a:ext>
                  </a:extLst>
                </p:cNvPr>
                <p:cNvSpPr/>
                <p:nvPr/>
              </p:nvSpPr>
              <p:spPr>
                <a:xfrm>
                  <a:off x="6372077" y="3473682"/>
                  <a:ext cx="11721" cy="10668"/>
                </a:xfrm>
                <a:custGeom>
                  <a:avLst/>
                  <a:gdLst>
                    <a:gd name="connsiteX0" fmla="*/ 3100 w 11721"/>
                    <a:gd name="connsiteY0" fmla="*/ 10467 h 10668"/>
                    <a:gd name="connsiteX1" fmla="*/ 11577 w 11721"/>
                    <a:gd name="connsiteY1" fmla="*/ 4180 h 10668"/>
                    <a:gd name="connsiteX2" fmla="*/ 10148 w 11721"/>
                    <a:gd name="connsiteY2" fmla="*/ 751 h 10668"/>
                    <a:gd name="connsiteX3" fmla="*/ 147 w 11721"/>
                    <a:gd name="connsiteY3" fmla="*/ 8181 h 10668"/>
                    <a:gd name="connsiteX4" fmla="*/ 3100 w 11721"/>
                    <a:gd name="connsiteY4" fmla="*/ 10467 h 10668"/>
                    <a:gd name="connsiteX5" fmla="*/ 3100 w 11721"/>
                    <a:gd name="connsiteY5" fmla="*/ 10467 h 10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721" h="10668">
                      <a:moveTo>
                        <a:pt x="3100" y="10467"/>
                      </a:moveTo>
                      <a:cubicBezTo>
                        <a:pt x="6529" y="8943"/>
                        <a:pt x="10148" y="7990"/>
                        <a:pt x="11577" y="4180"/>
                      </a:cubicBezTo>
                      <a:cubicBezTo>
                        <a:pt x="12053" y="2942"/>
                        <a:pt x="11291" y="1323"/>
                        <a:pt x="10148" y="751"/>
                      </a:cubicBezTo>
                      <a:cubicBezTo>
                        <a:pt x="4338" y="-2106"/>
                        <a:pt x="1862" y="3799"/>
                        <a:pt x="147" y="8181"/>
                      </a:cubicBezTo>
                      <a:cubicBezTo>
                        <a:pt x="-615" y="10086"/>
                        <a:pt x="1766" y="11134"/>
                        <a:pt x="3100" y="10467"/>
                      </a:cubicBezTo>
                      <a:lnTo>
                        <a:pt x="3100" y="1046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3" name="Graphic 1">
                <a:extLst>
                  <a:ext uri="{FF2B5EF4-FFF2-40B4-BE49-F238E27FC236}">
                    <a16:creationId xmlns:a16="http://schemas.microsoft.com/office/drawing/2014/main" id="{245A62A7-D566-43AA-B99A-645BCE9D8B19}"/>
                  </a:ext>
                </a:extLst>
              </p:cNvPr>
              <p:cNvGrpSpPr/>
              <p:nvPr/>
            </p:nvGrpSpPr>
            <p:grpSpPr>
              <a:xfrm>
                <a:off x="6379749" y="3532241"/>
                <a:ext cx="27086" cy="15286"/>
                <a:chOff x="6379749" y="3532241"/>
                <a:chExt cx="27086" cy="15286"/>
              </a:xfrm>
            </p:grpSpPr>
            <p:grpSp>
              <p:nvGrpSpPr>
                <p:cNvPr id="194" name="Graphic 1">
                  <a:extLst>
                    <a:ext uri="{FF2B5EF4-FFF2-40B4-BE49-F238E27FC236}">
                      <a16:creationId xmlns:a16="http://schemas.microsoft.com/office/drawing/2014/main" id="{CE754ED9-3F79-4CAA-9C04-5B94E05435DC}"/>
                    </a:ext>
                  </a:extLst>
                </p:cNvPr>
                <p:cNvGrpSpPr/>
                <p:nvPr/>
              </p:nvGrpSpPr>
              <p:grpSpPr>
                <a:xfrm>
                  <a:off x="6379749" y="3532241"/>
                  <a:ext cx="27086" cy="15286"/>
                  <a:chOff x="6379749" y="3532241"/>
                  <a:chExt cx="27086" cy="15286"/>
                </a:xfrm>
              </p:grpSpPr>
              <p:sp>
                <p:nvSpPr>
                  <p:cNvPr id="289" name="Freeform: Shape 158">
                    <a:extLst>
                      <a:ext uri="{FF2B5EF4-FFF2-40B4-BE49-F238E27FC236}">
                        <a16:creationId xmlns:a16="http://schemas.microsoft.com/office/drawing/2014/main" id="{33D4C4B6-97AF-403E-95C8-34C963794E01}"/>
                      </a:ext>
                    </a:extLst>
                  </p:cNvPr>
                  <p:cNvSpPr/>
                  <p:nvPr/>
                </p:nvSpPr>
                <p:spPr>
                  <a:xfrm>
                    <a:off x="6379749" y="3534250"/>
                    <a:ext cx="24056" cy="13278"/>
                  </a:xfrm>
                  <a:custGeom>
                    <a:avLst/>
                    <a:gdLst>
                      <a:gd name="connsiteX0" fmla="*/ 23431 w 24056"/>
                      <a:gd name="connsiteY0" fmla="*/ 5620 h 13278"/>
                      <a:gd name="connsiteX1" fmla="*/ 21241 w 24056"/>
                      <a:gd name="connsiteY1" fmla="*/ 12574 h 13278"/>
                      <a:gd name="connsiteX2" fmla="*/ 8858 w 24056"/>
                      <a:gd name="connsiteY2" fmla="*/ 9621 h 13278"/>
                      <a:gd name="connsiteX3" fmla="*/ 0 w 24056"/>
                      <a:gd name="connsiteY3" fmla="*/ 2001 h 13278"/>
                      <a:gd name="connsiteX4" fmla="*/ 18288 w 24056"/>
                      <a:gd name="connsiteY4" fmla="*/ 1715 h 13278"/>
                      <a:gd name="connsiteX5" fmla="*/ 23431 w 24056"/>
                      <a:gd name="connsiteY5" fmla="*/ 5620 h 1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056" h="13278">
                        <a:moveTo>
                          <a:pt x="23431" y="5620"/>
                        </a:moveTo>
                        <a:cubicBezTo>
                          <a:pt x="24860" y="8097"/>
                          <a:pt x="23717" y="11335"/>
                          <a:pt x="21241" y="12574"/>
                        </a:cubicBezTo>
                        <a:cubicBezTo>
                          <a:pt x="17240" y="14479"/>
                          <a:pt x="12478" y="12193"/>
                          <a:pt x="8858" y="9621"/>
                        </a:cubicBezTo>
                        <a:cubicBezTo>
                          <a:pt x="5715" y="7335"/>
                          <a:pt x="2667" y="4763"/>
                          <a:pt x="0" y="2001"/>
                        </a:cubicBezTo>
                        <a:cubicBezTo>
                          <a:pt x="6477" y="-666"/>
                          <a:pt x="11621" y="-571"/>
                          <a:pt x="18288" y="1715"/>
                        </a:cubicBezTo>
                        <a:cubicBezTo>
                          <a:pt x="19240" y="2096"/>
                          <a:pt x="21812" y="2763"/>
                          <a:pt x="23431" y="5620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0" name="Freeform: Shape 159">
                    <a:extLst>
                      <a:ext uri="{FF2B5EF4-FFF2-40B4-BE49-F238E27FC236}">
                        <a16:creationId xmlns:a16="http://schemas.microsoft.com/office/drawing/2014/main" id="{13477EA7-9340-4C0C-B35F-45A02A73A560}"/>
                      </a:ext>
                    </a:extLst>
                  </p:cNvPr>
                  <p:cNvSpPr/>
                  <p:nvPr/>
                </p:nvSpPr>
                <p:spPr>
                  <a:xfrm>
                    <a:off x="6381200" y="3532241"/>
                    <a:ext cx="25635" cy="12680"/>
                  </a:xfrm>
                  <a:custGeom>
                    <a:avLst/>
                    <a:gdLst>
                      <a:gd name="connsiteX0" fmla="*/ 835 w 25635"/>
                      <a:gd name="connsiteY0" fmla="*/ 4104 h 12680"/>
                      <a:gd name="connsiteX1" fmla="*/ 9502 w 25635"/>
                      <a:gd name="connsiteY1" fmla="*/ 9724 h 12680"/>
                      <a:gd name="connsiteX2" fmla="*/ 19885 w 25635"/>
                      <a:gd name="connsiteY2" fmla="*/ 12677 h 12680"/>
                      <a:gd name="connsiteX3" fmla="*/ 20647 w 25635"/>
                      <a:gd name="connsiteY3" fmla="*/ 1533 h 12680"/>
                      <a:gd name="connsiteX4" fmla="*/ 2168 w 25635"/>
                      <a:gd name="connsiteY4" fmla="*/ 9 h 12680"/>
                      <a:gd name="connsiteX5" fmla="*/ 835 w 25635"/>
                      <a:gd name="connsiteY5" fmla="*/ 4104 h 12680"/>
                      <a:gd name="connsiteX6" fmla="*/ 835 w 25635"/>
                      <a:gd name="connsiteY6" fmla="*/ 4104 h 12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635" h="12680">
                        <a:moveTo>
                          <a:pt x="835" y="4104"/>
                        </a:moveTo>
                        <a:cubicBezTo>
                          <a:pt x="3502" y="6486"/>
                          <a:pt x="6169" y="8486"/>
                          <a:pt x="9502" y="9724"/>
                        </a:cubicBezTo>
                        <a:cubicBezTo>
                          <a:pt x="12836" y="10962"/>
                          <a:pt x="16265" y="12772"/>
                          <a:pt x="19885" y="12677"/>
                        </a:cubicBezTo>
                        <a:cubicBezTo>
                          <a:pt x="27124" y="12677"/>
                          <a:pt x="27695" y="2771"/>
                          <a:pt x="20647" y="1533"/>
                        </a:cubicBezTo>
                        <a:cubicBezTo>
                          <a:pt x="14455" y="485"/>
                          <a:pt x="8264" y="961"/>
                          <a:pt x="2168" y="9"/>
                        </a:cubicBezTo>
                        <a:cubicBezTo>
                          <a:pt x="-213" y="-182"/>
                          <a:pt x="-594" y="2866"/>
                          <a:pt x="835" y="4104"/>
                        </a:cubicBezTo>
                        <a:lnTo>
                          <a:pt x="835" y="4104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8" name="Freeform: Shape 157">
                  <a:extLst>
                    <a:ext uri="{FF2B5EF4-FFF2-40B4-BE49-F238E27FC236}">
                      <a16:creationId xmlns:a16="http://schemas.microsoft.com/office/drawing/2014/main" id="{9F9EBF2E-8C74-4B04-9947-D5971199E2C7}"/>
                    </a:ext>
                  </a:extLst>
                </p:cNvPr>
                <p:cNvSpPr/>
                <p:nvPr/>
              </p:nvSpPr>
              <p:spPr>
                <a:xfrm>
                  <a:off x="6389160" y="3535326"/>
                  <a:ext cx="13073" cy="8419"/>
                </a:xfrm>
                <a:custGeom>
                  <a:avLst/>
                  <a:gdLst>
                    <a:gd name="connsiteX0" fmla="*/ 971 w 13073"/>
                    <a:gd name="connsiteY0" fmla="*/ 4259 h 8419"/>
                    <a:gd name="connsiteX1" fmla="*/ 10782 w 13073"/>
                    <a:gd name="connsiteY1" fmla="*/ 8259 h 8419"/>
                    <a:gd name="connsiteX2" fmla="*/ 13068 w 13073"/>
                    <a:gd name="connsiteY2" fmla="*/ 5306 h 8419"/>
                    <a:gd name="connsiteX3" fmla="*/ 1542 w 13073"/>
                    <a:gd name="connsiteY3" fmla="*/ 544 h 8419"/>
                    <a:gd name="connsiteX4" fmla="*/ 971 w 13073"/>
                    <a:gd name="connsiteY4" fmla="*/ 4259 h 8419"/>
                    <a:gd name="connsiteX5" fmla="*/ 971 w 13073"/>
                    <a:gd name="connsiteY5" fmla="*/ 4259 h 8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73" h="8419">
                      <a:moveTo>
                        <a:pt x="971" y="4259"/>
                      </a:moveTo>
                      <a:cubicBezTo>
                        <a:pt x="4114" y="6354"/>
                        <a:pt x="6781" y="9116"/>
                        <a:pt x="10782" y="8259"/>
                      </a:cubicBezTo>
                      <a:cubicBezTo>
                        <a:pt x="12020" y="7973"/>
                        <a:pt x="13163" y="6545"/>
                        <a:pt x="13068" y="5306"/>
                      </a:cubicBezTo>
                      <a:cubicBezTo>
                        <a:pt x="12496" y="-1171"/>
                        <a:pt x="6305" y="-218"/>
                        <a:pt x="1542" y="544"/>
                      </a:cubicBezTo>
                      <a:cubicBezTo>
                        <a:pt x="-458" y="830"/>
                        <a:pt x="-363" y="3306"/>
                        <a:pt x="971" y="4259"/>
                      </a:cubicBezTo>
                      <a:lnTo>
                        <a:pt x="971" y="425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5" name="Graphic 1">
                <a:extLst>
                  <a:ext uri="{FF2B5EF4-FFF2-40B4-BE49-F238E27FC236}">
                    <a16:creationId xmlns:a16="http://schemas.microsoft.com/office/drawing/2014/main" id="{D7B20B19-33DF-48D6-AF45-193B68B8AD4D}"/>
                  </a:ext>
                </a:extLst>
              </p:cNvPr>
              <p:cNvGrpSpPr/>
              <p:nvPr/>
            </p:nvGrpSpPr>
            <p:grpSpPr>
              <a:xfrm>
                <a:off x="6120964" y="3534047"/>
                <a:ext cx="24786" cy="17446"/>
                <a:chOff x="6120964" y="3534047"/>
                <a:chExt cx="24786" cy="17446"/>
              </a:xfrm>
            </p:grpSpPr>
            <p:grpSp>
              <p:nvGrpSpPr>
                <p:cNvPr id="196" name="Graphic 1">
                  <a:extLst>
                    <a:ext uri="{FF2B5EF4-FFF2-40B4-BE49-F238E27FC236}">
                      <a16:creationId xmlns:a16="http://schemas.microsoft.com/office/drawing/2014/main" id="{E6333E3B-DBAF-49BA-943E-ABF553341C2F}"/>
                    </a:ext>
                  </a:extLst>
                </p:cNvPr>
                <p:cNvGrpSpPr/>
                <p:nvPr/>
              </p:nvGrpSpPr>
              <p:grpSpPr>
                <a:xfrm>
                  <a:off x="6120964" y="3534047"/>
                  <a:ext cx="24786" cy="17446"/>
                  <a:chOff x="6120964" y="3534047"/>
                  <a:chExt cx="24786" cy="17446"/>
                </a:xfrm>
              </p:grpSpPr>
              <p:sp>
                <p:nvSpPr>
                  <p:cNvPr id="285" name="Freeform: Shape 154">
                    <a:extLst>
                      <a:ext uri="{FF2B5EF4-FFF2-40B4-BE49-F238E27FC236}">
                        <a16:creationId xmlns:a16="http://schemas.microsoft.com/office/drawing/2014/main" id="{06E4C5A3-FBE4-4003-9A47-95899FD51324}"/>
                      </a:ext>
                    </a:extLst>
                  </p:cNvPr>
                  <p:cNvSpPr/>
                  <p:nvPr/>
                </p:nvSpPr>
                <p:spPr>
                  <a:xfrm>
                    <a:off x="6121767" y="3534047"/>
                    <a:ext cx="23571" cy="13268"/>
                  </a:xfrm>
                  <a:custGeom>
                    <a:avLst/>
                    <a:gdLst>
                      <a:gd name="connsiteX0" fmla="*/ 3188 w 23571"/>
                      <a:gd name="connsiteY0" fmla="*/ 12777 h 13268"/>
                      <a:gd name="connsiteX1" fmla="*/ 426 w 23571"/>
                      <a:gd name="connsiteY1" fmla="*/ 6014 h 13268"/>
                      <a:gd name="connsiteX2" fmla="*/ 11856 w 23571"/>
                      <a:gd name="connsiteY2" fmla="*/ 204 h 13268"/>
                      <a:gd name="connsiteX3" fmla="*/ 23571 w 23571"/>
                      <a:gd name="connsiteY3" fmla="*/ 299 h 13268"/>
                      <a:gd name="connsiteX4" fmla="*/ 9855 w 23571"/>
                      <a:gd name="connsiteY4" fmla="*/ 12300 h 13268"/>
                      <a:gd name="connsiteX5" fmla="*/ 3188 w 23571"/>
                      <a:gd name="connsiteY5" fmla="*/ 12777 h 1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571" h="13268">
                        <a:moveTo>
                          <a:pt x="3188" y="12777"/>
                        </a:moveTo>
                        <a:cubicBezTo>
                          <a:pt x="521" y="11824"/>
                          <a:pt x="-717" y="8586"/>
                          <a:pt x="426" y="6014"/>
                        </a:cubicBezTo>
                        <a:cubicBezTo>
                          <a:pt x="2235" y="1918"/>
                          <a:pt x="7379" y="585"/>
                          <a:pt x="11856" y="204"/>
                        </a:cubicBezTo>
                        <a:cubicBezTo>
                          <a:pt x="15761" y="-82"/>
                          <a:pt x="19666" y="-82"/>
                          <a:pt x="23571" y="299"/>
                        </a:cubicBezTo>
                        <a:cubicBezTo>
                          <a:pt x="20333" y="6585"/>
                          <a:pt x="16428" y="9824"/>
                          <a:pt x="9855" y="12300"/>
                        </a:cubicBezTo>
                        <a:cubicBezTo>
                          <a:pt x="8712" y="12777"/>
                          <a:pt x="6331" y="13920"/>
                          <a:pt x="3188" y="1277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6" name="Freeform: Shape 155">
                    <a:extLst>
                      <a:ext uri="{FF2B5EF4-FFF2-40B4-BE49-F238E27FC236}">
                        <a16:creationId xmlns:a16="http://schemas.microsoft.com/office/drawing/2014/main" id="{1DA9FF13-2E73-4D22-8CBD-1319BA30A4FA}"/>
                      </a:ext>
                    </a:extLst>
                  </p:cNvPr>
                  <p:cNvSpPr/>
                  <p:nvPr/>
                </p:nvSpPr>
                <p:spPr>
                  <a:xfrm>
                    <a:off x="6120964" y="3535757"/>
                    <a:ext cx="24786" cy="15735"/>
                  </a:xfrm>
                  <a:custGeom>
                    <a:avLst/>
                    <a:gdLst>
                      <a:gd name="connsiteX0" fmla="*/ 22374 w 24786"/>
                      <a:gd name="connsiteY0" fmla="*/ 17 h 15735"/>
                      <a:gd name="connsiteX1" fmla="*/ 12087 w 24786"/>
                      <a:gd name="connsiteY1" fmla="*/ 1351 h 15735"/>
                      <a:gd name="connsiteX2" fmla="*/ 2181 w 24786"/>
                      <a:gd name="connsiteY2" fmla="*/ 5827 h 15735"/>
                      <a:gd name="connsiteX3" fmla="*/ 8753 w 24786"/>
                      <a:gd name="connsiteY3" fmla="*/ 14781 h 15735"/>
                      <a:gd name="connsiteX4" fmla="*/ 23803 w 24786"/>
                      <a:gd name="connsiteY4" fmla="*/ 3922 h 15735"/>
                      <a:gd name="connsiteX5" fmla="*/ 22374 w 24786"/>
                      <a:gd name="connsiteY5" fmla="*/ 17 h 15735"/>
                      <a:gd name="connsiteX6" fmla="*/ 22374 w 24786"/>
                      <a:gd name="connsiteY6" fmla="*/ 17 h 15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786" h="15735">
                        <a:moveTo>
                          <a:pt x="22374" y="17"/>
                        </a:moveTo>
                        <a:cubicBezTo>
                          <a:pt x="18850" y="-78"/>
                          <a:pt x="15421" y="208"/>
                          <a:pt x="12087" y="1351"/>
                        </a:cubicBezTo>
                        <a:cubicBezTo>
                          <a:pt x="8658" y="2589"/>
                          <a:pt x="5038" y="3446"/>
                          <a:pt x="2181" y="5827"/>
                        </a:cubicBezTo>
                        <a:cubicBezTo>
                          <a:pt x="-3344" y="10495"/>
                          <a:pt x="2657" y="18496"/>
                          <a:pt x="8753" y="14781"/>
                        </a:cubicBezTo>
                        <a:cubicBezTo>
                          <a:pt x="14087" y="11542"/>
                          <a:pt x="18564" y="7256"/>
                          <a:pt x="23803" y="3922"/>
                        </a:cubicBezTo>
                        <a:cubicBezTo>
                          <a:pt x="25898" y="2684"/>
                          <a:pt x="24279" y="17"/>
                          <a:pt x="22374" y="17"/>
                        </a:cubicBezTo>
                        <a:lnTo>
                          <a:pt x="22374" y="17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4" name="Freeform: Shape 153">
                  <a:extLst>
                    <a:ext uri="{FF2B5EF4-FFF2-40B4-BE49-F238E27FC236}">
                      <a16:creationId xmlns:a16="http://schemas.microsoft.com/office/drawing/2014/main" id="{9B1E933A-0A2D-4AC6-9F45-E7BF26C4C054}"/>
                    </a:ext>
                  </a:extLst>
                </p:cNvPr>
                <p:cNvSpPr/>
                <p:nvPr/>
              </p:nvSpPr>
              <p:spPr>
                <a:xfrm>
                  <a:off x="6124477" y="3538609"/>
                  <a:ext cx="12924" cy="9041"/>
                </a:xfrm>
                <a:custGeom>
                  <a:avLst/>
                  <a:gdLst>
                    <a:gd name="connsiteX0" fmla="*/ 10955 w 12924"/>
                    <a:gd name="connsiteY0" fmla="*/ 23 h 9041"/>
                    <a:gd name="connsiteX1" fmla="*/ 859 w 12924"/>
                    <a:gd name="connsiteY1" fmla="*/ 2880 h 9041"/>
                    <a:gd name="connsiteX2" fmla="*/ 859 w 12924"/>
                    <a:gd name="connsiteY2" fmla="*/ 7262 h 9041"/>
                    <a:gd name="connsiteX3" fmla="*/ 12384 w 12924"/>
                    <a:gd name="connsiteY3" fmla="*/ 3547 h 9041"/>
                    <a:gd name="connsiteX4" fmla="*/ 10955 w 12924"/>
                    <a:gd name="connsiteY4" fmla="*/ 23 h 9041"/>
                    <a:gd name="connsiteX5" fmla="*/ 10955 w 12924"/>
                    <a:gd name="connsiteY5" fmla="*/ 23 h 9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4" h="9041">
                      <a:moveTo>
                        <a:pt x="10955" y="23"/>
                      </a:moveTo>
                      <a:cubicBezTo>
                        <a:pt x="7621" y="404"/>
                        <a:pt x="3240" y="-72"/>
                        <a:pt x="859" y="2880"/>
                      </a:cubicBezTo>
                      <a:cubicBezTo>
                        <a:pt x="-189" y="4214"/>
                        <a:pt x="-380" y="5928"/>
                        <a:pt x="859" y="7262"/>
                      </a:cubicBezTo>
                      <a:cubicBezTo>
                        <a:pt x="5240" y="11643"/>
                        <a:pt x="9431" y="6976"/>
                        <a:pt x="12384" y="3547"/>
                      </a:cubicBezTo>
                      <a:cubicBezTo>
                        <a:pt x="13432" y="2214"/>
                        <a:pt x="12955" y="-263"/>
                        <a:pt x="10955" y="23"/>
                      </a:cubicBezTo>
                      <a:lnTo>
                        <a:pt x="10955" y="2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7" name="Graphic 1">
                <a:extLst>
                  <a:ext uri="{FF2B5EF4-FFF2-40B4-BE49-F238E27FC236}">
                    <a16:creationId xmlns:a16="http://schemas.microsoft.com/office/drawing/2014/main" id="{F05EC9DF-7856-4FE2-8325-5AE51FE3937E}"/>
                  </a:ext>
                </a:extLst>
              </p:cNvPr>
              <p:cNvGrpSpPr/>
              <p:nvPr/>
            </p:nvGrpSpPr>
            <p:grpSpPr>
              <a:xfrm>
                <a:off x="6358244" y="3577174"/>
                <a:ext cx="18007" cy="24391"/>
                <a:chOff x="6358244" y="3577174"/>
                <a:chExt cx="18007" cy="24391"/>
              </a:xfrm>
            </p:grpSpPr>
            <p:grpSp>
              <p:nvGrpSpPr>
                <p:cNvPr id="198" name="Graphic 1">
                  <a:extLst>
                    <a:ext uri="{FF2B5EF4-FFF2-40B4-BE49-F238E27FC236}">
                      <a16:creationId xmlns:a16="http://schemas.microsoft.com/office/drawing/2014/main" id="{4579587A-690E-43DD-8EE6-480B5448C242}"/>
                    </a:ext>
                  </a:extLst>
                </p:cNvPr>
                <p:cNvGrpSpPr/>
                <p:nvPr/>
              </p:nvGrpSpPr>
              <p:grpSpPr>
                <a:xfrm>
                  <a:off x="6358244" y="3577174"/>
                  <a:ext cx="18007" cy="24391"/>
                  <a:chOff x="6358244" y="3577174"/>
                  <a:chExt cx="18007" cy="24391"/>
                </a:xfrm>
              </p:grpSpPr>
              <p:sp>
                <p:nvSpPr>
                  <p:cNvPr id="281" name="Freeform: Shape 150">
                    <a:extLst>
                      <a:ext uri="{FF2B5EF4-FFF2-40B4-BE49-F238E27FC236}">
                        <a16:creationId xmlns:a16="http://schemas.microsoft.com/office/drawing/2014/main" id="{067E46E7-7912-407A-9E22-5A7FEC389D48}"/>
                      </a:ext>
                    </a:extLst>
                  </p:cNvPr>
                  <p:cNvSpPr/>
                  <p:nvPr/>
                </p:nvSpPr>
                <p:spPr>
                  <a:xfrm>
                    <a:off x="6358244" y="3577779"/>
                    <a:ext cx="13815" cy="23205"/>
                  </a:xfrm>
                  <a:custGeom>
                    <a:avLst/>
                    <a:gdLst>
                      <a:gd name="connsiteX0" fmla="*/ 13408 w 13815"/>
                      <a:gd name="connsiteY0" fmla="*/ 19812 h 23205"/>
                      <a:gd name="connsiteX1" fmla="*/ 6836 w 13815"/>
                      <a:gd name="connsiteY1" fmla="*/ 22860 h 23205"/>
                      <a:gd name="connsiteX2" fmla="*/ 549 w 13815"/>
                      <a:gd name="connsiteY2" fmla="*/ 11716 h 23205"/>
                      <a:gd name="connsiteX3" fmla="*/ 73 w 13815"/>
                      <a:gd name="connsiteY3" fmla="*/ 0 h 23205"/>
                      <a:gd name="connsiteX4" fmla="*/ 12646 w 13815"/>
                      <a:gd name="connsiteY4" fmla="*/ 13240 h 23205"/>
                      <a:gd name="connsiteX5" fmla="*/ 13408 w 13815"/>
                      <a:gd name="connsiteY5" fmla="*/ 19812 h 2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15" h="23205">
                        <a:moveTo>
                          <a:pt x="13408" y="19812"/>
                        </a:moveTo>
                        <a:cubicBezTo>
                          <a:pt x="12551" y="22479"/>
                          <a:pt x="9407" y="23908"/>
                          <a:pt x="6836" y="22860"/>
                        </a:cubicBezTo>
                        <a:cubicBezTo>
                          <a:pt x="2645" y="21241"/>
                          <a:pt x="1121" y="16193"/>
                          <a:pt x="549" y="11716"/>
                        </a:cubicBezTo>
                        <a:cubicBezTo>
                          <a:pt x="73" y="7810"/>
                          <a:pt x="-118" y="3905"/>
                          <a:pt x="73" y="0"/>
                        </a:cubicBezTo>
                        <a:cubicBezTo>
                          <a:pt x="6455" y="2953"/>
                          <a:pt x="9884" y="6763"/>
                          <a:pt x="12646" y="13240"/>
                        </a:cubicBezTo>
                        <a:cubicBezTo>
                          <a:pt x="13217" y="14383"/>
                          <a:pt x="14456" y="16669"/>
                          <a:pt x="13408" y="19812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2" name="Freeform: Shape 151">
                    <a:extLst>
                      <a:ext uri="{FF2B5EF4-FFF2-40B4-BE49-F238E27FC236}">
                        <a16:creationId xmlns:a16="http://schemas.microsoft.com/office/drawing/2014/main" id="{40B8E16E-FC1A-4EC7-8A9C-C5B0A1600BD9}"/>
                      </a:ext>
                    </a:extLst>
                  </p:cNvPr>
                  <p:cNvSpPr/>
                  <p:nvPr/>
                </p:nvSpPr>
                <p:spPr>
                  <a:xfrm>
                    <a:off x="6359841" y="3577174"/>
                    <a:ext cx="16410" cy="24391"/>
                  </a:xfrm>
                  <a:custGeom>
                    <a:avLst/>
                    <a:gdLst>
                      <a:gd name="connsiteX0" fmla="*/ 0 w 16410"/>
                      <a:gd name="connsiteY0" fmla="*/ 2606 h 24391"/>
                      <a:gd name="connsiteX1" fmla="*/ 1810 w 16410"/>
                      <a:gd name="connsiteY1" fmla="*/ 12798 h 24391"/>
                      <a:gd name="connsiteX2" fmla="*/ 6668 w 16410"/>
                      <a:gd name="connsiteY2" fmla="*/ 22418 h 24391"/>
                      <a:gd name="connsiteX3" fmla="*/ 15335 w 16410"/>
                      <a:gd name="connsiteY3" fmla="*/ 15465 h 24391"/>
                      <a:gd name="connsiteX4" fmla="*/ 3810 w 16410"/>
                      <a:gd name="connsiteY4" fmla="*/ 892 h 24391"/>
                      <a:gd name="connsiteX5" fmla="*/ 0 w 16410"/>
                      <a:gd name="connsiteY5" fmla="*/ 2606 h 24391"/>
                      <a:gd name="connsiteX6" fmla="*/ 0 w 16410"/>
                      <a:gd name="connsiteY6" fmla="*/ 2606 h 24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410" h="24391">
                        <a:moveTo>
                          <a:pt x="0" y="2606"/>
                        </a:moveTo>
                        <a:cubicBezTo>
                          <a:pt x="0" y="6130"/>
                          <a:pt x="476" y="9464"/>
                          <a:pt x="1810" y="12798"/>
                        </a:cubicBezTo>
                        <a:cubicBezTo>
                          <a:pt x="3143" y="16132"/>
                          <a:pt x="4191" y="19751"/>
                          <a:pt x="6668" y="22418"/>
                        </a:cubicBezTo>
                        <a:cubicBezTo>
                          <a:pt x="11621" y="27657"/>
                          <a:pt x="19241" y="21466"/>
                          <a:pt x="15335" y="15465"/>
                        </a:cubicBezTo>
                        <a:cubicBezTo>
                          <a:pt x="11906" y="10226"/>
                          <a:pt x="7334" y="6035"/>
                          <a:pt x="3810" y="892"/>
                        </a:cubicBezTo>
                        <a:cubicBezTo>
                          <a:pt x="2477" y="-1109"/>
                          <a:pt x="0" y="606"/>
                          <a:pt x="0" y="2606"/>
                        </a:cubicBezTo>
                        <a:lnTo>
                          <a:pt x="0" y="2606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80" name="Freeform: Shape 149">
                  <a:extLst>
                    <a:ext uri="{FF2B5EF4-FFF2-40B4-BE49-F238E27FC236}">
                      <a16:creationId xmlns:a16="http://schemas.microsoft.com/office/drawing/2014/main" id="{808F230B-CFCE-48D3-BD6C-FE54F4658BF2}"/>
                    </a:ext>
                  </a:extLst>
                </p:cNvPr>
                <p:cNvSpPr/>
                <p:nvPr/>
              </p:nvSpPr>
              <p:spPr>
                <a:xfrm>
                  <a:off x="6363053" y="3585494"/>
                  <a:ext cx="9111" cy="12819"/>
                </a:xfrm>
                <a:custGeom>
                  <a:avLst/>
                  <a:gdLst>
                    <a:gd name="connsiteX0" fmla="*/ 27 w 9111"/>
                    <a:gd name="connsiteY0" fmla="*/ 2478 h 12819"/>
                    <a:gd name="connsiteX1" fmla="*/ 3742 w 9111"/>
                    <a:gd name="connsiteY1" fmla="*/ 12384 h 12819"/>
                    <a:gd name="connsiteX2" fmla="*/ 7457 w 9111"/>
                    <a:gd name="connsiteY2" fmla="*/ 11907 h 12819"/>
                    <a:gd name="connsiteX3" fmla="*/ 3361 w 9111"/>
                    <a:gd name="connsiteY3" fmla="*/ 573 h 12819"/>
                    <a:gd name="connsiteX4" fmla="*/ 27 w 9111"/>
                    <a:gd name="connsiteY4" fmla="*/ 2478 h 12819"/>
                    <a:gd name="connsiteX5" fmla="*/ 27 w 9111"/>
                    <a:gd name="connsiteY5" fmla="*/ 2478 h 12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11" h="12819">
                      <a:moveTo>
                        <a:pt x="27" y="2478"/>
                      </a:moveTo>
                      <a:cubicBezTo>
                        <a:pt x="599" y="6192"/>
                        <a:pt x="504" y="9907"/>
                        <a:pt x="3742" y="12384"/>
                      </a:cubicBezTo>
                      <a:cubicBezTo>
                        <a:pt x="4790" y="13146"/>
                        <a:pt x="6600" y="12860"/>
                        <a:pt x="7457" y="11907"/>
                      </a:cubicBezTo>
                      <a:cubicBezTo>
                        <a:pt x="11648" y="7335"/>
                        <a:pt x="6981" y="3430"/>
                        <a:pt x="3361" y="573"/>
                      </a:cubicBezTo>
                      <a:cubicBezTo>
                        <a:pt x="1742" y="-761"/>
                        <a:pt x="-258" y="382"/>
                        <a:pt x="27" y="2478"/>
                      </a:cubicBezTo>
                      <a:lnTo>
                        <a:pt x="27" y="24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99" name="Graphic 1">
                <a:extLst>
                  <a:ext uri="{FF2B5EF4-FFF2-40B4-BE49-F238E27FC236}">
                    <a16:creationId xmlns:a16="http://schemas.microsoft.com/office/drawing/2014/main" id="{95AE2C7D-2E85-418F-A89B-8472E0743FCD}"/>
                  </a:ext>
                </a:extLst>
              </p:cNvPr>
              <p:cNvGrpSpPr/>
              <p:nvPr/>
            </p:nvGrpSpPr>
            <p:grpSpPr>
              <a:xfrm>
                <a:off x="6147428" y="3440274"/>
                <a:ext cx="23931" cy="31458"/>
                <a:chOff x="6147428" y="3440274"/>
                <a:chExt cx="23931" cy="31458"/>
              </a:xfrm>
            </p:grpSpPr>
            <p:grpSp>
              <p:nvGrpSpPr>
                <p:cNvPr id="200" name="Graphic 1">
                  <a:extLst>
                    <a:ext uri="{FF2B5EF4-FFF2-40B4-BE49-F238E27FC236}">
                      <a16:creationId xmlns:a16="http://schemas.microsoft.com/office/drawing/2014/main" id="{D537D72F-5494-4547-91FB-3A93345F1B23}"/>
                    </a:ext>
                  </a:extLst>
                </p:cNvPr>
                <p:cNvGrpSpPr/>
                <p:nvPr/>
              </p:nvGrpSpPr>
              <p:grpSpPr>
                <a:xfrm>
                  <a:off x="6147428" y="3440274"/>
                  <a:ext cx="23931" cy="31458"/>
                  <a:chOff x="6147428" y="3440274"/>
                  <a:chExt cx="23931" cy="31458"/>
                </a:xfrm>
              </p:grpSpPr>
              <p:sp>
                <p:nvSpPr>
                  <p:cNvPr id="277" name="Freeform: Shape 146">
                    <a:extLst>
                      <a:ext uri="{FF2B5EF4-FFF2-40B4-BE49-F238E27FC236}">
                        <a16:creationId xmlns:a16="http://schemas.microsoft.com/office/drawing/2014/main" id="{1FA73DD4-9AE2-4847-8078-58D4C7824776}"/>
                      </a:ext>
                    </a:extLst>
                  </p:cNvPr>
                  <p:cNvSpPr/>
                  <p:nvPr/>
                </p:nvSpPr>
                <p:spPr>
                  <a:xfrm>
                    <a:off x="6152997" y="3440908"/>
                    <a:ext cx="18362" cy="29905"/>
                  </a:xfrm>
                  <a:custGeom>
                    <a:avLst/>
                    <a:gdLst>
                      <a:gd name="connsiteX0" fmla="*/ 438 w 18362"/>
                      <a:gd name="connsiteY0" fmla="*/ 4569 h 29905"/>
                      <a:gd name="connsiteX1" fmla="*/ 8915 w 18362"/>
                      <a:gd name="connsiteY1" fmla="*/ 378 h 29905"/>
                      <a:gd name="connsiteX2" fmla="*/ 17392 w 18362"/>
                      <a:gd name="connsiteY2" fmla="*/ 14666 h 29905"/>
                      <a:gd name="connsiteX3" fmla="*/ 18345 w 18362"/>
                      <a:gd name="connsiteY3" fmla="*/ 29906 h 29905"/>
                      <a:gd name="connsiteX4" fmla="*/ 1581 w 18362"/>
                      <a:gd name="connsiteY4" fmla="*/ 13142 h 29905"/>
                      <a:gd name="connsiteX5" fmla="*/ 438 w 18362"/>
                      <a:gd name="connsiteY5" fmla="*/ 4569 h 29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62" h="29905">
                        <a:moveTo>
                          <a:pt x="438" y="4569"/>
                        </a:moveTo>
                        <a:cubicBezTo>
                          <a:pt x="1485" y="1045"/>
                          <a:pt x="5486" y="-860"/>
                          <a:pt x="8915" y="378"/>
                        </a:cubicBezTo>
                        <a:cubicBezTo>
                          <a:pt x="14344" y="2379"/>
                          <a:pt x="16535" y="8951"/>
                          <a:pt x="17392" y="14666"/>
                        </a:cubicBezTo>
                        <a:cubicBezTo>
                          <a:pt x="18154" y="19714"/>
                          <a:pt x="18440" y="24762"/>
                          <a:pt x="18345" y="29906"/>
                        </a:cubicBezTo>
                        <a:cubicBezTo>
                          <a:pt x="9963" y="26191"/>
                          <a:pt x="5391" y="21429"/>
                          <a:pt x="1581" y="13142"/>
                        </a:cubicBezTo>
                        <a:cubicBezTo>
                          <a:pt x="914" y="11713"/>
                          <a:pt x="-801" y="8665"/>
                          <a:pt x="438" y="4569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8" name="Freeform: Shape 147">
                    <a:extLst>
                      <a:ext uri="{FF2B5EF4-FFF2-40B4-BE49-F238E27FC236}">
                        <a16:creationId xmlns:a16="http://schemas.microsoft.com/office/drawing/2014/main" id="{FC131F1D-0D0A-4D9E-B118-46A7841E137D}"/>
                      </a:ext>
                    </a:extLst>
                  </p:cNvPr>
                  <p:cNvSpPr/>
                  <p:nvPr/>
                </p:nvSpPr>
                <p:spPr>
                  <a:xfrm>
                    <a:off x="6147428" y="3440274"/>
                    <a:ext cx="21913" cy="31458"/>
                  </a:xfrm>
                  <a:custGeom>
                    <a:avLst/>
                    <a:gdLst>
                      <a:gd name="connsiteX0" fmla="*/ 21914 w 21913"/>
                      <a:gd name="connsiteY0" fmla="*/ 28063 h 31458"/>
                      <a:gd name="connsiteX1" fmla="*/ 19247 w 21913"/>
                      <a:gd name="connsiteY1" fmla="*/ 14824 h 31458"/>
                      <a:gd name="connsiteX2" fmla="*/ 12579 w 21913"/>
                      <a:gd name="connsiteY2" fmla="*/ 2441 h 31458"/>
                      <a:gd name="connsiteX3" fmla="*/ 1530 w 21913"/>
                      <a:gd name="connsiteY3" fmla="*/ 11776 h 31458"/>
                      <a:gd name="connsiteX4" fmla="*/ 16961 w 21913"/>
                      <a:gd name="connsiteY4" fmla="*/ 30349 h 31458"/>
                      <a:gd name="connsiteX5" fmla="*/ 21914 w 21913"/>
                      <a:gd name="connsiteY5" fmla="*/ 28063 h 31458"/>
                      <a:gd name="connsiteX6" fmla="*/ 21914 w 21913"/>
                      <a:gd name="connsiteY6" fmla="*/ 28063 h 314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913" h="31458">
                        <a:moveTo>
                          <a:pt x="21914" y="28063"/>
                        </a:moveTo>
                        <a:cubicBezTo>
                          <a:pt x="21723" y="23396"/>
                          <a:pt x="21152" y="19110"/>
                          <a:pt x="19247" y="14824"/>
                        </a:cubicBezTo>
                        <a:cubicBezTo>
                          <a:pt x="17437" y="10537"/>
                          <a:pt x="15913" y="5775"/>
                          <a:pt x="12579" y="2441"/>
                        </a:cubicBezTo>
                        <a:cubicBezTo>
                          <a:pt x="6007" y="-4226"/>
                          <a:pt x="-3804" y="4060"/>
                          <a:pt x="1530" y="11776"/>
                        </a:cubicBezTo>
                        <a:cubicBezTo>
                          <a:pt x="6102" y="18443"/>
                          <a:pt x="12198" y="23872"/>
                          <a:pt x="16961" y="30349"/>
                        </a:cubicBezTo>
                        <a:cubicBezTo>
                          <a:pt x="18770" y="32921"/>
                          <a:pt x="21914" y="30540"/>
                          <a:pt x="21914" y="28063"/>
                        </a:cubicBezTo>
                        <a:lnTo>
                          <a:pt x="21914" y="28063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76" name="Freeform: Shape 145">
                  <a:extLst>
                    <a:ext uri="{FF2B5EF4-FFF2-40B4-BE49-F238E27FC236}">
                      <a16:creationId xmlns:a16="http://schemas.microsoft.com/office/drawing/2014/main" id="{1342721C-42F6-4237-95F0-8C6661B83FDE}"/>
                    </a:ext>
                  </a:extLst>
                </p:cNvPr>
                <p:cNvSpPr/>
                <p:nvPr/>
              </p:nvSpPr>
              <p:spPr>
                <a:xfrm>
                  <a:off x="6154031" y="3445416"/>
                  <a:ext cx="10346" cy="15075"/>
                </a:xfrm>
                <a:custGeom>
                  <a:avLst/>
                  <a:gdLst>
                    <a:gd name="connsiteX0" fmla="*/ 10262 w 10346"/>
                    <a:gd name="connsiteY0" fmla="*/ 12539 h 15075"/>
                    <a:gd name="connsiteX1" fmla="*/ 5881 w 10346"/>
                    <a:gd name="connsiteY1" fmla="*/ 918 h 15075"/>
                    <a:gd name="connsiteX2" fmla="*/ 1023 w 10346"/>
                    <a:gd name="connsiteY2" fmla="*/ 1585 h 15075"/>
                    <a:gd name="connsiteX3" fmla="*/ 6833 w 10346"/>
                    <a:gd name="connsiteY3" fmla="*/ 14539 h 15075"/>
                    <a:gd name="connsiteX4" fmla="*/ 10262 w 10346"/>
                    <a:gd name="connsiteY4" fmla="*/ 12539 h 15075"/>
                    <a:gd name="connsiteX5" fmla="*/ 10262 w 10346"/>
                    <a:gd name="connsiteY5" fmla="*/ 12539 h 1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46" h="15075">
                      <a:moveTo>
                        <a:pt x="10262" y="12539"/>
                      </a:moveTo>
                      <a:cubicBezTo>
                        <a:pt x="9214" y="8443"/>
                        <a:pt x="8738" y="4157"/>
                        <a:pt x="5881" y="918"/>
                      </a:cubicBezTo>
                      <a:cubicBezTo>
                        <a:pt x="4547" y="-606"/>
                        <a:pt x="1975" y="-129"/>
                        <a:pt x="1023" y="1585"/>
                      </a:cubicBezTo>
                      <a:cubicBezTo>
                        <a:pt x="-2216" y="7395"/>
                        <a:pt x="2928" y="11015"/>
                        <a:pt x="6833" y="14539"/>
                      </a:cubicBezTo>
                      <a:cubicBezTo>
                        <a:pt x="8357" y="15873"/>
                        <a:pt x="10834" y="14539"/>
                        <a:pt x="10262" y="12539"/>
                      </a:cubicBezTo>
                      <a:lnTo>
                        <a:pt x="10262" y="1253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1" name="Graphic 1">
                <a:extLst>
                  <a:ext uri="{FF2B5EF4-FFF2-40B4-BE49-F238E27FC236}">
                    <a16:creationId xmlns:a16="http://schemas.microsoft.com/office/drawing/2014/main" id="{9B7879AA-A09D-4B57-AFC6-69D062499984}"/>
                  </a:ext>
                </a:extLst>
              </p:cNvPr>
              <p:cNvGrpSpPr/>
              <p:nvPr/>
            </p:nvGrpSpPr>
            <p:grpSpPr>
              <a:xfrm>
                <a:off x="6117877" y="3463432"/>
                <a:ext cx="34890" cy="21697"/>
                <a:chOff x="6117877" y="3463432"/>
                <a:chExt cx="34890" cy="21697"/>
              </a:xfrm>
            </p:grpSpPr>
            <p:grpSp>
              <p:nvGrpSpPr>
                <p:cNvPr id="202" name="Graphic 1">
                  <a:extLst>
                    <a:ext uri="{FF2B5EF4-FFF2-40B4-BE49-F238E27FC236}">
                      <a16:creationId xmlns:a16="http://schemas.microsoft.com/office/drawing/2014/main" id="{BF7FAE39-6EDE-45BB-84AB-A437FC10C381}"/>
                    </a:ext>
                  </a:extLst>
                </p:cNvPr>
                <p:cNvGrpSpPr/>
                <p:nvPr/>
              </p:nvGrpSpPr>
              <p:grpSpPr>
                <a:xfrm>
                  <a:off x="6117877" y="3463432"/>
                  <a:ext cx="34890" cy="21697"/>
                  <a:chOff x="6117877" y="3463432"/>
                  <a:chExt cx="34890" cy="21697"/>
                </a:xfrm>
              </p:grpSpPr>
              <p:sp>
                <p:nvSpPr>
                  <p:cNvPr id="273" name="Freeform: Shape 142">
                    <a:extLst>
                      <a:ext uri="{FF2B5EF4-FFF2-40B4-BE49-F238E27FC236}">
                        <a16:creationId xmlns:a16="http://schemas.microsoft.com/office/drawing/2014/main" id="{79527DDE-C4F6-4A0B-B6A3-27B3DC64AE2D}"/>
                      </a:ext>
                    </a:extLst>
                  </p:cNvPr>
                  <p:cNvSpPr/>
                  <p:nvPr/>
                </p:nvSpPr>
                <p:spPr>
                  <a:xfrm>
                    <a:off x="6122381" y="3463432"/>
                    <a:ext cx="30387" cy="18707"/>
                  </a:xfrm>
                  <a:custGeom>
                    <a:avLst/>
                    <a:gdLst>
                      <a:gd name="connsiteX0" fmla="*/ 479 w 30387"/>
                      <a:gd name="connsiteY0" fmla="*/ 9191 h 18707"/>
                      <a:gd name="connsiteX1" fmla="*/ 4384 w 30387"/>
                      <a:gd name="connsiteY1" fmla="*/ 523 h 18707"/>
                      <a:gd name="connsiteX2" fmla="*/ 20005 w 30387"/>
                      <a:gd name="connsiteY2" fmla="*/ 6143 h 18707"/>
                      <a:gd name="connsiteX3" fmla="*/ 30387 w 30387"/>
                      <a:gd name="connsiteY3" fmla="*/ 17287 h 18707"/>
                      <a:gd name="connsiteX4" fmla="*/ 6765 w 30387"/>
                      <a:gd name="connsiteY4" fmla="*/ 15001 h 18707"/>
                      <a:gd name="connsiteX5" fmla="*/ 479 w 30387"/>
                      <a:gd name="connsiteY5" fmla="*/ 9191 h 18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87" h="18707">
                        <a:moveTo>
                          <a:pt x="479" y="9191"/>
                        </a:moveTo>
                        <a:cubicBezTo>
                          <a:pt x="-950" y="5857"/>
                          <a:pt x="955" y="1762"/>
                          <a:pt x="4384" y="523"/>
                        </a:cubicBezTo>
                        <a:cubicBezTo>
                          <a:pt x="9909" y="-1381"/>
                          <a:pt x="15719" y="2238"/>
                          <a:pt x="20005" y="6143"/>
                        </a:cubicBezTo>
                        <a:cubicBezTo>
                          <a:pt x="23815" y="9572"/>
                          <a:pt x="27244" y="13287"/>
                          <a:pt x="30387" y="17287"/>
                        </a:cubicBezTo>
                        <a:cubicBezTo>
                          <a:pt x="21529" y="19764"/>
                          <a:pt x="15052" y="19002"/>
                          <a:pt x="6765" y="15001"/>
                        </a:cubicBezTo>
                        <a:cubicBezTo>
                          <a:pt x="5432" y="14335"/>
                          <a:pt x="2193" y="13097"/>
                          <a:pt x="479" y="9191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4" name="Freeform: Shape 143">
                    <a:extLst>
                      <a:ext uri="{FF2B5EF4-FFF2-40B4-BE49-F238E27FC236}">
                        <a16:creationId xmlns:a16="http://schemas.microsoft.com/office/drawing/2014/main" id="{EC06F870-B35E-434E-9AA9-476D00685E09}"/>
                      </a:ext>
                    </a:extLst>
                  </p:cNvPr>
                  <p:cNvSpPr/>
                  <p:nvPr/>
                </p:nvSpPr>
                <p:spPr>
                  <a:xfrm>
                    <a:off x="6117877" y="3466191"/>
                    <a:ext cx="32619" cy="18939"/>
                  </a:xfrm>
                  <a:custGeom>
                    <a:avLst/>
                    <a:gdLst>
                      <a:gd name="connsiteX0" fmla="*/ 31843 w 32619"/>
                      <a:gd name="connsiteY0" fmla="*/ 13958 h 18939"/>
                      <a:gd name="connsiteX1" fmla="*/ 21365 w 32619"/>
                      <a:gd name="connsiteY1" fmla="*/ 5385 h 18939"/>
                      <a:gd name="connsiteX2" fmla="*/ 8316 w 32619"/>
                      <a:gd name="connsiteY2" fmla="*/ 51 h 18939"/>
                      <a:gd name="connsiteX3" fmla="*/ 5649 w 32619"/>
                      <a:gd name="connsiteY3" fmla="*/ 14243 h 18939"/>
                      <a:gd name="connsiteX4" fmla="*/ 29366 w 32619"/>
                      <a:gd name="connsiteY4" fmla="*/ 18815 h 18939"/>
                      <a:gd name="connsiteX5" fmla="*/ 31843 w 32619"/>
                      <a:gd name="connsiteY5" fmla="*/ 13958 h 18939"/>
                      <a:gd name="connsiteX6" fmla="*/ 31843 w 32619"/>
                      <a:gd name="connsiteY6" fmla="*/ 13958 h 18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619" h="18939">
                        <a:moveTo>
                          <a:pt x="31843" y="13958"/>
                        </a:moveTo>
                        <a:cubicBezTo>
                          <a:pt x="28795" y="10529"/>
                          <a:pt x="25556" y="7576"/>
                          <a:pt x="21365" y="5385"/>
                        </a:cubicBezTo>
                        <a:cubicBezTo>
                          <a:pt x="17174" y="3194"/>
                          <a:pt x="13078" y="527"/>
                          <a:pt x="8316" y="51"/>
                        </a:cubicBezTo>
                        <a:cubicBezTo>
                          <a:pt x="-1019" y="-901"/>
                          <a:pt x="-3305" y="11767"/>
                          <a:pt x="5649" y="14243"/>
                        </a:cubicBezTo>
                        <a:cubicBezTo>
                          <a:pt x="13459" y="16434"/>
                          <a:pt x="21556" y="16815"/>
                          <a:pt x="29366" y="18815"/>
                        </a:cubicBezTo>
                        <a:cubicBezTo>
                          <a:pt x="32509" y="19673"/>
                          <a:pt x="33462" y="15863"/>
                          <a:pt x="31843" y="13958"/>
                        </a:cubicBezTo>
                        <a:lnTo>
                          <a:pt x="31843" y="13958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72" name="Freeform: Shape 141">
                  <a:extLst>
                    <a:ext uri="{FF2B5EF4-FFF2-40B4-BE49-F238E27FC236}">
                      <a16:creationId xmlns:a16="http://schemas.microsoft.com/office/drawing/2014/main" id="{BE642B27-2616-469A-89B1-505D00C21017}"/>
                    </a:ext>
                  </a:extLst>
                </p:cNvPr>
                <p:cNvSpPr/>
                <p:nvPr/>
              </p:nvSpPr>
              <p:spPr>
                <a:xfrm>
                  <a:off x="6125190" y="3469237"/>
                  <a:ext cx="14836" cy="9863"/>
                </a:xfrm>
                <a:custGeom>
                  <a:avLst/>
                  <a:gdLst>
                    <a:gd name="connsiteX0" fmla="*/ 13957 w 14836"/>
                    <a:gd name="connsiteY0" fmla="*/ 6054 h 9863"/>
                    <a:gd name="connsiteX1" fmla="*/ 3861 w 14836"/>
                    <a:gd name="connsiteY1" fmla="*/ 53 h 9863"/>
                    <a:gd name="connsiteX2" fmla="*/ 51 w 14836"/>
                    <a:gd name="connsiteY2" fmla="*/ 3863 h 9863"/>
                    <a:gd name="connsiteX3" fmla="*/ 12910 w 14836"/>
                    <a:gd name="connsiteY3" fmla="*/ 9864 h 9863"/>
                    <a:gd name="connsiteX4" fmla="*/ 13957 w 14836"/>
                    <a:gd name="connsiteY4" fmla="*/ 6054 h 9863"/>
                    <a:gd name="connsiteX5" fmla="*/ 13957 w 14836"/>
                    <a:gd name="connsiteY5" fmla="*/ 6054 h 9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36" h="9863">
                      <a:moveTo>
                        <a:pt x="13957" y="6054"/>
                      </a:moveTo>
                      <a:cubicBezTo>
                        <a:pt x="10814" y="3768"/>
                        <a:pt x="7766" y="720"/>
                        <a:pt x="3861" y="53"/>
                      </a:cubicBezTo>
                      <a:cubicBezTo>
                        <a:pt x="1480" y="-328"/>
                        <a:pt x="-330" y="1386"/>
                        <a:pt x="51" y="3863"/>
                      </a:cubicBezTo>
                      <a:cubicBezTo>
                        <a:pt x="1194" y="10150"/>
                        <a:pt x="7861" y="9673"/>
                        <a:pt x="12910" y="9864"/>
                      </a:cubicBezTo>
                      <a:cubicBezTo>
                        <a:pt x="15100" y="9864"/>
                        <a:pt x="15386" y="7102"/>
                        <a:pt x="13957" y="6054"/>
                      </a:cubicBezTo>
                      <a:lnTo>
                        <a:pt x="13957" y="605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03" name="Graphic 1">
                <a:extLst>
                  <a:ext uri="{FF2B5EF4-FFF2-40B4-BE49-F238E27FC236}">
                    <a16:creationId xmlns:a16="http://schemas.microsoft.com/office/drawing/2014/main" id="{E52F20E5-5DBD-4E11-AED5-859CA7A71D64}"/>
                  </a:ext>
                </a:extLst>
              </p:cNvPr>
              <p:cNvGrpSpPr/>
              <p:nvPr/>
            </p:nvGrpSpPr>
            <p:grpSpPr>
              <a:xfrm>
                <a:off x="6108495" y="3495441"/>
                <a:ext cx="34938" cy="19715"/>
                <a:chOff x="6108495" y="3495441"/>
                <a:chExt cx="34938" cy="19715"/>
              </a:xfrm>
            </p:grpSpPr>
            <p:grpSp>
              <p:nvGrpSpPr>
                <p:cNvPr id="204" name="Graphic 1">
                  <a:extLst>
                    <a:ext uri="{FF2B5EF4-FFF2-40B4-BE49-F238E27FC236}">
                      <a16:creationId xmlns:a16="http://schemas.microsoft.com/office/drawing/2014/main" id="{ADFAF607-708D-4F28-AD9B-1F3CC1EDA351}"/>
                    </a:ext>
                  </a:extLst>
                </p:cNvPr>
                <p:cNvGrpSpPr/>
                <p:nvPr/>
              </p:nvGrpSpPr>
              <p:grpSpPr>
                <a:xfrm>
                  <a:off x="6108495" y="3495441"/>
                  <a:ext cx="34938" cy="19715"/>
                  <a:chOff x="6108495" y="3495441"/>
                  <a:chExt cx="34938" cy="19715"/>
                </a:xfrm>
              </p:grpSpPr>
              <p:sp>
                <p:nvSpPr>
                  <p:cNvPr id="269" name="Freeform: Shape 138">
                    <a:extLst>
                      <a:ext uri="{FF2B5EF4-FFF2-40B4-BE49-F238E27FC236}">
                        <a16:creationId xmlns:a16="http://schemas.microsoft.com/office/drawing/2014/main" id="{6183CB7B-8A12-4011-AAC4-C11823D2C73E}"/>
                      </a:ext>
                    </a:extLst>
                  </p:cNvPr>
                  <p:cNvSpPr/>
                  <p:nvPr/>
                </p:nvSpPr>
                <p:spPr>
                  <a:xfrm>
                    <a:off x="6111009" y="3495441"/>
                    <a:ext cx="32424" cy="15135"/>
                  </a:xfrm>
                  <a:custGeom>
                    <a:avLst/>
                    <a:gdLst>
                      <a:gd name="connsiteX0" fmla="*/ 2421 w 32424"/>
                      <a:gd name="connsiteY0" fmla="*/ 12996 h 15135"/>
                      <a:gd name="connsiteX1" fmla="*/ 1563 w 32424"/>
                      <a:gd name="connsiteY1" fmla="*/ 3567 h 15135"/>
                      <a:gd name="connsiteX2" fmla="*/ 17946 w 32424"/>
                      <a:gd name="connsiteY2" fmla="*/ 900 h 15135"/>
                      <a:gd name="connsiteX3" fmla="*/ 32424 w 32424"/>
                      <a:gd name="connsiteY3" fmla="*/ 5567 h 15135"/>
                      <a:gd name="connsiteX4" fmla="*/ 10707 w 32424"/>
                      <a:gd name="connsiteY4" fmla="*/ 14997 h 15135"/>
                      <a:gd name="connsiteX5" fmla="*/ 2421 w 32424"/>
                      <a:gd name="connsiteY5" fmla="*/ 12996 h 15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24" h="15135">
                        <a:moveTo>
                          <a:pt x="2421" y="12996"/>
                        </a:moveTo>
                        <a:cubicBezTo>
                          <a:pt x="-437" y="10710"/>
                          <a:pt x="-818" y="6329"/>
                          <a:pt x="1563" y="3567"/>
                        </a:cubicBezTo>
                        <a:cubicBezTo>
                          <a:pt x="5469" y="-815"/>
                          <a:pt x="12327" y="-434"/>
                          <a:pt x="17946" y="900"/>
                        </a:cubicBezTo>
                        <a:cubicBezTo>
                          <a:pt x="22899" y="2043"/>
                          <a:pt x="27757" y="3662"/>
                          <a:pt x="32424" y="5567"/>
                        </a:cubicBezTo>
                        <a:cubicBezTo>
                          <a:pt x="25947" y="12044"/>
                          <a:pt x="19851" y="14520"/>
                          <a:pt x="10707" y="14997"/>
                        </a:cubicBezTo>
                        <a:cubicBezTo>
                          <a:pt x="9183" y="15187"/>
                          <a:pt x="5754" y="15568"/>
                          <a:pt x="2421" y="12996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0" name="Freeform: Shape 139">
                    <a:extLst>
                      <a:ext uri="{FF2B5EF4-FFF2-40B4-BE49-F238E27FC236}">
                        <a16:creationId xmlns:a16="http://schemas.microsoft.com/office/drawing/2014/main" id="{C8181148-ED8B-4A51-834B-2B7F57B118D7}"/>
                      </a:ext>
                    </a:extLst>
                  </p:cNvPr>
                  <p:cNvSpPr/>
                  <p:nvPr/>
                </p:nvSpPr>
                <p:spPr>
                  <a:xfrm>
                    <a:off x="6108495" y="3499557"/>
                    <a:ext cx="34207" cy="15599"/>
                  </a:xfrm>
                  <a:custGeom>
                    <a:avLst/>
                    <a:gdLst>
                      <a:gd name="connsiteX0" fmla="*/ 31986 w 34207"/>
                      <a:gd name="connsiteY0" fmla="*/ 2404 h 15599"/>
                      <a:gd name="connsiteX1" fmla="*/ 18746 w 34207"/>
                      <a:gd name="connsiteY1" fmla="*/ 22 h 15599"/>
                      <a:gd name="connsiteX2" fmla="*/ 4745 w 34207"/>
                      <a:gd name="connsiteY2" fmla="*/ 1642 h 15599"/>
                      <a:gd name="connsiteX3" fmla="*/ 9412 w 34207"/>
                      <a:gd name="connsiteY3" fmla="*/ 15358 h 15599"/>
                      <a:gd name="connsiteX4" fmla="*/ 32367 w 34207"/>
                      <a:gd name="connsiteY4" fmla="*/ 7833 h 15599"/>
                      <a:gd name="connsiteX5" fmla="*/ 31986 w 34207"/>
                      <a:gd name="connsiteY5" fmla="*/ 2404 h 15599"/>
                      <a:gd name="connsiteX6" fmla="*/ 31986 w 34207"/>
                      <a:gd name="connsiteY6" fmla="*/ 2404 h 15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207" h="15599">
                        <a:moveTo>
                          <a:pt x="31986" y="2404"/>
                        </a:moveTo>
                        <a:cubicBezTo>
                          <a:pt x="27605" y="880"/>
                          <a:pt x="23318" y="-168"/>
                          <a:pt x="18746" y="22"/>
                        </a:cubicBezTo>
                        <a:cubicBezTo>
                          <a:pt x="14079" y="213"/>
                          <a:pt x="9126" y="-168"/>
                          <a:pt x="4745" y="1642"/>
                        </a:cubicBezTo>
                        <a:cubicBezTo>
                          <a:pt x="-3923" y="5356"/>
                          <a:pt x="268" y="17453"/>
                          <a:pt x="9412" y="15358"/>
                        </a:cubicBezTo>
                        <a:cubicBezTo>
                          <a:pt x="17318" y="13548"/>
                          <a:pt x="24557" y="9833"/>
                          <a:pt x="32367" y="7833"/>
                        </a:cubicBezTo>
                        <a:cubicBezTo>
                          <a:pt x="35320" y="7071"/>
                          <a:pt x="34367" y="3261"/>
                          <a:pt x="31986" y="2404"/>
                        </a:cubicBezTo>
                        <a:lnTo>
                          <a:pt x="31986" y="2404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8" name="Freeform: Shape 137">
                  <a:extLst>
                    <a:ext uri="{FF2B5EF4-FFF2-40B4-BE49-F238E27FC236}">
                      <a16:creationId xmlns:a16="http://schemas.microsoft.com/office/drawing/2014/main" id="{5C4EFF91-4DA8-4C01-9461-F9044D203550}"/>
                    </a:ext>
                  </a:extLst>
                </p:cNvPr>
                <p:cNvSpPr/>
                <p:nvPr/>
              </p:nvSpPr>
              <p:spPr>
                <a:xfrm>
                  <a:off x="6114823" y="3501886"/>
                  <a:ext cx="16044" cy="8197"/>
                </a:xfrm>
                <a:custGeom>
                  <a:avLst/>
                  <a:gdLst>
                    <a:gd name="connsiteX0" fmla="*/ 14037 w 16044"/>
                    <a:gd name="connsiteY0" fmla="*/ 931 h 8197"/>
                    <a:gd name="connsiteX1" fmla="*/ 2226 w 16044"/>
                    <a:gd name="connsiteY1" fmla="*/ 646 h 8197"/>
                    <a:gd name="connsiteX2" fmla="*/ 892 w 16044"/>
                    <a:gd name="connsiteY2" fmla="*/ 5789 h 8197"/>
                    <a:gd name="connsiteX3" fmla="*/ 15085 w 16044"/>
                    <a:gd name="connsiteY3" fmla="*/ 4741 h 8197"/>
                    <a:gd name="connsiteX4" fmla="*/ 14037 w 16044"/>
                    <a:gd name="connsiteY4" fmla="*/ 931 h 8197"/>
                    <a:gd name="connsiteX5" fmla="*/ 14037 w 16044"/>
                    <a:gd name="connsiteY5" fmla="*/ 931 h 8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044" h="8197">
                      <a:moveTo>
                        <a:pt x="14037" y="931"/>
                      </a:moveTo>
                      <a:cubicBezTo>
                        <a:pt x="10227" y="550"/>
                        <a:pt x="5941" y="-783"/>
                        <a:pt x="2226" y="646"/>
                      </a:cubicBezTo>
                      <a:cubicBezTo>
                        <a:pt x="-60" y="1503"/>
                        <a:pt x="-727" y="3979"/>
                        <a:pt x="892" y="5789"/>
                      </a:cubicBezTo>
                      <a:cubicBezTo>
                        <a:pt x="4988" y="10647"/>
                        <a:pt x="10608" y="7027"/>
                        <a:pt x="15085" y="4741"/>
                      </a:cubicBezTo>
                      <a:cubicBezTo>
                        <a:pt x="16990" y="3694"/>
                        <a:pt x="15751" y="1122"/>
                        <a:pt x="14037" y="931"/>
                      </a:cubicBezTo>
                      <a:lnTo>
                        <a:pt x="14037" y="9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9" name="Graphic 1">
                <a:extLst>
                  <a:ext uri="{FF2B5EF4-FFF2-40B4-BE49-F238E27FC236}">
                    <a16:creationId xmlns:a16="http://schemas.microsoft.com/office/drawing/2014/main" id="{1ABE4E7E-740B-4524-AF53-232D555F57D7}"/>
                  </a:ext>
                </a:extLst>
              </p:cNvPr>
              <p:cNvGrpSpPr/>
              <p:nvPr/>
            </p:nvGrpSpPr>
            <p:grpSpPr>
              <a:xfrm>
                <a:off x="6110155" y="3516022"/>
                <a:ext cx="34040" cy="20445"/>
                <a:chOff x="6110155" y="3516022"/>
                <a:chExt cx="34040" cy="20445"/>
              </a:xfrm>
            </p:grpSpPr>
            <p:grpSp>
              <p:nvGrpSpPr>
                <p:cNvPr id="223" name="Graphic 1">
                  <a:extLst>
                    <a:ext uri="{FF2B5EF4-FFF2-40B4-BE49-F238E27FC236}">
                      <a16:creationId xmlns:a16="http://schemas.microsoft.com/office/drawing/2014/main" id="{2AA107CF-E90A-46C8-8967-4679A87DC6C3}"/>
                    </a:ext>
                  </a:extLst>
                </p:cNvPr>
                <p:cNvGrpSpPr/>
                <p:nvPr/>
              </p:nvGrpSpPr>
              <p:grpSpPr>
                <a:xfrm>
                  <a:off x="6110155" y="3516022"/>
                  <a:ext cx="34040" cy="20445"/>
                  <a:chOff x="6110155" y="3516022"/>
                  <a:chExt cx="34040" cy="20445"/>
                </a:xfrm>
              </p:grpSpPr>
              <p:sp>
                <p:nvSpPr>
                  <p:cNvPr id="265" name="Freeform: Shape 134">
                    <a:extLst>
                      <a:ext uri="{FF2B5EF4-FFF2-40B4-BE49-F238E27FC236}">
                        <a16:creationId xmlns:a16="http://schemas.microsoft.com/office/drawing/2014/main" id="{616CA1A9-2B3C-436B-9B86-4BC064131B39}"/>
                      </a:ext>
                    </a:extLst>
                  </p:cNvPr>
                  <p:cNvSpPr/>
                  <p:nvPr/>
                </p:nvSpPr>
                <p:spPr>
                  <a:xfrm>
                    <a:off x="6112085" y="3516022"/>
                    <a:ext cx="32110" cy="15534"/>
                  </a:xfrm>
                  <a:custGeom>
                    <a:avLst/>
                    <a:gdLst>
                      <a:gd name="connsiteX0" fmla="*/ 2964 w 32110"/>
                      <a:gd name="connsiteY0" fmla="*/ 13942 h 15534"/>
                      <a:gd name="connsiteX1" fmla="*/ 1250 w 32110"/>
                      <a:gd name="connsiteY1" fmla="*/ 4608 h 15534"/>
                      <a:gd name="connsiteX2" fmla="*/ 17252 w 32110"/>
                      <a:gd name="connsiteY2" fmla="*/ 322 h 15534"/>
                      <a:gd name="connsiteX3" fmla="*/ 32111 w 32110"/>
                      <a:gd name="connsiteY3" fmla="*/ 3560 h 15534"/>
                      <a:gd name="connsiteX4" fmla="*/ 11442 w 32110"/>
                      <a:gd name="connsiteY4" fmla="*/ 15181 h 15534"/>
                      <a:gd name="connsiteX5" fmla="*/ 2964 w 32110"/>
                      <a:gd name="connsiteY5" fmla="*/ 13942 h 15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110" h="15534">
                        <a:moveTo>
                          <a:pt x="2964" y="13942"/>
                        </a:moveTo>
                        <a:cubicBezTo>
                          <a:pt x="-179" y="12037"/>
                          <a:pt x="-941" y="7656"/>
                          <a:pt x="1250" y="4608"/>
                        </a:cubicBezTo>
                        <a:cubicBezTo>
                          <a:pt x="4679" y="-155"/>
                          <a:pt x="11537" y="-440"/>
                          <a:pt x="17252" y="322"/>
                        </a:cubicBezTo>
                        <a:cubicBezTo>
                          <a:pt x="22300" y="988"/>
                          <a:pt x="27253" y="2036"/>
                          <a:pt x="32111" y="3560"/>
                        </a:cubicBezTo>
                        <a:cubicBezTo>
                          <a:pt x="26301" y="10609"/>
                          <a:pt x="20490" y="13752"/>
                          <a:pt x="11442" y="15181"/>
                        </a:cubicBezTo>
                        <a:cubicBezTo>
                          <a:pt x="9918" y="15466"/>
                          <a:pt x="6584" y="16228"/>
                          <a:pt x="2964" y="13942"/>
                        </a:cubicBezTo>
                        <a:close/>
                      </a:path>
                    </a:pathLst>
                  </a:custGeom>
                  <a:solidFill>
                    <a:srgbClr val="B562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6" name="Freeform: Shape 135">
                    <a:extLst>
                      <a:ext uri="{FF2B5EF4-FFF2-40B4-BE49-F238E27FC236}">
                        <a16:creationId xmlns:a16="http://schemas.microsoft.com/office/drawing/2014/main" id="{B043A0D3-1A49-4E6B-8EC0-7BA05F52DCFF}"/>
                      </a:ext>
                    </a:extLst>
                  </p:cNvPr>
                  <p:cNvSpPr/>
                  <p:nvPr/>
                </p:nvSpPr>
                <p:spPr>
                  <a:xfrm>
                    <a:off x="6110155" y="3519546"/>
                    <a:ext cx="33727" cy="16921"/>
                  </a:xfrm>
                  <a:custGeom>
                    <a:avLst/>
                    <a:gdLst>
                      <a:gd name="connsiteX0" fmla="*/ 31183 w 33727"/>
                      <a:gd name="connsiteY0" fmla="*/ 1274 h 16921"/>
                      <a:gd name="connsiteX1" fmla="*/ 17753 w 33727"/>
                      <a:gd name="connsiteY1" fmla="*/ 226 h 16921"/>
                      <a:gd name="connsiteX2" fmla="*/ 4037 w 33727"/>
                      <a:gd name="connsiteY2" fmla="*/ 3274 h 16921"/>
                      <a:gd name="connsiteX3" fmla="*/ 10038 w 33727"/>
                      <a:gd name="connsiteY3" fmla="*/ 16419 h 16921"/>
                      <a:gd name="connsiteX4" fmla="*/ 32041 w 33727"/>
                      <a:gd name="connsiteY4" fmla="*/ 6608 h 16921"/>
                      <a:gd name="connsiteX5" fmla="*/ 31183 w 33727"/>
                      <a:gd name="connsiteY5" fmla="*/ 1274 h 16921"/>
                      <a:gd name="connsiteX6" fmla="*/ 31183 w 33727"/>
                      <a:gd name="connsiteY6" fmla="*/ 1274 h 16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3727" h="16921">
                        <a:moveTo>
                          <a:pt x="31183" y="1274"/>
                        </a:moveTo>
                        <a:cubicBezTo>
                          <a:pt x="26707" y="226"/>
                          <a:pt x="22325" y="-345"/>
                          <a:pt x="17753" y="226"/>
                        </a:cubicBezTo>
                        <a:cubicBezTo>
                          <a:pt x="13086" y="893"/>
                          <a:pt x="8228" y="988"/>
                          <a:pt x="4037" y="3274"/>
                        </a:cubicBezTo>
                        <a:cubicBezTo>
                          <a:pt x="-4154" y="7846"/>
                          <a:pt x="1275" y="19467"/>
                          <a:pt x="10038" y="16419"/>
                        </a:cubicBezTo>
                        <a:cubicBezTo>
                          <a:pt x="17658" y="13752"/>
                          <a:pt x="24516" y="9370"/>
                          <a:pt x="32041" y="6608"/>
                        </a:cubicBezTo>
                        <a:cubicBezTo>
                          <a:pt x="34993" y="5560"/>
                          <a:pt x="33660" y="1845"/>
                          <a:pt x="31183" y="1274"/>
                        </a:cubicBezTo>
                        <a:lnTo>
                          <a:pt x="31183" y="1274"/>
                        </a:lnTo>
                        <a:close/>
                      </a:path>
                    </a:pathLst>
                  </a:custGeom>
                  <a:solidFill>
                    <a:srgbClr val="C8976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4" name="Freeform: Shape 133">
                  <a:extLst>
                    <a:ext uri="{FF2B5EF4-FFF2-40B4-BE49-F238E27FC236}">
                      <a16:creationId xmlns:a16="http://schemas.microsoft.com/office/drawing/2014/main" id="{D2CE8EB3-5DB1-4C38-8A1D-EAF73BEF1125}"/>
                    </a:ext>
                  </a:extLst>
                </p:cNvPr>
                <p:cNvSpPr/>
                <p:nvPr/>
              </p:nvSpPr>
              <p:spPr>
                <a:xfrm>
                  <a:off x="6116087" y="3522765"/>
                  <a:ext cx="15877" cy="8250"/>
                </a:xfrm>
                <a:custGeom>
                  <a:avLst/>
                  <a:gdLst>
                    <a:gd name="connsiteX0" fmla="*/ 13917 w 15877"/>
                    <a:gd name="connsiteY0" fmla="*/ 151 h 8250"/>
                    <a:gd name="connsiteX1" fmla="*/ 1534 w 15877"/>
                    <a:gd name="connsiteY1" fmla="*/ 1294 h 8250"/>
                    <a:gd name="connsiteX2" fmla="*/ 867 w 15877"/>
                    <a:gd name="connsiteY2" fmla="*/ 6151 h 8250"/>
                    <a:gd name="connsiteX3" fmla="*/ 14869 w 15877"/>
                    <a:gd name="connsiteY3" fmla="*/ 3961 h 8250"/>
                    <a:gd name="connsiteX4" fmla="*/ 13917 w 15877"/>
                    <a:gd name="connsiteY4" fmla="*/ 151 h 8250"/>
                    <a:gd name="connsiteX5" fmla="*/ 13917 w 15877"/>
                    <a:gd name="connsiteY5" fmla="*/ 151 h 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77" h="8250">
                      <a:moveTo>
                        <a:pt x="13917" y="151"/>
                      </a:moveTo>
                      <a:cubicBezTo>
                        <a:pt x="9726" y="151"/>
                        <a:pt x="5439" y="-611"/>
                        <a:pt x="1534" y="1294"/>
                      </a:cubicBezTo>
                      <a:cubicBezTo>
                        <a:pt x="-276" y="2151"/>
                        <a:pt x="-466" y="4818"/>
                        <a:pt x="867" y="6151"/>
                      </a:cubicBezTo>
                      <a:cubicBezTo>
                        <a:pt x="5535" y="10723"/>
                        <a:pt x="10488" y="6818"/>
                        <a:pt x="14869" y="3961"/>
                      </a:cubicBezTo>
                      <a:cubicBezTo>
                        <a:pt x="16584" y="2818"/>
                        <a:pt x="16012" y="151"/>
                        <a:pt x="13917" y="151"/>
                      </a:cubicBezTo>
                      <a:lnTo>
                        <a:pt x="13917" y="15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27" name="Graphic 1">
                <a:extLst>
                  <a:ext uri="{FF2B5EF4-FFF2-40B4-BE49-F238E27FC236}">
                    <a16:creationId xmlns:a16="http://schemas.microsoft.com/office/drawing/2014/main" id="{31F49F87-6A62-43D5-AEA4-11F0832B7ECA}"/>
                  </a:ext>
                </a:extLst>
              </p:cNvPr>
              <p:cNvGrpSpPr/>
              <p:nvPr/>
            </p:nvGrpSpPr>
            <p:grpSpPr>
              <a:xfrm>
                <a:off x="6126526" y="3546728"/>
                <a:ext cx="30521" cy="25613"/>
                <a:chOff x="6126526" y="3546728"/>
                <a:chExt cx="30521" cy="25613"/>
              </a:xfrm>
            </p:grpSpPr>
            <p:grpSp>
              <p:nvGrpSpPr>
                <p:cNvPr id="231" name="Graphic 1">
                  <a:extLst>
                    <a:ext uri="{FF2B5EF4-FFF2-40B4-BE49-F238E27FC236}">
                      <a16:creationId xmlns:a16="http://schemas.microsoft.com/office/drawing/2014/main" id="{FA47E34E-3312-47D1-95E4-DAF029782C29}"/>
                    </a:ext>
                  </a:extLst>
                </p:cNvPr>
                <p:cNvGrpSpPr/>
                <p:nvPr/>
              </p:nvGrpSpPr>
              <p:grpSpPr>
                <a:xfrm>
                  <a:off x="6126526" y="3546728"/>
                  <a:ext cx="30521" cy="25613"/>
                  <a:chOff x="6126526" y="3546728"/>
                  <a:chExt cx="30521" cy="25613"/>
                </a:xfrm>
              </p:grpSpPr>
              <p:sp>
                <p:nvSpPr>
                  <p:cNvPr id="261" name="Freeform: Shape 130">
                    <a:extLst>
                      <a:ext uri="{FF2B5EF4-FFF2-40B4-BE49-F238E27FC236}">
                        <a16:creationId xmlns:a16="http://schemas.microsoft.com/office/drawing/2014/main" id="{54F367CF-D5B4-4747-8D5A-8D128997B221}"/>
                      </a:ext>
                    </a:extLst>
                  </p:cNvPr>
                  <p:cNvSpPr/>
                  <p:nvPr/>
                </p:nvSpPr>
                <p:spPr>
                  <a:xfrm>
                    <a:off x="6126732" y="3546728"/>
                    <a:ext cx="28893" cy="19977"/>
                  </a:xfrm>
                  <a:custGeom>
                    <a:avLst/>
                    <a:gdLst>
                      <a:gd name="connsiteX0" fmla="*/ 5081 w 28893"/>
                      <a:gd name="connsiteY0" fmla="*/ 19717 h 19977"/>
                      <a:gd name="connsiteX1" fmla="*/ 223 w 28893"/>
                      <a:gd name="connsiteY1" fmla="*/ 11621 h 19977"/>
                      <a:gd name="connsiteX2" fmla="*/ 13844 w 28893"/>
                      <a:gd name="connsiteY2" fmla="*/ 2096 h 19977"/>
                      <a:gd name="connsiteX3" fmla="*/ 28893 w 28893"/>
                      <a:gd name="connsiteY3" fmla="*/ 0 h 19977"/>
                      <a:gd name="connsiteX4" fmla="*/ 13463 w 28893"/>
                      <a:gd name="connsiteY4" fmla="*/ 18002 h 19977"/>
                      <a:gd name="connsiteX5" fmla="*/ 5081 w 28893"/>
                      <a:gd name="connsiteY5" fmla="*/ 19717 h 19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3" h="19977">
                        <a:moveTo>
                          <a:pt x="5081" y="19717"/>
                        </a:moveTo>
                        <a:cubicBezTo>
                          <a:pt x="1461" y="18955"/>
                          <a:pt x="-730" y="15145"/>
                          <a:pt x="223" y="11621"/>
                        </a:cubicBezTo>
                        <a:cubicBezTo>
                          <a:pt x="1842" y="6001"/>
                          <a:pt x="8129" y="3334"/>
                          <a:pt x="13844" y="2096"/>
                        </a:cubicBezTo>
                        <a:cubicBezTo>
                          <a:pt x="18797" y="952"/>
                          <a:pt x="23845" y="286"/>
                          <a:pt x="28893" y="0"/>
                        </a:cubicBezTo>
                        <a:cubicBezTo>
                          <a:pt x="25845" y="8668"/>
                          <a:pt x="21464" y="13525"/>
                          <a:pt x="13463" y="18002"/>
                        </a:cubicBezTo>
                        <a:cubicBezTo>
                          <a:pt x="12224" y="18764"/>
                          <a:pt x="9367" y="20669"/>
                          <a:pt x="5081" y="19717"/>
                        </a:cubicBezTo>
                        <a:close/>
                      </a:path>
                    </a:pathLst>
                  </a:custGeom>
                  <a:solidFill>
                    <a:srgbClr val="EC93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2" name="Freeform: Shape 131">
                    <a:extLst>
                      <a:ext uri="{FF2B5EF4-FFF2-40B4-BE49-F238E27FC236}">
                        <a16:creationId xmlns:a16="http://schemas.microsoft.com/office/drawing/2014/main" id="{12E8FD04-2BA8-46F8-BA5C-C7E4CE779B37}"/>
                      </a:ext>
                    </a:extLst>
                  </p:cNvPr>
                  <p:cNvSpPr/>
                  <p:nvPr/>
                </p:nvSpPr>
                <p:spPr>
                  <a:xfrm>
                    <a:off x="6126526" y="3548899"/>
                    <a:ext cx="30521" cy="23441"/>
                  </a:xfrm>
                  <a:custGeom>
                    <a:avLst/>
                    <a:gdLst>
                      <a:gd name="connsiteX0" fmla="*/ 26908 w 30521"/>
                      <a:gd name="connsiteY0" fmla="*/ 19 h 23441"/>
                      <a:gd name="connsiteX1" fmla="*/ 13954 w 30521"/>
                      <a:gd name="connsiteY1" fmla="*/ 3639 h 23441"/>
                      <a:gd name="connsiteX2" fmla="*/ 2048 w 30521"/>
                      <a:gd name="connsiteY2" fmla="*/ 11259 h 23441"/>
                      <a:gd name="connsiteX3" fmla="*/ 12240 w 30521"/>
                      <a:gd name="connsiteY3" fmla="*/ 21546 h 23441"/>
                      <a:gd name="connsiteX4" fmla="*/ 29575 w 30521"/>
                      <a:gd name="connsiteY4" fmla="*/ 4782 h 23441"/>
                      <a:gd name="connsiteX5" fmla="*/ 26908 w 30521"/>
                      <a:gd name="connsiteY5" fmla="*/ 19 h 23441"/>
                      <a:gd name="connsiteX6" fmla="*/ 26908 w 30521"/>
                      <a:gd name="connsiteY6" fmla="*/ 19 h 234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521" h="23441">
                        <a:moveTo>
                          <a:pt x="26908" y="19"/>
                        </a:moveTo>
                        <a:cubicBezTo>
                          <a:pt x="22336" y="496"/>
                          <a:pt x="18050" y="1543"/>
                          <a:pt x="13954" y="3639"/>
                        </a:cubicBezTo>
                        <a:cubicBezTo>
                          <a:pt x="9859" y="5830"/>
                          <a:pt x="5191" y="7639"/>
                          <a:pt x="2048" y="11259"/>
                        </a:cubicBezTo>
                        <a:cubicBezTo>
                          <a:pt x="-4143" y="18307"/>
                          <a:pt x="5001" y="27451"/>
                          <a:pt x="12240" y="21546"/>
                        </a:cubicBezTo>
                        <a:cubicBezTo>
                          <a:pt x="18526" y="16402"/>
                          <a:pt x="23479" y="10021"/>
                          <a:pt x="29575" y="4782"/>
                        </a:cubicBezTo>
                        <a:cubicBezTo>
                          <a:pt x="31957" y="2686"/>
                          <a:pt x="29385" y="-266"/>
                          <a:pt x="26908" y="19"/>
                        </a:cubicBezTo>
                        <a:lnTo>
                          <a:pt x="26908" y="19"/>
                        </a:lnTo>
                        <a:close/>
                      </a:path>
                    </a:pathLst>
                  </a:custGeom>
                  <a:solidFill>
                    <a:srgbClr val="FFCC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60" name="Freeform: Shape 129">
                  <a:extLst>
                    <a:ext uri="{FF2B5EF4-FFF2-40B4-BE49-F238E27FC236}">
                      <a16:creationId xmlns:a16="http://schemas.microsoft.com/office/drawing/2014/main" id="{FC61DC63-2317-4B20-A1CD-8906BA96A224}"/>
                    </a:ext>
                  </a:extLst>
                </p:cNvPr>
                <p:cNvSpPr/>
                <p:nvPr/>
              </p:nvSpPr>
              <p:spPr>
                <a:xfrm>
                  <a:off x="6131526" y="3554537"/>
                  <a:ext cx="14743" cy="10893"/>
                </a:xfrm>
                <a:custGeom>
                  <a:avLst/>
                  <a:gdLst>
                    <a:gd name="connsiteX0" fmla="*/ 12098 w 14743"/>
                    <a:gd name="connsiteY0" fmla="*/ 96 h 10893"/>
                    <a:gd name="connsiteX1" fmla="*/ 859 w 14743"/>
                    <a:gd name="connsiteY1" fmla="*/ 5240 h 10893"/>
                    <a:gd name="connsiteX2" fmla="*/ 1525 w 14743"/>
                    <a:gd name="connsiteY2" fmla="*/ 10098 h 10893"/>
                    <a:gd name="connsiteX3" fmla="*/ 14384 w 14743"/>
                    <a:gd name="connsiteY3" fmla="*/ 3144 h 10893"/>
                    <a:gd name="connsiteX4" fmla="*/ 12098 w 14743"/>
                    <a:gd name="connsiteY4" fmla="*/ 96 h 10893"/>
                    <a:gd name="connsiteX5" fmla="*/ 12098 w 14743"/>
                    <a:gd name="connsiteY5" fmla="*/ 96 h 10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43" h="10893">
                      <a:moveTo>
                        <a:pt x="12098" y="96"/>
                      </a:moveTo>
                      <a:cubicBezTo>
                        <a:pt x="8193" y="1430"/>
                        <a:pt x="3811" y="2192"/>
                        <a:pt x="859" y="5240"/>
                      </a:cubicBezTo>
                      <a:cubicBezTo>
                        <a:pt x="-380" y="6573"/>
                        <a:pt x="-380" y="9240"/>
                        <a:pt x="1525" y="10098"/>
                      </a:cubicBezTo>
                      <a:cubicBezTo>
                        <a:pt x="7812" y="12955"/>
                        <a:pt x="10955" y="7526"/>
                        <a:pt x="14384" y="3144"/>
                      </a:cubicBezTo>
                      <a:cubicBezTo>
                        <a:pt x="15527" y="1620"/>
                        <a:pt x="13717" y="-475"/>
                        <a:pt x="12098" y="96"/>
                      </a:cubicBezTo>
                      <a:lnTo>
                        <a:pt x="12098" y="96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35" name="Graphic 1">
                <a:extLst>
                  <a:ext uri="{FF2B5EF4-FFF2-40B4-BE49-F238E27FC236}">
                    <a16:creationId xmlns:a16="http://schemas.microsoft.com/office/drawing/2014/main" id="{2654E9C5-4D09-43E2-9A9E-B4239271A87A}"/>
                  </a:ext>
                </a:extLst>
              </p:cNvPr>
              <p:cNvGrpSpPr/>
              <p:nvPr/>
            </p:nvGrpSpPr>
            <p:grpSpPr>
              <a:xfrm>
                <a:off x="6146098" y="3567016"/>
                <a:ext cx="21954" cy="23823"/>
                <a:chOff x="6146098" y="3567016"/>
                <a:chExt cx="21954" cy="23823"/>
              </a:xfrm>
            </p:grpSpPr>
            <p:grpSp>
              <p:nvGrpSpPr>
                <p:cNvPr id="239" name="Graphic 1">
                  <a:extLst>
                    <a:ext uri="{FF2B5EF4-FFF2-40B4-BE49-F238E27FC236}">
                      <a16:creationId xmlns:a16="http://schemas.microsoft.com/office/drawing/2014/main" id="{0AD21B7F-6E5A-4F0B-B809-AABB22C46C3A}"/>
                    </a:ext>
                  </a:extLst>
                </p:cNvPr>
                <p:cNvGrpSpPr/>
                <p:nvPr/>
              </p:nvGrpSpPr>
              <p:grpSpPr>
                <a:xfrm>
                  <a:off x="6146098" y="3567016"/>
                  <a:ext cx="21954" cy="23823"/>
                  <a:chOff x="6146098" y="3567016"/>
                  <a:chExt cx="21954" cy="23823"/>
                </a:xfrm>
              </p:grpSpPr>
              <p:sp>
                <p:nvSpPr>
                  <p:cNvPr id="257" name="Freeform: Shape 126">
                    <a:extLst>
                      <a:ext uri="{FF2B5EF4-FFF2-40B4-BE49-F238E27FC236}">
                        <a16:creationId xmlns:a16="http://schemas.microsoft.com/office/drawing/2014/main" id="{566499E2-980F-4E71-8B54-B5CECD138895}"/>
                      </a:ext>
                    </a:extLst>
                  </p:cNvPr>
                  <p:cNvSpPr/>
                  <p:nvPr/>
                </p:nvSpPr>
                <p:spPr>
                  <a:xfrm>
                    <a:off x="6146098" y="3567016"/>
                    <a:ext cx="19909" cy="19528"/>
                  </a:xfrm>
                  <a:custGeom>
                    <a:avLst/>
                    <a:gdLst>
                      <a:gd name="connsiteX0" fmla="*/ 5241 w 19909"/>
                      <a:gd name="connsiteY0" fmla="*/ 19526 h 19528"/>
                      <a:gd name="connsiteX1" fmla="*/ 3 w 19909"/>
                      <a:gd name="connsiteY1" fmla="*/ 14192 h 19528"/>
                      <a:gd name="connsiteX2" fmla="*/ 8670 w 19909"/>
                      <a:gd name="connsiteY2" fmla="*/ 4381 h 19528"/>
                      <a:gd name="connsiteX3" fmla="*/ 19910 w 19909"/>
                      <a:gd name="connsiteY3" fmla="*/ 0 h 19528"/>
                      <a:gd name="connsiteX4" fmla="*/ 11337 w 19909"/>
                      <a:gd name="connsiteY4" fmla="*/ 16669 h 19528"/>
                      <a:gd name="connsiteX5" fmla="*/ 5241 w 19909"/>
                      <a:gd name="connsiteY5" fmla="*/ 19526 h 195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09" h="19528">
                        <a:moveTo>
                          <a:pt x="5241" y="19526"/>
                        </a:moveTo>
                        <a:cubicBezTo>
                          <a:pt x="2384" y="19621"/>
                          <a:pt x="-93" y="17050"/>
                          <a:pt x="3" y="14192"/>
                        </a:cubicBezTo>
                        <a:cubicBezTo>
                          <a:pt x="193" y="9620"/>
                          <a:pt x="4575" y="6382"/>
                          <a:pt x="8670" y="4381"/>
                        </a:cubicBezTo>
                        <a:cubicBezTo>
                          <a:pt x="12290" y="2572"/>
                          <a:pt x="16005" y="1143"/>
                          <a:pt x="19910" y="0"/>
                        </a:cubicBezTo>
                        <a:cubicBezTo>
                          <a:pt x="19148" y="7239"/>
                          <a:pt x="16671" y="11811"/>
                          <a:pt x="11337" y="16669"/>
                        </a:cubicBezTo>
                        <a:cubicBezTo>
                          <a:pt x="10480" y="17526"/>
                          <a:pt x="8575" y="19526"/>
                          <a:pt x="5241" y="19526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8" name="Freeform: Shape 127">
                    <a:extLst>
                      <a:ext uri="{FF2B5EF4-FFF2-40B4-BE49-F238E27FC236}">
                        <a16:creationId xmlns:a16="http://schemas.microsoft.com/office/drawing/2014/main" id="{AA154135-B06C-4CDB-BDC3-D372E790A125}"/>
                      </a:ext>
                    </a:extLst>
                  </p:cNvPr>
                  <p:cNvSpPr/>
                  <p:nvPr/>
                </p:nvSpPr>
                <p:spPr>
                  <a:xfrm>
                    <a:off x="6146841" y="3568881"/>
                    <a:ext cx="21211" cy="21959"/>
                  </a:xfrm>
                  <a:custGeom>
                    <a:avLst/>
                    <a:gdLst>
                      <a:gd name="connsiteX0" fmla="*/ 17833 w 21211"/>
                      <a:gd name="connsiteY0" fmla="*/ 136 h 21959"/>
                      <a:gd name="connsiteX1" fmla="*/ 8499 w 21211"/>
                      <a:gd name="connsiteY1" fmla="*/ 5374 h 21959"/>
                      <a:gd name="connsiteX2" fmla="*/ 784 w 21211"/>
                      <a:gd name="connsiteY2" fmla="*/ 13375 h 21959"/>
                      <a:gd name="connsiteX3" fmla="*/ 10499 w 21211"/>
                      <a:gd name="connsiteY3" fmla="*/ 19471 h 21959"/>
                      <a:gd name="connsiteX4" fmla="*/ 20786 w 21211"/>
                      <a:gd name="connsiteY4" fmla="*/ 3374 h 21959"/>
                      <a:gd name="connsiteX5" fmla="*/ 17833 w 21211"/>
                      <a:gd name="connsiteY5" fmla="*/ 136 h 21959"/>
                      <a:gd name="connsiteX6" fmla="*/ 17833 w 21211"/>
                      <a:gd name="connsiteY6" fmla="*/ 136 h 21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211" h="21959">
                        <a:moveTo>
                          <a:pt x="17833" y="136"/>
                        </a:moveTo>
                        <a:cubicBezTo>
                          <a:pt x="14404" y="1374"/>
                          <a:pt x="11261" y="2898"/>
                          <a:pt x="8499" y="5374"/>
                        </a:cubicBezTo>
                        <a:cubicBezTo>
                          <a:pt x="5737" y="7851"/>
                          <a:pt x="2498" y="10042"/>
                          <a:pt x="784" y="13375"/>
                        </a:cubicBezTo>
                        <a:cubicBezTo>
                          <a:pt x="-2645" y="19948"/>
                          <a:pt x="6022" y="25282"/>
                          <a:pt x="10499" y="19471"/>
                        </a:cubicBezTo>
                        <a:cubicBezTo>
                          <a:pt x="14404" y="14423"/>
                          <a:pt x="16976" y="8518"/>
                          <a:pt x="20786" y="3374"/>
                        </a:cubicBezTo>
                        <a:cubicBezTo>
                          <a:pt x="22215" y="1374"/>
                          <a:pt x="19738" y="-531"/>
                          <a:pt x="17833" y="136"/>
                        </a:cubicBezTo>
                        <a:lnTo>
                          <a:pt x="17833" y="136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6" name="Freeform: Shape 125">
                  <a:extLst>
                    <a:ext uri="{FF2B5EF4-FFF2-40B4-BE49-F238E27FC236}">
                      <a16:creationId xmlns:a16="http://schemas.microsoft.com/office/drawing/2014/main" id="{1558347E-6DA8-4FF8-BD7F-5CFFAA0DB166}"/>
                    </a:ext>
                  </a:extLst>
                </p:cNvPr>
                <p:cNvSpPr/>
                <p:nvPr/>
              </p:nvSpPr>
              <p:spPr>
                <a:xfrm>
                  <a:off x="6149387" y="3574703"/>
                  <a:ext cx="11543" cy="11262"/>
                </a:xfrm>
                <a:custGeom>
                  <a:avLst/>
                  <a:gdLst>
                    <a:gd name="connsiteX0" fmla="*/ 8525 w 11543"/>
                    <a:gd name="connsiteY0" fmla="*/ 219 h 11262"/>
                    <a:gd name="connsiteX1" fmla="*/ 143 w 11543"/>
                    <a:gd name="connsiteY1" fmla="*/ 6982 h 11262"/>
                    <a:gd name="connsiteX2" fmla="*/ 2238 w 11543"/>
                    <a:gd name="connsiteY2" fmla="*/ 10792 h 11262"/>
                    <a:gd name="connsiteX3" fmla="*/ 11382 w 11543"/>
                    <a:gd name="connsiteY3" fmla="*/ 2505 h 11262"/>
                    <a:gd name="connsiteX4" fmla="*/ 8525 w 11543"/>
                    <a:gd name="connsiteY4" fmla="*/ 219 h 11262"/>
                    <a:gd name="connsiteX5" fmla="*/ 8525 w 11543"/>
                    <a:gd name="connsiteY5" fmla="*/ 219 h 11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543" h="11262">
                      <a:moveTo>
                        <a:pt x="8525" y="219"/>
                      </a:moveTo>
                      <a:cubicBezTo>
                        <a:pt x="5191" y="2029"/>
                        <a:pt x="1476" y="3172"/>
                        <a:pt x="143" y="6982"/>
                      </a:cubicBezTo>
                      <a:cubicBezTo>
                        <a:pt x="-429" y="8697"/>
                        <a:pt x="809" y="10125"/>
                        <a:pt x="2238" y="10792"/>
                      </a:cubicBezTo>
                      <a:cubicBezTo>
                        <a:pt x="7953" y="13078"/>
                        <a:pt x="9953" y="6506"/>
                        <a:pt x="11382" y="2505"/>
                      </a:cubicBezTo>
                      <a:cubicBezTo>
                        <a:pt x="12144" y="791"/>
                        <a:pt x="10049" y="-543"/>
                        <a:pt x="8525" y="219"/>
                      </a:cubicBezTo>
                      <a:lnTo>
                        <a:pt x="8525" y="21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43" name="Graphic 1">
                <a:extLst>
                  <a:ext uri="{FF2B5EF4-FFF2-40B4-BE49-F238E27FC236}">
                    <a16:creationId xmlns:a16="http://schemas.microsoft.com/office/drawing/2014/main" id="{C8AB2DBE-4B9A-4C71-85DE-63585B5A6214}"/>
                  </a:ext>
                </a:extLst>
              </p:cNvPr>
              <p:cNvGrpSpPr/>
              <p:nvPr/>
            </p:nvGrpSpPr>
            <p:grpSpPr>
              <a:xfrm>
                <a:off x="6166323" y="3578256"/>
                <a:ext cx="19078" cy="26724"/>
                <a:chOff x="6166323" y="3578256"/>
                <a:chExt cx="19078" cy="26724"/>
              </a:xfrm>
            </p:grpSpPr>
            <p:grpSp>
              <p:nvGrpSpPr>
                <p:cNvPr id="247" name="Graphic 1">
                  <a:extLst>
                    <a:ext uri="{FF2B5EF4-FFF2-40B4-BE49-F238E27FC236}">
                      <a16:creationId xmlns:a16="http://schemas.microsoft.com/office/drawing/2014/main" id="{10A785E8-96C3-441A-B891-D1DE115F7B32}"/>
                    </a:ext>
                  </a:extLst>
                </p:cNvPr>
                <p:cNvGrpSpPr/>
                <p:nvPr/>
              </p:nvGrpSpPr>
              <p:grpSpPr>
                <a:xfrm>
                  <a:off x="6166323" y="3578256"/>
                  <a:ext cx="19078" cy="26724"/>
                  <a:chOff x="6166323" y="3578256"/>
                  <a:chExt cx="19078" cy="26724"/>
                </a:xfrm>
              </p:grpSpPr>
              <p:sp>
                <p:nvSpPr>
                  <p:cNvPr id="253" name="Freeform: Shape 122">
                    <a:extLst>
                      <a:ext uri="{FF2B5EF4-FFF2-40B4-BE49-F238E27FC236}">
                        <a16:creationId xmlns:a16="http://schemas.microsoft.com/office/drawing/2014/main" id="{1D932AC4-10B5-461B-8B14-B7BD416D0A09}"/>
                      </a:ext>
                    </a:extLst>
                  </p:cNvPr>
                  <p:cNvSpPr/>
                  <p:nvPr/>
                </p:nvSpPr>
                <p:spPr>
                  <a:xfrm>
                    <a:off x="6166323" y="3578256"/>
                    <a:ext cx="16327" cy="22844"/>
                  </a:xfrm>
                  <a:custGeom>
                    <a:avLst/>
                    <a:gdLst>
                      <a:gd name="connsiteX0" fmla="*/ 6543 w 16327"/>
                      <a:gd name="connsiteY0" fmla="*/ 22670 h 22844"/>
                      <a:gd name="connsiteX1" fmla="*/ 161 w 16327"/>
                      <a:gd name="connsiteY1" fmla="*/ 18764 h 22844"/>
                      <a:gd name="connsiteX2" fmla="*/ 6162 w 16327"/>
                      <a:gd name="connsiteY2" fmla="*/ 7049 h 22844"/>
                      <a:gd name="connsiteX3" fmla="*/ 15973 w 16327"/>
                      <a:gd name="connsiteY3" fmla="*/ 0 h 22844"/>
                      <a:gd name="connsiteX4" fmla="*/ 11782 w 16327"/>
                      <a:gd name="connsiteY4" fmla="*/ 18288 h 22844"/>
                      <a:gd name="connsiteX5" fmla="*/ 6543 w 16327"/>
                      <a:gd name="connsiteY5" fmla="*/ 22670 h 22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327" h="22844">
                        <a:moveTo>
                          <a:pt x="6543" y="22670"/>
                        </a:moveTo>
                        <a:cubicBezTo>
                          <a:pt x="3781" y="23432"/>
                          <a:pt x="733" y="21622"/>
                          <a:pt x="161" y="18764"/>
                        </a:cubicBezTo>
                        <a:cubicBezTo>
                          <a:pt x="-791" y="14288"/>
                          <a:pt x="2638" y="10097"/>
                          <a:pt x="6162" y="7049"/>
                        </a:cubicBezTo>
                        <a:cubicBezTo>
                          <a:pt x="9210" y="4382"/>
                          <a:pt x="12544" y="2096"/>
                          <a:pt x="15973" y="0"/>
                        </a:cubicBezTo>
                        <a:cubicBezTo>
                          <a:pt x="17021" y="7144"/>
                          <a:pt x="15782" y="12192"/>
                          <a:pt x="11782" y="18288"/>
                        </a:cubicBezTo>
                        <a:cubicBezTo>
                          <a:pt x="11115" y="19336"/>
                          <a:pt x="9877" y="21812"/>
                          <a:pt x="6543" y="22670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4" name="Freeform: Shape 123">
                    <a:extLst>
                      <a:ext uri="{FF2B5EF4-FFF2-40B4-BE49-F238E27FC236}">
                        <a16:creationId xmlns:a16="http://schemas.microsoft.com/office/drawing/2014/main" id="{E033873D-01CD-4F98-B4D9-050C190F16A4}"/>
                      </a:ext>
                    </a:extLst>
                  </p:cNvPr>
                  <p:cNvSpPr/>
                  <p:nvPr/>
                </p:nvSpPr>
                <p:spPr>
                  <a:xfrm>
                    <a:off x="6168092" y="3580245"/>
                    <a:ext cx="17308" cy="24734"/>
                  </a:xfrm>
                  <a:custGeom>
                    <a:avLst/>
                    <a:gdLst>
                      <a:gd name="connsiteX0" fmla="*/ 13441 w 17308"/>
                      <a:gd name="connsiteY0" fmla="*/ 392 h 24734"/>
                      <a:gd name="connsiteX1" fmla="*/ 5726 w 17308"/>
                      <a:gd name="connsiteY1" fmla="*/ 7726 h 24734"/>
                      <a:gd name="connsiteX2" fmla="*/ 201 w 17308"/>
                      <a:gd name="connsiteY2" fmla="*/ 17441 h 24734"/>
                      <a:gd name="connsiteX3" fmla="*/ 11155 w 17308"/>
                      <a:gd name="connsiteY3" fmla="*/ 20966 h 24734"/>
                      <a:gd name="connsiteX4" fmla="*/ 17156 w 17308"/>
                      <a:gd name="connsiteY4" fmla="*/ 2773 h 24734"/>
                      <a:gd name="connsiteX5" fmla="*/ 13441 w 17308"/>
                      <a:gd name="connsiteY5" fmla="*/ 392 h 24734"/>
                      <a:gd name="connsiteX6" fmla="*/ 13441 w 17308"/>
                      <a:gd name="connsiteY6" fmla="*/ 392 h 247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308" h="24734">
                        <a:moveTo>
                          <a:pt x="13441" y="392"/>
                        </a:moveTo>
                        <a:cubicBezTo>
                          <a:pt x="10393" y="2487"/>
                          <a:pt x="7821" y="4678"/>
                          <a:pt x="5726" y="7726"/>
                        </a:cubicBezTo>
                        <a:cubicBezTo>
                          <a:pt x="3630" y="10774"/>
                          <a:pt x="1059" y="13727"/>
                          <a:pt x="201" y="17441"/>
                        </a:cubicBezTo>
                        <a:cubicBezTo>
                          <a:pt x="-1513" y="24680"/>
                          <a:pt x="8202" y="27728"/>
                          <a:pt x="11155" y="20966"/>
                        </a:cubicBezTo>
                        <a:cubicBezTo>
                          <a:pt x="13632" y="15060"/>
                          <a:pt x="14775" y="8774"/>
                          <a:pt x="17156" y="2773"/>
                        </a:cubicBezTo>
                        <a:cubicBezTo>
                          <a:pt x="18013" y="487"/>
                          <a:pt x="15060" y="-656"/>
                          <a:pt x="13441" y="392"/>
                        </a:cubicBezTo>
                        <a:lnTo>
                          <a:pt x="13441" y="39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52" name="Freeform: Shape 121">
                  <a:extLst>
                    <a:ext uri="{FF2B5EF4-FFF2-40B4-BE49-F238E27FC236}">
                      <a16:creationId xmlns:a16="http://schemas.microsoft.com/office/drawing/2014/main" id="{29A2F7F8-5325-4C75-87DD-F96674ADE2B0}"/>
                    </a:ext>
                  </a:extLst>
                </p:cNvPr>
                <p:cNvSpPr/>
                <p:nvPr/>
              </p:nvSpPr>
              <p:spPr>
                <a:xfrm>
                  <a:off x="6170089" y="3587502"/>
                  <a:ext cx="9828" cy="12338"/>
                </a:xfrm>
                <a:custGeom>
                  <a:avLst/>
                  <a:gdLst>
                    <a:gd name="connsiteX0" fmla="*/ 6396 w 9828"/>
                    <a:gd name="connsiteY0" fmla="*/ 564 h 12338"/>
                    <a:gd name="connsiteX1" fmla="*/ 15 w 9828"/>
                    <a:gd name="connsiteY1" fmla="*/ 9232 h 12338"/>
                    <a:gd name="connsiteX2" fmla="*/ 3063 w 9828"/>
                    <a:gd name="connsiteY2" fmla="*/ 12280 h 12338"/>
                    <a:gd name="connsiteX3" fmla="*/ 9825 w 9828"/>
                    <a:gd name="connsiteY3" fmla="*/ 1898 h 12338"/>
                    <a:gd name="connsiteX4" fmla="*/ 6396 w 9828"/>
                    <a:gd name="connsiteY4" fmla="*/ 564 h 12338"/>
                    <a:gd name="connsiteX5" fmla="*/ 6396 w 9828"/>
                    <a:gd name="connsiteY5" fmla="*/ 564 h 123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28" h="12338">
                      <a:moveTo>
                        <a:pt x="6396" y="564"/>
                      </a:moveTo>
                      <a:cubicBezTo>
                        <a:pt x="3634" y="3136"/>
                        <a:pt x="396" y="5232"/>
                        <a:pt x="15" y="9232"/>
                      </a:cubicBezTo>
                      <a:cubicBezTo>
                        <a:pt x="-176" y="11042"/>
                        <a:pt x="1539" y="12090"/>
                        <a:pt x="3063" y="12280"/>
                      </a:cubicBezTo>
                      <a:cubicBezTo>
                        <a:pt x="9159" y="13042"/>
                        <a:pt x="9444" y="6184"/>
                        <a:pt x="9825" y="1898"/>
                      </a:cubicBezTo>
                      <a:cubicBezTo>
                        <a:pt x="9921" y="88"/>
                        <a:pt x="7539" y="-578"/>
                        <a:pt x="6396" y="564"/>
                      </a:cubicBezTo>
                      <a:lnTo>
                        <a:pt x="6396" y="5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51" name="Graphic 1">
                <a:extLst>
                  <a:ext uri="{FF2B5EF4-FFF2-40B4-BE49-F238E27FC236}">
                    <a16:creationId xmlns:a16="http://schemas.microsoft.com/office/drawing/2014/main" id="{A5EE4271-3170-4BBD-BE6E-AEBA25E66772}"/>
                  </a:ext>
                </a:extLst>
              </p:cNvPr>
              <p:cNvGrpSpPr/>
              <p:nvPr/>
            </p:nvGrpSpPr>
            <p:grpSpPr>
              <a:xfrm>
                <a:off x="6341032" y="3455810"/>
                <a:ext cx="28562" cy="38053"/>
                <a:chOff x="6341032" y="3455810"/>
                <a:chExt cx="28562" cy="38053"/>
              </a:xfrm>
            </p:grpSpPr>
            <p:grpSp>
              <p:nvGrpSpPr>
                <p:cNvPr id="255" name="Graphic 1">
                  <a:extLst>
                    <a:ext uri="{FF2B5EF4-FFF2-40B4-BE49-F238E27FC236}">
                      <a16:creationId xmlns:a16="http://schemas.microsoft.com/office/drawing/2014/main" id="{7E4F7A4E-C560-4BEB-9112-DE12AF7C26FB}"/>
                    </a:ext>
                  </a:extLst>
                </p:cNvPr>
                <p:cNvGrpSpPr/>
                <p:nvPr/>
              </p:nvGrpSpPr>
              <p:grpSpPr>
                <a:xfrm>
                  <a:off x="6341032" y="3455810"/>
                  <a:ext cx="28562" cy="38053"/>
                  <a:chOff x="6341032" y="3455810"/>
                  <a:chExt cx="28562" cy="38053"/>
                </a:xfrm>
              </p:grpSpPr>
              <p:sp>
                <p:nvSpPr>
                  <p:cNvPr id="249" name="Freeform: Shape 118">
                    <a:extLst>
                      <a:ext uri="{FF2B5EF4-FFF2-40B4-BE49-F238E27FC236}">
                        <a16:creationId xmlns:a16="http://schemas.microsoft.com/office/drawing/2014/main" id="{AA05C04C-CB99-4E25-BF9C-987DEA0D5375}"/>
                      </a:ext>
                    </a:extLst>
                  </p:cNvPr>
                  <p:cNvSpPr/>
                  <p:nvPr/>
                </p:nvSpPr>
                <p:spPr>
                  <a:xfrm>
                    <a:off x="6344864" y="3461586"/>
                    <a:ext cx="24730" cy="32278"/>
                  </a:xfrm>
                  <a:custGeom>
                    <a:avLst/>
                    <a:gdLst>
                      <a:gd name="connsiteX0" fmla="*/ 15644 w 24730"/>
                      <a:gd name="connsiteY0" fmla="*/ 179 h 32278"/>
                      <a:gd name="connsiteX1" fmla="*/ 24597 w 24730"/>
                      <a:gd name="connsiteY1" fmla="*/ 6371 h 32278"/>
                      <a:gd name="connsiteX2" fmla="*/ 14977 w 24730"/>
                      <a:gd name="connsiteY2" fmla="*/ 22849 h 32278"/>
                      <a:gd name="connsiteX3" fmla="*/ 213 w 24730"/>
                      <a:gd name="connsiteY3" fmla="*/ 32279 h 32278"/>
                      <a:gd name="connsiteX4" fmla="*/ 7738 w 24730"/>
                      <a:gd name="connsiteY4" fmla="*/ 6085 h 32278"/>
                      <a:gd name="connsiteX5" fmla="*/ 15644 w 24730"/>
                      <a:gd name="connsiteY5" fmla="*/ 179 h 32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730" h="32278">
                        <a:moveTo>
                          <a:pt x="15644" y="179"/>
                        </a:moveTo>
                        <a:cubicBezTo>
                          <a:pt x="19739" y="-773"/>
                          <a:pt x="23931" y="2180"/>
                          <a:pt x="24597" y="6371"/>
                        </a:cubicBezTo>
                        <a:cubicBezTo>
                          <a:pt x="25645" y="12943"/>
                          <a:pt x="20311" y="18753"/>
                          <a:pt x="14977" y="22849"/>
                        </a:cubicBezTo>
                        <a:cubicBezTo>
                          <a:pt x="10310" y="26373"/>
                          <a:pt x="5452" y="29516"/>
                          <a:pt x="213" y="32279"/>
                        </a:cubicBezTo>
                        <a:cubicBezTo>
                          <a:pt x="-739" y="21801"/>
                          <a:pt x="1451" y="14562"/>
                          <a:pt x="7738" y="6085"/>
                        </a:cubicBezTo>
                        <a:cubicBezTo>
                          <a:pt x="8691" y="4656"/>
                          <a:pt x="10786" y="1227"/>
                          <a:pt x="15644" y="179"/>
                        </a:cubicBezTo>
                        <a:close/>
                      </a:path>
                    </a:pathLst>
                  </a:custGeom>
                  <a:solidFill>
                    <a:srgbClr val="B5621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0" name="Freeform: Shape 119">
                    <a:extLst>
                      <a:ext uri="{FF2B5EF4-FFF2-40B4-BE49-F238E27FC236}">
                        <a16:creationId xmlns:a16="http://schemas.microsoft.com/office/drawing/2014/main" id="{9B8175C7-3688-4F57-A246-61A5D32BAA1B}"/>
                      </a:ext>
                    </a:extLst>
                  </p:cNvPr>
                  <p:cNvSpPr/>
                  <p:nvPr/>
                </p:nvSpPr>
                <p:spPr>
                  <a:xfrm>
                    <a:off x="6341032" y="3455810"/>
                    <a:ext cx="26387" cy="35157"/>
                  </a:xfrm>
                  <a:custGeom>
                    <a:avLst/>
                    <a:gdLst>
                      <a:gd name="connsiteX0" fmla="*/ 5379 w 26387"/>
                      <a:gd name="connsiteY0" fmla="*/ 34625 h 35157"/>
                      <a:gd name="connsiteX1" fmla="*/ 17190 w 26387"/>
                      <a:gd name="connsiteY1" fmla="*/ 24624 h 35157"/>
                      <a:gd name="connsiteX2" fmla="*/ 25953 w 26387"/>
                      <a:gd name="connsiteY2" fmla="*/ 11003 h 35157"/>
                      <a:gd name="connsiteX3" fmla="*/ 10427 w 26387"/>
                      <a:gd name="connsiteY3" fmla="*/ 5097 h 35157"/>
                      <a:gd name="connsiteX4" fmla="*/ 331 w 26387"/>
                      <a:gd name="connsiteY4" fmla="*/ 30910 h 35157"/>
                      <a:gd name="connsiteX5" fmla="*/ 5379 w 26387"/>
                      <a:gd name="connsiteY5" fmla="*/ 34625 h 35157"/>
                      <a:gd name="connsiteX6" fmla="*/ 5379 w 26387"/>
                      <a:gd name="connsiteY6" fmla="*/ 34625 h 35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387" h="35157">
                        <a:moveTo>
                          <a:pt x="5379" y="34625"/>
                        </a:moveTo>
                        <a:cubicBezTo>
                          <a:pt x="9951" y="31863"/>
                          <a:pt x="13952" y="28815"/>
                          <a:pt x="17190" y="24624"/>
                        </a:cubicBezTo>
                        <a:cubicBezTo>
                          <a:pt x="20429" y="20337"/>
                          <a:pt x="24429" y="16242"/>
                          <a:pt x="25953" y="11003"/>
                        </a:cubicBezTo>
                        <a:cubicBezTo>
                          <a:pt x="29001" y="621"/>
                          <a:pt x="15190" y="-4523"/>
                          <a:pt x="10427" y="5097"/>
                        </a:cubicBezTo>
                        <a:cubicBezTo>
                          <a:pt x="6332" y="13479"/>
                          <a:pt x="4236" y="22528"/>
                          <a:pt x="331" y="30910"/>
                        </a:cubicBezTo>
                        <a:cubicBezTo>
                          <a:pt x="-1193" y="34244"/>
                          <a:pt x="2903" y="36149"/>
                          <a:pt x="5379" y="34625"/>
                        </a:cubicBezTo>
                        <a:lnTo>
                          <a:pt x="5379" y="34625"/>
                        </a:lnTo>
                        <a:close/>
                      </a:path>
                    </a:pathLst>
                  </a:custGeom>
                  <a:solidFill>
                    <a:srgbClr val="C8976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48" name="Freeform: Shape 117">
                  <a:extLst>
                    <a:ext uri="{FF2B5EF4-FFF2-40B4-BE49-F238E27FC236}">
                      <a16:creationId xmlns:a16="http://schemas.microsoft.com/office/drawing/2014/main" id="{DE774195-4E82-4413-9D6B-C389C95FE1D0}"/>
                    </a:ext>
                  </a:extLst>
                </p:cNvPr>
                <p:cNvSpPr/>
                <p:nvPr/>
              </p:nvSpPr>
              <p:spPr>
                <a:xfrm>
                  <a:off x="6350352" y="3464794"/>
                  <a:ext cx="12503" cy="15214"/>
                </a:xfrm>
                <a:custGeom>
                  <a:avLst/>
                  <a:gdLst>
                    <a:gd name="connsiteX0" fmla="*/ 3489 w 12503"/>
                    <a:gd name="connsiteY0" fmla="*/ 14593 h 15214"/>
                    <a:gd name="connsiteX1" fmla="*/ 12157 w 12503"/>
                    <a:gd name="connsiteY1" fmla="*/ 4591 h 15214"/>
                    <a:gd name="connsiteX2" fmla="*/ 9490 w 12503"/>
                    <a:gd name="connsiteY2" fmla="*/ 19 h 15214"/>
                    <a:gd name="connsiteX3" fmla="*/ 60 w 12503"/>
                    <a:gd name="connsiteY3" fmla="*/ 12688 h 15214"/>
                    <a:gd name="connsiteX4" fmla="*/ 3489 w 12503"/>
                    <a:gd name="connsiteY4" fmla="*/ 14593 h 15214"/>
                    <a:gd name="connsiteX5" fmla="*/ 3489 w 12503"/>
                    <a:gd name="connsiteY5" fmla="*/ 14593 h 15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503" h="15214">
                      <a:moveTo>
                        <a:pt x="3489" y="14593"/>
                      </a:moveTo>
                      <a:cubicBezTo>
                        <a:pt x="6537" y="11449"/>
                        <a:pt x="10252" y="8497"/>
                        <a:pt x="12157" y="4591"/>
                      </a:cubicBezTo>
                      <a:cubicBezTo>
                        <a:pt x="13109" y="2686"/>
                        <a:pt x="12061" y="-266"/>
                        <a:pt x="9490" y="19"/>
                      </a:cubicBezTo>
                      <a:cubicBezTo>
                        <a:pt x="2346" y="591"/>
                        <a:pt x="1679" y="6973"/>
                        <a:pt x="60" y="12688"/>
                      </a:cubicBezTo>
                      <a:cubicBezTo>
                        <a:pt x="-416" y="14593"/>
                        <a:pt x="2060" y="16117"/>
                        <a:pt x="3489" y="14593"/>
                      </a:cubicBezTo>
                      <a:lnTo>
                        <a:pt x="3489" y="145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59" name="Graphic 1">
                <a:extLst>
                  <a:ext uri="{FF2B5EF4-FFF2-40B4-BE49-F238E27FC236}">
                    <a16:creationId xmlns:a16="http://schemas.microsoft.com/office/drawing/2014/main" id="{8BD593C3-7319-4E3F-B9A7-CADC3197CC9F}"/>
                  </a:ext>
                </a:extLst>
              </p:cNvPr>
              <p:cNvGrpSpPr/>
              <p:nvPr/>
            </p:nvGrpSpPr>
            <p:grpSpPr>
              <a:xfrm>
                <a:off x="6365471" y="3482433"/>
                <a:ext cx="37328" cy="25559"/>
                <a:chOff x="6365471" y="3482433"/>
                <a:chExt cx="37328" cy="25559"/>
              </a:xfrm>
            </p:grpSpPr>
            <p:grpSp>
              <p:nvGrpSpPr>
                <p:cNvPr id="263" name="Graphic 1">
                  <a:extLst>
                    <a:ext uri="{FF2B5EF4-FFF2-40B4-BE49-F238E27FC236}">
                      <a16:creationId xmlns:a16="http://schemas.microsoft.com/office/drawing/2014/main" id="{D7B27446-43A8-4A40-B16F-30AAA52291AB}"/>
                    </a:ext>
                  </a:extLst>
                </p:cNvPr>
                <p:cNvGrpSpPr/>
                <p:nvPr/>
              </p:nvGrpSpPr>
              <p:grpSpPr>
                <a:xfrm>
                  <a:off x="6365471" y="3482433"/>
                  <a:ext cx="37328" cy="25559"/>
                  <a:chOff x="6365471" y="3482433"/>
                  <a:chExt cx="37328" cy="25559"/>
                </a:xfrm>
              </p:grpSpPr>
              <p:sp>
                <p:nvSpPr>
                  <p:cNvPr id="245" name="Freeform: Shape 114">
                    <a:extLst>
                      <a:ext uri="{FF2B5EF4-FFF2-40B4-BE49-F238E27FC236}">
                        <a16:creationId xmlns:a16="http://schemas.microsoft.com/office/drawing/2014/main" id="{10360D88-8700-4089-9146-0ABBF0A54CC8}"/>
                      </a:ext>
                    </a:extLst>
                  </p:cNvPr>
                  <p:cNvSpPr/>
                  <p:nvPr/>
                </p:nvSpPr>
                <p:spPr>
                  <a:xfrm>
                    <a:off x="6365937" y="3488681"/>
                    <a:ext cx="35487" cy="19311"/>
                  </a:xfrm>
                  <a:custGeom>
                    <a:avLst/>
                    <a:gdLst>
                      <a:gd name="connsiteX0" fmla="*/ 30956 w 35487"/>
                      <a:gd name="connsiteY0" fmla="*/ 897 h 19311"/>
                      <a:gd name="connsiteX1" fmla="*/ 34766 w 35487"/>
                      <a:gd name="connsiteY1" fmla="*/ 11089 h 19311"/>
                      <a:gd name="connsiteX2" fmla="*/ 17526 w 35487"/>
                      <a:gd name="connsiteY2" fmla="*/ 19185 h 19311"/>
                      <a:gd name="connsiteX3" fmla="*/ 0 w 35487"/>
                      <a:gd name="connsiteY3" fmla="*/ 18518 h 19311"/>
                      <a:gd name="connsiteX4" fmla="*/ 21050 w 35487"/>
                      <a:gd name="connsiteY4" fmla="*/ 1278 h 19311"/>
                      <a:gd name="connsiteX5" fmla="*/ 30956 w 35487"/>
                      <a:gd name="connsiteY5" fmla="*/ 897 h 19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487" h="19311">
                        <a:moveTo>
                          <a:pt x="30956" y="897"/>
                        </a:moveTo>
                        <a:cubicBezTo>
                          <a:pt x="34862" y="2516"/>
                          <a:pt x="36576" y="7279"/>
                          <a:pt x="34766" y="11089"/>
                        </a:cubicBezTo>
                        <a:cubicBezTo>
                          <a:pt x="31814" y="17090"/>
                          <a:pt x="24194" y="18804"/>
                          <a:pt x="17526" y="19185"/>
                        </a:cubicBezTo>
                        <a:cubicBezTo>
                          <a:pt x="11716" y="19471"/>
                          <a:pt x="5810" y="19280"/>
                          <a:pt x="0" y="18518"/>
                        </a:cubicBezTo>
                        <a:cubicBezTo>
                          <a:pt x="5144" y="9374"/>
                          <a:pt x="11144" y="4707"/>
                          <a:pt x="21050" y="1278"/>
                        </a:cubicBezTo>
                        <a:cubicBezTo>
                          <a:pt x="22765" y="611"/>
                          <a:pt x="26384" y="-1008"/>
                          <a:pt x="30956" y="89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6" name="Freeform: Shape 115">
                    <a:extLst>
                      <a:ext uri="{FF2B5EF4-FFF2-40B4-BE49-F238E27FC236}">
                        <a16:creationId xmlns:a16="http://schemas.microsoft.com/office/drawing/2014/main" id="{6C4FD74C-0BE4-4EDF-9FFC-266881FEC4E6}"/>
                      </a:ext>
                    </a:extLst>
                  </p:cNvPr>
                  <p:cNvSpPr/>
                  <p:nvPr/>
                </p:nvSpPr>
                <p:spPr>
                  <a:xfrm>
                    <a:off x="6365471" y="3482433"/>
                    <a:ext cx="37328" cy="22781"/>
                  </a:xfrm>
                  <a:custGeom>
                    <a:avLst/>
                    <a:gdLst>
                      <a:gd name="connsiteX0" fmla="*/ 3514 w 37328"/>
                      <a:gd name="connsiteY0" fmla="*/ 22671 h 22781"/>
                      <a:gd name="connsiteX1" fmla="*/ 18945 w 37328"/>
                      <a:gd name="connsiteY1" fmla="*/ 21147 h 22781"/>
                      <a:gd name="connsiteX2" fmla="*/ 33899 w 37328"/>
                      <a:gd name="connsiteY2" fmla="*/ 14956 h 22781"/>
                      <a:gd name="connsiteX3" fmla="*/ 24469 w 37328"/>
                      <a:gd name="connsiteY3" fmla="*/ 1240 h 22781"/>
                      <a:gd name="connsiteX4" fmla="*/ 1514 w 37328"/>
                      <a:gd name="connsiteY4" fmla="*/ 16765 h 22781"/>
                      <a:gd name="connsiteX5" fmla="*/ 3514 w 37328"/>
                      <a:gd name="connsiteY5" fmla="*/ 22671 h 22781"/>
                      <a:gd name="connsiteX6" fmla="*/ 3514 w 37328"/>
                      <a:gd name="connsiteY6" fmla="*/ 22671 h 22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328" h="22781">
                        <a:moveTo>
                          <a:pt x="3514" y="22671"/>
                        </a:moveTo>
                        <a:cubicBezTo>
                          <a:pt x="8848" y="22957"/>
                          <a:pt x="13801" y="22766"/>
                          <a:pt x="18945" y="21147"/>
                        </a:cubicBezTo>
                        <a:cubicBezTo>
                          <a:pt x="24088" y="19528"/>
                          <a:pt x="29613" y="18385"/>
                          <a:pt x="33899" y="14956"/>
                        </a:cubicBezTo>
                        <a:cubicBezTo>
                          <a:pt x="42281" y="8193"/>
                          <a:pt x="33804" y="-3904"/>
                          <a:pt x="24469" y="1240"/>
                        </a:cubicBezTo>
                        <a:cubicBezTo>
                          <a:pt x="16373" y="5716"/>
                          <a:pt x="9515" y="12003"/>
                          <a:pt x="1514" y="16765"/>
                        </a:cubicBezTo>
                        <a:cubicBezTo>
                          <a:pt x="-1629" y="18575"/>
                          <a:pt x="657" y="22480"/>
                          <a:pt x="3514" y="22671"/>
                        </a:cubicBezTo>
                        <a:lnTo>
                          <a:pt x="3514" y="22671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44" name="Freeform: Shape 113">
                  <a:extLst>
                    <a:ext uri="{FF2B5EF4-FFF2-40B4-BE49-F238E27FC236}">
                      <a16:creationId xmlns:a16="http://schemas.microsoft.com/office/drawing/2014/main" id="{EA0C7D3C-2BA0-4639-B0CF-500CAEA23375}"/>
                    </a:ext>
                  </a:extLst>
                </p:cNvPr>
                <p:cNvSpPr/>
                <p:nvPr/>
              </p:nvSpPr>
              <p:spPr>
                <a:xfrm>
                  <a:off x="6378965" y="3490303"/>
                  <a:ext cx="17047" cy="9967"/>
                </a:xfrm>
                <a:custGeom>
                  <a:avLst/>
                  <a:gdLst>
                    <a:gd name="connsiteX0" fmla="*/ 2594 w 17047"/>
                    <a:gd name="connsiteY0" fmla="*/ 9943 h 9967"/>
                    <a:gd name="connsiteX1" fmla="*/ 15548 w 17047"/>
                    <a:gd name="connsiteY1" fmla="*/ 6514 h 9967"/>
                    <a:gd name="connsiteX2" fmla="*/ 15548 w 17047"/>
                    <a:gd name="connsiteY2" fmla="*/ 1180 h 9967"/>
                    <a:gd name="connsiteX3" fmla="*/ 689 w 17047"/>
                    <a:gd name="connsiteY3" fmla="*/ 6514 h 9967"/>
                    <a:gd name="connsiteX4" fmla="*/ 2594 w 17047"/>
                    <a:gd name="connsiteY4" fmla="*/ 9943 h 9967"/>
                    <a:gd name="connsiteX5" fmla="*/ 2594 w 17047"/>
                    <a:gd name="connsiteY5" fmla="*/ 9943 h 9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47" h="9967">
                      <a:moveTo>
                        <a:pt x="2594" y="9943"/>
                      </a:moveTo>
                      <a:cubicBezTo>
                        <a:pt x="6975" y="9085"/>
                        <a:pt x="11642" y="8800"/>
                        <a:pt x="15548" y="6514"/>
                      </a:cubicBezTo>
                      <a:cubicBezTo>
                        <a:pt x="17548" y="5371"/>
                        <a:pt x="17548" y="2323"/>
                        <a:pt x="15548" y="1180"/>
                      </a:cubicBezTo>
                      <a:cubicBezTo>
                        <a:pt x="9452" y="-2345"/>
                        <a:pt x="5070" y="2799"/>
                        <a:pt x="689" y="6514"/>
                      </a:cubicBezTo>
                      <a:cubicBezTo>
                        <a:pt x="-1026" y="7942"/>
                        <a:pt x="784" y="10228"/>
                        <a:pt x="2594" y="9943"/>
                      </a:cubicBezTo>
                      <a:lnTo>
                        <a:pt x="2594" y="994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67" name="Graphic 1">
                <a:extLst>
                  <a:ext uri="{FF2B5EF4-FFF2-40B4-BE49-F238E27FC236}">
                    <a16:creationId xmlns:a16="http://schemas.microsoft.com/office/drawing/2014/main" id="{5A5A845E-40C8-415D-BBBB-C1E8895A3848}"/>
                  </a:ext>
                </a:extLst>
              </p:cNvPr>
              <p:cNvGrpSpPr/>
              <p:nvPr/>
            </p:nvGrpSpPr>
            <p:grpSpPr>
              <a:xfrm>
                <a:off x="6377177" y="3511338"/>
                <a:ext cx="31515" cy="18600"/>
                <a:chOff x="6377177" y="3511338"/>
                <a:chExt cx="31515" cy="18600"/>
              </a:xfrm>
            </p:grpSpPr>
            <p:grpSp>
              <p:nvGrpSpPr>
                <p:cNvPr id="271" name="Graphic 1">
                  <a:extLst>
                    <a:ext uri="{FF2B5EF4-FFF2-40B4-BE49-F238E27FC236}">
                      <a16:creationId xmlns:a16="http://schemas.microsoft.com/office/drawing/2014/main" id="{1149489E-5A65-4C11-A089-9AF1E7CB7C80}"/>
                    </a:ext>
                  </a:extLst>
                </p:cNvPr>
                <p:cNvGrpSpPr/>
                <p:nvPr/>
              </p:nvGrpSpPr>
              <p:grpSpPr>
                <a:xfrm>
                  <a:off x="6377177" y="3511338"/>
                  <a:ext cx="31515" cy="18600"/>
                  <a:chOff x="6377177" y="3511338"/>
                  <a:chExt cx="31515" cy="18600"/>
                </a:xfrm>
              </p:grpSpPr>
              <p:sp>
                <p:nvSpPr>
                  <p:cNvPr id="241" name="Freeform: Shape 110">
                    <a:extLst>
                      <a:ext uri="{FF2B5EF4-FFF2-40B4-BE49-F238E27FC236}">
                        <a16:creationId xmlns:a16="http://schemas.microsoft.com/office/drawing/2014/main" id="{9D66C7B1-3AFF-4589-8B39-30C82DD89579}"/>
                      </a:ext>
                    </a:extLst>
                  </p:cNvPr>
                  <p:cNvSpPr/>
                  <p:nvPr/>
                </p:nvSpPr>
                <p:spPr>
                  <a:xfrm>
                    <a:off x="6377177" y="3515915"/>
                    <a:ext cx="29649" cy="14023"/>
                  </a:xfrm>
                  <a:custGeom>
                    <a:avLst/>
                    <a:gdLst>
                      <a:gd name="connsiteX0" fmla="*/ 27146 w 29649"/>
                      <a:gd name="connsiteY0" fmla="*/ 1667 h 14023"/>
                      <a:gd name="connsiteX1" fmla="*/ 28385 w 29649"/>
                      <a:gd name="connsiteY1" fmla="*/ 10239 h 14023"/>
                      <a:gd name="connsiteX2" fmla="*/ 13526 w 29649"/>
                      <a:gd name="connsiteY2" fmla="*/ 13573 h 14023"/>
                      <a:gd name="connsiteX3" fmla="*/ 0 w 29649"/>
                      <a:gd name="connsiteY3" fmla="*/ 10049 h 14023"/>
                      <a:gd name="connsiteX4" fmla="*/ 19336 w 29649"/>
                      <a:gd name="connsiteY4" fmla="*/ 238 h 14023"/>
                      <a:gd name="connsiteX5" fmla="*/ 27146 w 29649"/>
                      <a:gd name="connsiteY5" fmla="*/ 1667 h 140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649" h="14023">
                        <a:moveTo>
                          <a:pt x="27146" y="1667"/>
                        </a:moveTo>
                        <a:cubicBezTo>
                          <a:pt x="29909" y="3572"/>
                          <a:pt x="30480" y="7572"/>
                          <a:pt x="28385" y="10239"/>
                        </a:cubicBezTo>
                        <a:cubicBezTo>
                          <a:pt x="25051" y="14430"/>
                          <a:pt x="18860" y="14430"/>
                          <a:pt x="13526" y="13573"/>
                        </a:cubicBezTo>
                        <a:cubicBezTo>
                          <a:pt x="8954" y="12811"/>
                          <a:pt x="4382" y="11573"/>
                          <a:pt x="0" y="10049"/>
                        </a:cubicBezTo>
                        <a:cubicBezTo>
                          <a:pt x="5525" y="3762"/>
                          <a:pt x="11049" y="1191"/>
                          <a:pt x="19336" y="238"/>
                        </a:cubicBezTo>
                        <a:cubicBezTo>
                          <a:pt x="20765" y="48"/>
                          <a:pt x="23908" y="-619"/>
                          <a:pt x="27146" y="1667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2" name="Freeform: Shape 111">
                    <a:extLst>
                      <a:ext uri="{FF2B5EF4-FFF2-40B4-BE49-F238E27FC236}">
                        <a16:creationId xmlns:a16="http://schemas.microsoft.com/office/drawing/2014/main" id="{B71638D9-FC55-43C6-93F0-47D7D1EF4E7C}"/>
                      </a:ext>
                    </a:extLst>
                  </p:cNvPr>
                  <p:cNvSpPr/>
                  <p:nvPr/>
                </p:nvSpPr>
                <p:spPr>
                  <a:xfrm>
                    <a:off x="6377687" y="3511338"/>
                    <a:ext cx="31004" cy="15018"/>
                  </a:xfrm>
                  <a:custGeom>
                    <a:avLst/>
                    <a:gdLst>
                      <a:gd name="connsiteX0" fmla="*/ 2157 w 31004"/>
                      <a:gd name="connsiteY0" fmla="*/ 13482 h 15018"/>
                      <a:gd name="connsiteX1" fmla="*/ 14349 w 31004"/>
                      <a:gd name="connsiteY1" fmla="*/ 14911 h 15018"/>
                      <a:gd name="connsiteX2" fmla="*/ 27017 w 31004"/>
                      <a:gd name="connsiteY2" fmla="*/ 12625 h 15018"/>
                      <a:gd name="connsiteX3" fmla="*/ 22064 w 31004"/>
                      <a:gd name="connsiteY3" fmla="*/ 338 h 15018"/>
                      <a:gd name="connsiteX4" fmla="*/ 1585 w 31004"/>
                      <a:gd name="connsiteY4" fmla="*/ 8434 h 15018"/>
                      <a:gd name="connsiteX5" fmla="*/ 2157 w 31004"/>
                      <a:gd name="connsiteY5" fmla="*/ 13482 h 15018"/>
                      <a:gd name="connsiteX6" fmla="*/ 2157 w 31004"/>
                      <a:gd name="connsiteY6" fmla="*/ 13482 h 15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004" h="15018">
                        <a:moveTo>
                          <a:pt x="2157" y="13482"/>
                        </a:moveTo>
                        <a:cubicBezTo>
                          <a:pt x="6252" y="14625"/>
                          <a:pt x="10158" y="15292"/>
                          <a:pt x="14349" y="14911"/>
                        </a:cubicBezTo>
                        <a:cubicBezTo>
                          <a:pt x="18635" y="14530"/>
                          <a:pt x="23112" y="14625"/>
                          <a:pt x="27017" y="12625"/>
                        </a:cubicBezTo>
                        <a:cubicBezTo>
                          <a:pt x="34732" y="8815"/>
                          <a:pt x="30255" y="-2044"/>
                          <a:pt x="22064" y="338"/>
                        </a:cubicBezTo>
                        <a:cubicBezTo>
                          <a:pt x="14920" y="2433"/>
                          <a:pt x="8538" y="6148"/>
                          <a:pt x="1585" y="8434"/>
                        </a:cubicBezTo>
                        <a:cubicBezTo>
                          <a:pt x="-1082" y="9387"/>
                          <a:pt x="-34" y="12911"/>
                          <a:pt x="2157" y="13482"/>
                        </a:cubicBezTo>
                        <a:lnTo>
                          <a:pt x="2157" y="1348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40" name="Freeform: Shape 109">
                  <a:extLst>
                    <a:ext uri="{FF2B5EF4-FFF2-40B4-BE49-F238E27FC236}">
                      <a16:creationId xmlns:a16="http://schemas.microsoft.com/office/drawing/2014/main" id="{32FC735A-B385-47E9-B645-0AD2953A4F3C}"/>
                    </a:ext>
                  </a:extLst>
                </p:cNvPr>
                <p:cNvSpPr/>
                <p:nvPr/>
              </p:nvSpPr>
              <p:spPr>
                <a:xfrm>
                  <a:off x="6388400" y="3516019"/>
                  <a:ext cx="15028" cy="8163"/>
                </a:xfrm>
                <a:custGeom>
                  <a:avLst/>
                  <a:gdLst>
                    <a:gd name="connsiteX0" fmla="*/ 2017 w 15028"/>
                    <a:gd name="connsiteY0" fmla="*/ 7563 h 8163"/>
                    <a:gd name="connsiteX1" fmla="*/ 13542 w 15028"/>
                    <a:gd name="connsiteY1" fmla="*/ 7087 h 8163"/>
                    <a:gd name="connsiteX2" fmla="*/ 14209 w 15028"/>
                    <a:gd name="connsiteY2" fmla="*/ 2229 h 8163"/>
                    <a:gd name="connsiteX3" fmla="*/ 1064 w 15028"/>
                    <a:gd name="connsiteY3" fmla="*/ 3848 h 8163"/>
                    <a:gd name="connsiteX4" fmla="*/ 2017 w 15028"/>
                    <a:gd name="connsiteY4" fmla="*/ 7563 h 8163"/>
                    <a:gd name="connsiteX5" fmla="*/ 2017 w 15028"/>
                    <a:gd name="connsiteY5" fmla="*/ 7563 h 8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028" h="8163">
                      <a:moveTo>
                        <a:pt x="2017" y="7563"/>
                      </a:moveTo>
                      <a:cubicBezTo>
                        <a:pt x="5922" y="7849"/>
                        <a:pt x="9923" y="8992"/>
                        <a:pt x="13542" y="7087"/>
                      </a:cubicBezTo>
                      <a:cubicBezTo>
                        <a:pt x="15447" y="6134"/>
                        <a:pt x="15352" y="3753"/>
                        <a:pt x="14209" y="2229"/>
                      </a:cubicBezTo>
                      <a:cubicBezTo>
                        <a:pt x="10208" y="-2438"/>
                        <a:pt x="5065" y="1276"/>
                        <a:pt x="1064" y="3848"/>
                      </a:cubicBezTo>
                      <a:cubicBezTo>
                        <a:pt x="-840" y="4896"/>
                        <a:pt x="17" y="7468"/>
                        <a:pt x="2017" y="7563"/>
                      </a:cubicBezTo>
                      <a:lnTo>
                        <a:pt x="2017" y="756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75" name="Graphic 1">
                <a:extLst>
                  <a:ext uri="{FF2B5EF4-FFF2-40B4-BE49-F238E27FC236}">
                    <a16:creationId xmlns:a16="http://schemas.microsoft.com/office/drawing/2014/main" id="{1EE09773-F6C2-47AF-AB7C-DBF8B479E2F6}"/>
                  </a:ext>
                </a:extLst>
              </p:cNvPr>
              <p:cNvGrpSpPr/>
              <p:nvPr/>
            </p:nvGrpSpPr>
            <p:grpSpPr>
              <a:xfrm>
                <a:off x="6367747" y="3546599"/>
                <a:ext cx="37222" cy="19211"/>
                <a:chOff x="6367747" y="3546599"/>
                <a:chExt cx="37222" cy="19211"/>
              </a:xfrm>
            </p:grpSpPr>
            <p:grpSp>
              <p:nvGrpSpPr>
                <p:cNvPr id="279" name="Graphic 1">
                  <a:extLst>
                    <a:ext uri="{FF2B5EF4-FFF2-40B4-BE49-F238E27FC236}">
                      <a16:creationId xmlns:a16="http://schemas.microsoft.com/office/drawing/2014/main" id="{18D48C72-B12C-489C-9AEB-E39440429401}"/>
                    </a:ext>
                  </a:extLst>
                </p:cNvPr>
                <p:cNvGrpSpPr/>
                <p:nvPr/>
              </p:nvGrpSpPr>
              <p:grpSpPr>
                <a:xfrm>
                  <a:off x="6367747" y="3546599"/>
                  <a:ext cx="37222" cy="19211"/>
                  <a:chOff x="6367747" y="3546599"/>
                  <a:chExt cx="37222" cy="19211"/>
                </a:xfrm>
              </p:grpSpPr>
              <p:sp>
                <p:nvSpPr>
                  <p:cNvPr id="237" name="Freeform: Shape 106">
                    <a:extLst>
                      <a:ext uri="{FF2B5EF4-FFF2-40B4-BE49-F238E27FC236}">
                        <a16:creationId xmlns:a16="http://schemas.microsoft.com/office/drawing/2014/main" id="{768FD21B-B79A-4603-8F6A-3BB342115C82}"/>
                      </a:ext>
                    </a:extLst>
                  </p:cNvPr>
                  <p:cNvSpPr/>
                  <p:nvPr/>
                </p:nvSpPr>
                <p:spPr>
                  <a:xfrm>
                    <a:off x="6367747" y="3549144"/>
                    <a:ext cx="33480" cy="16665"/>
                  </a:xfrm>
                  <a:custGeom>
                    <a:avLst/>
                    <a:gdLst>
                      <a:gd name="connsiteX0" fmla="*/ 32195 w 33480"/>
                      <a:gd name="connsiteY0" fmla="*/ 5394 h 16665"/>
                      <a:gd name="connsiteX1" fmla="*/ 30385 w 33480"/>
                      <a:gd name="connsiteY1" fmla="*/ 15014 h 16665"/>
                      <a:gd name="connsiteX2" fmla="*/ 13240 w 33480"/>
                      <a:gd name="connsiteY2" fmla="*/ 13205 h 16665"/>
                      <a:gd name="connsiteX3" fmla="*/ 0 w 33480"/>
                      <a:gd name="connsiteY3" fmla="*/ 4537 h 16665"/>
                      <a:gd name="connsiteX4" fmla="*/ 24384 w 33480"/>
                      <a:gd name="connsiteY4" fmla="*/ 1013 h 16665"/>
                      <a:gd name="connsiteX5" fmla="*/ 32195 w 33480"/>
                      <a:gd name="connsiteY5" fmla="*/ 5394 h 16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80" h="16665">
                        <a:moveTo>
                          <a:pt x="32195" y="5394"/>
                        </a:moveTo>
                        <a:cubicBezTo>
                          <a:pt x="34481" y="8442"/>
                          <a:pt x="33623" y="13014"/>
                          <a:pt x="30385" y="15014"/>
                        </a:cubicBezTo>
                        <a:cubicBezTo>
                          <a:pt x="25337" y="18348"/>
                          <a:pt x="18574" y="16062"/>
                          <a:pt x="13240" y="13205"/>
                        </a:cubicBezTo>
                        <a:cubicBezTo>
                          <a:pt x="8573" y="10728"/>
                          <a:pt x="4191" y="7775"/>
                          <a:pt x="0" y="4537"/>
                        </a:cubicBezTo>
                        <a:cubicBezTo>
                          <a:pt x="8287" y="-131"/>
                          <a:pt x="15050" y="-988"/>
                          <a:pt x="24384" y="1013"/>
                        </a:cubicBezTo>
                        <a:cubicBezTo>
                          <a:pt x="25908" y="1298"/>
                          <a:pt x="29527" y="1774"/>
                          <a:pt x="32195" y="5394"/>
                        </a:cubicBezTo>
                        <a:close/>
                      </a:path>
                    </a:pathLst>
                  </a:custGeom>
                  <a:solidFill>
                    <a:srgbClr val="EC93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8" name="Freeform: Shape 107">
                    <a:extLst>
                      <a:ext uri="{FF2B5EF4-FFF2-40B4-BE49-F238E27FC236}">
                        <a16:creationId xmlns:a16="http://schemas.microsoft.com/office/drawing/2014/main" id="{44C3A2ED-3EB3-43BE-8CDB-2884DC644BF4}"/>
                      </a:ext>
                    </a:extLst>
                  </p:cNvPr>
                  <p:cNvSpPr/>
                  <p:nvPr/>
                </p:nvSpPr>
                <p:spPr>
                  <a:xfrm>
                    <a:off x="6369542" y="3546599"/>
                    <a:ext cx="35427" cy="15232"/>
                  </a:xfrm>
                  <a:custGeom>
                    <a:avLst/>
                    <a:gdLst>
                      <a:gd name="connsiteX0" fmla="*/ 1444 w 35427"/>
                      <a:gd name="connsiteY0" fmla="*/ 6892 h 15232"/>
                      <a:gd name="connsiteX1" fmla="*/ 14112 w 35427"/>
                      <a:gd name="connsiteY1" fmla="*/ 12893 h 15232"/>
                      <a:gd name="connsiteX2" fmla="*/ 28590 w 35427"/>
                      <a:gd name="connsiteY2" fmla="*/ 15083 h 15232"/>
                      <a:gd name="connsiteX3" fmla="*/ 27733 w 35427"/>
                      <a:gd name="connsiteY3" fmla="*/ 34 h 15232"/>
                      <a:gd name="connsiteX4" fmla="*/ 2682 w 35427"/>
                      <a:gd name="connsiteY4" fmla="*/ 1272 h 15232"/>
                      <a:gd name="connsiteX5" fmla="*/ 1444 w 35427"/>
                      <a:gd name="connsiteY5" fmla="*/ 6892 h 15232"/>
                      <a:gd name="connsiteX6" fmla="*/ 1444 w 35427"/>
                      <a:gd name="connsiteY6" fmla="*/ 6892 h 152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427" h="15232">
                        <a:moveTo>
                          <a:pt x="1444" y="6892"/>
                        </a:moveTo>
                        <a:cubicBezTo>
                          <a:pt x="5349" y="9654"/>
                          <a:pt x="9349" y="11845"/>
                          <a:pt x="14112" y="12893"/>
                        </a:cubicBezTo>
                        <a:cubicBezTo>
                          <a:pt x="18874" y="14036"/>
                          <a:pt x="23637" y="15750"/>
                          <a:pt x="28590" y="15083"/>
                        </a:cubicBezTo>
                        <a:cubicBezTo>
                          <a:pt x="38305" y="13750"/>
                          <a:pt x="37353" y="415"/>
                          <a:pt x="27733" y="34"/>
                        </a:cubicBezTo>
                        <a:cubicBezTo>
                          <a:pt x="19351" y="-252"/>
                          <a:pt x="11064" y="1367"/>
                          <a:pt x="2682" y="1272"/>
                        </a:cubicBezTo>
                        <a:cubicBezTo>
                          <a:pt x="-652" y="1272"/>
                          <a:pt x="-652" y="5368"/>
                          <a:pt x="1444" y="6892"/>
                        </a:cubicBezTo>
                        <a:lnTo>
                          <a:pt x="1444" y="6892"/>
                        </a:lnTo>
                        <a:close/>
                      </a:path>
                    </a:pathLst>
                  </a:custGeom>
                  <a:solidFill>
                    <a:srgbClr val="FFCC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6" name="Freeform: Shape 105">
                  <a:extLst>
                    <a:ext uri="{FF2B5EF4-FFF2-40B4-BE49-F238E27FC236}">
                      <a16:creationId xmlns:a16="http://schemas.microsoft.com/office/drawing/2014/main" id="{41E12F80-C237-427D-9E6B-146094C4D84D}"/>
                    </a:ext>
                  </a:extLst>
                </p:cNvPr>
                <p:cNvSpPr/>
                <p:nvPr/>
              </p:nvSpPr>
              <p:spPr>
                <a:xfrm>
                  <a:off x="6381517" y="3550772"/>
                  <a:ext cx="16214" cy="8540"/>
                </a:xfrm>
                <a:custGeom>
                  <a:avLst/>
                  <a:gdLst>
                    <a:gd name="connsiteX0" fmla="*/ 1470 w 16214"/>
                    <a:gd name="connsiteY0" fmla="*/ 5005 h 8540"/>
                    <a:gd name="connsiteX1" fmla="*/ 13186 w 16214"/>
                    <a:gd name="connsiteY1" fmla="*/ 8529 h 8540"/>
                    <a:gd name="connsiteX2" fmla="*/ 15853 w 16214"/>
                    <a:gd name="connsiteY2" fmla="*/ 3957 h 8540"/>
                    <a:gd name="connsiteX3" fmla="*/ 1470 w 16214"/>
                    <a:gd name="connsiteY3" fmla="*/ 1195 h 8540"/>
                    <a:gd name="connsiteX4" fmla="*/ 1470 w 16214"/>
                    <a:gd name="connsiteY4" fmla="*/ 5005 h 8540"/>
                    <a:gd name="connsiteX5" fmla="*/ 1470 w 16214"/>
                    <a:gd name="connsiteY5" fmla="*/ 5005 h 8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14" h="8540">
                      <a:moveTo>
                        <a:pt x="1470" y="5005"/>
                      </a:moveTo>
                      <a:cubicBezTo>
                        <a:pt x="5280" y="6434"/>
                        <a:pt x="8995" y="8720"/>
                        <a:pt x="13186" y="8529"/>
                      </a:cubicBezTo>
                      <a:cubicBezTo>
                        <a:pt x="15567" y="8434"/>
                        <a:pt x="16900" y="6053"/>
                        <a:pt x="15853" y="3957"/>
                      </a:cubicBezTo>
                      <a:cubicBezTo>
                        <a:pt x="12995" y="-1948"/>
                        <a:pt x="6613" y="243"/>
                        <a:pt x="1470" y="1195"/>
                      </a:cubicBezTo>
                      <a:cubicBezTo>
                        <a:pt x="-721" y="1481"/>
                        <a:pt x="-245" y="4338"/>
                        <a:pt x="1470" y="5005"/>
                      </a:cubicBezTo>
                      <a:lnTo>
                        <a:pt x="1470" y="50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83" name="Graphic 1">
                <a:extLst>
                  <a:ext uri="{FF2B5EF4-FFF2-40B4-BE49-F238E27FC236}">
                    <a16:creationId xmlns:a16="http://schemas.microsoft.com/office/drawing/2014/main" id="{5D8005B8-8C18-4C70-A36D-327282336283}"/>
                  </a:ext>
                </a:extLst>
              </p:cNvPr>
              <p:cNvGrpSpPr/>
              <p:nvPr/>
            </p:nvGrpSpPr>
            <p:grpSpPr>
              <a:xfrm>
                <a:off x="6361747" y="3563211"/>
                <a:ext cx="31843" cy="28381"/>
                <a:chOff x="6361747" y="3563211"/>
                <a:chExt cx="31843" cy="28381"/>
              </a:xfrm>
            </p:grpSpPr>
            <p:grpSp>
              <p:nvGrpSpPr>
                <p:cNvPr id="287" name="Graphic 1">
                  <a:extLst>
                    <a:ext uri="{FF2B5EF4-FFF2-40B4-BE49-F238E27FC236}">
                      <a16:creationId xmlns:a16="http://schemas.microsoft.com/office/drawing/2014/main" id="{B00B19BD-9D6C-4D91-8444-970FE2A09A43}"/>
                    </a:ext>
                  </a:extLst>
                </p:cNvPr>
                <p:cNvGrpSpPr/>
                <p:nvPr/>
              </p:nvGrpSpPr>
              <p:grpSpPr>
                <a:xfrm>
                  <a:off x="6361747" y="3563211"/>
                  <a:ext cx="31843" cy="28381"/>
                  <a:chOff x="6361747" y="3563211"/>
                  <a:chExt cx="31843" cy="28381"/>
                </a:xfrm>
              </p:grpSpPr>
              <p:sp>
                <p:nvSpPr>
                  <p:cNvPr id="233" name="Freeform: Shape 102">
                    <a:extLst>
                      <a:ext uri="{FF2B5EF4-FFF2-40B4-BE49-F238E27FC236}">
                        <a16:creationId xmlns:a16="http://schemas.microsoft.com/office/drawing/2014/main" id="{72D0CC84-2DE1-494E-87FA-444CF6BB8454}"/>
                      </a:ext>
                    </a:extLst>
                  </p:cNvPr>
                  <p:cNvSpPr/>
                  <p:nvPr/>
                </p:nvSpPr>
                <p:spPr>
                  <a:xfrm>
                    <a:off x="6361747" y="3565969"/>
                    <a:ext cx="26297" cy="25624"/>
                  </a:xfrm>
                  <a:custGeom>
                    <a:avLst/>
                    <a:gdLst>
                      <a:gd name="connsiteX0" fmla="*/ 26289 w 26297"/>
                      <a:gd name="connsiteY0" fmla="*/ 18574 h 25624"/>
                      <a:gd name="connsiteX1" fmla="*/ 19431 w 26297"/>
                      <a:gd name="connsiteY1" fmla="*/ 25622 h 25624"/>
                      <a:gd name="connsiteX2" fmla="*/ 6191 w 26297"/>
                      <a:gd name="connsiteY2" fmla="*/ 14573 h 25624"/>
                      <a:gd name="connsiteX3" fmla="*/ 0 w 26297"/>
                      <a:gd name="connsiteY3" fmla="*/ 0 h 25624"/>
                      <a:gd name="connsiteX4" fmla="*/ 22288 w 26297"/>
                      <a:gd name="connsiteY4" fmla="*/ 10573 h 25624"/>
                      <a:gd name="connsiteX5" fmla="*/ 26289 w 26297"/>
                      <a:gd name="connsiteY5" fmla="*/ 18574 h 25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297" h="25624">
                        <a:moveTo>
                          <a:pt x="26289" y="18574"/>
                        </a:moveTo>
                        <a:cubicBezTo>
                          <a:pt x="26479" y="22384"/>
                          <a:pt x="23241" y="25718"/>
                          <a:pt x="19431" y="25622"/>
                        </a:cubicBezTo>
                        <a:cubicBezTo>
                          <a:pt x="13430" y="25527"/>
                          <a:pt x="9049" y="19907"/>
                          <a:pt x="6191" y="14573"/>
                        </a:cubicBezTo>
                        <a:cubicBezTo>
                          <a:pt x="3715" y="9906"/>
                          <a:pt x="1619" y="5048"/>
                          <a:pt x="0" y="0"/>
                        </a:cubicBezTo>
                        <a:cubicBezTo>
                          <a:pt x="9525" y="667"/>
                          <a:pt x="15621" y="3715"/>
                          <a:pt x="22288" y="10573"/>
                        </a:cubicBezTo>
                        <a:cubicBezTo>
                          <a:pt x="23336" y="11811"/>
                          <a:pt x="26003" y="14097"/>
                          <a:pt x="26289" y="18574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4" name="Freeform: Shape 103">
                    <a:extLst>
                      <a:ext uri="{FF2B5EF4-FFF2-40B4-BE49-F238E27FC236}">
                        <a16:creationId xmlns:a16="http://schemas.microsoft.com/office/drawing/2014/main" id="{FA4E270B-4027-4051-8E1D-58E435CE3284}"/>
                      </a:ext>
                    </a:extLst>
                  </p:cNvPr>
                  <p:cNvSpPr/>
                  <p:nvPr/>
                </p:nvSpPr>
                <p:spPr>
                  <a:xfrm>
                    <a:off x="6364200" y="3563211"/>
                    <a:ext cx="29389" cy="27213"/>
                  </a:xfrm>
                  <a:custGeom>
                    <a:avLst/>
                    <a:gdLst>
                      <a:gd name="connsiteX0" fmla="*/ 214 w 29389"/>
                      <a:gd name="connsiteY0" fmla="*/ 4472 h 27213"/>
                      <a:gd name="connsiteX1" fmla="*/ 7453 w 29389"/>
                      <a:gd name="connsiteY1" fmla="*/ 16474 h 27213"/>
                      <a:gd name="connsiteX2" fmla="*/ 18311 w 29389"/>
                      <a:gd name="connsiteY2" fmla="*/ 26284 h 27213"/>
                      <a:gd name="connsiteX3" fmla="*/ 25931 w 29389"/>
                      <a:gd name="connsiteY3" fmla="*/ 13331 h 27213"/>
                      <a:gd name="connsiteX4" fmla="*/ 4405 w 29389"/>
                      <a:gd name="connsiteY4" fmla="*/ 472 h 27213"/>
                      <a:gd name="connsiteX5" fmla="*/ 214 w 29389"/>
                      <a:gd name="connsiteY5" fmla="*/ 4472 h 27213"/>
                      <a:gd name="connsiteX6" fmla="*/ 214 w 29389"/>
                      <a:gd name="connsiteY6" fmla="*/ 4472 h 2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389" h="27213">
                        <a:moveTo>
                          <a:pt x="214" y="4472"/>
                        </a:moveTo>
                        <a:cubicBezTo>
                          <a:pt x="2023" y="8949"/>
                          <a:pt x="4119" y="12949"/>
                          <a:pt x="7453" y="16474"/>
                        </a:cubicBezTo>
                        <a:cubicBezTo>
                          <a:pt x="10786" y="19998"/>
                          <a:pt x="13834" y="24094"/>
                          <a:pt x="18311" y="26284"/>
                        </a:cubicBezTo>
                        <a:cubicBezTo>
                          <a:pt x="27074" y="30571"/>
                          <a:pt x="33742" y="18950"/>
                          <a:pt x="25931" y="13331"/>
                        </a:cubicBezTo>
                        <a:cubicBezTo>
                          <a:pt x="19073" y="8377"/>
                          <a:pt x="11263" y="5234"/>
                          <a:pt x="4405" y="472"/>
                        </a:cubicBezTo>
                        <a:cubicBezTo>
                          <a:pt x="1642" y="-1243"/>
                          <a:pt x="-739" y="2091"/>
                          <a:pt x="214" y="4472"/>
                        </a:cubicBezTo>
                        <a:lnTo>
                          <a:pt x="214" y="447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32" name="Freeform: Shape 101">
                  <a:extLst>
                    <a:ext uri="{FF2B5EF4-FFF2-40B4-BE49-F238E27FC236}">
                      <a16:creationId xmlns:a16="http://schemas.microsoft.com/office/drawing/2014/main" id="{1B239E44-D788-47CF-85DB-5578F659BDEF}"/>
                    </a:ext>
                  </a:extLst>
                </p:cNvPr>
                <p:cNvSpPr/>
                <p:nvPr/>
              </p:nvSpPr>
              <p:spPr>
                <a:xfrm>
                  <a:off x="6372606" y="3573015"/>
                  <a:ext cx="13154" cy="13173"/>
                </a:xfrm>
                <a:custGeom>
                  <a:avLst/>
                  <a:gdLst>
                    <a:gd name="connsiteX0" fmla="*/ 380 w 13154"/>
                    <a:gd name="connsiteY0" fmla="*/ 2955 h 13173"/>
                    <a:gd name="connsiteX1" fmla="*/ 8572 w 13154"/>
                    <a:gd name="connsiteY1" fmla="*/ 12766 h 13173"/>
                    <a:gd name="connsiteX2" fmla="*/ 13049 w 13154"/>
                    <a:gd name="connsiteY2" fmla="*/ 10956 h 13173"/>
                    <a:gd name="connsiteX3" fmla="*/ 3143 w 13154"/>
                    <a:gd name="connsiteY3" fmla="*/ 193 h 13173"/>
                    <a:gd name="connsiteX4" fmla="*/ 380 w 13154"/>
                    <a:gd name="connsiteY4" fmla="*/ 2955 h 13173"/>
                    <a:gd name="connsiteX5" fmla="*/ 380 w 13154"/>
                    <a:gd name="connsiteY5" fmla="*/ 2955 h 13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154" h="13173">
                      <a:moveTo>
                        <a:pt x="380" y="2955"/>
                      </a:moveTo>
                      <a:cubicBezTo>
                        <a:pt x="2857" y="6479"/>
                        <a:pt x="4857" y="10480"/>
                        <a:pt x="8572" y="12766"/>
                      </a:cubicBezTo>
                      <a:cubicBezTo>
                        <a:pt x="10096" y="13718"/>
                        <a:pt x="12763" y="12956"/>
                        <a:pt x="13049" y="10956"/>
                      </a:cubicBezTo>
                      <a:cubicBezTo>
                        <a:pt x="14001" y="4098"/>
                        <a:pt x="8381" y="2479"/>
                        <a:pt x="3143" y="193"/>
                      </a:cubicBezTo>
                      <a:cubicBezTo>
                        <a:pt x="1523" y="-569"/>
                        <a:pt x="-953" y="1050"/>
                        <a:pt x="380" y="2955"/>
                      </a:cubicBezTo>
                      <a:lnTo>
                        <a:pt x="380" y="295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024" name="Graphic 1">
                <a:extLst>
                  <a:ext uri="{FF2B5EF4-FFF2-40B4-BE49-F238E27FC236}">
                    <a16:creationId xmlns:a16="http://schemas.microsoft.com/office/drawing/2014/main" id="{7C0843EF-0892-490B-AD99-23BCA2BCF15D}"/>
                  </a:ext>
                </a:extLst>
              </p:cNvPr>
              <p:cNvGrpSpPr/>
              <p:nvPr/>
            </p:nvGrpSpPr>
            <p:grpSpPr>
              <a:xfrm>
                <a:off x="6326515" y="3595972"/>
                <a:ext cx="21753" cy="34898"/>
                <a:chOff x="6326515" y="3595972"/>
                <a:chExt cx="21753" cy="34898"/>
              </a:xfrm>
            </p:grpSpPr>
            <p:grpSp>
              <p:nvGrpSpPr>
                <p:cNvPr id="1025" name="Graphic 1">
                  <a:extLst>
                    <a:ext uri="{FF2B5EF4-FFF2-40B4-BE49-F238E27FC236}">
                      <a16:creationId xmlns:a16="http://schemas.microsoft.com/office/drawing/2014/main" id="{61F54E99-6543-48E5-87DF-B80ECD8353E7}"/>
                    </a:ext>
                  </a:extLst>
                </p:cNvPr>
                <p:cNvGrpSpPr/>
                <p:nvPr/>
              </p:nvGrpSpPr>
              <p:grpSpPr>
                <a:xfrm>
                  <a:off x="6326515" y="3595972"/>
                  <a:ext cx="21753" cy="34898"/>
                  <a:chOff x="6326515" y="3595972"/>
                  <a:chExt cx="21753" cy="34898"/>
                </a:xfrm>
              </p:grpSpPr>
              <p:sp>
                <p:nvSpPr>
                  <p:cNvPr id="229" name="Freeform: Shape 98">
                    <a:extLst>
                      <a:ext uri="{FF2B5EF4-FFF2-40B4-BE49-F238E27FC236}">
                        <a16:creationId xmlns:a16="http://schemas.microsoft.com/office/drawing/2014/main" id="{EEFEF83A-5DAE-47B5-A88E-131C55DAE05F}"/>
                      </a:ext>
                    </a:extLst>
                  </p:cNvPr>
                  <p:cNvSpPr/>
                  <p:nvPr/>
                </p:nvSpPr>
                <p:spPr>
                  <a:xfrm>
                    <a:off x="6326515" y="3595972"/>
                    <a:ext cx="16410" cy="33059"/>
                  </a:xfrm>
                  <a:custGeom>
                    <a:avLst/>
                    <a:gdLst>
                      <a:gd name="connsiteX0" fmla="*/ 15133 w 16410"/>
                      <a:gd name="connsiteY0" fmla="*/ 29623 h 33059"/>
                      <a:gd name="connsiteX1" fmla="*/ 5608 w 16410"/>
                      <a:gd name="connsiteY1" fmla="*/ 32004 h 33059"/>
                      <a:gd name="connsiteX2" fmla="*/ 84 w 16410"/>
                      <a:gd name="connsiteY2" fmla="*/ 15621 h 33059"/>
                      <a:gd name="connsiteX3" fmla="*/ 2465 w 16410"/>
                      <a:gd name="connsiteY3" fmla="*/ 0 h 33059"/>
                      <a:gd name="connsiteX4" fmla="*/ 15895 w 16410"/>
                      <a:gd name="connsiteY4" fmla="*/ 20669 h 33059"/>
                      <a:gd name="connsiteX5" fmla="*/ 15133 w 16410"/>
                      <a:gd name="connsiteY5" fmla="*/ 29623 h 33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10" h="33059">
                        <a:moveTo>
                          <a:pt x="15133" y="29623"/>
                        </a:moveTo>
                        <a:cubicBezTo>
                          <a:pt x="13324" y="32957"/>
                          <a:pt x="8847" y="34100"/>
                          <a:pt x="5608" y="32004"/>
                        </a:cubicBezTo>
                        <a:cubicBezTo>
                          <a:pt x="465" y="28766"/>
                          <a:pt x="-297" y="21717"/>
                          <a:pt x="84" y="15621"/>
                        </a:cubicBezTo>
                        <a:cubicBezTo>
                          <a:pt x="370" y="10382"/>
                          <a:pt x="1227" y="5144"/>
                          <a:pt x="2465" y="0"/>
                        </a:cubicBezTo>
                        <a:cubicBezTo>
                          <a:pt x="10180" y="5525"/>
                          <a:pt x="13800" y="11430"/>
                          <a:pt x="15895" y="20669"/>
                        </a:cubicBezTo>
                        <a:cubicBezTo>
                          <a:pt x="16181" y="22289"/>
                          <a:pt x="17229" y="25718"/>
                          <a:pt x="15133" y="29623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0" name="Freeform: Shape 99">
                    <a:extLst>
                      <a:ext uri="{FF2B5EF4-FFF2-40B4-BE49-F238E27FC236}">
                        <a16:creationId xmlns:a16="http://schemas.microsoft.com/office/drawing/2014/main" id="{8143F624-0FCE-4333-B1A1-C9D2056B9CE0}"/>
                      </a:ext>
                    </a:extLst>
                  </p:cNvPr>
                  <p:cNvSpPr/>
                  <p:nvPr/>
                </p:nvSpPr>
                <p:spPr>
                  <a:xfrm>
                    <a:off x="6329624" y="3596125"/>
                    <a:ext cx="18645" cy="34745"/>
                  </a:xfrm>
                  <a:custGeom>
                    <a:avLst/>
                    <a:gdLst>
                      <a:gd name="connsiteX0" fmla="*/ 786 w 18645"/>
                      <a:gd name="connsiteY0" fmla="*/ 2800 h 34745"/>
                      <a:gd name="connsiteX1" fmla="*/ 595 w 18645"/>
                      <a:gd name="connsiteY1" fmla="*/ 16802 h 34745"/>
                      <a:gd name="connsiteX2" fmla="*/ 4691 w 18645"/>
                      <a:gd name="connsiteY2" fmla="*/ 30899 h 34745"/>
                      <a:gd name="connsiteX3" fmla="*/ 17931 w 18645"/>
                      <a:gd name="connsiteY3" fmla="*/ 23850 h 34745"/>
                      <a:gd name="connsiteX4" fmla="*/ 6310 w 18645"/>
                      <a:gd name="connsiteY4" fmla="*/ 1657 h 34745"/>
                      <a:gd name="connsiteX5" fmla="*/ 786 w 18645"/>
                      <a:gd name="connsiteY5" fmla="*/ 2800 h 34745"/>
                      <a:gd name="connsiteX6" fmla="*/ 786 w 18645"/>
                      <a:gd name="connsiteY6" fmla="*/ 2800 h 34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645" h="34745">
                        <a:moveTo>
                          <a:pt x="786" y="2800"/>
                        </a:moveTo>
                        <a:cubicBezTo>
                          <a:pt x="-72" y="7563"/>
                          <a:pt x="-358" y="12039"/>
                          <a:pt x="595" y="16802"/>
                        </a:cubicBezTo>
                        <a:cubicBezTo>
                          <a:pt x="1548" y="21564"/>
                          <a:pt x="2024" y="26708"/>
                          <a:pt x="4691" y="30899"/>
                        </a:cubicBezTo>
                        <a:cubicBezTo>
                          <a:pt x="9929" y="39186"/>
                          <a:pt x="21645" y="32804"/>
                          <a:pt x="17931" y="23850"/>
                        </a:cubicBezTo>
                        <a:cubicBezTo>
                          <a:pt x="14692" y="16040"/>
                          <a:pt x="9739" y="9277"/>
                          <a:pt x="6310" y="1657"/>
                        </a:cubicBezTo>
                        <a:cubicBezTo>
                          <a:pt x="5072" y="-1391"/>
                          <a:pt x="1262" y="228"/>
                          <a:pt x="786" y="2800"/>
                        </a:cubicBezTo>
                        <a:lnTo>
                          <a:pt x="786" y="2800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8" name="Freeform: Shape 97">
                  <a:extLst>
                    <a:ext uri="{FF2B5EF4-FFF2-40B4-BE49-F238E27FC236}">
                      <a16:creationId xmlns:a16="http://schemas.microsoft.com/office/drawing/2014/main" id="{D4524976-596F-4C7F-ACC9-A008C3006746}"/>
                    </a:ext>
                  </a:extLst>
                </p:cNvPr>
                <p:cNvSpPr/>
                <p:nvPr/>
              </p:nvSpPr>
              <p:spPr>
                <a:xfrm>
                  <a:off x="6333360" y="3608476"/>
                  <a:ext cx="8651" cy="16063"/>
                </a:xfrm>
                <a:custGeom>
                  <a:avLst/>
                  <a:gdLst>
                    <a:gd name="connsiteX0" fmla="*/ 2 w 8651"/>
                    <a:gd name="connsiteY0" fmla="*/ 1879 h 16063"/>
                    <a:gd name="connsiteX1" fmla="*/ 1907 w 8651"/>
                    <a:gd name="connsiteY1" fmla="*/ 14548 h 16063"/>
                    <a:gd name="connsiteX2" fmla="*/ 6765 w 8651"/>
                    <a:gd name="connsiteY2" fmla="*/ 15214 h 16063"/>
                    <a:gd name="connsiteX3" fmla="*/ 3812 w 8651"/>
                    <a:gd name="connsiteY3" fmla="*/ 927 h 16063"/>
                    <a:gd name="connsiteX4" fmla="*/ 2 w 8651"/>
                    <a:gd name="connsiteY4" fmla="*/ 1879 h 16063"/>
                    <a:gd name="connsiteX5" fmla="*/ 2 w 8651"/>
                    <a:gd name="connsiteY5" fmla="*/ 1879 h 16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651" h="16063">
                      <a:moveTo>
                        <a:pt x="2" y="1879"/>
                      </a:moveTo>
                      <a:cubicBezTo>
                        <a:pt x="288" y="6166"/>
                        <a:pt x="-188" y="10642"/>
                        <a:pt x="1907" y="14548"/>
                      </a:cubicBezTo>
                      <a:cubicBezTo>
                        <a:pt x="2765" y="16167"/>
                        <a:pt x="5527" y="16643"/>
                        <a:pt x="6765" y="15214"/>
                      </a:cubicBezTo>
                      <a:cubicBezTo>
                        <a:pt x="11051" y="9880"/>
                        <a:pt x="7146" y="5499"/>
                        <a:pt x="3812" y="927"/>
                      </a:cubicBezTo>
                      <a:cubicBezTo>
                        <a:pt x="2669" y="-597"/>
                        <a:pt x="-93" y="-216"/>
                        <a:pt x="2" y="1879"/>
                      </a:cubicBezTo>
                      <a:lnTo>
                        <a:pt x="2" y="187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027" name="Graphic 1">
                <a:extLst>
                  <a:ext uri="{FF2B5EF4-FFF2-40B4-BE49-F238E27FC236}">
                    <a16:creationId xmlns:a16="http://schemas.microsoft.com/office/drawing/2014/main" id="{DBAA8F2B-B37D-40BB-A9CC-647DD2A2A0BF}"/>
                  </a:ext>
                </a:extLst>
              </p:cNvPr>
              <p:cNvGrpSpPr/>
              <p:nvPr/>
            </p:nvGrpSpPr>
            <p:grpSpPr>
              <a:xfrm>
                <a:off x="6296637" y="3606450"/>
                <a:ext cx="15874" cy="30082"/>
                <a:chOff x="6296637" y="3606450"/>
                <a:chExt cx="15874" cy="30082"/>
              </a:xfrm>
            </p:grpSpPr>
            <p:grpSp>
              <p:nvGrpSpPr>
                <p:cNvPr id="1028" name="Graphic 1">
                  <a:extLst>
                    <a:ext uri="{FF2B5EF4-FFF2-40B4-BE49-F238E27FC236}">
                      <a16:creationId xmlns:a16="http://schemas.microsoft.com/office/drawing/2014/main" id="{88D7EB9F-32C4-40D9-8A89-2A58CCBCB270}"/>
                    </a:ext>
                  </a:extLst>
                </p:cNvPr>
                <p:cNvGrpSpPr/>
                <p:nvPr/>
              </p:nvGrpSpPr>
              <p:grpSpPr>
                <a:xfrm>
                  <a:off x="6296637" y="3606450"/>
                  <a:ext cx="15874" cy="30082"/>
                  <a:chOff x="6296637" y="3606450"/>
                  <a:chExt cx="15874" cy="30082"/>
                </a:xfrm>
              </p:grpSpPr>
              <p:sp>
                <p:nvSpPr>
                  <p:cNvPr id="225" name="Freeform: Shape 94">
                    <a:extLst>
                      <a:ext uri="{FF2B5EF4-FFF2-40B4-BE49-F238E27FC236}">
                        <a16:creationId xmlns:a16="http://schemas.microsoft.com/office/drawing/2014/main" id="{72FC69DC-1756-4C53-9B0C-CA1D08F38205}"/>
                      </a:ext>
                    </a:extLst>
                  </p:cNvPr>
                  <p:cNvSpPr/>
                  <p:nvPr/>
                </p:nvSpPr>
                <p:spPr>
                  <a:xfrm>
                    <a:off x="6296637" y="3606450"/>
                    <a:ext cx="12988" cy="27293"/>
                  </a:xfrm>
                  <a:custGeom>
                    <a:avLst/>
                    <a:gdLst>
                      <a:gd name="connsiteX0" fmla="*/ 9674 w 12988"/>
                      <a:gd name="connsiteY0" fmla="*/ 26003 h 27293"/>
                      <a:gd name="connsiteX1" fmla="*/ 1768 w 12988"/>
                      <a:gd name="connsiteY1" fmla="*/ 25241 h 27293"/>
                      <a:gd name="connsiteX2" fmla="*/ 2054 w 12988"/>
                      <a:gd name="connsiteY2" fmla="*/ 11240 h 27293"/>
                      <a:gd name="connsiteX3" fmla="*/ 8150 w 12988"/>
                      <a:gd name="connsiteY3" fmla="*/ 0 h 27293"/>
                      <a:gd name="connsiteX4" fmla="*/ 12626 w 12988"/>
                      <a:gd name="connsiteY4" fmla="*/ 19431 h 27293"/>
                      <a:gd name="connsiteX5" fmla="*/ 9674 w 12988"/>
                      <a:gd name="connsiteY5" fmla="*/ 26003 h 27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988" h="27293">
                        <a:moveTo>
                          <a:pt x="9674" y="26003"/>
                        </a:moveTo>
                        <a:cubicBezTo>
                          <a:pt x="7388" y="28003"/>
                          <a:pt x="3673" y="27622"/>
                          <a:pt x="1768" y="25241"/>
                        </a:cubicBezTo>
                        <a:cubicBezTo>
                          <a:pt x="-1280" y="21336"/>
                          <a:pt x="149" y="15716"/>
                          <a:pt x="2054" y="11240"/>
                        </a:cubicBezTo>
                        <a:cubicBezTo>
                          <a:pt x="3768" y="7334"/>
                          <a:pt x="5768" y="3524"/>
                          <a:pt x="8150" y="0"/>
                        </a:cubicBezTo>
                        <a:cubicBezTo>
                          <a:pt x="12531" y="6382"/>
                          <a:pt x="13674" y="11811"/>
                          <a:pt x="12626" y="19431"/>
                        </a:cubicBezTo>
                        <a:cubicBezTo>
                          <a:pt x="12531" y="20669"/>
                          <a:pt x="12341" y="23527"/>
                          <a:pt x="9674" y="26003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6" name="Freeform: Shape 95">
                    <a:extLst>
                      <a:ext uri="{FF2B5EF4-FFF2-40B4-BE49-F238E27FC236}">
                        <a16:creationId xmlns:a16="http://schemas.microsoft.com/office/drawing/2014/main" id="{55C45C2C-6CB4-4E0D-B9BB-5E3A813717B0}"/>
                      </a:ext>
                    </a:extLst>
                  </p:cNvPr>
                  <p:cNvSpPr/>
                  <p:nvPr/>
                </p:nvSpPr>
                <p:spPr>
                  <a:xfrm>
                    <a:off x="6300081" y="3607590"/>
                    <a:ext cx="12431" cy="28942"/>
                  </a:xfrm>
                  <a:custGeom>
                    <a:avLst/>
                    <a:gdLst>
                      <a:gd name="connsiteX0" fmla="*/ 5087 w 12431"/>
                      <a:gd name="connsiteY0" fmla="*/ 1432 h 28942"/>
                      <a:gd name="connsiteX1" fmla="*/ 1087 w 12431"/>
                      <a:gd name="connsiteY1" fmla="*/ 12100 h 28942"/>
                      <a:gd name="connsiteX2" fmla="*/ 325 w 12431"/>
                      <a:gd name="connsiteY2" fmla="*/ 23911 h 28942"/>
                      <a:gd name="connsiteX3" fmla="*/ 12421 w 12431"/>
                      <a:gd name="connsiteY3" fmla="*/ 22196 h 28942"/>
                      <a:gd name="connsiteX4" fmla="*/ 9659 w 12431"/>
                      <a:gd name="connsiteY4" fmla="*/ 2003 h 28942"/>
                      <a:gd name="connsiteX5" fmla="*/ 5087 w 12431"/>
                      <a:gd name="connsiteY5" fmla="*/ 1432 h 28942"/>
                      <a:gd name="connsiteX6" fmla="*/ 5087 w 12431"/>
                      <a:gd name="connsiteY6" fmla="*/ 1432 h 28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31" h="28942">
                        <a:moveTo>
                          <a:pt x="5087" y="1432"/>
                        </a:moveTo>
                        <a:cubicBezTo>
                          <a:pt x="3182" y="4765"/>
                          <a:pt x="1658" y="8194"/>
                          <a:pt x="1087" y="12100"/>
                        </a:cubicBezTo>
                        <a:cubicBezTo>
                          <a:pt x="515" y="16005"/>
                          <a:pt x="-533" y="20005"/>
                          <a:pt x="325" y="23911"/>
                        </a:cubicBezTo>
                        <a:cubicBezTo>
                          <a:pt x="2039" y="31626"/>
                          <a:pt x="12802" y="30007"/>
                          <a:pt x="12421" y="22196"/>
                        </a:cubicBezTo>
                        <a:cubicBezTo>
                          <a:pt x="12136" y="15338"/>
                          <a:pt x="10135" y="8861"/>
                          <a:pt x="9659" y="2003"/>
                        </a:cubicBezTo>
                        <a:cubicBezTo>
                          <a:pt x="9469" y="-664"/>
                          <a:pt x="6135" y="-473"/>
                          <a:pt x="5087" y="1432"/>
                        </a:cubicBezTo>
                        <a:lnTo>
                          <a:pt x="5087" y="1432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4" name="Freeform: Shape 93">
                  <a:extLst>
                    <a:ext uri="{FF2B5EF4-FFF2-40B4-BE49-F238E27FC236}">
                      <a16:creationId xmlns:a16="http://schemas.microsoft.com/office/drawing/2014/main" id="{2F02660C-965B-4DC2-B9DE-4EAF56F9C3AB}"/>
                    </a:ext>
                  </a:extLst>
                </p:cNvPr>
                <p:cNvSpPr/>
                <p:nvPr/>
              </p:nvSpPr>
              <p:spPr>
                <a:xfrm>
                  <a:off x="6301314" y="3617118"/>
                  <a:ext cx="8142" cy="14309"/>
                </a:xfrm>
                <a:custGeom>
                  <a:avLst/>
                  <a:gdLst>
                    <a:gd name="connsiteX0" fmla="*/ 2521 w 8142"/>
                    <a:gd name="connsiteY0" fmla="*/ 1429 h 14309"/>
                    <a:gd name="connsiteX1" fmla="*/ 330 w 8142"/>
                    <a:gd name="connsiteY1" fmla="*/ 12001 h 14309"/>
                    <a:gd name="connsiteX2" fmla="*/ 4140 w 8142"/>
                    <a:gd name="connsiteY2" fmla="*/ 14097 h 14309"/>
                    <a:gd name="connsiteX3" fmla="*/ 6426 w 8142"/>
                    <a:gd name="connsiteY3" fmla="*/ 1429 h 14309"/>
                    <a:gd name="connsiteX4" fmla="*/ 2521 w 8142"/>
                    <a:gd name="connsiteY4" fmla="*/ 1429 h 14309"/>
                    <a:gd name="connsiteX5" fmla="*/ 2521 w 8142"/>
                    <a:gd name="connsiteY5" fmla="*/ 1429 h 14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42" h="14309">
                      <a:moveTo>
                        <a:pt x="2521" y="1429"/>
                      </a:moveTo>
                      <a:cubicBezTo>
                        <a:pt x="1282" y="4762"/>
                        <a:pt x="-813" y="8382"/>
                        <a:pt x="330" y="12001"/>
                      </a:cubicBezTo>
                      <a:cubicBezTo>
                        <a:pt x="806" y="13430"/>
                        <a:pt x="2521" y="14859"/>
                        <a:pt x="4140" y="14097"/>
                      </a:cubicBezTo>
                      <a:cubicBezTo>
                        <a:pt x="10045" y="11621"/>
                        <a:pt x="8140" y="6286"/>
                        <a:pt x="6426" y="1429"/>
                      </a:cubicBezTo>
                      <a:cubicBezTo>
                        <a:pt x="5664" y="-476"/>
                        <a:pt x="3187" y="-476"/>
                        <a:pt x="2521" y="1429"/>
                      </a:cubicBezTo>
                      <a:lnTo>
                        <a:pt x="2521" y="142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029" name="Graphic 1">
                <a:extLst>
                  <a:ext uri="{FF2B5EF4-FFF2-40B4-BE49-F238E27FC236}">
                    <a16:creationId xmlns:a16="http://schemas.microsoft.com/office/drawing/2014/main" id="{FEBA1B33-2282-4877-8D3C-7CACCA1D7641}"/>
                  </a:ext>
                </a:extLst>
              </p:cNvPr>
              <p:cNvGrpSpPr/>
              <p:nvPr/>
            </p:nvGrpSpPr>
            <p:grpSpPr>
              <a:xfrm>
                <a:off x="6348494" y="3589425"/>
                <a:ext cx="18442" cy="26275"/>
                <a:chOff x="6348494" y="3589425"/>
                <a:chExt cx="18442" cy="26275"/>
              </a:xfrm>
            </p:grpSpPr>
            <p:grpSp>
              <p:nvGrpSpPr>
                <p:cNvPr id="1030" name="Graphic 1">
                  <a:extLst>
                    <a:ext uri="{FF2B5EF4-FFF2-40B4-BE49-F238E27FC236}">
                      <a16:creationId xmlns:a16="http://schemas.microsoft.com/office/drawing/2014/main" id="{2076872C-6F11-4573-AA01-B3BB0EBE6968}"/>
                    </a:ext>
                  </a:extLst>
                </p:cNvPr>
                <p:cNvGrpSpPr/>
                <p:nvPr/>
              </p:nvGrpSpPr>
              <p:grpSpPr>
                <a:xfrm>
                  <a:off x="6348494" y="3589425"/>
                  <a:ext cx="18442" cy="26275"/>
                  <a:chOff x="6348494" y="3589425"/>
                  <a:chExt cx="18442" cy="26275"/>
                </a:xfrm>
              </p:grpSpPr>
              <p:sp>
                <p:nvSpPr>
                  <p:cNvPr id="221" name="Freeform: Shape 90">
                    <a:extLst>
                      <a:ext uri="{FF2B5EF4-FFF2-40B4-BE49-F238E27FC236}">
                        <a16:creationId xmlns:a16="http://schemas.microsoft.com/office/drawing/2014/main" id="{5867E1B9-45CE-4301-BAE0-0A363B3A8A5F}"/>
                      </a:ext>
                    </a:extLst>
                  </p:cNvPr>
                  <p:cNvSpPr/>
                  <p:nvPr/>
                </p:nvSpPr>
                <p:spPr>
                  <a:xfrm>
                    <a:off x="6348494" y="3589972"/>
                    <a:ext cx="13980" cy="24928"/>
                  </a:xfrm>
                  <a:custGeom>
                    <a:avLst/>
                    <a:gdLst>
                      <a:gd name="connsiteX0" fmla="*/ 13443 w 13980"/>
                      <a:gd name="connsiteY0" fmla="*/ 21526 h 24928"/>
                      <a:gd name="connsiteX1" fmla="*/ 6300 w 13980"/>
                      <a:gd name="connsiteY1" fmla="*/ 24479 h 24928"/>
                      <a:gd name="connsiteX2" fmla="*/ 204 w 13980"/>
                      <a:gd name="connsiteY2" fmla="*/ 12382 h 24928"/>
                      <a:gd name="connsiteX3" fmla="*/ 299 w 13980"/>
                      <a:gd name="connsiteY3" fmla="*/ 0 h 24928"/>
                      <a:gd name="connsiteX4" fmla="*/ 13062 w 13980"/>
                      <a:gd name="connsiteY4" fmla="*/ 14573 h 24928"/>
                      <a:gd name="connsiteX5" fmla="*/ 13443 w 13980"/>
                      <a:gd name="connsiteY5" fmla="*/ 21526 h 24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980" h="24928">
                        <a:moveTo>
                          <a:pt x="13443" y="21526"/>
                        </a:moveTo>
                        <a:cubicBezTo>
                          <a:pt x="12396" y="24289"/>
                          <a:pt x="9062" y="25717"/>
                          <a:pt x="6300" y="24479"/>
                        </a:cubicBezTo>
                        <a:cubicBezTo>
                          <a:pt x="1918" y="22574"/>
                          <a:pt x="585" y="17145"/>
                          <a:pt x="204" y="12382"/>
                        </a:cubicBezTo>
                        <a:cubicBezTo>
                          <a:pt x="-82" y="8287"/>
                          <a:pt x="-82" y="4096"/>
                          <a:pt x="299" y="0"/>
                        </a:cubicBezTo>
                        <a:cubicBezTo>
                          <a:pt x="6966" y="3429"/>
                          <a:pt x="10395" y="7620"/>
                          <a:pt x="13062" y="14573"/>
                        </a:cubicBezTo>
                        <a:cubicBezTo>
                          <a:pt x="13443" y="15716"/>
                          <a:pt x="14682" y="18288"/>
                          <a:pt x="13443" y="21526"/>
                        </a:cubicBezTo>
                        <a:close/>
                      </a:path>
                    </a:pathLst>
                  </a:custGeom>
                  <a:solidFill>
                    <a:srgbClr val="EC80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" name="Freeform: Shape 91">
                    <a:extLst>
                      <a:ext uri="{FF2B5EF4-FFF2-40B4-BE49-F238E27FC236}">
                        <a16:creationId xmlns:a16="http://schemas.microsoft.com/office/drawing/2014/main" id="{90853A6E-290E-4EA4-B283-CCC8F9A0D4A8}"/>
                      </a:ext>
                    </a:extLst>
                  </p:cNvPr>
                  <p:cNvSpPr/>
                  <p:nvPr/>
                </p:nvSpPr>
                <p:spPr>
                  <a:xfrm>
                    <a:off x="6350204" y="3589425"/>
                    <a:ext cx="16731" cy="26275"/>
                  </a:xfrm>
                  <a:custGeom>
                    <a:avLst/>
                    <a:gdLst>
                      <a:gd name="connsiteX0" fmla="*/ 17 w 16731"/>
                      <a:gd name="connsiteY0" fmla="*/ 2547 h 26275"/>
                      <a:gd name="connsiteX1" fmla="*/ 1446 w 16731"/>
                      <a:gd name="connsiteY1" fmla="*/ 13501 h 26275"/>
                      <a:gd name="connsiteX2" fmla="*/ 6208 w 16731"/>
                      <a:gd name="connsiteY2" fmla="*/ 23978 h 26275"/>
                      <a:gd name="connsiteX3" fmla="*/ 15733 w 16731"/>
                      <a:gd name="connsiteY3" fmla="*/ 17025 h 26275"/>
                      <a:gd name="connsiteX4" fmla="*/ 4208 w 16731"/>
                      <a:gd name="connsiteY4" fmla="*/ 1023 h 26275"/>
                      <a:gd name="connsiteX5" fmla="*/ 17 w 16731"/>
                      <a:gd name="connsiteY5" fmla="*/ 2547 h 26275"/>
                      <a:gd name="connsiteX6" fmla="*/ 17 w 16731"/>
                      <a:gd name="connsiteY6" fmla="*/ 2547 h 26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31" h="26275">
                        <a:moveTo>
                          <a:pt x="17" y="2547"/>
                        </a:moveTo>
                        <a:cubicBezTo>
                          <a:pt x="-78" y="6357"/>
                          <a:pt x="207" y="9881"/>
                          <a:pt x="1446" y="13501"/>
                        </a:cubicBezTo>
                        <a:cubicBezTo>
                          <a:pt x="2684" y="17120"/>
                          <a:pt x="3636" y="21026"/>
                          <a:pt x="6208" y="23978"/>
                        </a:cubicBezTo>
                        <a:cubicBezTo>
                          <a:pt x="11161" y="29789"/>
                          <a:pt x="19638" y="23502"/>
                          <a:pt x="15733" y="17025"/>
                        </a:cubicBezTo>
                        <a:cubicBezTo>
                          <a:pt x="12304" y="11310"/>
                          <a:pt x="7732" y="6643"/>
                          <a:pt x="4208" y="1023"/>
                        </a:cubicBezTo>
                        <a:cubicBezTo>
                          <a:pt x="2874" y="-1168"/>
                          <a:pt x="112" y="547"/>
                          <a:pt x="17" y="2547"/>
                        </a:cubicBezTo>
                        <a:lnTo>
                          <a:pt x="17" y="2547"/>
                        </a:lnTo>
                        <a:close/>
                      </a:path>
                    </a:pathLst>
                  </a:custGeom>
                  <a:solidFill>
                    <a:srgbClr val="FFC18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20" name="Freeform: Shape 89">
                  <a:extLst>
                    <a:ext uri="{FF2B5EF4-FFF2-40B4-BE49-F238E27FC236}">
                      <a16:creationId xmlns:a16="http://schemas.microsoft.com/office/drawing/2014/main" id="{CFE43425-DBDF-4CED-ADC5-BADFE448099C}"/>
                    </a:ext>
                  </a:extLst>
                </p:cNvPr>
                <p:cNvSpPr/>
                <p:nvPr/>
              </p:nvSpPr>
              <p:spPr>
                <a:xfrm>
                  <a:off x="6353354" y="3598449"/>
                  <a:ext cx="9131" cy="13373"/>
                </a:xfrm>
                <a:custGeom>
                  <a:avLst/>
                  <a:gdLst>
                    <a:gd name="connsiteX0" fmla="*/ 10 w 9131"/>
                    <a:gd name="connsiteY0" fmla="*/ 1905 h 13373"/>
                    <a:gd name="connsiteX1" fmla="*/ 3058 w 9131"/>
                    <a:gd name="connsiteY1" fmla="*/ 12478 h 13373"/>
                    <a:gd name="connsiteX2" fmla="*/ 7440 w 9131"/>
                    <a:gd name="connsiteY2" fmla="*/ 12478 h 13373"/>
                    <a:gd name="connsiteX3" fmla="*/ 3535 w 9131"/>
                    <a:gd name="connsiteY3" fmla="*/ 476 h 13373"/>
                    <a:gd name="connsiteX4" fmla="*/ 10 w 9131"/>
                    <a:gd name="connsiteY4" fmla="*/ 1905 h 13373"/>
                    <a:gd name="connsiteX5" fmla="*/ 10 w 9131"/>
                    <a:gd name="connsiteY5" fmla="*/ 1905 h 133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31" h="13373">
                      <a:moveTo>
                        <a:pt x="10" y="1905"/>
                      </a:moveTo>
                      <a:cubicBezTo>
                        <a:pt x="487" y="5524"/>
                        <a:pt x="201" y="9906"/>
                        <a:pt x="3058" y="12478"/>
                      </a:cubicBezTo>
                      <a:cubicBezTo>
                        <a:pt x="4201" y="13525"/>
                        <a:pt x="6297" y="13811"/>
                        <a:pt x="7440" y="12478"/>
                      </a:cubicBezTo>
                      <a:cubicBezTo>
                        <a:pt x="11631" y="7715"/>
                        <a:pt x="7154" y="3715"/>
                        <a:pt x="3535" y="476"/>
                      </a:cubicBezTo>
                      <a:cubicBezTo>
                        <a:pt x="2296" y="-476"/>
                        <a:pt x="-180" y="0"/>
                        <a:pt x="10" y="1905"/>
                      </a:cubicBezTo>
                      <a:lnTo>
                        <a:pt x="10" y="190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05" name="Freeform: Shape 74">
                <a:extLst>
                  <a:ext uri="{FF2B5EF4-FFF2-40B4-BE49-F238E27FC236}">
                    <a16:creationId xmlns:a16="http://schemas.microsoft.com/office/drawing/2014/main" id="{6261CD5B-8410-4629-A1D6-DB2757DE996E}"/>
                  </a:ext>
                </a:extLst>
              </p:cNvPr>
              <p:cNvSpPr/>
              <p:nvPr/>
            </p:nvSpPr>
            <p:spPr>
              <a:xfrm>
                <a:off x="6208449" y="3591663"/>
                <a:ext cx="35004" cy="106178"/>
              </a:xfrm>
              <a:custGeom>
                <a:avLst/>
                <a:gdLst>
                  <a:gd name="connsiteX0" fmla="*/ 24138 w 35004"/>
                  <a:gd name="connsiteY0" fmla="*/ 3928 h 106178"/>
                  <a:gd name="connsiteX1" fmla="*/ 6993 w 35004"/>
                  <a:gd name="connsiteY1" fmla="*/ 58126 h 106178"/>
                  <a:gd name="connsiteX2" fmla="*/ 6231 w 35004"/>
                  <a:gd name="connsiteY2" fmla="*/ 103845 h 106178"/>
                  <a:gd name="connsiteX3" fmla="*/ 17852 w 35004"/>
                  <a:gd name="connsiteY3" fmla="*/ 103845 h 106178"/>
                  <a:gd name="connsiteX4" fmla="*/ 30330 w 35004"/>
                  <a:gd name="connsiteY4" fmla="*/ 58030 h 106178"/>
                  <a:gd name="connsiteX5" fmla="*/ 34806 w 35004"/>
                  <a:gd name="connsiteY5" fmla="*/ 5357 h 106178"/>
                  <a:gd name="connsiteX6" fmla="*/ 24138 w 35004"/>
                  <a:gd name="connsiteY6" fmla="*/ 3928 h 106178"/>
                  <a:gd name="connsiteX7" fmla="*/ 24138 w 35004"/>
                  <a:gd name="connsiteY7" fmla="*/ 3928 h 106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04" h="106178">
                    <a:moveTo>
                      <a:pt x="24138" y="3928"/>
                    </a:moveTo>
                    <a:cubicBezTo>
                      <a:pt x="19281" y="22216"/>
                      <a:pt x="12423" y="39933"/>
                      <a:pt x="6993" y="58126"/>
                    </a:cubicBezTo>
                    <a:cubicBezTo>
                      <a:pt x="2612" y="72889"/>
                      <a:pt x="-5865" y="91368"/>
                      <a:pt x="6231" y="103845"/>
                    </a:cubicBezTo>
                    <a:cubicBezTo>
                      <a:pt x="9660" y="107370"/>
                      <a:pt x="14423" y="106512"/>
                      <a:pt x="17852" y="103845"/>
                    </a:cubicBezTo>
                    <a:cubicBezTo>
                      <a:pt x="30234" y="94225"/>
                      <a:pt x="27663" y="72508"/>
                      <a:pt x="30330" y="58030"/>
                    </a:cubicBezTo>
                    <a:cubicBezTo>
                      <a:pt x="33663" y="40409"/>
                      <a:pt x="35664" y="23264"/>
                      <a:pt x="34806" y="5357"/>
                    </a:cubicBezTo>
                    <a:cubicBezTo>
                      <a:pt x="34521" y="-644"/>
                      <a:pt x="25758" y="-2263"/>
                      <a:pt x="24138" y="3928"/>
                    </a:cubicBezTo>
                    <a:lnTo>
                      <a:pt x="24138" y="3928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6" name="Freeform: Shape 75">
                <a:extLst>
                  <a:ext uri="{FF2B5EF4-FFF2-40B4-BE49-F238E27FC236}">
                    <a16:creationId xmlns:a16="http://schemas.microsoft.com/office/drawing/2014/main" id="{22259AB2-E634-4C49-B8D6-9C4B51E123F3}"/>
                  </a:ext>
                </a:extLst>
              </p:cNvPr>
              <p:cNvSpPr/>
              <p:nvPr/>
            </p:nvSpPr>
            <p:spPr>
              <a:xfrm>
                <a:off x="6200146" y="3629218"/>
                <a:ext cx="16010" cy="44098"/>
              </a:xfrm>
              <a:custGeom>
                <a:avLst/>
                <a:gdLst>
                  <a:gd name="connsiteX0" fmla="*/ 11677 w 16010"/>
                  <a:gd name="connsiteY0" fmla="*/ 1140 h 44098"/>
                  <a:gd name="connsiteX1" fmla="*/ 342 w 16010"/>
                  <a:gd name="connsiteY1" fmla="*/ 42383 h 44098"/>
                  <a:gd name="connsiteX2" fmla="*/ 5009 w 16010"/>
                  <a:gd name="connsiteY2" fmla="*/ 42383 h 44098"/>
                  <a:gd name="connsiteX3" fmla="*/ 8724 w 16010"/>
                  <a:gd name="connsiteY3" fmla="*/ 23714 h 44098"/>
                  <a:gd name="connsiteX4" fmla="*/ 15868 w 16010"/>
                  <a:gd name="connsiteY4" fmla="*/ 2949 h 44098"/>
                  <a:gd name="connsiteX5" fmla="*/ 11677 w 16010"/>
                  <a:gd name="connsiteY5" fmla="*/ 1140 h 44098"/>
                  <a:gd name="connsiteX6" fmla="*/ 11677 w 16010"/>
                  <a:gd name="connsiteY6" fmla="*/ 1140 h 44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10" h="44098">
                    <a:moveTo>
                      <a:pt x="11677" y="1140"/>
                    </a:moveTo>
                    <a:cubicBezTo>
                      <a:pt x="6247" y="13713"/>
                      <a:pt x="-1754" y="28381"/>
                      <a:pt x="342" y="42383"/>
                    </a:cubicBezTo>
                    <a:cubicBezTo>
                      <a:pt x="723" y="44764"/>
                      <a:pt x="4438" y="44574"/>
                      <a:pt x="5009" y="42383"/>
                    </a:cubicBezTo>
                    <a:cubicBezTo>
                      <a:pt x="6533" y="36192"/>
                      <a:pt x="7105" y="29905"/>
                      <a:pt x="8724" y="23714"/>
                    </a:cubicBezTo>
                    <a:cubicBezTo>
                      <a:pt x="10534" y="16665"/>
                      <a:pt x="13296" y="9807"/>
                      <a:pt x="15868" y="2949"/>
                    </a:cubicBezTo>
                    <a:cubicBezTo>
                      <a:pt x="16820" y="473"/>
                      <a:pt x="12724" y="-1242"/>
                      <a:pt x="11677" y="1140"/>
                    </a:cubicBezTo>
                    <a:lnTo>
                      <a:pt x="11677" y="1140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7" name="Freeform: Shape 76">
                <a:extLst>
                  <a:ext uri="{FF2B5EF4-FFF2-40B4-BE49-F238E27FC236}">
                    <a16:creationId xmlns:a16="http://schemas.microsoft.com/office/drawing/2014/main" id="{342D8C58-13B7-4BBD-8F5F-BF5F0A021950}"/>
                  </a:ext>
                </a:extLst>
              </p:cNvPr>
              <p:cNvSpPr/>
              <p:nvPr/>
            </p:nvSpPr>
            <p:spPr>
              <a:xfrm>
                <a:off x="6235549" y="3664704"/>
                <a:ext cx="16203" cy="25070"/>
              </a:xfrm>
              <a:custGeom>
                <a:avLst/>
                <a:gdLst>
                  <a:gd name="connsiteX0" fmla="*/ 11707 w 16203"/>
                  <a:gd name="connsiteY0" fmla="*/ 1182 h 25070"/>
                  <a:gd name="connsiteX1" fmla="*/ 372 w 16203"/>
                  <a:gd name="connsiteY1" fmla="*/ 21280 h 25070"/>
                  <a:gd name="connsiteX2" fmla="*/ 4278 w 16203"/>
                  <a:gd name="connsiteY2" fmla="*/ 24328 h 25070"/>
                  <a:gd name="connsiteX3" fmla="*/ 16089 w 16203"/>
                  <a:gd name="connsiteY3" fmla="*/ 2992 h 25070"/>
                  <a:gd name="connsiteX4" fmla="*/ 11707 w 16203"/>
                  <a:gd name="connsiteY4" fmla="*/ 1182 h 25070"/>
                  <a:gd name="connsiteX5" fmla="*/ 11707 w 16203"/>
                  <a:gd name="connsiteY5" fmla="*/ 1182 h 25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03" h="25070">
                    <a:moveTo>
                      <a:pt x="11707" y="1182"/>
                    </a:moveTo>
                    <a:cubicBezTo>
                      <a:pt x="8659" y="8230"/>
                      <a:pt x="4563" y="14898"/>
                      <a:pt x="372" y="21280"/>
                    </a:cubicBezTo>
                    <a:cubicBezTo>
                      <a:pt x="-1152" y="23661"/>
                      <a:pt x="2373" y="26423"/>
                      <a:pt x="4278" y="24328"/>
                    </a:cubicBezTo>
                    <a:cubicBezTo>
                      <a:pt x="9993" y="18041"/>
                      <a:pt x="13422" y="10993"/>
                      <a:pt x="16089" y="2992"/>
                    </a:cubicBezTo>
                    <a:cubicBezTo>
                      <a:pt x="16946" y="515"/>
                      <a:pt x="12755" y="-1295"/>
                      <a:pt x="11707" y="1182"/>
                    </a:cubicBezTo>
                    <a:lnTo>
                      <a:pt x="11707" y="1182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8" name="Freeform: Shape 77">
                <a:extLst>
                  <a:ext uri="{FF2B5EF4-FFF2-40B4-BE49-F238E27FC236}">
                    <a16:creationId xmlns:a16="http://schemas.microsoft.com/office/drawing/2014/main" id="{EED3C2E3-C4B4-46CC-B4CF-9FD8EB3489D4}"/>
                  </a:ext>
                </a:extLst>
              </p:cNvPr>
              <p:cNvSpPr/>
              <p:nvPr/>
            </p:nvSpPr>
            <p:spPr>
              <a:xfrm>
                <a:off x="6242221" y="3427953"/>
                <a:ext cx="12096" cy="18801"/>
              </a:xfrm>
              <a:custGeom>
                <a:avLst/>
                <a:gdLst>
                  <a:gd name="connsiteX0" fmla="*/ 8559 w 12096"/>
                  <a:gd name="connsiteY0" fmla="*/ 16477 h 18801"/>
                  <a:gd name="connsiteX1" fmla="*/ 11892 w 12096"/>
                  <a:gd name="connsiteY1" fmla="*/ 7904 h 18801"/>
                  <a:gd name="connsiteX2" fmla="*/ 10368 w 12096"/>
                  <a:gd name="connsiteY2" fmla="*/ 1999 h 18801"/>
                  <a:gd name="connsiteX3" fmla="*/ 9702 w 12096"/>
                  <a:gd name="connsiteY3" fmla="*/ 1332 h 18801"/>
                  <a:gd name="connsiteX4" fmla="*/ 3987 w 12096"/>
                  <a:gd name="connsiteY4" fmla="*/ 570 h 18801"/>
                  <a:gd name="connsiteX5" fmla="*/ 3034 w 12096"/>
                  <a:gd name="connsiteY5" fmla="*/ 1046 h 18801"/>
                  <a:gd name="connsiteX6" fmla="*/ 82 w 12096"/>
                  <a:gd name="connsiteY6" fmla="*/ 6285 h 18801"/>
                  <a:gd name="connsiteX7" fmla="*/ 177 w 12096"/>
                  <a:gd name="connsiteY7" fmla="*/ 14191 h 18801"/>
                  <a:gd name="connsiteX8" fmla="*/ 8559 w 12096"/>
                  <a:gd name="connsiteY8" fmla="*/ 16477 h 18801"/>
                  <a:gd name="connsiteX9" fmla="*/ 8559 w 12096"/>
                  <a:gd name="connsiteY9" fmla="*/ 16477 h 1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096" h="18801">
                    <a:moveTo>
                      <a:pt x="8559" y="16477"/>
                    </a:moveTo>
                    <a:cubicBezTo>
                      <a:pt x="9797" y="13619"/>
                      <a:pt x="11035" y="10857"/>
                      <a:pt x="11892" y="7904"/>
                    </a:cubicBezTo>
                    <a:cubicBezTo>
                      <a:pt x="12464" y="5904"/>
                      <a:pt x="11797" y="3523"/>
                      <a:pt x="10368" y="1999"/>
                    </a:cubicBezTo>
                    <a:cubicBezTo>
                      <a:pt x="10178" y="1808"/>
                      <a:pt x="9892" y="1523"/>
                      <a:pt x="9702" y="1332"/>
                    </a:cubicBezTo>
                    <a:cubicBezTo>
                      <a:pt x="8083" y="-287"/>
                      <a:pt x="5987" y="-287"/>
                      <a:pt x="3987" y="570"/>
                    </a:cubicBezTo>
                    <a:cubicBezTo>
                      <a:pt x="3701" y="761"/>
                      <a:pt x="3320" y="856"/>
                      <a:pt x="3034" y="1046"/>
                    </a:cubicBezTo>
                    <a:cubicBezTo>
                      <a:pt x="1034" y="1904"/>
                      <a:pt x="177" y="4285"/>
                      <a:pt x="82" y="6285"/>
                    </a:cubicBezTo>
                    <a:cubicBezTo>
                      <a:pt x="-109" y="8952"/>
                      <a:pt x="82" y="11524"/>
                      <a:pt x="177" y="14191"/>
                    </a:cubicBezTo>
                    <a:cubicBezTo>
                      <a:pt x="367" y="18287"/>
                      <a:pt x="6654" y="20954"/>
                      <a:pt x="8559" y="16477"/>
                    </a:cubicBezTo>
                    <a:lnTo>
                      <a:pt x="8559" y="16477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9" name="Freeform: Shape 78">
                <a:extLst>
                  <a:ext uri="{FF2B5EF4-FFF2-40B4-BE49-F238E27FC236}">
                    <a16:creationId xmlns:a16="http://schemas.microsoft.com/office/drawing/2014/main" id="{05F4F5F7-9CAC-44DD-A493-CF4F0D7FF6C9}"/>
                  </a:ext>
                </a:extLst>
              </p:cNvPr>
              <p:cNvSpPr/>
              <p:nvPr/>
            </p:nvSpPr>
            <p:spPr>
              <a:xfrm>
                <a:off x="6290151" y="3447825"/>
                <a:ext cx="6115" cy="6147"/>
              </a:xfrm>
              <a:custGeom>
                <a:avLst/>
                <a:gdLst>
                  <a:gd name="connsiteX0" fmla="*/ 4635 w 6115"/>
                  <a:gd name="connsiteY0" fmla="*/ 414 h 6147"/>
                  <a:gd name="connsiteX1" fmla="*/ 920 w 6115"/>
                  <a:gd name="connsiteY1" fmla="*/ 5272 h 6147"/>
                  <a:gd name="connsiteX2" fmla="*/ 4635 w 6115"/>
                  <a:gd name="connsiteY2" fmla="*/ 414 h 6147"/>
                  <a:gd name="connsiteX3" fmla="*/ 4635 w 6115"/>
                  <a:gd name="connsiteY3" fmla="*/ 414 h 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5" h="6147">
                    <a:moveTo>
                      <a:pt x="4635" y="414"/>
                    </a:moveTo>
                    <a:cubicBezTo>
                      <a:pt x="1682" y="-1300"/>
                      <a:pt x="-1652" y="2700"/>
                      <a:pt x="920" y="5272"/>
                    </a:cubicBezTo>
                    <a:cubicBezTo>
                      <a:pt x="4063" y="8320"/>
                      <a:pt x="8445" y="2605"/>
                      <a:pt x="4635" y="414"/>
                    </a:cubicBezTo>
                    <a:lnTo>
                      <a:pt x="4635" y="414"/>
                    </a:lnTo>
                    <a:close/>
                  </a:path>
                </a:pathLst>
              </a:custGeom>
              <a:solidFill>
                <a:srgbClr val="F8704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0" name="Freeform: Shape 79">
                <a:extLst>
                  <a:ext uri="{FF2B5EF4-FFF2-40B4-BE49-F238E27FC236}">
                    <a16:creationId xmlns:a16="http://schemas.microsoft.com/office/drawing/2014/main" id="{BE32561F-CD4A-440C-82F4-0194B36C68B8}"/>
                  </a:ext>
                </a:extLst>
              </p:cNvPr>
              <p:cNvSpPr/>
              <p:nvPr/>
            </p:nvSpPr>
            <p:spPr>
              <a:xfrm>
                <a:off x="6370696" y="3582918"/>
                <a:ext cx="10916" cy="12597"/>
              </a:xfrm>
              <a:custGeom>
                <a:avLst/>
                <a:gdLst>
                  <a:gd name="connsiteX0" fmla="*/ 4 w 10916"/>
                  <a:gd name="connsiteY0" fmla="*/ 3338 h 12597"/>
                  <a:gd name="connsiteX1" fmla="*/ 8577 w 10916"/>
                  <a:gd name="connsiteY1" fmla="*/ 12483 h 12597"/>
                  <a:gd name="connsiteX2" fmla="*/ 10768 w 10916"/>
                  <a:gd name="connsiteY2" fmla="*/ 8577 h 12597"/>
                  <a:gd name="connsiteX3" fmla="*/ 6767 w 10916"/>
                  <a:gd name="connsiteY3" fmla="*/ 2386 h 12597"/>
                  <a:gd name="connsiteX4" fmla="*/ 4 w 10916"/>
                  <a:gd name="connsiteY4" fmla="*/ 3338 h 12597"/>
                  <a:gd name="connsiteX5" fmla="*/ 4 w 10916"/>
                  <a:gd name="connsiteY5" fmla="*/ 3338 h 1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16" h="12597">
                    <a:moveTo>
                      <a:pt x="4" y="3338"/>
                    </a:moveTo>
                    <a:cubicBezTo>
                      <a:pt x="195" y="8291"/>
                      <a:pt x="3052" y="13435"/>
                      <a:pt x="8577" y="12483"/>
                    </a:cubicBezTo>
                    <a:cubicBezTo>
                      <a:pt x="10196" y="12197"/>
                      <a:pt x="11339" y="10101"/>
                      <a:pt x="10768" y="8577"/>
                    </a:cubicBezTo>
                    <a:cubicBezTo>
                      <a:pt x="9815" y="6101"/>
                      <a:pt x="7339" y="4958"/>
                      <a:pt x="6767" y="2386"/>
                    </a:cubicBezTo>
                    <a:cubicBezTo>
                      <a:pt x="5910" y="-1329"/>
                      <a:pt x="-186" y="-472"/>
                      <a:pt x="4" y="3338"/>
                    </a:cubicBezTo>
                    <a:lnTo>
                      <a:pt x="4" y="3338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1" name="Freeform: Shape 80">
                <a:extLst>
                  <a:ext uri="{FF2B5EF4-FFF2-40B4-BE49-F238E27FC236}">
                    <a16:creationId xmlns:a16="http://schemas.microsoft.com/office/drawing/2014/main" id="{C5844DDA-EC39-43B4-8E83-90C50E2BE2FD}"/>
                  </a:ext>
                </a:extLst>
              </p:cNvPr>
              <p:cNvSpPr/>
              <p:nvPr/>
            </p:nvSpPr>
            <p:spPr>
              <a:xfrm>
                <a:off x="6362698" y="3608185"/>
                <a:ext cx="7063" cy="8138"/>
              </a:xfrm>
              <a:custGeom>
                <a:avLst/>
                <a:gdLst>
                  <a:gd name="connsiteX0" fmla="*/ 1 w 7063"/>
                  <a:gd name="connsiteY0" fmla="*/ 3408 h 8138"/>
                  <a:gd name="connsiteX1" fmla="*/ 1430 w 7063"/>
                  <a:gd name="connsiteY1" fmla="*/ 7313 h 8138"/>
                  <a:gd name="connsiteX2" fmla="*/ 5335 w 7063"/>
                  <a:gd name="connsiteY2" fmla="*/ 7313 h 8138"/>
                  <a:gd name="connsiteX3" fmla="*/ 6954 w 7063"/>
                  <a:gd name="connsiteY3" fmla="*/ 4361 h 8138"/>
                  <a:gd name="connsiteX4" fmla="*/ 1 w 7063"/>
                  <a:gd name="connsiteY4" fmla="*/ 3408 h 8138"/>
                  <a:gd name="connsiteX5" fmla="*/ 1 w 7063"/>
                  <a:gd name="connsiteY5" fmla="*/ 3408 h 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63" h="8138">
                    <a:moveTo>
                      <a:pt x="1" y="3408"/>
                    </a:moveTo>
                    <a:cubicBezTo>
                      <a:pt x="96" y="5123"/>
                      <a:pt x="382" y="5980"/>
                      <a:pt x="1430" y="7313"/>
                    </a:cubicBezTo>
                    <a:cubicBezTo>
                      <a:pt x="2382" y="8552"/>
                      <a:pt x="4382" y="8266"/>
                      <a:pt x="5335" y="7313"/>
                    </a:cubicBezTo>
                    <a:cubicBezTo>
                      <a:pt x="6287" y="6456"/>
                      <a:pt x="6668" y="5694"/>
                      <a:pt x="6954" y="4361"/>
                    </a:cubicBezTo>
                    <a:cubicBezTo>
                      <a:pt x="8097" y="-878"/>
                      <a:pt x="-94" y="-1640"/>
                      <a:pt x="1" y="3408"/>
                    </a:cubicBezTo>
                    <a:lnTo>
                      <a:pt x="1" y="3408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2" name="Freeform: Shape 81">
                <a:extLst>
                  <a:ext uri="{FF2B5EF4-FFF2-40B4-BE49-F238E27FC236}">
                    <a16:creationId xmlns:a16="http://schemas.microsoft.com/office/drawing/2014/main" id="{D082B378-7D0E-42EC-852A-09B150D14927}"/>
                  </a:ext>
                </a:extLst>
              </p:cNvPr>
              <p:cNvSpPr/>
              <p:nvPr/>
            </p:nvSpPr>
            <p:spPr>
              <a:xfrm>
                <a:off x="6374192" y="3460091"/>
                <a:ext cx="9179" cy="7772"/>
              </a:xfrm>
              <a:custGeom>
                <a:avLst/>
                <a:gdLst>
                  <a:gd name="connsiteX0" fmla="*/ 2318 w 9179"/>
                  <a:gd name="connsiteY0" fmla="*/ 7770 h 7772"/>
                  <a:gd name="connsiteX1" fmla="*/ 9081 w 9179"/>
                  <a:gd name="connsiteY1" fmla="*/ 3579 h 7772"/>
                  <a:gd name="connsiteX2" fmla="*/ 5652 w 9179"/>
                  <a:gd name="connsiteY2" fmla="*/ 150 h 7772"/>
                  <a:gd name="connsiteX3" fmla="*/ 1175 w 9179"/>
                  <a:gd name="connsiteY3" fmla="*/ 3294 h 7772"/>
                  <a:gd name="connsiteX4" fmla="*/ 2318 w 9179"/>
                  <a:gd name="connsiteY4" fmla="*/ 7770 h 7772"/>
                  <a:gd name="connsiteX5" fmla="*/ 2318 w 9179"/>
                  <a:gd name="connsiteY5" fmla="*/ 7770 h 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79" h="7772">
                    <a:moveTo>
                      <a:pt x="2318" y="7770"/>
                    </a:moveTo>
                    <a:cubicBezTo>
                      <a:pt x="5556" y="7675"/>
                      <a:pt x="8033" y="6818"/>
                      <a:pt x="9081" y="3579"/>
                    </a:cubicBezTo>
                    <a:cubicBezTo>
                      <a:pt x="9652" y="1674"/>
                      <a:pt x="7652" y="-612"/>
                      <a:pt x="5652" y="150"/>
                    </a:cubicBezTo>
                    <a:cubicBezTo>
                      <a:pt x="3651" y="912"/>
                      <a:pt x="2890" y="2151"/>
                      <a:pt x="1175" y="3294"/>
                    </a:cubicBezTo>
                    <a:cubicBezTo>
                      <a:pt x="-825" y="4532"/>
                      <a:pt x="-158" y="7866"/>
                      <a:pt x="2318" y="7770"/>
                    </a:cubicBezTo>
                    <a:lnTo>
                      <a:pt x="2318" y="7770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3" name="Freeform: Shape 82">
                <a:extLst>
                  <a:ext uri="{FF2B5EF4-FFF2-40B4-BE49-F238E27FC236}">
                    <a16:creationId xmlns:a16="http://schemas.microsoft.com/office/drawing/2014/main" id="{CD52D222-32C3-4BDA-BBB3-61364E4DFA36}"/>
                  </a:ext>
                </a:extLst>
              </p:cNvPr>
              <p:cNvSpPr/>
              <p:nvPr/>
            </p:nvSpPr>
            <p:spPr>
              <a:xfrm>
                <a:off x="6148411" y="3532764"/>
                <a:ext cx="8817" cy="8327"/>
              </a:xfrm>
              <a:custGeom>
                <a:avLst/>
                <a:gdLst>
                  <a:gd name="connsiteX0" fmla="*/ 2452 w 8817"/>
                  <a:gd name="connsiteY0" fmla="*/ 439 h 8327"/>
                  <a:gd name="connsiteX1" fmla="*/ 2166 w 8817"/>
                  <a:gd name="connsiteY1" fmla="*/ 534 h 8327"/>
                  <a:gd name="connsiteX2" fmla="*/ 5405 w 8817"/>
                  <a:gd name="connsiteY2" fmla="*/ 8249 h 8327"/>
                  <a:gd name="connsiteX3" fmla="*/ 6071 w 8817"/>
                  <a:gd name="connsiteY3" fmla="*/ 8154 h 8327"/>
                  <a:gd name="connsiteX4" fmla="*/ 7786 w 8817"/>
                  <a:gd name="connsiteY4" fmla="*/ 1772 h 8327"/>
                  <a:gd name="connsiteX5" fmla="*/ 2452 w 8817"/>
                  <a:gd name="connsiteY5" fmla="*/ 439 h 8327"/>
                  <a:gd name="connsiteX6" fmla="*/ 2452 w 8817"/>
                  <a:gd name="connsiteY6" fmla="*/ 439 h 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17" h="8327">
                    <a:moveTo>
                      <a:pt x="2452" y="439"/>
                    </a:moveTo>
                    <a:cubicBezTo>
                      <a:pt x="2357" y="439"/>
                      <a:pt x="2261" y="534"/>
                      <a:pt x="2166" y="534"/>
                    </a:cubicBezTo>
                    <a:cubicBezTo>
                      <a:pt x="-2406" y="2630"/>
                      <a:pt x="1023" y="9107"/>
                      <a:pt x="5405" y="8249"/>
                    </a:cubicBezTo>
                    <a:cubicBezTo>
                      <a:pt x="5595" y="8249"/>
                      <a:pt x="5881" y="8154"/>
                      <a:pt x="6071" y="8154"/>
                    </a:cubicBezTo>
                    <a:cubicBezTo>
                      <a:pt x="9024" y="7583"/>
                      <a:pt x="9596" y="3677"/>
                      <a:pt x="7786" y="1772"/>
                    </a:cubicBezTo>
                    <a:cubicBezTo>
                      <a:pt x="6357" y="153"/>
                      <a:pt x="4452" y="-514"/>
                      <a:pt x="2452" y="439"/>
                    </a:cubicBezTo>
                    <a:lnTo>
                      <a:pt x="2452" y="439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4" name="Freeform: Shape 83">
                <a:extLst>
                  <a:ext uri="{FF2B5EF4-FFF2-40B4-BE49-F238E27FC236}">
                    <a16:creationId xmlns:a16="http://schemas.microsoft.com/office/drawing/2014/main" id="{4FDD332D-D3AE-4AF6-B1F5-247FDB8D1DDB}"/>
                  </a:ext>
                </a:extLst>
              </p:cNvPr>
              <p:cNvSpPr/>
              <p:nvPr/>
            </p:nvSpPr>
            <p:spPr>
              <a:xfrm>
                <a:off x="6104898" y="3560864"/>
                <a:ext cx="9753" cy="13757"/>
              </a:xfrm>
              <a:custGeom>
                <a:avLst/>
                <a:gdLst>
                  <a:gd name="connsiteX0" fmla="*/ 54 w 9753"/>
                  <a:gd name="connsiteY0" fmla="*/ 2819 h 13757"/>
                  <a:gd name="connsiteX1" fmla="*/ 6055 w 9753"/>
                  <a:gd name="connsiteY1" fmla="*/ 13391 h 13757"/>
                  <a:gd name="connsiteX2" fmla="*/ 9484 w 9753"/>
                  <a:gd name="connsiteY2" fmla="*/ 9962 h 13757"/>
                  <a:gd name="connsiteX3" fmla="*/ 4531 w 9753"/>
                  <a:gd name="connsiteY3" fmla="*/ 1580 h 13757"/>
                  <a:gd name="connsiteX4" fmla="*/ 54 w 9753"/>
                  <a:gd name="connsiteY4" fmla="*/ 2819 h 13757"/>
                  <a:gd name="connsiteX5" fmla="*/ 54 w 9753"/>
                  <a:gd name="connsiteY5" fmla="*/ 2819 h 13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53" h="13757">
                    <a:moveTo>
                      <a:pt x="54" y="2819"/>
                    </a:moveTo>
                    <a:cubicBezTo>
                      <a:pt x="816" y="6724"/>
                      <a:pt x="2436" y="11296"/>
                      <a:pt x="6055" y="13391"/>
                    </a:cubicBezTo>
                    <a:cubicBezTo>
                      <a:pt x="8341" y="14725"/>
                      <a:pt x="10532" y="12153"/>
                      <a:pt x="9484" y="9962"/>
                    </a:cubicBezTo>
                    <a:cubicBezTo>
                      <a:pt x="8055" y="6914"/>
                      <a:pt x="5674" y="4819"/>
                      <a:pt x="4531" y="1580"/>
                    </a:cubicBezTo>
                    <a:cubicBezTo>
                      <a:pt x="3579" y="-1182"/>
                      <a:pt x="-517" y="-39"/>
                      <a:pt x="54" y="2819"/>
                    </a:cubicBezTo>
                    <a:lnTo>
                      <a:pt x="54" y="2819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5" name="Freeform: Shape 84">
                <a:extLst>
                  <a:ext uri="{FF2B5EF4-FFF2-40B4-BE49-F238E27FC236}">
                    <a16:creationId xmlns:a16="http://schemas.microsoft.com/office/drawing/2014/main" id="{E17C8324-5585-4FDF-A812-090E74198230}"/>
                  </a:ext>
                </a:extLst>
              </p:cNvPr>
              <p:cNvSpPr/>
              <p:nvPr/>
            </p:nvSpPr>
            <p:spPr>
              <a:xfrm>
                <a:off x="6123841" y="3438978"/>
                <a:ext cx="11668" cy="7987"/>
              </a:xfrm>
              <a:custGeom>
                <a:avLst/>
                <a:gdLst>
                  <a:gd name="connsiteX0" fmla="*/ 2829 w 11668"/>
                  <a:gd name="connsiteY0" fmla="*/ 7643 h 7987"/>
                  <a:gd name="connsiteX1" fmla="*/ 11211 w 11668"/>
                  <a:gd name="connsiteY1" fmla="*/ 4785 h 7987"/>
                  <a:gd name="connsiteX2" fmla="*/ 8734 w 11668"/>
                  <a:gd name="connsiteY2" fmla="*/ 499 h 7987"/>
                  <a:gd name="connsiteX3" fmla="*/ 4924 w 11668"/>
                  <a:gd name="connsiteY3" fmla="*/ 118 h 7987"/>
                  <a:gd name="connsiteX4" fmla="*/ 2829 w 11668"/>
                  <a:gd name="connsiteY4" fmla="*/ 7643 h 7987"/>
                  <a:gd name="connsiteX5" fmla="*/ 2829 w 11668"/>
                  <a:gd name="connsiteY5" fmla="*/ 7643 h 7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68" h="7987">
                    <a:moveTo>
                      <a:pt x="2829" y="7643"/>
                    </a:moveTo>
                    <a:cubicBezTo>
                      <a:pt x="6639" y="8500"/>
                      <a:pt x="8829" y="7833"/>
                      <a:pt x="11211" y="4785"/>
                    </a:cubicBezTo>
                    <a:cubicBezTo>
                      <a:pt x="12544" y="2975"/>
                      <a:pt x="10734" y="404"/>
                      <a:pt x="8734" y="499"/>
                    </a:cubicBezTo>
                    <a:cubicBezTo>
                      <a:pt x="7591" y="499"/>
                      <a:pt x="6067" y="404"/>
                      <a:pt x="4924" y="118"/>
                    </a:cubicBezTo>
                    <a:cubicBezTo>
                      <a:pt x="-29" y="-1025"/>
                      <a:pt x="-2124" y="6500"/>
                      <a:pt x="2829" y="7643"/>
                    </a:cubicBezTo>
                    <a:lnTo>
                      <a:pt x="2829" y="7643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6" name="Freeform: Shape 85">
                <a:extLst>
                  <a:ext uri="{FF2B5EF4-FFF2-40B4-BE49-F238E27FC236}">
                    <a16:creationId xmlns:a16="http://schemas.microsoft.com/office/drawing/2014/main" id="{73EF56F5-DACA-48B7-86AC-AEA8B278DD6E}"/>
                  </a:ext>
                </a:extLst>
              </p:cNvPr>
              <p:cNvSpPr/>
              <p:nvPr/>
            </p:nvSpPr>
            <p:spPr>
              <a:xfrm>
                <a:off x="6244160" y="3439000"/>
                <a:ext cx="214" cy="190"/>
              </a:xfrm>
              <a:custGeom>
                <a:avLst/>
                <a:gdLst>
                  <a:gd name="connsiteX0" fmla="*/ 143 w 214"/>
                  <a:gd name="connsiteY0" fmla="*/ 191 h 190"/>
                  <a:gd name="connsiteX1" fmla="*/ 143 w 214"/>
                  <a:gd name="connsiteY1" fmla="*/ 0 h 190"/>
                  <a:gd name="connsiteX2" fmla="*/ 143 w 214"/>
                  <a:gd name="connsiteY2" fmla="*/ 191 h 190"/>
                  <a:gd name="connsiteX3" fmla="*/ 143 w 214"/>
                  <a:gd name="connsiteY3" fmla="*/ 191 h 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" h="190">
                    <a:moveTo>
                      <a:pt x="143" y="191"/>
                    </a:moveTo>
                    <a:cubicBezTo>
                      <a:pt x="238" y="191"/>
                      <a:pt x="238" y="0"/>
                      <a:pt x="143" y="0"/>
                    </a:cubicBezTo>
                    <a:cubicBezTo>
                      <a:pt x="-48" y="0"/>
                      <a:pt x="-48" y="191"/>
                      <a:pt x="143" y="191"/>
                    </a:cubicBezTo>
                    <a:lnTo>
                      <a:pt x="143" y="191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7" name="Freeform: Shape 86">
                <a:extLst>
                  <a:ext uri="{FF2B5EF4-FFF2-40B4-BE49-F238E27FC236}">
                    <a16:creationId xmlns:a16="http://schemas.microsoft.com/office/drawing/2014/main" id="{25D8FD55-2D35-477C-B6F0-A617BB793400}"/>
                  </a:ext>
                </a:extLst>
              </p:cNvPr>
              <p:cNvSpPr/>
              <p:nvPr/>
            </p:nvSpPr>
            <p:spPr>
              <a:xfrm>
                <a:off x="6353898" y="3456692"/>
                <a:ext cx="7687" cy="5957"/>
              </a:xfrm>
              <a:custGeom>
                <a:avLst/>
                <a:gdLst>
                  <a:gd name="connsiteX0" fmla="*/ 2324 w 7687"/>
                  <a:gd name="connsiteY0" fmla="*/ 5930 h 5957"/>
                  <a:gd name="connsiteX1" fmla="*/ 7563 w 7687"/>
                  <a:gd name="connsiteY1" fmla="*/ 2120 h 5957"/>
                  <a:gd name="connsiteX2" fmla="*/ 5468 w 7687"/>
                  <a:gd name="connsiteY2" fmla="*/ 24 h 5957"/>
                  <a:gd name="connsiteX3" fmla="*/ 610 w 7687"/>
                  <a:gd name="connsiteY3" fmla="*/ 2977 h 5957"/>
                  <a:gd name="connsiteX4" fmla="*/ 2324 w 7687"/>
                  <a:gd name="connsiteY4" fmla="*/ 5930 h 5957"/>
                  <a:gd name="connsiteX5" fmla="*/ 2324 w 7687"/>
                  <a:gd name="connsiteY5" fmla="*/ 5930 h 5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87" h="5957">
                    <a:moveTo>
                      <a:pt x="2324" y="5930"/>
                    </a:moveTo>
                    <a:cubicBezTo>
                      <a:pt x="4991" y="5549"/>
                      <a:pt x="6611" y="4596"/>
                      <a:pt x="7563" y="2120"/>
                    </a:cubicBezTo>
                    <a:cubicBezTo>
                      <a:pt x="8135" y="786"/>
                      <a:pt x="6611" y="-166"/>
                      <a:pt x="5468" y="24"/>
                    </a:cubicBezTo>
                    <a:cubicBezTo>
                      <a:pt x="3372" y="310"/>
                      <a:pt x="2134" y="1548"/>
                      <a:pt x="610" y="2977"/>
                    </a:cubicBezTo>
                    <a:cubicBezTo>
                      <a:pt x="-914" y="4215"/>
                      <a:pt x="705" y="6216"/>
                      <a:pt x="2324" y="5930"/>
                    </a:cubicBezTo>
                    <a:lnTo>
                      <a:pt x="2324" y="5930"/>
                    </a:lnTo>
                    <a:close/>
                  </a:path>
                </a:pathLst>
              </a:custGeom>
              <a:solidFill>
                <a:srgbClr val="FEFCF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18" name="Freeform: Shape 87">
                <a:extLst>
                  <a:ext uri="{FF2B5EF4-FFF2-40B4-BE49-F238E27FC236}">
                    <a16:creationId xmlns:a16="http://schemas.microsoft.com/office/drawing/2014/main" id="{24DC1E47-FA74-448A-838D-6A97E99A3034}"/>
                  </a:ext>
                </a:extLst>
              </p:cNvPr>
              <p:cNvSpPr/>
              <p:nvPr/>
            </p:nvSpPr>
            <p:spPr>
              <a:xfrm>
                <a:off x="6220340" y="3478690"/>
                <a:ext cx="55569" cy="95353"/>
              </a:xfrm>
              <a:custGeom>
                <a:avLst/>
                <a:gdLst>
                  <a:gd name="connsiteX0" fmla="*/ 31202 w 55569"/>
                  <a:gd name="connsiteY0" fmla="*/ 1649 h 95353"/>
                  <a:gd name="connsiteX1" fmla="*/ 8818 w 55569"/>
                  <a:gd name="connsiteY1" fmla="*/ 31367 h 95353"/>
                  <a:gd name="connsiteX2" fmla="*/ 2246 w 55569"/>
                  <a:gd name="connsiteY2" fmla="*/ 77849 h 95353"/>
                  <a:gd name="connsiteX3" fmla="*/ 41584 w 55569"/>
                  <a:gd name="connsiteY3" fmla="*/ 88231 h 95353"/>
                  <a:gd name="connsiteX4" fmla="*/ 46823 w 55569"/>
                  <a:gd name="connsiteY4" fmla="*/ 5745 h 95353"/>
                  <a:gd name="connsiteX5" fmla="*/ 31202 w 55569"/>
                  <a:gd name="connsiteY5" fmla="*/ 1649 h 95353"/>
                  <a:gd name="connsiteX6" fmla="*/ 31202 w 55569"/>
                  <a:gd name="connsiteY6" fmla="*/ 1649 h 95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569" h="95353">
                    <a:moveTo>
                      <a:pt x="31202" y="1649"/>
                    </a:moveTo>
                    <a:cubicBezTo>
                      <a:pt x="19772" y="10222"/>
                      <a:pt x="14724" y="18508"/>
                      <a:pt x="8818" y="31367"/>
                    </a:cubicBezTo>
                    <a:cubicBezTo>
                      <a:pt x="2341" y="45559"/>
                      <a:pt x="-3278" y="62609"/>
                      <a:pt x="2246" y="77849"/>
                    </a:cubicBezTo>
                    <a:cubicBezTo>
                      <a:pt x="7866" y="93375"/>
                      <a:pt x="29011" y="102519"/>
                      <a:pt x="41584" y="88231"/>
                    </a:cubicBezTo>
                    <a:cubicBezTo>
                      <a:pt x="60063" y="67372"/>
                      <a:pt x="58539" y="29653"/>
                      <a:pt x="46823" y="5745"/>
                    </a:cubicBezTo>
                    <a:cubicBezTo>
                      <a:pt x="44442" y="601"/>
                      <a:pt x="35965" y="-1875"/>
                      <a:pt x="31202" y="1649"/>
                    </a:cubicBezTo>
                    <a:lnTo>
                      <a:pt x="31202" y="1649"/>
                    </a:lnTo>
                    <a:close/>
                  </a:path>
                </a:pathLst>
              </a:custGeom>
              <a:solidFill>
                <a:srgbClr val="FFF5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031" name="Graphic 707">
            <a:extLst>
              <a:ext uri="{FF2B5EF4-FFF2-40B4-BE49-F238E27FC236}">
                <a16:creationId xmlns:a16="http://schemas.microsoft.com/office/drawing/2014/main" id="{EA97E8EF-5B79-46F0-9714-1D59876413FA}"/>
              </a:ext>
            </a:extLst>
          </p:cNvPr>
          <p:cNvGrpSpPr/>
          <p:nvPr/>
        </p:nvGrpSpPr>
        <p:grpSpPr>
          <a:xfrm rot="3964897">
            <a:off x="7400579" y="-343077"/>
            <a:ext cx="1367770" cy="1711507"/>
            <a:chOff x="456364" y="-896523"/>
            <a:chExt cx="1909334" cy="2384898"/>
          </a:xfrm>
        </p:grpSpPr>
        <p:sp>
          <p:nvSpPr>
            <p:cNvPr id="135" name="Freeform: Shape 321">
              <a:extLst>
                <a:ext uri="{FF2B5EF4-FFF2-40B4-BE49-F238E27FC236}">
                  <a16:creationId xmlns:a16="http://schemas.microsoft.com/office/drawing/2014/main" id="{0FA058AA-F90B-4DC4-9971-4ECDBE0CF472}"/>
                </a:ext>
              </a:extLst>
            </p:cNvPr>
            <p:cNvSpPr/>
            <p:nvPr/>
          </p:nvSpPr>
          <p:spPr>
            <a:xfrm>
              <a:off x="1007700" y="-279814"/>
              <a:ext cx="1357902" cy="1768189"/>
            </a:xfrm>
            <a:custGeom>
              <a:avLst/>
              <a:gdLst>
                <a:gd name="connsiteX0" fmla="*/ 764378 w 1357902"/>
                <a:gd name="connsiteY0" fmla="*/ 479656 h 1768189"/>
                <a:gd name="connsiteX1" fmla="*/ 909444 w 1357902"/>
                <a:gd name="connsiteY1" fmla="*/ 793790 h 1768189"/>
                <a:gd name="connsiteX2" fmla="*/ 960403 w 1357902"/>
                <a:gd name="connsiteY2" fmla="*/ 891517 h 1768189"/>
                <a:gd name="connsiteX3" fmla="*/ 1075084 w 1357902"/>
                <a:gd name="connsiteY3" fmla="*/ 1116783 h 1768189"/>
                <a:gd name="connsiteX4" fmla="*/ 1357881 w 1357902"/>
                <a:gd name="connsiteY4" fmla="*/ 1766769 h 1768189"/>
                <a:gd name="connsiteX5" fmla="*/ 935257 w 1357902"/>
                <a:gd name="connsiteY5" fmla="*/ 1361671 h 1768189"/>
                <a:gd name="connsiteX6" fmla="*/ 576926 w 1357902"/>
                <a:gd name="connsiteY6" fmla="*/ 1044488 h 1768189"/>
                <a:gd name="connsiteX7" fmla="*/ 451577 w 1357902"/>
                <a:gd name="connsiteY7" fmla="*/ 897613 h 1768189"/>
                <a:gd name="connsiteX8" fmla="*/ 74102 w 1357902"/>
                <a:gd name="connsiteY8" fmla="*/ 488324 h 1768189"/>
                <a:gd name="connsiteX9" fmla="*/ 92 w 1357902"/>
                <a:gd name="connsiteY9" fmla="*/ 348973 h 1768189"/>
                <a:gd name="connsiteX10" fmla="*/ 159827 w 1357902"/>
                <a:gd name="connsiteY10" fmla="*/ 67414 h 1768189"/>
                <a:gd name="connsiteX11" fmla="*/ 544637 w 1357902"/>
                <a:gd name="connsiteY11" fmla="*/ 165140 h 1768189"/>
                <a:gd name="connsiteX12" fmla="*/ 678653 w 1357902"/>
                <a:gd name="connsiteY12" fmla="*/ 385739 h 1768189"/>
                <a:gd name="connsiteX13" fmla="*/ 764378 w 1357902"/>
                <a:gd name="connsiteY13" fmla="*/ 479656 h 1768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57902" h="1768189">
                  <a:moveTo>
                    <a:pt x="764378" y="479656"/>
                  </a:moveTo>
                  <a:cubicBezTo>
                    <a:pt x="812289" y="544331"/>
                    <a:pt x="857152" y="702731"/>
                    <a:pt x="909444" y="793790"/>
                  </a:cubicBezTo>
                  <a:cubicBezTo>
                    <a:pt x="924684" y="820270"/>
                    <a:pt x="942210" y="854750"/>
                    <a:pt x="960403" y="891517"/>
                  </a:cubicBezTo>
                  <a:cubicBezTo>
                    <a:pt x="1004694" y="981147"/>
                    <a:pt x="1052224" y="1084017"/>
                    <a:pt x="1075084" y="1116783"/>
                  </a:cubicBezTo>
                  <a:cubicBezTo>
                    <a:pt x="1107374" y="1162979"/>
                    <a:pt x="1360548" y="1742195"/>
                    <a:pt x="1357881" y="1766769"/>
                  </a:cubicBezTo>
                  <a:cubicBezTo>
                    <a:pt x="1355214" y="1791629"/>
                    <a:pt x="1074608" y="1483591"/>
                    <a:pt x="935257" y="1361671"/>
                  </a:cubicBezTo>
                  <a:cubicBezTo>
                    <a:pt x="795811" y="1239656"/>
                    <a:pt x="631981" y="1119260"/>
                    <a:pt x="576926" y="1044488"/>
                  </a:cubicBezTo>
                  <a:cubicBezTo>
                    <a:pt x="521777" y="969717"/>
                    <a:pt x="513680" y="945905"/>
                    <a:pt x="451577" y="897613"/>
                  </a:cubicBezTo>
                  <a:cubicBezTo>
                    <a:pt x="405572" y="862180"/>
                    <a:pt x="190211" y="648344"/>
                    <a:pt x="74102" y="488324"/>
                  </a:cubicBezTo>
                  <a:cubicBezTo>
                    <a:pt x="33049" y="431745"/>
                    <a:pt x="4379" y="381929"/>
                    <a:pt x="92" y="348973"/>
                  </a:cubicBezTo>
                  <a:cubicBezTo>
                    <a:pt x="92" y="348973"/>
                    <a:pt x="-9242" y="188572"/>
                    <a:pt x="159827" y="67414"/>
                  </a:cubicBezTo>
                  <a:cubicBezTo>
                    <a:pt x="328800" y="-53935"/>
                    <a:pt x="428336" y="-5548"/>
                    <a:pt x="544637" y="165140"/>
                  </a:cubicBezTo>
                  <a:cubicBezTo>
                    <a:pt x="661032" y="336019"/>
                    <a:pt x="667890" y="353926"/>
                    <a:pt x="678653" y="385739"/>
                  </a:cubicBezTo>
                  <a:cubicBezTo>
                    <a:pt x="689417" y="417362"/>
                    <a:pt x="716372" y="415076"/>
                    <a:pt x="764378" y="479656"/>
                  </a:cubicBezTo>
                  <a:close/>
                </a:path>
              </a:pathLst>
            </a:custGeom>
            <a:solidFill>
              <a:srgbClr val="F268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136" name="Freeform: Shape 322">
              <a:extLst>
                <a:ext uri="{FF2B5EF4-FFF2-40B4-BE49-F238E27FC236}">
                  <a16:creationId xmlns:a16="http://schemas.microsoft.com/office/drawing/2014/main" id="{A630F4DC-D626-4135-A7B8-BEBB27851A27}"/>
                </a:ext>
              </a:extLst>
            </p:cNvPr>
            <p:cNvSpPr/>
            <p:nvPr/>
          </p:nvSpPr>
          <p:spPr>
            <a:xfrm>
              <a:off x="1416008" y="-141887"/>
              <a:ext cx="481205" cy="762361"/>
            </a:xfrm>
            <a:custGeom>
              <a:avLst/>
              <a:gdLst>
                <a:gd name="connsiteX0" fmla="*/ 229579 w 481205"/>
                <a:gd name="connsiteY0" fmla="*/ 250860 h 762361"/>
                <a:gd name="connsiteX1" fmla="*/ 138901 w 481205"/>
                <a:gd name="connsiteY1" fmla="*/ 102556 h 762361"/>
                <a:gd name="connsiteX2" fmla="*/ 59463 w 481205"/>
                <a:gd name="connsiteY2" fmla="*/ 13878 h 762361"/>
                <a:gd name="connsiteX3" fmla="*/ 4599 w 481205"/>
                <a:gd name="connsiteY3" fmla="*/ 9878 h 762361"/>
                <a:gd name="connsiteX4" fmla="*/ 27173 w 481205"/>
                <a:gd name="connsiteY4" fmla="*/ 87887 h 762361"/>
                <a:gd name="connsiteX5" fmla="*/ 182335 w 481205"/>
                <a:gd name="connsiteY5" fmla="*/ 296580 h 762361"/>
                <a:gd name="connsiteX6" fmla="*/ 225864 w 481205"/>
                <a:gd name="connsiteY6" fmla="*/ 366398 h 762361"/>
                <a:gd name="connsiteX7" fmla="*/ 382265 w 481205"/>
                <a:gd name="connsiteY7" fmla="*/ 638051 h 762361"/>
                <a:gd name="connsiteX8" fmla="*/ 461132 w 481205"/>
                <a:gd name="connsiteY8" fmla="*/ 760733 h 762361"/>
                <a:gd name="connsiteX9" fmla="*/ 480849 w 481205"/>
                <a:gd name="connsiteY9" fmla="*/ 747017 h 762361"/>
                <a:gd name="connsiteX10" fmla="*/ 479420 w 481205"/>
                <a:gd name="connsiteY10" fmla="*/ 741398 h 762361"/>
                <a:gd name="connsiteX11" fmla="*/ 479991 w 481205"/>
                <a:gd name="connsiteY11" fmla="*/ 735683 h 762361"/>
                <a:gd name="connsiteX12" fmla="*/ 421984 w 481205"/>
                <a:gd name="connsiteY12" fmla="*/ 578330 h 762361"/>
                <a:gd name="connsiteX13" fmla="*/ 359595 w 481205"/>
                <a:gd name="connsiteY13" fmla="*/ 466697 h 762361"/>
                <a:gd name="connsiteX14" fmla="*/ 236151 w 481205"/>
                <a:gd name="connsiteY14" fmla="*/ 261052 h 762361"/>
                <a:gd name="connsiteX15" fmla="*/ 229579 w 481205"/>
                <a:gd name="connsiteY15" fmla="*/ 250860 h 762361"/>
                <a:gd name="connsiteX16" fmla="*/ 101087 w 481205"/>
                <a:gd name="connsiteY16" fmla="*/ 134846 h 762361"/>
                <a:gd name="connsiteX17" fmla="*/ 114517 w 481205"/>
                <a:gd name="connsiteY17" fmla="*/ 153705 h 762361"/>
                <a:gd name="connsiteX18" fmla="*/ 72988 w 481205"/>
                <a:gd name="connsiteY18" fmla="*/ 101318 h 762361"/>
                <a:gd name="connsiteX19" fmla="*/ 101087 w 481205"/>
                <a:gd name="connsiteY19" fmla="*/ 134846 h 762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205" h="762361">
                  <a:moveTo>
                    <a:pt x="229579" y="250860"/>
                  </a:moveTo>
                  <a:cubicBezTo>
                    <a:pt x="197861" y="202187"/>
                    <a:pt x="170048" y="151419"/>
                    <a:pt x="138901" y="102556"/>
                  </a:cubicBezTo>
                  <a:cubicBezTo>
                    <a:pt x="117184" y="68552"/>
                    <a:pt x="93372" y="35405"/>
                    <a:pt x="59463" y="13878"/>
                  </a:cubicBezTo>
                  <a:cubicBezTo>
                    <a:pt x="42699" y="3210"/>
                    <a:pt x="16791" y="-9077"/>
                    <a:pt x="4599" y="9878"/>
                  </a:cubicBezTo>
                  <a:cubicBezTo>
                    <a:pt x="-9784" y="32166"/>
                    <a:pt x="12885" y="68075"/>
                    <a:pt x="27173" y="87887"/>
                  </a:cubicBezTo>
                  <a:cubicBezTo>
                    <a:pt x="78132" y="158563"/>
                    <a:pt x="132805" y="225238"/>
                    <a:pt x="182335" y="296580"/>
                  </a:cubicBezTo>
                  <a:cubicBezTo>
                    <a:pt x="197099" y="319726"/>
                    <a:pt x="211863" y="342872"/>
                    <a:pt x="225864" y="366398"/>
                  </a:cubicBezTo>
                  <a:cubicBezTo>
                    <a:pt x="279300" y="456410"/>
                    <a:pt x="327877" y="548707"/>
                    <a:pt x="382265" y="638051"/>
                  </a:cubicBezTo>
                  <a:cubicBezTo>
                    <a:pt x="399791" y="687772"/>
                    <a:pt x="419603" y="739112"/>
                    <a:pt x="461132" y="760733"/>
                  </a:cubicBezTo>
                  <a:cubicBezTo>
                    <a:pt x="470657" y="765686"/>
                    <a:pt x="483516" y="758828"/>
                    <a:pt x="480849" y="747017"/>
                  </a:cubicBezTo>
                  <a:cubicBezTo>
                    <a:pt x="480468" y="745112"/>
                    <a:pt x="479896" y="743303"/>
                    <a:pt x="479420" y="741398"/>
                  </a:cubicBezTo>
                  <a:cubicBezTo>
                    <a:pt x="479991" y="739683"/>
                    <a:pt x="480277" y="737778"/>
                    <a:pt x="479991" y="735683"/>
                  </a:cubicBezTo>
                  <a:cubicBezTo>
                    <a:pt x="473133" y="680533"/>
                    <a:pt x="448940" y="628336"/>
                    <a:pt x="421984" y="578330"/>
                  </a:cubicBezTo>
                  <a:cubicBezTo>
                    <a:pt x="401791" y="540896"/>
                    <a:pt x="380836" y="503749"/>
                    <a:pt x="359595" y="466697"/>
                  </a:cubicBezTo>
                  <a:cubicBezTo>
                    <a:pt x="325305" y="394878"/>
                    <a:pt x="279966" y="327822"/>
                    <a:pt x="236151" y="261052"/>
                  </a:cubicBezTo>
                  <a:cubicBezTo>
                    <a:pt x="233961" y="257623"/>
                    <a:pt x="231865" y="254194"/>
                    <a:pt x="229579" y="250860"/>
                  </a:cubicBezTo>
                  <a:close/>
                  <a:moveTo>
                    <a:pt x="101087" y="134846"/>
                  </a:moveTo>
                  <a:cubicBezTo>
                    <a:pt x="105659" y="141037"/>
                    <a:pt x="110040" y="147419"/>
                    <a:pt x="114517" y="153705"/>
                  </a:cubicBezTo>
                  <a:cubicBezTo>
                    <a:pt x="100801" y="136084"/>
                    <a:pt x="87085" y="118558"/>
                    <a:pt x="72988" y="101318"/>
                  </a:cubicBezTo>
                  <a:cubicBezTo>
                    <a:pt x="82799" y="112271"/>
                    <a:pt x="92610" y="123225"/>
                    <a:pt x="101087" y="134846"/>
                  </a:cubicBezTo>
                  <a:close/>
                </a:path>
              </a:pathLst>
            </a:custGeom>
            <a:solidFill>
              <a:srgbClr val="F29B6D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7" name="Freeform: Shape 323">
              <a:extLst>
                <a:ext uri="{FF2B5EF4-FFF2-40B4-BE49-F238E27FC236}">
                  <a16:creationId xmlns:a16="http://schemas.microsoft.com/office/drawing/2014/main" id="{E6E88FD4-EB80-4815-83C8-4CE8B408DE46}"/>
                </a:ext>
              </a:extLst>
            </p:cNvPr>
            <p:cNvSpPr/>
            <p:nvPr/>
          </p:nvSpPr>
          <p:spPr>
            <a:xfrm>
              <a:off x="821174" y="-896523"/>
              <a:ext cx="393658" cy="737584"/>
            </a:xfrm>
            <a:custGeom>
              <a:avLst/>
              <a:gdLst>
                <a:gd name="connsiteX0" fmla="*/ 384834 w 393658"/>
                <a:gd name="connsiteY0" fmla="*/ 737463 h 737584"/>
                <a:gd name="connsiteX1" fmla="*/ 384358 w 393658"/>
                <a:gd name="connsiteY1" fmla="*/ 737558 h 737584"/>
                <a:gd name="connsiteX2" fmla="*/ 365784 w 393658"/>
                <a:gd name="connsiteY2" fmla="*/ 721746 h 737584"/>
                <a:gd name="connsiteX3" fmla="*/ 246245 w 393658"/>
                <a:gd name="connsiteY3" fmla="*/ 506100 h 737584"/>
                <a:gd name="connsiteX4" fmla="*/ 131659 w 393658"/>
                <a:gd name="connsiteY4" fmla="*/ 286644 h 737584"/>
                <a:gd name="connsiteX5" fmla="*/ 22693 w 393658"/>
                <a:gd name="connsiteY5" fmla="*/ 64617 h 737584"/>
                <a:gd name="connsiteX6" fmla="*/ 9454 w 393658"/>
                <a:gd name="connsiteY6" fmla="*/ 36708 h 737584"/>
                <a:gd name="connsiteX7" fmla="*/ 24 w 393658"/>
                <a:gd name="connsiteY7" fmla="*/ 13563 h 737584"/>
                <a:gd name="connsiteX8" fmla="*/ 17359 w 393658"/>
                <a:gd name="connsiteY8" fmla="*/ 6609 h 737584"/>
                <a:gd name="connsiteX9" fmla="*/ 46601 w 393658"/>
                <a:gd name="connsiteY9" fmla="*/ 61664 h 737584"/>
                <a:gd name="connsiteX10" fmla="*/ 75938 w 393658"/>
                <a:gd name="connsiteY10" fmla="*/ 117099 h 737584"/>
                <a:gd name="connsiteX11" fmla="*/ 193191 w 393658"/>
                <a:gd name="connsiteY11" fmla="*/ 338746 h 737584"/>
                <a:gd name="connsiteX12" fmla="*/ 310444 w 393658"/>
                <a:gd name="connsiteY12" fmla="*/ 560393 h 737584"/>
                <a:gd name="connsiteX13" fmla="*/ 386644 w 393658"/>
                <a:gd name="connsiteY13" fmla="*/ 704506 h 737584"/>
                <a:gd name="connsiteX14" fmla="*/ 393597 w 393658"/>
                <a:gd name="connsiteY14" fmla="*/ 723747 h 737584"/>
                <a:gd name="connsiteX15" fmla="*/ 384834 w 393658"/>
                <a:gd name="connsiteY15" fmla="*/ 737463 h 73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3658" h="737584">
                  <a:moveTo>
                    <a:pt x="384834" y="737463"/>
                  </a:moveTo>
                  <a:cubicBezTo>
                    <a:pt x="384643" y="737463"/>
                    <a:pt x="384548" y="737463"/>
                    <a:pt x="384358" y="737558"/>
                  </a:cubicBezTo>
                  <a:cubicBezTo>
                    <a:pt x="376547" y="738129"/>
                    <a:pt x="370165" y="729366"/>
                    <a:pt x="365784" y="721746"/>
                  </a:cubicBezTo>
                  <a:cubicBezTo>
                    <a:pt x="324922" y="650404"/>
                    <a:pt x="285202" y="578395"/>
                    <a:pt x="246245" y="506100"/>
                  </a:cubicBezTo>
                  <a:cubicBezTo>
                    <a:pt x="207097" y="433425"/>
                    <a:pt x="168902" y="360273"/>
                    <a:pt x="131659" y="286644"/>
                  </a:cubicBezTo>
                  <a:cubicBezTo>
                    <a:pt x="94417" y="213016"/>
                    <a:pt x="58126" y="139007"/>
                    <a:pt x="22693" y="64617"/>
                  </a:cubicBezTo>
                  <a:cubicBezTo>
                    <a:pt x="18312" y="55282"/>
                    <a:pt x="13835" y="46043"/>
                    <a:pt x="9454" y="36708"/>
                  </a:cubicBezTo>
                  <a:cubicBezTo>
                    <a:pt x="6120" y="29660"/>
                    <a:pt x="405" y="21278"/>
                    <a:pt x="24" y="13563"/>
                  </a:cubicBezTo>
                  <a:cubicBezTo>
                    <a:pt x="-548" y="1275"/>
                    <a:pt x="9263" y="-6059"/>
                    <a:pt x="17359" y="6609"/>
                  </a:cubicBezTo>
                  <a:cubicBezTo>
                    <a:pt x="28408" y="23945"/>
                    <a:pt x="37076" y="43566"/>
                    <a:pt x="46601" y="61664"/>
                  </a:cubicBezTo>
                  <a:cubicBezTo>
                    <a:pt x="56412" y="80142"/>
                    <a:pt x="66127" y="98621"/>
                    <a:pt x="75938" y="117099"/>
                  </a:cubicBezTo>
                  <a:cubicBezTo>
                    <a:pt x="114991" y="191013"/>
                    <a:pt x="154138" y="264832"/>
                    <a:pt x="193191" y="338746"/>
                  </a:cubicBezTo>
                  <a:cubicBezTo>
                    <a:pt x="232243" y="412660"/>
                    <a:pt x="271391" y="486479"/>
                    <a:pt x="310444" y="560393"/>
                  </a:cubicBezTo>
                  <a:cubicBezTo>
                    <a:pt x="335875" y="608399"/>
                    <a:pt x="361307" y="656405"/>
                    <a:pt x="386644" y="704506"/>
                  </a:cubicBezTo>
                  <a:cubicBezTo>
                    <a:pt x="389882" y="710602"/>
                    <a:pt x="393216" y="717079"/>
                    <a:pt x="393597" y="723747"/>
                  </a:cubicBezTo>
                  <a:cubicBezTo>
                    <a:pt x="394168" y="729938"/>
                    <a:pt x="390739" y="736605"/>
                    <a:pt x="384834" y="737463"/>
                  </a:cubicBezTo>
                  <a:close/>
                </a:path>
              </a:pathLst>
            </a:custGeom>
            <a:solidFill>
              <a:srgbClr val="50802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8" name="Freeform: Shape 324">
              <a:extLst>
                <a:ext uri="{FF2B5EF4-FFF2-40B4-BE49-F238E27FC236}">
                  <a16:creationId xmlns:a16="http://schemas.microsoft.com/office/drawing/2014/main" id="{95582608-659B-4CE2-8FD3-B50B4ED33FDF}"/>
                </a:ext>
              </a:extLst>
            </p:cNvPr>
            <p:cNvSpPr/>
            <p:nvPr/>
          </p:nvSpPr>
          <p:spPr>
            <a:xfrm>
              <a:off x="1099420" y="-220157"/>
              <a:ext cx="190288" cy="140120"/>
            </a:xfrm>
            <a:custGeom>
              <a:avLst/>
              <a:gdLst>
                <a:gd name="connsiteX0" fmla="*/ 189646 w 190288"/>
                <a:gd name="connsiteY0" fmla="*/ 5852 h 140120"/>
                <a:gd name="connsiteX1" fmla="*/ 185646 w 190288"/>
                <a:gd name="connsiteY1" fmla="*/ 19282 h 140120"/>
                <a:gd name="connsiteX2" fmla="*/ 158499 w 190288"/>
                <a:gd name="connsiteY2" fmla="*/ 49286 h 140120"/>
                <a:gd name="connsiteX3" fmla="*/ 141640 w 190288"/>
                <a:gd name="connsiteY3" fmla="*/ 65383 h 140120"/>
                <a:gd name="connsiteX4" fmla="*/ 126972 w 190288"/>
                <a:gd name="connsiteY4" fmla="*/ 77956 h 140120"/>
                <a:gd name="connsiteX5" fmla="*/ 123543 w 190288"/>
                <a:gd name="connsiteY5" fmla="*/ 80623 h 140120"/>
                <a:gd name="connsiteX6" fmla="*/ 97063 w 190288"/>
                <a:gd name="connsiteY6" fmla="*/ 99768 h 140120"/>
                <a:gd name="connsiteX7" fmla="*/ 81442 w 190288"/>
                <a:gd name="connsiteY7" fmla="*/ 109960 h 140120"/>
                <a:gd name="connsiteX8" fmla="*/ 26673 w 190288"/>
                <a:gd name="connsiteY8" fmla="*/ 137583 h 140120"/>
                <a:gd name="connsiteX9" fmla="*/ 765 w 190288"/>
                <a:gd name="connsiteY9" fmla="*/ 132344 h 140120"/>
                <a:gd name="connsiteX10" fmla="*/ 3432 w 190288"/>
                <a:gd name="connsiteY10" fmla="*/ 117485 h 140120"/>
                <a:gd name="connsiteX11" fmla="*/ 30769 w 190288"/>
                <a:gd name="connsiteY11" fmla="*/ 81671 h 140120"/>
                <a:gd name="connsiteX12" fmla="*/ 36579 w 190288"/>
                <a:gd name="connsiteY12" fmla="*/ 76242 h 140120"/>
                <a:gd name="connsiteX13" fmla="*/ 56391 w 190288"/>
                <a:gd name="connsiteY13" fmla="*/ 60240 h 140120"/>
                <a:gd name="connsiteX14" fmla="*/ 76870 w 190288"/>
                <a:gd name="connsiteY14" fmla="*/ 46714 h 140120"/>
                <a:gd name="connsiteX15" fmla="*/ 84490 w 190288"/>
                <a:gd name="connsiteY15" fmla="*/ 42142 h 140120"/>
                <a:gd name="connsiteX16" fmla="*/ 101445 w 190288"/>
                <a:gd name="connsiteY16" fmla="*/ 32903 h 140120"/>
                <a:gd name="connsiteX17" fmla="*/ 107445 w 190288"/>
                <a:gd name="connsiteY17" fmla="*/ 29950 h 140120"/>
                <a:gd name="connsiteX18" fmla="*/ 109922 w 190288"/>
                <a:gd name="connsiteY18" fmla="*/ 28617 h 140120"/>
                <a:gd name="connsiteX19" fmla="*/ 144402 w 190288"/>
                <a:gd name="connsiteY19" fmla="*/ 12805 h 140120"/>
                <a:gd name="connsiteX20" fmla="*/ 169834 w 190288"/>
                <a:gd name="connsiteY20" fmla="*/ 2137 h 140120"/>
                <a:gd name="connsiteX21" fmla="*/ 189646 w 190288"/>
                <a:gd name="connsiteY21" fmla="*/ 5852 h 140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0288" h="140120">
                  <a:moveTo>
                    <a:pt x="189646" y="5852"/>
                  </a:moveTo>
                  <a:cubicBezTo>
                    <a:pt x="191646" y="10710"/>
                    <a:pt x="188598" y="15663"/>
                    <a:pt x="185646" y="19282"/>
                  </a:cubicBezTo>
                  <a:cubicBezTo>
                    <a:pt x="177073" y="29760"/>
                    <a:pt x="168024" y="39856"/>
                    <a:pt x="158499" y="49286"/>
                  </a:cubicBezTo>
                  <a:cubicBezTo>
                    <a:pt x="152975" y="54906"/>
                    <a:pt x="147450" y="60144"/>
                    <a:pt x="141640" y="65383"/>
                  </a:cubicBezTo>
                  <a:cubicBezTo>
                    <a:pt x="136782" y="69765"/>
                    <a:pt x="131925" y="73956"/>
                    <a:pt x="126972" y="77956"/>
                  </a:cubicBezTo>
                  <a:cubicBezTo>
                    <a:pt x="125733" y="78814"/>
                    <a:pt x="124686" y="79766"/>
                    <a:pt x="123543" y="80623"/>
                  </a:cubicBezTo>
                  <a:cubicBezTo>
                    <a:pt x="115161" y="87481"/>
                    <a:pt x="106302" y="93863"/>
                    <a:pt x="97063" y="99768"/>
                  </a:cubicBezTo>
                  <a:cubicBezTo>
                    <a:pt x="92110" y="103388"/>
                    <a:pt x="86776" y="106817"/>
                    <a:pt x="81442" y="109960"/>
                  </a:cubicBezTo>
                  <a:cubicBezTo>
                    <a:pt x="64011" y="120533"/>
                    <a:pt x="45723" y="129772"/>
                    <a:pt x="26673" y="137583"/>
                  </a:cubicBezTo>
                  <a:cubicBezTo>
                    <a:pt x="18006" y="141107"/>
                    <a:pt x="4575" y="142250"/>
                    <a:pt x="765" y="132344"/>
                  </a:cubicBezTo>
                  <a:cubicBezTo>
                    <a:pt x="-1235" y="127296"/>
                    <a:pt x="1051" y="121962"/>
                    <a:pt x="3432" y="117485"/>
                  </a:cubicBezTo>
                  <a:cubicBezTo>
                    <a:pt x="10576" y="104245"/>
                    <a:pt x="20006" y="92434"/>
                    <a:pt x="30769" y="81671"/>
                  </a:cubicBezTo>
                  <a:cubicBezTo>
                    <a:pt x="32674" y="79766"/>
                    <a:pt x="34579" y="78052"/>
                    <a:pt x="36579" y="76242"/>
                  </a:cubicBezTo>
                  <a:cubicBezTo>
                    <a:pt x="42866" y="70527"/>
                    <a:pt x="49343" y="65193"/>
                    <a:pt x="56391" y="60240"/>
                  </a:cubicBezTo>
                  <a:cubicBezTo>
                    <a:pt x="62964" y="55477"/>
                    <a:pt x="69822" y="50810"/>
                    <a:pt x="76870" y="46714"/>
                  </a:cubicBezTo>
                  <a:cubicBezTo>
                    <a:pt x="79251" y="45000"/>
                    <a:pt x="81823" y="43476"/>
                    <a:pt x="84490" y="42142"/>
                  </a:cubicBezTo>
                  <a:cubicBezTo>
                    <a:pt x="90015" y="38808"/>
                    <a:pt x="95730" y="35665"/>
                    <a:pt x="101445" y="32903"/>
                  </a:cubicBezTo>
                  <a:cubicBezTo>
                    <a:pt x="103350" y="31760"/>
                    <a:pt x="105445" y="30712"/>
                    <a:pt x="107445" y="29950"/>
                  </a:cubicBezTo>
                  <a:cubicBezTo>
                    <a:pt x="108207" y="29379"/>
                    <a:pt x="109065" y="28998"/>
                    <a:pt x="109922" y="28617"/>
                  </a:cubicBezTo>
                  <a:cubicBezTo>
                    <a:pt x="121542" y="22902"/>
                    <a:pt x="133068" y="17568"/>
                    <a:pt x="144402" y="12805"/>
                  </a:cubicBezTo>
                  <a:cubicBezTo>
                    <a:pt x="153070" y="9091"/>
                    <a:pt x="161547" y="5566"/>
                    <a:pt x="169834" y="2137"/>
                  </a:cubicBezTo>
                  <a:cubicBezTo>
                    <a:pt x="176311" y="-720"/>
                    <a:pt x="186598" y="-1768"/>
                    <a:pt x="189646" y="5852"/>
                  </a:cubicBezTo>
                  <a:close/>
                </a:path>
              </a:pathLst>
            </a:custGeom>
            <a:solidFill>
              <a:srgbClr val="D14F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9" name="Freeform: Shape 325">
              <a:extLst>
                <a:ext uri="{FF2B5EF4-FFF2-40B4-BE49-F238E27FC236}">
                  <a16:creationId xmlns:a16="http://schemas.microsoft.com/office/drawing/2014/main" id="{CD598F6E-4852-4170-8A03-C5BA85627961}"/>
                </a:ext>
              </a:extLst>
            </p:cNvPr>
            <p:cNvSpPr/>
            <p:nvPr/>
          </p:nvSpPr>
          <p:spPr>
            <a:xfrm>
              <a:off x="609703" y="-778731"/>
              <a:ext cx="631357" cy="658246"/>
            </a:xfrm>
            <a:custGeom>
              <a:avLst/>
              <a:gdLst>
                <a:gd name="connsiteX0" fmla="*/ 631357 w 631357"/>
                <a:gd name="connsiteY0" fmla="*/ 623862 h 658246"/>
                <a:gd name="connsiteX1" fmla="*/ 616689 w 631357"/>
                <a:gd name="connsiteY1" fmla="*/ 636435 h 658246"/>
                <a:gd name="connsiteX2" fmla="*/ 613260 w 631357"/>
                <a:gd name="connsiteY2" fmla="*/ 639102 h 658246"/>
                <a:gd name="connsiteX3" fmla="*/ 586780 w 631357"/>
                <a:gd name="connsiteY3" fmla="*/ 658247 h 658246"/>
                <a:gd name="connsiteX4" fmla="*/ 555443 w 631357"/>
                <a:gd name="connsiteY4" fmla="*/ 627862 h 658246"/>
                <a:gd name="connsiteX5" fmla="*/ 546013 w 631357"/>
                <a:gd name="connsiteY5" fmla="*/ 618718 h 658246"/>
                <a:gd name="connsiteX6" fmla="*/ 516581 w 631357"/>
                <a:gd name="connsiteY6" fmla="*/ 590048 h 658246"/>
                <a:gd name="connsiteX7" fmla="*/ 436095 w 631357"/>
                <a:gd name="connsiteY7" fmla="*/ 510990 h 658246"/>
                <a:gd name="connsiteX8" fmla="*/ 40 w 631357"/>
                <a:gd name="connsiteY8" fmla="*/ 52743 h 658246"/>
                <a:gd name="connsiteX9" fmla="*/ 3469 w 631357"/>
                <a:gd name="connsiteY9" fmla="*/ 26549 h 658246"/>
                <a:gd name="connsiteX10" fmla="*/ 40236 w 631357"/>
                <a:gd name="connsiteY10" fmla="*/ 4737 h 658246"/>
                <a:gd name="connsiteX11" fmla="*/ 512771 w 631357"/>
                <a:gd name="connsiteY11" fmla="*/ 501656 h 658246"/>
                <a:gd name="connsiteX12" fmla="*/ 529059 w 631357"/>
                <a:gd name="connsiteY12" fmla="*/ 518610 h 658246"/>
                <a:gd name="connsiteX13" fmla="*/ 584113 w 631357"/>
                <a:gd name="connsiteY13" fmla="*/ 575189 h 658246"/>
                <a:gd name="connsiteX14" fmla="*/ 596972 w 631357"/>
                <a:gd name="connsiteY14" fmla="*/ 588429 h 658246"/>
                <a:gd name="connsiteX15" fmla="*/ 601449 w 631357"/>
                <a:gd name="connsiteY15" fmla="*/ 592905 h 658246"/>
                <a:gd name="connsiteX16" fmla="*/ 603925 w 631357"/>
                <a:gd name="connsiteY16" fmla="*/ 595477 h 658246"/>
                <a:gd name="connsiteX17" fmla="*/ 606497 w 631357"/>
                <a:gd name="connsiteY17" fmla="*/ 598144 h 658246"/>
                <a:gd name="connsiteX18" fmla="*/ 631357 w 631357"/>
                <a:gd name="connsiteY18" fmla="*/ 623862 h 65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1357" h="658246">
                  <a:moveTo>
                    <a:pt x="631357" y="623862"/>
                  </a:moveTo>
                  <a:cubicBezTo>
                    <a:pt x="626500" y="628243"/>
                    <a:pt x="621642" y="632434"/>
                    <a:pt x="616689" y="636435"/>
                  </a:cubicBezTo>
                  <a:cubicBezTo>
                    <a:pt x="615451" y="637292"/>
                    <a:pt x="614403" y="638244"/>
                    <a:pt x="613260" y="639102"/>
                  </a:cubicBezTo>
                  <a:cubicBezTo>
                    <a:pt x="604878" y="645960"/>
                    <a:pt x="596020" y="652341"/>
                    <a:pt x="586780" y="658247"/>
                  </a:cubicBezTo>
                  <a:cubicBezTo>
                    <a:pt x="579446" y="651198"/>
                    <a:pt x="568873" y="640911"/>
                    <a:pt x="555443" y="627862"/>
                  </a:cubicBezTo>
                  <a:cubicBezTo>
                    <a:pt x="552490" y="625005"/>
                    <a:pt x="549252" y="621957"/>
                    <a:pt x="546013" y="618718"/>
                  </a:cubicBezTo>
                  <a:cubicBezTo>
                    <a:pt x="537060" y="610050"/>
                    <a:pt x="527249" y="600430"/>
                    <a:pt x="516581" y="590048"/>
                  </a:cubicBezTo>
                  <a:cubicBezTo>
                    <a:pt x="493245" y="567093"/>
                    <a:pt x="465718" y="540137"/>
                    <a:pt x="436095" y="510990"/>
                  </a:cubicBezTo>
                  <a:cubicBezTo>
                    <a:pt x="262073" y="339826"/>
                    <a:pt x="993" y="77984"/>
                    <a:pt x="40" y="52743"/>
                  </a:cubicBezTo>
                  <a:cubicBezTo>
                    <a:pt x="-245" y="42932"/>
                    <a:pt x="993" y="33978"/>
                    <a:pt x="3469" y="26549"/>
                  </a:cubicBezTo>
                  <a:cubicBezTo>
                    <a:pt x="10327" y="4070"/>
                    <a:pt x="26806" y="-6979"/>
                    <a:pt x="40236" y="4737"/>
                  </a:cubicBezTo>
                  <a:cubicBezTo>
                    <a:pt x="48332" y="11880"/>
                    <a:pt x="335987" y="318966"/>
                    <a:pt x="512771" y="501656"/>
                  </a:cubicBezTo>
                  <a:cubicBezTo>
                    <a:pt x="518200" y="507466"/>
                    <a:pt x="523630" y="513086"/>
                    <a:pt x="529059" y="518610"/>
                  </a:cubicBezTo>
                  <a:cubicBezTo>
                    <a:pt x="549538" y="539661"/>
                    <a:pt x="568111" y="558901"/>
                    <a:pt x="584113" y="575189"/>
                  </a:cubicBezTo>
                  <a:cubicBezTo>
                    <a:pt x="588590" y="579951"/>
                    <a:pt x="592876" y="584333"/>
                    <a:pt x="596972" y="588429"/>
                  </a:cubicBezTo>
                  <a:cubicBezTo>
                    <a:pt x="598496" y="589857"/>
                    <a:pt x="600020" y="591572"/>
                    <a:pt x="601449" y="592905"/>
                  </a:cubicBezTo>
                  <a:cubicBezTo>
                    <a:pt x="602306" y="593858"/>
                    <a:pt x="603163" y="594620"/>
                    <a:pt x="603925" y="595477"/>
                  </a:cubicBezTo>
                  <a:cubicBezTo>
                    <a:pt x="604783" y="596430"/>
                    <a:pt x="605735" y="597382"/>
                    <a:pt x="606497" y="598144"/>
                  </a:cubicBezTo>
                  <a:cubicBezTo>
                    <a:pt x="616879" y="608907"/>
                    <a:pt x="625357" y="617480"/>
                    <a:pt x="631357" y="62386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0" name="Freeform: Shape 326">
              <a:extLst>
                <a:ext uri="{FF2B5EF4-FFF2-40B4-BE49-F238E27FC236}">
                  <a16:creationId xmlns:a16="http://schemas.microsoft.com/office/drawing/2014/main" id="{92A87B52-886E-4487-BC78-58EF48636B54}"/>
                </a:ext>
              </a:extLst>
            </p:cNvPr>
            <p:cNvSpPr/>
            <p:nvPr/>
          </p:nvSpPr>
          <p:spPr>
            <a:xfrm>
              <a:off x="456364" y="-683392"/>
              <a:ext cx="766598" cy="573099"/>
            </a:xfrm>
            <a:custGeom>
              <a:avLst/>
              <a:gdLst>
                <a:gd name="connsiteX0" fmla="*/ 766599 w 766598"/>
                <a:gd name="connsiteY0" fmla="*/ 543763 h 573099"/>
                <a:gd name="connsiteX1" fmla="*/ 740119 w 766598"/>
                <a:gd name="connsiteY1" fmla="*/ 562908 h 573099"/>
                <a:gd name="connsiteX2" fmla="*/ 724498 w 766598"/>
                <a:gd name="connsiteY2" fmla="*/ 573100 h 573099"/>
                <a:gd name="connsiteX3" fmla="*/ 679636 w 766598"/>
                <a:gd name="connsiteY3" fmla="*/ 539476 h 573099"/>
                <a:gd name="connsiteX4" fmla="*/ 468562 w 766598"/>
                <a:gd name="connsiteY4" fmla="*/ 381361 h 573099"/>
                <a:gd name="connsiteX5" fmla="*/ 467895 w 766598"/>
                <a:gd name="connsiteY5" fmla="*/ 380885 h 573099"/>
                <a:gd name="connsiteX6" fmla="*/ 376645 w 766598"/>
                <a:gd name="connsiteY6" fmla="*/ 312496 h 573099"/>
                <a:gd name="connsiteX7" fmla="*/ 190432 w 766598"/>
                <a:gd name="connsiteY7" fmla="*/ 172097 h 573099"/>
                <a:gd name="connsiteX8" fmla="*/ 97563 w 766598"/>
                <a:gd name="connsiteY8" fmla="*/ 101612 h 573099"/>
                <a:gd name="connsiteX9" fmla="*/ 47461 w 766598"/>
                <a:gd name="connsiteY9" fmla="*/ 62941 h 573099"/>
                <a:gd name="connsiteX10" fmla="*/ 1932 w 766598"/>
                <a:gd name="connsiteY10" fmla="*/ 25412 h 573099"/>
                <a:gd name="connsiteX11" fmla="*/ 27 w 766598"/>
                <a:gd name="connsiteY11" fmla="*/ 22174 h 573099"/>
                <a:gd name="connsiteX12" fmla="*/ 1456 w 766598"/>
                <a:gd name="connsiteY12" fmla="*/ 18364 h 573099"/>
                <a:gd name="connsiteX13" fmla="*/ 25459 w 766598"/>
                <a:gd name="connsiteY13" fmla="*/ 1981 h 573099"/>
                <a:gd name="connsiteX14" fmla="*/ 46795 w 766598"/>
                <a:gd name="connsiteY14" fmla="*/ 20269 h 573099"/>
                <a:gd name="connsiteX15" fmla="*/ 68893 w 766598"/>
                <a:gd name="connsiteY15" fmla="*/ 36652 h 573099"/>
                <a:gd name="connsiteX16" fmla="*/ 115470 w 766598"/>
                <a:gd name="connsiteY16" fmla="*/ 71227 h 573099"/>
                <a:gd name="connsiteX17" fmla="*/ 209196 w 766598"/>
                <a:gd name="connsiteY17" fmla="*/ 139807 h 573099"/>
                <a:gd name="connsiteX18" fmla="*/ 397219 w 766598"/>
                <a:gd name="connsiteY18" fmla="*/ 276491 h 573099"/>
                <a:gd name="connsiteX19" fmla="*/ 589243 w 766598"/>
                <a:gd name="connsiteY19" fmla="*/ 415270 h 573099"/>
                <a:gd name="connsiteX20" fmla="*/ 719736 w 766598"/>
                <a:gd name="connsiteY20" fmla="*/ 509473 h 573099"/>
                <a:gd name="connsiteX21" fmla="*/ 721069 w 766598"/>
                <a:gd name="connsiteY21" fmla="*/ 510330 h 573099"/>
                <a:gd name="connsiteX22" fmla="*/ 737071 w 766598"/>
                <a:gd name="connsiteY22" fmla="*/ 521950 h 573099"/>
                <a:gd name="connsiteX23" fmla="*/ 737738 w 766598"/>
                <a:gd name="connsiteY23" fmla="*/ 522427 h 573099"/>
                <a:gd name="connsiteX24" fmla="*/ 766599 w 766598"/>
                <a:gd name="connsiteY24" fmla="*/ 543763 h 573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6598" h="573099">
                  <a:moveTo>
                    <a:pt x="766599" y="543763"/>
                  </a:moveTo>
                  <a:cubicBezTo>
                    <a:pt x="758217" y="550621"/>
                    <a:pt x="749359" y="557002"/>
                    <a:pt x="740119" y="562908"/>
                  </a:cubicBezTo>
                  <a:cubicBezTo>
                    <a:pt x="735166" y="566527"/>
                    <a:pt x="729832" y="569956"/>
                    <a:pt x="724498" y="573100"/>
                  </a:cubicBezTo>
                  <a:lnTo>
                    <a:pt x="679636" y="539476"/>
                  </a:lnTo>
                  <a:lnTo>
                    <a:pt x="468562" y="381361"/>
                  </a:lnTo>
                  <a:cubicBezTo>
                    <a:pt x="468371" y="381266"/>
                    <a:pt x="468085" y="381171"/>
                    <a:pt x="467895" y="380885"/>
                  </a:cubicBezTo>
                  <a:lnTo>
                    <a:pt x="376645" y="312496"/>
                  </a:lnTo>
                  <a:lnTo>
                    <a:pt x="190432" y="172097"/>
                  </a:lnTo>
                  <a:lnTo>
                    <a:pt x="97563" y="101612"/>
                  </a:lnTo>
                  <a:cubicBezTo>
                    <a:pt x="80704" y="88849"/>
                    <a:pt x="64035" y="75895"/>
                    <a:pt x="47461" y="62941"/>
                  </a:cubicBezTo>
                  <a:cubicBezTo>
                    <a:pt x="32317" y="51130"/>
                    <a:pt x="14600" y="39890"/>
                    <a:pt x="1932" y="25412"/>
                  </a:cubicBezTo>
                  <a:cubicBezTo>
                    <a:pt x="1075" y="24460"/>
                    <a:pt x="217" y="23507"/>
                    <a:pt x="27" y="22174"/>
                  </a:cubicBezTo>
                  <a:cubicBezTo>
                    <a:pt x="-164" y="20745"/>
                    <a:pt x="694" y="19411"/>
                    <a:pt x="1456" y="18364"/>
                  </a:cubicBezTo>
                  <a:cubicBezTo>
                    <a:pt x="6885" y="10648"/>
                    <a:pt x="14124" y="-5639"/>
                    <a:pt x="25459" y="1981"/>
                  </a:cubicBezTo>
                  <a:cubicBezTo>
                    <a:pt x="33174" y="7219"/>
                    <a:pt x="39651" y="14077"/>
                    <a:pt x="46795" y="20269"/>
                  </a:cubicBezTo>
                  <a:cubicBezTo>
                    <a:pt x="53748" y="26269"/>
                    <a:pt x="61463" y="31222"/>
                    <a:pt x="68893" y="36652"/>
                  </a:cubicBezTo>
                  <a:lnTo>
                    <a:pt x="115470" y="71227"/>
                  </a:lnTo>
                  <a:lnTo>
                    <a:pt x="209196" y="139807"/>
                  </a:lnTo>
                  <a:lnTo>
                    <a:pt x="397219" y="276491"/>
                  </a:lnTo>
                  <a:lnTo>
                    <a:pt x="589243" y="415270"/>
                  </a:lnTo>
                  <a:lnTo>
                    <a:pt x="719736" y="509473"/>
                  </a:lnTo>
                  <a:lnTo>
                    <a:pt x="721069" y="510330"/>
                  </a:lnTo>
                  <a:lnTo>
                    <a:pt x="737071" y="521950"/>
                  </a:lnTo>
                  <a:lnTo>
                    <a:pt x="737738" y="522427"/>
                  </a:lnTo>
                  <a:lnTo>
                    <a:pt x="766599" y="543763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1" name="Freeform: Shape 327">
              <a:extLst>
                <a:ext uri="{FF2B5EF4-FFF2-40B4-BE49-F238E27FC236}">
                  <a16:creationId xmlns:a16="http://schemas.microsoft.com/office/drawing/2014/main" id="{064DBC22-1C48-468B-BFDA-A0B8836DDA2E}"/>
                </a:ext>
              </a:extLst>
            </p:cNvPr>
            <p:cNvSpPr/>
            <p:nvPr/>
          </p:nvSpPr>
          <p:spPr>
            <a:xfrm>
              <a:off x="1012463" y="-685710"/>
              <a:ext cx="245551" cy="543508"/>
            </a:xfrm>
            <a:custGeom>
              <a:avLst/>
              <a:gdLst>
                <a:gd name="connsiteX0" fmla="*/ 31715 w 245551"/>
                <a:gd name="connsiteY0" fmla="*/ 9442 h 543508"/>
                <a:gd name="connsiteX1" fmla="*/ 87055 w 245551"/>
                <a:gd name="connsiteY1" fmla="*/ 130028 h 543508"/>
                <a:gd name="connsiteX2" fmla="*/ 144681 w 245551"/>
                <a:gd name="connsiteY2" fmla="*/ 263950 h 543508"/>
                <a:gd name="connsiteX3" fmla="*/ 151444 w 245551"/>
                <a:gd name="connsiteY3" fmla="*/ 280238 h 543508"/>
                <a:gd name="connsiteX4" fmla="*/ 199926 w 245551"/>
                <a:gd name="connsiteY4" fmla="*/ 398729 h 543508"/>
                <a:gd name="connsiteX5" fmla="*/ 226596 w 245551"/>
                <a:gd name="connsiteY5" fmla="*/ 466356 h 543508"/>
                <a:gd name="connsiteX6" fmla="*/ 231264 w 245551"/>
                <a:gd name="connsiteY6" fmla="*/ 478167 h 543508"/>
                <a:gd name="connsiteX7" fmla="*/ 239741 w 245551"/>
                <a:gd name="connsiteY7" fmla="*/ 500075 h 543508"/>
                <a:gd name="connsiteX8" fmla="*/ 245551 w 245551"/>
                <a:gd name="connsiteY8" fmla="*/ 514743 h 543508"/>
                <a:gd name="connsiteX9" fmla="*/ 228692 w 245551"/>
                <a:gd name="connsiteY9" fmla="*/ 530840 h 543508"/>
                <a:gd name="connsiteX10" fmla="*/ 214023 w 245551"/>
                <a:gd name="connsiteY10" fmla="*/ 543413 h 543508"/>
                <a:gd name="connsiteX11" fmla="*/ 205260 w 245551"/>
                <a:gd name="connsiteY11" fmla="*/ 538556 h 543508"/>
                <a:gd name="connsiteX12" fmla="*/ 201831 w 245551"/>
                <a:gd name="connsiteY12" fmla="*/ 530174 h 543508"/>
                <a:gd name="connsiteX13" fmla="*/ 198879 w 245551"/>
                <a:gd name="connsiteY13" fmla="*/ 523601 h 543508"/>
                <a:gd name="connsiteX14" fmla="*/ 198212 w 245551"/>
                <a:gd name="connsiteY14" fmla="*/ 521887 h 543508"/>
                <a:gd name="connsiteX15" fmla="*/ 194688 w 245551"/>
                <a:gd name="connsiteY15" fmla="*/ 513410 h 543508"/>
                <a:gd name="connsiteX16" fmla="*/ 191830 w 245551"/>
                <a:gd name="connsiteY16" fmla="*/ 506552 h 543508"/>
                <a:gd name="connsiteX17" fmla="*/ 188306 w 245551"/>
                <a:gd name="connsiteY17" fmla="*/ 498360 h 543508"/>
                <a:gd name="connsiteX18" fmla="*/ 181448 w 245551"/>
                <a:gd name="connsiteY18" fmla="*/ 482168 h 543508"/>
                <a:gd name="connsiteX19" fmla="*/ 180400 w 245551"/>
                <a:gd name="connsiteY19" fmla="*/ 479977 h 543508"/>
                <a:gd name="connsiteX20" fmla="*/ 152111 w 245551"/>
                <a:gd name="connsiteY20" fmla="*/ 412730 h 543508"/>
                <a:gd name="connsiteX21" fmla="*/ 149730 w 245551"/>
                <a:gd name="connsiteY21" fmla="*/ 406920 h 543508"/>
                <a:gd name="connsiteX22" fmla="*/ 148301 w 245551"/>
                <a:gd name="connsiteY22" fmla="*/ 403396 h 543508"/>
                <a:gd name="connsiteX23" fmla="*/ 97342 w 245551"/>
                <a:gd name="connsiteY23" fmla="*/ 277952 h 543508"/>
                <a:gd name="connsiteX24" fmla="*/ 44955 w 245551"/>
                <a:gd name="connsiteY24" fmla="*/ 142316 h 543508"/>
                <a:gd name="connsiteX25" fmla="*/ 854 w 245551"/>
                <a:gd name="connsiteY25" fmla="*/ 19348 h 543508"/>
                <a:gd name="connsiteX26" fmla="*/ 8569 w 245551"/>
                <a:gd name="connsiteY26" fmla="*/ 2203 h 543508"/>
                <a:gd name="connsiteX27" fmla="*/ 14094 w 245551"/>
                <a:gd name="connsiteY27" fmla="*/ 488 h 543508"/>
                <a:gd name="connsiteX28" fmla="*/ 31715 w 245551"/>
                <a:gd name="connsiteY28" fmla="*/ 9442 h 543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5551" h="543508">
                  <a:moveTo>
                    <a:pt x="31715" y="9442"/>
                  </a:moveTo>
                  <a:cubicBezTo>
                    <a:pt x="50955" y="49447"/>
                    <a:pt x="69053" y="89833"/>
                    <a:pt x="87055" y="130028"/>
                  </a:cubicBezTo>
                  <a:cubicBezTo>
                    <a:pt x="106677" y="174605"/>
                    <a:pt x="126108" y="219182"/>
                    <a:pt x="144681" y="263950"/>
                  </a:cubicBezTo>
                  <a:cubicBezTo>
                    <a:pt x="146967" y="269379"/>
                    <a:pt x="149349" y="274808"/>
                    <a:pt x="151444" y="280238"/>
                  </a:cubicBezTo>
                  <a:cubicBezTo>
                    <a:pt x="168018" y="319671"/>
                    <a:pt x="183639" y="359200"/>
                    <a:pt x="199926" y="398729"/>
                  </a:cubicBezTo>
                  <a:lnTo>
                    <a:pt x="226596" y="466356"/>
                  </a:lnTo>
                  <a:lnTo>
                    <a:pt x="231264" y="478167"/>
                  </a:lnTo>
                  <a:lnTo>
                    <a:pt x="239741" y="500075"/>
                  </a:lnTo>
                  <a:lnTo>
                    <a:pt x="245551" y="514743"/>
                  </a:lnTo>
                  <a:cubicBezTo>
                    <a:pt x="240027" y="520363"/>
                    <a:pt x="234502" y="525602"/>
                    <a:pt x="228692" y="530840"/>
                  </a:cubicBezTo>
                  <a:cubicBezTo>
                    <a:pt x="223834" y="535222"/>
                    <a:pt x="218976" y="539413"/>
                    <a:pt x="214023" y="543413"/>
                  </a:cubicBezTo>
                  <a:cubicBezTo>
                    <a:pt x="202784" y="544175"/>
                    <a:pt x="208023" y="540175"/>
                    <a:pt x="205260" y="538556"/>
                  </a:cubicBezTo>
                  <a:lnTo>
                    <a:pt x="201831" y="530174"/>
                  </a:lnTo>
                  <a:lnTo>
                    <a:pt x="198879" y="523601"/>
                  </a:lnTo>
                  <a:lnTo>
                    <a:pt x="198212" y="521887"/>
                  </a:lnTo>
                  <a:lnTo>
                    <a:pt x="194688" y="513410"/>
                  </a:lnTo>
                  <a:lnTo>
                    <a:pt x="191830" y="506552"/>
                  </a:lnTo>
                  <a:lnTo>
                    <a:pt x="188306" y="498360"/>
                  </a:lnTo>
                  <a:lnTo>
                    <a:pt x="181448" y="482168"/>
                  </a:lnTo>
                  <a:lnTo>
                    <a:pt x="180400" y="479977"/>
                  </a:lnTo>
                  <a:lnTo>
                    <a:pt x="152111" y="412730"/>
                  </a:lnTo>
                  <a:cubicBezTo>
                    <a:pt x="151349" y="410921"/>
                    <a:pt x="150587" y="408825"/>
                    <a:pt x="149730" y="406920"/>
                  </a:cubicBezTo>
                  <a:cubicBezTo>
                    <a:pt x="149253" y="405682"/>
                    <a:pt x="148777" y="404634"/>
                    <a:pt x="148301" y="403396"/>
                  </a:cubicBezTo>
                  <a:cubicBezTo>
                    <a:pt x="131251" y="361486"/>
                    <a:pt x="113630" y="319957"/>
                    <a:pt x="97342" y="277952"/>
                  </a:cubicBezTo>
                  <a:cubicBezTo>
                    <a:pt x="79245" y="232898"/>
                    <a:pt x="62100" y="187750"/>
                    <a:pt x="44955" y="142316"/>
                  </a:cubicBezTo>
                  <a:cubicBezTo>
                    <a:pt x="29905" y="101644"/>
                    <a:pt x="14760" y="60591"/>
                    <a:pt x="854" y="19348"/>
                  </a:cubicBezTo>
                  <a:cubicBezTo>
                    <a:pt x="-1718" y="11728"/>
                    <a:pt x="1711" y="4203"/>
                    <a:pt x="8569" y="2203"/>
                  </a:cubicBezTo>
                  <a:lnTo>
                    <a:pt x="14094" y="488"/>
                  </a:lnTo>
                  <a:cubicBezTo>
                    <a:pt x="20761" y="-1417"/>
                    <a:pt x="28286" y="2393"/>
                    <a:pt x="31715" y="9442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2" name="Freeform: Shape 328">
              <a:extLst>
                <a:ext uri="{FF2B5EF4-FFF2-40B4-BE49-F238E27FC236}">
                  <a16:creationId xmlns:a16="http://schemas.microsoft.com/office/drawing/2014/main" id="{0A697ADE-CC77-4784-B145-C8BC6E5425F5}"/>
                </a:ext>
              </a:extLst>
            </p:cNvPr>
            <p:cNvSpPr/>
            <p:nvPr/>
          </p:nvSpPr>
          <p:spPr>
            <a:xfrm>
              <a:off x="609703" y="-752182"/>
              <a:ext cx="606592" cy="601218"/>
            </a:xfrm>
            <a:custGeom>
              <a:avLst/>
              <a:gdLst>
                <a:gd name="connsiteX0" fmla="*/ 606592 w 606592"/>
                <a:gd name="connsiteY0" fmla="*/ 571595 h 601218"/>
                <a:gd name="connsiteX1" fmla="*/ 604497 w 606592"/>
                <a:gd name="connsiteY1" fmla="*/ 596551 h 601218"/>
                <a:gd name="connsiteX2" fmla="*/ 555348 w 606592"/>
                <a:gd name="connsiteY2" fmla="*/ 601218 h 601218"/>
                <a:gd name="connsiteX3" fmla="*/ 545918 w 606592"/>
                <a:gd name="connsiteY3" fmla="*/ 592074 h 601218"/>
                <a:gd name="connsiteX4" fmla="*/ 516486 w 606592"/>
                <a:gd name="connsiteY4" fmla="*/ 563404 h 601218"/>
                <a:gd name="connsiteX5" fmla="*/ 436000 w 606592"/>
                <a:gd name="connsiteY5" fmla="*/ 484346 h 601218"/>
                <a:gd name="connsiteX6" fmla="*/ 40 w 606592"/>
                <a:gd name="connsiteY6" fmla="*/ 26194 h 601218"/>
                <a:gd name="connsiteX7" fmla="*/ 3469 w 606592"/>
                <a:gd name="connsiteY7" fmla="*/ 0 h 601218"/>
                <a:gd name="connsiteX8" fmla="*/ 512771 w 606592"/>
                <a:gd name="connsiteY8" fmla="*/ 475107 h 601218"/>
                <a:gd name="connsiteX9" fmla="*/ 529059 w 606592"/>
                <a:gd name="connsiteY9" fmla="*/ 492062 h 601218"/>
                <a:gd name="connsiteX10" fmla="*/ 584113 w 606592"/>
                <a:gd name="connsiteY10" fmla="*/ 548640 h 601218"/>
                <a:gd name="connsiteX11" fmla="*/ 596972 w 606592"/>
                <a:gd name="connsiteY11" fmla="*/ 561880 h 601218"/>
                <a:gd name="connsiteX12" fmla="*/ 601449 w 606592"/>
                <a:gd name="connsiteY12" fmla="*/ 566357 h 601218"/>
                <a:gd name="connsiteX13" fmla="*/ 603925 w 606592"/>
                <a:gd name="connsiteY13" fmla="*/ 568928 h 601218"/>
                <a:gd name="connsiteX14" fmla="*/ 606592 w 606592"/>
                <a:gd name="connsiteY14" fmla="*/ 571595 h 60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6592" h="601218">
                  <a:moveTo>
                    <a:pt x="606592" y="571595"/>
                  </a:moveTo>
                  <a:cubicBezTo>
                    <a:pt x="606497" y="586169"/>
                    <a:pt x="604497" y="596551"/>
                    <a:pt x="604497" y="596551"/>
                  </a:cubicBezTo>
                  <a:cubicBezTo>
                    <a:pt x="604497" y="596551"/>
                    <a:pt x="581827" y="599789"/>
                    <a:pt x="555348" y="601218"/>
                  </a:cubicBezTo>
                  <a:cubicBezTo>
                    <a:pt x="552395" y="598361"/>
                    <a:pt x="549157" y="595313"/>
                    <a:pt x="545918" y="592074"/>
                  </a:cubicBezTo>
                  <a:cubicBezTo>
                    <a:pt x="536965" y="583406"/>
                    <a:pt x="527154" y="573786"/>
                    <a:pt x="516486" y="563404"/>
                  </a:cubicBezTo>
                  <a:cubicBezTo>
                    <a:pt x="493150" y="540449"/>
                    <a:pt x="465622" y="513493"/>
                    <a:pt x="436000" y="484346"/>
                  </a:cubicBezTo>
                  <a:cubicBezTo>
                    <a:pt x="262073" y="313277"/>
                    <a:pt x="993" y="51435"/>
                    <a:pt x="40" y="26194"/>
                  </a:cubicBezTo>
                  <a:cubicBezTo>
                    <a:pt x="-245" y="16383"/>
                    <a:pt x="993" y="7429"/>
                    <a:pt x="3469" y="0"/>
                  </a:cubicBezTo>
                  <a:cubicBezTo>
                    <a:pt x="78431" y="88964"/>
                    <a:pt x="409330" y="474154"/>
                    <a:pt x="512771" y="475107"/>
                  </a:cubicBezTo>
                  <a:cubicBezTo>
                    <a:pt x="518200" y="480917"/>
                    <a:pt x="523630" y="486537"/>
                    <a:pt x="529059" y="492062"/>
                  </a:cubicBezTo>
                  <a:cubicBezTo>
                    <a:pt x="549538" y="513112"/>
                    <a:pt x="568111" y="532352"/>
                    <a:pt x="584113" y="548640"/>
                  </a:cubicBezTo>
                  <a:cubicBezTo>
                    <a:pt x="588590" y="553402"/>
                    <a:pt x="592876" y="557784"/>
                    <a:pt x="596972" y="561880"/>
                  </a:cubicBezTo>
                  <a:cubicBezTo>
                    <a:pt x="598496" y="563309"/>
                    <a:pt x="600020" y="565023"/>
                    <a:pt x="601449" y="566357"/>
                  </a:cubicBezTo>
                  <a:cubicBezTo>
                    <a:pt x="602306" y="567309"/>
                    <a:pt x="603163" y="568071"/>
                    <a:pt x="603925" y="568928"/>
                  </a:cubicBezTo>
                  <a:cubicBezTo>
                    <a:pt x="604878" y="569881"/>
                    <a:pt x="605830" y="570833"/>
                    <a:pt x="606592" y="571595"/>
                  </a:cubicBezTo>
                  <a:close/>
                </a:path>
              </a:pathLst>
            </a:custGeom>
            <a:solidFill>
              <a:srgbClr val="609130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3" name="Freeform: Shape 329">
              <a:extLst>
                <a:ext uri="{FF2B5EF4-FFF2-40B4-BE49-F238E27FC236}">
                  <a16:creationId xmlns:a16="http://schemas.microsoft.com/office/drawing/2014/main" id="{BBE27526-FDF9-4684-A993-7E5EC11D2665}"/>
                </a:ext>
              </a:extLst>
            </p:cNvPr>
            <p:cNvSpPr/>
            <p:nvPr/>
          </p:nvSpPr>
          <p:spPr>
            <a:xfrm>
              <a:off x="924925" y="-405472"/>
              <a:ext cx="332994" cy="295179"/>
            </a:xfrm>
            <a:custGeom>
              <a:avLst/>
              <a:gdLst>
                <a:gd name="connsiteX0" fmla="*/ 238887 w 332994"/>
                <a:gd name="connsiteY0" fmla="*/ 0 h 295179"/>
                <a:gd name="connsiteX1" fmla="*/ 287369 w 332994"/>
                <a:gd name="connsiteY1" fmla="*/ 118491 h 295179"/>
                <a:gd name="connsiteX2" fmla="*/ 314039 w 332994"/>
                <a:gd name="connsiteY2" fmla="*/ 186119 h 295179"/>
                <a:gd name="connsiteX3" fmla="*/ 318707 w 332994"/>
                <a:gd name="connsiteY3" fmla="*/ 197929 h 295179"/>
                <a:gd name="connsiteX4" fmla="*/ 327184 w 332994"/>
                <a:gd name="connsiteY4" fmla="*/ 219837 h 295179"/>
                <a:gd name="connsiteX5" fmla="*/ 332994 w 332994"/>
                <a:gd name="connsiteY5" fmla="*/ 234506 h 295179"/>
                <a:gd name="connsiteX6" fmla="*/ 316135 w 332994"/>
                <a:gd name="connsiteY6" fmla="*/ 250603 h 295179"/>
                <a:gd name="connsiteX7" fmla="*/ 301466 w 332994"/>
                <a:gd name="connsiteY7" fmla="*/ 263176 h 295179"/>
                <a:gd name="connsiteX8" fmla="*/ 298037 w 332994"/>
                <a:gd name="connsiteY8" fmla="*/ 265843 h 295179"/>
                <a:gd name="connsiteX9" fmla="*/ 271558 w 332994"/>
                <a:gd name="connsiteY9" fmla="*/ 284988 h 295179"/>
                <a:gd name="connsiteX10" fmla="*/ 255937 w 332994"/>
                <a:gd name="connsiteY10" fmla="*/ 295180 h 295179"/>
                <a:gd name="connsiteX11" fmla="*/ 211074 w 332994"/>
                <a:gd name="connsiteY11" fmla="*/ 261556 h 295179"/>
                <a:gd name="connsiteX12" fmla="*/ 0 w 332994"/>
                <a:gd name="connsiteY12" fmla="*/ 103442 h 295179"/>
                <a:gd name="connsiteX13" fmla="*/ 186309 w 332994"/>
                <a:gd name="connsiteY13" fmla="*/ 212884 h 295179"/>
                <a:gd name="connsiteX14" fmla="*/ 201359 w 332994"/>
                <a:gd name="connsiteY14" fmla="*/ 216694 h 295179"/>
                <a:gd name="connsiteX15" fmla="*/ 252603 w 332994"/>
                <a:gd name="connsiteY15" fmla="*/ 232791 h 295179"/>
                <a:gd name="connsiteX16" fmla="*/ 265367 w 332994"/>
                <a:gd name="connsiteY16" fmla="*/ 235839 h 295179"/>
                <a:gd name="connsiteX17" fmla="*/ 279368 w 332994"/>
                <a:gd name="connsiteY17" fmla="*/ 226219 h 295179"/>
                <a:gd name="connsiteX18" fmla="*/ 281845 w 332994"/>
                <a:gd name="connsiteY18" fmla="*/ 215075 h 295179"/>
                <a:gd name="connsiteX19" fmla="*/ 282131 w 332994"/>
                <a:gd name="connsiteY19" fmla="*/ 211360 h 295179"/>
                <a:gd name="connsiteX20" fmla="*/ 234601 w 332994"/>
                <a:gd name="connsiteY20" fmla="*/ 5048 h 295179"/>
                <a:gd name="connsiteX21" fmla="*/ 238887 w 332994"/>
                <a:gd name="connsiteY21" fmla="*/ 0 h 29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32994" h="295179">
                  <a:moveTo>
                    <a:pt x="238887" y="0"/>
                  </a:moveTo>
                  <a:cubicBezTo>
                    <a:pt x="255461" y="39433"/>
                    <a:pt x="271082" y="78962"/>
                    <a:pt x="287369" y="118491"/>
                  </a:cubicBezTo>
                  <a:lnTo>
                    <a:pt x="314039" y="186119"/>
                  </a:lnTo>
                  <a:lnTo>
                    <a:pt x="318707" y="197929"/>
                  </a:lnTo>
                  <a:lnTo>
                    <a:pt x="327184" y="219837"/>
                  </a:lnTo>
                  <a:lnTo>
                    <a:pt x="332994" y="234506"/>
                  </a:lnTo>
                  <a:cubicBezTo>
                    <a:pt x="327470" y="240125"/>
                    <a:pt x="321945" y="245364"/>
                    <a:pt x="316135" y="250603"/>
                  </a:cubicBezTo>
                  <a:cubicBezTo>
                    <a:pt x="311277" y="254984"/>
                    <a:pt x="306419" y="259175"/>
                    <a:pt x="301466" y="263176"/>
                  </a:cubicBezTo>
                  <a:cubicBezTo>
                    <a:pt x="300228" y="264033"/>
                    <a:pt x="299180" y="264986"/>
                    <a:pt x="298037" y="265843"/>
                  </a:cubicBezTo>
                  <a:cubicBezTo>
                    <a:pt x="289655" y="272701"/>
                    <a:pt x="280797" y="279083"/>
                    <a:pt x="271558" y="284988"/>
                  </a:cubicBezTo>
                  <a:cubicBezTo>
                    <a:pt x="266605" y="288608"/>
                    <a:pt x="261271" y="292037"/>
                    <a:pt x="255937" y="295180"/>
                  </a:cubicBezTo>
                  <a:lnTo>
                    <a:pt x="211074" y="261556"/>
                  </a:lnTo>
                  <a:lnTo>
                    <a:pt x="0" y="103442"/>
                  </a:lnTo>
                  <a:cubicBezTo>
                    <a:pt x="89535" y="162592"/>
                    <a:pt x="162782" y="207359"/>
                    <a:pt x="186309" y="212884"/>
                  </a:cubicBezTo>
                  <a:cubicBezTo>
                    <a:pt x="191643" y="214122"/>
                    <a:pt x="196691" y="215456"/>
                    <a:pt x="201359" y="216694"/>
                  </a:cubicBezTo>
                  <a:cubicBezTo>
                    <a:pt x="224599" y="222790"/>
                    <a:pt x="240887" y="229171"/>
                    <a:pt x="252603" y="232791"/>
                  </a:cubicBezTo>
                  <a:cubicBezTo>
                    <a:pt x="257747" y="234506"/>
                    <a:pt x="261842" y="235553"/>
                    <a:pt x="265367" y="235839"/>
                  </a:cubicBezTo>
                  <a:cubicBezTo>
                    <a:pt x="272701" y="236601"/>
                    <a:pt x="276701" y="234029"/>
                    <a:pt x="279368" y="226219"/>
                  </a:cubicBezTo>
                  <a:cubicBezTo>
                    <a:pt x="280416" y="223361"/>
                    <a:pt x="281178" y="219646"/>
                    <a:pt x="281845" y="215075"/>
                  </a:cubicBezTo>
                  <a:cubicBezTo>
                    <a:pt x="282035" y="213931"/>
                    <a:pt x="282131" y="212789"/>
                    <a:pt x="282131" y="211360"/>
                  </a:cubicBezTo>
                  <a:cubicBezTo>
                    <a:pt x="283369" y="168116"/>
                    <a:pt x="217265" y="26765"/>
                    <a:pt x="234601" y="5048"/>
                  </a:cubicBezTo>
                  <a:cubicBezTo>
                    <a:pt x="235839" y="3334"/>
                    <a:pt x="237458" y="1619"/>
                    <a:pt x="238887" y="0"/>
                  </a:cubicBezTo>
                  <a:close/>
                </a:path>
              </a:pathLst>
            </a:custGeom>
            <a:solidFill>
              <a:srgbClr val="33611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4" name="Freeform: Shape 330">
              <a:extLst>
                <a:ext uri="{FF2B5EF4-FFF2-40B4-BE49-F238E27FC236}">
                  <a16:creationId xmlns:a16="http://schemas.microsoft.com/office/drawing/2014/main" id="{5C0B5C7D-CA3D-4611-9A21-7BB9AFCE987B}"/>
                </a:ext>
              </a:extLst>
            </p:cNvPr>
            <p:cNvSpPr/>
            <p:nvPr/>
          </p:nvSpPr>
          <p:spPr>
            <a:xfrm>
              <a:off x="1081897" y="208508"/>
              <a:ext cx="1283800" cy="1279866"/>
            </a:xfrm>
            <a:custGeom>
              <a:avLst/>
              <a:gdLst>
                <a:gd name="connsiteX0" fmla="*/ 886301 w 1283800"/>
                <a:gd name="connsiteY0" fmla="*/ 403193 h 1279866"/>
                <a:gd name="connsiteX1" fmla="*/ 1000982 w 1283800"/>
                <a:gd name="connsiteY1" fmla="*/ 628459 h 1279866"/>
                <a:gd name="connsiteX2" fmla="*/ 1283780 w 1283800"/>
                <a:gd name="connsiteY2" fmla="*/ 1278446 h 1279866"/>
                <a:gd name="connsiteX3" fmla="*/ 861155 w 1283800"/>
                <a:gd name="connsiteY3" fmla="*/ 873347 h 1279866"/>
                <a:gd name="connsiteX4" fmla="*/ 502825 w 1283800"/>
                <a:gd name="connsiteY4" fmla="*/ 556165 h 1279866"/>
                <a:gd name="connsiteX5" fmla="*/ 377476 w 1283800"/>
                <a:gd name="connsiteY5" fmla="*/ 409289 h 1279866"/>
                <a:gd name="connsiteX6" fmla="*/ 0 w 1283800"/>
                <a:gd name="connsiteY6" fmla="*/ 0 h 1279866"/>
                <a:gd name="connsiteX7" fmla="*/ 517684 w 1283800"/>
                <a:gd name="connsiteY7" fmla="*/ 515398 h 1279866"/>
                <a:gd name="connsiteX8" fmla="*/ 1147667 w 1283800"/>
                <a:gd name="connsiteY8" fmla="*/ 1073753 h 1279866"/>
                <a:gd name="connsiteX9" fmla="*/ 886301 w 1283800"/>
                <a:gd name="connsiteY9" fmla="*/ 403193 h 127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3800" h="1279866">
                  <a:moveTo>
                    <a:pt x="886301" y="403193"/>
                  </a:moveTo>
                  <a:cubicBezTo>
                    <a:pt x="930593" y="492824"/>
                    <a:pt x="978122" y="595694"/>
                    <a:pt x="1000982" y="628459"/>
                  </a:cubicBezTo>
                  <a:cubicBezTo>
                    <a:pt x="1033272" y="674656"/>
                    <a:pt x="1286447" y="1253871"/>
                    <a:pt x="1283780" y="1278446"/>
                  </a:cubicBezTo>
                  <a:cubicBezTo>
                    <a:pt x="1281113" y="1303306"/>
                    <a:pt x="1000506" y="995267"/>
                    <a:pt x="861155" y="873347"/>
                  </a:cubicBezTo>
                  <a:cubicBezTo>
                    <a:pt x="721709" y="751332"/>
                    <a:pt x="557879" y="630936"/>
                    <a:pt x="502825" y="556165"/>
                  </a:cubicBezTo>
                  <a:cubicBezTo>
                    <a:pt x="447675" y="481394"/>
                    <a:pt x="439579" y="457581"/>
                    <a:pt x="377476" y="409289"/>
                  </a:cubicBezTo>
                  <a:cubicBezTo>
                    <a:pt x="331470" y="373856"/>
                    <a:pt x="116110" y="160020"/>
                    <a:pt x="0" y="0"/>
                  </a:cubicBezTo>
                  <a:cubicBezTo>
                    <a:pt x="187833" y="169831"/>
                    <a:pt x="452914" y="417100"/>
                    <a:pt x="517684" y="515398"/>
                  </a:cubicBezTo>
                  <a:cubicBezTo>
                    <a:pt x="620363" y="671513"/>
                    <a:pt x="1173004" y="1170337"/>
                    <a:pt x="1147667" y="1073753"/>
                  </a:cubicBezTo>
                  <a:cubicBezTo>
                    <a:pt x="1127570" y="997172"/>
                    <a:pt x="952691" y="582644"/>
                    <a:pt x="886301" y="403193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5" name="Freeform: Shape 331">
              <a:extLst>
                <a:ext uri="{FF2B5EF4-FFF2-40B4-BE49-F238E27FC236}">
                  <a16:creationId xmlns:a16="http://schemas.microsoft.com/office/drawing/2014/main" id="{114921DD-C38C-4328-8B69-239D9B0461A8}"/>
                </a:ext>
              </a:extLst>
            </p:cNvPr>
            <p:cNvSpPr/>
            <p:nvPr/>
          </p:nvSpPr>
          <p:spPr>
            <a:xfrm>
              <a:off x="1650857" y="346129"/>
              <a:ext cx="180179" cy="170323"/>
            </a:xfrm>
            <a:custGeom>
              <a:avLst/>
              <a:gdLst>
                <a:gd name="connsiteX0" fmla="*/ 151987 w 180179"/>
                <a:gd name="connsiteY0" fmla="*/ 7445 h 170323"/>
                <a:gd name="connsiteX1" fmla="*/ 63405 w 180179"/>
                <a:gd name="connsiteY1" fmla="*/ 84026 h 170323"/>
                <a:gd name="connsiteX2" fmla="*/ 1111 w 180179"/>
                <a:gd name="connsiteY2" fmla="*/ 147749 h 170323"/>
                <a:gd name="connsiteX3" fmla="*/ 16923 w 180179"/>
                <a:gd name="connsiteY3" fmla="*/ 170323 h 170323"/>
                <a:gd name="connsiteX4" fmla="*/ 164275 w 180179"/>
                <a:gd name="connsiteY4" fmla="*/ 57261 h 170323"/>
                <a:gd name="connsiteX5" fmla="*/ 179419 w 180179"/>
                <a:gd name="connsiteY5" fmla="*/ 22018 h 170323"/>
                <a:gd name="connsiteX6" fmla="*/ 151987 w 180179"/>
                <a:gd name="connsiteY6" fmla="*/ 7445 h 170323"/>
                <a:gd name="connsiteX7" fmla="*/ 107125 w 180179"/>
                <a:gd name="connsiteY7" fmla="*/ 89837 h 170323"/>
                <a:gd name="connsiteX8" fmla="*/ 117126 w 180179"/>
                <a:gd name="connsiteY8" fmla="*/ 82121 h 170323"/>
                <a:gd name="connsiteX9" fmla="*/ 104934 w 180179"/>
                <a:gd name="connsiteY9" fmla="*/ 98980 h 170323"/>
                <a:gd name="connsiteX10" fmla="*/ 53213 w 180179"/>
                <a:gd name="connsiteY10" fmla="*/ 130604 h 170323"/>
                <a:gd name="connsiteX11" fmla="*/ 52642 w 180179"/>
                <a:gd name="connsiteY11" fmla="*/ 130699 h 170323"/>
                <a:gd name="connsiteX12" fmla="*/ 107125 w 180179"/>
                <a:gd name="connsiteY12" fmla="*/ 89837 h 17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179" h="170323">
                  <a:moveTo>
                    <a:pt x="151987" y="7445"/>
                  </a:moveTo>
                  <a:cubicBezTo>
                    <a:pt x="134652" y="39735"/>
                    <a:pt x="91885" y="62404"/>
                    <a:pt x="63405" y="84026"/>
                  </a:cubicBezTo>
                  <a:cubicBezTo>
                    <a:pt x="39783" y="101933"/>
                    <a:pt x="13875" y="119078"/>
                    <a:pt x="1111" y="147749"/>
                  </a:cubicBezTo>
                  <a:cubicBezTo>
                    <a:pt x="-3365" y="157845"/>
                    <a:pt x="6445" y="170418"/>
                    <a:pt x="16923" y="170323"/>
                  </a:cubicBezTo>
                  <a:cubicBezTo>
                    <a:pt x="64548" y="170037"/>
                    <a:pt x="158179" y="119269"/>
                    <a:pt x="164275" y="57261"/>
                  </a:cubicBezTo>
                  <a:cubicBezTo>
                    <a:pt x="170466" y="46879"/>
                    <a:pt x="175419" y="35449"/>
                    <a:pt x="179419" y="22018"/>
                  </a:cubicBezTo>
                  <a:cubicBezTo>
                    <a:pt x="184753" y="3730"/>
                    <a:pt x="160560" y="-8652"/>
                    <a:pt x="151987" y="7445"/>
                  </a:cubicBezTo>
                  <a:close/>
                  <a:moveTo>
                    <a:pt x="107125" y="89837"/>
                  </a:moveTo>
                  <a:cubicBezTo>
                    <a:pt x="110363" y="87170"/>
                    <a:pt x="113697" y="84693"/>
                    <a:pt x="117126" y="82121"/>
                  </a:cubicBezTo>
                  <a:cubicBezTo>
                    <a:pt x="113411" y="88122"/>
                    <a:pt x="109315" y="93742"/>
                    <a:pt x="104934" y="98980"/>
                  </a:cubicBezTo>
                  <a:cubicBezTo>
                    <a:pt x="89503" y="112506"/>
                    <a:pt x="71215" y="123555"/>
                    <a:pt x="53213" y="130604"/>
                  </a:cubicBezTo>
                  <a:cubicBezTo>
                    <a:pt x="53023" y="130604"/>
                    <a:pt x="52832" y="130699"/>
                    <a:pt x="52642" y="130699"/>
                  </a:cubicBezTo>
                  <a:cubicBezTo>
                    <a:pt x="69787" y="115363"/>
                    <a:pt x="90932" y="102886"/>
                    <a:pt x="107125" y="8983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6" name="Freeform: Shape 332">
              <a:extLst>
                <a:ext uri="{FF2B5EF4-FFF2-40B4-BE49-F238E27FC236}">
                  <a16:creationId xmlns:a16="http://schemas.microsoft.com/office/drawing/2014/main" id="{5624CBFE-4019-4044-AF0F-42454C88CD23}"/>
                </a:ext>
              </a:extLst>
            </p:cNvPr>
            <p:cNvSpPr/>
            <p:nvPr/>
          </p:nvSpPr>
          <p:spPr>
            <a:xfrm>
              <a:off x="1131582" y="-72108"/>
              <a:ext cx="379647" cy="291553"/>
            </a:xfrm>
            <a:custGeom>
              <a:avLst/>
              <a:gdLst>
                <a:gd name="connsiteX0" fmla="*/ 355794 w 379647"/>
                <a:gd name="connsiteY0" fmla="*/ 1534 h 291553"/>
                <a:gd name="connsiteX1" fmla="*/ 274927 w 379647"/>
                <a:gd name="connsiteY1" fmla="*/ 74877 h 291553"/>
                <a:gd name="connsiteX2" fmla="*/ 215110 w 379647"/>
                <a:gd name="connsiteY2" fmla="*/ 121168 h 291553"/>
                <a:gd name="connsiteX3" fmla="*/ 204728 w 379647"/>
                <a:gd name="connsiteY3" fmla="*/ 115358 h 291553"/>
                <a:gd name="connsiteX4" fmla="*/ 8989 w 379647"/>
                <a:gd name="connsiteY4" fmla="*/ 244041 h 291553"/>
                <a:gd name="connsiteX5" fmla="*/ 3655 w 379647"/>
                <a:gd name="connsiteY5" fmla="*/ 247946 h 291553"/>
                <a:gd name="connsiteX6" fmla="*/ 36 w 379647"/>
                <a:gd name="connsiteY6" fmla="*/ 249756 h 291553"/>
                <a:gd name="connsiteX7" fmla="*/ 321 w 379647"/>
                <a:gd name="connsiteY7" fmla="*/ 253947 h 291553"/>
                <a:gd name="connsiteX8" fmla="*/ 226 w 379647"/>
                <a:gd name="connsiteY8" fmla="*/ 259090 h 291553"/>
                <a:gd name="connsiteX9" fmla="*/ 133195 w 379647"/>
                <a:gd name="connsiteY9" fmla="*/ 252232 h 291553"/>
                <a:gd name="connsiteX10" fmla="*/ 259021 w 379647"/>
                <a:gd name="connsiteY10" fmla="*/ 151648 h 291553"/>
                <a:gd name="connsiteX11" fmla="*/ 376750 w 379647"/>
                <a:gd name="connsiteY11" fmla="*/ 25252 h 291553"/>
                <a:gd name="connsiteX12" fmla="*/ 355794 w 379647"/>
                <a:gd name="connsiteY12" fmla="*/ 1534 h 291553"/>
                <a:gd name="connsiteX13" fmla="*/ 86523 w 379647"/>
                <a:gd name="connsiteY13" fmla="*/ 240707 h 291553"/>
                <a:gd name="connsiteX14" fmla="*/ 74140 w 379647"/>
                <a:gd name="connsiteY14" fmla="*/ 246517 h 291553"/>
                <a:gd name="connsiteX15" fmla="*/ 98810 w 379647"/>
                <a:gd name="connsiteY15" fmla="*/ 231468 h 291553"/>
                <a:gd name="connsiteX16" fmla="*/ 115002 w 379647"/>
                <a:gd name="connsiteY16" fmla="*/ 222895 h 291553"/>
                <a:gd name="connsiteX17" fmla="*/ 172914 w 379647"/>
                <a:gd name="connsiteY17" fmla="*/ 187081 h 291553"/>
                <a:gd name="connsiteX18" fmla="*/ 86523 w 379647"/>
                <a:gd name="connsiteY18" fmla="*/ 240707 h 291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9647" h="291553">
                  <a:moveTo>
                    <a:pt x="355794" y="1534"/>
                  </a:moveTo>
                  <a:cubicBezTo>
                    <a:pt x="322552" y="17917"/>
                    <a:pt x="302264" y="50874"/>
                    <a:pt x="274927" y="74877"/>
                  </a:cubicBezTo>
                  <a:cubicBezTo>
                    <a:pt x="255973" y="91546"/>
                    <a:pt x="235684" y="106595"/>
                    <a:pt x="215110" y="121168"/>
                  </a:cubicBezTo>
                  <a:cubicBezTo>
                    <a:pt x="213396" y="116787"/>
                    <a:pt x="209014" y="113263"/>
                    <a:pt x="204728" y="115358"/>
                  </a:cubicBezTo>
                  <a:cubicBezTo>
                    <a:pt x="133862" y="149648"/>
                    <a:pt x="82332" y="212132"/>
                    <a:pt x="8989" y="244041"/>
                  </a:cubicBezTo>
                  <a:cubicBezTo>
                    <a:pt x="6989" y="244898"/>
                    <a:pt x="5179" y="246327"/>
                    <a:pt x="3655" y="247946"/>
                  </a:cubicBezTo>
                  <a:cubicBezTo>
                    <a:pt x="2131" y="247279"/>
                    <a:pt x="226" y="247756"/>
                    <a:pt x="36" y="249756"/>
                  </a:cubicBezTo>
                  <a:cubicBezTo>
                    <a:pt x="-60" y="251375"/>
                    <a:pt x="36" y="252709"/>
                    <a:pt x="321" y="253947"/>
                  </a:cubicBezTo>
                  <a:cubicBezTo>
                    <a:pt x="-60" y="255566"/>
                    <a:pt x="-60" y="257281"/>
                    <a:pt x="226" y="259090"/>
                  </a:cubicBezTo>
                  <a:cubicBezTo>
                    <a:pt x="12990" y="328718"/>
                    <a:pt x="107097" y="266901"/>
                    <a:pt x="133195" y="252232"/>
                  </a:cubicBezTo>
                  <a:cubicBezTo>
                    <a:pt x="180820" y="225562"/>
                    <a:pt x="220158" y="189653"/>
                    <a:pt x="259021" y="151648"/>
                  </a:cubicBezTo>
                  <a:cubicBezTo>
                    <a:pt x="300264" y="111262"/>
                    <a:pt x="343031" y="73162"/>
                    <a:pt x="376750" y="25252"/>
                  </a:cubicBezTo>
                  <a:cubicBezTo>
                    <a:pt x="386560" y="11250"/>
                    <a:pt x="369415" y="-5133"/>
                    <a:pt x="355794" y="1534"/>
                  </a:cubicBezTo>
                  <a:close/>
                  <a:moveTo>
                    <a:pt x="86523" y="240707"/>
                  </a:moveTo>
                  <a:cubicBezTo>
                    <a:pt x="84999" y="241469"/>
                    <a:pt x="80236" y="243755"/>
                    <a:pt x="74140" y="246517"/>
                  </a:cubicBezTo>
                  <a:cubicBezTo>
                    <a:pt x="82427" y="241755"/>
                    <a:pt x="90714" y="236707"/>
                    <a:pt x="98810" y="231468"/>
                  </a:cubicBezTo>
                  <a:cubicBezTo>
                    <a:pt x="107859" y="226896"/>
                    <a:pt x="114050" y="223467"/>
                    <a:pt x="115002" y="222895"/>
                  </a:cubicBezTo>
                  <a:cubicBezTo>
                    <a:pt x="134338" y="211275"/>
                    <a:pt x="153674" y="199273"/>
                    <a:pt x="172914" y="187081"/>
                  </a:cubicBezTo>
                  <a:cubicBezTo>
                    <a:pt x="145959" y="207941"/>
                    <a:pt x="117098" y="225467"/>
                    <a:pt x="86523" y="240707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147" name="Freeform: Shape 333">
              <a:extLst>
                <a:ext uri="{FF2B5EF4-FFF2-40B4-BE49-F238E27FC236}">
                  <a16:creationId xmlns:a16="http://schemas.microsoft.com/office/drawing/2014/main" id="{E1BD3190-845F-4DF1-B0E3-84417C0F0360}"/>
                </a:ext>
              </a:extLst>
            </p:cNvPr>
            <p:cNvSpPr/>
            <p:nvPr/>
          </p:nvSpPr>
          <p:spPr>
            <a:xfrm>
              <a:off x="1892177" y="830815"/>
              <a:ext cx="155713" cy="153490"/>
            </a:xfrm>
            <a:custGeom>
              <a:avLst/>
              <a:gdLst>
                <a:gd name="connsiteX0" fmla="*/ 127361 w 155713"/>
                <a:gd name="connsiteY0" fmla="*/ 2628 h 153490"/>
                <a:gd name="connsiteX1" fmla="*/ 118979 w 155713"/>
                <a:gd name="connsiteY1" fmla="*/ 9581 h 153490"/>
                <a:gd name="connsiteX2" fmla="*/ 112217 w 155713"/>
                <a:gd name="connsiteY2" fmla="*/ 15773 h 153490"/>
                <a:gd name="connsiteX3" fmla="*/ 12871 w 155713"/>
                <a:gd name="connsiteY3" fmla="*/ 91973 h 153490"/>
                <a:gd name="connsiteX4" fmla="*/ 488 w 155713"/>
                <a:gd name="connsiteY4" fmla="*/ 103689 h 153490"/>
                <a:gd name="connsiteX5" fmla="*/ 113550 w 155713"/>
                <a:gd name="connsiteY5" fmla="*/ 132264 h 153490"/>
                <a:gd name="connsiteX6" fmla="*/ 149840 w 155713"/>
                <a:gd name="connsiteY6" fmla="*/ 22726 h 153490"/>
                <a:gd name="connsiteX7" fmla="*/ 127361 w 155713"/>
                <a:gd name="connsiteY7" fmla="*/ 2628 h 153490"/>
                <a:gd name="connsiteX8" fmla="*/ 94881 w 155713"/>
                <a:gd name="connsiteY8" fmla="*/ 106070 h 153490"/>
                <a:gd name="connsiteX9" fmla="*/ 38493 w 155713"/>
                <a:gd name="connsiteY9" fmla="*/ 122739 h 153490"/>
                <a:gd name="connsiteX10" fmla="*/ 60972 w 155713"/>
                <a:gd name="connsiteY10" fmla="*/ 116547 h 153490"/>
                <a:gd name="connsiteX11" fmla="*/ 103358 w 155713"/>
                <a:gd name="connsiteY11" fmla="*/ 93592 h 153490"/>
                <a:gd name="connsiteX12" fmla="*/ 94881 w 155713"/>
                <a:gd name="connsiteY12" fmla="*/ 106070 h 15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713" h="153490">
                  <a:moveTo>
                    <a:pt x="127361" y="2628"/>
                  </a:moveTo>
                  <a:cubicBezTo>
                    <a:pt x="124504" y="4819"/>
                    <a:pt x="121742" y="7105"/>
                    <a:pt x="118979" y="9581"/>
                  </a:cubicBezTo>
                  <a:cubicBezTo>
                    <a:pt x="116027" y="10725"/>
                    <a:pt x="113550" y="12820"/>
                    <a:pt x="112217" y="15773"/>
                  </a:cubicBezTo>
                  <a:cubicBezTo>
                    <a:pt x="81641" y="45396"/>
                    <a:pt x="57829" y="85019"/>
                    <a:pt x="12871" y="91973"/>
                  </a:cubicBezTo>
                  <a:cubicBezTo>
                    <a:pt x="6489" y="93021"/>
                    <a:pt x="1346" y="96450"/>
                    <a:pt x="488" y="103689"/>
                  </a:cubicBezTo>
                  <a:cubicBezTo>
                    <a:pt x="-7513" y="172554"/>
                    <a:pt x="85070" y="157600"/>
                    <a:pt x="113550" y="132264"/>
                  </a:cubicBezTo>
                  <a:cubicBezTo>
                    <a:pt x="131743" y="116166"/>
                    <a:pt x="170414" y="52635"/>
                    <a:pt x="149840" y="22726"/>
                  </a:cubicBezTo>
                  <a:cubicBezTo>
                    <a:pt x="153936" y="10534"/>
                    <a:pt x="139363" y="-6611"/>
                    <a:pt x="127361" y="2628"/>
                  </a:cubicBezTo>
                  <a:close/>
                  <a:moveTo>
                    <a:pt x="94881" y="106070"/>
                  </a:moveTo>
                  <a:cubicBezTo>
                    <a:pt x="87356" y="113214"/>
                    <a:pt x="54590" y="126263"/>
                    <a:pt x="38493" y="122739"/>
                  </a:cubicBezTo>
                  <a:cubicBezTo>
                    <a:pt x="46970" y="121691"/>
                    <a:pt x="55543" y="118929"/>
                    <a:pt x="60972" y="116547"/>
                  </a:cubicBezTo>
                  <a:cubicBezTo>
                    <a:pt x="76212" y="109880"/>
                    <a:pt x="90881" y="102736"/>
                    <a:pt x="103358" y="93592"/>
                  </a:cubicBezTo>
                  <a:cubicBezTo>
                    <a:pt x="99644" y="99879"/>
                    <a:pt x="96405" y="104546"/>
                    <a:pt x="94881" y="106070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8" name="Freeform: Shape 334">
              <a:extLst>
                <a:ext uri="{FF2B5EF4-FFF2-40B4-BE49-F238E27FC236}">
                  <a16:creationId xmlns:a16="http://schemas.microsoft.com/office/drawing/2014/main" id="{68C33F0D-A339-4F2B-BA7C-0A80B3C27570}"/>
                </a:ext>
              </a:extLst>
            </p:cNvPr>
            <p:cNvSpPr/>
            <p:nvPr/>
          </p:nvSpPr>
          <p:spPr>
            <a:xfrm>
              <a:off x="1305735" y="194881"/>
              <a:ext cx="143324" cy="124715"/>
            </a:xfrm>
            <a:custGeom>
              <a:avLst/>
              <a:gdLst>
                <a:gd name="connsiteX0" fmla="*/ 115062 w 143324"/>
                <a:gd name="connsiteY0" fmla="*/ 6864 h 124715"/>
                <a:gd name="connsiteX1" fmla="*/ 100679 w 143324"/>
                <a:gd name="connsiteY1" fmla="*/ 32582 h 124715"/>
                <a:gd name="connsiteX2" fmla="*/ 46101 w 143324"/>
                <a:gd name="connsiteY2" fmla="*/ 74492 h 124715"/>
                <a:gd name="connsiteX3" fmla="*/ 43148 w 143324"/>
                <a:gd name="connsiteY3" fmla="*/ 92685 h 124715"/>
                <a:gd name="connsiteX4" fmla="*/ 0 w 143324"/>
                <a:gd name="connsiteY4" fmla="*/ 118783 h 124715"/>
                <a:gd name="connsiteX5" fmla="*/ 95 w 143324"/>
                <a:gd name="connsiteY5" fmla="*/ 118974 h 124715"/>
                <a:gd name="connsiteX6" fmla="*/ 111443 w 143324"/>
                <a:gd name="connsiteY6" fmla="*/ 67443 h 124715"/>
                <a:gd name="connsiteX7" fmla="*/ 141065 w 143324"/>
                <a:gd name="connsiteY7" fmla="*/ 22866 h 124715"/>
                <a:gd name="connsiteX8" fmla="*/ 142018 w 143324"/>
                <a:gd name="connsiteY8" fmla="*/ 21247 h 124715"/>
                <a:gd name="connsiteX9" fmla="*/ 141732 w 143324"/>
                <a:gd name="connsiteY9" fmla="*/ 21057 h 124715"/>
                <a:gd name="connsiteX10" fmla="*/ 142875 w 143324"/>
                <a:gd name="connsiteY10" fmla="*/ 17628 h 124715"/>
                <a:gd name="connsiteX11" fmla="*/ 115062 w 143324"/>
                <a:gd name="connsiteY11" fmla="*/ 6864 h 12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24" h="124715">
                  <a:moveTo>
                    <a:pt x="115062" y="6864"/>
                  </a:moveTo>
                  <a:cubicBezTo>
                    <a:pt x="110585" y="15437"/>
                    <a:pt x="105823" y="24105"/>
                    <a:pt x="100679" y="32582"/>
                  </a:cubicBezTo>
                  <a:cubicBezTo>
                    <a:pt x="85535" y="49917"/>
                    <a:pt x="62865" y="62395"/>
                    <a:pt x="46101" y="74492"/>
                  </a:cubicBezTo>
                  <a:cubicBezTo>
                    <a:pt x="40386" y="78588"/>
                    <a:pt x="40291" y="86398"/>
                    <a:pt x="43148" y="92685"/>
                  </a:cubicBezTo>
                  <a:cubicBezTo>
                    <a:pt x="27813" y="100305"/>
                    <a:pt x="11144" y="105543"/>
                    <a:pt x="0" y="118783"/>
                  </a:cubicBezTo>
                  <a:cubicBezTo>
                    <a:pt x="0" y="118878"/>
                    <a:pt x="0" y="118974"/>
                    <a:pt x="95" y="118974"/>
                  </a:cubicBezTo>
                  <a:cubicBezTo>
                    <a:pt x="41053" y="138690"/>
                    <a:pt x="82391" y="104210"/>
                    <a:pt x="111443" y="67443"/>
                  </a:cubicBezTo>
                  <a:cubicBezTo>
                    <a:pt x="124968" y="54489"/>
                    <a:pt x="135922" y="39249"/>
                    <a:pt x="141065" y="22866"/>
                  </a:cubicBezTo>
                  <a:cubicBezTo>
                    <a:pt x="141351" y="22295"/>
                    <a:pt x="141732" y="21723"/>
                    <a:pt x="142018" y="21247"/>
                  </a:cubicBezTo>
                  <a:lnTo>
                    <a:pt x="141732" y="21057"/>
                  </a:lnTo>
                  <a:cubicBezTo>
                    <a:pt x="142113" y="19914"/>
                    <a:pt x="142685" y="18771"/>
                    <a:pt x="142875" y="17628"/>
                  </a:cubicBezTo>
                  <a:cubicBezTo>
                    <a:pt x="146971" y="292"/>
                    <a:pt x="121920" y="-6090"/>
                    <a:pt x="115062" y="6864"/>
                  </a:cubicBezTo>
                  <a:close/>
                </a:path>
              </a:pathLst>
            </a:custGeom>
            <a:solidFill>
              <a:srgbClr val="F2681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032" name="Graphic 707">
              <a:extLst>
                <a:ext uri="{FF2B5EF4-FFF2-40B4-BE49-F238E27FC236}">
                  <a16:creationId xmlns:a16="http://schemas.microsoft.com/office/drawing/2014/main" id="{B089121E-8B4E-4870-A8BA-97665FD0DCE4}"/>
                </a:ext>
              </a:extLst>
            </p:cNvPr>
            <p:cNvGrpSpPr/>
            <p:nvPr/>
          </p:nvGrpSpPr>
          <p:grpSpPr>
            <a:xfrm>
              <a:off x="1125807" y="-72097"/>
              <a:ext cx="1157723" cy="1429190"/>
              <a:chOff x="1125807" y="-72097"/>
              <a:chExt cx="1157723" cy="1429190"/>
            </a:xfrm>
            <a:solidFill>
              <a:srgbClr val="EDB045"/>
            </a:solidFill>
          </p:grpSpPr>
          <p:sp>
            <p:nvSpPr>
              <p:cNvPr id="150" name="Freeform: Shape 336">
                <a:extLst>
                  <a:ext uri="{FF2B5EF4-FFF2-40B4-BE49-F238E27FC236}">
                    <a16:creationId xmlns:a16="http://schemas.microsoft.com/office/drawing/2014/main" id="{FBB77EA7-4D46-4D4E-872B-21ED47114AC0}"/>
                  </a:ext>
                </a:extLst>
              </p:cNvPr>
              <p:cNvSpPr/>
              <p:nvPr/>
            </p:nvSpPr>
            <p:spPr>
              <a:xfrm>
                <a:off x="1125807" y="-72097"/>
                <a:ext cx="397097" cy="255270"/>
              </a:xfrm>
              <a:custGeom>
                <a:avLst/>
                <a:gdLst>
                  <a:gd name="connsiteX0" fmla="*/ 0 w 397097"/>
                  <a:gd name="connsiteY0" fmla="*/ 255270 h 255270"/>
                  <a:gd name="connsiteX1" fmla="*/ 88202 w 397097"/>
                  <a:gd name="connsiteY1" fmla="*/ 175450 h 255270"/>
                  <a:gd name="connsiteX2" fmla="*/ 183547 w 397097"/>
                  <a:gd name="connsiteY2" fmla="*/ 105061 h 255270"/>
                  <a:gd name="connsiteX3" fmla="*/ 286417 w 397097"/>
                  <a:gd name="connsiteY3" fmla="*/ 45339 h 255270"/>
                  <a:gd name="connsiteX4" fmla="*/ 397097 w 397097"/>
                  <a:gd name="connsiteY4" fmla="*/ 0 h 255270"/>
                  <a:gd name="connsiteX5" fmla="*/ 299466 w 397097"/>
                  <a:gd name="connsiteY5" fmla="*/ 66770 h 255270"/>
                  <a:gd name="connsiteX6" fmla="*/ 201549 w 397097"/>
                  <a:gd name="connsiteY6" fmla="*/ 131636 h 255270"/>
                  <a:gd name="connsiteX7" fmla="*/ 102679 w 397097"/>
                  <a:gd name="connsiteY7" fmla="*/ 195739 h 255270"/>
                  <a:gd name="connsiteX8" fmla="*/ 0 w 397097"/>
                  <a:gd name="connsiteY8" fmla="*/ 255270 h 25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7097" h="255270">
                    <a:moveTo>
                      <a:pt x="0" y="255270"/>
                    </a:moveTo>
                    <a:cubicBezTo>
                      <a:pt x="27623" y="226409"/>
                      <a:pt x="57531" y="200311"/>
                      <a:pt x="88202" y="175450"/>
                    </a:cubicBezTo>
                    <a:cubicBezTo>
                      <a:pt x="118777" y="150400"/>
                      <a:pt x="150781" y="127254"/>
                      <a:pt x="183547" y="105061"/>
                    </a:cubicBezTo>
                    <a:cubicBezTo>
                      <a:pt x="216598" y="83248"/>
                      <a:pt x="250889" y="63056"/>
                      <a:pt x="286417" y="45339"/>
                    </a:cubicBezTo>
                    <a:cubicBezTo>
                      <a:pt x="321850" y="27527"/>
                      <a:pt x="358426" y="11430"/>
                      <a:pt x="397097" y="0"/>
                    </a:cubicBezTo>
                    <a:cubicBezTo>
                      <a:pt x="364808" y="23241"/>
                      <a:pt x="332232" y="45148"/>
                      <a:pt x="299466" y="66770"/>
                    </a:cubicBezTo>
                    <a:cubicBezTo>
                      <a:pt x="266795" y="88678"/>
                      <a:pt x="233839" y="109633"/>
                      <a:pt x="201549" y="131636"/>
                    </a:cubicBezTo>
                    <a:cubicBezTo>
                      <a:pt x="168783" y="153067"/>
                      <a:pt x="136208" y="175069"/>
                      <a:pt x="102679" y="195739"/>
                    </a:cubicBezTo>
                    <a:cubicBezTo>
                      <a:pt x="69342" y="216789"/>
                      <a:pt x="35528" y="237077"/>
                      <a:pt x="0" y="25527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1" name="Freeform: Shape 337">
                <a:extLst>
                  <a:ext uri="{FF2B5EF4-FFF2-40B4-BE49-F238E27FC236}">
                    <a16:creationId xmlns:a16="http://schemas.microsoft.com/office/drawing/2014/main" id="{706FBBA6-EF6A-49DD-8D98-3B8D1E01A35D}"/>
                  </a:ext>
                </a:extLst>
              </p:cNvPr>
              <p:cNvSpPr/>
              <p:nvPr/>
            </p:nvSpPr>
            <p:spPr>
              <a:xfrm>
                <a:off x="1294781" y="191907"/>
                <a:ext cx="158781" cy="126043"/>
              </a:xfrm>
              <a:custGeom>
                <a:avLst/>
                <a:gdLst>
                  <a:gd name="connsiteX0" fmla="*/ 0 w 158781"/>
                  <a:gd name="connsiteY0" fmla="*/ 126043 h 126043"/>
                  <a:gd name="connsiteX1" fmla="*/ 27908 w 158781"/>
                  <a:gd name="connsiteY1" fmla="*/ 80609 h 126043"/>
                  <a:gd name="connsiteX2" fmla="*/ 63722 w 158781"/>
                  <a:gd name="connsiteY2" fmla="*/ 43176 h 126043"/>
                  <a:gd name="connsiteX3" fmla="*/ 106394 w 158781"/>
                  <a:gd name="connsiteY3" fmla="*/ 13458 h 126043"/>
                  <a:gd name="connsiteX4" fmla="*/ 158782 w 158781"/>
                  <a:gd name="connsiteY4" fmla="*/ 408 h 126043"/>
                  <a:gd name="connsiteX5" fmla="*/ 121063 w 158781"/>
                  <a:gd name="connsiteY5" fmla="*/ 34127 h 126043"/>
                  <a:gd name="connsiteX6" fmla="*/ 84106 w 158781"/>
                  <a:gd name="connsiteY6" fmla="*/ 67941 h 126043"/>
                  <a:gd name="connsiteX7" fmla="*/ 44577 w 158781"/>
                  <a:gd name="connsiteY7" fmla="*/ 99373 h 126043"/>
                  <a:gd name="connsiteX8" fmla="*/ 0 w 158781"/>
                  <a:gd name="connsiteY8" fmla="*/ 126043 h 12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781" h="126043">
                    <a:moveTo>
                      <a:pt x="0" y="126043"/>
                    </a:moveTo>
                    <a:cubicBezTo>
                      <a:pt x="7239" y="108898"/>
                      <a:pt x="17145" y="94325"/>
                      <a:pt x="27908" y="80609"/>
                    </a:cubicBezTo>
                    <a:cubicBezTo>
                      <a:pt x="38767" y="66988"/>
                      <a:pt x="50768" y="54510"/>
                      <a:pt x="63722" y="43176"/>
                    </a:cubicBezTo>
                    <a:cubicBezTo>
                      <a:pt x="76772" y="31936"/>
                      <a:pt x="90964" y="21744"/>
                      <a:pt x="106394" y="13458"/>
                    </a:cubicBezTo>
                    <a:cubicBezTo>
                      <a:pt x="121920" y="5838"/>
                      <a:pt x="139446" y="-1878"/>
                      <a:pt x="158782" y="408"/>
                    </a:cubicBezTo>
                    <a:cubicBezTo>
                      <a:pt x="144399" y="10791"/>
                      <a:pt x="133350" y="22697"/>
                      <a:pt x="121063" y="34127"/>
                    </a:cubicBezTo>
                    <a:cubicBezTo>
                      <a:pt x="109061" y="45747"/>
                      <a:pt x="96869" y="57082"/>
                      <a:pt x="84106" y="67941"/>
                    </a:cubicBezTo>
                    <a:cubicBezTo>
                      <a:pt x="71438" y="78894"/>
                      <a:pt x="58388" y="89467"/>
                      <a:pt x="44577" y="99373"/>
                    </a:cubicBezTo>
                    <a:cubicBezTo>
                      <a:pt x="30671" y="109184"/>
                      <a:pt x="16383" y="118614"/>
                      <a:pt x="0" y="126043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2" name="Freeform: Shape 338">
                <a:extLst>
                  <a:ext uri="{FF2B5EF4-FFF2-40B4-BE49-F238E27FC236}">
                    <a16:creationId xmlns:a16="http://schemas.microsoft.com/office/drawing/2014/main" id="{F344691D-BCFE-4E02-BF74-62A13AFAC157}"/>
                  </a:ext>
                </a:extLst>
              </p:cNvPr>
              <p:cNvSpPr/>
              <p:nvPr/>
            </p:nvSpPr>
            <p:spPr>
              <a:xfrm>
                <a:off x="1658636" y="335667"/>
                <a:ext cx="166530" cy="150399"/>
              </a:xfrm>
              <a:custGeom>
                <a:avLst/>
                <a:gdLst>
                  <a:gd name="connsiteX0" fmla="*/ 0 w 166530"/>
                  <a:gd name="connsiteY0" fmla="*/ 150400 h 150399"/>
                  <a:gd name="connsiteX1" fmla="*/ 37529 w 166530"/>
                  <a:gd name="connsiteY1" fmla="*/ 106680 h 150399"/>
                  <a:gd name="connsiteX2" fmla="*/ 79153 w 166530"/>
                  <a:gd name="connsiteY2" fmla="*/ 68961 h 150399"/>
                  <a:gd name="connsiteX3" fmla="*/ 123349 w 166530"/>
                  <a:gd name="connsiteY3" fmla="*/ 35052 h 150399"/>
                  <a:gd name="connsiteX4" fmla="*/ 145828 w 166530"/>
                  <a:gd name="connsiteY4" fmla="*/ 18764 h 150399"/>
                  <a:gd name="connsiteX5" fmla="*/ 166211 w 166530"/>
                  <a:gd name="connsiteY5" fmla="*/ 0 h 150399"/>
                  <a:gd name="connsiteX6" fmla="*/ 163735 w 166530"/>
                  <a:gd name="connsiteY6" fmla="*/ 15907 h 150399"/>
                  <a:gd name="connsiteX7" fmla="*/ 157067 w 166530"/>
                  <a:gd name="connsiteY7" fmla="*/ 29813 h 150399"/>
                  <a:gd name="connsiteX8" fmla="*/ 139922 w 166530"/>
                  <a:gd name="connsiteY8" fmla="*/ 53911 h 150399"/>
                  <a:gd name="connsiteX9" fmla="*/ 99155 w 166530"/>
                  <a:gd name="connsiteY9" fmla="*/ 94202 h 150399"/>
                  <a:gd name="connsiteX10" fmla="*/ 52578 w 166530"/>
                  <a:gd name="connsiteY10" fmla="*/ 126682 h 150399"/>
                  <a:gd name="connsiteX11" fmla="*/ 0 w 166530"/>
                  <a:gd name="connsiteY11" fmla="*/ 150400 h 15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530" h="150399">
                    <a:moveTo>
                      <a:pt x="0" y="150400"/>
                    </a:moveTo>
                    <a:cubicBezTo>
                      <a:pt x="11335" y="134017"/>
                      <a:pt x="24193" y="119920"/>
                      <a:pt x="37529" y="106680"/>
                    </a:cubicBezTo>
                    <a:cubicBezTo>
                      <a:pt x="50863" y="93345"/>
                      <a:pt x="64770" y="80867"/>
                      <a:pt x="79153" y="68961"/>
                    </a:cubicBezTo>
                    <a:cubicBezTo>
                      <a:pt x="93440" y="57055"/>
                      <a:pt x="108395" y="46006"/>
                      <a:pt x="123349" y="35052"/>
                    </a:cubicBezTo>
                    <a:lnTo>
                      <a:pt x="145828" y="18764"/>
                    </a:lnTo>
                    <a:cubicBezTo>
                      <a:pt x="153067" y="13144"/>
                      <a:pt x="161258" y="8477"/>
                      <a:pt x="166211" y="0"/>
                    </a:cubicBezTo>
                    <a:cubicBezTo>
                      <a:pt x="167259" y="5620"/>
                      <a:pt x="165545" y="11144"/>
                      <a:pt x="163735" y="15907"/>
                    </a:cubicBezTo>
                    <a:cubicBezTo>
                      <a:pt x="161925" y="20860"/>
                      <a:pt x="159449" y="25241"/>
                      <a:pt x="157067" y="29813"/>
                    </a:cubicBezTo>
                    <a:cubicBezTo>
                      <a:pt x="151924" y="38386"/>
                      <a:pt x="146209" y="46482"/>
                      <a:pt x="139922" y="53911"/>
                    </a:cubicBezTo>
                    <a:cubicBezTo>
                      <a:pt x="127540" y="68866"/>
                      <a:pt x="113824" y="82201"/>
                      <a:pt x="99155" y="94202"/>
                    </a:cubicBezTo>
                    <a:cubicBezTo>
                      <a:pt x="84582" y="106299"/>
                      <a:pt x="68961" y="117062"/>
                      <a:pt x="52578" y="126682"/>
                    </a:cubicBezTo>
                    <a:cubicBezTo>
                      <a:pt x="36195" y="136207"/>
                      <a:pt x="19050" y="144780"/>
                      <a:pt x="0" y="1504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339">
                <a:extLst>
                  <a:ext uri="{FF2B5EF4-FFF2-40B4-BE49-F238E27FC236}">
                    <a16:creationId xmlns:a16="http://schemas.microsoft.com/office/drawing/2014/main" id="{9B8A88F6-4EC3-4889-A002-E6D52865A526}"/>
                  </a:ext>
                </a:extLst>
              </p:cNvPr>
              <p:cNvSpPr/>
              <p:nvPr/>
            </p:nvSpPr>
            <p:spPr>
              <a:xfrm>
                <a:off x="1667970" y="582743"/>
                <a:ext cx="157924" cy="183930"/>
              </a:xfrm>
              <a:custGeom>
                <a:avLst/>
                <a:gdLst>
                  <a:gd name="connsiteX0" fmla="*/ 0 w 157924"/>
                  <a:gd name="connsiteY0" fmla="*/ 183930 h 183930"/>
                  <a:gd name="connsiteX1" fmla="*/ 55817 w 157924"/>
                  <a:gd name="connsiteY1" fmla="*/ 69820 h 183930"/>
                  <a:gd name="connsiteX2" fmla="*/ 99250 w 157924"/>
                  <a:gd name="connsiteY2" fmla="*/ 24386 h 183930"/>
                  <a:gd name="connsiteX3" fmla="*/ 157925 w 157924"/>
                  <a:gd name="connsiteY3" fmla="*/ 2 h 183930"/>
                  <a:gd name="connsiteX4" fmla="*/ 116110 w 157924"/>
                  <a:gd name="connsiteY4" fmla="*/ 42865 h 183930"/>
                  <a:gd name="connsiteX5" fmla="*/ 79820 w 157924"/>
                  <a:gd name="connsiteY5" fmla="*/ 90680 h 183930"/>
                  <a:gd name="connsiteX6" fmla="*/ 42482 w 157924"/>
                  <a:gd name="connsiteY6" fmla="*/ 138686 h 183930"/>
                  <a:gd name="connsiteX7" fmla="*/ 0 w 157924"/>
                  <a:gd name="connsiteY7" fmla="*/ 183930 h 183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24" h="183930">
                    <a:moveTo>
                      <a:pt x="0" y="183930"/>
                    </a:moveTo>
                    <a:cubicBezTo>
                      <a:pt x="11716" y="141448"/>
                      <a:pt x="31052" y="103634"/>
                      <a:pt x="55817" y="69820"/>
                    </a:cubicBezTo>
                    <a:cubicBezTo>
                      <a:pt x="68390" y="53056"/>
                      <a:pt x="82772" y="37626"/>
                      <a:pt x="99250" y="24386"/>
                    </a:cubicBezTo>
                    <a:cubicBezTo>
                      <a:pt x="115443" y="11432"/>
                      <a:pt x="135446" y="-188"/>
                      <a:pt x="157925" y="2"/>
                    </a:cubicBezTo>
                    <a:cubicBezTo>
                      <a:pt x="140875" y="12194"/>
                      <a:pt x="128683" y="27339"/>
                      <a:pt x="116110" y="42865"/>
                    </a:cubicBezTo>
                    <a:cubicBezTo>
                      <a:pt x="103823" y="58486"/>
                      <a:pt x="92012" y="74678"/>
                      <a:pt x="79820" y="90680"/>
                    </a:cubicBezTo>
                    <a:cubicBezTo>
                      <a:pt x="67818" y="106873"/>
                      <a:pt x="55436" y="122875"/>
                      <a:pt x="42482" y="138686"/>
                    </a:cubicBezTo>
                    <a:cubicBezTo>
                      <a:pt x="29528" y="154402"/>
                      <a:pt x="16574" y="170500"/>
                      <a:pt x="0" y="18393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" name="Freeform: Shape 340">
                <a:extLst>
                  <a:ext uri="{FF2B5EF4-FFF2-40B4-BE49-F238E27FC236}">
                    <a16:creationId xmlns:a16="http://schemas.microsoft.com/office/drawing/2014/main" id="{4E87C013-D32F-4932-8F13-E0139FC23B93}"/>
                  </a:ext>
                </a:extLst>
              </p:cNvPr>
              <p:cNvSpPr/>
              <p:nvPr/>
            </p:nvSpPr>
            <p:spPr>
              <a:xfrm>
                <a:off x="1894475" y="823347"/>
                <a:ext cx="136230" cy="121348"/>
              </a:xfrm>
              <a:custGeom>
                <a:avLst/>
                <a:gdLst>
                  <a:gd name="connsiteX0" fmla="*/ 0 w 136230"/>
                  <a:gd name="connsiteY0" fmla="*/ 121349 h 121348"/>
                  <a:gd name="connsiteX1" fmla="*/ 28670 w 136230"/>
                  <a:gd name="connsiteY1" fmla="*/ 83534 h 121348"/>
                  <a:gd name="connsiteX2" fmla="*/ 62008 w 136230"/>
                  <a:gd name="connsiteY2" fmla="*/ 52388 h 121348"/>
                  <a:gd name="connsiteX3" fmla="*/ 98489 w 136230"/>
                  <a:gd name="connsiteY3" fmla="*/ 25527 h 121348"/>
                  <a:gd name="connsiteX4" fmla="*/ 117729 w 136230"/>
                  <a:gd name="connsiteY4" fmla="*/ 13525 h 121348"/>
                  <a:gd name="connsiteX5" fmla="*/ 127445 w 136230"/>
                  <a:gd name="connsiteY5" fmla="*/ 7620 h 121348"/>
                  <a:gd name="connsiteX6" fmla="*/ 135255 w 136230"/>
                  <a:gd name="connsiteY6" fmla="*/ 0 h 121348"/>
                  <a:gd name="connsiteX7" fmla="*/ 134017 w 136230"/>
                  <a:gd name="connsiteY7" fmla="*/ 13430 h 121348"/>
                  <a:gd name="connsiteX8" fmla="*/ 128588 w 136230"/>
                  <a:gd name="connsiteY8" fmla="*/ 24860 h 121348"/>
                  <a:gd name="connsiteX9" fmla="*/ 114871 w 136230"/>
                  <a:gd name="connsiteY9" fmla="*/ 44767 h 121348"/>
                  <a:gd name="connsiteX10" fmla="*/ 81915 w 136230"/>
                  <a:gd name="connsiteY10" fmla="*/ 77629 h 121348"/>
                  <a:gd name="connsiteX11" fmla="*/ 43910 w 136230"/>
                  <a:gd name="connsiteY11" fmla="*/ 103632 h 121348"/>
                  <a:gd name="connsiteX12" fmla="*/ 0 w 136230"/>
                  <a:gd name="connsiteY12" fmla="*/ 121349 h 12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6230" h="121348">
                    <a:moveTo>
                      <a:pt x="0" y="121349"/>
                    </a:moveTo>
                    <a:cubicBezTo>
                      <a:pt x="8287" y="106871"/>
                      <a:pt x="18288" y="94964"/>
                      <a:pt x="28670" y="83534"/>
                    </a:cubicBezTo>
                    <a:cubicBezTo>
                      <a:pt x="39148" y="72295"/>
                      <a:pt x="50292" y="62008"/>
                      <a:pt x="62008" y="52388"/>
                    </a:cubicBezTo>
                    <a:cubicBezTo>
                      <a:pt x="73628" y="42767"/>
                      <a:pt x="85820" y="33909"/>
                      <a:pt x="98489" y="25527"/>
                    </a:cubicBezTo>
                    <a:lnTo>
                      <a:pt x="117729" y="13525"/>
                    </a:lnTo>
                    <a:cubicBezTo>
                      <a:pt x="121063" y="11621"/>
                      <a:pt x="124206" y="9620"/>
                      <a:pt x="127445" y="7620"/>
                    </a:cubicBezTo>
                    <a:cubicBezTo>
                      <a:pt x="130302" y="5334"/>
                      <a:pt x="134303" y="4000"/>
                      <a:pt x="135255" y="0"/>
                    </a:cubicBezTo>
                    <a:cubicBezTo>
                      <a:pt x="137541" y="4667"/>
                      <a:pt x="135255" y="9525"/>
                      <a:pt x="134017" y="13430"/>
                    </a:cubicBezTo>
                    <a:cubicBezTo>
                      <a:pt x="132493" y="17526"/>
                      <a:pt x="130492" y="21146"/>
                      <a:pt x="128588" y="24860"/>
                    </a:cubicBezTo>
                    <a:cubicBezTo>
                      <a:pt x="124396" y="31909"/>
                      <a:pt x="119920" y="38576"/>
                      <a:pt x="114871" y="44767"/>
                    </a:cubicBezTo>
                    <a:cubicBezTo>
                      <a:pt x="104966" y="57055"/>
                      <a:pt x="93821" y="67818"/>
                      <a:pt x="81915" y="77629"/>
                    </a:cubicBezTo>
                    <a:cubicBezTo>
                      <a:pt x="70009" y="87344"/>
                      <a:pt x="57341" y="96107"/>
                      <a:pt x="43910" y="103632"/>
                    </a:cubicBezTo>
                    <a:cubicBezTo>
                      <a:pt x="30385" y="110966"/>
                      <a:pt x="16288" y="117729"/>
                      <a:pt x="0" y="121349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341">
                <a:extLst>
                  <a:ext uri="{FF2B5EF4-FFF2-40B4-BE49-F238E27FC236}">
                    <a16:creationId xmlns:a16="http://schemas.microsoft.com/office/drawing/2014/main" id="{9303ED32-D6E4-4B6F-973A-95BD341CF17A}"/>
                  </a:ext>
                </a:extLst>
              </p:cNvPr>
              <p:cNvSpPr/>
              <p:nvPr/>
            </p:nvSpPr>
            <p:spPr>
              <a:xfrm>
                <a:off x="2025253" y="1060162"/>
                <a:ext cx="60579" cy="44778"/>
              </a:xfrm>
              <a:custGeom>
                <a:avLst/>
                <a:gdLst>
                  <a:gd name="connsiteX0" fmla="*/ 0 w 60579"/>
                  <a:gd name="connsiteY0" fmla="*/ 43601 h 44778"/>
                  <a:gd name="connsiteX1" fmla="*/ 7906 w 60579"/>
                  <a:gd name="connsiteY1" fmla="*/ 22646 h 44778"/>
                  <a:gd name="connsiteX2" fmla="*/ 21050 w 60579"/>
                  <a:gd name="connsiteY2" fmla="*/ 9216 h 44778"/>
                  <a:gd name="connsiteX3" fmla="*/ 38195 w 60579"/>
                  <a:gd name="connsiteY3" fmla="*/ 1405 h 44778"/>
                  <a:gd name="connsiteX4" fmla="*/ 60579 w 60579"/>
                  <a:gd name="connsiteY4" fmla="*/ 1215 h 44778"/>
                  <a:gd name="connsiteX5" fmla="*/ 52673 w 60579"/>
                  <a:gd name="connsiteY5" fmla="*/ 22170 h 44778"/>
                  <a:gd name="connsiteX6" fmla="*/ 39433 w 60579"/>
                  <a:gd name="connsiteY6" fmla="*/ 35600 h 44778"/>
                  <a:gd name="connsiteX7" fmla="*/ 22288 w 60579"/>
                  <a:gd name="connsiteY7" fmla="*/ 43315 h 44778"/>
                  <a:gd name="connsiteX8" fmla="*/ 0 w 60579"/>
                  <a:gd name="connsiteY8" fmla="*/ 43601 h 4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579" h="44778">
                    <a:moveTo>
                      <a:pt x="0" y="43601"/>
                    </a:moveTo>
                    <a:cubicBezTo>
                      <a:pt x="1238" y="34552"/>
                      <a:pt x="4381" y="28266"/>
                      <a:pt x="7906" y="22646"/>
                    </a:cubicBezTo>
                    <a:cubicBezTo>
                      <a:pt x="11620" y="17217"/>
                      <a:pt x="16002" y="12740"/>
                      <a:pt x="21050" y="9216"/>
                    </a:cubicBezTo>
                    <a:cubicBezTo>
                      <a:pt x="26098" y="5691"/>
                      <a:pt x="31813" y="3024"/>
                      <a:pt x="38195" y="1405"/>
                    </a:cubicBezTo>
                    <a:cubicBezTo>
                      <a:pt x="44672" y="-23"/>
                      <a:pt x="51721" y="-785"/>
                      <a:pt x="60579" y="1215"/>
                    </a:cubicBezTo>
                    <a:cubicBezTo>
                      <a:pt x="59341" y="10264"/>
                      <a:pt x="56293" y="16550"/>
                      <a:pt x="52673" y="22170"/>
                    </a:cubicBezTo>
                    <a:cubicBezTo>
                      <a:pt x="48958" y="27599"/>
                      <a:pt x="44577" y="32076"/>
                      <a:pt x="39433" y="35600"/>
                    </a:cubicBezTo>
                    <a:cubicBezTo>
                      <a:pt x="34385" y="39124"/>
                      <a:pt x="28670" y="41791"/>
                      <a:pt x="22288" y="43315"/>
                    </a:cubicBezTo>
                    <a:cubicBezTo>
                      <a:pt x="15907" y="44744"/>
                      <a:pt x="8953" y="45601"/>
                      <a:pt x="0" y="43601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6" name="Freeform: Shape 342">
                <a:extLst>
                  <a:ext uri="{FF2B5EF4-FFF2-40B4-BE49-F238E27FC236}">
                    <a16:creationId xmlns:a16="http://schemas.microsoft.com/office/drawing/2014/main" id="{148B2998-C409-4C8E-A1E5-A48218CCBAE4}"/>
                  </a:ext>
                </a:extLst>
              </p:cNvPr>
              <p:cNvSpPr/>
              <p:nvPr/>
            </p:nvSpPr>
            <p:spPr>
              <a:xfrm>
                <a:off x="2162128" y="1170914"/>
                <a:ext cx="42355" cy="43433"/>
              </a:xfrm>
              <a:custGeom>
                <a:avLst/>
                <a:gdLst>
                  <a:gd name="connsiteX0" fmla="*/ 0 w 42355"/>
                  <a:gd name="connsiteY0" fmla="*/ 36100 h 43433"/>
                  <a:gd name="connsiteX1" fmla="*/ 7144 w 42355"/>
                  <a:gd name="connsiteY1" fmla="*/ 20955 h 43433"/>
                  <a:gd name="connsiteX2" fmla="*/ 13430 w 42355"/>
                  <a:gd name="connsiteY2" fmla="*/ 12763 h 43433"/>
                  <a:gd name="connsiteX3" fmla="*/ 20860 w 42355"/>
                  <a:gd name="connsiteY3" fmla="*/ 7906 h 43433"/>
                  <a:gd name="connsiteX4" fmla="*/ 34100 w 42355"/>
                  <a:gd name="connsiteY4" fmla="*/ 0 h 43433"/>
                  <a:gd name="connsiteX5" fmla="*/ 34480 w 42355"/>
                  <a:gd name="connsiteY5" fmla="*/ 37052 h 43433"/>
                  <a:gd name="connsiteX6" fmla="*/ 18479 w 42355"/>
                  <a:gd name="connsiteY6" fmla="*/ 43434 h 43433"/>
                  <a:gd name="connsiteX7" fmla="*/ 0 w 42355"/>
                  <a:gd name="connsiteY7" fmla="*/ 36100 h 4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355" h="43433">
                    <a:moveTo>
                      <a:pt x="0" y="36100"/>
                    </a:moveTo>
                    <a:cubicBezTo>
                      <a:pt x="2667" y="29051"/>
                      <a:pt x="4953" y="24670"/>
                      <a:pt x="7144" y="20955"/>
                    </a:cubicBezTo>
                    <a:cubicBezTo>
                      <a:pt x="9334" y="17335"/>
                      <a:pt x="11335" y="14764"/>
                      <a:pt x="13430" y="12763"/>
                    </a:cubicBezTo>
                    <a:cubicBezTo>
                      <a:pt x="15621" y="10763"/>
                      <a:pt x="17717" y="9525"/>
                      <a:pt x="20860" y="7906"/>
                    </a:cubicBezTo>
                    <a:cubicBezTo>
                      <a:pt x="24384" y="6382"/>
                      <a:pt x="27718" y="4000"/>
                      <a:pt x="34100" y="0"/>
                    </a:cubicBezTo>
                    <a:cubicBezTo>
                      <a:pt x="46482" y="11335"/>
                      <a:pt x="43529" y="29242"/>
                      <a:pt x="34480" y="37052"/>
                    </a:cubicBezTo>
                    <a:cubicBezTo>
                      <a:pt x="30004" y="41148"/>
                      <a:pt x="24384" y="43243"/>
                      <a:pt x="18479" y="43434"/>
                    </a:cubicBezTo>
                    <a:cubicBezTo>
                      <a:pt x="12573" y="43243"/>
                      <a:pt x="6287" y="41719"/>
                      <a:pt x="0" y="36100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7" name="Freeform: Shape 343">
                <a:extLst>
                  <a:ext uri="{FF2B5EF4-FFF2-40B4-BE49-F238E27FC236}">
                    <a16:creationId xmlns:a16="http://schemas.microsoft.com/office/drawing/2014/main" id="{9367AE72-58DC-4E5D-98D7-A948F2779822}"/>
                  </a:ext>
                </a:extLst>
              </p:cNvPr>
              <p:cNvSpPr/>
              <p:nvPr/>
            </p:nvSpPr>
            <p:spPr>
              <a:xfrm>
                <a:off x="2258846" y="1326735"/>
                <a:ext cx="24685" cy="30357"/>
              </a:xfrm>
              <a:custGeom>
                <a:avLst/>
                <a:gdLst>
                  <a:gd name="connsiteX0" fmla="*/ 55 w 24685"/>
                  <a:gd name="connsiteY0" fmla="*/ 18868 h 30357"/>
                  <a:gd name="connsiteX1" fmla="*/ 1770 w 24685"/>
                  <a:gd name="connsiteY1" fmla="*/ 5342 h 30357"/>
                  <a:gd name="connsiteX2" fmla="*/ 6723 w 24685"/>
                  <a:gd name="connsiteY2" fmla="*/ 294 h 30357"/>
                  <a:gd name="connsiteX3" fmla="*/ 14057 w 24685"/>
                  <a:gd name="connsiteY3" fmla="*/ 1628 h 30357"/>
                  <a:gd name="connsiteX4" fmla="*/ 24630 w 24685"/>
                  <a:gd name="connsiteY4" fmla="*/ 11534 h 30357"/>
                  <a:gd name="connsiteX5" fmla="*/ 22915 w 24685"/>
                  <a:gd name="connsiteY5" fmla="*/ 25059 h 30357"/>
                  <a:gd name="connsiteX6" fmla="*/ 17962 w 24685"/>
                  <a:gd name="connsiteY6" fmla="*/ 30107 h 30357"/>
                  <a:gd name="connsiteX7" fmla="*/ 10628 w 24685"/>
                  <a:gd name="connsiteY7" fmla="*/ 28679 h 30357"/>
                  <a:gd name="connsiteX8" fmla="*/ 55 w 24685"/>
                  <a:gd name="connsiteY8" fmla="*/ 18868 h 3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85" h="30357">
                    <a:moveTo>
                      <a:pt x="55" y="18868"/>
                    </a:moveTo>
                    <a:cubicBezTo>
                      <a:pt x="-230" y="12010"/>
                      <a:pt x="627" y="8390"/>
                      <a:pt x="1770" y="5342"/>
                    </a:cubicBezTo>
                    <a:cubicBezTo>
                      <a:pt x="3008" y="2580"/>
                      <a:pt x="4627" y="961"/>
                      <a:pt x="6723" y="294"/>
                    </a:cubicBezTo>
                    <a:cubicBezTo>
                      <a:pt x="8723" y="-373"/>
                      <a:pt x="11200" y="104"/>
                      <a:pt x="14057" y="1628"/>
                    </a:cubicBezTo>
                    <a:cubicBezTo>
                      <a:pt x="17010" y="3342"/>
                      <a:pt x="20248" y="5914"/>
                      <a:pt x="24630" y="11534"/>
                    </a:cubicBezTo>
                    <a:cubicBezTo>
                      <a:pt x="24916" y="18392"/>
                      <a:pt x="24058" y="22106"/>
                      <a:pt x="22915" y="25059"/>
                    </a:cubicBezTo>
                    <a:cubicBezTo>
                      <a:pt x="21677" y="27821"/>
                      <a:pt x="20058" y="29441"/>
                      <a:pt x="17962" y="30107"/>
                    </a:cubicBezTo>
                    <a:cubicBezTo>
                      <a:pt x="15867" y="30679"/>
                      <a:pt x="13486" y="30298"/>
                      <a:pt x="10628" y="28679"/>
                    </a:cubicBezTo>
                    <a:cubicBezTo>
                      <a:pt x="7675" y="26964"/>
                      <a:pt x="4437" y="24488"/>
                      <a:pt x="55" y="18868"/>
                    </a:cubicBezTo>
                    <a:close/>
                  </a:path>
                </a:pathLst>
              </a:custGeom>
              <a:solidFill>
                <a:srgbClr val="EDB0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378" name="Freeform: Shape 205">
            <a:extLst>
              <a:ext uri="{FF2B5EF4-FFF2-40B4-BE49-F238E27FC236}">
                <a16:creationId xmlns:a16="http://schemas.microsoft.com/office/drawing/2014/main" id="{6F7F8E20-D473-4BF3-BE03-6C8F310C4E5A}"/>
              </a:ext>
            </a:extLst>
          </p:cNvPr>
          <p:cNvSpPr/>
          <p:nvPr/>
        </p:nvSpPr>
        <p:spPr>
          <a:xfrm rot="4052573" flipH="1" flipV="1">
            <a:off x="8717386" y="-75620"/>
            <a:ext cx="670605" cy="692856"/>
          </a:xfrm>
          <a:custGeom>
            <a:avLst/>
            <a:gdLst>
              <a:gd name="connsiteX0" fmla="*/ 454061 w 460878"/>
              <a:gd name="connsiteY0" fmla="*/ 133815 h 606064"/>
              <a:gd name="connsiteX1" fmla="*/ 437297 w 460878"/>
              <a:gd name="connsiteY1" fmla="*/ 131910 h 606064"/>
              <a:gd name="connsiteX2" fmla="*/ 446441 w 460878"/>
              <a:gd name="connsiteY2" fmla="*/ 114479 h 606064"/>
              <a:gd name="connsiteX3" fmla="*/ 422438 w 460878"/>
              <a:gd name="connsiteY3" fmla="*/ 123909 h 606064"/>
              <a:gd name="connsiteX4" fmla="*/ 415104 w 460878"/>
              <a:gd name="connsiteY4" fmla="*/ 116098 h 606064"/>
              <a:gd name="connsiteX5" fmla="*/ 362812 w 460878"/>
              <a:gd name="connsiteY5" fmla="*/ 167533 h 606064"/>
              <a:gd name="connsiteX6" fmla="*/ 419485 w 460878"/>
              <a:gd name="connsiteY6" fmla="*/ 81237 h 606064"/>
              <a:gd name="connsiteX7" fmla="*/ 395196 w 460878"/>
              <a:gd name="connsiteY7" fmla="*/ 86285 h 606064"/>
              <a:gd name="connsiteX8" fmla="*/ 402531 w 460878"/>
              <a:gd name="connsiteY8" fmla="*/ 46280 h 606064"/>
              <a:gd name="connsiteX9" fmla="*/ 358620 w 460878"/>
              <a:gd name="connsiteY9" fmla="*/ 89142 h 606064"/>
              <a:gd name="connsiteX10" fmla="*/ 366241 w 460878"/>
              <a:gd name="connsiteY10" fmla="*/ 8275 h 606064"/>
              <a:gd name="connsiteX11" fmla="*/ 345286 w 460878"/>
              <a:gd name="connsiteY11" fmla="*/ 33612 h 606064"/>
              <a:gd name="connsiteX12" fmla="*/ 321568 w 460878"/>
              <a:gd name="connsiteY12" fmla="*/ 274 h 606064"/>
              <a:gd name="connsiteX13" fmla="*/ 313567 w 460878"/>
              <a:gd name="connsiteY13" fmla="*/ 20467 h 606064"/>
              <a:gd name="connsiteX14" fmla="*/ 303471 w 460878"/>
              <a:gd name="connsiteY14" fmla="*/ 13800 h 606064"/>
              <a:gd name="connsiteX15" fmla="*/ 316139 w 460878"/>
              <a:gd name="connsiteY15" fmla="*/ 62187 h 606064"/>
              <a:gd name="connsiteX16" fmla="*/ 280325 w 460878"/>
              <a:gd name="connsiteY16" fmla="*/ 33612 h 606064"/>
              <a:gd name="connsiteX17" fmla="*/ 282230 w 460878"/>
              <a:gd name="connsiteY17" fmla="*/ 62758 h 606064"/>
              <a:gd name="connsiteX18" fmla="*/ 267657 w 460878"/>
              <a:gd name="connsiteY18" fmla="*/ 61044 h 606064"/>
              <a:gd name="connsiteX19" fmla="*/ 303280 w 460878"/>
              <a:gd name="connsiteY19" fmla="*/ 121718 h 606064"/>
              <a:gd name="connsiteX20" fmla="*/ 256512 w 460878"/>
              <a:gd name="connsiteY20" fmla="*/ 86761 h 606064"/>
              <a:gd name="connsiteX21" fmla="*/ 271276 w 460878"/>
              <a:gd name="connsiteY21" fmla="*/ 140673 h 606064"/>
              <a:gd name="connsiteX22" fmla="*/ 234986 w 460878"/>
              <a:gd name="connsiteY22" fmla="*/ 143244 h 606064"/>
              <a:gd name="connsiteX23" fmla="*/ 263275 w 460878"/>
              <a:gd name="connsiteY23" fmla="*/ 160961 h 606064"/>
              <a:gd name="connsiteX24" fmla="*/ 244225 w 460878"/>
              <a:gd name="connsiteY24" fmla="*/ 169534 h 606064"/>
              <a:gd name="connsiteX25" fmla="*/ 288231 w 460878"/>
              <a:gd name="connsiteY25" fmla="*/ 205538 h 606064"/>
              <a:gd name="connsiteX26" fmla="*/ 304423 w 460878"/>
              <a:gd name="connsiteY26" fmla="*/ 265450 h 606064"/>
              <a:gd name="connsiteX27" fmla="*/ 258989 w 460878"/>
              <a:gd name="connsiteY27" fmla="*/ 213825 h 606064"/>
              <a:gd name="connsiteX28" fmla="*/ 222413 w 460878"/>
              <a:gd name="connsiteY28" fmla="*/ 146959 h 606064"/>
              <a:gd name="connsiteX29" fmla="*/ 223175 w 460878"/>
              <a:gd name="connsiteY29" fmla="*/ 36374 h 606064"/>
              <a:gd name="connsiteX30" fmla="*/ 192886 w 460878"/>
              <a:gd name="connsiteY30" fmla="*/ 63330 h 606064"/>
              <a:gd name="connsiteX31" fmla="*/ 191647 w 460878"/>
              <a:gd name="connsiteY31" fmla="*/ 10466 h 606064"/>
              <a:gd name="connsiteX32" fmla="*/ 175074 w 460878"/>
              <a:gd name="connsiteY32" fmla="*/ 26754 h 606064"/>
              <a:gd name="connsiteX33" fmla="*/ 151928 w 460878"/>
              <a:gd name="connsiteY33" fmla="*/ 2370 h 606064"/>
              <a:gd name="connsiteX34" fmla="*/ 151833 w 460878"/>
              <a:gd name="connsiteY34" fmla="*/ 30754 h 606064"/>
              <a:gd name="connsiteX35" fmla="*/ 132783 w 460878"/>
              <a:gd name="connsiteY35" fmla="*/ 29611 h 606064"/>
              <a:gd name="connsiteX36" fmla="*/ 146975 w 460878"/>
              <a:gd name="connsiteY36" fmla="*/ 55900 h 606064"/>
              <a:gd name="connsiteX37" fmla="*/ 131354 w 460878"/>
              <a:gd name="connsiteY37" fmla="*/ 57615 h 606064"/>
              <a:gd name="connsiteX38" fmla="*/ 145737 w 460878"/>
              <a:gd name="connsiteY38" fmla="*/ 115432 h 606064"/>
              <a:gd name="connsiteX39" fmla="*/ 113066 w 460878"/>
              <a:gd name="connsiteY39" fmla="*/ 20182 h 606064"/>
              <a:gd name="connsiteX40" fmla="*/ 108780 w 460878"/>
              <a:gd name="connsiteY40" fmla="*/ 27611 h 606064"/>
              <a:gd name="connsiteX41" fmla="*/ 80300 w 460878"/>
              <a:gd name="connsiteY41" fmla="*/ 15514 h 606064"/>
              <a:gd name="connsiteX42" fmla="*/ 87920 w 460878"/>
              <a:gd name="connsiteY42" fmla="*/ 63330 h 606064"/>
              <a:gd name="connsiteX43" fmla="*/ 52011 w 460878"/>
              <a:gd name="connsiteY43" fmla="*/ 23039 h 606064"/>
              <a:gd name="connsiteX44" fmla="*/ 55344 w 460878"/>
              <a:gd name="connsiteY44" fmla="*/ 42279 h 606064"/>
              <a:gd name="connsiteX45" fmla="*/ 18673 w 460878"/>
              <a:gd name="connsiteY45" fmla="*/ 36088 h 606064"/>
              <a:gd name="connsiteX46" fmla="*/ 40390 w 460878"/>
              <a:gd name="connsiteY46" fmla="*/ 62187 h 606064"/>
              <a:gd name="connsiteX47" fmla="*/ 15720 w 460878"/>
              <a:gd name="connsiteY47" fmla="*/ 70188 h 606064"/>
              <a:gd name="connsiteX48" fmla="*/ 60107 w 460878"/>
              <a:gd name="connsiteY48" fmla="*/ 95715 h 606064"/>
              <a:gd name="connsiteX49" fmla="*/ 11910 w 460878"/>
              <a:gd name="connsiteY49" fmla="*/ 102477 h 606064"/>
              <a:gd name="connsiteX50" fmla="*/ 28484 w 460878"/>
              <a:gd name="connsiteY50" fmla="*/ 110193 h 606064"/>
              <a:gd name="connsiteX51" fmla="*/ 25436 w 460878"/>
              <a:gd name="connsiteY51" fmla="*/ 122480 h 606064"/>
              <a:gd name="connsiteX52" fmla="*/ 124115 w 460878"/>
              <a:gd name="connsiteY52" fmla="*/ 145054 h 606064"/>
              <a:gd name="connsiteX53" fmla="*/ 53820 w 460878"/>
              <a:gd name="connsiteY53" fmla="*/ 136863 h 606064"/>
              <a:gd name="connsiteX54" fmla="*/ 69727 w 460878"/>
              <a:gd name="connsiteY54" fmla="*/ 152484 h 606064"/>
              <a:gd name="connsiteX55" fmla="*/ 14768 w 460878"/>
              <a:gd name="connsiteY55" fmla="*/ 175439 h 606064"/>
              <a:gd name="connsiteX56" fmla="*/ 40771 w 460878"/>
              <a:gd name="connsiteY56" fmla="*/ 179916 h 606064"/>
              <a:gd name="connsiteX57" fmla="*/ 28865 w 460878"/>
              <a:gd name="connsiteY57" fmla="*/ 203919 h 606064"/>
              <a:gd name="connsiteX58" fmla="*/ 74299 w 460878"/>
              <a:gd name="connsiteY58" fmla="*/ 186393 h 606064"/>
              <a:gd name="connsiteX59" fmla="*/ 47058 w 460878"/>
              <a:gd name="connsiteY59" fmla="*/ 217444 h 606064"/>
              <a:gd name="connsiteX60" fmla="*/ 81252 w 460878"/>
              <a:gd name="connsiteY60" fmla="*/ 216015 h 606064"/>
              <a:gd name="connsiteX61" fmla="*/ 80681 w 460878"/>
              <a:gd name="connsiteY61" fmla="*/ 233732 h 606064"/>
              <a:gd name="connsiteX62" fmla="*/ 166978 w 460878"/>
              <a:gd name="connsiteY62" fmla="*/ 205252 h 606064"/>
              <a:gd name="connsiteX63" fmla="*/ 248607 w 460878"/>
              <a:gd name="connsiteY63" fmla="*/ 233446 h 606064"/>
              <a:gd name="connsiteX64" fmla="*/ 249274 w 460878"/>
              <a:gd name="connsiteY64" fmla="*/ 233161 h 606064"/>
              <a:gd name="connsiteX65" fmla="*/ 307566 w 460878"/>
              <a:gd name="connsiteY65" fmla="*/ 303931 h 606064"/>
              <a:gd name="connsiteX66" fmla="*/ 232224 w 460878"/>
              <a:gd name="connsiteY66" fmla="*/ 294025 h 606064"/>
              <a:gd name="connsiteX67" fmla="*/ 160977 w 460878"/>
              <a:gd name="connsiteY67" fmla="*/ 248496 h 606064"/>
              <a:gd name="connsiteX68" fmla="*/ 152309 w 460878"/>
              <a:gd name="connsiteY68" fmla="*/ 256211 h 606064"/>
              <a:gd name="connsiteX69" fmla="*/ 132878 w 460878"/>
              <a:gd name="connsiteY69" fmla="*/ 269165 h 606064"/>
              <a:gd name="connsiteX70" fmla="*/ 93444 w 460878"/>
              <a:gd name="connsiteY70" fmla="*/ 261164 h 606064"/>
              <a:gd name="connsiteX71" fmla="*/ 124020 w 460878"/>
              <a:gd name="connsiteY71" fmla="*/ 298216 h 606064"/>
              <a:gd name="connsiteX72" fmla="*/ 66965 w 460878"/>
              <a:gd name="connsiteY72" fmla="*/ 253449 h 606064"/>
              <a:gd name="connsiteX73" fmla="*/ 66203 w 460878"/>
              <a:gd name="connsiteY73" fmla="*/ 262307 h 606064"/>
              <a:gd name="connsiteX74" fmla="*/ 30865 w 460878"/>
              <a:gd name="connsiteY74" fmla="*/ 259164 h 606064"/>
              <a:gd name="connsiteX75" fmla="*/ 61631 w 460878"/>
              <a:gd name="connsiteY75" fmla="*/ 288596 h 606064"/>
              <a:gd name="connsiteX76" fmla="*/ 17054 w 460878"/>
              <a:gd name="connsiteY76" fmla="*/ 278404 h 606064"/>
              <a:gd name="connsiteX77" fmla="*/ 33532 w 460878"/>
              <a:gd name="connsiteY77" fmla="*/ 293263 h 606064"/>
              <a:gd name="connsiteX78" fmla="*/ 671 w 460878"/>
              <a:gd name="connsiteY78" fmla="*/ 296597 h 606064"/>
              <a:gd name="connsiteX79" fmla="*/ 40485 w 460878"/>
              <a:gd name="connsiteY79" fmla="*/ 324696 h 606064"/>
              <a:gd name="connsiteX80" fmla="*/ 14006 w 460878"/>
              <a:gd name="connsiteY80" fmla="*/ 341460 h 606064"/>
              <a:gd name="connsiteX81" fmla="*/ 106494 w 460878"/>
              <a:gd name="connsiteY81" fmla="*/ 343460 h 606064"/>
              <a:gd name="connsiteX82" fmla="*/ 40390 w 460878"/>
              <a:gd name="connsiteY82" fmla="*/ 365177 h 606064"/>
              <a:gd name="connsiteX83" fmla="*/ 53249 w 460878"/>
              <a:gd name="connsiteY83" fmla="*/ 376131 h 606064"/>
              <a:gd name="connsiteX84" fmla="*/ 33818 w 460878"/>
              <a:gd name="connsiteY84" fmla="*/ 394419 h 606064"/>
              <a:gd name="connsiteX85" fmla="*/ 60964 w 460878"/>
              <a:gd name="connsiteY85" fmla="*/ 390133 h 606064"/>
              <a:gd name="connsiteX86" fmla="*/ 50582 w 460878"/>
              <a:gd name="connsiteY86" fmla="*/ 406992 h 606064"/>
              <a:gd name="connsiteX87" fmla="*/ 92301 w 460878"/>
              <a:gd name="connsiteY87" fmla="*/ 393752 h 606064"/>
              <a:gd name="connsiteX88" fmla="*/ 75633 w 460878"/>
              <a:gd name="connsiteY88" fmla="*/ 416326 h 606064"/>
              <a:gd name="connsiteX89" fmla="*/ 102779 w 460878"/>
              <a:gd name="connsiteY89" fmla="*/ 401372 h 606064"/>
              <a:gd name="connsiteX90" fmla="*/ 112685 w 460878"/>
              <a:gd name="connsiteY90" fmla="*/ 415660 h 606064"/>
              <a:gd name="connsiteX91" fmla="*/ 170692 w 460878"/>
              <a:gd name="connsiteY91" fmla="*/ 359748 h 606064"/>
              <a:gd name="connsiteX92" fmla="*/ 142117 w 460878"/>
              <a:gd name="connsiteY92" fmla="*/ 420041 h 606064"/>
              <a:gd name="connsiteX93" fmla="*/ 165072 w 460878"/>
              <a:gd name="connsiteY93" fmla="*/ 407849 h 606064"/>
              <a:gd name="connsiteX94" fmla="*/ 146022 w 460878"/>
              <a:gd name="connsiteY94" fmla="*/ 446235 h 606064"/>
              <a:gd name="connsiteX95" fmla="*/ 166882 w 460878"/>
              <a:gd name="connsiteY95" fmla="*/ 447664 h 606064"/>
              <a:gd name="connsiteX96" fmla="*/ 170216 w 460878"/>
              <a:gd name="connsiteY96" fmla="*/ 469762 h 606064"/>
              <a:gd name="connsiteX97" fmla="*/ 188409 w 460878"/>
              <a:gd name="connsiteY97" fmla="*/ 445568 h 606064"/>
              <a:gd name="connsiteX98" fmla="*/ 198696 w 460878"/>
              <a:gd name="connsiteY98" fmla="*/ 455379 h 606064"/>
              <a:gd name="connsiteX99" fmla="*/ 230414 w 460878"/>
              <a:gd name="connsiteY99" fmla="*/ 394895 h 606064"/>
              <a:gd name="connsiteX100" fmla="*/ 226699 w 460878"/>
              <a:gd name="connsiteY100" fmla="*/ 431566 h 606064"/>
              <a:gd name="connsiteX101" fmla="*/ 253941 w 460878"/>
              <a:gd name="connsiteY101" fmla="*/ 405944 h 606064"/>
              <a:gd name="connsiteX102" fmla="*/ 240511 w 460878"/>
              <a:gd name="connsiteY102" fmla="*/ 436805 h 606064"/>
              <a:gd name="connsiteX103" fmla="*/ 264418 w 460878"/>
              <a:gd name="connsiteY103" fmla="*/ 418898 h 606064"/>
              <a:gd name="connsiteX104" fmla="*/ 311186 w 460878"/>
              <a:gd name="connsiteY104" fmla="*/ 334411 h 606064"/>
              <a:gd name="connsiteX105" fmla="*/ 325569 w 460878"/>
              <a:gd name="connsiteY105" fmla="*/ 332030 h 606064"/>
              <a:gd name="connsiteX106" fmla="*/ 344809 w 460878"/>
              <a:gd name="connsiteY106" fmla="*/ 370130 h 606064"/>
              <a:gd name="connsiteX107" fmla="*/ 408246 w 460878"/>
              <a:gd name="connsiteY107" fmla="*/ 606064 h 606064"/>
              <a:gd name="connsiteX108" fmla="*/ 428058 w 460878"/>
              <a:gd name="connsiteY108" fmla="*/ 604731 h 606064"/>
              <a:gd name="connsiteX109" fmla="*/ 363097 w 460878"/>
              <a:gd name="connsiteY109" fmla="*/ 362320 h 606064"/>
              <a:gd name="connsiteX110" fmla="*/ 337666 w 460878"/>
              <a:gd name="connsiteY110" fmla="*/ 313266 h 606064"/>
              <a:gd name="connsiteX111" fmla="*/ 371860 w 460878"/>
              <a:gd name="connsiteY111" fmla="*/ 258211 h 606064"/>
              <a:gd name="connsiteX112" fmla="*/ 439202 w 460878"/>
              <a:gd name="connsiteY112" fmla="*/ 212491 h 606064"/>
              <a:gd name="connsiteX113" fmla="*/ 404150 w 460878"/>
              <a:gd name="connsiteY113" fmla="*/ 191060 h 606064"/>
              <a:gd name="connsiteX114" fmla="*/ 460538 w 460878"/>
              <a:gd name="connsiteY114" fmla="*/ 163533 h 606064"/>
              <a:gd name="connsiteX115" fmla="*/ 437964 w 460878"/>
              <a:gd name="connsiteY115" fmla="*/ 152198 h 606064"/>
              <a:gd name="connsiteX116" fmla="*/ 454061 w 460878"/>
              <a:gd name="connsiteY116" fmla="*/ 133815 h 60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60878" h="606064">
                <a:moveTo>
                  <a:pt x="454061" y="133815"/>
                </a:moveTo>
                <a:cubicBezTo>
                  <a:pt x="441393" y="131338"/>
                  <a:pt x="437297" y="131910"/>
                  <a:pt x="437297" y="131910"/>
                </a:cubicBezTo>
                <a:cubicBezTo>
                  <a:pt x="437297" y="131910"/>
                  <a:pt x="458538" y="118194"/>
                  <a:pt x="446441" y="114479"/>
                </a:cubicBezTo>
                <a:cubicBezTo>
                  <a:pt x="434344" y="110764"/>
                  <a:pt x="422438" y="123909"/>
                  <a:pt x="422438" y="123909"/>
                </a:cubicBezTo>
                <a:cubicBezTo>
                  <a:pt x="422438" y="123909"/>
                  <a:pt x="426343" y="114860"/>
                  <a:pt x="415104" y="116098"/>
                </a:cubicBezTo>
                <a:cubicBezTo>
                  <a:pt x="403864" y="117337"/>
                  <a:pt x="376432" y="180392"/>
                  <a:pt x="362812" y="167533"/>
                </a:cubicBezTo>
                <a:cubicBezTo>
                  <a:pt x="349286" y="154770"/>
                  <a:pt x="432916" y="90952"/>
                  <a:pt x="419485" y="81237"/>
                </a:cubicBezTo>
                <a:cubicBezTo>
                  <a:pt x="407293" y="72379"/>
                  <a:pt x="396911" y="84189"/>
                  <a:pt x="395196" y="86285"/>
                </a:cubicBezTo>
                <a:cubicBezTo>
                  <a:pt x="398149" y="82570"/>
                  <a:pt x="425200" y="47518"/>
                  <a:pt x="402531" y="46280"/>
                </a:cubicBezTo>
                <a:cubicBezTo>
                  <a:pt x="378623" y="45042"/>
                  <a:pt x="364812" y="99525"/>
                  <a:pt x="358620" y="89142"/>
                </a:cubicBezTo>
                <a:cubicBezTo>
                  <a:pt x="352429" y="78760"/>
                  <a:pt x="381957" y="7418"/>
                  <a:pt x="366241" y="8275"/>
                </a:cubicBezTo>
                <a:cubicBezTo>
                  <a:pt x="350524" y="9133"/>
                  <a:pt x="345286" y="33612"/>
                  <a:pt x="345286" y="33612"/>
                </a:cubicBezTo>
                <a:cubicBezTo>
                  <a:pt x="345286" y="33612"/>
                  <a:pt x="328521" y="-3536"/>
                  <a:pt x="321568" y="274"/>
                </a:cubicBezTo>
                <a:cubicBezTo>
                  <a:pt x="314520" y="4084"/>
                  <a:pt x="313567" y="20467"/>
                  <a:pt x="313567" y="20467"/>
                </a:cubicBezTo>
                <a:cubicBezTo>
                  <a:pt x="313567" y="20467"/>
                  <a:pt x="311376" y="9609"/>
                  <a:pt x="303471" y="13800"/>
                </a:cubicBezTo>
                <a:cubicBezTo>
                  <a:pt x="295565" y="17991"/>
                  <a:pt x="334332" y="67807"/>
                  <a:pt x="316139" y="62187"/>
                </a:cubicBezTo>
                <a:cubicBezTo>
                  <a:pt x="297946" y="56567"/>
                  <a:pt x="287754" y="30659"/>
                  <a:pt x="280325" y="33612"/>
                </a:cubicBezTo>
                <a:cubicBezTo>
                  <a:pt x="272895" y="36564"/>
                  <a:pt x="282230" y="62758"/>
                  <a:pt x="282230" y="62758"/>
                </a:cubicBezTo>
                <a:lnTo>
                  <a:pt x="267657" y="61044"/>
                </a:lnTo>
                <a:cubicBezTo>
                  <a:pt x="267657" y="61044"/>
                  <a:pt x="314710" y="118289"/>
                  <a:pt x="303280" y="121718"/>
                </a:cubicBezTo>
                <a:cubicBezTo>
                  <a:pt x="291850" y="125147"/>
                  <a:pt x="278325" y="71807"/>
                  <a:pt x="256512" y="86761"/>
                </a:cubicBezTo>
                <a:cubicBezTo>
                  <a:pt x="234700" y="101715"/>
                  <a:pt x="286135" y="134862"/>
                  <a:pt x="271276" y="140673"/>
                </a:cubicBezTo>
                <a:cubicBezTo>
                  <a:pt x="256512" y="146483"/>
                  <a:pt x="229557" y="129338"/>
                  <a:pt x="234986" y="143244"/>
                </a:cubicBezTo>
                <a:cubicBezTo>
                  <a:pt x="240415" y="157056"/>
                  <a:pt x="263275" y="160961"/>
                  <a:pt x="263275" y="160961"/>
                </a:cubicBezTo>
                <a:cubicBezTo>
                  <a:pt x="263275" y="160961"/>
                  <a:pt x="241939" y="160866"/>
                  <a:pt x="244225" y="169534"/>
                </a:cubicBezTo>
                <a:cubicBezTo>
                  <a:pt x="246607" y="178201"/>
                  <a:pt x="271371" y="159913"/>
                  <a:pt x="288231" y="205538"/>
                </a:cubicBezTo>
                <a:cubicBezTo>
                  <a:pt x="298613" y="233541"/>
                  <a:pt x="302709" y="253925"/>
                  <a:pt x="304423" y="265450"/>
                </a:cubicBezTo>
                <a:cubicBezTo>
                  <a:pt x="289755" y="246781"/>
                  <a:pt x="274324" y="229446"/>
                  <a:pt x="258989" y="213825"/>
                </a:cubicBezTo>
                <a:cubicBezTo>
                  <a:pt x="248416" y="196013"/>
                  <a:pt x="228604" y="162199"/>
                  <a:pt x="222413" y="146959"/>
                </a:cubicBezTo>
                <a:cubicBezTo>
                  <a:pt x="213841" y="125814"/>
                  <a:pt x="234891" y="43041"/>
                  <a:pt x="223175" y="36374"/>
                </a:cubicBezTo>
                <a:cubicBezTo>
                  <a:pt x="211459" y="29707"/>
                  <a:pt x="199458" y="67997"/>
                  <a:pt x="192886" y="63330"/>
                </a:cubicBezTo>
                <a:cubicBezTo>
                  <a:pt x="186408" y="58662"/>
                  <a:pt x="198600" y="13800"/>
                  <a:pt x="191647" y="10466"/>
                </a:cubicBezTo>
                <a:cubicBezTo>
                  <a:pt x="184694" y="7132"/>
                  <a:pt x="175074" y="26754"/>
                  <a:pt x="175074" y="26754"/>
                </a:cubicBezTo>
                <a:cubicBezTo>
                  <a:pt x="175074" y="26754"/>
                  <a:pt x="169359" y="-107"/>
                  <a:pt x="151928" y="2370"/>
                </a:cubicBezTo>
                <a:cubicBezTo>
                  <a:pt x="134497" y="4846"/>
                  <a:pt x="151833" y="30754"/>
                  <a:pt x="151833" y="30754"/>
                </a:cubicBezTo>
                <a:cubicBezTo>
                  <a:pt x="151833" y="30754"/>
                  <a:pt x="143641" y="24658"/>
                  <a:pt x="132783" y="29611"/>
                </a:cubicBezTo>
                <a:cubicBezTo>
                  <a:pt x="121924" y="34564"/>
                  <a:pt x="146975" y="55900"/>
                  <a:pt x="146975" y="55900"/>
                </a:cubicBezTo>
                <a:cubicBezTo>
                  <a:pt x="146975" y="55900"/>
                  <a:pt x="132973" y="49233"/>
                  <a:pt x="131354" y="57615"/>
                </a:cubicBezTo>
                <a:cubicBezTo>
                  <a:pt x="129735" y="65997"/>
                  <a:pt x="156595" y="110479"/>
                  <a:pt x="145737" y="115432"/>
                </a:cubicBezTo>
                <a:cubicBezTo>
                  <a:pt x="134878" y="120385"/>
                  <a:pt x="120686" y="19991"/>
                  <a:pt x="113066" y="20182"/>
                </a:cubicBezTo>
                <a:cubicBezTo>
                  <a:pt x="105541" y="20372"/>
                  <a:pt x="108780" y="27611"/>
                  <a:pt x="108780" y="27611"/>
                </a:cubicBezTo>
                <a:cubicBezTo>
                  <a:pt x="108780" y="27611"/>
                  <a:pt x="95921" y="13800"/>
                  <a:pt x="80300" y="15514"/>
                </a:cubicBezTo>
                <a:cubicBezTo>
                  <a:pt x="64679" y="17229"/>
                  <a:pt x="98683" y="60567"/>
                  <a:pt x="87920" y="63330"/>
                </a:cubicBezTo>
                <a:cubicBezTo>
                  <a:pt x="77157" y="66092"/>
                  <a:pt x="62774" y="20277"/>
                  <a:pt x="52011" y="23039"/>
                </a:cubicBezTo>
                <a:cubicBezTo>
                  <a:pt x="41247" y="25801"/>
                  <a:pt x="64393" y="38088"/>
                  <a:pt x="55344" y="42279"/>
                </a:cubicBezTo>
                <a:cubicBezTo>
                  <a:pt x="46296" y="46375"/>
                  <a:pt x="23436" y="27420"/>
                  <a:pt x="18673" y="36088"/>
                </a:cubicBezTo>
                <a:cubicBezTo>
                  <a:pt x="13911" y="44851"/>
                  <a:pt x="40390" y="62187"/>
                  <a:pt x="40390" y="62187"/>
                </a:cubicBezTo>
                <a:cubicBezTo>
                  <a:pt x="40390" y="62187"/>
                  <a:pt x="20959" y="60187"/>
                  <a:pt x="15720" y="70188"/>
                </a:cubicBezTo>
                <a:cubicBezTo>
                  <a:pt x="10482" y="80189"/>
                  <a:pt x="63155" y="85618"/>
                  <a:pt x="60107" y="95715"/>
                </a:cubicBezTo>
                <a:cubicBezTo>
                  <a:pt x="57059" y="105811"/>
                  <a:pt x="14101" y="90571"/>
                  <a:pt x="11910" y="102477"/>
                </a:cubicBezTo>
                <a:cubicBezTo>
                  <a:pt x="9720" y="114384"/>
                  <a:pt x="23341" y="106002"/>
                  <a:pt x="28484" y="110193"/>
                </a:cubicBezTo>
                <a:cubicBezTo>
                  <a:pt x="33627" y="114384"/>
                  <a:pt x="21150" y="115717"/>
                  <a:pt x="25436" y="122480"/>
                </a:cubicBezTo>
                <a:cubicBezTo>
                  <a:pt x="29627" y="129243"/>
                  <a:pt x="120210" y="129338"/>
                  <a:pt x="124115" y="145054"/>
                </a:cubicBezTo>
                <a:cubicBezTo>
                  <a:pt x="128020" y="160770"/>
                  <a:pt x="64774" y="127433"/>
                  <a:pt x="53820" y="136863"/>
                </a:cubicBezTo>
                <a:cubicBezTo>
                  <a:pt x="42867" y="146292"/>
                  <a:pt x="71632" y="147245"/>
                  <a:pt x="69727" y="152484"/>
                </a:cubicBezTo>
                <a:cubicBezTo>
                  <a:pt x="67727" y="157722"/>
                  <a:pt x="10767" y="162009"/>
                  <a:pt x="14768" y="175439"/>
                </a:cubicBezTo>
                <a:cubicBezTo>
                  <a:pt x="18768" y="188869"/>
                  <a:pt x="31722" y="174296"/>
                  <a:pt x="40771" y="179916"/>
                </a:cubicBezTo>
                <a:cubicBezTo>
                  <a:pt x="49915" y="185536"/>
                  <a:pt x="23912" y="193060"/>
                  <a:pt x="28865" y="203919"/>
                </a:cubicBezTo>
                <a:cubicBezTo>
                  <a:pt x="33818" y="214777"/>
                  <a:pt x="59916" y="178773"/>
                  <a:pt x="74299" y="186393"/>
                </a:cubicBezTo>
                <a:cubicBezTo>
                  <a:pt x="88682" y="194013"/>
                  <a:pt x="43724" y="210205"/>
                  <a:pt x="47058" y="217444"/>
                </a:cubicBezTo>
                <a:cubicBezTo>
                  <a:pt x="50391" y="224683"/>
                  <a:pt x="81252" y="216015"/>
                  <a:pt x="81252" y="216015"/>
                </a:cubicBezTo>
                <a:cubicBezTo>
                  <a:pt x="81252" y="216015"/>
                  <a:pt x="70299" y="225445"/>
                  <a:pt x="80681" y="233732"/>
                </a:cubicBezTo>
                <a:cubicBezTo>
                  <a:pt x="91063" y="242114"/>
                  <a:pt x="108494" y="213348"/>
                  <a:pt x="166978" y="205252"/>
                </a:cubicBezTo>
                <a:cubicBezTo>
                  <a:pt x="225461" y="197061"/>
                  <a:pt x="248607" y="233446"/>
                  <a:pt x="248607" y="233446"/>
                </a:cubicBezTo>
                <a:lnTo>
                  <a:pt x="249274" y="233161"/>
                </a:lnTo>
                <a:cubicBezTo>
                  <a:pt x="269466" y="254211"/>
                  <a:pt x="289755" y="278023"/>
                  <a:pt x="307566" y="303931"/>
                </a:cubicBezTo>
                <a:cubicBezTo>
                  <a:pt x="290517" y="301074"/>
                  <a:pt x="266037" y="300312"/>
                  <a:pt x="232224" y="294025"/>
                </a:cubicBezTo>
                <a:cubicBezTo>
                  <a:pt x="176979" y="283738"/>
                  <a:pt x="171359" y="242305"/>
                  <a:pt x="160977" y="248496"/>
                </a:cubicBezTo>
                <a:cubicBezTo>
                  <a:pt x="150594" y="254687"/>
                  <a:pt x="183075" y="285643"/>
                  <a:pt x="152309" y="256211"/>
                </a:cubicBezTo>
                <a:cubicBezTo>
                  <a:pt x="121543" y="226779"/>
                  <a:pt x="120972" y="257830"/>
                  <a:pt x="132878" y="269165"/>
                </a:cubicBezTo>
                <a:cubicBezTo>
                  <a:pt x="140784" y="276690"/>
                  <a:pt x="101255" y="253830"/>
                  <a:pt x="93444" y="261164"/>
                </a:cubicBezTo>
                <a:cubicBezTo>
                  <a:pt x="85634" y="268498"/>
                  <a:pt x="125544" y="280500"/>
                  <a:pt x="124020" y="298216"/>
                </a:cubicBezTo>
                <a:cubicBezTo>
                  <a:pt x="122400" y="315933"/>
                  <a:pt x="74204" y="252782"/>
                  <a:pt x="66965" y="253449"/>
                </a:cubicBezTo>
                <a:cubicBezTo>
                  <a:pt x="59821" y="254115"/>
                  <a:pt x="66203" y="262307"/>
                  <a:pt x="66203" y="262307"/>
                </a:cubicBezTo>
                <a:cubicBezTo>
                  <a:pt x="66203" y="262307"/>
                  <a:pt x="41533" y="253830"/>
                  <a:pt x="30865" y="259164"/>
                </a:cubicBezTo>
                <a:cubicBezTo>
                  <a:pt x="20102" y="264403"/>
                  <a:pt x="62488" y="279833"/>
                  <a:pt x="61631" y="288596"/>
                </a:cubicBezTo>
                <a:cubicBezTo>
                  <a:pt x="60869" y="297454"/>
                  <a:pt x="23531" y="275833"/>
                  <a:pt x="17054" y="278404"/>
                </a:cubicBezTo>
                <a:cubicBezTo>
                  <a:pt x="10577" y="280976"/>
                  <a:pt x="33532" y="293263"/>
                  <a:pt x="33532" y="293263"/>
                </a:cubicBezTo>
                <a:cubicBezTo>
                  <a:pt x="33532" y="293263"/>
                  <a:pt x="7624" y="284310"/>
                  <a:pt x="671" y="296597"/>
                </a:cubicBezTo>
                <a:cubicBezTo>
                  <a:pt x="-6187" y="308884"/>
                  <a:pt x="41819" y="314504"/>
                  <a:pt x="40485" y="324696"/>
                </a:cubicBezTo>
                <a:cubicBezTo>
                  <a:pt x="39152" y="334792"/>
                  <a:pt x="16578" y="323458"/>
                  <a:pt x="14006" y="341460"/>
                </a:cubicBezTo>
                <a:cubicBezTo>
                  <a:pt x="11529" y="359462"/>
                  <a:pt x="91825" y="333268"/>
                  <a:pt x="106494" y="343460"/>
                </a:cubicBezTo>
                <a:cubicBezTo>
                  <a:pt x="121162" y="353652"/>
                  <a:pt x="42867" y="357843"/>
                  <a:pt x="40390" y="365177"/>
                </a:cubicBezTo>
                <a:cubicBezTo>
                  <a:pt x="37914" y="372511"/>
                  <a:pt x="53249" y="376131"/>
                  <a:pt x="53249" y="376131"/>
                </a:cubicBezTo>
                <a:cubicBezTo>
                  <a:pt x="53249" y="376131"/>
                  <a:pt x="31818" y="381370"/>
                  <a:pt x="33818" y="394419"/>
                </a:cubicBezTo>
                <a:cubicBezTo>
                  <a:pt x="35723" y="407468"/>
                  <a:pt x="60964" y="390133"/>
                  <a:pt x="60964" y="390133"/>
                </a:cubicBezTo>
                <a:cubicBezTo>
                  <a:pt x="60964" y="390133"/>
                  <a:pt x="49153" y="397943"/>
                  <a:pt x="50582" y="406992"/>
                </a:cubicBezTo>
                <a:cubicBezTo>
                  <a:pt x="52011" y="416041"/>
                  <a:pt x="87158" y="386227"/>
                  <a:pt x="92301" y="393752"/>
                </a:cubicBezTo>
                <a:cubicBezTo>
                  <a:pt x="97445" y="401372"/>
                  <a:pt x="66774" y="410230"/>
                  <a:pt x="75633" y="416326"/>
                </a:cubicBezTo>
                <a:cubicBezTo>
                  <a:pt x="84396" y="422422"/>
                  <a:pt x="102779" y="401372"/>
                  <a:pt x="102779" y="401372"/>
                </a:cubicBezTo>
                <a:cubicBezTo>
                  <a:pt x="102779" y="401372"/>
                  <a:pt x="101350" y="422232"/>
                  <a:pt x="112685" y="415660"/>
                </a:cubicBezTo>
                <a:cubicBezTo>
                  <a:pt x="123924" y="409087"/>
                  <a:pt x="157833" y="354223"/>
                  <a:pt x="170692" y="359748"/>
                </a:cubicBezTo>
                <a:cubicBezTo>
                  <a:pt x="183551" y="365368"/>
                  <a:pt x="136497" y="413754"/>
                  <a:pt x="142117" y="420041"/>
                </a:cubicBezTo>
                <a:cubicBezTo>
                  <a:pt x="147832" y="426327"/>
                  <a:pt x="167454" y="400515"/>
                  <a:pt x="165072" y="407849"/>
                </a:cubicBezTo>
                <a:cubicBezTo>
                  <a:pt x="162596" y="415183"/>
                  <a:pt x="136116" y="437377"/>
                  <a:pt x="146022" y="446235"/>
                </a:cubicBezTo>
                <a:cubicBezTo>
                  <a:pt x="155928" y="455093"/>
                  <a:pt x="166882" y="447664"/>
                  <a:pt x="166882" y="447664"/>
                </a:cubicBezTo>
                <a:cubicBezTo>
                  <a:pt x="166882" y="447664"/>
                  <a:pt x="159358" y="466618"/>
                  <a:pt x="170216" y="469762"/>
                </a:cubicBezTo>
                <a:cubicBezTo>
                  <a:pt x="181074" y="473000"/>
                  <a:pt x="187551" y="440520"/>
                  <a:pt x="188409" y="445568"/>
                </a:cubicBezTo>
                <a:cubicBezTo>
                  <a:pt x="189266" y="450521"/>
                  <a:pt x="189457" y="453664"/>
                  <a:pt x="198696" y="455379"/>
                </a:cubicBezTo>
                <a:cubicBezTo>
                  <a:pt x="207935" y="457093"/>
                  <a:pt x="218222" y="391180"/>
                  <a:pt x="230414" y="394895"/>
                </a:cubicBezTo>
                <a:cubicBezTo>
                  <a:pt x="242511" y="398610"/>
                  <a:pt x="216603" y="430233"/>
                  <a:pt x="226699" y="431566"/>
                </a:cubicBezTo>
                <a:cubicBezTo>
                  <a:pt x="236796" y="432900"/>
                  <a:pt x="246035" y="404801"/>
                  <a:pt x="253941" y="405944"/>
                </a:cubicBezTo>
                <a:cubicBezTo>
                  <a:pt x="261846" y="407087"/>
                  <a:pt x="238320" y="431281"/>
                  <a:pt x="240511" y="436805"/>
                </a:cubicBezTo>
                <a:cubicBezTo>
                  <a:pt x="242701" y="442329"/>
                  <a:pt x="260418" y="438615"/>
                  <a:pt x="264418" y="418898"/>
                </a:cubicBezTo>
                <a:cubicBezTo>
                  <a:pt x="268419" y="399181"/>
                  <a:pt x="272800" y="345270"/>
                  <a:pt x="311186" y="334411"/>
                </a:cubicBezTo>
                <a:cubicBezTo>
                  <a:pt x="316806" y="332792"/>
                  <a:pt x="321568" y="332125"/>
                  <a:pt x="325569" y="332030"/>
                </a:cubicBezTo>
                <a:cubicBezTo>
                  <a:pt x="332712" y="344412"/>
                  <a:pt x="339190" y="357081"/>
                  <a:pt x="344809" y="370130"/>
                </a:cubicBezTo>
                <a:cubicBezTo>
                  <a:pt x="400816" y="502051"/>
                  <a:pt x="408246" y="605017"/>
                  <a:pt x="408246" y="606064"/>
                </a:cubicBezTo>
                <a:lnTo>
                  <a:pt x="428058" y="604731"/>
                </a:lnTo>
                <a:cubicBezTo>
                  <a:pt x="427772" y="600445"/>
                  <a:pt x="420533" y="497479"/>
                  <a:pt x="363097" y="362320"/>
                </a:cubicBezTo>
                <a:cubicBezTo>
                  <a:pt x="355858" y="345365"/>
                  <a:pt x="347286" y="328982"/>
                  <a:pt x="337666" y="313266"/>
                </a:cubicBezTo>
                <a:cubicBezTo>
                  <a:pt x="336522" y="295645"/>
                  <a:pt x="340618" y="269165"/>
                  <a:pt x="371860" y="258211"/>
                </a:cubicBezTo>
                <a:cubicBezTo>
                  <a:pt x="420628" y="241162"/>
                  <a:pt x="457395" y="223540"/>
                  <a:pt x="439202" y="212491"/>
                </a:cubicBezTo>
                <a:cubicBezTo>
                  <a:pt x="421009" y="201537"/>
                  <a:pt x="372622" y="214111"/>
                  <a:pt x="404150" y="191060"/>
                </a:cubicBezTo>
                <a:cubicBezTo>
                  <a:pt x="435583" y="168010"/>
                  <a:pt x="464348" y="175915"/>
                  <a:pt x="460538" y="163533"/>
                </a:cubicBezTo>
                <a:cubicBezTo>
                  <a:pt x="456728" y="151150"/>
                  <a:pt x="437487" y="161913"/>
                  <a:pt x="437964" y="152198"/>
                </a:cubicBezTo>
                <a:cubicBezTo>
                  <a:pt x="438154" y="142197"/>
                  <a:pt x="466729" y="136291"/>
                  <a:pt x="454061" y="133815"/>
                </a:cubicBezTo>
                <a:close/>
              </a:path>
            </a:pathLst>
          </a:custGeom>
          <a:solidFill>
            <a:srgbClr val="00903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th-TH"/>
          </a:p>
        </p:txBody>
      </p:sp>
      <p:grpSp>
        <p:nvGrpSpPr>
          <p:cNvPr id="1033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4454321" y="216162"/>
            <a:ext cx="194929" cy="189001"/>
            <a:chOff x="5850668" y="2570556"/>
            <a:chExt cx="134605" cy="134595"/>
          </a:xfrm>
        </p:grpSpPr>
        <p:sp>
          <p:nvSpPr>
            <p:cNvPr id="459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0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1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34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5534440" y="792226"/>
            <a:ext cx="194929" cy="189001"/>
            <a:chOff x="5850668" y="2570556"/>
            <a:chExt cx="134605" cy="134595"/>
          </a:xfrm>
        </p:grpSpPr>
        <p:sp>
          <p:nvSpPr>
            <p:cNvPr id="467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8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9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35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6758576" y="504193"/>
            <a:ext cx="194929" cy="189001"/>
            <a:chOff x="5850668" y="2570556"/>
            <a:chExt cx="134605" cy="134595"/>
          </a:xfrm>
        </p:grpSpPr>
        <p:sp>
          <p:nvSpPr>
            <p:cNvPr id="471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2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3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36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682493" y="3468500"/>
            <a:ext cx="85937" cy="83324"/>
            <a:chOff x="5850668" y="2570556"/>
            <a:chExt cx="134605" cy="134595"/>
          </a:xfrm>
        </p:grpSpPr>
        <p:sp>
          <p:nvSpPr>
            <p:cNvPr id="479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0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81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3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13241616">
            <a:off x="8050468" y="1652864"/>
            <a:ext cx="1395203" cy="585137"/>
            <a:chOff x="5000225" y="2075592"/>
            <a:chExt cx="963436" cy="416699"/>
          </a:xfrm>
        </p:grpSpPr>
        <p:grpSp>
          <p:nvGrpSpPr>
            <p:cNvPr id="1038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238801" y="2162989"/>
              <a:ext cx="111147" cy="111147"/>
              <a:chOff x="5238801" y="2162989"/>
              <a:chExt cx="111147" cy="111147"/>
            </a:xfrm>
          </p:grpSpPr>
          <p:sp>
            <p:nvSpPr>
              <p:cNvPr id="510" name="Freeform: Shape 5756">
                <a:extLst>
                  <a:ext uri="{FF2B5EF4-FFF2-40B4-BE49-F238E27FC236}">
                    <a16:creationId xmlns:a16="http://schemas.microsoft.com/office/drawing/2014/main" id="{EC94247B-AF32-45BC-B5D8-64FBD418E941}"/>
                  </a:ext>
                </a:extLst>
              </p:cNvPr>
              <p:cNvSpPr/>
              <p:nvPr/>
            </p:nvSpPr>
            <p:spPr>
              <a:xfrm>
                <a:off x="5238801" y="2162989"/>
                <a:ext cx="111147" cy="111147"/>
              </a:xfrm>
              <a:custGeom>
                <a:avLst/>
                <a:gdLst>
                  <a:gd name="connsiteX0" fmla="*/ 4806 w 111147"/>
                  <a:gd name="connsiteY0" fmla="*/ 33000 h 111147"/>
                  <a:gd name="connsiteX1" fmla="*/ 33000 w 111147"/>
                  <a:gd name="connsiteY1" fmla="*/ 106342 h 111147"/>
                  <a:gd name="connsiteX2" fmla="*/ 106342 w 111147"/>
                  <a:gd name="connsiteY2" fmla="*/ 78148 h 111147"/>
                  <a:gd name="connsiteX3" fmla="*/ 78148 w 111147"/>
                  <a:gd name="connsiteY3" fmla="*/ 4806 h 111147"/>
                  <a:gd name="connsiteX4" fmla="*/ 4806 w 111147"/>
                  <a:gd name="connsiteY4" fmla="*/ 33000 h 11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47">
                    <a:moveTo>
                      <a:pt x="4806" y="33000"/>
                    </a:moveTo>
                    <a:cubicBezTo>
                      <a:pt x="-7672" y="61003"/>
                      <a:pt x="4996" y="93864"/>
                      <a:pt x="33000" y="106342"/>
                    </a:cubicBezTo>
                    <a:cubicBezTo>
                      <a:pt x="61003" y="118820"/>
                      <a:pt x="93864" y="106152"/>
                      <a:pt x="106342" y="78148"/>
                    </a:cubicBezTo>
                    <a:cubicBezTo>
                      <a:pt x="118820" y="50145"/>
                      <a:pt x="106152" y="17283"/>
                      <a:pt x="78148" y="4806"/>
                    </a:cubicBezTo>
                    <a:cubicBezTo>
                      <a:pt x="50145" y="-7672"/>
                      <a:pt x="17283" y="4996"/>
                      <a:pt x="4806" y="3300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1" name="Freeform: Shape 5757">
                <a:extLst>
                  <a:ext uri="{FF2B5EF4-FFF2-40B4-BE49-F238E27FC236}">
                    <a16:creationId xmlns:a16="http://schemas.microsoft.com/office/drawing/2014/main" id="{EF02CC1F-811A-4637-9335-B7BA9C9A8F45}"/>
                  </a:ext>
                </a:extLst>
              </p:cNvPr>
              <p:cNvSpPr/>
              <p:nvPr/>
            </p:nvSpPr>
            <p:spPr>
              <a:xfrm>
                <a:off x="5238839" y="2166556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531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2" name="Freeform: Shape 5758">
                <a:extLst>
                  <a:ext uri="{FF2B5EF4-FFF2-40B4-BE49-F238E27FC236}">
                    <a16:creationId xmlns:a16="http://schemas.microsoft.com/office/drawing/2014/main" id="{BB1D45DA-C7BC-467F-890A-F5914FBBE8C5}"/>
                  </a:ext>
                </a:extLst>
              </p:cNvPr>
              <p:cNvSpPr/>
              <p:nvPr/>
            </p:nvSpPr>
            <p:spPr>
              <a:xfrm>
                <a:off x="5301055" y="2179068"/>
                <a:ext cx="25910" cy="29744"/>
              </a:xfrm>
              <a:custGeom>
                <a:avLst/>
                <a:gdLst>
                  <a:gd name="connsiteX0" fmla="*/ 20656 w 25910"/>
                  <a:gd name="connsiteY0" fmla="*/ 28541 h 29744"/>
                  <a:gd name="connsiteX1" fmla="*/ 2559 w 25910"/>
                  <a:gd name="connsiteY1" fmla="*/ 20730 h 29744"/>
                  <a:gd name="connsiteX2" fmla="*/ 5226 w 25910"/>
                  <a:gd name="connsiteY2" fmla="*/ 1204 h 29744"/>
                  <a:gd name="connsiteX3" fmla="*/ 23323 w 25910"/>
                  <a:gd name="connsiteY3" fmla="*/ 9015 h 29744"/>
                  <a:gd name="connsiteX4" fmla="*/ 20656 w 25910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10" h="29744">
                    <a:moveTo>
                      <a:pt x="20656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3" y="9015"/>
                    </a:cubicBezTo>
                    <a:cubicBezTo>
                      <a:pt x="27610" y="16539"/>
                      <a:pt x="26467" y="25302"/>
                      <a:pt x="20656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39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341100" y="2227663"/>
              <a:ext cx="111147" cy="111147"/>
              <a:chOff x="5341100" y="2227663"/>
              <a:chExt cx="111147" cy="111147"/>
            </a:xfrm>
          </p:grpSpPr>
          <p:sp>
            <p:nvSpPr>
              <p:cNvPr id="507" name="Freeform: Shape 5760">
                <a:extLst>
                  <a:ext uri="{FF2B5EF4-FFF2-40B4-BE49-F238E27FC236}">
                    <a16:creationId xmlns:a16="http://schemas.microsoft.com/office/drawing/2014/main" id="{017C0FF2-10B1-4EB3-B8C5-DC637266F52D}"/>
                  </a:ext>
                </a:extLst>
              </p:cNvPr>
              <p:cNvSpPr/>
              <p:nvPr/>
            </p:nvSpPr>
            <p:spPr>
              <a:xfrm>
                <a:off x="5341100" y="2227663"/>
                <a:ext cx="111147" cy="111147"/>
              </a:xfrm>
              <a:custGeom>
                <a:avLst/>
                <a:gdLst>
                  <a:gd name="connsiteX0" fmla="*/ 4806 w 111147"/>
                  <a:gd name="connsiteY0" fmla="*/ 33000 h 111147"/>
                  <a:gd name="connsiteX1" fmla="*/ 33000 w 111147"/>
                  <a:gd name="connsiteY1" fmla="*/ 106342 h 111147"/>
                  <a:gd name="connsiteX2" fmla="*/ 106342 w 111147"/>
                  <a:gd name="connsiteY2" fmla="*/ 78148 h 111147"/>
                  <a:gd name="connsiteX3" fmla="*/ 78148 w 111147"/>
                  <a:gd name="connsiteY3" fmla="*/ 4806 h 111147"/>
                  <a:gd name="connsiteX4" fmla="*/ 4806 w 111147"/>
                  <a:gd name="connsiteY4" fmla="*/ 33000 h 11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47">
                    <a:moveTo>
                      <a:pt x="4806" y="33000"/>
                    </a:moveTo>
                    <a:cubicBezTo>
                      <a:pt x="-7672" y="61003"/>
                      <a:pt x="4996" y="93864"/>
                      <a:pt x="33000" y="106342"/>
                    </a:cubicBezTo>
                    <a:cubicBezTo>
                      <a:pt x="61003" y="118820"/>
                      <a:pt x="93864" y="106152"/>
                      <a:pt x="106342" y="78148"/>
                    </a:cubicBezTo>
                    <a:cubicBezTo>
                      <a:pt x="118820" y="50145"/>
                      <a:pt x="106152" y="17283"/>
                      <a:pt x="78148" y="4806"/>
                    </a:cubicBezTo>
                    <a:cubicBezTo>
                      <a:pt x="50145" y="-7672"/>
                      <a:pt x="17283" y="4996"/>
                      <a:pt x="4806" y="3300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8" name="Freeform: Shape 5761">
                <a:extLst>
                  <a:ext uri="{FF2B5EF4-FFF2-40B4-BE49-F238E27FC236}">
                    <a16:creationId xmlns:a16="http://schemas.microsoft.com/office/drawing/2014/main" id="{3DE3A24F-FFFD-4965-9AE5-8379123F5646}"/>
                  </a:ext>
                </a:extLst>
              </p:cNvPr>
              <p:cNvSpPr/>
              <p:nvPr/>
            </p:nvSpPr>
            <p:spPr>
              <a:xfrm>
                <a:off x="5341138" y="2231231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436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9" name="Freeform: Shape 5762">
                <a:extLst>
                  <a:ext uri="{FF2B5EF4-FFF2-40B4-BE49-F238E27FC236}">
                    <a16:creationId xmlns:a16="http://schemas.microsoft.com/office/drawing/2014/main" id="{8492590B-4399-4C53-9AB9-740B136A91C9}"/>
                  </a:ext>
                </a:extLst>
              </p:cNvPr>
              <p:cNvSpPr/>
              <p:nvPr/>
            </p:nvSpPr>
            <p:spPr>
              <a:xfrm>
                <a:off x="5403354" y="2243743"/>
                <a:ext cx="25910" cy="29744"/>
              </a:xfrm>
              <a:custGeom>
                <a:avLst/>
                <a:gdLst>
                  <a:gd name="connsiteX0" fmla="*/ 20656 w 25910"/>
                  <a:gd name="connsiteY0" fmla="*/ 28541 h 29744"/>
                  <a:gd name="connsiteX1" fmla="*/ 2559 w 25910"/>
                  <a:gd name="connsiteY1" fmla="*/ 20730 h 29744"/>
                  <a:gd name="connsiteX2" fmla="*/ 5226 w 25910"/>
                  <a:gd name="connsiteY2" fmla="*/ 1204 h 29744"/>
                  <a:gd name="connsiteX3" fmla="*/ 23323 w 25910"/>
                  <a:gd name="connsiteY3" fmla="*/ 9015 h 29744"/>
                  <a:gd name="connsiteX4" fmla="*/ 20656 w 25910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910" h="29744">
                    <a:moveTo>
                      <a:pt x="20656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3" y="9015"/>
                    </a:cubicBezTo>
                    <a:cubicBezTo>
                      <a:pt x="27610" y="16539"/>
                      <a:pt x="26467" y="25302"/>
                      <a:pt x="20656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40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458448" y="2267844"/>
              <a:ext cx="111147" cy="111162"/>
              <a:chOff x="5458448" y="2267844"/>
              <a:chExt cx="111147" cy="111162"/>
            </a:xfrm>
          </p:grpSpPr>
          <p:sp>
            <p:nvSpPr>
              <p:cNvPr id="504" name="Freeform: Shape 5764">
                <a:extLst>
                  <a:ext uri="{FF2B5EF4-FFF2-40B4-BE49-F238E27FC236}">
                    <a16:creationId xmlns:a16="http://schemas.microsoft.com/office/drawing/2014/main" id="{B5F6BB53-3A8C-409F-8CDC-3B0DD115FC73}"/>
                  </a:ext>
                </a:extLst>
              </p:cNvPr>
              <p:cNvSpPr/>
              <p:nvPr/>
            </p:nvSpPr>
            <p:spPr>
              <a:xfrm>
                <a:off x="5458448" y="2267844"/>
                <a:ext cx="111147" cy="111162"/>
              </a:xfrm>
              <a:custGeom>
                <a:avLst/>
                <a:gdLst>
                  <a:gd name="connsiteX0" fmla="*/ 4806 w 111147"/>
                  <a:gd name="connsiteY0" fmla="*/ 33014 h 111162"/>
                  <a:gd name="connsiteX1" fmla="*/ 33000 w 111147"/>
                  <a:gd name="connsiteY1" fmla="*/ 106357 h 111162"/>
                  <a:gd name="connsiteX2" fmla="*/ 106342 w 111147"/>
                  <a:gd name="connsiteY2" fmla="*/ 78163 h 111162"/>
                  <a:gd name="connsiteX3" fmla="*/ 78148 w 111147"/>
                  <a:gd name="connsiteY3" fmla="*/ 4820 h 111162"/>
                  <a:gd name="connsiteX4" fmla="*/ 4806 w 111147"/>
                  <a:gd name="connsiteY4" fmla="*/ 33014 h 111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62">
                    <a:moveTo>
                      <a:pt x="4806" y="33014"/>
                    </a:moveTo>
                    <a:cubicBezTo>
                      <a:pt x="-7672" y="61018"/>
                      <a:pt x="4996" y="93879"/>
                      <a:pt x="33000" y="106357"/>
                    </a:cubicBezTo>
                    <a:cubicBezTo>
                      <a:pt x="61003" y="118834"/>
                      <a:pt x="93864" y="106166"/>
                      <a:pt x="106342" y="78163"/>
                    </a:cubicBezTo>
                    <a:cubicBezTo>
                      <a:pt x="118820" y="50159"/>
                      <a:pt x="106152" y="17298"/>
                      <a:pt x="78148" y="4820"/>
                    </a:cubicBezTo>
                    <a:cubicBezTo>
                      <a:pt x="50145" y="-7658"/>
                      <a:pt x="17283" y="4915"/>
                      <a:pt x="4806" y="33014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5" name="Freeform: Shape 5765">
                <a:extLst>
                  <a:ext uri="{FF2B5EF4-FFF2-40B4-BE49-F238E27FC236}">
                    <a16:creationId xmlns:a16="http://schemas.microsoft.com/office/drawing/2014/main" id="{E59F6F5C-6BAA-4022-8360-E7B9E30EA3B4}"/>
                  </a:ext>
                </a:extLst>
              </p:cNvPr>
              <p:cNvSpPr/>
              <p:nvPr/>
            </p:nvSpPr>
            <p:spPr>
              <a:xfrm>
                <a:off x="5458486" y="2271426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436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6" name="Freeform: Shape 5766">
                <a:extLst>
                  <a:ext uri="{FF2B5EF4-FFF2-40B4-BE49-F238E27FC236}">
                    <a16:creationId xmlns:a16="http://schemas.microsoft.com/office/drawing/2014/main" id="{B3B81205-595D-40BA-9DDD-FCD2582FB1E0}"/>
                  </a:ext>
                </a:extLst>
              </p:cNvPr>
              <p:cNvSpPr/>
              <p:nvPr/>
            </p:nvSpPr>
            <p:spPr>
              <a:xfrm>
                <a:off x="5520702" y="2283938"/>
                <a:ext cx="25882" cy="29744"/>
              </a:xfrm>
              <a:custGeom>
                <a:avLst/>
                <a:gdLst>
                  <a:gd name="connsiteX0" fmla="*/ 20657 w 25882"/>
                  <a:gd name="connsiteY0" fmla="*/ 28541 h 29744"/>
                  <a:gd name="connsiteX1" fmla="*/ 2559 w 25882"/>
                  <a:gd name="connsiteY1" fmla="*/ 20730 h 29744"/>
                  <a:gd name="connsiteX2" fmla="*/ 5226 w 25882"/>
                  <a:gd name="connsiteY2" fmla="*/ 1204 h 29744"/>
                  <a:gd name="connsiteX3" fmla="*/ 23324 w 25882"/>
                  <a:gd name="connsiteY3" fmla="*/ 9015 h 29744"/>
                  <a:gd name="connsiteX4" fmla="*/ 20657 w 25882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82" h="29744">
                    <a:moveTo>
                      <a:pt x="20657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4" y="9015"/>
                    </a:cubicBezTo>
                    <a:cubicBezTo>
                      <a:pt x="27610" y="16539"/>
                      <a:pt x="26371" y="25302"/>
                      <a:pt x="20657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41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578272" y="2284528"/>
              <a:ext cx="111147" cy="111147"/>
              <a:chOff x="5578272" y="2284528"/>
              <a:chExt cx="111147" cy="111147"/>
            </a:xfrm>
          </p:grpSpPr>
          <p:sp>
            <p:nvSpPr>
              <p:cNvPr id="501" name="Freeform: Shape 5768">
                <a:extLst>
                  <a:ext uri="{FF2B5EF4-FFF2-40B4-BE49-F238E27FC236}">
                    <a16:creationId xmlns:a16="http://schemas.microsoft.com/office/drawing/2014/main" id="{6DC54A21-E07B-4BE0-B8B7-344C651A0BBB}"/>
                  </a:ext>
                </a:extLst>
              </p:cNvPr>
              <p:cNvSpPr/>
              <p:nvPr/>
            </p:nvSpPr>
            <p:spPr>
              <a:xfrm>
                <a:off x="5578272" y="2284528"/>
                <a:ext cx="111147" cy="111147"/>
              </a:xfrm>
              <a:custGeom>
                <a:avLst/>
                <a:gdLst>
                  <a:gd name="connsiteX0" fmla="*/ 4806 w 111147"/>
                  <a:gd name="connsiteY0" fmla="*/ 33000 h 111147"/>
                  <a:gd name="connsiteX1" fmla="*/ 33000 w 111147"/>
                  <a:gd name="connsiteY1" fmla="*/ 106342 h 111147"/>
                  <a:gd name="connsiteX2" fmla="*/ 106342 w 111147"/>
                  <a:gd name="connsiteY2" fmla="*/ 78148 h 111147"/>
                  <a:gd name="connsiteX3" fmla="*/ 78148 w 111147"/>
                  <a:gd name="connsiteY3" fmla="*/ 4806 h 111147"/>
                  <a:gd name="connsiteX4" fmla="*/ 4806 w 111147"/>
                  <a:gd name="connsiteY4" fmla="*/ 33000 h 111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147" h="111147">
                    <a:moveTo>
                      <a:pt x="4806" y="33000"/>
                    </a:moveTo>
                    <a:cubicBezTo>
                      <a:pt x="-7672" y="61003"/>
                      <a:pt x="4996" y="93864"/>
                      <a:pt x="33000" y="106342"/>
                    </a:cubicBezTo>
                    <a:cubicBezTo>
                      <a:pt x="61003" y="118820"/>
                      <a:pt x="93864" y="106152"/>
                      <a:pt x="106342" y="78148"/>
                    </a:cubicBezTo>
                    <a:cubicBezTo>
                      <a:pt x="118820" y="50145"/>
                      <a:pt x="106152" y="17283"/>
                      <a:pt x="78148" y="4806"/>
                    </a:cubicBezTo>
                    <a:cubicBezTo>
                      <a:pt x="50145" y="-7672"/>
                      <a:pt x="17283" y="4996"/>
                      <a:pt x="4806" y="3300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2" name="Freeform: Shape 5769">
                <a:extLst>
                  <a:ext uri="{FF2B5EF4-FFF2-40B4-BE49-F238E27FC236}">
                    <a16:creationId xmlns:a16="http://schemas.microsoft.com/office/drawing/2014/main" id="{5CEB20DD-56CE-49BA-9E71-9B260D2B8109}"/>
                  </a:ext>
                </a:extLst>
              </p:cNvPr>
              <p:cNvSpPr/>
              <p:nvPr/>
            </p:nvSpPr>
            <p:spPr>
              <a:xfrm>
                <a:off x="5578310" y="2288095"/>
                <a:ext cx="111066" cy="107580"/>
              </a:xfrm>
              <a:custGeom>
                <a:avLst/>
                <a:gdLst>
                  <a:gd name="connsiteX0" fmla="*/ 32961 w 111066"/>
                  <a:gd name="connsiteY0" fmla="*/ 102775 h 107580"/>
                  <a:gd name="connsiteX1" fmla="*/ 106304 w 111066"/>
                  <a:gd name="connsiteY1" fmla="*/ 74581 h 107580"/>
                  <a:gd name="connsiteX2" fmla="*/ 111066 w 111066"/>
                  <a:gd name="connsiteY2" fmla="*/ 52578 h 107580"/>
                  <a:gd name="connsiteX3" fmla="*/ 51345 w 111066"/>
                  <a:gd name="connsiteY3" fmla="*/ 54769 h 107580"/>
                  <a:gd name="connsiteX4" fmla="*/ 36009 w 111066"/>
                  <a:gd name="connsiteY4" fmla="*/ 0 h 107580"/>
                  <a:gd name="connsiteX5" fmla="*/ 4863 w 111066"/>
                  <a:gd name="connsiteY5" fmla="*/ 29432 h 107580"/>
                  <a:gd name="connsiteX6" fmla="*/ 32961 w 111066"/>
                  <a:gd name="connsiteY6" fmla="*/ 102775 h 10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066" h="107580">
                    <a:moveTo>
                      <a:pt x="32961" y="102775"/>
                    </a:moveTo>
                    <a:cubicBezTo>
                      <a:pt x="60965" y="115252"/>
                      <a:pt x="93826" y="102584"/>
                      <a:pt x="106304" y="74581"/>
                    </a:cubicBezTo>
                    <a:cubicBezTo>
                      <a:pt x="109447" y="67437"/>
                      <a:pt x="110971" y="59912"/>
                      <a:pt x="111066" y="52578"/>
                    </a:cubicBezTo>
                    <a:cubicBezTo>
                      <a:pt x="100589" y="62579"/>
                      <a:pt x="82491" y="81915"/>
                      <a:pt x="51345" y="54769"/>
                    </a:cubicBezTo>
                    <a:cubicBezTo>
                      <a:pt x="30199" y="36385"/>
                      <a:pt x="32580" y="5429"/>
                      <a:pt x="36009" y="0"/>
                    </a:cubicBezTo>
                    <a:cubicBezTo>
                      <a:pt x="22579" y="5048"/>
                      <a:pt x="11149" y="15240"/>
                      <a:pt x="4863" y="29432"/>
                    </a:cubicBezTo>
                    <a:cubicBezTo>
                      <a:pt x="-7710" y="57436"/>
                      <a:pt x="4958" y="90297"/>
                      <a:pt x="32961" y="102775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3" name="Freeform: Shape 5770">
                <a:extLst>
                  <a:ext uri="{FF2B5EF4-FFF2-40B4-BE49-F238E27FC236}">
                    <a16:creationId xmlns:a16="http://schemas.microsoft.com/office/drawing/2014/main" id="{115E4D2E-C2F8-4392-B119-291E6F307C51}"/>
                  </a:ext>
                </a:extLst>
              </p:cNvPr>
              <p:cNvSpPr/>
              <p:nvPr/>
            </p:nvSpPr>
            <p:spPr>
              <a:xfrm>
                <a:off x="5640526" y="2300607"/>
                <a:ext cx="25882" cy="29744"/>
              </a:xfrm>
              <a:custGeom>
                <a:avLst/>
                <a:gdLst>
                  <a:gd name="connsiteX0" fmla="*/ 20657 w 25882"/>
                  <a:gd name="connsiteY0" fmla="*/ 28541 h 29744"/>
                  <a:gd name="connsiteX1" fmla="*/ 2559 w 25882"/>
                  <a:gd name="connsiteY1" fmla="*/ 20730 h 29744"/>
                  <a:gd name="connsiteX2" fmla="*/ 5226 w 25882"/>
                  <a:gd name="connsiteY2" fmla="*/ 1204 h 29744"/>
                  <a:gd name="connsiteX3" fmla="*/ 23324 w 25882"/>
                  <a:gd name="connsiteY3" fmla="*/ 9015 h 29744"/>
                  <a:gd name="connsiteX4" fmla="*/ 20657 w 25882"/>
                  <a:gd name="connsiteY4" fmla="*/ 28541 h 2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882" h="29744">
                    <a:moveTo>
                      <a:pt x="20657" y="28541"/>
                    </a:moveTo>
                    <a:cubicBezTo>
                      <a:pt x="14941" y="31779"/>
                      <a:pt x="6845" y="28255"/>
                      <a:pt x="2559" y="20730"/>
                    </a:cubicBezTo>
                    <a:cubicBezTo>
                      <a:pt x="-1727" y="13206"/>
                      <a:pt x="-489" y="4443"/>
                      <a:pt x="5226" y="1204"/>
                    </a:cubicBezTo>
                    <a:cubicBezTo>
                      <a:pt x="10941" y="-2034"/>
                      <a:pt x="19037" y="1490"/>
                      <a:pt x="23324" y="9015"/>
                    </a:cubicBezTo>
                    <a:cubicBezTo>
                      <a:pt x="27610" y="16539"/>
                      <a:pt x="26371" y="25302"/>
                      <a:pt x="20657" y="28541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42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700322" y="2297096"/>
              <a:ext cx="92408" cy="92353"/>
              <a:chOff x="5700322" y="2297096"/>
              <a:chExt cx="92408" cy="92353"/>
            </a:xfrm>
          </p:grpSpPr>
          <p:sp>
            <p:nvSpPr>
              <p:cNvPr id="498" name="Freeform: Shape 5772">
                <a:extLst>
                  <a:ext uri="{FF2B5EF4-FFF2-40B4-BE49-F238E27FC236}">
                    <a16:creationId xmlns:a16="http://schemas.microsoft.com/office/drawing/2014/main" id="{506884BE-1580-4A58-8A3C-26E0C5379830}"/>
                  </a:ext>
                </a:extLst>
              </p:cNvPr>
              <p:cNvSpPr/>
              <p:nvPr/>
            </p:nvSpPr>
            <p:spPr>
              <a:xfrm>
                <a:off x="5700322" y="2297096"/>
                <a:ext cx="92408" cy="92353"/>
              </a:xfrm>
              <a:custGeom>
                <a:avLst/>
                <a:gdLst>
                  <a:gd name="connsiteX0" fmla="*/ 4009 w 92408"/>
                  <a:gd name="connsiteY0" fmla="*/ 27385 h 92353"/>
                  <a:gd name="connsiteX1" fmla="*/ 27440 w 92408"/>
                  <a:gd name="connsiteY1" fmla="*/ 88345 h 92353"/>
                  <a:gd name="connsiteX2" fmla="*/ 88400 w 92408"/>
                  <a:gd name="connsiteY2" fmla="*/ 64914 h 92353"/>
                  <a:gd name="connsiteX3" fmla="*/ 64969 w 92408"/>
                  <a:gd name="connsiteY3" fmla="*/ 3953 h 92353"/>
                  <a:gd name="connsiteX4" fmla="*/ 4009 w 92408"/>
                  <a:gd name="connsiteY4" fmla="*/ 27385 h 92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08" h="92353">
                    <a:moveTo>
                      <a:pt x="4009" y="27385"/>
                    </a:moveTo>
                    <a:cubicBezTo>
                      <a:pt x="-6374" y="50721"/>
                      <a:pt x="4104" y="77963"/>
                      <a:pt x="27440" y="88345"/>
                    </a:cubicBezTo>
                    <a:cubicBezTo>
                      <a:pt x="50776" y="98727"/>
                      <a:pt x="78018" y="88250"/>
                      <a:pt x="88400" y="64914"/>
                    </a:cubicBezTo>
                    <a:cubicBezTo>
                      <a:pt x="98782" y="41577"/>
                      <a:pt x="88305" y="14336"/>
                      <a:pt x="64969" y="3953"/>
                    </a:cubicBezTo>
                    <a:cubicBezTo>
                      <a:pt x="41632" y="-6334"/>
                      <a:pt x="14296" y="4144"/>
                      <a:pt x="4009" y="27385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9" name="Freeform: Shape 5773">
                <a:extLst>
                  <a:ext uri="{FF2B5EF4-FFF2-40B4-BE49-F238E27FC236}">
                    <a16:creationId xmlns:a16="http://schemas.microsoft.com/office/drawing/2014/main" id="{FD22F054-1BB7-4A56-BBAE-782613DF7FD5}"/>
                  </a:ext>
                </a:extLst>
              </p:cNvPr>
              <p:cNvSpPr/>
              <p:nvPr/>
            </p:nvSpPr>
            <p:spPr>
              <a:xfrm>
                <a:off x="5700360" y="2300001"/>
                <a:ext cx="92362" cy="89447"/>
              </a:xfrm>
              <a:custGeom>
                <a:avLst/>
                <a:gdLst>
                  <a:gd name="connsiteX0" fmla="*/ 27402 w 92362"/>
                  <a:gd name="connsiteY0" fmla="*/ 85439 h 89447"/>
                  <a:gd name="connsiteX1" fmla="*/ 88362 w 92362"/>
                  <a:gd name="connsiteY1" fmla="*/ 62008 h 89447"/>
                  <a:gd name="connsiteX2" fmla="*/ 92363 w 92362"/>
                  <a:gd name="connsiteY2" fmla="*/ 43720 h 89447"/>
                  <a:gd name="connsiteX3" fmla="*/ 42737 w 92362"/>
                  <a:gd name="connsiteY3" fmla="*/ 45529 h 89447"/>
                  <a:gd name="connsiteX4" fmla="*/ 29974 w 92362"/>
                  <a:gd name="connsiteY4" fmla="*/ 0 h 89447"/>
                  <a:gd name="connsiteX5" fmla="*/ 4066 w 92362"/>
                  <a:gd name="connsiteY5" fmla="*/ 24479 h 89447"/>
                  <a:gd name="connsiteX6" fmla="*/ 27402 w 92362"/>
                  <a:gd name="connsiteY6" fmla="*/ 85439 h 8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362" h="89447">
                    <a:moveTo>
                      <a:pt x="27402" y="85439"/>
                    </a:moveTo>
                    <a:cubicBezTo>
                      <a:pt x="50738" y="95821"/>
                      <a:pt x="77980" y="85344"/>
                      <a:pt x="88362" y="62008"/>
                    </a:cubicBezTo>
                    <a:cubicBezTo>
                      <a:pt x="91029" y="56102"/>
                      <a:pt x="92267" y="49816"/>
                      <a:pt x="92363" y="43720"/>
                    </a:cubicBezTo>
                    <a:cubicBezTo>
                      <a:pt x="83600" y="52006"/>
                      <a:pt x="68550" y="68104"/>
                      <a:pt x="42737" y="45529"/>
                    </a:cubicBezTo>
                    <a:cubicBezTo>
                      <a:pt x="25211" y="30290"/>
                      <a:pt x="27212" y="4572"/>
                      <a:pt x="29974" y="0"/>
                    </a:cubicBezTo>
                    <a:cubicBezTo>
                      <a:pt x="18830" y="4191"/>
                      <a:pt x="9305" y="12668"/>
                      <a:pt x="4066" y="24479"/>
                    </a:cubicBezTo>
                    <a:cubicBezTo>
                      <a:pt x="-6412" y="47815"/>
                      <a:pt x="4066" y="75057"/>
                      <a:pt x="27402" y="8543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0" name="Freeform: Shape 5774">
                <a:extLst>
                  <a:ext uri="{FF2B5EF4-FFF2-40B4-BE49-F238E27FC236}">
                    <a16:creationId xmlns:a16="http://schemas.microsoft.com/office/drawing/2014/main" id="{DDD99278-A65B-4435-90AA-3DBF788048F0}"/>
                  </a:ext>
                </a:extLst>
              </p:cNvPr>
              <p:cNvSpPr/>
              <p:nvPr/>
            </p:nvSpPr>
            <p:spPr>
              <a:xfrm>
                <a:off x="5752057" y="2310434"/>
                <a:ext cx="21514" cy="24664"/>
              </a:xfrm>
              <a:custGeom>
                <a:avLst/>
                <a:gdLst>
                  <a:gd name="connsiteX0" fmla="*/ 17139 w 21514"/>
                  <a:gd name="connsiteY0" fmla="*/ 23667 h 24664"/>
                  <a:gd name="connsiteX1" fmla="*/ 2089 w 21514"/>
                  <a:gd name="connsiteY1" fmla="*/ 17190 h 24664"/>
                  <a:gd name="connsiteX2" fmla="*/ 4375 w 21514"/>
                  <a:gd name="connsiteY2" fmla="*/ 997 h 24664"/>
                  <a:gd name="connsiteX3" fmla="*/ 19425 w 21514"/>
                  <a:gd name="connsiteY3" fmla="*/ 7474 h 24664"/>
                  <a:gd name="connsiteX4" fmla="*/ 17139 w 21514"/>
                  <a:gd name="connsiteY4" fmla="*/ 23667 h 2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4" h="24664">
                    <a:moveTo>
                      <a:pt x="17139" y="23667"/>
                    </a:moveTo>
                    <a:cubicBezTo>
                      <a:pt x="12376" y="26334"/>
                      <a:pt x="5614" y="23476"/>
                      <a:pt x="2089" y="17190"/>
                    </a:cubicBezTo>
                    <a:cubicBezTo>
                      <a:pt x="-1435" y="10903"/>
                      <a:pt x="-387" y="3664"/>
                      <a:pt x="4375" y="997"/>
                    </a:cubicBezTo>
                    <a:cubicBezTo>
                      <a:pt x="9138" y="-1670"/>
                      <a:pt x="15901" y="1188"/>
                      <a:pt x="19425" y="7474"/>
                    </a:cubicBezTo>
                    <a:cubicBezTo>
                      <a:pt x="22949" y="13761"/>
                      <a:pt x="21901" y="21000"/>
                      <a:pt x="17139" y="23667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43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806621" y="2302184"/>
              <a:ext cx="92408" cy="92408"/>
              <a:chOff x="5806621" y="2302184"/>
              <a:chExt cx="92408" cy="92408"/>
            </a:xfrm>
          </p:grpSpPr>
          <p:sp>
            <p:nvSpPr>
              <p:cNvPr id="495" name="Freeform: Shape 5776">
                <a:extLst>
                  <a:ext uri="{FF2B5EF4-FFF2-40B4-BE49-F238E27FC236}">
                    <a16:creationId xmlns:a16="http://schemas.microsoft.com/office/drawing/2014/main" id="{3C2956F5-E2C7-4E3B-BC55-60D881130599}"/>
                  </a:ext>
                </a:extLst>
              </p:cNvPr>
              <p:cNvSpPr/>
              <p:nvPr/>
            </p:nvSpPr>
            <p:spPr>
              <a:xfrm>
                <a:off x="5806621" y="2302184"/>
                <a:ext cx="92408" cy="92408"/>
              </a:xfrm>
              <a:custGeom>
                <a:avLst/>
                <a:gdLst>
                  <a:gd name="connsiteX0" fmla="*/ 4009 w 92408"/>
                  <a:gd name="connsiteY0" fmla="*/ 27440 h 92408"/>
                  <a:gd name="connsiteX1" fmla="*/ 27440 w 92408"/>
                  <a:gd name="connsiteY1" fmla="*/ 88400 h 92408"/>
                  <a:gd name="connsiteX2" fmla="*/ 88400 w 92408"/>
                  <a:gd name="connsiteY2" fmla="*/ 64969 h 92408"/>
                  <a:gd name="connsiteX3" fmla="*/ 64969 w 92408"/>
                  <a:gd name="connsiteY3" fmla="*/ 4009 h 92408"/>
                  <a:gd name="connsiteX4" fmla="*/ 4009 w 92408"/>
                  <a:gd name="connsiteY4" fmla="*/ 27440 h 9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408" h="92408">
                    <a:moveTo>
                      <a:pt x="4009" y="27440"/>
                    </a:moveTo>
                    <a:cubicBezTo>
                      <a:pt x="-6374" y="50776"/>
                      <a:pt x="4104" y="78018"/>
                      <a:pt x="27440" y="88400"/>
                    </a:cubicBezTo>
                    <a:cubicBezTo>
                      <a:pt x="50776" y="98782"/>
                      <a:pt x="78018" y="88305"/>
                      <a:pt x="88400" y="64969"/>
                    </a:cubicBezTo>
                    <a:cubicBezTo>
                      <a:pt x="98782" y="41632"/>
                      <a:pt x="88305" y="14391"/>
                      <a:pt x="64969" y="4009"/>
                    </a:cubicBezTo>
                    <a:cubicBezTo>
                      <a:pt x="41632" y="-6374"/>
                      <a:pt x="14296" y="4104"/>
                      <a:pt x="4009" y="27440"/>
                    </a:cubicBezTo>
                    <a:close/>
                  </a:path>
                </a:pathLst>
              </a:custGeom>
              <a:solidFill>
                <a:srgbClr val="79CA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6" name="Freeform: Shape 5777">
                <a:extLst>
                  <a:ext uri="{FF2B5EF4-FFF2-40B4-BE49-F238E27FC236}">
                    <a16:creationId xmlns:a16="http://schemas.microsoft.com/office/drawing/2014/main" id="{72893339-4BBE-454F-AA3C-243A34549701}"/>
                  </a:ext>
                </a:extLst>
              </p:cNvPr>
              <p:cNvSpPr/>
              <p:nvPr/>
            </p:nvSpPr>
            <p:spPr>
              <a:xfrm>
                <a:off x="5806660" y="2305145"/>
                <a:ext cx="92362" cy="89447"/>
              </a:xfrm>
              <a:custGeom>
                <a:avLst/>
                <a:gdLst>
                  <a:gd name="connsiteX0" fmla="*/ 27402 w 92362"/>
                  <a:gd name="connsiteY0" fmla="*/ 85439 h 89447"/>
                  <a:gd name="connsiteX1" fmla="*/ 88362 w 92362"/>
                  <a:gd name="connsiteY1" fmla="*/ 62008 h 89447"/>
                  <a:gd name="connsiteX2" fmla="*/ 92363 w 92362"/>
                  <a:gd name="connsiteY2" fmla="*/ 43720 h 89447"/>
                  <a:gd name="connsiteX3" fmla="*/ 42737 w 92362"/>
                  <a:gd name="connsiteY3" fmla="*/ 45529 h 89447"/>
                  <a:gd name="connsiteX4" fmla="*/ 29974 w 92362"/>
                  <a:gd name="connsiteY4" fmla="*/ 0 h 89447"/>
                  <a:gd name="connsiteX5" fmla="*/ 4066 w 92362"/>
                  <a:gd name="connsiteY5" fmla="*/ 24479 h 89447"/>
                  <a:gd name="connsiteX6" fmla="*/ 27402 w 92362"/>
                  <a:gd name="connsiteY6" fmla="*/ 85439 h 8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362" h="89447">
                    <a:moveTo>
                      <a:pt x="27402" y="85439"/>
                    </a:moveTo>
                    <a:cubicBezTo>
                      <a:pt x="50738" y="95821"/>
                      <a:pt x="77980" y="85344"/>
                      <a:pt x="88362" y="62008"/>
                    </a:cubicBezTo>
                    <a:cubicBezTo>
                      <a:pt x="91029" y="56102"/>
                      <a:pt x="92267" y="49816"/>
                      <a:pt x="92363" y="43720"/>
                    </a:cubicBezTo>
                    <a:cubicBezTo>
                      <a:pt x="83599" y="52006"/>
                      <a:pt x="68550" y="68104"/>
                      <a:pt x="42737" y="45529"/>
                    </a:cubicBezTo>
                    <a:cubicBezTo>
                      <a:pt x="25211" y="30290"/>
                      <a:pt x="27211" y="4572"/>
                      <a:pt x="29974" y="0"/>
                    </a:cubicBezTo>
                    <a:cubicBezTo>
                      <a:pt x="18830" y="4191"/>
                      <a:pt x="9305" y="12668"/>
                      <a:pt x="4066" y="24479"/>
                    </a:cubicBezTo>
                    <a:cubicBezTo>
                      <a:pt x="-6412" y="47815"/>
                      <a:pt x="4066" y="75057"/>
                      <a:pt x="27402" y="85439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7" name="Freeform: Shape 5778">
                <a:extLst>
                  <a:ext uri="{FF2B5EF4-FFF2-40B4-BE49-F238E27FC236}">
                    <a16:creationId xmlns:a16="http://schemas.microsoft.com/office/drawing/2014/main" id="{92E70587-133B-4AF8-9CC5-44DC43BF7627}"/>
                  </a:ext>
                </a:extLst>
              </p:cNvPr>
              <p:cNvSpPr/>
              <p:nvPr/>
            </p:nvSpPr>
            <p:spPr>
              <a:xfrm>
                <a:off x="5858356" y="2315577"/>
                <a:ext cx="21514" cy="24664"/>
              </a:xfrm>
              <a:custGeom>
                <a:avLst/>
                <a:gdLst>
                  <a:gd name="connsiteX0" fmla="*/ 17139 w 21514"/>
                  <a:gd name="connsiteY0" fmla="*/ 23667 h 24664"/>
                  <a:gd name="connsiteX1" fmla="*/ 2089 w 21514"/>
                  <a:gd name="connsiteY1" fmla="*/ 17190 h 24664"/>
                  <a:gd name="connsiteX2" fmla="*/ 4375 w 21514"/>
                  <a:gd name="connsiteY2" fmla="*/ 997 h 24664"/>
                  <a:gd name="connsiteX3" fmla="*/ 19425 w 21514"/>
                  <a:gd name="connsiteY3" fmla="*/ 7474 h 24664"/>
                  <a:gd name="connsiteX4" fmla="*/ 17139 w 21514"/>
                  <a:gd name="connsiteY4" fmla="*/ 23667 h 24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4" h="24664">
                    <a:moveTo>
                      <a:pt x="17139" y="23667"/>
                    </a:moveTo>
                    <a:cubicBezTo>
                      <a:pt x="12376" y="26334"/>
                      <a:pt x="5614" y="23476"/>
                      <a:pt x="2089" y="17190"/>
                    </a:cubicBezTo>
                    <a:cubicBezTo>
                      <a:pt x="-1435" y="10903"/>
                      <a:pt x="-387" y="3664"/>
                      <a:pt x="4375" y="997"/>
                    </a:cubicBezTo>
                    <a:cubicBezTo>
                      <a:pt x="9138" y="-1670"/>
                      <a:pt x="15901" y="1188"/>
                      <a:pt x="19425" y="7474"/>
                    </a:cubicBezTo>
                    <a:cubicBezTo>
                      <a:pt x="22949" y="13761"/>
                      <a:pt x="21902" y="21000"/>
                      <a:pt x="17139" y="23667"/>
                    </a:cubicBezTo>
                    <a:close/>
                  </a:path>
                </a:pathLst>
              </a:custGeom>
              <a:solidFill>
                <a:srgbClr val="FFFFFF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44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000225" y="2075592"/>
              <a:ext cx="963436" cy="416699"/>
              <a:chOff x="5000225" y="2075592"/>
              <a:chExt cx="963436" cy="416699"/>
            </a:xfrm>
          </p:grpSpPr>
          <p:sp>
            <p:nvSpPr>
              <p:cNvPr id="490" name="Freeform: Shape 5780">
                <a:extLst>
                  <a:ext uri="{FF2B5EF4-FFF2-40B4-BE49-F238E27FC236}">
                    <a16:creationId xmlns:a16="http://schemas.microsoft.com/office/drawing/2014/main" id="{ABDD758E-D8AE-4BD0-9334-1506EF8F8C8B}"/>
                  </a:ext>
                </a:extLst>
              </p:cNvPr>
              <p:cNvSpPr/>
              <p:nvPr/>
            </p:nvSpPr>
            <p:spPr>
              <a:xfrm>
                <a:off x="5000225" y="2075592"/>
                <a:ext cx="963434" cy="416699"/>
              </a:xfrm>
              <a:custGeom>
                <a:avLst/>
                <a:gdLst>
                  <a:gd name="connsiteX0" fmla="*/ 962329 w 963434"/>
                  <a:gd name="connsiteY0" fmla="*/ 317182 h 416699"/>
                  <a:gd name="connsiteX1" fmla="*/ 832123 w 963434"/>
                  <a:gd name="connsiteY1" fmla="*/ 280988 h 416699"/>
                  <a:gd name="connsiteX2" fmla="*/ 281958 w 963434"/>
                  <a:gd name="connsiteY2" fmla="*/ 146971 h 416699"/>
                  <a:gd name="connsiteX3" fmla="*/ 221094 w 963434"/>
                  <a:gd name="connsiteY3" fmla="*/ 124396 h 416699"/>
                  <a:gd name="connsiteX4" fmla="*/ 240620 w 963434"/>
                  <a:gd name="connsiteY4" fmla="*/ 29242 h 416699"/>
                  <a:gd name="connsiteX5" fmla="*/ 176993 w 963434"/>
                  <a:gd name="connsiteY5" fmla="*/ 105442 h 416699"/>
                  <a:gd name="connsiteX6" fmla="*/ 128892 w 963434"/>
                  <a:gd name="connsiteY6" fmla="*/ 0 h 416699"/>
                  <a:gd name="connsiteX7" fmla="*/ 131273 w 963434"/>
                  <a:gd name="connsiteY7" fmla="*/ 115252 h 416699"/>
                  <a:gd name="connsiteX8" fmla="*/ 876 w 963434"/>
                  <a:gd name="connsiteY8" fmla="*/ 147447 h 416699"/>
                  <a:gd name="connsiteX9" fmla="*/ 13830 w 963434"/>
                  <a:gd name="connsiteY9" fmla="*/ 173926 h 416699"/>
                  <a:gd name="connsiteX10" fmla="*/ 122034 w 963434"/>
                  <a:gd name="connsiteY10" fmla="*/ 142875 h 416699"/>
                  <a:gd name="connsiteX11" fmla="*/ 83077 w 963434"/>
                  <a:gd name="connsiteY11" fmla="*/ 217551 h 416699"/>
                  <a:gd name="connsiteX12" fmla="*/ 150228 w 963434"/>
                  <a:gd name="connsiteY12" fmla="*/ 163259 h 416699"/>
                  <a:gd name="connsiteX13" fmla="*/ 141750 w 963434"/>
                  <a:gd name="connsiteY13" fmla="*/ 234220 h 416699"/>
                  <a:gd name="connsiteX14" fmla="*/ 204520 w 963434"/>
                  <a:gd name="connsiteY14" fmla="*/ 168116 h 416699"/>
                  <a:gd name="connsiteX15" fmla="*/ 508273 w 963434"/>
                  <a:gd name="connsiteY15" fmla="*/ 394049 h 416699"/>
                  <a:gd name="connsiteX16" fmla="*/ 886129 w 963434"/>
                  <a:gd name="connsiteY16" fmla="*/ 354330 h 416699"/>
                  <a:gd name="connsiteX17" fmla="*/ 962329 w 963434"/>
                  <a:gd name="connsiteY17" fmla="*/ 317182 h 416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3434" h="416699">
                    <a:moveTo>
                      <a:pt x="962329" y="317182"/>
                    </a:moveTo>
                    <a:cubicBezTo>
                      <a:pt x="962329" y="317182"/>
                      <a:pt x="939184" y="266224"/>
                      <a:pt x="832123" y="280988"/>
                    </a:cubicBezTo>
                    <a:cubicBezTo>
                      <a:pt x="725062" y="295751"/>
                      <a:pt x="465791" y="307657"/>
                      <a:pt x="281958" y="146971"/>
                    </a:cubicBezTo>
                    <a:cubicBezTo>
                      <a:pt x="281958" y="146971"/>
                      <a:pt x="248145" y="122587"/>
                      <a:pt x="221094" y="124396"/>
                    </a:cubicBezTo>
                    <a:cubicBezTo>
                      <a:pt x="221094" y="124396"/>
                      <a:pt x="267004" y="69723"/>
                      <a:pt x="240620" y="29242"/>
                    </a:cubicBezTo>
                    <a:cubicBezTo>
                      <a:pt x="240620" y="29242"/>
                      <a:pt x="226142" y="93726"/>
                      <a:pt x="176993" y="105442"/>
                    </a:cubicBezTo>
                    <a:cubicBezTo>
                      <a:pt x="176993" y="105442"/>
                      <a:pt x="216617" y="50578"/>
                      <a:pt x="128892" y="0"/>
                    </a:cubicBezTo>
                    <a:cubicBezTo>
                      <a:pt x="128892" y="0"/>
                      <a:pt x="169564" y="59341"/>
                      <a:pt x="131273" y="115252"/>
                    </a:cubicBezTo>
                    <a:cubicBezTo>
                      <a:pt x="131273" y="115252"/>
                      <a:pt x="67360" y="96964"/>
                      <a:pt x="876" y="147447"/>
                    </a:cubicBezTo>
                    <a:cubicBezTo>
                      <a:pt x="876" y="147447"/>
                      <a:pt x="-5030" y="164592"/>
                      <a:pt x="13830" y="173926"/>
                    </a:cubicBezTo>
                    <a:cubicBezTo>
                      <a:pt x="13830" y="173926"/>
                      <a:pt x="59264" y="131826"/>
                      <a:pt x="122034" y="142875"/>
                    </a:cubicBezTo>
                    <a:cubicBezTo>
                      <a:pt x="122034" y="142875"/>
                      <a:pt x="88601" y="159448"/>
                      <a:pt x="83077" y="217551"/>
                    </a:cubicBezTo>
                    <a:cubicBezTo>
                      <a:pt x="83077" y="217551"/>
                      <a:pt x="105746" y="165354"/>
                      <a:pt x="150228" y="163259"/>
                    </a:cubicBezTo>
                    <a:cubicBezTo>
                      <a:pt x="150228" y="163259"/>
                      <a:pt x="188042" y="182023"/>
                      <a:pt x="141750" y="234220"/>
                    </a:cubicBezTo>
                    <a:cubicBezTo>
                      <a:pt x="141750" y="234220"/>
                      <a:pt x="193185" y="237172"/>
                      <a:pt x="204520" y="168116"/>
                    </a:cubicBezTo>
                    <a:cubicBezTo>
                      <a:pt x="204520" y="168116"/>
                      <a:pt x="305581" y="324707"/>
                      <a:pt x="508273" y="394049"/>
                    </a:cubicBezTo>
                    <a:cubicBezTo>
                      <a:pt x="710965" y="463391"/>
                      <a:pt x="768115" y="351091"/>
                      <a:pt x="886129" y="354330"/>
                    </a:cubicBezTo>
                    <a:cubicBezTo>
                      <a:pt x="978617" y="356807"/>
                      <a:pt x="962329" y="317182"/>
                      <a:pt x="962329" y="317182"/>
                    </a:cubicBezTo>
                    <a:close/>
                  </a:path>
                </a:pathLst>
              </a:custGeom>
              <a:solidFill>
                <a:srgbClr val="65B40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45" name="Graphic 5504">
                <a:extLst>
                  <a:ext uri="{FF2B5EF4-FFF2-40B4-BE49-F238E27FC236}">
                    <a16:creationId xmlns:a16="http://schemas.microsoft.com/office/drawing/2014/main" id="{0F48FC9A-F771-47B9-B72F-50151DBD7BFE}"/>
                  </a:ext>
                </a:extLst>
              </p:cNvPr>
              <p:cNvGrpSpPr/>
              <p:nvPr/>
            </p:nvGrpSpPr>
            <p:grpSpPr>
              <a:xfrm>
                <a:off x="5005672" y="2206648"/>
                <a:ext cx="171416" cy="103110"/>
                <a:chOff x="5005672" y="2206648"/>
                <a:chExt cx="171416" cy="103110"/>
              </a:xfrm>
              <a:solidFill>
                <a:srgbClr val="000000"/>
              </a:solidFill>
            </p:grpSpPr>
            <p:sp>
              <p:nvSpPr>
                <p:cNvPr id="493" name="Freeform: Shape 5782">
                  <a:extLst>
                    <a:ext uri="{FF2B5EF4-FFF2-40B4-BE49-F238E27FC236}">
                      <a16:creationId xmlns:a16="http://schemas.microsoft.com/office/drawing/2014/main" id="{D0C2845D-5008-4B37-8050-85D18C15C2A9}"/>
                    </a:ext>
                  </a:extLst>
                </p:cNvPr>
                <p:cNvSpPr/>
                <p:nvPr/>
              </p:nvSpPr>
              <p:spPr>
                <a:xfrm>
                  <a:off x="5005672" y="2206648"/>
                  <a:ext cx="131003" cy="86495"/>
                </a:xfrm>
                <a:custGeom>
                  <a:avLst/>
                  <a:gdLst>
                    <a:gd name="connsiteX0" fmla="*/ 8477 w 131003"/>
                    <a:gd name="connsiteY0" fmla="*/ 42871 h 86495"/>
                    <a:gd name="connsiteX1" fmla="*/ 116681 w 131003"/>
                    <a:gd name="connsiteY1" fmla="*/ 11819 h 86495"/>
                    <a:gd name="connsiteX2" fmla="*/ 77724 w 131003"/>
                    <a:gd name="connsiteY2" fmla="*/ 86495 h 86495"/>
                    <a:gd name="connsiteX3" fmla="*/ 88011 w 131003"/>
                    <a:gd name="connsiteY3" fmla="*/ 68874 h 86495"/>
                    <a:gd name="connsiteX4" fmla="*/ 111347 w 131003"/>
                    <a:gd name="connsiteY4" fmla="*/ 29917 h 86495"/>
                    <a:gd name="connsiteX5" fmla="*/ 127635 w 131003"/>
                    <a:gd name="connsiteY5" fmla="*/ 6390 h 86495"/>
                    <a:gd name="connsiteX6" fmla="*/ 74486 w 131003"/>
                    <a:gd name="connsiteY6" fmla="*/ 675 h 86495"/>
                    <a:gd name="connsiteX7" fmla="*/ 0 w 131003"/>
                    <a:gd name="connsiteY7" fmla="*/ 36584 h 86495"/>
                    <a:gd name="connsiteX8" fmla="*/ 8477 w 131003"/>
                    <a:gd name="connsiteY8" fmla="*/ 42871 h 86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003" h="86495">
                      <a:moveTo>
                        <a:pt x="8477" y="42871"/>
                      </a:moveTo>
                      <a:cubicBezTo>
                        <a:pt x="8477" y="42871"/>
                        <a:pt x="53912" y="770"/>
                        <a:pt x="116681" y="11819"/>
                      </a:cubicBezTo>
                      <a:cubicBezTo>
                        <a:pt x="116681" y="11819"/>
                        <a:pt x="83248" y="28393"/>
                        <a:pt x="77724" y="86495"/>
                      </a:cubicBezTo>
                      <a:cubicBezTo>
                        <a:pt x="77724" y="86495"/>
                        <a:pt x="81153" y="78589"/>
                        <a:pt x="88011" y="68874"/>
                      </a:cubicBezTo>
                      <a:cubicBezTo>
                        <a:pt x="87154" y="63921"/>
                        <a:pt x="88011" y="51157"/>
                        <a:pt x="111347" y="29917"/>
                      </a:cubicBezTo>
                      <a:cubicBezTo>
                        <a:pt x="142018" y="1818"/>
                        <a:pt x="127635" y="6390"/>
                        <a:pt x="127635" y="6390"/>
                      </a:cubicBezTo>
                      <a:cubicBezTo>
                        <a:pt x="127635" y="6390"/>
                        <a:pt x="118205" y="-2468"/>
                        <a:pt x="74486" y="675"/>
                      </a:cubicBezTo>
                      <a:cubicBezTo>
                        <a:pt x="38195" y="3342"/>
                        <a:pt x="8954" y="28202"/>
                        <a:pt x="0" y="36584"/>
                      </a:cubicBezTo>
                      <a:cubicBezTo>
                        <a:pt x="2000" y="38870"/>
                        <a:pt x="4763" y="40966"/>
                        <a:pt x="8477" y="4287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4" name="Freeform: Shape 5783">
                  <a:extLst>
                    <a:ext uri="{FF2B5EF4-FFF2-40B4-BE49-F238E27FC236}">
                      <a16:creationId xmlns:a16="http://schemas.microsoft.com/office/drawing/2014/main" id="{9EC9F544-3C09-4509-ACAD-180F42734289}"/>
                    </a:ext>
                  </a:extLst>
                </p:cNvPr>
                <p:cNvSpPr/>
                <p:nvPr/>
              </p:nvSpPr>
              <p:spPr>
                <a:xfrm>
                  <a:off x="5135022" y="2234669"/>
                  <a:ext cx="42067" cy="75090"/>
                </a:xfrm>
                <a:custGeom>
                  <a:avLst/>
                  <a:gdLst>
                    <a:gd name="connsiteX0" fmla="*/ 571 w 42067"/>
                    <a:gd name="connsiteY0" fmla="*/ 6563 h 75090"/>
                    <a:gd name="connsiteX1" fmla="*/ 0 w 42067"/>
                    <a:gd name="connsiteY1" fmla="*/ 7040 h 75090"/>
                    <a:gd name="connsiteX2" fmla="*/ 15526 w 42067"/>
                    <a:gd name="connsiteY2" fmla="*/ 4087 h 75090"/>
                    <a:gd name="connsiteX3" fmla="*/ 7048 w 42067"/>
                    <a:gd name="connsiteY3" fmla="*/ 75048 h 75090"/>
                    <a:gd name="connsiteX4" fmla="*/ 9715 w 42067"/>
                    <a:gd name="connsiteY4" fmla="*/ 75048 h 75090"/>
                    <a:gd name="connsiteX5" fmla="*/ 38671 w 42067"/>
                    <a:gd name="connsiteY5" fmla="*/ 10373 h 75090"/>
                    <a:gd name="connsiteX6" fmla="*/ 571 w 42067"/>
                    <a:gd name="connsiteY6" fmla="*/ 6563 h 75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067" h="75090">
                      <a:moveTo>
                        <a:pt x="571" y="6563"/>
                      </a:moveTo>
                      <a:lnTo>
                        <a:pt x="0" y="7040"/>
                      </a:lnTo>
                      <a:cubicBezTo>
                        <a:pt x="4858" y="5420"/>
                        <a:pt x="10001" y="4373"/>
                        <a:pt x="15526" y="4087"/>
                      </a:cubicBezTo>
                      <a:cubicBezTo>
                        <a:pt x="15526" y="4087"/>
                        <a:pt x="53340" y="22851"/>
                        <a:pt x="7048" y="75048"/>
                      </a:cubicBezTo>
                      <a:cubicBezTo>
                        <a:pt x="7048" y="75048"/>
                        <a:pt x="8001" y="75143"/>
                        <a:pt x="9715" y="75048"/>
                      </a:cubicBezTo>
                      <a:cubicBezTo>
                        <a:pt x="40291" y="58951"/>
                        <a:pt x="47244" y="29900"/>
                        <a:pt x="38671" y="10373"/>
                      </a:cubicBezTo>
                      <a:cubicBezTo>
                        <a:pt x="29432" y="-10486"/>
                        <a:pt x="571" y="6563"/>
                        <a:pt x="571" y="656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92" name="Freeform: Shape 5784">
                <a:extLst>
                  <a:ext uri="{FF2B5EF4-FFF2-40B4-BE49-F238E27FC236}">
                    <a16:creationId xmlns:a16="http://schemas.microsoft.com/office/drawing/2014/main" id="{8B176254-4767-483C-9246-74F7F860633B}"/>
                  </a:ext>
                </a:extLst>
              </p:cNvPr>
              <p:cNvSpPr/>
              <p:nvPr/>
            </p:nvSpPr>
            <p:spPr>
              <a:xfrm>
                <a:off x="5223223" y="2268474"/>
                <a:ext cx="740437" cy="223818"/>
              </a:xfrm>
              <a:custGeom>
                <a:avLst/>
                <a:gdLst>
                  <a:gd name="connsiteX0" fmla="*/ 663226 w 740437"/>
                  <a:gd name="connsiteY0" fmla="*/ 161449 h 223818"/>
                  <a:gd name="connsiteX1" fmla="*/ 739331 w 740437"/>
                  <a:gd name="connsiteY1" fmla="*/ 124301 h 223818"/>
                  <a:gd name="connsiteX2" fmla="*/ 734473 w 740437"/>
                  <a:gd name="connsiteY2" fmla="*/ 117062 h 223818"/>
                  <a:gd name="connsiteX3" fmla="*/ 615601 w 740437"/>
                  <a:gd name="connsiteY3" fmla="*/ 144304 h 223818"/>
                  <a:gd name="connsiteX4" fmla="*/ 482536 w 740437"/>
                  <a:gd name="connsiteY4" fmla="*/ 186118 h 223818"/>
                  <a:gd name="connsiteX5" fmla="*/ 315373 w 740437"/>
                  <a:gd name="connsiteY5" fmla="*/ 178022 h 223818"/>
                  <a:gd name="connsiteX6" fmla="*/ 175641 w 740437"/>
                  <a:gd name="connsiteY6" fmla="*/ 123158 h 223818"/>
                  <a:gd name="connsiteX7" fmla="*/ 74200 w 740437"/>
                  <a:gd name="connsiteY7" fmla="*/ 39148 h 223818"/>
                  <a:gd name="connsiteX8" fmla="*/ 0 w 740437"/>
                  <a:gd name="connsiteY8" fmla="*/ 0 h 223818"/>
                  <a:gd name="connsiteX9" fmla="*/ 285464 w 740437"/>
                  <a:gd name="connsiteY9" fmla="*/ 201168 h 223818"/>
                  <a:gd name="connsiteX10" fmla="*/ 663226 w 740437"/>
                  <a:gd name="connsiteY10" fmla="*/ 161449 h 22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0437" h="223818">
                    <a:moveTo>
                      <a:pt x="663226" y="161449"/>
                    </a:moveTo>
                    <a:cubicBezTo>
                      <a:pt x="755618" y="164020"/>
                      <a:pt x="739331" y="124301"/>
                      <a:pt x="739331" y="124301"/>
                    </a:cubicBezTo>
                    <a:cubicBezTo>
                      <a:pt x="739331" y="124301"/>
                      <a:pt x="737997" y="121348"/>
                      <a:pt x="734473" y="117062"/>
                    </a:cubicBezTo>
                    <a:cubicBezTo>
                      <a:pt x="734473" y="156305"/>
                      <a:pt x="679990" y="137065"/>
                      <a:pt x="615601" y="144304"/>
                    </a:cubicBezTo>
                    <a:cubicBezTo>
                      <a:pt x="550736" y="151543"/>
                      <a:pt x="567690" y="159353"/>
                      <a:pt x="482536" y="186118"/>
                    </a:cubicBezTo>
                    <a:cubicBezTo>
                      <a:pt x="397383" y="212884"/>
                      <a:pt x="399669" y="173926"/>
                      <a:pt x="315373" y="178022"/>
                    </a:cubicBezTo>
                    <a:cubicBezTo>
                      <a:pt x="231077" y="182118"/>
                      <a:pt x="256318" y="145161"/>
                      <a:pt x="175641" y="123158"/>
                    </a:cubicBezTo>
                    <a:cubicBezTo>
                      <a:pt x="94964" y="101060"/>
                      <a:pt x="74200" y="39148"/>
                      <a:pt x="74200" y="39148"/>
                    </a:cubicBezTo>
                    <a:cubicBezTo>
                      <a:pt x="40862" y="37624"/>
                      <a:pt x="15621" y="17335"/>
                      <a:pt x="0" y="0"/>
                    </a:cubicBezTo>
                    <a:cubicBezTo>
                      <a:pt x="37528" y="46958"/>
                      <a:pt x="132493" y="148876"/>
                      <a:pt x="285464" y="201168"/>
                    </a:cubicBezTo>
                    <a:cubicBezTo>
                      <a:pt x="487966" y="270510"/>
                      <a:pt x="545116" y="158210"/>
                      <a:pt x="663226" y="161449"/>
                    </a:cubicBezTo>
                    <a:close/>
                  </a:path>
                </a:pathLst>
              </a:custGeom>
              <a:solidFill>
                <a:srgbClr val="000000">
                  <a:alpha val="1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046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054720" y="1440298"/>
            <a:ext cx="194929" cy="189001"/>
            <a:chOff x="5850668" y="2570556"/>
            <a:chExt cx="134605" cy="134595"/>
          </a:xfrm>
        </p:grpSpPr>
        <p:sp>
          <p:nvSpPr>
            <p:cNvPr id="514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5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6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4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478461" y="2083020"/>
            <a:ext cx="153650" cy="132925"/>
            <a:chOff x="5850668" y="2570556"/>
            <a:chExt cx="134605" cy="134595"/>
          </a:xfrm>
        </p:grpSpPr>
        <p:sp>
          <p:nvSpPr>
            <p:cNvPr id="518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9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0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48" name="Graphic 5504">
            <a:extLst>
              <a:ext uri="{FF2B5EF4-FFF2-40B4-BE49-F238E27FC236}">
                <a16:creationId xmlns:a16="http://schemas.microsoft.com/office/drawing/2014/main" id="{6A57D1D0-39CF-4288-8201-2536E184FA4F}"/>
              </a:ext>
            </a:extLst>
          </p:cNvPr>
          <p:cNvGrpSpPr/>
          <p:nvPr/>
        </p:nvGrpSpPr>
        <p:grpSpPr>
          <a:xfrm rot="18122046">
            <a:off x="89422" y="3548456"/>
            <a:ext cx="575156" cy="529557"/>
            <a:chOff x="5325583" y="4534602"/>
            <a:chExt cx="799416" cy="777566"/>
          </a:xfrm>
        </p:grpSpPr>
        <p:sp>
          <p:nvSpPr>
            <p:cNvPr id="10" name="Freeform: Shape 119">
              <a:extLst>
                <a:ext uri="{FF2B5EF4-FFF2-40B4-BE49-F238E27FC236}">
                  <a16:creationId xmlns:a16="http://schemas.microsoft.com/office/drawing/2014/main" id="{4DBAC003-BC97-405C-8B43-C589AA2EB53A}"/>
                </a:ext>
              </a:extLst>
            </p:cNvPr>
            <p:cNvSpPr/>
            <p:nvPr/>
          </p:nvSpPr>
          <p:spPr>
            <a:xfrm>
              <a:off x="5325583" y="4534602"/>
              <a:ext cx="799416" cy="777566"/>
            </a:xfrm>
            <a:custGeom>
              <a:avLst/>
              <a:gdLst>
                <a:gd name="connsiteX0" fmla="*/ 794705 w 799416"/>
                <a:gd name="connsiteY0" fmla="*/ 441733 h 777566"/>
                <a:gd name="connsiteX1" fmla="*/ 538959 w 799416"/>
                <a:gd name="connsiteY1" fmla="*/ 105596 h 777566"/>
                <a:gd name="connsiteX2" fmla="*/ 116811 w 799416"/>
                <a:gd name="connsiteY2" fmla="*/ 92833 h 777566"/>
                <a:gd name="connsiteX3" fmla="*/ 220157 w 799416"/>
                <a:gd name="connsiteY3" fmla="*/ 724911 h 777566"/>
                <a:gd name="connsiteX4" fmla="*/ 794705 w 799416"/>
                <a:gd name="connsiteY4" fmla="*/ 441733 h 777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9416" h="777566">
                  <a:moveTo>
                    <a:pt x="794705" y="441733"/>
                  </a:moveTo>
                  <a:cubicBezTo>
                    <a:pt x="838329" y="147601"/>
                    <a:pt x="565343" y="108644"/>
                    <a:pt x="538959" y="105596"/>
                  </a:cubicBezTo>
                  <a:cubicBezTo>
                    <a:pt x="521147" y="85975"/>
                    <a:pt x="330742" y="-113669"/>
                    <a:pt x="116811" y="92833"/>
                  </a:cubicBezTo>
                  <a:cubicBezTo>
                    <a:pt x="-104646" y="306478"/>
                    <a:pt x="22227" y="666142"/>
                    <a:pt x="220157" y="724911"/>
                  </a:cubicBezTo>
                  <a:cubicBezTo>
                    <a:pt x="383130" y="851880"/>
                    <a:pt x="749556" y="746057"/>
                    <a:pt x="794705" y="441733"/>
                  </a:cubicBezTo>
                  <a:close/>
                </a:path>
              </a:pathLst>
            </a:custGeom>
            <a:solidFill>
              <a:srgbClr val="C4270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11" name="Freeform: Shape 120">
              <a:extLst>
                <a:ext uri="{FF2B5EF4-FFF2-40B4-BE49-F238E27FC236}">
                  <a16:creationId xmlns:a16="http://schemas.microsoft.com/office/drawing/2014/main" id="{BF629449-79BA-4379-A43C-4C50596B4724}"/>
                </a:ext>
              </a:extLst>
            </p:cNvPr>
            <p:cNvSpPr/>
            <p:nvPr/>
          </p:nvSpPr>
          <p:spPr>
            <a:xfrm>
              <a:off x="5339945" y="4554308"/>
              <a:ext cx="766657" cy="740210"/>
            </a:xfrm>
            <a:custGeom>
              <a:avLst/>
              <a:gdLst>
                <a:gd name="connsiteX0" fmla="*/ 762435 w 766657"/>
                <a:gd name="connsiteY0" fmla="*/ 422790 h 740210"/>
                <a:gd name="connsiteX1" fmla="*/ 515452 w 766657"/>
                <a:gd name="connsiteY1" fmla="*/ 101607 h 740210"/>
                <a:gd name="connsiteX2" fmla="*/ 110544 w 766657"/>
                <a:gd name="connsiteY2" fmla="*/ 87224 h 740210"/>
                <a:gd name="connsiteX3" fmla="*/ 212938 w 766657"/>
                <a:gd name="connsiteY3" fmla="*/ 689205 h 740210"/>
                <a:gd name="connsiteX4" fmla="*/ 762435 w 766657"/>
                <a:gd name="connsiteY4" fmla="*/ 422790 h 74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6657" h="740210">
                  <a:moveTo>
                    <a:pt x="762435" y="422790"/>
                  </a:moveTo>
                  <a:cubicBezTo>
                    <a:pt x="802821" y="143136"/>
                    <a:pt x="540789" y="104655"/>
                    <a:pt x="515452" y="101607"/>
                  </a:cubicBezTo>
                  <a:cubicBezTo>
                    <a:pt x="498307" y="82843"/>
                    <a:pt x="314665" y="-108038"/>
                    <a:pt x="110544" y="87224"/>
                  </a:cubicBezTo>
                  <a:cubicBezTo>
                    <a:pt x="-100625" y="289345"/>
                    <a:pt x="22819" y="632150"/>
                    <a:pt x="212938" y="689205"/>
                  </a:cubicBezTo>
                  <a:cubicBezTo>
                    <a:pt x="369910" y="810839"/>
                    <a:pt x="720716" y="712160"/>
                    <a:pt x="762435" y="422790"/>
                  </a:cubicBezTo>
                  <a:close/>
                </a:path>
              </a:pathLst>
            </a:custGeom>
            <a:solidFill>
              <a:srgbClr val="FB84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049" name="Graphic 5504">
              <a:extLst>
                <a:ext uri="{FF2B5EF4-FFF2-40B4-BE49-F238E27FC236}">
                  <a16:creationId xmlns:a16="http://schemas.microsoft.com/office/drawing/2014/main" id="{1D8202EA-4D02-4D06-9513-64E1E6888029}"/>
                </a:ext>
              </a:extLst>
            </p:cNvPr>
            <p:cNvGrpSpPr/>
            <p:nvPr/>
          </p:nvGrpSpPr>
          <p:grpSpPr>
            <a:xfrm>
              <a:off x="5377469" y="4612026"/>
              <a:ext cx="692318" cy="644687"/>
              <a:chOff x="5377469" y="4612026"/>
              <a:chExt cx="692318" cy="644687"/>
            </a:xfrm>
          </p:grpSpPr>
          <p:sp>
            <p:nvSpPr>
              <p:cNvPr id="14" name="Freeform: Shape 123">
                <a:extLst>
                  <a:ext uri="{FF2B5EF4-FFF2-40B4-BE49-F238E27FC236}">
                    <a16:creationId xmlns:a16="http://schemas.microsoft.com/office/drawing/2014/main" id="{05855839-4747-43ED-9CE1-886FC0AC151A}"/>
                  </a:ext>
                </a:extLst>
              </p:cNvPr>
              <p:cNvSpPr/>
              <p:nvPr/>
            </p:nvSpPr>
            <p:spPr>
              <a:xfrm>
                <a:off x="5377469" y="4612026"/>
                <a:ext cx="313563" cy="538464"/>
              </a:xfrm>
              <a:custGeom>
                <a:avLst/>
                <a:gdLst>
                  <a:gd name="connsiteX0" fmla="*/ 201132 w 313563"/>
                  <a:gd name="connsiteY0" fmla="*/ 445272 h 538464"/>
                  <a:gd name="connsiteX1" fmla="*/ 234279 w 313563"/>
                  <a:gd name="connsiteY1" fmla="*/ 254963 h 538464"/>
                  <a:gd name="connsiteX2" fmla="*/ 234374 w 313563"/>
                  <a:gd name="connsiteY2" fmla="*/ 3026 h 538464"/>
                  <a:gd name="connsiteX3" fmla="*/ 726 w 313563"/>
                  <a:gd name="connsiteY3" fmla="*/ 326115 h 538464"/>
                  <a:gd name="connsiteX4" fmla="*/ 179796 w 313563"/>
                  <a:gd name="connsiteY4" fmla="*/ 526806 h 538464"/>
                  <a:gd name="connsiteX5" fmla="*/ 201132 w 313563"/>
                  <a:gd name="connsiteY5" fmla="*/ 445272 h 538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563" h="538464">
                    <a:moveTo>
                      <a:pt x="201132" y="445272"/>
                    </a:moveTo>
                    <a:cubicBezTo>
                      <a:pt x="201132" y="445272"/>
                      <a:pt x="143505" y="370977"/>
                      <a:pt x="234279" y="254963"/>
                    </a:cubicBezTo>
                    <a:cubicBezTo>
                      <a:pt x="325052" y="139043"/>
                      <a:pt x="353913" y="32649"/>
                      <a:pt x="234374" y="3026"/>
                    </a:cubicBezTo>
                    <a:cubicBezTo>
                      <a:pt x="114930" y="-26596"/>
                      <a:pt x="-10704" y="167142"/>
                      <a:pt x="726" y="326115"/>
                    </a:cubicBezTo>
                    <a:cubicBezTo>
                      <a:pt x="12156" y="485087"/>
                      <a:pt x="114645" y="571288"/>
                      <a:pt x="179796" y="526806"/>
                    </a:cubicBezTo>
                    <a:cubicBezTo>
                      <a:pt x="227802" y="494135"/>
                      <a:pt x="201132" y="445272"/>
                      <a:pt x="201132" y="445272"/>
                    </a:cubicBezTo>
                    <a:close/>
                  </a:path>
                </a:pathLst>
              </a:custGeom>
              <a:solidFill>
                <a:srgbClr val="DF27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50" name="Graphic 5504">
                <a:extLst>
                  <a:ext uri="{FF2B5EF4-FFF2-40B4-BE49-F238E27FC236}">
                    <a16:creationId xmlns:a16="http://schemas.microsoft.com/office/drawing/2014/main" id="{44B643C0-BCFE-4C4B-ACD4-EAD14A9A3DC7}"/>
                  </a:ext>
                </a:extLst>
              </p:cNvPr>
              <p:cNvGrpSpPr/>
              <p:nvPr/>
            </p:nvGrpSpPr>
            <p:grpSpPr>
              <a:xfrm>
                <a:off x="5407112" y="4696065"/>
                <a:ext cx="212774" cy="393058"/>
                <a:chOff x="5407112" y="4696065"/>
                <a:chExt cx="212774" cy="393058"/>
              </a:xfrm>
            </p:grpSpPr>
            <p:sp>
              <p:nvSpPr>
                <p:cNvPr id="31" name="Freeform: Shape 140">
                  <a:extLst>
                    <a:ext uri="{FF2B5EF4-FFF2-40B4-BE49-F238E27FC236}">
                      <a16:creationId xmlns:a16="http://schemas.microsoft.com/office/drawing/2014/main" id="{B64D15C2-FEC6-4C3C-A826-B9953C345E12}"/>
                    </a:ext>
                  </a:extLst>
                </p:cNvPr>
                <p:cNvSpPr/>
                <p:nvPr/>
              </p:nvSpPr>
              <p:spPr>
                <a:xfrm>
                  <a:off x="5457815" y="4754469"/>
                  <a:ext cx="110441" cy="275932"/>
                </a:xfrm>
                <a:custGeom>
                  <a:avLst/>
                  <a:gdLst>
                    <a:gd name="connsiteX0" fmla="*/ 89354 w 110441"/>
                    <a:gd name="connsiteY0" fmla="*/ 112330 h 275932"/>
                    <a:gd name="connsiteX1" fmla="*/ 98402 w 110441"/>
                    <a:gd name="connsiteY1" fmla="*/ 9174 h 275932"/>
                    <a:gd name="connsiteX2" fmla="*/ 9 w 110441"/>
                    <a:gd name="connsiteY2" fmla="*/ 132427 h 275932"/>
                    <a:gd name="connsiteX3" fmla="*/ 76114 w 110441"/>
                    <a:gd name="connsiteY3" fmla="*/ 271397 h 275932"/>
                    <a:gd name="connsiteX4" fmla="*/ 89354 w 110441"/>
                    <a:gd name="connsiteY4" fmla="*/ 112330 h 275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0441" h="275932">
                      <a:moveTo>
                        <a:pt x="89354" y="112330"/>
                      </a:moveTo>
                      <a:cubicBezTo>
                        <a:pt x="89354" y="112330"/>
                        <a:pt x="130025" y="38320"/>
                        <a:pt x="98402" y="9174"/>
                      </a:cubicBezTo>
                      <a:cubicBezTo>
                        <a:pt x="66779" y="-19973"/>
                        <a:pt x="771" y="20127"/>
                        <a:pt x="9" y="132427"/>
                      </a:cubicBezTo>
                      <a:cubicBezTo>
                        <a:pt x="-753" y="244727"/>
                        <a:pt x="46396" y="291495"/>
                        <a:pt x="76114" y="271397"/>
                      </a:cubicBezTo>
                      <a:cubicBezTo>
                        <a:pt x="105927" y="251204"/>
                        <a:pt x="55921" y="194911"/>
                        <a:pt x="89354" y="112330"/>
                      </a:cubicBezTo>
                      <a:close/>
                    </a:path>
                  </a:pathLst>
                </a:custGeom>
                <a:solidFill>
                  <a:srgbClr val="FB84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051" name="Graphic 5504">
                  <a:extLst>
                    <a:ext uri="{FF2B5EF4-FFF2-40B4-BE49-F238E27FC236}">
                      <a16:creationId xmlns:a16="http://schemas.microsoft.com/office/drawing/2014/main" id="{070AF77E-FEE8-4663-8AEF-3EB8FD5B6DDD}"/>
                    </a:ext>
                  </a:extLst>
                </p:cNvPr>
                <p:cNvGrpSpPr/>
                <p:nvPr/>
              </p:nvGrpSpPr>
              <p:grpSpPr>
                <a:xfrm>
                  <a:off x="5407112" y="4696065"/>
                  <a:ext cx="212774" cy="393058"/>
                  <a:chOff x="5407112" y="4696065"/>
                  <a:chExt cx="212774" cy="393058"/>
                </a:xfrm>
                <a:solidFill>
                  <a:srgbClr val="FBAA89"/>
                </a:solidFill>
              </p:grpSpPr>
              <p:sp>
                <p:nvSpPr>
                  <p:cNvPr id="33" name="Freeform: Shape 142">
                    <a:extLst>
                      <a:ext uri="{FF2B5EF4-FFF2-40B4-BE49-F238E27FC236}">
                        <a16:creationId xmlns:a16="http://schemas.microsoft.com/office/drawing/2014/main" id="{B34B7178-850C-45B4-BFF9-DC5282553418}"/>
                      </a:ext>
                    </a:extLst>
                  </p:cNvPr>
                  <p:cNvSpPr/>
                  <p:nvPr/>
                </p:nvSpPr>
                <p:spPr>
                  <a:xfrm>
                    <a:off x="5580696" y="4783031"/>
                    <a:ext cx="39189" cy="28790"/>
                  </a:xfrm>
                  <a:custGeom>
                    <a:avLst/>
                    <a:gdLst>
                      <a:gd name="connsiteX0" fmla="*/ 0 w 39189"/>
                      <a:gd name="connsiteY0" fmla="*/ 14807 h 28790"/>
                      <a:gd name="connsiteX1" fmla="*/ 31909 w 39189"/>
                      <a:gd name="connsiteY1" fmla="*/ 23189 h 28790"/>
                      <a:gd name="connsiteX2" fmla="*/ 0 w 39189"/>
                      <a:gd name="connsiteY2" fmla="*/ 14807 h 28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189" h="28790">
                        <a:moveTo>
                          <a:pt x="0" y="14807"/>
                        </a:moveTo>
                        <a:cubicBezTo>
                          <a:pt x="0" y="14807"/>
                          <a:pt x="10573" y="39572"/>
                          <a:pt x="31909" y="23189"/>
                        </a:cubicBezTo>
                        <a:cubicBezTo>
                          <a:pt x="53245" y="6901"/>
                          <a:pt x="23146" y="-15102"/>
                          <a:pt x="0" y="14807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4" name="Freeform: Shape 143">
                    <a:extLst>
                      <a:ext uri="{FF2B5EF4-FFF2-40B4-BE49-F238E27FC236}">
                        <a16:creationId xmlns:a16="http://schemas.microsoft.com/office/drawing/2014/main" id="{F7CCF963-612C-430D-9E7A-BA764E255AD5}"/>
                      </a:ext>
                    </a:extLst>
                  </p:cNvPr>
                  <p:cNvSpPr/>
                  <p:nvPr/>
                </p:nvSpPr>
                <p:spPr>
                  <a:xfrm>
                    <a:off x="5569933" y="4729407"/>
                    <a:ext cx="37024" cy="32650"/>
                  </a:xfrm>
                  <a:custGeom>
                    <a:avLst/>
                    <a:gdLst>
                      <a:gd name="connsiteX0" fmla="*/ 0 w 37024"/>
                      <a:gd name="connsiteY0" fmla="*/ 29092 h 32650"/>
                      <a:gd name="connsiteX1" fmla="*/ 34290 w 37024"/>
                      <a:gd name="connsiteY1" fmla="*/ 17471 h 32650"/>
                      <a:gd name="connsiteX2" fmla="*/ 0 w 37024"/>
                      <a:gd name="connsiteY2" fmla="*/ 29092 h 32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7024" h="32650">
                        <a:moveTo>
                          <a:pt x="0" y="29092"/>
                        </a:moveTo>
                        <a:cubicBezTo>
                          <a:pt x="0" y="29092"/>
                          <a:pt x="21146" y="42427"/>
                          <a:pt x="34290" y="17471"/>
                        </a:cubicBezTo>
                        <a:cubicBezTo>
                          <a:pt x="47530" y="-7484"/>
                          <a:pt x="8858" y="-7484"/>
                          <a:pt x="0" y="29092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5" name="Freeform: Shape 144">
                    <a:extLst>
                      <a:ext uri="{FF2B5EF4-FFF2-40B4-BE49-F238E27FC236}">
                        <a16:creationId xmlns:a16="http://schemas.microsoft.com/office/drawing/2014/main" id="{8CFC98D5-D8B1-4C8F-AF13-7AD4C7E70618}"/>
                      </a:ext>
                    </a:extLst>
                  </p:cNvPr>
                  <p:cNvSpPr/>
                  <p:nvPr/>
                </p:nvSpPr>
                <p:spPr>
                  <a:xfrm>
                    <a:off x="5437551" y="4758564"/>
                    <a:ext cx="32797" cy="30627"/>
                  </a:xfrm>
                  <a:custGeom>
                    <a:avLst/>
                    <a:gdLst>
                      <a:gd name="connsiteX0" fmla="*/ 32561 w 32797"/>
                      <a:gd name="connsiteY0" fmla="*/ 27652 h 30627"/>
                      <a:gd name="connsiteX1" fmla="*/ 12558 w 32797"/>
                      <a:gd name="connsiteY1" fmla="*/ 125 h 30627"/>
                      <a:gd name="connsiteX2" fmla="*/ 32561 w 32797"/>
                      <a:gd name="connsiteY2" fmla="*/ 27652 h 30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797" h="30627">
                        <a:moveTo>
                          <a:pt x="32561" y="27652"/>
                        </a:moveTo>
                        <a:cubicBezTo>
                          <a:pt x="32561" y="27652"/>
                          <a:pt x="36466" y="-2161"/>
                          <a:pt x="12558" y="125"/>
                        </a:cubicBezTo>
                        <a:cubicBezTo>
                          <a:pt x="-11350" y="2316"/>
                          <a:pt x="842" y="41559"/>
                          <a:pt x="32561" y="27652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6" name="Freeform: Shape 145">
                    <a:extLst>
                      <a:ext uri="{FF2B5EF4-FFF2-40B4-BE49-F238E27FC236}">
                        <a16:creationId xmlns:a16="http://schemas.microsoft.com/office/drawing/2014/main" id="{929AEA16-546B-42EA-B910-978F76C75252}"/>
                      </a:ext>
                    </a:extLst>
                  </p:cNvPr>
                  <p:cNvSpPr/>
                  <p:nvPr/>
                </p:nvSpPr>
                <p:spPr>
                  <a:xfrm>
                    <a:off x="5412744" y="4818850"/>
                    <a:ext cx="38603" cy="28592"/>
                  </a:xfrm>
                  <a:custGeom>
                    <a:avLst/>
                    <a:gdLst>
                      <a:gd name="connsiteX0" fmla="*/ 38603 w 38603"/>
                      <a:gd name="connsiteY0" fmla="*/ 16611 h 28592"/>
                      <a:gd name="connsiteX1" fmla="*/ 8314 w 38603"/>
                      <a:gd name="connsiteY1" fmla="*/ 4038 h 28592"/>
                      <a:gd name="connsiteX2" fmla="*/ 38603 w 38603"/>
                      <a:gd name="connsiteY2" fmla="*/ 16611 h 28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8603" h="28592">
                        <a:moveTo>
                          <a:pt x="38603" y="16611"/>
                        </a:moveTo>
                        <a:cubicBezTo>
                          <a:pt x="38603" y="16611"/>
                          <a:pt x="30793" y="-9869"/>
                          <a:pt x="8314" y="4038"/>
                        </a:cubicBezTo>
                        <a:cubicBezTo>
                          <a:pt x="-14070" y="17849"/>
                          <a:pt x="13076" y="43947"/>
                          <a:pt x="38603" y="16611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7" name="Freeform: Shape 146">
                    <a:extLst>
                      <a:ext uri="{FF2B5EF4-FFF2-40B4-BE49-F238E27FC236}">
                        <a16:creationId xmlns:a16="http://schemas.microsoft.com/office/drawing/2014/main" id="{6BC03AD7-CBDD-4C1F-9C3E-615D0A9A4E3F}"/>
                      </a:ext>
                    </a:extLst>
                  </p:cNvPr>
                  <p:cNvSpPr/>
                  <p:nvPr/>
                </p:nvSpPr>
                <p:spPr>
                  <a:xfrm>
                    <a:off x="5407112" y="4877196"/>
                    <a:ext cx="39091" cy="30326"/>
                  </a:xfrm>
                  <a:custGeom>
                    <a:avLst/>
                    <a:gdLst>
                      <a:gd name="connsiteX0" fmla="*/ 39091 w 39091"/>
                      <a:gd name="connsiteY0" fmla="*/ 7795 h 30326"/>
                      <a:gd name="connsiteX1" fmla="*/ 4706 w 39091"/>
                      <a:gd name="connsiteY1" fmla="*/ 10367 h 30326"/>
                      <a:gd name="connsiteX2" fmla="*/ 39091 w 39091"/>
                      <a:gd name="connsiteY2" fmla="*/ 7795 h 30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91" h="30326">
                        <a:moveTo>
                          <a:pt x="39091" y="7795"/>
                        </a:moveTo>
                        <a:cubicBezTo>
                          <a:pt x="39091" y="7795"/>
                          <a:pt x="22232" y="-11350"/>
                          <a:pt x="4706" y="10367"/>
                        </a:cubicBezTo>
                        <a:cubicBezTo>
                          <a:pt x="-12820" y="32084"/>
                          <a:pt x="23089" y="42466"/>
                          <a:pt x="39091" y="7795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8" name="Freeform: Shape 147">
                    <a:extLst>
                      <a:ext uri="{FF2B5EF4-FFF2-40B4-BE49-F238E27FC236}">
                        <a16:creationId xmlns:a16="http://schemas.microsoft.com/office/drawing/2014/main" id="{6DF1309D-DDFE-4D03-A7D0-C4CA2497E25A}"/>
                      </a:ext>
                    </a:extLst>
                  </p:cNvPr>
                  <p:cNvSpPr/>
                  <p:nvPr/>
                </p:nvSpPr>
                <p:spPr>
                  <a:xfrm>
                    <a:off x="5411442" y="4934155"/>
                    <a:ext cx="39047" cy="30326"/>
                  </a:xfrm>
                  <a:custGeom>
                    <a:avLst/>
                    <a:gdLst>
                      <a:gd name="connsiteX0" fmla="*/ 39048 w 39047"/>
                      <a:gd name="connsiteY0" fmla="*/ 7795 h 30326"/>
                      <a:gd name="connsiteX1" fmla="*/ 4663 w 39047"/>
                      <a:gd name="connsiteY1" fmla="*/ 10367 h 30326"/>
                      <a:gd name="connsiteX2" fmla="*/ 39048 w 39047"/>
                      <a:gd name="connsiteY2" fmla="*/ 7795 h 30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047" h="30326">
                        <a:moveTo>
                          <a:pt x="39048" y="7795"/>
                        </a:moveTo>
                        <a:cubicBezTo>
                          <a:pt x="39048" y="7795"/>
                          <a:pt x="22189" y="-11350"/>
                          <a:pt x="4663" y="10367"/>
                        </a:cubicBezTo>
                        <a:cubicBezTo>
                          <a:pt x="-12768" y="32084"/>
                          <a:pt x="23141" y="42466"/>
                          <a:pt x="39048" y="7795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9" name="Freeform: Shape 148">
                    <a:extLst>
                      <a:ext uri="{FF2B5EF4-FFF2-40B4-BE49-F238E27FC236}">
                        <a16:creationId xmlns:a16="http://schemas.microsoft.com/office/drawing/2014/main" id="{30372F40-9DBB-4CF3-BD0F-D88400E41060}"/>
                      </a:ext>
                    </a:extLst>
                  </p:cNvPr>
                  <p:cNvSpPr/>
                  <p:nvPr/>
                </p:nvSpPr>
                <p:spPr>
                  <a:xfrm>
                    <a:off x="5426341" y="4986983"/>
                    <a:ext cx="35960" cy="33653"/>
                  </a:xfrm>
                  <a:custGeom>
                    <a:avLst/>
                    <a:gdLst>
                      <a:gd name="connsiteX0" fmla="*/ 35960 w 35960"/>
                      <a:gd name="connsiteY0" fmla="*/ 2402 h 33653"/>
                      <a:gd name="connsiteX1" fmla="*/ 2146 w 35960"/>
                      <a:gd name="connsiteY1" fmla="*/ 16976 h 33653"/>
                      <a:gd name="connsiteX2" fmla="*/ 35960 w 35960"/>
                      <a:gd name="connsiteY2" fmla="*/ 2402 h 33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960" h="33653">
                        <a:moveTo>
                          <a:pt x="35960" y="2402"/>
                        </a:moveTo>
                        <a:cubicBezTo>
                          <a:pt x="35960" y="2402"/>
                          <a:pt x="13672" y="-8742"/>
                          <a:pt x="2146" y="16976"/>
                        </a:cubicBezTo>
                        <a:cubicBezTo>
                          <a:pt x="-9474" y="42788"/>
                          <a:pt x="29578" y="39169"/>
                          <a:pt x="35960" y="2402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0" name="Freeform: Shape 149">
                    <a:extLst>
                      <a:ext uri="{FF2B5EF4-FFF2-40B4-BE49-F238E27FC236}">
                        <a16:creationId xmlns:a16="http://schemas.microsoft.com/office/drawing/2014/main" id="{F4B317EC-1AAF-44C5-AF30-6AD7E36D1277}"/>
                      </a:ext>
                    </a:extLst>
                  </p:cNvPr>
                  <p:cNvSpPr/>
                  <p:nvPr/>
                </p:nvSpPr>
                <p:spPr>
                  <a:xfrm>
                    <a:off x="5453173" y="5028896"/>
                    <a:ext cx="31751" cy="37326"/>
                  </a:xfrm>
                  <a:custGeom>
                    <a:avLst/>
                    <a:gdLst>
                      <a:gd name="connsiteX0" fmla="*/ 31702 w 31751"/>
                      <a:gd name="connsiteY0" fmla="*/ 208 h 37326"/>
                      <a:gd name="connsiteX1" fmla="*/ 651 w 31751"/>
                      <a:gd name="connsiteY1" fmla="*/ 23259 h 37326"/>
                      <a:gd name="connsiteX2" fmla="*/ 31702 w 31751"/>
                      <a:gd name="connsiteY2" fmla="*/ 208 h 373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1751" h="37326">
                        <a:moveTo>
                          <a:pt x="31702" y="208"/>
                        </a:moveTo>
                        <a:cubicBezTo>
                          <a:pt x="31702" y="208"/>
                          <a:pt x="6652" y="-3792"/>
                          <a:pt x="651" y="23259"/>
                        </a:cubicBezTo>
                        <a:cubicBezTo>
                          <a:pt x="-5445" y="50310"/>
                          <a:pt x="33322" y="36023"/>
                          <a:pt x="31702" y="208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1" name="Freeform: Shape 150">
                    <a:extLst>
                      <a:ext uri="{FF2B5EF4-FFF2-40B4-BE49-F238E27FC236}">
                        <a16:creationId xmlns:a16="http://schemas.microsoft.com/office/drawing/2014/main" id="{AB10B47A-D4DB-4AC8-8273-9EC66C573697}"/>
                      </a:ext>
                    </a:extLst>
                  </p:cNvPr>
                  <p:cNvSpPr/>
                  <p:nvPr/>
                </p:nvSpPr>
                <p:spPr>
                  <a:xfrm>
                    <a:off x="5507793" y="5044440"/>
                    <a:ext cx="25366" cy="44683"/>
                  </a:xfrm>
                  <a:custGeom>
                    <a:avLst/>
                    <a:gdLst>
                      <a:gd name="connsiteX0" fmla="*/ 18325 w 25366"/>
                      <a:gd name="connsiteY0" fmla="*/ 0 h 44683"/>
                      <a:gd name="connsiteX1" fmla="*/ 1751 w 25366"/>
                      <a:gd name="connsiteY1" fmla="*/ 37147 h 44683"/>
                      <a:gd name="connsiteX2" fmla="*/ 18325 w 25366"/>
                      <a:gd name="connsiteY2" fmla="*/ 0 h 44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366" h="44683">
                        <a:moveTo>
                          <a:pt x="18325" y="0"/>
                        </a:moveTo>
                        <a:cubicBezTo>
                          <a:pt x="18325" y="0"/>
                          <a:pt x="-6726" y="13811"/>
                          <a:pt x="1751" y="37147"/>
                        </a:cubicBezTo>
                        <a:cubicBezTo>
                          <a:pt x="10229" y="60484"/>
                          <a:pt x="38328" y="24384"/>
                          <a:pt x="18325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2" name="Freeform: Shape 151">
                    <a:extLst>
                      <a:ext uri="{FF2B5EF4-FFF2-40B4-BE49-F238E27FC236}">
                        <a16:creationId xmlns:a16="http://schemas.microsoft.com/office/drawing/2014/main" id="{668D93ED-5956-4021-BAE4-C7CB63EF7F15}"/>
                      </a:ext>
                    </a:extLst>
                  </p:cNvPr>
                  <p:cNvSpPr/>
                  <p:nvPr/>
                </p:nvSpPr>
                <p:spPr>
                  <a:xfrm>
                    <a:off x="5536334" y="4696065"/>
                    <a:ext cx="25484" cy="44622"/>
                  </a:xfrm>
                  <a:custGeom>
                    <a:avLst/>
                    <a:gdLst>
                      <a:gd name="connsiteX0" fmla="*/ 6739 w 25484"/>
                      <a:gd name="connsiteY0" fmla="*/ 44622 h 44622"/>
                      <a:gd name="connsiteX1" fmla="*/ 23884 w 25484"/>
                      <a:gd name="connsiteY1" fmla="*/ 7761 h 44622"/>
                      <a:gd name="connsiteX2" fmla="*/ 6739 w 25484"/>
                      <a:gd name="connsiteY2" fmla="*/ 44622 h 44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484" h="44622">
                        <a:moveTo>
                          <a:pt x="6739" y="44622"/>
                        </a:moveTo>
                        <a:cubicBezTo>
                          <a:pt x="6739" y="44622"/>
                          <a:pt x="31980" y="31287"/>
                          <a:pt x="23884" y="7761"/>
                        </a:cubicBezTo>
                        <a:cubicBezTo>
                          <a:pt x="15787" y="-15862"/>
                          <a:pt x="-12883" y="19667"/>
                          <a:pt x="6739" y="44622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43" name="Freeform: Shape 152">
                    <a:extLst>
                      <a:ext uri="{FF2B5EF4-FFF2-40B4-BE49-F238E27FC236}">
                        <a16:creationId xmlns:a16="http://schemas.microsoft.com/office/drawing/2014/main" id="{F046F428-1290-405D-9BF4-11BFADB7440F}"/>
                      </a:ext>
                    </a:extLst>
                  </p:cNvPr>
                  <p:cNvSpPr/>
                  <p:nvPr/>
                </p:nvSpPr>
                <p:spPr>
                  <a:xfrm>
                    <a:off x="5486515" y="4708283"/>
                    <a:ext cx="26920" cy="39929"/>
                  </a:xfrm>
                  <a:custGeom>
                    <a:avLst/>
                    <a:gdLst>
                      <a:gd name="connsiteX0" fmla="*/ 20267 w 26920"/>
                      <a:gd name="connsiteY0" fmla="*/ 39930 h 39929"/>
                      <a:gd name="connsiteX1" fmla="*/ 17505 w 26920"/>
                      <a:gd name="connsiteY1" fmla="*/ 2020 h 39929"/>
                      <a:gd name="connsiteX2" fmla="*/ 20267 w 26920"/>
                      <a:gd name="connsiteY2" fmla="*/ 39930 h 39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920" h="39929">
                        <a:moveTo>
                          <a:pt x="20267" y="39930"/>
                        </a:moveTo>
                        <a:cubicBezTo>
                          <a:pt x="20267" y="39930"/>
                          <a:pt x="36936" y="13926"/>
                          <a:pt x="17505" y="2020"/>
                        </a:cubicBezTo>
                        <a:cubicBezTo>
                          <a:pt x="-1926" y="-9886"/>
                          <a:pt x="-10498" y="34500"/>
                          <a:pt x="20267" y="3993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6" name="Freeform: Shape 125">
                <a:extLst>
                  <a:ext uri="{FF2B5EF4-FFF2-40B4-BE49-F238E27FC236}">
                    <a16:creationId xmlns:a16="http://schemas.microsoft.com/office/drawing/2014/main" id="{C177CE69-9717-4FD9-9C40-44AC5C4E9252}"/>
                  </a:ext>
                </a:extLst>
              </p:cNvPr>
              <p:cNvSpPr/>
              <p:nvPr/>
            </p:nvSpPr>
            <p:spPr>
              <a:xfrm>
                <a:off x="5635730" y="4799588"/>
                <a:ext cx="434056" cy="457126"/>
              </a:xfrm>
              <a:custGeom>
                <a:avLst/>
                <a:gdLst>
                  <a:gd name="connsiteX0" fmla="*/ 54027 w 434056"/>
                  <a:gd name="connsiteY0" fmla="*/ 314861 h 457126"/>
                  <a:gd name="connsiteX1" fmla="*/ 189568 w 434056"/>
                  <a:gd name="connsiteY1" fmla="*/ 177320 h 457126"/>
                  <a:gd name="connsiteX2" fmla="*/ 394546 w 434056"/>
                  <a:gd name="connsiteY2" fmla="*/ 30825 h 457126"/>
                  <a:gd name="connsiteX3" fmla="*/ 267387 w 434056"/>
                  <a:gd name="connsiteY3" fmla="*/ 408777 h 457126"/>
                  <a:gd name="connsiteX4" fmla="*/ 21 w 434056"/>
                  <a:gd name="connsiteY4" fmla="*/ 379631 h 457126"/>
                  <a:gd name="connsiteX5" fmla="*/ 54027 w 434056"/>
                  <a:gd name="connsiteY5" fmla="*/ 314861 h 45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4056" h="457126">
                    <a:moveTo>
                      <a:pt x="54027" y="314861"/>
                    </a:moveTo>
                    <a:cubicBezTo>
                      <a:pt x="54027" y="314861"/>
                      <a:pt x="147944" y="318575"/>
                      <a:pt x="189568" y="177320"/>
                    </a:cubicBezTo>
                    <a:cubicBezTo>
                      <a:pt x="231192" y="36064"/>
                      <a:pt x="301011" y="-49185"/>
                      <a:pt x="394546" y="30825"/>
                    </a:cubicBezTo>
                    <a:cubicBezTo>
                      <a:pt x="488082" y="110835"/>
                      <a:pt x="403404" y="325624"/>
                      <a:pt x="267387" y="408777"/>
                    </a:cubicBezTo>
                    <a:cubicBezTo>
                      <a:pt x="131370" y="491835"/>
                      <a:pt x="1640" y="458498"/>
                      <a:pt x="21" y="379631"/>
                    </a:cubicBezTo>
                    <a:cubicBezTo>
                      <a:pt x="-1218" y="321528"/>
                      <a:pt x="54027" y="314861"/>
                      <a:pt x="54027" y="314861"/>
                    </a:cubicBezTo>
                    <a:close/>
                  </a:path>
                </a:pathLst>
              </a:custGeom>
              <a:solidFill>
                <a:srgbClr val="DF270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052" name="Graphic 5504">
                <a:extLst>
                  <a:ext uri="{FF2B5EF4-FFF2-40B4-BE49-F238E27FC236}">
                    <a16:creationId xmlns:a16="http://schemas.microsoft.com/office/drawing/2014/main" id="{653C81A4-A268-45E2-B77C-61BCD8BFCE6C}"/>
                  </a:ext>
                </a:extLst>
              </p:cNvPr>
              <p:cNvGrpSpPr/>
              <p:nvPr/>
            </p:nvGrpSpPr>
            <p:grpSpPr>
              <a:xfrm>
                <a:off x="5697798" y="4904023"/>
                <a:ext cx="324608" cy="314800"/>
                <a:chOff x="5697798" y="4904023"/>
                <a:chExt cx="324608" cy="314800"/>
              </a:xfrm>
            </p:grpSpPr>
            <p:sp>
              <p:nvSpPr>
                <p:cNvPr id="18" name="Freeform: Shape 127">
                  <a:extLst>
                    <a:ext uri="{FF2B5EF4-FFF2-40B4-BE49-F238E27FC236}">
                      <a16:creationId xmlns:a16="http://schemas.microsoft.com/office/drawing/2014/main" id="{AA522419-BC5C-479E-89D3-017985DC0808}"/>
                    </a:ext>
                  </a:extLst>
                </p:cNvPr>
                <p:cNvSpPr/>
                <p:nvPr/>
              </p:nvSpPr>
              <p:spPr>
                <a:xfrm>
                  <a:off x="5741279" y="4961346"/>
                  <a:ext cx="229844" cy="199958"/>
                </a:xfrm>
                <a:custGeom>
                  <a:avLst/>
                  <a:gdLst>
                    <a:gd name="connsiteX0" fmla="*/ 121834 w 229844"/>
                    <a:gd name="connsiteY0" fmla="*/ 68044 h 199958"/>
                    <a:gd name="connsiteX1" fmla="*/ 200510 w 229844"/>
                    <a:gd name="connsiteY1" fmla="*/ 703 h 199958"/>
                    <a:gd name="connsiteX2" fmla="*/ 157362 w 229844"/>
                    <a:gd name="connsiteY2" fmla="*/ 152340 h 199958"/>
                    <a:gd name="connsiteX3" fmla="*/ 9 w 229844"/>
                    <a:gd name="connsiteY3" fmla="*/ 171105 h 199958"/>
                    <a:gd name="connsiteX4" fmla="*/ 121834 w 229844"/>
                    <a:gd name="connsiteY4" fmla="*/ 68044 h 199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9844" h="199958">
                      <a:moveTo>
                        <a:pt x="121834" y="68044"/>
                      </a:moveTo>
                      <a:cubicBezTo>
                        <a:pt x="121834" y="68044"/>
                        <a:pt x="158410" y="-8061"/>
                        <a:pt x="200510" y="703"/>
                      </a:cubicBezTo>
                      <a:cubicBezTo>
                        <a:pt x="242611" y="9465"/>
                        <a:pt x="248326" y="86523"/>
                        <a:pt x="157362" y="152340"/>
                      </a:cubicBezTo>
                      <a:cubicBezTo>
                        <a:pt x="66398" y="218254"/>
                        <a:pt x="962" y="207014"/>
                        <a:pt x="9" y="171105"/>
                      </a:cubicBezTo>
                      <a:cubicBezTo>
                        <a:pt x="-943" y="135291"/>
                        <a:pt x="74018" y="143292"/>
                        <a:pt x="121834" y="68044"/>
                      </a:cubicBezTo>
                      <a:close/>
                    </a:path>
                  </a:pathLst>
                </a:custGeom>
                <a:solidFill>
                  <a:srgbClr val="FB845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053" name="Graphic 5504">
                  <a:extLst>
                    <a:ext uri="{FF2B5EF4-FFF2-40B4-BE49-F238E27FC236}">
                      <a16:creationId xmlns:a16="http://schemas.microsoft.com/office/drawing/2014/main" id="{A341E245-4403-4BDA-9750-2869C08012A3}"/>
                    </a:ext>
                  </a:extLst>
                </p:cNvPr>
                <p:cNvGrpSpPr/>
                <p:nvPr/>
              </p:nvGrpSpPr>
              <p:grpSpPr>
                <a:xfrm>
                  <a:off x="5697798" y="4904023"/>
                  <a:ext cx="324608" cy="314800"/>
                  <a:chOff x="5697798" y="4904023"/>
                  <a:chExt cx="324608" cy="314800"/>
                </a:xfrm>
                <a:solidFill>
                  <a:srgbClr val="FBAA89"/>
                </a:solidFill>
              </p:grpSpPr>
              <p:sp>
                <p:nvSpPr>
                  <p:cNvPr id="20" name="Freeform: Shape 129">
                    <a:extLst>
                      <a:ext uri="{FF2B5EF4-FFF2-40B4-BE49-F238E27FC236}">
                        <a16:creationId xmlns:a16="http://schemas.microsoft.com/office/drawing/2014/main" id="{12C486D2-38D6-4E3A-81AE-258356FFF008}"/>
                      </a:ext>
                    </a:extLst>
                  </p:cNvPr>
                  <p:cNvSpPr/>
                  <p:nvPr/>
                </p:nvSpPr>
                <p:spPr>
                  <a:xfrm>
                    <a:off x="5874236" y="4926245"/>
                    <a:ext cx="27518" cy="36330"/>
                  </a:xfrm>
                  <a:custGeom>
                    <a:avLst/>
                    <a:gdLst>
                      <a:gd name="connsiteX0" fmla="*/ 25452 w 27518"/>
                      <a:gd name="connsiteY0" fmla="*/ 35803 h 36330"/>
                      <a:gd name="connsiteX1" fmla="*/ 21 w 27518"/>
                      <a:gd name="connsiteY1" fmla="*/ 14657 h 36330"/>
                      <a:gd name="connsiteX2" fmla="*/ 25452 w 27518"/>
                      <a:gd name="connsiteY2" fmla="*/ 35803 h 36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7518" h="36330">
                        <a:moveTo>
                          <a:pt x="25452" y="35803"/>
                        </a:moveTo>
                        <a:cubicBezTo>
                          <a:pt x="25452" y="35803"/>
                          <a:pt x="-837" y="41613"/>
                          <a:pt x="21" y="14657"/>
                        </a:cubicBezTo>
                        <a:cubicBezTo>
                          <a:pt x="878" y="-12203"/>
                          <a:pt x="36311" y="-392"/>
                          <a:pt x="25452" y="35803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" name="Freeform: Shape 130">
                    <a:extLst>
                      <a:ext uri="{FF2B5EF4-FFF2-40B4-BE49-F238E27FC236}">
                        <a16:creationId xmlns:a16="http://schemas.microsoft.com/office/drawing/2014/main" id="{5510FDD0-CCF7-402E-B0EC-E5662922CA8E}"/>
                      </a:ext>
                    </a:extLst>
                  </p:cNvPr>
                  <p:cNvSpPr/>
                  <p:nvPr/>
                </p:nvSpPr>
                <p:spPr>
                  <a:xfrm>
                    <a:off x="5923711" y="4904023"/>
                    <a:ext cx="25293" cy="43928"/>
                  </a:xfrm>
                  <a:custGeom>
                    <a:avLst/>
                    <a:gdLst>
                      <a:gd name="connsiteX0" fmla="*/ 14268 w 25293"/>
                      <a:gd name="connsiteY0" fmla="*/ 43929 h 43928"/>
                      <a:gd name="connsiteX1" fmla="*/ 3790 w 25293"/>
                      <a:gd name="connsiteY1" fmla="*/ 9257 h 43928"/>
                      <a:gd name="connsiteX2" fmla="*/ 14268 w 25293"/>
                      <a:gd name="connsiteY2" fmla="*/ 43929 h 439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293" h="43928">
                        <a:moveTo>
                          <a:pt x="14268" y="43929"/>
                        </a:moveTo>
                        <a:cubicBezTo>
                          <a:pt x="14268" y="43929"/>
                          <a:pt x="-8878" y="34499"/>
                          <a:pt x="3790" y="9257"/>
                        </a:cubicBezTo>
                        <a:cubicBezTo>
                          <a:pt x="16459" y="-15984"/>
                          <a:pt x="38843" y="15354"/>
                          <a:pt x="14268" y="43929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" name="Freeform: Shape 131">
                    <a:extLst>
                      <a:ext uri="{FF2B5EF4-FFF2-40B4-BE49-F238E27FC236}">
                        <a16:creationId xmlns:a16="http://schemas.microsoft.com/office/drawing/2014/main" id="{A5907CE5-3B1A-4021-A7A4-41101B2ABCF7}"/>
                      </a:ext>
                    </a:extLst>
                  </p:cNvPr>
                  <p:cNvSpPr/>
                  <p:nvPr/>
                </p:nvSpPr>
                <p:spPr>
                  <a:xfrm>
                    <a:off x="5973412" y="5036279"/>
                    <a:ext cx="36316" cy="29895"/>
                  </a:xfrm>
                  <a:custGeom>
                    <a:avLst/>
                    <a:gdLst>
                      <a:gd name="connsiteX0" fmla="*/ 0 w 36316"/>
                      <a:gd name="connsiteY0" fmla="*/ 9018 h 29895"/>
                      <a:gd name="connsiteX1" fmla="*/ 34004 w 36316"/>
                      <a:gd name="connsiteY1" fmla="*/ 9303 h 29895"/>
                      <a:gd name="connsiteX2" fmla="*/ 0 w 36316"/>
                      <a:gd name="connsiteY2" fmla="*/ 9018 h 29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6316" h="29895">
                        <a:moveTo>
                          <a:pt x="0" y="9018"/>
                        </a:moveTo>
                        <a:cubicBezTo>
                          <a:pt x="0" y="9018"/>
                          <a:pt x="22003" y="-11461"/>
                          <a:pt x="34004" y="9303"/>
                        </a:cubicBezTo>
                        <a:cubicBezTo>
                          <a:pt x="46101" y="29973"/>
                          <a:pt x="7144" y="42927"/>
                          <a:pt x="0" y="9018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" name="Freeform: Shape 132">
                    <a:extLst>
                      <a:ext uri="{FF2B5EF4-FFF2-40B4-BE49-F238E27FC236}">
                        <a16:creationId xmlns:a16="http://schemas.microsoft.com/office/drawing/2014/main" id="{15DE011B-1271-4C91-AA80-F4B415789412}"/>
                      </a:ext>
                    </a:extLst>
                  </p:cNvPr>
                  <p:cNvSpPr/>
                  <p:nvPr/>
                </p:nvSpPr>
                <p:spPr>
                  <a:xfrm>
                    <a:off x="5943184" y="5087737"/>
                    <a:ext cx="28863" cy="34623"/>
                  </a:xfrm>
                  <a:custGeom>
                    <a:avLst/>
                    <a:gdLst>
                      <a:gd name="connsiteX0" fmla="*/ 986 w 28863"/>
                      <a:gd name="connsiteY0" fmla="*/ 1470 h 34623"/>
                      <a:gd name="connsiteX1" fmla="*/ 28799 w 28863"/>
                      <a:gd name="connsiteY1" fmla="*/ 18805 h 34623"/>
                      <a:gd name="connsiteX2" fmla="*/ 986 w 28863"/>
                      <a:gd name="connsiteY2" fmla="*/ 1470 h 34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8863" h="34623">
                        <a:moveTo>
                          <a:pt x="986" y="1470"/>
                        </a:moveTo>
                        <a:cubicBezTo>
                          <a:pt x="986" y="1470"/>
                          <a:pt x="27085" y="-7484"/>
                          <a:pt x="28799" y="18805"/>
                        </a:cubicBezTo>
                        <a:cubicBezTo>
                          <a:pt x="30609" y="45095"/>
                          <a:pt x="-6443" y="38141"/>
                          <a:pt x="986" y="147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" name="Freeform: Shape 133">
                    <a:extLst>
                      <a:ext uri="{FF2B5EF4-FFF2-40B4-BE49-F238E27FC236}">
                        <a16:creationId xmlns:a16="http://schemas.microsoft.com/office/drawing/2014/main" id="{4E095797-C52D-4FEF-99B4-F2C55C66E5B6}"/>
                      </a:ext>
                    </a:extLst>
                  </p:cNvPr>
                  <p:cNvSpPr/>
                  <p:nvPr/>
                </p:nvSpPr>
                <p:spPr>
                  <a:xfrm>
                    <a:off x="5900599" y="5122164"/>
                    <a:ext cx="25532" cy="41231"/>
                  </a:xfrm>
                  <a:custGeom>
                    <a:avLst/>
                    <a:gdLst>
                      <a:gd name="connsiteX0" fmla="*/ 6233 w 25532"/>
                      <a:gd name="connsiteY0" fmla="*/ 0 h 41231"/>
                      <a:gd name="connsiteX1" fmla="*/ 24140 w 25532"/>
                      <a:gd name="connsiteY1" fmla="*/ 29432 h 41231"/>
                      <a:gd name="connsiteX2" fmla="*/ 6233 w 25532"/>
                      <a:gd name="connsiteY2" fmla="*/ 0 h 41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32" h="41231">
                        <a:moveTo>
                          <a:pt x="6233" y="0"/>
                        </a:moveTo>
                        <a:cubicBezTo>
                          <a:pt x="6233" y="0"/>
                          <a:pt x="31665" y="2572"/>
                          <a:pt x="24140" y="29432"/>
                        </a:cubicBezTo>
                        <a:cubicBezTo>
                          <a:pt x="16615" y="56388"/>
                          <a:pt x="-12626" y="33147"/>
                          <a:pt x="6233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5" name="Freeform: Shape 134">
                    <a:extLst>
                      <a:ext uri="{FF2B5EF4-FFF2-40B4-BE49-F238E27FC236}">
                        <a16:creationId xmlns:a16="http://schemas.microsoft.com/office/drawing/2014/main" id="{02D9D48C-85F2-4024-BA98-76F056BCC75C}"/>
                      </a:ext>
                    </a:extLst>
                  </p:cNvPr>
                  <p:cNvSpPr/>
                  <p:nvPr/>
                </p:nvSpPr>
                <p:spPr>
                  <a:xfrm>
                    <a:off x="5851697" y="5151691"/>
                    <a:ext cx="25571" cy="41231"/>
                  </a:xfrm>
                  <a:custGeom>
                    <a:avLst/>
                    <a:gdLst>
                      <a:gd name="connsiteX0" fmla="*/ 6273 w 25571"/>
                      <a:gd name="connsiteY0" fmla="*/ 0 h 41231"/>
                      <a:gd name="connsiteX1" fmla="*/ 24180 w 25571"/>
                      <a:gd name="connsiteY1" fmla="*/ 29433 h 41231"/>
                      <a:gd name="connsiteX2" fmla="*/ 6273 w 25571"/>
                      <a:gd name="connsiteY2" fmla="*/ 0 h 41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571" h="41231">
                        <a:moveTo>
                          <a:pt x="6273" y="0"/>
                        </a:moveTo>
                        <a:cubicBezTo>
                          <a:pt x="6273" y="0"/>
                          <a:pt x="31704" y="2572"/>
                          <a:pt x="24180" y="29433"/>
                        </a:cubicBezTo>
                        <a:cubicBezTo>
                          <a:pt x="16655" y="56388"/>
                          <a:pt x="-12682" y="33147"/>
                          <a:pt x="6273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6" name="Freeform: Shape 135">
                    <a:extLst>
                      <a:ext uri="{FF2B5EF4-FFF2-40B4-BE49-F238E27FC236}">
                        <a16:creationId xmlns:a16="http://schemas.microsoft.com/office/drawing/2014/main" id="{30EC0754-B17E-4469-8179-F3046D171124}"/>
                      </a:ext>
                    </a:extLst>
                  </p:cNvPr>
                  <p:cNvSpPr/>
                  <p:nvPr/>
                </p:nvSpPr>
                <p:spPr>
                  <a:xfrm>
                    <a:off x="5799699" y="5169693"/>
                    <a:ext cx="25415" cy="44409"/>
                  </a:xfrm>
                  <a:custGeom>
                    <a:avLst/>
                    <a:gdLst>
                      <a:gd name="connsiteX0" fmla="*/ 12836 w 25415"/>
                      <a:gd name="connsiteY0" fmla="*/ 0 h 44409"/>
                      <a:gd name="connsiteX1" fmla="*/ 20646 w 25415"/>
                      <a:gd name="connsiteY1" fmla="*/ 36004 h 44409"/>
                      <a:gd name="connsiteX2" fmla="*/ 12836 w 25415"/>
                      <a:gd name="connsiteY2" fmla="*/ 0 h 44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5415" h="44409">
                        <a:moveTo>
                          <a:pt x="12836" y="0"/>
                        </a:moveTo>
                        <a:cubicBezTo>
                          <a:pt x="12836" y="0"/>
                          <a:pt x="34838" y="11716"/>
                          <a:pt x="20646" y="36004"/>
                        </a:cubicBezTo>
                        <a:cubicBezTo>
                          <a:pt x="6359" y="60388"/>
                          <a:pt x="-13358" y="26575"/>
                          <a:pt x="12836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7" name="Freeform: Shape 136">
                    <a:extLst>
                      <a:ext uri="{FF2B5EF4-FFF2-40B4-BE49-F238E27FC236}">
                        <a16:creationId xmlns:a16="http://schemas.microsoft.com/office/drawing/2014/main" id="{01916315-E124-4145-B9C4-427C4EAE9883}"/>
                      </a:ext>
                    </a:extLst>
                  </p:cNvPr>
                  <p:cNvSpPr/>
                  <p:nvPr/>
                </p:nvSpPr>
                <p:spPr>
                  <a:xfrm>
                    <a:off x="5748320" y="5174360"/>
                    <a:ext cx="26503" cy="44462"/>
                  </a:xfrm>
                  <a:custGeom>
                    <a:avLst/>
                    <a:gdLst>
                      <a:gd name="connsiteX0" fmla="*/ 18781 w 26503"/>
                      <a:gd name="connsiteY0" fmla="*/ 0 h 44462"/>
                      <a:gd name="connsiteX1" fmla="*/ 18114 w 26503"/>
                      <a:gd name="connsiteY1" fmla="*/ 38671 h 44462"/>
                      <a:gd name="connsiteX2" fmla="*/ 18781 w 26503"/>
                      <a:gd name="connsiteY2" fmla="*/ 0 h 44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6503" h="44462">
                        <a:moveTo>
                          <a:pt x="18781" y="0"/>
                        </a:moveTo>
                        <a:cubicBezTo>
                          <a:pt x="18781" y="0"/>
                          <a:pt x="36593" y="18002"/>
                          <a:pt x="18114" y="38671"/>
                        </a:cubicBezTo>
                        <a:cubicBezTo>
                          <a:pt x="-459" y="59341"/>
                          <a:pt x="-11318" y="19526"/>
                          <a:pt x="18781" y="0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8" name="Freeform: Shape 137">
                    <a:extLst>
                      <a:ext uri="{FF2B5EF4-FFF2-40B4-BE49-F238E27FC236}">
                        <a16:creationId xmlns:a16="http://schemas.microsoft.com/office/drawing/2014/main" id="{8BCF8A38-E8A7-4948-822B-667FAE621E85}"/>
                      </a:ext>
                    </a:extLst>
                  </p:cNvPr>
                  <p:cNvSpPr/>
                  <p:nvPr/>
                </p:nvSpPr>
                <p:spPr>
                  <a:xfrm>
                    <a:off x="5697798" y="5149707"/>
                    <a:ext cx="33075" cy="35821"/>
                  </a:xfrm>
                  <a:custGeom>
                    <a:avLst/>
                    <a:gdLst>
                      <a:gd name="connsiteX0" fmla="*/ 32917 w 33075"/>
                      <a:gd name="connsiteY0" fmla="*/ 79 h 35821"/>
                      <a:gd name="connsiteX1" fmla="*/ 12344 w 33075"/>
                      <a:gd name="connsiteY1" fmla="*/ 35131 h 35821"/>
                      <a:gd name="connsiteX2" fmla="*/ 32917 w 33075"/>
                      <a:gd name="connsiteY2" fmla="*/ 79 h 35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3075" h="35821">
                        <a:moveTo>
                          <a:pt x="32917" y="79"/>
                        </a:moveTo>
                        <a:cubicBezTo>
                          <a:pt x="32917" y="79"/>
                          <a:pt x="36251" y="28559"/>
                          <a:pt x="12344" y="35131"/>
                        </a:cubicBezTo>
                        <a:cubicBezTo>
                          <a:pt x="-11564" y="41799"/>
                          <a:pt x="1390" y="-2111"/>
                          <a:pt x="32917" y="79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9" name="Freeform: Shape 138">
                    <a:extLst>
                      <a:ext uri="{FF2B5EF4-FFF2-40B4-BE49-F238E27FC236}">
                        <a16:creationId xmlns:a16="http://schemas.microsoft.com/office/drawing/2014/main" id="{99FE9F54-D0A6-443C-B691-DEAE455C5963}"/>
                      </a:ext>
                    </a:extLst>
                  </p:cNvPr>
                  <p:cNvSpPr/>
                  <p:nvPr/>
                </p:nvSpPr>
                <p:spPr>
                  <a:xfrm>
                    <a:off x="5967760" y="4923258"/>
                    <a:ext cx="32850" cy="36252"/>
                  </a:xfrm>
                  <a:custGeom>
                    <a:avLst/>
                    <a:gdLst>
                      <a:gd name="connsiteX0" fmla="*/ 223 w 32850"/>
                      <a:gd name="connsiteY0" fmla="*/ 36218 h 36252"/>
                      <a:gd name="connsiteX1" fmla="*/ 20320 w 32850"/>
                      <a:gd name="connsiteY1" fmla="*/ 785 h 36252"/>
                      <a:gd name="connsiteX2" fmla="*/ 223 w 32850"/>
                      <a:gd name="connsiteY2" fmla="*/ 36218 h 36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2850" h="36252">
                        <a:moveTo>
                          <a:pt x="223" y="36218"/>
                        </a:moveTo>
                        <a:cubicBezTo>
                          <a:pt x="223" y="36218"/>
                          <a:pt x="-3587" y="7929"/>
                          <a:pt x="20320" y="785"/>
                        </a:cubicBezTo>
                        <a:cubicBezTo>
                          <a:pt x="44228" y="-6359"/>
                          <a:pt x="31941" y="37647"/>
                          <a:pt x="223" y="36218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30" name="Freeform: Shape 139">
                    <a:extLst>
                      <a:ext uri="{FF2B5EF4-FFF2-40B4-BE49-F238E27FC236}">
                        <a16:creationId xmlns:a16="http://schemas.microsoft.com/office/drawing/2014/main" id="{4A130B3F-5F2A-46DA-B58F-5B0C22B64078}"/>
                      </a:ext>
                    </a:extLst>
                  </p:cNvPr>
                  <p:cNvSpPr/>
                  <p:nvPr/>
                </p:nvSpPr>
                <p:spPr>
                  <a:xfrm>
                    <a:off x="5983032" y="4971875"/>
                    <a:ext cx="39374" cy="28909"/>
                  </a:xfrm>
                  <a:custGeom>
                    <a:avLst/>
                    <a:gdLst>
                      <a:gd name="connsiteX0" fmla="*/ 0 w 39374"/>
                      <a:gd name="connsiteY0" fmla="*/ 21511 h 28909"/>
                      <a:gd name="connsiteX1" fmla="*/ 32480 w 39374"/>
                      <a:gd name="connsiteY1" fmla="*/ 1699 h 28909"/>
                      <a:gd name="connsiteX2" fmla="*/ 0 w 39374"/>
                      <a:gd name="connsiteY2" fmla="*/ 21511 h 28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9374" h="28909">
                        <a:moveTo>
                          <a:pt x="0" y="21511"/>
                        </a:moveTo>
                        <a:cubicBezTo>
                          <a:pt x="0" y="21511"/>
                          <a:pt x="11525" y="-7159"/>
                          <a:pt x="32480" y="1699"/>
                        </a:cubicBezTo>
                        <a:cubicBezTo>
                          <a:pt x="53340" y="10557"/>
                          <a:pt x="22288" y="43418"/>
                          <a:pt x="0" y="21511"/>
                        </a:cubicBezTo>
                        <a:close/>
                      </a:path>
                    </a:pathLst>
                  </a:custGeom>
                  <a:solidFill>
                    <a:srgbClr val="FBAA8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  <p:sp>
          <p:nvSpPr>
            <p:cNvPr id="13" name="Freeform: Shape 122">
              <a:extLst>
                <a:ext uri="{FF2B5EF4-FFF2-40B4-BE49-F238E27FC236}">
                  <a16:creationId xmlns:a16="http://schemas.microsoft.com/office/drawing/2014/main" id="{2577B9D3-CF83-49F7-A832-0336FD92E9E7}"/>
                </a:ext>
              </a:extLst>
            </p:cNvPr>
            <p:cNvSpPr/>
            <p:nvPr/>
          </p:nvSpPr>
          <p:spPr>
            <a:xfrm>
              <a:off x="5754917" y="4611814"/>
              <a:ext cx="175822" cy="221635"/>
            </a:xfrm>
            <a:custGeom>
              <a:avLst/>
              <a:gdLst>
                <a:gd name="connsiteX0" fmla="*/ 175823 w 175822"/>
                <a:gd name="connsiteY0" fmla="*/ 63246 h 221635"/>
                <a:gd name="connsiteX1" fmla="*/ 100480 w 175822"/>
                <a:gd name="connsiteY1" fmla="*/ 44196 h 221635"/>
                <a:gd name="connsiteX2" fmla="*/ 49807 w 175822"/>
                <a:gd name="connsiteY2" fmla="*/ 0 h 221635"/>
                <a:gd name="connsiteX3" fmla="*/ 28185 w 175822"/>
                <a:gd name="connsiteY3" fmla="*/ 88392 h 221635"/>
                <a:gd name="connsiteX4" fmla="*/ 18184 w 175822"/>
                <a:gd name="connsiteY4" fmla="*/ 218504 h 221635"/>
                <a:gd name="connsiteX5" fmla="*/ 116101 w 175822"/>
                <a:gd name="connsiteY5" fmla="*/ 133731 h 221635"/>
                <a:gd name="connsiteX6" fmla="*/ 175823 w 175822"/>
                <a:gd name="connsiteY6" fmla="*/ 63246 h 221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822" h="221635">
                  <a:moveTo>
                    <a:pt x="175823" y="63246"/>
                  </a:moveTo>
                  <a:cubicBezTo>
                    <a:pt x="138770" y="49530"/>
                    <a:pt x="108291" y="45149"/>
                    <a:pt x="100480" y="44196"/>
                  </a:cubicBezTo>
                  <a:cubicBezTo>
                    <a:pt x="95622" y="38957"/>
                    <a:pt x="77715" y="20098"/>
                    <a:pt x="49807" y="0"/>
                  </a:cubicBezTo>
                  <a:cubicBezTo>
                    <a:pt x="48950" y="24194"/>
                    <a:pt x="44092" y="55150"/>
                    <a:pt x="28185" y="88392"/>
                  </a:cubicBezTo>
                  <a:cubicBezTo>
                    <a:pt x="-6486" y="160687"/>
                    <a:pt x="-8391" y="204788"/>
                    <a:pt x="18184" y="218504"/>
                  </a:cubicBezTo>
                  <a:cubicBezTo>
                    <a:pt x="43520" y="231553"/>
                    <a:pt x="77525" y="203930"/>
                    <a:pt x="116101" y="133731"/>
                  </a:cubicBezTo>
                  <a:cubicBezTo>
                    <a:pt x="134389" y="100679"/>
                    <a:pt x="156868" y="78105"/>
                    <a:pt x="175823" y="63246"/>
                  </a:cubicBezTo>
                  <a:close/>
                </a:path>
              </a:pathLst>
            </a:custGeom>
            <a:solidFill>
              <a:srgbClr val="FBAA8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054" name="Graphic 236">
            <a:extLst>
              <a:ext uri="{FF2B5EF4-FFF2-40B4-BE49-F238E27FC236}">
                <a16:creationId xmlns:a16="http://schemas.microsoft.com/office/drawing/2014/main" id="{9BD5B803-9858-4309-9F4B-42AC1BAB031D}"/>
              </a:ext>
            </a:extLst>
          </p:cNvPr>
          <p:cNvGrpSpPr/>
          <p:nvPr/>
        </p:nvGrpSpPr>
        <p:grpSpPr>
          <a:xfrm rot="4623843">
            <a:off x="-382251" y="4449515"/>
            <a:ext cx="1427490" cy="1018364"/>
            <a:chOff x="599845" y="-90507"/>
            <a:chExt cx="1818808" cy="1244676"/>
          </a:xfrm>
        </p:grpSpPr>
        <p:sp>
          <p:nvSpPr>
            <p:cNvPr id="45" name="Freeform: Shape 154">
              <a:extLst>
                <a:ext uri="{FF2B5EF4-FFF2-40B4-BE49-F238E27FC236}">
                  <a16:creationId xmlns:a16="http://schemas.microsoft.com/office/drawing/2014/main" id="{5256D7C6-5E69-4F37-BA35-5D619C368E86}"/>
                </a:ext>
              </a:extLst>
            </p:cNvPr>
            <p:cNvSpPr/>
            <p:nvPr/>
          </p:nvSpPr>
          <p:spPr>
            <a:xfrm>
              <a:off x="789126" y="843402"/>
              <a:ext cx="59082" cy="174021"/>
            </a:xfrm>
            <a:custGeom>
              <a:avLst/>
              <a:gdLst>
                <a:gd name="connsiteX0" fmla="*/ 17077 w 59082"/>
                <a:gd name="connsiteY0" fmla="*/ 190 h 174021"/>
                <a:gd name="connsiteX1" fmla="*/ 59083 w 59082"/>
                <a:gd name="connsiteY1" fmla="*/ 161163 h 174021"/>
                <a:gd name="connsiteX2" fmla="*/ 48034 w 59082"/>
                <a:gd name="connsiteY2" fmla="*/ 174022 h 174021"/>
                <a:gd name="connsiteX3" fmla="*/ 28 w 59082"/>
                <a:gd name="connsiteY3" fmla="*/ 0 h 174021"/>
                <a:gd name="connsiteX4" fmla="*/ 17077 w 59082"/>
                <a:gd name="connsiteY4" fmla="*/ 190 h 17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82" h="174021">
                  <a:moveTo>
                    <a:pt x="17077" y="190"/>
                  </a:moveTo>
                  <a:cubicBezTo>
                    <a:pt x="15839" y="121729"/>
                    <a:pt x="58702" y="160782"/>
                    <a:pt x="59083" y="161163"/>
                  </a:cubicBezTo>
                  <a:lnTo>
                    <a:pt x="48034" y="174022"/>
                  </a:lnTo>
                  <a:cubicBezTo>
                    <a:pt x="46033" y="172307"/>
                    <a:pt x="-1306" y="130492"/>
                    <a:pt x="28" y="0"/>
                  </a:cubicBezTo>
                  <a:lnTo>
                    <a:pt x="17077" y="190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6" name="Freeform: Shape 155">
              <a:extLst>
                <a:ext uri="{FF2B5EF4-FFF2-40B4-BE49-F238E27FC236}">
                  <a16:creationId xmlns:a16="http://schemas.microsoft.com/office/drawing/2014/main" id="{8D9444E9-0E34-4410-B538-9A593A23E067}"/>
                </a:ext>
              </a:extLst>
            </p:cNvPr>
            <p:cNvSpPr/>
            <p:nvPr/>
          </p:nvSpPr>
          <p:spPr>
            <a:xfrm>
              <a:off x="599845" y="-90507"/>
              <a:ext cx="390420" cy="966298"/>
            </a:xfrm>
            <a:custGeom>
              <a:avLst/>
              <a:gdLst>
                <a:gd name="connsiteX0" fmla="*/ 33289 w 390420"/>
                <a:gd name="connsiteY0" fmla="*/ 393842 h 966298"/>
                <a:gd name="connsiteX1" fmla="*/ 45957 w 390420"/>
                <a:gd name="connsiteY1" fmla="*/ 366124 h 966298"/>
                <a:gd name="connsiteX2" fmla="*/ 94058 w 390420"/>
                <a:gd name="connsiteY2" fmla="*/ 281542 h 966298"/>
                <a:gd name="connsiteX3" fmla="*/ 108822 w 390420"/>
                <a:gd name="connsiteY3" fmla="*/ 259349 h 966298"/>
                <a:gd name="connsiteX4" fmla="*/ 108917 w 390420"/>
                <a:gd name="connsiteY4" fmla="*/ 259254 h 966298"/>
                <a:gd name="connsiteX5" fmla="*/ 182165 w 390420"/>
                <a:gd name="connsiteY5" fmla="*/ 162480 h 966298"/>
                <a:gd name="connsiteX6" fmla="*/ 197309 w 390420"/>
                <a:gd name="connsiteY6" fmla="*/ 144573 h 966298"/>
                <a:gd name="connsiteX7" fmla="*/ 276176 w 390420"/>
                <a:gd name="connsiteY7" fmla="*/ 61324 h 966298"/>
                <a:gd name="connsiteX8" fmla="*/ 276176 w 390420"/>
                <a:gd name="connsiteY8" fmla="*/ 61134 h 966298"/>
                <a:gd name="connsiteX9" fmla="*/ 288749 w 390420"/>
                <a:gd name="connsiteY9" fmla="*/ 49132 h 966298"/>
                <a:gd name="connsiteX10" fmla="*/ 288845 w 390420"/>
                <a:gd name="connsiteY10" fmla="*/ 48751 h 966298"/>
                <a:gd name="connsiteX11" fmla="*/ 357425 w 390420"/>
                <a:gd name="connsiteY11" fmla="*/ 841 h 966298"/>
                <a:gd name="connsiteX12" fmla="*/ 347138 w 390420"/>
                <a:gd name="connsiteY12" fmla="*/ 132667 h 966298"/>
                <a:gd name="connsiteX13" fmla="*/ 345899 w 390420"/>
                <a:gd name="connsiteY13" fmla="*/ 151431 h 966298"/>
                <a:gd name="connsiteX14" fmla="*/ 345899 w 390420"/>
                <a:gd name="connsiteY14" fmla="*/ 151526 h 966298"/>
                <a:gd name="connsiteX15" fmla="*/ 362187 w 390420"/>
                <a:gd name="connsiteY15" fmla="*/ 315166 h 966298"/>
                <a:gd name="connsiteX16" fmla="*/ 368188 w 390420"/>
                <a:gd name="connsiteY16" fmla="*/ 337930 h 966298"/>
                <a:gd name="connsiteX17" fmla="*/ 371617 w 390420"/>
                <a:gd name="connsiteY17" fmla="*/ 353075 h 966298"/>
                <a:gd name="connsiteX18" fmla="*/ 390286 w 390420"/>
                <a:gd name="connsiteY18" fmla="*/ 538432 h 966298"/>
                <a:gd name="connsiteX19" fmla="*/ 390381 w 390420"/>
                <a:gd name="connsiteY19" fmla="*/ 559577 h 966298"/>
                <a:gd name="connsiteX20" fmla="*/ 384666 w 390420"/>
                <a:gd name="connsiteY20" fmla="*/ 681973 h 966298"/>
                <a:gd name="connsiteX21" fmla="*/ 381142 w 390420"/>
                <a:gd name="connsiteY21" fmla="*/ 714073 h 966298"/>
                <a:gd name="connsiteX22" fmla="*/ 381142 w 390420"/>
                <a:gd name="connsiteY22" fmla="*/ 714168 h 966298"/>
                <a:gd name="connsiteX23" fmla="*/ 348376 w 390420"/>
                <a:gd name="connsiteY23" fmla="*/ 864091 h 966298"/>
                <a:gd name="connsiteX24" fmla="*/ 182069 w 390420"/>
                <a:gd name="connsiteY24" fmla="*/ 960770 h 966298"/>
                <a:gd name="connsiteX25" fmla="*/ 51863 w 390420"/>
                <a:gd name="connsiteY25" fmla="*/ 799131 h 966298"/>
                <a:gd name="connsiteX26" fmla="*/ 51767 w 390420"/>
                <a:gd name="connsiteY26" fmla="*/ 799036 h 966298"/>
                <a:gd name="connsiteX27" fmla="*/ 29384 w 390420"/>
                <a:gd name="connsiteY27" fmla="*/ 738076 h 966298"/>
                <a:gd name="connsiteX28" fmla="*/ 29288 w 390420"/>
                <a:gd name="connsiteY28" fmla="*/ 737599 h 966298"/>
                <a:gd name="connsiteX29" fmla="*/ 1094 w 390420"/>
                <a:gd name="connsiteY29" fmla="*/ 516905 h 966298"/>
                <a:gd name="connsiteX30" fmla="*/ 33289 w 390420"/>
                <a:gd name="connsiteY30" fmla="*/ 393842 h 96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420" h="966298">
                  <a:moveTo>
                    <a:pt x="33289" y="393842"/>
                  </a:moveTo>
                  <a:cubicBezTo>
                    <a:pt x="37099" y="384603"/>
                    <a:pt x="41385" y="375364"/>
                    <a:pt x="45957" y="366124"/>
                  </a:cubicBezTo>
                  <a:cubicBezTo>
                    <a:pt x="59768" y="337645"/>
                    <a:pt x="76247" y="309165"/>
                    <a:pt x="94058" y="281542"/>
                  </a:cubicBezTo>
                  <a:cubicBezTo>
                    <a:pt x="98916" y="274018"/>
                    <a:pt x="103774" y="266683"/>
                    <a:pt x="108822" y="259349"/>
                  </a:cubicBezTo>
                  <a:lnTo>
                    <a:pt x="108917" y="259254"/>
                  </a:lnTo>
                  <a:cubicBezTo>
                    <a:pt x="132063" y="225059"/>
                    <a:pt x="157114" y="192484"/>
                    <a:pt x="182165" y="162480"/>
                  </a:cubicBezTo>
                  <a:cubicBezTo>
                    <a:pt x="187308" y="156384"/>
                    <a:pt x="192356" y="150478"/>
                    <a:pt x="197309" y="144573"/>
                  </a:cubicBezTo>
                  <a:cubicBezTo>
                    <a:pt x="225122" y="112474"/>
                    <a:pt x="252078" y="84280"/>
                    <a:pt x="276176" y="61324"/>
                  </a:cubicBezTo>
                  <a:cubicBezTo>
                    <a:pt x="276176" y="61324"/>
                    <a:pt x="276081" y="61229"/>
                    <a:pt x="276176" y="61134"/>
                  </a:cubicBezTo>
                  <a:cubicBezTo>
                    <a:pt x="280463" y="56943"/>
                    <a:pt x="284654" y="52942"/>
                    <a:pt x="288749" y="49132"/>
                  </a:cubicBezTo>
                  <a:lnTo>
                    <a:pt x="288845" y="48751"/>
                  </a:lnTo>
                  <a:cubicBezTo>
                    <a:pt x="326278" y="14461"/>
                    <a:pt x="353234" y="-4303"/>
                    <a:pt x="357425" y="841"/>
                  </a:cubicBezTo>
                  <a:cubicBezTo>
                    <a:pt x="366188" y="11604"/>
                    <a:pt x="352757" y="63134"/>
                    <a:pt x="347138" y="132667"/>
                  </a:cubicBezTo>
                  <a:cubicBezTo>
                    <a:pt x="346661" y="138763"/>
                    <a:pt x="346280" y="145049"/>
                    <a:pt x="345899" y="151431"/>
                  </a:cubicBezTo>
                  <a:cubicBezTo>
                    <a:pt x="345899" y="151431"/>
                    <a:pt x="345899" y="151431"/>
                    <a:pt x="345899" y="151526"/>
                  </a:cubicBezTo>
                  <a:cubicBezTo>
                    <a:pt x="343328" y="200961"/>
                    <a:pt x="345518" y="257920"/>
                    <a:pt x="362187" y="315166"/>
                  </a:cubicBezTo>
                  <a:cubicBezTo>
                    <a:pt x="364283" y="322500"/>
                    <a:pt x="366283" y="330120"/>
                    <a:pt x="368188" y="337930"/>
                  </a:cubicBezTo>
                  <a:cubicBezTo>
                    <a:pt x="369331" y="342788"/>
                    <a:pt x="370474" y="347836"/>
                    <a:pt x="371617" y="353075"/>
                  </a:cubicBezTo>
                  <a:cubicBezTo>
                    <a:pt x="383142" y="407368"/>
                    <a:pt x="389238" y="471947"/>
                    <a:pt x="390286" y="538432"/>
                  </a:cubicBezTo>
                  <a:cubicBezTo>
                    <a:pt x="390381" y="545480"/>
                    <a:pt x="390476" y="552529"/>
                    <a:pt x="390381" y="559577"/>
                  </a:cubicBezTo>
                  <a:cubicBezTo>
                    <a:pt x="390381" y="600820"/>
                    <a:pt x="388476" y="642254"/>
                    <a:pt x="384666" y="681973"/>
                  </a:cubicBezTo>
                  <a:cubicBezTo>
                    <a:pt x="383618" y="692832"/>
                    <a:pt x="382475" y="703500"/>
                    <a:pt x="381142" y="714073"/>
                  </a:cubicBezTo>
                  <a:cubicBezTo>
                    <a:pt x="381142" y="714168"/>
                    <a:pt x="381142" y="714168"/>
                    <a:pt x="381142" y="714168"/>
                  </a:cubicBezTo>
                  <a:cubicBezTo>
                    <a:pt x="374093" y="771032"/>
                    <a:pt x="363044" y="823229"/>
                    <a:pt x="348376" y="864091"/>
                  </a:cubicBezTo>
                  <a:cubicBezTo>
                    <a:pt x="299036" y="1001061"/>
                    <a:pt x="182069" y="960770"/>
                    <a:pt x="182069" y="960770"/>
                  </a:cubicBezTo>
                  <a:cubicBezTo>
                    <a:pt x="147589" y="958960"/>
                    <a:pt x="92439" y="894476"/>
                    <a:pt x="51863" y="799131"/>
                  </a:cubicBezTo>
                  <a:lnTo>
                    <a:pt x="51767" y="799036"/>
                  </a:lnTo>
                  <a:cubicBezTo>
                    <a:pt x="43671" y="779795"/>
                    <a:pt x="36051" y="759507"/>
                    <a:pt x="29384" y="738076"/>
                  </a:cubicBezTo>
                  <a:cubicBezTo>
                    <a:pt x="29384" y="737980"/>
                    <a:pt x="29288" y="737885"/>
                    <a:pt x="29288" y="737599"/>
                  </a:cubicBezTo>
                  <a:cubicBezTo>
                    <a:pt x="8429" y="670829"/>
                    <a:pt x="-3859" y="594724"/>
                    <a:pt x="1094" y="516905"/>
                  </a:cubicBezTo>
                  <a:cubicBezTo>
                    <a:pt x="3476" y="477472"/>
                    <a:pt x="15287" y="435847"/>
                    <a:pt x="33289" y="393842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7" name="Freeform: Shape 156">
              <a:extLst>
                <a:ext uri="{FF2B5EF4-FFF2-40B4-BE49-F238E27FC236}">
                  <a16:creationId xmlns:a16="http://schemas.microsoft.com/office/drawing/2014/main" id="{ED03143C-DC64-4ECE-8E7C-F7CBF95C4307}"/>
                </a:ext>
              </a:extLst>
            </p:cNvPr>
            <p:cNvSpPr/>
            <p:nvPr/>
          </p:nvSpPr>
          <p:spPr>
            <a:xfrm>
              <a:off x="758094" y="-14553"/>
              <a:ext cx="164820" cy="860473"/>
            </a:xfrm>
            <a:custGeom>
              <a:avLst/>
              <a:gdLst>
                <a:gd name="connsiteX0" fmla="*/ 34680 w 164820"/>
                <a:gd name="connsiteY0" fmla="*/ 855003 h 860473"/>
                <a:gd name="connsiteX1" fmla="*/ 675 w 164820"/>
                <a:gd name="connsiteY1" fmla="*/ 638023 h 860473"/>
                <a:gd name="connsiteX2" fmla="*/ 485 w 164820"/>
                <a:gd name="connsiteY2" fmla="*/ 583064 h 860473"/>
                <a:gd name="connsiteX3" fmla="*/ 2771 w 164820"/>
                <a:gd name="connsiteY3" fmla="*/ 528105 h 860473"/>
                <a:gd name="connsiteX4" fmla="*/ 14677 w 164820"/>
                <a:gd name="connsiteY4" fmla="*/ 418853 h 860473"/>
                <a:gd name="connsiteX5" fmla="*/ 36394 w 164820"/>
                <a:gd name="connsiteY5" fmla="*/ 311221 h 860473"/>
                <a:gd name="connsiteX6" fmla="*/ 49920 w 164820"/>
                <a:gd name="connsiteY6" fmla="*/ 258071 h 860473"/>
                <a:gd name="connsiteX7" fmla="*/ 66112 w 164820"/>
                <a:gd name="connsiteY7" fmla="*/ 205779 h 860473"/>
                <a:gd name="connsiteX8" fmla="*/ 84114 w 164820"/>
                <a:gd name="connsiteY8" fmla="*/ 154153 h 860473"/>
                <a:gd name="connsiteX9" fmla="*/ 103831 w 164820"/>
                <a:gd name="connsiteY9" fmla="*/ 103195 h 860473"/>
                <a:gd name="connsiteX10" fmla="*/ 150027 w 164820"/>
                <a:gd name="connsiteY10" fmla="*/ 4325 h 860473"/>
                <a:gd name="connsiteX11" fmla="*/ 160505 w 164820"/>
                <a:gd name="connsiteY11" fmla="*/ 801 h 860473"/>
                <a:gd name="connsiteX12" fmla="*/ 164505 w 164820"/>
                <a:gd name="connsiteY12" fmla="*/ 9850 h 860473"/>
                <a:gd name="connsiteX13" fmla="*/ 164410 w 164820"/>
                <a:gd name="connsiteY13" fmla="*/ 10326 h 860473"/>
                <a:gd name="connsiteX14" fmla="*/ 132692 w 164820"/>
                <a:gd name="connsiteY14" fmla="*/ 113386 h 860473"/>
                <a:gd name="connsiteX15" fmla="*/ 118119 w 164820"/>
                <a:gd name="connsiteY15" fmla="*/ 165107 h 860473"/>
                <a:gd name="connsiteX16" fmla="*/ 110689 w 164820"/>
                <a:gd name="connsiteY16" fmla="*/ 190825 h 860473"/>
                <a:gd name="connsiteX17" fmla="*/ 104212 w 164820"/>
                <a:gd name="connsiteY17" fmla="*/ 216828 h 860473"/>
                <a:gd name="connsiteX18" fmla="*/ 91353 w 164820"/>
                <a:gd name="connsiteY18" fmla="*/ 268739 h 860473"/>
                <a:gd name="connsiteX19" fmla="*/ 80209 w 164820"/>
                <a:gd name="connsiteY19" fmla="*/ 321031 h 860473"/>
                <a:gd name="connsiteX20" fmla="*/ 60969 w 164820"/>
                <a:gd name="connsiteY20" fmla="*/ 425997 h 860473"/>
                <a:gd name="connsiteX21" fmla="*/ 48205 w 164820"/>
                <a:gd name="connsiteY21" fmla="*/ 531820 h 860473"/>
                <a:gd name="connsiteX22" fmla="*/ 43824 w 164820"/>
                <a:gd name="connsiteY22" fmla="*/ 584874 h 860473"/>
                <a:gd name="connsiteX23" fmla="*/ 41157 w 164820"/>
                <a:gd name="connsiteY23" fmla="*/ 638119 h 860473"/>
                <a:gd name="connsiteX24" fmla="*/ 49920 w 164820"/>
                <a:gd name="connsiteY24" fmla="*/ 851002 h 860473"/>
                <a:gd name="connsiteX25" fmla="*/ 50015 w 164820"/>
                <a:gd name="connsiteY25" fmla="*/ 851669 h 860473"/>
                <a:gd name="connsiteX26" fmla="*/ 43347 w 164820"/>
                <a:gd name="connsiteY26" fmla="*/ 860432 h 860473"/>
                <a:gd name="connsiteX27" fmla="*/ 34680 w 164820"/>
                <a:gd name="connsiteY27" fmla="*/ 855003 h 86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4820" h="860473">
                  <a:moveTo>
                    <a:pt x="34680" y="855003"/>
                  </a:moveTo>
                  <a:cubicBezTo>
                    <a:pt x="11439" y="784518"/>
                    <a:pt x="3247" y="711271"/>
                    <a:pt x="675" y="638023"/>
                  </a:cubicBezTo>
                  <a:cubicBezTo>
                    <a:pt x="-468" y="619640"/>
                    <a:pt x="104" y="601352"/>
                    <a:pt x="485" y="583064"/>
                  </a:cubicBezTo>
                  <a:cubicBezTo>
                    <a:pt x="485" y="564681"/>
                    <a:pt x="1437" y="546393"/>
                    <a:pt x="2771" y="528105"/>
                  </a:cubicBezTo>
                  <a:cubicBezTo>
                    <a:pt x="4866" y="491529"/>
                    <a:pt x="9915" y="455143"/>
                    <a:pt x="14677" y="418853"/>
                  </a:cubicBezTo>
                  <a:cubicBezTo>
                    <a:pt x="21535" y="382944"/>
                    <a:pt x="26869" y="346654"/>
                    <a:pt x="36394" y="311221"/>
                  </a:cubicBezTo>
                  <a:cubicBezTo>
                    <a:pt x="40966" y="293504"/>
                    <a:pt x="44776" y="275597"/>
                    <a:pt x="49920" y="258071"/>
                  </a:cubicBezTo>
                  <a:lnTo>
                    <a:pt x="66112" y="205779"/>
                  </a:lnTo>
                  <a:cubicBezTo>
                    <a:pt x="71351" y="188253"/>
                    <a:pt x="77256" y="171013"/>
                    <a:pt x="84114" y="154153"/>
                  </a:cubicBezTo>
                  <a:lnTo>
                    <a:pt x="103831" y="103195"/>
                  </a:lnTo>
                  <a:cubicBezTo>
                    <a:pt x="118119" y="69667"/>
                    <a:pt x="133930" y="36805"/>
                    <a:pt x="150027" y="4325"/>
                  </a:cubicBezTo>
                  <a:cubicBezTo>
                    <a:pt x="151932" y="515"/>
                    <a:pt x="156600" y="-1104"/>
                    <a:pt x="160505" y="801"/>
                  </a:cubicBezTo>
                  <a:cubicBezTo>
                    <a:pt x="163934" y="2515"/>
                    <a:pt x="165553" y="6325"/>
                    <a:pt x="164505" y="9850"/>
                  </a:cubicBezTo>
                  <a:lnTo>
                    <a:pt x="164410" y="10326"/>
                  </a:lnTo>
                  <a:cubicBezTo>
                    <a:pt x="154599" y="45187"/>
                    <a:pt x="142884" y="79001"/>
                    <a:pt x="132692" y="113386"/>
                  </a:cubicBezTo>
                  <a:lnTo>
                    <a:pt x="118119" y="165107"/>
                  </a:lnTo>
                  <a:lnTo>
                    <a:pt x="110689" y="190825"/>
                  </a:lnTo>
                  <a:lnTo>
                    <a:pt x="104212" y="216828"/>
                  </a:lnTo>
                  <a:lnTo>
                    <a:pt x="91353" y="268739"/>
                  </a:lnTo>
                  <a:cubicBezTo>
                    <a:pt x="86972" y="285979"/>
                    <a:pt x="84019" y="303601"/>
                    <a:pt x="80209" y="321031"/>
                  </a:cubicBezTo>
                  <a:cubicBezTo>
                    <a:pt x="72208" y="355798"/>
                    <a:pt x="67065" y="390945"/>
                    <a:pt x="60969" y="425997"/>
                  </a:cubicBezTo>
                  <a:cubicBezTo>
                    <a:pt x="56492" y="461239"/>
                    <a:pt x="50682" y="496387"/>
                    <a:pt x="48205" y="531820"/>
                  </a:cubicBezTo>
                  <a:cubicBezTo>
                    <a:pt x="46205" y="549441"/>
                    <a:pt x="44586" y="567157"/>
                    <a:pt x="43824" y="584874"/>
                  </a:cubicBezTo>
                  <a:cubicBezTo>
                    <a:pt x="42776" y="602590"/>
                    <a:pt x="41538" y="620307"/>
                    <a:pt x="41157" y="638119"/>
                  </a:cubicBezTo>
                  <a:cubicBezTo>
                    <a:pt x="39156" y="708985"/>
                    <a:pt x="40299" y="780803"/>
                    <a:pt x="49920" y="851002"/>
                  </a:cubicBezTo>
                  <a:lnTo>
                    <a:pt x="50015" y="851669"/>
                  </a:lnTo>
                  <a:cubicBezTo>
                    <a:pt x="50586" y="855955"/>
                    <a:pt x="47634" y="859861"/>
                    <a:pt x="43347" y="860432"/>
                  </a:cubicBezTo>
                  <a:cubicBezTo>
                    <a:pt x="39347" y="860813"/>
                    <a:pt x="35823" y="858527"/>
                    <a:pt x="34680" y="855003"/>
                  </a:cubicBezTo>
                  <a:close/>
                </a:path>
              </a:pathLst>
            </a:custGeom>
            <a:solidFill>
              <a:srgbClr val="86B0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055" name="Graphic 236">
              <a:extLst>
                <a:ext uri="{FF2B5EF4-FFF2-40B4-BE49-F238E27FC236}">
                  <a16:creationId xmlns:a16="http://schemas.microsoft.com/office/drawing/2014/main" id="{D73B3C78-C0A9-429E-9B71-E30511533922}"/>
                </a:ext>
              </a:extLst>
            </p:cNvPr>
            <p:cNvGrpSpPr/>
            <p:nvPr/>
          </p:nvGrpSpPr>
          <p:grpSpPr>
            <a:xfrm>
              <a:off x="629134" y="-41375"/>
              <a:ext cx="361036" cy="862919"/>
              <a:chOff x="629134" y="-41375"/>
              <a:chExt cx="361036" cy="862919"/>
            </a:xfrm>
            <a:solidFill>
              <a:srgbClr val="86B03D"/>
            </a:solidFill>
          </p:grpSpPr>
          <p:sp>
            <p:nvSpPr>
              <p:cNvPr id="88" name="Freeform: Shape 197">
                <a:extLst>
                  <a:ext uri="{FF2B5EF4-FFF2-40B4-BE49-F238E27FC236}">
                    <a16:creationId xmlns:a16="http://schemas.microsoft.com/office/drawing/2014/main" id="{9FF10E3E-5DAE-481D-B0F6-89F4A795F1BA}"/>
                  </a:ext>
                </a:extLst>
              </p:cNvPr>
              <p:cNvSpPr/>
              <p:nvPr/>
            </p:nvSpPr>
            <p:spPr>
              <a:xfrm>
                <a:off x="786985" y="591370"/>
                <a:ext cx="197431" cy="214233"/>
              </a:xfrm>
              <a:custGeom>
                <a:avLst/>
                <a:gdLst>
                  <a:gd name="connsiteX0" fmla="*/ 359 w 197431"/>
                  <a:gd name="connsiteY0" fmla="*/ 207074 h 214233"/>
                  <a:gd name="connsiteX1" fmla="*/ 105325 w 197431"/>
                  <a:gd name="connsiteY1" fmla="*/ 120491 h 214233"/>
                  <a:gd name="connsiteX2" fmla="*/ 197431 w 197431"/>
                  <a:gd name="connsiteY2" fmla="*/ 0 h 214233"/>
                  <a:gd name="connsiteX3" fmla="*/ 193907 w 197431"/>
                  <a:gd name="connsiteY3" fmla="*/ 32099 h 214233"/>
                  <a:gd name="connsiteX4" fmla="*/ 193907 w 197431"/>
                  <a:gd name="connsiteY4" fmla="*/ 32195 h 214233"/>
                  <a:gd name="connsiteX5" fmla="*/ 110659 w 197431"/>
                  <a:gd name="connsiteY5" fmla="*/ 129731 h 214233"/>
                  <a:gd name="connsiteX6" fmla="*/ 10170 w 197431"/>
                  <a:gd name="connsiteY6" fmla="*/ 210884 h 214233"/>
                  <a:gd name="connsiteX7" fmla="*/ 3217 w 197431"/>
                  <a:gd name="connsiteY7" fmla="*/ 213836 h 214233"/>
                  <a:gd name="connsiteX8" fmla="*/ 359 w 197431"/>
                  <a:gd name="connsiteY8" fmla="*/ 207074 h 21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431" h="214233">
                    <a:moveTo>
                      <a:pt x="359" y="207074"/>
                    </a:moveTo>
                    <a:cubicBezTo>
                      <a:pt x="835" y="205645"/>
                      <a:pt x="14075" y="173260"/>
                      <a:pt x="105325" y="120491"/>
                    </a:cubicBezTo>
                    <a:cubicBezTo>
                      <a:pt x="147806" y="95917"/>
                      <a:pt x="177715" y="46673"/>
                      <a:pt x="197431" y="0"/>
                    </a:cubicBezTo>
                    <a:cubicBezTo>
                      <a:pt x="196384" y="10859"/>
                      <a:pt x="195241" y="21527"/>
                      <a:pt x="193907" y="32099"/>
                    </a:cubicBezTo>
                    <a:cubicBezTo>
                      <a:pt x="193907" y="32195"/>
                      <a:pt x="193907" y="32195"/>
                      <a:pt x="193907" y="32195"/>
                    </a:cubicBezTo>
                    <a:cubicBezTo>
                      <a:pt x="173904" y="71438"/>
                      <a:pt x="146568" y="108966"/>
                      <a:pt x="110659" y="129731"/>
                    </a:cubicBezTo>
                    <a:cubicBezTo>
                      <a:pt x="23791" y="179927"/>
                      <a:pt x="10360" y="210503"/>
                      <a:pt x="10170" y="210884"/>
                    </a:cubicBezTo>
                    <a:cubicBezTo>
                      <a:pt x="9027" y="213551"/>
                      <a:pt x="5979" y="214979"/>
                      <a:pt x="3217" y="213836"/>
                    </a:cubicBezTo>
                    <a:cubicBezTo>
                      <a:pt x="645" y="212693"/>
                      <a:pt x="-689" y="209741"/>
                      <a:pt x="359" y="207074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198">
                <a:extLst>
                  <a:ext uri="{FF2B5EF4-FFF2-40B4-BE49-F238E27FC236}">
                    <a16:creationId xmlns:a16="http://schemas.microsoft.com/office/drawing/2014/main" id="{46310DC7-C5F4-40DA-9230-3DBCD5966B02}"/>
                  </a:ext>
                </a:extLst>
              </p:cNvPr>
              <p:cNvSpPr/>
              <p:nvPr/>
            </p:nvSpPr>
            <p:spPr>
              <a:xfrm>
                <a:off x="774726" y="447924"/>
                <a:ext cx="215444" cy="240984"/>
              </a:xfrm>
              <a:custGeom>
                <a:avLst/>
                <a:gdLst>
                  <a:gd name="connsiteX0" fmla="*/ 45 w 215444"/>
                  <a:gd name="connsiteY0" fmla="*/ 234791 h 240984"/>
                  <a:gd name="connsiteX1" fmla="*/ 7570 w 215444"/>
                  <a:gd name="connsiteY1" fmla="*/ 211741 h 240984"/>
                  <a:gd name="connsiteX2" fmla="*/ 9475 w 215444"/>
                  <a:gd name="connsiteY2" fmla="*/ 207359 h 240984"/>
                  <a:gd name="connsiteX3" fmla="*/ 125775 w 215444"/>
                  <a:gd name="connsiteY3" fmla="*/ 93917 h 240984"/>
                  <a:gd name="connsiteX4" fmla="*/ 215310 w 215444"/>
                  <a:gd name="connsiteY4" fmla="*/ 0 h 240984"/>
                  <a:gd name="connsiteX5" fmla="*/ 215405 w 215444"/>
                  <a:gd name="connsiteY5" fmla="*/ 21146 h 240984"/>
                  <a:gd name="connsiteX6" fmla="*/ 131014 w 215444"/>
                  <a:gd name="connsiteY6" fmla="*/ 103156 h 240984"/>
                  <a:gd name="connsiteX7" fmla="*/ 10522 w 215444"/>
                  <a:gd name="connsiteY7" fmla="*/ 236506 h 240984"/>
                  <a:gd name="connsiteX8" fmla="*/ 4426 w 215444"/>
                  <a:gd name="connsiteY8" fmla="*/ 240887 h 240984"/>
                  <a:gd name="connsiteX9" fmla="*/ 45 w 215444"/>
                  <a:gd name="connsiteY9" fmla="*/ 234791 h 240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5444" h="240984">
                    <a:moveTo>
                      <a:pt x="45" y="234791"/>
                    </a:moveTo>
                    <a:cubicBezTo>
                      <a:pt x="235" y="233744"/>
                      <a:pt x="1664" y="225171"/>
                      <a:pt x="7570" y="211741"/>
                    </a:cubicBezTo>
                    <a:cubicBezTo>
                      <a:pt x="8141" y="210312"/>
                      <a:pt x="8713" y="208788"/>
                      <a:pt x="9475" y="207359"/>
                    </a:cubicBezTo>
                    <a:cubicBezTo>
                      <a:pt x="22810" y="179546"/>
                      <a:pt x="54052" y="134588"/>
                      <a:pt x="125775" y="93917"/>
                    </a:cubicBezTo>
                    <a:cubicBezTo>
                      <a:pt x="169971" y="68771"/>
                      <a:pt x="197784" y="33338"/>
                      <a:pt x="215310" y="0"/>
                    </a:cubicBezTo>
                    <a:cubicBezTo>
                      <a:pt x="215405" y="7049"/>
                      <a:pt x="215500" y="14097"/>
                      <a:pt x="215405" y="21146"/>
                    </a:cubicBezTo>
                    <a:cubicBezTo>
                      <a:pt x="197022" y="50959"/>
                      <a:pt x="170066" y="80963"/>
                      <a:pt x="131014" y="103156"/>
                    </a:cubicBezTo>
                    <a:cubicBezTo>
                      <a:pt x="24143" y="163925"/>
                      <a:pt x="10808" y="234887"/>
                      <a:pt x="10522" y="236506"/>
                    </a:cubicBezTo>
                    <a:cubicBezTo>
                      <a:pt x="10046" y="239459"/>
                      <a:pt x="7379" y="241459"/>
                      <a:pt x="4426" y="240887"/>
                    </a:cubicBezTo>
                    <a:cubicBezTo>
                      <a:pt x="1759" y="240411"/>
                      <a:pt x="-336" y="237649"/>
                      <a:pt x="45" y="234791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199">
                <a:extLst>
                  <a:ext uri="{FF2B5EF4-FFF2-40B4-BE49-F238E27FC236}">
                    <a16:creationId xmlns:a16="http://schemas.microsoft.com/office/drawing/2014/main" id="{B1AA389D-3B2A-4821-A880-C1FECF1C05EB}"/>
                  </a:ext>
                </a:extLst>
              </p:cNvPr>
              <p:cNvSpPr/>
              <p:nvPr/>
            </p:nvSpPr>
            <p:spPr>
              <a:xfrm>
                <a:off x="777762" y="247422"/>
                <a:ext cx="193700" cy="274299"/>
              </a:xfrm>
              <a:custGeom>
                <a:avLst/>
                <a:gdLst>
                  <a:gd name="connsiteX0" fmla="*/ 343 w 193700"/>
                  <a:gd name="connsiteY0" fmla="*/ 267176 h 274299"/>
                  <a:gd name="connsiteX1" fmla="*/ 1105 w 193700"/>
                  <a:gd name="connsiteY1" fmla="*/ 264795 h 274299"/>
                  <a:gd name="connsiteX2" fmla="*/ 110547 w 193700"/>
                  <a:gd name="connsiteY2" fmla="*/ 91916 h 274299"/>
                  <a:gd name="connsiteX3" fmla="*/ 190272 w 193700"/>
                  <a:gd name="connsiteY3" fmla="*/ 0 h 274299"/>
                  <a:gd name="connsiteX4" fmla="*/ 193701 w 193700"/>
                  <a:gd name="connsiteY4" fmla="*/ 15145 h 274299"/>
                  <a:gd name="connsiteX5" fmla="*/ 115215 w 193700"/>
                  <a:gd name="connsiteY5" fmla="*/ 101441 h 274299"/>
                  <a:gd name="connsiteX6" fmla="*/ 10344 w 193700"/>
                  <a:gd name="connsiteY6" fmla="*/ 270701 h 274299"/>
                  <a:gd name="connsiteX7" fmla="*/ 8058 w 193700"/>
                  <a:gd name="connsiteY7" fmla="*/ 273558 h 274299"/>
                  <a:gd name="connsiteX8" fmla="*/ 3582 w 193700"/>
                  <a:gd name="connsiteY8" fmla="*/ 273939 h 274299"/>
                  <a:gd name="connsiteX9" fmla="*/ 343 w 193700"/>
                  <a:gd name="connsiteY9" fmla="*/ 267176 h 27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700" h="274299">
                    <a:moveTo>
                      <a:pt x="343" y="267176"/>
                    </a:moveTo>
                    <a:cubicBezTo>
                      <a:pt x="438" y="266891"/>
                      <a:pt x="724" y="266033"/>
                      <a:pt x="1105" y="264795"/>
                    </a:cubicBezTo>
                    <a:cubicBezTo>
                      <a:pt x="8249" y="245459"/>
                      <a:pt x="56445" y="118586"/>
                      <a:pt x="110547" y="91916"/>
                    </a:cubicBezTo>
                    <a:cubicBezTo>
                      <a:pt x="140075" y="77343"/>
                      <a:pt x="169317" y="36385"/>
                      <a:pt x="190272" y="0"/>
                    </a:cubicBezTo>
                    <a:cubicBezTo>
                      <a:pt x="191415" y="4858"/>
                      <a:pt x="192558" y="9906"/>
                      <a:pt x="193701" y="15145"/>
                    </a:cubicBezTo>
                    <a:cubicBezTo>
                      <a:pt x="172079" y="50673"/>
                      <a:pt x="143599" y="87535"/>
                      <a:pt x="115215" y="101441"/>
                    </a:cubicBezTo>
                    <a:cubicBezTo>
                      <a:pt x="61875" y="127826"/>
                      <a:pt x="10916" y="269272"/>
                      <a:pt x="10344" y="270701"/>
                    </a:cubicBezTo>
                    <a:cubicBezTo>
                      <a:pt x="9868" y="271939"/>
                      <a:pt x="9106" y="272891"/>
                      <a:pt x="8058" y="273558"/>
                    </a:cubicBezTo>
                    <a:cubicBezTo>
                      <a:pt x="6725" y="274415"/>
                      <a:pt x="5106" y="274511"/>
                      <a:pt x="3582" y="273939"/>
                    </a:cubicBezTo>
                    <a:cubicBezTo>
                      <a:pt x="724" y="272987"/>
                      <a:pt x="-705" y="269843"/>
                      <a:pt x="343" y="26717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200">
                <a:extLst>
                  <a:ext uri="{FF2B5EF4-FFF2-40B4-BE49-F238E27FC236}">
                    <a16:creationId xmlns:a16="http://schemas.microsoft.com/office/drawing/2014/main" id="{07406222-511B-4069-A93D-719B768CCC83}"/>
                  </a:ext>
                </a:extLst>
              </p:cNvPr>
              <p:cNvSpPr/>
              <p:nvPr/>
            </p:nvSpPr>
            <p:spPr>
              <a:xfrm>
                <a:off x="774008" y="42159"/>
                <a:ext cx="172974" cy="282702"/>
              </a:xfrm>
              <a:custGeom>
                <a:avLst/>
                <a:gdLst>
                  <a:gd name="connsiteX0" fmla="*/ 23147 w 172974"/>
                  <a:gd name="connsiteY0" fmla="*/ 11906 h 282702"/>
                  <a:gd name="connsiteX1" fmla="*/ 37434 w 172974"/>
                  <a:gd name="connsiteY1" fmla="*/ 248984 h 282702"/>
                  <a:gd name="connsiteX2" fmla="*/ 109157 w 172974"/>
                  <a:gd name="connsiteY2" fmla="*/ 86201 h 282702"/>
                  <a:gd name="connsiteX3" fmla="*/ 172975 w 172974"/>
                  <a:gd name="connsiteY3" fmla="*/ 0 h 282702"/>
                  <a:gd name="connsiteX4" fmla="*/ 171737 w 172974"/>
                  <a:gd name="connsiteY4" fmla="*/ 18764 h 282702"/>
                  <a:gd name="connsiteX5" fmla="*/ 171737 w 172974"/>
                  <a:gd name="connsiteY5" fmla="*/ 18859 h 282702"/>
                  <a:gd name="connsiteX6" fmla="*/ 117920 w 172974"/>
                  <a:gd name="connsiteY6" fmla="*/ 92202 h 282702"/>
                  <a:gd name="connsiteX7" fmla="*/ 44578 w 172974"/>
                  <a:gd name="connsiteY7" fmla="*/ 266986 h 282702"/>
                  <a:gd name="connsiteX8" fmla="*/ 42006 w 172974"/>
                  <a:gd name="connsiteY8" fmla="*/ 282702 h 282702"/>
                  <a:gd name="connsiteX9" fmla="*/ 34577 w 172974"/>
                  <a:gd name="connsiteY9" fmla="*/ 268605 h 282702"/>
                  <a:gd name="connsiteX10" fmla="*/ 8097 w 172974"/>
                  <a:gd name="connsiteY10" fmla="*/ 29718 h 282702"/>
                  <a:gd name="connsiteX11" fmla="*/ 23147 w 172974"/>
                  <a:gd name="connsiteY11" fmla="*/ 11906 h 2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974" h="282702">
                    <a:moveTo>
                      <a:pt x="23147" y="11906"/>
                    </a:moveTo>
                    <a:cubicBezTo>
                      <a:pt x="-6667" y="120205"/>
                      <a:pt x="23337" y="213931"/>
                      <a:pt x="37434" y="248984"/>
                    </a:cubicBezTo>
                    <a:cubicBezTo>
                      <a:pt x="44768" y="218408"/>
                      <a:pt x="64771" y="149733"/>
                      <a:pt x="109157" y="86201"/>
                    </a:cubicBezTo>
                    <a:cubicBezTo>
                      <a:pt x="134875" y="49530"/>
                      <a:pt x="156592" y="20669"/>
                      <a:pt x="172975" y="0"/>
                    </a:cubicBezTo>
                    <a:cubicBezTo>
                      <a:pt x="172499" y="6096"/>
                      <a:pt x="172118" y="12382"/>
                      <a:pt x="171737" y="18764"/>
                    </a:cubicBezTo>
                    <a:cubicBezTo>
                      <a:pt x="171737" y="18764"/>
                      <a:pt x="171737" y="18764"/>
                      <a:pt x="171737" y="18859"/>
                    </a:cubicBezTo>
                    <a:cubicBezTo>
                      <a:pt x="156878" y="38005"/>
                      <a:pt x="138685" y="62293"/>
                      <a:pt x="117920" y="92202"/>
                    </a:cubicBezTo>
                    <a:cubicBezTo>
                      <a:pt x="60199" y="174879"/>
                      <a:pt x="44768" y="266033"/>
                      <a:pt x="44578" y="266986"/>
                    </a:cubicBezTo>
                    <a:lnTo>
                      <a:pt x="42006" y="282702"/>
                    </a:lnTo>
                    <a:lnTo>
                      <a:pt x="34577" y="268605"/>
                    </a:lnTo>
                    <a:cubicBezTo>
                      <a:pt x="34005" y="267462"/>
                      <a:pt x="-20002" y="161354"/>
                      <a:pt x="8097" y="29718"/>
                    </a:cubicBezTo>
                    <a:cubicBezTo>
                      <a:pt x="13050" y="23622"/>
                      <a:pt x="18194" y="17812"/>
                      <a:pt x="23147" y="1190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201">
                <a:extLst>
                  <a:ext uri="{FF2B5EF4-FFF2-40B4-BE49-F238E27FC236}">
                    <a16:creationId xmlns:a16="http://schemas.microsoft.com/office/drawing/2014/main" id="{A95C92C6-E17F-4990-8A79-96EDA572A744}"/>
                  </a:ext>
                </a:extLst>
              </p:cNvPr>
              <p:cNvSpPr/>
              <p:nvPr/>
            </p:nvSpPr>
            <p:spPr>
              <a:xfrm>
                <a:off x="632363" y="275616"/>
                <a:ext cx="151861" cy="385306"/>
              </a:xfrm>
              <a:custGeom>
                <a:avLst/>
                <a:gdLst>
                  <a:gd name="connsiteX0" fmla="*/ 772 w 151861"/>
                  <a:gd name="connsiteY0" fmla="*/ 27718 h 385306"/>
                  <a:gd name="connsiteX1" fmla="*/ 13440 w 151861"/>
                  <a:gd name="connsiteY1" fmla="*/ 0 h 385306"/>
                  <a:gd name="connsiteX2" fmla="*/ 149362 w 151861"/>
                  <a:gd name="connsiteY2" fmla="*/ 375380 h 385306"/>
                  <a:gd name="connsiteX3" fmla="*/ 151838 w 151861"/>
                  <a:gd name="connsiteY3" fmla="*/ 379476 h 385306"/>
                  <a:gd name="connsiteX4" fmla="*/ 151838 w 151861"/>
                  <a:gd name="connsiteY4" fmla="*/ 379571 h 385306"/>
                  <a:gd name="connsiteX5" fmla="*/ 151171 w 151861"/>
                  <a:gd name="connsiteY5" fmla="*/ 382715 h 385306"/>
                  <a:gd name="connsiteX6" fmla="*/ 149933 w 151861"/>
                  <a:gd name="connsiteY6" fmla="*/ 384048 h 385306"/>
                  <a:gd name="connsiteX7" fmla="*/ 143742 w 151861"/>
                  <a:gd name="connsiteY7" fmla="*/ 384524 h 385306"/>
                  <a:gd name="connsiteX8" fmla="*/ 772 w 151861"/>
                  <a:gd name="connsiteY8" fmla="*/ 27718 h 38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861" h="385306">
                    <a:moveTo>
                      <a:pt x="772" y="27718"/>
                    </a:moveTo>
                    <a:cubicBezTo>
                      <a:pt x="4582" y="18479"/>
                      <a:pt x="8868" y="9239"/>
                      <a:pt x="13440" y="0"/>
                    </a:cubicBezTo>
                    <a:cubicBezTo>
                      <a:pt x="-12468" y="272606"/>
                      <a:pt x="147742" y="374428"/>
                      <a:pt x="149362" y="375380"/>
                    </a:cubicBezTo>
                    <a:cubicBezTo>
                      <a:pt x="150886" y="376333"/>
                      <a:pt x="151743" y="377857"/>
                      <a:pt x="151838" y="379476"/>
                    </a:cubicBezTo>
                    <a:cubicBezTo>
                      <a:pt x="151838" y="379571"/>
                      <a:pt x="151838" y="379571"/>
                      <a:pt x="151838" y="379571"/>
                    </a:cubicBezTo>
                    <a:cubicBezTo>
                      <a:pt x="151933" y="380714"/>
                      <a:pt x="151743" y="381762"/>
                      <a:pt x="151171" y="382715"/>
                    </a:cubicBezTo>
                    <a:cubicBezTo>
                      <a:pt x="150886" y="383191"/>
                      <a:pt x="150505" y="383667"/>
                      <a:pt x="149933" y="384048"/>
                    </a:cubicBezTo>
                    <a:cubicBezTo>
                      <a:pt x="148314" y="385477"/>
                      <a:pt x="145837" y="385763"/>
                      <a:pt x="143742" y="384524"/>
                    </a:cubicBezTo>
                    <a:cubicBezTo>
                      <a:pt x="142218" y="383476"/>
                      <a:pt x="-12182" y="285560"/>
                      <a:pt x="772" y="27718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202">
                <a:extLst>
                  <a:ext uri="{FF2B5EF4-FFF2-40B4-BE49-F238E27FC236}">
                    <a16:creationId xmlns:a16="http://schemas.microsoft.com/office/drawing/2014/main" id="{34EBDFB2-5CAA-4B31-A529-B33661B0FD63}"/>
                  </a:ext>
                </a:extLst>
              </p:cNvPr>
              <p:cNvSpPr/>
              <p:nvPr/>
            </p:nvSpPr>
            <p:spPr>
              <a:xfrm>
                <a:off x="688148" y="168746"/>
                <a:ext cx="98734" cy="360819"/>
              </a:xfrm>
              <a:custGeom>
                <a:avLst/>
                <a:gdLst>
                  <a:gd name="connsiteX0" fmla="*/ 20424 w 98734"/>
                  <a:gd name="connsiteY0" fmla="*/ 0 h 360819"/>
                  <a:gd name="connsiteX1" fmla="*/ 90624 w 98734"/>
                  <a:gd name="connsiteY1" fmla="*/ 343472 h 360819"/>
                  <a:gd name="connsiteX2" fmla="*/ 97386 w 98734"/>
                  <a:gd name="connsiteY2" fmla="*/ 351949 h 360819"/>
                  <a:gd name="connsiteX3" fmla="*/ 97577 w 98734"/>
                  <a:gd name="connsiteY3" fmla="*/ 352234 h 360819"/>
                  <a:gd name="connsiteX4" fmla="*/ 96910 w 98734"/>
                  <a:gd name="connsiteY4" fmla="*/ 359474 h 360819"/>
                  <a:gd name="connsiteX5" fmla="*/ 89481 w 98734"/>
                  <a:gd name="connsiteY5" fmla="*/ 358997 h 360819"/>
                  <a:gd name="connsiteX6" fmla="*/ 5756 w 98734"/>
                  <a:gd name="connsiteY6" fmla="*/ 22289 h 360819"/>
                  <a:gd name="connsiteX7" fmla="*/ 20424 w 98734"/>
                  <a:gd name="connsiteY7" fmla="*/ 0 h 3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734" h="360819">
                    <a:moveTo>
                      <a:pt x="20424" y="0"/>
                    </a:moveTo>
                    <a:cubicBezTo>
                      <a:pt x="-18057" y="180785"/>
                      <a:pt x="65668" y="309944"/>
                      <a:pt x="90624" y="343472"/>
                    </a:cubicBezTo>
                    <a:cubicBezTo>
                      <a:pt x="94719" y="348901"/>
                      <a:pt x="97196" y="351663"/>
                      <a:pt x="97386" y="351949"/>
                    </a:cubicBezTo>
                    <a:cubicBezTo>
                      <a:pt x="97482" y="352044"/>
                      <a:pt x="97577" y="352139"/>
                      <a:pt x="97577" y="352234"/>
                    </a:cubicBezTo>
                    <a:cubicBezTo>
                      <a:pt x="99387" y="354425"/>
                      <a:pt x="99006" y="357569"/>
                      <a:pt x="96910" y="359474"/>
                    </a:cubicBezTo>
                    <a:cubicBezTo>
                      <a:pt x="94719" y="361474"/>
                      <a:pt x="91386" y="361188"/>
                      <a:pt x="89481" y="358997"/>
                    </a:cubicBezTo>
                    <a:cubicBezTo>
                      <a:pt x="88147" y="357569"/>
                      <a:pt x="-26629" y="224028"/>
                      <a:pt x="5756" y="22289"/>
                    </a:cubicBezTo>
                    <a:cubicBezTo>
                      <a:pt x="10518" y="14669"/>
                      <a:pt x="15471" y="7334"/>
                      <a:pt x="20424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203">
                <a:extLst>
                  <a:ext uri="{FF2B5EF4-FFF2-40B4-BE49-F238E27FC236}">
                    <a16:creationId xmlns:a16="http://schemas.microsoft.com/office/drawing/2014/main" id="{A9F2E20F-859A-43DC-8FCF-FD4AE1446DD8}"/>
                  </a:ext>
                </a:extLst>
              </p:cNvPr>
              <p:cNvSpPr/>
              <p:nvPr/>
            </p:nvSpPr>
            <p:spPr>
              <a:xfrm>
                <a:off x="629134" y="647473"/>
                <a:ext cx="165587" cy="174071"/>
              </a:xfrm>
              <a:custGeom>
                <a:avLst/>
                <a:gdLst>
                  <a:gd name="connsiteX0" fmla="*/ 0 w 165587"/>
                  <a:gd name="connsiteY0" fmla="*/ 0 h 174071"/>
                  <a:gd name="connsiteX1" fmla="*/ 161544 w 165587"/>
                  <a:gd name="connsiteY1" fmla="*/ 163544 h 174071"/>
                  <a:gd name="connsiteX2" fmla="*/ 165449 w 165587"/>
                  <a:gd name="connsiteY2" fmla="*/ 169926 h 174071"/>
                  <a:gd name="connsiteX3" fmla="*/ 158972 w 165587"/>
                  <a:gd name="connsiteY3" fmla="*/ 173831 h 174071"/>
                  <a:gd name="connsiteX4" fmla="*/ 22384 w 165587"/>
                  <a:gd name="connsiteY4" fmla="*/ 61055 h 174071"/>
                  <a:gd name="connsiteX5" fmla="*/ 22289 w 165587"/>
                  <a:gd name="connsiteY5" fmla="*/ 60960 h 174071"/>
                  <a:gd name="connsiteX6" fmla="*/ 0 w 165587"/>
                  <a:gd name="connsiteY6" fmla="*/ 0 h 17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87" h="174071">
                    <a:moveTo>
                      <a:pt x="0" y="0"/>
                    </a:moveTo>
                    <a:cubicBezTo>
                      <a:pt x="68009" y="139351"/>
                      <a:pt x="160496" y="163259"/>
                      <a:pt x="161544" y="163544"/>
                    </a:cubicBezTo>
                    <a:cubicBezTo>
                      <a:pt x="164306" y="164211"/>
                      <a:pt x="166116" y="167068"/>
                      <a:pt x="165449" y="169926"/>
                    </a:cubicBezTo>
                    <a:cubicBezTo>
                      <a:pt x="164687" y="172784"/>
                      <a:pt x="161735" y="174784"/>
                      <a:pt x="158972" y="173831"/>
                    </a:cubicBezTo>
                    <a:cubicBezTo>
                      <a:pt x="155162" y="172974"/>
                      <a:pt x="85916" y="155353"/>
                      <a:pt x="22384" y="61055"/>
                    </a:cubicBezTo>
                    <a:lnTo>
                      <a:pt x="22289" y="60960"/>
                    </a:lnTo>
                    <a:cubicBezTo>
                      <a:pt x="14288" y="41719"/>
                      <a:pt x="6668" y="21431"/>
                      <a:pt x="0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204">
                <a:extLst>
                  <a:ext uri="{FF2B5EF4-FFF2-40B4-BE49-F238E27FC236}">
                    <a16:creationId xmlns:a16="http://schemas.microsoft.com/office/drawing/2014/main" id="{644AA0C6-15CE-41B4-B689-DF03E95947EB}"/>
                  </a:ext>
                </a:extLst>
              </p:cNvPr>
              <p:cNvSpPr/>
              <p:nvPr/>
            </p:nvSpPr>
            <p:spPr>
              <a:xfrm>
                <a:off x="868636" y="-41375"/>
                <a:ext cx="19958" cy="145827"/>
              </a:xfrm>
              <a:custGeom>
                <a:avLst/>
                <a:gdLst>
                  <a:gd name="connsiteX0" fmla="*/ 7386 w 19958"/>
                  <a:gd name="connsiteY0" fmla="*/ 12192 h 145827"/>
                  <a:gd name="connsiteX1" fmla="*/ 7386 w 19958"/>
                  <a:gd name="connsiteY1" fmla="*/ 12002 h 145827"/>
                  <a:gd name="connsiteX2" fmla="*/ 19959 w 19958"/>
                  <a:gd name="connsiteY2" fmla="*/ 0 h 145827"/>
                  <a:gd name="connsiteX3" fmla="*/ 10624 w 19958"/>
                  <a:gd name="connsiteY3" fmla="*/ 140399 h 145827"/>
                  <a:gd name="connsiteX4" fmla="*/ 5386 w 19958"/>
                  <a:gd name="connsiteY4" fmla="*/ 145828 h 145827"/>
                  <a:gd name="connsiteX5" fmla="*/ 52 w 19958"/>
                  <a:gd name="connsiteY5" fmla="*/ 140684 h 145827"/>
                  <a:gd name="connsiteX6" fmla="*/ 7386 w 19958"/>
                  <a:gd name="connsiteY6" fmla="*/ 12192 h 14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58" h="145827">
                    <a:moveTo>
                      <a:pt x="7386" y="12192"/>
                    </a:moveTo>
                    <a:cubicBezTo>
                      <a:pt x="7386" y="12192"/>
                      <a:pt x="7291" y="12097"/>
                      <a:pt x="7386" y="12002"/>
                    </a:cubicBezTo>
                    <a:cubicBezTo>
                      <a:pt x="11672" y="7811"/>
                      <a:pt x="15863" y="3810"/>
                      <a:pt x="19959" y="0"/>
                    </a:cubicBezTo>
                    <a:cubicBezTo>
                      <a:pt x="9196" y="61246"/>
                      <a:pt x="10624" y="139446"/>
                      <a:pt x="10624" y="140399"/>
                    </a:cubicBezTo>
                    <a:cubicBezTo>
                      <a:pt x="10720" y="143351"/>
                      <a:pt x="8434" y="145828"/>
                      <a:pt x="5386" y="145828"/>
                    </a:cubicBezTo>
                    <a:cubicBezTo>
                      <a:pt x="2528" y="145828"/>
                      <a:pt x="52" y="143542"/>
                      <a:pt x="52" y="140684"/>
                    </a:cubicBezTo>
                    <a:cubicBezTo>
                      <a:pt x="52" y="137065"/>
                      <a:pt x="-1091" y="70961"/>
                      <a:pt x="7386" y="12192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49" name="Freeform: Shape 158">
              <a:extLst>
                <a:ext uri="{FF2B5EF4-FFF2-40B4-BE49-F238E27FC236}">
                  <a16:creationId xmlns:a16="http://schemas.microsoft.com/office/drawing/2014/main" id="{82DD9F4D-CCA9-46D8-AE47-757F4493D613}"/>
                </a:ext>
              </a:extLst>
            </p:cNvPr>
            <p:cNvSpPr/>
            <p:nvPr/>
          </p:nvSpPr>
          <p:spPr>
            <a:xfrm>
              <a:off x="711243" y="888133"/>
              <a:ext cx="504577" cy="266036"/>
            </a:xfrm>
            <a:custGeom>
              <a:avLst/>
              <a:gdLst>
                <a:gd name="connsiteX0" fmla="*/ 67814 w 504577"/>
                <a:gd name="connsiteY0" fmla="*/ 245020 h 266036"/>
                <a:gd name="connsiteX1" fmla="*/ 226881 w 504577"/>
                <a:gd name="connsiteY1" fmla="*/ 121861 h 266036"/>
                <a:gd name="connsiteX2" fmla="*/ 414619 w 504577"/>
                <a:gd name="connsiteY2" fmla="*/ 74236 h 266036"/>
                <a:gd name="connsiteX3" fmla="*/ 471579 w 504577"/>
                <a:gd name="connsiteY3" fmla="*/ 67759 h 266036"/>
                <a:gd name="connsiteX4" fmla="*/ 504535 w 504577"/>
                <a:gd name="connsiteY4" fmla="*/ 36898 h 266036"/>
                <a:gd name="connsiteX5" fmla="*/ 504535 w 504577"/>
                <a:gd name="connsiteY5" fmla="*/ 32136 h 266036"/>
                <a:gd name="connsiteX6" fmla="*/ 467197 w 504577"/>
                <a:gd name="connsiteY6" fmla="*/ 37 h 266036"/>
                <a:gd name="connsiteX7" fmla="*/ 201640 w 504577"/>
                <a:gd name="connsiteY7" fmla="*/ 58234 h 266036"/>
                <a:gd name="connsiteX8" fmla="*/ 2568 w 504577"/>
                <a:gd name="connsiteY8" fmla="*/ 219016 h 266036"/>
                <a:gd name="connsiteX9" fmla="*/ 5997 w 504577"/>
                <a:gd name="connsiteY9" fmla="*/ 250544 h 266036"/>
                <a:gd name="connsiteX10" fmla="*/ 22189 w 504577"/>
                <a:gd name="connsiteY10" fmla="*/ 263403 h 266036"/>
                <a:gd name="connsiteX11" fmla="*/ 67814 w 504577"/>
                <a:gd name="connsiteY11" fmla="*/ 245020 h 26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577" h="266036">
                  <a:moveTo>
                    <a:pt x="67814" y="245020"/>
                  </a:moveTo>
                  <a:cubicBezTo>
                    <a:pt x="69052" y="242162"/>
                    <a:pt x="103914" y="166153"/>
                    <a:pt x="226881" y="121861"/>
                  </a:cubicBezTo>
                  <a:cubicBezTo>
                    <a:pt x="302034" y="94906"/>
                    <a:pt x="369566" y="81190"/>
                    <a:pt x="414619" y="74236"/>
                  </a:cubicBezTo>
                  <a:cubicBezTo>
                    <a:pt x="449766" y="68998"/>
                    <a:pt x="471102" y="67759"/>
                    <a:pt x="471579" y="67759"/>
                  </a:cubicBezTo>
                  <a:cubicBezTo>
                    <a:pt x="489390" y="66902"/>
                    <a:pt x="503202" y="53472"/>
                    <a:pt x="504535" y="36898"/>
                  </a:cubicBezTo>
                  <a:cubicBezTo>
                    <a:pt x="504630" y="35374"/>
                    <a:pt x="504535" y="33755"/>
                    <a:pt x="504535" y="32136"/>
                  </a:cubicBezTo>
                  <a:cubicBezTo>
                    <a:pt x="503202" y="13467"/>
                    <a:pt x="486533" y="-821"/>
                    <a:pt x="467197" y="37"/>
                  </a:cubicBezTo>
                  <a:cubicBezTo>
                    <a:pt x="462339" y="227"/>
                    <a:pt x="345849" y="6514"/>
                    <a:pt x="201640" y="58234"/>
                  </a:cubicBezTo>
                  <a:cubicBezTo>
                    <a:pt x="48192" y="113479"/>
                    <a:pt x="4377" y="214730"/>
                    <a:pt x="2568" y="219016"/>
                  </a:cubicBezTo>
                  <a:cubicBezTo>
                    <a:pt x="-1909" y="229684"/>
                    <a:pt x="-385" y="241495"/>
                    <a:pt x="5997" y="250544"/>
                  </a:cubicBezTo>
                  <a:cubicBezTo>
                    <a:pt x="9711" y="256164"/>
                    <a:pt x="15141" y="260736"/>
                    <a:pt x="22189" y="263403"/>
                  </a:cubicBezTo>
                  <a:cubicBezTo>
                    <a:pt x="40191" y="270642"/>
                    <a:pt x="60670" y="262450"/>
                    <a:pt x="67814" y="245020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0" name="Freeform: Shape 159">
              <a:extLst>
                <a:ext uri="{FF2B5EF4-FFF2-40B4-BE49-F238E27FC236}">
                  <a16:creationId xmlns:a16="http://schemas.microsoft.com/office/drawing/2014/main" id="{6700C958-7DE4-4053-B362-6F6517F0CD6E}"/>
                </a:ext>
              </a:extLst>
            </p:cNvPr>
            <p:cNvSpPr/>
            <p:nvPr/>
          </p:nvSpPr>
          <p:spPr>
            <a:xfrm>
              <a:off x="711289" y="888228"/>
              <a:ext cx="504436" cy="250448"/>
            </a:xfrm>
            <a:custGeom>
              <a:avLst/>
              <a:gdLst>
                <a:gd name="connsiteX0" fmla="*/ 5951 w 504436"/>
                <a:gd name="connsiteY0" fmla="*/ 250449 h 250448"/>
                <a:gd name="connsiteX1" fmla="*/ 278652 w 504436"/>
                <a:gd name="connsiteY1" fmla="*/ 62711 h 250448"/>
                <a:gd name="connsiteX2" fmla="*/ 414478 w 504436"/>
                <a:gd name="connsiteY2" fmla="*/ 74236 h 250448"/>
                <a:gd name="connsiteX3" fmla="*/ 471438 w 504436"/>
                <a:gd name="connsiteY3" fmla="*/ 67759 h 250448"/>
                <a:gd name="connsiteX4" fmla="*/ 504394 w 504436"/>
                <a:gd name="connsiteY4" fmla="*/ 36898 h 250448"/>
                <a:gd name="connsiteX5" fmla="*/ 504394 w 504436"/>
                <a:gd name="connsiteY5" fmla="*/ 32136 h 250448"/>
                <a:gd name="connsiteX6" fmla="*/ 467056 w 504436"/>
                <a:gd name="connsiteY6" fmla="*/ 37 h 250448"/>
                <a:gd name="connsiteX7" fmla="*/ 201499 w 504436"/>
                <a:gd name="connsiteY7" fmla="*/ 58234 h 250448"/>
                <a:gd name="connsiteX8" fmla="*/ 2427 w 504436"/>
                <a:gd name="connsiteY8" fmla="*/ 219016 h 250448"/>
                <a:gd name="connsiteX9" fmla="*/ 5951 w 504436"/>
                <a:gd name="connsiteY9" fmla="*/ 250449 h 25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436" h="250448">
                  <a:moveTo>
                    <a:pt x="5951" y="250449"/>
                  </a:moveTo>
                  <a:cubicBezTo>
                    <a:pt x="43861" y="203776"/>
                    <a:pt x="143492" y="96239"/>
                    <a:pt x="278652" y="62711"/>
                  </a:cubicBezTo>
                  <a:cubicBezTo>
                    <a:pt x="397905" y="33184"/>
                    <a:pt x="415431" y="56425"/>
                    <a:pt x="414478" y="74236"/>
                  </a:cubicBezTo>
                  <a:cubicBezTo>
                    <a:pt x="449626" y="68998"/>
                    <a:pt x="470962" y="67759"/>
                    <a:pt x="471438" y="67759"/>
                  </a:cubicBezTo>
                  <a:cubicBezTo>
                    <a:pt x="489250" y="66902"/>
                    <a:pt x="503061" y="53472"/>
                    <a:pt x="504394" y="36898"/>
                  </a:cubicBezTo>
                  <a:cubicBezTo>
                    <a:pt x="504490" y="35374"/>
                    <a:pt x="504394" y="33755"/>
                    <a:pt x="504394" y="32136"/>
                  </a:cubicBezTo>
                  <a:cubicBezTo>
                    <a:pt x="503061" y="13467"/>
                    <a:pt x="486392" y="-821"/>
                    <a:pt x="467056" y="37"/>
                  </a:cubicBezTo>
                  <a:cubicBezTo>
                    <a:pt x="462199" y="227"/>
                    <a:pt x="345708" y="6514"/>
                    <a:pt x="201499" y="58234"/>
                  </a:cubicBezTo>
                  <a:cubicBezTo>
                    <a:pt x="48052" y="113479"/>
                    <a:pt x="4237" y="214730"/>
                    <a:pt x="2427" y="219016"/>
                  </a:cubicBezTo>
                  <a:cubicBezTo>
                    <a:pt x="-1859" y="229684"/>
                    <a:pt x="-335" y="241400"/>
                    <a:pt x="5951" y="250449"/>
                  </a:cubicBezTo>
                  <a:close/>
                </a:path>
              </a:pathLst>
            </a:custGeom>
            <a:solidFill>
              <a:srgbClr val="24202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1" name="Freeform: Shape 160">
              <a:extLst>
                <a:ext uri="{FF2B5EF4-FFF2-40B4-BE49-F238E27FC236}">
                  <a16:creationId xmlns:a16="http://schemas.microsoft.com/office/drawing/2014/main" id="{1DA9E9A7-D4FD-4E0D-8BAF-2E02B2C0328E}"/>
                </a:ext>
              </a:extLst>
            </p:cNvPr>
            <p:cNvSpPr/>
            <p:nvPr/>
          </p:nvSpPr>
          <p:spPr>
            <a:xfrm>
              <a:off x="1049323" y="-54449"/>
              <a:ext cx="1369331" cy="1118849"/>
            </a:xfrm>
            <a:custGeom>
              <a:avLst/>
              <a:gdLst>
                <a:gd name="connsiteX0" fmla="*/ 242846 w 1369331"/>
                <a:gd name="connsiteY0" fmla="*/ 248437 h 1118849"/>
                <a:gd name="connsiteX1" fmla="*/ 913406 w 1369331"/>
                <a:gd name="connsiteY1" fmla="*/ 13931 h 1118849"/>
                <a:gd name="connsiteX2" fmla="*/ 1069616 w 1369331"/>
                <a:gd name="connsiteY2" fmla="*/ 72415 h 1118849"/>
                <a:gd name="connsiteX3" fmla="*/ 1094953 w 1369331"/>
                <a:gd name="connsiteY3" fmla="*/ 84321 h 1118849"/>
                <a:gd name="connsiteX4" fmla="*/ 1261640 w 1369331"/>
                <a:gd name="connsiteY4" fmla="*/ 120230 h 1118849"/>
                <a:gd name="connsiteX5" fmla="*/ 1345936 w 1369331"/>
                <a:gd name="connsiteY5" fmla="*/ 201574 h 1118849"/>
                <a:gd name="connsiteX6" fmla="*/ 1289739 w 1369331"/>
                <a:gd name="connsiteY6" fmla="*/ 277774 h 1118849"/>
                <a:gd name="connsiteX7" fmla="*/ 1233351 w 1369331"/>
                <a:gd name="connsiteY7" fmla="*/ 449129 h 1118849"/>
                <a:gd name="connsiteX8" fmla="*/ 1231351 w 1369331"/>
                <a:gd name="connsiteY8" fmla="*/ 471989 h 1118849"/>
                <a:gd name="connsiteX9" fmla="*/ 1022277 w 1369331"/>
                <a:gd name="connsiteY9" fmla="*/ 909567 h 1118849"/>
                <a:gd name="connsiteX10" fmla="*/ 316570 w 1369331"/>
                <a:gd name="connsiteY10" fmla="*/ 1109116 h 1118849"/>
                <a:gd name="connsiteX11" fmla="*/ 100924 w 1369331"/>
                <a:gd name="connsiteY11" fmla="*/ 1055871 h 1118849"/>
                <a:gd name="connsiteX12" fmla="*/ 74920 w 1369331"/>
                <a:gd name="connsiteY12" fmla="*/ 981195 h 1118849"/>
                <a:gd name="connsiteX13" fmla="*/ 8912 w 1369331"/>
                <a:gd name="connsiteY13" fmla="*/ 940333 h 1118849"/>
                <a:gd name="connsiteX14" fmla="*/ 1387 w 1369331"/>
                <a:gd name="connsiteY14" fmla="*/ 817365 h 1118849"/>
                <a:gd name="connsiteX15" fmla="*/ 54 w 1369331"/>
                <a:gd name="connsiteY15" fmla="*/ 765263 h 1118849"/>
                <a:gd name="connsiteX16" fmla="*/ 149 w 1369331"/>
                <a:gd name="connsiteY16" fmla="*/ 764882 h 1118849"/>
                <a:gd name="connsiteX17" fmla="*/ 5674 w 1369331"/>
                <a:gd name="connsiteY17" fmla="*/ 687444 h 1118849"/>
                <a:gd name="connsiteX18" fmla="*/ 242846 w 1369331"/>
                <a:gd name="connsiteY18" fmla="*/ 248437 h 111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331" h="1118849">
                  <a:moveTo>
                    <a:pt x="242846" y="248437"/>
                  </a:moveTo>
                  <a:cubicBezTo>
                    <a:pt x="420583" y="74987"/>
                    <a:pt x="660613" y="-41504"/>
                    <a:pt x="913406" y="13931"/>
                  </a:cubicBezTo>
                  <a:cubicBezTo>
                    <a:pt x="969794" y="26314"/>
                    <a:pt x="1018943" y="48602"/>
                    <a:pt x="1069616" y="72415"/>
                  </a:cubicBezTo>
                  <a:cubicBezTo>
                    <a:pt x="1077903" y="76415"/>
                    <a:pt x="1086475" y="80321"/>
                    <a:pt x="1094953" y="84321"/>
                  </a:cubicBezTo>
                  <a:cubicBezTo>
                    <a:pt x="1137434" y="104133"/>
                    <a:pt x="1213920" y="139280"/>
                    <a:pt x="1261640" y="120230"/>
                  </a:cubicBezTo>
                  <a:cubicBezTo>
                    <a:pt x="1333840" y="91655"/>
                    <a:pt x="1408420" y="132327"/>
                    <a:pt x="1345936" y="201574"/>
                  </a:cubicBezTo>
                  <a:cubicBezTo>
                    <a:pt x="1324124" y="225767"/>
                    <a:pt x="1305360" y="251009"/>
                    <a:pt x="1289739" y="277774"/>
                  </a:cubicBezTo>
                  <a:cubicBezTo>
                    <a:pt x="1259259" y="329590"/>
                    <a:pt x="1240304" y="386454"/>
                    <a:pt x="1233351" y="449129"/>
                  </a:cubicBezTo>
                  <a:cubicBezTo>
                    <a:pt x="1232494" y="456653"/>
                    <a:pt x="1231827" y="464369"/>
                    <a:pt x="1231351" y="471989"/>
                  </a:cubicBezTo>
                  <a:cubicBezTo>
                    <a:pt x="1220587" y="639629"/>
                    <a:pt x="1145530" y="792505"/>
                    <a:pt x="1022277" y="909567"/>
                  </a:cubicBezTo>
                  <a:cubicBezTo>
                    <a:pt x="837016" y="1085684"/>
                    <a:pt x="564601" y="1144263"/>
                    <a:pt x="316570" y="1109116"/>
                  </a:cubicBezTo>
                  <a:cubicBezTo>
                    <a:pt x="242846" y="1098543"/>
                    <a:pt x="170266" y="1080446"/>
                    <a:pt x="100924" y="1055871"/>
                  </a:cubicBezTo>
                  <a:cubicBezTo>
                    <a:pt x="62633" y="1042441"/>
                    <a:pt x="84255" y="1001960"/>
                    <a:pt x="74920" y="981195"/>
                  </a:cubicBezTo>
                  <a:cubicBezTo>
                    <a:pt x="65395" y="960431"/>
                    <a:pt x="3388" y="971956"/>
                    <a:pt x="8912" y="940333"/>
                  </a:cubicBezTo>
                  <a:cubicBezTo>
                    <a:pt x="16151" y="899471"/>
                    <a:pt x="4340" y="857942"/>
                    <a:pt x="1387" y="817365"/>
                  </a:cubicBezTo>
                  <a:cubicBezTo>
                    <a:pt x="149" y="800125"/>
                    <a:pt x="-137" y="782694"/>
                    <a:pt x="54" y="765263"/>
                  </a:cubicBezTo>
                  <a:cubicBezTo>
                    <a:pt x="54" y="765073"/>
                    <a:pt x="54" y="765073"/>
                    <a:pt x="149" y="764882"/>
                  </a:cubicBezTo>
                  <a:cubicBezTo>
                    <a:pt x="530" y="738974"/>
                    <a:pt x="2530" y="712971"/>
                    <a:pt x="5674" y="687444"/>
                  </a:cubicBezTo>
                  <a:cubicBezTo>
                    <a:pt x="28153" y="512660"/>
                    <a:pt x="118450" y="369690"/>
                    <a:pt x="242846" y="248437"/>
                  </a:cubicBezTo>
                  <a:close/>
                </a:path>
              </a:pathLst>
            </a:custGeom>
            <a:solidFill>
              <a:srgbClr val="FFDA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2" name="Freeform: Shape 161">
              <a:extLst>
                <a:ext uri="{FF2B5EF4-FFF2-40B4-BE49-F238E27FC236}">
                  <a16:creationId xmlns:a16="http://schemas.microsoft.com/office/drawing/2014/main" id="{6E644DA0-F7FC-4B1E-86E6-54A18487CEBA}"/>
                </a:ext>
              </a:extLst>
            </p:cNvPr>
            <p:cNvSpPr/>
            <p:nvPr/>
          </p:nvSpPr>
          <p:spPr>
            <a:xfrm>
              <a:off x="1289571" y="581085"/>
              <a:ext cx="864689" cy="439823"/>
            </a:xfrm>
            <a:custGeom>
              <a:avLst/>
              <a:gdLst>
                <a:gd name="connsiteX0" fmla="*/ 64606 w 864689"/>
                <a:gd name="connsiteY0" fmla="*/ 425575 h 439823"/>
                <a:gd name="connsiteX1" fmla="*/ 515805 w 864689"/>
                <a:gd name="connsiteY1" fmla="*/ 360233 h 439823"/>
                <a:gd name="connsiteX2" fmla="*/ 702495 w 864689"/>
                <a:gd name="connsiteY2" fmla="*/ 225645 h 439823"/>
                <a:gd name="connsiteX3" fmla="*/ 854229 w 864689"/>
                <a:gd name="connsiteY3" fmla="*/ 41527 h 439823"/>
                <a:gd name="connsiteX4" fmla="*/ 861087 w 864689"/>
                <a:gd name="connsiteY4" fmla="*/ 4094 h 439823"/>
                <a:gd name="connsiteX5" fmla="*/ 739167 w 864689"/>
                <a:gd name="connsiteY5" fmla="*/ 89438 h 439823"/>
                <a:gd name="connsiteX6" fmla="*/ 582671 w 864689"/>
                <a:gd name="connsiteY6" fmla="*/ 210977 h 439823"/>
                <a:gd name="connsiteX7" fmla="*/ 180240 w 864689"/>
                <a:gd name="connsiteY7" fmla="*/ 290510 h 439823"/>
                <a:gd name="connsiteX8" fmla="*/ 884 w 864689"/>
                <a:gd name="connsiteY8" fmla="*/ 365472 h 439823"/>
                <a:gd name="connsiteX9" fmla="*/ 64606 w 864689"/>
                <a:gd name="connsiteY9" fmla="*/ 425575 h 4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689" h="439823">
                  <a:moveTo>
                    <a:pt x="64606" y="425575"/>
                  </a:moveTo>
                  <a:cubicBezTo>
                    <a:pt x="216244" y="459960"/>
                    <a:pt x="378360" y="429766"/>
                    <a:pt x="515805" y="360233"/>
                  </a:cubicBezTo>
                  <a:cubicBezTo>
                    <a:pt x="584481" y="325467"/>
                    <a:pt x="648298" y="280319"/>
                    <a:pt x="702495" y="225645"/>
                  </a:cubicBezTo>
                  <a:cubicBezTo>
                    <a:pt x="756312" y="171353"/>
                    <a:pt x="820320" y="111250"/>
                    <a:pt x="854229" y="41527"/>
                  </a:cubicBezTo>
                  <a:cubicBezTo>
                    <a:pt x="858229" y="33431"/>
                    <a:pt x="870802" y="12571"/>
                    <a:pt x="861087" y="4094"/>
                  </a:cubicBezTo>
                  <a:cubicBezTo>
                    <a:pt x="833178" y="-20386"/>
                    <a:pt x="755454" y="72197"/>
                    <a:pt x="739167" y="89438"/>
                  </a:cubicBezTo>
                  <a:cubicBezTo>
                    <a:pt x="693637" y="137729"/>
                    <a:pt x="640678" y="178687"/>
                    <a:pt x="582671" y="210977"/>
                  </a:cubicBezTo>
                  <a:cubicBezTo>
                    <a:pt x="452178" y="283462"/>
                    <a:pt x="325305" y="289748"/>
                    <a:pt x="180240" y="290510"/>
                  </a:cubicBezTo>
                  <a:cubicBezTo>
                    <a:pt x="128995" y="290796"/>
                    <a:pt x="13457" y="301559"/>
                    <a:pt x="884" y="365472"/>
                  </a:cubicBezTo>
                  <a:cubicBezTo>
                    <a:pt x="-5688" y="399191"/>
                    <a:pt x="25268" y="416621"/>
                    <a:pt x="64606" y="425575"/>
                  </a:cubicBezTo>
                  <a:close/>
                </a:path>
              </a:pathLst>
            </a:custGeom>
            <a:solidFill>
              <a:srgbClr val="FFF5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" name="Freeform: Shape 162">
              <a:extLst>
                <a:ext uri="{FF2B5EF4-FFF2-40B4-BE49-F238E27FC236}">
                  <a16:creationId xmlns:a16="http://schemas.microsoft.com/office/drawing/2014/main" id="{D2A16B15-FAA6-443D-B5B9-41E0C9BE4A18}"/>
                </a:ext>
              </a:extLst>
            </p:cNvPr>
            <p:cNvSpPr/>
            <p:nvPr/>
          </p:nvSpPr>
          <p:spPr>
            <a:xfrm>
              <a:off x="1323450" y="909022"/>
              <a:ext cx="409178" cy="72920"/>
            </a:xfrm>
            <a:custGeom>
              <a:avLst/>
              <a:gdLst>
                <a:gd name="connsiteX0" fmla="*/ 8343 w 409178"/>
                <a:gd name="connsiteY0" fmla="*/ 30487 h 72920"/>
                <a:gd name="connsiteX1" fmla="*/ 107974 w 409178"/>
                <a:gd name="connsiteY1" fmla="*/ 30392 h 72920"/>
                <a:gd name="connsiteX2" fmla="*/ 206272 w 409178"/>
                <a:gd name="connsiteY2" fmla="*/ 27725 h 72920"/>
                <a:gd name="connsiteX3" fmla="*/ 303142 w 409178"/>
                <a:gd name="connsiteY3" fmla="*/ 18676 h 72920"/>
                <a:gd name="connsiteX4" fmla="*/ 399154 w 409178"/>
                <a:gd name="connsiteY4" fmla="*/ 293 h 72920"/>
                <a:gd name="connsiteX5" fmla="*/ 399439 w 409178"/>
                <a:gd name="connsiteY5" fmla="*/ 198 h 72920"/>
                <a:gd name="connsiteX6" fmla="*/ 408964 w 409178"/>
                <a:gd name="connsiteY6" fmla="*/ 6103 h 72920"/>
                <a:gd name="connsiteX7" fmla="*/ 405916 w 409178"/>
                <a:gd name="connsiteY7" fmla="*/ 14295 h 72920"/>
                <a:gd name="connsiteX8" fmla="*/ 311047 w 409178"/>
                <a:gd name="connsiteY8" fmla="*/ 57824 h 72920"/>
                <a:gd name="connsiteX9" fmla="*/ 208273 w 409178"/>
                <a:gd name="connsiteY9" fmla="*/ 72493 h 72920"/>
                <a:gd name="connsiteX10" fmla="*/ 105498 w 409178"/>
                <a:gd name="connsiteY10" fmla="*/ 67921 h 72920"/>
                <a:gd name="connsiteX11" fmla="*/ 5295 w 409178"/>
                <a:gd name="connsiteY11" fmla="*/ 45632 h 72920"/>
                <a:gd name="connsiteX12" fmla="*/ 437 w 409178"/>
                <a:gd name="connsiteY12" fmla="*/ 35631 h 72920"/>
                <a:gd name="connsiteX13" fmla="*/ 7867 w 409178"/>
                <a:gd name="connsiteY13" fmla="*/ 30392 h 72920"/>
                <a:gd name="connsiteX14" fmla="*/ 8343 w 409178"/>
                <a:gd name="connsiteY14" fmla="*/ 30487 h 7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9178" h="72920">
                  <a:moveTo>
                    <a:pt x="8343" y="30487"/>
                  </a:moveTo>
                  <a:lnTo>
                    <a:pt x="107974" y="30392"/>
                  </a:lnTo>
                  <a:cubicBezTo>
                    <a:pt x="140931" y="30011"/>
                    <a:pt x="173697" y="29535"/>
                    <a:pt x="206272" y="27725"/>
                  </a:cubicBezTo>
                  <a:cubicBezTo>
                    <a:pt x="238753" y="25534"/>
                    <a:pt x="271042" y="22867"/>
                    <a:pt x="303142" y="18676"/>
                  </a:cubicBezTo>
                  <a:cubicBezTo>
                    <a:pt x="335146" y="14104"/>
                    <a:pt x="366578" y="7913"/>
                    <a:pt x="399154" y="293"/>
                  </a:cubicBezTo>
                  <a:lnTo>
                    <a:pt x="399439" y="198"/>
                  </a:lnTo>
                  <a:cubicBezTo>
                    <a:pt x="403726" y="-755"/>
                    <a:pt x="407917" y="1817"/>
                    <a:pt x="408964" y="6103"/>
                  </a:cubicBezTo>
                  <a:cubicBezTo>
                    <a:pt x="409726" y="9247"/>
                    <a:pt x="408393" y="12485"/>
                    <a:pt x="405916" y="14295"/>
                  </a:cubicBezTo>
                  <a:cubicBezTo>
                    <a:pt x="377532" y="34869"/>
                    <a:pt x="344576" y="48394"/>
                    <a:pt x="311047" y="57824"/>
                  </a:cubicBezTo>
                  <a:cubicBezTo>
                    <a:pt x="277329" y="66397"/>
                    <a:pt x="242753" y="71159"/>
                    <a:pt x="208273" y="72493"/>
                  </a:cubicBezTo>
                  <a:cubicBezTo>
                    <a:pt x="173887" y="73731"/>
                    <a:pt x="139502" y="72302"/>
                    <a:pt x="105498" y="67921"/>
                  </a:cubicBezTo>
                  <a:cubicBezTo>
                    <a:pt x="71494" y="63444"/>
                    <a:pt x="38061" y="57062"/>
                    <a:pt x="5295" y="45632"/>
                  </a:cubicBezTo>
                  <a:cubicBezTo>
                    <a:pt x="1199" y="44203"/>
                    <a:pt x="-992" y="39727"/>
                    <a:pt x="437" y="35631"/>
                  </a:cubicBezTo>
                  <a:cubicBezTo>
                    <a:pt x="1580" y="32392"/>
                    <a:pt x="4628" y="30392"/>
                    <a:pt x="7867" y="30392"/>
                  </a:cubicBezTo>
                  <a:lnTo>
                    <a:pt x="8343" y="3048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" name="Freeform: Shape 163">
              <a:extLst>
                <a:ext uri="{FF2B5EF4-FFF2-40B4-BE49-F238E27FC236}">
                  <a16:creationId xmlns:a16="http://schemas.microsoft.com/office/drawing/2014/main" id="{39298983-BC56-4A3D-A7C5-D5EEF6EE2AB0}"/>
                </a:ext>
              </a:extLst>
            </p:cNvPr>
            <p:cNvSpPr/>
            <p:nvPr/>
          </p:nvSpPr>
          <p:spPr>
            <a:xfrm>
              <a:off x="1809740" y="640056"/>
              <a:ext cx="290409" cy="250607"/>
            </a:xfrm>
            <a:custGeom>
              <a:avLst/>
              <a:gdLst>
                <a:gd name="connsiteX0" fmla="*/ 287768 w 290409"/>
                <a:gd name="connsiteY0" fmla="*/ 1988 h 250607"/>
                <a:gd name="connsiteX1" fmla="*/ 289006 w 290409"/>
                <a:gd name="connsiteY1" fmla="*/ 12274 h 250607"/>
                <a:gd name="connsiteX2" fmla="*/ 11543 w 290409"/>
                <a:gd name="connsiteY2" fmla="*/ 249638 h 250607"/>
                <a:gd name="connsiteX3" fmla="*/ 970 w 290409"/>
                <a:gd name="connsiteY3" fmla="*/ 246589 h 250607"/>
                <a:gd name="connsiteX4" fmla="*/ 4018 w 290409"/>
                <a:gd name="connsiteY4" fmla="*/ 236017 h 250607"/>
                <a:gd name="connsiteX5" fmla="*/ 276147 w 290409"/>
                <a:gd name="connsiteY5" fmla="*/ 3321 h 250607"/>
                <a:gd name="connsiteX6" fmla="*/ 287006 w 290409"/>
                <a:gd name="connsiteY6" fmla="*/ 1416 h 250607"/>
                <a:gd name="connsiteX7" fmla="*/ 287768 w 290409"/>
                <a:gd name="connsiteY7" fmla="*/ 1988 h 2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409" h="250607">
                  <a:moveTo>
                    <a:pt x="287768" y="1988"/>
                  </a:moveTo>
                  <a:cubicBezTo>
                    <a:pt x="290720" y="4559"/>
                    <a:pt x="291292" y="9036"/>
                    <a:pt x="289006" y="12274"/>
                  </a:cubicBezTo>
                  <a:cubicBezTo>
                    <a:pt x="192708" y="149720"/>
                    <a:pt x="13352" y="248685"/>
                    <a:pt x="11543" y="249638"/>
                  </a:cubicBezTo>
                  <a:cubicBezTo>
                    <a:pt x="7733" y="251733"/>
                    <a:pt x="2970" y="250304"/>
                    <a:pt x="970" y="246589"/>
                  </a:cubicBezTo>
                  <a:cubicBezTo>
                    <a:pt x="-1126" y="242780"/>
                    <a:pt x="303" y="238112"/>
                    <a:pt x="4018" y="236017"/>
                  </a:cubicBezTo>
                  <a:cubicBezTo>
                    <a:pt x="5828" y="235064"/>
                    <a:pt x="182040" y="137719"/>
                    <a:pt x="276147" y="3321"/>
                  </a:cubicBezTo>
                  <a:cubicBezTo>
                    <a:pt x="278624" y="-203"/>
                    <a:pt x="283481" y="-1061"/>
                    <a:pt x="287006" y="1416"/>
                  </a:cubicBezTo>
                  <a:cubicBezTo>
                    <a:pt x="287291" y="1702"/>
                    <a:pt x="287482" y="1797"/>
                    <a:pt x="287768" y="198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" name="Freeform: Shape 164">
              <a:extLst>
                <a:ext uri="{FF2B5EF4-FFF2-40B4-BE49-F238E27FC236}">
                  <a16:creationId xmlns:a16="http://schemas.microsoft.com/office/drawing/2014/main" id="{8D5FB3FC-A1ED-48B8-B516-2190AC10168F}"/>
                </a:ext>
              </a:extLst>
            </p:cNvPr>
            <p:cNvSpPr/>
            <p:nvPr/>
          </p:nvSpPr>
          <p:spPr>
            <a:xfrm>
              <a:off x="2164991" y="86933"/>
              <a:ext cx="174165" cy="307650"/>
            </a:xfrm>
            <a:custGeom>
              <a:avLst/>
              <a:gdLst>
                <a:gd name="connsiteX0" fmla="*/ 6431 w 174165"/>
                <a:gd name="connsiteY0" fmla="*/ 279 h 307650"/>
                <a:gd name="connsiteX1" fmla="*/ 174166 w 174165"/>
                <a:gd name="connsiteY1" fmla="*/ 136296 h 307650"/>
                <a:gd name="connsiteX2" fmla="*/ 117778 w 174165"/>
                <a:gd name="connsiteY2" fmla="*/ 307651 h 307650"/>
                <a:gd name="connsiteX3" fmla="*/ 79964 w 174165"/>
                <a:gd name="connsiteY3" fmla="*/ 161156 h 307650"/>
                <a:gd name="connsiteX4" fmla="*/ 6431 w 174165"/>
                <a:gd name="connsiteY4" fmla="*/ 279 h 30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165" h="307650">
                  <a:moveTo>
                    <a:pt x="6431" y="279"/>
                  </a:moveTo>
                  <a:cubicBezTo>
                    <a:pt x="23957" y="4660"/>
                    <a:pt x="132923" y="99053"/>
                    <a:pt x="174166" y="136296"/>
                  </a:cubicBezTo>
                  <a:cubicBezTo>
                    <a:pt x="143686" y="188112"/>
                    <a:pt x="124731" y="244976"/>
                    <a:pt x="117778" y="307651"/>
                  </a:cubicBezTo>
                  <a:cubicBezTo>
                    <a:pt x="113587" y="251263"/>
                    <a:pt x="103014" y="196018"/>
                    <a:pt x="79964" y="161156"/>
                  </a:cubicBezTo>
                  <a:cubicBezTo>
                    <a:pt x="17956" y="66763"/>
                    <a:pt x="-14715" y="-5055"/>
                    <a:pt x="6431" y="279"/>
                  </a:cubicBezTo>
                  <a:close/>
                </a:path>
              </a:pathLst>
            </a:custGeom>
            <a:solidFill>
              <a:srgbClr val="EBA9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" name="Freeform: Shape 165">
              <a:extLst>
                <a:ext uri="{FF2B5EF4-FFF2-40B4-BE49-F238E27FC236}">
                  <a16:creationId xmlns:a16="http://schemas.microsoft.com/office/drawing/2014/main" id="{01C6D23C-4676-4ED6-BE5E-D7F323B7B52B}"/>
                </a:ext>
              </a:extLst>
            </p:cNvPr>
            <p:cNvSpPr/>
            <p:nvPr/>
          </p:nvSpPr>
          <p:spPr>
            <a:xfrm>
              <a:off x="1049567" y="-54449"/>
              <a:ext cx="1069371" cy="764882"/>
            </a:xfrm>
            <a:custGeom>
              <a:avLst/>
              <a:gdLst>
                <a:gd name="connsiteX0" fmla="*/ 242602 w 1069371"/>
                <a:gd name="connsiteY0" fmla="*/ 248437 h 764882"/>
                <a:gd name="connsiteX1" fmla="*/ 913162 w 1069371"/>
                <a:gd name="connsiteY1" fmla="*/ 13931 h 764882"/>
                <a:gd name="connsiteX2" fmla="*/ 1069372 w 1069371"/>
                <a:gd name="connsiteY2" fmla="*/ 72415 h 764882"/>
                <a:gd name="connsiteX3" fmla="*/ 313658 w 1069371"/>
                <a:gd name="connsiteY3" fmla="*/ 287489 h 764882"/>
                <a:gd name="connsiteX4" fmla="*/ 0 w 1069371"/>
                <a:gd name="connsiteY4" fmla="*/ 764882 h 764882"/>
                <a:gd name="connsiteX5" fmla="*/ 5525 w 1069371"/>
                <a:gd name="connsiteY5" fmla="*/ 687444 h 764882"/>
                <a:gd name="connsiteX6" fmla="*/ 242602 w 1069371"/>
                <a:gd name="connsiteY6" fmla="*/ 248437 h 7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9371" h="764882">
                  <a:moveTo>
                    <a:pt x="242602" y="248437"/>
                  </a:moveTo>
                  <a:cubicBezTo>
                    <a:pt x="420338" y="74987"/>
                    <a:pt x="660368" y="-41504"/>
                    <a:pt x="913162" y="13931"/>
                  </a:cubicBezTo>
                  <a:cubicBezTo>
                    <a:pt x="969550" y="26314"/>
                    <a:pt x="1018699" y="48602"/>
                    <a:pt x="1069372" y="72415"/>
                  </a:cubicBezTo>
                  <a:cubicBezTo>
                    <a:pt x="869823" y="14027"/>
                    <a:pt x="556832" y="103181"/>
                    <a:pt x="313658" y="287489"/>
                  </a:cubicBezTo>
                  <a:cubicBezTo>
                    <a:pt x="126492" y="429412"/>
                    <a:pt x="33528" y="662393"/>
                    <a:pt x="0" y="764882"/>
                  </a:cubicBezTo>
                  <a:cubicBezTo>
                    <a:pt x="381" y="738974"/>
                    <a:pt x="2381" y="712971"/>
                    <a:pt x="5525" y="687444"/>
                  </a:cubicBezTo>
                  <a:cubicBezTo>
                    <a:pt x="27908" y="512660"/>
                    <a:pt x="118205" y="369690"/>
                    <a:pt x="242602" y="248437"/>
                  </a:cubicBez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91" name="Graphic 236">
              <a:extLst>
                <a:ext uri="{FF2B5EF4-FFF2-40B4-BE49-F238E27FC236}">
                  <a16:creationId xmlns:a16="http://schemas.microsoft.com/office/drawing/2014/main" id="{C2E68EA5-7F6A-4D1F-AC50-342AB088772F}"/>
                </a:ext>
              </a:extLst>
            </p:cNvPr>
            <p:cNvGrpSpPr/>
            <p:nvPr/>
          </p:nvGrpSpPr>
          <p:grpSpPr>
            <a:xfrm>
              <a:off x="1175267" y="163750"/>
              <a:ext cx="932191" cy="689765"/>
              <a:chOff x="1175267" y="163750"/>
              <a:chExt cx="932191" cy="689765"/>
            </a:xfrm>
            <a:solidFill>
              <a:srgbClr val="FFE066"/>
            </a:solidFill>
          </p:grpSpPr>
          <p:sp>
            <p:nvSpPr>
              <p:cNvPr id="85" name="Freeform: Shape 194">
                <a:extLst>
                  <a:ext uri="{FF2B5EF4-FFF2-40B4-BE49-F238E27FC236}">
                    <a16:creationId xmlns:a16="http://schemas.microsoft.com/office/drawing/2014/main" id="{BD386979-91FF-4F26-A482-EEA27A19FDD9}"/>
                  </a:ext>
                </a:extLst>
              </p:cNvPr>
              <p:cNvSpPr/>
              <p:nvPr/>
            </p:nvSpPr>
            <p:spPr>
              <a:xfrm>
                <a:off x="1175267" y="163750"/>
                <a:ext cx="839729" cy="499472"/>
              </a:xfrm>
              <a:custGeom>
                <a:avLst/>
                <a:gdLst>
                  <a:gd name="connsiteX0" fmla="*/ 792 w 839729"/>
                  <a:gd name="connsiteY0" fmla="*/ 493914 h 499472"/>
                  <a:gd name="connsiteX1" fmla="*/ 5935 w 839729"/>
                  <a:gd name="connsiteY1" fmla="*/ 498391 h 499472"/>
                  <a:gd name="connsiteX2" fmla="*/ 380078 w 839729"/>
                  <a:gd name="connsiteY2" fmla="*/ 186447 h 499472"/>
                  <a:gd name="connsiteX3" fmla="*/ 591914 w 839729"/>
                  <a:gd name="connsiteY3" fmla="*/ 83005 h 499472"/>
                  <a:gd name="connsiteX4" fmla="*/ 832325 w 839729"/>
                  <a:gd name="connsiteY4" fmla="*/ 24808 h 499472"/>
                  <a:gd name="connsiteX5" fmla="*/ 830896 w 839729"/>
                  <a:gd name="connsiteY5" fmla="*/ 3186 h 499472"/>
                  <a:gd name="connsiteX6" fmla="*/ 603344 w 839729"/>
                  <a:gd name="connsiteY6" fmla="*/ 40524 h 499472"/>
                  <a:gd name="connsiteX7" fmla="*/ 380459 w 839729"/>
                  <a:gd name="connsiteY7" fmla="*/ 143299 h 499472"/>
                  <a:gd name="connsiteX8" fmla="*/ 792 w 839729"/>
                  <a:gd name="connsiteY8" fmla="*/ 493914 h 49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9729" h="499472">
                    <a:moveTo>
                      <a:pt x="792" y="493914"/>
                    </a:moveTo>
                    <a:cubicBezTo>
                      <a:pt x="-1875" y="497438"/>
                      <a:pt x="2792" y="501439"/>
                      <a:pt x="5935" y="498391"/>
                    </a:cubicBezTo>
                    <a:cubicBezTo>
                      <a:pt x="121855" y="385424"/>
                      <a:pt x="242632" y="272934"/>
                      <a:pt x="380078" y="186447"/>
                    </a:cubicBezTo>
                    <a:cubicBezTo>
                      <a:pt x="446753" y="144442"/>
                      <a:pt x="517618" y="109104"/>
                      <a:pt x="591914" y="83005"/>
                    </a:cubicBezTo>
                    <a:cubicBezTo>
                      <a:pt x="670209" y="55478"/>
                      <a:pt x="755839" y="53383"/>
                      <a:pt x="832325" y="24808"/>
                    </a:cubicBezTo>
                    <a:cubicBezTo>
                      <a:pt x="842516" y="20998"/>
                      <a:pt x="842326" y="5186"/>
                      <a:pt x="830896" y="3186"/>
                    </a:cubicBezTo>
                    <a:cubicBezTo>
                      <a:pt x="758411" y="-9482"/>
                      <a:pt x="672114" y="18236"/>
                      <a:pt x="603344" y="40524"/>
                    </a:cubicBezTo>
                    <a:cubicBezTo>
                      <a:pt x="525334" y="65765"/>
                      <a:pt x="450658" y="101103"/>
                      <a:pt x="380459" y="143299"/>
                    </a:cubicBezTo>
                    <a:cubicBezTo>
                      <a:pt x="230154" y="233691"/>
                      <a:pt x="106329" y="355040"/>
                      <a:pt x="792" y="49391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195">
                <a:extLst>
                  <a:ext uri="{FF2B5EF4-FFF2-40B4-BE49-F238E27FC236}">
                    <a16:creationId xmlns:a16="http://schemas.microsoft.com/office/drawing/2014/main" id="{C1B7E0BB-5708-4442-AD05-882E3C3A31AE}"/>
                  </a:ext>
                </a:extLst>
              </p:cNvPr>
              <p:cNvSpPr/>
              <p:nvPr/>
            </p:nvSpPr>
            <p:spPr>
              <a:xfrm>
                <a:off x="1401882" y="491602"/>
                <a:ext cx="705576" cy="361914"/>
              </a:xfrm>
              <a:custGeom>
                <a:avLst/>
                <a:gdLst>
                  <a:gd name="connsiteX0" fmla="*/ 1825 w 705576"/>
                  <a:gd name="connsiteY0" fmla="*/ 361897 h 361914"/>
                  <a:gd name="connsiteX1" fmla="*/ 386730 w 705576"/>
                  <a:gd name="connsiteY1" fmla="*/ 226165 h 361914"/>
                  <a:gd name="connsiteX2" fmla="*/ 578087 w 705576"/>
                  <a:gd name="connsiteY2" fmla="*/ 110532 h 361914"/>
                  <a:gd name="connsiteX3" fmla="*/ 704960 w 705576"/>
                  <a:gd name="connsiteY3" fmla="*/ 7376 h 361914"/>
                  <a:gd name="connsiteX4" fmla="*/ 696483 w 705576"/>
                  <a:gd name="connsiteY4" fmla="*/ 1756 h 361914"/>
                  <a:gd name="connsiteX5" fmla="*/ 547512 w 705576"/>
                  <a:gd name="connsiteY5" fmla="*/ 115294 h 361914"/>
                  <a:gd name="connsiteX6" fmla="*/ 380253 w 705576"/>
                  <a:gd name="connsiteY6" fmla="*/ 216355 h 361914"/>
                  <a:gd name="connsiteX7" fmla="*/ 1063 w 705576"/>
                  <a:gd name="connsiteY7" fmla="*/ 358468 h 361914"/>
                  <a:gd name="connsiteX8" fmla="*/ 1825 w 705576"/>
                  <a:gd name="connsiteY8" fmla="*/ 361897 h 36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5576" h="361914">
                    <a:moveTo>
                      <a:pt x="1825" y="361897"/>
                    </a:moveTo>
                    <a:cubicBezTo>
                      <a:pt x="137937" y="338751"/>
                      <a:pt x="265000" y="290364"/>
                      <a:pt x="386730" y="226165"/>
                    </a:cubicBezTo>
                    <a:cubicBezTo>
                      <a:pt x="452643" y="191399"/>
                      <a:pt x="516937" y="153204"/>
                      <a:pt x="578087" y="110532"/>
                    </a:cubicBezTo>
                    <a:cubicBezTo>
                      <a:pt x="622188" y="79671"/>
                      <a:pt x="677528" y="55382"/>
                      <a:pt x="704960" y="7376"/>
                    </a:cubicBezTo>
                    <a:cubicBezTo>
                      <a:pt x="707818" y="2423"/>
                      <a:pt x="700007" y="-2816"/>
                      <a:pt x="696483" y="1756"/>
                    </a:cubicBezTo>
                    <a:cubicBezTo>
                      <a:pt x="660764" y="49667"/>
                      <a:pt x="596947" y="81385"/>
                      <a:pt x="547512" y="115294"/>
                    </a:cubicBezTo>
                    <a:cubicBezTo>
                      <a:pt x="493886" y="152156"/>
                      <a:pt x="437498" y="185494"/>
                      <a:pt x="380253" y="216355"/>
                    </a:cubicBezTo>
                    <a:cubicBezTo>
                      <a:pt x="260714" y="280648"/>
                      <a:pt x="134127" y="330940"/>
                      <a:pt x="1063" y="358468"/>
                    </a:cubicBezTo>
                    <a:cubicBezTo>
                      <a:pt x="-747" y="358944"/>
                      <a:pt x="-81" y="362182"/>
                      <a:pt x="1825" y="361897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196">
                <a:extLst>
                  <a:ext uri="{FF2B5EF4-FFF2-40B4-BE49-F238E27FC236}">
                    <a16:creationId xmlns:a16="http://schemas.microsoft.com/office/drawing/2014/main" id="{E5C9890E-FBBD-42C2-A869-A14947BD1EA3}"/>
                  </a:ext>
                </a:extLst>
              </p:cNvPr>
              <p:cNvSpPr/>
              <p:nvPr/>
            </p:nvSpPr>
            <p:spPr>
              <a:xfrm>
                <a:off x="1538668" y="350477"/>
                <a:ext cx="448876" cy="216559"/>
              </a:xfrm>
              <a:custGeom>
                <a:avLst/>
                <a:gdLst>
                  <a:gd name="connsiteX0" fmla="*/ 4580 w 448876"/>
                  <a:gd name="connsiteY0" fmla="*/ 216224 h 216559"/>
                  <a:gd name="connsiteX1" fmla="*/ 447302 w 448876"/>
                  <a:gd name="connsiteY1" fmla="*/ 4769 h 216559"/>
                  <a:gd name="connsiteX2" fmla="*/ 446349 w 448876"/>
                  <a:gd name="connsiteY2" fmla="*/ 6 h 216559"/>
                  <a:gd name="connsiteX3" fmla="*/ 233370 w 448876"/>
                  <a:gd name="connsiteY3" fmla="*/ 80683 h 216559"/>
                  <a:gd name="connsiteX4" fmla="*/ 1341 w 448876"/>
                  <a:gd name="connsiteY4" fmla="*/ 211271 h 216559"/>
                  <a:gd name="connsiteX5" fmla="*/ 4580 w 448876"/>
                  <a:gd name="connsiteY5" fmla="*/ 216224 h 2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876" h="216559">
                    <a:moveTo>
                      <a:pt x="4580" y="216224"/>
                    </a:moveTo>
                    <a:cubicBezTo>
                      <a:pt x="151646" y="140786"/>
                      <a:pt x="289949" y="57633"/>
                      <a:pt x="447302" y="4769"/>
                    </a:cubicBezTo>
                    <a:cubicBezTo>
                      <a:pt x="449874" y="3912"/>
                      <a:pt x="449112" y="-184"/>
                      <a:pt x="446349" y="6"/>
                    </a:cubicBezTo>
                    <a:cubicBezTo>
                      <a:pt x="373102" y="4674"/>
                      <a:pt x="298903" y="50013"/>
                      <a:pt x="233370" y="80683"/>
                    </a:cubicBezTo>
                    <a:cubicBezTo>
                      <a:pt x="152789" y="118402"/>
                      <a:pt x="79065" y="168408"/>
                      <a:pt x="1341" y="211271"/>
                    </a:cubicBezTo>
                    <a:cubicBezTo>
                      <a:pt x="-1897" y="213176"/>
                      <a:pt x="1341" y="217843"/>
                      <a:pt x="4580" y="21622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95" name="Graphic 236">
              <a:extLst>
                <a:ext uri="{FF2B5EF4-FFF2-40B4-BE49-F238E27FC236}">
                  <a16:creationId xmlns:a16="http://schemas.microsoft.com/office/drawing/2014/main" id="{0CE333F9-1F88-4B33-90A2-66ADDAEEE51D}"/>
                </a:ext>
              </a:extLst>
            </p:cNvPr>
            <p:cNvGrpSpPr/>
            <p:nvPr/>
          </p:nvGrpSpPr>
          <p:grpSpPr>
            <a:xfrm>
              <a:off x="1130949" y="-8714"/>
              <a:ext cx="1205631" cy="737577"/>
              <a:chOff x="1130949" y="-8714"/>
              <a:chExt cx="1205631" cy="737577"/>
            </a:xfrm>
            <a:solidFill>
              <a:srgbClr val="FFFFFF"/>
            </a:solidFill>
          </p:grpSpPr>
          <p:sp>
            <p:nvSpPr>
              <p:cNvPr id="60" name="Freeform: Shape 169">
                <a:extLst>
                  <a:ext uri="{FF2B5EF4-FFF2-40B4-BE49-F238E27FC236}">
                    <a16:creationId xmlns:a16="http://schemas.microsoft.com/office/drawing/2014/main" id="{FD5443D6-6152-4F24-A8F3-C5ABD69363CE}"/>
                  </a:ext>
                </a:extLst>
              </p:cNvPr>
              <p:cNvSpPr/>
              <p:nvPr/>
            </p:nvSpPr>
            <p:spPr>
              <a:xfrm>
                <a:off x="1393911" y="311631"/>
                <a:ext cx="63423" cy="53056"/>
              </a:xfrm>
              <a:custGeom>
                <a:avLst/>
                <a:gdLst>
                  <a:gd name="connsiteX0" fmla="*/ 461 w 63423"/>
                  <a:gd name="connsiteY0" fmla="*/ 46758 h 53056"/>
                  <a:gd name="connsiteX1" fmla="*/ 4652 w 63423"/>
                  <a:gd name="connsiteY1" fmla="*/ 53044 h 53056"/>
                  <a:gd name="connsiteX2" fmla="*/ 32751 w 63423"/>
                  <a:gd name="connsiteY2" fmla="*/ 38852 h 53056"/>
                  <a:gd name="connsiteX3" fmla="*/ 61897 w 63423"/>
                  <a:gd name="connsiteY3" fmla="*/ 13801 h 53056"/>
                  <a:gd name="connsiteX4" fmla="*/ 53229 w 63423"/>
                  <a:gd name="connsiteY4" fmla="*/ 752 h 53056"/>
                  <a:gd name="connsiteX5" fmla="*/ 23130 w 63423"/>
                  <a:gd name="connsiteY5" fmla="*/ 24279 h 53056"/>
                  <a:gd name="connsiteX6" fmla="*/ 461 w 63423"/>
                  <a:gd name="connsiteY6" fmla="*/ 46758 h 5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423" h="53056">
                    <a:moveTo>
                      <a:pt x="461" y="46758"/>
                    </a:moveTo>
                    <a:cubicBezTo>
                      <a:pt x="-1063" y="49901"/>
                      <a:pt x="1413" y="52854"/>
                      <a:pt x="4652" y="53044"/>
                    </a:cubicBezTo>
                    <a:cubicBezTo>
                      <a:pt x="15034" y="53425"/>
                      <a:pt x="24940" y="44853"/>
                      <a:pt x="32751" y="38852"/>
                    </a:cubicBezTo>
                    <a:cubicBezTo>
                      <a:pt x="42466" y="31327"/>
                      <a:pt x="54753" y="23898"/>
                      <a:pt x="61897" y="13801"/>
                    </a:cubicBezTo>
                    <a:cubicBezTo>
                      <a:pt x="65993" y="7991"/>
                      <a:pt x="61421" y="-2963"/>
                      <a:pt x="53229" y="752"/>
                    </a:cubicBezTo>
                    <a:cubicBezTo>
                      <a:pt x="41609" y="5991"/>
                      <a:pt x="32751" y="16087"/>
                      <a:pt x="23130" y="24279"/>
                    </a:cubicBezTo>
                    <a:cubicBezTo>
                      <a:pt x="15415" y="30756"/>
                      <a:pt x="4842" y="37423"/>
                      <a:pt x="461" y="46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" name="Freeform: Shape 170">
                <a:extLst>
                  <a:ext uri="{FF2B5EF4-FFF2-40B4-BE49-F238E27FC236}">
                    <a16:creationId xmlns:a16="http://schemas.microsoft.com/office/drawing/2014/main" id="{802EC089-40AC-40B8-81DD-36B54B28CBF7}"/>
                  </a:ext>
                </a:extLst>
              </p:cNvPr>
              <p:cNvSpPr/>
              <p:nvPr/>
            </p:nvSpPr>
            <p:spPr>
              <a:xfrm>
                <a:off x="1418734" y="249110"/>
                <a:ext cx="50383" cy="44992"/>
              </a:xfrm>
              <a:custGeom>
                <a:avLst/>
                <a:gdLst>
                  <a:gd name="connsiteX0" fmla="*/ 16691 w 50383"/>
                  <a:gd name="connsiteY0" fmla="*/ 42509 h 44992"/>
                  <a:gd name="connsiteX1" fmla="*/ 34884 w 50383"/>
                  <a:gd name="connsiteY1" fmla="*/ 27650 h 44992"/>
                  <a:gd name="connsiteX2" fmla="*/ 49648 w 50383"/>
                  <a:gd name="connsiteY2" fmla="*/ 11648 h 44992"/>
                  <a:gd name="connsiteX3" fmla="*/ 39551 w 50383"/>
                  <a:gd name="connsiteY3" fmla="*/ 218 h 44992"/>
                  <a:gd name="connsiteX4" fmla="*/ 21644 w 50383"/>
                  <a:gd name="connsiteY4" fmla="*/ 10505 h 44992"/>
                  <a:gd name="connsiteX5" fmla="*/ 4309 w 50383"/>
                  <a:gd name="connsiteY5" fmla="*/ 23840 h 44992"/>
                  <a:gd name="connsiteX6" fmla="*/ 16691 w 50383"/>
                  <a:gd name="connsiteY6" fmla="*/ 42509 h 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383" h="44992">
                    <a:moveTo>
                      <a:pt x="16691" y="42509"/>
                    </a:moveTo>
                    <a:cubicBezTo>
                      <a:pt x="22597" y="37460"/>
                      <a:pt x="28788" y="32603"/>
                      <a:pt x="34884" y="27650"/>
                    </a:cubicBezTo>
                    <a:cubicBezTo>
                      <a:pt x="40694" y="22982"/>
                      <a:pt x="46790" y="18791"/>
                      <a:pt x="49648" y="11648"/>
                    </a:cubicBezTo>
                    <a:cubicBezTo>
                      <a:pt x="52505" y="4599"/>
                      <a:pt x="46600" y="-1211"/>
                      <a:pt x="39551" y="218"/>
                    </a:cubicBezTo>
                    <a:cubicBezTo>
                      <a:pt x="32598" y="1646"/>
                      <a:pt x="27169" y="6314"/>
                      <a:pt x="21644" y="10505"/>
                    </a:cubicBezTo>
                    <a:cubicBezTo>
                      <a:pt x="15834" y="14886"/>
                      <a:pt x="10024" y="19268"/>
                      <a:pt x="4309" y="23840"/>
                    </a:cubicBezTo>
                    <a:cubicBezTo>
                      <a:pt x="-6835" y="32888"/>
                      <a:pt x="5928" y="51748"/>
                      <a:pt x="16691" y="425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" name="Freeform: Shape 171">
                <a:extLst>
                  <a:ext uri="{FF2B5EF4-FFF2-40B4-BE49-F238E27FC236}">
                    <a16:creationId xmlns:a16="http://schemas.microsoft.com/office/drawing/2014/main" id="{376098B6-61C5-434F-BC4F-D32AFCDBA895}"/>
                  </a:ext>
                </a:extLst>
              </p:cNvPr>
              <p:cNvSpPr/>
              <p:nvPr/>
            </p:nvSpPr>
            <p:spPr>
              <a:xfrm>
                <a:off x="1563713" y="225045"/>
                <a:ext cx="77918" cy="48853"/>
              </a:xfrm>
              <a:custGeom>
                <a:avLst/>
                <a:gdLst>
                  <a:gd name="connsiteX0" fmla="*/ 14 w 77918"/>
                  <a:gd name="connsiteY0" fmla="*/ 42190 h 48853"/>
                  <a:gd name="connsiteX1" fmla="*/ 1348 w 77918"/>
                  <a:gd name="connsiteY1" fmla="*/ 44857 h 48853"/>
                  <a:gd name="connsiteX2" fmla="*/ 12016 w 77918"/>
                  <a:gd name="connsiteY2" fmla="*/ 48572 h 48853"/>
                  <a:gd name="connsiteX3" fmla="*/ 30875 w 77918"/>
                  <a:gd name="connsiteY3" fmla="*/ 47714 h 48853"/>
                  <a:gd name="connsiteX4" fmla="*/ 69642 w 77918"/>
                  <a:gd name="connsiteY4" fmla="*/ 36284 h 48853"/>
                  <a:gd name="connsiteX5" fmla="*/ 62498 w 77918"/>
                  <a:gd name="connsiteY5" fmla="*/ 185 h 48853"/>
                  <a:gd name="connsiteX6" fmla="*/ 18112 w 77918"/>
                  <a:gd name="connsiteY6" fmla="*/ 14948 h 48853"/>
                  <a:gd name="connsiteX7" fmla="*/ 14 w 77918"/>
                  <a:gd name="connsiteY7" fmla="*/ 42190 h 48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18" h="48853">
                    <a:moveTo>
                      <a:pt x="14" y="42190"/>
                    </a:moveTo>
                    <a:cubicBezTo>
                      <a:pt x="-81" y="43238"/>
                      <a:pt x="300" y="44381"/>
                      <a:pt x="1348" y="44857"/>
                    </a:cubicBezTo>
                    <a:cubicBezTo>
                      <a:pt x="5158" y="46381"/>
                      <a:pt x="7825" y="48095"/>
                      <a:pt x="12016" y="48572"/>
                    </a:cubicBezTo>
                    <a:cubicBezTo>
                      <a:pt x="18302" y="49334"/>
                      <a:pt x="24589" y="48381"/>
                      <a:pt x="30875" y="47714"/>
                    </a:cubicBezTo>
                    <a:cubicBezTo>
                      <a:pt x="42686" y="46381"/>
                      <a:pt x="59926" y="43619"/>
                      <a:pt x="69642" y="36284"/>
                    </a:cubicBezTo>
                    <a:cubicBezTo>
                      <a:pt x="82120" y="26855"/>
                      <a:pt x="81072" y="1994"/>
                      <a:pt x="62498" y="185"/>
                    </a:cubicBezTo>
                    <a:cubicBezTo>
                      <a:pt x="47449" y="-1244"/>
                      <a:pt x="30018" y="5804"/>
                      <a:pt x="18112" y="14948"/>
                    </a:cubicBezTo>
                    <a:cubicBezTo>
                      <a:pt x="7920" y="22664"/>
                      <a:pt x="1157" y="29712"/>
                      <a:pt x="14" y="42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3" name="Freeform: Shape 172">
                <a:extLst>
                  <a:ext uri="{FF2B5EF4-FFF2-40B4-BE49-F238E27FC236}">
                    <a16:creationId xmlns:a16="http://schemas.microsoft.com/office/drawing/2014/main" id="{DD1CA5F9-8A8F-4A42-AF90-4F30A1FEB030}"/>
                  </a:ext>
                </a:extLst>
              </p:cNvPr>
              <p:cNvSpPr/>
              <p:nvPr/>
            </p:nvSpPr>
            <p:spPr>
              <a:xfrm>
                <a:off x="1518789" y="131643"/>
                <a:ext cx="90508" cy="51179"/>
              </a:xfrm>
              <a:custGeom>
                <a:avLst/>
                <a:gdLst>
                  <a:gd name="connsiteX0" fmla="*/ 361 w 90508"/>
                  <a:gd name="connsiteY0" fmla="*/ 48342 h 51179"/>
                  <a:gd name="connsiteX1" fmla="*/ 2171 w 90508"/>
                  <a:gd name="connsiteY1" fmla="*/ 51105 h 51179"/>
                  <a:gd name="connsiteX2" fmla="*/ 50748 w 90508"/>
                  <a:gd name="connsiteY2" fmla="*/ 38436 h 51179"/>
                  <a:gd name="connsiteX3" fmla="*/ 89515 w 90508"/>
                  <a:gd name="connsiteY3" fmla="*/ 18148 h 51179"/>
                  <a:gd name="connsiteX4" fmla="*/ 87133 w 90508"/>
                  <a:gd name="connsiteY4" fmla="*/ 6623 h 51179"/>
                  <a:gd name="connsiteX5" fmla="*/ 39318 w 90508"/>
                  <a:gd name="connsiteY5" fmla="*/ 10528 h 51179"/>
                  <a:gd name="connsiteX6" fmla="*/ 361 w 90508"/>
                  <a:gd name="connsiteY6" fmla="*/ 48342 h 5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508" h="51179">
                    <a:moveTo>
                      <a:pt x="361" y="48342"/>
                    </a:moveTo>
                    <a:cubicBezTo>
                      <a:pt x="-592" y="49676"/>
                      <a:pt x="456" y="51581"/>
                      <a:pt x="2171" y="51105"/>
                    </a:cubicBezTo>
                    <a:cubicBezTo>
                      <a:pt x="18268" y="46247"/>
                      <a:pt x="34651" y="44342"/>
                      <a:pt x="50748" y="38436"/>
                    </a:cubicBezTo>
                    <a:cubicBezTo>
                      <a:pt x="64178" y="33483"/>
                      <a:pt x="82276" y="31864"/>
                      <a:pt x="89515" y="18148"/>
                    </a:cubicBezTo>
                    <a:cubicBezTo>
                      <a:pt x="91706" y="13957"/>
                      <a:pt x="89991" y="9766"/>
                      <a:pt x="87133" y="6623"/>
                    </a:cubicBezTo>
                    <a:cubicBezTo>
                      <a:pt x="74942" y="-7093"/>
                      <a:pt x="52558" y="3670"/>
                      <a:pt x="39318" y="10528"/>
                    </a:cubicBezTo>
                    <a:cubicBezTo>
                      <a:pt x="21221" y="19672"/>
                      <a:pt x="12172" y="32626"/>
                      <a:pt x="361" y="483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4" name="Freeform: Shape 173">
                <a:extLst>
                  <a:ext uri="{FF2B5EF4-FFF2-40B4-BE49-F238E27FC236}">
                    <a16:creationId xmlns:a16="http://schemas.microsoft.com/office/drawing/2014/main" id="{08D4522E-99A1-44DE-8430-F97394C7339A}"/>
                  </a:ext>
                </a:extLst>
              </p:cNvPr>
              <p:cNvSpPr/>
              <p:nvPr/>
            </p:nvSpPr>
            <p:spPr>
              <a:xfrm>
                <a:off x="1679732" y="133121"/>
                <a:ext cx="91938" cy="40003"/>
              </a:xfrm>
              <a:custGeom>
                <a:avLst/>
                <a:gdLst>
                  <a:gd name="connsiteX0" fmla="*/ 2772 w 91938"/>
                  <a:gd name="connsiteY0" fmla="*/ 39911 h 40003"/>
                  <a:gd name="connsiteX1" fmla="*/ 42205 w 91938"/>
                  <a:gd name="connsiteY1" fmla="*/ 35149 h 40003"/>
                  <a:gd name="connsiteX2" fmla="*/ 84020 w 91938"/>
                  <a:gd name="connsiteY2" fmla="*/ 23338 h 40003"/>
                  <a:gd name="connsiteX3" fmla="*/ 79448 w 91938"/>
                  <a:gd name="connsiteY3" fmla="*/ 1 h 40003"/>
                  <a:gd name="connsiteX4" fmla="*/ 676 w 91938"/>
                  <a:gd name="connsiteY4" fmla="*/ 35530 h 40003"/>
                  <a:gd name="connsiteX5" fmla="*/ 2772 w 91938"/>
                  <a:gd name="connsiteY5" fmla="*/ 39911 h 4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938" h="40003">
                    <a:moveTo>
                      <a:pt x="2772" y="39911"/>
                    </a:moveTo>
                    <a:cubicBezTo>
                      <a:pt x="16488" y="40387"/>
                      <a:pt x="28965" y="39054"/>
                      <a:pt x="42205" y="35149"/>
                    </a:cubicBezTo>
                    <a:cubicBezTo>
                      <a:pt x="56112" y="30958"/>
                      <a:pt x="70494" y="28576"/>
                      <a:pt x="84020" y="23338"/>
                    </a:cubicBezTo>
                    <a:cubicBezTo>
                      <a:pt x="96879" y="18385"/>
                      <a:pt x="93164" y="-189"/>
                      <a:pt x="79448" y="1"/>
                    </a:cubicBezTo>
                    <a:cubicBezTo>
                      <a:pt x="50968" y="287"/>
                      <a:pt x="19059" y="13813"/>
                      <a:pt x="676" y="35530"/>
                    </a:cubicBezTo>
                    <a:cubicBezTo>
                      <a:pt x="-943" y="37435"/>
                      <a:pt x="581" y="39816"/>
                      <a:pt x="2772" y="39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5" name="Freeform: Shape 174">
                <a:extLst>
                  <a:ext uri="{FF2B5EF4-FFF2-40B4-BE49-F238E27FC236}">
                    <a16:creationId xmlns:a16="http://schemas.microsoft.com/office/drawing/2014/main" id="{63ACC31E-CCDF-49DA-A4A7-A5E760F83878}"/>
                  </a:ext>
                </a:extLst>
              </p:cNvPr>
              <p:cNvSpPr/>
              <p:nvPr/>
            </p:nvSpPr>
            <p:spPr>
              <a:xfrm>
                <a:off x="1244257" y="317395"/>
                <a:ext cx="56617" cy="57598"/>
              </a:xfrm>
              <a:custGeom>
                <a:avLst/>
                <a:gdLst>
                  <a:gd name="connsiteX0" fmla="*/ 21813 w 56617"/>
                  <a:gd name="connsiteY0" fmla="*/ 24230 h 57598"/>
                  <a:gd name="connsiteX1" fmla="*/ 192 w 56617"/>
                  <a:gd name="connsiteY1" fmla="*/ 54520 h 57598"/>
                  <a:gd name="connsiteX2" fmla="*/ 3335 w 56617"/>
                  <a:gd name="connsiteY2" fmla="*/ 57282 h 57598"/>
                  <a:gd name="connsiteX3" fmla="*/ 36291 w 56617"/>
                  <a:gd name="connsiteY3" fmla="*/ 33469 h 57598"/>
                  <a:gd name="connsiteX4" fmla="*/ 56580 w 56617"/>
                  <a:gd name="connsiteY4" fmla="*/ 8038 h 57598"/>
                  <a:gd name="connsiteX5" fmla="*/ 47721 w 56617"/>
                  <a:gd name="connsiteY5" fmla="*/ 322 h 57598"/>
                  <a:gd name="connsiteX6" fmla="*/ 21813 w 56617"/>
                  <a:gd name="connsiteY6" fmla="*/ 24230 h 5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617" h="57598">
                    <a:moveTo>
                      <a:pt x="21813" y="24230"/>
                    </a:moveTo>
                    <a:cubicBezTo>
                      <a:pt x="13146" y="33374"/>
                      <a:pt x="5240" y="42804"/>
                      <a:pt x="192" y="54520"/>
                    </a:cubicBezTo>
                    <a:cubicBezTo>
                      <a:pt x="-666" y="56615"/>
                      <a:pt x="1525" y="58330"/>
                      <a:pt x="3335" y="57282"/>
                    </a:cubicBezTo>
                    <a:cubicBezTo>
                      <a:pt x="15336" y="50614"/>
                      <a:pt x="26004" y="42518"/>
                      <a:pt x="36291" y="33469"/>
                    </a:cubicBezTo>
                    <a:cubicBezTo>
                      <a:pt x="44483" y="26326"/>
                      <a:pt x="55437" y="19563"/>
                      <a:pt x="56580" y="8038"/>
                    </a:cubicBezTo>
                    <a:cubicBezTo>
                      <a:pt x="57056" y="2894"/>
                      <a:pt x="52960" y="-1202"/>
                      <a:pt x="47721" y="322"/>
                    </a:cubicBezTo>
                    <a:cubicBezTo>
                      <a:pt x="36577" y="3561"/>
                      <a:pt x="29529" y="16039"/>
                      <a:pt x="21813" y="242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6" name="Freeform: Shape 175">
                <a:extLst>
                  <a:ext uri="{FF2B5EF4-FFF2-40B4-BE49-F238E27FC236}">
                    <a16:creationId xmlns:a16="http://schemas.microsoft.com/office/drawing/2014/main" id="{DAF5222F-652C-4517-A06B-8DE44F2B6CA6}"/>
                  </a:ext>
                </a:extLst>
              </p:cNvPr>
              <p:cNvSpPr/>
              <p:nvPr/>
            </p:nvSpPr>
            <p:spPr>
              <a:xfrm>
                <a:off x="1224550" y="442841"/>
                <a:ext cx="51287" cy="52282"/>
              </a:xfrm>
              <a:custGeom>
                <a:avLst/>
                <a:gdLst>
                  <a:gd name="connsiteX0" fmla="*/ 86 w 51287"/>
                  <a:gd name="connsiteY0" fmla="*/ 50898 h 52282"/>
                  <a:gd name="connsiteX1" fmla="*/ 1515 w 51287"/>
                  <a:gd name="connsiteY1" fmla="*/ 52137 h 52282"/>
                  <a:gd name="connsiteX2" fmla="*/ 37710 w 51287"/>
                  <a:gd name="connsiteY2" fmla="*/ 25276 h 52282"/>
                  <a:gd name="connsiteX3" fmla="*/ 48854 w 51287"/>
                  <a:gd name="connsiteY3" fmla="*/ 2511 h 52282"/>
                  <a:gd name="connsiteX4" fmla="*/ 25804 w 51287"/>
                  <a:gd name="connsiteY4" fmla="*/ 11846 h 52282"/>
                  <a:gd name="connsiteX5" fmla="*/ 86 w 51287"/>
                  <a:gd name="connsiteY5" fmla="*/ 50898 h 5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87" h="52282">
                    <a:moveTo>
                      <a:pt x="86" y="50898"/>
                    </a:moveTo>
                    <a:cubicBezTo>
                      <a:pt x="-295" y="51851"/>
                      <a:pt x="658" y="52613"/>
                      <a:pt x="1515" y="52137"/>
                    </a:cubicBezTo>
                    <a:cubicBezTo>
                      <a:pt x="14945" y="44612"/>
                      <a:pt x="26471" y="35754"/>
                      <a:pt x="37710" y="25276"/>
                    </a:cubicBezTo>
                    <a:cubicBezTo>
                      <a:pt x="42663" y="20704"/>
                      <a:pt x="56951" y="10703"/>
                      <a:pt x="48854" y="2511"/>
                    </a:cubicBezTo>
                    <a:cubicBezTo>
                      <a:pt x="41330" y="-5299"/>
                      <a:pt x="30471" y="7179"/>
                      <a:pt x="25804" y="11846"/>
                    </a:cubicBezTo>
                    <a:cubicBezTo>
                      <a:pt x="14279" y="23371"/>
                      <a:pt x="6087" y="35849"/>
                      <a:pt x="86" y="508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7" name="Freeform: Shape 176">
                <a:extLst>
                  <a:ext uri="{FF2B5EF4-FFF2-40B4-BE49-F238E27FC236}">
                    <a16:creationId xmlns:a16="http://schemas.microsoft.com/office/drawing/2014/main" id="{261A73A9-B91D-485C-8752-D8D93C5F4BD5}"/>
                  </a:ext>
                </a:extLst>
              </p:cNvPr>
              <p:cNvSpPr/>
              <p:nvPr/>
            </p:nvSpPr>
            <p:spPr>
              <a:xfrm>
                <a:off x="1350515" y="447190"/>
                <a:ext cx="87371" cy="60531"/>
              </a:xfrm>
              <a:custGeom>
                <a:avLst/>
                <a:gdLst>
                  <a:gd name="connsiteX0" fmla="*/ 137 w 87371"/>
                  <a:gd name="connsiteY0" fmla="*/ 58836 h 60531"/>
                  <a:gd name="connsiteX1" fmla="*/ 1947 w 87371"/>
                  <a:gd name="connsiteY1" fmla="*/ 60360 h 60531"/>
                  <a:gd name="connsiteX2" fmla="*/ 51953 w 87371"/>
                  <a:gd name="connsiteY2" fmla="*/ 30261 h 60531"/>
                  <a:gd name="connsiteX3" fmla="*/ 87291 w 87371"/>
                  <a:gd name="connsiteY3" fmla="*/ 7782 h 60531"/>
                  <a:gd name="connsiteX4" fmla="*/ 85957 w 87371"/>
                  <a:gd name="connsiteY4" fmla="*/ 3877 h 60531"/>
                  <a:gd name="connsiteX5" fmla="*/ 83767 w 87371"/>
                  <a:gd name="connsiteY5" fmla="*/ 2258 h 60531"/>
                  <a:gd name="connsiteX6" fmla="*/ 75004 w 87371"/>
                  <a:gd name="connsiteY6" fmla="*/ 543 h 60531"/>
                  <a:gd name="connsiteX7" fmla="*/ 137 w 87371"/>
                  <a:gd name="connsiteY7" fmla="*/ 58836 h 6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371" h="60531">
                    <a:moveTo>
                      <a:pt x="137" y="58836"/>
                    </a:moveTo>
                    <a:cubicBezTo>
                      <a:pt x="-434" y="59979"/>
                      <a:pt x="899" y="60932"/>
                      <a:pt x="1947" y="60360"/>
                    </a:cubicBezTo>
                    <a:cubicBezTo>
                      <a:pt x="19187" y="51216"/>
                      <a:pt x="34713" y="39500"/>
                      <a:pt x="51953" y="30261"/>
                    </a:cubicBezTo>
                    <a:cubicBezTo>
                      <a:pt x="63193" y="24260"/>
                      <a:pt x="84148" y="21784"/>
                      <a:pt x="87291" y="7782"/>
                    </a:cubicBezTo>
                    <a:cubicBezTo>
                      <a:pt x="87577" y="6449"/>
                      <a:pt x="87100" y="4734"/>
                      <a:pt x="85957" y="3877"/>
                    </a:cubicBezTo>
                    <a:cubicBezTo>
                      <a:pt x="85195" y="3305"/>
                      <a:pt x="84433" y="2829"/>
                      <a:pt x="83767" y="2258"/>
                    </a:cubicBezTo>
                    <a:cubicBezTo>
                      <a:pt x="81385" y="543"/>
                      <a:pt x="78052" y="-790"/>
                      <a:pt x="75004" y="543"/>
                    </a:cubicBezTo>
                    <a:cubicBezTo>
                      <a:pt x="47000" y="13116"/>
                      <a:pt x="15091" y="30737"/>
                      <a:pt x="137" y="588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8" name="Freeform: Shape 177">
                <a:extLst>
                  <a:ext uri="{FF2B5EF4-FFF2-40B4-BE49-F238E27FC236}">
                    <a16:creationId xmlns:a16="http://schemas.microsoft.com/office/drawing/2014/main" id="{ACB21123-1522-4037-8898-185D8C128B25}"/>
                  </a:ext>
                </a:extLst>
              </p:cNvPr>
              <p:cNvSpPr/>
              <p:nvPr/>
            </p:nvSpPr>
            <p:spPr>
              <a:xfrm>
                <a:off x="1584680" y="304074"/>
                <a:ext cx="73182" cy="51408"/>
              </a:xfrm>
              <a:custGeom>
                <a:avLst/>
                <a:gdLst>
                  <a:gd name="connsiteX0" fmla="*/ 287 w 73182"/>
                  <a:gd name="connsiteY0" fmla="*/ 43361 h 51408"/>
                  <a:gd name="connsiteX1" fmla="*/ 1906 w 73182"/>
                  <a:gd name="connsiteY1" fmla="*/ 47933 h 51408"/>
                  <a:gd name="connsiteX2" fmla="*/ 28100 w 73182"/>
                  <a:gd name="connsiteY2" fmla="*/ 50504 h 51408"/>
                  <a:gd name="connsiteX3" fmla="*/ 59723 w 73182"/>
                  <a:gd name="connsiteY3" fmla="*/ 39265 h 51408"/>
                  <a:gd name="connsiteX4" fmla="*/ 46960 w 73182"/>
                  <a:gd name="connsiteY4" fmla="*/ 974 h 51408"/>
                  <a:gd name="connsiteX5" fmla="*/ 15908 w 73182"/>
                  <a:gd name="connsiteY5" fmla="*/ 18119 h 51408"/>
                  <a:gd name="connsiteX6" fmla="*/ 287 w 73182"/>
                  <a:gd name="connsiteY6" fmla="*/ 43361 h 5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182" h="51408">
                    <a:moveTo>
                      <a:pt x="287" y="43361"/>
                    </a:moveTo>
                    <a:cubicBezTo>
                      <a:pt x="-380" y="44885"/>
                      <a:pt x="97" y="47266"/>
                      <a:pt x="1906" y="47933"/>
                    </a:cubicBezTo>
                    <a:cubicBezTo>
                      <a:pt x="10574" y="50981"/>
                      <a:pt x="18956" y="52505"/>
                      <a:pt x="28100" y="50504"/>
                    </a:cubicBezTo>
                    <a:cubicBezTo>
                      <a:pt x="38959" y="48123"/>
                      <a:pt x="49055" y="42503"/>
                      <a:pt x="59723" y="39265"/>
                    </a:cubicBezTo>
                    <a:cubicBezTo>
                      <a:pt x="84679" y="31740"/>
                      <a:pt x="71725" y="-6550"/>
                      <a:pt x="46960" y="974"/>
                    </a:cubicBezTo>
                    <a:cubicBezTo>
                      <a:pt x="35339" y="4499"/>
                      <a:pt x="25147" y="10309"/>
                      <a:pt x="15908" y="18119"/>
                    </a:cubicBezTo>
                    <a:cubicBezTo>
                      <a:pt x="7717" y="25073"/>
                      <a:pt x="4383" y="33740"/>
                      <a:pt x="287" y="433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9" name="Freeform: Shape 178">
                <a:extLst>
                  <a:ext uri="{FF2B5EF4-FFF2-40B4-BE49-F238E27FC236}">
                    <a16:creationId xmlns:a16="http://schemas.microsoft.com/office/drawing/2014/main" id="{2A0D2687-B7C0-4DCF-9AA6-70EB3917E176}"/>
                  </a:ext>
                </a:extLst>
              </p:cNvPr>
              <p:cNvSpPr/>
              <p:nvPr/>
            </p:nvSpPr>
            <p:spPr>
              <a:xfrm>
                <a:off x="1790897" y="218520"/>
                <a:ext cx="69628" cy="28522"/>
              </a:xfrm>
              <a:custGeom>
                <a:avLst/>
                <a:gdLst>
                  <a:gd name="connsiteX0" fmla="*/ 1334 w 69628"/>
                  <a:gd name="connsiteY0" fmla="*/ 28521 h 28522"/>
                  <a:gd name="connsiteX1" fmla="*/ 64390 w 69628"/>
                  <a:gd name="connsiteY1" fmla="*/ 14901 h 28522"/>
                  <a:gd name="connsiteX2" fmla="*/ 69628 w 69628"/>
                  <a:gd name="connsiteY2" fmla="*/ 7090 h 28522"/>
                  <a:gd name="connsiteX3" fmla="*/ 68390 w 69628"/>
                  <a:gd name="connsiteY3" fmla="*/ 3375 h 28522"/>
                  <a:gd name="connsiteX4" fmla="*/ 59437 w 69628"/>
                  <a:gd name="connsiteY4" fmla="*/ 327 h 28522"/>
                  <a:gd name="connsiteX5" fmla="*/ 477 w 69628"/>
                  <a:gd name="connsiteY5" fmla="*/ 26331 h 28522"/>
                  <a:gd name="connsiteX6" fmla="*/ 1334 w 69628"/>
                  <a:gd name="connsiteY6" fmla="*/ 28521 h 28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628" h="28522">
                    <a:moveTo>
                      <a:pt x="1334" y="28521"/>
                    </a:moveTo>
                    <a:cubicBezTo>
                      <a:pt x="23051" y="28617"/>
                      <a:pt x="43911" y="21854"/>
                      <a:pt x="64390" y="14901"/>
                    </a:cubicBezTo>
                    <a:cubicBezTo>
                      <a:pt x="67819" y="13758"/>
                      <a:pt x="69628" y="10519"/>
                      <a:pt x="69628" y="7090"/>
                    </a:cubicBezTo>
                    <a:cubicBezTo>
                      <a:pt x="69628" y="5566"/>
                      <a:pt x="69152" y="4614"/>
                      <a:pt x="68390" y="3375"/>
                    </a:cubicBezTo>
                    <a:cubicBezTo>
                      <a:pt x="66580" y="232"/>
                      <a:pt x="62675" y="-530"/>
                      <a:pt x="59437" y="327"/>
                    </a:cubicBezTo>
                    <a:cubicBezTo>
                      <a:pt x="38482" y="5376"/>
                      <a:pt x="18193" y="14043"/>
                      <a:pt x="477" y="26331"/>
                    </a:cubicBezTo>
                    <a:cubicBezTo>
                      <a:pt x="-476" y="26997"/>
                      <a:pt x="96" y="28521"/>
                      <a:pt x="1334" y="285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0" name="Freeform: Shape 179">
                <a:extLst>
                  <a:ext uri="{FF2B5EF4-FFF2-40B4-BE49-F238E27FC236}">
                    <a16:creationId xmlns:a16="http://schemas.microsoft.com/office/drawing/2014/main" id="{5CA7A46A-6412-4F69-B490-901ECAA2FFFC}"/>
                  </a:ext>
                </a:extLst>
              </p:cNvPr>
              <p:cNvSpPr/>
              <p:nvPr/>
            </p:nvSpPr>
            <p:spPr>
              <a:xfrm>
                <a:off x="1833964" y="104036"/>
                <a:ext cx="68326" cy="26858"/>
              </a:xfrm>
              <a:custGeom>
                <a:avLst/>
                <a:gdLst>
                  <a:gd name="connsiteX0" fmla="*/ 6941 w 68326"/>
                  <a:gd name="connsiteY0" fmla="*/ 25181 h 26858"/>
                  <a:gd name="connsiteX1" fmla="*/ 21419 w 68326"/>
                  <a:gd name="connsiteY1" fmla="*/ 25562 h 26858"/>
                  <a:gd name="connsiteX2" fmla="*/ 35992 w 68326"/>
                  <a:gd name="connsiteY2" fmla="*/ 26038 h 26858"/>
                  <a:gd name="connsiteX3" fmla="*/ 66186 w 68326"/>
                  <a:gd name="connsiteY3" fmla="*/ 20609 h 26858"/>
                  <a:gd name="connsiteX4" fmla="*/ 66948 w 68326"/>
                  <a:gd name="connsiteY4" fmla="*/ 9941 h 26858"/>
                  <a:gd name="connsiteX5" fmla="*/ 31610 w 68326"/>
                  <a:gd name="connsiteY5" fmla="*/ 797 h 26858"/>
                  <a:gd name="connsiteX6" fmla="*/ 1226 w 68326"/>
                  <a:gd name="connsiteY6" fmla="*/ 16513 h 26858"/>
                  <a:gd name="connsiteX7" fmla="*/ 6941 w 68326"/>
                  <a:gd name="connsiteY7" fmla="*/ 25181 h 2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26" h="26858">
                    <a:moveTo>
                      <a:pt x="6941" y="25181"/>
                    </a:moveTo>
                    <a:cubicBezTo>
                      <a:pt x="11894" y="24038"/>
                      <a:pt x="16466" y="25467"/>
                      <a:pt x="21419" y="25562"/>
                    </a:cubicBezTo>
                    <a:cubicBezTo>
                      <a:pt x="26276" y="25657"/>
                      <a:pt x="31039" y="25562"/>
                      <a:pt x="35992" y="26038"/>
                    </a:cubicBezTo>
                    <a:cubicBezTo>
                      <a:pt x="46088" y="26896"/>
                      <a:pt x="58471" y="28801"/>
                      <a:pt x="66186" y="20609"/>
                    </a:cubicBezTo>
                    <a:cubicBezTo>
                      <a:pt x="68949" y="17656"/>
                      <a:pt x="68853" y="13275"/>
                      <a:pt x="66948" y="9941"/>
                    </a:cubicBezTo>
                    <a:cubicBezTo>
                      <a:pt x="60376" y="-1394"/>
                      <a:pt x="42755" y="-632"/>
                      <a:pt x="31610" y="797"/>
                    </a:cubicBezTo>
                    <a:cubicBezTo>
                      <a:pt x="19228" y="2512"/>
                      <a:pt x="8846" y="6036"/>
                      <a:pt x="1226" y="16513"/>
                    </a:cubicBezTo>
                    <a:cubicBezTo>
                      <a:pt x="-2013" y="20990"/>
                      <a:pt x="1607" y="26419"/>
                      <a:pt x="6941" y="25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1" name="Freeform: Shape 180">
                <a:extLst>
                  <a:ext uri="{FF2B5EF4-FFF2-40B4-BE49-F238E27FC236}">
                    <a16:creationId xmlns:a16="http://schemas.microsoft.com/office/drawing/2014/main" id="{A74BA0A0-F932-498A-8116-4342E593B1FE}"/>
                  </a:ext>
                </a:extLst>
              </p:cNvPr>
              <p:cNvSpPr/>
              <p:nvPr/>
            </p:nvSpPr>
            <p:spPr>
              <a:xfrm>
                <a:off x="2055859" y="166585"/>
                <a:ext cx="53750" cy="60094"/>
              </a:xfrm>
              <a:custGeom>
                <a:avLst/>
                <a:gdLst>
                  <a:gd name="connsiteX0" fmla="*/ 2596 w 53750"/>
                  <a:gd name="connsiteY0" fmla="*/ 15496 h 60094"/>
                  <a:gd name="connsiteX1" fmla="*/ 30124 w 53750"/>
                  <a:gd name="connsiteY1" fmla="*/ 36642 h 60094"/>
                  <a:gd name="connsiteX2" fmla="*/ 52984 w 53750"/>
                  <a:gd name="connsiteY2" fmla="*/ 59978 h 60094"/>
                  <a:gd name="connsiteX3" fmla="*/ 53746 w 53750"/>
                  <a:gd name="connsiteY3" fmla="*/ 59597 h 60094"/>
                  <a:gd name="connsiteX4" fmla="*/ 9931 w 53750"/>
                  <a:gd name="connsiteY4" fmla="*/ 352 h 60094"/>
                  <a:gd name="connsiteX5" fmla="*/ 2596 w 53750"/>
                  <a:gd name="connsiteY5" fmla="*/ 15496 h 60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750" h="60094">
                    <a:moveTo>
                      <a:pt x="2596" y="15496"/>
                    </a:moveTo>
                    <a:cubicBezTo>
                      <a:pt x="10883" y="23497"/>
                      <a:pt x="21456" y="28927"/>
                      <a:pt x="30124" y="36642"/>
                    </a:cubicBezTo>
                    <a:cubicBezTo>
                      <a:pt x="38220" y="43786"/>
                      <a:pt x="45554" y="52168"/>
                      <a:pt x="52984" y="59978"/>
                    </a:cubicBezTo>
                    <a:cubicBezTo>
                      <a:pt x="53269" y="60264"/>
                      <a:pt x="53746" y="59978"/>
                      <a:pt x="53746" y="59597"/>
                    </a:cubicBezTo>
                    <a:cubicBezTo>
                      <a:pt x="54127" y="37499"/>
                      <a:pt x="31362" y="6352"/>
                      <a:pt x="9931" y="352"/>
                    </a:cubicBezTo>
                    <a:cubicBezTo>
                      <a:pt x="1168" y="-2220"/>
                      <a:pt x="-3119" y="9972"/>
                      <a:pt x="2596" y="154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" name="Freeform: Shape 181">
                <a:extLst>
                  <a:ext uri="{FF2B5EF4-FFF2-40B4-BE49-F238E27FC236}">
                    <a16:creationId xmlns:a16="http://schemas.microsoft.com/office/drawing/2014/main" id="{A64549C9-0307-4571-8BFC-A72402000F46}"/>
                  </a:ext>
                </a:extLst>
              </p:cNvPr>
              <p:cNvSpPr/>
              <p:nvPr/>
            </p:nvSpPr>
            <p:spPr>
              <a:xfrm>
                <a:off x="2021574" y="71136"/>
                <a:ext cx="61845" cy="55672"/>
              </a:xfrm>
              <a:custGeom>
                <a:avLst/>
                <a:gdLst>
                  <a:gd name="connsiteX0" fmla="*/ 1829 w 61845"/>
                  <a:gd name="connsiteY0" fmla="*/ 19791 h 55672"/>
                  <a:gd name="connsiteX1" fmla="*/ 31547 w 61845"/>
                  <a:gd name="connsiteY1" fmla="*/ 40937 h 55672"/>
                  <a:gd name="connsiteX2" fmla="*/ 57169 w 61845"/>
                  <a:gd name="connsiteY2" fmla="*/ 55605 h 55672"/>
                  <a:gd name="connsiteX3" fmla="*/ 59265 w 61845"/>
                  <a:gd name="connsiteY3" fmla="*/ 54557 h 55672"/>
                  <a:gd name="connsiteX4" fmla="*/ 8496 w 61845"/>
                  <a:gd name="connsiteY4" fmla="*/ 551 h 55672"/>
                  <a:gd name="connsiteX5" fmla="*/ 1829 w 61845"/>
                  <a:gd name="connsiteY5" fmla="*/ 19791 h 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845" h="55672">
                    <a:moveTo>
                      <a:pt x="1829" y="19791"/>
                    </a:moveTo>
                    <a:cubicBezTo>
                      <a:pt x="7639" y="29792"/>
                      <a:pt x="22307" y="34174"/>
                      <a:pt x="31547" y="40937"/>
                    </a:cubicBezTo>
                    <a:cubicBezTo>
                      <a:pt x="39738" y="47033"/>
                      <a:pt x="47549" y="52557"/>
                      <a:pt x="57169" y="55605"/>
                    </a:cubicBezTo>
                    <a:cubicBezTo>
                      <a:pt x="58026" y="55891"/>
                      <a:pt x="58884" y="55224"/>
                      <a:pt x="59265" y="54557"/>
                    </a:cubicBezTo>
                    <a:cubicBezTo>
                      <a:pt x="72504" y="29792"/>
                      <a:pt x="31642" y="-4783"/>
                      <a:pt x="8496" y="551"/>
                    </a:cubicBezTo>
                    <a:cubicBezTo>
                      <a:pt x="-76" y="2551"/>
                      <a:pt x="-1886" y="13219"/>
                      <a:pt x="1829" y="197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" name="Freeform: Shape 182">
                <a:extLst>
                  <a:ext uri="{FF2B5EF4-FFF2-40B4-BE49-F238E27FC236}">
                    <a16:creationId xmlns:a16="http://schemas.microsoft.com/office/drawing/2014/main" id="{1E4824CE-8293-4963-AF08-B2C43336D20A}"/>
                  </a:ext>
                </a:extLst>
              </p:cNvPr>
              <p:cNvSpPr/>
              <p:nvPr/>
            </p:nvSpPr>
            <p:spPr>
              <a:xfrm>
                <a:off x="1831050" y="28064"/>
                <a:ext cx="92758" cy="30680"/>
              </a:xfrm>
              <a:custGeom>
                <a:avLst/>
                <a:gdLst>
                  <a:gd name="connsiteX0" fmla="*/ 7664 w 92758"/>
                  <a:gd name="connsiteY0" fmla="*/ 27525 h 30680"/>
                  <a:gd name="connsiteX1" fmla="*/ 51479 w 92758"/>
                  <a:gd name="connsiteY1" fmla="*/ 29335 h 30680"/>
                  <a:gd name="connsiteX2" fmla="*/ 90912 w 92758"/>
                  <a:gd name="connsiteY2" fmla="*/ 25620 h 30680"/>
                  <a:gd name="connsiteX3" fmla="*/ 92341 w 92758"/>
                  <a:gd name="connsiteY3" fmla="*/ 21619 h 30680"/>
                  <a:gd name="connsiteX4" fmla="*/ 57384 w 92758"/>
                  <a:gd name="connsiteY4" fmla="*/ 4093 h 30680"/>
                  <a:gd name="connsiteX5" fmla="*/ 9283 w 92758"/>
                  <a:gd name="connsiteY5" fmla="*/ 1712 h 30680"/>
                  <a:gd name="connsiteX6" fmla="*/ 7664 w 92758"/>
                  <a:gd name="connsiteY6" fmla="*/ 27525 h 3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58" h="30680">
                    <a:moveTo>
                      <a:pt x="7664" y="27525"/>
                    </a:moveTo>
                    <a:cubicBezTo>
                      <a:pt x="21856" y="32383"/>
                      <a:pt x="36810" y="30478"/>
                      <a:pt x="51479" y="29335"/>
                    </a:cubicBezTo>
                    <a:cubicBezTo>
                      <a:pt x="64147" y="28382"/>
                      <a:pt x="78720" y="29049"/>
                      <a:pt x="90912" y="25620"/>
                    </a:cubicBezTo>
                    <a:cubicBezTo>
                      <a:pt x="92531" y="25144"/>
                      <a:pt x="93293" y="22953"/>
                      <a:pt x="92341" y="21619"/>
                    </a:cubicBezTo>
                    <a:cubicBezTo>
                      <a:pt x="85007" y="11142"/>
                      <a:pt x="69290" y="6760"/>
                      <a:pt x="57384" y="4093"/>
                    </a:cubicBezTo>
                    <a:cubicBezTo>
                      <a:pt x="42239" y="664"/>
                      <a:pt x="24428" y="-1812"/>
                      <a:pt x="9283" y="1712"/>
                    </a:cubicBezTo>
                    <a:cubicBezTo>
                      <a:pt x="-1957" y="4379"/>
                      <a:pt x="-3576" y="23620"/>
                      <a:pt x="7664" y="27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" name="Freeform: Shape 183">
                <a:extLst>
                  <a:ext uri="{FF2B5EF4-FFF2-40B4-BE49-F238E27FC236}">
                    <a16:creationId xmlns:a16="http://schemas.microsoft.com/office/drawing/2014/main" id="{E8EEBEC8-DAAD-463F-88AF-4F9301813C94}"/>
                  </a:ext>
                </a:extLst>
              </p:cNvPr>
              <p:cNvSpPr/>
              <p:nvPr/>
            </p:nvSpPr>
            <p:spPr>
              <a:xfrm>
                <a:off x="1658840" y="-8714"/>
                <a:ext cx="82622" cy="43267"/>
              </a:xfrm>
              <a:custGeom>
                <a:avLst/>
                <a:gdLst>
                  <a:gd name="connsiteX0" fmla="*/ 232 w 82622"/>
                  <a:gd name="connsiteY0" fmla="*/ 40491 h 43267"/>
                  <a:gd name="connsiteX1" fmla="*/ 2137 w 82622"/>
                  <a:gd name="connsiteY1" fmla="*/ 43253 h 43267"/>
                  <a:gd name="connsiteX2" fmla="*/ 33189 w 82622"/>
                  <a:gd name="connsiteY2" fmla="*/ 39634 h 43267"/>
                  <a:gd name="connsiteX3" fmla="*/ 68717 w 82622"/>
                  <a:gd name="connsiteY3" fmla="*/ 30776 h 43267"/>
                  <a:gd name="connsiteX4" fmla="*/ 62716 w 82622"/>
                  <a:gd name="connsiteY4" fmla="*/ 486 h 43267"/>
                  <a:gd name="connsiteX5" fmla="*/ 23378 w 82622"/>
                  <a:gd name="connsiteY5" fmla="*/ 14393 h 43267"/>
                  <a:gd name="connsiteX6" fmla="*/ 232 w 82622"/>
                  <a:gd name="connsiteY6" fmla="*/ 40491 h 4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622" h="43267">
                    <a:moveTo>
                      <a:pt x="232" y="40491"/>
                    </a:moveTo>
                    <a:cubicBezTo>
                      <a:pt x="-530" y="41729"/>
                      <a:pt x="708" y="43444"/>
                      <a:pt x="2137" y="43253"/>
                    </a:cubicBezTo>
                    <a:cubicBezTo>
                      <a:pt x="12805" y="42206"/>
                      <a:pt x="22521" y="42491"/>
                      <a:pt x="33189" y="39634"/>
                    </a:cubicBezTo>
                    <a:cubicBezTo>
                      <a:pt x="45095" y="36395"/>
                      <a:pt x="56525" y="32681"/>
                      <a:pt x="68717" y="30776"/>
                    </a:cubicBezTo>
                    <a:cubicBezTo>
                      <a:pt x="90815" y="27442"/>
                      <a:pt x="84909" y="-4276"/>
                      <a:pt x="62716" y="486"/>
                    </a:cubicBezTo>
                    <a:cubicBezTo>
                      <a:pt x="49381" y="3344"/>
                      <a:pt x="35189" y="7439"/>
                      <a:pt x="23378" y="14393"/>
                    </a:cubicBezTo>
                    <a:cubicBezTo>
                      <a:pt x="12043" y="21155"/>
                      <a:pt x="6519" y="29442"/>
                      <a:pt x="232" y="404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" name="Freeform: Shape 184">
                <a:extLst>
                  <a:ext uri="{FF2B5EF4-FFF2-40B4-BE49-F238E27FC236}">
                    <a16:creationId xmlns:a16="http://schemas.microsoft.com/office/drawing/2014/main" id="{AC44DED8-C70D-49D3-971A-5BDA3A2578C6}"/>
                  </a:ext>
                </a:extLst>
              </p:cNvPr>
              <p:cNvSpPr/>
              <p:nvPr/>
            </p:nvSpPr>
            <p:spPr>
              <a:xfrm>
                <a:off x="1341700" y="169222"/>
                <a:ext cx="73075" cy="59329"/>
              </a:xfrm>
              <a:custGeom>
                <a:avLst/>
                <a:gdLst>
                  <a:gd name="connsiteX0" fmla="*/ 284 w 73075"/>
                  <a:gd name="connsiteY0" fmla="*/ 57341 h 59329"/>
                  <a:gd name="connsiteX1" fmla="*/ 1904 w 73075"/>
                  <a:gd name="connsiteY1" fmla="*/ 59150 h 59329"/>
                  <a:gd name="connsiteX2" fmla="*/ 42575 w 73075"/>
                  <a:gd name="connsiteY2" fmla="*/ 31814 h 59329"/>
                  <a:gd name="connsiteX3" fmla="*/ 72770 w 73075"/>
                  <a:gd name="connsiteY3" fmla="*/ 5715 h 59329"/>
                  <a:gd name="connsiteX4" fmla="*/ 70007 w 73075"/>
                  <a:gd name="connsiteY4" fmla="*/ 191 h 59329"/>
                  <a:gd name="connsiteX5" fmla="*/ 37718 w 73075"/>
                  <a:gd name="connsiteY5" fmla="*/ 16764 h 59329"/>
                  <a:gd name="connsiteX6" fmla="*/ 284 w 73075"/>
                  <a:gd name="connsiteY6" fmla="*/ 57341 h 59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5" h="59329">
                    <a:moveTo>
                      <a:pt x="284" y="57341"/>
                    </a:moveTo>
                    <a:cubicBezTo>
                      <a:pt x="-573" y="58484"/>
                      <a:pt x="665" y="59817"/>
                      <a:pt x="1904" y="59150"/>
                    </a:cubicBezTo>
                    <a:cubicBezTo>
                      <a:pt x="16858" y="51626"/>
                      <a:pt x="29240" y="41815"/>
                      <a:pt x="42575" y="31814"/>
                    </a:cubicBezTo>
                    <a:cubicBezTo>
                      <a:pt x="52767" y="24194"/>
                      <a:pt x="68007" y="17812"/>
                      <a:pt x="72770" y="5715"/>
                    </a:cubicBezTo>
                    <a:cubicBezTo>
                      <a:pt x="73627" y="3524"/>
                      <a:pt x="72674" y="572"/>
                      <a:pt x="70007" y="191"/>
                    </a:cubicBezTo>
                    <a:cubicBezTo>
                      <a:pt x="57053" y="-1524"/>
                      <a:pt x="47243" y="8668"/>
                      <a:pt x="37718" y="16764"/>
                    </a:cubicBezTo>
                    <a:cubicBezTo>
                      <a:pt x="23525" y="28861"/>
                      <a:pt x="11238" y="42196"/>
                      <a:pt x="284" y="57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" name="Freeform: Shape 185">
                <a:extLst>
                  <a:ext uri="{FF2B5EF4-FFF2-40B4-BE49-F238E27FC236}">
                    <a16:creationId xmlns:a16="http://schemas.microsoft.com/office/drawing/2014/main" id="{51852EB2-CDD8-4D86-99BF-4BFAEF536312}"/>
                  </a:ext>
                </a:extLst>
              </p:cNvPr>
              <p:cNvSpPr/>
              <p:nvPr/>
            </p:nvSpPr>
            <p:spPr>
              <a:xfrm>
                <a:off x="1150152" y="675430"/>
                <a:ext cx="44268" cy="53433"/>
              </a:xfrm>
              <a:custGeom>
                <a:avLst/>
                <a:gdLst>
                  <a:gd name="connsiteX0" fmla="*/ 1524 w 44268"/>
                  <a:gd name="connsiteY0" fmla="*/ 37289 h 53433"/>
                  <a:gd name="connsiteX1" fmla="*/ 20002 w 44268"/>
                  <a:gd name="connsiteY1" fmla="*/ 49481 h 53433"/>
                  <a:gd name="connsiteX2" fmla="*/ 33909 w 44268"/>
                  <a:gd name="connsiteY2" fmla="*/ 29860 h 53433"/>
                  <a:gd name="connsiteX3" fmla="*/ 44196 w 44268"/>
                  <a:gd name="connsiteY3" fmla="*/ 9952 h 53433"/>
                  <a:gd name="connsiteX4" fmla="*/ 33337 w 44268"/>
                  <a:gd name="connsiteY4" fmla="*/ 427 h 53433"/>
                  <a:gd name="connsiteX5" fmla="*/ 1524 w 44268"/>
                  <a:gd name="connsiteY5" fmla="*/ 37289 h 5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68" h="53433">
                    <a:moveTo>
                      <a:pt x="1524" y="37289"/>
                    </a:moveTo>
                    <a:cubicBezTo>
                      <a:pt x="-5334" y="47671"/>
                      <a:pt x="12763" y="59863"/>
                      <a:pt x="20002" y="49481"/>
                    </a:cubicBezTo>
                    <a:cubicBezTo>
                      <a:pt x="24574" y="42909"/>
                      <a:pt x="29146" y="36337"/>
                      <a:pt x="33909" y="29860"/>
                    </a:cubicBezTo>
                    <a:cubicBezTo>
                      <a:pt x="38862" y="23192"/>
                      <a:pt x="43148" y="18525"/>
                      <a:pt x="44196" y="9952"/>
                    </a:cubicBezTo>
                    <a:cubicBezTo>
                      <a:pt x="44958" y="3761"/>
                      <a:pt x="39624" y="-1573"/>
                      <a:pt x="33337" y="427"/>
                    </a:cubicBezTo>
                    <a:cubicBezTo>
                      <a:pt x="18097" y="5380"/>
                      <a:pt x="9906" y="24621"/>
                      <a:pt x="1524" y="372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" name="Freeform: Shape 186">
                <a:extLst>
                  <a:ext uri="{FF2B5EF4-FFF2-40B4-BE49-F238E27FC236}">
                    <a16:creationId xmlns:a16="http://schemas.microsoft.com/office/drawing/2014/main" id="{8745B07A-9E00-4059-BC39-11F364B4F403}"/>
                  </a:ext>
                </a:extLst>
              </p:cNvPr>
              <p:cNvSpPr/>
              <p:nvPr/>
            </p:nvSpPr>
            <p:spPr>
              <a:xfrm>
                <a:off x="1130949" y="589989"/>
                <a:ext cx="35606" cy="42705"/>
              </a:xfrm>
              <a:custGeom>
                <a:avLst/>
                <a:gdLst>
                  <a:gd name="connsiteX0" fmla="*/ 1105 w 35606"/>
                  <a:gd name="connsiteY0" fmla="*/ 21955 h 42705"/>
                  <a:gd name="connsiteX1" fmla="*/ 628 w 35606"/>
                  <a:gd name="connsiteY1" fmla="*/ 34147 h 42705"/>
                  <a:gd name="connsiteX2" fmla="*/ 2819 w 35606"/>
                  <a:gd name="connsiteY2" fmla="*/ 37576 h 42705"/>
                  <a:gd name="connsiteX3" fmla="*/ 4534 w 35606"/>
                  <a:gd name="connsiteY3" fmla="*/ 41291 h 42705"/>
                  <a:gd name="connsiteX4" fmla="*/ 9582 w 35606"/>
                  <a:gd name="connsiteY4" fmla="*/ 41672 h 42705"/>
                  <a:gd name="connsiteX5" fmla="*/ 10058 w 35606"/>
                  <a:gd name="connsiteY5" fmla="*/ 39862 h 42705"/>
                  <a:gd name="connsiteX6" fmla="*/ 14535 w 35606"/>
                  <a:gd name="connsiteY6" fmla="*/ 38053 h 42705"/>
                  <a:gd name="connsiteX7" fmla="*/ 22536 w 35606"/>
                  <a:gd name="connsiteY7" fmla="*/ 31671 h 42705"/>
                  <a:gd name="connsiteX8" fmla="*/ 35490 w 35606"/>
                  <a:gd name="connsiteY8" fmla="*/ 13478 h 42705"/>
                  <a:gd name="connsiteX9" fmla="*/ 20536 w 35606"/>
                  <a:gd name="connsiteY9" fmla="*/ 334 h 42705"/>
                  <a:gd name="connsiteX10" fmla="*/ 1105 w 35606"/>
                  <a:gd name="connsiteY10" fmla="*/ 21955 h 4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06" h="42705">
                    <a:moveTo>
                      <a:pt x="1105" y="21955"/>
                    </a:moveTo>
                    <a:cubicBezTo>
                      <a:pt x="57" y="25384"/>
                      <a:pt x="-515" y="30623"/>
                      <a:pt x="628" y="34147"/>
                    </a:cubicBezTo>
                    <a:cubicBezTo>
                      <a:pt x="819" y="34624"/>
                      <a:pt x="2343" y="37005"/>
                      <a:pt x="2819" y="37576"/>
                    </a:cubicBezTo>
                    <a:cubicBezTo>
                      <a:pt x="3391" y="38720"/>
                      <a:pt x="3867" y="40148"/>
                      <a:pt x="4534" y="41291"/>
                    </a:cubicBezTo>
                    <a:cubicBezTo>
                      <a:pt x="5391" y="43006"/>
                      <a:pt x="8439" y="43196"/>
                      <a:pt x="9582" y="41672"/>
                    </a:cubicBezTo>
                    <a:cubicBezTo>
                      <a:pt x="9772" y="41386"/>
                      <a:pt x="10249" y="40148"/>
                      <a:pt x="10058" y="39862"/>
                    </a:cubicBezTo>
                    <a:cubicBezTo>
                      <a:pt x="11011" y="39386"/>
                      <a:pt x="13582" y="38624"/>
                      <a:pt x="14535" y="38053"/>
                    </a:cubicBezTo>
                    <a:cubicBezTo>
                      <a:pt x="17392" y="36243"/>
                      <a:pt x="20155" y="34052"/>
                      <a:pt x="22536" y="31671"/>
                    </a:cubicBezTo>
                    <a:cubicBezTo>
                      <a:pt x="27679" y="26432"/>
                      <a:pt x="34537" y="21193"/>
                      <a:pt x="35490" y="13478"/>
                    </a:cubicBezTo>
                    <a:cubicBezTo>
                      <a:pt x="36633" y="4239"/>
                      <a:pt x="29203" y="-1476"/>
                      <a:pt x="20536" y="334"/>
                    </a:cubicBezTo>
                    <a:cubicBezTo>
                      <a:pt x="12058" y="2143"/>
                      <a:pt x="3391" y="14050"/>
                      <a:pt x="1105" y="219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" name="Freeform: Shape 187">
                <a:extLst>
                  <a:ext uri="{FF2B5EF4-FFF2-40B4-BE49-F238E27FC236}">
                    <a16:creationId xmlns:a16="http://schemas.microsoft.com/office/drawing/2014/main" id="{BEF30190-2F47-49C0-8E0F-8A1D8020EF45}"/>
                  </a:ext>
                </a:extLst>
              </p:cNvPr>
              <p:cNvSpPr/>
              <p:nvPr/>
            </p:nvSpPr>
            <p:spPr>
              <a:xfrm>
                <a:off x="1238711" y="537219"/>
                <a:ext cx="66813" cy="67396"/>
              </a:xfrm>
              <a:custGeom>
                <a:avLst/>
                <a:gdLst>
                  <a:gd name="connsiteX0" fmla="*/ 404 w 66813"/>
                  <a:gd name="connsiteY0" fmla="*/ 60819 h 67396"/>
                  <a:gd name="connsiteX1" fmla="*/ 7929 w 66813"/>
                  <a:gd name="connsiteY1" fmla="*/ 67391 h 67396"/>
                  <a:gd name="connsiteX2" fmla="*/ 58411 w 66813"/>
                  <a:gd name="connsiteY2" fmla="*/ 36911 h 67396"/>
                  <a:gd name="connsiteX3" fmla="*/ 36694 w 66813"/>
                  <a:gd name="connsiteY3" fmla="*/ 4050 h 67396"/>
                  <a:gd name="connsiteX4" fmla="*/ 404 w 66813"/>
                  <a:gd name="connsiteY4" fmla="*/ 60819 h 6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13" h="67396">
                    <a:moveTo>
                      <a:pt x="404" y="60819"/>
                    </a:moveTo>
                    <a:cubicBezTo>
                      <a:pt x="976" y="64819"/>
                      <a:pt x="3833" y="67296"/>
                      <a:pt x="7929" y="67391"/>
                    </a:cubicBezTo>
                    <a:cubicBezTo>
                      <a:pt x="29836" y="67772"/>
                      <a:pt x="41647" y="48246"/>
                      <a:pt x="58411" y="36911"/>
                    </a:cubicBezTo>
                    <a:cubicBezTo>
                      <a:pt x="79652" y="22433"/>
                      <a:pt x="56221" y="-11667"/>
                      <a:pt x="36694" y="4050"/>
                    </a:cubicBezTo>
                    <a:cubicBezTo>
                      <a:pt x="19359" y="17956"/>
                      <a:pt x="-3311" y="36339"/>
                      <a:pt x="404" y="608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" name="Freeform: Shape 188">
                <a:extLst>
                  <a:ext uri="{FF2B5EF4-FFF2-40B4-BE49-F238E27FC236}">
                    <a16:creationId xmlns:a16="http://schemas.microsoft.com/office/drawing/2014/main" id="{CE3B79DE-9491-4068-8F1A-3ABFEC2FDF2B}"/>
                  </a:ext>
                </a:extLst>
              </p:cNvPr>
              <p:cNvSpPr/>
              <p:nvPr/>
            </p:nvSpPr>
            <p:spPr>
              <a:xfrm>
                <a:off x="2127461" y="375148"/>
                <a:ext cx="63928" cy="40452"/>
              </a:xfrm>
              <a:custGeom>
                <a:avLst/>
                <a:gdLst>
                  <a:gd name="connsiteX0" fmla="*/ 4337 w 63928"/>
                  <a:gd name="connsiteY0" fmla="*/ 22198 h 40452"/>
                  <a:gd name="connsiteX1" fmla="*/ 18339 w 63928"/>
                  <a:gd name="connsiteY1" fmla="*/ 27628 h 40452"/>
                  <a:gd name="connsiteX2" fmla="*/ 32817 w 63928"/>
                  <a:gd name="connsiteY2" fmla="*/ 34105 h 40452"/>
                  <a:gd name="connsiteX3" fmla="*/ 60058 w 63928"/>
                  <a:gd name="connsiteY3" fmla="*/ 40201 h 40452"/>
                  <a:gd name="connsiteX4" fmla="*/ 63773 w 63928"/>
                  <a:gd name="connsiteY4" fmla="*/ 34676 h 40452"/>
                  <a:gd name="connsiteX5" fmla="*/ 42913 w 63928"/>
                  <a:gd name="connsiteY5" fmla="*/ 9720 h 40452"/>
                  <a:gd name="connsiteX6" fmla="*/ 8528 w 63928"/>
                  <a:gd name="connsiteY6" fmla="*/ 1529 h 40452"/>
                  <a:gd name="connsiteX7" fmla="*/ 4337 w 63928"/>
                  <a:gd name="connsiteY7" fmla="*/ 22198 h 4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928" h="40452">
                    <a:moveTo>
                      <a:pt x="4337" y="22198"/>
                    </a:moveTo>
                    <a:cubicBezTo>
                      <a:pt x="8909" y="25437"/>
                      <a:pt x="13100" y="26104"/>
                      <a:pt x="18339" y="27628"/>
                    </a:cubicBezTo>
                    <a:cubicBezTo>
                      <a:pt x="23482" y="29152"/>
                      <a:pt x="27959" y="31914"/>
                      <a:pt x="32817" y="34105"/>
                    </a:cubicBezTo>
                    <a:cubicBezTo>
                      <a:pt x="41389" y="37914"/>
                      <a:pt x="50819" y="41439"/>
                      <a:pt x="60058" y="40201"/>
                    </a:cubicBezTo>
                    <a:cubicBezTo>
                      <a:pt x="62916" y="39819"/>
                      <a:pt x="64440" y="37438"/>
                      <a:pt x="63773" y="34676"/>
                    </a:cubicBezTo>
                    <a:cubicBezTo>
                      <a:pt x="61296" y="24008"/>
                      <a:pt x="52248" y="15150"/>
                      <a:pt x="42913" y="9720"/>
                    </a:cubicBezTo>
                    <a:cubicBezTo>
                      <a:pt x="33960" y="4482"/>
                      <a:pt x="18815" y="-3329"/>
                      <a:pt x="8528" y="1529"/>
                    </a:cubicBezTo>
                    <a:cubicBezTo>
                      <a:pt x="1194" y="5053"/>
                      <a:pt x="-4140" y="16293"/>
                      <a:pt x="4337" y="221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" name="Freeform: Shape 189">
                <a:extLst>
                  <a:ext uri="{FF2B5EF4-FFF2-40B4-BE49-F238E27FC236}">
                    <a16:creationId xmlns:a16="http://schemas.microsoft.com/office/drawing/2014/main" id="{A8C0E8A0-AAF6-4D23-BB11-52D07F641DE7}"/>
                  </a:ext>
                </a:extLst>
              </p:cNvPr>
              <p:cNvSpPr/>
              <p:nvPr/>
            </p:nvSpPr>
            <p:spPr>
              <a:xfrm>
                <a:off x="1932149" y="352987"/>
                <a:ext cx="80412" cy="34944"/>
              </a:xfrm>
              <a:custGeom>
                <a:avLst/>
                <a:gdLst>
                  <a:gd name="connsiteX0" fmla="*/ 7149 w 80412"/>
                  <a:gd name="connsiteY0" fmla="*/ 29024 h 34944"/>
                  <a:gd name="connsiteX1" fmla="*/ 47630 w 80412"/>
                  <a:gd name="connsiteY1" fmla="*/ 34644 h 34944"/>
                  <a:gd name="connsiteX2" fmla="*/ 67156 w 80412"/>
                  <a:gd name="connsiteY2" fmla="*/ 31596 h 34944"/>
                  <a:gd name="connsiteX3" fmla="*/ 78681 w 80412"/>
                  <a:gd name="connsiteY3" fmla="*/ 23690 h 34944"/>
                  <a:gd name="connsiteX4" fmla="*/ 79063 w 80412"/>
                  <a:gd name="connsiteY4" fmla="*/ 17499 h 34944"/>
                  <a:gd name="connsiteX5" fmla="*/ 65632 w 80412"/>
                  <a:gd name="connsiteY5" fmla="*/ 8640 h 34944"/>
                  <a:gd name="connsiteX6" fmla="*/ 46201 w 80412"/>
                  <a:gd name="connsiteY6" fmla="*/ 2735 h 34944"/>
                  <a:gd name="connsiteX7" fmla="*/ 5625 w 80412"/>
                  <a:gd name="connsiteY7" fmla="*/ 6640 h 34944"/>
                  <a:gd name="connsiteX8" fmla="*/ 7149 w 80412"/>
                  <a:gd name="connsiteY8" fmla="*/ 29024 h 3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412" h="34944">
                    <a:moveTo>
                      <a:pt x="7149" y="29024"/>
                    </a:moveTo>
                    <a:cubicBezTo>
                      <a:pt x="19150" y="36358"/>
                      <a:pt x="33914" y="34929"/>
                      <a:pt x="47630" y="34644"/>
                    </a:cubicBezTo>
                    <a:cubicBezTo>
                      <a:pt x="54107" y="34548"/>
                      <a:pt x="60870" y="33405"/>
                      <a:pt x="67156" y="31596"/>
                    </a:cubicBezTo>
                    <a:cubicBezTo>
                      <a:pt x="72776" y="29976"/>
                      <a:pt x="74491" y="27309"/>
                      <a:pt x="78681" y="23690"/>
                    </a:cubicBezTo>
                    <a:cubicBezTo>
                      <a:pt x="80396" y="22166"/>
                      <a:pt x="81348" y="19213"/>
                      <a:pt x="79063" y="17499"/>
                    </a:cubicBezTo>
                    <a:cubicBezTo>
                      <a:pt x="74110" y="13784"/>
                      <a:pt x="71633" y="10831"/>
                      <a:pt x="65632" y="8640"/>
                    </a:cubicBezTo>
                    <a:cubicBezTo>
                      <a:pt x="59251" y="6259"/>
                      <a:pt x="52964" y="4068"/>
                      <a:pt x="46201" y="2735"/>
                    </a:cubicBezTo>
                    <a:cubicBezTo>
                      <a:pt x="32009" y="-123"/>
                      <a:pt x="17626" y="-2980"/>
                      <a:pt x="5625" y="6640"/>
                    </a:cubicBezTo>
                    <a:cubicBezTo>
                      <a:pt x="-2471" y="13022"/>
                      <a:pt x="-1709" y="23690"/>
                      <a:pt x="7149" y="290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" name="Freeform: Shape 190">
                <a:extLst>
                  <a:ext uri="{FF2B5EF4-FFF2-40B4-BE49-F238E27FC236}">
                    <a16:creationId xmlns:a16="http://schemas.microsoft.com/office/drawing/2014/main" id="{B864FD46-C33A-463E-A436-47558214E806}"/>
                  </a:ext>
                </a:extLst>
              </p:cNvPr>
              <p:cNvSpPr/>
              <p:nvPr/>
            </p:nvSpPr>
            <p:spPr>
              <a:xfrm>
                <a:off x="2156298" y="304868"/>
                <a:ext cx="51202" cy="29235"/>
              </a:xfrm>
              <a:custGeom>
                <a:avLst/>
                <a:gdLst>
                  <a:gd name="connsiteX0" fmla="*/ 1408 w 51202"/>
                  <a:gd name="connsiteY0" fmla="*/ 10658 h 29235"/>
                  <a:gd name="connsiteX1" fmla="*/ 16648 w 51202"/>
                  <a:gd name="connsiteY1" fmla="*/ 21040 h 29235"/>
                  <a:gd name="connsiteX2" fmla="*/ 36174 w 51202"/>
                  <a:gd name="connsiteY2" fmla="*/ 28375 h 29235"/>
                  <a:gd name="connsiteX3" fmla="*/ 45318 w 51202"/>
                  <a:gd name="connsiteY3" fmla="*/ 9515 h 29235"/>
                  <a:gd name="connsiteX4" fmla="*/ 1884 w 51202"/>
                  <a:gd name="connsiteY4" fmla="*/ 4086 h 29235"/>
                  <a:gd name="connsiteX5" fmla="*/ 1408 w 51202"/>
                  <a:gd name="connsiteY5" fmla="*/ 10658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02" h="29235">
                    <a:moveTo>
                      <a:pt x="1408" y="10658"/>
                    </a:moveTo>
                    <a:cubicBezTo>
                      <a:pt x="6075" y="15325"/>
                      <a:pt x="10266" y="18850"/>
                      <a:pt x="16648" y="21040"/>
                    </a:cubicBezTo>
                    <a:cubicBezTo>
                      <a:pt x="23220" y="23326"/>
                      <a:pt x="29697" y="25708"/>
                      <a:pt x="36174" y="28375"/>
                    </a:cubicBezTo>
                    <a:cubicBezTo>
                      <a:pt x="48557" y="33423"/>
                      <a:pt x="57701" y="14849"/>
                      <a:pt x="45318" y="9515"/>
                    </a:cubicBezTo>
                    <a:cubicBezTo>
                      <a:pt x="31317" y="3514"/>
                      <a:pt x="16172" y="-5249"/>
                      <a:pt x="1884" y="4086"/>
                    </a:cubicBezTo>
                    <a:cubicBezTo>
                      <a:pt x="-592" y="5610"/>
                      <a:pt x="-497" y="8753"/>
                      <a:pt x="1408" y="106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2" name="Freeform: Shape 191">
                <a:extLst>
                  <a:ext uri="{FF2B5EF4-FFF2-40B4-BE49-F238E27FC236}">
                    <a16:creationId xmlns:a16="http://schemas.microsoft.com/office/drawing/2014/main" id="{00D03D44-E540-47D4-8819-0B104822F9E8}"/>
                  </a:ext>
                </a:extLst>
              </p:cNvPr>
              <p:cNvSpPr/>
              <p:nvPr/>
            </p:nvSpPr>
            <p:spPr>
              <a:xfrm>
                <a:off x="2241667" y="90157"/>
                <a:ext cx="66382" cy="30254"/>
              </a:xfrm>
              <a:custGeom>
                <a:avLst/>
                <a:gdLst>
                  <a:gd name="connsiteX0" fmla="*/ 906 w 66382"/>
                  <a:gd name="connsiteY0" fmla="*/ 19820 h 30254"/>
                  <a:gd name="connsiteX1" fmla="*/ 10241 w 66382"/>
                  <a:gd name="connsiteY1" fmla="*/ 25344 h 30254"/>
                  <a:gd name="connsiteX2" fmla="*/ 23957 w 66382"/>
                  <a:gd name="connsiteY2" fmla="*/ 28964 h 30254"/>
                  <a:gd name="connsiteX3" fmla="*/ 57866 w 66382"/>
                  <a:gd name="connsiteY3" fmla="*/ 25916 h 30254"/>
                  <a:gd name="connsiteX4" fmla="*/ 56247 w 66382"/>
                  <a:gd name="connsiteY4" fmla="*/ 960 h 30254"/>
                  <a:gd name="connsiteX5" fmla="*/ 22338 w 66382"/>
                  <a:gd name="connsiteY5" fmla="*/ 4199 h 30254"/>
                  <a:gd name="connsiteX6" fmla="*/ 9288 w 66382"/>
                  <a:gd name="connsiteY6" fmla="*/ 10009 h 30254"/>
                  <a:gd name="connsiteX7" fmla="*/ 811 w 66382"/>
                  <a:gd name="connsiteY7" fmla="*/ 16867 h 30254"/>
                  <a:gd name="connsiteX8" fmla="*/ 906 w 66382"/>
                  <a:gd name="connsiteY8" fmla="*/ 19820 h 3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382" h="30254">
                    <a:moveTo>
                      <a:pt x="906" y="19820"/>
                    </a:moveTo>
                    <a:cubicBezTo>
                      <a:pt x="4050" y="21058"/>
                      <a:pt x="6812" y="24011"/>
                      <a:pt x="10241" y="25344"/>
                    </a:cubicBezTo>
                    <a:cubicBezTo>
                      <a:pt x="14622" y="27059"/>
                      <a:pt x="19385" y="28107"/>
                      <a:pt x="23957" y="28964"/>
                    </a:cubicBezTo>
                    <a:cubicBezTo>
                      <a:pt x="36054" y="31345"/>
                      <a:pt x="46531" y="30488"/>
                      <a:pt x="57866" y="25916"/>
                    </a:cubicBezTo>
                    <a:cubicBezTo>
                      <a:pt x="69201" y="21344"/>
                      <a:pt x="69772" y="2961"/>
                      <a:pt x="56247" y="960"/>
                    </a:cubicBezTo>
                    <a:cubicBezTo>
                      <a:pt x="44150" y="-849"/>
                      <a:pt x="33863" y="-278"/>
                      <a:pt x="22338" y="4199"/>
                    </a:cubicBezTo>
                    <a:cubicBezTo>
                      <a:pt x="17956" y="5913"/>
                      <a:pt x="13384" y="7723"/>
                      <a:pt x="9288" y="10009"/>
                    </a:cubicBezTo>
                    <a:cubicBezTo>
                      <a:pt x="6145" y="11819"/>
                      <a:pt x="3764" y="15153"/>
                      <a:pt x="811" y="16867"/>
                    </a:cubicBezTo>
                    <a:cubicBezTo>
                      <a:pt x="-332" y="17439"/>
                      <a:pt x="-237" y="19344"/>
                      <a:pt x="906" y="19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3" name="Freeform: Shape 192">
                <a:extLst>
                  <a:ext uri="{FF2B5EF4-FFF2-40B4-BE49-F238E27FC236}">
                    <a16:creationId xmlns:a16="http://schemas.microsoft.com/office/drawing/2014/main" id="{A10375DE-C635-47AB-AEE8-B0C02224F62C}"/>
                  </a:ext>
                </a:extLst>
              </p:cNvPr>
              <p:cNvSpPr/>
              <p:nvPr/>
            </p:nvSpPr>
            <p:spPr>
              <a:xfrm>
                <a:off x="2283484" y="132272"/>
                <a:ext cx="53097" cy="24099"/>
              </a:xfrm>
              <a:custGeom>
                <a:avLst/>
                <a:gdLst>
                  <a:gd name="connsiteX0" fmla="*/ 2143 w 53097"/>
                  <a:gd name="connsiteY0" fmla="*/ 21424 h 24099"/>
                  <a:gd name="connsiteX1" fmla="*/ 31194 w 53097"/>
                  <a:gd name="connsiteY1" fmla="*/ 23234 h 24099"/>
                  <a:gd name="connsiteX2" fmla="*/ 53006 w 53097"/>
                  <a:gd name="connsiteY2" fmla="*/ 7327 h 24099"/>
                  <a:gd name="connsiteX3" fmla="*/ 48339 w 53097"/>
                  <a:gd name="connsiteY3" fmla="*/ 469 h 24099"/>
                  <a:gd name="connsiteX4" fmla="*/ 25670 w 53097"/>
                  <a:gd name="connsiteY4" fmla="*/ 6756 h 24099"/>
                  <a:gd name="connsiteX5" fmla="*/ 1762 w 53097"/>
                  <a:gd name="connsiteY5" fmla="*/ 16186 h 24099"/>
                  <a:gd name="connsiteX6" fmla="*/ 2143 w 53097"/>
                  <a:gd name="connsiteY6" fmla="*/ 21424 h 2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97" h="24099">
                    <a:moveTo>
                      <a:pt x="2143" y="21424"/>
                    </a:moveTo>
                    <a:cubicBezTo>
                      <a:pt x="11192" y="23615"/>
                      <a:pt x="21955" y="25139"/>
                      <a:pt x="31194" y="23234"/>
                    </a:cubicBezTo>
                    <a:cubicBezTo>
                      <a:pt x="39576" y="21424"/>
                      <a:pt x="51292" y="16757"/>
                      <a:pt x="53006" y="7327"/>
                    </a:cubicBezTo>
                    <a:cubicBezTo>
                      <a:pt x="53578" y="3994"/>
                      <a:pt x="51387" y="1327"/>
                      <a:pt x="48339" y="469"/>
                    </a:cubicBezTo>
                    <a:cubicBezTo>
                      <a:pt x="41005" y="-1626"/>
                      <a:pt x="32051" y="3803"/>
                      <a:pt x="25670" y="6756"/>
                    </a:cubicBezTo>
                    <a:cubicBezTo>
                      <a:pt x="17669" y="10471"/>
                      <a:pt x="10525" y="14281"/>
                      <a:pt x="1762" y="16186"/>
                    </a:cubicBezTo>
                    <a:cubicBezTo>
                      <a:pt x="-1000" y="16852"/>
                      <a:pt x="-238" y="20853"/>
                      <a:pt x="2143" y="214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" name="Freeform: Shape 193">
                <a:extLst>
                  <a:ext uri="{FF2B5EF4-FFF2-40B4-BE49-F238E27FC236}">
                    <a16:creationId xmlns:a16="http://schemas.microsoft.com/office/drawing/2014/main" id="{901BF340-DA14-4AC0-894E-8BDE7ED8899A}"/>
                  </a:ext>
                </a:extLst>
              </p:cNvPr>
              <p:cNvSpPr/>
              <p:nvPr/>
            </p:nvSpPr>
            <p:spPr>
              <a:xfrm>
                <a:off x="2133312" y="104677"/>
                <a:ext cx="62861" cy="31504"/>
              </a:xfrm>
              <a:custGeom>
                <a:avLst/>
                <a:gdLst>
                  <a:gd name="connsiteX0" fmla="*/ 1629 w 62861"/>
                  <a:gd name="connsiteY0" fmla="*/ 18349 h 31504"/>
                  <a:gd name="connsiteX1" fmla="*/ 48206 w 62861"/>
                  <a:gd name="connsiteY1" fmla="*/ 31303 h 31504"/>
                  <a:gd name="connsiteX2" fmla="*/ 61160 w 62861"/>
                  <a:gd name="connsiteY2" fmla="*/ 22540 h 31504"/>
                  <a:gd name="connsiteX3" fmla="*/ 61922 w 62861"/>
                  <a:gd name="connsiteY3" fmla="*/ 10824 h 31504"/>
                  <a:gd name="connsiteX4" fmla="*/ 50111 w 62861"/>
                  <a:gd name="connsiteY4" fmla="*/ 442 h 31504"/>
                  <a:gd name="connsiteX5" fmla="*/ 1152 w 62861"/>
                  <a:gd name="connsiteY5" fmla="*/ 11776 h 31504"/>
                  <a:gd name="connsiteX6" fmla="*/ 1629 w 62861"/>
                  <a:gd name="connsiteY6" fmla="*/ 18349 h 3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61" h="31504">
                    <a:moveTo>
                      <a:pt x="1629" y="18349"/>
                    </a:moveTo>
                    <a:cubicBezTo>
                      <a:pt x="14202" y="29493"/>
                      <a:pt x="31918" y="32350"/>
                      <a:pt x="48206" y="31303"/>
                    </a:cubicBezTo>
                    <a:cubicBezTo>
                      <a:pt x="53445" y="31017"/>
                      <a:pt x="59160" y="27588"/>
                      <a:pt x="61160" y="22540"/>
                    </a:cubicBezTo>
                    <a:cubicBezTo>
                      <a:pt x="62779" y="18730"/>
                      <a:pt x="63636" y="14824"/>
                      <a:pt x="61922" y="10824"/>
                    </a:cubicBezTo>
                    <a:cubicBezTo>
                      <a:pt x="59922" y="6061"/>
                      <a:pt x="55826" y="918"/>
                      <a:pt x="50111" y="442"/>
                    </a:cubicBezTo>
                    <a:cubicBezTo>
                      <a:pt x="32871" y="-796"/>
                      <a:pt x="14678" y="-130"/>
                      <a:pt x="1152" y="11776"/>
                    </a:cubicBezTo>
                    <a:cubicBezTo>
                      <a:pt x="-753" y="13491"/>
                      <a:pt x="-86" y="16825"/>
                      <a:pt x="1629" y="183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9" name="Freeform: Shape 168">
              <a:extLst>
                <a:ext uri="{FF2B5EF4-FFF2-40B4-BE49-F238E27FC236}">
                  <a16:creationId xmlns:a16="http://schemas.microsoft.com/office/drawing/2014/main" id="{BD6EBAC2-9A1C-4C76-BE16-C1337716E14F}"/>
                </a:ext>
              </a:extLst>
            </p:cNvPr>
            <p:cNvSpPr/>
            <p:nvPr/>
          </p:nvSpPr>
          <p:spPr>
            <a:xfrm>
              <a:off x="1108586" y="838449"/>
              <a:ext cx="104033" cy="126265"/>
            </a:xfrm>
            <a:custGeom>
              <a:avLst/>
              <a:gdLst>
                <a:gd name="connsiteX0" fmla="*/ 76807 w 104033"/>
                <a:gd name="connsiteY0" fmla="*/ 118967 h 126265"/>
                <a:gd name="connsiteX1" fmla="*/ 62044 w 104033"/>
                <a:gd name="connsiteY1" fmla="*/ 86773 h 126265"/>
                <a:gd name="connsiteX2" fmla="*/ 49566 w 104033"/>
                <a:gd name="connsiteY2" fmla="*/ 62008 h 126265"/>
                <a:gd name="connsiteX3" fmla="*/ 31087 w 104033"/>
                <a:gd name="connsiteY3" fmla="*/ 38671 h 126265"/>
                <a:gd name="connsiteX4" fmla="*/ 18419 w 104033"/>
                <a:gd name="connsiteY4" fmla="*/ 26194 h 126265"/>
                <a:gd name="connsiteX5" fmla="*/ 3560 w 104033"/>
                <a:gd name="connsiteY5" fmla="*/ 12668 h 126265"/>
                <a:gd name="connsiteX6" fmla="*/ 2703 w 104033"/>
                <a:gd name="connsiteY6" fmla="*/ 11716 h 126265"/>
                <a:gd name="connsiteX7" fmla="*/ 1846 w 104033"/>
                <a:gd name="connsiteY7" fmla="*/ 1429 h 126265"/>
                <a:gd name="connsiteX8" fmla="*/ 6132 w 104033"/>
                <a:gd name="connsiteY8" fmla="*/ 0 h 126265"/>
                <a:gd name="connsiteX9" fmla="*/ 26896 w 104033"/>
                <a:gd name="connsiteY9" fmla="*/ 2762 h 126265"/>
                <a:gd name="connsiteX10" fmla="*/ 37469 w 104033"/>
                <a:gd name="connsiteY10" fmla="*/ 6382 h 126265"/>
                <a:gd name="connsiteX11" fmla="*/ 48137 w 104033"/>
                <a:gd name="connsiteY11" fmla="*/ 11049 h 126265"/>
                <a:gd name="connsiteX12" fmla="*/ 86237 w 104033"/>
                <a:gd name="connsiteY12" fmla="*/ 43625 h 126265"/>
                <a:gd name="connsiteX13" fmla="*/ 103954 w 104033"/>
                <a:gd name="connsiteY13" fmla="*/ 88011 h 126265"/>
                <a:gd name="connsiteX14" fmla="*/ 90809 w 104033"/>
                <a:gd name="connsiteY14" fmla="*/ 124777 h 126265"/>
                <a:gd name="connsiteX15" fmla="*/ 79665 w 104033"/>
                <a:gd name="connsiteY15" fmla="*/ 123158 h 126265"/>
                <a:gd name="connsiteX16" fmla="*/ 77855 w 104033"/>
                <a:gd name="connsiteY16" fmla="*/ 120682 h 126265"/>
                <a:gd name="connsiteX17" fmla="*/ 76807 w 104033"/>
                <a:gd name="connsiteY17" fmla="*/ 118967 h 1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33" h="126265">
                  <a:moveTo>
                    <a:pt x="76807" y="118967"/>
                  </a:moveTo>
                  <a:cubicBezTo>
                    <a:pt x="70330" y="106490"/>
                    <a:pt x="66235" y="95917"/>
                    <a:pt x="62044" y="86773"/>
                  </a:cubicBezTo>
                  <a:cubicBezTo>
                    <a:pt x="57757" y="77629"/>
                    <a:pt x="54424" y="69723"/>
                    <a:pt x="49566" y="62008"/>
                  </a:cubicBezTo>
                  <a:cubicBezTo>
                    <a:pt x="44613" y="54483"/>
                    <a:pt x="39184" y="46577"/>
                    <a:pt x="31087" y="38671"/>
                  </a:cubicBezTo>
                  <a:cubicBezTo>
                    <a:pt x="27563" y="34290"/>
                    <a:pt x="22705" y="30956"/>
                    <a:pt x="18419" y="26194"/>
                  </a:cubicBezTo>
                  <a:cubicBezTo>
                    <a:pt x="13657" y="22098"/>
                    <a:pt x="8704" y="17907"/>
                    <a:pt x="3560" y="12668"/>
                  </a:cubicBezTo>
                  <a:lnTo>
                    <a:pt x="2703" y="11716"/>
                  </a:lnTo>
                  <a:cubicBezTo>
                    <a:pt x="-536" y="8382"/>
                    <a:pt x="-917" y="3810"/>
                    <a:pt x="1846" y="1429"/>
                  </a:cubicBezTo>
                  <a:cubicBezTo>
                    <a:pt x="2989" y="381"/>
                    <a:pt x="4513" y="0"/>
                    <a:pt x="6132" y="0"/>
                  </a:cubicBezTo>
                  <a:cubicBezTo>
                    <a:pt x="12895" y="191"/>
                    <a:pt x="19848" y="1048"/>
                    <a:pt x="26896" y="2762"/>
                  </a:cubicBezTo>
                  <a:cubicBezTo>
                    <a:pt x="30421" y="3715"/>
                    <a:pt x="33945" y="5048"/>
                    <a:pt x="37469" y="6382"/>
                  </a:cubicBezTo>
                  <a:cubicBezTo>
                    <a:pt x="40993" y="7715"/>
                    <a:pt x="44708" y="8954"/>
                    <a:pt x="48137" y="11049"/>
                  </a:cubicBezTo>
                  <a:cubicBezTo>
                    <a:pt x="62329" y="18002"/>
                    <a:pt x="75855" y="29908"/>
                    <a:pt x="86237" y="43625"/>
                  </a:cubicBezTo>
                  <a:cubicBezTo>
                    <a:pt x="96524" y="57436"/>
                    <a:pt x="103287" y="73533"/>
                    <a:pt x="103954" y="88011"/>
                  </a:cubicBezTo>
                  <a:cubicBezTo>
                    <a:pt x="104620" y="102489"/>
                    <a:pt x="101191" y="115538"/>
                    <a:pt x="90809" y="124777"/>
                  </a:cubicBezTo>
                  <a:cubicBezTo>
                    <a:pt x="87952" y="127254"/>
                    <a:pt x="82999" y="126587"/>
                    <a:pt x="79665" y="123158"/>
                  </a:cubicBezTo>
                  <a:cubicBezTo>
                    <a:pt x="78903" y="122396"/>
                    <a:pt x="78331" y="121539"/>
                    <a:pt x="77855" y="120682"/>
                  </a:cubicBezTo>
                  <a:lnTo>
                    <a:pt x="76807" y="118967"/>
                  </a:ln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299" name="Graphic 6091">
            <a:extLst>
              <a:ext uri="{FF2B5EF4-FFF2-40B4-BE49-F238E27FC236}">
                <a16:creationId xmlns:a16="http://schemas.microsoft.com/office/drawing/2014/main" id="{79ADCCCD-CF0F-489C-91E6-06644AEE2023}"/>
              </a:ext>
            </a:extLst>
          </p:cNvPr>
          <p:cNvGrpSpPr/>
          <p:nvPr/>
        </p:nvGrpSpPr>
        <p:grpSpPr>
          <a:xfrm rot="21232291">
            <a:off x="1821744" y="5881657"/>
            <a:ext cx="1493634" cy="1167562"/>
            <a:chOff x="610134" y="696108"/>
            <a:chExt cx="1830087" cy="1421124"/>
          </a:xfrm>
        </p:grpSpPr>
        <p:sp>
          <p:nvSpPr>
            <p:cNvPr id="534" name="Freeform: Shape 6093">
              <a:extLst>
                <a:ext uri="{FF2B5EF4-FFF2-40B4-BE49-F238E27FC236}">
                  <a16:creationId xmlns:a16="http://schemas.microsoft.com/office/drawing/2014/main" id="{66D76D84-7E8A-442D-B1A6-4D39EE730CB1}"/>
                </a:ext>
              </a:extLst>
            </p:cNvPr>
            <p:cNvSpPr/>
            <p:nvPr/>
          </p:nvSpPr>
          <p:spPr>
            <a:xfrm>
              <a:off x="866284" y="907782"/>
              <a:ext cx="553481" cy="515753"/>
            </a:xfrm>
            <a:custGeom>
              <a:avLst/>
              <a:gdLst>
                <a:gd name="connsiteX0" fmla="*/ 518924 w 553481"/>
                <a:gd name="connsiteY0" fmla="*/ 132034 h 515753"/>
                <a:gd name="connsiteX1" fmla="*/ 548832 w 553481"/>
                <a:gd name="connsiteY1" fmla="*/ 290816 h 515753"/>
                <a:gd name="connsiteX2" fmla="*/ 418625 w 553481"/>
                <a:gd name="connsiteY2" fmla="*/ 451884 h 515753"/>
                <a:gd name="connsiteX3" fmla="*/ 224220 w 553481"/>
                <a:gd name="connsiteY3" fmla="*/ 513987 h 515753"/>
                <a:gd name="connsiteX4" fmla="*/ 141543 w 553481"/>
                <a:gd name="connsiteY4" fmla="*/ 480459 h 515753"/>
                <a:gd name="connsiteX5" fmla="*/ 56104 w 553481"/>
                <a:gd name="connsiteY5" fmla="*/ 393114 h 515753"/>
                <a:gd name="connsiteX6" fmla="*/ 478 w 553481"/>
                <a:gd name="connsiteY6" fmla="*/ 258336 h 515753"/>
                <a:gd name="connsiteX7" fmla="*/ 192 w 553481"/>
                <a:gd name="connsiteY7" fmla="*/ 251859 h 515753"/>
                <a:gd name="connsiteX8" fmla="*/ 90299 w 553481"/>
                <a:gd name="connsiteY8" fmla="*/ 80694 h 515753"/>
                <a:gd name="connsiteX9" fmla="*/ 287561 w 553481"/>
                <a:gd name="connsiteY9" fmla="*/ 18 h 515753"/>
                <a:gd name="connsiteX10" fmla="*/ 317946 w 553481"/>
                <a:gd name="connsiteY10" fmla="*/ 2113 h 515753"/>
                <a:gd name="connsiteX11" fmla="*/ 518924 w 553481"/>
                <a:gd name="connsiteY11" fmla="*/ 132034 h 5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3481" h="515753">
                  <a:moveTo>
                    <a:pt x="518924" y="132034"/>
                  </a:moveTo>
                  <a:cubicBezTo>
                    <a:pt x="547499" y="179183"/>
                    <a:pt x="561405" y="236904"/>
                    <a:pt x="548832" y="290816"/>
                  </a:cubicBezTo>
                  <a:cubicBezTo>
                    <a:pt x="532735" y="359491"/>
                    <a:pt x="477014" y="412069"/>
                    <a:pt x="418625" y="451884"/>
                  </a:cubicBezTo>
                  <a:cubicBezTo>
                    <a:pt x="361190" y="491317"/>
                    <a:pt x="293086" y="523797"/>
                    <a:pt x="224220" y="513987"/>
                  </a:cubicBezTo>
                  <a:cubicBezTo>
                    <a:pt x="194026" y="509605"/>
                    <a:pt x="166403" y="497413"/>
                    <a:pt x="141543" y="480459"/>
                  </a:cubicBezTo>
                  <a:cubicBezTo>
                    <a:pt x="108110" y="457789"/>
                    <a:pt x="79345" y="426357"/>
                    <a:pt x="56104" y="393114"/>
                  </a:cubicBezTo>
                  <a:cubicBezTo>
                    <a:pt x="28100" y="352824"/>
                    <a:pt x="5050" y="307294"/>
                    <a:pt x="478" y="258336"/>
                  </a:cubicBezTo>
                  <a:cubicBezTo>
                    <a:pt x="383" y="256145"/>
                    <a:pt x="192" y="254049"/>
                    <a:pt x="192" y="251859"/>
                  </a:cubicBezTo>
                  <a:cubicBezTo>
                    <a:pt x="-3332" y="181088"/>
                    <a:pt x="42197" y="128129"/>
                    <a:pt x="90299" y="80694"/>
                  </a:cubicBezTo>
                  <a:cubicBezTo>
                    <a:pt x="142115" y="29640"/>
                    <a:pt x="214505" y="-840"/>
                    <a:pt x="287561" y="18"/>
                  </a:cubicBezTo>
                  <a:cubicBezTo>
                    <a:pt x="297658" y="113"/>
                    <a:pt x="307850" y="780"/>
                    <a:pt x="317946" y="2113"/>
                  </a:cubicBezTo>
                  <a:cubicBezTo>
                    <a:pt x="399766" y="12686"/>
                    <a:pt x="476156" y="61549"/>
                    <a:pt x="518924" y="132034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5" name="Freeform: Shape 6094">
              <a:extLst>
                <a:ext uri="{FF2B5EF4-FFF2-40B4-BE49-F238E27FC236}">
                  <a16:creationId xmlns:a16="http://schemas.microsoft.com/office/drawing/2014/main" id="{3943718B-2A76-4773-B083-5256EE287CF0}"/>
                </a:ext>
              </a:extLst>
            </p:cNvPr>
            <p:cNvSpPr/>
            <p:nvPr/>
          </p:nvSpPr>
          <p:spPr>
            <a:xfrm>
              <a:off x="1007827" y="909896"/>
              <a:ext cx="411938" cy="513640"/>
            </a:xfrm>
            <a:custGeom>
              <a:avLst/>
              <a:gdLst>
                <a:gd name="connsiteX0" fmla="*/ 377381 w 411938"/>
                <a:gd name="connsiteY0" fmla="*/ 129921 h 513640"/>
                <a:gd name="connsiteX1" fmla="*/ 407289 w 411938"/>
                <a:gd name="connsiteY1" fmla="*/ 288703 h 513640"/>
                <a:gd name="connsiteX2" fmla="*/ 277082 w 411938"/>
                <a:gd name="connsiteY2" fmla="*/ 449771 h 513640"/>
                <a:gd name="connsiteX3" fmla="*/ 82677 w 411938"/>
                <a:gd name="connsiteY3" fmla="*/ 511874 h 513640"/>
                <a:gd name="connsiteX4" fmla="*/ 0 w 411938"/>
                <a:gd name="connsiteY4" fmla="*/ 478346 h 513640"/>
                <a:gd name="connsiteX5" fmla="*/ 262795 w 411938"/>
                <a:gd name="connsiteY5" fmla="*/ 413861 h 513640"/>
                <a:gd name="connsiteX6" fmla="*/ 176498 w 411938"/>
                <a:gd name="connsiteY6" fmla="*/ 0 h 513640"/>
                <a:gd name="connsiteX7" fmla="*/ 377381 w 411938"/>
                <a:gd name="connsiteY7" fmla="*/ 129921 h 51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1938" h="513640">
                  <a:moveTo>
                    <a:pt x="377381" y="129921"/>
                  </a:moveTo>
                  <a:cubicBezTo>
                    <a:pt x="405956" y="177070"/>
                    <a:pt x="419862" y="234791"/>
                    <a:pt x="407289" y="288703"/>
                  </a:cubicBezTo>
                  <a:cubicBezTo>
                    <a:pt x="391192" y="357378"/>
                    <a:pt x="335470" y="409956"/>
                    <a:pt x="277082" y="449771"/>
                  </a:cubicBezTo>
                  <a:cubicBezTo>
                    <a:pt x="219647" y="489204"/>
                    <a:pt x="151543" y="521684"/>
                    <a:pt x="82677" y="511874"/>
                  </a:cubicBezTo>
                  <a:cubicBezTo>
                    <a:pt x="52483" y="507492"/>
                    <a:pt x="24860" y="495300"/>
                    <a:pt x="0" y="478346"/>
                  </a:cubicBezTo>
                  <a:cubicBezTo>
                    <a:pt x="74867" y="486728"/>
                    <a:pt x="185166" y="483870"/>
                    <a:pt x="262795" y="413861"/>
                  </a:cubicBezTo>
                  <a:cubicBezTo>
                    <a:pt x="383667" y="305086"/>
                    <a:pt x="285655" y="68961"/>
                    <a:pt x="176498" y="0"/>
                  </a:cubicBezTo>
                  <a:cubicBezTo>
                    <a:pt x="258223" y="10573"/>
                    <a:pt x="334613" y="59436"/>
                    <a:pt x="377381" y="129921"/>
                  </a:cubicBezTo>
                  <a:close/>
                </a:path>
              </a:pathLst>
            </a:custGeom>
            <a:solidFill>
              <a:srgbClr val="ED2F27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6" name="Freeform: Shape 6095">
              <a:extLst>
                <a:ext uri="{FF2B5EF4-FFF2-40B4-BE49-F238E27FC236}">
                  <a16:creationId xmlns:a16="http://schemas.microsoft.com/office/drawing/2014/main" id="{70AE9419-0293-48C2-91F3-EF7F21553664}"/>
                </a:ext>
              </a:extLst>
            </p:cNvPr>
            <p:cNvSpPr/>
            <p:nvPr/>
          </p:nvSpPr>
          <p:spPr>
            <a:xfrm>
              <a:off x="1453398" y="768155"/>
              <a:ext cx="521897" cy="526299"/>
            </a:xfrm>
            <a:custGeom>
              <a:avLst/>
              <a:gdLst>
                <a:gd name="connsiteX0" fmla="*/ 520359 w 521897"/>
                <a:gd name="connsiteY0" fmla="*/ 208892 h 526299"/>
                <a:gd name="connsiteX1" fmla="*/ 447969 w 521897"/>
                <a:gd name="connsiteY1" fmla="*/ 396725 h 526299"/>
                <a:gd name="connsiteX2" fmla="*/ 289473 w 521897"/>
                <a:gd name="connsiteY2" fmla="*/ 512549 h 526299"/>
                <a:gd name="connsiteX3" fmla="*/ 227656 w 521897"/>
                <a:gd name="connsiteY3" fmla="*/ 525503 h 526299"/>
                <a:gd name="connsiteX4" fmla="*/ 98402 w 521897"/>
                <a:gd name="connsiteY4" fmla="*/ 495404 h 526299"/>
                <a:gd name="connsiteX5" fmla="*/ 8009 w 521897"/>
                <a:gd name="connsiteY5" fmla="*/ 357196 h 526299"/>
                <a:gd name="connsiteX6" fmla="*/ 8 w 521897"/>
                <a:gd name="connsiteY6" fmla="*/ 284901 h 526299"/>
                <a:gd name="connsiteX7" fmla="*/ 9057 w 521897"/>
                <a:gd name="connsiteY7" fmla="*/ 203272 h 526299"/>
                <a:gd name="connsiteX8" fmla="*/ 52301 w 521897"/>
                <a:gd name="connsiteY8" fmla="*/ 132025 h 526299"/>
                <a:gd name="connsiteX9" fmla="*/ 111832 w 521897"/>
                <a:gd name="connsiteY9" fmla="*/ 65160 h 526299"/>
                <a:gd name="connsiteX10" fmla="*/ 253754 w 521897"/>
                <a:gd name="connsiteY10" fmla="*/ 294 h 526299"/>
                <a:gd name="connsiteX11" fmla="*/ 359958 w 521897"/>
                <a:gd name="connsiteY11" fmla="*/ 23440 h 526299"/>
                <a:gd name="connsiteX12" fmla="*/ 428062 w 521897"/>
                <a:gd name="connsiteY12" fmla="*/ 66779 h 526299"/>
                <a:gd name="connsiteX13" fmla="*/ 520359 w 521897"/>
                <a:gd name="connsiteY13" fmla="*/ 208892 h 5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1897" h="526299">
                  <a:moveTo>
                    <a:pt x="520359" y="208892"/>
                  </a:moveTo>
                  <a:cubicBezTo>
                    <a:pt x="529979" y="277472"/>
                    <a:pt x="493118" y="344337"/>
                    <a:pt x="447969" y="396725"/>
                  </a:cubicBezTo>
                  <a:cubicBezTo>
                    <a:pt x="404821" y="447112"/>
                    <a:pt x="351957" y="490832"/>
                    <a:pt x="289473" y="512549"/>
                  </a:cubicBezTo>
                  <a:cubicBezTo>
                    <a:pt x="269661" y="519693"/>
                    <a:pt x="248611" y="523979"/>
                    <a:pt x="227656" y="525503"/>
                  </a:cubicBezTo>
                  <a:cubicBezTo>
                    <a:pt x="182317" y="529218"/>
                    <a:pt x="136406" y="520074"/>
                    <a:pt x="98402" y="495404"/>
                  </a:cubicBezTo>
                  <a:cubicBezTo>
                    <a:pt x="51158" y="464543"/>
                    <a:pt x="20678" y="412251"/>
                    <a:pt x="8009" y="357196"/>
                  </a:cubicBezTo>
                  <a:cubicBezTo>
                    <a:pt x="2866" y="334050"/>
                    <a:pt x="294" y="309571"/>
                    <a:pt x="8" y="284901"/>
                  </a:cubicBezTo>
                  <a:cubicBezTo>
                    <a:pt x="-182" y="257184"/>
                    <a:pt x="2866" y="229466"/>
                    <a:pt x="9057" y="203272"/>
                  </a:cubicBezTo>
                  <a:cubicBezTo>
                    <a:pt x="15058" y="177459"/>
                    <a:pt x="36680" y="153266"/>
                    <a:pt x="52301" y="132025"/>
                  </a:cubicBezTo>
                  <a:cubicBezTo>
                    <a:pt x="69922" y="108022"/>
                    <a:pt x="89353" y="85162"/>
                    <a:pt x="111832" y="65160"/>
                  </a:cubicBezTo>
                  <a:cubicBezTo>
                    <a:pt x="151170" y="29727"/>
                    <a:pt x="200891" y="3342"/>
                    <a:pt x="253754" y="294"/>
                  </a:cubicBezTo>
                  <a:cubicBezTo>
                    <a:pt x="290426" y="-1801"/>
                    <a:pt x="326716" y="7438"/>
                    <a:pt x="359958" y="23440"/>
                  </a:cubicBezTo>
                  <a:cubicBezTo>
                    <a:pt x="384437" y="35061"/>
                    <a:pt x="407202" y="50015"/>
                    <a:pt x="428062" y="66779"/>
                  </a:cubicBezTo>
                  <a:cubicBezTo>
                    <a:pt x="473020" y="103450"/>
                    <a:pt x="512358" y="151551"/>
                    <a:pt x="520359" y="208892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7" name="Freeform: Shape 6096">
              <a:extLst>
                <a:ext uri="{FF2B5EF4-FFF2-40B4-BE49-F238E27FC236}">
                  <a16:creationId xmlns:a16="http://schemas.microsoft.com/office/drawing/2014/main" id="{38563DE9-E4E1-4DF3-BAE7-EF3B6C3DC441}"/>
                </a:ext>
              </a:extLst>
            </p:cNvPr>
            <p:cNvSpPr/>
            <p:nvPr/>
          </p:nvSpPr>
          <p:spPr>
            <a:xfrm>
              <a:off x="1681054" y="791690"/>
              <a:ext cx="294241" cy="501967"/>
            </a:xfrm>
            <a:custGeom>
              <a:avLst/>
              <a:gdLst>
                <a:gd name="connsiteX0" fmla="*/ 292703 w 294241"/>
                <a:gd name="connsiteY0" fmla="*/ 185357 h 501967"/>
                <a:gd name="connsiteX1" fmla="*/ 220313 w 294241"/>
                <a:gd name="connsiteY1" fmla="*/ 373190 h 501967"/>
                <a:gd name="connsiteX2" fmla="*/ 61817 w 294241"/>
                <a:gd name="connsiteY2" fmla="*/ 489014 h 501967"/>
                <a:gd name="connsiteX3" fmla="*/ 0 w 294241"/>
                <a:gd name="connsiteY3" fmla="*/ 501968 h 501967"/>
                <a:gd name="connsiteX4" fmla="*/ 226028 w 294241"/>
                <a:gd name="connsiteY4" fmla="*/ 243173 h 501967"/>
                <a:gd name="connsiteX5" fmla="*/ 132302 w 294241"/>
                <a:gd name="connsiteY5" fmla="*/ 0 h 501967"/>
                <a:gd name="connsiteX6" fmla="*/ 200406 w 294241"/>
                <a:gd name="connsiteY6" fmla="*/ 43339 h 501967"/>
                <a:gd name="connsiteX7" fmla="*/ 292703 w 294241"/>
                <a:gd name="connsiteY7" fmla="*/ 185357 h 50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241" h="501967">
                  <a:moveTo>
                    <a:pt x="292703" y="185357"/>
                  </a:moveTo>
                  <a:cubicBezTo>
                    <a:pt x="302324" y="253936"/>
                    <a:pt x="265462" y="320802"/>
                    <a:pt x="220313" y="373190"/>
                  </a:cubicBezTo>
                  <a:cubicBezTo>
                    <a:pt x="177165" y="423577"/>
                    <a:pt x="124301" y="467297"/>
                    <a:pt x="61817" y="489014"/>
                  </a:cubicBezTo>
                  <a:cubicBezTo>
                    <a:pt x="42005" y="496157"/>
                    <a:pt x="20955" y="500444"/>
                    <a:pt x="0" y="501968"/>
                  </a:cubicBezTo>
                  <a:cubicBezTo>
                    <a:pt x="61436" y="468725"/>
                    <a:pt x="197549" y="380810"/>
                    <a:pt x="226028" y="243173"/>
                  </a:cubicBezTo>
                  <a:cubicBezTo>
                    <a:pt x="246507" y="143351"/>
                    <a:pt x="188500" y="57436"/>
                    <a:pt x="132302" y="0"/>
                  </a:cubicBezTo>
                  <a:cubicBezTo>
                    <a:pt x="156782" y="11621"/>
                    <a:pt x="179546" y="26575"/>
                    <a:pt x="200406" y="43339"/>
                  </a:cubicBezTo>
                  <a:cubicBezTo>
                    <a:pt x="245364" y="79915"/>
                    <a:pt x="284702" y="128016"/>
                    <a:pt x="292703" y="185357"/>
                  </a:cubicBezTo>
                  <a:close/>
                </a:path>
              </a:pathLst>
            </a:custGeom>
            <a:solidFill>
              <a:srgbClr val="ED2F27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8" name="Freeform: Shape 6097">
              <a:extLst>
                <a:ext uri="{FF2B5EF4-FFF2-40B4-BE49-F238E27FC236}">
                  <a16:creationId xmlns:a16="http://schemas.microsoft.com/office/drawing/2014/main" id="{DEBB21D2-CAAD-4B40-8452-B0B6507B2134}"/>
                </a:ext>
              </a:extLst>
            </p:cNvPr>
            <p:cNvSpPr/>
            <p:nvPr/>
          </p:nvSpPr>
          <p:spPr>
            <a:xfrm>
              <a:off x="1934591" y="1211657"/>
              <a:ext cx="505630" cy="538266"/>
            </a:xfrm>
            <a:custGeom>
              <a:avLst/>
              <a:gdLst>
                <a:gd name="connsiteX0" fmla="*/ 488841 w 505630"/>
                <a:gd name="connsiteY0" fmla="*/ 129721 h 538266"/>
                <a:gd name="connsiteX1" fmla="*/ 477411 w 505630"/>
                <a:gd name="connsiteY1" fmla="*/ 330889 h 538266"/>
                <a:gd name="connsiteX2" fmla="*/ 361968 w 505630"/>
                <a:gd name="connsiteY2" fmla="*/ 489670 h 538266"/>
                <a:gd name="connsiteX3" fmla="*/ 174992 w 505630"/>
                <a:gd name="connsiteY3" fmla="*/ 531961 h 538266"/>
                <a:gd name="connsiteX4" fmla="*/ 136987 w 505630"/>
                <a:gd name="connsiteY4" fmla="*/ 516721 h 538266"/>
                <a:gd name="connsiteX5" fmla="*/ 46500 w 505630"/>
                <a:gd name="connsiteY5" fmla="*/ 428234 h 538266"/>
                <a:gd name="connsiteX6" fmla="*/ 16782 w 505630"/>
                <a:gd name="connsiteY6" fmla="*/ 361845 h 538266"/>
                <a:gd name="connsiteX7" fmla="*/ 208 w 505630"/>
                <a:gd name="connsiteY7" fmla="*/ 281359 h 538266"/>
                <a:gd name="connsiteX8" fmla="*/ 19544 w 505630"/>
                <a:gd name="connsiteY8" fmla="*/ 200206 h 538266"/>
                <a:gd name="connsiteX9" fmla="*/ 55644 w 505630"/>
                <a:gd name="connsiteY9" fmla="*/ 118386 h 538266"/>
                <a:gd name="connsiteX10" fmla="*/ 170992 w 505630"/>
                <a:gd name="connsiteY10" fmla="*/ 13039 h 538266"/>
                <a:gd name="connsiteX11" fmla="*/ 305294 w 505630"/>
                <a:gd name="connsiteY11" fmla="*/ 7039 h 538266"/>
                <a:gd name="connsiteX12" fmla="*/ 357205 w 505630"/>
                <a:gd name="connsiteY12" fmla="*/ 22945 h 538266"/>
                <a:gd name="connsiteX13" fmla="*/ 488841 w 505630"/>
                <a:gd name="connsiteY13" fmla="*/ 129721 h 53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5630" h="538266">
                  <a:moveTo>
                    <a:pt x="488841" y="129721"/>
                  </a:moveTo>
                  <a:cubicBezTo>
                    <a:pt x="519035" y="192014"/>
                    <a:pt x="504367" y="266976"/>
                    <a:pt x="477411" y="330889"/>
                  </a:cubicBezTo>
                  <a:cubicBezTo>
                    <a:pt x="451979" y="391944"/>
                    <a:pt x="414831" y="449856"/>
                    <a:pt x="361968" y="489670"/>
                  </a:cubicBezTo>
                  <a:cubicBezTo>
                    <a:pt x="309104" y="529485"/>
                    <a:pt x="238905" y="549297"/>
                    <a:pt x="174992" y="531961"/>
                  </a:cubicBezTo>
                  <a:cubicBezTo>
                    <a:pt x="161752" y="528342"/>
                    <a:pt x="148989" y="523198"/>
                    <a:pt x="136987" y="516721"/>
                  </a:cubicBezTo>
                  <a:cubicBezTo>
                    <a:pt x="99554" y="497005"/>
                    <a:pt x="68407" y="464810"/>
                    <a:pt x="46500" y="428234"/>
                  </a:cubicBezTo>
                  <a:cubicBezTo>
                    <a:pt x="34498" y="407755"/>
                    <a:pt x="24497" y="385276"/>
                    <a:pt x="16782" y="361845"/>
                  </a:cubicBezTo>
                  <a:cubicBezTo>
                    <a:pt x="8114" y="335651"/>
                    <a:pt x="2209" y="308124"/>
                    <a:pt x="208" y="281359"/>
                  </a:cubicBezTo>
                  <a:cubicBezTo>
                    <a:pt x="-1792" y="254974"/>
                    <a:pt x="11067" y="225256"/>
                    <a:pt x="19544" y="200206"/>
                  </a:cubicBezTo>
                  <a:cubicBezTo>
                    <a:pt x="29164" y="172012"/>
                    <a:pt x="40499" y="144199"/>
                    <a:pt x="55644" y="118386"/>
                  </a:cubicBezTo>
                  <a:cubicBezTo>
                    <a:pt x="82409" y="72571"/>
                    <a:pt x="121462" y="32185"/>
                    <a:pt x="170992" y="13039"/>
                  </a:cubicBezTo>
                  <a:cubicBezTo>
                    <a:pt x="213664" y="-3439"/>
                    <a:pt x="260431" y="-2963"/>
                    <a:pt x="305294" y="7039"/>
                  </a:cubicBezTo>
                  <a:cubicBezTo>
                    <a:pt x="322915" y="10944"/>
                    <a:pt x="340632" y="16373"/>
                    <a:pt x="357205" y="22945"/>
                  </a:cubicBezTo>
                  <a:cubicBezTo>
                    <a:pt x="411212" y="43900"/>
                    <a:pt x="463409" y="77619"/>
                    <a:pt x="488841" y="129721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39" name="Freeform: Shape 6098">
              <a:extLst>
                <a:ext uri="{FF2B5EF4-FFF2-40B4-BE49-F238E27FC236}">
                  <a16:creationId xmlns:a16="http://schemas.microsoft.com/office/drawing/2014/main" id="{283AE7A6-EC87-4FD4-976A-36CFB794CCDF}"/>
                </a:ext>
              </a:extLst>
            </p:cNvPr>
            <p:cNvSpPr/>
            <p:nvPr/>
          </p:nvSpPr>
          <p:spPr>
            <a:xfrm>
              <a:off x="851027" y="1510828"/>
              <a:ext cx="532780" cy="536547"/>
            </a:xfrm>
            <a:custGeom>
              <a:avLst/>
              <a:gdLst>
                <a:gd name="connsiteX0" fmla="*/ 531227 w 532780"/>
                <a:gd name="connsiteY0" fmla="*/ 278987 h 536547"/>
                <a:gd name="connsiteX1" fmla="*/ 393972 w 532780"/>
                <a:gd name="connsiteY1" fmla="*/ 485299 h 536547"/>
                <a:gd name="connsiteX2" fmla="*/ 243572 w 532780"/>
                <a:gd name="connsiteY2" fmla="*/ 535972 h 536547"/>
                <a:gd name="connsiteX3" fmla="*/ 181755 w 532780"/>
                <a:gd name="connsiteY3" fmla="*/ 532352 h 536547"/>
                <a:gd name="connsiteX4" fmla="*/ 22116 w 532780"/>
                <a:gd name="connsiteY4" fmla="*/ 401574 h 536547"/>
                <a:gd name="connsiteX5" fmla="*/ 73075 w 532780"/>
                <a:gd name="connsiteY5" fmla="*/ 88487 h 536547"/>
                <a:gd name="connsiteX6" fmla="*/ 273767 w 532780"/>
                <a:gd name="connsiteY6" fmla="*/ 0 h 536547"/>
                <a:gd name="connsiteX7" fmla="*/ 273957 w 532780"/>
                <a:gd name="connsiteY7" fmla="*/ 191 h 536547"/>
                <a:gd name="connsiteX8" fmla="*/ 373208 w 532780"/>
                <a:gd name="connsiteY8" fmla="*/ 18002 h 536547"/>
                <a:gd name="connsiteX9" fmla="*/ 531227 w 532780"/>
                <a:gd name="connsiteY9" fmla="*/ 278987 h 536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2780" h="536547">
                  <a:moveTo>
                    <a:pt x="531227" y="278987"/>
                  </a:moveTo>
                  <a:cubicBezTo>
                    <a:pt x="521321" y="363855"/>
                    <a:pt x="465695" y="439007"/>
                    <a:pt x="393972" y="485299"/>
                  </a:cubicBezTo>
                  <a:cubicBezTo>
                    <a:pt x="349205" y="514350"/>
                    <a:pt x="296817" y="532924"/>
                    <a:pt x="243572" y="535972"/>
                  </a:cubicBezTo>
                  <a:cubicBezTo>
                    <a:pt x="222998" y="537401"/>
                    <a:pt x="202329" y="536162"/>
                    <a:pt x="181755" y="532352"/>
                  </a:cubicBezTo>
                  <a:cubicBezTo>
                    <a:pt x="102317" y="517398"/>
                    <a:pt x="49548" y="466439"/>
                    <a:pt x="22116" y="401574"/>
                  </a:cubicBezTo>
                  <a:cubicBezTo>
                    <a:pt x="-19889" y="301752"/>
                    <a:pt x="-1601" y="169926"/>
                    <a:pt x="73075" y="88487"/>
                  </a:cubicBezTo>
                  <a:cubicBezTo>
                    <a:pt x="124129" y="33052"/>
                    <a:pt x="198995" y="1238"/>
                    <a:pt x="273767" y="0"/>
                  </a:cubicBezTo>
                  <a:lnTo>
                    <a:pt x="273957" y="191"/>
                  </a:lnTo>
                  <a:cubicBezTo>
                    <a:pt x="307771" y="-571"/>
                    <a:pt x="341585" y="5144"/>
                    <a:pt x="373208" y="18002"/>
                  </a:cubicBezTo>
                  <a:cubicBezTo>
                    <a:pt x="474744" y="58674"/>
                    <a:pt x="544181" y="170498"/>
                    <a:pt x="531227" y="278987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0" name="Freeform: Shape 6099">
              <a:extLst>
                <a:ext uri="{FF2B5EF4-FFF2-40B4-BE49-F238E27FC236}">
                  <a16:creationId xmlns:a16="http://schemas.microsoft.com/office/drawing/2014/main" id="{6B6DB64B-FEC1-4329-A5EE-11EAE6B5A724}"/>
                </a:ext>
              </a:extLst>
            </p:cNvPr>
            <p:cNvSpPr/>
            <p:nvPr/>
          </p:nvSpPr>
          <p:spPr>
            <a:xfrm>
              <a:off x="1405685" y="1445264"/>
              <a:ext cx="546239" cy="516739"/>
            </a:xfrm>
            <a:custGeom>
              <a:avLst/>
              <a:gdLst>
                <a:gd name="connsiteX0" fmla="*/ 533305 w 546239"/>
                <a:gd name="connsiteY0" fmla="*/ 138620 h 516739"/>
                <a:gd name="connsiteX1" fmla="*/ 545117 w 546239"/>
                <a:gd name="connsiteY1" fmla="*/ 185197 h 516739"/>
                <a:gd name="connsiteX2" fmla="*/ 477203 w 546239"/>
                <a:gd name="connsiteY2" fmla="*/ 374555 h 516739"/>
                <a:gd name="connsiteX3" fmla="*/ 327661 w 546239"/>
                <a:gd name="connsiteY3" fmla="*/ 495236 h 516739"/>
                <a:gd name="connsiteX4" fmla="*/ 138589 w 546239"/>
                <a:gd name="connsiteY4" fmla="*/ 499904 h 516739"/>
                <a:gd name="connsiteX5" fmla="*/ 1620 w 546239"/>
                <a:gd name="connsiteY5" fmla="*/ 304260 h 516739"/>
                <a:gd name="connsiteX6" fmla="*/ 1810 w 546239"/>
                <a:gd name="connsiteY6" fmla="*/ 242919 h 516739"/>
                <a:gd name="connsiteX7" fmla="*/ 34100 w 546239"/>
                <a:gd name="connsiteY7" fmla="*/ 129381 h 516739"/>
                <a:gd name="connsiteX8" fmla="*/ 46197 w 546239"/>
                <a:gd name="connsiteY8" fmla="*/ 105664 h 516739"/>
                <a:gd name="connsiteX9" fmla="*/ 251842 w 546239"/>
                <a:gd name="connsiteY9" fmla="*/ 3556 h 516739"/>
                <a:gd name="connsiteX10" fmla="*/ 438532 w 546239"/>
                <a:gd name="connsiteY10" fmla="*/ 33369 h 516739"/>
                <a:gd name="connsiteX11" fmla="*/ 533305 w 546239"/>
                <a:gd name="connsiteY11" fmla="*/ 138620 h 51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239" h="516739">
                  <a:moveTo>
                    <a:pt x="533305" y="138620"/>
                  </a:moveTo>
                  <a:cubicBezTo>
                    <a:pt x="539211" y="153479"/>
                    <a:pt x="543307" y="169196"/>
                    <a:pt x="545117" y="185197"/>
                  </a:cubicBezTo>
                  <a:cubicBezTo>
                    <a:pt x="552832" y="253492"/>
                    <a:pt x="519780" y="320548"/>
                    <a:pt x="477203" y="374555"/>
                  </a:cubicBezTo>
                  <a:cubicBezTo>
                    <a:pt x="437293" y="425513"/>
                    <a:pt x="387192" y="469805"/>
                    <a:pt x="327661" y="495236"/>
                  </a:cubicBezTo>
                  <a:cubicBezTo>
                    <a:pt x="267939" y="520477"/>
                    <a:pt x="198216" y="525335"/>
                    <a:pt x="138589" y="499904"/>
                  </a:cubicBezTo>
                  <a:cubicBezTo>
                    <a:pt x="61913" y="467233"/>
                    <a:pt x="10669" y="387127"/>
                    <a:pt x="1620" y="304260"/>
                  </a:cubicBezTo>
                  <a:cubicBezTo>
                    <a:pt x="-571" y="283591"/>
                    <a:pt x="-571" y="263207"/>
                    <a:pt x="1810" y="242919"/>
                  </a:cubicBezTo>
                  <a:cubicBezTo>
                    <a:pt x="5525" y="203486"/>
                    <a:pt x="17050" y="165100"/>
                    <a:pt x="34100" y="129381"/>
                  </a:cubicBezTo>
                  <a:cubicBezTo>
                    <a:pt x="37910" y="121190"/>
                    <a:pt x="41911" y="113379"/>
                    <a:pt x="46197" y="105664"/>
                  </a:cubicBezTo>
                  <a:cubicBezTo>
                    <a:pt x="83440" y="38798"/>
                    <a:pt x="179642" y="13843"/>
                    <a:pt x="251842" y="3556"/>
                  </a:cubicBezTo>
                  <a:cubicBezTo>
                    <a:pt x="315183" y="-5493"/>
                    <a:pt x="382430" y="2127"/>
                    <a:pt x="438532" y="33369"/>
                  </a:cubicBezTo>
                  <a:cubicBezTo>
                    <a:pt x="480632" y="56800"/>
                    <a:pt x="515398" y="94615"/>
                    <a:pt x="533305" y="138620"/>
                  </a:cubicBezTo>
                  <a:close/>
                </a:path>
              </a:pathLst>
            </a:custGeom>
            <a:solidFill>
              <a:srgbClr val="ED2F2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1" name="Freeform: Shape 6100">
              <a:extLst>
                <a:ext uri="{FF2B5EF4-FFF2-40B4-BE49-F238E27FC236}">
                  <a16:creationId xmlns:a16="http://schemas.microsoft.com/office/drawing/2014/main" id="{B77E0C34-D7CA-4A4F-9830-A8CD8FEDF183}"/>
                </a:ext>
              </a:extLst>
            </p:cNvPr>
            <p:cNvSpPr/>
            <p:nvPr/>
          </p:nvSpPr>
          <p:spPr>
            <a:xfrm>
              <a:off x="610134" y="1364238"/>
              <a:ext cx="1490597" cy="254933"/>
            </a:xfrm>
            <a:custGeom>
              <a:avLst/>
              <a:gdLst>
                <a:gd name="connsiteX0" fmla="*/ 1480114 w 1490597"/>
                <a:gd name="connsiteY0" fmla="*/ 110109 h 254933"/>
                <a:gd name="connsiteX1" fmla="*/ 1437823 w 1490597"/>
                <a:gd name="connsiteY1" fmla="*/ 101251 h 254933"/>
                <a:gd name="connsiteX2" fmla="*/ 1113687 w 1490597"/>
                <a:gd name="connsiteY2" fmla="*/ 53435 h 254933"/>
                <a:gd name="connsiteX3" fmla="*/ 1006245 w 1490597"/>
                <a:gd name="connsiteY3" fmla="*/ 51625 h 254933"/>
                <a:gd name="connsiteX4" fmla="*/ 987481 w 1490597"/>
                <a:gd name="connsiteY4" fmla="*/ 52864 h 254933"/>
                <a:gd name="connsiteX5" fmla="*/ 959097 w 1490597"/>
                <a:gd name="connsiteY5" fmla="*/ 55721 h 254933"/>
                <a:gd name="connsiteX6" fmla="*/ 660393 w 1490597"/>
                <a:gd name="connsiteY6" fmla="*/ 126111 h 254933"/>
                <a:gd name="connsiteX7" fmla="*/ 628103 w 1490597"/>
                <a:gd name="connsiteY7" fmla="*/ 133064 h 254933"/>
                <a:gd name="connsiteX8" fmla="*/ 306729 w 1490597"/>
                <a:gd name="connsiteY8" fmla="*/ 166973 h 254933"/>
                <a:gd name="connsiteX9" fmla="*/ 240245 w 1490597"/>
                <a:gd name="connsiteY9" fmla="*/ 184214 h 254933"/>
                <a:gd name="connsiteX10" fmla="*/ 211194 w 1490597"/>
                <a:gd name="connsiteY10" fmla="*/ 192596 h 254933"/>
                <a:gd name="connsiteX11" fmla="*/ 188619 w 1490597"/>
                <a:gd name="connsiteY11" fmla="*/ 199454 h 254933"/>
                <a:gd name="connsiteX12" fmla="*/ 29742 w 1490597"/>
                <a:gd name="connsiteY12" fmla="*/ 252222 h 254933"/>
                <a:gd name="connsiteX13" fmla="*/ 17931 w 1490597"/>
                <a:gd name="connsiteY13" fmla="*/ 215360 h 254933"/>
                <a:gd name="connsiteX14" fmla="*/ 305491 w 1490597"/>
                <a:gd name="connsiteY14" fmla="*/ 121348 h 254933"/>
                <a:gd name="connsiteX15" fmla="*/ 562761 w 1490597"/>
                <a:gd name="connsiteY15" fmla="*/ 91440 h 254933"/>
                <a:gd name="connsiteX16" fmla="*/ 858798 w 1490597"/>
                <a:gd name="connsiteY16" fmla="*/ 20955 h 254933"/>
                <a:gd name="connsiteX17" fmla="*/ 881277 w 1490597"/>
                <a:gd name="connsiteY17" fmla="*/ 16192 h 254933"/>
                <a:gd name="connsiteX18" fmla="*/ 912138 w 1490597"/>
                <a:gd name="connsiteY18" fmla="*/ 10763 h 254933"/>
                <a:gd name="connsiteX19" fmla="*/ 931188 w 1490597"/>
                <a:gd name="connsiteY19" fmla="*/ 7906 h 254933"/>
                <a:gd name="connsiteX20" fmla="*/ 1052823 w 1490597"/>
                <a:gd name="connsiteY20" fmla="*/ 0 h 254933"/>
                <a:gd name="connsiteX21" fmla="*/ 1149787 w 1490597"/>
                <a:gd name="connsiteY21" fmla="*/ 6287 h 254933"/>
                <a:gd name="connsiteX22" fmla="*/ 1403152 w 1490597"/>
                <a:gd name="connsiteY22" fmla="*/ 44101 h 254933"/>
                <a:gd name="connsiteX23" fmla="*/ 1482876 w 1490597"/>
                <a:gd name="connsiteY23" fmla="*/ 59627 h 254933"/>
                <a:gd name="connsiteX24" fmla="*/ 1480114 w 1490597"/>
                <a:gd name="connsiteY24" fmla="*/ 110109 h 25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90597" h="254933">
                  <a:moveTo>
                    <a:pt x="1480114" y="110109"/>
                  </a:moveTo>
                  <a:cubicBezTo>
                    <a:pt x="1480114" y="110109"/>
                    <a:pt x="1464874" y="106680"/>
                    <a:pt x="1437823" y="101251"/>
                  </a:cubicBezTo>
                  <a:cubicBezTo>
                    <a:pt x="1376673" y="88868"/>
                    <a:pt x="1254848" y="66866"/>
                    <a:pt x="1113687" y="53435"/>
                  </a:cubicBezTo>
                  <a:cubicBezTo>
                    <a:pt x="1076254" y="49911"/>
                    <a:pt x="1040631" y="49625"/>
                    <a:pt x="1006245" y="51625"/>
                  </a:cubicBezTo>
                  <a:cubicBezTo>
                    <a:pt x="999959" y="52102"/>
                    <a:pt x="993768" y="52388"/>
                    <a:pt x="987481" y="52864"/>
                  </a:cubicBezTo>
                  <a:cubicBezTo>
                    <a:pt x="978051" y="53721"/>
                    <a:pt x="968431" y="54769"/>
                    <a:pt x="959097" y="55721"/>
                  </a:cubicBezTo>
                  <a:cubicBezTo>
                    <a:pt x="842701" y="69533"/>
                    <a:pt x="743927" y="106585"/>
                    <a:pt x="660393" y="126111"/>
                  </a:cubicBezTo>
                  <a:cubicBezTo>
                    <a:pt x="649344" y="128873"/>
                    <a:pt x="638676" y="131064"/>
                    <a:pt x="628103" y="133064"/>
                  </a:cubicBezTo>
                  <a:cubicBezTo>
                    <a:pt x="504945" y="155543"/>
                    <a:pt x="396360" y="147447"/>
                    <a:pt x="306729" y="166973"/>
                  </a:cubicBezTo>
                  <a:cubicBezTo>
                    <a:pt x="287870" y="170879"/>
                    <a:pt x="264724" y="176975"/>
                    <a:pt x="240245" y="184214"/>
                  </a:cubicBezTo>
                  <a:cubicBezTo>
                    <a:pt x="230625" y="186785"/>
                    <a:pt x="221100" y="189738"/>
                    <a:pt x="211194" y="192596"/>
                  </a:cubicBezTo>
                  <a:cubicBezTo>
                    <a:pt x="203764" y="194786"/>
                    <a:pt x="196239" y="197167"/>
                    <a:pt x="188619" y="199454"/>
                  </a:cubicBezTo>
                  <a:cubicBezTo>
                    <a:pt x="108800" y="224409"/>
                    <a:pt x="29742" y="252222"/>
                    <a:pt x="29742" y="252222"/>
                  </a:cubicBezTo>
                  <a:cubicBezTo>
                    <a:pt x="-8548" y="265462"/>
                    <a:pt x="-6929" y="226504"/>
                    <a:pt x="17931" y="215360"/>
                  </a:cubicBezTo>
                  <a:cubicBezTo>
                    <a:pt x="42982" y="204311"/>
                    <a:pt x="225100" y="130778"/>
                    <a:pt x="305491" y="121348"/>
                  </a:cubicBezTo>
                  <a:cubicBezTo>
                    <a:pt x="385787" y="111728"/>
                    <a:pt x="503706" y="95726"/>
                    <a:pt x="562761" y="91440"/>
                  </a:cubicBezTo>
                  <a:cubicBezTo>
                    <a:pt x="621816" y="87249"/>
                    <a:pt x="764596" y="42958"/>
                    <a:pt x="858798" y="20955"/>
                  </a:cubicBezTo>
                  <a:cubicBezTo>
                    <a:pt x="866228" y="19336"/>
                    <a:pt x="873753" y="17621"/>
                    <a:pt x="881277" y="16192"/>
                  </a:cubicBezTo>
                  <a:cubicBezTo>
                    <a:pt x="891374" y="14097"/>
                    <a:pt x="901756" y="12192"/>
                    <a:pt x="912138" y="10763"/>
                  </a:cubicBezTo>
                  <a:cubicBezTo>
                    <a:pt x="918425" y="9716"/>
                    <a:pt x="924902" y="8763"/>
                    <a:pt x="931188" y="7906"/>
                  </a:cubicBezTo>
                  <a:cubicBezTo>
                    <a:pt x="971574" y="2572"/>
                    <a:pt x="1013294" y="0"/>
                    <a:pt x="1052823" y="0"/>
                  </a:cubicBezTo>
                  <a:cubicBezTo>
                    <a:pt x="1087494" y="0"/>
                    <a:pt x="1120545" y="2191"/>
                    <a:pt x="1149787" y="6287"/>
                  </a:cubicBezTo>
                  <a:cubicBezTo>
                    <a:pt x="1204842" y="14002"/>
                    <a:pt x="1323237" y="30861"/>
                    <a:pt x="1403152" y="44101"/>
                  </a:cubicBezTo>
                  <a:cubicBezTo>
                    <a:pt x="1445253" y="50864"/>
                    <a:pt x="1476495" y="56674"/>
                    <a:pt x="1482876" y="59627"/>
                  </a:cubicBezTo>
                  <a:cubicBezTo>
                    <a:pt x="1501736" y="68390"/>
                    <a:pt x="1480114" y="110109"/>
                    <a:pt x="1480114" y="110109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2" name="Freeform: Shape 6101">
              <a:extLst>
                <a:ext uri="{FF2B5EF4-FFF2-40B4-BE49-F238E27FC236}">
                  <a16:creationId xmlns:a16="http://schemas.microsoft.com/office/drawing/2014/main" id="{E4EA5DB2-FA9B-4775-87B5-B5496775A604}"/>
                </a:ext>
              </a:extLst>
            </p:cNvPr>
            <p:cNvSpPr/>
            <p:nvPr/>
          </p:nvSpPr>
          <p:spPr>
            <a:xfrm>
              <a:off x="761987" y="1530259"/>
              <a:ext cx="234071" cy="308329"/>
            </a:xfrm>
            <a:custGeom>
              <a:avLst/>
              <a:gdLst>
                <a:gd name="connsiteX0" fmla="*/ 91250 w 234071"/>
                <a:gd name="connsiteY0" fmla="*/ 5906 h 308329"/>
                <a:gd name="connsiteX1" fmla="*/ 88201 w 234071"/>
                <a:gd name="connsiteY1" fmla="*/ 18193 h 308329"/>
                <a:gd name="connsiteX2" fmla="*/ 49530 w 234071"/>
                <a:gd name="connsiteY2" fmla="*/ 186881 h 308329"/>
                <a:gd name="connsiteX3" fmla="*/ 79724 w 234071"/>
                <a:gd name="connsiteY3" fmla="*/ 208312 h 308329"/>
                <a:gd name="connsiteX4" fmla="*/ 232886 w 234071"/>
                <a:gd name="connsiteY4" fmla="*/ 306610 h 308329"/>
                <a:gd name="connsiteX5" fmla="*/ 0 w 234071"/>
                <a:gd name="connsiteY5" fmla="*/ 175546 h 308329"/>
                <a:gd name="connsiteX6" fmla="*/ 36386 w 234071"/>
                <a:gd name="connsiteY6" fmla="*/ 33433 h 308329"/>
                <a:gd name="connsiteX7" fmla="*/ 50959 w 234071"/>
                <a:gd name="connsiteY7" fmla="*/ 0 h 308329"/>
                <a:gd name="connsiteX8" fmla="*/ 91250 w 234071"/>
                <a:gd name="connsiteY8" fmla="*/ 5906 h 30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071" h="308329">
                  <a:moveTo>
                    <a:pt x="91250" y="5906"/>
                  </a:moveTo>
                  <a:cubicBezTo>
                    <a:pt x="91916" y="6477"/>
                    <a:pt x="90583" y="10858"/>
                    <a:pt x="88201" y="18193"/>
                  </a:cubicBezTo>
                  <a:cubicBezTo>
                    <a:pt x="75438" y="55150"/>
                    <a:pt x="30385" y="164878"/>
                    <a:pt x="49530" y="186881"/>
                  </a:cubicBezTo>
                  <a:cubicBezTo>
                    <a:pt x="54102" y="192119"/>
                    <a:pt x="65151" y="199644"/>
                    <a:pt x="79724" y="208312"/>
                  </a:cubicBezTo>
                  <a:cubicBezTo>
                    <a:pt x="136398" y="242602"/>
                    <a:pt x="246698" y="295370"/>
                    <a:pt x="232886" y="306610"/>
                  </a:cubicBezTo>
                  <a:cubicBezTo>
                    <a:pt x="215456" y="320326"/>
                    <a:pt x="0" y="249746"/>
                    <a:pt x="0" y="175546"/>
                  </a:cubicBezTo>
                  <a:cubicBezTo>
                    <a:pt x="0" y="126968"/>
                    <a:pt x="21431" y="69247"/>
                    <a:pt x="36386" y="33433"/>
                  </a:cubicBezTo>
                  <a:cubicBezTo>
                    <a:pt x="44291" y="14764"/>
                    <a:pt x="50483" y="2096"/>
                    <a:pt x="50959" y="0"/>
                  </a:cubicBezTo>
                  <a:cubicBezTo>
                    <a:pt x="51149" y="95"/>
                    <a:pt x="87535" y="3048"/>
                    <a:pt x="91250" y="5906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3" name="Freeform: Shape 6102">
              <a:extLst>
                <a:ext uri="{FF2B5EF4-FFF2-40B4-BE49-F238E27FC236}">
                  <a16:creationId xmlns:a16="http://schemas.microsoft.com/office/drawing/2014/main" id="{59306E18-FA03-4453-A053-F1F110763725}"/>
                </a:ext>
              </a:extLst>
            </p:cNvPr>
            <p:cNvSpPr/>
            <p:nvPr/>
          </p:nvSpPr>
          <p:spPr>
            <a:xfrm>
              <a:off x="1475409" y="1094985"/>
              <a:ext cx="168222" cy="323831"/>
            </a:xfrm>
            <a:custGeom>
              <a:avLst/>
              <a:gdLst>
                <a:gd name="connsiteX0" fmla="*/ 167545 w 168222"/>
                <a:gd name="connsiteY0" fmla="*/ 2553 h 323831"/>
                <a:gd name="connsiteX1" fmla="*/ 65913 w 168222"/>
                <a:gd name="connsiteY1" fmla="*/ 277159 h 323831"/>
                <a:gd name="connsiteX2" fmla="*/ 63913 w 168222"/>
                <a:gd name="connsiteY2" fmla="*/ 280873 h 323831"/>
                <a:gd name="connsiteX3" fmla="*/ 52197 w 168222"/>
                <a:gd name="connsiteY3" fmla="*/ 294780 h 323831"/>
                <a:gd name="connsiteX4" fmla="*/ 0 w 168222"/>
                <a:gd name="connsiteY4" fmla="*/ 323831 h 323831"/>
                <a:gd name="connsiteX5" fmla="*/ 15907 w 168222"/>
                <a:gd name="connsiteY5" fmla="*/ 285540 h 323831"/>
                <a:gd name="connsiteX6" fmla="*/ 119920 w 168222"/>
                <a:gd name="connsiteY6" fmla="*/ 45034 h 323831"/>
                <a:gd name="connsiteX7" fmla="*/ 132874 w 168222"/>
                <a:gd name="connsiteY7" fmla="*/ 22460 h 323831"/>
                <a:gd name="connsiteX8" fmla="*/ 167545 w 168222"/>
                <a:gd name="connsiteY8" fmla="*/ 2553 h 3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222" h="323831">
                  <a:moveTo>
                    <a:pt x="167545" y="2553"/>
                  </a:moveTo>
                  <a:cubicBezTo>
                    <a:pt x="176117" y="4267"/>
                    <a:pt x="101251" y="214484"/>
                    <a:pt x="65913" y="277159"/>
                  </a:cubicBezTo>
                  <a:cubicBezTo>
                    <a:pt x="65342" y="278397"/>
                    <a:pt x="64675" y="279730"/>
                    <a:pt x="63913" y="280873"/>
                  </a:cubicBezTo>
                  <a:cubicBezTo>
                    <a:pt x="59055" y="289255"/>
                    <a:pt x="54864" y="294208"/>
                    <a:pt x="52197" y="294780"/>
                  </a:cubicBezTo>
                  <a:cubicBezTo>
                    <a:pt x="46673" y="296018"/>
                    <a:pt x="0" y="323831"/>
                    <a:pt x="0" y="323831"/>
                  </a:cubicBezTo>
                  <a:cubicBezTo>
                    <a:pt x="0" y="323831"/>
                    <a:pt x="6096" y="308686"/>
                    <a:pt x="15907" y="285540"/>
                  </a:cubicBezTo>
                  <a:cubicBezTo>
                    <a:pt x="42863" y="219437"/>
                    <a:pt x="98012" y="87135"/>
                    <a:pt x="119920" y="45034"/>
                  </a:cubicBezTo>
                  <a:cubicBezTo>
                    <a:pt x="124777" y="35795"/>
                    <a:pt x="129064" y="28365"/>
                    <a:pt x="132874" y="22460"/>
                  </a:cubicBezTo>
                  <a:cubicBezTo>
                    <a:pt x="152305" y="-8020"/>
                    <a:pt x="159163" y="743"/>
                    <a:pt x="167545" y="2553"/>
                  </a:cubicBez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4" name="Freeform: Shape 6103">
              <a:extLst>
                <a:ext uri="{FF2B5EF4-FFF2-40B4-BE49-F238E27FC236}">
                  <a16:creationId xmlns:a16="http://schemas.microsoft.com/office/drawing/2014/main" id="{973E5FD3-5FE3-4EB0-878D-DA792B0D12C6}"/>
                </a:ext>
              </a:extLst>
            </p:cNvPr>
            <p:cNvSpPr/>
            <p:nvPr/>
          </p:nvSpPr>
          <p:spPr>
            <a:xfrm>
              <a:off x="1567992" y="1406910"/>
              <a:ext cx="142219" cy="291677"/>
            </a:xfrm>
            <a:custGeom>
              <a:avLst/>
              <a:gdLst>
                <a:gd name="connsiteX0" fmla="*/ 47911 w 142219"/>
                <a:gd name="connsiteY0" fmla="*/ 1810 h 291677"/>
                <a:gd name="connsiteX1" fmla="*/ 48387 w 142219"/>
                <a:gd name="connsiteY1" fmla="*/ 9049 h 291677"/>
                <a:gd name="connsiteX2" fmla="*/ 57150 w 142219"/>
                <a:gd name="connsiteY2" fmla="*/ 106775 h 291677"/>
                <a:gd name="connsiteX3" fmla="*/ 141542 w 142219"/>
                <a:gd name="connsiteY3" fmla="*/ 280035 h 291677"/>
                <a:gd name="connsiteX4" fmla="*/ 76771 w 142219"/>
                <a:gd name="connsiteY4" fmla="*/ 254698 h 291677"/>
                <a:gd name="connsiteX5" fmla="*/ 61722 w 142219"/>
                <a:gd name="connsiteY5" fmla="*/ 233267 h 291677"/>
                <a:gd name="connsiteX6" fmla="*/ 1238 w 142219"/>
                <a:gd name="connsiteY6" fmla="*/ 13240 h 291677"/>
                <a:gd name="connsiteX7" fmla="*/ 0 w 142219"/>
                <a:gd name="connsiteY7" fmla="*/ 0 h 291677"/>
                <a:gd name="connsiteX8" fmla="*/ 28670 w 142219"/>
                <a:gd name="connsiteY8" fmla="*/ 1048 h 291677"/>
                <a:gd name="connsiteX9" fmla="*/ 47911 w 142219"/>
                <a:gd name="connsiteY9" fmla="*/ 1810 h 29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219" h="291677">
                  <a:moveTo>
                    <a:pt x="47911" y="1810"/>
                  </a:moveTo>
                  <a:cubicBezTo>
                    <a:pt x="47911" y="1810"/>
                    <a:pt x="48101" y="4191"/>
                    <a:pt x="48387" y="9049"/>
                  </a:cubicBezTo>
                  <a:cubicBezTo>
                    <a:pt x="49435" y="21812"/>
                    <a:pt x="51816" y="52483"/>
                    <a:pt x="57150" y="106775"/>
                  </a:cubicBezTo>
                  <a:cubicBezTo>
                    <a:pt x="64389" y="181737"/>
                    <a:pt x="150686" y="266605"/>
                    <a:pt x="141542" y="280035"/>
                  </a:cubicBezTo>
                  <a:cubicBezTo>
                    <a:pt x="133445" y="292132"/>
                    <a:pt x="116396" y="306991"/>
                    <a:pt x="76771" y="254698"/>
                  </a:cubicBezTo>
                  <a:cubicBezTo>
                    <a:pt x="72009" y="248602"/>
                    <a:pt x="67151" y="241459"/>
                    <a:pt x="61722" y="233267"/>
                  </a:cubicBezTo>
                  <a:cubicBezTo>
                    <a:pt x="20098" y="169354"/>
                    <a:pt x="5144" y="52483"/>
                    <a:pt x="1238" y="13240"/>
                  </a:cubicBezTo>
                  <a:cubicBezTo>
                    <a:pt x="286" y="4858"/>
                    <a:pt x="0" y="0"/>
                    <a:pt x="0" y="0"/>
                  </a:cubicBezTo>
                  <a:lnTo>
                    <a:pt x="28670" y="1048"/>
                  </a:lnTo>
                  <a:lnTo>
                    <a:pt x="47911" y="1810"/>
                  </a:ln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5" name="Freeform: Shape 6104">
              <a:extLst>
                <a:ext uri="{FF2B5EF4-FFF2-40B4-BE49-F238E27FC236}">
                  <a16:creationId xmlns:a16="http://schemas.microsoft.com/office/drawing/2014/main" id="{F055FF32-91A9-4137-A832-5DFAB043EDA7}"/>
                </a:ext>
              </a:extLst>
            </p:cNvPr>
            <p:cNvSpPr/>
            <p:nvPr/>
          </p:nvSpPr>
          <p:spPr>
            <a:xfrm>
              <a:off x="944676" y="1131733"/>
              <a:ext cx="159727" cy="369665"/>
            </a:xfrm>
            <a:custGeom>
              <a:avLst/>
              <a:gdLst>
                <a:gd name="connsiteX0" fmla="*/ 0 w 159727"/>
                <a:gd name="connsiteY0" fmla="*/ 356426 h 369665"/>
                <a:gd name="connsiteX1" fmla="*/ 49244 w 159727"/>
                <a:gd name="connsiteY1" fmla="*/ 67818 h 369665"/>
                <a:gd name="connsiteX2" fmla="*/ 139065 w 159727"/>
                <a:gd name="connsiteY2" fmla="*/ 0 h 369665"/>
                <a:gd name="connsiteX3" fmla="*/ 152114 w 159727"/>
                <a:gd name="connsiteY3" fmla="*/ 29908 h 369665"/>
                <a:gd name="connsiteX4" fmla="*/ 68580 w 159727"/>
                <a:gd name="connsiteY4" fmla="*/ 128778 h 369665"/>
                <a:gd name="connsiteX5" fmla="*/ 49530 w 159727"/>
                <a:gd name="connsiteY5" fmla="*/ 369665 h 369665"/>
                <a:gd name="connsiteX6" fmla="*/ 0 w 159727"/>
                <a:gd name="connsiteY6" fmla="*/ 356426 h 36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727" h="369665">
                  <a:moveTo>
                    <a:pt x="0" y="356426"/>
                  </a:moveTo>
                  <a:cubicBezTo>
                    <a:pt x="0" y="356426"/>
                    <a:pt x="43625" y="132588"/>
                    <a:pt x="49244" y="67818"/>
                  </a:cubicBezTo>
                  <a:cubicBezTo>
                    <a:pt x="54864" y="3048"/>
                    <a:pt x="139065" y="0"/>
                    <a:pt x="139065" y="0"/>
                  </a:cubicBezTo>
                  <a:cubicBezTo>
                    <a:pt x="139065" y="0"/>
                    <a:pt x="174974" y="18098"/>
                    <a:pt x="152114" y="29908"/>
                  </a:cubicBezTo>
                  <a:cubicBezTo>
                    <a:pt x="129254" y="41720"/>
                    <a:pt x="73152" y="44863"/>
                    <a:pt x="68580" y="128778"/>
                  </a:cubicBezTo>
                  <a:cubicBezTo>
                    <a:pt x="64008" y="212693"/>
                    <a:pt x="49530" y="369665"/>
                    <a:pt x="49530" y="369665"/>
                  </a:cubicBezTo>
                  <a:lnTo>
                    <a:pt x="0" y="356426"/>
                  </a:lnTo>
                  <a:close/>
                </a:path>
              </a:pathLst>
            </a:custGeom>
            <a:solidFill>
              <a:srgbClr val="76A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6" name="Freeform: Shape 6105">
              <a:extLst>
                <a:ext uri="{FF2B5EF4-FFF2-40B4-BE49-F238E27FC236}">
                  <a16:creationId xmlns:a16="http://schemas.microsoft.com/office/drawing/2014/main" id="{CADE765D-C854-4421-A33C-BD75B94F9A13}"/>
                </a:ext>
              </a:extLst>
            </p:cNvPr>
            <p:cNvSpPr/>
            <p:nvPr/>
          </p:nvSpPr>
          <p:spPr>
            <a:xfrm>
              <a:off x="747066" y="913771"/>
              <a:ext cx="492554" cy="429988"/>
            </a:xfrm>
            <a:custGeom>
              <a:avLst/>
              <a:gdLst>
                <a:gd name="connsiteX0" fmla="*/ 372298 w 492554"/>
                <a:gd name="connsiteY0" fmla="*/ 1839 h 429988"/>
                <a:gd name="connsiteX1" fmla="*/ 306099 w 492554"/>
                <a:gd name="connsiteY1" fmla="*/ 70896 h 429988"/>
                <a:gd name="connsiteX2" fmla="*/ 258760 w 492554"/>
                <a:gd name="connsiteY2" fmla="*/ 156811 h 429988"/>
                <a:gd name="connsiteX3" fmla="*/ 233614 w 492554"/>
                <a:gd name="connsiteY3" fmla="*/ 85469 h 429988"/>
                <a:gd name="connsiteX4" fmla="*/ 191133 w 492554"/>
                <a:gd name="connsiteY4" fmla="*/ 10126 h 429988"/>
                <a:gd name="connsiteX5" fmla="*/ 187704 w 492554"/>
                <a:gd name="connsiteY5" fmla="*/ 7554 h 429988"/>
                <a:gd name="connsiteX6" fmla="*/ 186084 w 492554"/>
                <a:gd name="connsiteY6" fmla="*/ 16317 h 429988"/>
                <a:gd name="connsiteX7" fmla="*/ 194181 w 492554"/>
                <a:gd name="connsiteY7" fmla="*/ 53941 h 429988"/>
                <a:gd name="connsiteX8" fmla="*/ 196848 w 492554"/>
                <a:gd name="connsiteY8" fmla="*/ 114520 h 429988"/>
                <a:gd name="connsiteX9" fmla="*/ 211897 w 492554"/>
                <a:gd name="connsiteY9" fmla="*/ 176718 h 429988"/>
                <a:gd name="connsiteX10" fmla="*/ 117600 w 492554"/>
                <a:gd name="connsiteY10" fmla="*/ 163288 h 429988"/>
                <a:gd name="connsiteX11" fmla="*/ 59307 w 492554"/>
                <a:gd name="connsiteY11" fmla="*/ 134237 h 429988"/>
                <a:gd name="connsiteX12" fmla="*/ 7110 w 492554"/>
                <a:gd name="connsiteY12" fmla="*/ 89946 h 429988"/>
                <a:gd name="connsiteX13" fmla="*/ 1109 w 492554"/>
                <a:gd name="connsiteY13" fmla="*/ 96423 h 429988"/>
                <a:gd name="connsiteX14" fmla="*/ 118552 w 492554"/>
                <a:gd name="connsiteY14" fmla="*/ 194816 h 429988"/>
                <a:gd name="connsiteX15" fmla="*/ 185132 w 492554"/>
                <a:gd name="connsiteY15" fmla="*/ 228439 h 429988"/>
                <a:gd name="connsiteX16" fmla="*/ 220660 w 492554"/>
                <a:gd name="connsiteY16" fmla="*/ 254347 h 429988"/>
                <a:gd name="connsiteX17" fmla="*/ 220184 w 492554"/>
                <a:gd name="connsiteY17" fmla="*/ 255109 h 429988"/>
                <a:gd name="connsiteX18" fmla="*/ 135316 w 492554"/>
                <a:gd name="connsiteY18" fmla="*/ 306925 h 429988"/>
                <a:gd name="connsiteX19" fmla="*/ 89215 w 492554"/>
                <a:gd name="connsiteY19" fmla="*/ 361503 h 429988"/>
                <a:gd name="connsiteX20" fmla="*/ 88929 w 492554"/>
                <a:gd name="connsiteY20" fmla="*/ 363885 h 429988"/>
                <a:gd name="connsiteX21" fmla="*/ 88739 w 492554"/>
                <a:gd name="connsiteY21" fmla="*/ 371981 h 429988"/>
                <a:gd name="connsiteX22" fmla="*/ 108741 w 492554"/>
                <a:gd name="connsiteY22" fmla="*/ 362742 h 429988"/>
                <a:gd name="connsiteX23" fmla="*/ 124743 w 492554"/>
                <a:gd name="connsiteY23" fmla="*/ 361122 h 429988"/>
                <a:gd name="connsiteX24" fmla="*/ 227042 w 492554"/>
                <a:gd name="connsiteY24" fmla="*/ 339310 h 429988"/>
                <a:gd name="connsiteX25" fmla="*/ 258284 w 492554"/>
                <a:gd name="connsiteY25" fmla="*/ 313878 h 429988"/>
                <a:gd name="connsiteX26" fmla="*/ 259332 w 492554"/>
                <a:gd name="connsiteY26" fmla="*/ 321213 h 429988"/>
                <a:gd name="connsiteX27" fmla="*/ 267237 w 492554"/>
                <a:gd name="connsiteY27" fmla="*/ 429988 h 429988"/>
                <a:gd name="connsiteX28" fmla="*/ 271143 w 492554"/>
                <a:gd name="connsiteY28" fmla="*/ 423130 h 429988"/>
                <a:gd name="connsiteX29" fmla="*/ 277810 w 492554"/>
                <a:gd name="connsiteY29" fmla="*/ 386840 h 429988"/>
                <a:gd name="connsiteX30" fmla="*/ 305147 w 492554"/>
                <a:gd name="connsiteY30" fmla="*/ 312450 h 429988"/>
                <a:gd name="connsiteX31" fmla="*/ 342771 w 492554"/>
                <a:gd name="connsiteY31" fmla="*/ 316926 h 429988"/>
                <a:gd name="connsiteX32" fmla="*/ 469263 w 492554"/>
                <a:gd name="connsiteY32" fmla="*/ 383982 h 429988"/>
                <a:gd name="connsiteX33" fmla="*/ 473073 w 492554"/>
                <a:gd name="connsiteY33" fmla="*/ 385316 h 429988"/>
                <a:gd name="connsiteX34" fmla="*/ 482121 w 492554"/>
                <a:gd name="connsiteY34" fmla="*/ 389983 h 429988"/>
                <a:gd name="connsiteX35" fmla="*/ 483360 w 492554"/>
                <a:gd name="connsiteY35" fmla="*/ 389983 h 429988"/>
                <a:gd name="connsiteX36" fmla="*/ 492504 w 492554"/>
                <a:gd name="connsiteY36" fmla="*/ 386173 h 429988"/>
                <a:gd name="connsiteX37" fmla="*/ 489456 w 492554"/>
                <a:gd name="connsiteY37" fmla="*/ 379887 h 429988"/>
                <a:gd name="connsiteX38" fmla="*/ 456499 w 492554"/>
                <a:gd name="connsiteY38" fmla="*/ 336738 h 429988"/>
                <a:gd name="connsiteX39" fmla="*/ 417923 w 492554"/>
                <a:gd name="connsiteY39" fmla="*/ 289971 h 429988"/>
                <a:gd name="connsiteX40" fmla="*/ 378585 w 492554"/>
                <a:gd name="connsiteY40" fmla="*/ 219200 h 429988"/>
                <a:gd name="connsiteX41" fmla="*/ 308195 w 492554"/>
                <a:gd name="connsiteY41" fmla="*/ 190530 h 429988"/>
                <a:gd name="connsiteX42" fmla="*/ 322006 w 492554"/>
                <a:gd name="connsiteY42" fmla="*/ 145381 h 429988"/>
                <a:gd name="connsiteX43" fmla="*/ 341913 w 492554"/>
                <a:gd name="connsiteY43" fmla="*/ 98804 h 429988"/>
                <a:gd name="connsiteX44" fmla="*/ 379061 w 492554"/>
                <a:gd name="connsiteY44" fmla="*/ 7935 h 429988"/>
                <a:gd name="connsiteX45" fmla="*/ 377632 w 492554"/>
                <a:gd name="connsiteY45" fmla="*/ 125 h 429988"/>
                <a:gd name="connsiteX46" fmla="*/ 372298 w 492554"/>
                <a:gd name="connsiteY46" fmla="*/ 1839 h 4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92554" h="429988">
                  <a:moveTo>
                    <a:pt x="372298" y="1839"/>
                  </a:moveTo>
                  <a:cubicBezTo>
                    <a:pt x="345247" y="19270"/>
                    <a:pt x="322482" y="43178"/>
                    <a:pt x="306099" y="70896"/>
                  </a:cubicBezTo>
                  <a:cubicBezTo>
                    <a:pt x="289526" y="99185"/>
                    <a:pt x="279810" y="131094"/>
                    <a:pt x="258760" y="156811"/>
                  </a:cubicBezTo>
                  <a:cubicBezTo>
                    <a:pt x="248664" y="133665"/>
                    <a:pt x="243520" y="108329"/>
                    <a:pt x="233614" y="85469"/>
                  </a:cubicBezTo>
                  <a:cubicBezTo>
                    <a:pt x="222279" y="59561"/>
                    <a:pt x="205039" y="34796"/>
                    <a:pt x="191133" y="10126"/>
                  </a:cubicBezTo>
                  <a:cubicBezTo>
                    <a:pt x="190275" y="8602"/>
                    <a:pt x="189418" y="7650"/>
                    <a:pt x="187704" y="7554"/>
                  </a:cubicBezTo>
                  <a:cubicBezTo>
                    <a:pt x="185894" y="10221"/>
                    <a:pt x="185989" y="12888"/>
                    <a:pt x="186084" y="16317"/>
                  </a:cubicBezTo>
                  <a:cubicBezTo>
                    <a:pt x="186275" y="29271"/>
                    <a:pt x="191895" y="41273"/>
                    <a:pt x="194181" y="53941"/>
                  </a:cubicBezTo>
                  <a:cubicBezTo>
                    <a:pt x="197895" y="74134"/>
                    <a:pt x="194847" y="94232"/>
                    <a:pt x="196848" y="114520"/>
                  </a:cubicBezTo>
                  <a:cubicBezTo>
                    <a:pt x="197705" y="122997"/>
                    <a:pt x="202848" y="174051"/>
                    <a:pt x="211897" y="176718"/>
                  </a:cubicBezTo>
                  <a:cubicBezTo>
                    <a:pt x="181036" y="167670"/>
                    <a:pt x="148461" y="172051"/>
                    <a:pt x="117600" y="163288"/>
                  </a:cubicBezTo>
                  <a:cubicBezTo>
                    <a:pt x="96549" y="157383"/>
                    <a:pt x="76642" y="147477"/>
                    <a:pt x="59307" y="134237"/>
                  </a:cubicBezTo>
                  <a:cubicBezTo>
                    <a:pt x="40923" y="120330"/>
                    <a:pt x="26922" y="102233"/>
                    <a:pt x="7110" y="89946"/>
                  </a:cubicBezTo>
                  <a:cubicBezTo>
                    <a:pt x="2919" y="87374"/>
                    <a:pt x="-2320" y="92517"/>
                    <a:pt x="1109" y="96423"/>
                  </a:cubicBezTo>
                  <a:cubicBezTo>
                    <a:pt x="34446" y="135761"/>
                    <a:pt x="73785" y="168908"/>
                    <a:pt x="118552" y="194816"/>
                  </a:cubicBezTo>
                  <a:cubicBezTo>
                    <a:pt x="139983" y="207198"/>
                    <a:pt x="164367" y="215199"/>
                    <a:pt x="185132" y="228439"/>
                  </a:cubicBezTo>
                  <a:cubicBezTo>
                    <a:pt x="197324" y="236154"/>
                    <a:pt x="207039" y="249013"/>
                    <a:pt x="220660" y="254347"/>
                  </a:cubicBezTo>
                  <a:cubicBezTo>
                    <a:pt x="220470" y="254633"/>
                    <a:pt x="220279" y="254823"/>
                    <a:pt x="220184" y="255109"/>
                  </a:cubicBezTo>
                  <a:cubicBezTo>
                    <a:pt x="205706" y="282446"/>
                    <a:pt x="161224" y="291971"/>
                    <a:pt x="135316" y="306925"/>
                  </a:cubicBezTo>
                  <a:cubicBezTo>
                    <a:pt x="115504" y="318355"/>
                    <a:pt x="91692" y="336929"/>
                    <a:pt x="89215" y="361503"/>
                  </a:cubicBezTo>
                  <a:cubicBezTo>
                    <a:pt x="89120" y="362170"/>
                    <a:pt x="88929" y="362742"/>
                    <a:pt x="88929" y="363885"/>
                  </a:cubicBezTo>
                  <a:cubicBezTo>
                    <a:pt x="88739" y="366647"/>
                    <a:pt x="88739" y="369314"/>
                    <a:pt x="88739" y="371981"/>
                  </a:cubicBezTo>
                  <a:cubicBezTo>
                    <a:pt x="89025" y="383506"/>
                    <a:pt x="104169" y="364075"/>
                    <a:pt x="108741" y="362742"/>
                  </a:cubicBezTo>
                  <a:cubicBezTo>
                    <a:pt x="113885" y="361122"/>
                    <a:pt x="119409" y="361218"/>
                    <a:pt x="124743" y="361122"/>
                  </a:cubicBezTo>
                  <a:cubicBezTo>
                    <a:pt x="158938" y="360551"/>
                    <a:pt x="196276" y="355026"/>
                    <a:pt x="227042" y="339310"/>
                  </a:cubicBezTo>
                  <a:cubicBezTo>
                    <a:pt x="232281" y="336643"/>
                    <a:pt x="259903" y="321498"/>
                    <a:pt x="258284" y="313878"/>
                  </a:cubicBezTo>
                  <a:cubicBezTo>
                    <a:pt x="258760" y="316355"/>
                    <a:pt x="259141" y="318831"/>
                    <a:pt x="259332" y="321213"/>
                  </a:cubicBezTo>
                  <a:cubicBezTo>
                    <a:pt x="261141" y="350550"/>
                    <a:pt x="239234" y="407795"/>
                    <a:pt x="267237" y="429988"/>
                  </a:cubicBezTo>
                  <a:cubicBezTo>
                    <a:pt x="269809" y="428274"/>
                    <a:pt x="270095" y="426083"/>
                    <a:pt x="271143" y="423130"/>
                  </a:cubicBezTo>
                  <a:cubicBezTo>
                    <a:pt x="275238" y="411891"/>
                    <a:pt x="274191" y="398651"/>
                    <a:pt x="277810" y="386840"/>
                  </a:cubicBezTo>
                  <a:cubicBezTo>
                    <a:pt x="279810" y="380363"/>
                    <a:pt x="297051" y="310926"/>
                    <a:pt x="305147" y="312450"/>
                  </a:cubicBezTo>
                  <a:cubicBezTo>
                    <a:pt x="315815" y="314355"/>
                    <a:pt x="327721" y="315307"/>
                    <a:pt x="342771" y="316926"/>
                  </a:cubicBezTo>
                  <a:cubicBezTo>
                    <a:pt x="395063" y="322641"/>
                    <a:pt x="424781" y="361599"/>
                    <a:pt x="469263" y="383982"/>
                  </a:cubicBezTo>
                  <a:cubicBezTo>
                    <a:pt x="470406" y="384554"/>
                    <a:pt x="471549" y="384840"/>
                    <a:pt x="473073" y="385316"/>
                  </a:cubicBezTo>
                  <a:cubicBezTo>
                    <a:pt x="476025" y="387126"/>
                    <a:pt x="478978" y="388554"/>
                    <a:pt x="482121" y="389983"/>
                  </a:cubicBezTo>
                  <a:cubicBezTo>
                    <a:pt x="482598" y="390174"/>
                    <a:pt x="482883" y="389983"/>
                    <a:pt x="483360" y="389983"/>
                  </a:cubicBezTo>
                  <a:cubicBezTo>
                    <a:pt x="487170" y="391793"/>
                    <a:pt x="493170" y="392555"/>
                    <a:pt x="492504" y="386173"/>
                  </a:cubicBezTo>
                  <a:cubicBezTo>
                    <a:pt x="492218" y="383792"/>
                    <a:pt x="490789" y="381792"/>
                    <a:pt x="489456" y="379887"/>
                  </a:cubicBezTo>
                  <a:cubicBezTo>
                    <a:pt x="478883" y="365218"/>
                    <a:pt x="468501" y="350454"/>
                    <a:pt x="456499" y="336738"/>
                  </a:cubicBezTo>
                  <a:cubicBezTo>
                    <a:pt x="443640" y="321975"/>
                    <a:pt x="431925" y="303306"/>
                    <a:pt x="417923" y="289971"/>
                  </a:cubicBezTo>
                  <a:cubicBezTo>
                    <a:pt x="402492" y="267682"/>
                    <a:pt x="396206" y="239393"/>
                    <a:pt x="378585" y="219200"/>
                  </a:cubicBezTo>
                  <a:cubicBezTo>
                    <a:pt x="360773" y="198912"/>
                    <a:pt x="334198" y="187767"/>
                    <a:pt x="308195" y="190530"/>
                  </a:cubicBezTo>
                  <a:cubicBezTo>
                    <a:pt x="309433" y="190434"/>
                    <a:pt x="320387" y="149572"/>
                    <a:pt x="322006" y="145381"/>
                  </a:cubicBezTo>
                  <a:cubicBezTo>
                    <a:pt x="328007" y="129570"/>
                    <a:pt x="334865" y="114139"/>
                    <a:pt x="341913" y="98804"/>
                  </a:cubicBezTo>
                  <a:cubicBezTo>
                    <a:pt x="355629" y="68800"/>
                    <a:pt x="368488" y="39177"/>
                    <a:pt x="379061" y="7935"/>
                  </a:cubicBezTo>
                  <a:cubicBezTo>
                    <a:pt x="380013" y="5173"/>
                    <a:pt x="380394" y="1077"/>
                    <a:pt x="377632" y="125"/>
                  </a:cubicBezTo>
                  <a:cubicBezTo>
                    <a:pt x="375918" y="-351"/>
                    <a:pt x="374203" y="601"/>
                    <a:pt x="372298" y="1839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7" name="Freeform: Shape 6106">
              <a:extLst>
                <a:ext uri="{FF2B5EF4-FFF2-40B4-BE49-F238E27FC236}">
                  <a16:creationId xmlns:a16="http://schemas.microsoft.com/office/drawing/2014/main" id="{5C8F0748-8483-4FBE-A0F5-0286897DE71D}"/>
                </a:ext>
              </a:extLst>
            </p:cNvPr>
            <p:cNvSpPr/>
            <p:nvPr/>
          </p:nvSpPr>
          <p:spPr>
            <a:xfrm>
              <a:off x="1100024" y="969518"/>
              <a:ext cx="156755" cy="192050"/>
            </a:xfrm>
            <a:custGeom>
              <a:avLst/>
              <a:gdLst>
                <a:gd name="connsiteX0" fmla="*/ 24103 w 156755"/>
                <a:gd name="connsiteY0" fmla="*/ 4671 h 192050"/>
                <a:gd name="connsiteX1" fmla="*/ 12197 w 156755"/>
                <a:gd name="connsiteY1" fmla="*/ 13815 h 192050"/>
                <a:gd name="connsiteX2" fmla="*/ 1148 w 156755"/>
                <a:gd name="connsiteY2" fmla="*/ 47248 h 192050"/>
                <a:gd name="connsiteX3" fmla="*/ 8101 w 156755"/>
                <a:gd name="connsiteY3" fmla="*/ 66774 h 192050"/>
                <a:gd name="connsiteX4" fmla="*/ 68966 w 156755"/>
                <a:gd name="connsiteY4" fmla="*/ 126591 h 192050"/>
                <a:gd name="connsiteX5" fmla="*/ 102780 w 156755"/>
                <a:gd name="connsiteY5" fmla="*/ 182789 h 192050"/>
                <a:gd name="connsiteX6" fmla="*/ 156215 w 156755"/>
                <a:gd name="connsiteY6" fmla="*/ 147070 h 192050"/>
                <a:gd name="connsiteX7" fmla="*/ 24103 w 156755"/>
                <a:gd name="connsiteY7" fmla="*/ 4671 h 19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755" h="192050">
                  <a:moveTo>
                    <a:pt x="24103" y="4671"/>
                  </a:moveTo>
                  <a:cubicBezTo>
                    <a:pt x="19245" y="6386"/>
                    <a:pt x="15150" y="9719"/>
                    <a:pt x="12197" y="13815"/>
                  </a:cubicBezTo>
                  <a:cubicBezTo>
                    <a:pt x="1815" y="21149"/>
                    <a:pt x="-2186" y="35151"/>
                    <a:pt x="1148" y="47248"/>
                  </a:cubicBezTo>
                  <a:cubicBezTo>
                    <a:pt x="-757" y="53915"/>
                    <a:pt x="576" y="61154"/>
                    <a:pt x="8101" y="66774"/>
                  </a:cubicBezTo>
                  <a:cubicBezTo>
                    <a:pt x="31056" y="83919"/>
                    <a:pt x="52107" y="103255"/>
                    <a:pt x="68966" y="126591"/>
                  </a:cubicBezTo>
                  <a:cubicBezTo>
                    <a:pt x="80872" y="143165"/>
                    <a:pt x="88111" y="168692"/>
                    <a:pt x="102780" y="182789"/>
                  </a:cubicBezTo>
                  <a:cubicBezTo>
                    <a:pt x="130307" y="209363"/>
                    <a:pt x="153643" y="172883"/>
                    <a:pt x="156215" y="147070"/>
                  </a:cubicBezTo>
                  <a:cubicBezTo>
                    <a:pt x="163073" y="78776"/>
                    <a:pt x="103827" y="-23047"/>
                    <a:pt x="24103" y="4671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8" name="Freeform: Shape 6107">
              <a:extLst>
                <a:ext uri="{FF2B5EF4-FFF2-40B4-BE49-F238E27FC236}">
                  <a16:creationId xmlns:a16="http://schemas.microsoft.com/office/drawing/2014/main" id="{671B5D49-1940-4D5F-AAC6-9A8F371C3550}"/>
                </a:ext>
              </a:extLst>
            </p:cNvPr>
            <p:cNvSpPr/>
            <p:nvPr/>
          </p:nvSpPr>
          <p:spPr>
            <a:xfrm>
              <a:off x="1534344" y="872161"/>
              <a:ext cx="82227" cy="89953"/>
            </a:xfrm>
            <a:custGeom>
              <a:avLst/>
              <a:gdLst>
                <a:gd name="connsiteX0" fmla="*/ 71176 w 82227"/>
                <a:gd name="connsiteY0" fmla="*/ 872 h 89953"/>
                <a:gd name="connsiteX1" fmla="*/ 37267 w 82227"/>
                <a:gd name="connsiteY1" fmla="*/ 15636 h 89953"/>
                <a:gd name="connsiteX2" fmla="*/ 10026 w 82227"/>
                <a:gd name="connsiteY2" fmla="*/ 48116 h 89953"/>
                <a:gd name="connsiteX3" fmla="*/ 1168 w 82227"/>
                <a:gd name="connsiteY3" fmla="*/ 65166 h 89953"/>
                <a:gd name="connsiteX4" fmla="*/ 10598 w 82227"/>
                <a:gd name="connsiteY4" fmla="*/ 89645 h 89953"/>
                <a:gd name="connsiteX5" fmla="*/ 38792 w 82227"/>
                <a:gd name="connsiteY5" fmla="*/ 72119 h 89953"/>
                <a:gd name="connsiteX6" fmla="*/ 70700 w 82227"/>
                <a:gd name="connsiteY6" fmla="*/ 41354 h 89953"/>
                <a:gd name="connsiteX7" fmla="*/ 75748 w 82227"/>
                <a:gd name="connsiteY7" fmla="*/ 36210 h 89953"/>
                <a:gd name="connsiteX8" fmla="*/ 77463 w 82227"/>
                <a:gd name="connsiteY8" fmla="*/ 33543 h 89953"/>
                <a:gd name="connsiteX9" fmla="*/ 78892 w 82227"/>
                <a:gd name="connsiteY9" fmla="*/ 31924 h 89953"/>
                <a:gd name="connsiteX10" fmla="*/ 81273 w 82227"/>
                <a:gd name="connsiteY10" fmla="*/ 24304 h 89953"/>
                <a:gd name="connsiteX11" fmla="*/ 71176 w 82227"/>
                <a:gd name="connsiteY11" fmla="*/ 872 h 89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27" h="89953">
                  <a:moveTo>
                    <a:pt x="71176" y="872"/>
                  </a:moveTo>
                  <a:cubicBezTo>
                    <a:pt x="58794" y="-3223"/>
                    <a:pt x="45745" y="8016"/>
                    <a:pt x="37267" y="15636"/>
                  </a:cubicBezTo>
                  <a:cubicBezTo>
                    <a:pt x="26980" y="24780"/>
                    <a:pt x="16408" y="35543"/>
                    <a:pt x="10026" y="48116"/>
                  </a:cubicBezTo>
                  <a:cubicBezTo>
                    <a:pt x="6121" y="52879"/>
                    <a:pt x="2978" y="58308"/>
                    <a:pt x="1168" y="65166"/>
                  </a:cubicBezTo>
                  <a:cubicBezTo>
                    <a:pt x="-1118" y="74215"/>
                    <a:pt x="-1023" y="87169"/>
                    <a:pt x="10598" y="89645"/>
                  </a:cubicBezTo>
                  <a:cubicBezTo>
                    <a:pt x="22313" y="92122"/>
                    <a:pt x="31648" y="79073"/>
                    <a:pt x="38792" y="72119"/>
                  </a:cubicBezTo>
                  <a:cubicBezTo>
                    <a:pt x="49459" y="61832"/>
                    <a:pt x="60604" y="52212"/>
                    <a:pt x="70700" y="41354"/>
                  </a:cubicBezTo>
                  <a:cubicBezTo>
                    <a:pt x="72415" y="39639"/>
                    <a:pt x="74224" y="38115"/>
                    <a:pt x="75748" y="36210"/>
                  </a:cubicBezTo>
                  <a:cubicBezTo>
                    <a:pt x="76415" y="35448"/>
                    <a:pt x="76892" y="34400"/>
                    <a:pt x="77463" y="33543"/>
                  </a:cubicBezTo>
                  <a:cubicBezTo>
                    <a:pt x="77939" y="32972"/>
                    <a:pt x="78415" y="32495"/>
                    <a:pt x="78892" y="31924"/>
                  </a:cubicBezTo>
                  <a:cubicBezTo>
                    <a:pt x="80797" y="29447"/>
                    <a:pt x="81368" y="26876"/>
                    <a:pt x="81273" y="24304"/>
                  </a:cubicBezTo>
                  <a:cubicBezTo>
                    <a:pt x="83749" y="14779"/>
                    <a:pt x="81749" y="4397"/>
                    <a:pt x="71176" y="872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49" name="Freeform: Shape 6108">
              <a:extLst>
                <a:ext uri="{FF2B5EF4-FFF2-40B4-BE49-F238E27FC236}">
                  <a16:creationId xmlns:a16="http://schemas.microsoft.com/office/drawing/2014/main" id="{E27DF62A-122E-4618-930B-EC5EEF2C0DE4}"/>
                </a:ext>
              </a:extLst>
            </p:cNvPr>
            <p:cNvSpPr/>
            <p:nvPr/>
          </p:nvSpPr>
          <p:spPr>
            <a:xfrm>
              <a:off x="1722134" y="835460"/>
              <a:ext cx="123119" cy="103109"/>
            </a:xfrm>
            <a:custGeom>
              <a:avLst/>
              <a:gdLst>
                <a:gd name="connsiteX0" fmla="*/ 5783 w 123119"/>
                <a:gd name="connsiteY0" fmla="*/ 5761 h 103109"/>
                <a:gd name="connsiteX1" fmla="*/ 7783 w 123119"/>
                <a:gd name="connsiteY1" fmla="*/ 25001 h 103109"/>
                <a:gd name="connsiteX2" fmla="*/ 23594 w 123119"/>
                <a:gd name="connsiteY2" fmla="*/ 42146 h 103109"/>
                <a:gd name="connsiteX3" fmla="*/ 28928 w 123119"/>
                <a:gd name="connsiteY3" fmla="*/ 48242 h 103109"/>
                <a:gd name="connsiteX4" fmla="*/ 35691 w 123119"/>
                <a:gd name="connsiteY4" fmla="*/ 51766 h 103109"/>
                <a:gd name="connsiteX5" fmla="*/ 49026 w 123119"/>
                <a:gd name="connsiteY5" fmla="*/ 62720 h 103109"/>
                <a:gd name="connsiteX6" fmla="*/ 76363 w 123119"/>
                <a:gd name="connsiteY6" fmla="*/ 94819 h 103109"/>
                <a:gd name="connsiteX7" fmla="*/ 122273 w 123119"/>
                <a:gd name="connsiteY7" fmla="*/ 80056 h 103109"/>
                <a:gd name="connsiteX8" fmla="*/ 5783 w 123119"/>
                <a:gd name="connsiteY8" fmla="*/ 5761 h 10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119" h="103109">
                  <a:moveTo>
                    <a:pt x="5783" y="5761"/>
                  </a:moveTo>
                  <a:cubicBezTo>
                    <a:pt x="-3933" y="10047"/>
                    <a:pt x="-123" y="21477"/>
                    <a:pt x="7783" y="25001"/>
                  </a:cubicBezTo>
                  <a:cubicBezTo>
                    <a:pt x="12355" y="31954"/>
                    <a:pt x="17689" y="37384"/>
                    <a:pt x="23594" y="42146"/>
                  </a:cubicBezTo>
                  <a:cubicBezTo>
                    <a:pt x="24261" y="44718"/>
                    <a:pt x="25880" y="47099"/>
                    <a:pt x="28928" y="48242"/>
                  </a:cubicBezTo>
                  <a:cubicBezTo>
                    <a:pt x="31405" y="49195"/>
                    <a:pt x="33405" y="50623"/>
                    <a:pt x="35691" y="51766"/>
                  </a:cubicBezTo>
                  <a:cubicBezTo>
                    <a:pt x="40168" y="55195"/>
                    <a:pt x="44644" y="58624"/>
                    <a:pt x="49026" y="62720"/>
                  </a:cubicBezTo>
                  <a:cubicBezTo>
                    <a:pt x="59313" y="72340"/>
                    <a:pt x="65600" y="85580"/>
                    <a:pt x="76363" y="94819"/>
                  </a:cubicBezTo>
                  <a:cubicBezTo>
                    <a:pt x="93984" y="109964"/>
                    <a:pt x="118273" y="103963"/>
                    <a:pt x="122273" y="80056"/>
                  </a:cubicBezTo>
                  <a:cubicBezTo>
                    <a:pt x="132179" y="21191"/>
                    <a:pt x="52741" y="-14623"/>
                    <a:pt x="5783" y="5761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0" name="Freeform: Shape 6109">
              <a:extLst>
                <a:ext uri="{FF2B5EF4-FFF2-40B4-BE49-F238E27FC236}">
                  <a16:creationId xmlns:a16="http://schemas.microsoft.com/office/drawing/2014/main" id="{8D99578B-651D-4C18-94AD-F0FE1EC50916}"/>
                </a:ext>
              </a:extLst>
            </p:cNvPr>
            <p:cNvSpPr/>
            <p:nvPr/>
          </p:nvSpPr>
          <p:spPr>
            <a:xfrm>
              <a:off x="915316" y="1555684"/>
              <a:ext cx="172609" cy="162631"/>
            </a:xfrm>
            <a:custGeom>
              <a:avLst/>
              <a:gdLst>
                <a:gd name="connsiteX0" fmla="*/ 164234 w 172609"/>
                <a:gd name="connsiteY0" fmla="*/ 8198 h 162631"/>
                <a:gd name="connsiteX1" fmla="*/ 158233 w 172609"/>
                <a:gd name="connsiteY1" fmla="*/ 7436 h 162631"/>
                <a:gd name="connsiteX2" fmla="*/ 140231 w 172609"/>
                <a:gd name="connsiteY2" fmla="*/ 483 h 162631"/>
                <a:gd name="connsiteX3" fmla="*/ 499 w 172609"/>
                <a:gd name="connsiteY3" fmla="*/ 146025 h 162631"/>
                <a:gd name="connsiteX4" fmla="*/ 2500 w 172609"/>
                <a:gd name="connsiteY4" fmla="*/ 151359 h 162631"/>
                <a:gd name="connsiteX5" fmla="*/ 2500 w 172609"/>
                <a:gd name="connsiteY5" fmla="*/ 151835 h 162631"/>
                <a:gd name="connsiteX6" fmla="*/ 21740 w 172609"/>
                <a:gd name="connsiteY6" fmla="*/ 159265 h 162631"/>
                <a:gd name="connsiteX7" fmla="*/ 84034 w 172609"/>
                <a:gd name="connsiteY7" fmla="*/ 84684 h 162631"/>
                <a:gd name="connsiteX8" fmla="*/ 118705 w 172609"/>
                <a:gd name="connsiteY8" fmla="*/ 53537 h 162631"/>
                <a:gd name="connsiteX9" fmla="*/ 152709 w 172609"/>
                <a:gd name="connsiteY9" fmla="*/ 37154 h 162631"/>
                <a:gd name="connsiteX10" fmla="*/ 159567 w 172609"/>
                <a:gd name="connsiteY10" fmla="*/ 30582 h 162631"/>
                <a:gd name="connsiteX11" fmla="*/ 161853 w 172609"/>
                <a:gd name="connsiteY11" fmla="*/ 30201 h 162631"/>
                <a:gd name="connsiteX12" fmla="*/ 164234 w 172609"/>
                <a:gd name="connsiteY12" fmla="*/ 8198 h 16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609" h="162631">
                  <a:moveTo>
                    <a:pt x="164234" y="8198"/>
                  </a:moveTo>
                  <a:cubicBezTo>
                    <a:pt x="162234" y="7817"/>
                    <a:pt x="160234" y="7722"/>
                    <a:pt x="158233" y="7436"/>
                  </a:cubicBezTo>
                  <a:cubicBezTo>
                    <a:pt x="154138" y="4007"/>
                    <a:pt x="148137" y="1340"/>
                    <a:pt x="140231" y="483"/>
                  </a:cubicBezTo>
                  <a:cubicBezTo>
                    <a:pt x="71937" y="-7328"/>
                    <a:pt x="-7025" y="81255"/>
                    <a:pt x="499" y="146025"/>
                  </a:cubicBezTo>
                  <a:cubicBezTo>
                    <a:pt x="785" y="148120"/>
                    <a:pt x="1547" y="149835"/>
                    <a:pt x="2500" y="151359"/>
                  </a:cubicBezTo>
                  <a:cubicBezTo>
                    <a:pt x="2500" y="151549"/>
                    <a:pt x="2500" y="151645"/>
                    <a:pt x="2500" y="151835"/>
                  </a:cubicBezTo>
                  <a:cubicBezTo>
                    <a:pt x="3547" y="161360"/>
                    <a:pt x="14501" y="166408"/>
                    <a:pt x="21740" y="159265"/>
                  </a:cubicBezTo>
                  <a:cubicBezTo>
                    <a:pt x="44695" y="136786"/>
                    <a:pt x="61745" y="108306"/>
                    <a:pt x="84034" y="84684"/>
                  </a:cubicBezTo>
                  <a:cubicBezTo>
                    <a:pt x="94797" y="73254"/>
                    <a:pt x="105370" y="62014"/>
                    <a:pt x="118705" y="53537"/>
                  </a:cubicBezTo>
                  <a:cubicBezTo>
                    <a:pt x="129277" y="46870"/>
                    <a:pt x="142708" y="44584"/>
                    <a:pt x="152709" y="37154"/>
                  </a:cubicBezTo>
                  <a:cubicBezTo>
                    <a:pt x="155566" y="35059"/>
                    <a:pt x="157757" y="32773"/>
                    <a:pt x="159567" y="30582"/>
                  </a:cubicBezTo>
                  <a:cubicBezTo>
                    <a:pt x="160329" y="30487"/>
                    <a:pt x="161091" y="30296"/>
                    <a:pt x="161853" y="30201"/>
                  </a:cubicBezTo>
                  <a:cubicBezTo>
                    <a:pt x="174235" y="29629"/>
                    <a:pt x="177093" y="10675"/>
                    <a:pt x="164234" y="8198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1" name="Freeform: Shape 6110">
              <a:extLst>
                <a:ext uri="{FF2B5EF4-FFF2-40B4-BE49-F238E27FC236}">
                  <a16:creationId xmlns:a16="http://schemas.microsoft.com/office/drawing/2014/main" id="{AAFE8457-3186-4812-89C4-F75DA05859FF}"/>
                </a:ext>
              </a:extLst>
            </p:cNvPr>
            <p:cNvSpPr/>
            <p:nvPr/>
          </p:nvSpPr>
          <p:spPr>
            <a:xfrm>
              <a:off x="872651" y="1839332"/>
              <a:ext cx="36652" cy="74027"/>
            </a:xfrm>
            <a:custGeom>
              <a:avLst/>
              <a:gdLst>
                <a:gd name="connsiteX0" fmla="*/ 20971 w 36652"/>
                <a:gd name="connsiteY0" fmla="*/ 3061 h 74027"/>
                <a:gd name="connsiteX1" fmla="*/ 3445 w 36652"/>
                <a:gd name="connsiteY1" fmla="*/ 5823 h 74027"/>
                <a:gd name="connsiteX2" fmla="*/ 302 w 36652"/>
                <a:gd name="connsiteY2" fmla="*/ 21825 h 74027"/>
                <a:gd name="connsiteX3" fmla="*/ 6588 w 36652"/>
                <a:gd name="connsiteY3" fmla="*/ 54496 h 74027"/>
                <a:gd name="connsiteX4" fmla="*/ 8207 w 36652"/>
                <a:gd name="connsiteY4" fmla="*/ 57068 h 74027"/>
                <a:gd name="connsiteX5" fmla="*/ 17732 w 36652"/>
                <a:gd name="connsiteY5" fmla="*/ 70688 h 74027"/>
                <a:gd name="connsiteX6" fmla="*/ 36211 w 36652"/>
                <a:gd name="connsiteY6" fmla="*/ 59544 h 74027"/>
                <a:gd name="connsiteX7" fmla="*/ 36116 w 36652"/>
                <a:gd name="connsiteY7" fmla="*/ 59163 h 74027"/>
                <a:gd name="connsiteX8" fmla="*/ 36592 w 36652"/>
                <a:gd name="connsiteY8" fmla="*/ 54877 h 74027"/>
                <a:gd name="connsiteX9" fmla="*/ 20971 w 36652"/>
                <a:gd name="connsiteY9" fmla="*/ 3061 h 74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52" h="74027">
                  <a:moveTo>
                    <a:pt x="20971" y="3061"/>
                  </a:moveTo>
                  <a:cubicBezTo>
                    <a:pt x="16208" y="-2083"/>
                    <a:pt x="6398" y="-463"/>
                    <a:pt x="3445" y="5823"/>
                  </a:cubicBezTo>
                  <a:cubicBezTo>
                    <a:pt x="778" y="11443"/>
                    <a:pt x="-79" y="16777"/>
                    <a:pt x="302" y="21825"/>
                  </a:cubicBezTo>
                  <a:cubicBezTo>
                    <a:pt x="-1127" y="32969"/>
                    <a:pt x="2778" y="44114"/>
                    <a:pt x="6588" y="54496"/>
                  </a:cubicBezTo>
                  <a:cubicBezTo>
                    <a:pt x="6969" y="55544"/>
                    <a:pt x="7636" y="56210"/>
                    <a:pt x="8207" y="57068"/>
                  </a:cubicBezTo>
                  <a:cubicBezTo>
                    <a:pt x="10684" y="61925"/>
                    <a:pt x="13637" y="66593"/>
                    <a:pt x="17732" y="70688"/>
                  </a:cubicBezTo>
                  <a:cubicBezTo>
                    <a:pt x="26305" y="79356"/>
                    <a:pt x="37735" y="69545"/>
                    <a:pt x="36211" y="59544"/>
                  </a:cubicBezTo>
                  <a:cubicBezTo>
                    <a:pt x="36211" y="59449"/>
                    <a:pt x="36116" y="59258"/>
                    <a:pt x="36116" y="59163"/>
                  </a:cubicBezTo>
                  <a:cubicBezTo>
                    <a:pt x="36497" y="57925"/>
                    <a:pt x="36782" y="56496"/>
                    <a:pt x="36592" y="54877"/>
                  </a:cubicBezTo>
                  <a:cubicBezTo>
                    <a:pt x="34782" y="37732"/>
                    <a:pt x="33163" y="16301"/>
                    <a:pt x="20971" y="3061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2" name="Freeform: Shape 6111">
              <a:extLst>
                <a:ext uri="{FF2B5EF4-FFF2-40B4-BE49-F238E27FC236}">
                  <a16:creationId xmlns:a16="http://schemas.microsoft.com/office/drawing/2014/main" id="{C1F7D2D8-1E0F-4306-95EF-80868B3D6131}"/>
                </a:ext>
              </a:extLst>
            </p:cNvPr>
            <p:cNvSpPr/>
            <p:nvPr/>
          </p:nvSpPr>
          <p:spPr>
            <a:xfrm>
              <a:off x="1466449" y="1547732"/>
              <a:ext cx="80353" cy="211734"/>
            </a:xfrm>
            <a:custGeom>
              <a:avLst/>
              <a:gdLst>
                <a:gd name="connsiteX0" fmla="*/ 42203 w 80353"/>
                <a:gd name="connsiteY0" fmla="*/ 8530 h 211734"/>
                <a:gd name="connsiteX1" fmla="*/ 8198 w 80353"/>
                <a:gd name="connsiteY1" fmla="*/ 195791 h 211734"/>
                <a:gd name="connsiteX2" fmla="*/ 16961 w 80353"/>
                <a:gd name="connsiteY2" fmla="*/ 203602 h 211734"/>
                <a:gd name="connsiteX3" fmla="*/ 19152 w 80353"/>
                <a:gd name="connsiteY3" fmla="*/ 206174 h 211734"/>
                <a:gd name="connsiteX4" fmla="*/ 50013 w 80353"/>
                <a:gd name="connsiteY4" fmla="*/ 196077 h 211734"/>
                <a:gd name="connsiteX5" fmla="*/ 59062 w 80353"/>
                <a:gd name="connsiteY5" fmla="*/ 95017 h 211734"/>
                <a:gd name="connsiteX6" fmla="*/ 79541 w 80353"/>
                <a:gd name="connsiteY6" fmla="*/ 15293 h 211734"/>
                <a:gd name="connsiteX7" fmla="*/ 42203 w 80353"/>
                <a:gd name="connsiteY7" fmla="*/ 8530 h 21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353" h="211734">
                  <a:moveTo>
                    <a:pt x="42203" y="8530"/>
                  </a:moveTo>
                  <a:cubicBezTo>
                    <a:pt x="-6565" y="49868"/>
                    <a:pt x="-5613" y="140261"/>
                    <a:pt x="8198" y="195791"/>
                  </a:cubicBezTo>
                  <a:cubicBezTo>
                    <a:pt x="9437" y="200840"/>
                    <a:pt x="13056" y="203221"/>
                    <a:pt x="16961" y="203602"/>
                  </a:cubicBezTo>
                  <a:cubicBezTo>
                    <a:pt x="17723" y="204459"/>
                    <a:pt x="18295" y="205412"/>
                    <a:pt x="19152" y="206174"/>
                  </a:cubicBezTo>
                  <a:cubicBezTo>
                    <a:pt x="32201" y="217223"/>
                    <a:pt x="44393" y="210746"/>
                    <a:pt x="50013" y="196077"/>
                  </a:cubicBezTo>
                  <a:cubicBezTo>
                    <a:pt x="61538" y="165692"/>
                    <a:pt x="52299" y="127021"/>
                    <a:pt x="59062" y="95017"/>
                  </a:cubicBezTo>
                  <a:cubicBezTo>
                    <a:pt x="63920" y="72252"/>
                    <a:pt x="84684" y="38915"/>
                    <a:pt x="79541" y="15293"/>
                  </a:cubicBezTo>
                  <a:cubicBezTo>
                    <a:pt x="75254" y="-5186"/>
                    <a:pt x="55347" y="-2614"/>
                    <a:pt x="42203" y="8530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3" name="Freeform: Shape 6112">
              <a:extLst>
                <a:ext uri="{FF2B5EF4-FFF2-40B4-BE49-F238E27FC236}">
                  <a16:creationId xmlns:a16="http://schemas.microsoft.com/office/drawing/2014/main" id="{8E078D60-CDF6-4535-8BF9-B52E44973284}"/>
                </a:ext>
              </a:extLst>
            </p:cNvPr>
            <p:cNvSpPr/>
            <p:nvPr/>
          </p:nvSpPr>
          <p:spPr>
            <a:xfrm>
              <a:off x="1650088" y="1485007"/>
              <a:ext cx="99796" cy="53343"/>
            </a:xfrm>
            <a:custGeom>
              <a:avLst/>
              <a:gdLst>
                <a:gd name="connsiteX0" fmla="*/ 76685 w 99796"/>
                <a:gd name="connsiteY0" fmla="*/ 960 h 53343"/>
                <a:gd name="connsiteX1" fmla="*/ 14678 w 99796"/>
                <a:gd name="connsiteY1" fmla="*/ 15057 h 53343"/>
                <a:gd name="connsiteX2" fmla="*/ 295 w 99796"/>
                <a:gd name="connsiteY2" fmla="*/ 40203 h 53343"/>
                <a:gd name="connsiteX3" fmla="*/ 22488 w 99796"/>
                <a:gd name="connsiteY3" fmla="*/ 53252 h 53343"/>
                <a:gd name="connsiteX4" fmla="*/ 30108 w 99796"/>
                <a:gd name="connsiteY4" fmla="*/ 51443 h 53343"/>
                <a:gd name="connsiteX5" fmla="*/ 60207 w 99796"/>
                <a:gd name="connsiteY5" fmla="*/ 48966 h 53343"/>
                <a:gd name="connsiteX6" fmla="*/ 90497 w 99796"/>
                <a:gd name="connsiteY6" fmla="*/ 39822 h 53343"/>
                <a:gd name="connsiteX7" fmla="*/ 76685 w 99796"/>
                <a:gd name="connsiteY7" fmla="*/ 960 h 53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796" h="53343">
                  <a:moveTo>
                    <a:pt x="76685" y="960"/>
                  </a:moveTo>
                  <a:cubicBezTo>
                    <a:pt x="56588" y="-2469"/>
                    <a:pt x="31442" y="3532"/>
                    <a:pt x="14678" y="15057"/>
                  </a:cubicBezTo>
                  <a:cubicBezTo>
                    <a:pt x="6010" y="21058"/>
                    <a:pt x="-1610" y="28773"/>
                    <a:pt x="295" y="40203"/>
                  </a:cubicBezTo>
                  <a:cubicBezTo>
                    <a:pt x="2390" y="52205"/>
                    <a:pt x="12868" y="52014"/>
                    <a:pt x="22488" y="53252"/>
                  </a:cubicBezTo>
                  <a:cubicBezTo>
                    <a:pt x="25536" y="53633"/>
                    <a:pt x="28013" y="52776"/>
                    <a:pt x="30108" y="51443"/>
                  </a:cubicBezTo>
                  <a:cubicBezTo>
                    <a:pt x="40205" y="51252"/>
                    <a:pt x="50206" y="50300"/>
                    <a:pt x="60207" y="48966"/>
                  </a:cubicBezTo>
                  <a:cubicBezTo>
                    <a:pt x="70875" y="47537"/>
                    <a:pt x="81734" y="46775"/>
                    <a:pt x="90497" y="39822"/>
                  </a:cubicBezTo>
                  <a:cubicBezTo>
                    <a:pt x="109356" y="25249"/>
                    <a:pt x="96878" y="4389"/>
                    <a:pt x="76685" y="960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4" name="Freeform: Shape 6113">
              <a:extLst>
                <a:ext uri="{FF2B5EF4-FFF2-40B4-BE49-F238E27FC236}">
                  <a16:creationId xmlns:a16="http://schemas.microsoft.com/office/drawing/2014/main" id="{0C1C1444-29E5-4500-A30B-5832E4D24368}"/>
                </a:ext>
              </a:extLst>
            </p:cNvPr>
            <p:cNvSpPr/>
            <p:nvPr/>
          </p:nvSpPr>
          <p:spPr>
            <a:xfrm>
              <a:off x="2096619" y="1227064"/>
              <a:ext cx="162512" cy="144675"/>
            </a:xfrm>
            <a:custGeom>
              <a:avLst/>
              <a:gdLst>
                <a:gd name="connsiteX0" fmla="*/ 76211 w 162512"/>
                <a:gd name="connsiteY0" fmla="*/ 5253 h 144675"/>
                <a:gd name="connsiteX1" fmla="*/ 5345 w 162512"/>
                <a:gd name="connsiteY1" fmla="*/ 21636 h 144675"/>
                <a:gd name="connsiteX2" fmla="*/ 4868 w 162512"/>
                <a:gd name="connsiteY2" fmla="*/ 22588 h 144675"/>
                <a:gd name="connsiteX3" fmla="*/ 4583 w 162512"/>
                <a:gd name="connsiteY3" fmla="*/ 22779 h 144675"/>
                <a:gd name="connsiteX4" fmla="*/ 6202 w 162512"/>
                <a:gd name="connsiteY4" fmla="*/ 42972 h 144675"/>
                <a:gd name="connsiteX5" fmla="*/ 15727 w 162512"/>
                <a:gd name="connsiteY5" fmla="*/ 47925 h 144675"/>
                <a:gd name="connsiteX6" fmla="*/ 131551 w 162512"/>
                <a:gd name="connsiteY6" fmla="*/ 139650 h 144675"/>
                <a:gd name="connsiteX7" fmla="*/ 143457 w 162512"/>
                <a:gd name="connsiteY7" fmla="*/ 144603 h 144675"/>
                <a:gd name="connsiteX8" fmla="*/ 154316 w 162512"/>
                <a:gd name="connsiteY8" fmla="*/ 133745 h 144675"/>
                <a:gd name="connsiteX9" fmla="*/ 154030 w 162512"/>
                <a:gd name="connsiteY9" fmla="*/ 131935 h 144675"/>
                <a:gd name="connsiteX10" fmla="*/ 162222 w 162512"/>
                <a:gd name="connsiteY10" fmla="*/ 104313 h 144675"/>
                <a:gd name="connsiteX11" fmla="*/ 76211 w 162512"/>
                <a:gd name="connsiteY11" fmla="*/ 5253 h 14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512" h="144675">
                  <a:moveTo>
                    <a:pt x="76211" y="5253"/>
                  </a:moveTo>
                  <a:cubicBezTo>
                    <a:pt x="54875" y="-4272"/>
                    <a:pt x="30681" y="-1986"/>
                    <a:pt x="5345" y="21636"/>
                  </a:cubicBezTo>
                  <a:cubicBezTo>
                    <a:pt x="5059" y="21921"/>
                    <a:pt x="5059" y="22302"/>
                    <a:pt x="4868" y="22588"/>
                  </a:cubicBezTo>
                  <a:cubicBezTo>
                    <a:pt x="4773" y="22683"/>
                    <a:pt x="4678" y="22683"/>
                    <a:pt x="4583" y="22779"/>
                  </a:cubicBezTo>
                  <a:cubicBezTo>
                    <a:pt x="-3132" y="28779"/>
                    <a:pt x="-84" y="39543"/>
                    <a:pt x="6202" y="42972"/>
                  </a:cubicBezTo>
                  <a:cubicBezTo>
                    <a:pt x="7917" y="46305"/>
                    <a:pt x="11155" y="48687"/>
                    <a:pt x="15727" y="47925"/>
                  </a:cubicBezTo>
                  <a:cubicBezTo>
                    <a:pt x="76211" y="38876"/>
                    <a:pt x="101738" y="98502"/>
                    <a:pt x="131551" y="139650"/>
                  </a:cubicBezTo>
                  <a:cubicBezTo>
                    <a:pt x="134123" y="143175"/>
                    <a:pt x="139076" y="145080"/>
                    <a:pt x="143457" y="144603"/>
                  </a:cubicBezTo>
                  <a:cubicBezTo>
                    <a:pt x="149363" y="144889"/>
                    <a:pt x="155173" y="141365"/>
                    <a:pt x="154316" y="133745"/>
                  </a:cubicBezTo>
                  <a:cubicBezTo>
                    <a:pt x="154221" y="133173"/>
                    <a:pt x="154125" y="132507"/>
                    <a:pt x="154030" y="131935"/>
                  </a:cubicBezTo>
                  <a:cubicBezTo>
                    <a:pt x="160221" y="126315"/>
                    <a:pt x="163555" y="114981"/>
                    <a:pt x="162222" y="104313"/>
                  </a:cubicBezTo>
                  <a:cubicBezTo>
                    <a:pt x="156126" y="56211"/>
                    <a:pt x="119454" y="14492"/>
                    <a:pt x="76211" y="5253"/>
                  </a:cubicBezTo>
                  <a:close/>
                </a:path>
              </a:pathLst>
            </a:custGeom>
            <a:solidFill>
              <a:srgbClr val="ED726D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5" name="Freeform: Shape 6114">
              <a:extLst>
                <a:ext uri="{FF2B5EF4-FFF2-40B4-BE49-F238E27FC236}">
                  <a16:creationId xmlns:a16="http://schemas.microsoft.com/office/drawing/2014/main" id="{46914801-71DD-4E81-9400-5A893A9129E9}"/>
                </a:ext>
              </a:extLst>
            </p:cNvPr>
            <p:cNvSpPr/>
            <p:nvPr/>
          </p:nvSpPr>
          <p:spPr>
            <a:xfrm>
              <a:off x="1094600" y="1510951"/>
              <a:ext cx="289207" cy="535848"/>
            </a:xfrm>
            <a:custGeom>
              <a:avLst/>
              <a:gdLst>
                <a:gd name="connsiteX0" fmla="*/ 287655 w 289207"/>
                <a:gd name="connsiteY0" fmla="*/ 278864 h 535848"/>
                <a:gd name="connsiteX1" fmla="*/ 150400 w 289207"/>
                <a:gd name="connsiteY1" fmla="*/ 485175 h 535848"/>
                <a:gd name="connsiteX2" fmla="*/ 0 w 289207"/>
                <a:gd name="connsiteY2" fmla="*/ 535848 h 535848"/>
                <a:gd name="connsiteX3" fmla="*/ 159925 w 289207"/>
                <a:gd name="connsiteY3" fmla="*/ 380305 h 535848"/>
                <a:gd name="connsiteX4" fmla="*/ 44958 w 289207"/>
                <a:gd name="connsiteY4" fmla="*/ 8449 h 535848"/>
                <a:gd name="connsiteX5" fmla="*/ 30385 w 289207"/>
                <a:gd name="connsiteY5" fmla="*/ 67 h 535848"/>
                <a:gd name="connsiteX6" fmla="*/ 129635 w 289207"/>
                <a:gd name="connsiteY6" fmla="*/ 17879 h 535848"/>
                <a:gd name="connsiteX7" fmla="*/ 287655 w 289207"/>
                <a:gd name="connsiteY7" fmla="*/ 278864 h 53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207" h="535848">
                  <a:moveTo>
                    <a:pt x="287655" y="278864"/>
                  </a:moveTo>
                  <a:cubicBezTo>
                    <a:pt x="277749" y="363732"/>
                    <a:pt x="222123" y="438884"/>
                    <a:pt x="150400" y="485175"/>
                  </a:cubicBezTo>
                  <a:cubicBezTo>
                    <a:pt x="105632" y="514227"/>
                    <a:pt x="53245" y="532800"/>
                    <a:pt x="0" y="535848"/>
                  </a:cubicBezTo>
                  <a:cubicBezTo>
                    <a:pt x="61150" y="498701"/>
                    <a:pt x="128397" y="445742"/>
                    <a:pt x="159925" y="380305"/>
                  </a:cubicBezTo>
                  <a:cubicBezTo>
                    <a:pt x="225076" y="245241"/>
                    <a:pt x="126492" y="46359"/>
                    <a:pt x="44958" y="8449"/>
                  </a:cubicBezTo>
                  <a:cubicBezTo>
                    <a:pt x="38767" y="5592"/>
                    <a:pt x="33909" y="2829"/>
                    <a:pt x="30385" y="67"/>
                  </a:cubicBezTo>
                  <a:cubicBezTo>
                    <a:pt x="64198" y="-695"/>
                    <a:pt x="98012" y="5020"/>
                    <a:pt x="129635" y="17879"/>
                  </a:cubicBezTo>
                  <a:cubicBezTo>
                    <a:pt x="231172" y="58551"/>
                    <a:pt x="300609" y="170374"/>
                    <a:pt x="287655" y="278864"/>
                  </a:cubicBezTo>
                  <a:close/>
                </a:path>
              </a:pathLst>
            </a:custGeom>
            <a:solidFill>
              <a:srgbClr val="ED2F27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6" name="Freeform: Shape 6115">
              <a:extLst>
                <a:ext uri="{FF2B5EF4-FFF2-40B4-BE49-F238E27FC236}">
                  <a16:creationId xmlns:a16="http://schemas.microsoft.com/office/drawing/2014/main" id="{7B2C329F-2CE8-4E3F-832D-9DB6B35C0C82}"/>
                </a:ext>
              </a:extLst>
            </p:cNvPr>
            <p:cNvSpPr/>
            <p:nvPr/>
          </p:nvSpPr>
          <p:spPr>
            <a:xfrm>
              <a:off x="740397" y="1598014"/>
              <a:ext cx="429644" cy="519218"/>
            </a:xfrm>
            <a:custGeom>
              <a:avLst/>
              <a:gdLst>
                <a:gd name="connsiteX0" fmla="*/ 354679 w 429644"/>
                <a:gd name="connsiteY0" fmla="*/ 1301 h 519218"/>
                <a:gd name="connsiteX1" fmla="*/ 350774 w 429644"/>
                <a:gd name="connsiteY1" fmla="*/ 6445 h 519218"/>
                <a:gd name="connsiteX2" fmla="*/ 332486 w 429644"/>
                <a:gd name="connsiteY2" fmla="*/ 48450 h 519218"/>
                <a:gd name="connsiteX3" fmla="*/ 332295 w 429644"/>
                <a:gd name="connsiteY3" fmla="*/ 48641 h 519218"/>
                <a:gd name="connsiteX4" fmla="*/ 324008 w 429644"/>
                <a:gd name="connsiteY4" fmla="*/ 75120 h 519218"/>
                <a:gd name="connsiteX5" fmla="*/ 310673 w 429644"/>
                <a:gd name="connsiteY5" fmla="*/ 115792 h 519218"/>
                <a:gd name="connsiteX6" fmla="*/ 296672 w 429644"/>
                <a:gd name="connsiteY6" fmla="*/ 156083 h 519218"/>
                <a:gd name="connsiteX7" fmla="*/ 277050 w 429644"/>
                <a:gd name="connsiteY7" fmla="*/ 117982 h 519218"/>
                <a:gd name="connsiteX8" fmla="*/ 261715 w 429644"/>
                <a:gd name="connsiteY8" fmla="*/ 64643 h 519218"/>
                <a:gd name="connsiteX9" fmla="*/ 261524 w 429644"/>
                <a:gd name="connsiteY9" fmla="*/ 64452 h 519218"/>
                <a:gd name="connsiteX10" fmla="*/ 248951 w 429644"/>
                <a:gd name="connsiteY10" fmla="*/ 38449 h 519218"/>
                <a:gd name="connsiteX11" fmla="*/ 246665 w 429644"/>
                <a:gd name="connsiteY11" fmla="*/ 36925 h 519218"/>
                <a:gd name="connsiteX12" fmla="*/ 244094 w 429644"/>
                <a:gd name="connsiteY12" fmla="*/ 29305 h 519218"/>
                <a:gd name="connsiteX13" fmla="*/ 237807 w 429644"/>
                <a:gd name="connsiteY13" fmla="*/ 26638 h 519218"/>
                <a:gd name="connsiteX14" fmla="*/ 232473 w 429644"/>
                <a:gd name="connsiteY14" fmla="*/ 30734 h 519218"/>
                <a:gd name="connsiteX15" fmla="*/ 234759 w 429644"/>
                <a:gd name="connsiteY15" fmla="*/ 56070 h 519218"/>
                <a:gd name="connsiteX16" fmla="*/ 232949 w 429644"/>
                <a:gd name="connsiteY16" fmla="*/ 62166 h 519218"/>
                <a:gd name="connsiteX17" fmla="*/ 233997 w 429644"/>
                <a:gd name="connsiteY17" fmla="*/ 69595 h 519218"/>
                <a:gd name="connsiteX18" fmla="*/ 250856 w 429644"/>
                <a:gd name="connsiteY18" fmla="*/ 187610 h 519218"/>
                <a:gd name="connsiteX19" fmla="*/ 253904 w 429644"/>
                <a:gd name="connsiteY19" fmla="*/ 213995 h 519218"/>
                <a:gd name="connsiteX20" fmla="*/ 214090 w 429644"/>
                <a:gd name="connsiteY20" fmla="*/ 199421 h 519218"/>
                <a:gd name="connsiteX21" fmla="*/ 106838 w 429644"/>
                <a:gd name="connsiteY21" fmla="*/ 172180 h 519218"/>
                <a:gd name="connsiteX22" fmla="*/ 81311 w 429644"/>
                <a:gd name="connsiteY22" fmla="*/ 172942 h 519218"/>
                <a:gd name="connsiteX23" fmla="*/ 50069 w 429644"/>
                <a:gd name="connsiteY23" fmla="*/ 177133 h 519218"/>
                <a:gd name="connsiteX24" fmla="*/ 635 w 429644"/>
                <a:gd name="connsiteY24" fmla="*/ 197230 h 519218"/>
                <a:gd name="connsiteX25" fmla="*/ 20351 w 429644"/>
                <a:gd name="connsiteY25" fmla="*/ 207232 h 519218"/>
                <a:gd name="connsiteX26" fmla="*/ 109696 w 429644"/>
                <a:gd name="connsiteY26" fmla="*/ 219424 h 519218"/>
                <a:gd name="connsiteX27" fmla="*/ 136556 w 429644"/>
                <a:gd name="connsiteY27" fmla="*/ 229044 h 519218"/>
                <a:gd name="connsiteX28" fmla="*/ 204755 w 429644"/>
                <a:gd name="connsiteY28" fmla="*/ 276193 h 519218"/>
                <a:gd name="connsiteX29" fmla="*/ 210089 w 429644"/>
                <a:gd name="connsiteY29" fmla="*/ 281241 h 519218"/>
                <a:gd name="connsiteX30" fmla="*/ 214852 w 429644"/>
                <a:gd name="connsiteY30" fmla="*/ 286194 h 519218"/>
                <a:gd name="connsiteX31" fmla="*/ 199612 w 429644"/>
                <a:gd name="connsiteY31" fmla="*/ 332105 h 519218"/>
                <a:gd name="connsiteX32" fmla="*/ 198945 w 429644"/>
                <a:gd name="connsiteY32" fmla="*/ 333533 h 519218"/>
                <a:gd name="connsiteX33" fmla="*/ 169037 w 429644"/>
                <a:gd name="connsiteY33" fmla="*/ 477361 h 519218"/>
                <a:gd name="connsiteX34" fmla="*/ 173609 w 429644"/>
                <a:gd name="connsiteY34" fmla="*/ 481456 h 519218"/>
                <a:gd name="connsiteX35" fmla="*/ 181610 w 429644"/>
                <a:gd name="connsiteY35" fmla="*/ 480599 h 519218"/>
                <a:gd name="connsiteX36" fmla="*/ 272478 w 429644"/>
                <a:gd name="connsiteY36" fmla="*/ 334105 h 519218"/>
                <a:gd name="connsiteX37" fmla="*/ 306197 w 429644"/>
                <a:gd name="connsiteY37" fmla="*/ 386016 h 519218"/>
                <a:gd name="connsiteX38" fmla="*/ 324294 w 429644"/>
                <a:gd name="connsiteY38" fmla="*/ 421925 h 519218"/>
                <a:gd name="connsiteX39" fmla="*/ 333152 w 429644"/>
                <a:gd name="connsiteY39" fmla="*/ 467455 h 519218"/>
                <a:gd name="connsiteX40" fmla="*/ 329914 w 429644"/>
                <a:gd name="connsiteY40" fmla="*/ 484409 h 519218"/>
                <a:gd name="connsiteX41" fmla="*/ 326866 w 429644"/>
                <a:gd name="connsiteY41" fmla="*/ 509365 h 519218"/>
                <a:gd name="connsiteX42" fmla="*/ 336867 w 429644"/>
                <a:gd name="connsiteY42" fmla="*/ 519176 h 519218"/>
                <a:gd name="connsiteX43" fmla="*/ 344773 w 429644"/>
                <a:gd name="connsiteY43" fmla="*/ 516223 h 519218"/>
                <a:gd name="connsiteX44" fmla="*/ 383444 w 429644"/>
                <a:gd name="connsiteY44" fmla="*/ 408685 h 519218"/>
                <a:gd name="connsiteX45" fmla="*/ 381635 w 429644"/>
                <a:gd name="connsiteY45" fmla="*/ 374300 h 519218"/>
                <a:gd name="connsiteX46" fmla="*/ 335819 w 429644"/>
                <a:gd name="connsiteY46" fmla="*/ 289433 h 519218"/>
                <a:gd name="connsiteX47" fmla="*/ 341058 w 429644"/>
                <a:gd name="connsiteY47" fmla="*/ 289337 h 519218"/>
                <a:gd name="connsiteX48" fmla="*/ 348107 w 429644"/>
                <a:gd name="connsiteY48" fmla="*/ 285908 h 519218"/>
                <a:gd name="connsiteX49" fmla="*/ 372395 w 429644"/>
                <a:gd name="connsiteY49" fmla="*/ 276479 h 519218"/>
                <a:gd name="connsiteX50" fmla="*/ 423068 w 429644"/>
                <a:gd name="connsiteY50" fmla="*/ 248666 h 519218"/>
                <a:gd name="connsiteX51" fmla="*/ 424402 w 429644"/>
                <a:gd name="connsiteY51" fmla="*/ 247903 h 519218"/>
                <a:gd name="connsiteX52" fmla="*/ 424592 w 429644"/>
                <a:gd name="connsiteY52" fmla="*/ 247713 h 519218"/>
                <a:gd name="connsiteX53" fmla="*/ 429641 w 429644"/>
                <a:gd name="connsiteY53" fmla="*/ 242379 h 519218"/>
                <a:gd name="connsiteX54" fmla="*/ 429641 w 429644"/>
                <a:gd name="connsiteY54" fmla="*/ 241998 h 519218"/>
                <a:gd name="connsiteX55" fmla="*/ 409638 w 429644"/>
                <a:gd name="connsiteY55" fmla="*/ 239903 h 519218"/>
                <a:gd name="connsiteX56" fmla="*/ 371252 w 429644"/>
                <a:gd name="connsiteY56" fmla="*/ 240284 h 519218"/>
                <a:gd name="connsiteX57" fmla="*/ 354679 w 429644"/>
                <a:gd name="connsiteY57" fmla="*/ 235997 h 519218"/>
                <a:gd name="connsiteX58" fmla="*/ 335724 w 429644"/>
                <a:gd name="connsiteY58" fmla="*/ 229806 h 519218"/>
                <a:gd name="connsiteX59" fmla="*/ 365156 w 429644"/>
                <a:gd name="connsiteY59" fmla="*/ 143414 h 519218"/>
                <a:gd name="connsiteX60" fmla="*/ 362966 w 429644"/>
                <a:gd name="connsiteY60" fmla="*/ 78454 h 519218"/>
                <a:gd name="connsiteX61" fmla="*/ 361823 w 429644"/>
                <a:gd name="connsiteY61" fmla="*/ 74644 h 519218"/>
                <a:gd name="connsiteX62" fmla="*/ 356870 w 429644"/>
                <a:gd name="connsiteY62" fmla="*/ 33591 h 519218"/>
                <a:gd name="connsiteX63" fmla="*/ 354679 w 429644"/>
                <a:gd name="connsiteY63" fmla="*/ 1301 h 519218"/>
                <a:gd name="connsiteX64" fmla="*/ 319436 w 429644"/>
                <a:gd name="connsiteY64" fmla="*/ 367633 h 519218"/>
                <a:gd name="connsiteX65" fmla="*/ 286766 w 429644"/>
                <a:gd name="connsiteY65" fmla="*/ 316007 h 519218"/>
                <a:gd name="connsiteX66" fmla="*/ 288004 w 429644"/>
                <a:gd name="connsiteY66" fmla="*/ 316198 h 519218"/>
                <a:gd name="connsiteX67" fmla="*/ 297338 w 429644"/>
                <a:gd name="connsiteY67" fmla="*/ 329152 h 519218"/>
                <a:gd name="connsiteX68" fmla="*/ 314293 w 429644"/>
                <a:gd name="connsiteY68" fmla="*/ 353822 h 519218"/>
                <a:gd name="connsiteX69" fmla="*/ 319913 w 429644"/>
                <a:gd name="connsiteY69" fmla="*/ 364299 h 519218"/>
                <a:gd name="connsiteX70" fmla="*/ 326390 w 429644"/>
                <a:gd name="connsiteY70" fmla="*/ 380301 h 519218"/>
                <a:gd name="connsiteX71" fmla="*/ 319436 w 429644"/>
                <a:gd name="connsiteY71" fmla="*/ 367633 h 519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29644" h="519218">
                  <a:moveTo>
                    <a:pt x="354679" y="1301"/>
                  </a:moveTo>
                  <a:cubicBezTo>
                    <a:pt x="353536" y="2539"/>
                    <a:pt x="352298" y="4159"/>
                    <a:pt x="350774" y="6445"/>
                  </a:cubicBezTo>
                  <a:cubicBezTo>
                    <a:pt x="342773" y="19875"/>
                    <a:pt x="337153" y="33877"/>
                    <a:pt x="332486" y="48450"/>
                  </a:cubicBezTo>
                  <a:lnTo>
                    <a:pt x="332295" y="48641"/>
                  </a:lnTo>
                  <a:cubicBezTo>
                    <a:pt x="329533" y="57213"/>
                    <a:pt x="326771" y="66166"/>
                    <a:pt x="324008" y="75120"/>
                  </a:cubicBezTo>
                  <a:cubicBezTo>
                    <a:pt x="319817" y="88741"/>
                    <a:pt x="315245" y="102076"/>
                    <a:pt x="310673" y="115792"/>
                  </a:cubicBezTo>
                  <a:cubicBezTo>
                    <a:pt x="308673" y="121030"/>
                    <a:pt x="293909" y="152177"/>
                    <a:pt x="296672" y="156083"/>
                  </a:cubicBezTo>
                  <a:cubicBezTo>
                    <a:pt x="288766" y="144462"/>
                    <a:pt x="280860" y="132841"/>
                    <a:pt x="277050" y="117982"/>
                  </a:cubicBezTo>
                  <a:cubicBezTo>
                    <a:pt x="272288" y="99790"/>
                    <a:pt x="268192" y="81692"/>
                    <a:pt x="261715" y="64643"/>
                  </a:cubicBezTo>
                  <a:lnTo>
                    <a:pt x="261524" y="64452"/>
                  </a:lnTo>
                  <a:cubicBezTo>
                    <a:pt x="258191" y="55499"/>
                    <a:pt x="254190" y="46926"/>
                    <a:pt x="248951" y="38449"/>
                  </a:cubicBezTo>
                  <a:cubicBezTo>
                    <a:pt x="248189" y="37401"/>
                    <a:pt x="247523" y="37115"/>
                    <a:pt x="246665" y="36925"/>
                  </a:cubicBezTo>
                  <a:cubicBezTo>
                    <a:pt x="245713" y="34353"/>
                    <a:pt x="244951" y="31876"/>
                    <a:pt x="244094" y="29305"/>
                  </a:cubicBezTo>
                  <a:cubicBezTo>
                    <a:pt x="242951" y="26924"/>
                    <a:pt x="239998" y="26066"/>
                    <a:pt x="237807" y="26638"/>
                  </a:cubicBezTo>
                  <a:cubicBezTo>
                    <a:pt x="235331" y="26352"/>
                    <a:pt x="232568" y="27495"/>
                    <a:pt x="232473" y="30734"/>
                  </a:cubicBezTo>
                  <a:cubicBezTo>
                    <a:pt x="232283" y="39401"/>
                    <a:pt x="233045" y="47593"/>
                    <a:pt x="234759" y="56070"/>
                  </a:cubicBezTo>
                  <a:cubicBezTo>
                    <a:pt x="233616" y="57689"/>
                    <a:pt x="232759" y="59594"/>
                    <a:pt x="232949" y="62166"/>
                  </a:cubicBezTo>
                  <a:cubicBezTo>
                    <a:pt x="233330" y="64547"/>
                    <a:pt x="233616" y="67214"/>
                    <a:pt x="233997" y="69595"/>
                  </a:cubicBezTo>
                  <a:cubicBezTo>
                    <a:pt x="239045" y="109124"/>
                    <a:pt x="245237" y="148272"/>
                    <a:pt x="250856" y="187610"/>
                  </a:cubicBezTo>
                  <a:cubicBezTo>
                    <a:pt x="252095" y="196278"/>
                    <a:pt x="252857" y="205136"/>
                    <a:pt x="253904" y="213995"/>
                  </a:cubicBezTo>
                  <a:cubicBezTo>
                    <a:pt x="252857" y="215042"/>
                    <a:pt x="217233" y="201136"/>
                    <a:pt x="214090" y="199421"/>
                  </a:cubicBezTo>
                  <a:cubicBezTo>
                    <a:pt x="181324" y="181705"/>
                    <a:pt x="144272" y="172847"/>
                    <a:pt x="106838" y="172180"/>
                  </a:cubicBezTo>
                  <a:cubicBezTo>
                    <a:pt x="98266" y="171894"/>
                    <a:pt x="89789" y="172275"/>
                    <a:pt x="81311" y="172942"/>
                  </a:cubicBezTo>
                  <a:cubicBezTo>
                    <a:pt x="70929" y="173894"/>
                    <a:pt x="60452" y="175133"/>
                    <a:pt x="50069" y="177133"/>
                  </a:cubicBezTo>
                  <a:cubicBezTo>
                    <a:pt x="36353" y="179705"/>
                    <a:pt x="5683" y="181324"/>
                    <a:pt x="635" y="197230"/>
                  </a:cubicBezTo>
                  <a:cubicBezTo>
                    <a:pt x="-3271" y="209803"/>
                    <a:pt x="11779" y="207232"/>
                    <a:pt x="20351" y="207232"/>
                  </a:cubicBezTo>
                  <a:cubicBezTo>
                    <a:pt x="50069" y="206755"/>
                    <a:pt x="80740" y="210566"/>
                    <a:pt x="109696" y="219424"/>
                  </a:cubicBezTo>
                  <a:cubicBezTo>
                    <a:pt x="118840" y="221995"/>
                    <a:pt x="127889" y="225234"/>
                    <a:pt x="136556" y="229044"/>
                  </a:cubicBezTo>
                  <a:cubicBezTo>
                    <a:pt x="161512" y="239617"/>
                    <a:pt x="184467" y="256476"/>
                    <a:pt x="204755" y="276193"/>
                  </a:cubicBezTo>
                  <a:lnTo>
                    <a:pt x="210089" y="281241"/>
                  </a:lnTo>
                  <a:cubicBezTo>
                    <a:pt x="211709" y="282765"/>
                    <a:pt x="213328" y="284670"/>
                    <a:pt x="214852" y="286194"/>
                  </a:cubicBezTo>
                  <a:cubicBezTo>
                    <a:pt x="208756" y="301148"/>
                    <a:pt x="204089" y="316388"/>
                    <a:pt x="199612" y="332105"/>
                  </a:cubicBezTo>
                  <a:cubicBezTo>
                    <a:pt x="199421" y="332676"/>
                    <a:pt x="199136" y="332962"/>
                    <a:pt x="198945" y="333533"/>
                  </a:cubicBezTo>
                  <a:cubicBezTo>
                    <a:pt x="181991" y="375158"/>
                    <a:pt x="163512" y="432308"/>
                    <a:pt x="169037" y="477361"/>
                  </a:cubicBezTo>
                  <a:cubicBezTo>
                    <a:pt x="169227" y="479933"/>
                    <a:pt x="171608" y="481456"/>
                    <a:pt x="173609" y="481456"/>
                  </a:cubicBezTo>
                  <a:cubicBezTo>
                    <a:pt x="175609" y="484695"/>
                    <a:pt x="180467" y="484981"/>
                    <a:pt x="181610" y="480599"/>
                  </a:cubicBezTo>
                  <a:cubicBezTo>
                    <a:pt x="195040" y="424116"/>
                    <a:pt x="229044" y="372205"/>
                    <a:pt x="272478" y="334105"/>
                  </a:cubicBezTo>
                  <a:cubicBezTo>
                    <a:pt x="283337" y="351631"/>
                    <a:pt x="296195" y="368014"/>
                    <a:pt x="306197" y="386016"/>
                  </a:cubicBezTo>
                  <a:cubicBezTo>
                    <a:pt x="312388" y="397351"/>
                    <a:pt x="319055" y="409543"/>
                    <a:pt x="324294" y="421925"/>
                  </a:cubicBezTo>
                  <a:cubicBezTo>
                    <a:pt x="330676" y="436594"/>
                    <a:pt x="334772" y="451929"/>
                    <a:pt x="333152" y="467455"/>
                  </a:cubicBezTo>
                  <a:cubicBezTo>
                    <a:pt x="332581" y="473360"/>
                    <a:pt x="331152" y="478789"/>
                    <a:pt x="329914" y="484409"/>
                  </a:cubicBezTo>
                  <a:cubicBezTo>
                    <a:pt x="328009" y="492410"/>
                    <a:pt x="326104" y="500506"/>
                    <a:pt x="326866" y="509365"/>
                  </a:cubicBezTo>
                  <a:cubicBezTo>
                    <a:pt x="327342" y="515270"/>
                    <a:pt x="331914" y="518985"/>
                    <a:pt x="336867" y="519176"/>
                  </a:cubicBezTo>
                  <a:cubicBezTo>
                    <a:pt x="339629" y="519461"/>
                    <a:pt x="342392" y="518318"/>
                    <a:pt x="344773" y="516223"/>
                  </a:cubicBezTo>
                  <a:cubicBezTo>
                    <a:pt x="367252" y="493744"/>
                    <a:pt x="380587" y="439261"/>
                    <a:pt x="383444" y="408685"/>
                  </a:cubicBezTo>
                  <a:cubicBezTo>
                    <a:pt x="384683" y="396303"/>
                    <a:pt x="383921" y="385064"/>
                    <a:pt x="381635" y="374300"/>
                  </a:cubicBezTo>
                  <a:cubicBezTo>
                    <a:pt x="374777" y="342677"/>
                    <a:pt x="354774" y="317055"/>
                    <a:pt x="335819" y="289433"/>
                  </a:cubicBezTo>
                  <a:lnTo>
                    <a:pt x="341058" y="289337"/>
                  </a:lnTo>
                  <a:cubicBezTo>
                    <a:pt x="344201" y="289242"/>
                    <a:pt x="346392" y="288004"/>
                    <a:pt x="348107" y="285908"/>
                  </a:cubicBezTo>
                  <a:cubicBezTo>
                    <a:pt x="356584" y="283432"/>
                    <a:pt x="364490" y="280098"/>
                    <a:pt x="372395" y="276479"/>
                  </a:cubicBezTo>
                  <a:cubicBezTo>
                    <a:pt x="389921" y="268382"/>
                    <a:pt x="406590" y="258095"/>
                    <a:pt x="423068" y="248666"/>
                  </a:cubicBezTo>
                  <a:cubicBezTo>
                    <a:pt x="423545" y="248475"/>
                    <a:pt x="423926" y="248094"/>
                    <a:pt x="424402" y="247903"/>
                  </a:cubicBezTo>
                  <a:lnTo>
                    <a:pt x="424592" y="247713"/>
                  </a:lnTo>
                  <a:cubicBezTo>
                    <a:pt x="428212" y="245332"/>
                    <a:pt x="429736" y="243808"/>
                    <a:pt x="429641" y="242379"/>
                  </a:cubicBezTo>
                  <a:lnTo>
                    <a:pt x="429641" y="241998"/>
                  </a:lnTo>
                  <a:cubicBezTo>
                    <a:pt x="428498" y="238569"/>
                    <a:pt x="415163" y="239426"/>
                    <a:pt x="409638" y="239903"/>
                  </a:cubicBezTo>
                  <a:cubicBezTo>
                    <a:pt x="396779" y="240855"/>
                    <a:pt x="383825" y="242093"/>
                    <a:pt x="371252" y="240284"/>
                  </a:cubicBezTo>
                  <a:cubicBezTo>
                    <a:pt x="365537" y="239522"/>
                    <a:pt x="360108" y="238093"/>
                    <a:pt x="354679" y="235997"/>
                  </a:cubicBezTo>
                  <a:cubicBezTo>
                    <a:pt x="348202" y="233521"/>
                    <a:pt x="342011" y="231425"/>
                    <a:pt x="335724" y="229806"/>
                  </a:cubicBezTo>
                  <a:cubicBezTo>
                    <a:pt x="356965" y="210375"/>
                    <a:pt x="361537" y="166751"/>
                    <a:pt x="365156" y="143414"/>
                  </a:cubicBezTo>
                  <a:cubicBezTo>
                    <a:pt x="368585" y="120554"/>
                    <a:pt x="369728" y="100552"/>
                    <a:pt x="362966" y="78454"/>
                  </a:cubicBezTo>
                  <a:cubicBezTo>
                    <a:pt x="362585" y="77025"/>
                    <a:pt x="362204" y="76072"/>
                    <a:pt x="361823" y="74644"/>
                  </a:cubicBezTo>
                  <a:cubicBezTo>
                    <a:pt x="358013" y="61214"/>
                    <a:pt x="356298" y="47307"/>
                    <a:pt x="356870" y="33591"/>
                  </a:cubicBezTo>
                  <a:cubicBezTo>
                    <a:pt x="356965" y="29972"/>
                    <a:pt x="362299" y="-7366"/>
                    <a:pt x="354679" y="1301"/>
                  </a:cubicBezTo>
                  <a:close/>
                  <a:moveTo>
                    <a:pt x="319436" y="367633"/>
                  </a:moveTo>
                  <a:cubicBezTo>
                    <a:pt x="310769" y="352488"/>
                    <a:pt x="291719" y="334010"/>
                    <a:pt x="286766" y="316007"/>
                  </a:cubicBezTo>
                  <a:cubicBezTo>
                    <a:pt x="287147" y="316007"/>
                    <a:pt x="287623" y="316198"/>
                    <a:pt x="288004" y="316198"/>
                  </a:cubicBezTo>
                  <a:cubicBezTo>
                    <a:pt x="291052" y="320484"/>
                    <a:pt x="294100" y="324770"/>
                    <a:pt x="297338" y="329152"/>
                  </a:cubicBezTo>
                  <a:cubicBezTo>
                    <a:pt x="301910" y="337534"/>
                    <a:pt x="307244" y="345821"/>
                    <a:pt x="314293" y="353822"/>
                  </a:cubicBezTo>
                  <a:cubicBezTo>
                    <a:pt x="316103" y="357251"/>
                    <a:pt x="318103" y="360489"/>
                    <a:pt x="319913" y="364299"/>
                  </a:cubicBezTo>
                  <a:cubicBezTo>
                    <a:pt x="322294" y="369633"/>
                    <a:pt x="324294" y="374967"/>
                    <a:pt x="326390" y="380301"/>
                  </a:cubicBezTo>
                  <a:cubicBezTo>
                    <a:pt x="323913" y="376110"/>
                    <a:pt x="321722" y="371919"/>
                    <a:pt x="319436" y="367633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7" name="Freeform: Shape 6116">
              <a:extLst>
                <a:ext uri="{FF2B5EF4-FFF2-40B4-BE49-F238E27FC236}">
                  <a16:creationId xmlns:a16="http://schemas.microsoft.com/office/drawing/2014/main" id="{CDB99ABB-16A7-4145-B897-D2D40025E10D}"/>
                </a:ext>
              </a:extLst>
            </p:cNvPr>
            <p:cNvSpPr/>
            <p:nvPr/>
          </p:nvSpPr>
          <p:spPr>
            <a:xfrm>
              <a:off x="1405685" y="1583884"/>
              <a:ext cx="546239" cy="378118"/>
            </a:xfrm>
            <a:custGeom>
              <a:avLst/>
              <a:gdLst>
                <a:gd name="connsiteX0" fmla="*/ 533305 w 546239"/>
                <a:gd name="connsiteY0" fmla="*/ 0 h 378118"/>
                <a:gd name="connsiteX1" fmla="*/ 545117 w 546239"/>
                <a:gd name="connsiteY1" fmla="*/ 46577 h 378118"/>
                <a:gd name="connsiteX2" fmla="*/ 477203 w 546239"/>
                <a:gd name="connsiteY2" fmla="*/ 235934 h 378118"/>
                <a:gd name="connsiteX3" fmla="*/ 327661 w 546239"/>
                <a:gd name="connsiteY3" fmla="*/ 356616 h 378118"/>
                <a:gd name="connsiteX4" fmla="*/ 138589 w 546239"/>
                <a:gd name="connsiteY4" fmla="*/ 361283 h 378118"/>
                <a:gd name="connsiteX5" fmla="*/ 1620 w 546239"/>
                <a:gd name="connsiteY5" fmla="*/ 165640 h 378118"/>
                <a:gd name="connsiteX6" fmla="*/ 1810 w 546239"/>
                <a:gd name="connsiteY6" fmla="*/ 104299 h 378118"/>
                <a:gd name="connsiteX7" fmla="*/ 298609 w 546239"/>
                <a:gd name="connsiteY7" fmla="*/ 336518 h 378118"/>
                <a:gd name="connsiteX8" fmla="*/ 533305 w 546239"/>
                <a:gd name="connsiteY8" fmla="*/ 0 h 37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6239" h="378118">
                  <a:moveTo>
                    <a:pt x="533305" y="0"/>
                  </a:moveTo>
                  <a:cubicBezTo>
                    <a:pt x="539211" y="14859"/>
                    <a:pt x="543307" y="30575"/>
                    <a:pt x="545117" y="46577"/>
                  </a:cubicBezTo>
                  <a:cubicBezTo>
                    <a:pt x="552832" y="114872"/>
                    <a:pt x="519780" y="181928"/>
                    <a:pt x="477203" y="235934"/>
                  </a:cubicBezTo>
                  <a:cubicBezTo>
                    <a:pt x="437293" y="286893"/>
                    <a:pt x="387192" y="331184"/>
                    <a:pt x="327661" y="356616"/>
                  </a:cubicBezTo>
                  <a:cubicBezTo>
                    <a:pt x="267939" y="381857"/>
                    <a:pt x="198216" y="386715"/>
                    <a:pt x="138589" y="361283"/>
                  </a:cubicBezTo>
                  <a:cubicBezTo>
                    <a:pt x="61913" y="328613"/>
                    <a:pt x="10669" y="248507"/>
                    <a:pt x="1620" y="165640"/>
                  </a:cubicBezTo>
                  <a:cubicBezTo>
                    <a:pt x="-571" y="144971"/>
                    <a:pt x="-571" y="124587"/>
                    <a:pt x="1810" y="104299"/>
                  </a:cubicBezTo>
                  <a:cubicBezTo>
                    <a:pt x="36005" y="168212"/>
                    <a:pt x="168498" y="395383"/>
                    <a:pt x="298609" y="336518"/>
                  </a:cubicBezTo>
                  <a:cubicBezTo>
                    <a:pt x="431102" y="276511"/>
                    <a:pt x="551117" y="111919"/>
                    <a:pt x="533305" y="0"/>
                  </a:cubicBezTo>
                  <a:close/>
                </a:path>
              </a:pathLst>
            </a:custGeom>
            <a:solidFill>
              <a:srgbClr val="ED2F27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8" name="Freeform: Shape 6117">
              <a:extLst>
                <a:ext uri="{FF2B5EF4-FFF2-40B4-BE49-F238E27FC236}">
                  <a16:creationId xmlns:a16="http://schemas.microsoft.com/office/drawing/2014/main" id="{FA0A830D-A414-4F24-9580-5FA52B936C04}"/>
                </a:ext>
              </a:extLst>
            </p:cNvPr>
            <p:cNvSpPr/>
            <p:nvPr/>
          </p:nvSpPr>
          <p:spPr>
            <a:xfrm>
              <a:off x="2071579" y="1218791"/>
              <a:ext cx="368642" cy="531132"/>
            </a:xfrm>
            <a:custGeom>
              <a:avLst/>
              <a:gdLst>
                <a:gd name="connsiteX0" fmla="*/ 351854 w 368642"/>
                <a:gd name="connsiteY0" fmla="*/ 122587 h 531132"/>
                <a:gd name="connsiteX1" fmla="*/ 340424 w 368642"/>
                <a:gd name="connsiteY1" fmla="*/ 323755 h 531132"/>
                <a:gd name="connsiteX2" fmla="*/ 224981 w 368642"/>
                <a:gd name="connsiteY2" fmla="*/ 482537 h 531132"/>
                <a:gd name="connsiteX3" fmla="*/ 38005 w 368642"/>
                <a:gd name="connsiteY3" fmla="*/ 524828 h 531132"/>
                <a:gd name="connsiteX4" fmla="*/ 0 w 368642"/>
                <a:gd name="connsiteY4" fmla="*/ 509588 h 531132"/>
                <a:gd name="connsiteX5" fmla="*/ 253651 w 368642"/>
                <a:gd name="connsiteY5" fmla="*/ 243173 h 531132"/>
                <a:gd name="connsiteX6" fmla="*/ 168307 w 368642"/>
                <a:gd name="connsiteY6" fmla="*/ 0 h 531132"/>
                <a:gd name="connsiteX7" fmla="*/ 220218 w 368642"/>
                <a:gd name="connsiteY7" fmla="*/ 15907 h 531132"/>
                <a:gd name="connsiteX8" fmla="*/ 351854 w 368642"/>
                <a:gd name="connsiteY8" fmla="*/ 122587 h 5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642" h="531132">
                  <a:moveTo>
                    <a:pt x="351854" y="122587"/>
                  </a:moveTo>
                  <a:cubicBezTo>
                    <a:pt x="382048" y="184880"/>
                    <a:pt x="367379" y="259842"/>
                    <a:pt x="340424" y="323755"/>
                  </a:cubicBezTo>
                  <a:cubicBezTo>
                    <a:pt x="314992" y="384810"/>
                    <a:pt x="277844" y="442722"/>
                    <a:pt x="224981" y="482537"/>
                  </a:cubicBezTo>
                  <a:cubicBezTo>
                    <a:pt x="172117" y="522351"/>
                    <a:pt x="101917" y="542163"/>
                    <a:pt x="38005" y="524828"/>
                  </a:cubicBezTo>
                  <a:cubicBezTo>
                    <a:pt x="24765" y="521208"/>
                    <a:pt x="12002" y="516065"/>
                    <a:pt x="0" y="509588"/>
                  </a:cubicBezTo>
                  <a:cubicBezTo>
                    <a:pt x="85820" y="479584"/>
                    <a:pt x="229934" y="405670"/>
                    <a:pt x="253651" y="243173"/>
                  </a:cubicBezTo>
                  <a:cubicBezTo>
                    <a:pt x="270034" y="130207"/>
                    <a:pt x="222123" y="51435"/>
                    <a:pt x="168307" y="0"/>
                  </a:cubicBezTo>
                  <a:cubicBezTo>
                    <a:pt x="185928" y="3905"/>
                    <a:pt x="203645" y="9334"/>
                    <a:pt x="220218" y="15907"/>
                  </a:cubicBezTo>
                  <a:cubicBezTo>
                    <a:pt x="274225" y="36767"/>
                    <a:pt x="326422" y="70485"/>
                    <a:pt x="351854" y="122587"/>
                  </a:cubicBezTo>
                  <a:close/>
                </a:path>
              </a:pathLst>
            </a:custGeom>
            <a:solidFill>
              <a:srgbClr val="ED2F27">
                <a:alpha val="7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59" name="Freeform: Shape 6118">
              <a:extLst>
                <a:ext uri="{FF2B5EF4-FFF2-40B4-BE49-F238E27FC236}">
                  <a16:creationId xmlns:a16="http://schemas.microsoft.com/office/drawing/2014/main" id="{0ECE2111-0A96-448F-8EB5-C427B9A81AAE}"/>
                </a:ext>
              </a:extLst>
            </p:cNvPr>
            <p:cNvSpPr/>
            <p:nvPr/>
          </p:nvSpPr>
          <p:spPr>
            <a:xfrm>
              <a:off x="798893" y="1490444"/>
              <a:ext cx="471538" cy="250627"/>
            </a:xfrm>
            <a:custGeom>
              <a:avLst/>
              <a:gdLst>
                <a:gd name="connsiteX0" fmla="*/ 471538 w 471538"/>
                <a:gd name="connsiteY0" fmla="*/ 0 h 250627"/>
                <a:gd name="connsiteX1" fmla="*/ 439248 w 471538"/>
                <a:gd name="connsiteY1" fmla="*/ 6953 h 250627"/>
                <a:gd name="connsiteX2" fmla="*/ 117875 w 471538"/>
                <a:gd name="connsiteY2" fmla="*/ 40862 h 250627"/>
                <a:gd name="connsiteX3" fmla="*/ 51390 w 471538"/>
                <a:gd name="connsiteY3" fmla="*/ 58102 h 250627"/>
                <a:gd name="connsiteX4" fmla="*/ 12719 w 471538"/>
                <a:gd name="connsiteY4" fmla="*/ 226790 h 250627"/>
                <a:gd name="connsiteX5" fmla="*/ 42913 w 471538"/>
                <a:gd name="connsiteY5" fmla="*/ 248221 h 250627"/>
                <a:gd name="connsiteX6" fmla="*/ 11004 w 471538"/>
                <a:gd name="connsiteY6" fmla="*/ 242506 h 250627"/>
                <a:gd name="connsiteX7" fmla="*/ 15100 w 471538"/>
                <a:gd name="connsiteY7" fmla="*/ 92773 h 250627"/>
                <a:gd name="connsiteX8" fmla="*/ 22244 w 471538"/>
                <a:gd name="connsiteY8" fmla="*/ 66485 h 250627"/>
                <a:gd name="connsiteX9" fmla="*/ 54343 w 471538"/>
                <a:gd name="connsiteY9" fmla="*/ 45815 h 250627"/>
                <a:gd name="connsiteX10" fmla="*/ 254844 w 471538"/>
                <a:gd name="connsiteY10" fmla="*/ 10001 h 250627"/>
                <a:gd name="connsiteX11" fmla="*/ 471538 w 471538"/>
                <a:gd name="connsiteY11" fmla="*/ 0 h 25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1538" h="250627">
                  <a:moveTo>
                    <a:pt x="471538" y="0"/>
                  </a:moveTo>
                  <a:cubicBezTo>
                    <a:pt x="460489" y="2762"/>
                    <a:pt x="449821" y="4953"/>
                    <a:pt x="439248" y="6953"/>
                  </a:cubicBezTo>
                  <a:cubicBezTo>
                    <a:pt x="316090" y="29432"/>
                    <a:pt x="207505" y="21336"/>
                    <a:pt x="117875" y="40862"/>
                  </a:cubicBezTo>
                  <a:cubicBezTo>
                    <a:pt x="99015" y="44767"/>
                    <a:pt x="75870" y="50864"/>
                    <a:pt x="51390" y="58102"/>
                  </a:cubicBezTo>
                  <a:cubicBezTo>
                    <a:pt x="38627" y="95060"/>
                    <a:pt x="-6426" y="204788"/>
                    <a:pt x="12719" y="226790"/>
                  </a:cubicBezTo>
                  <a:cubicBezTo>
                    <a:pt x="17291" y="232029"/>
                    <a:pt x="28340" y="239554"/>
                    <a:pt x="42913" y="248221"/>
                  </a:cubicBezTo>
                  <a:cubicBezTo>
                    <a:pt x="32912" y="251650"/>
                    <a:pt x="20053" y="252698"/>
                    <a:pt x="11004" y="242506"/>
                  </a:cubicBezTo>
                  <a:cubicBezTo>
                    <a:pt x="-6903" y="222694"/>
                    <a:pt x="-1092" y="137922"/>
                    <a:pt x="15100" y="92773"/>
                  </a:cubicBezTo>
                  <a:cubicBezTo>
                    <a:pt x="19577" y="80296"/>
                    <a:pt x="21387" y="72200"/>
                    <a:pt x="22244" y="66485"/>
                  </a:cubicBezTo>
                  <a:cubicBezTo>
                    <a:pt x="25101" y="52197"/>
                    <a:pt x="23292" y="55435"/>
                    <a:pt x="54343" y="45815"/>
                  </a:cubicBezTo>
                  <a:cubicBezTo>
                    <a:pt x="97491" y="32290"/>
                    <a:pt x="193884" y="5906"/>
                    <a:pt x="254844" y="10001"/>
                  </a:cubicBezTo>
                  <a:cubicBezTo>
                    <a:pt x="312090" y="13811"/>
                    <a:pt x="454012" y="1524"/>
                    <a:pt x="471538" y="0"/>
                  </a:cubicBezTo>
                  <a:close/>
                </a:path>
              </a:pathLst>
            </a:custGeom>
            <a:solidFill>
              <a:srgbClr val="537A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0" name="Freeform: Shape 6119">
              <a:extLst>
                <a:ext uri="{FF2B5EF4-FFF2-40B4-BE49-F238E27FC236}">
                  <a16:creationId xmlns:a16="http://schemas.microsoft.com/office/drawing/2014/main" id="{14B71C87-ACF6-4810-BE57-D4EFE4F66AAC}"/>
                </a:ext>
              </a:extLst>
            </p:cNvPr>
            <p:cNvSpPr/>
            <p:nvPr/>
          </p:nvSpPr>
          <p:spPr>
            <a:xfrm>
              <a:off x="1520823" y="1094979"/>
              <a:ext cx="142133" cy="281026"/>
            </a:xfrm>
            <a:custGeom>
              <a:avLst/>
              <a:gdLst>
                <a:gd name="connsiteX0" fmla="*/ 20499 w 142133"/>
                <a:gd name="connsiteY0" fmla="*/ 277165 h 281026"/>
                <a:gd name="connsiteX1" fmla="*/ 142133 w 142133"/>
                <a:gd name="connsiteY1" fmla="*/ 269259 h 281026"/>
                <a:gd name="connsiteX2" fmla="*/ 18594 w 142133"/>
                <a:gd name="connsiteY2" fmla="*/ 280879 h 281026"/>
                <a:gd name="connsiteX3" fmla="*/ 1449 w 142133"/>
                <a:gd name="connsiteY3" fmla="*/ 280022 h 281026"/>
                <a:gd name="connsiteX4" fmla="*/ 83173 w 142133"/>
                <a:gd name="connsiteY4" fmla="*/ 81616 h 281026"/>
                <a:gd name="connsiteX5" fmla="*/ 87460 w 142133"/>
                <a:gd name="connsiteY5" fmla="*/ 22371 h 281026"/>
                <a:gd name="connsiteX6" fmla="*/ 122131 w 142133"/>
                <a:gd name="connsiteY6" fmla="*/ 2559 h 281026"/>
                <a:gd name="connsiteX7" fmla="*/ 20499 w 142133"/>
                <a:gd name="connsiteY7" fmla="*/ 277165 h 28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133" h="281026">
                  <a:moveTo>
                    <a:pt x="20499" y="277165"/>
                  </a:moveTo>
                  <a:cubicBezTo>
                    <a:pt x="60885" y="271831"/>
                    <a:pt x="102604" y="269259"/>
                    <a:pt x="142133" y="269259"/>
                  </a:cubicBezTo>
                  <a:cubicBezTo>
                    <a:pt x="97175" y="274593"/>
                    <a:pt x="45264" y="280022"/>
                    <a:pt x="18594" y="280879"/>
                  </a:cubicBezTo>
                  <a:cubicBezTo>
                    <a:pt x="9545" y="281260"/>
                    <a:pt x="3449" y="280879"/>
                    <a:pt x="1449" y="280022"/>
                  </a:cubicBezTo>
                  <a:cubicBezTo>
                    <a:pt x="-12172" y="273259"/>
                    <a:pt x="74506" y="120955"/>
                    <a:pt x="83173" y="81616"/>
                  </a:cubicBezTo>
                  <a:cubicBezTo>
                    <a:pt x="88793" y="56375"/>
                    <a:pt x="88412" y="34658"/>
                    <a:pt x="87460" y="22371"/>
                  </a:cubicBezTo>
                  <a:cubicBezTo>
                    <a:pt x="106795" y="-8014"/>
                    <a:pt x="113653" y="749"/>
                    <a:pt x="122131" y="2559"/>
                  </a:cubicBezTo>
                  <a:cubicBezTo>
                    <a:pt x="130703" y="4273"/>
                    <a:pt x="55932" y="214490"/>
                    <a:pt x="20499" y="277165"/>
                  </a:cubicBezTo>
                  <a:close/>
                </a:path>
              </a:pathLst>
            </a:custGeom>
            <a:solidFill>
              <a:srgbClr val="537A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1" name="Freeform: Shape 6120">
              <a:extLst>
                <a:ext uri="{FF2B5EF4-FFF2-40B4-BE49-F238E27FC236}">
                  <a16:creationId xmlns:a16="http://schemas.microsoft.com/office/drawing/2014/main" id="{65A22379-848E-4393-A5E2-A18C77328B2E}"/>
                </a:ext>
              </a:extLst>
            </p:cNvPr>
            <p:cNvSpPr/>
            <p:nvPr/>
          </p:nvSpPr>
          <p:spPr>
            <a:xfrm>
              <a:off x="1337306" y="696108"/>
              <a:ext cx="562352" cy="546073"/>
            </a:xfrm>
            <a:custGeom>
              <a:avLst/>
              <a:gdLst>
                <a:gd name="connsiteX0" fmla="*/ 338128 w 562352"/>
                <a:gd name="connsiteY0" fmla="*/ 4143 h 546073"/>
                <a:gd name="connsiteX1" fmla="*/ 332603 w 562352"/>
                <a:gd name="connsiteY1" fmla="*/ 53387 h 546073"/>
                <a:gd name="connsiteX2" fmla="*/ 324507 w 562352"/>
                <a:gd name="connsiteY2" fmla="*/ 113490 h 546073"/>
                <a:gd name="connsiteX3" fmla="*/ 309362 w 562352"/>
                <a:gd name="connsiteY3" fmla="*/ 201215 h 546073"/>
                <a:gd name="connsiteX4" fmla="*/ 301838 w 562352"/>
                <a:gd name="connsiteY4" fmla="*/ 239791 h 546073"/>
                <a:gd name="connsiteX5" fmla="*/ 295456 w 562352"/>
                <a:gd name="connsiteY5" fmla="*/ 280558 h 546073"/>
                <a:gd name="connsiteX6" fmla="*/ 285074 w 562352"/>
                <a:gd name="connsiteY6" fmla="*/ 311514 h 546073"/>
                <a:gd name="connsiteX7" fmla="*/ 284216 w 562352"/>
                <a:gd name="connsiteY7" fmla="*/ 312753 h 546073"/>
                <a:gd name="connsiteX8" fmla="*/ 282121 w 562352"/>
                <a:gd name="connsiteY8" fmla="*/ 314943 h 546073"/>
                <a:gd name="connsiteX9" fmla="*/ 220780 w 562352"/>
                <a:gd name="connsiteY9" fmla="*/ 285130 h 546073"/>
                <a:gd name="connsiteX10" fmla="*/ 117529 w 562352"/>
                <a:gd name="connsiteY10" fmla="*/ 249983 h 546073"/>
                <a:gd name="connsiteX11" fmla="*/ 30566 w 562352"/>
                <a:gd name="connsiteY11" fmla="*/ 245601 h 546073"/>
                <a:gd name="connsiteX12" fmla="*/ 5229 w 562352"/>
                <a:gd name="connsiteY12" fmla="*/ 247602 h 546073"/>
                <a:gd name="connsiteX13" fmla="*/ 12659 w 562352"/>
                <a:gd name="connsiteY13" fmla="*/ 263604 h 546073"/>
                <a:gd name="connsiteX14" fmla="*/ 56664 w 562352"/>
                <a:gd name="connsiteY14" fmla="*/ 269128 h 546073"/>
                <a:gd name="connsiteX15" fmla="*/ 99145 w 562352"/>
                <a:gd name="connsiteY15" fmla="*/ 290940 h 546073"/>
                <a:gd name="connsiteX16" fmla="*/ 181537 w 562352"/>
                <a:gd name="connsiteY16" fmla="*/ 370950 h 546073"/>
                <a:gd name="connsiteX17" fmla="*/ 256022 w 562352"/>
                <a:gd name="connsiteY17" fmla="*/ 386571 h 546073"/>
                <a:gd name="connsiteX18" fmla="*/ 185918 w 562352"/>
                <a:gd name="connsiteY18" fmla="*/ 479440 h 546073"/>
                <a:gd name="connsiteX19" fmla="*/ 196682 w 562352"/>
                <a:gd name="connsiteY19" fmla="*/ 497252 h 546073"/>
                <a:gd name="connsiteX20" fmla="*/ 282311 w 562352"/>
                <a:gd name="connsiteY20" fmla="*/ 430767 h 546073"/>
                <a:gd name="connsiteX21" fmla="*/ 293456 w 562352"/>
                <a:gd name="connsiteY21" fmla="*/ 419433 h 546073"/>
                <a:gd name="connsiteX22" fmla="*/ 305933 w 562352"/>
                <a:gd name="connsiteY22" fmla="*/ 458961 h 546073"/>
                <a:gd name="connsiteX23" fmla="*/ 311648 w 562352"/>
                <a:gd name="connsiteY23" fmla="*/ 538400 h 546073"/>
                <a:gd name="connsiteX24" fmla="*/ 331556 w 562352"/>
                <a:gd name="connsiteY24" fmla="*/ 540495 h 546073"/>
                <a:gd name="connsiteX25" fmla="*/ 353273 w 562352"/>
                <a:gd name="connsiteY25" fmla="*/ 404955 h 546073"/>
                <a:gd name="connsiteX26" fmla="*/ 393087 w 562352"/>
                <a:gd name="connsiteY26" fmla="*/ 436959 h 546073"/>
                <a:gd name="connsiteX27" fmla="*/ 535867 w 562352"/>
                <a:gd name="connsiteY27" fmla="*/ 504681 h 546073"/>
                <a:gd name="connsiteX28" fmla="*/ 540058 w 562352"/>
                <a:gd name="connsiteY28" fmla="*/ 503634 h 546073"/>
                <a:gd name="connsiteX29" fmla="*/ 558822 w 562352"/>
                <a:gd name="connsiteY29" fmla="*/ 495156 h 546073"/>
                <a:gd name="connsiteX30" fmla="*/ 478336 w 562352"/>
                <a:gd name="connsiteY30" fmla="*/ 442483 h 546073"/>
                <a:gd name="connsiteX31" fmla="*/ 431568 w 562352"/>
                <a:gd name="connsiteY31" fmla="*/ 400097 h 546073"/>
                <a:gd name="connsiteX32" fmla="*/ 390992 w 562352"/>
                <a:gd name="connsiteY32" fmla="*/ 361140 h 546073"/>
                <a:gd name="connsiteX33" fmla="*/ 426710 w 562352"/>
                <a:gd name="connsiteY33" fmla="*/ 347424 h 546073"/>
                <a:gd name="connsiteX34" fmla="*/ 503958 w 562352"/>
                <a:gd name="connsiteY34" fmla="*/ 222360 h 546073"/>
                <a:gd name="connsiteX35" fmla="*/ 495290 w 562352"/>
                <a:gd name="connsiteY35" fmla="*/ 222551 h 546073"/>
                <a:gd name="connsiteX36" fmla="*/ 479479 w 562352"/>
                <a:gd name="connsiteY36" fmla="*/ 263794 h 546073"/>
                <a:gd name="connsiteX37" fmla="*/ 384896 w 562352"/>
                <a:gd name="connsiteY37" fmla="*/ 304466 h 546073"/>
                <a:gd name="connsiteX38" fmla="*/ 383086 w 562352"/>
                <a:gd name="connsiteY38" fmla="*/ 304942 h 546073"/>
                <a:gd name="connsiteX39" fmla="*/ 366798 w 562352"/>
                <a:gd name="connsiteY39" fmla="*/ 225694 h 546073"/>
                <a:gd name="connsiteX40" fmla="*/ 350891 w 562352"/>
                <a:gd name="connsiteY40" fmla="*/ 12239 h 546073"/>
                <a:gd name="connsiteX41" fmla="*/ 347367 w 562352"/>
                <a:gd name="connsiteY41" fmla="*/ 3666 h 546073"/>
                <a:gd name="connsiteX42" fmla="*/ 338128 w 562352"/>
                <a:gd name="connsiteY42" fmla="*/ 4143 h 546073"/>
                <a:gd name="connsiteX43" fmla="*/ 250307 w 562352"/>
                <a:gd name="connsiteY43" fmla="*/ 324659 h 546073"/>
                <a:gd name="connsiteX44" fmla="*/ 250307 w 562352"/>
                <a:gd name="connsiteY44" fmla="*/ 324659 h 546073"/>
                <a:gd name="connsiteX45" fmla="*/ 250307 w 562352"/>
                <a:gd name="connsiteY45" fmla="*/ 324659 h 546073"/>
                <a:gd name="connsiteX46" fmla="*/ 247926 w 562352"/>
                <a:gd name="connsiteY46" fmla="*/ 325040 h 546073"/>
                <a:gd name="connsiteX47" fmla="*/ 193443 w 562352"/>
                <a:gd name="connsiteY47" fmla="*/ 294179 h 546073"/>
                <a:gd name="connsiteX48" fmla="*/ 255260 w 562352"/>
                <a:gd name="connsiteY48" fmla="*/ 323992 h 546073"/>
                <a:gd name="connsiteX49" fmla="*/ 250307 w 562352"/>
                <a:gd name="connsiteY49" fmla="*/ 324659 h 54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2352" h="546073">
                  <a:moveTo>
                    <a:pt x="338128" y="4143"/>
                  </a:moveTo>
                  <a:cubicBezTo>
                    <a:pt x="333175" y="18621"/>
                    <a:pt x="334508" y="38052"/>
                    <a:pt x="332603" y="53387"/>
                  </a:cubicBezTo>
                  <a:cubicBezTo>
                    <a:pt x="330222" y="73485"/>
                    <a:pt x="327460" y="93487"/>
                    <a:pt x="324507" y="113490"/>
                  </a:cubicBezTo>
                  <a:cubicBezTo>
                    <a:pt x="320126" y="142827"/>
                    <a:pt x="315077" y="172068"/>
                    <a:pt x="309362" y="201215"/>
                  </a:cubicBezTo>
                  <a:cubicBezTo>
                    <a:pt x="306886" y="214074"/>
                    <a:pt x="304314" y="226932"/>
                    <a:pt x="301838" y="239791"/>
                  </a:cubicBezTo>
                  <a:cubicBezTo>
                    <a:pt x="299647" y="251221"/>
                    <a:pt x="300314" y="270462"/>
                    <a:pt x="295456" y="280558"/>
                  </a:cubicBezTo>
                  <a:cubicBezTo>
                    <a:pt x="290598" y="290655"/>
                    <a:pt x="286502" y="300846"/>
                    <a:pt x="285074" y="311514"/>
                  </a:cubicBezTo>
                  <a:cubicBezTo>
                    <a:pt x="284788" y="311895"/>
                    <a:pt x="284502" y="312467"/>
                    <a:pt x="284216" y="312753"/>
                  </a:cubicBezTo>
                  <a:cubicBezTo>
                    <a:pt x="283550" y="313610"/>
                    <a:pt x="282788" y="314277"/>
                    <a:pt x="282121" y="314943"/>
                  </a:cubicBezTo>
                  <a:cubicBezTo>
                    <a:pt x="261547" y="306371"/>
                    <a:pt x="241544" y="293893"/>
                    <a:pt x="220780" y="285130"/>
                  </a:cubicBezTo>
                  <a:cubicBezTo>
                    <a:pt x="186395" y="270652"/>
                    <a:pt x="154772" y="255603"/>
                    <a:pt x="117529" y="249983"/>
                  </a:cubicBezTo>
                  <a:cubicBezTo>
                    <a:pt x="88763" y="245697"/>
                    <a:pt x="59617" y="244268"/>
                    <a:pt x="30566" y="245601"/>
                  </a:cubicBezTo>
                  <a:cubicBezTo>
                    <a:pt x="23041" y="245982"/>
                    <a:pt x="12087" y="243696"/>
                    <a:pt x="5229" y="247602"/>
                  </a:cubicBezTo>
                  <a:cubicBezTo>
                    <a:pt x="-6106" y="253983"/>
                    <a:pt x="3134" y="261603"/>
                    <a:pt x="12659" y="263604"/>
                  </a:cubicBezTo>
                  <a:cubicBezTo>
                    <a:pt x="27232" y="266652"/>
                    <a:pt x="41805" y="264270"/>
                    <a:pt x="56664" y="269128"/>
                  </a:cubicBezTo>
                  <a:cubicBezTo>
                    <a:pt x="71904" y="273986"/>
                    <a:pt x="86192" y="281606"/>
                    <a:pt x="99145" y="290940"/>
                  </a:cubicBezTo>
                  <a:cubicBezTo>
                    <a:pt x="130768" y="313705"/>
                    <a:pt x="151724" y="346662"/>
                    <a:pt x="181537" y="370950"/>
                  </a:cubicBezTo>
                  <a:cubicBezTo>
                    <a:pt x="205254" y="390286"/>
                    <a:pt x="229543" y="388857"/>
                    <a:pt x="256022" y="386571"/>
                  </a:cubicBezTo>
                  <a:cubicBezTo>
                    <a:pt x="235734" y="419623"/>
                    <a:pt x="209731" y="448674"/>
                    <a:pt x="185918" y="479440"/>
                  </a:cubicBezTo>
                  <a:cubicBezTo>
                    <a:pt x="180203" y="486774"/>
                    <a:pt x="185633" y="501919"/>
                    <a:pt x="196682" y="497252"/>
                  </a:cubicBezTo>
                  <a:cubicBezTo>
                    <a:pt x="229447" y="483536"/>
                    <a:pt x="255356" y="453342"/>
                    <a:pt x="282311" y="430767"/>
                  </a:cubicBezTo>
                  <a:cubicBezTo>
                    <a:pt x="286693" y="427148"/>
                    <a:pt x="290312" y="423338"/>
                    <a:pt x="293456" y="419433"/>
                  </a:cubicBezTo>
                  <a:cubicBezTo>
                    <a:pt x="298694" y="432577"/>
                    <a:pt x="304219" y="446103"/>
                    <a:pt x="305933" y="458961"/>
                  </a:cubicBezTo>
                  <a:cubicBezTo>
                    <a:pt x="309458" y="485631"/>
                    <a:pt x="306219" y="512016"/>
                    <a:pt x="311648" y="538400"/>
                  </a:cubicBezTo>
                  <a:cubicBezTo>
                    <a:pt x="313458" y="547163"/>
                    <a:pt x="328031" y="549163"/>
                    <a:pt x="331556" y="540495"/>
                  </a:cubicBezTo>
                  <a:cubicBezTo>
                    <a:pt x="347939" y="500205"/>
                    <a:pt x="356797" y="450484"/>
                    <a:pt x="353273" y="404955"/>
                  </a:cubicBezTo>
                  <a:cubicBezTo>
                    <a:pt x="353939" y="413718"/>
                    <a:pt x="386039" y="432006"/>
                    <a:pt x="393087" y="436959"/>
                  </a:cubicBezTo>
                  <a:cubicBezTo>
                    <a:pt x="431473" y="463724"/>
                    <a:pt x="486051" y="508491"/>
                    <a:pt x="535867" y="504681"/>
                  </a:cubicBezTo>
                  <a:cubicBezTo>
                    <a:pt x="537486" y="504586"/>
                    <a:pt x="538819" y="504205"/>
                    <a:pt x="540058" y="503634"/>
                  </a:cubicBezTo>
                  <a:cubicBezTo>
                    <a:pt x="543677" y="503634"/>
                    <a:pt x="572157" y="503443"/>
                    <a:pt x="558822" y="495156"/>
                  </a:cubicBezTo>
                  <a:cubicBezTo>
                    <a:pt x="531771" y="478297"/>
                    <a:pt x="502148" y="463914"/>
                    <a:pt x="478336" y="442483"/>
                  </a:cubicBezTo>
                  <a:cubicBezTo>
                    <a:pt x="462715" y="428386"/>
                    <a:pt x="447094" y="414289"/>
                    <a:pt x="431568" y="400097"/>
                  </a:cubicBezTo>
                  <a:cubicBezTo>
                    <a:pt x="427758" y="396668"/>
                    <a:pt x="394135" y="360378"/>
                    <a:pt x="390992" y="361140"/>
                  </a:cubicBezTo>
                  <a:cubicBezTo>
                    <a:pt x="403184" y="358187"/>
                    <a:pt x="415090" y="353805"/>
                    <a:pt x="426710" y="347424"/>
                  </a:cubicBezTo>
                  <a:cubicBezTo>
                    <a:pt x="469954" y="323706"/>
                    <a:pt x="522627" y="278367"/>
                    <a:pt x="503958" y="222360"/>
                  </a:cubicBezTo>
                  <a:cubicBezTo>
                    <a:pt x="502625" y="218265"/>
                    <a:pt x="496338" y="218074"/>
                    <a:pt x="495290" y="222551"/>
                  </a:cubicBezTo>
                  <a:cubicBezTo>
                    <a:pt x="491861" y="237886"/>
                    <a:pt x="490242" y="251888"/>
                    <a:pt x="479479" y="263794"/>
                  </a:cubicBezTo>
                  <a:cubicBezTo>
                    <a:pt x="455381" y="290559"/>
                    <a:pt x="418900" y="298465"/>
                    <a:pt x="384896" y="304466"/>
                  </a:cubicBezTo>
                  <a:cubicBezTo>
                    <a:pt x="384419" y="304561"/>
                    <a:pt x="383753" y="304752"/>
                    <a:pt x="383086" y="304942"/>
                  </a:cubicBezTo>
                  <a:cubicBezTo>
                    <a:pt x="380228" y="277415"/>
                    <a:pt x="368513" y="245220"/>
                    <a:pt x="366798" y="225694"/>
                  </a:cubicBezTo>
                  <a:cubicBezTo>
                    <a:pt x="360512" y="153876"/>
                    <a:pt x="368513" y="83105"/>
                    <a:pt x="350891" y="12239"/>
                  </a:cubicBezTo>
                  <a:cubicBezTo>
                    <a:pt x="350129" y="9191"/>
                    <a:pt x="349272" y="6143"/>
                    <a:pt x="347367" y="3666"/>
                  </a:cubicBezTo>
                  <a:cubicBezTo>
                    <a:pt x="342319" y="-2144"/>
                    <a:pt x="339652" y="-334"/>
                    <a:pt x="338128" y="4143"/>
                  </a:cubicBezTo>
                  <a:close/>
                  <a:moveTo>
                    <a:pt x="250307" y="324659"/>
                  </a:moveTo>
                  <a:cubicBezTo>
                    <a:pt x="250307" y="324659"/>
                    <a:pt x="250212" y="324659"/>
                    <a:pt x="250307" y="324659"/>
                  </a:cubicBezTo>
                  <a:lnTo>
                    <a:pt x="250307" y="324659"/>
                  </a:lnTo>
                  <a:cubicBezTo>
                    <a:pt x="249450" y="324754"/>
                    <a:pt x="248688" y="324849"/>
                    <a:pt x="247926" y="325040"/>
                  </a:cubicBezTo>
                  <a:cubicBezTo>
                    <a:pt x="230019" y="314086"/>
                    <a:pt x="212017" y="303799"/>
                    <a:pt x="193443" y="294179"/>
                  </a:cubicBezTo>
                  <a:cubicBezTo>
                    <a:pt x="215255" y="303323"/>
                    <a:pt x="236687" y="313705"/>
                    <a:pt x="255260" y="323992"/>
                  </a:cubicBezTo>
                  <a:cubicBezTo>
                    <a:pt x="253641" y="324183"/>
                    <a:pt x="252022" y="324373"/>
                    <a:pt x="250307" y="324659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2" name="Freeform: Shape 6121">
              <a:extLst>
                <a:ext uri="{FF2B5EF4-FFF2-40B4-BE49-F238E27FC236}">
                  <a16:creationId xmlns:a16="http://schemas.microsoft.com/office/drawing/2014/main" id="{C33EB1FC-9DA7-4973-BE12-8835D9A6F285}"/>
                </a:ext>
              </a:extLst>
            </p:cNvPr>
            <p:cNvSpPr/>
            <p:nvPr/>
          </p:nvSpPr>
          <p:spPr>
            <a:xfrm>
              <a:off x="1596380" y="1399143"/>
              <a:ext cx="457619" cy="299349"/>
            </a:xfrm>
            <a:custGeom>
              <a:avLst/>
              <a:gdLst>
                <a:gd name="connsiteX0" fmla="*/ 457482 w 457619"/>
                <a:gd name="connsiteY0" fmla="*/ 43295 h 299349"/>
                <a:gd name="connsiteX1" fmla="*/ 451577 w 457619"/>
                <a:gd name="connsiteY1" fmla="*/ 66345 h 299349"/>
                <a:gd name="connsiteX2" fmla="*/ 127441 w 457619"/>
                <a:gd name="connsiteY2" fmla="*/ 18530 h 299349"/>
                <a:gd name="connsiteX3" fmla="*/ 19999 w 457619"/>
                <a:gd name="connsiteY3" fmla="*/ 16720 h 299349"/>
                <a:gd name="connsiteX4" fmla="*/ 28762 w 457619"/>
                <a:gd name="connsiteY4" fmla="*/ 114447 h 299349"/>
                <a:gd name="connsiteX5" fmla="*/ 113153 w 457619"/>
                <a:gd name="connsiteY5" fmla="*/ 287707 h 299349"/>
                <a:gd name="connsiteX6" fmla="*/ 48383 w 457619"/>
                <a:gd name="connsiteY6" fmla="*/ 262370 h 299349"/>
                <a:gd name="connsiteX7" fmla="*/ 52003 w 457619"/>
                <a:gd name="connsiteY7" fmla="*/ 222556 h 299349"/>
                <a:gd name="connsiteX8" fmla="*/ 1235 w 457619"/>
                <a:gd name="connsiteY8" fmla="*/ 17959 h 299349"/>
                <a:gd name="connsiteX9" fmla="*/ 187 w 457619"/>
                <a:gd name="connsiteY9" fmla="*/ 8624 h 299349"/>
                <a:gd name="connsiteX10" fmla="*/ 1139 w 457619"/>
                <a:gd name="connsiteY10" fmla="*/ 528 h 299349"/>
                <a:gd name="connsiteX11" fmla="*/ 297653 w 457619"/>
                <a:gd name="connsiteY11" fmla="*/ 25769 h 299349"/>
                <a:gd name="connsiteX12" fmla="*/ 416810 w 457619"/>
                <a:gd name="connsiteY12" fmla="*/ 9100 h 299349"/>
                <a:gd name="connsiteX13" fmla="*/ 457482 w 457619"/>
                <a:gd name="connsiteY13" fmla="*/ 43295 h 29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7619" h="299349">
                  <a:moveTo>
                    <a:pt x="457482" y="43295"/>
                  </a:moveTo>
                  <a:cubicBezTo>
                    <a:pt x="458244" y="50248"/>
                    <a:pt x="455768" y="58059"/>
                    <a:pt x="451577" y="66345"/>
                  </a:cubicBezTo>
                  <a:cubicBezTo>
                    <a:pt x="390426" y="53963"/>
                    <a:pt x="268601" y="31960"/>
                    <a:pt x="127441" y="18530"/>
                  </a:cubicBezTo>
                  <a:cubicBezTo>
                    <a:pt x="90008" y="15006"/>
                    <a:pt x="54384" y="14720"/>
                    <a:pt x="19999" y="16720"/>
                  </a:cubicBezTo>
                  <a:cubicBezTo>
                    <a:pt x="21047" y="29484"/>
                    <a:pt x="23428" y="60154"/>
                    <a:pt x="28762" y="114447"/>
                  </a:cubicBezTo>
                  <a:cubicBezTo>
                    <a:pt x="36001" y="189409"/>
                    <a:pt x="122297" y="274276"/>
                    <a:pt x="113153" y="287707"/>
                  </a:cubicBezTo>
                  <a:cubicBezTo>
                    <a:pt x="105057" y="299803"/>
                    <a:pt x="88007" y="314662"/>
                    <a:pt x="48383" y="262370"/>
                  </a:cubicBezTo>
                  <a:cubicBezTo>
                    <a:pt x="54575" y="255893"/>
                    <a:pt x="59337" y="244082"/>
                    <a:pt x="52003" y="222556"/>
                  </a:cubicBezTo>
                  <a:cubicBezTo>
                    <a:pt x="40763" y="189885"/>
                    <a:pt x="7997" y="63964"/>
                    <a:pt x="1235" y="17959"/>
                  </a:cubicBezTo>
                  <a:cubicBezTo>
                    <a:pt x="854" y="14149"/>
                    <a:pt x="473" y="11005"/>
                    <a:pt x="187" y="8624"/>
                  </a:cubicBezTo>
                  <a:cubicBezTo>
                    <a:pt x="-289" y="3576"/>
                    <a:pt x="187" y="909"/>
                    <a:pt x="1139" y="528"/>
                  </a:cubicBezTo>
                  <a:cubicBezTo>
                    <a:pt x="10283" y="-2520"/>
                    <a:pt x="195068" y="7862"/>
                    <a:pt x="297653" y="25769"/>
                  </a:cubicBezTo>
                  <a:cubicBezTo>
                    <a:pt x="400237" y="43962"/>
                    <a:pt x="413191" y="7386"/>
                    <a:pt x="416810" y="9100"/>
                  </a:cubicBezTo>
                  <a:cubicBezTo>
                    <a:pt x="420525" y="10529"/>
                    <a:pt x="455006" y="19006"/>
                    <a:pt x="457482" y="43295"/>
                  </a:cubicBezTo>
                  <a:close/>
                </a:path>
              </a:pathLst>
            </a:custGeom>
            <a:solidFill>
              <a:srgbClr val="537A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3" name="Freeform: Shape 6122">
              <a:extLst>
                <a:ext uri="{FF2B5EF4-FFF2-40B4-BE49-F238E27FC236}">
                  <a16:creationId xmlns:a16="http://schemas.microsoft.com/office/drawing/2014/main" id="{B0F232D8-BA2F-4263-9328-B1D2C6719F85}"/>
                </a:ext>
              </a:extLst>
            </p:cNvPr>
            <p:cNvSpPr/>
            <p:nvPr/>
          </p:nvSpPr>
          <p:spPr>
            <a:xfrm>
              <a:off x="1534616" y="1468726"/>
              <a:ext cx="350560" cy="446221"/>
            </a:xfrm>
            <a:custGeom>
              <a:avLst/>
              <a:gdLst>
                <a:gd name="connsiteX0" fmla="*/ 273597 w 350560"/>
                <a:gd name="connsiteY0" fmla="*/ 2477 h 446221"/>
                <a:gd name="connsiteX1" fmla="*/ 269310 w 350560"/>
                <a:gd name="connsiteY1" fmla="*/ 1 h 446221"/>
                <a:gd name="connsiteX2" fmla="*/ 268739 w 350560"/>
                <a:gd name="connsiteY2" fmla="*/ 10859 h 446221"/>
                <a:gd name="connsiteX3" fmla="*/ 272168 w 350560"/>
                <a:gd name="connsiteY3" fmla="*/ 36005 h 446221"/>
                <a:gd name="connsiteX4" fmla="*/ 255404 w 350560"/>
                <a:gd name="connsiteY4" fmla="*/ 103728 h 446221"/>
                <a:gd name="connsiteX5" fmla="*/ 163202 w 350560"/>
                <a:gd name="connsiteY5" fmla="*/ 189548 h 446221"/>
                <a:gd name="connsiteX6" fmla="*/ 177965 w 350560"/>
                <a:gd name="connsiteY6" fmla="*/ 130207 h 446221"/>
                <a:gd name="connsiteX7" fmla="*/ 178251 w 350560"/>
                <a:gd name="connsiteY7" fmla="*/ 92774 h 446221"/>
                <a:gd name="connsiteX8" fmla="*/ 166726 w 350560"/>
                <a:gd name="connsiteY8" fmla="*/ 72486 h 446221"/>
                <a:gd name="connsiteX9" fmla="*/ 159011 w 350560"/>
                <a:gd name="connsiteY9" fmla="*/ 94774 h 446221"/>
                <a:gd name="connsiteX10" fmla="*/ 137579 w 350560"/>
                <a:gd name="connsiteY10" fmla="*/ 153734 h 446221"/>
                <a:gd name="connsiteX11" fmla="*/ 137579 w 350560"/>
                <a:gd name="connsiteY11" fmla="*/ 157354 h 446221"/>
                <a:gd name="connsiteX12" fmla="*/ 130626 w 350560"/>
                <a:gd name="connsiteY12" fmla="*/ 197454 h 446221"/>
                <a:gd name="connsiteX13" fmla="*/ 128816 w 350560"/>
                <a:gd name="connsiteY13" fmla="*/ 202883 h 446221"/>
                <a:gd name="connsiteX14" fmla="*/ 128721 w 350560"/>
                <a:gd name="connsiteY14" fmla="*/ 212599 h 446221"/>
                <a:gd name="connsiteX15" fmla="*/ 27851 w 350560"/>
                <a:gd name="connsiteY15" fmla="*/ 184691 h 446221"/>
                <a:gd name="connsiteX16" fmla="*/ 27089 w 350560"/>
                <a:gd name="connsiteY16" fmla="*/ 184976 h 446221"/>
                <a:gd name="connsiteX17" fmla="*/ 5468 w 350560"/>
                <a:gd name="connsiteY17" fmla="*/ 182214 h 446221"/>
                <a:gd name="connsiteX18" fmla="*/ 1372 w 350560"/>
                <a:gd name="connsiteY18" fmla="*/ 189834 h 446221"/>
                <a:gd name="connsiteX19" fmla="*/ 23660 w 350560"/>
                <a:gd name="connsiteY19" fmla="*/ 205074 h 446221"/>
                <a:gd name="connsiteX20" fmla="*/ 120530 w 350560"/>
                <a:gd name="connsiteY20" fmla="*/ 249556 h 446221"/>
                <a:gd name="connsiteX21" fmla="*/ 113100 w 350560"/>
                <a:gd name="connsiteY21" fmla="*/ 259462 h 446221"/>
                <a:gd name="connsiteX22" fmla="*/ 90240 w 350560"/>
                <a:gd name="connsiteY22" fmla="*/ 309373 h 446221"/>
                <a:gd name="connsiteX23" fmla="*/ 87859 w 350560"/>
                <a:gd name="connsiteY23" fmla="*/ 417386 h 446221"/>
                <a:gd name="connsiteX24" fmla="*/ 88716 w 350560"/>
                <a:gd name="connsiteY24" fmla="*/ 419482 h 446221"/>
                <a:gd name="connsiteX25" fmla="*/ 88240 w 350560"/>
                <a:gd name="connsiteY25" fmla="*/ 421768 h 446221"/>
                <a:gd name="connsiteX26" fmla="*/ 98908 w 350560"/>
                <a:gd name="connsiteY26" fmla="*/ 444247 h 446221"/>
                <a:gd name="connsiteX27" fmla="*/ 105385 w 350560"/>
                <a:gd name="connsiteY27" fmla="*/ 445104 h 446221"/>
                <a:gd name="connsiteX28" fmla="*/ 108052 w 350560"/>
                <a:gd name="connsiteY28" fmla="*/ 443104 h 446221"/>
                <a:gd name="connsiteX29" fmla="*/ 109195 w 350560"/>
                <a:gd name="connsiteY29" fmla="*/ 411957 h 446221"/>
                <a:gd name="connsiteX30" fmla="*/ 129674 w 350560"/>
                <a:gd name="connsiteY30" fmla="*/ 332233 h 446221"/>
                <a:gd name="connsiteX31" fmla="*/ 155867 w 350560"/>
                <a:gd name="connsiteY31" fmla="*/ 280988 h 446221"/>
                <a:gd name="connsiteX32" fmla="*/ 160154 w 350560"/>
                <a:gd name="connsiteY32" fmla="*/ 266129 h 446221"/>
                <a:gd name="connsiteX33" fmla="*/ 192253 w 350560"/>
                <a:gd name="connsiteY33" fmla="*/ 283274 h 446221"/>
                <a:gd name="connsiteX34" fmla="*/ 268739 w 350560"/>
                <a:gd name="connsiteY34" fmla="*/ 306515 h 446221"/>
                <a:gd name="connsiteX35" fmla="*/ 333509 w 350560"/>
                <a:gd name="connsiteY35" fmla="*/ 334043 h 446221"/>
                <a:gd name="connsiteX36" fmla="*/ 349511 w 350560"/>
                <a:gd name="connsiteY36" fmla="*/ 332042 h 446221"/>
                <a:gd name="connsiteX37" fmla="*/ 327413 w 350560"/>
                <a:gd name="connsiteY37" fmla="*/ 309659 h 446221"/>
                <a:gd name="connsiteX38" fmla="*/ 326365 w 350560"/>
                <a:gd name="connsiteY38" fmla="*/ 308611 h 446221"/>
                <a:gd name="connsiteX39" fmla="*/ 223019 w 350560"/>
                <a:gd name="connsiteY39" fmla="*/ 228506 h 446221"/>
                <a:gd name="connsiteX40" fmla="*/ 301409 w 350560"/>
                <a:gd name="connsiteY40" fmla="*/ 131636 h 446221"/>
                <a:gd name="connsiteX41" fmla="*/ 274644 w 350560"/>
                <a:gd name="connsiteY41" fmla="*/ 3811 h 446221"/>
                <a:gd name="connsiteX42" fmla="*/ 273597 w 350560"/>
                <a:gd name="connsiteY42" fmla="*/ 2477 h 446221"/>
                <a:gd name="connsiteX43" fmla="*/ 107861 w 350560"/>
                <a:gd name="connsiteY43" fmla="*/ 327851 h 446221"/>
                <a:gd name="connsiteX44" fmla="*/ 124435 w 350560"/>
                <a:gd name="connsiteY44" fmla="*/ 282608 h 446221"/>
                <a:gd name="connsiteX45" fmla="*/ 140818 w 350560"/>
                <a:gd name="connsiteY45" fmla="*/ 259557 h 446221"/>
                <a:gd name="connsiteX46" fmla="*/ 107861 w 350560"/>
                <a:gd name="connsiteY46" fmla="*/ 327851 h 4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0560" h="446221">
                  <a:moveTo>
                    <a:pt x="273597" y="2477"/>
                  </a:moveTo>
                  <a:cubicBezTo>
                    <a:pt x="272453" y="1144"/>
                    <a:pt x="271025" y="96"/>
                    <a:pt x="269310" y="1"/>
                  </a:cubicBezTo>
                  <a:cubicBezTo>
                    <a:pt x="263214" y="-95"/>
                    <a:pt x="268358" y="8764"/>
                    <a:pt x="268739" y="10859"/>
                  </a:cubicBezTo>
                  <a:cubicBezTo>
                    <a:pt x="269977" y="19337"/>
                    <a:pt x="271977" y="27338"/>
                    <a:pt x="272168" y="36005"/>
                  </a:cubicBezTo>
                  <a:cubicBezTo>
                    <a:pt x="272739" y="59627"/>
                    <a:pt x="264452" y="82297"/>
                    <a:pt x="255404" y="103728"/>
                  </a:cubicBezTo>
                  <a:cubicBezTo>
                    <a:pt x="234258" y="140685"/>
                    <a:pt x="202635" y="179452"/>
                    <a:pt x="163202" y="189548"/>
                  </a:cubicBezTo>
                  <a:cubicBezTo>
                    <a:pt x="165773" y="188882"/>
                    <a:pt x="177013" y="135922"/>
                    <a:pt x="177965" y="130207"/>
                  </a:cubicBezTo>
                  <a:cubicBezTo>
                    <a:pt x="180061" y="117825"/>
                    <a:pt x="179775" y="105157"/>
                    <a:pt x="178251" y="92774"/>
                  </a:cubicBezTo>
                  <a:cubicBezTo>
                    <a:pt x="177870" y="89917"/>
                    <a:pt x="170631" y="57818"/>
                    <a:pt x="166726" y="72486"/>
                  </a:cubicBezTo>
                  <a:cubicBezTo>
                    <a:pt x="164726" y="80201"/>
                    <a:pt x="161773" y="87440"/>
                    <a:pt x="159011" y="94774"/>
                  </a:cubicBezTo>
                  <a:cubicBezTo>
                    <a:pt x="147295" y="112872"/>
                    <a:pt x="146819" y="134589"/>
                    <a:pt x="137579" y="153734"/>
                  </a:cubicBezTo>
                  <a:cubicBezTo>
                    <a:pt x="137103" y="155068"/>
                    <a:pt x="137103" y="156306"/>
                    <a:pt x="137579" y="157354"/>
                  </a:cubicBezTo>
                  <a:cubicBezTo>
                    <a:pt x="134151" y="170403"/>
                    <a:pt x="131674" y="183643"/>
                    <a:pt x="130626" y="197454"/>
                  </a:cubicBezTo>
                  <a:cubicBezTo>
                    <a:pt x="129674" y="199168"/>
                    <a:pt x="129007" y="201074"/>
                    <a:pt x="128816" y="202883"/>
                  </a:cubicBezTo>
                  <a:cubicBezTo>
                    <a:pt x="128531" y="206408"/>
                    <a:pt x="128531" y="209551"/>
                    <a:pt x="128721" y="212599"/>
                  </a:cubicBezTo>
                  <a:cubicBezTo>
                    <a:pt x="97003" y="198407"/>
                    <a:pt x="61379" y="180404"/>
                    <a:pt x="27851" y="184691"/>
                  </a:cubicBezTo>
                  <a:cubicBezTo>
                    <a:pt x="27566" y="184691"/>
                    <a:pt x="27375" y="184976"/>
                    <a:pt x="27089" y="184976"/>
                  </a:cubicBezTo>
                  <a:cubicBezTo>
                    <a:pt x="19850" y="184024"/>
                    <a:pt x="12707" y="183262"/>
                    <a:pt x="5468" y="182214"/>
                  </a:cubicBezTo>
                  <a:cubicBezTo>
                    <a:pt x="1086" y="181547"/>
                    <a:pt x="-1867" y="186500"/>
                    <a:pt x="1372" y="189834"/>
                  </a:cubicBezTo>
                  <a:cubicBezTo>
                    <a:pt x="7373" y="196120"/>
                    <a:pt x="14897" y="202883"/>
                    <a:pt x="23660" y="205074"/>
                  </a:cubicBezTo>
                  <a:cubicBezTo>
                    <a:pt x="51759" y="223838"/>
                    <a:pt x="85478" y="247746"/>
                    <a:pt x="120530" y="249556"/>
                  </a:cubicBezTo>
                  <a:cubicBezTo>
                    <a:pt x="117767" y="252794"/>
                    <a:pt x="115196" y="256128"/>
                    <a:pt x="113100" y="259462"/>
                  </a:cubicBezTo>
                  <a:cubicBezTo>
                    <a:pt x="103480" y="274892"/>
                    <a:pt x="95574" y="291942"/>
                    <a:pt x="90240" y="309373"/>
                  </a:cubicBezTo>
                  <a:cubicBezTo>
                    <a:pt x="79191" y="345091"/>
                    <a:pt x="80810" y="381096"/>
                    <a:pt x="87859" y="417386"/>
                  </a:cubicBezTo>
                  <a:cubicBezTo>
                    <a:pt x="88049" y="418243"/>
                    <a:pt x="88430" y="418815"/>
                    <a:pt x="88716" y="419482"/>
                  </a:cubicBezTo>
                  <a:cubicBezTo>
                    <a:pt x="88430" y="420244"/>
                    <a:pt x="88049" y="420911"/>
                    <a:pt x="88240" y="421768"/>
                  </a:cubicBezTo>
                  <a:cubicBezTo>
                    <a:pt x="90050" y="430436"/>
                    <a:pt x="93574" y="437198"/>
                    <a:pt x="98908" y="444247"/>
                  </a:cubicBezTo>
                  <a:cubicBezTo>
                    <a:pt x="100908" y="446819"/>
                    <a:pt x="103670" y="446628"/>
                    <a:pt x="105385" y="445104"/>
                  </a:cubicBezTo>
                  <a:cubicBezTo>
                    <a:pt x="106433" y="444818"/>
                    <a:pt x="107385" y="444247"/>
                    <a:pt x="108052" y="443104"/>
                  </a:cubicBezTo>
                  <a:cubicBezTo>
                    <a:pt x="113005" y="433865"/>
                    <a:pt x="110243" y="422720"/>
                    <a:pt x="109195" y="411957"/>
                  </a:cubicBezTo>
                  <a:cubicBezTo>
                    <a:pt x="113957" y="384239"/>
                    <a:pt x="116434" y="358141"/>
                    <a:pt x="129674" y="332233"/>
                  </a:cubicBezTo>
                  <a:cubicBezTo>
                    <a:pt x="138341" y="315088"/>
                    <a:pt x="149105" y="299086"/>
                    <a:pt x="155867" y="280988"/>
                  </a:cubicBezTo>
                  <a:cubicBezTo>
                    <a:pt x="157772" y="275940"/>
                    <a:pt x="158915" y="270987"/>
                    <a:pt x="160154" y="266129"/>
                  </a:cubicBezTo>
                  <a:cubicBezTo>
                    <a:pt x="170917" y="271654"/>
                    <a:pt x="180918" y="278893"/>
                    <a:pt x="192253" y="283274"/>
                  </a:cubicBezTo>
                  <a:cubicBezTo>
                    <a:pt x="216827" y="292704"/>
                    <a:pt x="243688" y="297181"/>
                    <a:pt x="268739" y="306515"/>
                  </a:cubicBezTo>
                  <a:cubicBezTo>
                    <a:pt x="290741" y="314707"/>
                    <a:pt x="312363" y="323851"/>
                    <a:pt x="333509" y="334043"/>
                  </a:cubicBezTo>
                  <a:cubicBezTo>
                    <a:pt x="341224" y="337757"/>
                    <a:pt x="354368" y="345282"/>
                    <a:pt x="349511" y="332042"/>
                  </a:cubicBezTo>
                  <a:cubicBezTo>
                    <a:pt x="346463" y="323660"/>
                    <a:pt x="333890" y="315374"/>
                    <a:pt x="327413" y="309659"/>
                  </a:cubicBezTo>
                  <a:cubicBezTo>
                    <a:pt x="327032" y="309373"/>
                    <a:pt x="326841" y="308897"/>
                    <a:pt x="326365" y="308611"/>
                  </a:cubicBezTo>
                  <a:cubicBezTo>
                    <a:pt x="289503" y="282512"/>
                    <a:pt x="258833" y="252699"/>
                    <a:pt x="223019" y="228506"/>
                  </a:cubicBezTo>
                  <a:cubicBezTo>
                    <a:pt x="259785" y="207932"/>
                    <a:pt x="288170" y="171451"/>
                    <a:pt x="301409" y="131636"/>
                  </a:cubicBezTo>
                  <a:cubicBezTo>
                    <a:pt x="317411" y="83535"/>
                    <a:pt x="304648" y="43244"/>
                    <a:pt x="274644" y="3811"/>
                  </a:cubicBezTo>
                  <a:cubicBezTo>
                    <a:pt x="274358" y="3334"/>
                    <a:pt x="273977" y="2858"/>
                    <a:pt x="273597" y="2477"/>
                  </a:cubicBezTo>
                  <a:close/>
                  <a:moveTo>
                    <a:pt x="107861" y="327851"/>
                  </a:moveTo>
                  <a:cubicBezTo>
                    <a:pt x="111195" y="312611"/>
                    <a:pt x="116529" y="297562"/>
                    <a:pt x="124435" y="282608"/>
                  </a:cubicBezTo>
                  <a:cubicBezTo>
                    <a:pt x="128912" y="274035"/>
                    <a:pt x="134912" y="266796"/>
                    <a:pt x="140818" y="259557"/>
                  </a:cubicBezTo>
                  <a:cubicBezTo>
                    <a:pt x="136722" y="283846"/>
                    <a:pt x="117196" y="309659"/>
                    <a:pt x="107861" y="327851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4" name="Freeform: Shape 6123">
              <a:extLst>
                <a:ext uri="{FF2B5EF4-FFF2-40B4-BE49-F238E27FC236}">
                  <a16:creationId xmlns:a16="http://schemas.microsoft.com/office/drawing/2014/main" id="{111F8899-A540-485B-9B68-4FCE45235B52}"/>
                </a:ext>
              </a:extLst>
            </p:cNvPr>
            <p:cNvSpPr/>
            <p:nvPr/>
          </p:nvSpPr>
          <p:spPr>
            <a:xfrm>
              <a:off x="1859935" y="1235590"/>
              <a:ext cx="376900" cy="482297"/>
            </a:xfrm>
            <a:custGeom>
              <a:avLst/>
              <a:gdLst>
                <a:gd name="connsiteX0" fmla="*/ 272604 w 376900"/>
                <a:gd name="connsiteY0" fmla="*/ 5014 h 482297"/>
                <a:gd name="connsiteX1" fmla="*/ 300417 w 376900"/>
                <a:gd name="connsiteY1" fmla="*/ 81214 h 482297"/>
                <a:gd name="connsiteX2" fmla="*/ 301274 w 376900"/>
                <a:gd name="connsiteY2" fmla="*/ 103121 h 482297"/>
                <a:gd name="connsiteX3" fmla="*/ 292892 w 376900"/>
                <a:gd name="connsiteY3" fmla="*/ 155699 h 482297"/>
                <a:gd name="connsiteX4" fmla="*/ 283367 w 376900"/>
                <a:gd name="connsiteY4" fmla="*/ 180655 h 482297"/>
                <a:gd name="connsiteX5" fmla="*/ 270794 w 376900"/>
                <a:gd name="connsiteY5" fmla="*/ 202372 h 482297"/>
                <a:gd name="connsiteX6" fmla="*/ 314133 w 376900"/>
                <a:gd name="connsiteY6" fmla="*/ 286573 h 482297"/>
                <a:gd name="connsiteX7" fmla="*/ 316609 w 376900"/>
                <a:gd name="connsiteY7" fmla="*/ 288954 h 482297"/>
                <a:gd name="connsiteX8" fmla="*/ 316800 w 376900"/>
                <a:gd name="connsiteY8" fmla="*/ 289144 h 482297"/>
                <a:gd name="connsiteX9" fmla="*/ 348137 w 376900"/>
                <a:gd name="connsiteY9" fmla="*/ 311242 h 482297"/>
                <a:gd name="connsiteX10" fmla="*/ 368235 w 376900"/>
                <a:gd name="connsiteY10" fmla="*/ 321529 h 482297"/>
                <a:gd name="connsiteX11" fmla="*/ 373759 w 376900"/>
                <a:gd name="connsiteY11" fmla="*/ 326482 h 482297"/>
                <a:gd name="connsiteX12" fmla="*/ 373950 w 376900"/>
                <a:gd name="connsiteY12" fmla="*/ 326673 h 482297"/>
                <a:gd name="connsiteX13" fmla="*/ 375950 w 376900"/>
                <a:gd name="connsiteY13" fmla="*/ 329626 h 482297"/>
                <a:gd name="connsiteX14" fmla="*/ 343851 w 376900"/>
                <a:gd name="connsiteY14" fmla="*/ 331912 h 482297"/>
                <a:gd name="connsiteX15" fmla="*/ 316800 w 376900"/>
                <a:gd name="connsiteY15" fmla="*/ 320005 h 482297"/>
                <a:gd name="connsiteX16" fmla="*/ 283653 w 376900"/>
                <a:gd name="connsiteY16" fmla="*/ 300289 h 482297"/>
                <a:gd name="connsiteX17" fmla="*/ 229836 w 376900"/>
                <a:gd name="connsiteY17" fmla="*/ 260474 h 482297"/>
                <a:gd name="connsiteX18" fmla="*/ 202595 w 376900"/>
                <a:gd name="connsiteY18" fmla="*/ 316767 h 482297"/>
                <a:gd name="connsiteX19" fmla="*/ 172020 w 376900"/>
                <a:gd name="connsiteY19" fmla="*/ 377346 h 482297"/>
                <a:gd name="connsiteX20" fmla="*/ 171353 w 376900"/>
                <a:gd name="connsiteY20" fmla="*/ 380108 h 482297"/>
                <a:gd name="connsiteX21" fmla="*/ 167448 w 376900"/>
                <a:gd name="connsiteY21" fmla="*/ 472882 h 482297"/>
                <a:gd name="connsiteX22" fmla="*/ 150017 w 376900"/>
                <a:gd name="connsiteY22" fmla="*/ 478311 h 482297"/>
                <a:gd name="connsiteX23" fmla="*/ 141254 w 376900"/>
                <a:gd name="connsiteY23" fmla="*/ 444402 h 482297"/>
                <a:gd name="connsiteX24" fmla="*/ 138873 w 376900"/>
                <a:gd name="connsiteY24" fmla="*/ 373536 h 482297"/>
                <a:gd name="connsiteX25" fmla="*/ 147159 w 376900"/>
                <a:gd name="connsiteY25" fmla="*/ 334198 h 482297"/>
                <a:gd name="connsiteX26" fmla="*/ 169734 w 376900"/>
                <a:gd name="connsiteY26" fmla="*/ 272476 h 482297"/>
                <a:gd name="connsiteX27" fmla="*/ 178306 w 376900"/>
                <a:gd name="connsiteY27" fmla="*/ 245329 h 482297"/>
                <a:gd name="connsiteX28" fmla="*/ 114774 w 376900"/>
                <a:gd name="connsiteY28" fmla="*/ 280858 h 482297"/>
                <a:gd name="connsiteX29" fmla="*/ 84866 w 376900"/>
                <a:gd name="connsiteY29" fmla="*/ 297241 h 482297"/>
                <a:gd name="connsiteX30" fmla="*/ 87438 w 376900"/>
                <a:gd name="connsiteY30" fmla="*/ 286763 h 482297"/>
                <a:gd name="connsiteX31" fmla="*/ 140301 w 376900"/>
                <a:gd name="connsiteY31" fmla="*/ 217897 h 482297"/>
                <a:gd name="connsiteX32" fmla="*/ 167829 w 376900"/>
                <a:gd name="connsiteY32" fmla="*/ 206467 h 482297"/>
                <a:gd name="connsiteX33" fmla="*/ 148493 w 376900"/>
                <a:gd name="connsiteY33" fmla="*/ 191418 h 482297"/>
                <a:gd name="connsiteX34" fmla="*/ 74769 w 376900"/>
                <a:gd name="connsiteY34" fmla="*/ 147603 h 482297"/>
                <a:gd name="connsiteX35" fmla="*/ 26382 w 376900"/>
                <a:gd name="connsiteY35" fmla="*/ 131315 h 482297"/>
                <a:gd name="connsiteX36" fmla="*/ 2284 w 376900"/>
                <a:gd name="connsiteY36" fmla="*/ 127029 h 482297"/>
                <a:gd name="connsiteX37" fmla="*/ 1236 w 376900"/>
                <a:gd name="connsiteY37" fmla="*/ 119885 h 482297"/>
                <a:gd name="connsiteX38" fmla="*/ 105916 w 376900"/>
                <a:gd name="connsiteY38" fmla="*/ 113122 h 482297"/>
                <a:gd name="connsiteX39" fmla="*/ 159923 w 376900"/>
                <a:gd name="connsiteY39" fmla="*/ 132077 h 482297"/>
                <a:gd name="connsiteX40" fmla="*/ 206310 w 376900"/>
                <a:gd name="connsiteY40" fmla="*/ 161795 h 482297"/>
                <a:gd name="connsiteX41" fmla="*/ 202309 w 376900"/>
                <a:gd name="connsiteY41" fmla="*/ 57687 h 482297"/>
                <a:gd name="connsiteX42" fmla="*/ 203833 w 376900"/>
                <a:gd name="connsiteY42" fmla="*/ 32255 h 482297"/>
                <a:gd name="connsiteX43" fmla="*/ 202976 w 376900"/>
                <a:gd name="connsiteY43" fmla="*/ 16444 h 482297"/>
                <a:gd name="connsiteX44" fmla="*/ 208977 w 376900"/>
                <a:gd name="connsiteY44" fmla="*/ 19111 h 482297"/>
                <a:gd name="connsiteX45" fmla="*/ 230979 w 376900"/>
                <a:gd name="connsiteY45" fmla="*/ 81214 h 482297"/>
                <a:gd name="connsiteX46" fmla="*/ 234885 w 376900"/>
                <a:gd name="connsiteY46" fmla="*/ 145126 h 482297"/>
                <a:gd name="connsiteX47" fmla="*/ 265936 w 376900"/>
                <a:gd name="connsiteY47" fmla="*/ 74165 h 482297"/>
                <a:gd name="connsiteX48" fmla="*/ 266222 w 376900"/>
                <a:gd name="connsiteY48" fmla="*/ 48257 h 482297"/>
                <a:gd name="connsiteX49" fmla="*/ 261269 w 376900"/>
                <a:gd name="connsiteY49" fmla="*/ 5776 h 482297"/>
                <a:gd name="connsiteX50" fmla="*/ 262888 w 376900"/>
                <a:gd name="connsiteY50" fmla="*/ 823 h 482297"/>
                <a:gd name="connsiteX51" fmla="*/ 272604 w 376900"/>
                <a:gd name="connsiteY51" fmla="*/ 5014 h 48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6900" h="482297">
                  <a:moveTo>
                    <a:pt x="272604" y="5014"/>
                  </a:moveTo>
                  <a:cubicBezTo>
                    <a:pt x="288987" y="27778"/>
                    <a:pt x="297559" y="53972"/>
                    <a:pt x="300417" y="81214"/>
                  </a:cubicBezTo>
                  <a:cubicBezTo>
                    <a:pt x="300893" y="88548"/>
                    <a:pt x="301464" y="95787"/>
                    <a:pt x="301274" y="103121"/>
                  </a:cubicBezTo>
                  <a:cubicBezTo>
                    <a:pt x="301179" y="121028"/>
                    <a:pt x="298321" y="138649"/>
                    <a:pt x="292892" y="155699"/>
                  </a:cubicBezTo>
                  <a:cubicBezTo>
                    <a:pt x="290511" y="164272"/>
                    <a:pt x="286986" y="172558"/>
                    <a:pt x="283367" y="180655"/>
                  </a:cubicBezTo>
                  <a:cubicBezTo>
                    <a:pt x="281748" y="183798"/>
                    <a:pt x="270032" y="199895"/>
                    <a:pt x="270794" y="202372"/>
                  </a:cubicBezTo>
                  <a:cubicBezTo>
                    <a:pt x="280986" y="234852"/>
                    <a:pt x="288129" y="261808"/>
                    <a:pt x="314133" y="286573"/>
                  </a:cubicBezTo>
                  <a:lnTo>
                    <a:pt x="316609" y="288954"/>
                  </a:lnTo>
                  <a:cubicBezTo>
                    <a:pt x="316800" y="289144"/>
                    <a:pt x="316800" y="289144"/>
                    <a:pt x="316800" y="289144"/>
                  </a:cubicBezTo>
                  <a:cubicBezTo>
                    <a:pt x="326229" y="297812"/>
                    <a:pt x="336516" y="305242"/>
                    <a:pt x="348137" y="311242"/>
                  </a:cubicBezTo>
                  <a:cubicBezTo>
                    <a:pt x="353757" y="314195"/>
                    <a:pt x="362043" y="317053"/>
                    <a:pt x="368235" y="321529"/>
                  </a:cubicBezTo>
                  <a:cubicBezTo>
                    <a:pt x="370521" y="323053"/>
                    <a:pt x="372140" y="324577"/>
                    <a:pt x="373759" y="326482"/>
                  </a:cubicBezTo>
                  <a:cubicBezTo>
                    <a:pt x="373950" y="326673"/>
                    <a:pt x="373950" y="326673"/>
                    <a:pt x="373950" y="326673"/>
                  </a:cubicBezTo>
                  <a:cubicBezTo>
                    <a:pt x="374712" y="327721"/>
                    <a:pt x="375188" y="328578"/>
                    <a:pt x="375950" y="329626"/>
                  </a:cubicBezTo>
                  <a:cubicBezTo>
                    <a:pt x="382998" y="342484"/>
                    <a:pt x="348708" y="333531"/>
                    <a:pt x="343851" y="331912"/>
                  </a:cubicBezTo>
                  <a:cubicBezTo>
                    <a:pt x="334707" y="328959"/>
                    <a:pt x="325563" y="324673"/>
                    <a:pt x="316800" y="320005"/>
                  </a:cubicBezTo>
                  <a:cubicBezTo>
                    <a:pt x="305179" y="314005"/>
                    <a:pt x="294035" y="306766"/>
                    <a:pt x="283653" y="300289"/>
                  </a:cubicBezTo>
                  <a:cubicBezTo>
                    <a:pt x="265460" y="288668"/>
                    <a:pt x="249172" y="269809"/>
                    <a:pt x="229836" y="260474"/>
                  </a:cubicBezTo>
                  <a:cubicBezTo>
                    <a:pt x="240028" y="274000"/>
                    <a:pt x="210024" y="305813"/>
                    <a:pt x="202595" y="316767"/>
                  </a:cubicBezTo>
                  <a:cubicBezTo>
                    <a:pt x="190117" y="335531"/>
                    <a:pt x="177925" y="355438"/>
                    <a:pt x="172020" y="377346"/>
                  </a:cubicBezTo>
                  <a:cubicBezTo>
                    <a:pt x="171829" y="378203"/>
                    <a:pt x="171543" y="379251"/>
                    <a:pt x="171353" y="380108"/>
                  </a:cubicBezTo>
                  <a:cubicBezTo>
                    <a:pt x="163733" y="410588"/>
                    <a:pt x="164590" y="442021"/>
                    <a:pt x="167448" y="472882"/>
                  </a:cubicBezTo>
                  <a:cubicBezTo>
                    <a:pt x="168400" y="483645"/>
                    <a:pt x="155732" y="484788"/>
                    <a:pt x="150017" y="478311"/>
                  </a:cubicBezTo>
                  <a:cubicBezTo>
                    <a:pt x="143921" y="471453"/>
                    <a:pt x="142778" y="453070"/>
                    <a:pt x="141254" y="444402"/>
                  </a:cubicBezTo>
                  <a:cubicBezTo>
                    <a:pt x="137063" y="421066"/>
                    <a:pt x="136301" y="397253"/>
                    <a:pt x="138873" y="373536"/>
                  </a:cubicBezTo>
                  <a:cubicBezTo>
                    <a:pt x="140301" y="359915"/>
                    <a:pt x="143254" y="346866"/>
                    <a:pt x="147159" y="334198"/>
                  </a:cubicBezTo>
                  <a:cubicBezTo>
                    <a:pt x="153255" y="313147"/>
                    <a:pt x="161733" y="293335"/>
                    <a:pt x="169734" y="272476"/>
                  </a:cubicBezTo>
                  <a:cubicBezTo>
                    <a:pt x="170686" y="269332"/>
                    <a:pt x="176115" y="247615"/>
                    <a:pt x="178306" y="245329"/>
                  </a:cubicBezTo>
                  <a:cubicBezTo>
                    <a:pt x="156113" y="255045"/>
                    <a:pt x="134682" y="266856"/>
                    <a:pt x="114774" y="280858"/>
                  </a:cubicBezTo>
                  <a:cubicBezTo>
                    <a:pt x="108488" y="285334"/>
                    <a:pt x="85533" y="316481"/>
                    <a:pt x="84866" y="297241"/>
                  </a:cubicBezTo>
                  <a:cubicBezTo>
                    <a:pt x="84580" y="293621"/>
                    <a:pt x="85914" y="290097"/>
                    <a:pt x="87438" y="286763"/>
                  </a:cubicBezTo>
                  <a:cubicBezTo>
                    <a:pt x="98201" y="261617"/>
                    <a:pt x="115917" y="231709"/>
                    <a:pt x="140301" y="217897"/>
                  </a:cubicBezTo>
                  <a:cubicBezTo>
                    <a:pt x="148588" y="213516"/>
                    <a:pt x="158018" y="209325"/>
                    <a:pt x="167829" y="206467"/>
                  </a:cubicBezTo>
                  <a:cubicBezTo>
                    <a:pt x="161447" y="200657"/>
                    <a:pt x="151350" y="193799"/>
                    <a:pt x="148493" y="191418"/>
                  </a:cubicBezTo>
                  <a:cubicBezTo>
                    <a:pt x="126204" y="173511"/>
                    <a:pt x="101154" y="159128"/>
                    <a:pt x="74769" y="147603"/>
                  </a:cubicBezTo>
                  <a:cubicBezTo>
                    <a:pt x="62482" y="142364"/>
                    <a:pt x="40479" y="130172"/>
                    <a:pt x="26382" y="131315"/>
                  </a:cubicBezTo>
                  <a:cubicBezTo>
                    <a:pt x="18096" y="132172"/>
                    <a:pt x="9999" y="131029"/>
                    <a:pt x="2284" y="127029"/>
                  </a:cubicBezTo>
                  <a:cubicBezTo>
                    <a:pt x="-2" y="125886"/>
                    <a:pt x="-954" y="121885"/>
                    <a:pt x="1236" y="119885"/>
                  </a:cubicBezTo>
                  <a:cubicBezTo>
                    <a:pt x="28573" y="97311"/>
                    <a:pt x="74293" y="105693"/>
                    <a:pt x="105916" y="113122"/>
                  </a:cubicBezTo>
                  <a:cubicBezTo>
                    <a:pt x="124585" y="117409"/>
                    <a:pt x="142683" y="123790"/>
                    <a:pt x="159923" y="132077"/>
                  </a:cubicBezTo>
                  <a:cubicBezTo>
                    <a:pt x="167448" y="135887"/>
                    <a:pt x="205262" y="152556"/>
                    <a:pt x="206310" y="161795"/>
                  </a:cubicBezTo>
                  <a:cubicBezTo>
                    <a:pt x="202690" y="126743"/>
                    <a:pt x="199833" y="92739"/>
                    <a:pt x="202309" y="57687"/>
                  </a:cubicBezTo>
                  <a:cubicBezTo>
                    <a:pt x="202785" y="49305"/>
                    <a:pt x="204024" y="40637"/>
                    <a:pt x="203833" y="32255"/>
                  </a:cubicBezTo>
                  <a:cubicBezTo>
                    <a:pt x="203738" y="28826"/>
                    <a:pt x="200690" y="18730"/>
                    <a:pt x="202976" y="16444"/>
                  </a:cubicBezTo>
                  <a:cubicBezTo>
                    <a:pt x="204500" y="14539"/>
                    <a:pt x="207643" y="16825"/>
                    <a:pt x="208977" y="19111"/>
                  </a:cubicBezTo>
                  <a:cubicBezTo>
                    <a:pt x="221264" y="37589"/>
                    <a:pt x="228503" y="59211"/>
                    <a:pt x="230979" y="81214"/>
                  </a:cubicBezTo>
                  <a:cubicBezTo>
                    <a:pt x="233361" y="102931"/>
                    <a:pt x="229551" y="123695"/>
                    <a:pt x="234885" y="145126"/>
                  </a:cubicBezTo>
                  <a:cubicBezTo>
                    <a:pt x="248410" y="121695"/>
                    <a:pt x="261840" y="101883"/>
                    <a:pt x="265936" y="74165"/>
                  </a:cubicBezTo>
                  <a:cubicBezTo>
                    <a:pt x="267460" y="65116"/>
                    <a:pt x="267079" y="56544"/>
                    <a:pt x="266222" y="48257"/>
                  </a:cubicBezTo>
                  <a:cubicBezTo>
                    <a:pt x="264888" y="34065"/>
                    <a:pt x="261364" y="20539"/>
                    <a:pt x="261269" y="5776"/>
                  </a:cubicBezTo>
                  <a:cubicBezTo>
                    <a:pt x="261174" y="3299"/>
                    <a:pt x="261650" y="1394"/>
                    <a:pt x="262888" y="823"/>
                  </a:cubicBezTo>
                  <a:cubicBezTo>
                    <a:pt x="266412" y="-1654"/>
                    <a:pt x="270508" y="1966"/>
                    <a:pt x="272604" y="5014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5" name="Freeform: Shape 6124">
              <a:extLst>
                <a:ext uri="{FF2B5EF4-FFF2-40B4-BE49-F238E27FC236}">
                  <a16:creationId xmlns:a16="http://schemas.microsoft.com/office/drawing/2014/main" id="{10089794-5119-40E7-844B-7AA9676A416C}"/>
                </a:ext>
              </a:extLst>
            </p:cNvPr>
            <p:cNvSpPr/>
            <p:nvPr/>
          </p:nvSpPr>
          <p:spPr>
            <a:xfrm>
              <a:off x="740400" y="1771051"/>
              <a:ext cx="119996" cy="46482"/>
            </a:xfrm>
            <a:custGeom>
              <a:avLst/>
              <a:gdLst>
                <a:gd name="connsiteX0" fmla="*/ 113026 w 119996"/>
                <a:gd name="connsiteY0" fmla="*/ 24479 h 46482"/>
                <a:gd name="connsiteX1" fmla="*/ 109693 w 119996"/>
                <a:gd name="connsiteY1" fmla="*/ 46482 h 46482"/>
                <a:gd name="connsiteX2" fmla="*/ 20348 w 119996"/>
                <a:gd name="connsiteY2" fmla="*/ 34290 h 46482"/>
                <a:gd name="connsiteX3" fmla="*/ 631 w 119996"/>
                <a:gd name="connsiteY3" fmla="*/ 24289 h 46482"/>
                <a:gd name="connsiteX4" fmla="*/ 50066 w 119996"/>
                <a:gd name="connsiteY4" fmla="*/ 4191 h 46482"/>
                <a:gd name="connsiteX5" fmla="*/ 81308 w 119996"/>
                <a:gd name="connsiteY5" fmla="*/ 0 h 46482"/>
                <a:gd name="connsiteX6" fmla="*/ 113026 w 119996"/>
                <a:gd name="connsiteY6" fmla="*/ 24479 h 4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996" h="46482">
                  <a:moveTo>
                    <a:pt x="113026" y="24479"/>
                  </a:moveTo>
                  <a:cubicBezTo>
                    <a:pt x="124742" y="32861"/>
                    <a:pt x="120361" y="40291"/>
                    <a:pt x="109693" y="46482"/>
                  </a:cubicBezTo>
                  <a:cubicBezTo>
                    <a:pt x="80832" y="37624"/>
                    <a:pt x="50066" y="33814"/>
                    <a:pt x="20348" y="34290"/>
                  </a:cubicBezTo>
                  <a:cubicBezTo>
                    <a:pt x="11871" y="34290"/>
                    <a:pt x="-3274" y="36957"/>
                    <a:pt x="631" y="24289"/>
                  </a:cubicBezTo>
                  <a:cubicBezTo>
                    <a:pt x="5680" y="8382"/>
                    <a:pt x="36350" y="6763"/>
                    <a:pt x="50066" y="4191"/>
                  </a:cubicBezTo>
                  <a:cubicBezTo>
                    <a:pt x="60448" y="2191"/>
                    <a:pt x="70831" y="952"/>
                    <a:pt x="81308" y="0"/>
                  </a:cubicBezTo>
                  <a:cubicBezTo>
                    <a:pt x="90928" y="7810"/>
                    <a:pt x="101692" y="16383"/>
                    <a:pt x="113026" y="24479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6" name="Freeform: Shape 6125">
              <a:extLst>
                <a:ext uri="{FF2B5EF4-FFF2-40B4-BE49-F238E27FC236}">
                  <a16:creationId xmlns:a16="http://schemas.microsoft.com/office/drawing/2014/main" id="{5DB883AC-38F0-4194-BA40-9E864798D58B}"/>
                </a:ext>
              </a:extLst>
            </p:cNvPr>
            <p:cNvSpPr/>
            <p:nvPr/>
          </p:nvSpPr>
          <p:spPr>
            <a:xfrm>
              <a:off x="972937" y="1624662"/>
              <a:ext cx="29778" cy="65648"/>
            </a:xfrm>
            <a:custGeom>
              <a:avLst/>
              <a:gdLst>
                <a:gd name="connsiteX0" fmla="*/ 14126 w 29778"/>
                <a:gd name="connsiteY0" fmla="*/ 10181 h 65648"/>
                <a:gd name="connsiteX1" fmla="*/ 16412 w 29778"/>
                <a:gd name="connsiteY1" fmla="*/ 11705 h 65648"/>
                <a:gd name="connsiteX2" fmla="*/ 28985 w 29778"/>
                <a:gd name="connsiteY2" fmla="*/ 37709 h 65648"/>
                <a:gd name="connsiteX3" fmla="*/ 29175 w 29778"/>
                <a:gd name="connsiteY3" fmla="*/ 37899 h 65648"/>
                <a:gd name="connsiteX4" fmla="*/ 29080 w 29778"/>
                <a:gd name="connsiteY4" fmla="*/ 61902 h 65648"/>
                <a:gd name="connsiteX5" fmla="*/ 20984 w 29778"/>
                <a:gd name="connsiteY5" fmla="*/ 64379 h 65648"/>
                <a:gd name="connsiteX6" fmla="*/ 1553 w 29778"/>
                <a:gd name="connsiteY6" fmla="*/ 43138 h 65648"/>
                <a:gd name="connsiteX7" fmla="*/ 505 w 29778"/>
                <a:gd name="connsiteY7" fmla="*/ 35708 h 65648"/>
                <a:gd name="connsiteX8" fmla="*/ 2315 w 29778"/>
                <a:gd name="connsiteY8" fmla="*/ 29612 h 65648"/>
                <a:gd name="connsiteX9" fmla="*/ 29 w 29778"/>
                <a:gd name="connsiteY9" fmla="*/ 4276 h 65648"/>
                <a:gd name="connsiteX10" fmla="*/ 5363 w 29778"/>
                <a:gd name="connsiteY10" fmla="*/ 180 h 65648"/>
                <a:gd name="connsiteX11" fmla="*/ 11649 w 29778"/>
                <a:gd name="connsiteY11" fmla="*/ 2847 h 65648"/>
                <a:gd name="connsiteX12" fmla="*/ 14126 w 29778"/>
                <a:gd name="connsiteY12" fmla="*/ 10181 h 6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778" h="65648">
                  <a:moveTo>
                    <a:pt x="14126" y="10181"/>
                  </a:moveTo>
                  <a:cubicBezTo>
                    <a:pt x="14983" y="10372"/>
                    <a:pt x="15745" y="10658"/>
                    <a:pt x="16412" y="11705"/>
                  </a:cubicBezTo>
                  <a:cubicBezTo>
                    <a:pt x="21650" y="20087"/>
                    <a:pt x="25651" y="28660"/>
                    <a:pt x="28985" y="37709"/>
                  </a:cubicBezTo>
                  <a:lnTo>
                    <a:pt x="29175" y="37899"/>
                  </a:lnTo>
                  <a:cubicBezTo>
                    <a:pt x="29747" y="45900"/>
                    <a:pt x="30223" y="53901"/>
                    <a:pt x="29080" y="61902"/>
                  </a:cubicBezTo>
                  <a:cubicBezTo>
                    <a:pt x="28508" y="65712"/>
                    <a:pt x="23460" y="66760"/>
                    <a:pt x="20984" y="64379"/>
                  </a:cubicBezTo>
                  <a:cubicBezTo>
                    <a:pt x="13840" y="57902"/>
                    <a:pt x="7744" y="50472"/>
                    <a:pt x="1553" y="43138"/>
                  </a:cubicBezTo>
                  <a:cubicBezTo>
                    <a:pt x="1172" y="40757"/>
                    <a:pt x="886" y="38090"/>
                    <a:pt x="505" y="35708"/>
                  </a:cubicBezTo>
                  <a:cubicBezTo>
                    <a:pt x="314" y="33137"/>
                    <a:pt x="1076" y="31136"/>
                    <a:pt x="2315" y="29612"/>
                  </a:cubicBezTo>
                  <a:cubicBezTo>
                    <a:pt x="600" y="21135"/>
                    <a:pt x="-162" y="12944"/>
                    <a:pt x="29" y="4276"/>
                  </a:cubicBezTo>
                  <a:cubicBezTo>
                    <a:pt x="124" y="942"/>
                    <a:pt x="2886" y="-106"/>
                    <a:pt x="5363" y="180"/>
                  </a:cubicBezTo>
                  <a:cubicBezTo>
                    <a:pt x="7649" y="-391"/>
                    <a:pt x="10601" y="371"/>
                    <a:pt x="11649" y="2847"/>
                  </a:cubicBezTo>
                  <a:cubicBezTo>
                    <a:pt x="12411" y="5228"/>
                    <a:pt x="13173" y="7610"/>
                    <a:pt x="14126" y="10181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7" name="Freeform: Shape 6126">
              <a:extLst>
                <a:ext uri="{FF2B5EF4-FFF2-40B4-BE49-F238E27FC236}">
                  <a16:creationId xmlns:a16="http://schemas.microsoft.com/office/drawing/2014/main" id="{DE038D54-00D9-4B3C-BE19-0D85D27317AC}"/>
                </a:ext>
              </a:extLst>
            </p:cNvPr>
            <p:cNvSpPr/>
            <p:nvPr/>
          </p:nvSpPr>
          <p:spPr>
            <a:xfrm>
              <a:off x="1072787" y="1597945"/>
              <a:ext cx="29432" cy="90463"/>
            </a:xfrm>
            <a:custGeom>
              <a:avLst/>
              <a:gdLst>
                <a:gd name="connsiteX0" fmla="*/ 24479 w 29432"/>
                <a:gd name="connsiteY0" fmla="*/ 33660 h 90463"/>
                <a:gd name="connsiteX1" fmla="*/ 29432 w 29432"/>
                <a:gd name="connsiteY1" fmla="*/ 74712 h 90463"/>
                <a:gd name="connsiteX2" fmla="*/ 20193 w 29432"/>
                <a:gd name="connsiteY2" fmla="*/ 89000 h 90463"/>
                <a:gd name="connsiteX3" fmla="*/ 12001 w 29432"/>
                <a:gd name="connsiteY3" fmla="*/ 86905 h 90463"/>
                <a:gd name="connsiteX4" fmla="*/ 0 w 29432"/>
                <a:gd name="connsiteY4" fmla="*/ 48614 h 90463"/>
                <a:gd name="connsiteX5" fmla="*/ 191 w 29432"/>
                <a:gd name="connsiteY5" fmla="*/ 48424 h 90463"/>
                <a:gd name="connsiteX6" fmla="*/ 18478 w 29432"/>
                <a:gd name="connsiteY6" fmla="*/ 6418 h 90463"/>
                <a:gd name="connsiteX7" fmla="*/ 22384 w 29432"/>
                <a:gd name="connsiteY7" fmla="*/ 1275 h 90463"/>
                <a:gd name="connsiteX8" fmla="*/ 24479 w 29432"/>
                <a:gd name="connsiteY8" fmla="*/ 33660 h 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32" h="90463">
                  <a:moveTo>
                    <a:pt x="24479" y="33660"/>
                  </a:moveTo>
                  <a:cubicBezTo>
                    <a:pt x="23908" y="47376"/>
                    <a:pt x="25622" y="61282"/>
                    <a:pt x="29432" y="74712"/>
                  </a:cubicBezTo>
                  <a:cubicBezTo>
                    <a:pt x="27432" y="79951"/>
                    <a:pt x="24765" y="84904"/>
                    <a:pt x="20193" y="89000"/>
                  </a:cubicBezTo>
                  <a:cubicBezTo>
                    <a:pt x="17335" y="91667"/>
                    <a:pt x="13240" y="90524"/>
                    <a:pt x="12001" y="86905"/>
                  </a:cubicBezTo>
                  <a:cubicBezTo>
                    <a:pt x="7239" y="74522"/>
                    <a:pt x="2762" y="61759"/>
                    <a:pt x="0" y="48614"/>
                  </a:cubicBezTo>
                  <a:lnTo>
                    <a:pt x="191" y="48424"/>
                  </a:lnTo>
                  <a:cubicBezTo>
                    <a:pt x="4858" y="33850"/>
                    <a:pt x="10477" y="19849"/>
                    <a:pt x="18478" y="6418"/>
                  </a:cubicBezTo>
                  <a:cubicBezTo>
                    <a:pt x="20002" y="4132"/>
                    <a:pt x="21146" y="2513"/>
                    <a:pt x="22384" y="1275"/>
                  </a:cubicBezTo>
                  <a:cubicBezTo>
                    <a:pt x="29908" y="-7298"/>
                    <a:pt x="24574" y="30040"/>
                    <a:pt x="24479" y="33660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8" name="Freeform: Shape 6127">
              <a:extLst>
                <a:ext uri="{FF2B5EF4-FFF2-40B4-BE49-F238E27FC236}">
                  <a16:creationId xmlns:a16="http://schemas.microsoft.com/office/drawing/2014/main" id="{DAD9C941-D9D6-4E73-A9C0-77F53FD0BC45}"/>
                </a:ext>
              </a:extLst>
            </p:cNvPr>
            <p:cNvSpPr/>
            <p:nvPr/>
          </p:nvSpPr>
          <p:spPr>
            <a:xfrm>
              <a:off x="1110793" y="1837581"/>
              <a:ext cx="59244" cy="37101"/>
            </a:xfrm>
            <a:custGeom>
              <a:avLst/>
              <a:gdLst>
                <a:gd name="connsiteX0" fmla="*/ 59244 w 59244"/>
                <a:gd name="connsiteY0" fmla="*/ 2621 h 37101"/>
                <a:gd name="connsiteX1" fmla="*/ 59244 w 59244"/>
                <a:gd name="connsiteY1" fmla="*/ 3002 h 37101"/>
                <a:gd name="connsiteX2" fmla="*/ 57054 w 59244"/>
                <a:gd name="connsiteY2" fmla="*/ 4621 h 37101"/>
                <a:gd name="connsiteX3" fmla="*/ 54958 w 59244"/>
                <a:gd name="connsiteY3" fmla="*/ 5383 h 37101"/>
                <a:gd name="connsiteX4" fmla="*/ 54196 w 59244"/>
                <a:gd name="connsiteY4" fmla="*/ 8336 h 37101"/>
                <a:gd name="connsiteX5" fmla="*/ 54006 w 59244"/>
                <a:gd name="connsiteY5" fmla="*/ 8527 h 37101"/>
                <a:gd name="connsiteX6" fmla="*/ 52672 w 59244"/>
                <a:gd name="connsiteY6" fmla="*/ 9289 h 37101"/>
                <a:gd name="connsiteX7" fmla="*/ 1999 w 59244"/>
                <a:gd name="connsiteY7" fmla="*/ 37102 h 37101"/>
                <a:gd name="connsiteX8" fmla="*/ 189 w 59244"/>
                <a:gd name="connsiteY8" fmla="*/ 21100 h 37101"/>
                <a:gd name="connsiteX9" fmla="*/ 761 w 59244"/>
                <a:gd name="connsiteY9" fmla="*/ 907 h 37101"/>
                <a:gd name="connsiteX10" fmla="*/ 39147 w 59244"/>
                <a:gd name="connsiteY10" fmla="*/ 526 h 37101"/>
                <a:gd name="connsiteX11" fmla="*/ 59244 w 59244"/>
                <a:gd name="connsiteY11" fmla="*/ 2621 h 3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244" h="37101">
                  <a:moveTo>
                    <a:pt x="59244" y="2621"/>
                  </a:moveTo>
                  <a:lnTo>
                    <a:pt x="59244" y="3002"/>
                  </a:lnTo>
                  <a:cubicBezTo>
                    <a:pt x="58768" y="3574"/>
                    <a:pt x="58101" y="4240"/>
                    <a:pt x="57054" y="4621"/>
                  </a:cubicBezTo>
                  <a:cubicBezTo>
                    <a:pt x="56196" y="4812"/>
                    <a:pt x="55530" y="5193"/>
                    <a:pt x="54958" y="5383"/>
                  </a:cubicBezTo>
                  <a:cubicBezTo>
                    <a:pt x="54958" y="6431"/>
                    <a:pt x="55054" y="7479"/>
                    <a:pt x="54196" y="8336"/>
                  </a:cubicBezTo>
                  <a:lnTo>
                    <a:pt x="54006" y="8527"/>
                  </a:lnTo>
                  <a:cubicBezTo>
                    <a:pt x="53530" y="8717"/>
                    <a:pt x="53148" y="9098"/>
                    <a:pt x="52672" y="9289"/>
                  </a:cubicBezTo>
                  <a:cubicBezTo>
                    <a:pt x="36194" y="18718"/>
                    <a:pt x="19525" y="29005"/>
                    <a:pt x="1999" y="37102"/>
                  </a:cubicBezTo>
                  <a:cubicBezTo>
                    <a:pt x="-573" y="32625"/>
                    <a:pt x="-1" y="25672"/>
                    <a:pt x="189" y="21100"/>
                  </a:cubicBezTo>
                  <a:cubicBezTo>
                    <a:pt x="189" y="14337"/>
                    <a:pt x="570" y="7479"/>
                    <a:pt x="761" y="907"/>
                  </a:cubicBezTo>
                  <a:cubicBezTo>
                    <a:pt x="13334" y="2716"/>
                    <a:pt x="26383" y="1573"/>
                    <a:pt x="39147" y="526"/>
                  </a:cubicBezTo>
                  <a:cubicBezTo>
                    <a:pt x="44766" y="-46"/>
                    <a:pt x="58197" y="-903"/>
                    <a:pt x="59244" y="2621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69" name="Freeform: Shape 6128">
              <a:extLst>
                <a:ext uri="{FF2B5EF4-FFF2-40B4-BE49-F238E27FC236}">
                  <a16:creationId xmlns:a16="http://schemas.microsoft.com/office/drawing/2014/main" id="{E3913A38-0C65-485E-ADAF-6EF4C94B3D1A}"/>
                </a:ext>
              </a:extLst>
            </p:cNvPr>
            <p:cNvSpPr/>
            <p:nvPr/>
          </p:nvSpPr>
          <p:spPr>
            <a:xfrm>
              <a:off x="1064786" y="1972314"/>
              <a:ext cx="59644" cy="144918"/>
            </a:xfrm>
            <a:custGeom>
              <a:avLst/>
              <a:gdLst>
                <a:gd name="connsiteX0" fmla="*/ 54007 w 59644"/>
                <a:gd name="connsiteY0" fmla="*/ 1715 h 144918"/>
                <a:gd name="connsiteX1" fmla="*/ 25622 w 59644"/>
                <a:gd name="connsiteY1" fmla="*/ 51721 h 144918"/>
                <a:gd name="connsiteX2" fmla="*/ 0 w 59644"/>
                <a:gd name="connsiteY2" fmla="*/ 47625 h 144918"/>
                <a:gd name="connsiteX3" fmla="*/ 8858 w 59644"/>
                <a:gd name="connsiteY3" fmla="*/ 93154 h 144918"/>
                <a:gd name="connsiteX4" fmla="*/ 5620 w 59644"/>
                <a:gd name="connsiteY4" fmla="*/ 110109 h 144918"/>
                <a:gd name="connsiteX5" fmla="*/ 7239 w 59644"/>
                <a:gd name="connsiteY5" fmla="*/ 114395 h 144918"/>
                <a:gd name="connsiteX6" fmla="*/ 12478 w 59644"/>
                <a:gd name="connsiteY6" fmla="*/ 144875 h 144918"/>
                <a:gd name="connsiteX7" fmla="*/ 20383 w 59644"/>
                <a:gd name="connsiteY7" fmla="*/ 141923 h 144918"/>
                <a:gd name="connsiteX8" fmla="*/ 59055 w 59644"/>
                <a:gd name="connsiteY8" fmla="*/ 34385 h 144918"/>
                <a:gd name="connsiteX9" fmla="*/ 57245 w 59644"/>
                <a:gd name="connsiteY9" fmla="*/ 0 h 144918"/>
                <a:gd name="connsiteX10" fmla="*/ 54007 w 59644"/>
                <a:gd name="connsiteY10" fmla="*/ 1715 h 144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644" h="144918">
                  <a:moveTo>
                    <a:pt x="54007" y="1715"/>
                  </a:moveTo>
                  <a:cubicBezTo>
                    <a:pt x="40767" y="14573"/>
                    <a:pt x="39815" y="41529"/>
                    <a:pt x="25622" y="51721"/>
                  </a:cubicBezTo>
                  <a:cubicBezTo>
                    <a:pt x="17621" y="57626"/>
                    <a:pt x="8096" y="54388"/>
                    <a:pt x="0" y="47625"/>
                  </a:cubicBezTo>
                  <a:cubicBezTo>
                    <a:pt x="6382" y="62294"/>
                    <a:pt x="10477" y="77629"/>
                    <a:pt x="8858" y="93154"/>
                  </a:cubicBezTo>
                  <a:cubicBezTo>
                    <a:pt x="8287" y="99060"/>
                    <a:pt x="6858" y="104489"/>
                    <a:pt x="5620" y="110109"/>
                  </a:cubicBezTo>
                  <a:cubicBezTo>
                    <a:pt x="6191" y="111633"/>
                    <a:pt x="6763" y="112871"/>
                    <a:pt x="7239" y="114395"/>
                  </a:cubicBezTo>
                  <a:cubicBezTo>
                    <a:pt x="9049" y="124587"/>
                    <a:pt x="10477" y="134874"/>
                    <a:pt x="12478" y="144875"/>
                  </a:cubicBezTo>
                  <a:cubicBezTo>
                    <a:pt x="15240" y="145161"/>
                    <a:pt x="18002" y="144018"/>
                    <a:pt x="20383" y="141923"/>
                  </a:cubicBezTo>
                  <a:cubicBezTo>
                    <a:pt x="42863" y="119444"/>
                    <a:pt x="56198" y="64961"/>
                    <a:pt x="59055" y="34385"/>
                  </a:cubicBezTo>
                  <a:cubicBezTo>
                    <a:pt x="60293" y="22003"/>
                    <a:pt x="59531" y="10763"/>
                    <a:pt x="57245" y="0"/>
                  </a:cubicBezTo>
                  <a:cubicBezTo>
                    <a:pt x="56007" y="286"/>
                    <a:pt x="54864" y="857"/>
                    <a:pt x="54007" y="1715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0" name="Freeform: Shape 6129">
              <a:extLst>
                <a:ext uri="{FF2B5EF4-FFF2-40B4-BE49-F238E27FC236}">
                  <a16:creationId xmlns:a16="http://schemas.microsoft.com/office/drawing/2014/main" id="{61FDB759-D50C-4744-9396-93616D00096E}"/>
                </a:ext>
              </a:extLst>
            </p:cNvPr>
            <p:cNvSpPr/>
            <p:nvPr/>
          </p:nvSpPr>
          <p:spPr>
            <a:xfrm>
              <a:off x="1997421" y="1569597"/>
              <a:ext cx="33962" cy="148100"/>
            </a:xfrm>
            <a:custGeom>
              <a:avLst/>
              <a:gdLst>
                <a:gd name="connsiteX0" fmla="*/ 17294 w 33962"/>
                <a:gd name="connsiteY0" fmla="*/ 76486 h 148100"/>
                <a:gd name="connsiteX1" fmla="*/ 28629 w 33962"/>
                <a:gd name="connsiteY1" fmla="*/ 47911 h 148100"/>
                <a:gd name="connsiteX2" fmla="*/ 33963 w 33962"/>
                <a:gd name="connsiteY2" fmla="*/ 45910 h 148100"/>
                <a:gd name="connsiteX3" fmla="*/ 30058 w 33962"/>
                <a:gd name="connsiteY3" fmla="*/ 138684 h 148100"/>
                <a:gd name="connsiteX4" fmla="*/ 12627 w 33962"/>
                <a:gd name="connsiteY4" fmla="*/ 144113 h 148100"/>
                <a:gd name="connsiteX5" fmla="*/ 3864 w 33962"/>
                <a:gd name="connsiteY5" fmla="*/ 110204 h 148100"/>
                <a:gd name="connsiteX6" fmla="*/ 1483 w 33962"/>
                <a:gd name="connsiteY6" fmla="*/ 39338 h 148100"/>
                <a:gd name="connsiteX7" fmla="*/ 9769 w 33962"/>
                <a:gd name="connsiteY7" fmla="*/ 0 h 148100"/>
                <a:gd name="connsiteX8" fmla="*/ 17294 w 33962"/>
                <a:gd name="connsiteY8" fmla="*/ 76486 h 14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962" h="148100">
                  <a:moveTo>
                    <a:pt x="17294" y="76486"/>
                  </a:moveTo>
                  <a:cubicBezTo>
                    <a:pt x="21390" y="67151"/>
                    <a:pt x="23580" y="57055"/>
                    <a:pt x="28629" y="47911"/>
                  </a:cubicBezTo>
                  <a:cubicBezTo>
                    <a:pt x="29772" y="46006"/>
                    <a:pt x="32058" y="45434"/>
                    <a:pt x="33963" y="45910"/>
                  </a:cubicBezTo>
                  <a:cubicBezTo>
                    <a:pt x="26343" y="76391"/>
                    <a:pt x="27200" y="107823"/>
                    <a:pt x="30058" y="138684"/>
                  </a:cubicBezTo>
                  <a:cubicBezTo>
                    <a:pt x="31010" y="149447"/>
                    <a:pt x="18342" y="150590"/>
                    <a:pt x="12627" y="144113"/>
                  </a:cubicBezTo>
                  <a:cubicBezTo>
                    <a:pt x="6531" y="137255"/>
                    <a:pt x="5388" y="118872"/>
                    <a:pt x="3864" y="110204"/>
                  </a:cubicBezTo>
                  <a:cubicBezTo>
                    <a:pt x="-327" y="86868"/>
                    <a:pt x="-1089" y="63056"/>
                    <a:pt x="1483" y="39338"/>
                  </a:cubicBezTo>
                  <a:cubicBezTo>
                    <a:pt x="2911" y="25718"/>
                    <a:pt x="5864" y="12668"/>
                    <a:pt x="9769" y="0"/>
                  </a:cubicBezTo>
                  <a:cubicBezTo>
                    <a:pt x="15580" y="24575"/>
                    <a:pt x="9293" y="52864"/>
                    <a:pt x="17294" y="76486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1" name="Freeform: Shape 6130">
              <a:extLst>
                <a:ext uri="{FF2B5EF4-FFF2-40B4-BE49-F238E27FC236}">
                  <a16:creationId xmlns:a16="http://schemas.microsoft.com/office/drawing/2014/main" id="{9E00DE86-E32B-4AD7-9D00-F5E505D01514}"/>
                </a:ext>
              </a:extLst>
            </p:cNvPr>
            <p:cNvSpPr/>
            <p:nvPr/>
          </p:nvSpPr>
          <p:spPr>
            <a:xfrm>
              <a:off x="2176830" y="1524544"/>
              <a:ext cx="60101" cy="47307"/>
            </a:xfrm>
            <a:custGeom>
              <a:avLst/>
              <a:gdLst>
                <a:gd name="connsiteX0" fmla="*/ 56959 w 60101"/>
                <a:gd name="connsiteY0" fmla="*/ 37338 h 47307"/>
                <a:gd name="connsiteX1" fmla="*/ 57150 w 60101"/>
                <a:gd name="connsiteY1" fmla="*/ 37529 h 47307"/>
                <a:gd name="connsiteX2" fmla="*/ 59150 w 60101"/>
                <a:gd name="connsiteY2" fmla="*/ 40481 h 47307"/>
                <a:gd name="connsiteX3" fmla="*/ 27051 w 60101"/>
                <a:gd name="connsiteY3" fmla="*/ 42767 h 47307"/>
                <a:gd name="connsiteX4" fmla="*/ 0 w 60101"/>
                <a:gd name="connsiteY4" fmla="*/ 30861 h 47307"/>
                <a:gd name="connsiteX5" fmla="*/ 19336 w 60101"/>
                <a:gd name="connsiteY5" fmla="*/ 31623 h 47307"/>
                <a:gd name="connsiteX6" fmla="*/ 8954 w 60101"/>
                <a:gd name="connsiteY6" fmla="*/ 24384 h 47307"/>
                <a:gd name="connsiteX7" fmla="*/ 8572 w 60101"/>
                <a:gd name="connsiteY7" fmla="*/ 24384 h 47307"/>
                <a:gd name="connsiteX8" fmla="*/ 7715 w 60101"/>
                <a:gd name="connsiteY8" fmla="*/ 23527 h 47307"/>
                <a:gd name="connsiteX9" fmla="*/ 7049 w 60101"/>
                <a:gd name="connsiteY9" fmla="*/ 17431 h 47307"/>
                <a:gd name="connsiteX10" fmla="*/ 191 w 60101"/>
                <a:gd name="connsiteY10" fmla="*/ 0 h 47307"/>
                <a:gd name="connsiteX11" fmla="*/ 31528 w 60101"/>
                <a:gd name="connsiteY11" fmla="*/ 22098 h 47307"/>
                <a:gd name="connsiteX12" fmla="*/ 51625 w 60101"/>
                <a:gd name="connsiteY12" fmla="*/ 32385 h 47307"/>
                <a:gd name="connsiteX13" fmla="*/ 49911 w 60101"/>
                <a:gd name="connsiteY13" fmla="*/ 33814 h 47307"/>
                <a:gd name="connsiteX14" fmla="*/ 56959 w 60101"/>
                <a:gd name="connsiteY14" fmla="*/ 37338 h 4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0101" h="47307">
                  <a:moveTo>
                    <a:pt x="56959" y="37338"/>
                  </a:moveTo>
                  <a:cubicBezTo>
                    <a:pt x="57150" y="37529"/>
                    <a:pt x="57150" y="37529"/>
                    <a:pt x="57150" y="37529"/>
                  </a:cubicBezTo>
                  <a:cubicBezTo>
                    <a:pt x="57912" y="38576"/>
                    <a:pt x="58388" y="39433"/>
                    <a:pt x="59150" y="40481"/>
                  </a:cubicBezTo>
                  <a:cubicBezTo>
                    <a:pt x="66199" y="53340"/>
                    <a:pt x="31909" y="44386"/>
                    <a:pt x="27051" y="42767"/>
                  </a:cubicBezTo>
                  <a:cubicBezTo>
                    <a:pt x="17907" y="39815"/>
                    <a:pt x="8763" y="35528"/>
                    <a:pt x="0" y="30861"/>
                  </a:cubicBezTo>
                  <a:cubicBezTo>
                    <a:pt x="6287" y="31432"/>
                    <a:pt x="12859" y="31623"/>
                    <a:pt x="19336" y="31623"/>
                  </a:cubicBezTo>
                  <a:cubicBezTo>
                    <a:pt x="15621" y="29432"/>
                    <a:pt x="12097" y="27051"/>
                    <a:pt x="8954" y="24384"/>
                  </a:cubicBezTo>
                  <a:lnTo>
                    <a:pt x="8572" y="24384"/>
                  </a:lnTo>
                  <a:lnTo>
                    <a:pt x="7715" y="23527"/>
                  </a:lnTo>
                  <a:cubicBezTo>
                    <a:pt x="5429" y="21622"/>
                    <a:pt x="5715" y="19240"/>
                    <a:pt x="7049" y="17431"/>
                  </a:cubicBezTo>
                  <a:cubicBezTo>
                    <a:pt x="3810" y="12287"/>
                    <a:pt x="1619" y="6763"/>
                    <a:pt x="191" y="0"/>
                  </a:cubicBezTo>
                  <a:cubicBezTo>
                    <a:pt x="9620" y="8668"/>
                    <a:pt x="19907" y="16097"/>
                    <a:pt x="31528" y="22098"/>
                  </a:cubicBezTo>
                  <a:cubicBezTo>
                    <a:pt x="37147" y="25051"/>
                    <a:pt x="45434" y="27908"/>
                    <a:pt x="51625" y="32385"/>
                  </a:cubicBezTo>
                  <a:cubicBezTo>
                    <a:pt x="51149" y="32956"/>
                    <a:pt x="50578" y="33433"/>
                    <a:pt x="49911" y="33814"/>
                  </a:cubicBezTo>
                  <a:cubicBezTo>
                    <a:pt x="52197" y="34861"/>
                    <a:pt x="54674" y="36195"/>
                    <a:pt x="56959" y="37338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2" name="Freeform: Shape 6131">
              <a:extLst>
                <a:ext uri="{FF2B5EF4-FFF2-40B4-BE49-F238E27FC236}">
                  <a16:creationId xmlns:a16="http://schemas.microsoft.com/office/drawing/2014/main" id="{A959A86A-CC0F-40C2-9F8A-323C28296009}"/>
                </a:ext>
              </a:extLst>
            </p:cNvPr>
            <p:cNvSpPr/>
            <p:nvPr/>
          </p:nvSpPr>
          <p:spPr>
            <a:xfrm>
              <a:off x="2121192" y="1235456"/>
              <a:ext cx="39159" cy="81347"/>
            </a:xfrm>
            <a:custGeom>
              <a:avLst/>
              <a:gdLst>
                <a:gd name="connsiteX0" fmla="*/ 11347 w 39159"/>
                <a:gd name="connsiteY0" fmla="*/ 5148 h 81347"/>
                <a:gd name="connsiteX1" fmla="*/ 39160 w 39159"/>
                <a:gd name="connsiteY1" fmla="*/ 81348 h 81347"/>
                <a:gd name="connsiteX2" fmla="*/ 4965 w 39159"/>
                <a:gd name="connsiteY2" fmla="*/ 48105 h 81347"/>
                <a:gd name="connsiteX3" fmla="*/ 12 w 39159"/>
                <a:gd name="connsiteY3" fmla="*/ 5624 h 81347"/>
                <a:gd name="connsiteX4" fmla="*/ 1631 w 39159"/>
                <a:gd name="connsiteY4" fmla="*/ 671 h 81347"/>
                <a:gd name="connsiteX5" fmla="*/ 11347 w 39159"/>
                <a:gd name="connsiteY5" fmla="*/ 5148 h 8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59" h="81347">
                  <a:moveTo>
                    <a:pt x="11347" y="5148"/>
                  </a:moveTo>
                  <a:cubicBezTo>
                    <a:pt x="27730" y="27912"/>
                    <a:pt x="36302" y="54106"/>
                    <a:pt x="39160" y="81348"/>
                  </a:cubicBezTo>
                  <a:cubicBezTo>
                    <a:pt x="29635" y="67155"/>
                    <a:pt x="19348" y="57630"/>
                    <a:pt x="4965" y="48105"/>
                  </a:cubicBezTo>
                  <a:cubicBezTo>
                    <a:pt x="3631" y="33913"/>
                    <a:pt x="107" y="20387"/>
                    <a:pt x="12" y="5624"/>
                  </a:cubicBezTo>
                  <a:cubicBezTo>
                    <a:pt x="-84" y="3147"/>
                    <a:pt x="393" y="1242"/>
                    <a:pt x="1631" y="671"/>
                  </a:cubicBezTo>
                  <a:cubicBezTo>
                    <a:pt x="5155" y="-1520"/>
                    <a:pt x="9251" y="2100"/>
                    <a:pt x="11347" y="5148"/>
                  </a:cubicBezTo>
                  <a:close/>
                </a:path>
              </a:pathLst>
            </a:custGeom>
            <a:solidFill>
              <a:srgbClr val="8AB83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03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2238674" y="5255197"/>
            <a:ext cx="203337" cy="288070"/>
            <a:chOff x="5268698" y="2512751"/>
            <a:chExt cx="140411" cy="205146"/>
          </a:xfrm>
        </p:grpSpPr>
        <p:grpSp>
          <p:nvGrpSpPr>
            <p:cNvPr id="307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268698" y="2512751"/>
              <a:ext cx="140411" cy="205051"/>
              <a:chOff x="5268698" y="2512751"/>
              <a:chExt cx="140411" cy="205051"/>
            </a:xfrm>
          </p:grpSpPr>
          <p:sp>
            <p:nvSpPr>
              <p:cNvPr id="578" name="Freeform: Shape 5660">
                <a:extLst>
                  <a:ext uri="{FF2B5EF4-FFF2-40B4-BE49-F238E27FC236}">
                    <a16:creationId xmlns:a16="http://schemas.microsoft.com/office/drawing/2014/main" id="{DD9B4877-7C08-49E8-9815-C35F21E3B923}"/>
                  </a:ext>
                </a:extLst>
              </p:cNvPr>
              <p:cNvSpPr/>
              <p:nvPr/>
            </p:nvSpPr>
            <p:spPr>
              <a:xfrm>
                <a:off x="5341009" y="2512751"/>
                <a:ext cx="15888" cy="41054"/>
              </a:xfrm>
              <a:custGeom>
                <a:avLst/>
                <a:gdLst>
                  <a:gd name="connsiteX0" fmla="*/ 5468 w 15888"/>
                  <a:gd name="connsiteY0" fmla="*/ 40996 h 41054"/>
                  <a:gd name="connsiteX1" fmla="*/ 5468 w 15888"/>
                  <a:gd name="connsiteY1" fmla="*/ 40996 h 41054"/>
                  <a:gd name="connsiteX2" fmla="*/ 39 w 15888"/>
                  <a:gd name="connsiteY2" fmla="*/ 34138 h 41054"/>
                  <a:gd name="connsiteX3" fmla="*/ 3563 w 15888"/>
                  <a:gd name="connsiteY3" fmla="*/ 5468 h 41054"/>
                  <a:gd name="connsiteX4" fmla="*/ 10421 w 15888"/>
                  <a:gd name="connsiteY4" fmla="*/ 39 h 41054"/>
                  <a:gd name="connsiteX5" fmla="*/ 10421 w 15888"/>
                  <a:gd name="connsiteY5" fmla="*/ 39 h 41054"/>
                  <a:gd name="connsiteX6" fmla="*/ 15850 w 15888"/>
                  <a:gd name="connsiteY6" fmla="*/ 6897 h 41054"/>
                  <a:gd name="connsiteX7" fmla="*/ 12326 w 15888"/>
                  <a:gd name="connsiteY7" fmla="*/ 35567 h 41054"/>
                  <a:gd name="connsiteX8" fmla="*/ 5468 w 15888"/>
                  <a:gd name="connsiteY8" fmla="*/ 40996 h 4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88" h="41054">
                    <a:moveTo>
                      <a:pt x="5468" y="40996"/>
                    </a:moveTo>
                    <a:lnTo>
                      <a:pt x="5468" y="40996"/>
                    </a:lnTo>
                    <a:cubicBezTo>
                      <a:pt x="2134" y="40615"/>
                      <a:pt x="-342" y="37472"/>
                      <a:pt x="39" y="34138"/>
                    </a:cubicBezTo>
                    <a:lnTo>
                      <a:pt x="3563" y="5468"/>
                    </a:lnTo>
                    <a:cubicBezTo>
                      <a:pt x="3944" y="2134"/>
                      <a:pt x="7087" y="-342"/>
                      <a:pt x="10421" y="39"/>
                    </a:cubicBezTo>
                    <a:lnTo>
                      <a:pt x="10421" y="39"/>
                    </a:lnTo>
                    <a:cubicBezTo>
                      <a:pt x="13755" y="420"/>
                      <a:pt x="16231" y="3563"/>
                      <a:pt x="15850" y="6897"/>
                    </a:cubicBezTo>
                    <a:lnTo>
                      <a:pt x="12326" y="35567"/>
                    </a:lnTo>
                    <a:cubicBezTo>
                      <a:pt x="11945" y="38996"/>
                      <a:pt x="8897" y="41473"/>
                      <a:pt x="5468" y="4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79" name="Freeform: Shape 5661">
                <a:extLst>
                  <a:ext uri="{FF2B5EF4-FFF2-40B4-BE49-F238E27FC236}">
                    <a16:creationId xmlns:a16="http://schemas.microsoft.com/office/drawing/2014/main" id="{616E3381-A15F-4600-B21C-44772B9CBCE3}"/>
                  </a:ext>
                </a:extLst>
              </p:cNvPr>
              <p:cNvSpPr/>
              <p:nvPr/>
            </p:nvSpPr>
            <p:spPr>
              <a:xfrm>
                <a:off x="5268698" y="2535997"/>
                <a:ext cx="140411" cy="181806"/>
              </a:xfrm>
              <a:custGeom>
                <a:avLst/>
                <a:gdLst>
                  <a:gd name="connsiteX0" fmla="*/ 81398 w 140411"/>
                  <a:gd name="connsiteY0" fmla="*/ 415 h 181806"/>
                  <a:gd name="connsiteX1" fmla="*/ 139500 w 140411"/>
                  <a:gd name="connsiteY1" fmla="*/ 99475 h 181806"/>
                  <a:gd name="connsiteX2" fmla="*/ 59014 w 140411"/>
                  <a:gd name="connsiteY2" fmla="*/ 181390 h 181806"/>
                  <a:gd name="connsiteX3" fmla="*/ 912 w 140411"/>
                  <a:gd name="connsiteY3" fmla="*/ 82330 h 181806"/>
                  <a:gd name="connsiteX4" fmla="*/ 81398 w 140411"/>
                  <a:gd name="connsiteY4" fmla="*/ 415 h 18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411" h="181806">
                    <a:moveTo>
                      <a:pt x="81398" y="415"/>
                    </a:moveTo>
                    <a:cubicBezTo>
                      <a:pt x="119688" y="5178"/>
                      <a:pt x="145692" y="49469"/>
                      <a:pt x="139500" y="99475"/>
                    </a:cubicBezTo>
                    <a:cubicBezTo>
                      <a:pt x="133309" y="149481"/>
                      <a:pt x="97305" y="186153"/>
                      <a:pt x="59014" y="181390"/>
                    </a:cubicBezTo>
                    <a:cubicBezTo>
                      <a:pt x="20724" y="176628"/>
                      <a:pt x="-5280" y="132336"/>
                      <a:pt x="912" y="82330"/>
                    </a:cubicBezTo>
                    <a:cubicBezTo>
                      <a:pt x="7103" y="32419"/>
                      <a:pt x="43107" y="-4347"/>
                      <a:pt x="81398" y="41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75" name="Freeform: Shape 5662">
              <a:extLst>
                <a:ext uri="{FF2B5EF4-FFF2-40B4-BE49-F238E27FC236}">
                  <a16:creationId xmlns:a16="http://schemas.microsoft.com/office/drawing/2014/main" id="{6C822B93-F718-4577-8524-7E56A959703C}"/>
                </a:ext>
              </a:extLst>
            </p:cNvPr>
            <p:cNvSpPr/>
            <p:nvPr/>
          </p:nvSpPr>
          <p:spPr>
            <a:xfrm>
              <a:off x="5312942" y="2681739"/>
              <a:ext cx="37733" cy="30148"/>
            </a:xfrm>
            <a:custGeom>
              <a:avLst/>
              <a:gdLst>
                <a:gd name="connsiteX0" fmla="*/ 37726 w 37733"/>
                <a:gd name="connsiteY0" fmla="*/ 15836 h 30148"/>
                <a:gd name="connsiteX1" fmla="*/ 18295 w 37733"/>
                <a:gd name="connsiteY1" fmla="*/ 30124 h 30148"/>
                <a:gd name="connsiteX2" fmla="*/ 7 w 37733"/>
                <a:gd name="connsiteY2" fmla="*/ 14312 h 30148"/>
                <a:gd name="connsiteX3" fmla="*/ 19438 w 37733"/>
                <a:gd name="connsiteY3" fmla="*/ 25 h 30148"/>
                <a:gd name="connsiteX4" fmla="*/ 37726 w 37733"/>
                <a:gd name="connsiteY4" fmla="*/ 15836 h 3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33" h="30148">
                  <a:moveTo>
                    <a:pt x="37726" y="15836"/>
                  </a:moveTo>
                  <a:cubicBezTo>
                    <a:pt x="37345" y="24123"/>
                    <a:pt x="28678" y="30600"/>
                    <a:pt x="18295" y="30124"/>
                  </a:cubicBezTo>
                  <a:cubicBezTo>
                    <a:pt x="7913" y="29743"/>
                    <a:pt x="-278" y="22599"/>
                    <a:pt x="7" y="14312"/>
                  </a:cubicBezTo>
                  <a:cubicBezTo>
                    <a:pt x="388" y="6025"/>
                    <a:pt x="9056" y="-452"/>
                    <a:pt x="19438" y="25"/>
                  </a:cubicBezTo>
                  <a:cubicBezTo>
                    <a:pt x="29916" y="406"/>
                    <a:pt x="38012" y="7549"/>
                    <a:pt x="37726" y="15836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6" name="Freeform: Shape 5663">
              <a:extLst>
                <a:ext uri="{FF2B5EF4-FFF2-40B4-BE49-F238E27FC236}">
                  <a16:creationId xmlns:a16="http://schemas.microsoft.com/office/drawing/2014/main" id="{57645A4F-1889-416F-816A-BF2C23B86B5F}"/>
                </a:ext>
              </a:extLst>
            </p:cNvPr>
            <p:cNvSpPr/>
            <p:nvPr/>
          </p:nvSpPr>
          <p:spPr>
            <a:xfrm>
              <a:off x="5315520" y="2536221"/>
              <a:ext cx="93589" cy="181675"/>
            </a:xfrm>
            <a:custGeom>
              <a:avLst/>
              <a:gdLst>
                <a:gd name="connsiteX0" fmla="*/ 0 w 93589"/>
                <a:gd name="connsiteY0" fmla="*/ 178213 h 181675"/>
                <a:gd name="connsiteX1" fmla="*/ 12192 w 93589"/>
                <a:gd name="connsiteY1" fmla="*/ 181261 h 181675"/>
                <a:gd name="connsiteX2" fmla="*/ 92678 w 93589"/>
                <a:gd name="connsiteY2" fmla="*/ 99346 h 181675"/>
                <a:gd name="connsiteX3" fmla="*/ 34576 w 93589"/>
                <a:gd name="connsiteY3" fmla="*/ 286 h 181675"/>
                <a:gd name="connsiteX4" fmla="*/ 29432 w 93589"/>
                <a:gd name="connsiteY4" fmla="*/ 0 h 181675"/>
                <a:gd name="connsiteX5" fmla="*/ 62865 w 93589"/>
                <a:gd name="connsiteY5" fmla="*/ 88678 h 181675"/>
                <a:gd name="connsiteX6" fmla="*/ 0 w 93589"/>
                <a:gd name="connsiteY6" fmla="*/ 178213 h 1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89" h="181675">
                  <a:moveTo>
                    <a:pt x="0" y="178213"/>
                  </a:moveTo>
                  <a:cubicBezTo>
                    <a:pt x="3905" y="179642"/>
                    <a:pt x="8001" y="180784"/>
                    <a:pt x="12192" y="181261"/>
                  </a:cubicBezTo>
                  <a:cubicBezTo>
                    <a:pt x="50483" y="186023"/>
                    <a:pt x="86487" y="149257"/>
                    <a:pt x="92678" y="99346"/>
                  </a:cubicBezTo>
                  <a:cubicBezTo>
                    <a:pt x="98870" y="49339"/>
                    <a:pt x="72866" y="4953"/>
                    <a:pt x="34576" y="286"/>
                  </a:cubicBezTo>
                  <a:cubicBezTo>
                    <a:pt x="32861" y="95"/>
                    <a:pt x="31147" y="0"/>
                    <a:pt x="29432" y="0"/>
                  </a:cubicBezTo>
                  <a:cubicBezTo>
                    <a:pt x="43910" y="14668"/>
                    <a:pt x="64579" y="40196"/>
                    <a:pt x="62865" y="88678"/>
                  </a:cubicBezTo>
                  <a:cubicBezTo>
                    <a:pt x="60579" y="150400"/>
                    <a:pt x="21812" y="171736"/>
                    <a:pt x="0" y="17821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77" name="Freeform: Shape 5664">
              <a:extLst>
                <a:ext uri="{FF2B5EF4-FFF2-40B4-BE49-F238E27FC236}">
                  <a16:creationId xmlns:a16="http://schemas.microsoft.com/office/drawing/2014/main" id="{8C412802-362A-4020-9777-29489A9D84EF}"/>
                </a:ext>
              </a:extLst>
            </p:cNvPr>
            <p:cNvSpPr/>
            <p:nvPr/>
          </p:nvSpPr>
          <p:spPr>
            <a:xfrm>
              <a:off x="5283798" y="2602229"/>
              <a:ext cx="30484" cy="62770"/>
            </a:xfrm>
            <a:custGeom>
              <a:avLst/>
              <a:gdLst>
                <a:gd name="connsiteX0" fmla="*/ 14958 w 30484"/>
                <a:gd name="connsiteY0" fmla="*/ 0 h 62770"/>
                <a:gd name="connsiteX1" fmla="*/ 30484 w 30484"/>
                <a:gd name="connsiteY1" fmla="*/ 31242 h 62770"/>
                <a:gd name="connsiteX2" fmla="*/ 15530 w 30484"/>
                <a:gd name="connsiteY2" fmla="*/ 62770 h 62770"/>
                <a:gd name="connsiteX3" fmla="*/ 4 w 30484"/>
                <a:gd name="connsiteY3" fmla="*/ 31528 h 62770"/>
                <a:gd name="connsiteX4" fmla="*/ 14958 w 30484"/>
                <a:gd name="connsiteY4" fmla="*/ 0 h 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4" h="62770">
                  <a:moveTo>
                    <a:pt x="14958" y="0"/>
                  </a:moveTo>
                  <a:cubicBezTo>
                    <a:pt x="23340" y="-95"/>
                    <a:pt x="30293" y="13907"/>
                    <a:pt x="30484" y="31242"/>
                  </a:cubicBezTo>
                  <a:cubicBezTo>
                    <a:pt x="30579" y="48578"/>
                    <a:pt x="23912" y="62675"/>
                    <a:pt x="15530" y="62770"/>
                  </a:cubicBezTo>
                  <a:cubicBezTo>
                    <a:pt x="7148" y="62866"/>
                    <a:pt x="194" y="48864"/>
                    <a:pt x="4" y="31528"/>
                  </a:cubicBezTo>
                  <a:cubicBezTo>
                    <a:pt x="-187" y="14193"/>
                    <a:pt x="6576" y="96"/>
                    <a:pt x="14958" y="0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40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42938" y="3094956"/>
            <a:ext cx="203337" cy="288070"/>
            <a:chOff x="5268698" y="2512751"/>
            <a:chExt cx="140411" cy="205146"/>
          </a:xfrm>
        </p:grpSpPr>
        <p:grpSp>
          <p:nvGrpSpPr>
            <p:cNvPr id="346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268698" y="2512751"/>
              <a:ext cx="140411" cy="205051"/>
              <a:chOff x="5268698" y="2512751"/>
              <a:chExt cx="140411" cy="205051"/>
            </a:xfrm>
          </p:grpSpPr>
          <p:sp>
            <p:nvSpPr>
              <p:cNvPr id="585" name="Freeform: Shape 5660">
                <a:extLst>
                  <a:ext uri="{FF2B5EF4-FFF2-40B4-BE49-F238E27FC236}">
                    <a16:creationId xmlns:a16="http://schemas.microsoft.com/office/drawing/2014/main" id="{DD9B4877-7C08-49E8-9815-C35F21E3B923}"/>
                  </a:ext>
                </a:extLst>
              </p:cNvPr>
              <p:cNvSpPr/>
              <p:nvPr/>
            </p:nvSpPr>
            <p:spPr>
              <a:xfrm>
                <a:off x="5341009" y="2512751"/>
                <a:ext cx="15888" cy="41054"/>
              </a:xfrm>
              <a:custGeom>
                <a:avLst/>
                <a:gdLst>
                  <a:gd name="connsiteX0" fmla="*/ 5468 w 15888"/>
                  <a:gd name="connsiteY0" fmla="*/ 40996 h 41054"/>
                  <a:gd name="connsiteX1" fmla="*/ 5468 w 15888"/>
                  <a:gd name="connsiteY1" fmla="*/ 40996 h 41054"/>
                  <a:gd name="connsiteX2" fmla="*/ 39 w 15888"/>
                  <a:gd name="connsiteY2" fmla="*/ 34138 h 41054"/>
                  <a:gd name="connsiteX3" fmla="*/ 3563 w 15888"/>
                  <a:gd name="connsiteY3" fmla="*/ 5468 h 41054"/>
                  <a:gd name="connsiteX4" fmla="*/ 10421 w 15888"/>
                  <a:gd name="connsiteY4" fmla="*/ 39 h 41054"/>
                  <a:gd name="connsiteX5" fmla="*/ 10421 w 15888"/>
                  <a:gd name="connsiteY5" fmla="*/ 39 h 41054"/>
                  <a:gd name="connsiteX6" fmla="*/ 15850 w 15888"/>
                  <a:gd name="connsiteY6" fmla="*/ 6897 h 41054"/>
                  <a:gd name="connsiteX7" fmla="*/ 12326 w 15888"/>
                  <a:gd name="connsiteY7" fmla="*/ 35567 h 41054"/>
                  <a:gd name="connsiteX8" fmla="*/ 5468 w 15888"/>
                  <a:gd name="connsiteY8" fmla="*/ 40996 h 4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888" h="41054">
                    <a:moveTo>
                      <a:pt x="5468" y="40996"/>
                    </a:moveTo>
                    <a:lnTo>
                      <a:pt x="5468" y="40996"/>
                    </a:lnTo>
                    <a:cubicBezTo>
                      <a:pt x="2134" y="40615"/>
                      <a:pt x="-342" y="37472"/>
                      <a:pt x="39" y="34138"/>
                    </a:cubicBezTo>
                    <a:lnTo>
                      <a:pt x="3563" y="5468"/>
                    </a:lnTo>
                    <a:cubicBezTo>
                      <a:pt x="3944" y="2134"/>
                      <a:pt x="7087" y="-342"/>
                      <a:pt x="10421" y="39"/>
                    </a:cubicBezTo>
                    <a:lnTo>
                      <a:pt x="10421" y="39"/>
                    </a:lnTo>
                    <a:cubicBezTo>
                      <a:pt x="13755" y="420"/>
                      <a:pt x="16231" y="3563"/>
                      <a:pt x="15850" y="6897"/>
                    </a:cubicBezTo>
                    <a:lnTo>
                      <a:pt x="12326" y="35567"/>
                    </a:lnTo>
                    <a:cubicBezTo>
                      <a:pt x="11945" y="38996"/>
                      <a:pt x="8897" y="41473"/>
                      <a:pt x="5468" y="4099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6" name="Freeform: Shape 5661">
                <a:extLst>
                  <a:ext uri="{FF2B5EF4-FFF2-40B4-BE49-F238E27FC236}">
                    <a16:creationId xmlns:a16="http://schemas.microsoft.com/office/drawing/2014/main" id="{616E3381-A15F-4600-B21C-44772B9CBCE3}"/>
                  </a:ext>
                </a:extLst>
              </p:cNvPr>
              <p:cNvSpPr/>
              <p:nvPr/>
            </p:nvSpPr>
            <p:spPr>
              <a:xfrm>
                <a:off x="5268698" y="2535997"/>
                <a:ext cx="140411" cy="181806"/>
              </a:xfrm>
              <a:custGeom>
                <a:avLst/>
                <a:gdLst>
                  <a:gd name="connsiteX0" fmla="*/ 81398 w 140411"/>
                  <a:gd name="connsiteY0" fmla="*/ 415 h 181806"/>
                  <a:gd name="connsiteX1" fmla="*/ 139500 w 140411"/>
                  <a:gd name="connsiteY1" fmla="*/ 99475 h 181806"/>
                  <a:gd name="connsiteX2" fmla="*/ 59014 w 140411"/>
                  <a:gd name="connsiteY2" fmla="*/ 181390 h 181806"/>
                  <a:gd name="connsiteX3" fmla="*/ 912 w 140411"/>
                  <a:gd name="connsiteY3" fmla="*/ 82330 h 181806"/>
                  <a:gd name="connsiteX4" fmla="*/ 81398 w 140411"/>
                  <a:gd name="connsiteY4" fmla="*/ 415 h 181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411" h="181806">
                    <a:moveTo>
                      <a:pt x="81398" y="415"/>
                    </a:moveTo>
                    <a:cubicBezTo>
                      <a:pt x="119688" y="5178"/>
                      <a:pt x="145692" y="49469"/>
                      <a:pt x="139500" y="99475"/>
                    </a:cubicBezTo>
                    <a:cubicBezTo>
                      <a:pt x="133309" y="149481"/>
                      <a:pt x="97305" y="186153"/>
                      <a:pt x="59014" y="181390"/>
                    </a:cubicBezTo>
                    <a:cubicBezTo>
                      <a:pt x="20724" y="176628"/>
                      <a:pt x="-5280" y="132336"/>
                      <a:pt x="912" y="82330"/>
                    </a:cubicBezTo>
                    <a:cubicBezTo>
                      <a:pt x="7103" y="32419"/>
                      <a:pt x="43107" y="-4347"/>
                      <a:pt x="81398" y="415"/>
                    </a:cubicBezTo>
                    <a:close/>
                  </a:path>
                </a:pathLst>
              </a:custGeom>
              <a:solidFill>
                <a:srgbClr val="4A4A6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582" name="Freeform: Shape 5662">
              <a:extLst>
                <a:ext uri="{FF2B5EF4-FFF2-40B4-BE49-F238E27FC236}">
                  <a16:creationId xmlns:a16="http://schemas.microsoft.com/office/drawing/2014/main" id="{6C822B93-F718-4577-8524-7E56A959703C}"/>
                </a:ext>
              </a:extLst>
            </p:cNvPr>
            <p:cNvSpPr/>
            <p:nvPr/>
          </p:nvSpPr>
          <p:spPr>
            <a:xfrm>
              <a:off x="5312942" y="2681739"/>
              <a:ext cx="37733" cy="30148"/>
            </a:xfrm>
            <a:custGeom>
              <a:avLst/>
              <a:gdLst>
                <a:gd name="connsiteX0" fmla="*/ 37726 w 37733"/>
                <a:gd name="connsiteY0" fmla="*/ 15836 h 30148"/>
                <a:gd name="connsiteX1" fmla="*/ 18295 w 37733"/>
                <a:gd name="connsiteY1" fmla="*/ 30124 h 30148"/>
                <a:gd name="connsiteX2" fmla="*/ 7 w 37733"/>
                <a:gd name="connsiteY2" fmla="*/ 14312 h 30148"/>
                <a:gd name="connsiteX3" fmla="*/ 19438 w 37733"/>
                <a:gd name="connsiteY3" fmla="*/ 25 h 30148"/>
                <a:gd name="connsiteX4" fmla="*/ 37726 w 37733"/>
                <a:gd name="connsiteY4" fmla="*/ 15836 h 3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33" h="30148">
                  <a:moveTo>
                    <a:pt x="37726" y="15836"/>
                  </a:moveTo>
                  <a:cubicBezTo>
                    <a:pt x="37345" y="24123"/>
                    <a:pt x="28678" y="30600"/>
                    <a:pt x="18295" y="30124"/>
                  </a:cubicBezTo>
                  <a:cubicBezTo>
                    <a:pt x="7913" y="29743"/>
                    <a:pt x="-278" y="22599"/>
                    <a:pt x="7" y="14312"/>
                  </a:cubicBezTo>
                  <a:cubicBezTo>
                    <a:pt x="388" y="6025"/>
                    <a:pt x="9056" y="-452"/>
                    <a:pt x="19438" y="25"/>
                  </a:cubicBezTo>
                  <a:cubicBezTo>
                    <a:pt x="29916" y="406"/>
                    <a:pt x="38012" y="7549"/>
                    <a:pt x="37726" y="15836"/>
                  </a:cubicBezTo>
                  <a:close/>
                </a:path>
              </a:pathLst>
            </a:custGeom>
            <a:solidFill>
              <a:srgbClr val="000000">
                <a:alpha val="6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3" name="Freeform: Shape 5663">
              <a:extLst>
                <a:ext uri="{FF2B5EF4-FFF2-40B4-BE49-F238E27FC236}">
                  <a16:creationId xmlns:a16="http://schemas.microsoft.com/office/drawing/2014/main" id="{57645A4F-1889-416F-816A-BF2C23B86B5F}"/>
                </a:ext>
              </a:extLst>
            </p:cNvPr>
            <p:cNvSpPr/>
            <p:nvPr/>
          </p:nvSpPr>
          <p:spPr>
            <a:xfrm>
              <a:off x="5315520" y="2536221"/>
              <a:ext cx="93589" cy="181675"/>
            </a:xfrm>
            <a:custGeom>
              <a:avLst/>
              <a:gdLst>
                <a:gd name="connsiteX0" fmla="*/ 0 w 93589"/>
                <a:gd name="connsiteY0" fmla="*/ 178213 h 181675"/>
                <a:gd name="connsiteX1" fmla="*/ 12192 w 93589"/>
                <a:gd name="connsiteY1" fmla="*/ 181261 h 181675"/>
                <a:gd name="connsiteX2" fmla="*/ 92678 w 93589"/>
                <a:gd name="connsiteY2" fmla="*/ 99346 h 181675"/>
                <a:gd name="connsiteX3" fmla="*/ 34576 w 93589"/>
                <a:gd name="connsiteY3" fmla="*/ 286 h 181675"/>
                <a:gd name="connsiteX4" fmla="*/ 29432 w 93589"/>
                <a:gd name="connsiteY4" fmla="*/ 0 h 181675"/>
                <a:gd name="connsiteX5" fmla="*/ 62865 w 93589"/>
                <a:gd name="connsiteY5" fmla="*/ 88678 h 181675"/>
                <a:gd name="connsiteX6" fmla="*/ 0 w 93589"/>
                <a:gd name="connsiteY6" fmla="*/ 178213 h 1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589" h="181675">
                  <a:moveTo>
                    <a:pt x="0" y="178213"/>
                  </a:moveTo>
                  <a:cubicBezTo>
                    <a:pt x="3905" y="179642"/>
                    <a:pt x="8001" y="180784"/>
                    <a:pt x="12192" y="181261"/>
                  </a:cubicBezTo>
                  <a:cubicBezTo>
                    <a:pt x="50483" y="186023"/>
                    <a:pt x="86487" y="149257"/>
                    <a:pt x="92678" y="99346"/>
                  </a:cubicBezTo>
                  <a:cubicBezTo>
                    <a:pt x="98870" y="49339"/>
                    <a:pt x="72866" y="4953"/>
                    <a:pt x="34576" y="286"/>
                  </a:cubicBezTo>
                  <a:cubicBezTo>
                    <a:pt x="32861" y="95"/>
                    <a:pt x="31147" y="0"/>
                    <a:pt x="29432" y="0"/>
                  </a:cubicBezTo>
                  <a:cubicBezTo>
                    <a:pt x="43910" y="14668"/>
                    <a:pt x="64579" y="40196"/>
                    <a:pt x="62865" y="88678"/>
                  </a:cubicBezTo>
                  <a:cubicBezTo>
                    <a:pt x="60579" y="150400"/>
                    <a:pt x="21812" y="171736"/>
                    <a:pt x="0" y="178213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4" name="Freeform: Shape 5664">
              <a:extLst>
                <a:ext uri="{FF2B5EF4-FFF2-40B4-BE49-F238E27FC236}">
                  <a16:creationId xmlns:a16="http://schemas.microsoft.com/office/drawing/2014/main" id="{8C412802-362A-4020-9777-29489A9D84EF}"/>
                </a:ext>
              </a:extLst>
            </p:cNvPr>
            <p:cNvSpPr/>
            <p:nvPr/>
          </p:nvSpPr>
          <p:spPr>
            <a:xfrm>
              <a:off x="5283798" y="2602229"/>
              <a:ext cx="30484" cy="62770"/>
            </a:xfrm>
            <a:custGeom>
              <a:avLst/>
              <a:gdLst>
                <a:gd name="connsiteX0" fmla="*/ 14958 w 30484"/>
                <a:gd name="connsiteY0" fmla="*/ 0 h 62770"/>
                <a:gd name="connsiteX1" fmla="*/ 30484 w 30484"/>
                <a:gd name="connsiteY1" fmla="*/ 31242 h 62770"/>
                <a:gd name="connsiteX2" fmla="*/ 15530 w 30484"/>
                <a:gd name="connsiteY2" fmla="*/ 62770 h 62770"/>
                <a:gd name="connsiteX3" fmla="*/ 4 w 30484"/>
                <a:gd name="connsiteY3" fmla="*/ 31528 h 62770"/>
                <a:gd name="connsiteX4" fmla="*/ 14958 w 30484"/>
                <a:gd name="connsiteY4" fmla="*/ 0 h 62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4" h="62770">
                  <a:moveTo>
                    <a:pt x="14958" y="0"/>
                  </a:moveTo>
                  <a:cubicBezTo>
                    <a:pt x="23340" y="-95"/>
                    <a:pt x="30293" y="13907"/>
                    <a:pt x="30484" y="31242"/>
                  </a:cubicBezTo>
                  <a:cubicBezTo>
                    <a:pt x="30579" y="48578"/>
                    <a:pt x="23912" y="62675"/>
                    <a:pt x="15530" y="62770"/>
                  </a:cubicBezTo>
                  <a:cubicBezTo>
                    <a:pt x="7148" y="62866"/>
                    <a:pt x="194" y="48864"/>
                    <a:pt x="4" y="31528"/>
                  </a:cubicBezTo>
                  <a:cubicBezTo>
                    <a:pt x="-187" y="14193"/>
                    <a:pt x="6576" y="96"/>
                    <a:pt x="14958" y="0"/>
                  </a:cubicBezTo>
                  <a:close/>
                </a:path>
              </a:pathLst>
            </a:custGeom>
            <a:solidFill>
              <a:srgbClr val="F4F6D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1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710993" y="3964037"/>
            <a:ext cx="217074" cy="199287"/>
            <a:chOff x="4534957" y="3056947"/>
            <a:chExt cx="149897" cy="141920"/>
          </a:xfrm>
        </p:grpSpPr>
        <p:sp>
          <p:nvSpPr>
            <p:cNvPr id="588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89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5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1863121" y="5692229"/>
            <a:ext cx="217074" cy="199287"/>
            <a:chOff x="4534957" y="3056947"/>
            <a:chExt cx="149897" cy="141920"/>
          </a:xfrm>
        </p:grpSpPr>
        <p:sp>
          <p:nvSpPr>
            <p:cNvPr id="591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2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6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3788969" y="5700605"/>
            <a:ext cx="105520" cy="96874"/>
            <a:chOff x="4534957" y="3056947"/>
            <a:chExt cx="149897" cy="141920"/>
          </a:xfrm>
        </p:grpSpPr>
        <p:sp>
          <p:nvSpPr>
            <p:cNvPr id="594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5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7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4936838" y="6227877"/>
            <a:ext cx="173232" cy="159037"/>
            <a:chOff x="4534957" y="3056947"/>
            <a:chExt cx="149897" cy="141920"/>
          </a:xfrm>
        </p:grpSpPr>
        <p:sp>
          <p:nvSpPr>
            <p:cNvPr id="597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8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8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472342" y="2195429"/>
            <a:ext cx="173232" cy="159037"/>
            <a:chOff x="4534957" y="3056947"/>
            <a:chExt cx="149897" cy="141920"/>
          </a:xfrm>
        </p:grpSpPr>
        <p:sp>
          <p:nvSpPr>
            <p:cNvPr id="600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1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69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-108537" y="5332190"/>
            <a:ext cx="217074" cy="199287"/>
            <a:chOff x="4534957" y="3056947"/>
            <a:chExt cx="149897" cy="141920"/>
          </a:xfrm>
        </p:grpSpPr>
        <p:sp>
          <p:nvSpPr>
            <p:cNvPr id="603" name="Freeform: Shape 5897">
              <a:extLst>
                <a:ext uri="{FF2B5EF4-FFF2-40B4-BE49-F238E27FC236}">
                  <a16:creationId xmlns:a16="http://schemas.microsoft.com/office/drawing/2014/main" id="{1CA1135D-A817-4C54-944C-D9EECBBCCB7F}"/>
                </a:ext>
              </a:extLst>
            </p:cNvPr>
            <p:cNvSpPr/>
            <p:nvPr/>
          </p:nvSpPr>
          <p:spPr>
            <a:xfrm>
              <a:off x="4534957" y="3056947"/>
              <a:ext cx="149897" cy="141920"/>
            </a:xfrm>
            <a:custGeom>
              <a:avLst/>
              <a:gdLst>
                <a:gd name="connsiteX0" fmla="*/ 147247 w 149897"/>
                <a:gd name="connsiteY0" fmla="*/ 105639 h 141920"/>
                <a:gd name="connsiteX1" fmla="*/ 118672 w 149897"/>
                <a:gd name="connsiteY1" fmla="*/ 12579 h 141920"/>
                <a:gd name="connsiteX2" fmla="*/ 22755 w 149897"/>
                <a:gd name="connsiteY2" fmla="*/ 20295 h 141920"/>
                <a:gd name="connsiteX3" fmla="*/ 31042 w 149897"/>
                <a:gd name="connsiteY3" fmla="*/ 134309 h 141920"/>
                <a:gd name="connsiteX4" fmla="*/ 147247 w 149897"/>
                <a:gd name="connsiteY4" fmla="*/ 105639 h 141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897" h="141920">
                  <a:moveTo>
                    <a:pt x="147247" y="105639"/>
                  </a:moveTo>
                  <a:cubicBezTo>
                    <a:pt x="147247" y="105639"/>
                    <a:pt x="162772" y="32773"/>
                    <a:pt x="118672" y="12579"/>
                  </a:cubicBezTo>
                  <a:cubicBezTo>
                    <a:pt x="74571" y="-7614"/>
                    <a:pt x="50854" y="-2375"/>
                    <a:pt x="22755" y="20295"/>
                  </a:cubicBezTo>
                  <a:cubicBezTo>
                    <a:pt x="-5439" y="42964"/>
                    <a:pt x="-12488" y="109068"/>
                    <a:pt x="31042" y="134309"/>
                  </a:cubicBezTo>
                  <a:cubicBezTo>
                    <a:pt x="74571" y="159550"/>
                    <a:pt x="136007" y="114687"/>
                    <a:pt x="147247" y="105639"/>
                  </a:cubicBezTo>
                  <a:close/>
                </a:path>
              </a:pathLst>
            </a:custGeom>
            <a:solidFill>
              <a:srgbClr val="FFDF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4" name="Freeform: Shape 5898">
              <a:extLst>
                <a:ext uri="{FF2B5EF4-FFF2-40B4-BE49-F238E27FC236}">
                  <a16:creationId xmlns:a16="http://schemas.microsoft.com/office/drawing/2014/main" id="{977FF1D0-5BB4-41D2-A4C8-BA06F3A1CDBA}"/>
                </a:ext>
              </a:extLst>
            </p:cNvPr>
            <p:cNvSpPr/>
            <p:nvPr/>
          </p:nvSpPr>
          <p:spPr>
            <a:xfrm>
              <a:off x="4552630" y="3075160"/>
              <a:ext cx="94397" cy="41892"/>
            </a:xfrm>
            <a:custGeom>
              <a:avLst/>
              <a:gdLst>
                <a:gd name="connsiteX0" fmla="*/ 89188 w 94397"/>
                <a:gd name="connsiteY0" fmla="*/ 11702 h 41892"/>
                <a:gd name="connsiteX1" fmla="*/ 2415 w 94397"/>
                <a:gd name="connsiteY1" fmla="*/ 24465 h 41892"/>
                <a:gd name="connsiteX2" fmla="*/ 18322 w 94397"/>
                <a:gd name="connsiteY2" fmla="*/ 38086 h 41892"/>
                <a:gd name="connsiteX3" fmla="*/ 80044 w 94397"/>
                <a:gd name="connsiteY3" fmla="*/ 30561 h 41892"/>
                <a:gd name="connsiteX4" fmla="*/ 89188 w 94397"/>
                <a:gd name="connsiteY4" fmla="*/ 11702 h 41892"/>
                <a:gd name="connsiteX5" fmla="*/ 89188 w 94397"/>
                <a:gd name="connsiteY5" fmla="*/ 11702 h 41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97" h="41892">
                  <a:moveTo>
                    <a:pt x="89188" y="11702"/>
                  </a:moveTo>
                  <a:cubicBezTo>
                    <a:pt x="59374" y="-7158"/>
                    <a:pt x="24894" y="-3443"/>
                    <a:pt x="2415" y="24465"/>
                  </a:cubicBezTo>
                  <a:cubicBezTo>
                    <a:pt x="-6062" y="34943"/>
                    <a:pt x="9844" y="48659"/>
                    <a:pt x="18322" y="38086"/>
                  </a:cubicBezTo>
                  <a:cubicBezTo>
                    <a:pt x="35276" y="17036"/>
                    <a:pt x="57946" y="16559"/>
                    <a:pt x="80044" y="30561"/>
                  </a:cubicBezTo>
                  <a:cubicBezTo>
                    <a:pt x="91474" y="37800"/>
                    <a:pt x="100522" y="18845"/>
                    <a:pt x="89188" y="11702"/>
                  </a:cubicBezTo>
                  <a:lnTo>
                    <a:pt x="89188" y="1170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70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7391923" y="776836"/>
            <a:ext cx="85937" cy="83324"/>
            <a:chOff x="5850668" y="2570556"/>
            <a:chExt cx="134605" cy="134595"/>
          </a:xfrm>
        </p:grpSpPr>
        <p:sp>
          <p:nvSpPr>
            <p:cNvPr id="606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7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08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71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5303690" y="200774"/>
            <a:ext cx="85937" cy="83324"/>
            <a:chOff x="5850668" y="2570556"/>
            <a:chExt cx="134605" cy="134595"/>
          </a:xfrm>
        </p:grpSpPr>
        <p:sp>
          <p:nvSpPr>
            <p:cNvPr id="610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1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2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72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544050" y="12134"/>
            <a:ext cx="85937" cy="83324"/>
            <a:chOff x="5850668" y="2570556"/>
            <a:chExt cx="134605" cy="134595"/>
          </a:xfrm>
        </p:grpSpPr>
        <p:sp>
          <p:nvSpPr>
            <p:cNvPr id="614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5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6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73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20406626">
            <a:off x="8184011" y="2433022"/>
            <a:ext cx="85937" cy="83324"/>
            <a:chOff x="5850668" y="2570556"/>
            <a:chExt cx="134605" cy="134595"/>
          </a:xfrm>
        </p:grpSpPr>
        <p:sp>
          <p:nvSpPr>
            <p:cNvPr id="618" name="Freeform: Shape 5751">
              <a:extLst>
                <a:ext uri="{FF2B5EF4-FFF2-40B4-BE49-F238E27FC236}">
                  <a16:creationId xmlns:a16="http://schemas.microsoft.com/office/drawing/2014/main" id="{F2E89838-5364-4FC0-A9EE-CD259EDCC16B}"/>
                </a:ext>
              </a:extLst>
            </p:cNvPr>
            <p:cNvSpPr/>
            <p:nvPr/>
          </p:nvSpPr>
          <p:spPr>
            <a:xfrm>
              <a:off x="5850668" y="2570556"/>
              <a:ext cx="134605" cy="134594"/>
            </a:xfrm>
            <a:custGeom>
              <a:avLst/>
              <a:gdLst>
                <a:gd name="connsiteX0" fmla="*/ 4444 w 134605"/>
                <a:gd name="connsiteY0" fmla="*/ 91300 h 134594"/>
                <a:gd name="connsiteX1" fmla="*/ 91311 w 134605"/>
                <a:gd name="connsiteY1" fmla="*/ 130162 h 134594"/>
                <a:gd name="connsiteX2" fmla="*/ 130174 w 134605"/>
                <a:gd name="connsiteY2" fmla="*/ 43294 h 134594"/>
                <a:gd name="connsiteX3" fmla="*/ 43305 w 134605"/>
                <a:gd name="connsiteY3" fmla="*/ 4432 h 134594"/>
                <a:gd name="connsiteX4" fmla="*/ 4444 w 134605"/>
                <a:gd name="connsiteY4" fmla="*/ 91300 h 13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605" h="134594">
                  <a:moveTo>
                    <a:pt x="4444" y="91300"/>
                  </a:moveTo>
                  <a:cubicBezTo>
                    <a:pt x="17683" y="125971"/>
                    <a:pt x="56545" y="143402"/>
                    <a:pt x="91311" y="130162"/>
                  </a:cubicBezTo>
                  <a:cubicBezTo>
                    <a:pt x="125982" y="116922"/>
                    <a:pt x="143413" y="78060"/>
                    <a:pt x="130174" y="43294"/>
                  </a:cubicBezTo>
                  <a:cubicBezTo>
                    <a:pt x="116934" y="8623"/>
                    <a:pt x="78072" y="-8808"/>
                    <a:pt x="43305" y="4432"/>
                  </a:cubicBezTo>
                  <a:cubicBezTo>
                    <a:pt x="8539" y="17767"/>
                    <a:pt x="-8796" y="56629"/>
                    <a:pt x="4444" y="91300"/>
                  </a:cubicBezTo>
                  <a:close/>
                </a:path>
              </a:pathLst>
            </a:custGeom>
            <a:solidFill>
              <a:srgbClr val="79CA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19" name="Freeform: Shape 5752">
              <a:extLst>
                <a:ext uri="{FF2B5EF4-FFF2-40B4-BE49-F238E27FC236}">
                  <a16:creationId xmlns:a16="http://schemas.microsoft.com/office/drawing/2014/main" id="{BD93D8B7-0090-4FA2-AECE-95BA188864CB}"/>
                </a:ext>
              </a:extLst>
            </p:cNvPr>
            <p:cNvSpPr/>
            <p:nvPr/>
          </p:nvSpPr>
          <p:spPr>
            <a:xfrm>
              <a:off x="5850849" y="2590895"/>
              <a:ext cx="134424" cy="114256"/>
            </a:xfrm>
            <a:custGeom>
              <a:avLst/>
              <a:gdLst>
                <a:gd name="connsiteX0" fmla="*/ 91131 w 134424"/>
                <a:gd name="connsiteY0" fmla="*/ 109823 h 114256"/>
                <a:gd name="connsiteX1" fmla="*/ 129993 w 134424"/>
                <a:gd name="connsiteY1" fmla="*/ 22955 h 114256"/>
                <a:gd name="connsiteX2" fmla="*/ 115324 w 134424"/>
                <a:gd name="connsiteY2" fmla="*/ 0 h 114256"/>
                <a:gd name="connsiteX3" fmla="*/ 65985 w 134424"/>
                <a:gd name="connsiteY3" fmla="*/ 52959 h 114256"/>
                <a:gd name="connsiteX4" fmla="*/ 6072 w 134424"/>
                <a:gd name="connsiteY4" fmla="*/ 19145 h 114256"/>
                <a:gd name="connsiteX5" fmla="*/ 4453 w 134424"/>
                <a:gd name="connsiteY5" fmla="*/ 71057 h 114256"/>
                <a:gd name="connsiteX6" fmla="*/ 91131 w 134424"/>
                <a:gd name="connsiteY6" fmla="*/ 109823 h 1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424" h="114256">
                  <a:moveTo>
                    <a:pt x="91131" y="109823"/>
                  </a:moveTo>
                  <a:cubicBezTo>
                    <a:pt x="125802" y="96583"/>
                    <a:pt x="143232" y="57722"/>
                    <a:pt x="129993" y="22955"/>
                  </a:cubicBezTo>
                  <a:cubicBezTo>
                    <a:pt x="126564" y="14097"/>
                    <a:pt x="121515" y="6382"/>
                    <a:pt x="115324" y="0"/>
                  </a:cubicBezTo>
                  <a:cubicBezTo>
                    <a:pt x="114848" y="17526"/>
                    <a:pt x="115800" y="49625"/>
                    <a:pt x="65985" y="52959"/>
                  </a:cubicBezTo>
                  <a:cubicBezTo>
                    <a:pt x="32171" y="55245"/>
                    <a:pt x="7787" y="26670"/>
                    <a:pt x="6072" y="19145"/>
                  </a:cubicBezTo>
                  <a:cubicBezTo>
                    <a:pt x="-1167" y="34957"/>
                    <a:pt x="-2214" y="53531"/>
                    <a:pt x="4453" y="71057"/>
                  </a:cubicBezTo>
                  <a:cubicBezTo>
                    <a:pt x="17502" y="105632"/>
                    <a:pt x="56364" y="123063"/>
                    <a:pt x="91131" y="10982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0" name="Freeform: Shape 5753">
              <a:extLst>
                <a:ext uri="{FF2B5EF4-FFF2-40B4-BE49-F238E27FC236}">
                  <a16:creationId xmlns:a16="http://schemas.microsoft.com/office/drawing/2014/main" id="{E5BC78D9-825C-4F21-81DB-7A67465F0451}"/>
                </a:ext>
              </a:extLst>
            </p:cNvPr>
            <p:cNvSpPr/>
            <p:nvPr/>
          </p:nvSpPr>
          <p:spPr>
            <a:xfrm>
              <a:off x="5895072" y="2585101"/>
              <a:ext cx="37400" cy="29684"/>
            </a:xfrm>
            <a:custGeom>
              <a:avLst/>
              <a:gdLst>
                <a:gd name="connsiteX0" fmla="*/ 37002 w 37400"/>
                <a:gd name="connsiteY0" fmla="*/ 19986 h 29684"/>
                <a:gd name="connsiteX1" fmla="*/ 14809 w 37400"/>
                <a:gd name="connsiteY1" fmla="*/ 28749 h 29684"/>
                <a:gd name="connsiteX2" fmla="*/ 426 w 37400"/>
                <a:gd name="connsiteY2" fmla="*/ 9699 h 29684"/>
                <a:gd name="connsiteX3" fmla="*/ 22619 w 37400"/>
                <a:gd name="connsiteY3" fmla="*/ 936 h 29684"/>
                <a:gd name="connsiteX4" fmla="*/ 37002 w 37400"/>
                <a:gd name="connsiteY4" fmla="*/ 19986 h 29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00" h="29684">
                  <a:moveTo>
                    <a:pt x="37002" y="19986"/>
                  </a:moveTo>
                  <a:cubicBezTo>
                    <a:pt x="34811" y="27701"/>
                    <a:pt x="24905" y="31606"/>
                    <a:pt x="14809" y="28749"/>
                  </a:cubicBezTo>
                  <a:cubicBezTo>
                    <a:pt x="4712" y="25891"/>
                    <a:pt x="-1765" y="17319"/>
                    <a:pt x="426" y="9699"/>
                  </a:cubicBezTo>
                  <a:cubicBezTo>
                    <a:pt x="2617" y="1983"/>
                    <a:pt x="12523" y="-1922"/>
                    <a:pt x="22619" y="936"/>
                  </a:cubicBezTo>
                  <a:cubicBezTo>
                    <a:pt x="32716" y="3793"/>
                    <a:pt x="39098" y="12270"/>
                    <a:pt x="37002" y="19986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sp>
        <p:nvSpPr>
          <p:cNvPr id="587" name="Prostokąt 586"/>
          <p:cNvSpPr/>
          <p:nvPr/>
        </p:nvSpPr>
        <p:spPr>
          <a:xfrm>
            <a:off x="1403648" y="1772816"/>
            <a:ext cx="6390456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7200" b="1" dirty="0">
                <a:ln w="1905"/>
                <a:solidFill>
                  <a:srgbClr val="92E242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Dziękujemy za uwagę</a:t>
            </a:r>
          </a:p>
          <a:p>
            <a:pPr algn="ctr"/>
            <a:r>
              <a:rPr lang="pl-PL" sz="7200" b="1" dirty="0">
                <a:ln w="1905"/>
                <a:solidFill>
                  <a:srgbClr val="92E242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 </a:t>
            </a:r>
            <a:r>
              <a:rPr lang="pl-PL" sz="7200" b="1" dirty="0">
                <a:ln w="1905"/>
                <a:solidFill>
                  <a:srgbClr val="92E242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  <a:sym typeface="Wingdings" pitchFamily="2" charset="2"/>
              </a:rPr>
              <a:t></a:t>
            </a:r>
            <a:endParaRPr lang="pl-PL" sz="7200" b="1" dirty="0">
              <a:ln w="1905"/>
              <a:solidFill>
                <a:srgbClr val="92E242"/>
              </a:soli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  <a:latin typeface="Calibri Light" pitchFamily="34" charset="0"/>
              <a:cs typeface="Calibri Light" pitchFamily="34" charset="0"/>
            </a:endParaRPr>
          </a:p>
        </p:txBody>
      </p:sp>
      <p:sp>
        <p:nvSpPr>
          <p:cNvPr id="593" name="pole tekstowe 592"/>
          <p:cNvSpPr txBox="1"/>
          <p:nvPr/>
        </p:nvSpPr>
        <p:spPr>
          <a:xfrm>
            <a:off x="5724128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2588 -0.11551 L -4.44444E-6 -4.07407E-6 " pathEditMode="relative" ptsTypes="AA">
                                      <p:cBhvr>
                                        <p:cTn id="6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302 -0.13635 L -1.66667E-6 -8.14815E-6 " pathEditMode="relative" ptsTypes="AA">
                                      <p:cBhvr>
                                        <p:cTn id="8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746 -0.18889 L -1.11111E-6 -2.22222E-6 " pathEditMode="relative" ptsTypes="AA">
                                      <p:cBhvr>
                                        <p:cTn id="10" dur="1000" fill="hold"/>
                                        <p:tgtEl>
                                          <p:spTgt spid="10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226 -0.12593 L 1.11111E-6 4.07407E-6 " pathEditMode="relative" ptsTypes="AA">
                                      <p:cBhvr>
                                        <p:cTn id="12" dur="10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1268 -0.17454 L 8.33333E-7 2.96296E-6 " pathEditMode="relative" ptsTypes="AA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1268 -0.02083 L -5E-6 8.14815E-6 " pathEditMode="relative" ptsTypes="AA">
                                      <p:cBhvr>
                                        <p:cTn id="16" dur="1000" fill="hold"/>
                                        <p:tgtEl>
                                          <p:spTgt spid="10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566 -0.03148 L 0 5.92593E-6 " pathEditMode="relative" ptsTypes="AA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4184 -0.15764 L 3.33333E-6 3.7037E-6 " pathEditMode="relative" ptsTypes="AA">
                                      <p:cBhvr>
                                        <p:cTn id="20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365 -3.7037E-6 L 0 -3.7037E-6 " pathEditMode="relative" ptsTypes="AA">
                                      <p:cBhvr>
                                        <p:cTn id="22" dur="1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99 0.19954 L -4.16667E-6 7.03704E-6 " pathEditMode="relative" ptsTypes="AA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386 0.12593 L 3.88889E-6 2.22222E-6 " pathEditMode="relative" ptsTypes="AA">
                                      <p:cBhvr>
                                        <p:cTn id="2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1892 0.08148 L -1.11111E-6 3.33333E-6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10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0" y="-410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35 -0.00347 L 4.16667E-6 1.48148E-6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1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00" y="20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58 0.17847 L 3.05556E-6 4.81481E-6 " pathEditMode="relative" ptsTypes="AA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802 0.15579 L -2.77778E-6 -2.59259E-6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00" y="-780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5504 7.03704E-6 L 5.55556E-7 7.03704E-6 " pathEditMode="relative" ptsTypes="AA">
                                      <p:cBhvr>
                                        <p:cTn id="36" dur="20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747 0.05255 L 1.38778E-17 5.18519E-6 " pathEditMode="relative" ptsTypes="AA">
                                      <p:cBhvr>
                                        <p:cTn id="3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6007 0.27732 L 2.77778E-6 -3.33333E-6 " pathEditMode="relative" rAng="0" ptsTypes="AA">
                                      <p:cBhvr>
                                        <p:cTn id="4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0" y="-1390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0.25208 L -2.77778E-6 -2.96296E-6 " pathEditMode="relative" ptsTypes="AA">
                                      <p:cBhvr>
                                        <p:cTn id="42" dur="20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361 0.06296 L 2.22222E-6 -8.51852E-6 " pathEditMode="relative" ptsTypes="AA">
                                      <p:cBhvr>
                                        <p:cTn id="44" dur="2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941 -0.06296 L 3.05556E-6 -4.07407E-6 " pathEditMode="relative" ptsTypes="AA">
                                      <p:cBhvr>
                                        <p:cTn id="46" dur="2000" fill="hold"/>
                                        <p:tgtEl>
                                          <p:spTgt spid="10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243 -0.15741 L -4.44444E-6 -7.40741E-7 " pathEditMode="relative" ptsTypes="AA">
                                      <p:cBhvr>
                                        <p:cTn id="48" dur="2000" fill="hold"/>
                                        <p:tgtEl>
                                          <p:spTgt spid="10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084 -0.11551 L -5.55556E-7 -7.40741E-7 " pathEditMode="relative" ptsTypes="AA">
                                      <p:cBhvr>
                                        <p:cTn id="50" dur="20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545 -0.07361 L 3.05556E-6 -2.22222E-6 " pathEditMode="relative" ptsTypes="AA">
                                      <p:cBhvr>
                                        <p:cTn id="52" dur="2000" fill="hold"/>
                                        <p:tgtEl>
                                          <p:spTgt spid="10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226 -5.18519E-6 L 5.55556E-7 -5.18519E-6 " pathEditMode="relative" ptsTypes="AA">
                                      <p:cBhvr>
                                        <p:cTn id="54" dur="2000" fill="hold"/>
                                        <p:tgtEl>
                                          <p:spTgt spid="10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157 0.02361 L -0.0059 0.00255 " pathEditMode="relative" ptsTypes="AA">
                                      <p:cBhvr>
                                        <p:cTn id="56" dur="20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8923 -0.08542 L 3.33333E-6 4.44444E-6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0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00" y="430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91 -0.06435 L 0.00191 -0.00787 " pathEditMode="relative" ptsTypes="AA">
                                      <p:cBhvr>
                                        <p:cTn id="60" dur="2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302 -0.16805 L 2.77778E-7 2.22222E-6 " pathEditMode="relative" ptsTypes="AA">
                                      <p:cBhvr>
                                        <p:cTn id="62" dur="20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8663 0.18912 L 8.33333E-7 -4.44444E-6 " pathEditMode="relative" rAng="0" ptsTypes="AA">
                                      <p:cBhvr>
                                        <p:cTn id="64" dur="2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300" y="-9500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528 0.17847 L 1.94444E-6 4.81481E-6 " pathEditMode="relative" ptsTypes="AA">
                                      <p:cBhvr>
                                        <p:cTn id="66" dur="2000" fill="hold"/>
                                        <p:tgtEl>
                                          <p:spTgt spid="3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34 0.05255 L 0 -3.33333E-6 " pathEditMode="relative" ptsTypes="AA">
                                      <p:cBhvr>
                                        <p:cTn id="68" dur="20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6303 0.22038 L 1.94444E-6 6.66667E-6 " pathEditMode="relative" ptsTypes="AA">
                                      <p:cBhvr>
                                        <p:cTn id="70" dur="2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1146 0.20787 L 1.11111E-6 -4.44444E-6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0" y="-10400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2049 0.10509 L -6.66667E-6 -1.48148E-6 " pathEditMode="relative" ptsTypes="AA">
                                      <p:cBhvr>
                                        <p:cTn id="74" dur="2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361 0.17847 L -3.05556E-6 7.40741E-7 " pathEditMode="relative" ptsTypes="AA">
                                      <p:cBhvr>
                                        <p:cTn id="76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 animBg="1"/>
      <p:bldP spid="379" grpId="0" animBg="1"/>
      <p:bldP spid="378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-1"/>
            <a:ext cx="9197727" cy="6858001"/>
          </a:xfrm>
          <a:prstGeom prst="rect">
            <a:avLst/>
          </a:prstGeom>
          <a:noFill/>
        </p:spPr>
      </p:pic>
      <p:sp>
        <p:nvSpPr>
          <p:cNvPr id="2" name="Prostokąt 1"/>
          <p:cNvSpPr/>
          <p:nvPr/>
        </p:nvSpPr>
        <p:spPr>
          <a:xfrm>
            <a:off x="323528" y="404664"/>
            <a:ext cx="8208912" cy="5170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200" b="1" dirty="0">
                <a:solidFill>
                  <a:srgbClr val="92D050"/>
                </a:solidFill>
                <a:latin typeface="Garamond" pitchFamily="18" charset="0"/>
              </a:rPr>
              <a:t>LITERATURA:</a:t>
            </a:r>
            <a:endParaRPr lang="pl-PL" sz="3200" b="1" dirty="0">
              <a:solidFill>
                <a:srgbClr val="92D050"/>
              </a:solidFill>
              <a:latin typeface="Garamond" pitchFamily="18" charset="0"/>
              <a:hlinkClick r:id="rId3"/>
            </a:endParaRPr>
          </a:p>
          <a:p>
            <a:endParaRPr lang="pl-PL" sz="2000" dirty="0">
              <a:hlinkClick r:id="rId3"/>
            </a:endParaRPr>
          </a:p>
          <a:p>
            <a:pPr>
              <a:buFont typeface="Arial" pitchFamily="34" charset="0"/>
              <a:buChar char="•"/>
            </a:pPr>
            <a:r>
              <a:rPr lang="pl-PL" sz="2000" dirty="0">
                <a:solidFill>
                  <a:sysClr val="windowText" lastClr="000000"/>
                </a:solidFill>
                <a:hlinkClick r:id="rId3"/>
              </a:rPr>
              <a:t>https://www.poradnikzdrowie.pl/zdrowie/otylosc/otylosc-przyczyny-leczenie-i-konsekwencje-aa-F5u8-aqS5-AnxL.html</a:t>
            </a:r>
            <a:r>
              <a:rPr lang="pl-PL" sz="2000" dirty="0">
                <a:solidFill>
                  <a:sysClr val="windowText" lastClr="000000"/>
                </a:solidFill>
              </a:rPr>
              <a:t> </a:t>
            </a:r>
          </a:p>
          <a:p>
            <a:pPr>
              <a:buFont typeface="Arial" pitchFamily="34" charset="0"/>
              <a:buChar char="•"/>
            </a:pPr>
            <a:r>
              <a:rPr lang="pl-PL" sz="2000" dirty="0">
                <a:solidFill>
                  <a:sysClr val="windowText" lastClr="000000"/>
                </a:solidFill>
                <a:hlinkClick r:id="rId4"/>
              </a:rPr>
              <a:t>https://www.medonet.pl/choroby-od-a-do-z/inne-choroby,otylosc,artykul,1577362.html</a:t>
            </a:r>
            <a:r>
              <a:rPr lang="pl-PL" sz="2000" dirty="0">
                <a:solidFill>
                  <a:sysClr val="windowText" lastClr="000000"/>
                </a:solidFill>
              </a:rPr>
              <a:t> </a:t>
            </a:r>
          </a:p>
          <a:p>
            <a:pPr>
              <a:buFont typeface="Arial" pitchFamily="34" charset="0"/>
              <a:buChar char="•"/>
            </a:pPr>
            <a:r>
              <a:rPr lang="pl-PL" sz="2000" dirty="0">
                <a:solidFill>
                  <a:sysClr val="windowText" lastClr="000000"/>
                </a:solidFill>
                <a:hlinkClick r:id="rId5"/>
              </a:rPr>
              <a:t>https://www.aptekagemini.pl/poradnik/zdrowie/otylosc-rodzaje-choroby-towarzyszace-leczenie/</a:t>
            </a:r>
            <a:r>
              <a:rPr lang="pl-PL" sz="2000" dirty="0">
                <a:solidFill>
                  <a:sysClr val="windowText" lastClr="000000"/>
                </a:solidFill>
              </a:rPr>
              <a:t>  </a:t>
            </a:r>
          </a:p>
          <a:p>
            <a:pPr>
              <a:buFont typeface="Arial" pitchFamily="34" charset="0"/>
              <a:buChar char="•"/>
            </a:pPr>
            <a:r>
              <a:rPr lang="pl-PL" sz="2000" dirty="0">
                <a:solidFill>
                  <a:sysClr val="windowText" lastClr="000000"/>
                </a:solidFill>
                <a:hlinkClick r:id="rId6"/>
              </a:rPr>
              <a:t>https://www.medicover.pl/o-zdrowiu/otylosc-i-nadwaga-rozpoznanie-diagnoza,6599,n,192</a:t>
            </a:r>
            <a:endParaRPr lang="pl-PL" sz="2000" dirty="0">
              <a:solidFill>
                <a:sysClr val="windowText" lastClr="000000"/>
              </a:solidFill>
            </a:endParaRPr>
          </a:p>
          <a:p>
            <a:pPr>
              <a:buFont typeface="Arial" pitchFamily="34" charset="0"/>
              <a:buChar char="•"/>
            </a:pPr>
            <a:r>
              <a:rPr lang="pl-PL" sz="2000" dirty="0">
                <a:solidFill>
                  <a:sysClr val="windowText" lastClr="000000"/>
                </a:solidFill>
                <a:hlinkClick r:id="rId7"/>
              </a:rPr>
              <a:t>https://www.stopotylosci.pl/otylosc/co-to-jest/</a:t>
            </a:r>
            <a:r>
              <a:rPr lang="pl-PL" sz="2000" dirty="0">
                <a:solidFill>
                  <a:sysClr val="windowText" lastClr="000000"/>
                </a:solidFill>
              </a:rPr>
              <a:t>  </a:t>
            </a:r>
          </a:p>
          <a:p>
            <a:pPr>
              <a:buFont typeface="Arial" pitchFamily="34" charset="0"/>
              <a:buChar char="•"/>
            </a:pPr>
            <a:r>
              <a:rPr lang="pl-PL" sz="2000" dirty="0">
                <a:solidFill>
                  <a:sysClr val="windowText" lastClr="000000"/>
                </a:solidFill>
                <a:hlinkClick r:id="rId8"/>
              </a:rPr>
              <a:t>https://www.szpitalnaklinach.pl/klo/otylosc/stopnie-zaawansowania-otylosci/</a:t>
            </a:r>
            <a:r>
              <a:rPr lang="pl-PL" sz="2000" dirty="0">
                <a:solidFill>
                  <a:sysClr val="windowText" lastClr="000000"/>
                </a:solidFill>
              </a:rPr>
              <a:t> </a:t>
            </a:r>
          </a:p>
          <a:p>
            <a:pPr>
              <a:buFont typeface="Arial" pitchFamily="34" charset="0"/>
              <a:buChar char="•"/>
            </a:pPr>
            <a:r>
              <a:rPr lang="pl-PL" sz="2000" dirty="0">
                <a:solidFill>
                  <a:sysClr val="windowText" lastClr="000000"/>
                </a:solidFill>
                <a:hlinkClick r:id="rId4"/>
              </a:rPr>
              <a:t>https://www.medonet.pl/choroby-od-a-do-z/inne-choroby,otylosc,artykul,1577362.html</a:t>
            </a:r>
            <a:r>
              <a:rPr lang="pl-PL" sz="2000" dirty="0">
                <a:solidFill>
                  <a:sysClr val="windowText" lastClr="000000"/>
                </a:solidFill>
              </a:rPr>
              <a:t> </a:t>
            </a:r>
          </a:p>
          <a:p>
            <a:pPr>
              <a:buFont typeface="Arial" pitchFamily="34" charset="0"/>
              <a:buChar char="•"/>
            </a:pPr>
            <a:r>
              <a:rPr lang="pl-PL" sz="2000" dirty="0">
                <a:solidFill>
                  <a:sysClr val="windowText" lastClr="000000"/>
                </a:solidFill>
                <a:hlinkClick r:id="rId9"/>
              </a:rPr>
              <a:t>https://apteline.pl/artykuly/nadwaga-i-otylosc-jak-je-rozpoznac</a:t>
            </a:r>
            <a:r>
              <a:rPr lang="pl-PL" sz="2000" dirty="0">
                <a:solidFill>
                  <a:sysClr val="windowText" lastClr="000000"/>
                </a:solidFill>
              </a:rPr>
              <a:t> </a:t>
            </a:r>
          </a:p>
        </p:txBody>
      </p:sp>
      <p:sp>
        <p:nvSpPr>
          <p:cNvPr id="4" name="Prostokąt 3"/>
          <p:cNvSpPr/>
          <p:nvPr/>
        </p:nvSpPr>
        <p:spPr>
          <a:xfrm>
            <a:off x="3491880" y="692696"/>
            <a:ext cx="5760640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5" name="Graphic 379">
            <a:extLst>
              <a:ext uri="{FF2B5EF4-FFF2-40B4-BE49-F238E27FC236}">
                <a16:creationId xmlns:a16="http://schemas.microsoft.com/office/drawing/2014/main" id="{5B8EE34E-2773-487D-9D77-AD5DB8320138}"/>
              </a:ext>
            </a:extLst>
          </p:cNvPr>
          <p:cNvGrpSpPr/>
          <p:nvPr/>
        </p:nvGrpSpPr>
        <p:grpSpPr>
          <a:xfrm>
            <a:off x="7308304" y="4581128"/>
            <a:ext cx="1835696" cy="1668203"/>
            <a:chOff x="5490186" y="3059630"/>
            <a:chExt cx="1882831" cy="1615142"/>
          </a:xfrm>
        </p:grpSpPr>
        <p:sp>
          <p:nvSpPr>
            <p:cNvPr id="6" name="Freeform: Shape 332">
              <a:extLst>
                <a:ext uri="{FF2B5EF4-FFF2-40B4-BE49-F238E27FC236}">
                  <a16:creationId xmlns:a16="http://schemas.microsoft.com/office/drawing/2014/main" id="{C61279EE-7ACE-4688-B710-0C0B24D1904D}"/>
                </a:ext>
              </a:extLst>
            </p:cNvPr>
            <p:cNvSpPr/>
            <p:nvPr/>
          </p:nvSpPr>
          <p:spPr>
            <a:xfrm>
              <a:off x="5494874" y="3481822"/>
              <a:ext cx="1836592" cy="424518"/>
            </a:xfrm>
            <a:custGeom>
              <a:avLst/>
              <a:gdLst>
                <a:gd name="connsiteX0" fmla="*/ 1819568 w 1836592"/>
                <a:gd name="connsiteY0" fmla="*/ 214923 h 424518"/>
                <a:gd name="connsiteX1" fmla="*/ 1609351 w 1836592"/>
                <a:gd name="connsiteY1" fmla="*/ 90050 h 424518"/>
                <a:gd name="connsiteX2" fmla="*/ 1178059 w 1836592"/>
                <a:gd name="connsiteY2" fmla="*/ 7564 h 424518"/>
                <a:gd name="connsiteX3" fmla="*/ 603892 w 1836592"/>
                <a:gd name="connsiteY3" fmla="*/ 20518 h 424518"/>
                <a:gd name="connsiteX4" fmla="*/ 338145 w 1836592"/>
                <a:gd name="connsiteY4" fmla="*/ 51569 h 424518"/>
                <a:gd name="connsiteX5" fmla="*/ 126404 w 1836592"/>
                <a:gd name="connsiteY5" fmla="*/ 96337 h 424518"/>
                <a:gd name="connsiteX6" fmla="*/ 53538 w 1836592"/>
                <a:gd name="connsiteY6" fmla="*/ 124816 h 424518"/>
                <a:gd name="connsiteX7" fmla="*/ 9913 w 1836592"/>
                <a:gd name="connsiteY7" fmla="*/ 157868 h 424518"/>
                <a:gd name="connsiteX8" fmla="*/ 41727 w 1836592"/>
                <a:gd name="connsiteY8" fmla="*/ 261405 h 424518"/>
                <a:gd name="connsiteX9" fmla="*/ 198223 w 1836592"/>
                <a:gd name="connsiteY9" fmla="*/ 341034 h 424518"/>
                <a:gd name="connsiteX10" fmla="*/ 391104 w 1836592"/>
                <a:gd name="connsiteY10" fmla="*/ 380563 h 424518"/>
                <a:gd name="connsiteX11" fmla="*/ 464827 w 1836592"/>
                <a:gd name="connsiteY11" fmla="*/ 391612 h 424518"/>
                <a:gd name="connsiteX12" fmla="*/ 844303 w 1836592"/>
                <a:gd name="connsiteY12" fmla="*/ 421330 h 424518"/>
                <a:gd name="connsiteX13" fmla="*/ 1281691 w 1836592"/>
                <a:gd name="connsiteY13" fmla="*/ 420091 h 424518"/>
                <a:gd name="connsiteX14" fmla="*/ 1620305 w 1836592"/>
                <a:gd name="connsiteY14" fmla="*/ 389802 h 424518"/>
                <a:gd name="connsiteX15" fmla="*/ 1781754 w 1836592"/>
                <a:gd name="connsiteY15" fmla="*/ 329509 h 424518"/>
                <a:gd name="connsiteX16" fmla="*/ 1834332 w 1836592"/>
                <a:gd name="connsiteY16" fmla="*/ 275597 h 424518"/>
                <a:gd name="connsiteX17" fmla="*/ 1819568 w 1836592"/>
                <a:gd name="connsiteY17" fmla="*/ 214923 h 424518"/>
                <a:gd name="connsiteX18" fmla="*/ 1797470 w 1836592"/>
                <a:gd name="connsiteY18" fmla="*/ 274645 h 424518"/>
                <a:gd name="connsiteX19" fmla="*/ 1716127 w 1836592"/>
                <a:gd name="connsiteY19" fmla="*/ 325699 h 424518"/>
                <a:gd name="connsiteX20" fmla="*/ 1630021 w 1836592"/>
                <a:gd name="connsiteY20" fmla="*/ 356750 h 424518"/>
                <a:gd name="connsiteX21" fmla="*/ 1508482 w 1836592"/>
                <a:gd name="connsiteY21" fmla="*/ 376753 h 424518"/>
                <a:gd name="connsiteX22" fmla="*/ 1335793 w 1836592"/>
                <a:gd name="connsiteY22" fmla="*/ 390373 h 424518"/>
                <a:gd name="connsiteX23" fmla="*/ 914503 w 1836592"/>
                <a:gd name="connsiteY23" fmla="*/ 397231 h 424518"/>
                <a:gd name="connsiteX24" fmla="*/ 520263 w 1836592"/>
                <a:gd name="connsiteY24" fmla="*/ 375324 h 424518"/>
                <a:gd name="connsiteX25" fmla="*/ 445682 w 1836592"/>
                <a:gd name="connsiteY25" fmla="*/ 365418 h 424518"/>
                <a:gd name="connsiteX26" fmla="*/ 282709 w 1836592"/>
                <a:gd name="connsiteY26" fmla="*/ 335033 h 424518"/>
                <a:gd name="connsiteX27" fmla="*/ 97829 w 1836592"/>
                <a:gd name="connsiteY27" fmla="*/ 263596 h 424518"/>
                <a:gd name="connsiteX28" fmla="*/ 55252 w 1836592"/>
                <a:gd name="connsiteY28" fmla="*/ 197587 h 424518"/>
                <a:gd name="connsiteX29" fmla="*/ 105640 w 1836592"/>
                <a:gd name="connsiteY29" fmla="*/ 143295 h 424518"/>
                <a:gd name="connsiteX30" fmla="*/ 279852 w 1836592"/>
                <a:gd name="connsiteY30" fmla="*/ 91384 h 424518"/>
                <a:gd name="connsiteX31" fmla="*/ 521787 w 1836592"/>
                <a:gd name="connsiteY31" fmla="*/ 57094 h 424518"/>
                <a:gd name="connsiteX32" fmla="*/ 788963 w 1836592"/>
                <a:gd name="connsiteY32" fmla="*/ 34043 h 424518"/>
                <a:gd name="connsiteX33" fmla="*/ 1080809 w 1836592"/>
                <a:gd name="connsiteY33" fmla="*/ 27185 h 424518"/>
                <a:gd name="connsiteX34" fmla="*/ 1546391 w 1836592"/>
                <a:gd name="connsiteY34" fmla="*/ 92241 h 424518"/>
                <a:gd name="connsiteX35" fmla="*/ 1697934 w 1836592"/>
                <a:gd name="connsiteY35" fmla="*/ 141580 h 424518"/>
                <a:gd name="connsiteX36" fmla="*/ 1791565 w 1836592"/>
                <a:gd name="connsiteY36" fmla="*/ 212256 h 424518"/>
                <a:gd name="connsiteX37" fmla="*/ 1797470 w 1836592"/>
                <a:gd name="connsiteY37" fmla="*/ 274645 h 42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6592" h="424518">
                  <a:moveTo>
                    <a:pt x="1819568" y="214923"/>
                  </a:moveTo>
                  <a:cubicBezTo>
                    <a:pt x="1772038" y="144343"/>
                    <a:pt x="1686599" y="115387"/>
                    <a:pt x="1609351" y="90050"/>
                  </a:cubicBezTo>
                  <a:cubicBezTo>
                    <a:pt x="1470096" y="44425"/>
                    <a:pt x="1323887" y="19756"/>
                    <a:pt x="1178059" y="7564"/>
                  </a:cubicBezTo>
                  <a:cubicBezTo>
                    <a:pt x="986416" y="-8438"/>
                    <a:pt x="794964" y="3373"/>
                    <a:pt x="603892" y="20518"/>
                  </a:cubicBezTo>
                  <a:cubicBezTo>
                    <a:pt x="515119" y="28519"/>
                    <a:pt x="426346" y="38044"/>
                    <a:pt x="338145" y="51569"/>
                  </a:cubicBezTo>
                  <a:cubicBezTo>
                    <a:pt x="266993" y="62428"/>
                    <a:pt x="195365" y="75096"/>
                    <a:pt x="126404" y="96337"/>
                  </a:cubicBezTo>
                  <a:cubicBezTo>
                    <a:pt x="101544" y="103957"/>
                    <a:pt x="76684" y="112815"/>
                    <a:pt x="53538" y="124816"/>
                  </a:cubicBezTo>
                  <a:cubicBezTo>
                    <a:pt x="37536" y="133198"/>
                    <a:pt x="21058" y="143295"/>
                    <a:pt x="9913" y="157868"/>
                  </a:cubicBezTo>
                  <a:cubicBezTo>
                    <a:pt x="-16947" y="193015"/>
                    <a:pt x="16581" y="235973"/>
                    <a:pt x="41727" y="261405"/>
                  </a:cubicBezTo>
                  <a:cubicBezTo>
                    <a:pt x="83256" y="303505"/>
                    <a:pt x="142501" y="324937"/>
                    <a:pt x="198223" y="341034"/>
                  </a:cubicBezTo>
                  <a:cubicBezTo>
                    <a:pt x="261278" y="359322"/>
                    <a:pt x="326239" y="370657"/>
                    <a:pt x="391104" y="380563"/>
                  </a:cubicBezTo>
                  <a:cubicBezTo>
                    <a:pt x="415678" y="384277"/>
                    <a:pt x="440253" y="387802"/>
                    <a:pt x="464827" y="391612"/>
                  </a:cubicBezTo>
                  <a:cubicBezTo>
                    <a:pt x="590081" y="411233"/>
                    <a:pt x="717716" y="417329"/>
                    <a:pt x="844303" y="421330"/>
                  </a:cubicBezTo>
                  <a:cubicBezTo>
                    <a:pt x="990036" y="425902"/>
                    <a:pt x="1135959" y="425616"/>
                    <a:pt x="1281691" y="420091"/>
                  </a:cubicBezTo>
                  <a:cubicBezTo>
                    <a:pt x="1394372" y="415805"/>
                    <a:pt x="1509244" y="411138"/>
                    <a:pt x="1620305" y="389802"/>
                  </a:cubicBezTo>
                  <a:cubicBezTo>
                    <a:pt x="1676407" y="379039"/>
                    <a:pt x="1732795" y="358846"/>
                    <a:pt x="1781754" y="329509"/>
                  </a:cubicBezTo>
                  <a:cubicBezTo>
                    <a:pt x="1802709" y="316936"/>
                    <a:pt x="1826521" y="300076"/>
                    <a:pt x="1834332" y="275597"/>
                  </a:cubicBezTo>
                  <a:cubicBezTo>
                    <a:pt x="1841095" y="253880"/>
                    <a:pt x="1831665" y="232925"/>
                    <a:pt x="1819568" y="214923"/>
                  </a:cubicBezTo>
                  <a:close/>
                  <a:moveTo>
                    <a:pt x="1797470" y="274645"/>
                  </a:moveTo>
                  <a:cubicBezTo>
                    <a:pt x="1775848" y="298171"/>
                    <a:pt x="1744987" y="313030"/>
                    <a:pt x="1716127" y="325699"/>
                  </a:cubicBezTo>
                  <a:cubicBezTo>
                    <a:pt x="1688314" y="337891"/>
                    <a:pt x="1659453" y="349225"/>
                    <a:pt x="1630021" y="356750"/>
                  </a:cubicBezTo>
                  <a:cubicBezTo>
                    <a:pt x="1590301" y="366942"/>
                    <a:pt x="1549153" y="372181"/>
                    <a:pt x="1508482" y="376753"/>
                  </a:cubicBezTo>
                  <a:cubicBezTo>
                    <a:pt x="1451141" y="383230"/>
                    <a:pt x="1393420" y="387325"/>
                    <a:pt x="1335793" y="390373"/>
                  </a:cubicBezTo>
                  <a:cubicBezTo>
                    <a:pt x="1195490" y="397898"/>
                    <a:pt x="1054901" y="399613"/>
                    <a:pt x="914503" y="397231"/>
                  </a:cubicBezTo>
                  <a:cubicBezTo>
                    <a:pt x="782962" y="395041"/>
                    <a:pt x="651041" y="389897"/>
                    <a:pt x="520263" y="375324"/>
                  </a:cubicBezTo>
                  <a:cubicBezTo>
                    <a:pt x="495307" y="372562"/>
                    <a:pt x="470447" y="369323"/>
                    <a:pt x="445682" y="365418"/>
                  </a:cubicBezTo>
                  <a:cubicBezTo>
                    <a:pt x="390532" y="356750"/>
                    <a:pt x="336811" y="348749"/>
                    <a:pt x="282709" y="335033"/>
                  </a:cubicBezTo>
                  <a:cubicBezTo>
                    <a:pt x="215653" y="317983"/>
                    <a:pt x="150979" y="299029"/>
                    <a:pt x="97829" y="263596"/>
                  </a:cubicBezTo>
                  <a:cubicBezTo>
                    <a:pt x="67063" y="243022"/>
                    <a:pt x="53347" y="222067"/>
                    <a:pt x="55252" y="197587"/>
                  </a:cubicBezTo>
                  <a:cubicBezTo>
                    <a:pt x="57443" y="170251"/>
                    <a:pt x="77827" y="154915"/>
                    <a:pt x="105640" y="143295"/>
                  </a:cubicBezTo>
                  <a:cubicBezTo>
                    <a:pt x="163171" y="119387"/>
                    <a:pt x="218892" y="102814"/>
                    <a:pt x="279852" y="91384"/>
                  </a:cubicBezTo>
                  <a:cubicBezTo>
                    <a:pt x="359957" y="76334"/>
                    <a:pt x="440824" y="65857"/>
                    <a:pt x="521787" y="57094"/>
                  </a:cubicBezTo>
                  <a:cubicBezTo>
                    <a:pt x="610655" y="47473"/>
                    <a:pt x="699809" y="40139"/>
                    <a:pt x="788963" y="34043"/>
                  </a:cubicBezTo>
                  <a:cubicBezTo>
                    <a:pt x="886213" y="27376"/>
                    <a:pt x="983368" y="23851"/>
                    <a:pt x="1080809" y="27185"/>
                  </a:cubicBezTo>
                  <a:cubicBezTo>
                    <a:pt x="1237495" y="32519"/>
                    <a:pt x="1394658" y="52236"/>
                    <a:pt x="1546391" y="92241"/>
                  </a:cubicBezTo>
                  <a:cubicBezTo>
                    <a:pt x="1597731" y="105766"/>
                    <a:pt x="1648690" y="121673"/>
                    <a:pt x="1697934" y="141580"/>
                  </a:cubicBezTo>
                  <a:cubicBezTo>
                    <a:pt x="1727938" y="153772"/>
                    <a:pt x="1771753" y="180633"/>
                    <a:pt x="1791565" y="212256"/>
                  </a:cubicBezTo>
                  <a:cubicBezTo>
                    <a:pt x="1802995" y="230734"/>
                    <a:pt x="1811567" y="259309"/>
                    <a:pt x="1797470" y="27464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7" name="Graphic 379">
              <a:extLst>
                <a:ext uri="{FF2B5EF4-FFF2-40B4-BE49-F238E27FC236}">
                  <a16:creationId xmlns:a16="http://schemas.microsoft.com/office/drawing/2014/main" id="{0443408E-E9AF-4EA2-B804-0C461BDB6B13}"/>
                </a:ext>
              </a:extLst>
            </p:cNvPr>
            <p:cNvGrpSpPr/>
            <p:nvPr/>
          </p:nvGrpSpPr>
          <p:grpSpPr>
            <a:xfrm>
              <a:off x="5490186" y="3479838"/>
              <a:ext cx="1855900" cy="1194934"/>
              <a:chOff x="5490186" y="3479838"/>
              <a:chExt cx="1855900" cy="1194934"/>
            </a:xfrm>
          </p:grpSpPr>
          <p:sp>
            <p:nvSpPr>
              <p:cNvPr id="174" name="Freeform: Shape 500">
                <a:extLst>
                  <a:ext uri="{FF2B5EF4-FFF2-40B4-BE49-F238E27FC236}">
                    <a16:creationId xmlns:a16="http://schemas.microsoft.com/office/drawing/2014/main" id="{81C681FC-E7C8-418E-94A0-080ADFD47E98}"/>
                  </a:ext>
                </a:extLst>
              </p:cNvPr>
              <p:cNvSpPr/>
              <p:nvPr/>
            </p:nvSpPr>
            <p:spPr>
              <a:xfrm>
                <a:off x="5698241" y="4318346"/>
                <a:ext cx="1398841" cy="356425"/>
              </a:xfrm>
              <a:custGeom>
                <a:avLst/>
                <a:gdLst>
                  <a:gd name="connsiteX0" fmla="*/ 1398842 w 1398841"/>
                  <a:gd name="connsiteY0" fmla="*/ 178213 h 356425"/>
                  <a:gd name="connsiteX1" fmla="*/ 699421 w 1398841"/>
                  <a:gd name="connsiteY1" fmla="*/ 356426 h 356425"/>
                  <a:gd name="connsiteX2" fmla="*/ 0 w 1398841"/>
                  <a:gd name="connsiteY2" fmla="*/ 178213 h 356425"/>
                  <a:gd name="connsiteX3" fmla="*/ 699421 w 1398841"/>
                  <a:gd name="connsiteY3" fmla="*/ 0 h 356425"/>
                  <a:gd name="connsiteX4" fmla="*/ 1398842 w 1398841"/>
                  <a:gd name="connsiteY4" fmla="*/ 178213 h 35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841" h="356425">
                    <a:moveTo>
                      <a:pt x="1398842" y="178213"/>
                    </a:moveTo>
                    <a:cubicBezTo>
                      <a:pt x="1398842" y="276637"/>
                      <a:pt x="1085700" y="356426"/>
                      <a:pt x="699421" y="356426"/>
                    </a:cubicBezTo>
                    <a:cubicBezTo>
                      <a:pt x="313141" y="356426"/>
                      <a:pt x="0" y="276637"/>
                      <a:pt x="0" y="178213"/>
                    </a:cubicBezTo>
                    <a:cubicBezTo>
                      <a:pt x="0" y="79789"/>
                      <a:pt x="313141" y="0"/>
                      <a:pt x="699421" y="0"/>
                    </a:cubicBezTo>
                    <a:cubicBezTo>
                      <a:pt x="1085700" y="0"/>
                      <a:pt x="1398842" y="79789"/>
                      <a:pt x="1398842" y="178213"/>
                    </a:cubicBezTo>
                    <a:close/>
                  </a:path>
                </a:pathLst>
              </a:custGeom>
              <a:solidFill>
                <a:srgbClr val="9E956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5" name="Freeform: Shape 501">
                <a:extLst>
                  <a:ext uri="{FF2B5EF4-FFF2-40B4-BE49-F238E27FC236}">
                    <a16:creationId xmlns:a16="http://schemas.microsoft.com/office/drawing/2014/main" id="{6D9484F0-7600-46A4-9DD8-0CFBC5A6B011}"/>
                  </a:ext>
                </a:extLst>
              </p:cNvPr>
              <p:cNvSpPr/>
              <p:nvPr/>
            </p:nvSpPr>
            <p:spPr>
              <a:xfrm>
                <a:off x="6123722" y="4392356"/>
                <a:ext cx="523494" cy="168782"/>
              </a:xfrm>
              <a:custGeom>
                <a:avLst/>
                <a:gdLst>
                  <a:gd name="connsiteX0" fmla="*/ 523494 w 523494"/>
                  <a:gd name="connsiteY0" fmla="*/ 84391 h 168782"/>
                  <a:gd name="connsiteX1" fmla="*/ 261747 w 523494"/>
                  <a:gd name="connsiteY1" fmla="*/ 168783 h 168782"/>
                  <a:gd name="connsiteX2" fmla="*/ 0 w 523494"/>
                  <a:gd name="connsiteY2" fmla="*/ 84391 h 168782"/>
                  <a:gd name="connsiteX3" fmla="*/ 261747 w 523494"/>
                  <a:gd name="connsiteY3" fmla="*/ 0 h 168782"/>
                  <a:gd name="connsiteX4" fmla="*/ 523494 w 523494"/>
                  <a:gd name="connsiteY4" fmla="*/ 84391 h 16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494" h="168782">
                    <a:moveTo>
                      <a:pt x="523494" y="84391"/>
                    </a:moveTo>
                    <a:cubicBezTo>
                      <a:pt x="523494" y="131000"/>
                      <a:pt x="406306" y="168783"/>
                      <a:pt x="261747" y="168783"/>
                    </a:cubicBezTo>
                    <a:cubicBezTo>
                      <a:pt x="117188" y="168783"/>
                      <a:pt x="0" y="131000"/>
                      <a:pt x="0" y="84391"/>
                    </a:cubicBezTo>
                    <a:cubicBezTo>
                      <a:pt x="0" y="37783"/>
                      <a:pt x="117188" y="0"/>
                      <a:pt x="261747" y="0"/>
                    </a:cubicBezTo>
                    <a:cubicBezTo>
                      <a:pt x="406306" y="0"/>
                      <a:pt x="523494" y="37783"/>
                      <a:pt x="523494" y="84391"/>
                    </a:cubicBezTo>
                    <a:close/>
                  </a:path>
                </a:pathLst>
              </a:custGeom>
              <a:solidFill>
                <a:srgbClr val="5D7F5E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6" name="Freeform: Shape 502">
                <a:extLst>
                  <a:ext uri="{FF2B5EF4-FFF2-40B4-BE49-F238E27FC236}">
                    <a16:creationId xmlns:a16="http://schemas.microsoft.com/office/drawing/2014/main" id="{7D78FA0A-1395-4D51-AF18-10DC92AC758E}"/>
                  </a:ext>
                </a:extLst>
              </p:cNvPr>
              <p:cNvSpPr/>
              <p:nvPr/>
            </p:nvSpPr>
            <p:spPr>
              <a:xfrm>
                <a:off x="5490186" y="3479838"/>
                <a:ext cx="1855900" cy="1135094"/>
              </a:xfrm>
              <a:custGeom>
                <a:avLst/>
                <a:gdLst>
                  <a:gd name="connsiteX0" fmla="*/ 1831305 w 1855900"/>
                  <a:gd name="connsiteY0" fmla="*/ 198524 h 1135094"/>
                  <a:gd name="connsiteX1" fmla="*/ 1743484 w 1855900"/>
                  <a:gd name="connsiteY1" fmla="*/ 142803 h 1135094"/>
                  <a:gd name="connsiteX2" fmla="*/ 1463640 w 1855900"/>
                  <a:gd name="connsiteY2" fmla="*/ 56411 h 1135094"/>
                  <a:gd name="connsiteX3" fmla="*/ 1167317 w 1855900"/>
                  <a:gd name="connsiteY3" fmla="*/ 5262 h 1135094"/>
                  <a:gd name="connsiteX4" fmla="*/ 615915 w 1855900"/>
                  <a:gd name="connsiteY4" fmla="*/ 23073 h 1135094"/>
                  <a:gd name="connsiteX5" fmla="*/ 265776 w 1855900"/>
                  <a:gd name="connsiteY5" fmla="*/ 69270 h 1135094"/>
                  <a:gd name="connsiteX6" fmla="*/ 79753 w 1855900"/>
                  <a:gd name="connsiteY6" fmla="*/ 119181 h 1135094"/>
                  <a:gd name="connsiteX7" fmla="*/ 7934 w 1855900"/>
                  <a:gd name="connsiteY7" fmla="*/ 160614 h 1135094"/>
                  <a:gd name="connsiteX8" fmla="*/ 6124 w 1855900"/>
                  <a:gd name="connsiteY8" fmla="*/ 242910 h 1135094"/>
                  <a:gd name="connsiteX9" fmla="*/ 50511 w 1855900"/>
                  <a:gd name="connsiteY9" fmla="*/ 424076 h 1135094"/>
                  <a:gd name="connsiteX10" fmla="*/ 305590 w 1855900"/>
                  <a:gd name="connsiteY10" fmla="*/ 886229 h 1135094"/>
                  <a:gd name="connsiteX11" fmla="*/ 598103 w 1855900"/>
                  <a:gd name="connsiteY11" fmla="*/ 1076919 h 1135094"/>
                  <a:gd name="connsiteX12" fmla="*/ 922048 w 1855900"/>
                  <a:gd name="connsiteY12" fmla="*/ 1134736 h 1135094"/>
                  <a:gd name="connsiteX13" fmla="*/ 1489357 w 1855900"/>
                  <a:gd name="connsiteY13" fmla="*/ 927282 h 1135094"/>
                  <a:gd name="connsiteX14" fmla="*/ 1685287 w 1855900"/>
                  <a:gd name="connsiteY14" fmla="*/ 729257 h 1135094"/>
                  <a:gd name="connsiteX15" fmla="*/ 1817875 w 1855900"/>
                  <a:gd name="connsiteY15" fmla="*/ 475797 h 1135094"/>
                  <a:gd name="connsiteX16" fmla="*/ 1852260 w 1855900"/>
                  <a:gd name="connsiteY16" fmla="*/ 311681 h 1135094"/>
                  <a:gd name="connsiteX17" fmla="*/ 1831305 w 1855900"/>
                  <a:gd name="connsiteY17" fmla="*/ 198524 h 1135094"/>
                  <a:gd name="connsiteX18" fmla="*/ 1559461 w 1855900"/>
                  <a:gd name="connsiteY18" fmla="*/ 811553 h 1135094"/>
                  <a:gd name="connsiteX19" fmla="*/ 1340005 w 1855900"/>
                  <a:gd name="connsiteY19" fmla="*/ 977859 h 1135094"/>
                  <a:gd name="connsiteX20" fmla="*/ 1059780 w 1855900"/>
                  <a:gd name="connsiteY20" fmla="*/ 1089397 h 1135094"/>
                  <a:gd name="connsiteX21" fmla="*/ 748217 w 1855900"/>
                  <a:gd name="connsiteY21" fmla="*/ 1103589 h 1135094"/>
                  <a:gd name="connsiteX22" fmla="*/ 447322 w 1855900"/>
                  <a:gd name="connsiteY22" fmla="*/ 982717 h 1135094"/>
                  <a:gd name="connsiteX23" fmla="*/ 244440 w 1855900"/>
                  <a:gd name="connsiteY23" fmla="*/ 776596 h 1135094"/>
                  <a:gd name="connsiteX24" fmla="*/ 125663 w 1855900"/>
                  <a:gd name="connsiteY24" fmla="*/ 541805 h 1135094"/>
                  <a:gd name="connsiteX25" fmla="*/ 38414 w 1855900"/>
                  <a:gd name="connsiteY25" fmla="*/ 209382 h 1135094"/>
                  <a:gd name="connsiteX26" fmla="*/ 36985 w 1855900"/>
                  <a:gd name="connsiteY26" fmla="*/ 199191 h 1135094"/>
                  <a:gd name="connsiteX27" fmla="*/ 36985 w 1855900"/>
                  <a:gd name="connsiteY27" fmla="*/ 198810 h 1135094"/>
                  <a:gd name="connsiteX28" fmla="*/ 38700 w 1855900"/>
                  <a:gd name="connsiteY28" fmla="*/ 193095 h 1135094"/>
                  <a:gd name="connsiteX29" fmla="*/ 71466 w 1855900"/>
                  <a:gd name="connsiteY29" fmla="*/ 162900 h 1135094"/>
                  <a:gd name="connsiteX30" fmla="*/ 187766 w 1855900"/>
                  <a:gd name="connsiteY30" fmla="*/ 117561 h 1135094"/>
                  <a:gd name="connsiteX31" fmla="*/ 440464 w 1855900"/>
                  <a:gd name="connsiteY31" fmla="*/ 68698 h 1135094"/>
                  <a:gd name="connsiteX32" fmla="*/ 814416 w 1855900"/>
                  <a:gd name="connsiteY32" fmla="*/ 31932 h 1135094"/>
                  <a:gd name="connsiteX33" fmla="*/ 1083783 w 1855900"/>
                  <a:gd name="connsiteY33" fmla="*/ 23073 h 1135094"/>
                  <a:gd name="connsiteX34" fmla="*/ 1384678 w 1855900"/>
                  <a:gd name="connsiteY34" fmla="*/ 54315 h 1135094"/>
                  <a:gd name="connsiteX35" fmla="*/ 1592037 w 1855900"/>
                  <a:gd name="connsiteY35" fmla="*/ 104988 h 1135094"/>
                  <a:gd name="connsiteX36" fmla="*/ 1725196 w 1855900"/>
                  <a:gd name="connsiteY36" fmla="*/ 148518 h 1135094"/>
                  <a:gd name="connsiteX37" fmla="*/ 1748057 w 1855900"/>
                  <a:gd name="connsiteY37" fmla="*/ 158043 h 1135094"/>
                  <a:gd name="connsiteX38" fmla="*/ 1758724 w 1855900"/>
                  <a:gd name="connsiteY38" fmla="*/ 163091 h 1135094"/>
                  <a:gd name="connsiteX39" fmla="*/ 1764820 w 1855900"/>
                  <a:gd name="connsiteY39" fmla="*/ 166139 h 1135094"/>
                  <a:gd name="connsiteX40" fmla="*/ 1767297 w 1855900"/>
                  <a:gd name="connsiteY40" fmla="*/ 167377 h 1135094"/>
                  <a:gd name="connsiteX41" fmla="*/ 1769011 w 1855900"/>
                  <a:gd name="connsiteY41" fmla="*/ 168330 h 1135094"/>
                  <a:gd name="connsiteX42" fmla="*/ 1777679 w 1855900"/>
                  <a:gd name="connsiteY42" fmla="*/ 173378 h 1135094"/>
                  <a:gd name="connsiteX43" fmla="*/ 1778536 w 1855900"/>
                  <a:gd name="connsiteY43" fmla="*/ 173854 h 1135094"/>
                  <a:gd name="connsiteX44" fmla="*/ 1779394 w 1855900"/>
                  <a:gd name="connsiteY44" fmla="*/ 174426 h 1135094"/>
                  <a:gd name="connsiteX45" fmla="*/ 1783680 w 1855900"/>
                  <a:gd name="connsiteY45" fmla="*/ 177474 h 1135094"/>
                  <a:gd name="connsiteX46" fmla="*/ 1784728 w 1855900"/>
                  <a:gd name="connsiteY46" fmla="*/ 178236 h 1135094"/>
                  <a:gd name="connsiteX47" fmla="*/ 1785204 w 1855900"/>
                  <a:gd name="connsiteY47" fmla="*/ 178617 h 1135094"/>
                  <a:gd name="connsiteX48" fmla="*/ 1788157 w 1855900"/>
                  <a:gd name="connsiteY48" fmla="*/ 181093 h 1135094"/>
                  <a:gd name="connsiteX49" fmla="*/ 1792824 w 1855900"/>
                  <a:gd name="connsiteY49" fmla="*/ 185856 h 1135094"/>
                  <a:gd name="connsiteX50" fmla="*/ 1799682 w 1855900"/>
                  <a:gd name="connsiteY50" fmla="*/ 290250 h 1135094"/>
                  <a:gd name="connsiteX51" fmla="*/ 1799491 w 1855900"/>
                  <a:gd name="connsiteY51" fmla="*/ 291774 h 1135094"/>
                  <a:gd name="connsiteX52" fmla="*/ 1718148 w 1855900"/>
                  <a:gd name="connsiteY52" fmla="*/ 584191 h 1135094"/>
                  <a:gd name="connsiteX53" fmla="*/ 1559461 w 1855900"/>
                  <a:gd name="connsiteY53" fmla="*/ 811553 h 113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855900" h="1135094">
                    <a:moveTo>
                      <a:pt x="1831305" y="198524"/>
                    </a:moveTo>
                    <a:cubicBezTo>
                      <a:pt x="1809778" y="171854"/>
                      <a:pt x="1774060" y="156233"/>
                      <a:pt x="1743484" y="142803"/>
                    </a:cubicBezTo>
                    <a:cubicBezTo>
                      <a:pt x="1654330" y="103560"/>
                      <a:pt x="1558033" y="79271"/>
                      <a:pt x="1463640" y="56411"/>
                    </a:cubicBezTo>
                    <a:cubicBezTo>
                      <a:pt x="1365818" y="32694"/>
                      <a:pt x="1267901" y="12501"/>
                      <a:pt x="1167317" y="5262"/>
                    </a:cubicBezTo>
                    <a:cubicBezTo>
                      <a:pt x="983961" y="-7978"/>
                      <a:pt x="798509" y="5928"/>
                      <a:pt x="615915" y="23073"/>
                    </a:cubicBezTo>
                    <a:cubicBezTo>
                      <a:pt x="498757" y="34122"/>
                      <a:pt x="381409" y="46981"/>
                      <a:pt x="265776" y="69270"/>
                    </a:cubicBezTo>
                    <a:cubicBezTo>
                      <a:pt x="202911" y="81366"/>
                      <a:pt x="139379" y="95463"/>
                      <a:pt x="79753" y="119181"/>
                    </a:cubicBezTo>
                    <a:cubicBezTo>
                      <a:pt x="54607" y="129182"/>
                      <a:pt x="27365" y="141183"/>
                      <a:pt x="7934" y="160614"/>
                    </a:cubicBezTo>
                    <a:cubicBezTo>
                      <a:pt x="-6925" y="175473"/>
                      <a:pt x="3076" y="226527"/>
                      <a:pt x="6124" y="242910"/>
                    </a:cubicBezTo>
                    <a:cubicBezTo>
                      <a:pt x="17459" y="304061"/>
                      <a:pt x="32413" y="364640"/>
                      <a:pt x="50511" y="424076"/>
                    </a:cubicBezTo>
                    <a:cubicBezTo>
                      <a:pt x="101755" y="592573"/>
                      <a:pt x="180051" y="760023"/>
                      <a:pt x="305590" y="886229"/>
                    </a:cubicBezTo>
                    <a:cubicBezTo>
                      <a:pt x="387696" y="968811"/>
                      <a:pt x="490280" y="1033771"/>
                      <a:pt x="598103" y="1076919"/>
                    </a:cubicBezTo>
                    <a:cubicBezTo>
                      <a:pt x="700783" y="1118068"/>
                      <a:pt x="811368" y="1138070"/>
                      <a:pt x="922048" y="1134736"/>
                    </a:cubicBezTo>
                    <a:cubicBezTo>
                      <a:pt x="1125598" y="1128545"/>
                      <a:pt x="1326861" y="1048249"/>
                      <a:pt x="1489357" y="927282"/>
                    </a:cubicBezTo>
                    <a:cubicBezTo>
                      <a:pt x="1564224" y="871560"/>
                      <a:pt x="1631185" y="805362"/>
                      <a:pt x="1685287" y="729257"/>
                    </a:cubicBezTo>
                    <a:cubicBezTo>
                      <a:pt x="1742246" y="649057"/>
                      <a:pt x="1791586" y="570475"/>
                      <a:pt x="1817875" y="475797"/>
                    </a:cubicBezTo>
                    <a:cubicBezTo>
                      <a:pt x="1831877" y="425314"/>
                      <a:pt x="1846259" y="363783"/>
                      <a:pt x="1852260" y="311681"/>
                    </a:cubicBezTo>
                    <a:cubicBezTo>
                      <a:pt x="1860166" y="245958"/>
                      <a:pt x="1856070" y="229290"/>
                      <a:pt x="1831305" y="198524"/>
                    </a:cubicBezTo>
                    <a:close/>
                    <a:moveTo>
                      <a:pt x="1559461" y="811553"/>
                    </a:moveTo>
                    <a:cubicBezTo>
                      <a:pt x="1494977" y="877466"/>
                      <a:pt x="1420206" y="932616"/>
                      <a:pt x="1340005" y="977859"/>
                    </a:cubicBezTo>
                    <a:cubicBezTo>
                      <a:pt x="1252185" y="1027389"/>
                      <a:pt x="1157983" y="1066347"/>
                      <a:pt x="1059780" y="1089397"/>
                    </a:cubicBezTo>
                    <a:cubicBezTo>
                      <a:pt x="958053" y="1113305"/>
                      <a:pt x="851754" y="1119877"/>
                      <a:pt x="748217" y="1103589"/>
                    </a:cubicBezTo>
                    <a:cubicBezTo>
                      <a:pt x="639918" y="1086635"/>
                      <a:pt x="537619" y="1044820"/>
                      <a:pt x="447322" y="982717"/>
                    </a:cubicBezTo>
                    <a:cubicBezTo>
                      <a:pt x="366455" y="927091"/>
                      <a:pt x="299113" y="857940"/>
                      <a:pt x="244440" y="776596"/>
                    </a:cubicBezTo>
                    <a:cubicBezTo>
                      <a:pt x="195386" y="703635"/>
                      <a:pt x="156905" y="623815"/>
                      <a:pt x="125663" y="541805"/>
                    </a:cubicBezTo>
                    <a:cubicBezTo>
                      <a:pt x="84896" y="435030"/>
                      <a:pt x="54607" y="322730"/>
                      <a:pt x="38414" y="209382"/>
                    </a:cubicBezTo>
                    <a:cubicBezTo>
                      <a:pt x="37938" y="205953"/>
                      <a:pt x="37366" y="202620"/>
                      <a:pt x="36985" y="199191"/>
                    </a:cubicBezTo>
                    <a:cubicBezTo>
                      <a:pt x="36985" y="199000"/>
                      <a:pt x="36985" y="199000"/>
                      <a:pt x="36985" y="198810"/>
                    </a:cubicBezTo>
                    <a:cubicBezTo>
                      <a:pt x="37271" y="196809"/>
                      <a:pt x="37843" y="195000"/>
                      <a:pt x="38700" y="193095"/>
                    </a:cubicBezTo>
                    <a:cubicBezTo>
                      <a:pt x="45177" y="178998"/>
                      <a:pt x="59274" y="170235"/>
                      <a:pt x="71466" y="162900"/>
                    </a:cubicBezTo>
                    <a:cubicBezTo>
                      <a:pt x="107089" y="141564"/>
                      <a:pt x="147952" y="128706"/>
                      <a:pt x="187766" y="117561"/>
                    </a:cubicBezTo>
                    <a:cubicBezTo>
                      <a:pt x="270443" y="94416"/>
                      <a:pt x="355597" y="80319"/>
                      <a:pt x="440464" y="68698"/>
                    </a:cubicBezTo>
                    <a:cubicBezTo>
                      <a:pt x="564480" y="51648"/>
                      <a:pt x="689448" y="40218"/>
                      <a:pt x="814416" y="31932"/>
                    </a:cubicBezTo>
                    <a:cubicBezTo>
                      <a:pt x="904046" y="25931"/>
                      <a:pt x="993962" y="22026"/>
                      <a:pt x="1083783" y="23073"/>
                    </a:cubicBezTo>
                    <a:cubicBezTo>
                      <a:pt x="1186367" y="24216"/>
                      <a:pt x="1284761" y="32979"/>
                      <a:pt x="1384678" y="54315"/>
                    </a:cubicBezTo>
                    <a:cubicBezTo>
                      <a:pt x="1454305" y="69174"/>
                      <a:pt x="1523552" y="85653"/>
                      <a:pt x="1592037" y="104988"/>
                    </a:cubicBezTo>
                    <a:cubicBezTo>
                      <a:pt x="1636995" y="117657"/>
                      <a:pt x="1681762" y="131277"/>
                      <a:pt x="1725196" y="148518"/>
                    </a:cubicBezTo>
                    <a:cubicBezTo>
                      <a:pt x="1732816" y="151566"/>
                      <a:pt x="1743484" y="156042"/>
                      <a:pt x="1748057" y="158043"/>
                    </a:cubicBezTo>
                    <a:cubicBezTo>
                      <a:pt x="1751676" y="159662"/>
                      <a:pt x="1755200" y="161376"/>
                      <a:pt x="1758724" y="163091"/>
                    </a:cubicBezTo>
                    <a:cubicBezTo>
                      <a:pt x="1760725" y="164043"/>
                      <a:pt x="1762725" y="165091"/>
                      <a:pt x="1764820" y="166139"/>
                    </a:cubicBezTo>
                    <a:cubicBezTo>
                      <a:pt x="1765678" y="166520"/>
                      <a:pt x="1766440" y="166996"/>
                      <a:pt x="1767297" y="167377"/>
                    </a:cubicBezTo>
                    <a:cubicBezTo>
                      <a:pt x="1767487" y="167472"/>
                      <a:pt x="1767964" y="167758"/>
                      <a:pt x="1769011" y="168330"/>
                    </a:cubicBezTo>
                    <a:cubicBezTo>
                      <a:pt x="1771869" y="169949"/>
                      <a:pt x="1774822" y="171663"/>
                      <a:pt x="1777679" y="173378"/>
                    </a:cubicBezTo>
                    <a:cubicBezTo>
                      <a:pt x="1778060" y="173664"/>
                      <a:pt x="1778251" y="173759"/>
                      <a:pt x="1778536" y="173854"/>
                    </a:cubicBezTo>
                    <a:cubicBezTo>
                      <a:pt x="1778822" y="174045"/>
                      <a:pt x="1779013" y="174140"/>
                      <a:pt x="1779394" y="174426"/>
                    </a:cubicBezTo>
                    <a:cubicBezTo>
                      <a:pt x="1780823" y="175378"/>
                      <a:pt x="1782251" y="176426"/>
                      <a:pt x="1783680" y="177474"/>
                    </a:cubicBezTo>
                    <a:cubicBezTo>
                      <a:pt x="1784156" y="177855"/>
                      <a:pt x="1784537" y="178045"/>
                      <a:pt x="1784728" y="178236"/>
                    </a:cubicBezTo>
                    <a:cubicBezTo>
                      <a:pt x="1784918" y="178331"/>
                      <a:pt x="1785013" y="178426"/>
                      <a:pt x="1785204" y="178617"/>
                    </a:cubicBezTo>
                    <a:cubicBezTo>
                      <a:pt x="1786157" y="179474"/>
                      <a:pt x="1787204" y="180236"/>
                      <a:pt x="1788157" y="181093"/>
                    </a:cubicBezTo>
                    <a:cubicBezTo>
                      <a:pt x="1791205" y="183665"/>
                      <a:pt x="1790252" y="182617"/>
                      <a:pt x="1792824" y="185856"/>
                    </a:cubicBezTo>
                    <a:cubicBezTo>
                      <a:pt x="1816160" y="215002"/>
                      <a:pt x="1819113" y="258150"/>
                      <a:pt x="1799682" y="290250"/>
                    </a:cubicBezTo>
                    <a:cubicBezTo>
                      <a:pt x="1799396" y="290726"/>
                      <a:pt x="1799396" y="291202"/>
                      <a:pt x="1799491" y="291774"/>
                    </a:cubicBezTo>
                    <a:cubicBezTo>
                      <a:pt x="1787680" y="392739"/>
                      <a:pt x="1761773" y="492084"/>
                      <a:pt x="1718148" y="584191"/>
                    </a:cubicBezTo>
                    <a:cubicBezTo>
                      <a:pt x="1678333" y="668392"/>
                      <a:pt x="1624422" y="745259"/>
                      <a:pt x="1559461" y="8115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7" name="Freeform: Shape 503">
                <a:extLst>
                  <a:ext uri="{FF2B5EF4-FFF2-40B4-BE49-F238E27FC236}">
                    <a16:creationId xmlns:a16="http://schemas.microsoft.com/office/drawing/2014/main" id="{EDA86DF1-5873-4E55-80D4-3B49AD05E8AB}"/>
                  </a:ext>
                </a:extLst>
              </p:cNvPr>
              <p:cNvSpPr/>
              <p:nvPr/>
            </p:nvSpPr>
            <p:spPr>
              <a:xfrm>
                <a:off x="5506788" y="3494434"/>
                <a:ext cx="1813940" cy="409743"/>
              </a:xfrm>
              <a:custGeom>
                <a:avLst/>
                <a:gdLst>
                  <a:gd name="connsiteX0" fmla="*/ 1415034 w 1813940"/>
                  <a:gd name="connsiteY0" fmla="*/ 394811 h 409743"/>
                  <a:gd name="connsiteX1" fmla="*/ 1799939 w 1813940"/>
                  <a:gd name="connsiteY1" fmla="*/ 265748 h 409743"/>
                  <a:gd name="connsiteX2" fmla="*/ 1813941 w 1813940"/>
                  <a:gd name="connsiteY2" fmla="*/ 232315 h 409743"/>
                  <a:gd name="connsiteX3" fmla="*/ 1795844 w 1813940"/>
                  <a:gd name="connsiteY3" fmla="*/ 178213 h 409743"/>
                  <a:gd name="connsiteX4" fmla="*/ 977360 w 1813940"/>
                  <a:gd name="connsiteY4" fmla="*/ 0 h 409743"/>
                  <a:gd name="connsiteX5" fmla="*/ 0 w 1813940"/>
                  <a:gd name="connsiteY5" fmla="*/ 175165 h 409743"/>
                  <a:gd name="connsiteX6" fmla="*/ 1619 w 1813940"/>
                  <a:gd name="connsiteY6" fmla="*/ 187261 h 409743"/>
                  <a:gd name="connsiteX7" fmla="*/ 194310 w 1813940"/>
                  <a:gd name="connsiteY7" fmla="*/ 318421 h 409743"/>
                  <a:gd name="connsiteX8" fmla="*/ 1415034 w 1813940"/>
                  <a:gd name="connsiteY8" fmla="*/ 394811 h 40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3940" h="409743">
                    <a:moveTo>
                      <a:pt x="1415034" y="394811"/>
                    </a:moveTo>
                    <a:cubicBezTo>
                      <a:pt x="1664494" y="370332"/>
                      <a:pt x="1761935" y="315087"/>
                      <a:pt x="1799939" y="265748"/>
                    </a:cubicBezTo>
                    <a:lnTo>
                      <a:pt x="1813941" y="232315"/>
                    </a:lnTo>
                    <a:lnTo>
                      <a:pt x="1795844" y="178213"/>
                    </a:lnTo>
                    <a:cubicBezTo>
                      <a:pt x="1593247" y="1143"/>
                      <a:pt x="977360" y="0"/>
                      <a:pt x="977360" y="0"/>
                    </a:cubicBezTo>
                    <a:cubicBezTo>
                      <a:pt x="48101" y="16478"/>
                      <a:pt x="0" y="175165"/>
                      <a:pt x="0" y="175165"/>
                    </a:cubicBezTo>
                    <a:cubicBezTo>
                      <a:pt x="0" y="175165"/>
                      <a:pt x="476" y="179451"/>
                      <a:pt x="1619" y="187261"/>
                    </a:cubicBezTo>
                    <a:cubicBezTo>
                      <a:pt x="39053" y="242792"/>
                      <a:pt x="98870" y="295465"/>
                      <a:pt x="194310" y="318421"/>
                    </a:cubicBezTo>
                    <a:cubicBezTo>
                      <a:pt x="437960" y="377190"/>
                      <a:pt x="966026" y="438817"/>
                      <a:pt x="1415034" y="394811"/>
                    </a:cubicBezTo>
                    <a:close/>
                  </a:path>
                </a:pathLst>
              </a:custGeom>
              <a:solidFill>
                <a:srgbClr val="FFFFFF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8" name="Graphic 379">
              <a:extLst>
                <a:ext uri="{FF2B5EF4-FFF2-40B4-BE49-F238E27FC236}">
                  <a16:creationId xmlns:a16="http://schemas.microsoft.com/office/drawing/2014/main" id="{56DFC630-E16F-4500-A87D-5C1DDF1C6698}"/>
                </a:ext>
              </a:extLst>
            </p:cNvPr>
            <p:cNvGrpSpPr/>
            <p:nvPr/>
          </p:nvGrpSpPr>
          <p:grpSpPr>
            <a:xfrm>
              <a:off x="5540095" y="3059630"/>
              <a:ext cx="1832922" cy="1455336"/>
              <a:chOff x="5540095" y="3059630"/>
              <a:chExt cx="1832922" cy="1455336"/>
            </a:xfrm>
          </p:grpSpPr>
          <p:grpSp>
            <p:nvGrpSpPr>
              <p:cNvPr id="12" name="Graphic 379">
                <a:extLst>
                  <a:ext uri="{FF2B5EF4-FFF2-40B4-BE49-F238E27FC236}">
                    <a16:creationId xmlns:a16="http://schemas.microsoft.com/office/drawing/2014/main" id="{88B3CCE0-DD03-4A4A-A290-1E11D762ADA4}"/>
                  </a:ext>
                </a:extLst>
              </p:cNvPr>
              <p:cNvGrpSpPr/>
              <p:nvPr/>
            </p:nvGrpSpPr>
            <p:grpSpPr>
              <a:xfrm>
                <a:off x="5540095" y="3059630"/>
                <a:ext cx="1832922" cy="1455336"/>
                <a:chOff x="5540095" y="3059630"/>
                <a:chExt cx="1832922" cy="1455336"/>
              </a:xfrm>
            </p:grpSpPr>
            <p:grpSp>
              <p:nvGrpSpPr>
                <p:cNvPr id="165" name="Graphic 379">
                  <a:extLst>
                    <a:ext uri="{FF2B5EF4-FFF2-40B4-BE49-F238E27FC236}">
                      <a16:creationId xmlns:a16="http://schemas.microsoft.com/office/drawing/2014/main" id="{7B622475-1FAC-4E5B-8711-621AE856B4BB}"/>
                    </a:ext>
                  </a:extLst>
                </p:cNvPr>
                <p:cNvGrpSpPr/>
                <p:nvPr/>
              </p:nvGrpSpPr>
              <p:grpSpPr>
                <a:xfrm>
                  <a:off x="5540095" y="3059630"/>
                  <a:ext cx="1001148" cy="983486"/>
                  <a:chOff x="5540095" y="3059630"/>
                  <a:chExt cx="1001148" cy="983486"/>
                </a:xfrm>
                <a:solidFill>
                  <a:srgbClr val="4D6D0F"/>
                </a:solidFill>
              </p:grpSpPr>
              <p:sp>
                <p:nvSpPr>
                  <p:cNvPr id="170" name="Freeform: Shape 496">
                    <a:extLst>
                      <a:ext uri="{FF2B5EF4-FFF2-40B4-BE49-F238E27FC236}">
                        <a16:creationId xmlns:a16="http://schemas.microsoft.com/office/drawing/2014/main" id="{F0E2941B-0A53-4831-90B5-BE401807DE72}"/>
                      </a:ext>
                    </a:extLst>
                  </p:cNvPr>
                  <p:cNvSpPr/>
                  <p:nvPr/>
                </p:nvSpPr>
                <p:spPr>
                  <a:xfrm>
                    <a:off x="6027083" y="3059630"/>
                    <a:ext cx="378662" cy="399866"/>
                  </a:xfrm>
                  <a:custGeom>
                    <a:avLst/>
                    <a:gdLst>
                      <a:gd name="connsiteX0" fmla="*/ 354004 w 378662"/>
                      <a:gd name="connsiteY0" fmla="*/ 133052 h 399866"/>
                      <a:gd name="connsiteX1" fmla="*/ 316857 w 378662"/>
                      <a:gd name="connsiteY1" fmla="*/ 11894 h 399866"/>
                      <a:gd name="connsiteX2" fmla="*/ 189603 w 378662"/>
                      <a:gd name="connsiteY2" fmla="*/ 43422 h 399866"/>
                      <a:gd name="connsiteX3" fmla="*/ 152837 w 378662"/>
                      <a:gd name="connsiteY3" fmla="*/ 102381 h 399866"/>
                      <a:gd name="connsiteX4" fmla="*/ 104926 w 378662"/>
                      <a:gd name="connsiteY4" fmla="*/ 94571 h 399866"/>
                      <a:gd name="connsiteX5" fmla="*/ 63778 w 378662"/>
                      <a:gd name="connsiteY5" fmla="*/ 100762 h 399866"/>
                      <a:gd name="connsiteX6" fmla="*/ 34345 w 378662"/>
                      <a:gd name="connsiteY6" fmla="*/ 185439 h 399866"/>
                      <a:gd name="connsiteX7" fmla="*/ 4151 w 378662"/>
                      <a:gd name="connsiteY7" fmla="*/ 238113 h 399866"/>
                      <a:gd name="connsiteX8" fmla="*/ 27678 w 378662"/>
                      <a:gd name="connsiteY8" fmla="*/ 262401 h 399866"/>
                      <a:gd name="connsiteX9" fmla="*/ 53205 w 378662"/>
                      <a:gd name="connsiteY9" fmla="*/ 307359 h 399866"/>
                      <a:gd name="connsiteX10" fmla="*/ 166457 w 378662"/>
                      <a:gd name="connsiteY10" fmla="*/ 399752 h 399866"/>
                      <a:gd name="connsiteX11" fmla="*/ 247420 w 378662"/>
                      <a:gd name="connsiteY11" fmla="*/ 376511 h 399866"/>
                      <a:gd name="connsiteX12" fmla="*/ 312761 w 378662"/>
                      <a:gd name="connsiteY12" fmla="*/ 325457 h 399866"/>
                      <a:gd name="connsiteX13" fmla="*/ 378388 w 378662"/>
                      <a:gd name="connsiteY13" fmla="*/ 259068 h 399866"/>
                      <a:gd name="connsiteX14" fmla="*/ 294568 w 378662"/>
                      <a:gd name="connsiteY14" fmla="*/ 199536 h 399866"/>
                      <a:gd name="connsiteX15" fmla="*/ 282472 w 378662"/>
                      <a:gd name="connsiteY15" fmla="*/ 193536 h 399866"/>
                      <a:gd name="connsiteX16" fmla="*/ 307141 w 378662"/>
                      <a:gd name="connsiteY16" fmla="*/ 180105 h 399866"/>
                      <a:gd name="connsiteX17" fmla="*/ 354004 w 378662"/>
                      <a:gd name="connsiteY17" fmla="*/ 133052 h 399866"/>
                      <a:gd name="connsiteX18" fmla="*/ 281424 w 378662"/>
                      <a:gd name="connsiteY18" fmla="*/ 193631 h 399866"/>
                      <a:gd name="connsiteX19" fmla="*/ 280471 w 378662"/>
                      <a:gd name="connsiteY19" fmla="*/ 192297 h 399866"/>
                      <a:gd name="connsiteX20" fmla="*/ 281424 w 378662"/>
                      <a:gd name="connsiteY20" fmla="*/ 193631 h 399866"/>
                      <a:gd name="connsiteX21" fmla="*/ 95115 w 378662"/>
                      <a:gd name="connsiteY21" fmla="*/ 189440 h 399866"/>
                      <a:gd name="connsiteX22" fmla="*/ 95115 w 378662"/>
                      <a:gd name="connsiteY22" fmla="*/ 189440 h 399866"/>
                      <a:gd name="connsiteX23" fmla="*/ 93972 w 378662"/>
                      <a:gd name="connsiteY23" fmla="*/ 188773 h 399866"/>
                      <a:gd name="connsiteX24" fmla="*/ 94258 w 378662"/>
                      <a:gd name="connsiteY24" fmla="*/ 187916 h 399866"/>
                      <a:gd name="connsiteX25" fmla="*/ 95115 w 378662"/>
                      <a:gd name="connsiteY25" fmla="*/ 189440 h 399866"/>
                      <a:gd name="connsiteX26" fmla="*/ 282186 w 378662"/>
                      <a:gd name="connsiteY26" fmla="*/ 193440 h 399866"/>
                      <a:gd name="connsiteX27" fmla="*/ 281424 w 378662"/>
                      <a:gd name="connsiteY27" fmla="*/ 192964 h 399866"/>
                      <a:gd name="connsiteX28" fmla="*/ 280471 w 378662"/>
                      <a:gd name="connsiteY28" fmla="*/ 192297 h 399866"/>
                      <a:gd name="connsiteX29" fmla="*/ 282186 w 378662"/>
                      <a:gd name="connsiteY29" fmla="*/ 193440 h 39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</a:cxnLst>
                    <a:rect l="l" t="t" r="r" b="b"/>
                    <a:pathLst>
                      <a:path w="378662" h="399866">
                        <a:moveTo>
                          <a:pt x="354004" y="133052"/>
                        </a:moveTo>
                        <a:cubicBezTo>
                          <a:pt x="373340" y="89237"/>
                          <a:pt x="360767" y="35421"/>
                          <a:pt x="316857" y="11894"/>
                        </a:cubicBezTo>
                        <a:cubicBezTo>
                          <a:pt x="274566" y="-10680"/>
                          <a:pt x="213701" y="-1632"/>
                          <a:pt x="189603" y="43422"/>
                        </a:cubicBezTo>
                        <a:cubicBezTo>
                          <a:pt x="178363" y="64377"/>
                          <a:pt x="185507" y="101048"/>
                          <a:pt x="152837" y="102381"/>
                        </a:cubicBezTo>
                        <a:cubicBezTo>
                          <a:pt x="136835" y="103048"/>
                          <a:pt x="120833" y="96381"/>
                          <a:pt x="104926" y="94571"/>
                        </a:cubicBezTo>
                        <a:cubicBezTo>
                          <a:pt x="90924" y="93047"/>
                          <a:pt x="76541" y="94857"/>
                          <a:pt x="63778" y="100762"/>
                        </a:cubicBezTo>
                        <a:cubicBezTo>
                          <a:pt x="30916" y="116002"/>
                          <a:pt x="29678" y="154102"/>
                          <a:pt x="34345" y="185439"/>
                        </a:cubicBezTo>
                        <a:cubicBezTo>
                          <a:pt x="36441" y="199536"/>
                          <a:pt x="-14613" y="194583"/>
                          <a:pt x="4151" y="238113"/>
                        </a:cubicBezTo>
                        <a:cubicBezTo>
                          <a:pt x="4342" y="239541"/>
                          <a:pt x="27392" y="260973"/>
                          <a:pt x="27678" y="262401"/>
                        </a:cubicBezTo>
                        <a:cubicBezTo>
                          <a:pt x="24630" y="288214"/>
                          <a:pt x="45013" y="282499"/>
                          <a:pt x="53205" y="307359"/>
                        </a:cubicBezTo>
                        <a:cubicBezTo>
                          <a:pt x="69493" y="357080"/>
                          <a:pt x="112831" y="397180"/>
                          <a:pt x="166457" y="399752"/>
                        </a:cubicBezTo>
                        <a:cubicBezTo>
                          <a:pt x="194937" y="401085"/>
                          <a:pt x="223131" y="390608"/>
                          <a:pt x="247420" y="376511"/>
                        </a:cubicBezTo>
                        <a:cubicBezTo>
                          <a:pt x="270756" y="362985"/>
                          <a:pt x="294854" y="345745"/>
                          <a:pt x="312761" y="325457"/>
                        </a:cubicBezTo>
                        <a:cubicBezTo>
                          <a:pt x="331240" y="304597"/>
                          <a:pt x="382865" y="287262"/>
                          <a:pt x="378388" y="259068"/>
                        </a:cubicBezTo>
                        <a:cubicBezTo>
                          <a:pt x="374388" y="233636"/>
                          <a:pt x="365720" y="199917"/>
                          <a:pt x="294568" y="199536"/>
                        </a:cubicBezTo>
                        <a:cubicBezTo>
                          <a:pt x="290092" y="199536"/>
                          <a:pt x="286282" y="195917"/>
                          <a:pt x="282472" y="193536"/>
                        </a:cubicBezTo>
                        <a:cubicBezTo>
                          <a:pt x="289711" y="187059"/>
                          <a:pt x="297902" y="184106"/>
                          <a:pt x="307141" y="180105"/>
                        </a:cubicBezTo>
                        <a:cubicBezTo>
                          <a:pt x="328096" y="170866"/>
                          <a:pt x="344765" y="154102"/>
                          <a:pt x="354004" y="133052"/>
                        </a:cubicBezTo>
                        <a:close/>
                        <a:moveTo>
                          <a:pt x="281424" y="193631"/>
                        </a:moveTo>
                        <a:cubicBezTo>
                          <a:pt x="277423" y="194488"/>
                          <a:pt x="278757" y="193155"/>
                          <a:pt x="280471" y="192297"/>
                        </a:cubicBezTo>
                        <a:cubicBezTo>
                          <a:pt x="280852" y="192678"/>
                          <a:pt x="281805" y="193536"/>
                          <a:pt x="281424" y="193631"/>
                        </a:cubicBezTo>
                        <a:close/>
                        <a:moveTo>
                          <a:pt x="95115" y="189440"/>
                        </a:moveTo>
                        <a:cubicBezTo>
                          <a:pt x="95115" y="189440"/>
                          <a:pt x="95115" y="189535"/>
                          <a:pt x="95115" y="189440"/>
                        </a:cubicBezTo>
                        <a:cubicBezTo>
                          <a:pt x="94734" y="189249"/>
                          <a:pt x="94353" y="188964"/>
                          <a:pt x="93972" y="188773"/>
                        </a:cubicBezTo>
                        <a:cubicBezTo>
                          <a:pt x="94067" y="188487"/>
                          <a:pt x="94162" y="188202"/>
                          <a:pt x="94258" y="187916"/>
                        </a:cubicBezTo>
                        <a:cubicBezTo>
                          <a:pt x="95115" y="188487"/>
                          <a:pt x="95591" y="189154"/>
                          <a:pt x="95115" y="189440"/>
                        </a:cubicBezTo>
                        <a:close/>
                        <a:moveTo>
                          <a:pt x="282186" y="193440"/>
                        </a:moveTo>
                        <a:cubicBezTo>
                          <a:pt x="281900" y="193250"/>
                          <a:pt x="281614" y="193155"/>
                          <a:pt x="281424" y="192964"/>
                        </a:cubicBezTo>
                        <a:cubicBezTo>
                          <a:pt x="280948" y="192583"/>
                          <a:pt x="280662" y="192393"/>
                          <a:pt x="280471" y="192297"/>
                        </a:cubicBezTo>
                        <a:cubicBezTo>
                          <a:pt x="282091" y="191440"/>
                          <a:pt x="284091" y="191059"/>
                          <a:pt x="282186" y="193440"/>
                        </a:cubicBezTo>
                        <a:close/>
                      </a:path>
                    </a:pathLst>
                  </a:custGeom>
                  <a:solidFill>
                    <a:srgbClr val="4D6D0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1" name="Freeform: Shape 497">
                    <a:extLst>
                      <a:ext uri="{FF2B5EF4-FFF2-40B4-BE49-F238E27FC236}">
                        <a16:creationId xmlns:a16="http://schemas.microsoft.com/office/drawing/2014/main" id="{05F629FD-3AD1-428D-84D5-ACF8846EE655}"/>
                      </a:ext>
                    </a:extLst>
                  </p:cNvPr>
                  <p:cNvSpPr/>
                  <p:nvPr/>
                </p:nvSpPr>
                <p:spPr>
                  <a:xfrm>
                    <a:off x="5540095" y="3326846"/>
                    <a:ext cx="1001148" cy="716270"/>
                  </a:xfrm>
                  <a:custGeom>
                    <a:avLst/>
                    <a:gdLst>
                      <a:gd name="connsiteX0" fmla="*/ 164242 w 1001148"/>
                      <a:gd name="connsiteY0" fmla="*/ 368089 h 716270"/>
                      <a:gd name="connsiteX1" fmla="*/ 1078 w 1001148"/>
                      <a:gd name="connsiteY1" fmla="*/ 307700 h 716270"/>
                      <a:gd name="connsiteX2" fmla="*/ 40321 w 1001148"/>
                      <a:gd name="connsiteY2" fmla="*/ 197115 h 716270"/>
                      <a:gd name="connsiteX3" fmla="*/ 133381 w 1001148"/>
                      <a:gd name="connsiteY3" fmla="*/ 33190 h 716270"/>
                      <a:gd name="connsiteX4" fmla="*/ 247681 w 1001148"/>
                      <a:gd name="connsiteY4" fmla="*/ 33190 h 716270"/>
                      <a:gd name="connsiteX5" fmla="*/ 432561 w 1001148"/>
                      <a:gd name="connsiteY5" fmla="*/ 53192 h 716270"/>
                      <a:gd name="connsiteX6" fmla="*/ 614965 w 1001148"/>
                      <a:gd name="connsiteY6" fmla="*/ 163111 h 716270"/>
                      <a:gd name="connsiteX7" fmla="*/ 784986 w 1001148"/>
                      <a:gd name="connsiteY7" fmla="*/ 303509 h 716270"/>
                      <a:gd name="connsiteX8" fmla="*/ 884141 w 1001148"/>
                      <a:gd name="connsiteY8" fmla="*/ 275982 h 716270"/>
                      <a:gd name="connsiteX9" fmla="*/ 986440 w 1001148"/>
                      <a:gd name="connsiteY9" fmla="*/ 501439 h 716270"/>
                      <a:gd name="connsiteX10" fmla="*/ 775556 w 1001148"/>
                      <a:gd name="connsiteY10" fmla="*/ 671555 h 716270"/>
                      <a:gd name="connsiteX11" fmla="*/ 374649 w 1001148"/>
                      <a:gd name="connsiteY11" fmla="*/ 667174 h 716270"/>
                      <a:gd name="connsiteX12" fmla="*/ 164242 w 1001148"/>
                      <a:gd name="connsiteY12" fmla="*/ 368089 h 71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01148" h="716270">
                        <a:moveTo>
                          <a:pt x="164242" y="368089"/>
                        </a:moveTo>
                        <a:cubicBezTo>
                          <a:pt x="164242" y="368089"/>
                          <a:pt x="17176" y="402093"/>
                          <a:pt x="1078" y="307700"/>
                        </a:cubicBezTo>
                        <a:cubicBezTo>
                          <a:pt x="-11876" y="232167"/>
                          <a:pt x="97281" y="275220"/>
                          <a:pt x="40321" y="197115"/>
                        </a:cubicBezTo>
                        <a:cubicBezTo>
                          <a:pt x="-24353" y="108247"/>
                          <a:pt x="75659" y="8234"/>
                          <a:pt x="133381" y="33190"/>
                        </a:cubicBezTo>
                        <a:cubicBezTo>
                          <a:pt x="191197" y="58145"/>
                          <a:pt x="194436" y="62146"/>
                          <a:pt x="247681" y="33190"/>
                        </a:cubicBezTo>
                        <a:cubicBezTo>
                          <a:pt x="300925" y="4234"/>
                          <a:pt x="410653" y="-32437"/>
                          <a:pt x="432561" y="53192"/>
                        </a:cubicBezTo>
                        <a:cubicBezTo>
                          <a:pt x="454468" y="138917"/>
                          <a:pt x="514952" y="162254"/>
                          <a:pt x="614965" y="163111"/>
                        </a:cubicBezTo>
                        <a:cubicBezTo>
                          <a:pt x="714977" y="163968"/>
                          <a:pt x="816514" y="222737"/>
                          <a:pt x="784986" y="303509"/>
                        </a:cubicBezTo>
                        <a:cubicBezTo>
                          <a:pt x="753458" y="384281"/>
                          <a:pt x="813370" y="272934"/>
                          <a:pt x="884141" y="275982"/>
                        </a:cubicBezTo>
                        <a:cubicBezTo>
                          <a:pt x="954912" y="279030"/>
                          <a:pt x="1034636" y="403808"/>
                          <a:pt x="986440" y="501439"/>
                        </a:cubicBezTo>
                        <a:cubicBezTo>
                          <a:pt x="938338" y="599165"/>
                          <a:pt x="841945" y="601451"/>
                          <a:pt x="775556" y="671555"/>
                        </a:cubicBezTo>
                        <a:cubicBezTo>
                          <a:pt x="709167" y="741659"/>
                          <a:pt x="400462" y="720895"/>
                          <a:pt x="374649" y="667174"/>
                        </a:cubicBezTo>
                        <a:cubicBezTo>
                          <a:pt x="348836" y="613453"/>
                          <a:pt x="145001" y="495057"/>
                          <a:pt x="164242" y="368089"/>
                        </a:cubicBezTo>
                        <a:close/>
                      </a:path>
                    </a:pathLst>
                  </a:custGeom>
                  <a:solidFill>
                    <a:srgbClr val="4D6D0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2" name="Freeform: Shape 498">
                    <a:extLst>
                      <a:ext uri="{FF2B5EF4-FFF2-40B4-BE49-F238E27FC236}">
                        <a16:creationId xmlns:a16="http://schemas.microsoft.com/office/drawing/2014/main" id="{0D38B949-A619-463A-8CF7-9FA0B885CF20}"/>
                      </a:ext>
                    </a:extLst>
                  </p:cNvPr>
                  <p:cNvSpPr/>
                  <p:nvPr/>
                </p:nvSpPr>
                <p:spPr>
                  <a:xfrm>
                    <a:off x="5771502" y="3157486"/>
                    <a:ext cx="131899" cy="161816"/>
                  </a:xfrm>
                  <a:custGeom>
                    <a:avLst/>
                    <a:gdLst>
                      <a:gd name="connsiteX0" fmla="*/ 131430 w 131899"/>
                      <a:gd name="connsiteY0" fmla="*/ 73963 h 161816"/>
                      <a:gd name="connsiteX1" fmla="*/ 99903 w 131899"/>
                      <a:gd name="connsiteY1" fmla="*/ 8431 h 161816"/>
                      <a:gd name="connsiteX2" fmla="*/ 35895 w 131899"/>
                      <a:gd name="connsiteY2" fmla="*/ 10145 h 161816"/>
                      <a:gd name="connsiteX3" fmla="*/ 81 w 131899"/>
                      <a:gd name="connsiteY3" fmla="*/ 72153 h 161816"/>
                      <a:gd name="connsiteX4" fmla="*/ 22941 w 131899"/>
                      <a:gd name="connsiteY4" fmla="*/ 128351 h 161816"/>
                      <a:gd name="connsiteX5" fmla="*/ 47610 w 131899"/>
                      <a:gd name="connsiteY5" fmla="*/ 157783 h 161816"/>
                      <a:gd name="connsiteX6" fmla="*/ 112857 w 131899"/>
                      <a:gd name="connsiteY6" fmla="*/ 137209 h 161816"/>
                      <a:gd name="connsiteX7" fmla="*/ 131430 w 131899"/>
                      <a:gd name="connsiteY7" fmla="*/ 73963 h 161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1899" h="161816">
                        <a:moveTo>
                          <a:pt x="131430" y="73963"/>
                        </a:moveTo>
                        <a:cubicBezTo>
                          <a:pt x="128954" y="50055"/>
                          <a:pt x="120667" y="22718"/>
                          <a:pt x="99903" y="8431"/>
                        </a:cubicBezTo>
                        <a:cubicBezTo>
                          <a:pt x="81234" y="-4333"/>
                          <a:pt x="54278" y="-1666"/>
                          <a:pt x="35895" y="10145"/>
                        </a:cubicBezTo>
                        <a:cubicBezTo>
                          <a:pt x="14654" y="23766"/>
                          <a:pt x="1319" y="46912"/>
                          <a:pt x="81" y="72153"/>
                        </a:cubicBezTo>
                        <a:cubicBezTo>
                          <a:pt x="-967" y="93775"/>
                          <a:pt x="8272" y="113396"/>
                          <a:pt x="22941" y="128351"/>
                        </a:cubicBezTo>
                        <a:cubicBezTo>
                          <a:pt x="27132" y="140828"/>
                          <a:pt x="34656" y="151877"/>
                          <a:pt x="47610" y="157783"/>
                        </a:cubicBezTo>
                        <a:cubicBezTo>
                          <a:pt x="71042" y="168641"/>
                          <a:pt x="97712" y="156164"/>
                          <a:pt x="112857" y="137209"/>
                        </a:cubicBezTo>
                        <a:cubicBezTo>
                          <a:pt x="127049" y="119397"/>
                          <a:pt x="133812" y="96823"/>
                          <a:pt x="131430" y="73963"/>
                        </a:cubicBezTo>
                        <a:close/>
                      </a:path>
                    </a:pathLst>
                  </a:custGeom>
                  <a:solidFill>
                    <a:srgbClr val="4D6D0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3" name="Freeform: Shape 499">
                    <a:extLst>
                      <a:ext uri="{FF2B5EF4-FFF2-40B4-BE49-F238E27FC236}">
                        <a16:creationId xmlns:a16="http://schemas.microsoft.com/office/drawing/2014/main" id="{EBDD4DCF-CC6B-40C3-9525-6D6F11E59799}"/>
                      </a:ext>
                    </a:extLst>
                  </p:cNvPr>
                  <p:cNvSpPr/>
                  <p:nvPr/>
                </p:nvSpPr>
                <p:spPr>
                  <a:xfrm>
                    <a:off x="6437404" y="3194206"/>
                    <a:ext cx="63255" cy="69151"/>
                  </a:xfrm>
                  <a:custGeom>
                    <a:avLst/>
                    <a:gdLst>
                      <a:gd name="connsiteX0" fmla="*/ 61984 w 63255"/>
                      <a:gd name="connsiteY0" fmla="*/ 29813 h 69151"/>
                      <a:gd name="connsiteX1" fmla="*/ 61603 w 63255"/>
                      <a:gd name="connsiteY1" fmla="*/ 28575 h 69151"/>
                      <a:gd name="connsiteX2" fmla="*/ 58936 w 63255"/>
                      <a:gd name="connsiteY2" fmla="*/ 22384 h 69151"/>
                      <a:gd name="connsiteX3" fmla="*/ 58364 w 63255"/>
                      <a:gd name="connsiteY3" fmla="*/ 21431 h 69151"/>
                      <a:gd name="connsiteX4" fmla="*/ 54269 w 63255"/>
                      <a:gd name="connsiteY4" fmla="*/ 16002 h 69151"/>
                      <a:gd name="connsiteX5" fmla="*/ 51030 w 63255"/>
                      <a:gd name="connsiteY5" fmla="*/ 12954 h 69151"/>
                      <a:gd name="connsiteX6" fmla="*/ 47506 w 63255"/>
                      <a:gd name="connsiteY6" fmla="*/ 9049 h 69151"/>
                      <a:gd name="connsiteX7" fmla="*/ 40838 w 63255"/>
                      <a:gd name="connsiteY7" fmla="*/ 4096 h 69151"/>
                      <a:gd name="connsiteX8" fmla="*/ 33314 w 63255"/>
                      <a:gd name="connsiteY8" fmla="*/ 952 h 69151"/>
                      <a:gd name="connsiteX9" fmla="*/ 29885 w 63255"/>
                      <a:gd name="connsiteY9" fmla="*/ 476 h 69151"/>
                      <a:gd name="connsiteX10" fmla="*/ 26170 w 63255"/>
                      <a:gd name="connsiteY10" fmla="*/ 0 h 69151"/>
                      <a:gd name="connsiteX11" fmla="*/ 19312 w 63255"/>
                      <a:gd name="connsiteY11" fmla="*/ 857 h 69151"/>
                      <a:gd name="connsiteX12" fmla="*/ 18645 w 63255"/>
                      <a:gd name="connsiteY12" fmla="*/ 1048 h 69151"/>
                      <a:gd name="connsiteX13" fmla="*/ 13311 w 63255"/>
                      <a:gd name="connsiteY13" fmla="*/ 3239 h 69151"/>
                      <a:gd name="connsiteX14" fmla="*/ 12930 w 63255"/>
                      <a:gd name="connsiteY14" fmla="*/ 3429 h 69151"/>
                      <a:gd name="connsiteX15" fmla="*/ 7596 w 63255"/>
                      <a:gd name="connsiteY15" fmla="*/ 7620 h 69151"/>
                      <a:gd name="connsiteX16" fmla="*/ 3405 w 63255"/>
                      <a:gd name="connsiteY16" fmla="*/ 13240 h 69151"/>
                      <a:gd name="connsiteX17" fmla="*/ 71 w 63255"/>
                      <a:gd name="connsiteY17" fmla="*/ 25717 h 69151"/>
                      <a:gd name="connsiteX18" fmla="*/ 71 w 63255"/>
                      <a:gd name="connsiteY18" fmla="*/ 27432 h 69151"/>
                      <a:gd name="connsiteX19" fmla="*/ 1119 w 63255"/>
                      <a:gd name="connsiteY19" fmla="*/ 35052 h 69151"/>
                      <a:gd name="connsiteX20" fmla="*/ 1881 w 63255"/>
                      <a:gd name="connsiteY20" fmla="*/ 37910 h 69151"/>
                      <a:gd name="connsiteX21" fmla="*/ 2834 w 63255"/>
                      <a:gd name="connsiteY21" fmla="*/ 44291 h 69151"/>
                      <a:gd name="connsiteX22" fmla="*/ 5786 w 63255"/>
                      <a:gd name="connsiteY22" fmla="*/ 51149 h 69151"/>
                      <a:gd name="connsiteX23" fmla="*/ 17693 w 63255"/>
                      <a:gd name="connsiteY23" fmla="*/ 63437 h 69151"/>
                      <a:gd name="connsiteX24" fmla="*/ 19883 w 63255"/>
                      <a:gd name="connsiteY24" fmla="*/ 64865 h 69151"/>
                      <a:gd name="connsiteX25" fmla="*/ 27789 w 63255"/>
                      <a:gd name="connsiteY25" fmla="*/ 68104 h 69151"/>
                      <a:gd name="connsiteX26" fmla="*/ 31790 w 63255"/>
                      <a:gd name="connsiteY26" fmla="*/ 68675 h 69151"/>
                      <a:gd name="connsiteX27" fmla="*/ 35695 w 63255"/>
                      <a:gd name="connsiteY27" fmla="*/ 69151 h 69151"/>
                      <a:gd name="connsiteX28" fmla="*/ 39124 w 63255"/>
                      <a:gd name="connsiteY28" fmla="*/ 68675 h 69151"/>
                      <a:gd name="connsiteX29" fmla="*/ 42553 w 63255"/>
                      <a:gd name="connsiteY29" fmla="*/ 68199 h 69151"/>
                      <a:gd name="connsiteX30" fmla="*/ 48839 w 63255"/>
                      <a:gd name="connsiteY30" fmla="*/ 65627 h 69151"/>
                      <a:gd name="connsiteX31" fmla="*/ 53983 w 63255"/>
                      <a:gd name="connsiteY31" fmla="*/ 61722 h 69151"/>
                      <a:gd name="connsiteX32" fmla="*/ 54173 w 63255"/>
                      <a:gd name="connsiteY32" fmla="*/ 61532 h 69151"/>
                      <a:gd name="connsiteX33" fmla="*/ 58364 w 63255"/>
                      <a:gd name="connsiteY33" fmla="*/ 56483 h 69151"/>
                      <a:gd name="connsiteX34" fmla="*/ 59031 w 63255"/>
                      <a:gd name="connsiteY34" fmla="*/ 55340 h 69151"/>
                      <a:gd name="connsiteX35" fmla="*/ 61698 w 63255"/>
                      <a:gd name="connsiteY35" fmla="*/ 49054 h 69151"/>
                      <a:gd name="connsiteX36" fmla="*/ 62365 w 63255"/>
                      <a:gd name="connsiteY36" fmla="*/ 46482 h 69151"/>
                      <a:gd name="connsiteX37" fmla="*/ 63222 w 63255"/>
                      <a:gd name="connsiteY37" fmla="*/ 38195 h 69151"/>
                      <a:gd name="connsiteX38" fmla="*/ 61984 w 63255"/>
                      <a:gd name="connsiteY38" fmla="*/ 29813 h 69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63255" h="69151">
                        <a:moveTo>
                          <a:pt x="61984" y="29813"/>
                        </a:moveTo>
                        <a:cubicBezTo>
                          <a:pt x="61889" y="29432"/>
                          <a:pt x="61698" y="28956"/>
                          <a:pt x="61603" y="28575"/>
                        </a:cubicBezTo>
                        <a:cubicBezTo>
                          <a:pt x="60841" y="26479"/>
                          <a:pt x="59984" y="24289"/>
                          <a:pt x="58936" y="22384"/>
                        </a:cubicBezTo>
                        <a:cubicBezTo>
                          <a:pt x="58745" y="22003"/>
                          <a:pt x="58555" y="21717"/>
                          <a:pt x="58364" y="21431"/>
                        </a:cubicBezTo>
                        <a:cubicBezTo>
                          <a:pt x="57126" y="19526"/>
                          <a:pt x="55697" y="17716"/>
                          <a:pt x="54269" y="16002"/>
                        </a:cubicBezTo>
                        <a:cubicBezTo>
                          <a:pt x="53316" y="14859"/>
                          <a:pt x="52173" y="13907"/>
                          <a:pt x="51030" y="12954"/>
                        </a:cubicBezTo>
                        <a:cubicBezTo>
                          <a:pt x="49982" y="11525"/>
                          <a:pt x="48839" y="10096"/>
                          <a:pt x="47506" y="9049"/>
                        </a:cubicBezTo>
                        <a:cubicBezTo>
                          <a:pt x="45506" y="7334"/>
                          <a:pt x="43315" y="5429"/>
                          <a:pt x="40838" y="4096"/>
                        </a:cubicBezTo>
                        <a:cubicBezTo>
                          <a:pt x="38457" y="2858"/>
                          <a:pt x="35885" y="1524"/>
                          <a:pt x="33314" y="952"/>
                        </a:cubicBezTo>
                        <a:cubicBezTo>
                          <a:pt x="32171" y="667"/>
                          <a:pt x="30837" y="571"/>
                          <a:pt x="29885" y="476"/>
                        </a:cubicBezTo>
                        <a:cubicBezTo>
                          <a:pt x="28932" y="381"/>
                          <a:pt x="27408" y="0"/>
                          <a:pt x="26170" y="0"/>
                        </a:cubicBezTo>
                        <a:cubicBezTo>
                          <a:pt x="23884" y="0"/>
                          <a:pt x="21503" y="286"/>
                          <a:pt x="19312" y="857"/>
                        </a:cubicBezTo>
                        <a:cubicBezTo>
                          <a:pt x="19121" y="952"/>
                          <a:pt x="18836" y="952"/>
                          <a:pt x="18645" y="1048"/>
                        </a:cubicBezTo>
                        <a:cubicBezTo>
                          <a:pt x="16835" y="1810"/>
                          <a:pt x="15121" y="2572"/>
                          <a:pt x="13311" y="3239"/>
                        </a:cubicBezTo>
                        <a:cubicBezTo>
                          <a:pt x="13216" y="3334"/>
                          <a:pt x="13025" y="3334"/>
                          <a:pt x="12930" y="3429"/>
                        </a:cubicBezTo>
                        <a:cubicBezTo>
                          <a:pt x="11025" y="4572"/>
                          <a:pt x="9215" y="6001"/>
                          <a:pt x="7596" y="7620"/>
                        </a:cubicBezTo>
                        <a:cubicBezTo>
                          <a:pt x="5977" y="9239"/>
                          <a:pt x="4453" y="11144"/>
                          <a:pt x="3405" y="13240"/>
                        </a:cubicBezTo>
                        <a:cubicBezTo>
                          <a:pt x="929" y="18098"/>
                          <a:pt x="548" y="20288"/>
                          <a:pt x="71" y="25717"/>
                        </a:cubicBezTo>
                        <a:cubicBezTo>
                          <a:pt x="-24" y="26289"/>
                          <a:pt x="-24" y="26861"/>
                          <a:pt x="71" y="27432"/>
                        </a:cubicBezTo>
                        <a:cubicBezTo>
                          <a:pt x="262" y="30004"/>
                          <a:pt x="643" y="32575"/>
                          <a:pt x="1119" y="35052"/>
                        </a:cubicBezTo>
                        <a:cubicBezTo>
                          <a:pt x="1310" y="36004"/>
                          <a:pt x="1691" y="36957"/>
                          <a:pt x="1881" y="37910"/>
                        </a:cubicBezTo>
                        <a:cubicBezTo>
                          <a:pt x="2072" y="39719"/>
                          <a:pt x="2262" y="42291"/>
                          <a:pt x="2834" y="44291"/>
                        </a:cubicBezTo>
                        <a:cubicBezTo>
                          <a:pt x="3500" y="46482"/>
                          <a:pt x="4548" y="49054"/>
                          <a:pt x="5786" y="51149"/>
                        </a:cubicBezTo>
                        <a:cubicBezTo>
                          <a:pt x="9025" y="56483"/>
                          <a:pt x="12835" y="59817"/>
                          <a:pt x="17693" y="63437"/>
                        </a:cubicBezTo>
                        <a:cubicBezTo>
                          <a:pt x="18359" y="63913"/>
                          <a:pt x="19121" y="64389"/>
                          <a:pt x="19883" y="64865"/>
                        </a:cubicBezTo>
                        <a:cubicBezTo>
                          <a:pt x="22360" y="66199"/>
                          <a:pt x="25027" y="67437"/>
                          <a:pt x="27789" y="68104"/>
                        </a:cubicBezTo>
                        <a:cubicBezTo>
                          <a:pt x="29027" y="68389"/>
                          <a:pt x="30551" y="68485"/>
                          <a:pt x="31790" y="68675"/>
                        </a:cubicBezTo>
                        <a:cubicBezTo>
                          <a:pt x="32933" y="68866"/>
                          <a:pt x="34457" y="69151"/>
                          <a:pt x="35695" y="69151"/>
                        </a:cubicBezTo>
                        <a:cubicBezTo>
                          <a:pt x="36838" y="69056"/>
                          <a:pt x="38267" y="68866"/>
                          <a:pt x="39124" y="68675"/>
                        </a:cubicBezTo>
                        <a:cubicBezTo>
                          <a:pt x="39886" y="68580"/>
                          <a:pt x="41505" y="68485"/>
                          <a:pt x="42553" y="68199"/>
                        </a:cubicBezTo>
                        <a:cubicBezTo>
                          <a:pt x="44744" y="67627"/>
                          <a:pt x="46934" y="66770"/>
                          <a:pt x="48839" y="65627"/>
                        </a:cubicBezTo>
                        <a:cubicBezTo>
                          <a:pt x="50649" y="64484"/>
                          <a:pt x="52459" y="63151"/>
                          <a:pt x="53983" y="61722"/>
                        </a:cubicBezTo>
                        <a:cubicBezTo>
                          <a:pt x="54078" y="61627"/>
                          <a:pt x="54078" y="61532"/>
                          <a:pt x="54173" y="61532"/>
                        </a:cubicBezTo>
                        <a:cubicBezTo>
                          <a:pt x="55793" y="60008"/>
                          <a:pt x="57221" y="58388"/>
                          <a:pt x="58364" y="56483"/>
                        </a:cubicBezTo>
                        <a:cubicBezTo>
                          <a:pt x="58555" y="56102"/>
                          <a:pt x="58841" y="55721"/>
                          <a:pt x="59031" y="55340"/>
                        </a:cubicBezTo>
                        <a:cubicBezTo>
                          <a:pt x="59984" y="53340"/>
                          <a:pt x="60936" y="51149"/>
                          <a:pt x="61698" y="49054"/>
                        </a:cubicBezTo>
                        <a:cubicBezTo>
                          <a:pt x="61984" y="48197"/>
                          <a:pt x="62174" y="47339"/>
                          <a:pt x="62365" y="46482"/>
                        </a:cubicBezTo>
                        <a:cubicBezTo>
                          <a:pt x="62746" y="44101"/>
                          <a:pt x="63413" y="40862"/>
                          <a:pt x="63222" y="38195"/>
                        </a:cubicBezTo>
                        <a:cubicBezTo>
                          <a:pt x="63032" y="35338"/>
                          <a:pt x="62746" y="32480"/>
                          <a:pt x="61984" y="29813"/>
                        </a:cubicBezTo>
                        <a:close/>
                      </a:path>
                    </a:pathLst>
                  </a:custGeom>
                  <a:solidFill>
                    <a:srgbClr val="4D6D0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66" name="Freeform: Shape 492">
                  <a:extLst>
                    <a:ext uri="{FF2B5EF4-FFF2-40B4-BE49-F238E27FC236}">
                      <a16:creationId xmlns:a16="http://schemas.microsoft.com/office/drawing/2014/main" id="{5143835A-2607-4F7A-A2E7-3B16053C0A1C}"/>
                    </a:ext>
                  </a:extLst>
                </p:cNvPr>
                <p:cNvSpPr/>
                <p:nvPr/>
              </p:nvSpPr>
              <p:spPr>
                <a:xfrm>
                  <a:off x="6770119" y="3352412"/>
                  <a:ext cx="602897" cy="713477"/>
                </a:xfrm>
                <a:custGeom>
                  <a:avLst/>
                  <a:gdLst>
                    <a:gd name="connsiteX0" fmla="*/ 226950 w 602897"/>
                    <a:gd name="connsiteY0" fmla="*/ 650657 h 713477"/>
                    <a:gd name="connsiteX1" fmla="*/ 292768 w 602897"/>
                    <a:gd name="connsiteY1" fmla="*/ 713236 h 713477"/>
                    <a:gd name="connsiteX2" fmla="*/ 368111 w 602897"/>
                    <a:gd name="connsiteY2" fmla="*/ 660754 h 713477"/>
                    <a:gd name="connsiteX3" fmla="*/ 433357 w 602897"/>
                    <a:gd name="connsiteY3" fmla="*/ 645133 h 713477"/>
                    <a:gd name="connsiteX4" fmla="*/ 425642 w 602897"/>
                    <a:gd name="connsiteY4" fmla="*/ 538453 h 713477"/>
                    <a:gd name="connsiteX5" fmla="*/ 437453 w 602897"/>
                    <a:gd name="connsiteY5" fmla="*/ 461205 h 713477"/>
                    <a:gd name="connsiteX6" fmla="*/ 425642 w 602897"/>
                    <a:gd name="connsiteY6" fmla="*/ 367193 h 713477"/>
                    <a:gd name="connsiteX7" fmla="*/ 468028 w 602897"/>
                    <a:gd name="connsiteY7" fmla="*/ 332617 h 713477"/>
                    <a:gd name="connsiteX8" fmla="*/ 573279 w 602897"/>
                    <a:gd name="connsiteY8" fmla="*/ 167930 h 713477"/>
                    <a:gd name="connsiteX9" fmla="*/ 426975 w 602897"/>
                    <a:gd name="connsiteY9" fmla="*/ 134212 h 713477"/>
                    <a:gd name="connsiteX10" fmla="*/ 437453 w 602897"/>
                    <a:gd name="connsiteY10" fmla="*/ 37152 h 713477"/>
                    <a:gd name="connsiteX11" fmla="*/ 261716 w 602897"/>
                    <a:gd name="connsiteY11" fmla="*/ 137641 h 713477"/>
                    <a:gd name="connsiteX12" fmla="*/ 3970 w 602897"/>
                    <a:gd name="connsiteY12" fmla="*/ 480064 h 713477"/>
                    <a:gd name="connsiteX13" fmla="*/ 226950 w 602897"/>
                    <a:gd name="connsiteY13" fmla="*/ 650657 h 713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02897" h="713477">
                      <a:moveTo>
                        <a:pt x="226950" y="650657"/>
                      </a:moveTo>
                      <a:cubicBezTo>
                        <a:pt x="226950" y="650657"/>
                        <a:pt x="238856" y="717999"/>
                        <a:pt x="292768" y="713236"/>
                      </a:cubicBezTo>
                      <a:cubicBezTo>
                        <a:pt x="346679" y="708474"/>
                        <a:pt x="344203" y="673708"/>
                        <a:pt x="368111" y="660754"/>
                      </a:cubicBezTo>
                      <a:cubicBezTo>
                        <a:pt x="392018" y="647800"/>
                        <a:pt x="416021" y="662659"/>
                        <a:pt x="433357" y="645133"/>
                      </a:cubicBezTo>
                      <a:cubicBezTo>
                        <a:pt x="450692" y="627607"/>
                        <a:pt x="473838" y="564932"/>
                        <a:pt x="425642" y="538453"/>
                      </a:cubicBezTo>
                      <a:cubicBezTo>
                        <a:pt x="377540" y="512068"/>
                        <a:pt x="380493" y="464634"/>
                        <a:pt x="437453" y="461205"/>
                      </a:cubicBezTo>
                      <a:cubicBezTo>
                        <a:pt x="494412" y="457776"/>
                        <a:pt x="503651" y="368241"/>
                        <a:pt x="425642" y="367193"/>
                      </a:cubicBezTo>
                      <a:cubicBezTo>
                        <a:pt x="361253" y="366336"/>
                        <a:pt x="432023" y="321092"/>
                        <a:pt x="468028" y="332617"/>
                      </a:cubicBezTo>
                      <a:cubicBezTo>
                        <a:pt x="589662" y="371289"/>
                        <a:pt x="639859" y="244035"/>
                        <a:pt x="573279" y="167930"/>
                      </a:cubicBezTo>
                      <a:cubicBezTo>
                        <a:pt x="512891" y="98874"/>
                        <a:pt x="474029" y="168883"/>
                        <a:pt x="426975" y="134212"/>
                      </a:cubicBezTo>
                      <a:cubicBezTo>
                        <a:pt x="379922" y="99541"/>
                        <a:pt x="461360" y="88587"/>
                        <a:pt x="437453" y="37152"/>
                      </a:cubicBezTo>
                      <a:cubicBezTo>
                        <a:pt x="411640" y="-18379"/>
                        <a:pt x="292292" y="-30857"/>
                        <a:pt x="261716" y="137641"/>
                      </a:cubicBezTo>
                      <a:cubicBezTo>
                        <a:pt x="231141" y="306043"/>
                        <a:pt x="-35464" y="316139"/>
                        <a:pt x="3970" y="480064"/>
                      </a:cubicBezTo>
                      <a:cubicBezTo>
                        <a:pt x="43403" y="643894"/>
                        <a:pt x="226950" y="650657"/>
                        <a:pt x="226950" y="650657"/>
                      </a:cubicBezTo>
                      <a:close/>
                    </a:path>
                  </a:pathLst>
                </a:custGeom>
                <a:solidFill>
                  <a:srgbClr val="4D6D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7" name="Freeform: Shape 493">
                  <a:extLst>
                    <a:ext uri="{FF2B5EF4-FFF2-40B4-BE49-F238E27FC236}">
                      <a16:creationId xmlns:a16="http://schemas.microsoft.com/office/drawing/2014/main" id="{6163C388-D252-49EC-924D-292CB3E3BAF5}"/>
                    </a:ext>
                  </a:extLst>
                </p:cNvPr>
                <p:cNvSpPr/>
                <p:nvPr/>
              </p:nvSpPr>
              <p:spPr>
                <a:xfrm>
                  <a:off x="6271072" y="3813566"/>
                  <a:ext cx="837886" cy="670426"/>
                </a:xfrm>
                <a:custGeom>
                  <a:avLst/>
                  <a:gdLst>
                    <a:gd name="connsiteX0" fmla="*/ 173262 w 837886"/>
                    <a:gd name="connsiteY0" fmla="*/ 580981 h 670426"/>
                    <a:gd name="connsiteX1" fmla="*/ 280227 w 837886"/>
                    <a:gd name="connsiteY1" fmla="*/ 665277 h 670426"/>
                    <a:gd name="connsiteX2" fmla="*/ 415482 w 837886"/>
                    <a:gd name="connsiteY2" fmla="*/ 620890 h 670426"/>
                    <a:gd name="connsiteX3" fmla="*/ 528735 w 837886"/>
                    <a:gd name="connsiteY3" fmla="*/ 561740 h 670426"/>
                    <a:gd name="connsiteX4" fmla="*/ 661037 w 837886"/>
                    <a:gd name="connsiteY4" fmla="*/ 514210 h 670426"/>
                    <a:gd name="connsiteX5" fmla="*/ 745428 w 837886"/>
                    <a:gd name="connsiteY5" fmla="*/ 416198 h 670426"/>
                    <a:gd name="connsiteX6" fmla="*/ 779814 w 837886"/>
                    <a:gd name="connsiteY6" fmla="*/ 355238 h 670426"/>
                    <a:gd name="connsiteX7" fmla="*/ 831153 w 837886"/>
                    <a:gd name="connsiteY7" fmla="*/ 257797 h 670426"/>
                    <a:gd name="connsiteX8" fmla="*/ 458345 w 837886"/>
                    <a:gd name="connsiteY8" fmla="*/ 21006 h 670426"/>
                    <a:gd name="connsiteX9" fmla="*/ 190883 w 837886"/>
                    <a:gd name="connsiteY9" fmla="*/ 26721 h 670426"/>
                    <a:gd name="connsiteX10" fmla="*/ 2 w 837886"/>
                    <a:gd name="connsiteY10" fmla="*/ 239224 h 670426"/>
                    <a:gd name="connsiteX11" fmla="*/ 173262 w 837886"/>
                    <a:gd name="connsiteY11" fmla="*/ 580981 h 6704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7886" h="670426">
                      <a:moveTo>
                        <a:pt x="173262" y="580981"/>
                      </a:moveTo>
                      <a:cubicBezTo>
                        <a:pt x="173262" y="580981"/>
                        <a:pt x="197550" y="695757"/>
                        <a:pt x="280227" y="665277"/>
                      </a:cubicBezTo>
                      <a:cubicBezTo>
                        <a:pt x="362904" y="634797"/>
                        <a:pt x="358428" y="568217"/>
                        <a:pt x="415482" y="620890"/>
                      </a:cubicBezTo>
                      <a:cubicBezTo>
                        <a:pt x="472537" y="673564"/>
                        <a:pt x="526544" y="617271"/>
                        <a:pt x="528735" y="561740"/>
                      </a:cubicBezTo>
                      <a:cubicBezTo>
                        <a:pt x="530925" y="506305"/>
                        <a:pt x="591409" y="495256"/>
                        <a:pt x="661037" y="514210"/>
                      </a:cubicBezTo>
                      <a:cubicBezTo>
                        <a:pt x="730665" y="533261"/>
                        <a:pt x="757811" y="444583"/>
                        <a:pt x="745428" y="416198"/>
                      </a:cubicBezTo>
                      <a:cubicBezTo>
                        <a:pt x="733046" y="387814"/>
                        <a:pt x="745905" y="353905"/>
                        <a:pt x="779814" y="355238"/>
                      </a:cubicBezTo>
                      <a:cubicBezTo>
                        <a:pt x="813723" y="356572"/>
                        <a:pt x="854109" y="327139"/>
                        <a:pt x="831153" y="257797"/>
                      </a:cubicBezTo>
                      <a:cubicBezTo>
                        <a:pt x="808198" y="188551"/>
                        <a:pt x="533116" y="23864"/>
                        <a:pt x="458345" y="21006"/>
                      </a:cubicBezTo>
                      <a:cubicBezTo>
                        <a:pt x="383574" y="18148"/>
                        <a:pt x="266892" y="-28238"/>
                        <a:pt x="190883" y="26721"/>
                      </a:cubicBezTo>
                      <a:cubicBezTo>
                        <a:pt x="114873" y="81680"/>
                        <a:pt x="2" y="239224"/>
                        <a:pt x="2" y="239224"/>
                      </a:cubicBezTo>
                      <a:cubicBezTo>
                        <a:pt x="2" y="239224"/>
                        <a:pt x="-2475" y="618033"/>
                        <a:pt x="173262" y="580981"/>
                      </a:cubicBezTo>
                      <a:close/>
                    </a:path>
                  </a:pathLst>
                </a:custGeom>
                <a:solidFill>
                  <a:srgbClr val="4D6D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8" name="Freeform: Shape 494">
                  <a:extLst>
                    <a:ext uri="{FF2B5EF4-FFF2-40B4-BE49-F238E27FC236}">
                      <a16:creationId xmlns:a16="http://schemas.microsoft.com/office/drawing/2014/main" id="{FCD4CD9F-06CC-4880-80E8-32ABA5CB7381}"/>
                    </a:ext>
                  </a:extLst>
                </p:cNvPr>
                <p:cNvSpPr/>
                <p:nvPr/>
              </p:nvSpPr>
              <p:spPr>
                <a:xfrm>
                  <a:off x="6170781" y="3208963"/>
                  <a:ext cx="958073" cy="829326"/>
                </a:xfrm>
                <a:custGeom>
                  <a:avLst/>
                  <a:gdLst>
                    <a:gd name="connsiteX0" fmla="*/ 100293 w 958073"/>
                    <a:gd name="connsiteY0" fmla="*/ 441681 h 829326"/>
                    <a:gd name="connsiteX1" fmla="*/ 8948 w 958073"/>
                    <a:gd name="connsiteY1" fmla="*/ 307474 h 829326"/>
                    <a:gd name="connsiteX2" fmla="*/ 112294 w 958073"/>
                    <a:gd name="connsiteY2" fmla="*/ 216320 h 829326"/>
                    <a:gd name="connsiteX3" fmla="*/ 112294 w 958073"/>
                    <a:gd name="connsiteY3" fmla="*/ 128690 h 829326"/>
                    <a:gd name="connsiteX4" fmla="*/ 307461 w 958073"/>
                    <a:gd name="connsiteY4" fmla="*/ 88685 h 829326"/>
                    <a:gd name="connsiteX5" fmla="*/ 454051 w 958073"/>
                    <a:gd name="connsiteY5" fmla="*/ 36678 h 829326"/>
                    <a:gd name="connsiteX6" fmla="*/ 547206 w 958073"/>
                    <a:gd name="connsiteY6" fmla="*/ 109640 h 829326"/>
                    <a:gd name="connsiteX7" fmla="*/ 667506 w 958073"/>
                    <a:gd name="connsiteY7" fmla="*/ 578 h 829326"/>
                    <a:gd name="connsiteX8" fmla="*/ 761328 w 958073"/>
                    <a:gd name="connsiteY8" fmla="*/ 124784 h 829326"/>
                    <a:gd name="connsiteX9" fmla="*/ 936111 w 958073"/>
                    <a:gd name="connsiteY9" fmla="*/ 161837 h 829326"/>
                    <a:gd name="connsiteX10" fmla="*/ 900297 w 958073"/>
                    <a:gd name="connsiteY10" fmla="*/ 301473 h 829326"/>
                    <a:gd name="connsiteX11" fmla="*/ 945065 w 958073"/>
                    <a:gd name="connsiteY11" fmla="*/ 466637 h 829326"/>
                    <a:gd name="connsiteX12" fmla="*/ 841147 w 958073"/>
                    <a:gd name="connsiteY12" fmla="*/ 636467 h 829326"/>
                    <a:gd name="connsiteX13" fmla="*/ 696462 w 958073"/>
                    <a:gd name="connsiteY13" fmla="*/ 813061 h 829326"/>
                    <a:gd name="connsiteX14" fmla="*/ 517678 w 958073"/>
                    <a:gd name="connsiteY14" fmla="*/ 784962 h 829326"/>
                    <a:gd name="connsiteX15" fmla="*/ 301270 w 958073"/>
                    <a:gd name="connsiteY15" fmla="*/ 687045 h 829326"/>
                    <a:gd name="connsiteX16" fmla="*/ 100293 w 958073"/>
                    <a:gd name="connsiteY16" fmla="*/ 441681 h 8293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958073" h="829326">
                      <a:moveTo>
                        <a:pt x="100293" y="441681"/>
                      </a:moveTo>
                      <a:cubicBezTo>
                        <a:pt x="100293" y="441681"/>
                        <a:pt x="-35534" y="385103"/>
                        <a:pt x="8948" y="307474"/>
                      </a:cubicBezTo>
                      <a:cubicBezTo>
                        <a:pt x="53430" y="229845"/>
                        <a:pt x="117152" y="276041"/>
                        <a:pt x="112294" y="216320"/>
                      </a:cubicBezTo>
                      <a:cubicBezTo>
                        <a:pt x="107436" y="156693"/>
                        <a:pt x="81719" y="227654"/>
                        <a:pt x="112294" y="128690"/>
                      </a:cubicBezTo>
                      <a:cubicBezTo>
                        <a:pt x="141631" y="33916"/>
                        <a:pt x="225737" y="20200"/>
                        <a:pt x="307461" y="88685"/>
                      </a:cubicBezTo>
                      <a:cubicBezTo>
                        <a:pt x="393472" y="160789"/>
                        <a:pt x="390519" y="55442"/>
                        <a:pt x="454051" y="36678"/>
                      </a:cubicBezTo>
                      <a:cubicBezTo>
                        <a:pt x="517583" y="17914"/>
                        <a:pt x="553397" y="65158"/>
                        <a:pt x="547206" y="109640"/>
                      </a:cubicBezTo>
                      <a:cubicBezTo>
                        <a:pt x="541014" y="154121"/>
                        <a:pt x="580543" y="-10947"/>
                        <a:pt x="667506" y="578"/>
                      </a:cubicBezTo>
                      <a:cubicBezTo>
                        <a:pt x="754470" y="12104"/>
                        <a:pt x="673888" y="123451"/>
                        <a:pt x="761328" y="124784"/>
                      </a:cubicBezTo>
                      <a:cubicBezTo>
                        <a:pt x="848767" y="126118"/>
                        <a:pt x="925062" y="46013"/>
                        <a:pt x="936111" y="161837"/>
                      </a:cubicBezTo>
                      <a:cubicBezTo>
                        <a:pt x="942207" y="226130"/>
                        <a:pt x="884486" y="222511"/>
                        <a:pt x="900297" y="301473"/>
                      </a:cubicBezTo>
                      <a:cubicBezTo>
                        <a:pt x="916204" y="380435"/>
                        <a:pt x="986784" y="389198"/>
                        <a:pt x="945065" y="466637"/>
                      </a:cubicBezTo>
                      <a:cubicBezTo>
                        <a:pt x="903345" y="544075"/>
                        <a:pt x="786283" y="568078"/>
                        <a:pt x="841147" y="636467"/>
                      </a:cubicBezTo>
                      <a:cubicBezTo>
                        <a:pt x="896011" y="704857"/>
                        <a:pt x="750279" y="883832"/>
                        <a:pt x="696462" y="813061"/>
                      </a:cubicBezTo>
                      <a:cubicBezTo>
                        <a:pt x="642646" y="742385"/>
                        <a:pt x="535585" y="717716"/>
                        <a:pt x="517678" y="784962"/>
                      </a:cubicBezTo>
                      <a:cubicBezTo>
                        <a:pt x="499771" y="852209"/>
                        <a:pt x="305747" y="796487"/>
                        <a:pt x="301270" y="687045"/>
                      </a:cubicBezTo>
                      <a:cubicBezTo>
                        <a:pt x="296889" y="577603"/>
                        <a:pt x="233452" y="358147"/>
                        <a:pt x="100293" y="441681"/>
                      </a:cubicBezTo>
                      <a:close/>
                    </a:path>
                  </a:pathLst>
                </a:custGeom>
                <a:solidFill>
                  <a:srgbClr val="6089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69" name="Freeform: Shape 495">
                  <a:extLst>
                    <a:ext uri="{FF2B5EF4-FFF2-40B4-BE49-F238E27FC236}">
                      <a16:creationId xmlns:a16="http://schemas.microsoft.com/office/drawing/2014/main" id="{7C1C4A49-5FDD-4386-9ED5-48C90FD1EA92}"/>
                    </a:ext>
                  </a:extLst>
                </p:cNvPr>
                <p:cNvSpPr/>
                <p:nvPr/>
              </p:nvSpPr>
              <p:spPr>
                <a:xfrm>
                  <a:off x="5580403" y="3675551"/>
                  <a:ext cx="1038343" cy="839415"/>
                </a:xfrm>
                <a:custGeom>
                  <a:avLst/>
                  <a:gdLst>
                    <a:gd name="connsiteX0" fmla="*/ 112313 w 1038343"/>
                    <a:gd name="connsiteY0" fmla="*/ 13574 h 839415"/>
                    <a:gd name="connsiteX1" fmla="*/ 39827 w 1038343"/>
                    <a:gd name="connsiteY1" fmla="*/ 15384 h 839415"/>
                    <a:gd name="connsiteX2" fmla="*/ 25635 w 1038343"/>
                    <a:gd name="connsiteY2" fmla="*/ 121778 h 839415"/>
                    <a:gd name="connsiteX3" fmla="*/ 68307 w 1038343"/>
                    <a:gd name="connsiteY3" fmla="*/ 207408 h 839415"/>
                    <a:gd name="connsiteX4" fmla="*/ 123838 w 1038343"/>
                    <a:gd name="connsiteY4" fmla="*/ 281988 h 839415"/>
                    <a:gd name="connsiteX5" fmla="*/ 123838 w 1038343"/>
                    <a:gd name="connsiteY5" fmla="*/ 346568 h 839415"/>
                    <a:gd name="connsiteX6" fmla="*/ 232232 w 1038343"/>
                    <a:gd name="connsiteY6" fmla="*/ 390002 h 839415"/>
                    <a:gd name="connsiteX7" fmla="*/ 242329 w 1038343"/>
                    <a:gd name="connsiteY7" fmla="*/ 508969 h 839415"/>
                    <a:gd name="connsiteX8" fmla="*/ 293383 w 1038343"/>
                    <a:gd name="connsiteY8" fmla="*/ 636890 h 839415"/>
                    <a:gd name="connsiteX9" fmla="*/ 501504 w 1038343"/>
                    <a:gd name="connsiteY9" fmla="*/ 661084 h 839415"/>
                    <a:gd name="connsiteX10" fmla="*/ 561131 w 1038343"/>
                    <a:gd name="connsiteY10" fmla="*/ 832343 h 839415"/>
                    <a:gd name="connsiteX11" fmla="*/ 672002 w 1038343"/>
                    <a:gd name="connsiteY11" fmla="*/ 810721 h 839415"/>
                    <a:gd name="connsiteX12" fmla="*/ 728485 w 1038343"/>
                    <a:gd name="connsiteY12" fmla="*/ 810721 h 839415"/>
                    <a:gd name="connsiteX13" fmla="*/ 774872 w 1038343"/>
                    <a:gd name="connsiteY13" fmla="*/ 774621 h 839415"/>
                    <a:gd name="connsiteX14" fmla="*/ 912984 w 1038343"/>
                    <a:gd name="connsiteY14" fmla="*/ 733664 h 839415"/>
                    <a:gd name="connsiteX15" fmla="*/ 1013568 w 1038343"/>
                    <a:gd name="connsiteY15" fmla="*/ 498968 h 839415"/>
                    <a:gd name="connsiteX16" fmla="*/ 953275 w 1038343"/>
                    <a:gd name="connsiteY16" fmla="*/ 417529 h 839415"/>
                    <a:gd name="connsiteX17" fmla="*/ 892220 w 1038343"/>
                    <a:gd name="connsiteY17" fmla="*/ 265034 h 839415"/>
                    <a:gd name="connsiteX18" fmla="*/ 720674 w 1038343"/>
                    <a:gd name="connsiteY18" fmla="*/ 347806 h 839415"/>
                    <a:gd name="connsiteX19" fmla="*/ 748202 w 1038343"/>
                    <a:gd name="connsiteY19" fmla="*/ 219219 h 839415"/>
                    <a:gd name="connsiteX20" fmla="*/ 551225 w 1038343"/>
                    <a:gd name="connsiteY20" fmla="*/ 80249 h 839415"/>
                    <a:gd name="connsiteX21" fmla="*/ 331673 w 1038343"/>
                    <a:gd name="connsiteY21" fmla="*/ 108157 h 839415"/>
                    <a:gd name="connsiteX22" fmla="*/ 112313 w 1038343"/>
                    <a:gd name="connsiteY22" fmla="*/ 13574 h 83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1038343" h="839415">
                      <a:moveTo>
                        <a:pt x="112313" y="13574"/>
                      </a:moveTo>
                      <a:cubicBezTo>
                        <a:pt x="112313" y="13574"/>
                        <a:pt x="91739" y="-9286"/>
                        <a:pt x="39827" y="15384"/>
                      </a:cubicBezTo>
                      <a:cubicBezTo>
                        <a:pt x="-21323" y="44530"/>
                        <a:pt x="-368" y="102633"/>
                        <a:pt x="25635" y="121778"/>
                      </a:cubicBezTo>
                      <a:cubicBezTo>
                        <a:pt x="51734" y="140828"/>
                        <a:pt x="82118" y="139399"/>
                        <a:pt x="68307" y="207408"/>
                      </a:cubicBezTo>
                      <a:cubicBezTo>
                        <a:pt x="54496" y="275511"/>
                        <a:pt x="74403" y="294371"/>
                        <a:pt x="123838" y="281988"/>
                      </a:cubicBezTo>
                      <a:cubicBezTo>
                        <a:pt x="173177" y="269606"/>
                        <a:pt x="133458" y="315516"/>
                        <a:pt x="123838" y="346568"/>
                      </a:cubicBezTo>
                      <a:cubicBezTo>
                        <a:pt x="114218" y="377524"/>
                        <a:pt x="129934" y="431531"/>
                        <a:pt x="232232" y="390002"/>
                      </a:cubicBezTo>
                      <a:cubicBezTo>
                        <a:pt x="334531" y="348473"/>
                        <a:pt x="259474" y="477251"/>
                        <a:pt x="242329" y="508969"/>
                      </a:cubicBezTo>
                      <a:cubicBezTo>
                        <a:pt x="225184" y="540687"/>
                        <a:pt x="220326" y="624888"/>
                        <a:pt x="293383" y="636890"/>
                      </a:cubicBezTo>
                      <a:cubicBezTo>
                        <a:pt x="366440" y="648987"/>
                        <a:pt x="496075" y="605743"/>
                        <a:pt x="501504" y="661084"/>
                      </a:cubicBezTo>
                      <a:cubicBezTo>
                        <a:pt x="507029" y="716328"/>
                        <a:pt x="483978" y="820913"/>
                        <a:pt x="561131" y="832343"/>
                      </a:cubicBezTo>
                      <a:cubicBezTo>
                        <a:pt x="638283" y="843773"/>
                        <a:pt x="652571" y="844440"/>
                        <a:pt x="672002" y="810721"/>
                      </a:cubicBezTo>
                      <a:cubicBezTo>
                        <a:pt x="691433" y="777003"/>
                        <a:pt x="703434" y="793386"/>
                        <a:pt x="728485" y="810721"/>
                      </a:cubicBezTo>
                      <a:cubicBezTo>
                        <a:pt x="753536" y="828057"/>
                        <a:pt x="771252" y="805959"/>
                        <a:pt x="774872" y="774621"/>
                      </a:cubicBezTo>
                      <a:cubicBezTo>
                        <a:pt x="778491" y="743284"/>
                        <a:pt x="833736" y="776050"/>
                        <a:pt x="912984" y="733664"/>
                      </a:cubicBezTo>
                      <a:cubicBezTo>
                        <a:pt x="992327" y="691278"/>
                        <a:pt x="1083101" y="489538"/>
                        <a:pt x="1013568" y="498968"/>
                      </a:cubicBezTo>
                      <a:cubicBezTo>
                        <a:pt x="944131" y="508398"/>
                        <a:pt x="916223" y="463440"/>
                        <a:pt x="953275" y="417529"/>
                      </a:cubicBezTo>
                      <a:cubicBezTo>
                        <a:pt x="990327" y="371619"/>
                        <a:pt x="961657" y="266272"/>
                        <a:pt x="892220" y="265034"/>
                      </a:cubicBezTo>
                      <a:cubicBezTo>
                        <a:pt x="822782" y="263796"/>
                        <a:pt x="784206" y="298943"/>
                        <a:pt x="720674" y="347806"/>
                      </a:cubicBezTo>
                      <a:cubicBezTo>
                        <a:pt x="657143" y="396669"/>
                        <a:pt x="745154" y="313040"/>
                        <a:pt x="748202" y="219219"/>
                      </a:cubicBezTo>
                      <a:cubicBezTo>
                        <a:pt x="751250" y="125302"/>
                        <a:pt x="642474" y="10812"/>
                        <a:pt x="551225" y="80249"/>
                      </a:cubicBezTo>
                      <a:cubicBezTo>
                        <a:pt x="447402" y="159211"/>
                        <a:pt x="337388" y="144352"/>
                        <a:pt x="331673" y="108157"/>
                      </a:cubicBezTo>
                      <a:cubicBezTo>
                        <a:pt x="326149" y="72057"/>
                        <a:pt x="138792" y="-38147"/>
                        <a:pt x="112313" y="13574"/>
                      </a:cubicBezTo>
                      <a:close/>
                    </a:path>
                  </a:pathLst>
                </a:custGeom>
                <a:solidFill>
                  <a:srgbClr val="60891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3" name="Graphic 379">
                <a:extLst>
                  <a:ext uri="{FF2B5EF4-FFF2-40B4-BE49-F238E27FC236}">
                    <a16:creationId xmlns:a16="http://schemas.microsoft.com/office/drawing/2014/main" id="{0A6DE348-B3C9-40A4-868E-0EBAD9B15D14}"/>
                  </a:ext>
                </a:extLst>
              </p:cNvPr>
              <p:cNvGrpSpPr/>
              <p:nvPr/>
            </p:nvGrpSpPr>
            <p:grpSpPr>
              <a:xfrm>
                <a:off x="5620271" y="3348606"/>
                <a:ext cx="1486469" cy="1092957"/>
                <a:chOff x="5620271" y="3348606"/>
                <a:chExt cx="1486469" cy="1092957"/>
              </a:xfrm>
            </p:grpSpPr>
            <p:grpSp>
              <p:nvGrpSpPr>
                <p:cNvPr id="150" name="Graphic 379">
                  <a:extLst>
                    <a:ext uri="{FF2B5EF4-FFF2-40B4-BE49-F238E27FC236}">
                      <a16:creationId xmlns:a16="http://schemas.microsoft.com/office/drawing/2014/main" id="{EE6B41D0-296E-4E52-9291-05902D6A6880}"/>
                    </a:ext>
                  </a:extLst>
                </p:cNvPr>
                <p:cNvGrpSpPr/>
                <p:nvPr/>
              </p:nvGrpSpPr>
              <p:grpSpPr>
                <a:xfrm>
                  <a:off x="5945700" y="3770343"/>
                  <a:ext cx="539499" cy="391541"/>
                  <a:chOff x="5945700" y="3770343"/>
                  <a:chExt cx="539499" cy="391541"/>
                </a:xfrm>
              </p:grpSpPr>
              <p:sp>
                <p:nvSpPr>
                  <p:cNvPr id="163" name="Freeform: Shape 489">
                    <a:extLst>
                      <a:ext uri="{FF2B5EF4-FFF2-40B4-BE49-F238E27FC236}">
                        <a16:creationId xmlns:a16="http://schemas.microsoft.com/office/drawing/2014/main" id="{D7772EFF-36A8-4F7D-8E2E-A602F306CB03}"/>
                      </a:ext>
                    </a:extLst>
                  </p:cNvPr>
                  <p:cNvSpPr/>
                  <p:nvPr/>
                </p:nvSpPr>
                <p:spPr>
                  <a:xfrm>
                    <a:off x="5945700" y="3770343"/>
                    <a:ext cx="539499" cy="391541"/>
                  </a:xfrm>
                  <a:custGeom>
                    <a:avLst/>
                    <a:gdLst>
                      <a:gd name="connsiteX0" fmla="*/ 0 w 539499"/>
                      <a:gd name="connsiteY0" fmla="*/ 211200 h 391541"/>
                      <a:gd name="connsiteX1" fmla="*/ 476 w 539499"/>
                      <a:gd name="connsiteY1" fmla="*/ 178434 h 391541"/>
                      <a:gd name="connsiteX2" fmla="*/ 153352 w 539499"/>
                      <a:gd name="connsiteY2" fmla="*/ 112140 h 391541"/>
                      <a:gd name="connsiteX3" fmla="*/ 295275 w 539499"/>
                      <a:gd name="connsiteY3" fmla="*/ 134523 h 391541"/>
                      <a:gd name="connsiteX4" fmla="*/ 393478 w 539499"/>
                      <a:gd name="connsiteY4" fmla="*/ 7555 h 391541"/>
                      <a:gd name="connsiteX5" fmla="*/ 413385 w 539499"/>
                      <a:gd name="connsiteY5" fmla="*/ 3936 h 391541"/>
                      <a:gd name="connsiteX6" fmla="*/ 521970 w 539499"/>
                      <a:gd name="connsiteY6" fmla="*/ 16223 h 391541"/>
                      <a:gd name="connsiteX7" fmla="*/ 444722 w 539499"/>
                      <a:gd name="connsiteY7" fmla="*/ 249300 h 391541"/>
                      <a:gd name="connsiteX8" fmla="*/ 251079 w 539499"/>
                      <a:gd name="connsiteY8" fmla="*/ 390936 h 391541"/>
                      <a:gd name="connsiteX9" fmla="*/ 0 w 539499"/>
                      <a:gd name="connsiteY9" fmla="*/ 211200 h 391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9499" h="391541">
                        <a:moveTo>
                          <a:pt x="0" y="211200"/>
                        </a:moveTo>
                        <a:lnTo>
                          <a:pt x="476" y="178434"/>
                        </a:lnTo>
                        <a:lnTo>
                          <a:pt x="153352" y="112140"/>
                        </a:lnTo>
                        <a:cubicBezTo>
                          <a:pt x="153352" y="112140"/>
                          <a:pt x="214027" y="177100"/>
                          <a:pt x="295275" y="134523"/>
                        </a:cubicBezTo>
                        <a:cubicBezTo>
                          <a:pt x="376523" y="91947"/>
                          <a:pt x="393478" y="7555"/>
                          <a:pt x="393478" y="7555"/>
                        </a:cubicBezTo>
                        <a:cubicBezTo>
                          <a:pt x="393478" y="7555"/>
                          <a:pt x="399860" y="6126"/>
                          <a:pt x="413385" y="3936"/>
                        </a:cubicBezTo>
                        <a:cubicBezTo>
                          <a:pt x="453485" y="-2827"/>
                          <a:pt x="509683" y="-2160"/>
                          <a:pt x="521970" y="16223"/>
                        </a:cubicBezTo>
                        <a:cubicBezTo>
                          <a:pt x="580263" y="103186"/>
                          <a:pt x="477203" y="191197"/>
                          <a:pt x="444722" y="249300"/>
                        </a:cubicBezTo>
                        <a:cubicBezTo>
                          <a:pt x="412242" y="307497"/>
                          <a:pt x="327374" y="399890"/>
                          <a:pt x="251079" y="390936"/>
                        </a:cubicBezTo>
                        <a:cubicBezTo>
                          <a:pt x="174784" y="382078"/>
                          <a:pt x="57626" y="387698"/>
                          <a:pt x="0" y="211200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4" name="Freeform: Shape 490">
                    <a:extLst>
                      <a:ext uri="{FF2B5EF4-FFF2-40B4-BE49-F238E27FC236}">
                        <a16:creationId xmlns:a16="http://schemas.microsoft.com/office/drawing/2014/main" id="{AB9E8543-349E-431B-84AA-B43319CADDA8}"/>
                      </a:ext>
                    </a:extLst>
                  </p:cNvPr>
                  <p:cNvSpPr/>
                  <p:nvPr/>
                </p:nvSpPr>
                <p:spPr>
                  <a:xfrm>
                    <a:off x="6066096" y="3774374"/>
                    <a:ext cx="292893" cy="217268"/>
                  </a:xfrm>
                  <a:custGeom>
                    <a:avLst/>
                    <a:gdLst>
                      <a:gd name="connsiteX0" fmla="*/ 171545 w 292893"/>
                      <a:gd name="connsiteY0" fmla="*/ 207645 h 217268"/>
                      <a:gd name="connsiteX1" fmla="*/ 292894 w 292893"/>
                      <a:gd name="connsiteY1" fmla="*/ 0 h 217268"/>
                      <a:gd name="connsiteX2" fmla="*/ 272987 w 292893"/>
                      <a:gd name="connsiteY2" fmla="*/ 3619 h 217268"/>
                      <a:gd name="connsiteX3" fmla="*/ 174784 w 292893"/>
                      <a:gd name="connsiteY3" fmla="*/ 130588 h 217268"/>
                      <a:gd name="connsiteX4" fmla="*/ 32861 w 292893"/>
                      <a:gd name="connsiteY4" fmla="*/ 108204 h 217268"/>
                      <a:gd name="connsiteX5" fmla="*/ 0 w 292893"/>
                      <a:gd name="connsiteY5" fmla="*/ 122492 h 217268"/>
                      <a:gd name="connsiteX6" fmla="*/ 171545 w 292893"/>
                      <a:gd name="connsiteY6" fmla="*/ 207645 h 217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2893" h="217268">
                        <a:moveTo>
                          <a:pt x="171545" y="207645"/>
                        </a:moveTo>
                        <a:cubicBezTo>
                          <a:pt x="268224" y="167259"/>
                          <a:pt x="289560" y="60103"/>
                          <a:pt x="292894" y="0"/>
                        </a:cubicBezTo>
                        <a:cubicBezTo>
                          <a:pt x="280702" y="2191"/>
                          <a:pt x="272987" y="3619"/>
                          <a:pt x="272987" y="3619"/>
                        </a:cubicBezTo>
                        <a:cubicBezTo>
                          <a:pt x="272987" y="3619"/>
                          <a:pt x="256032" y="88106"/>
                          <a:pt x="174784" y="130588"/>
                        </a:cubicBezTo>
                        <a:cubicBezTo>
                          <a:pt x="93536" y="173165"/>
                          <a:pt x="32861" y="108204"/>
                          <a:pt x="32861" y="108204"/>
                        </a:cubicBezTo>
                        <a:lnTo>
                          <a:pt x="0" y="122492"/>
                        </a:lnTo>
                        <a:cubicBezTo>
                          <a:pt x="31718" y="176975"/>
                          <a:pt x="88964" y="242125"/>
                          <a:pt x="171545" y="207645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51" name="Graphic 379">
                  <a:extLst>
                    <a:ext uri="{FF2B5EF4-FFF2-40B4-BE49-F238E27FC236}">
                      <a16:creationId xmlns:a16="http://schemas.microsoft.com/office/drawing/2014/main" id="{170FE7EF-C214-417C-B1F2-75D4FFF01B5B}"/>
                    </a:ext>
                  </a:extLst>
                </p:cNvPr>
                <p:cNvGrpSpPr/>
                <p:nvPr/>
              </p:nvGrpSpPr>
              <p:grpSpPr>
                <a:xfrm>
                  <a:off x="5620271" y="3380038"/>
                  <a:ext cx="336287" cy="560793"/>
                  <a:chOff x="5620271" y="3380038"/>
                  <a:chExt cx="336287" cy="560793"/>
                </a:xfrm>
              </p:grpSpPr>
              <p:sp>
                <p:nvSpPr>
                  <p:cNvPr id="161" name="Freeform: Shape 487">
                    <a:extLst>
                      <a:ext uri="{FF2B5EF4-FFF2-40B4-BE49-F238E27FC236}">
                        <a16:creationId xmlns:a16="http://schemas.microsoft.com/office/drawing/2014/main" id="{0B1193C7-BA30-4069-A7F6-909CB381031B}"/>
                      </a:ext>
                    </a:extLst>
                  </p:cNvPr>
                  <p:cNvSpPr/>
                  <p:nvPr/>
                </p:nvSpPr>
                <p:spPr>
                  <a:xfrm>
                    <a:off x="5620271" y="3380038"/>
                    <a:ext cx="336287" cy="560793"/>
                  </a:xfrm>
                  <a:custGeom>
                    <a:avLst/>
                    <a:gdLst>
                      <a:gd name="connsiteX0" fmla="*/ 249801 w 336287"/>
                      <a:gd name="connsiteY0" fmla="*/ 0 h 560793"/>
                      <a:gd name="connsiteX1" fmla="*/ 281138 w 336287"/>
                      <a:gd name="connsiteY1" fmla="*/ 9525 h 560793"/>
                      <a:gd name="connsiteX2" fmla="*/ 302379 w 336287"/>
                      <a:gd name="connsiteY2" fmla="*/ 174784 h 560793"/>
                      <a:gd name="connsiteX3" fmla="*/ 241514 w 336287"/>
                      <a:gd name="connsiteY3" fmla="*/ 304991 h 560793"/>
                      <a:gd name="connsiteX4" fmla="*/ 336288 w 336287"/>
                      <a:gd name="connsiteY4" fmla="*/ 434531 h 560793"/>
                      <a:gd name="connsiteX5" fmla="*/ 334287 w 336287"/>
                      <a:gd name="connsiteY5" fmla="*/ 454628 h 560793"/>
                      <a:gd name="connsiteX6" fmla="*/ 292377 w 336287"/>
                      <a:gd name="connsiteY6" fmla="*/ 555593 h 560793"/>
                      <a:gd name="connsiteX7" fmla="*/ 89876 w 336287"/>
                      <a:gd name="connsiteY7" fmla="*/ 416719 h 560793"/>
                      <a:gd name="connsiteX8" fmla="*/ 7485 w 336287"/>
                      <a:gd name="connsiteY8" fmla="*/ 191453 h 560793"/>
                      <a:gd name="connsiteX9" fmla="*/ 249801 w 336287"/>
                      <a:gd name="connsiteY9" fmla="*/ 0 h 560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6287" h="560793">
                        <a:moveTo>
                          <a:pt x="249801" y="0"/>
                        </a:moveTo>
                        <a:lnTo>
                          <a:pt x="281138" y="9525"/>
                        </a:lnTo>
                        <a:lnTo>
                          <a:pt x="302379" y="174784"/>
                        </a:lnTo>
                        <a:cubicBezTo>
                          <a:pt x="302379" y="174784"/>
                          <a:pt x="223131" y="215075"/>
                          <a:pt x="241514" y="304991"/>
                        </a:cubicBezTo>
                        <a:cubicBezTo>
                          <a:pt x="259897" y="394811"/>
                          <a:pt x="336288" y="434531"/>
                          <a:pt x="336288" y="434531"/>
                        </a:cubicBezTo>
                        <a:cubicBezTo>
                          <a:pt x="336288" y="434531"/>
                          <a:pt x="335811" y="441103"/>
                          <a:pt x="334287" y="454628"/>
                        </a:cubicBezTo>
                        <a:cubicBezTo>
                          <a:pt x="329620" y="495110"/>
                          <a:pt x="313523" y="548831"/>
                          <a:pt x="292377" y="555593"/>
                        </a:cubicBezTo>
                        <a:cubicBezTo>
                          <a:pt x="192651" y="587502"/>
                          <a:pt x="136739" y="464058"/>
                          <a:pt x="89876" y="416719"/>
                        </a:cubicBezTo>
                        <a:cubicBezTo>
                          <a:pt x="43013" y="369380"/>
                          <a:pt x="-22233" y="262223"/>
                          <a:pt x="7485" y="191453"/>
                        </a:cubicBezTo>
                        <a:cubicBezTo>
                          <a:pt x="37203" y="120587"/>
                          <a:pt x="64254" y="6382"/>
                          <a:pt x="249801" y="0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" name="Freeform: Shape 488">
                    <a:extLst>
                      <a:ext uri="{FF2B5EF4-FFF2-40B4-BE49-F238E27FC236}">
                        <a16:creationId xmlns:a16="http://schemas.microsoft.com/office/drawing/2014/main" id="{9B8E2B06-F014-457C-A7AF-B63150003F35}"/>
                      </a:ext>
                    </a:extLst>
                  </p:cNvPr>
                  <p:cNvSpPr/>
                  <p:nvPr/>
                </p:nvSpPr>
                <p:spPr>
                  <a:xfrm>
                    <a:off x="5787812" y="3519199"/>
                    <a:ext cx="168746" cy="315372"/>
                  </a:xfrm>
                  <a:custGeom>
                    <a:avLst/>
                    <a:gdLst>
                      <a:gd name="connsiteX0" fmla="*/ 916 w 168746"/>
                      <a:gd name="connsiteY0" fmla="*/ 141161 h 315372"/>
                      <a:gd name="connsiteX1" fmla="*/ 166746 w 168746"/>
                      <a:gd name="connsiteY1" fmla="*/ 315373 h 315372"/>
                      <a:gd name="connsiteX2" fmla="*/ 168746 w 168746"/>
                      <a:gd name="connsiteY2" fmla="*/ 295275 h 315372"/>
                      <a:gd name="connsiteX3" fmla="*/ 73973 w 168746"/>
                      <a:gd name="connsiteY3" fmla="*/ 165735 h 315372"/>
                      <a:gd name="connsiteX4" fmla="*/ 134837 w 168746"/>
                      <a:gd name="connsiteY4" fmla="*/ 35528 h 315372"/>
                      <a:gd name="connsiteX5" fmla="*/ 130265 w 168746"/>
                      <a:gd name="connsiteY5" fmla="*/ 0 h 315372"/>
                      <a:gd name="connsiteX6" fmla="*/ 916 w 168746"/>
                      <a:gd name="connsiteY6" fmla="*/ 141161 h 315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8746" h="315372">
                        <a:moveTo>
                          <a:pt x="916" y="141161"/>
                        </a:moveTo>
                        <a:cubicBezTo>
                          <a:pt x="12917" y="245269"/>
                          <a:pt x="109882" y="295465"/>
                          <a:pt x="166746" y="315373"/>
                        </a:cubicBezTo>
                        <a:cubicBezTo>
                          <a:pt x="168080" y="303086"/>
                          <a:pt x="168746" y="295275"/>
                          <a:pt x="168746" y="295275"/>
                        </a:cubicBezTo>
                        <a:cubicBezTo>
                          <a:pt x="168746" y="295275"/>
                          <a:pt x="92261" y="255651"/>
                          <a:pt x="73973" y="165735"/>
                        </a:cubicBezTo>
                        <a:cubicBezTo>
                          <a:pt x="55685" y="75819"/>
                          <a:pt x="134837" y="35528"/>
                          <a:pt x="134837" y="35528"/>
                        </a:cubicBezTo>
                        <a:lnTo>
                          <a:pt x="130265" y="0"/>
                        </a:lnTo>
                        <a:cubicBezTo>
                          <a:pt x="69115" y="15240"/>
                          <a:pt x="-9371" y="52197"/>
                          <a:pt x="916" y="141161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52" name="Graphic 379">
                  <a:extLst>
                    <a:ext uri="{FF2B5EF4-FFF2-40B4-BE49-F238E27FC236}">
                      <a16:creationId xmlns:a16="http://schemas.microsoft.com/office/drawing/2014/main" id="{E4B4F855-03A1-4463-AFB4-15812F975B7D}"/>
                    </a:ext>
                  </a:extLst>
                </p:cNvPr>
                <p:cNvGrpSpPr/>
                <p:nvPr/>
              </p:nvGrpSpPr>
              <p:grpSpPr>
                <a:xfrm>
                  <a:off x="5873872" y="4053456"/>
                  <a:ext cx="535528" cy="388107"/>
                  <a:chOff x="5873872" y="4053456"/>
                  <a:chExt cx="535528" cy="388107"/>
                </a:xfrm>
              </p:grpSpPr>
              <p:sp>
                <p:nvSpPr>
                  <p:cNvPr id="159" name="Freeform: Shape 485">
                    <a:extLst>
                      <a:ext uri="{FF2B5EF4-FFF2-40B4-BE49-F238E27FC236}">
                        <a16:creationId xmlns:a16="http://schemas.microsoft.com/office/drawing/2014/main" id="{94B7B36B-055B-4F0F-9B67-D3DAB80D590D}"/>
                      </a:ext>
                    </a:extLst>
                  </p:cNvPr>
                  <p:cNvSpPr/>
                  <p:nvPr/>
                </p:nvSpPr>
                <p:spPr>
                  <a:xfrm>
                    <a:off x="5873872" y="4053456"/>
                    <a:ext cx="535528" cy="388107"/>
                  </a:xfrm>
                  <a:custGeom>
                    <a:avLst/>
                    <a:gdLst>
                      <a:gd name="connsiteX0" fmla="*/ 44111 w 535528"/>
                      <a:gd name="connsiteY0" fmla="*/ 21241 h 388107"/>
                      <a:gd name="connsiteX1" fmla="*/ 69066 w 535528"/>
                      <a:gd name="connsiteY1" fmla="*/ 0 h 388107"/>
                      <a:gd name="connsiteX2" fmla="*/ 219656 w 535528"/>
                      <a:gd name="connsiteY2" fmla="*/ 71438 h 388107"/>
                      <a:gd name="connsiteX3" fmla="*/ 296333 w 535528"/>
                      <a:gd name="connsiteY3" fmla="*/ 193167 h 388107"/>
                      <a:gd name="connsiteX4" fmla="*/ 456734 w 535528"/>
                      <a:gd name="connsiteY4" fmla="*/ 183452 h 388107"/>
                      <a:gd name="connsiteX5" fmla="*/ 472545 w 535528"/>
                      <a:gd name="connsiteY5" fmla="*/ 196025 h 388107"/>
                      <a:gd name="connsiteX6" fmla="*/ 534934 w 535528"/>
                      <a:gd name="connsiteY6" fmla="*/ 285941 h 388107"/>
                      <a:gd name="connsiteX7" fmla="*/ 308429 w 535528"/>
                      <a:gd name="connsiteY7" fmla="*/ 381381 h 388107"/>
                      <a:gd name="connsiteX8" fmla="*/ 74114 w 535528"/>
                      <a:gd name="connsiteY8" fmla="*/ 328898 h 388107"/>
                      <a:gd name="connsiteX9" fmla="*/ 44111 w 535528"/>
                      <a:gd name="connsiteY9" fmla="*/ 21241 h 38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5528" h="388107">
                        <a:moveTo>
                          <a:pt x="44111" y="21241"/>
                        </a:moveTo>
                        <a:lnTo>
                          <a:pt x="69066" y="0"/>
                        </a:lnTo>
                        <a:lnTo>
                          <a:pt x="219656" y="71438"/>
                        </a:lnTo>
                        <a:cubicBezTo>
                          <a:pt x="219656" y="71438"/>
                          <a:pt x="210703" y="160020"/>
                          <a:pt x="296333" y="193167"/>
                        </a:cubicBezTo>
                        <a:cubicBezTo>
                          <a:pt x="381962" y="226314"/>
                          <a:pt x="456734" y="183452"/>
                          <a:pt x="456734" y="183452"/>
                        </a:cubicBezTo>
                        <a:cubicBezTo>
                          <a:pt x="456734" y="183452"/>
                          <a:pt x="461972" y="187357"/>
                          <a:pt x="472545" y="196025"/>
                        </a:cubicBezTo>
                        <a:cubicBezTo>
                          <a:pt x="504073" y="221837"/>
                          <a:pt x="540649" y="264509"/>
                          <a:pt x="534934" y="285941"/>
                        </a:cubicBezTo>
                        <a:cubicBezTo>
                          <a:pt x="507883" y="387191"/>
                          <a:pt x="373676" y="367475"/>
                          <a:pt x="308429" y="381381"/>
                        </a:cubicBezTo>
                        <a:cubicBezTo>
                          <a:pt x="243183" y="395192"/>
                          <a:pt x="117644" y="392240"/>
                          <a:pt x="74114" y="328898"/>
                        </a:cubicBezTo>
                        <a:cubicBezTo>
                          <a:pt x="30585" y="265462"/>
                          <a:pt x="-50854" y="180880"/>
                          <a:pt x="44111" y="21241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" name="Freeform: Shape 486">
                    <a:extLst>
                      <a:ext uri="{FF2B5EF4-FFF2-40B4-BE49-F238E27FC236}">
                        <a16:creationId xmlns:a16="http://schemas.microsoft.com/office/drawing/2014/main" id="{78395EDB-8E8D-4FCD-B994-07A12EE28D7B}"/>
                      </a:ext>
                    </a:extLst>
                  </p:cNvPr>
                  <p:cNvSpPr/>
                  <p:nvPr/>
                </p:nvSpPr>
                <p:spPr>
                  <a:xfrm>
                    <a:off x="6046466" y="4109463"/>
                    <a:ext cx="299950" cy="203081"/>
                  </a:xfrm>
                  <a:custGeom>
                    <a:avLst/>
                    <a:gdLst>
                      <a:gd name="connsiteX0" fmla="*/ 63540 w 299950"/>
                      <a:gd name="connsiteY0" fmla="*/ 185356 h 203081"/>
                      <a:gd name="connsiteX1" fmla="*/ 299950 w 299950"/>
                      <a:gd name="connsiteY1" fmla="*/ 139922 h 203081"/>
                      <a:gd name="connsiteX2" fmla="*/ 284139 w 299950"/>
                      <a:gd name="connsiteY2" fmla="*/ 127349 h 203081"/>
                      <a:gd name="connsiteX3" fmla="*/ 123738 w 299950"/>
                      <a:gd name="connsiteY3" fmla="*/ 137065 h 203081"/>
                      <a:gd name="connsiteX4" fmla="*/ 47062 w 299950"/>
                      <a:gd name="connsiteY4" fmla="*/ 15335 h 203081"/>
                      <a:gd name="connsiteX5" fmla="*/ 14677 w 299950"/>
                      <a:gd name="connsiteY5" fmla="*/ 0 h 203081"/>
                      <a:gd name="connsiteX6" fmla="*/ 63540 w 299950"/>
                      <a:gd name="connsiteY6" fmla="*/ 185356 h 203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9950" h="203081">
                        <a:moveTo>
                          <a:pt x="63540" y="185356"/>
                        </a:moveTo>
                        <a:cubicBezTo>
                          <a:pt x="157742" y="231553"/>
                          <a:pt x="252516" y="177070"/>
                          <a:pt x="299950" y="139922"/>
                        </a:cubicBezTo>
                        <a:cubicBezTo>
                          <a:pt x="290330" y="132112"/>
                          <a:pt x="284139" y="127349"/>
                          <a:pt x="284139" y="127349"/>
                        </a:cubicBezTo>
                        <a:cubicBezTo>
                          <a:pt x="284139" y="127349"/>
                          <a:pt x="209368" y="170212"/>
                          <a:pt x="123738" y="137065"/>
                        </a:cubicBezTo>
                        <a:cubicBezTo>
                          <a:pt x="38108" y="103918"/>
                          <a:pt x="47062" y="15335"/>
                          <a:pt x="47062" y="15335"/>
                        </a:cubicBezTo>
                        <a:lnTo>
                          <a:pt x="14677" y="0"/>
                        </a:lnTo>
                        <a:cubicBezTo>
                          <a:pt x="-5516" y="59817"/>
                          <a:pt x="-16851" y="145923"/>
                          <a:pt x="63540" y="185356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53" name="Graphic 379">
                  <a:extLst>
                    <a:ext uri="{FF2B5EF4-FFF2-40B4-BE49-F238E27FC236}">
                      <a16:creationId xmlns:a16="http://schemas.microsoft.com/office/drawing/2014/main" id="{FE919D6D-F97A-4947-8F35-66421C204691}"/>
                    </a:ext>
                  </a:extLst>
                </p:cNvPr>
                <p:cNvGrpSpPr/>
                <p:nvPr/>
              </p:nvGrpSpPr>
              <p:grpSpPr>
                <a:xfrm>
                  <a:off x="6283079" y="3348606"/>
                  <a:ext cx="420931" cy="385440"/>
                  <a:chOff x="6283079" y="3348606"/>
                  <a:chExt cx="420931" cy="385440"/>
                </a:xfrm>
              </p:grpSpPr>
              <p:sp>
                <p:nvSpPr>
                  <p:cNvPr id="157" name="Freeform: Shape 483">
                    <a:extLst>
                      <a:ext uri="{FF2B5EF4-FFF2-40B4-BE49-F238E27FC236}">
                        <a16:creationId xmlns:a16="http://schemas.microsoft.com/office/drawing/2014/main" id="{4896AE6B-5F1A-4B53-8C4C-BE4029E7BF56}"/>
                      </a:ext>
                    </a:extLst>
                  </p:cNvPr>
                  <p:cNvSpPr/>
                  <p:nvPr/>
                </p:nvSpPr>
                <p:spPr>
                  <a:xfrm>
                    <a:off x="6283079" y="3348606"/>
                    <a:ext cx="420931" cy="385440"/>
                  </a:xfrm>
                  <a:custGeom>
                    <a:avLst/>
                    <a:gdLst>
                      <a:gd name="connsiteX0" fmla="*/ 73339 w 420931"/>
                      <a:gd name="connsiteY0" fmla="*/ 11811 h 385440"/>
                      <a:gd name="connsiteX1" fmla="*/ 98771 w 420931"/>
                      <a:gd name="connsiteY1" fmla="*/ 0 h 385440"/>
                      <a:gd name="connsiteX2" fmla="*/ 206880 w 420931"/>
                      <a:gd name="connsiteY2" fmla="*/ 92964 h 385440"/>
                      <a:gd name="connsiteX3" fmla="*/ 242598 w 420931"/>
                      <a:gd name="connsiteY3" fmla="*/ 210693 h 385440"/>
                      <a:gd name="connsiteX4" fmla="*/ 377091 w 420931"/>
                      <a:gd name="connsiteY4" fmla="*/ 238887 h 385440"/>
                      <a:gd name="connsiteX5" fmla="*/ 387378 w 420931"/>
                      <a:gd name="connsiteY5" fmla="*/ 252794 h 385440"/>
                      <a:gd name="connsiteX6" fmla="*/ 418525 w 420931"/>
                      <a:gd name="connsiteY6" fmla="*/ 340995 h 385440"/>
                      <a:gd name="connsiteX7" fmla="*/ 210118 w 420931"/>
                      <a:gd name="connsiteY7" fmla="*/ 368522 h 385440"/>
                      <a:gd name="connsiteX8" fmla="*/ 28762 w 420931"/>
                      <a:gd name="connsiteY8" fmla="*/ 272320 h 385440"/>
                      <a:gd name="connsiteX9" fmla="*/ 73339 w 420931"/>
                      <a:gd name="connsiteY9" fmla="*/ 11811 h 38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20931" h="385440">
                        <a:moveTo>
                          <a:pt x="73339" y="11811"/>
                        </a:moveTo>
                        <a:lnTo>
                          <a:pt x="98771" y="0"/>
                        </a:lnTo>
                        <a:lnTo>
                          <a:pt x="206880" y="92964"/>
                        </a:lnTo>
                        <a:cubicBezTo>
                          <a:pt x="206880" y="92964"/>
                          <a:pt x="179543" y="164021"/>
                          <a:pt x="242598" y="210693"/>
                        </a:cubicBezTo>
                        <a:cubicBezTo>
                          <a:pt x="305749" y="257366"/>
                          <a:pt x="377091" y="238887"/>
                          <a:pt x="377091" y="238887"/>
                        </a:cubicBezTo>
                        <a:cubicBezTo>
                          <a:pt x="377091" y="238887"/>
                          <a:pt x="380520" y="243269"/>
                          <a:pt x="387378" y="252794"/>
                        </a:cubicBezTo>
                        <a:cubicBezTo>
                          <a:pt x="407571" y="281178"/>
                          <a:pt x="428050" y="324707"/>
                          <a:pt x="418525" y="340995"/>
                        </a:cubicBezTo>
                        <a:cubicBezTo>
                          <a:pt x="373281" y="418433"/>
                          <a:pt x="267078" y="371856"/>
                          <a:pt x="210118" y="368522"/>
                        </a:cubicBezTo>
                        <a:cubicBezTo>
                          <a:pt x="153159" y="365189"/>
                          <a:pt x="50384" y="334423"/>
                          <a:pt x="28762" y="272320"/>
                        </a:cubicBezTo>
                        <a:cubicBezTo>
                          <a:pt x="7045" y="210217"/>
                          <a:pt x="-41056" y="122111"/>
                          <a:pt x="73339" y="11811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8" name="Freeform: Shape 484">
                    <a:extLst>
                      <a:ext uri="{FF2B5EF4-FFF2-40B4-BE49-F238E27FC236}">
                        <a16:creationId xmlns:a16="http://schemas.microsoft.com/office/drawing/2014/main" id="{A9451ADC-D723-401B-AD7A-DCA9ED44C018}"/>
                      </a:ext>
                    </a:extLst>
                  </p:cNvPr>
                  <p:cNvSpPr/>
                  <p:nvPr/>
                </p:nvSpPr>
                <p:spPr>
                  <a:xfrm>
                    <a:off x="6432095" y="3421472"/>
                    <a:ext cx="238266" cy="201701"/>
                  </a:xfrm>
                  <a:custGeom>
                    <a:avLst/>
                    <a:gdLst>
                      <a:gd name="connsiteX0" fmla="*/ 33003 w 238266"/>
                      <a:gd name="connsiteY0" fmla="*/ 163925 h 201701"/>
                      <a:gd name="connsiteX1" fmla="*/ 238267 w 238266"/>
                      <a:gd name="connsiteY1" fmla="*/ 179832 h 201701"/>
                      <a:gd name="connsiteX2" fmla="*/ 227980 w 238266"/>
                      <a:gd name="connsiteY2" fmla="*/ 165925 h 201701"/>
                      <a:gd name="connsiteX3" fmla="*/ 93487 w 238266"/>
                      <a:gd name="connsiteY3" fmla="*/ 137731 h 201701"/>
                      <a:gd name="connsiteX4" fmla="*/ 57768 w 238266"/>
                      <a:gd name="connsiteY4" fmla="*/ 20002 h 201701"/>
                      <a:gd name="connsiteX5" fmla="*/ 34527 w 238266"/>
                      <a:gd name="connsiteY5" fmla="*/ 0 h 201701"/>
                      <a:gd name="connsiteX6" fmla="*/ 33003 w 238266"/>
                      <a:gd name="connsiteY6" fmla="*/ 163925 h 20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8266" h="201701">
                        <a:moveTo>
                          <a:pt x="33003" y="163925"/>
                        </a:moveTo>
                        <a:cubicBezTo>
                          <a:pt x="100249" y="223361"/>
                          <a:pt x="190737" y="199739"/>
                          <a:pt x="238267" y="179832"/>
                        </a:cubicBezTo>
                        <a:cubicBezTo>
                          <a:pt x="232075" y="171260"/>
                          <a:pt x="227980" y="165925"/>
                          <a:pt x="227980" y="165925"/>
                        </a:cubicBezTo>
                        <a:cubicBezTo>
                          <a:pt x="227980" y="165925"/>
                          <a:pt x="156637" y="184404"/>
                          <a:pt x="93487" y="137731"/>
                        </a:cubicBezTo>
                        <a:cubicBezTo>
                          <a:pt x="30336" y="91059"/>
                          <a:pt x="57768" y="20002"/>
                          <a:pt x="57768" y="20002"/>
                        </a:cubicBezTo>
                        <a:lnTo>
                          <a:pt x="34527" y="0"/>
                        </a:lnTo>
                        <a:cubicBezTo>
                          <a:pt x="4428" y="44767"/>
                          <a:pt x="-24433" y="113157"/>
                          <a:pt x="33003" y="163925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154" name="Graphic 379">
                  <a:extLst>
                    <a:ext uri="{FF2B5EF4-FFF2-40B4-BE49-F238E27FC236}">
                      <a16:creationId xmlns:a16="http://schemas.microsoft.com/office/drawing/2014/main" id="{BB3F9F13-ED01-4CFF-A3F5-90019B4DF189}"/>
                    </a:ext>
                  </a:extLst>
                </p:cNvPr>
                <p:cNvGrpSpPr/>
                <p:nvPr/>
              </p:nvGrpSpPr>
              <p:grpSpPr>
                <a:xfrm>
                  <a:off x="6622737" y="3663350"/>
                  <a:ext cx="484003" cy="462997"/>
                  <a:chOff x="6622737" y="3663350"/>
                  <a:chExt cx="484003" cy="462997"/>
                </a:xfrm>
              </p:grpSpPr>
              <p:sp>
                <p:nvSpPr>
                  <p:cNvPr id="155" name="Freeform: Shape 481">
                    <a:extLst>
                      <a:ext uri="{FF2B5EF4-FFF2-40B4-BE49-F238E27FC236}">
                        <a16:creationId xmlns:a16="http://schemas.microsoft.com/office/drawing/2014/main" id="{D32EA564-B7E3-4FB5-8640-E371613BC393}"/>
                      </a:ext>
                    </a:extLst>
                  </p:cNvPr>
                  <p:cNvSpPr/>
                  <p:nvPr/>
                </p:nvSpPr>
                <p:spPr>
                  <a:xfrm>
                    <a:off x="6622737" y="3663350"/>
                    <a:ext cx="484003" cy="462997"/>
                  </a:xfrm>
                  <a:custGeom>
                    <a:avLst/>
                    <a:gdLst>
                      <a:gd name="connsiteX0" fmla="*/ 9811 w 484003"/>
                      <a:gd name="connsiteY0" fmla="*/ 353530 h 462997"/>
                      <a:gd name="connsiteX1" fmla="*/ 0 w 484003"/>
                      <a:gd name="connsiteY1" fmla="*/ 322288 h 462997"/>
                      <a:gd name="connsiteX2" fmla="*/ 124397 w 484003"/>
                      <a:gd name="connsiteY2" fmla="*/ 211512 h 462997"/>
                      <a:gd name="connsiteX3" fmla="*/ 266224 w 484003"/>
                      <a:gd name="connsiteY3" fmla="*/ 188366 h 462997"/>
                      <a:gd name="connsiteX4" fmla="*/ 319754 w 484003"/>
                      <a:gd name="connsiteY4" fmla="*/ 37014 h 462997"/>
                      <a:gd name="connsiteX5" fmla="*/ 337471 w 484003"/>
                      <a:gd name="connsiteY5" fmla="*/ 27298 h 462997"/>
                      <a:gd name="connsiteX6" fmla="*/ 444436 w 484003"/>
                      <a:gd name="connsiteY6" fmla="*/ 4915 h 462997"/>
                      <a:gd name="connsiteX7" fmla="*/ 443960 w 484003"/>
                      <a:gd name="connsiteY7" fmla="*/ 250469 h 462997"/>
                      <a:gd name="connsiteX8" fmla="*/ 304419 w 484003"/>
                      <a:gd name="connsiteY8" fmla="*/ 445541 h 462997"/>
                      <a:gd name="connsiteX9" fmla="*/ 9811 w 484003"/>
                      <a:gd name="connsiteY9" fmla="*/ 353530 h 462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84003" h="462997">
                        <a:moveTo>
                          <a:pt x="9811" y="353530"/>
                        </a:moveTo>
                        <a:lnTo>
                          <a:pt x="0" y="322288"/>
                        </a:lnTo>
                        <a:lnTo>
                          <a:pt x="124397" y="211512"/>
                        </a:lnTo>
                        <a:cubicBezTo>
                          <a:pt x="124397" y="211512"/>
                          <a:pt x="202406" y="254279"/>
                          <a:pt x="266224" y="188366"/>
                        </a:cubicBezTo>
                        <a:cubicBezTo>
                          <a:pt x="330041" y="122548"/>
                          <a:pt x="319754" y="37014"/>
                          <a:pt x="319754" y="37014"/>
                        </a:cubicBezTo>
                        <a:cubicBezTo>
                          <a:pt x="319754" y="37014"/>
                          <a:pt x="325374" y="33680"/>
                          <a:pt x="337471" y="27298"/>
                        </a:cubicBezTo>
                        <a:cubicBezTo>
                          <a:pt x="373475" y="8344"/>
                          <a:pt x="427006" y="-8706"/>
                          <a:pt x="444436" y="4915"/>
                        </a:cubicBezTo>
                        <a:cubicBezTo>
                          <a:pt x="527018" y="69304"/>
                          <a:pt x="456724" y="185032"/>
                          <a:pt x="443960" y="250469"/>
                        </a:cubicBezTo>
                        <a:cubicBezTo>
                          <a:pt x="431292" y="315906"/>
                          <a:pt x="379666" y="430206"/>
                          <a:pt x="304419" y="445541"/>
                        </a:cubicBezTo>
                        <a:cubicBezTo>
                          <a:pt x="229362" y="461067"/>
                          <a:pt x="119824" y="503167"/>
                          <a:pt x="9811" y="353530"/>
                        </a:cubicBezTo>
                        <a:close/>
                      </a:path>
                    </a:pathLst>
                  </a:custGeom>
                  <a:solidFill>
                    <a:srgbClr val="D6D6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6" name="Freeform: Shape 482">
                    <a:extLst>
                      <a:ext uri="{FF2B5EF4-FFF2-40B4-BE49-F238E27FC236}">
                        <a16:creationId xmlns:a16="http://schemas.microsoft.com/office/drawing/2014/main" id="{A12634CF-3A21-48B6-A62E-A400513944EE}"/>
                      </a:ext>
                    </a:extLst>
                  </p:cNvPr>
                  <p:cNvSpPr/>
                  <p:nvPr/>
                </p:nvSpPr>
                <p:spPr>
                  <a:xfrm>
                    <a:off x="6720464" y="3690649"/>
                    <a:ext cx="251716" cy="263634"/>
                  </a:xfrm>
                  <a:custGeom>
                    <a:avLst/>
                    <a:gdLst>
                      <a:gd name="connsiteX0" fmla="*/ 189547 w 251716"/>
                      <a:gd name="connsiteY0" fmla="*/ 235267 h 263634"/>
                      <a:gd name="connsiteX1" fmla="*/ 239839 w 251716"/>
                      <a:gd name="connsiteY1" fmla="*/ 0 h 263634"/>
                      <a:gd name="connsiteX2" fmla="*/ 222123 w 251716"/>
                      <a:gd name="connsiteY2" fmla="*/ 9715 h 263634"/>
                      <a:gd name="connsiteX3" fmla="*/ 168592 w 251716"/>
                      <a:gd name="connsiteY3" fmla="*/ 161068 h 263634"/>
                      <a:gd name="connsiteX4" fmla="*/ 26765 w 251716"/>
                      <a:gd name="connsiteY4" fmla="*/ 184213 h 263634"/>
                      <a:gd name="connsiteX5" fmla="*/ 0 w 251716"/>
                      <a:gd name="connsiteY5" fmla="*/ 208026 h 263634"/>
                      <a:gd name="connsiteX6" fmla="*/ 189547 w 251716"/>
                      <a:gd name="connsiteY6" fmla="*/ 235267 h 263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1716" h="263634">
                        <a:moveTo>
                          <a:pt x="189547" y="235267"/>
                        </a:moveTo>
                        <a:cubicBezTo>
                          <a:pt x="268796" y="166592"/>
                          <a:pt x="255460" y="58198"/>
                          <a:pt x="239839" y="0"/>
                        </a:cubicBezTo>
                        <a:cubicBezTo>
                          <a:pt x="228886" y="5810"/>
                          <a:pt x="222123" y="9715"/>
                          <a:pt x="222123" y="9715"/>
                        </a:cubicBezTo>
                        <a:cubicBezTo>
                          <a:pt x="222123" y="9715"/>
                          <a:pt x="232505" y="95250"/>
                          <a:pt x="168592" y="161068"/>
                        </a:cubicBezTo>
                        <a:cubicBezTo>
                          <a:pt x="104680" y="226886"/>
                          <a:pt x="26765" y="184213"/>
                          <a:pt x="26765" y="184213"/>
                        </a:cubicBezTo>
                        <a:lnTo>
                          <a:pt x="0" y="208026"/>
                        </a:lnTo>
                        <a:cubicBezTo>
                          <a:pt x="47149" y="249936"/>
                          <a:pt x="121825" y="293942"/>
                          <a:pt x="189547" y="235267"/>
                        </a:cubicBezTo>
                        <a:close/>
                      </a:path>
                    </a:pathLst>
                  </a:custGeom>
                  <a:solidFill>
                    <a:srgbClr val="9BA23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4" name="Graphic 379">
                <a:extLst>
                  <a:ext uri="{FF2B5EF4-FFF2-40B4-BE49-F238E27FC236}">
                    <a16:creationId xmlns:a16="http://schemas.microsoft.com/office/drawing/2014/main" id="{2D724400-993E-40FF-AE01-74B7CC74EFA8}"/>
                  </a:ext>
                </a:extLst>
              </p:cNvPr>
              <p:cNvGrpSpPr/>
              <p:nvPr/>
            </p:nvGrpSpPr>
            <p:grpSpPr>
              <a:xfrm>
                <a:off x="6583208" y="3244079"/>
                <a:ext cx="613887" cy="545752"/>
                <a:chOff x="6583208" y="3244079"/>
                <a:chExt cx="613887" cy="545752"/>
              </a:xfrm>
            </p:grpSpPr>
            <p:grpSp>
              <p:nvGrpSpPr>
                <p:cNvPr id="140" name="Graphic 379">
                  <a:extLst>
                    <a:ext uri="{FF2B5EF4-FFF2-40B4-BE49-F238E27FC236}">
                      <a16:creationId xmlns:a16="http://schemas.microsoft.com/office/drawing/2014/main" id="{BCE70D28-33A5-48E3-84B8-C0A19AAC855D}"/>
                    </a:ext>
                  </a:extLst>
                </p:cNvPr>
                <p:cNvGrpSpPr/>
                <p:nvPr/>
              </p:nvGrpSpPr>
              <p:grpSpPr>
                <a:xfrm>
                  <a:off x="6987833" y="3623865"/>
                  <a:ext cx="209262" cy="165965"/>
                  <a:chOff x="6987833" y="3623865"/>
                  <a:chExt cx="209262" cy="165965"/>
                </a:xfrm>
              </p:grpSpPr>
              <p:sp>
                <p:nvSpPr>
                  <p:cNvPr id="146" name="Freeform: Shape 472">
                    <a:extLst>
                      <a:ext uri="{FF2B5EF4-FFF2-40B4-BE49-F238E27FC236}">
                        <a16:creationId xmlns:a16="http://schemas.microsoft.com/office/drawing/2014/main" id="{40C05F98-2F83-4D12-B337-51DB54FEC879}"/>
                      </a:ext>
                    </a:extLst>
                  </p:cNvPr>
                  <p:cNvSpPr/>
                  <p:nvPr/>
                </p:nvSpPr>
                <p:spPr>
                  <a:xfrm>
                    <a:off x="6987833" y="3623865"/>
                    <a:ext cx="209262" cy="165965"/>
                  </a:xfrm>
                  <a:custGeom>
                    <a:avLst/>
                    <a:gdLst>
                      <a:gd name="connsiteX0" fmla="*/ 10380 w 209262"/>
                      <a:gd name="connsiteY0" fmla="*/ 94120 h 165965"/>
                      <a:gd name="connsiteX1" fmla="*/ 42860 w 209262"/>
                      <a:gd name="connsiteY1" fmla="*/ 6014 h 165965"/>
                      <a:gd name="connsiteX2" fmla="*/ 209261 w 209262"/>
                      <a:gd name="connsiteY2" fmla="*/ 102692 h 165965"/>
                      <a:gd name="connsiteX3" fmla="*/ 115631 w 209262"/>
                      <a:gd name="connsiteY3" fmla="*/ 164700 h 165965"/>
                      <a:gd name="connsiteX4" fmla="*/ 10380 w 209262"/>
                      <a:gd name="connsiteY4" fmla="*/ 94120 h 165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262" h="165965">
                        <a:moveTo>
                          <a:pt x="10380" y="94120"/>
                        </a:moveTo>
                        <a:cubicBezTo>
                          <a:pt x="10380" y="94120"/>
                          <a:pt x="-28006" y="34494"/>
                          <a:pt x="42860" y="6014"/>
                        </a:cubicBezTo>
                        <a:cubicBezTo>
                          <a:pt x="113821" y="-22466"/>
                          <a:pt x="209071" y="56973"/>
                          <a:pt x="209261" y="102692"/>
                        </a:cubicBezTo>
                        <a:cubicBezTo>
                          <a:pt x="209452" y="148413"/>
                          <a:pt x="168114" y="171844"/>
                          <a:pt x="115631" y="164700"/>
                        </a:cubicBezTo>
                        <a:cubicBezTo>
                          <a:pt x="63243" y="157652"/>
                          <a:pt x="13142" y="99073"/>
                          <a:pt x="10380" y="94120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47" name="Graphic 379">
                    <a:extLst>
                      <a:ext uri="{FF2B5EF4-FFF2-40B4-BE49-F238E27FC236}">
                        <a16:creationId xmlns:a16="http://schemas.microsoft.com/office/drawing/2014/main" id="{AD38D9C8-7F07-4032-A06B-9671C9F69C7C}"/>
                      </a:ext>
                    </a:extLst>
                  </p:cNvPr>
                  <p:cNvGrpSpPr/>
                  <p:nvPr/>
                </p:nvGrpSpPr>
                <p:grpSpPr>
                  <a:xfrm>
                    <a:off x="7142010" y="3727347"/>
                    <a:ext cx="42168" cy="37811"/>
                    <a:chOff x="7142010" y="3727347"/>
                    <a:chExt cx="42168" cy="37811"/>
                  </a:xfrm>
                  <a:solidFill>
                    <a:srgbClr val="7C596B"/>
                  </a:solidFill>
                </p:grpSpPr>
                <p:sp>
                  <p:nvSpPr>
                    <p:cNvPr id="148" name="Freeform: Shape 474">
                      <a:extLst>
                        <a:ext uri="{FF2B5EF4-FFF2-40B4-BE49-F238E27FC236}">
                          <a16:creationId xmlns:a16="http://schemas.microsoft.com/office/drawing/2014/main" id="{385BEA50-5EB6-4E86-8A98-C016A49FB8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2010" y="3727457"/>
                      <a:ext cx="42168" cy="32792"/>
                    </a:xfrm>
                    <a:custGeom>
                      <a:avLst/>
                      <a:gdLst>
                        <a:gd name="connsiteX0" fmla="*/ 33367 w 42168"/>
                        <a:gd name="connsiteY0" fmla="*/ 2626 h 32792"/>
                        <a:gd name="connsiteX1" fmla="*/ 33367 w 42168"/>
                        <a:gd name="connsiteY1" fmla="*/ 2626 h 32792"/>
                        <a:gd name="connsiteX2" fmla="*/ 31843 w 42168"/>
                        <a:gd name="connsiteY2" fmla="*/ 4912 h 32792"/>
                        <a:gd name="connsiteX3" fmla="*/ 25843 w 42168"/>
                        <a:gd name="connsiteY3" fmla="*/ 11960 h 32792"/>
                        <a:gd name="connsiteX4" fmla="*/ 25461 w 42168"/>
                        <a:gd name="connsiteY4" fmla="*/ 12341 h 32792"/>
                        <a:gd name="connsiteX5" fmla="*/ 24319 w 42168"/>
                        <a:gd name="connsiteY5" fmla="*/ 13389 h 32792"/>
                        <a:gd name="connsiteX6" fmla="*/ 22128 w 42168"/>
                        <a:gd name="connsiteY6" fmla="*/ 15294 h 32792"/>
                        <a:gd name="connsiteX7" fmla="*/ 16603 w 42168"/>
                        <a:gd name="connsiteY7" fmla="*/ 19104 h 32792"/>
                        <a:gd name="connsiteX8" fmla="*/ 15841 w 42168"/>
                        <a:gd name="connsiteY8" fmla="*/ 19580 h 32792"/>
                        <a:gd name="connsiteX9" fmla="*/ 15651 w 42168"/>
                        <a:gd name="connsiteY9" fmla="*/ 19675 h 32792"/>
                        <a:gd name="connsiteX10" fmla="*/ 14412 w 42168"/>
                        <a:gd name="connsiteY10" fmla="*/ 20342 h 32792"/>
                        <a:gd name="connsiteX11" fmla="*/ 10793 w 42168"/>
                        <a:gd name="connsiteY11" fmla="*/ 21961 h 32792"/>
                        <a:gd name="connsiteX12" fmla="*/ 3935 w 42168"/>
                        <a:gd name="connsiteY12" fmla="*/ 23866 h 32792"/>
                        <a:gd name="connsiteX13" fmla="*/ 30 w 42168"/>
                        <a:gd name="connsiteY13" fmla="*/ 28819 h 32792"/>
                        <a:gd name="connsiteX14" fmla="*/ 4983 w 42168"/>
                        <a:gd name="connsiteY14" fmla="*/ 32725 h 32792"/>
                        <a:gd name="connsiteX15" fmla="*/ 41749 w 42168"/>
                        <a:gd name="connsiteY15" fmla="*/ 6245 h 32792"/>
                        <a:gd name="connsiteX16" fmla="*/ 39463 w 42168"/>
                        <a:gd name="connsiteY16" fmla="*/ 340 h 32792"/>
                        <a:gd name="connsiteX17" fmla="*/ 33367 w 42168"/>
                        <a:gd name="connsiteY17" fmla="*/ 2626 h 32792"/>
                        <a:gd name="connsiteX18" fmla="*/ 33367 w 42168"/>
                        <a:gd name="connsiteY18" fmla="*/ 2626 h 327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42168" h="32792">
                          <a:moveTo>
                            <a:pt x="33367" y="2626"/>
                          </a:moveTo>
                          <a:cubicBezTo>
                            <a:pt x="32796" y="3673"/>
                            <a:pt x="34129" y="1578"/>
                            <a:pt x="33367" y="2626"/>
                          </a:cubicBezTo>
                          <a:cubicBezTo>
                            <a:pt x="32891" y="3388"/>
                            <a:pt x="32319" y="4150"/>
                            <a:pt x="31843" y="4912"/>
                          </a:cubicBezTo>
                          <a:cubicBezTo>
                            <a:pt x="30034" y="7388"/>
                            <a:pt x="28033" y="9769"/>
                            <a:pt x="25843" y="11960"/>
                          </a:cubicBezTo>
                          <a:cubicBezTo>
                            <a:pt x="25081" y="12722"/>
                            <a:pt x="26033" y="11770"/>
                            <a:pt x="25461" y="12341"/>
                          </a:cubicBezTo>
                          <a:cubicBezTo>
                            <a:pt x="25081" y="12722"/>
                            <a:pt x="24699" y="13103"/>
                            <a:pt x="24319" y="13389"/>
                          </a:cubicBezTo>
                          <a:cubicBezTo>
                            <a:pt x="23556" y="14056"/>
                            <a:pt x="22890" y="14627"/>
                            <a:pt x="22128" y="15294"/>
                          </a:cubicBezTo>
                          <a:cubicBezTo>
                            <a:pt x="20413" y="16723"/>
                            <a:pt x="18508" y="17961"/>
                            <a:pt x="16603" y="19104"/>
                          </a:cubicBezTo>
                          <a:cubicBezTo>
                            <a:pt x="16318" y="19294"/>
                            <a:pt x="16032" y="19390"/>
                            <a:pt x="15841" y="19580"/>
                          </a:cubicBezTo>
                          <a:cubicBezTo>
                            <a:pt x="16127" y="19390"/>
                            <a:pt x="16127" y="19485"/>
                            <a:pt x="15651" y="19675"/>
                          </a:cubicBezTo>
                          <a:cubicBezTo>
                            <a:pt x="15270" y="19866"/>
                            <a:pt x="14794" y="20152"/>
                            <a:pt x="14412" y="20342"/>
                          </a:cubicBezTo>
                          <a:cubicBezTo>
                            <a:pt x="13269" y="20914"/>
                            <a:pt x="12031" y="21485"/>
                            <a:pt x="10793" y="21961"/>
                          </a:cubicBezTo>
                          <a:cubicBezTo>
                            <a:pt x="8316" y="22914"/>
                            <a:pt x="6411" y="23390"/>
                            <a:pt x="3935" y="23866"/>
                          </a:cubicBezTo>
                          <a:cubicBezTo>
                            <a:pt x="1554" y="24247"/>
                            <a:pt x="-256" y="26248"/>
                            <a:pt x="30" y="28819"/>
                          </a:cubicBezTo>
                          <a:cubicBezTo>
                            <a:pt x="315" y="31105"/>
                            <a:pt x="2602" y="33201"/>
                            <a:pt x="4983" y="32725"/>
                          </a:cubicBezTo>
                          <a:cubicBezTo>
                            <a:pt x="20223" y="30058"/>
                            <a:pt x="34224" y="19675"/>
                            <a:pt x="41749" y="6245"/>
                          </a:cubicBezTo>
                          <a:cubicBezTo>
                            <a:pt x="42892" y="4150"/>
                            <a:pt x="41559" y="1292"/>
                            <a:pt x="39463" y="340"/>
                          </a:cubicBezTo>
                          <a:cubicBezTo>
                            <a:pt x="36891" y="-613"/>
                            <a:pt x="34606" y="530"/>
                            <a:pt x="33367" y="2626"/>
                          </a:cubicBezTo>
                          <a:lnTo>
                            <a:pt x="33367" y="2626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9" name="Freeform: Shape 475">
                      <a:extLst>
                        <a:ext uri="{FF2B5EF4-FFF2-40B4-BE49-F238E27FC236}">
                          <a16:creationId xmlns:a16="http://schemas.microsoft.com/office/drawing/2014/main" id="{B33915C1-AAED-4E2E-B50C-40CC7FDCCC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49687" y="3727347"/>
                      <a:ext cx="29037" cy="37811"/>
                    </a:xfrm>
                    <a:custGeom>
                      <a:avLst/>
                      <a:gdLst>
                        <a:gd name="connsiteX0" fmla="*/ 831 w 29037"/>
                        <a:gd name="connsiteY0" fmla="*/ 7212 h 37811"/>
                        <a:gd name="connsiteX1" fmla="*/ 18166 w 29037"/>
                        <a:gd name="connsiteY1" fmla="*/ 30834 h 37811"/>
                        <a:gd name="connsiteX2" fmla="*/ 20166 w 29037"/>
                        <a:gd name="connsiteY2" fmla="*/ 33978 h 37811"/>
                        <a:gd name="connsiteX3" fmla="*/ 19976 w 29037"/>
                        <a:gd name="connsiteY3" fmla="*/ 33692 h 37811"/>
                        <a:gd name="connsiteX4" fmla="*/ 20262 w 29037"/>
                        <a:gd name="connsiteY4" fmla="*/ 34168 h 37811"/>
                        <a:gd name="connsiteX5" fmla="*/ 20548 w 29037"/>
                        <a:gd name="connsiteY5" fmla="*/ 35025 h 37811"/>
                        <a:gd name="connsiteX6" fmla="*/ 26358 w 29037"/>
                        <a:gd name="connsiteY6" fmla="*/ 37502 h 37811"/>
                        <a:gd name="connsiteX7" fmla="*/ 28834 w 29037"/>
                        <a:gd name="connsiteY7" fmla="*/ 31692 h 37811"/>
                        <a:gd name="connsiteX8" fmla="*/ 26072 w 29037"/>
                        <a:gd name="connsiteY8" fmla="*/ 26548 h 37811"/>
                        <a:gd name="connsiteX9" fmla="*/ 21214 w 29037"/>
                        <a:gd name="connsiteY9" fmla="*/ 19404 h 37811"/>
                        <a:gd name="connsiteX10" fmla="*/ 10546 w 29037"/>
                        <a:gd name="connsiteY10" fmla="*/ 5022 h 37811"/>
                        <a:gd name="connsiteX11" fmla="*/ 8070 w 29037"/>
                        <a:gd name="connsiteY11" fmla="*/ 1783 h 37811"/>
                        <a:gd name="connsiteX12" fmla="*/ 1783 w 29037"/>
                        <a:gd name="connsiteY12" fmla="*/ 831 h 37811"/>
                        <a:gd name="connsiteX13" fmla="*/ 831 w 29037"/>
                        <a:gd name="connsiteY13" fmla="*/ 7212 h 37811"/>
                        <a:gd name="connsiteX14" fmla="*/ 831 w 29037"/>
                        <a:gd name="connsiteY14" fmla="*/ 7212 h 378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29037" h="37811">
                          <a:moveTo>
                            <a:pt x="831" y="7212"/>
                          </a:moveTo>
                          <a:cubicBezTo>
                            <a:pt x="6831" y="14928"/>
                            <a:pt x="12737" y="22738"/>
                            <a:pt x="18166" y="30834"/>
                          </a:cubicBezTo>
                          <a:cubicBezTo>
                            <a:pt x="18833" y="31882"/>
                            <a:pt x="19500" y="32930"/>
                            <a:pt x="20166" y="33978"/>
                          </a:cubicBezTo>
                          <a:cubicBezTo>
                            <a:pt x="20643" y="34835"/>
                            <a:pt x="19785" y="33121"/>
                            <a:pt x="19976" y="33692"/>
                          </a:cubicBezTo>
                          <a:cubicBezTo>
                            <a:pt x="20071" y="33883"/>
                            <a:pt x="20166" y="33978"/>
                            <a:pt x="20262" y="34168"/>
                          </a:cubicBezTo>
                          <a:cubicBezTo>
                            <a:pt x="20357" y="34454"/>
                            <a:pt x="20548" y="34740"/>
                            <a:pt x="20548" y="35025"/>
                          </a:cubicBezTo>
                          <a:cubicBezTo>
                            <a:pt x="21119" y="37407"/>
                            <a:pt x="24357" y="38359"/>
                            <a:pt x="26358" y="37502"/>
                          </a:cubicBezTo>
                          <a:cubicBezTo>
                            <a:pt x="28834" y="36550"/>
                            <a:pt x="29406" y="34073"/>
                            <a:pt x="28834" y="31692"/>
                          </a:cubicBezTo>
                          <a:cubicBezTo>
                            <a:pt x="28358" y="29882"/>
                            <a:pt x="27024" y="28167"/>
                            <a:pt x="26072" y="26548"/>
                          </a:cubicBezTo>
                          <a:cubicBezTo>
                            <a:pt x="24548" y="24167"/>
                            <a:pt x="22833" y="21786"/>
                            <a:pt x="21214" y="19404"/>
                          </a:cubicBezTo>
                          <a:cubicBezTo>
                            <a:pt x="17690" y="14547"/>
                            <a:pt x="14166" y="9784"/>
                            <a:pt x="10546" y="5022"/>
                          </a:cubicBezTo>
                          <a:cubicBezTo>
                            <a:pt x="9689" y="3974"/>
                            <a:pt x="8927" y="2831"/>
                            <a:pt x="8070" y="1783"/>
                          </a:cubicBezTo>
                          <a:cubicBezTo>
                            <a:pt x="6641" y="-122"/>
                            <a:pt x="3783" y="-598"/>
                            <a:pt x="1783" y="831"/>
                          </a:cubicBezTo>
                          <a:cubicBezTo>
                            <a:pt x="-122" y="2450"/>
                            <a:pt x="-598" y="5308"/>
                            <a:pt x="831" y="7212"/>
                          </a:cubicBezTo>
                          <a:lnTo>
                            <a:pt x="831" y="7212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41" name="Graphic 379">
                  <a:extLst>
                    <a:ext uri="{FF2B5EF4-FFF2-40B4-BE49-F238E27FC236}">
                      <a16:creationId xmlns:a16="http://schemas.microsoft.com/office/drawing/2014/main" id="{AFEF9EB7-3A11-4B8A-80CB-0BCB8CFDE546}"/>
                    </a:ext>
                  </a:extLst>
                </p:cNvPr>
                <p:cNvGrpSpPr/>
                <p:nvPr/>
              </p:nvGrpSpPr>
              <p:grpSpPr>
                <a:xfrm>
                  <a:off x="6583208" y="3244079"/>
                  <a:ext cx="206773" cy="201314"/>
                  <a:chOff x="6583208" y="3244079"/>
                  <a:chExt cx="206773" cy="201314"/>
                </a:xfrm>
              </p:grpSpPr>
              <p:sp>
                <p:nvSpPr>
                  <p:cNvPr id="142" name="Freeform: Shape 468">
                    <a:extLst>
                      <a:ext uri="{FF2B5EF4-FFF2-40B4-BE49-F238E27FC236}">
                        <a16:creationId xmlns:a16="http://schemas.microsoft.com/office/drawing/2014/main" id="{558C6D54-8E6B-480A-B2F4-F78F5720E925}"/>
                      </a:ext>
                    </a:extLst>
                  </p:cNvPr>
                  <p:cNvSpPr/>
                  <p:nvPr/>
                </p:nvSpPr>
                <p:spPr>
                  <a:xfrm>
                    <a:off x="6583208" y="3244079"/>
                    <a:ext cx="206773" cy="201314"/>
                  </a:xfrm>
                  <a:custGeom>
                    <a:avLst/>
                    <a:gdLst>
                      <a:gd name="connsiteX0" fmla="*/ 75629 w 206773"/>
                      <a:gd name="connsiteY0" fmla="*/ 200349 h 201314"/>
                      <a:gd name="connsiteX1" fmla="*/ 0 w 206773"/>
                      <a:gd name="connsiteY1" fmla="*/ 131673 h 201314"/>
                      <a:gd name="connsiteX2" fmla="*/ 165259 w 206773"/>
                      <a:gd name="connsiteY2" fmla="*/ 3181 h 201314"/>
                      <a:gd name="connsiteX3" fmla="*/ 189738 w 206773"/>
                      <a:gd name="connsiteY3" fmla="*/ 122815 h 201314"/>
                      <a:gd name="connsiteX4" fmla="*/ 75629 w 206773"/>
                      <a:gd name="connsiteY4" fmla="*/ 200349 h 201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773" h="201314">
                        <a:moveTo>
                          <a:pt x="75629" y="200349"/>
                        </a:moveTo>
                        <a:cubicBezTo>
                          <a:pt x="75629" y="200349"/>
                          <a:pt x="-190" y="214827"/>
                          <a:pt x="0" y="131673"/>
                        </a:cubicBezTo>
                        <a:cubicBezTo>
                          <a:pt x="191" y="48520"/>
                          <a:pt x="119063" y="-15202"/>
                          <a:pt x="165259" y="3181"/>
                        </a:cubicBezTo>
                        <a:cubicBezTo>
                          <a:pt x="211455" y="21660"/>
                          <a:pt x="218313" y="72904"/>
                          <a:pt x="189738" y="122815"/>
                        </a:cubicBezTo>
                        <a:cubicBezTo>
                          <a:pt x="161163" y="172821"/>
                          <a:pt x="81725" y="199587"/>
                          <a:pt x="75629" y="200349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43" name="Graphic 379">
                    <a:extLst>
                      <a:ext uri="{FF2B5EF4-FFF2-40B4-BE49-F238E27FC236}">
                        <a16:creationId xmlns:a16="http://schemas.microsoft.com/office/drawing/2014/main" id="{B695F88E-D2EC-496F-B864-DA3FAA66279F}"/>
                      </a:ext>
                    </a:extLst>
                  </p:cNvPr>
                  <p:cNvGrpSpPr/>
                  <p:nvPr/>
                </p:nvGrpSpPr>
                <p:grpSpPr>
                  <a:xfrm>
                    <a:off x="6731425" y="3262547"/>
                    <a:ext cx="47045" cy="52884"/>
                    <a:chOff x="6731425" y="3262547"/>
                    <a:chExt cx="47045" cy="52884"/>
                  </a:xfrm>
                  <a:solidFill>
                    <a:srgbClr val="7C596B"/>
                  </a:solidFill>
                </p:grpSpPr>
                <p:sp>
                  <p:nvSpPr>
                    <p:cNvPr id="144" name="Freeform: Shape 470">
                      <a:extLst>
                        <a:ext uri="{FF2B5EF4-FFF2-40B4-BE49-F238E27FC236}">
                          <a16:creationId xmlns:a16="http://schemas.microsoft.com/office/drawing/2014/main" id="{946AF837-913F-406C-8F6E-1A44B20FD97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41809" y="3262547"/>
                      <a:ext cx="21141" cy="52884"/>
                    </a:xfrm>
                    <a:custGeom>
                      <a:avLst/>
                      <a:gdLst>
                        <a:gd name="connsiteX0" fmla="*/ 1324 w 21141"/>
                        <a:gd name="connsiteY0" fmla="*/ 8050 h 52884"/>
                        <a:gd name="connsiteX1" fmla="*/ 1324 w 21141"/>
                        <a:gd name="connsiteY1" fmla="*/ 8050 h 52884"/>
                        <a:gd name="connsiteX2" fmla="*/ 3038 w 21141"/>
                        <a:gd name="connsiteY2" fmla="*/ 10526 h 52884"/>
                        <a:gd name="connsiteX3" fmla="*/ 7706 w 21141"/>
                        <a:gd name="connsiteY3" fmla="*/ 19480 h 52884"/>
                        <a:gd name="connsiteX4" fmla="*/ 7991 w 21141"/>
                        <a:gd name="connsiteY4" fmla="*/ 20051 h 52884"/>
                        <a:gd name="connsiteX5" fmla="*/ 8563 w 21141"/>
                        <a:gd name="connsiteY5" fmla="*/ 21670 h 52884"/>
                        <a:gd name="connsiteX6" fmla="*/ 9515 w 21141"/>
                        <a:gd name="connsiteY6" fmla="*/ 24718 h 52884"/>
                        <a:gd name="connsiteX7" fmla="*/ 11135 w 21141"/>
                        <a:gd name="connsiteY7" fmla="*/ 31862 h 52884"/>
                        <a:gd name="connsiteX8" fmla="*/ 11325 w 21141"/>
                        <a:gd name="connsiteY8" fmla="*/ 32910 h 52884"/>
                        <a:gd name="connsiteX9" fmla="*/ 11325 w 21141"/>
                        <a:gd name="connsiteY9" fmla="*/ 33196 h 52884"/>
                        <a:gd name="connsiteX10" fmla="*/ 11420 w 21141"/>
                        <a:gd name="connsiteY10" fmla="*/ 34720 h 52884"/>
                        <a:gd name="connsiteX11" fmla="*/ 11516 w 21141"/>
                        <a:gd name="connsiteY11" fmla="*/ 39006 h 52884"/>
                        <a:gd name="connsiteX12" fmla="*/ 10658 w 21141"/>
                        <a:gd name="connsiteY12" fmla="*/ 46721 h 52884"/>
                        <a:gd name="connsiteX13" fmla="*/ 13992 w 21141"/>
                        <a:gd name="connsiteY13" fmla="*/ 52722 h 52884"/>
                        <a:gd name="connsiteX14" fmla="*/ 19993 w 21141"/>
                        <a:gd name="connsiteY14" fmla="*/ 49388 h 52884"/>
                        <a:gd name="connsiteX15" fmla="*/ 8182 w 21141"/>
                        <a:gd name="connsiteY15" fmla="*/ 1477 h 52884"/>
                        <a:gd name="connsiteX16" fmla="*/ 1324 w 21141"/>
                        <a:gd name="connsiteY16" fmla="*/ 1382 h 52884"/>
                        <a:gd name="connsiteX17" fmla="*/ 1324 w 21141"/>
                        <a:gd name="connsiteY17" fmla="*/ 8050 h 52884"/>
                        <a:gd name="connsiteX18" fmla="*/ 1324 w 21141"/>
                        <a:gd name="connsiteY18" fmla="*/ 8050 h 528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1141" h="52884">
                          <a:moveTo>
                            <a:pt x="1324" y="8050"/>
                          </a:moveTo>
                          <a:cubicBezTo>
                            <a:pt x="2181" y="9097"/>
                            <a:pt x="562" y="6907"/>
                            <a:pt x="1324" y="8050"/>
                          </a:cubicBezTo>
                          <a:cubicBezTo>
                            <a:pt x="1895" y="8812"/>
                            <a:pt x="2467" y="9669"/>
                            <a:pt x="3038" y="10526"/>
                          </a:cubicBezTo>
                          <a:cubicBezTo>
                            <a:pt x="4848" y="13384"/>
                            <a:pt x="6372" y="16336"/>
                            <a:pt x="7706" y="19480"/>
                          </a:cubicBezTo>
                          <a:cubicBezTo>
                            <a:pt x="8182" y="20527"/>
                            <a:pt x="7610" y="19194"/>
                            <a:pt x="7991" y="20051"/>
                          </a:cubicBezTo>
                          <a:cubicBezTo>
                            <a:pt x="8182" y="20623"/>
                            <a:pt x="8372" y="21099"/>
                            <a:pt x="8563" y="21670"/>
                          </a:cubicBezTo>
                          <a:cubicBezTo>
                            <a:pt x="8944" y="22623"/>
                            <a:pt x="9230" y="23671"/>
                            <a:pt x="9515" y="24718"/>
                          </a:cubicBezTo>
                          <a:cubicBezTo>
                            <a:pt x="10182" y="27004"/>
                            <a:pt x="10754" y="29386"/>
                            <a:pt x="11135" y="31862"/>
                          </a:cubicBezTo>
                          <a:cubicBezTo>
                            <a:pt x="11230" y="32243"/>
                            <a:pt x="11230" y="32529"/>
                            <a:pt x="11325" y="32910"/>
                          </a:cubicBezTo>
                          <a:cubicBezTo>
                            <a:pt x="11230" y="32529"/>
                            <a:pt x="11325" y="32624"/>
                            <a:pt x="11325" y="33196"/>
                          </a:cubicBezTo>
                          <a:cubicBezTo>
                            <a:pt x="11420" y="33672"/>
                            <a:pt x="11420" y="34243"/>
                            <a:pt x="11420" y="34720"/>
                          </a:cubicBezTo>
                          <a:cubicBezTo>
                            <a:pt x="11516" y="36148"/>
                            <a:pt x="11611" y="37577"/>
                            <a:pt x="11516" y="39006"/>
                          </a:cubicBezTo>
                          <a:cubicBezTo>
                            <a:pt x="11420" y="41863"/>
                            <a:pt x="11230" y="44054"/>
                            <a:pt x="10658" y="46721"/>
                          </a:cubicBezTo>
                          <a:cubicBezTo>
                            <a:pt x="10087" y="49293"/>
                            <a:pt x="11420" y="51960"/>
                            <a:pt x="13992" y="52722"/>
                          </a:cubicBezTo>
                          <a:cubicBezTo>
                            <a:pt x="16373" y="53389"/>
                            <a:pt x="19421" y="51960"/>
                            <a:pt x="19993" y="49388"/>
                          </a:cubicBezTo>
                          <a:cubicBezTo>
                            <a:pt x="23517" y="32910"/>
                            <a:pt x="18755" y="14622"/>
                            <a:pt x="8182" y="1477"/>
                          </a:cubicBezTo>
                          <a:cubicBezTo>
                            <a:pt x="6563" y="-618"/>
                            <a:pt x="3038" y="-332"/>
                            <a:pt x="1324" y="1382"/>
                          </a:cubicBezTo>
                          <a:cubicBezTo>
                            <a:pt x="-581" y="3192"/>
                            <a:pt x="-295" y="6049"/>
                            <a:pt x="1324" y="8050"/>
                          </a:cubicBezTo>
                          <a:lnTo>
                            <a:pt x="1324" y="8050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5" name="Freeform: Shape 471">
                      <a:extLst>
                        <a:ext uri="{FF2B5EF4-FFF2-40B4-BE49-F238E27FC236}">
                          <a16:creationId xmlns:a16="http://schemas.microsoft.com/office/drawing/2014/main" id="{F1A7D868-5C45-4027-83AF-72245E4BEB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31425" y="3279004"/>
                      <a:ext cx="47045" cy="18692"/>
                    </a:xfrm>
                    <a:custGeom>
                      <a:avLst/>
                      <a:gdLst>
                        <a:gd name="connsiteX0" fmla="*/ 6183 w 47045"/>
                        <a:gd name="connsiteY0" fmla="*/ 18548 h 18692"/>
                        <a:gd name="connsiteX1" fmla="*/ 37044 w 47045"/>
                        <a:gd name="connsiteY1" fmla="*/ 10642 h 18692"/>
                        <a:gd name="connsiteX2" fmla="*/ 41045 w 47045"/>
                        <a:gd name="connsiteY2" fmla="*/ 9880 h 18692"/>
                        <a:gd name="connsiteX3" fmla="*/ 40664 w 47045"/>
                        <a:gd name="connsiteY3" fmla="*/ 9880 h 18692"/>
                        <a:gd name="connsiteX4" fmla="*/ 41235 w 47045"/>
                        <a:gd name="connsiteY4" fmla="*/ 9785 h 18692"/>
                        <a:gd name="connsiteX5" fmla="*/ 42188 w 47045"/>
                        <a:gd name="connsiteY5" fmla="*/ 9785 h 18692"/>
                        <a:gd name="connsiteX6" fmla="*/ 47046 w 47045"/>
                        <a:gd name="connsiteY6" fmla="*/ 4927 h 18692"/>
                        <a:gd name="connsiteX7" fmla="*/ 42188 w 47045"/>
                        <a:gd name="connsiteY7" fmla="*/ 69 h 18692"/>
                        <a:gd name="connsiteX8" fmla="*/ 35901 w 47045"/>
                        <a:gd name="connsiteY8" fmla="*/ 831 h 18692"/>
                        <a:gd name="connsiteX9" fmla="*/ 26757 w 47045"/>
                        <a:gd name="connsiteY9" fmla="*/ 2927 h 18692"/>
                        <a:gd name="connsiteX10" fmla="*/ 7898 w 47045"/>
                        <a:gd name="connsiteY10" fmla="*/ 7880 h 18692"/>
                        <a:gd name="connsiteX11" fmla="*/ 3612 w 47045"/>
                        <a:gd name="connsiteY11" fmla="*/ 9023 h 18692"/>
                        <a:gd name="connsiteX12" fmla="*/ 183 w 47045"/>
                        <a:gd name="connsiteY12" fmla="*/ 14928 h 18692"/>
                        <a:gd name="connsiteX13" fmla="*/ 6183 w 47045"/>
                        <a:gd name="connsiteY13" fmla="*/ 18548 h 18692"/>
                        <a:gd name="connsiteX14" fmla="*/ 6183 w 47045"/>
                        <a:gd name="connsiteY14" fmla="*/ 18548 h 186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7045" h="18692">
                          <a:moveTo>
                            <a:pt x="6183" y="18548"/>
                          </a:moveTo>
                          <a:cubicBezTo>
                            <a:pt x="16375" y="15690"/>
                            <a:pt x="26662" y="12833"/>
                            <a:pt x="37044" y="10642"/>
                          </a:cubicBezTo>
                          <a:cubicBezTo>
                            <a:pt x="38378" y="10356"/>
                            <a:pt x="39711" y="10166"/>
                            <a:pt x="41045" y="9880"/>
                          </a:cubicBezTo>
                          <a:cubicBezTo>
                            <a:pt x="42093" y="9689"/>
                            <a:pt x="39997" y="9975"/>
                            <a:pt x="40664" y="9880"/>
                          </a:cubicBezTo>
                          <a:cubicBezTo>
                            <a:pt x="40854" y="9880"/>
                            <a:pt x="41045" y="9880"/>
                            <a:pt x="41235" y="9785"/>
                          </a:cubicBezTo>
                          <a:cubicBezTo>
                            <a:pt x="41521" y="9785"/>
                            <a:pt x="41902" y="9785"/>
                            <a:pt x="42188" y="9785"/>
                          </a:cubicBezTo>
                          <a:cubicBezTo>
                            <a:pt x="44760" y="10166"/>
                            <a:pt x="47046" y="7308"/>
                            <a:pt x="47046" y="4927"/>
                          </a:cubicBezTo>
                          <a:cubicBezTo>
                            <a:pt x="47046" y="1974"/>
                            <a:pt x="44855" y="450"/>
                            <a:pt x="42188" y="69"/>
                          </a:cubicBezTo>
                          <a:cubicBezTo>
                            <a:pt x="40188" y="-217"/>
                            <a:pt x="37902" y="450"/>
                            <a:pt x="35901" y="831"/>
                          </a:cubicBezTo>
                          <a:cubicBezTo>
                            <a:pt x="32853" y="1403"/>
                            <a:pt x="29805" y="2165"/>
                            <a:pt x="26757" y="2927"/>
                          </a:cubicBezTo>
                          <a:cubicBezTo>
                            <a:pt x="20471" y="4451"/>
                            <a:pt x="14184" y="6165"/>
                            <a:pt x="7898" y="7880"/>
                          </a:cubicBezTo>
                          <a:cubicBezTo>
                            <a:pt x="6469" y="8261"/>
                            <a:pt x="5040" y="8642"/>
                            <a:pt x="3612" y="9023"/>
                          </a:cubicBezTo>
                          <a:cubicBezTo>
                            <a:pt x="1135" y="9689"/>
                            <a:pt x="-579" y="12356"/>
                            <a:pt x="183" y="14928"/>
                          </a:cubicBezTo>
                          <a:cubicBezTo>
                            <a:pt x="849" y="17500"/>
                            <a:pt x="3612" y="19214"/>
                            <a:pt x="6183" y="18548"/>
                          </a:cubicBezTo>
                          <a:lnTo>
                            <a:pt x="6183" y="18548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5" name="Graphic 379">
                <a:extLst>
                  <a:ext uri="{FF2B5EF4-FFF2-40B4-BE49-F238E27FC236}">
                    <a16:creationId xmlns:a16="http://schemas.microsoft.com/office/drawing/2014/main" id="{A7CE2925-70FA-4435-9F95-49C6062409EB}"/>
                  </a:ext>
                </a:extLst>
              </p:cNvPr>
              <p:cNvGrpSpPr/>
              <p:nvPr/>
            </p:nvGrpSpPr>
            <p:grpSpPr>
              <a:xfrm>
                <a:off x="5753616" y="3284848"/>
                <a:ext cx="1348716" cy="1165468"/>
                <a:chOff x="5753616" y="3284848"/>
                <a:chExt cx="1348716" cy="1165468"/>
              </a:xfrm>
            </p:grpSpPr>
            <p:grpSp>
              <p:nvGrpSpPr>
                <p:cNvPr id="96" name="Graphic 379">
                  <a:extLst>
                    <a:ext uri="{FF2B5EF4-FFF2-40B4-BE49-F238E27FC236}">
                      <a16:creationId xmlns:a16="http://schemas.microsoft.com/office/drawing/2014/main" id="{D3422ECD-7DD6-459A-AABD-92340C05062A}"/>
                    </a:ext>
                  </a:extLst>
                </p:cNvPr>
                <p:cNvGrpSpPr/>
                <p:nvPr/>
              </p:nvGrpSpPr>
              <p:grpSpPr>
                <a:xfrm>
                  <a:off x="5753616" y="3700831"/>
                  <a:ext cx="467166" cy="523267"/>
                  <a:chOff x="5753616" y="3700831"/>
                  <a:chExt cx="467166" cy="523267"/>
                </a:xfrm>
              </p:grpSpPr>
              <p:sp>
                <p:nvSpPr>
                  <p:cNvPr id="130" name="Freeform: Shape 456">
                    <a:extLst>
                      <a:ext uri="{FF2B5EF4-FFF2-40B4-BE49-F238E27FC236}">
                        <a16:creationId xmlns:a16="http://schemas.microsoft.com/office/drawing/2014/main" id="{A2A326CB-6CD6-48BB-9FA5-903BEFE31873}"/>
                      </a:ext>
                    </a:extLst>
                  </p:cNvPr>
                  <p:cNvSpPr/>
                  <p:nvPr/>
                </p:nvSpPr>
                <p:spPr>
                  <a:xfrm>
                    <a:off x="5753616" y="3700831"/>
                    <a:ext cx="467166" cy="523267"/>
                  </a:xfrm>
                  <a:custGeom>
                    <a:avLst/>
                    <a:gdLst>
                      <a:gd name="connsiteX0" fmla="*/ 143697 w 467166"/>
                      <a:gd name="connsiteY0" fmla="*/ 14774 h 523267"/>
                      <a:gd name="connsiteX1" fmla="*/ 7109 w 467166"/>
                      <a:gd name="connsiteY1" fmla="*/ 166030 h 523267"/>
                      <a:gd name="connsiteX2" fmla="*/ 54543 w 467166"/>
                      <a:gd name="connsiteY2" fmla="*/ 404155 h 523267"/>
                      <a:gd name="connsiteX3" fmla="*/ 284096 w 467166"/>
                      <a:gd name="connsiteY3" fmla="*/ 522266 h 523267"/>
                      <a:gd name="connsiteX4" fmla="*/ 467166 w 467166"/>
                      <a:gd name="connsiteY4" fmla="*/ 447875 h 523267"/>
                      <a:gd name="connsiteX5" fmla="*/ 174558 w 467166"/>
                      <a:gd name="connsiteY5" fmla="*/ 295 h 523267"/>
                      <a:gd name="connsiteX6" fmla="*/ 143697 w 467166"/>
                      <a:gd name="connsiteY6" fmla="*/ 14774 h 523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7166" h="523267">
                        <a:moveTo>
                          <a:pt x="143697" y="14774"/>
                        </a:moveTo>
                        <a:cubicBezTo>
                          <a:pt x="143697" y="14774"/>
                          <a:pt x="22920" y="76495"/>
                          <a:pt x="7109" y="166030"/>
                        </a:cubicBezTo>
                        <a:cubicBezTo>
                          <a:pt x="-8703" y="255566"/>
                          <a:pt x="-321" y="313858"/>
                          <a:pt x="54543" y="404155"/>
                        </a:cubicBezTo>
                        <a:cubicBezTo>
                          <a:pt x="109407" y="494453"/>
                          <a:pt x="197704" y="511121"/>
                          <a:pt x="284096" y="522266"/>
                        </a:cubicBezTo>
                        <a:cubicBezTo>
                          <a:pt x="370487" y="533410"/>
                          <a:pt x="467166" y="447875"/>
                          <a:pt x="467166" y="447875"/>
                        </a:cubicBezTo>
                        <a:lnTo>
                          <a:pt x="174558" y="295"/>
                        </a:lnTo>
                        <a:cubicBezTo>
                          <a:pt x="174558" y="295"/>
                          <a:pt x="169700" y="-3324"/>
                          <a:pt x="143697" y="14774"/>
                        </a:cubicBezTo>
                        <a:close/>
                      </a:path>
                    </a:pathLst>
                  </a:custGeom>
                  <a:solidFill>
                    <a:srgbClr val="D61D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31" name="Graphic 379">
                    <a:extLst>
                      <a:ext uri="{FF2B5EF4-FFF2-40B4-BE49-F238E27FC236}">
                        <a16:creationId xmlns:a16="http://schemas.microsoft.com/office/drawing/2014/main" id="{A0A44A0B-A9C0-413C-925D-725B9204F0B6}"/>
                      </a:ext>
                    </a:extLst>
                  </p:cNvPr>
                  <p:cNvGrpSpPr/>
                  <p:nvPr/>
                </p:nvGrpSpPr>
                <p:grpSpPr>
                  <a:xfrm>
                    <a:off x="5911434" y="3840322"/>
                    <a:ext cx="170599" cy="264612"/>
                    <a:chOff x="5911434" y="3840322"/>
                    <a:chExt cx="170599" cy="264612"/>
                  </a:xfrm>
                  <a:solidFill>
                    <a:srgbClr val="F36C2B"/>
                  </a:solidFill>
                </p:grpSpPr>
                <p:sp>
                  <p:nvSpPr>
                    <p:cNvPr id="134" name="Freeform: Shape 460">
                      <a:extLst>
                        <a:ext uri="{FF2B5EF4-FFF2-40B4-BE49-F238E27FC236}">
                          <a16:creationId xmlns:a16="http://schemas.microsoft.com/office/drawing/2014/main" id="{4B64EE74-FA0D-4D24-9E09-867A7EFF8A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13263" y="4034215"/>
                      <a:ext cx="37687" cy="37196"/>
                    </a:xfrm>
                    <a:custGeom>
                      <a:avLst/>
                      <a:gdLst>
                        <a:gd name="connsiteX0" fmla="*/ 37688 w 37687"/>
                        <a:gd name="connsiteY0" fmla="*/ 0 h 37196"/>
                        <a:gd name="connsiteX1" fmla="*/ 540 w 37687"/>
                        <a:gd name="connsiteY1" fmla="*/ 27146 h 37196"/>
                        <a:gd name="connsiteX2" fmla="*/ 37688 w 37687"/>
                        <a:gd name="connsiteY2" fmla="*/ 0 h 371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7687" h="37196">
                          <a:moveTo>
                            <a:pt x="37688" y="0"/>
                          </a:moveTo>
                          <a:cubicBezTo>
                            <a:pt x="37688" y="0"/>
                            <a:pt x="-5270" y="8382"/>
                            <a:pt x="540" y="27146"/>
                          </a:cubicBezTo>
                          <a:cubicBezTo>
                            <a:pt x="6351" y="45910"/>
                            <a:pt x="33116" y="39243"/>
                            <a:pt x="37688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" name="Freeform: Shape 461">
                      <a:extLst>
                        <a:ext uri="{FF2B5EF4-FFF2-40B4-BE49-F238E27FC236}">
                          <a16:creationId xmlns:a16="http://schemas.microsoft.com/office/drawing/2014/main" id="{CDA6EEE1-0B13-4923-A49F-08B4989955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72676" y="3988115"/>
                      <a:ext cx="44556" cy="34066"/>
                    </a:xfrm>
                    <a:custGeom>
                      <a:avLst/>
                      <a:gdLst>
                        <a:gd name="connsiteX0" fmla="*/ 44557 w 44556"/>
                        <a:gd name="connsiteY0" fmla="*/ 0 h 34066"/>
                        <a:gd name="connsiteX1" fmla="*/ 75 w 44556"/>
                        <a:gd name="connsiteY1" fmla="*/ 20860 h 34066"/>
                        <a:gd name="connsiteX2" fmla="*/ 44557 w 44556"/>
                        <a:gd name="connsiteY2" fmla="*/ 0 h 340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4556" h="34066">
                          <a:moveTo>
                            <a:pt x="44557" y="0"/>
                          </a:moveTo>
                          <a:cubicBezTo>
                            <a:pt x="44557" y="0"/>
                            <a:pt x="-2116" y="0"/>
                            <a:pt x="75" y="20860"/>
                          </a:cubicBezTo>
                          <a:cubicBezTo>
                            <a:pt x="2361" y="41624"/>
                            <a:pt x="31698" y="40195"/>
                            <a:pt x="44557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" name="Freeform: Shape 462">
                      <a:extLst>
                        <a:ext uri="{FF2B5EF4-FFF2-40B4-BE49-F238E27FC236}">
                          <a16:creationId xmlns:a16="http://schemas.microsoft.com/office/drawing/2014/main" id="{8FD44661-98D3-4525-8FD0-B96ADC86FE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37108" y="3947005"/>
                      <a:ext cx="43358" cy="27959"/>
                    </a:xfrm>
                    <a:custGeom>
                      <a:avLst/>
                      <a:gdLst>
                        <a:gd name="connsiteX0" fmla="*/ 43359 w 43358"/>
                        <a:gd name="connsiteY0" fmla="*/ 1009 h 27959"/>
                        <a:gd name="connsiteX1" fmla="*/ 20 w 43358"/>
                        <a:gd name="connsiteY1" fmla="*/ 13963 h 27959"/>
                        <a:gd name="connsiteX2" fmla="*/ 43359 w 43358"/>
                        <a:gd name="connsiteY2" fmla="*/ 1009 h 279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3358" h="27959">
                          <a:moveTo>
                            <a:pt x="43359" y="1009"/>
                          </a:moveTo>
                          <a:cubicBezTo>
                            <a:pt x="43359" y="1009"/>
                            <a:pt x="782" y="-5373"/>
                            <a:pt x="20" y="13963"/>
                          </a:cubicBezTo>
                          <a:cubicBezTo>
                            <a:pt x="-837" y="33204"/>
                            <a:pt x="26214" y="35871"/>
                            <a:pt x="43359" y="1009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7" name="Freeform: Shape 463">
                      <a:extLst>
                        <a:ext uri="{FF2B5EF4-FFF2-40B4-BE49-F238E27FC236}">
                          <a16:creationId xmlns:a16="http://schemas.microsoft.com/office/drawing/2014/main" id="{E8AFB122-0EB4-48B4-99AE-CE3B7F4992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1434" y="3893247"/>
                      <a:ext cx="45124" cy="25112"/>
                    </a:xfrm>
                    <a:custGeom>
                      <a:avLst/>
                      <a:gdLst>
                        <a:gd name="connsiteX0" fmla="*/ 45125 w 45124"/>
                        <a:gd name="connsiteY0" fmla="*/ 8761 h 25112"/>
                        <a:gd name="connsiteX1" fmla="*/ 1119 w 45124"/>
                        <a:gd name="connsiteY1" fmla="*/ 7523 h 25112"/>
                        <a:gd name="connsiteX2" fmla="*/ 45125 w 45124"/>
                        <a:gd name="connsiteY2" fmla="*/ 8761 h 25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5124" h="25112">
                          <a:moveTo>
                            <a:pt x="45125" y="8761"/>
                          </a:moveTo>
                          <a:cubicBezTo>
                            <a:pt x="45125" y="8761"/>
                            <a:pt x="7692" y="-10098"/>
                            <a:pt x="1119" y="7523"/>
                          </a:cubicBezTo>
                          <a:cubicBezTo>
                            <a:pt x="-5548" y="25049"/>
                            <a:pt x="18645" y="35717"/>
                            <a:pt x="45125" y="8761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8" name="Freeform: Shape 464">
                      <a:extLst>
                        <a:ext uri="{FF2B5EF4-FFF2-40B4-BE49-F238E27FC236}">
                          <a16:creationId xmlns:a16="http://schemas.microsoft.com/office/drawing/2014/main" id="{71F7B813-AF7E-4A16-AE1A-56E2A8578A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14777" y="3840322"/>
                      <a:ext cx="44544" cy="26534"/>
                    </a:xfrm>
                    <a:custGeom>
                      <a:avLst/>
                      <a:gdLst>
                        <a:gd name="connsiteX0" fmla="*/ 44544 w 44544"/>
                        <a:gd name="connsiteY0" fmla="*/ 20539 h 26534"/>
                        <a:gd name="connsiteX1" fmla="*/ 3872 w 44544"/>
                        <a:gd name="connsiteY1" fmla="*/ 3679 h 26534"/>
                        <a:gd name="connsiteX2" fmla="*/ 44544 w 44544"/>
                        <a:gd name="connsiteY2" fmla="*/ 20539 h 265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4544" h="26534">
                          <a:moveTo>
                            <a:pt x="44544" y="20539"/>
                          </a:moveTo>
                          <a:cubicBezTo>
                            <a:pt x="44544" y="20539"/>
                            <a:pt x="16350" y="-10418"/>
                            <a:pt x="3872" y="3679"/>
                          </a:cubicBezTo>
                          <a:cubicBezTo>
                            <a:pt x="-8605" y="17681"/>
                            <a:pt x="10159" y="36255"/>
                            <a:pt x="44544" y="20539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9" name="Freeform: Shape 465">
                      <a:extLst>
                        <a:ext uri="{FF2B5EF4-FFF2-40B4-BE49-F238E27FC236}">
                          <a16:creationId xmlns:a16="http://schemas.microsoft.com/office/drawing/2014/main" id="{EBEAEDFB-D5B4-4EF1-89CE-354C7A1DF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6282" y="4065648"/>
                      <a:ext cx="25751" cy="39286"/>
                    </a:xfrm>
                    <a:custGeom>
                      <a:avLst/>
                      <a:gdLst>
                        <a:gd name="connsiteX0" fmla="*/ 23244 w 25751"/>
                        <a:gd name="connsiteY0" fmla="*/ 0 h 39286"/>
                        <a:gd name="connsiteX1" fmla="*/ 2289 w 25751"/>
                        <a:gd name="connsiteY1" fmla="*/ 34385 h 39286"/>
                        <a:gd name="connsiteX2" fmla="*/ 23244 w 25751"/>
                        <a:gd name="connsiteY2" fmla="*/ 0 h 39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5751" h="39286">
                          <a:moveTo>
                            <a:pt x="23244" y="0"/>
                          </a:moveTo>
                          <a:cubicBezTo>
                            <a:pt x="23244" y="0"/>
                            <a:pt x="-8664" y="21145"/>
                            <a:pt x="2289" y="34385"/>
                          </a:cubicBezTo>
                          <a:cubicBezTo>
                            <a:pt x="13243" y="47625"/>
                            <a:pt x="32674" y="33338"/>
                            <a:pt x="23244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32" name="Freeform: Shape 458">
                    <a:extLst>
                      <a:ext uri="{FF2B5EF4-FFF2-40B4-BE49-F238E27FC236}">
                        <a16:creationId xmlns:a16="http://schemas.microsoft.com/office/drawing/2014/main" id="{38BC377A-3682-477C-8748-133192E79459}"/>
                      </a:ext>
                    </a:extLst>
                  </p:cNvPr>
                  <p:cNvSpPr/>
                  <p:nvPr/>
                </p:nvSpPr>
                <p:spPr>
                  <a:xfrm>
                    <a:off x="5812807" y="3722176"/>
                    <a:ext cx="385972" cy="432977"/>
                  </a:xfrm>
                  <a:custGeom>
                    <a:avLst/>
                    <a:gdLst>
                      <a:gd name="connsiteX0" fmla="*/ 273196 w 385972"/>
                      <a:gd name="connsiteY0" fmla="*/ 431197 h 432977"/>
                      <a:gd name="connsiteX1" fmla="*/ 385972 w 385972"/>
                      <a:gd name="connsiteY1" fmla="*/ 392811 h 432977"/>
                      <a:gd name="connsiteX2" fmla="*/ 361207 w 385972"/>
                      <a:gd name="connsiteY2" fmla="*/ 354902 h 432977"/>
                      <a:gd name="connsiteX3" fmla="*/ 234239 w 385972"/>
                      <a:gd name="connsiteY3" fmla="*/ 392144 h 432977"/>
                      <a:gd name="connsiteX4" fmla="*/ 124416 w 385972"/>
                      <a:gd name="connsiteY4" fmla="*/ 330613 h 432977"/>
                      <a:gd name="connsiteX5" fmla="*/ 73457 w 385972"/>
                      <a:gd name="connsiteY5" fmla="*/ 178403 h 432977"/>
                      <a:gd name="connsiteX6" fmla="*/ 162135 w 385972"/>
                      <a:gd name="connsiteY6" fmla="*/ 50292 h 432977"/>
                      <a:gd name="connsiteX7" fmla="*/ 129274 w 385972"/>
                      <a:gd name="connsiteY7" fmla="*/ 0 h 432977"/>
                      <a:gd name="connsiteX8" fmla="*/ 39072 w 385972"/>
                      <a:gd name="connsiteY8" fmla="*/ 74295 h 432977"/>
                      <a:gd name="connsiteX9" fmla="*/ 19 w 385972"/>
                      <a:gd name="connsiteY9" fmla="*/ 216503 h 432977"/>
                      <a:gd name="connsiteX10" fmla="*/ 78982 w 385972"/>
                      <a:gd name="connsiteY10" fmla="*/ 363093 h 432977"/>
                      <a:gd name="connsiteX11" fmla="*/ 273196 w 385972"/>
                      <a:gd name="connsiteY11" fmla="*/ 431197 h 4329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85972" h="432977">
                        <a:moveTo>
                          <a:pt x="273196" y="431197"/>
                        </a:moveTo>
                        <a:cubicBezTo>
                          <a:pt x="307201" y="425101"/>
                          <a:pt x="359969" y="403860"/>
                          <a:pt x="385972" y="392811"/>
                        </a:cubicBezTo>
                        <a:lnTo>
                          <a:pt x="361207" y="354902"/>
                        </a:lnTo>
                        <a:cubicBezTo>
                          <a:pt x="325298" y="370332"/>
                          <a:pt x="261576" y="395383"/>
                          <a:pt x="234239" y="392144"/>
                        </a:cubicBezTo>
                        <a:cubicBezTo>
                          <a:pt x="195187" y="387477"/>
                          <a:pt x="170993" y="380048"/>
                          <a:pt x="124416" y="330613"/>
                        </a:cubicBezTo>
                        <a:cubicBezTo>
                          <a:pt x="77743" y="281178"/>
                          <a:pt x="76315" y="227648"/>
                          <a:pt x="73457" y="178403"/>
                        </a:cubicBezTo>
                        <a:cubicBezTo>
                          <a:pt x="71076" y="136303"/>
                          <a:pt x="141466" y="69056"/>
                          <a:pt x="162135" y="50292"/>
                        </a:cubicBezTo>
                        <a:lnTo>
                          <a:pt x="129274" y="0"/>
                        </a:lnTo>
                        <a:cubicBezTo>
                          <a:pt x="106128" y="15621"/>
                          <a:pt x="64789" y="45434"/>
                          <a:pt x="39072" y="74295"/>
                        </a:cubicBezTo>
                        <a:cubicBezTo>
                          <a:pt x="1924" y="116110"/>
                          <a:pt x="972" y="183928"/>
                          <a:pt x="19" y="216503"/>
                        </a:cubicBezTo>
                        <a:cubicBezTo>
                          <a:pt x="-933" y="249079"/>
                          <a:pt x="33452" y="307562"/>
                          <a:pt x="78982" y="363093"/>
                        </a:cubicBezTo>
                        <a:cubicBezTo>
                          <a:pt x="124511" y="418624"/>
                          <a:pt x="226714" y="439579"/>
                          <a:pt x="273196" y="431197"/>
                        </a:cubicBez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3" name="Freeform: Shape 459">
                    <a:extLst>
                      <a:ext uri="{FF2B5EF4-FFF2-40B4-BE49-F238E27FC236}">
                        <a16:creationId xmlns:a16="http://schemas.microsoft.com/office/drawing/2014/main" id="{1B6BE09A-D566-4B15-8925-5F2850F2BCC4}"/>
                      </a:ext>
                    </a:extLst>
                  </p:cNvPr>
                  <p:cNvSpPr/>
                  <p:nvPr/>
                </p:nvSpPr>
                <p:spPr>
                  <a:xfrm>
                    <a:off x="5912267" y="3755990"/>
                    <a:ext cx="267557" cy="362902"/>
                  </a:xfrm>
                  <a:custGeom>
                    <a:avLst/>
                    <a:gdLst>
                      <a:gd name="connsiteX0" fmla="*/ 51721 w 267557"/>
                      <a:gd name="connsiteY0" fmla="*/ 0 h 362902"/>
                      <a:gd name="connsiteX1" fmla="*/ 0 w 267557"/>
                      <a:gd name="connsiteY1" fmla="*/ 27908 h 362902"/>
                      <a:gd name="connsiteX2" fmla="*/ 33338 w 267557"/>
                      <a:gd name="connsiteY2" fmla="*/ 74962 h 362902"/>
                      <a:gd name="connsiteX3" fmla="*/ 102108 w 267557"/>
                      <a:gd name="connsiteY3" fmla="*/ 218123 h 362902"/>
                      <a:gd name="connsiteX4" fmla="*/ 174593 w 267557"/>
                      <a:gd name="connsiteY4" fmla="*/ 303657 h 362902"/>
                      <a:gd name="connsiteX5" fmla="*/ 216027 w 267557"/>
                      <a:gd name="connsiteY5" fmla="*/ 362903 h 362902"/>
                      <a:gd name="connsiteX6" fmla="*/ 267557 w 267557"/>
                      <a:gd name="connsiteY6" fmla="*/ 330232 h 362902"/>
                      <a:gd name="connsiteX7" fmla="*/ 51721 w 267557"/>
                      <a:gd name="connsiteY7" fmla="*/ 0 h 362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67557" h="362902">
                        <a:moveTo>
                          <a:pt x="51721" y="0"/>
                        </a:moveTo>
                        <a:lnTo>
                          <a:pt x="0" y="27908"/>
                        </a:lnTo>
                        <a:cubicBezTo>
                          <a:pt x="7620" y="44863"/>
                          <a:pt x="18669" y="63722"/>
                          <a:pt x="33338" y="74962"/>
                        </a:cubicBezTo>
                        <a:cubicBezTo>
                          <a:pt x="64960" y="99155"/>
                          <a:pt x="57531" y="195739"/>
                          <a:pt x="102108" y="218123"/>
                        </a:cubicBezTo>
                        <a:cubicBezTo>
                          <a:pt x="146685" y="240411"/>
                          <a:pt x="150400" y="286893"/>
                          <a:pt x="174593" y="303657"/>
                        </a:cubicBezTo>
                        <a:cubicBezTo>
                          <a:pt x="183070" y="309563"/>
                          <a:pt x="198977" y="333851"/>
                          <a:pt x="216027" y="362903"/>
                        </a:cubicBezTo>
                        <a:cubicBezTo>
                          <a:pt x="230695" y="353759"/>
                          <a:pt x="250793" y="340995"/>
                          <a:pt x="267557" y="330232"/>
                        </a:cubicBezTo>
                        <a:lnTo>
                          <a:pt x="51721" y="0"/>
                        </a:ln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7" name="Graphic 379">
                  <a:extLst>
                    <a:ext uri="{FF2B5EF4-FFF2-40B4-BE49-F238E27FC236}">
                      <a16:creationId xmlns:a16="http://schemas.microsoft.com/office/drawing/2014/main" id="{1B3EB7C1-D4D7-45CF-913C-FF748919D852}"/>
                    </a:ext>
                  </a:extLst>
                </p:cNvPr>
                <p:cNvGrpSpPr/>
                <p:nvPr/>
              </p:nvGrpSpPr>
              <p:grpSpPr>
                <a:xfrm>
                  <a:off x="6627522" y="3290599"/>
                  <a:ext cx="474810" cy="525790"/>
                  <a:chOff x="6627522" y="3290599"/>
                  <a:chExt cx="474810" cy="525790"/>
                </a:xfrm>
              </p:grpSpPr>
              <p:sp>
                <p:nvSpPr>
                  <p:cNvPr id="120" name="Freeform: Shape 446">
                    <a:extLst>
                      <a:ext uri="{FF2B5EF4-FFF2-40B4-BE49-F238E27FC236}">
                        <a16:creationId xmlns:a16="http://schemas.microsoft.com/office/drawing/2014/main" id="{0D284E1C-5BBE-4808-8699-DCFACC21D33C}"/>
                      </a:ext>
                    </a:extLst>
                  </p:cNvPr>
                  <p:cNvSpPr/>
                  <p:nvPr/>
                </p:nvSpPr>
                <p:spPr>
                  <a:xfrm>
                    <a:off x="6627522" y="3290599"/>
                    <a:ext cx="474810" cy="525790"/>
                  </a:xfrm>
                  <a:custGeom>
                    <a:avLst/>
                    <a:gdLst>
                      <a:gd name="connsiteX0" fmla="*/ 23314 w 474810"/>
                      <a:gd name="connsiteY0" fmla="*/ 441484 h 525790"/>
                      <a:gd name="connsiteX1" fmla="*/ 209337 w 474810"/>
                      <a:gd name="connsiteY1" fmla="*/ 524637 h 525790"/>
                      <a:gd name="connsiteX2" fmla="*/ 421173 w 474810"/>
                      <a:gd name="connsiteY2" fmla="*/ 405956 h 525790"/>
                      <a:gd name="connsiteX3" fmla="*/ 462607 w 474810"/>
                      <a:gd name="connsiteY3" fmla="*/ 151162 h 525790"/>
                      <a:gd name="connsiteX4" fmla="*/ 335353 w 474810"/>
                      <a:gd name="connsiteY4" fmla="*/ 0 h 525790"/>
                      <a:gd name="connsiteX5" fmla="*/ 73 w 474810"/>
                      <a:gd name="connsiteY5" fmla="*/ 416623 h 525790"/>
                      <a:gd name="connsiteX6" fmla="*/ 23314 w 474810"/>
                      <a:gd name="connsiteY6" fmla="*/ 441484 h 525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4810" h="525790">
                        <a:moveTo>
                          <a:pt x="23314" y="441484"/>
                        </a:moveTo>
                        <a:cubicBezTo>
                          <a:pt x="23314" y="441484"/>
                          <a:pt x="119326" y="537305"/>
                          <a:pt x="209337" y="524637"/>
                        </a:cubicBezTo>
                        <a:cubicBezTo>
                          <a:pt x="299348" y="511969"/>
                          <a:pt x="352212" y="486061"/>
                          <a:pt x="421173" y="405956"/>
                        </a:cubicBezTo>
                        <a:cubicBezTo>
                          <a:pt x="490039" y="325946"/>
                          <a:pt x="478704" y="236792"/>
                          <a:pt x="462607" y="151162"/>
                        </a:cubicBezTo>
                        <a:cubicBezTo>
                          <a:pt x="446510" y="65532"/>
                          <a:pt x="335353" y="0"/>
                          <a:pt x="335353" y="0"/>
                        </a:cubicBezTo>
                        <a:lnTo>
                          <a:pt x="73" y="416623"/>
                        </a:lnTo>
                        <a:cubicBezTo>
                          <a:pt x="-22" y="416623"/>
                          <a:pt x="-2023" y="422338"/>
                          <a:pt x="23314" y="441484"/>
                        </a:cubicBezTo>
                        <a:close/>
                      </a:path>
                    </a:pathLst>
                  </a:custGeom>
                  <a:solidFill>
                    <a:srgbClr val="D61D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21" name="Graphic 379">
                    <a:extLst>
                      <a:ext uri="{FF2B5EF4-FFF2-40B4-BE49-F238E27FC236}">
                        <a16:creationId xmlns:a16="http://schemas.microsoft.com/office/drawing/2014/main" id="{E452A55E-6750-4808-B778-F0B7CD211592}"/>
                      </a:ext>
                    </a:extLst>
                  </p:cNvPr>
                  <p:cNvGrpSpPr/>
                  <p:nvPr/>
                </p:nvGrpSpPr>
                <p:grpSpPr>
                  <a:xfrm>
                    <a:off x="6761891" y="3441167"/>
                    <a:ext cx="209441" cy="232323"/>
                    <a:chOff x="6761891" y="3441167"/>
                    <a:chExt cx="209441" cy="232323"/>
                  </a:xfrm>
                  <a:solidFill>
                    <a:srgbClr val="F36C2B"/>
                  </a:solidFill>
                </p:grpSpPr>
                <p:sp>
                  <p:nvSpPr>
                    <p:cNvPr id="124" name="Freeform: Shape 450">
                      <a:extLst>
                        <a:ext uri="{FF2B5EF4-FFF2-40B4-BE49-F238E27FC236}">
                          <a16:creationId xmlns:a16="http://schemas.microsoft.com/office/drawing/2014/main" id="{A53902FB-5D97-46ED-B3C2-A4A69C5B6F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08773" y="3485913"/>
                      <a:ext cx="43645" cy="30592"/>
                    </a:xfrm>
                    <a:custGeom>
                      <a:avLst/>
                      <a:gdLst>
                        <a:gd name="connsiteX0" fmla="*/ 0 w 43645"/>
                        <a:gd name="connsiteY0" fmla="*/ 1567 h 30592"/>
                        <a:gd name="connsiteX1" fmla="*/ 37243 w 43645"/>
                        <a:gd name="connsiteY1" fmla="*/ 28523 h 30592"/>
                        <a:gd name="connsiteX2" fmla="*/ 0 w 43645"/>
                        <a:gd name="connsiteY2" fmla="*/ 1567 h 305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3645" h="30592">
                          <a:moveTo>
                            <a:pt x="0" y="1567"/>
                          </a:moveTo>
                          <a:cubicBezTo>
                            <a:pt x="0" y="1567"/>
                            <a:pt x="21241" y="39763"/>
                            <a:pt x="37243" y="28523"/>
                          </a:cubicBezTo>
                          <a:cubicBezTo>
                            <a:pt x="53245" y="17093"/>
                            <a:pt x="38672" y="-6243"/>
                            <a:pt x="0" y="1567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5" name="Freeform: Shape 451">
                      <a:extLst>
                        <a:ext uri="{FF2B5EF4-FFF2-40B4-BE49-F238E27FC236}">
                          <a16:creationId xmlns:a16="http://schemas.microsoft.com/office/drawing/2014/main" id="{B6C86898-449F-4F52-B758-5EF09923F8C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75245" y="3533771"/>
                      <a:ext cx="42780" cy="36914"/>
                    </a:xfrm>
                    <a:custGeom>
                      <a:avLst/>
                      <a:gdLst>
                        <a:gd name="connsiteX0" fmla="*/ 0 w 42780"/>
                        <a:gd name="connsiteY0" fmla="*/ 1 h 36914"/>
                        <a:gd name="connsiteX1" fmla="*/ 33528 w 42780"/>
                        <a:gd name="connsiteY1" fmla="*/ 35815 h 36914"/>
                        <a:gd name="connsiteX2" fmla="*/ 0 w 42780"/>
                        <a:gd name="connsiteY2" fmla="*/ 1 h 36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2780" h="36914">
                          <a:moveTo>
                            <a:pt x="0" y="1"/>
                          </a:moveTo>
                          <a:cubicBezTo>
                            <a:pt x="0" y="1"/>
                            <a:pt x="14383" y="44387"/>
                            <a:pt x="33528" y="35815"/>
                          </a:cubicBezTo>
                          <a:cubicBezTo>
                            <a:pt x="52768" y="27338"/>
                            <a:pt x="42196" y="-190"/>
                            <a:pt x="0" y="1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6" name="Freeform: Shape 452">
                      <a:extLst>
                        <a:ext uri="{FF2B5EF4-FFF2-40B4-BE49-F238E27FC236}">
                          <a16:creationId xmlns:a16="http://schemas.microsoft.com/office/drawing/2014/main" id="{3CB886A0-B219-4503-A193-7365143FD6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48480" y="3581111"/>
                      <a:ext cx="35975" cy="37690"/>
                    </a:xfrm>
                    <a:custGeom>
                      <a:avLst/>
                      <a:gdLst>
                        <a:gd name="connsiteX0" fmla="*/ 0 w 35975"/>
                        <a:gd name="connsiteY0" fmla="*/ 0 h 37690"/>
                        <a:gd name="connsiteX1" fmla="*/ 25717 w 35975"/>
                        <a:gd name="connsiteY1" fmla="*/ 37243 h 37690"/>
                        <a:gd name="connsiteX2" fmla="*/ 0 w 35975"/>
                        <a:gd name="connsiteY2" fmla="*/ 0 h 376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975" h="37690">
                          <a:moveTo>
                            <a:pt x="0" y="0"/>
                          </a:moveTo>
                          <a:cubicBezTo>
                            <a:pt x="0" y="0"/>
                            <a:pt x="7144" y="42481"/>
                            <a:pt x="25717" y="37243"/>
                          </a:cubicBezTo>
                          <a:cubicBezTo>
                            <a:pt x="44386" y="32099"/>
                            <a:pt x="38576" y="562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7" name="Freeform: Shape 453">
                      <a:extLst>
                        <a:ext uri="{FF2B5EF4-FFF2-40B4-BE49-F238E27FC236}">
                          <a16:creationId xmlns:a16="http://schemas.microsoft.com/office/drawing/2014/main" id="{A95C0717-A6D4-40DC-B611-C4E1485364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811048" y="3618068"/>
                      <a:ext cx="27195" cy="42311"/>
                    </a:xfrm>
                    <a:custGeom>
                      <a:avLst/>
                      <a:gdLst>
                        <a:gd name="connsiteX0" fmla="*/ 1046 w 27195"/>
                        <a:gd name="connsiteY0" fmla="*/ 0 h 42311"/>
                        <a:gd name="connsiteX1" fmla="*/ 13428 w 27195"/>
                        <a:gd name="connsiteY1" fmla="*/ 42291 h 42311"/>
                        <a:gd name="connsiteX2" fmla="*/ 1046 w 27195"/>
                        <a:gd name="connsiteY2" fmla="*/ 0 h 423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7195" h="42311">
                          <a:moveTo>
                            <a:pt x="1046" y="0"/>
                          </a:moveTo>
                          <a:cubicBezTo>
                            <a:pt x="1046" y="0"/>
                            <a:pt x="-5336" y="41434"/>
                            <a:pt x="13428" y="42291"/>
                          </a:cubicBezTo>
                          <a:cubicBezTo>
                            <a:pt x="32288" y="43148"/>
                            <a:pt x="34955" y="16859"/>
                            <a:pt x="1046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8" name="Freeform: Shape 454">
                      <a:extLst>
                        <a:ext uri="{FF2B5EF4-FFF2-40B4-BE49-F238E27FC236}">
                          <a16:creationId xmlns:a16="http://schemas.microsoft.com/office/drawing/2014/main" id="{355A23C1-C5D9-4069-9390-64E6BC4DDC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61891" y="3628165"/>
                      <a:ext cx="25110" cy="45325"/>
                    </a:xfrm>
                    <a:custGeom>
                      <a:avLst/>
                      <a:gdLst>
                        <a:gd name="connsiteX0" fmla="*/ 10293 w 25110"/>
                        <a:gd name="connsiteY0" fmla="*/ 0 h 45325"/>
                        <a:gd name="connsiteX1" fmla="*/ 6864 w 25110"/>
                        <a:gd name="connsiteY1" fmla="*/ 43910 h 45325"/>
                        <a:gd name="connsiteX2" fmla="*/ 10293 w 25110"/>
                        <a:gd name="connsiteY2" fmla="*/ 0 h 45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5110" h="45325">
                          <a:moveTo>
                            <a:pt x="10293" y="0"/>
                          </a:moveTo>
                          <a:cubicBezTo>
                            <a:pt x="10293" y="0"/>
                            <a:pt x="-10376" y="36385"/>
                            <a:pt x="6864" y="43910"/>
                          </a:cubicBezTo>
                          <a:cubicBezTo>
                            <a:pt x="24009" y="51435"/>
                            <a:pt x="35916" y="27813"/>
                            <a:pt x="10293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" name="Freeform: Shape 455">
                      <a:extLst>
                        <a:ext uri="{FF2B5EF4-FFF2-40B4-BE49-F238E27FC236}">
                          <a16:creationId xmlns:a16="http://schemas.microsoft.com/office/drawing/2014/main" id="{EC47D822-9565-4C97-B694-2273ABB71F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929823" y="3441167"/>
                      <a:ext cx="41508" cy="23455"/>
                    </a:xfrm>
                    <a:custGeom>
                      <a:avLst/>
                      <a:gdLst>
                        <a:gd name="connsiteX0" fmla="*/ 0 w 41508"/>
                        <a:gd name="connsiteY0" fmla="*/ 9452 h 23455"/>
                        <a:gd name="connsiteX1" fmla="*/ 39243 w 41508"/>
                        <a:gd name="connsiteY1" fmla="*/ 18786 h 23455"/>
                        <a:gd name="connsiteX2" fmla="*/ 0 w 41508"/>
                        <a:gd name="connsiteY2" fmla="*/ 9452 h 234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508" h="23455">
                          <a:moveTo>
                            <a:pt x="0" y="9452"/>
                          </a:moveTo>
                          <a:cubicBezTo>
                            <a:pt x="0" y="9452"/>
                            <a:pt x="30004" y="33264"/>
                            <a:pt x="39243" y="18786"/>
                          </a:cubicBezTo>
                          <a:cubicBezTo>
                            <a:pt x="48387" y="4118"/>
                            <a:pt x="28766" y="-9884"/>
                            <a:pt x="0" y="9452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22" name="Freeform: Shape 448">
                    <a:extLst>
                      <a:ext uri="{FF2B5EF4-FFF2-40B4-BE49-F238E27FC236}">
                        <a16:creationId xmlns:a16="http://schemas.microsoft.com/office/drawing/2014/main" id="{5BECABD2-F58C-4D2D-89F0-FF8F2B41C1A2}"/>
                      </a:ext>
                    </a:extLst>
                  </p:cNvPr>
                  <p:cNvSpPr/>
                  <p:nvPr/>
                </p:nvSpPr>
                <p:spPr>
                  <a:xfrm>
                    <a:off x="6645692" y="3321936"/>
                    <a:ext cx="386143" cy="438658"/>
                  </a:xfrm>
                  <a:custGeom>
                    <a:avLst/>
                    <a:gdLst>
                      <a:gd name="connsiteX0" fmla="*/ 365570 w 386143"/>
                      <a:gd name="connsiteY0" fmla="*/ 95345 h 438658"/>
                      <a:gd name="connsiteX1" fmla="*/ 294227 w 386143"/>
                      <a:gd name="connsiteY1" fmla="*/ 0 h 438658"/>
                      <a:gd name="connsiteX2" fmla="*/ 265843 w 386143"/>
                      <a:gd name="connsiteY2" fmla="*/ 35338 h 438658"/>
                      <a:gd name="connsiteX3" fmla="*/ 340519 w 386143"/>
                      <a:gd name="connsiteY3" fmla="*/ 144590 h 438658"/>
                      <a:gd name="connsiteX4" fmla="*/ 315944 w 386143"/>
                      <a:gd name="connsiteY4" fmla="*/ 268129 h 438658"/>
                      <a:gd name="connsiteX5" fmla="*/ 186880 w 386143"/>
                      <a:gd name="connsiteY5" fmla="*/ 363569 h 438658"/>
                      <a:gd name="connsiteX6" fmla="*/ 37624 w 386143"/>
                      <a:gd name="connsiteY6" fmla="*/ 318802 h 438658"/>
                      <a:gd name="connsiteX7" fmla="*/ 0 w 386143"/>
                      <a:gd name="connsiteY7" fmla="*/ 365569 h 438658"/>
                      <a:gd name="connsiteX8" fmla="*/ 98488 w 386143"/>
                      <a:gd name="connsiteY8" fmla="*/ 428434 h 438658"/>
                      <a:gd name="connsiteX9" fmla="*/ 245745 w 386143"/>
                      <a:gd name="connsiteY9" fmla="*/ 421577 h 438658"/>
                      <a:gd name="connsiteX10" fmla="*/ 360712 w 386143"/>
                      <a:gd name="connsiteY10" fmla="*/ 301181 h 438658"/>
                      <a:gd name="connsiteX11" fmla="*/ 365570 w 386143"/>
                      <a:gd name="connsiteY11" fmla="*/ 95345 h 4386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86143" h="438658">
                        <a:moveTo>
                          <a:pt x="365570" y="95345"/>
                        </a:moveTo>
                        <a:cubicBezTo>
                          <a:pt x="349282" y="64865"/>
                          <a:pt x="312706" y="21241"/>
                          <a:pt x="294227" y="0"/>
                        </a:cubicBezTo>
                        <a:lnTo>
                          <a:pt x="265843" y="35338"/>
                        </a:lnTo>
                        <a:cubicBezTo>
                          <a:pt x="291560" y="64675"/>
                          <a:pt x="335185" y="117539"/>
                          <a:pt x="340519" y="144590"/>
                        </a:cubicBezTo>
                        <a:cubicBezTo>
                          <a:pt x="348139" y="183166"/>
                          <a:pt x="348520" y="208407"/>
                          <a:pt x="315944" y="268129"/>
                        </a:cubicBezTo>
                        <a:cubicBezTo>
                          <a:pt x="283274" y="327755"/>
                          <a:pt x="232886" y="345758"/>
                          <a:pt x="186880" y="363569"/>
                        </a:cubicBezTo>
                        <a:cubicBezTo>
                          <a:pt x="147638" y="378809"/>
                          <a:pt x="61913" y="332708"/>
                          <a:pt x="37624" y="318802"/>
                        </a:cubicBezTo>
                        <a:lnTo>
                          <a:pt x="0" y="365569"/>
                        </a:lnTo>
                        <a:cubicBezTo>
                          <a:pt x="22098" y="382810"/>
                          <a:pt x="63151" y="412909"/>
                          <a:pt x="98488" y="428434"/>
                        </a:cubicBezTo>
                        <a:cubicBezTo>
                          <a:pt x="149733" y="450818"/>
                          <a:pt x="214598" y="430816"/>
                          <a:pt x="245745" y="421577"/>
                        </a:cubicBezTo>
                        <a:cubicBezTo>
                          <a:pt x="276987" y="412432"/>
                          <a:pt x="322040" y="361569"/>
                          <a:pt x="360712" y="301181"/>
                        </a:cubicBezTo>
                        <a:cubicBezTo>
                          <a:pt x="399574" y="240697"/>
                          <a:pt x="387858" y="136969"/>
                          <a:pt x="365570" y="95345"/>
                        </a:cubicBez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3" name="Freeform: Shape 449">
                    <a:extLst>
                      <a:ext uri="{FF2B5EF4-FFF2-40B4-BE49-F238E27FC236}">
                        <a16:creationId xmlns:a16="http://schemas.microsoft.com/office/drawing/2014/main" id="{AA7692EE-FB75-4FD3-BAA2-26D71E1D770B}"/>
                      </a:ext>
                    </a:extLst>
                  </p:cNvPr>
                  <p:cNvSpPr/>
                  <p:nvPr/>
                </p:nvSpPr>
                <p:spPr>
                  <a:xfrm>
                    <a:off x="6670933" y="3348987"/>
                    <a:ext cx="294322" cy="347757"/>
                  </a:xfrm>
                  <a:custGeom>
                    <a:avLst/>
                    <a:gdLst>
                      <a:gd name="connsiteX0" fmla="*/ 0 w 294322"/>
                      <a:gd name="connsiteY0" fmla="*/ 307181 h 347757"/>
                      <a:gd name="connsiteX1" fmla="*/ 42481 w 294322"/>
                      <a:gd name="connsiteY1" fmla="*/ 347758 h 347757"/>
                      <a:gd name="connsiteX2" fmla="*/ 76962 w 294322"/>
                      <a:gd name="connsiteY2" fmla="*/ 301466 h 347757"/>
                      <a:gd name="connsiteX3" fmla="*/ 191834 w 294322"/>
                      <a:gd name="connsiteY3" fmla="*/ 191834 h 347757"/>
                      <a:gd name="connsiteX4" fmla="*/ 250793 w 294322"/>
                      <a:gd name="connsiteY4" fmla="*/ 96488 h 347757"/>
                      <a:gd name="connsiteX5" fmla="*/ 294323 w 294322"/>
                      <a:gd name="connsiteY5" fmla="*/ 38862 h 347757"/>
                      <a:gd name="connsiteX6" fmla="*/ 247269 w 294322"/>
                      <a:gd name="connsiteY6" fmla="*/ 0 h 347757"/>
                      <a:gd name="connsiteX7" fmla="*/ 0 w 294322"/>
                      <a:gd name="connsiteY7" fmla="*/ 307181 h 347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4322" h="347757">
                        <a:moveTo>
                          <a:pt x="0" y="307181"/>
                        </a:moveTo>
                        <a:lnTo>
                          <a:pt x="42481" y="347758"/>
                        </a:lnTo>
                        <a:cubicBezTo>
                          <a:pt x="56293" y="335280"/>
                          <a:pt x="70771" y="318897"/>
                          <a:pt x="76962" y="301466"/>
                        </a:cubicBezTo>
                        <a:cubicBezTo>
                          <a:pt x="90202" y="263938"/>
                          <a:pt x="184404" y="241173"/>
                          <a:pt x="191834" y="191834"/>
                        </a:cubicBezTo>
                        <a:cubicBezTo>
                          <a:pt x="199263" y="142494"/>
                          <a:pt x="242316" y="124587"/>
                          <a:pt x="250793" y="96488"/>
                        </a:cubicBezTo>
                        <a:cubicBezTo>
                          <a:pt x="253746" y="86582"/>
                          <a:pt x="272034" y="63913"/>
                          <a:pt x="294323" y="38862"/>
                        </a:cubicBezTo>
                        <a:cubicBezTo>
                          <a:pt x="281083" y="27718"/>
                          <a:pt x="262699" y="12573"/>
                          <a:pt x="247269" y="0"/>
                        </a:cubicBezTo>
                        <a:lnTo>
                          <a:pt x="0" y="307181"/>
                        </a:ln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8" name="Graphic 379">
                  <a:extLst>
                    <a:ext uri="{FF2B5EF4-FFF2-40B4-BE49-F238E27FC236}">
                      <a16:creationId xmlns:a16="http://schemas.microsoft.com/office/drawing/2014/main" id="{52EA6364-A3EE-4374-9D0E-91A4E84F8F6D}"/>
                    </a:ext>
                  </a:extLst>
                </p:cNvPr>
                <p:cNvGrpSpPr/>
                <p:nvPr/>
              </p:nvGrpSpPr>
              <p:grpSpPr>
                <a:xfrm>
                  <a:off x="5855212" y="3284848"/>
                  <a:ext cx="539132" cy="470780"/>
                  <a:chOff x="5855212" y="3284848"/>
                  <a:chExt cx="539132" cy="470780"/>
                </a:xfrm>
              </p:grpSpPr>
              <p:sp>
                <p:nvSpPr>
                  <p:cNvPr id="110" name="Freeform: Shape 436">
                    <a:extLst>
                      <a:ext uri="{FF2B5EF4-FFF2-40B4-BE49-F238E27FC236}">
                        <a16:creationId xmlns:a16="http://schemas.microsoft.com/office/drawing/2014/main" id="{3DA38B2D-C001-4E72-9926-81A155418BE0}"/>
                      </a:ext>
                    </a:extLst>
                  </p:cNvPr>
                  <p:cNvSpPr/>
                  <p:nvPr/>
                </p:nvSpPr>
                <p:spPr>
                  <a:xfrm>
                    <a:off x="5855212" y="3284848"/>
                    <a:ext cx="539132" cy="470780"/>
                  </a:xfrm>
                  <a:custGeom>
                    <a:avLst/>
                    <a:gdLst>
                      <a:gd name="connsiteX0" fmla="*/ 463296 w 539132"/>
                      <a:gd name="connsiteY0" fmla="*/ 445806 h 470780"/>
                      <a:gd name="connsiteX1" fmla="*/ 536829 w 539132"/>
                      <a:gd name="connsiteY1" fmla="*/ 253305 h 470780"/>
                      <a:gd name="connsiteX2" fmla="*/ 405098 w 539132"/>
                      <a:gd name="connsiteY2" fmla="*/ 46137 h 470780"/>
                      <a:gd name="connsiteX3" fmla="*/ 145447 w 539132"/>
                      <a:gd name="connsiteY3" fmla="*/ 18705 h 470780"/>
                      <a:gd name="connsiteX4" fmla="*/ 0 w 539132"/>
                      <a:gd name="connsiteY4" fmla="*/ 155769 h 470780"/>
                      <a:gd name="connsiteX5" fmla="*/ 439484 w 539132"/>
                      <a:gd name="connsiteY5" fmla="*/ 470761 h 470780"/>
                      <a:gd name="connsiteX6" fmla="*/ 463296 w 539132"/>
                      <a:gd name="connsiteY6" fmla="*/ 445806 h 47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9132" h="470780">
                        <a:moveTo>
                          <a:pt x="463296" y="445806"/>
                        </a:moveTo>
                        <a:cubicBezTo>
                          <a:pt x="463296" y="445806"/>
                          <a:pt x="554641" y="343412"/>
                          <a:pt x="536829" y="253305"/>
                        </a:cubicBezTo>
                        <a:cubicBezTo>
                          <a:pt x="519017" y="163199"/>
                          <a:pt x="489775" y="111192"/>
                          <a:pt x="405098" y="46137"/>
                        </a:cubicBezTo>
                        <a:cubicBezTo>
                          <a:pt x="320421" y="-18919"/>
                          <a:pt x="231077" y="-2346"/>
                          <a:pt x="145447" y="18705"/>
                        </a:cubicBezTo>
                        <a:cubicBezTo>
                          <a:pt x="59817" y="39850"/>
                          <a:pt x="0" y="155769"/>
                          <a:pt x="0" y="155769"/>
                        </a:cubicBezTo>
                        <a:lnTo>
                          <a:pt x="439484" y="470761"/>
                        </a:lnTo>
                        <a:cubicBezTo>
                          <a:pt x="439484" y="470761"/>
                          <a:pt x="445389" y="472380"/>
                          <a:pt x="463296" y="445806"/>
                        </a:cubicBezTo>
                        <a:close/>
                      </a:path>
                    </a:pathLst>
                  </a:custGeom>
                  <a:solidFill>
                    <a:srgbClr val="D61D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11" name="Graphic 379">
                    <a:extLst>
                      <a:ext uri="{FF2B5EF4-FFF2-40B4-BE49-F238E27FC236}">
                        <a16:creationId xmlns:a16="http://schemas.microsoft.com/office/drawing/2014/main" id="{5EB465D5-41C5-4A04-9E76-4D0E4C757AEA}"/>
                      </a:ext>
                    </a:extLst>
                  </p:cNvPr>
                  <p:cNvGrpSpPr/>
                  <p:nvPr/>
                </p:nvGrpSpPr>
                <p:grpSpPr>
                  <a:xfrm>
                    <a:off x="6007678" y="3425354"/>
                    <a:ext cx="244788" cy="199796"/>
                    <a:chOff x="6007678" y="3425354"/>
                    <a:chExt cx="244788" cy="199796"/>
                  </a:xfrm>
                  <a:solidFill>
                    <a:srgbClr val="F36C2B"/>
                  </a:solidFill>
                </p:grpSpPr>
                <p:sp>
                  <p:nvSpPr>
                    <p:cNvPr id="114" name="Freeform: Shape 440">
                      <a:extLst>
                        <a:ext uri="{FF2B5EF4-FFF2-40B4-BE49-F238E27FC236}">
                          <a16:creationId xmlns:a16="http://schemas.microsoft.com/office/drawing/2014/main" id="{CC8F412C-629C-42AB-AAAD-5C86338D157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54629" y="3441506"/>
                      <a:ext cx="30075" cy="45021"/>
                    </a:xfrm>
                    <a:custGeom>
                      <a:avLst/>
                      <a:gdLst>
                        <a:gd name="connsiteX0" fmla="*/ 2513 w 30075"/>
                        <a:gd name="connsiteY0" fmla="*/ 45022 h 45021"/>
                        <a:gd name="connsiteX1" fmla="*/ 27564 w 30075"/>
                        <a:gd name="connsiteY1" fmla="*/ 5874 h 45021"/>
                        <a:gd name="connsiteX2" fmla="*/ 2513 w 30075"/>
                        <a:gd name="connsiteY2" fmla="*/ 45022 h 450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0075" h="45021">
                          <a:moveTo>
                            <a:pt x="2513" y="45022"/>
                          </a:moveTo>
                          <a:cubicBezTo>
                            <a:pt x="2513" y="45022"/>
                            <a:pt x="39947" y="21400"/>
                            <a:pt x="27564" y="5874"/>
                          </a:cubicBezTo>
                          <a:cubicBezTo>
                            <a:pt x="15182" y="-9652"/>
                            <a:pt x="-7583" y="6350"/>
                            <a:pt x="2513" y="45022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5" name="Freeform: Shape 441">
                      <a:extLst>
                        <a:ext uri="{FF2B5EF4-FFF2-40B4-BE49-F238E27FC236}">
                          <a16:creationId xmlns:a16="http://schemas.microsoft.com/office/drawing/2014/main" id="{5AF426AF-6EDF-4E28-BD08-FE8080F93A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5644" y="3473198"/>
                      <a:ext cx="35861" cy="44476"/>
                    </a:xfrm>
                    <a:custGeom>
                      <a:avLst/>
                      <a:gdLst>
                        <a:gd name="connsiteX0" fmla="*/ 171 w 35861"/>
                        <a:gd name="connsiteY0" fmla="*/ 44477 h 44476"/>
                        <a:gd name="connsiteX1" fmla="*/ 34461 w 35861"/>
                        <a:gd name="connsiteY1" fmla="*/ 8568 h 44476"/>
                        <a:gd name="connsiteX2" fmla="*/ 171 w 35861"/>
                        <a:gd name="connsiteY2" fmla="*/ 44477 h 44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5861" h="44476">
                          <a:moveTo>
                            <a:pt x="171" y="44477"/>
                          </a:moveTo>
                          <a:cubicBezTo>
                            <a:pt x="171" y="44477"/>
                            <a:pt x="44176" y="27427"/>
                            <a:pt x="34461" y="8568"/>
                          </a:cubicBezTo>
                          <a:cubicBezTo>
                            <a:pt x="24745" y="-10197"/>
                            <a:pt x="-2401" y="1900"/>
                            <a:pt x="171" y="44477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6" name="Freeform: Shape 442">
                      <a:extLst>
                        <a:ext uri="{FF2B5EF4-FFF2-40B4-BE49-F238E27FC236}">
                          <a16:creationId xmlns:a16="http://schemas.microsoft.com/office/drawing/2014/main" id="{10F3194D-15A6-42E5-BA96-8055534A2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55060" y="3504302"/>
                      <a:ext cx="36829" cy="37756"/>
                    </a:xfrm>
                    <a:custGeom>
                      <a:avLst/>
                      <a:gdLst>
                        <a:gd name="connsiteX0" fmla="*/ 0 w 36829"/>
                        <a:gd name="connsiteY0" fmla="*/ 37757 h 37756"/>
                        <a:gd name="connsiteX1" fmla="*/ 36195 w 36829"/>
                        <a:gd name="connsiteY1" fmla="*/ 9658 h 37756"/>
                        <a:gd name="connsiteX2" fmla="*/ 0 w 36829"/>
                        <a:gd name="connsiteY2" fmla="*/ 37757 h 377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6829" h="37756">
                          <a:moveTo>
                            <a:pt x="0" y="37757"/>
                          </a:moveTo>
                          <a:cubicBezTo>
                            <a:pt x="0" y="37757"/>
                            <a:pt x="42481" y="28136"/>
                            <a:pt x="36195" y="9658"/>
                          </a:cubicBezTo>
                          <a:cubicBezTo>
                            <a:pt x="29908" y="-8821"/>
                            <a:pt x="3524" y="-1486"/>
                            <a:pt x="0" y="37757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7" name="Freeform: Shape 443">
                      <a:extLst>
                        <a:ext uri="{FF2B5EF4-FFF2-40B4-BE49-F238E27FC236}">
                          <a16:creationId xmlns:a16="http://schemas.microsoft.com/office/drawing/2014/main" id="{6FBDA6DA-6C50-483D-B703-C8508467FE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94493" y="3548563"/>
                      <a:ext cx="41911" cy="28536"/>
                    </a:xfrm>
                    <a:custGeom>
                      <a:avLst/>
                      <a:gdLst>
                        <a:gd name="connsiteX0" fmla="*/ 0 w 41911"/>
                        <a:gd name="connsiteY0" fmla="*/ 28167 h 28536"/>
                        <a:gd name="connsiteX1" fmla="*/ 41910 w 41911"/>
                        <a:gd name="connsiteY1" fmla="*/ 13212 h 28536"/>
                        <a:gd name="connsiteX2" fmla="*/ 0 w 41911"/>
                        <a:gd name="connsiteY2" fmla="*/ 28167 h 285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1911" h="28536">
                          <a:moveTo>
                            <a:pt x="0" y="28167"/>
                          </a:moveTo>
                          <a:cubicBezTo>
                            <a:pt x="0" y="28167"/>
                            <a:pt x="42196" y="32262"/>
                            <a:pt x="41910" y="13212"/>
                          </a:cubicBezTo>
                          <a:cubicBezTo>
                            <a:pt x="41719" y="-5838"/>
                            <a:pt x="15049" y="-7076"/>
                            <a:pt x="0" y="28167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8" name="Freeform: Shape 444">
                      <a:extLst>
                        <a:ext uri="{FF2B5EF4-FFF2-40B4-BE49-F238E27FC236}">
                          <a16:creationId xmlns:a16="http://schemas.microsoft.com/office/drawing/2014/main" id="{4F92804C-AAC7-4232-AEAA-1DE2EE8B2A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06875" y="3599730"/>
                      <a:ext cx="45590" cy="25420"/>
                    </a:xfrm>
                    <a:custGeom>
                      <a:avLst/>
                      <a:gdLst>
                        <a:gd name="connsiteX0" fmla="*/ 0 w 45590"/>
                        <a:gd name="connsiteY0" fmla="*/ 16719 h 25420"/>
                        <a:gd name="connsiteX1" fmla="*/ 44482 w 45590"/>
                        <a:gd name="connsiteY1" fmla="*/ 17767 h 25420"/>
                        <a:gd name="connsiteX2" fmla="*/ 0 w 45590"/>
                        <a:gd name="connsiteY2" fmla="*/ 16719 h 25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5590" h="25420">
                          <a:moveTo>
                            <a:pt x="0" y="16719"/>
                          </a:moveTo>
                          <a:cubicBezTo>
                            <a:pt x="0" y="16719"/>
                            <a:pt x="37910" y="35579"/>
                            <a:pt x="44482" y="17767"/>
                          </a:cubicBezTo>
                          <a:cubicBezTo>
                            <a:pt x="51149" y="-45"/>
                            <a:pt x="26670" y="-10713"/>
                            <a:pt x="0" y="16719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19" name="Freeform: Shape 445">
                      <a:extLst>
                        <a:ext uri="{FF2B5EF4-FFF2-40B4-BE49-F238E27FC236}">
                          <a16:creationId xmlns:a16="http://schemas.microsoft.com/office/drawing/2014/main" id="{86A5DBCB-D4FE-457E-9F3E-8AFE661F6F9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07678" y="3425354"/>
                      <a:ext cx="23441" cy="42028"/>
                    </a:xfrm>
                    <a:custGeom>
                      <a:avLst/>
                      <a:gdLst>
                        <a:gd name="connsiteX0" fmla="*/ 10984 w 23441"/>
                        <a:gd name="connsiteY0" fmla="*/ 42029 h 42028"/>
                        <a:gd name="connsiteX1" fmla="*/ 18127 w 23441"/>
                        <a:gd name="connsiteY1" fmla="*/ 1929 h 42028"/>
                        <a:gd name="connsiteX2" fmla="*/ 10984 w 23441"/>
                        <a:gd name="connsiteY2" fmla="*/ 42029 h 420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3441" h="42028">
                          <a:moveTo>
                            <a:pt x="10984" y="42029"/>
                          </a:moveTo>
                          <a:cubicBezTo>
                            <a:pt x="10984" y="42029"/>
                            <a:pt x="33367" y="10406"/>
                            <a:pt x="18127" y="1929"/>
                          </a:cubicBezTo>
                          <a:cubicBezTo>
                            <a:pt x="2983" y="-6549"/>
                            <a:pt x="-10067" y="14025"/>
                            <a:pt x="10984" y="42029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12" name="Freeform: Shape 438">
                    <a:extLst>
                      <a:ext uri="{FF2B5EF4-FFF2-40B4-BE49-F238E27FC236}">
                        <a16:creationId xmlns:a16="http://schemas.microsoft.com/office/drawing/2014/main" id="{91337271-4C63-407D-BF87-2F54F23FB58B}"/>
                      </a:ext>
                    </a:extLst>
                  </p:cNvPr>
                  <p:cNvSpPr/>
                  <p:nvPr/>
                </p:nvSpPr>
                <p:spPr>
                  <a:xfrm>
                    <a:off x="5888359" y="3359934"/>
                    <a:ext cx="450932" cy="380720"/>
                  </a:xfrm>
                  <a:custGeom>
                    <a:avLst/>
                    <a:gdLst>
                      <a:gd name="connsiteX0" fmla="*/ 92202 w 450932"/>
                      <a:gd name="connsiteY0" fmla="*/ 27057 h 380720"/>
                      <a:gd name="connsiteX1" fmla="*/ 0 w 450932"/>
                      <a:gd name="connsiteY1" fmla="*/ 104400 h 380720"/>
                      <a:gd name="connsiteX2" fmla="*/ 37243 w 450932"/>
                      <a:gd name="connsiteY2" fmla="*/ 131070 h 380720"/>
                      <a:gd name="connsiteX3" fmla="*/ 143256 w 450932"/>
                      <a:gd name="connsiteY3" fmla="*/ 49536 h 380720"/>
                      <a:gd name="connsiteX4" fmla="*/ 269367 w 450932"/>
                      <a:gd name="connsiteY4" fmla="*/ 67348 h 380720"/>
                      <a:gd name="connsiteX5" fmla="*/ 372999 w 450932"/>
                      <a:gd name="connsiteY5" fmla="*/ 192221 h 380720"/>
                      <a:gd name="connsiteX6" fmla="*/ 336233 w 450932"/>
                      <a:gd name="connsiteY6" fmla="*/ 345383 h 380720"/>
                      <a:gd name="connsiteX7" fmla="*/ 385572 w 450932"/>
                      <a:gd name="connsiteY7" fmla="*/ 380721 h 380720"/>
                      <a:gd name="connsiteX8" fmla="*/ 443389 w 450932"/>
                      <a:gd name="connsiteY8" fmla="*/ 277755 h 380720"/>
                      <a:gd name="connsiteX9" fmla="*/ 428149 w 450932"/>
                      <a:gd name="connsiteY9" fmla="*/ 129451 h 380720"/>
                      <a:gd name="connsiteX10" fmla="*/ 300038 w 450932"/>
                      <a:gd name="connsiteY10" fmla="*/ 20104 h 380720"/>
                      <a:gd name="connsiteX11" fmla="*/ 92202 w 450932"/>
                      <a:gd name="connsiteY11" fmla="*/ 27057 h 380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50932" h="380720">
                        <a:moveTo>
                          <a:pt x="92202" y="27057"/>
                        </a:moveTo>
                        <a:cubicBezTo>
                          <a:pt x="62389" y="45250"/>
                          <a:pt x="20383" y="84588"/>
                          <a:pt x="0" y="104400"/>
                        </a:cubicBezTo>
                        <a:lnTo>
                          <a:pt x="37243" y="131070"/>
                        </a:lnTo>
                        <a:cubicBezTo>
                          <a:pt x="65437" y="103448"/>
                          <a:pt x="116396" y="56394"/>
                          <a:pt x="143256" y="49536"/>
                        </a:cubicBezTo>
                        <a:cubicBezTo>
                          <a:pt x="181737" y="39630"/>
                          <a:pt x="207264" y="37821"/>
                          <a:pt x="269367" y="67348"/>
                        </a:cubicBezTo>
                        <a:cubicBezTo>
                          <a:pt x="331470" y="96876"/>
                          <a:pt x="352425" y="146787"/>
                          <a:pt x="372999" y="192221"/>
                        </a:cubicBezTo>
                        <a:cubicBezTo>
                          <a:pt x="390620" y="230988"/>
                          <a:pt x="348901" y="320142"/>
                          <a:pt x="336233" y="345383"/>
                        </a:cubicBezTo>
                        <a:lnTo>
                          <a:pt x="385572" y="380721"/>
                        </a:lnTo>
                        <a:cubicBezTo>
                          <a:pt x="401669" y="357480"/>
                          <a:pt x="429768" y="314331"/>
                          <a:pt x="443389" y="277755"/>
                        </a:cubicBezTo>
                        <a:cubicBezTo>
                          <a:pt x="463106" y="224701"/>
                          <a:pt x="439198" y="160407"/>
                          <a:pt x="428149" y="129451"/>
                        </a:cubicBezTo>
                        <a:cubicBezTo>
                          <a:pt x="417100" y="98400"/>
                          <a:pt x="363284" y="55823"/>
                          <a:pt x="300038" y="20104"/>
                        </a:cubicBezTo>
                        <a:cubicBezTo>
                          <a:pt x="236982" y="-15519"/>
                          <a:pt x="132874" y="2197"/>
                          <a:pt x="92202" y="27057"/>
                        </a:cubicBez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3" name="Freeform: Shape 439">
                    <a:extLst>
                      <a:ext uri="{FF2B5EF4-FFF2-40B4-BE49-F238E27FC236}">
                        <a16:creationId xmlns:a16="http://schemas.microsoft.com/office/drawing/2014/main" id="{44282975-403C-4B25-9355-7DB8D7830977}"/>
                      </a:ext>
                    </a:extLst>
                  </p:cNvPr>
                  <p:cNvSpPr/>
                  <p:nvPr/>
                </p:nvSpPr>
                <p:spPr>
                  <a:xfrm>
                    <a:off x="5916744" y="3434998"/>
                    <a:ext cx="362712" cy="282035"/>
                  </a:xfrm>
                  <a:custGeom>
                    <a:avLst/>
                    <a:gdLst>
                      <a:gd name="connsiteX0" fmla="*/ 324136 w 362712"/>
                      <a:gd name="connsiteY0" fmla="*/ 282035 h 282035"/>
                      <a:gd name="connsiteX1" fmla="*/ 362712 w 362712"/>
                      <a:gd name="connsiteY1" fmla="*/ 236791 h 282035"/>
                      <a:gd name="connsiteX2" fmla="*/ 314039 w 362712"/>
                      <a:gd name="connsiteY2" fmla="*/ 204597 h 282035"/>
                      <a:gd name="connsiteX3" fmla="*/ 196882 w 362712"/>
                      <a:gd name="connsiteY3" fmla="*/ 94869 h 282035"/>
                      <a:gd name="connsiteX4" fmla="*/ 97250 w 362712"/>
                      <a:gd name="connsiteY4" fmla="*/ 40767 h 282035"/>
                      <a:gd name="connsiteX5" fmla="*/ 36576 w 362712"/>
                      <a:gd name="connsiteY5" fmla="*/ 0 h 282035"/>
                      <a:gd name="connsiteX6" fmla="*/ 0 w 362712"/>
                      <a:gd name="connsiteY6" fmla="*/ 49625 h 282035"/>
                      <a:gd name="connsiteX7" fmla="*/ 324136 w 362712"/>
                      <a:gd name="connsiteY7" fmla="*/ 282035 h 282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2712" h="282035">
                        <a:moveTo>
                          <a:pt x="324136" y="282035"/>
                        </a:moveTo>
                        <a:lnTo>
                          <a:pt x="362712" y="236791"/>
                        </a:lnTo>
                        <a:cubicBezTo>
                          <a:pt x="349282" y="223552"/>
                          <a:pt x="332042" y="209836"/>
                          <a:pt x="314039" y="204597"/>
                        </a:cubicBezTo>
                        <a:cubicBezTo>
                          <a:pt x="275368" y="193358"/>
                          <a:pt x="247079" y="99536"/>
                          <a:pt x="196882" y="94869"/>
                        </a:cubicBezTo>
                        <a:cubicBezTo>
                          <a:pt x="146685" y="90202"/>
                          <a:pt x="126206" y="47720"/>
                          <a:pt x="97250" y="40767"/>
                        </a:cubicBezTo>
                        <a:cubicBezTo>
                          <a:pt x="87058" y="38291"/>
                          <a:pt x="63246" y="21241"/>
                          <a:pt x="36576" y="0"/>
                        </a:cubicBezTo>
                        <a:cubicBezTo>
                          <a:pt x="26099" y="14002"/>
                          <a:pt x="11811" y="33433"/>
                          <a:pt x="0" y="49625"/>
                        </a:cubicBezTo>
                        <a:lnTo>
                          <a:pt x="324136" y="282035"/>
                        </a:ln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99" name="Graphic 379">
                  <a:extLst>
                    <a:ext uri="{FF2B5EF4-FFF2-40B4-BE49-F238E27FC236}">
                      <a16:creationId xmlns:a16="http://schemas.microsoft.com/office/drawing/2014/main" id="{300B3A4F-9A39-4507-9F2A-AC4BDB05F2C4}"/>
                    </a:ext>
                  </a:extLst>
                </p:cNvPr>
                <p:cNvGrpSpPr/>
                <p:nvPr/>
              </p:nvGrpSpPr>
              <p:grpSpPr>
                <a:xfrm>
                  <a:off x="6325084" y="3974780"/>
                  <a:ext cx="599443" cy="475537"/>
                  <a:chOff x="6325084" y="3974780"/>
                  <a:chExt cx="599443" cy="475537"/>
                </a:xfrm>
              </p:grpSpPr>
              <p:sp>
                <p:nvSpPr>
                  <p:cNvPr id="100" name="Freeform: Shape 426">
                    <a:extLst>
                      <a:ext uri="{FF2B5EF4-FFF2-40B4-BE49-F238E27FC236}">
                        <a16:creationId xmlns:a16="http://schemas.microsoft.com/office/drawing/2014/main" id="{2837D21B-107E-40FC-BF80-5787C12837CB}"/>
                      </a:ext>
                    </a:extLst>
                  </p:cNvPr>
                  <p:cNvSpPr/>
                  <p:nvPr/>
                </p:nvSpPr>
                <p:spPr>
                  <a:xfrm>
                    <a:off x="6325084" y="3974780"/>
                    <a:ext cx="599443" cy="475537"/>
                  </a:xfrm>
                  <a:custGeom>
                    <a:avLst/>
                    <a:gdLst>
                      <a:gd name="connsiteX0" fmla="*/ 10760 w 599443"/>
                      <a:gd name="connsiteY0" fmla="*/ 271558 h 475537"/>
                      <a:gd name="connsiteX1" fmla="*/ 150302 w 599443"/>
                      <a:gd name="connsiteY1" fmla="*/ 449866 h 475537"/>
                      <a:gd name="connsiteX2" fmla="*/ 419955 w 599443"/>
                      <a:gd name="connsiteY2" fmla="*/ 443293 h 475537"/>
                      <a:gd name="connsiteX3" fmla="*/ 592928 w 599443"/>
                      <a:gd name="connsiteY3" fmla="*/ 214503 h 475537"/>
                      <a:gd name="connsiteX4" fmla="*/ 546351 w 599443"/>
                      <a:gd name="connsiteY4" fmla="*/ 0 h 475537"/>
                      <a:gd name="connsiteX5" fmla="*/ 759 w 599443"/>
                      <a:gd name="connsiteY5" fmla="*/ 235172 h 475537"/>
                      <a:gd name="connsiteX6" fmla="*/ 10760 w 599443"/>
                      <a:gd name="connsiteY6" fmla="*/ 271558 h 475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9443" h="475537">
                        <a:moveTo>
                          <a:pt x="10760" y="271558"/>
                        </a:moveTo>
                        <a:cubicBezTo>
                          <a:pt x="10760" y="271558"/>
                          <a:pt x="55337" y="415576"/>
                          <a:pt x="150302" y="449866"/>
                        </a:cubicBezTo>
                        <a:cubicBezTo>
                          <a:pt x="245266" y="484156"/>
                          <a:pt x="310703" y="486156"/>
                          <a:pt x="419955" y="443293"/>
                        </a:cubicBezTo>
                        <a:cubicBezTo>
                          <a:pt x="529206" y="400431"/>
                          <a:pt x="564258" y="306991"/>
                          <a:pt x="592928" y="214503"/>
                        </a:cubicBezTo>
                        <a:cubicBezTo>
                          <a:pt x="621599" y="122015"/>
                          <a:pt x="546351" y="0"/>
                          <a:pt x="546351" y="0"/>
                        </a:cubicBezTo>
                        <a:lnTo>
                          <a:pt x="759" y="235172"/>
                        </a:lnTo>
                        <a:cubicBezTo>
                          <a:pt x="759" y="235077"/>
                          <a:pt x="-4098" y="239649"/>
                          <a:pt x="10760" y="271558"/>
                        </a:cubicBezTo>
                        <a:close/>
                      </a:path>
                    </a:pathLst>
                  </a:custGeom>
                  <a:solidFill>
                    <a:srgbClr val="D61D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01" name="Graphic 379">
                    <a:extLst>
                      <a:ext uri="{FF2B5EF4-FFF2-40B4-BE49-F238E27FC236}">
                        <a16:creationId xmlns:a16="http://schemas.microsoft.com/office/drawing/2014/main" id="{E567DAAA-DAC5-4A81-96A1-06F6F4EF995E}"/>
                      </a:ext>
                    </a:extLst>
                  </p:cNvPr>
                  <p:cNvGrpSpPr/>
                  <p:nvPr/>
                </p:nvGrpSpPr>
                <p:grpSpPr>
                  <a:xfrm>
                    <a:off x="6477776" y="4113018"/>
                    <a:ext cx="316819" cy="154297"/>
                    <a:chOff x="6477776" y="4113018"/>
                    <a:chExt cx="316819" cy="154297"/>
                  </a:xfrm>
                  <a:solidFill>
                    <a:srgbClr val="F36C2B"/>
                  </a:solidFill>
                </p:grpSpPr>
                <p:sp>
                  <p:nvSpPr>
                    <p:cNvPr id="104" name="Freeform: Shape 430">
                      <a:extLst>
                        <a:ext uri="{FF2B5EF4-FFF2-40B4-BE49-F238E27FC236}">
                          <a16:creationId xmlns:a16="http://schemas.microsoft.com/office/drawing/2014/main" id="{32FE5321-405B-46A3-81E4-4081AAB4DD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13796" y="4138705"/>
                      <a:ext cx="36155" cy="45928"/>
                    </a:xfrm>
                    <a:custGeom>
                      <a:avLst/>
                      <a:gdLst>
                        <a:gd name="connsiteX0" fmla="*/ 0 w 36155"/>
                        <a:gd name="connsiteY0" fmla="*/ 0 h 45928"/>
                        <a:gd name="connsiteX1" fmla="*/ 22669 w 36155"/>
                        <a:gd name="connsiteY1" fmla="*/ 45815 h 45928"/>
                        <a:gd name="connsiteX2" fmla="*/ 0 w 36155"/>
                        <a:gd name="connsiteY2" fmla="*/ 0 h 459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6155" h="45928">
                          <a:moveTo>
                            <a:pt x="0" y="0"/>
                          </a:moveTo>
                          <a:cubicBezTo>
                            <a:pt x="0" y="0"/>
                            <a:pt x="1048" y="48577"/>
                            <a:pt x="22669" y="45815"/>
                          </a:cubicBezTo>
                          <a:cubicBezTo>
                            <a:pt x="44291" y="43053"/>
                            <a:pt x="42100" y="12478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5" name="Freeform: Shape 431">
                      <a:extLst>
                        <a:ext uri="{FF2B5EF4-FFF2-40B4-BE49-F238E27FC236}">
                          <a16:creationId xmlns:a16="http://schemas.microsoft.com/office/drawing/2014/main" id="{715BA4FE-6110-46BD-AC18-EA198CF64B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55274" y="4166899"/>
                      <a:ext cx="33259" cy="52718"/>
                    </a:xfrm>
                    <a:custGeom>
                      <a:avLst/>
                      <a:gdLst>
                        <a:gd name="connsiteX0" fmla="*/ 1657 w 33259"/>
                        <a:gd name="connsiteY0" fmla="*/ 0 h 52718"/>
                        <a:gd name="connsiteX1" fmla="*/ 16040 w 33259"/>
                        <a:gd name="connsiteY1" fmla="*/ 52673 h 52718"/>
                        <a:gd name="connsiteX2" fmla="*/ 1657 w 33259"/>
                        <a:gd name="connsiteY2" fmla="*/ 0 h 527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3259" h="52718">
                          <a:moveTo>
                            <a:pt x="1657" y="0"/>
                          </a:moveTo>
                          <a:cubicBezTo>
                            <a:pt x="1657" y="0"/>
                            <a:pt x="-7201" y="51149"/>
                            <a:pt x="16040" y="52673"/>
                          </a:cubicBezTo>
                          <a:cubicBezTo>
                            <a:pt x="39186" y="54102"/>
                            <a:pt x="43186" y="21717"/>
                            <a:pt x="1657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6" name="Freeform: Shape 432">
                      <a:extLst>
                        <a:ext uri="{FF2B5EF4-FFF2-40B4-BE49-F238E27FC236}">
                          <a16:creationId xmlns:a16="http://schemas.microsoft.com/office/drawing/2014/main" id="{76CDF4A5-CB84-43C8-888B-9990616F4A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0742" y="4199474"/>
                      <a:ext cx="29193" cy="50408"/>
                    </a:xfrm>
                    <a:custGeom>
                      <a:avLst/>
                      <a:gdLst>
                        <a:gd name="connsiteX0" fmla="*/ 5231 w 29193"/>
                        <a:gd name="connsiteY0" fmla="*/ 0 h 50408"/>
                        <a:gd name="connsiteX1" fmla="*/ 11136 w 29193"/>
                        <a:gd name="connsiteY1" fmla="*/ 49911 h 50408"/>
                        <a:gd name="connsiteX2" fmla="*/ 5231 w 29193"/>
                        <a:gd name="connsiteY2" fmla="*/ 0 h 504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9193" h="50408">
                          <a:moveTo>
                            <a:pt x="5231" y="0"/>
                          </a:moveTo>
                          <a:cubicBezTo>
                            <a:pt x="5231" y="0"/>
                            <a:pt x="-9819" y="45434"/>
                            <a:pt x="11136" y="49911"/>
                          </a:cubicBezTo>
                          <a:cubicBezTo>
                            <a:pt x="32187" y="54578"/>
                            <a:pt x="40188" y="25527"/>
                            <a:pt x="5231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7" name="Freeform: Shape 433">
                      <a:extLst>
                        <a:ext uri="{FF2B5EF4-FFF2-40B4-BE49-F238E27FC236}">
                          <a16:creationId xmlns:a16="http://schemas.microsoft.com/office/drawing/2014/main" id="{A0264E4B-AD48-4987-B0E3-4CBC5E9C2D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5315" y="4216905"/>
                      <a:ext cx="28233" cy="50410"/>
                    </a:xfrm>
                    <a:custGeom>
                      <a:avLst/>
                      <a:gdLst>
                        <a:gd name="connsiteX0" fmla="*/ 15794 w 28233"/>
                        <a:gd name="connsiteY0" fmla="*/ 0 h 50410"/>
                        <a:gd name="connsiteX1" fmla="*/ 6079 w 28233"/>
                        <a:gd name="connsiteY1" fmla="*/ 47911 h 50410"/>
                        <a:gd name="connsiteX2" fmla="*/ 15794 w 28233"/>
                        <a:gd name="connsiteY2" fmla="*/ 0 h 504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28233" h="50410">
                          <a:moveTo>
                            <a:pt x="15794" y="0"/>
                          </a:moveTo>
                          <a:cubicBezTo>
                            <a:pt x="15794" y="0"/>
                            <a:pt x="-11924" y="37338"/>
                            <a:pt x="6079" y="47911"/>
                          </a:cubicBezTo>
                          <a:cubicBezTo>
                            <a:pt x="24081" y="58483"/>
                            <a:pt x="40273" y="34195"/>
                            <a:pt x="15794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8" name="Freeform: Shape 434">
                      <a:extLst>
                        <a:ext uri="{FF2B5EF4-FFF2-40B4-BE49-F238E27FC236}">
                          <a16:creationId xmlns:a16="http://schemas.microsoft.com/office/drawing/2014/main" id="{8E23B9FF-C365-497E-B7FB-3BAD039572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7776" y="4206047"/>
                      <a:ext cx="31526" cy="47471"/>
                    </a:xfrm>
                    <a:custGeom>
                      <a:avLst/>
                      <a:gdLst>
                        <a:gd name="connsiteX0" fmla="*/ 28852 w 31526"/>
                        <a:gd name="connsiteY0" fmla="*/ 0 h 47471"/>
                        <a:gd name="connsiteX1" fmla="*/ 2658 w 31526"/>
                        <a:gd name="connsiteY1" fmla="*/ 41338 h 47471"/>
                        <a:gd name="connsiteX2" fmla="*/ 28852 w 31526"/>
                        <a:gd name="connsiteY2" fmla="*/ 0 h 474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31526" h="47471">
                          <a:moveTo>
                            <a:pt x="28852" y="0"/>
                          </a:moveTo>
                          <a:cubicBezTo>
                            <a:pt x="28852" y="0"/>
                            <a:pt x="-10391" y="25051"/>
                            <a:pt x="2658" y="41338"/>
                          </a:cubicBezTo>
                          <a:cubicBezTo>
                            <a:pt x="15707" y="57626"/>
                            <a:pt x="39520" y="40672"/>
                            <a:pt x="28852" y="0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09" name="Freeform: Shape 435">
                      <a:extLst>
                        <a:ext uri="{FF2B5EF4-FFF2-40B4-BE49-F238E27FC236}">
                          <a16:creationId xmlns:a16="http://schemas.microsoft.com/office/drawing/2014/main" id="{FD9DDD92-5CD8-4082-80F6-8BB6E8574B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53610" y="4113018"/>
                      <a:ext cx="40984" cy="31445"/>
                    </a:xfrm>
                    <a:custGeom>
                      <a:avLst/>
                      <a:gdLst>
                        <a:gd name="connsiteX0" fmla="*/ 0 w 40984"/>
                        <a:gd name="connsiteY0" fmla="*/ 446 h 31445"/>
                        <a:gd name="connsiteX1" fmla="*/ 33718 w 40984"/>
                        <a:gd name="connsiteY1" fmla="*/ 29973 h 31445"/>
                        <a:gd name="connsiteX2" fmla="*/ 0 w 40984"/>
                        <a:gd name="connsiteY2" fmla="*/ 446 h 314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40984" h="31445">
                          <a:moveTo>
                            <a:pt x="0" y="446"/>
                          </a:moveTo>
                          <a:cubicBezTo>
                            <a:pt x="0" y="446"/>
                            <a:pt x="17145" y="39403"/>
                            <a:pt x="33718" y="29973"/>
                          </a:cubicBezTo>
                          <a:cubicBezTo>
                            <a:pt x="50292" y="20448"/>
                            <a:pt x="38291" y="-3555"/>
                            <a:pt x="0" y="446"/>
                          </a:cubicBezTo>
                          <a:close/>
                        </a:path>
                      </a:pathLst>
                    </a:custGeom>
                    <a:solidFill>
                      <a:srgbClr val="F36C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02" name="Freeform: Shape 428">
                    <a:extLst>
                      <a:ext uri="{FF2B5EF4-FFF2-40B4-BE49-F238E27FC236}">
                        <a16:creationId xmlns:a16="http://schemas.microsoft.com/office/drawing/2014/main" id="{91BCA8D2-AB28-4C62-B0DC-B49D351741F6}"/>
                      </a:ext>
                    </a:extLst>
                  </p:cNvPr>
                  <p:cNvSpPr/>
                  <p:nvPr/>
                </p:nvSpPr>
                <p:spPr>
                  <a:xfrm>
                    <a:off x="6351560" y="3992401"/>
                    <a:ext cx="499397" cy="390000"/>
                  </a:xfrm>
                  <a:custGeom>
                    <a:avLst/>
                    <a:gdLst>
                      <a:gd name="connsiteX0" fmla="*/ 499396 w 499397"/>
                      <a:gd name="connsiteY0" fmla="*/ 130683 h 390000"/>
                      <a:gd name="connsiteX1" fmla="*/ 478822 w 499397"/>
                      <a:gd name="connsiteY1" fmla="*/ 0 h 390000"/>
                      <a:gd name="connsiteX2" fmla="*/ 432530 w 499397"/>
                      <a:gd name="connsiteY2" fmla="*/ 19907 h 390000"/>
                      <a:gd name="connsiteX3" fmla="*/ 449199 w 499397"/>
                      <a:gd name="connsiteY3" fmla="*/ 165925 h 390000"/>
                      <a:gd name="connsiteX4" fmla="*/ 360902 w 499397"/>
                      <a:gd name="connsiteY4" fmla="*/ 274511 h 390000"/>
                      <a:gd name="connsiteX5" fmla="*/ 184594 w 499397"/>
                      <a:gd name="connsiteY5" fmla="*/ 301276 h 390000"/>
                      <a:gd name="connsiteX6" fmla="*/ 61246 w 499397"/>
                      <a:gd name="connsiteY6" fmla="*/ 179832 h 390000"/>
                      <a:gd name="connsiteX7" fmla="*/ 0 w 499397"/>
                      <a:gd name="connsiteY7" fmla="*/ 206216 h 390000"/>
                      <a:gd name="connsiteX8" fmla="*/ 64103 w 499397"/>
                      <a:gd name="connsiteY8" fmla="*/ 319087 h 390000"/>
                      <a:gd name="connsiteX9" fmla="*/ 212312 w 499397"/>
                      <a:gd name="connsiteY9" fmla="*/ 388811 h 390000"/>
                      <a:gd name="connsiteX10" fmla="*/ 387763 w 499397"/>
                      <a:gd name="connsiteY10" fmla="*/ 330232 h 390000"/>
                      <a:gd name="connsiteX11" fmla="*/ 499396 w 499397"/>
                      <a:gd name="connsiteY11" fmla="*/ 130683 h 39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99397" h="390000">
                        <a:moveTo>
                          <a:pt x="499396" y="130683"/>
                        </a:moveTo>
                        <a:cubicBezTo>
                          <a:pt x="499205" y="92297"/>
                          <a:pt x="485965" y="30480"/>
                          <a:pt x="478822" y="0"/>
                        </a:cubicBezTo>
                        <a:lnTo>
                          <a:pt x="432530" y="19907"/>
                        </a:lnTo>
                        <a:cubicBezTo>
                          <a:pt x="442532" y="62103"/>
                          <a:pt x="457962" y="136684"/>
                          <a:pt x="449199" y="165925"/>
                        </a:cubicBezTo>
                        <a:cubicBezTo>
                          <a:pt x="436721" y="207740"/>
                          <a:pt x="423958" y="232791"/>
                          <a:pt x="360902" y="274511"/>
                        </a:cubicBezTo>
                        <a:cubicBezTo>
                          <a:pt x="297847" y="316135"/>
                          <a:pt x="239077" y="307657"/>
                          <a:pt x="184594" y="301276"/>
                        </a:cubicBezTo>
                        <a:cubicBezTo>
                          <a:pt x="138113" y="295847"/>
                          <a:pt x="77915" y="206026"/>
                          <a:pt x="61246" y="179832"/>
                        </a:cubicBezTo>
                        <a:lnTo>
                          <a:pt x="0" y="206216"/>
                        </a:lnTo>
                        <a:cubicBezTo>
                          <a:pt x="12763" y="234601"/>
                          <a:pt x="37433" y="285464"/>
                          <a:pt x="64103" y="319087"/>
                        </a:cubicBezTo>
                        <a:cubicBezTo>
                          <a:pt x="102775" y="367760"/>
                          <a:pt x="176879" y="381667"/>
                          <a:pt x="212312" y="388811"/>
                        </a:cubicBezTo>
                        <a:cubicBezTo>
                          <a:pt x="247745" y="396049"/>
                          <a:pt x="318325" y="369475"/>
                          <a:pt x="387763" y="330232"/>
                        </a:cubicBezTo>
                        <a:cubicBezTo>
                          <a:pt x="457295" y="291084"/>
                          <a:pt x="499682" y="183166"/>
                          <a:pt x="499396" y="130683"/>
                        </a:cubicBez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3" name="Freeform: Shape 429">
                    <a:extLst>
                      <a:ext uri="{FF2B5EF4-FFF2-40B4-BE49-F238E27FC236}">
                        <a16:creationId xmlns:a16="http://schemas.microsoft.com/office/drawing/2014/main" id="{BDE91523-6AB7-460F-B56E-4B386AAF49AA}"/>
                      </a:ext>
                    </a:extLst>
                  </p:cNvPr>
                  <p:cNvSpPr/>
                  <p:nvPr/>
                </p:nvSpPr>
                <p:spPr>
                  <a:xfrm>
                    <a:off x="6392708" y="4007641"/>
                    <a:ext cx="428244" cy="235362"/>
                  </a:xfrm>
                  <a:custGeom>
                    <a:avLst/>
                    <a:gdLst>
                      <a:gd name="connsiteX0" fmla="*/ 0 w 428244"/>
                      <a:gd name="connsiteY0" fmla="*/ 173450 h 235362"/>
                      <a:gd name="connsiteX1" fmla="*/ 20669 w 428244"/>
                      <a:gd name="connsiteY1" fmla="*/ 235363 h 235362"/>
                      <a:gd name="connsiteX2" fmla="*/ 78486 w 428244"/>
                      <a:gd name="connsiteY2" fmla="*/ 207740 h 235362"/>
                      <a:gd name="connsiteX3" fmla="*/ 248221 w 428244"/>
                      <a:gd name="connsiteY3" fmla="*/ 159639 h 235362"/>
                      <a:gd name="connsiteX4" fmla="*/ 355568 w 428244"/>
                      <a:gd name="connsiteY4" fmla="*/ 96583 h 235362"/>
                      <a:gd name="connsiteX5" fmla="*/ 428244 w 428244"/>
                      <a:gd name="connsiteY5" fmla="*/ 62579 h 235362"/>
                      <a:gd name="connsiteX6" fmla="*/ 402241 w 428244"/>
                      <a:gd name="connsiteY6" fmla="*/ 0 h 235362"/>
                      <a:gd name="connsiteX7" fmla="*/ 0 w 428244"/>
                      <a:gd name="connsiteY7" fmla="*/ 173450 h 235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8244" h="235362">
                        <a:moveTo>
                          <a:pt x="0" y="173450"/>
                        </a:moveTo>
                        <a:lnTo>
                          <a:pt x="20669" y="235363"/>
                        </a:lnTo>
                        <a:cubicBezTo>
                          <a:pt x="40672" y="230219"/>
                          <a:pt x="63437" y="221742"/>
                          <a:pt x="78486" y="207740"/>
                        </a:cubicBezTo>
                        <a:cubicBezTo>
                          <a:pt x="110966" y="177737"/>
                          <a:pt x="215360" y="204216"/>
                          <a:pt x="248221" y="159639"/>
                        </a:cubicBezTo>
                        <a:cubicBezTo>
                          <a:pt x="281083" y="115062"/>
                          <a:pt x="332708" y="119825"/>
                          <a:pt x="355568" y="96583"/>
                        </a:cubicBezTo>
                        <a:cubicBezTo>
                          <a:pt x="363664" y="88392"/>
                          <a:pt x="393287" y="75629"/>
                          <a:pt x="428244" y="62579"/>
                        </a:cubicBezTo>
                        <a:cubicBezTo>
                          <a:pt x="421005" y="44768"/>
                          <a:pt x="410813" y="20383"/>
                          <a:pt x="402241" y="0"/>
                        </a:cubicBezTo>
                        <a:lnTo>
                          <a:pt x="0" y="173450"/>
                        </a:lnTo>
                        <a:close/>
                      </a:path>
                    </a:pathLst>
                  </a:custGeom>
                  <a:solidFill>
                    <a:srgbClr val="E248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6" name="Graphic 379">
                <a:extLst>
                  <a:ext uri="{FF2B5EF4-FFF2-40B4-BE49-F238E27FC236}">
                    <a16:creationId xmlns:a16="http://schemas.microsoft.com/office/drawing/2014/main" id="{BAEC2592-7C3E-4C4E-8B8F-7127AF887B8D}"/>
                  </a:ext>
                </a:extLst>
              </p:cNvPr>
              <p:cNvGrpSpPr/>
              <p:nvPr/>
            </p:nvGrpSpPr>
            <p:grpSpPr>
              <a:xfrm>
                <a:off x="5797176" y="3480860"/>
                <a:ext cx="1358598" cy="881362"/>
                <a:chOff x="5797176" y="3480860"/>
                <a:chExt cx="1358598" cy="881362"/>
              </a:xfrm>
            </p:grpSpPr>
            <p:grpSp>
              <p:nvGrpSpPr>
                <p:cNvPr id="76" name="Graphic 379">
                  <a:extLst>
                    <a:ext uri="{FF2B5EF4-FFF2-40B4-BE49-F238E27FC236}">
                      <a16:creationId xmlns:a16="http://schemas.microsoft.com/office/drawing/2014/main" id="{044671F3-9318-41E7-BCA9-FF07E8296203}"/>
                    </a:ext>
                  </a:extLst>
                </p:cNvPr>
                <p:cNvGrpSpPr/>
                <p:nvPr/>
              </p:nvGrpSpPr>
              <p:grpSpPr>
                <a:xfrm>
                  <a:off x="6425175" y="3761739"/>
                  <a:ext cx="176376" cy="224722"/>
                  <a:chOff x="6425175" y="3761739"/>
                  <a:chExt cx="176376" cy="224722"/>
                </a:xfrm>
              </p:grpSpPr>
              <p:sp>
                <p:nvSpPr>
                  <p:cNvPr id="92" name="Freeform: Shape 418">
                    <a:extLst>
                      <a:ext uri="{FF2B5EF4-FFF2-40B4-BE49-F238E27FC236}">
                        <a16:creationId xmlns:a16="http://schemas.microsoft.com/office/drawing/2014/main" id="{C5900A7D-9B14-4711-B442-338BE41413D2}"/>
                      </a:ext>
                    </a:extLst>
                  </p:cNvPr>
                  <p:cNvSpPr/>
                  <p:nvPr/>
                </p:nvSpPr>
                <p:spPr>
                  <a:xfrm>
                    <a:off x="6425175" y="3761739"/>
                    <a:ext cx="176376" cy="224722"/>
                  </a:xfrm>
                  <a:custGeom>
                    <a:avLst/>
                    <a:gdLst>
                      <a:gd name="connsiteX0" fmla="*/ 176226 w 176376"/>
                      <a:gd name="connsiteY0" fmla="*/ 166844 h 224722"/>
                      <a:gd name="connsiteX1" fmla="*/ 89168 w 176376"/>
                      <a:gd name="connsiteY1" fmla="*/ 220279 h 224722"/>
                      <a:gd name="connsiteX2" fmla="*/ 12110 w 176376"/>
                      <a:gd name="connsiteY2" fmla="*/ 25588 h 224722"/>
                      <a:gd name="connsiteX3" fmla="*/ 133840 w 176376"/>
                      <a:gd name="connsiteY3" fmla="*/ 35589 h 224722"/>
                      <a:gd name="connsiteX4" fmla="*/ 176226 w 176376"/>
                      <a:gd name="connsiteY4" fmla="*/ 166844 h 22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376" h="224722">
                        <a:moveTo>
                          <a:pt x="176226" y="166844"/>
                        </a:moveTo>
                        <a:cubicBezTo>
                          <a:pt x="176226" y="166844"/>
                          <a:pt x="168892" y="243711"/>
                          <a:pt x="89168" y="220279"/>
                        </a:cubicBezTo>
                        <a:cubicBezTo>
                          <a:pt x="9443" y="196848"/>
                          <a:pt x="-18465" y="64831"/>
                          <a:pt x="12110" y="25588"/>
                        </a:cubicBezTo>
                        <a:cubicBezTo>
                          <a:pt x="42781" y="-13655"/>
                          <a:pt x="93835" y="-5749"/>
                          <a:pt x="133840" y="35589"/>
                        </a:cubicBezTo>
                        <a:cubicBezTo>
                          <a:pt x="173845" y="76928"/>
                          <a:pt x="177274" y="160653"/>
                          <a:pt x="176226" y="166844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93" name="Graphic 379">
                    <a:extLst>
                      <a:ext uri="{FF2B5EF4-FFF2-40B4-BE49-F238E27FC236}">
                        <a16:creationId xmlns:a16="http://schemas.microsoft.com/office/drawing/2014/main" id="{9E3F9CF6-9F3D-4BF6-B84F-3EBDDF8386D5}"/>
                      </a:ext>
                    </a:extLst>
                  </p:cNvPr>
                  <p:cNvGrpSpPr/>
                  <p:nvPr/>
                </p:nvGrpSpPr>
                <p:grpSpPr>
                  <a:xfrm>
                    <a:off x="6451050" y="3768625"/>
                    <a:ext cx="54094" cy="47944"/>
                    <a:chOff x="6451050" y="3768625"/>
                    <a:chExt cx="54094" cy="47944"/>
                  </a:xfrm>
                  <a:solidFill>
                    <a:srgbClr val="7C596B"/>
                  </a:solidFill>
                </p:grpSpPr>
                <p:sp>
                  <p:nvSpPr>
                    <p:cNvPr id="94" name="Freeform: Shape 420">
                      <a:extLst>
                        <a:ext uri="{FF2B5EF4-FFF2-40B4-BE49-F238E27FC236}">
                          <a16:creationId xmlns:a16="http://schemas.microsoft.com/office/drawing/2014/main" id="{40E70E59-3AB2-4D7D-9545-E97744BB17A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51050" y="3785853"/>
                      <a:ext cx="54094" cy="15380"/>
                    </a:xfrm>
                    <a:custGeom>
                      <a:avLst/>
                      <a:gdLst>
                        <a:gd name="connsiteX0" fmla="*/ 7190 w 54094"/>
                        <a:gd name="connsiteY0" fmla="*/ 13000 h 15380"/>
                        <a:gd name="connsiteX1" fmla="*/ 7190 w 54094"/>
                        <a:gd name="connsiteY1" fmla="*/ 13000 h 15380"/>
                        <a:gd name="connsiteX2" fmla="*/ 10047 w 54094"/>
                        <a:gd name="connsiteY2" fmla="*/ 12048 h 15380"/>
                        <a:gd name="connsiteX3" fmla="*/ 19858 w 54094"/>
                        <a:gd name="connsiteY3" fmla="*/ 10047 h 15380"/>
                        <a:gd name="connsiteX4" fmla="*/ 20525 w 54094"/>
                        <a:gd name="connsiteY4" fmla="*/ 9952 h 15380"/>
                        <a:gd name="connsiteX5" fmla="*/ 22239 w 54094"/>
                        <a:gd name="connsiteY5" fmla="*/ 9857 h 15380"/>
                        <a:gd name="connsiteX6" fmla="*/ 25383 w 54094"/>
                        <a:gd name="connsiteY6" fmla="*/ 9762 h 15380"/>
                        <a:gd name="connsiteX7" fmla="*/ 32622 w 54094"/>
                        <a:gd name="connsiteY7" fmla="*/ 10238 h 15380"/>
                        <a:gd name="connsiteX8" fmla="*/ 33669 w 54094"/>
                        <a:gd name="connsiteY8" fmla="*/ 10333 h 15380"/>
                        <a:gd name="connsiteX9" fmla="*/ 33955 w 54094"/>
                        <a:gd name="connsiteY9" fmla="*/ 10428 h 15380"/>
                        <a:gd name="connsiteX10" fmla="*/ 35479 w 54094"/>
                        <a:gd name="connsiteY10" fmla="*/ 10714 h 15380"/>
                        <a:gd name="connsiteX11" fmla="*/ 39575 w 54094"/>
                        <a:gd name="connsiteY11" fmla="*/ 11762 h 15380"/>
                        <a:gd name="connsiteX12" fmla="*/ 46719 w 54094"/>
                        <a:gd name="connsiteY12" fmla="*/ 14715 h 15380"/>
                        <a:gd name="connsiteX13" fmla="*/ 53386 w 54094"/>
                        <a:gd name="connsiteY13" fmla="*/ 13191 h 15380"/>
                        <a:gd name="connsiteX14" fmla="*/ 51862 w 54094"/>
                        <a:gd name="connsiteY14" fmla="*/ 6523 h 15380"/>
                        <a:gd name="connsiteX15" fmla="*/ 2523 w 54094"/>
                        <a:gd name="connsiteY15" fmla="*/ 4428 h 15380"/>
                        <a:gd name="connsiteX16" fmla="*/ 522 w 54094"/>
                        <a:gd name="connsiteY16" fmla="*/ 11000 h 15380"/>
                        <a:gd name="connsiteX17" fmla="*/ 7190 w 54094"/>
                        <a:gd name="connsiteY17" fmla="*/ 13000 h 15380"/>
                        <a:gd name="connsiteX18" fmla="*/ 7190 w 54094"/>
                        <a:gd name="connsiteY18" fmla="*/ 13000 h 15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4094" h="15380">
                          <a:moveTo>
                            <a:pt x="7190" y="13000"/>
                          </a:moveTo>
                          <a:cubicBezTo>
                            <a:pt x="8428" y="12524"/>
                            <a:pt x="5856" y="13476"/>
                            <a:pt x="7190" y="13000"/>
                          </a:cubicBezTo>
                          <a:cubicBezTo>
                            <a:pt x="8142" y="12714"/>
                            <a:pt x="9095" y="12333"/>
                            <a:pt x="10047" y="12048"/>
                          </a:cubicBezTo>
                          <a:cubicBezTo>
                            <a:pt x="13286" y="11095"/>
                            <a:pt x="16524" y="10524"/>
                            <a:pt x="19858" y="10047"/>
                          </a:cubicBezTo>
                          <a:cubicBezTo>
                            <a:pt x="21001" y="9857"/>
                            <a:pt x="19572" y="10047"/>
                            <a:pt x="20525" y="9952"/>
                          </a:cubicBezTo>
                          <a:cubicBezTo>
                            <a:pt x="21096" y="9857"/>
                            <a:pt x="21668" y="9857"/>
                            <a:pt x="22239" y="9857"/>
                          </a:cubicBezTo>
                          <a:cubicBezTo>
                            <a:pt x="23287" y="9762"/>
                            <a:pt x="24335" y="9762"/>
                            <a:pt x="25383" y="9762"/>
                          </a:cubicBezTo>
                          <a:cubicBezTo>
                            <a:pt x="27859" y="9762"/>
                            <a:pt x="30240" y="9857"/>
                            <a:pt x="32622" y="10238"/>
                          </a:cubicBezTo>
                          <a:cubicBezTo>
                            <a:pt x="33003" y="10238"/>
                            <a:pt x="33288" y="10333"/>
                            <a:pt x="33669" y="10333"/>
                          </a:cubicBezTo>
                          <a:cubicBezTo>
                            <a:pt x="33288" y="10238"/>
                            <a:pt x="33384" y="10238"/>
                            <a:pt x="33955" y="10428"/>
                          </a:cubicBezTo>
                          <a:cubicBezTo>
                            <a:pt x="34431" y="10524"/>
                            <a:pt x="35003" y="10619"/>
                            <a:pt x="35479" y="10714"/>
                          </a:cubicBezTo>
                          <a:cubicBezTo>
                            <a:pt x="36908" y="11000"/>
                            <a:pt x="38241" y="11381"/>
                            <a:pt x="39575" y="11762"/>
                          </a:cubicBezTo>
                          <a:cubicBezTo>
                            <a:pt x="42337" y="12619"/>
                            <a:pt x="44337" y="13476"/>
                            <a:pt x="46719" y="14715"/>
                          </a:cubicBezTo>
                          <a:cubicBezTo>
                            <a:pt x="49005" y="15953"/>
                            <a:pt x="51957" y="15477"/>
                            <a:pt x="53386" y="13191"/>
                          </a:cubicBezTo>
                          <a:cubicBezTo>
                            <a:pt x="54720" y="11095"/>
                            <a:pt x="54148" y="7761"/>
                            <a:pt x="51862" y="6523"/>
                          </a:cubicBezTo>
                          <a:cubicBezTo>
                            <a:pt x="37098" y="-1478"/>
                            <a:pt x="18144" y="-2049"/>
                            <a:pt x="2523" y="4428"/>
                          </a:cubicBezTo>
                          <a:cubicBezTo>
                            <a:pt x="141" y="5380"/>
                            <a:pt x="-621" y="8809"/>
                            <a:pt x="522" y="11000"/>
                          </a:cubicBezTo>
                          <a:cubicBezTo>
                            <a:pt x="1951" y="13476"/>
                            <a:pt x="4809" y="14048"/>
                            <a:pt x="7190" y="13000"/>
                          </a:cubicBezTo>
                          <a:lnTo>
                            <a:pt x="7190" y="13000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5" name="Freeform: Shape 421">
                      <a:extLst>
                        <a:ext uri="{FF2B5EF4-FFF2-40B4-BE49-F238E27FC236}">
                          <a16:creationId xmlns:a16="http://schemas.microsoft.com/office/drawing/2014/main" id="{28CA9E22-361E-4E0C-B0CF-8843D0274F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472718" y="3768625"/>
                      <a:ext cx="11811" cy="47944"/>
                    </a:xfrm>
                    <a:custGeom>
                      <a:avLst/>
                      <a:gdLst>
                        <a:gd name="connsiteX0" fmla="*/ 9811 w 11811"/>
                        <a:gd name="connsiteY0" fmla="*/ 43182 h 47944"/>
                        <a:gd name="connsiteX1" fmla="*/ 10858 w 11811"/>
                        <a:gd name="connsiteY1" fmla="*/ 11368 h 47944"/>
                        <a:gd name="connsiteX2" fmla="*/ 11240 w 11811"/>
                        <a:gd name="connsiteY2" fmla="*/ 7368 h 47944"/>
                        <a:gd name="connsiteX3" fmla="*/ 11144 w 11811"/>
                        <a:gd name="connsiteY3" fmla="*/ 7749 h 47944"/>
                        <a:gd name="connsiteX4" fmla="*/ 11240 w 11811"/>
                        <a:gd name="connsiteY4" fmla="*/ 7177 h 47944"/>
                        <a:gd name="connsiteX5" fmla="*/ 11525 w 11811"/>
                        <a:gd name="connsiteY5" fmla="*/ 6225 h 47944"/>
                        <a:gd name="connsiteX6" fmla="*/ 8287 w 11811"/>
                        <a:gd name="connsiteY6" fmla="*/ 224 h 47944"/>
                        <a:gd name="connsiteX7" fmla="*/ 2286 w 11811"/>
                        <a:gd name="connsiteY7" fmla="*/ 3463 h 47944"/>
                        <a:gd name="connsiteX8" fmla="*/ 1238 w 11811"/>
                        <a:gd name="connsiteY8" fmla="*/ 9749 h 47944"/>
                        <a:gd name="connsiteX9" fmla="*/ 667 w 11811"/>
                        <a:gd name="connsiteY9" fmla="*/ 19084 h 47944"/>
                        <a:gd name="connsiteX10" fmla="*/ 95 w 11811"/>
                        <a:gd name="connsiteY10" fmla="*/ 38610 h 47944"/>
                        <a:gd name="connsiteX11" fmla="*/ 0 w 11811"/>
                        <a:gd name="connsiteY11" fmla="*/ 42991 h 47944"/>
                        <a:gd name="connsiteX12" fmla="*/ 4763 w 11811"/>
                        <a:gd name="connsiteY12" fmla="*/ 47944 h 47944"/>
                        <a:gd name="connsiteX13" fmla="*/ 9811 w 11811"/>
                        <a:gd name="connsiteY13" fmla="*/ 43182 h 47944"/>
                        <a:gd name="connsiteX14" fmla="*/ 9811 w 11811"/>
                        <a:gd name="connsiteY14" fmla="*/ 43182 h 4794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1811" h="47944">
                          <a:moveTo>
                            <a:pt x="9811" y="43182"/>
                          </a:moveTo>
                          <a:cubicBezTo>
                            <a:pt x="9906" y="32609"/>
                            <a:pt x="10001" y="21941"/>
                            <a:pt x="10858" y="11368"/>
                          </a:cubicBezTo>
                          <a:cubicBezTo>
                            <a:pt x="10954" y="10035"/>
                            <a:pt x="11144" y="8701"/>
                            <a:pt x="11240" y="7368"/>
                          </a:cubicBezTo>
                          <a:cubicBezTo>
                            <a:pt x="11335" y="6320"/>
                            <a:pt x="11049" y="8320"/>
                            <a:pt x="11144" y="7749"/>
                          </a:cubicBezTo>
                          <a:cubicBezTo>
                            <a:pt x="11240" y="7558"/>
                            <a:pt x="11240" y="7368"/>
                            <a:pt x="11240" y="7177"/>
                          </a:cubicBezTo>
                          <a:cubicBezTo>
                            <a:pt x="11335" y="6892"/>
                            <a:pt x="11430" y="6511"/>
                            <a:pt x="11525" y="6225"/>
                          </a:cubicBezTo>
                          <a:cubicBezTo>
                            <a:pt x="12573" y="3844"/>
                            <a:pt x="10573" y="891"/>
                            <a:pt x="8287" y="224"/>
                          </a:cubicBezTo>
                          <a:cubicBezTo>
                            <a:pt x="5525" y="-633"/>
                            <a:pt x="3334" y="1081"/>
                            <a:pt x="2286" y="3463"/>
                          </a:cubicBezTo>
                          <a:cubicBezTo>
                            <a:pt x="1429" y="5368"/>
                            <a:pt x="1429" y="7654"/>
                            <a:pt x="1238" y="9749"/>
                          </a:cubicBezTo>
                          <a:cubicBezTo>
                            <a:pt x="952" y="12892"/>
                            <a:pt x="762" y="16036"/>
                            <a:pt x="667" y="19084"/>
                          </a:cubicBezTo>
                          <a:cubicBezTo>
                            <a:pt x="381" y="25561"/>
                            <a:pt x="190" y="32133"/>
                            <a:pt x="95" y="38610"/>
                          </a:cubicBezTo>
                          <a:cubicBezTo>
                            <a:pt x="95" y="40039"/>
                            <a:pt x="95" y="41563"/>
                            <a:pt x="0" y="42991"/>
                          </a:cubicBezTo>
                          <a:cubicBezTo>
                            <a:pt x="0" y="45658"/>
                            <a:pt x="2096" y="47944"/>
                            <a:pt x="4763" y="47944"/>
                          </a:cubicBezTo>
                          <a:cubicBezTo>
                            <a:pt x="7429" y="47944"/>
                            <a:pt x="9811" y="45849"/>
                            <a:pt x="9811" y="43182"/>
                          </a:cubicBezTo>
                          <a:lnTo>
                            <a:pt x="9811" y="43182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7" name="Graphic 379">
                  <a:extLst>
                    <a:ext uri="{FF2B5EF4-FFF2-40B4-BE49-F238E27FC236}">
                      <a16:creationId xmlns:a16="http://schemas.microsoft.com/office/drawing/2014/main" id="{39F92A66-07F0-4BFD-B578-6BB918AF402A}"/>
                    </a:ext>
                  </a:extLst>
                </p:cNvPr>
                <p:cNvGrpSpPr/>
                <p:nvPr/>
              </p:nvGrpSpPr>
              <p:grpSpPr>
                <a:xfrm>
                  <a:off x="6962064" y="3957597"/>
                  <a:ext cx="193711" cy="216052"/>
                  <a:chOff x="6962064" y="3957597"/>
                  <a:chExt cx="193711" cy="216052"/>
                </a:xfrm>
              </p:grpSpPr>
              <p:sp>
                <p:nvSpPr>
                  <p:cNvPr id="88" name="Freeform: Shape 414">
                    <a:extLst>
                      <a:ext uri="{FF2B5EF4-FFF2-40B4-BE49-F238E27FC236}">
                        <a16:creationId xmlns:a16="http://schemas.microsoft.com/office/drawing/2014/main" id="{6FE9C28C-9299-400B-BC79-2E3AB99FED47}"/>
                      </a:ext>
                    </a:extLst>
                  </p:cNvPr>
                  <p:cNvSpPr/>
                  <p:nvPr/>
                </p:nvSpPr>
                <p:spPr>
                  <a:xfrm>
                    <a:off x="6962064" y="3957597"/>
                    <a:ext cx="193711" cy="216052"/>
                  </a:xfrm>
                  <a:custGeom>
                    <a:avLst/>
                    <a:gdLst>
                      <a:gd name="connsiteX0" fmla="*/ 88822 w 193711"/>
                      <a:gd name="connsiteY0" fmla="*/ 211206 h 216052"/>
                      <a:gd name="connsiteX1" fmla="*/ 1573 w 193711"/>
                      <a:gd name="connsiteY1" fmla="*/ 158152 h 216052"/>
                      <a:gd name="connsiteX2" fmla="*/ 139590 w 193711"/>
                      <a:gd name="connsiteY2" fmla="*/ 704 h 216052"/>
                      <a:gd name="connsiteX3" fmla="*/ 186263 w 193711"/>
                      <a:gd name="connsiteY3" fmla="*/ 113575 h 216052"/>
                      <a:gd name="connsiteX4" fmla="*/ 88822 w 193711"/>
                      <a:gd name="connsiteY4" fmla="*/ 211206 h 216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711" h="216052">
                        <a:moveTo>
                          <a:pt x="88822" y="211206"/>
                        </a:moveTo>
                        <a:cubicBezTo>
                          <a:pt x="88822" y="211206"/>
                          <a:pt x="17099" y="239781"/>
                          <a:pt x="1573" y="158152"/>
                        </a:cubicBezTo>
                        <a:cubicBezTo>
                          <a:pt x="-14048" y="76523"/>
                          <a:pt x="90632" y="-8631"/>
                          <a:pt x="139590" y="704"/>
                        </a:cubicBezTo>
                        <a:cubicBezTo>
                          <a:pt x="188454" y="10038"/>
                          <a:pt x="204837" y="59092"/>
                          <a:pt x="186263" y="113575"/>
                        </a:cubicBezTo>
                        <a:cubicBezTo>
                          <a:pt x="167689" y="168058"/>
                          <a:pt x="94728" y="209397"/>
                          <a:pt x="88822" y="211206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89" name="Graphic 379">
                    <a:extLst>
                      <a:ext uri="{FF2B5EF4-FFF2-40B4-BE49-F238E27FC236}">
                        <a16:creationId xmlns:a16="http://schemas.microsoft.com/office/drawing/2014/main" id="{F5C9757D-10BB-47D9-9684-2AE8D87CAFAC}"/>
                      </a:ext>
                    </a:extLst>
                  </p:cNvPr>
                  <p:cNvGrpSpPr/>
                  <p:nvPr/>
                </p:nvGrpSpPr>
                <p:grpSpPr>
                  <a:xfrm>
                    <a:off x="7093475" y="3973384"/>
                    <a:ext cx="44715" cy="50271"/>
                    <a:chOff x="7093475" y="3973384"/>
                    <a:chExt cx="44715" cy="50271"/>
                  </a:xfrm>
                  <a:solidFill>
                    <a:srgbClr val="7C596B"/>
                  </a:solidFill>
                </p:grpSpPr>
                <p:sp>
                  <p:nvSpPr>
                    <p:cNvPr id="90" name="Freeform: Shape 416">
                      <a:extLst>
                        <a:ext uri="{FF2B5EF4-FFF2-40B4-BE49-F238E27FC236}">
                          <a16:creationId xmlns:a16="http://schemas.microsoft.com/office/drawing/2014/main" id="{9F1952AA-2C69-4204-9046-341A82A0B7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98875" y="3973384"/>
                      <a:ext cx="28413" cy="50271"/>
                    </a:xfrm>
                    <a:custGeom>
                      <a:avLst/>
                      <a:gdLst>
                        <a:gd name="connsiteX0" fmla="*/ 2017 w 28413"/>
                        <a:gd name="connsiteY0" fmla="*/ 8825 h 50271"/>
                        <a:gd name="connsiteX1" fmla="*/ 2017 w 28413"/>
                        <a:gd name="connsiteY1" fmla="*/ 8825 h 50271"/>
                        <a:gd name="connsiteX2" fmla="*/ 4113 w 28413"/>
                        <a:gd name="connsiteY2" fmla="*/ 10921 h 50271"/>
                        <a:gd name="connsiteX3" fmla="*/ 10399 w 28413"/>
                        <a:gd name="connsiteY3" fmla="*/ 18826 h 50271"/>
                        <a:gd name="connsiteX4" fmla="*/ 10780 w 28413"/>
                        <a:gd name="connsiteY4" fmla="*/ 19398 h 50271"/>
                        <a:gd name="connsiteX5" fmla="*/ 11732 w 28413"/>
                        <a:gd name="connsiteY5" fmla="*/ 20922 h 50271"/>
                        <a:gd name="connsiteX6" fmla="*/ 13256 w 28413"/>
                        <a:gd name="connsiteY6" fmla="*/ 23684 h 50271"/>
                        <a:gd name="connsiteX7" fmla="*/ 16209 w 28413"/>
                        <a:gd name="connsiteY7" fmla="*/ 30352 h 50271"/>
                        <a:gd name="connsiteX8" fmla="*/ 16590 w 28413"/>
                        <a:gd name="connsiteY8" fmla="*/ 31304 h 50271"/>
                        <a:gd name="connsiteX9" fmla="*/ 16685 w 28413"/>
                        <a:gd name="connsiteY9" fmla="*/ 31590 h 50271"/>
                        <a:gd name="connsiteX10" fmla="*/ 17162 w 28413"/>
                        <a:gd name="connsiteY10" fmla="*/ 33114 h 50271"/>
                        <a:gd name="connsiteX11" fmla="*/ 18114 w 28413"/>
                        <a:gd name="connsiteY11" fmla="*/ 37305 h 50271"/>
                        <a:gd name="connsiteX12" fmla="*/ 18686 w 28413"/>
                        <a:gd name="connsiteY12" fmla="*/ 45020 h 50271"/>
                        <a:gd name="connsiteX13" fmla="*/ 23163 w 28413"/>
                        <a:gd name="connsiteY13" fmla="*/ 50259 h 50271"/>
                        <a:gd name="connsiteX14" fmla="*/ 28401 w 28413"/>
                        <a:gd name="connsiteY14" fmla="*/ 45782 h 50271"/>
                        <a:gd name="connsiteX15" fmla="*/ 7827 w 28413"/>
                        <a:gd name="connsiteY15" fmla="*/ 919 h 50271"/>
                        <a:gd name="connsiteX16" fmla="*/ 1064 w 28413"/>
                        <a:gd name="connsiteY16" fmla="*/ 2062 h 50271"/>
                        <a:gd name="connsiteX17" fmla="*/ 2017 w 28413"/>
                        <a:gd name="connsiteY17" fmla="*/ 8825 h 50271"/>
                        <a:gd name="connsiteX18" fmla="*/ 2017 w 28413"/>
                        <a:gd name="connsiteY18" fmla="*/ 8825 h 5027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28413" h="50271">
                          <a:moveTo>
                            <a:pt x="2017" y="8825"/>
                          </a:moveTo>
                          <a:cubicBezTo>
                            <a:pt x="2969" y="9682"/>
                            <a:pt x="969" y="7873"/>
                            <a:pt x="2017" y="8825"/>
                          </a:cubicBezTo>
                          <a:cubicBezTo>
                            <a:pt x="2684" y="9492"/>
                            <a:pt x="3446" y="10254"/>
                            <a:pt x="4113" y="10921"/>
                          </a:cubicBezTo>
                          <a:cubicBezTo>
                            <a:pt x="6398" y="13397"/>
                            <a:pt x="8494" y="16064"/>
                            <a:pt x="10399" y="18826"/>
                          </a:cubicBezTo>
                          <a:cubicBezTo>
                            <a:pt x="11066" y="19779"/>
                            <a:pt x="10304" y="18540"/>
                            <a:pt x="10780" y="19398"/>
                          </a:cubicBezTo>
                          <a:cubicBezTo>
                            <a:pt x="11066" y="19874"/>
                            <a:pt x="11351" y="20350"/>
                            <a:pt x="11732" y="20922"/>
                          </a:cubicBezTo>
                          <a:cubicBezTo>
                            <a:pt x="12304" y="21874"/>
                            <a:pt x="12780" y="22732"/>
                            <a:pt x="13256" y="23684"/>
                          </a:cubicBezTo>
                          <a:cubicBezTo>
                            <a:pt x="14399" y="25875"/>
                            <a:pt x="15352" y="28065"/>
                            <a:pt x="16209" y="30352"/>
                          </a:cubicBezTo>
                          <a:cubicBezTo>
                            <a:pt x="16305" y="30637"/>
                            <a:pt x="16400" y="31018"/>
                            <a:pt x="16590" y="31304"/>
                          </a:cubicBezTo>
                          <a:cubicBezTo>
                            <a:pt x="16495" y="30923"/>
                            <a:pt x="16495" y="31018"/>
                            <a:pt x="16685" y="31590"/>
                          </a:cubicBezTo>
                          <a:cubicBezTo>
                            <a:pt x="16876" y="32066"/>
                            <a:pt x="16971" y="32542"/>
                            <a:pt x="17162" y="33114"/>
                          </a:cubicBezTo>
                          <a:cubicBezTo>
                            <a:pt x="17543" y="34447"/>
                            <a:pt x="17828" y="35876"/>
                            <a:pt x="18114" y="37305"/>
                          </a:cubicBezTo>
                          <a:cubicBezTo>
                            <a:pt x="18590" y="40162"/>
                            <a:pt x="18781" y="42353"/>
                            <a:pt x="18686" y="45020"/>
                          </a:cubicBezTo>
                          <a:cubicBezTo>
                            <a:pt x="18590" y="47687"/>
                            <a:pt x="20400" y="50068"/>
                            <a:pt x="23163" y="50259"/>
                          </a:cubicBezTo>
                          <a:cubicBezTo>
                            <a:pt x="25639" y="50449"/>
                            <a:pt x="28306" y="48449"/>
                            <a:pt x="28401" y="45782"/>
                          </a:cubicBezTo>
                          <a:cubicBezTo>
                            <a:pt x="28782" y="28923"/>
                            <a:pt x="20591" y="11873"/>
                            <a:pt x="7827" y="919"/>
                          </a:cubicBezTo>
                          <a:cubicBezTo>
                            <a:pt x="5827" y="-795"/>
                            <a:pt x="2493" y="62"/>
                            <a:pt x="1064" y="2062"/>
                          </a:cubicBezTo>
                          <a:cubicBezTo>
                            <a:pt x="-840" y="4348"/>
                            <a:pt x="17" y="7111"/>
                            <a:pt x="2017" y="8825"/>
                          </a:cubicBezTo>
                          <a:lnTo>
                            <a:pt x="2017" y="8825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91" name="Freeform: Shape 417">
                      <a:extLst>
                        <a:ext uri="{FF2B5EF4-FFF2-40B4-BE49-F238E27FC236}">
                          <a16:creationId xmlns:a16="http://schemas.microsoft.com/office/drawing/2014/main" id="{DA1A551B-6868-4218-ACA0-24F295A95C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093475" y="3984775"/>
                      <a:ext cx="44715" cy="25405"/>
                    </a:xfrm>
                    <a:custGeom>
                      <a:avLst/>
                      <a:gdLst>
                        <a:gd name="connsiteX0" fmla="*/ 6941 w 44715"/>
                        <a:gd name="connsiteY0" fmla="*/ 24961 h 25405"/>
                        <a:gd name="connsiteX1" fmla="*/ 35802 w 44715"/>
                        <a:gd name="connsiteY1" fmla="*/ 11340 h 25405"/>
                        <a:gd name="connsiteX2" fmla="*/ 39612 w 44715"/>
                        <a:gd name="connsiteY2" fmla="*/ 9911 h 25405"/>
                        <a:gd name="connsiteX3" fmla="*/ 39231 w 44715"/>
                        <a:gd name="connsiteY3" fmla="*/ 10007 h 25405"/>
                        <a:gd name="connsiteX4" fmla="*/ 39802 w 44715"/>
                        <a:gd name="connsiteY4" fmla="*/ 9816 h 25405"/>
                        <a:gd name="connsiteX5" fmla="*/ 40755 w 44715"/>
                        <a:gd name="connsiteY5" fmla="*/ 9626 h 25405"/>
                        <a:gd name="connsiteX6" fmla="*/ 44660 w 44715"/>
                        <a:gd name="connsiteY6" fmla="*/ 3911 h 25405"/>
                        <a:gd name="connsiteX7" fmla="*/ 38945 w 44715"/>
                        <a:gd name="connsiteY7" fmla="*/ 5 h 25405"/>
                        <a:gd name="connsiteX8" fmla="*/ 32944 w 44715"/>
                        <a:gd name="connsiteY8" fmla="*/ 1911 h 25405"/>
                        <a:gd name="connsiteX9" fmla="*/ 24372 w 44715"/>
                        <a:gd name="connsiteY9" fmla="*/ 5625 h 25405"/>
                        <a:gd name="connsiteX10" fmla="*/ 6750 w 44715"/>
                        <a:gd name="connsiteY10" fmla="*/ 14007 h 25405"/>
                        <a:gd name="connsiteX11" fmla="*/ 2750 w 44715"/>
                        <a:gd name="connsiteY11" fmla="*/ 16007 h 25405"/>
                        <a:gd name="connsiteX12" fmla="*/ 464 w 44715"/>
                        <a:gd name="connsiteY12" fmla="*/ 22484 h 25405"/>
                        <a:gd name="connsiteX13" fmla="*/ 6941 w 44715"/>
                        <a:gd name="connsiteY13" fmla="*/ 24961 h 25405"/>
                        <a:gd name="connsiteX14" fmla="*/ 6941 w 44715"/>
                        <a:gd name="connsiteY14" fmla="*/ 24961 h 254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4715" h="25405">
                          <a:moveTo>
                            <a:pt x="6941" y="24961"/>
                          </a:moveTo>
                          <a:cubicBezTo>
                            <a:pt x="16466" y="20198"/>
                            <a:pt x="25991" y="15436"/>
                            <a:pt x="35802" y="11340"/>
                          </a:cubicBezTo>
                          <a:cubicBezTo>
                            <a:pt x="37040" y="10864"/>
                            <a:pt x="38278" y="10388"/>
                            <a:pt x="39612" y="9911"/>
                          </a:cubicBezTo>
                          <a:cubicBezTo>
                            <a:pt x="40564" y="9530"/>
                            <a:pt x="38659" y="10197"/>
                            <a:pt x="39231" y="10007"/>
                          </a:cubicBezTo>
                          <a:cubicBezTo>
                            <a:pt x="39421" y="10007"/>
                            <a:pt x="39612" y="9911"/>
                            <a:pt x="39802" y="9816"/>
                          </a:cubicBezTo>
                          <a:cubicBezTo>
                            <a:pt x="40088" y="9721"/>
                            <a:pt x="40469" y="9626"/>
                            <a:pt x="40755" y="9626"/>
                          </a:cubicBezTo>
                          <a:cubicBezTo>
                            <a:pt x="43422" y="9530"/>
                            <a:pt x="45041" y="6292"/>
                            <a:pt x="44660" y="3911"/>
                          </a:cubicBezTo>
                          <a:cubicBezTo>
                            <a:pt x="44088" y="1053"/>
                            <a:pt x="41612" y="-90"/>
                            <a:pt x="38945" y="5"/>
                          </a:cubicBezTo>
                          <a:cubicBezTo>
                            <a:pt x="36945" y="101"/>
                            <a:pt x="34754" y="1148"/>
                            <a:pt x="32944" y="1911"/>
                          </a:cubicBezTo>
                          <a:cubicBezTo>
                            <a:pt x="29991" y="3053"/>
                            <a:pt x="27229" y="4387"/>
                            <a:pt x="24372" y="5625"/>
                          </a:cubicBezTo>
                          <a:cubicBezTo>
                            <a:pt x="18466" y="8292"/>
                            <a:pt x="12561" y="11150"/>
                            <a:pt x="6750" y="14007"/>
                          </a:cubicBezTo>
                          <a:cubicBezTo>
                            <a:pt x="5417" y="14674"/>
                            <a:pt x="4083" y="15341"/>
                            <a:pt x="2750" y="16007"/>
                          </a:cubicBezTo>
                          <a:cubicBezTo>
                            <a:pt x="369" y="17150"/>
                            <a:pt x="-679" y="20103"/>
                            <a:pt x="464" y="22484"/>
                          </a:cubicBezTo>
                          <a:cubicBezTo>
                            <a:pt x="1607" y="24961"/>
                            <a:pt x="4655" y="26104"/>
                            <a:pt x="6941" y="24961"/>
                          </a:cubicBezTo>
                          <a:lnTo>
                            <a:pt x="6941" y="24961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8" name="Graphic 379">
                  <a:extLst>
                    <a:ext uri="{FF2B5EF4-FFF2-40B4-BE49-F238E27FC236}">
                      <a16:creationId xmlns:a16="http://schemas.microsoft.com/office/drawing/2014/main" id="{A7A1891A-2CC4-44C1-A1A2-A4148E5C5450}"/>
                    </a:ext>
                  </a:extLst>
                </p:cNvPr>
                <p:cNvGrpSpPr/>
                <p:nvPr/>
              </p:nvGrpSpPr>
              <p:grpSpPr>
                <a:xfrm>
                  <a:off x="5975413" y="4144829"/>
                  <a:ext cx="187509" cy="217393"/>
                  <a:chOff x="5975413" y="4144829"/>
                  <a:chExt cx="187509" cy="217393"/>
                </a:xfrm>
              </p:grpSpPr>
              <p:sp>
                <p:nvSpPr>
                  <p:cNvPr id="84" name="Freeform: Shape 410">
                    <a:extLst>
                      <a:ext uri="{FF2B5EF4-FFF2-40B4-BE49-F238E27FC236}">
                        <a16:creationId xmlns:a16="http://schemas.microsoft.com/office/drawing/2014/main" id="{5ED80276-1B02-457D-BD50-E67AE351DA24}"/>
                      </a:ext>
                    </a:extLst>
                  </p:cNvPr>
                  <p:cNvSpPr/>
                  <p:nvPr/>
                </p:nvSpPr>
                <p:spPr>
                  <a:xfrm>
                    <a:off x="5975413" y="4144829"/>
                    <a:ext cx="187509" cy="217393"/>
                  </a:xfrm>
                  <a:custGeom>
                    <a:avLst/>
                    <a:gdLst>
                      <a:gd name="connsiteX0" fmla="*/ 5 w 187509"/>
                      <a:gd name="connsiteY0" fmla="*/ 65218 h 217393"/>
                      <a:gd name="connsiteX1" fmla="*/ 79920 w 187509"/>
                      <a:gd name="connsiteY1" fmla="*/ 1591 h 217393"/>
                      <a:gd name="connsiteX2" fmla="*/ 180218 w 187509"/>
                      <a:gd name="connsiteY2" fmla="*/ 185328 h 217393"/>
                      <a:gd name="connsiteX3" fmla="*/ 58203 w 187509"/>
                      <a:gd name="connsiteY3" fmla="*/ 190281 h 217393"/>
                      <a:gd name="connsiteX4" fmla="*/ 5 w 187509"/>
                      <a:gd name="connsiteY4" fmla="*/ 65218 h 217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509" h="217393">
                        <a:moveTo>
                          <a:pt x="5" y="65218"/>
                        </a:moveTo>
                        <a:cubicBezTo>
                          <a:pt x="5" y="65218"/>
                          <a:pt x="-2091" y="-11934"/>
                          <a:pt x="79920" y="1591"/>
                        </a:cubicBezTo>
                        <a:cubicBezTo>
                          <a:pt x="161930" y="15117"/>
                          <a:pt x="205840" y="142656"/>
                          <a:pt x="180218" y="185328"/>
                        </a:cubicBezTo>
                        <a:cubicBezTo>
                          <a:pt x="154596" y="228000"/>
                          <a:pt x="102875" y="226476"/>
                          <a:pt x="58203" y="190281"/>
                        </a:cubicBezTo>
                        <a:cubicBezTo>
                          <a:pt x="13435" y="154182"/>
                          <a:pt x="-281" y="71409"/>
                          <a:pt x="5" y="65218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85" name="Graphic 379">
                    <a:extLst>
                      <a:ext uri="{FF2B5EF4-FFF2-40B4-BE49-F238E27FC236}">
                        <a16:creationId xmlns:a16="http://schemas.microsoft.com/office/drawing/2014/main" id="{5E2F9A6F-1FAC-4D42-BF34-A800C1AF46C1}"/>
                      </a:ext>
                    </a:extLst>
                  </p:cNvPr>
                  <p:cNvGrpSpPr/>
                  <p:nvPr/>
                </p:nvGrpSpPr>
                <p:grpSpPr>
                  <a:xfrm>
                    <a:off x="6087011" y="4306128"/>
                    <a:ext cx="53987" cy="47914"/>
                    <a:chOff x="6087011" y="4306128"/>
                    <a:chExt cx="53987" cy="47914"/>
                  </a:xfrm>
                  <a:solidFill>
                    <a:srgbClr val="7C596B"/>
                  </a:solidFill>
                </p:grpSpPr>
                <p:sp>
                  <p:nvSpPr>
                    <p:cNvPr id="86" name="Freeform: Shape 412">
                      <a:extLst>
                        <a:ext uri="{FF2B5EF4-FFF2-40B4-BE49-F238E27FC236}">
                          <a16:creationId xmlns:a16="http://schemas.microsoft.com/office/drawing/2014/main" id="{E46F7202-9273-44D1-B002-2A3B0000A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87011" y="4320452"/>
                      <a:ext cx="53987" cy="16398"/>
                    </a:xfrm>
                    <a:custGeom>
                      <a:avLst/>
                      <a:gdLst>
                        <a:gd name="connsiteX0" fmla="*/ 46426 w 53987"/>
                        <a:gd name="connsiteY0" fmla="*/ 752 h 16398"/>
                        <a:gd name="connsiteX1" fmla="*/ 46426 w 53987"/>
                        <a:gd name="connsiteY1" fmla="*/ 752 h 16398"/>
                        <a:gd name="connsiteX2" fmla="*/ 43664 w 53987"/>
                        <a:gd name="connsiteY2" fmla="*/ 1990 h 16398"/>
                        <a:gd name="connsiteX3" fmla="*/ 34139 w 53987"/>
                        <a:gd name="connsiteY3" fmla="*/ 5133 h 16398"/>
                        <a:gd name="connsiteX4" fmla="*/ 33472 w 53987"/>
                        <a:gd name="connsiteY4" fmla="*/ 5324 h 16398"/>
                        <a:gd name="connsiteX5" fmla="*/ 31758 w 53987"/>
                        <a:gd name="connsiteY5" fmla="*/ 5705 h 16398"/>
                        <a:gd name="connsiteX6" fmla="*/ 28615 w 53987"/>
                        <a:gd name="connsiteY6" fmla="*/ 6181 h 16398"/>
                        <a:gd name="connsiteX7" fmla="*/ 21376 w 53987"/>
                        <a:gd name="connsiteY7" fmla="*/ 6657 h 16398"/>
                        <a:gd name="connsiteX8" fmla="*/ 20328 w 53987"/>
                        <a:gd name="connsiteY8" fmla="*/ 6657 h 16398"/>
                        <a:gd name="connsiteX9" fmla="*/ 20042 w 53987"/>
                        <a:gd name="connsiteY9" fmla="*/ 6657 h 16398"/>
                        <a:gd name="connsiteX10" fmla="*/ 18518 w 53987"/>
                        <a:gd name="connsiteY10" fmla="*/ 6562 h 16398"/>
                        <a:gd name="connsiteX11" fmla="*/ 14327 w 53987"/>
                        <a:gd name="connsiteY11" fmla="*/ 5990 h 16398"/>
                        <a:gd name="connsiteX12" fmla="*/ 6898 w 53987"/>
                        <a:gd name="connsiteY12" fmla="*/ 3895 h 16398"/>
                        <a:gd name="connsiteX13" fmla="*/ 421 w 53987"/>
                        <a:gd name="connsiteY13" fmla="*/ 6276 h 16398"/>
                        <a:gd name="connsiteX14" fmla="*/ 2802 w 53987"/>
                        <a:gd name="connsiteY14" fmla="*/ 12753 h 16398"/>
                        <a:gd name="connsiteX15" fmla="*/ 51951 w 53987"/>
                        <a:gd name="connsiteY15" fmla="*/ 8848 h 16398"/>
                        <a:gd name="connsiteX16" fmla="*/ 53189 w 53987"/>
                        <a:gd name="connsiteY16" fmla="*/ 2085 h 16398"/>
                        <a:gd name="connsiteX17" fmla="*/ 46426 w 53987"/>
                        <a:gd name="connsiteY17" fmla="*/ 752 h 16398"/>
                        <a:gd name="connsiteX18" fmla="*/ 46426 w 53987"/>
                        <a:gd name="connsiteY18" fmla="*/ 752 h 163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53987" h="16398">
                          <a:moveTo>
                            <a:pt x="46426" y="752"/>
                          </a:moveTo>
                          <a:cubicBezTo>
                            <a:pt x="45283" y="1418"/>
                            <a:pt x="47665" y="180"/>
                            <a:pt x="46426" y="752"/>
                          </a:cubicBezTo>
                          <a:cubicBezTo>
                            <a:pt x="45569" y="1133"/>
                            <a:pt x="44617" y="1609"/>
                            <a:pt x="43664" y="1990"/>
                          </a:cubicBezTo>
                          <a:cubicBezTo>
                            <a:pt x="40521" y="3323"/>
                            <a:pt x="37378" y="4276"/>
                            <a:pt x="34139" y="5133"/>
                          </a:cubicBezTo>
                          <a:cubicBezTo>
                            <a:pt x="32996" y="5419"/>
                            <a:pt x="34425" y="5133"/>
                            <a:pt x="33472" y="5324"/>
                          </a:cubicBezTo>
                          <a:cubicBezTo>
                            <a:pt x="32901" y="5419"/>
                            <a:pt x="32329" y="5514"/>
                            <a:pt x="31758" y="5705"/>
                          </a:cubicBezTo>
                          <a:cubicBezTo>
                            <a:pt x="30710" y="5895"/>
                            <a:pt x="29662" y="6086"/>
                            <a:pt x="28615" y="6181"/>
                          </a:cubicBezTo>
                          <a:cubicBezTo>
                            <a:pt x="26233" y="6467"/>
                            <a:pt x="23757" y="6657"/>
                            <a:pt x="21376" y="6657"/>
                          </a:cubicBezTo>
                          <a:cubicBezTo>
                            <a:pt x="20995" y="6657"/>
                            <a:pt x="20709" y="6657"/>
                            <a:pt x="20328" y="6657"/>
                          </a:cubicBezTo>
                          <a:cubicBezTo>
                            <a:pt x="20709" y="6657"/>
                            <a:pt x="20614" y="6657"/>
                            <a:pt x="20042" y="6657"/>
                          </a:cubicBezTo>
                          <a:cubicBezTo>
                            <a:pt x="19566" y="6657"/>
                            <a:pt x="18994" y="6562"/>
                            <a:pt x="18518" y="6562"/>
                          </a:cubicBezTo>
                          <a:cubicBezTo>
                            <a:pt x="17089" y="6467"/>
                            <a:pt x="15661" y="6276"/>
                            <a:pt x="14327" y="5990"/>
                          </a:cubicBezTo>
                          <a:cubicBezTo>
                            <a:pt x="11470" y="5514"/>
                            <a:pt x="9374" y="4847"/>
                            <a:pt x="6898" y="3895"/>
                          </a:cubicBezTo>
                          <a:cubicBezTo>
                            <a:pt x="4421" y="2942"/>
                            <a:pt x="1564" y="3800"/>
                            <a:pt x="421" y="6276"/>
                          </a:cubicBezTo>
                          <a:cubicBezTo>
                            <a:pt x="-627" y="8562"/>
                            <a:pt x="325" y="11801"/>
                            <a:pt x="2802" y="12753"/>
                          </a:cubicBezTo>
                          <a:cubicBezTo>
                            <a:pt x="18423" y="18849"/>
                            <a:pt x="37378" y="17135"/>
                            <a:pt x="51951" y="8848"/>
                          </a:cubicBezTo>
                          <a:cubicBezTo>
                            <a:pt x="54237" y="7514"/>
                            <a:pt x="54523" y="4085"/>
                            <a:pt x="53189" y="2085"/>
                          </a:cubicBezTo>
                          <a:cubicBezTo>
                            <a:pt x="51570" y="-296"/>
                            <a:pt x="48712" y="-487"/>
                            <a:pt x="46426" y="752"/>
                          </a:cubicBezTo>
                          <a:lnTo>
                            <a:pt x="46426" y="752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7" name="Freeform: Shape 413">
                      <a:extLst>
                        <a:ext uri="{FF2B5EF4-FFF2-40B4-BE49-F238E27FC236}">
                          <a16:creationId xmlns:a16="http://schemas.microsoft.com/office/drawing/2014/main" id="{45E94655-D485-4281-AA59-C81488AAA1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07694" y="4306128"/>
                      <a:ext cx="12765" cy="47914"/>
                    </a:xfrm>
                    <a:custGeom>
                      <a:avLst/>
                      <a:gdLst>
                        <a:gd name="connsiteX0" fmla="*/ 26 w 12765"/>
                        <a:gd name="connsiteY0" fmla="*/ 5265 h 47914"/>
                        <a:gd name="connsiteX1" fmla="*/ 2884 w 12765"/>
                        <a:gd name="connsiteY1" fmla="*/ 36983 h 47914"/>
                        <a:gd name="connsiteX2" fmla="*/ 2979 w 12765"/>
                        <a:gd name="connsiteY2" fmla="*/ 41079 h 47914"/>
                        <a:gd name="connsiteX3" fmla="*/ 2979 w 12765"/>
                        <a:gd name="connsiteY3" fmla="*/ 40698 h 47914"/>
                        <a:gd name="connsiteX4" fmla="*/ 2979 w 12765"/>
                        <a:gd name="connsiteY4" fmla="*/ 41269 h 47914"/>
                        <a:gd name="connsiteX5" fmla="*/ 2788 w 12765"/>
                        <a:gd name="connsiteY5" fmla="*/ 42222 h 47914"/>
                        <a:gd name="connsiteX6" fmla="*/ 6789 w 12765"/>
                        <a:gd name="connsiteY6" fmla="*/ 47842 h 47914"/>
                        <a:gd name="connsiteX7" fmla="*/ 12409 w 12765"/>
                        <a:gd name="connsiteY7" fmla="*/ 43841 h 47914"/>
                        <a:gd name="connsiteX8" fmla="*/ 12694 w 12765"/>
                        <a:gd name="connsiteY8" fmla="*/ 37555 h 47914"/>
                        <a:gd name="connsiteX9" fmla="*/ 12123 w 12765"/>
                        <a:gd name="connsiteY9" fmla="*/ 28220 h 47914"/>
                        <a:gd name="connsiteX10" fmla="*/ 10313 w 12765"/>
                        <a:gd name="connsiteY10" fmla="*/ 8789 h 47914"/>
                        <a:gd name="connsiteX11" fmla="*/ 9837 w 12765"/>
                        <a:gd name="connsiteY11" fmla="*/ 4408 h 47914"/>
                        <a:gd name="connsiteX12" fmla="*/ 4503 w 12765"/>
                        <a:gd name="connsiteY12" fmla="*/ 26 h 47914"/>
                        <a:gd name="connsiteX13" fmla="*/ 26 w 12765"/>
                        <a:gd name="connsiteY13" fmla="*/ 5265 h 47914"/>
                        <a:gd name="connsiteX14" fmla="*/ 26 w 12765"/>
                        <a:gd name="connsiteY14" fmla="*/ 5265 h 47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12765" h="47914">
                          <a:moveTo>
                            <a:pt x="26" y="5265"/>
                          </a:moveTo>
                          <a:cubicBezTo>
                            <a:pt x="1264" y="15838"/>
                            <a:pt x="2407" y="26410"/>
                            <a:pt x="2884" y="36983"/>
                          </a:cubicBezTo>
                          <a:cubicBezTo>
                            <a:pt x="2979" y="38317"/>
                            <a:pt x="2979" y="39650"/>
                            <a:pt x="2979" y="41079"/>
                          </a:cubicBezTo>
                          <a:cubicBezTo>
                            <a:pt x="2979" y="42127"/>
                            <a:pt x="3074" y="40031"/>
                            <a:pt x="2979" y="40698"/>
                          </a:cubicBezTo>
                          <a:cubicBezTo>
                            <a:pt x="2979" y="40888"/>
                            <a:pt x="2979" y="41079"/>
                            <a:pt x="2979" y="41269"/>
                          </a:cubicBezTo>
                          <a:cubicBezTo>
                            <a:pt x="2979" y="41555"/>
                            <a:pt x="2884" y="41936"/>
                            <a:pt x="2788" y="42222"/>
                          </a:cubicBezTo>
                          <a:cubicBezTo>
                            <a:pt x="2026" y="44698"/>
                            <a:pt x="4408" y="47461"/>
                            <a:pt x="6789" y="47842"/>
                          </a:cubicBezTo>
                          <a:cubicBezTo>
                            <a:pt x="9646" y="48318"/>
                            <a:pt x="11647" y="46413"/>
                            <a:pt x="12409" y="43841"/>
                          </a:cubicBezTo>
                          <a:cubicBezTo>
                            <a:pt x="12980" y="41936"/>
                            <a:pt x="12694" y="39555"/>
                            <a:pt x="12694" y="37555"/>
                          </a:cubicBezTo>
                          <a:cubicBezTo>
                            <a:pt x="12599" y="34411"/>
                            <a:pt x="12409" y="31268"/>
                            <a:pt x="12123" y="28220"/>
                          </a:cubicBezTo>
                          <a:cubicBezTo>
                            <a:pt x="11647" y="21743"/>
                            <a:pt x="10980" y="15266"/>
                            <a:pt x="10313" y="8789"/>
                          </a:cubicBezTo>
                          <a:cubicBezTo>
                            <a:pt x="10123" y="7360"/>
                            <a:pt x="10027" y="5836"/>
                            <a:pt x="9837" y="4408"/>
                          </a:cubicBezTo>
                          <a:cubicBezTo>
                            <a:pt x="9551" y="1836"/>
                            <a:pt x="7170" y="-260"/>
                            <a:pt x="4503" y="26"/>
                          </a:cubicBezTo>
                          <a:cubicBezTo>
                            <a:pt x="1836" y="217"/>
                            <a:pt x="-260" y="2693"/>
                            <a:pt x="26" y="5265"/>
                          </a:cubicBezTo>
                          <a:lnTo>
                            <a:pt x="26" y="5265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79" name="Graphic 379">
                  <a:extLst>
                    <a:ext uri="{FF2B5EF4-FFF2-40B4-BE49-F238E27FC236}">
                      <a16:creationId xmlns:a16="http://schemas.microsoft.com/office/drawing/2014/main" id="{95B6F051-FFB2-4ED1-833D-75328F44661F}"/>
                    </a:ext>
                  </a:extLst>
                </p:cNvPr>
                <p:cNvGrpSpPr/>
                <p:nvPr/>
              </p:nvGrpSpPr>
              <p:grpSpPr>
                <a:xfrm>
                  <a:off x="5797176" y="3480860"/>
                  <a:ext cx="215277" cy="190334"/>
                  <a:chOff x="5797176" y="3480860"/>
                  <a:chExt cx="215277" cy="190334"/>
                </a:xfrm>
              </p:grpSpPr>
              <p:sp>
                <p:nvSpPr>
                  <p:cNvPr id="80" name="Freeform: Shape 406">
                    <a:extLst>
                      <a:ext uri="{FF2B5EF4-FFF2-40B4-BE49-F238E27FC236}">
                        <a16:creationId xmlns:a16="http://schemas.microsoft.com/office/drawing/2014/main" id="{D79BEA74-712F-48B9-91D9-27AE44E4C483}"/>
                      </a:ext>
                    </a:extLst>
                  </p:cNvPr>
                  <p:cNvSpPr/>
                  <p:nvPr/>
                </p:nvSpPr>
                <p:spPr>
                  <a:xfrm>
                    <a:off x="5797176" y="3480860"/>
                    <a:ext cx="215277" cy="190334"/>
                  </a:xfrm>
                  <a:custGeom>
                    <a:avLst/>
                    <a:gdLst>
                      <a:gd name="connsiteX0" fmla="*/ 147952 w 215277"/>
                      <a:gd name="connsiteY0" fmla="*/ 48 h 190334"/>
                      <a:gd name="connsiteX1" fmla="*/ 214246 w 215277"/>
                      <a:gd name="connsiteY1" fmla="*/ 77772 h 190334"/>
                      <a:gd name="connsiteX2" fmla="*/ 33938 w 215277"/>
                      <a:gd name="connsiteY2" fmla="*/ 184071 h 190334"/>
                      <a:gd name="connsiteX3" fmla="*/ 24984 w 215277"/>
                      <a:gd name="connsiteY3" fmla="*/ 62247 h 190334"/>
                      <a:gd name="connsiteX4" fmla="*/ 147952 w 215277"/>
                      <a:gd name="connsiteY4" fmla="*/ 48 h 190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77" h="190334">
                        <a:moveTo>
                          <a:pt x="147952" y="48"/>
                        </a:moveTo>
                        <a:cubicBezTo>
                          <a:pt x="147952" y="48"/>
                          <a:pt x="225009" y="-4619"/>
                          <a:pt x="214246" y="77772"/>
                        </a:cubicBezTo>
                        <a:cubicBezTo>
                          <a:pt x="203483" y="160164"/>
                          <a:pt x="77372" y="208265"/>
                          <a:pt x="33938" y="184071"/>
                        </a:cubicBezTo>
                        <a:cubicBezTo>
                          <a:pt x="-9591" y="159878"/>
                          <a:pt x="-9782" y="108157"/>
                          <a:pt x="24984" y="62247"/>
                        </a:cubicBezTo>
                        <a:cubicBezTo>
                          <a:pt x="59465" y="16431"/>
                          <a:pt x="141666" y="48"/>
                          <a:pt x="147952" y="48"/>
                        </a:cubicBezTo>
                        <a:close/>
                      </a:path>
                    </a:pathLst>
                  </a:custGeom>
                  <a:solidFill>
                    <a:srgbClr val="42253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81" name="Graphic 379">
                    <a:extLst>
                      <a:ext uri="{FF2B5EF4-FFF2-40B4-BE49-F238E27FC236}">
                        <a16:creationId xmlns:a16="http://schemas.microsoft.com/office/drawing/2014/main" id="{7E3F1A92-0A7B-4CB1-A918-7BE34F5D2EE0}"/>
                      </a:ext>
                    </a:extLst>
                  </p:cNvPr>
                  <p:cNvGrpSpPr/>
                  <p:nvPr/>
                </p:nvGrpSpPr>
                <p:grpSpPr>
                  <a:xfrm>
                    <a:off x="5805826" y="3596289"/>
                    <a:ext cx="47813" cy="53911"/>
                    <a:chOff x="5805826" y="3596289"/>
                    <a:chExt cx="47813" cy="53911"/>
                  </a:xfrm>
                  <a:solidFill>
                    <a:srgbClr val="7C596B"/>
                  </a:solidFill>
                </p:grpSpPr>
                <p:sp>
                  <p:nvSpPr>
                    <p:cNvPr id="82" name="Freeform: Shape 408">
                      <a:extLst>
                        <a:ext uri="{FF2B5EF4-FFF2-40B4-BE49-F238E27FC236}">
                          <a16:creationId xmlns:a16="http://schemas.microsoft.com/office/drawing/2014/main" id="{75CF23B3-5924-44B2-90F0-83808056B5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22841" y="3596289"/>
                      <a:ext cx="17237" cy="53911"/>
                    </a:xfrm>
                    <a:custGeom>
                      <a:avLst/>
                      <a:gdLst>
                        <a:gd name="connsiteX0" fmla="*/ 16370 w 17237"/>
                        <a:gd name="connsiteY0" fmla="*/ 46259 h 53911"/>
                        <a:gd name="connsiteX1" fmla="*/ 16370 w 17237"/>
                        <a:gd name="connsiteY1" fmla="*/ 46259 h 53911"/>
                        <a:gd name="connsiteX2" fmla="*/ 15036 w 17237"/>
                        <a:gd name="connsiteY2" fmla="*/ 43592 h 53911"/>
                        <a:gd name="connsiteX3" fmla="*/ 11512 w 17237"/>
                        <a:gd name="connsiteY3" fmla="*/ 34162 h 53911"/>
                        <a:gd name="connsiteX4" fmla="*/ 11321 w 17237"/>
                        <a:gd name="connsiteY4" fmla="*/ 33495 h 53911"/>
                        <a:gd name="connsiteX5" fmla="*/ 10940 w 17237"/>
                        <a:gd name="connsiteY5" fmla="*/ 31781 h 53911"/>
                        <a:gd name="connsiteX6" fmla="*/ 10369 w 17237"/>
                        <a:gd name="connsiteY6" fmla="*/ 28638 h 53911"/>
                        <a:gd name="connsiteX7" fmla="*/ 9702 w 17237"/>
                        <a:gd name="connsiteY7" fmla="*/ 21399 h 53911"/>
                        <a:gd name="connsiteX8" fmla="*/ 9702 w 17237"/>
                        <a:gd name="connsiteY8" fmla="*/ 20351 h 53911"/>
                        <a:gd name="connsiteX9" fmla="*/ 9702 w 17237"/>
                        <a:gd name="connsiteY9" fmla="*/ 20065 h 53911"/>
                        <a:gd name="connsiteX10" fmla="*/ 9797 w 17237"/>
                        <a:gd name="connsiteY10" fmla="*/ 18541 h 53911"/>
                        <a:gd name="connsiteX11" fmla="*/ 10178 w 17237"/>
                        <a:gd name="connsiteY11" fmla="*/ 14255 h 53911"/>
                        <a:gd name="connsiteX12" fmla="*/ 11988 w 17237"/>
                        <a:gd name="connsiteY12" fmla="*/ 6730 h 53911"/>
                        <a:gd name="connsiteX13" fmla="*/ 9416 w 17237"/>
                        <a:gd name="connsiteY13" fmla="*/ 348 h 53911"/>
                        <a:gd name="connsiteX14" fmla="*/ 3035 w 17237"/>
                        <a:gd name="connsiteY14" fmla="*/ 2920 h 53911"/>
                        <a:gd name="connsiteX15" fmla="*/ 8559 w 17237"/>
                        <a:gd name="connsiteY15" fmla="*/ 51974 h 53911"/>
                        <a:gd name="connsiteX16" fmla="*/ 15322 w 17237"/>
                        <a:gd name="connsiteY16" fmla="*/ 52926 h 53911"/>
                        <a:gd name="connsiteX17" fmla="*/ 16370 w 17237"/>
                        <a:gd name="connsiteY17" fmla="*/ 46259 h 53911"/>
                        <a:gd name="connsiteX18" fmla="*/ 16370 w 17237"/>
                        <a:gd name="connsiteY18" fmla="*/ 46259 h 539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7237" h="53911">
                          <a:moveTo>
                            <a:pt x="16370" y="46259"/>
                          </a:moveTo>
                          <a:cubicBezTo>
                            <a:pt x="15703" y="45116"/>
                            <a:pt x="17036" y="47497"/>
                            <a:pt x="16370" y="46259"/>
                          </a:cubicBezTo>
                          <a:cubicBezTo>
                            <a:pt x="15893" y="45402"/>
                            <a:pt x="15417" y="44449"/>
                            <a:pt x="15036" y="43592"/>
                          </a:cubicBezTo>
                          <a:cubicBezTo>
                            <a:pt x="13607" y="40544"/>
                            <a:pt x="12464" y="37401"/>
                            <a:pt x="11512" y="34162"/>
                          </a:cubicBezTo>
                          <a:cubicBezTo>
                            <a:pt x="11131" y="33019"/>
                            <a:pt x="11607" y="34448"/>
                            <a:pt x="11321" y="33495"/>
                          </a:cubicBezTo>
                          <a:cubicBezTo>
                            <a:pt x="11226" y="32924"/>
                            <a:pt x="11036" y="32352"/>
                            <a:pt x="10940" y="31781"/>
                          </a:cubicBezTo>
                          <a:cubicBezTo>
                            <a:pt x="10750" y="30733"/>
                            <a:pt x="10464" y="29685"/>
                            <a:pt x="10369" y="28638"/>
                          </a:cubicBezTo>
                          <a:cubicBezTo>
                            <a:pt x="9988" y="26256"/>
                            <a:pt x="9702" y="23780"/>
                            <a:pt x="9702" y="21399"/>
                          </a:cubicBezTo>
                          <a:cubicBezTo>
                            <a:pt x="9702" y="21018"/>
                            <a:pt x="9702" y="20732"/>
                            <a:pt x="9702" y="20351"/>
                          </a:cubicBezTo>
                          <a:cubicBezTo>
                            <a:pt x="9702" y="20732"/>
                            <a:pt x="9702" y="20637"/>
                            <a:pt x="9702" y="20065"/>
                          </a:cubicBezTo>
                          <a:cubicBezTo>
                            <a:pt x="9702" y="19589"/>
                            <a:pt x="9702" y="19017"/>
                            <a:pt x="9797" y="18541"/>
                          </a:cubicBezTo>
                          <a:cubicBezTo>
                            <a:pt x="9893" y="17112"/>
                            <a:pt x="9988" y="15684"/>
                            <a:pt x="10178" y="14255"/>
                          </a:cubicBezTo>
                          <a:cubicBezTo>
                            <a:pt x="10559" y="11397"/>
                            <a:pt x="11131" y="9302"/>
                            <a:pt x="11988" y="6730"/>
                          </a:cubicBezTo>
                          <a:cubicBezTo>
                            <a:pt x="12845" y="4254"/>
                            <a:pt x="11893" y="1396"/>
                            <a:pt x="9416" y="348"/>
                          </a:cubicBezTo>
                          <a:cubicBezTo>
                            <a:pt x="7130" y="-604"/>
                            <a:pt x="3892" y="444"/>
                            <a:pt x="3035" y="2920"/>
                          </a:cubicBezTo>
                          <a:cubicBezTo>
                            <a:pt x="-2585" y="18827"/>
                            <a:pt x="-204" y="37591"/>
                            <a:pt x="8559" y="51974"/>
                          </a:cubicBezTo>
                          <a:cubicBezTo>
                            <a:pt x="9893" y="54260"/>
                            <a:pt x="13417" y="54450"/>
                            <a:pt x="15322" y="52926"/>
                          </a:cubicBezTo>
                          <a:cubicBezTo>
                            <a:pt x="17608" y="51307"/>
                            <a:pt x="17703" y="48450"/>
                            <a:pt x="16370" y="46259"/>
                          </a:cubicBezTo>
                          <a:lnTo>
                            <a:pt x="16370" y="46259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83" name="Freeform: Shape 409">
                      <a:extLst>
                        <a:ext uri="{FF2B5EF4-FFF2-40B4-BE49-F238E27FC236}">
                          <a16:creationId xmlns:a16="http://schemas.microsoft.com/office/drawing/2014/main" id="{80932383-8956-435F-BC52-2619EA1F97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05826" y="3616498"/>
                      <a:ext cx="47813" cy="13975"/>
                    </a:xfrm>
                    <a:custGeom>
                      <a:avLst/>
                      <a:gdLst>
                        <a:gd name="connsiteX0" fmla="*/ 42338 w 47813"/>
                        <a:gd name="connsiteY0" fmla="*/ 47 h 13975"/>
                        <a:gd name="connsiteX1" fmla="*/ 10715 w 47813"/>
                        <a:gd name="connsiteY1" fmla="*/ 3952 h 13975"/>
                        <a:gd name="connsiteX2" fmla="*/ 6619 w 47813"/>
                        <a:gd name="connsiteY2" fmla="*/ 4142 h 13975"/>
                        <a:gd name="connsiteX3" fmla="*/ 7000 w 47813"/>
                        <a:gd name="connsiteY3" fmla="*/ 4142 h 13975"/>
                        <a:gd name="connsiteX4" fmla="*/ 6428 w 47813"/>
                        <a:gd name="connsiteY4" fmla="*/ 4142 h 13975"/>
                        <a:gd name="connsiteX5" fmla="*/ 5476 w 47813"/>
                        <a:gd name="connsiteY5" fmla="*/ 4047 h 13975"/>
                        <a:gd name="connsiteX6" fmla="*/ 47 w 47813"/>
                        <a:gd name="connsiteY6" fmla="*/ 8238 h 13975"/>
                        <a:gd name="connsiteX7" fmla="*/ 4238 w 47813"/>
                        <a:gd name="connsiteY7" fmla="*/ 13667 h 13975"/>
                        <a:gd name="connsiteX8" fmla="*/ 10524 w 47813"/>
                        <a:gd name="connsiteY8" fmla="*/ 13763 h 13975"/>
                        <a:gd name="connsiteX9" fmla="*/ 19859 w 47813"/>
                        <a:gd name="connsiteY9" fmla="*/ 12905 h 13975"/>
                        <a:gd name="connsiteX10" fmla="*/ 39194 w 47813"/>
                        <a:gd name="connsiteY10" fmla="*/ 10429 h 13975"/>
                        <a:gd name="connsiteX11" fmla="*/ 43576 w 47813"/>
                        <a:gd name="connsiteY11" fmla="*/ 9762 h 13975"/>
                        <a:gd name="connsiteX12" fmla="*/ 47767 w 47813"/>
                        <a:gd name="connsiteY12" fmla="*/ 4333 h 13975"/>
                        <a:gd name="connsiteX13" fmla="*/ 42338 w 47813"/>
                        <a:gd name="connsiteY13" fmla="*/ 47 h 13975"/>
                        <a:gd name="connsiteX14" fmla="*/ 42338 w 47813"/>
                        <a:gd name="connsiteY14" fmla="*/ 47 h 139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47813" h="13975">
                          <a:moveTo>
                            <a:pt x="42338" y="47"/>
                          </a:moveTo>
                          <a:cubicBezTo>
                            <a:pt x="31860" y="1571"/>
                            <a:pt x="21287" y="3095"/>
                            <a:pt x="10715" y="3952"/>
                          </a:cubicBezTo>
                          <a:cubicBezTo>
                            <a:pt x="9381" y="4047"/>
                            <a:pt x="8048" y="4142"/>
                            <a:pt x="6619" y="4142"/>
                          </a:cubicBezTo>
                          <a:cubicBezTo>
                            <a:pt x="5571" y="4142"/>
                            <a:pt x="7667" y="4238"/>
                            <a:pt x="7000" y="4142"/>
                          </a:cubicBezTo>
                          <a:cubicBezTo>
                            <a:pt x="6809" y="4142"/>
                            <a:pt x="6619" y="4142"/>
                            <a:pt x="6428" y="4142"/>
                          </a:cubicBezTo>
                          <a:cubicBezTo>
                            <a:pt x="6143" y="4142"/>
                            <a:pt x="5762" y="4047"/>
                            <a:pt x="5476" y="4047"/>
                          </a:cubicBezTo>
                          <a:cubicBezTo>
                            <a:pt x="2904" y="3380"/>
                            <a:pt x="332" y="5857"/>
                            <a:pt x="47" y="8238"/>
                          </a:cubicBezTo>
                          <a:cubicBezTo>
                            <a:pt x="-334" y="11096"/>
                            <a:pt x="1666" y="13001"/>
                            <a:pt x="4238" y="13667"/>
                          </a:cubicBezTo>
                          <a:cubicBezTo>
                            <a:pt x="6238" y="14239"/>
                            <a:pt x="8524" y="13858"/>
                            <a:pt x="10524" y="13763"/>
                          </a:cubicBezTo>
                          <a:cubicBezTo>
                            <a:pt x="13667" y="13572"/>
                            <a:pt x="16715" y="13286"/>
                            <a:pt x="19859" y="12905"/>
                          </a:cubicBezTo>
                          <a:cubicBezTo>
                            <a:pt x="26336" y="12143"/>
                            <a:pt x="32813" y="11286"/>
                            <a:pt x="39194" y="10429"/>
                          </a:cubicBezTo>
                          <a:cubicBezTo>
                            <a:pt x="40623" y="10238"/>
                            <a:pt x="42147" y="10048"/>
                            <a:pt x="43576" y="9762"/>
                          </a:cubicBezTo>
                          <a:cubicBezTo>
                            <a:pt x="46148" y="9381"/>
                            <a:pt x="48148" y="7000"/>
                            <a:pt x="47767" y="4333"/>
                          </a:cubicBezTo>
                          <a:cubicBezTo>
                            <a:pt x="47481" y="1666"/>
                            <a:pt x="44909" y="-334"/>
                            <a:pt x="42338" y="47"/>
                          </a:cubicBezTo>
                          <a:lnTo>
                            <a:pt x="42338" y="47"/>
                          </a:lnTo>
                          <a:close/>
                        </a:path>
                      </a:pathLst>
                    </a:custGeom>
                    <a:solidFill>
                      <a:srgbClr val="7C596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grpSp>
            <p:nvGrpSpPr>
              <p:cNvPr id="17" name="Graphic 379">
                <a:extLst>
                  <a:ext uri="{FF2B5EF4-FFF2-40B4-BE49-F238E27FC236}">
                    <a16:creationId xmlns:a16="http://schemas.microsoft.com/office/drawing/2014/main" id="{5B66ED86-1F41-474E-ADB8-CFF4A9E365BD}"/>
                  </a:ext>
                </a:extLst>
              </p:cNvPr>
              <p:cNvGrpSpPr/>
              <p:nvPr/>
            </p:nvGrpSpPr>
            <p:grpSpPr>
              <a:xfrm>
                <a:off x="5552048" y="3126170"/>
                <a:ext cx="1770233" cy="1339137"/>
                <a:chOff x="5552048" y="3126170"/>
                <a:chExt cx="1770233" cy="1339137"/>
              </a:xfrm>
            </p:grpSpPr>
            <p:grpSp>
              <p:nvGrpSpPr>
                <p:cNvPr id="52" name="Graphic 379">
                  <a:extLst>
                    <a:ext uri="{FF2B5EF4-FFF2-40B4-BE49-F238E27FC236}">
                      <a16:creationId xmlns:a16="http://schemas.microsoft.com/office/drawing/2014/main" id="{98A7E63E-34F0-4D57-B096-B54BC3283DA1}"/>
                    </a:ext>
                  </a:extLst>
                </p:cNvPr>
                <p:cNvGrpSpPr/>
                <p:nvPr/>
              </p:nvGrpSpPr>
              <p:grpSpPr>
                <a:xfrm>
                  <a:off x="6858702" y="3487423"/>
                  <a:ext cx="463579" cy="193186"/>
                  <a:chOff x="6858702" y="3487423"/>
                  <a:chExt cx="463579" cy="193186"/>
                </a:xfrm>
              </p:grpSpPr>
              <p:sp>
                <p:nvSpPr>
                  <p:cNvPr id="74" name="Freeform: Shape 400">
                    <a:extLst>
                      <a:ext uri="{FF2B5EF4-FFF2-40B4-BE49-F238E27FC236}">
                        <a16:creationId xmlns:a16="http://schemas.microsoft.com/office/drawing/2014/main" id="{648E81DB-C568-46B0-83B6-A618A946BE44}"/>
                      </a:ext>
                    </a:extLst>
                  </p:cNvPr>
                  <p:cNvSpPr/>
                  <p:nvPr/>
                </p:nvSpPr>
                <p:spPr>
                  <a:xfrm>
                    <a:off x="6858702" y="3600177"/>
                    <a:ext cx="324000" cy="80432"/>
                  </a:xfrm>
                  <a:custGeom>
                    <a:avLst/>
                    <a:gdLst>
                      <a:gd name="connsiteX0" fmla="*/ 11304 w 324000"/>
                      <a:gd name="connsiteY0" fmla="*/ 77708 h 80432"/>
                      <a:gd name="connsiteX1" fmla="*/ 103411 w 324000"/>
                      <a:gd name="connsiteY1" fmla="*/ 11890 h 80432"/>
                      <a:gd name="connsiteX2" fmla="*/ 141511 w 324000"/>
                      <a:gd name="connsiteY2" fmla="*/ 32083 h 80432"/>
                      <a:gd name="connsiteX3" fmla="*/ 183040 w 324000"/>
                      <a:gd name="connsiteY3" fmla="*/ 65516 h 80432"/>
                      <a:gd name="connsiteX4" fmla="*/ 267241 w 324000"/>
                      <a:gd name="connsiteY4" fmla="*/ 62944 h 80432"/>
                      <a:gd name="connsiteX5" fmla="*/ 323629 w 324000"/>
                      <a:gd name="connsiteY5" fmla="*/ 10176 h 80432"/>
                      <a:gd name="connsiteX6" fmla="*/ 312104 w 324000"/>
                      <a:gd name="connsiteY6" fmla="*/ 7032 h 80432"/>
                      <a:gd name="connsiteX7" fmla="*/ 256478 w 324000"/>
                      <a:gd name="connsiteY7" fmla="*/ 54562 h 80432"/>
                      <a:gd name="connsiteX8" fmla="*/ 163228 w 324000"/>
                      <a:gd name="connsiteY8" fmla="*/ 38084 h 80432"/>
                      <a:gd name="connsiteX9" fmla="*/ 127128 w 324000"/>
                      <a:gd name="connsiteY9" fmla="*/ 6080 h 80432"/>
                      <a:gd name="connsiteX10" fmla="*/ 93696 w 324000"/>
                      <a:gd name="connsiteY10" fmla="*/ 460 h 80432"/>
                      <a:gd name="connsiteX11" fmla="*/ 33117 w 324000"/>
                      <a:gd name="connsiteY11" fmla="*/ 33798 h 80432"/>
                      <a:gd name="connsiteX12" fmla="*/ 1017 w 324000"/>
                      <a:gd name="connsiteY12" fmla="*/ 71707 h 80432"/>
                      <a:gd name="connsiteX13" fmla="*/ 11304 w 324000"/>
                      <a:gd name="connsiteY13" fmla="*/ 77708 h 80432"/>
                      <a:gd name="connsiteX14" fmla="*/ 11304 w 324000"/>
                      <a:gd name="connsiteY14" fmla="*/ 77708 h 80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24000" h="80432">
                        <a:moveTo>
                          <a:pt x="11304" y="77708"/>
                        </a:moveTo>
                        <a:cubicBezTo>
                          <a:pt x="30545" y="48561"/>
                          <a:pt x="65502" y="10080"/>
                          <a:pt x="103411" y="11890"/>
                        </a:cubicBezTo>
                        <a:cubicBezTo>
                          <a:pt x="118651" y="12652"/>
                          <a:pt x="131415" y="21225"/>
                          <a:pt x="141511" y="32083"/>
                        </a:cubicBezTo>
                        <a:cubicBezTo>
                          <a:pt x="153894" y="45609"/>
                          <a:pt x="165990" y="57991"/>
                          <a:pt x="183040" y="65516"/>
                        </a:cubicBezTo>
                        <a:cubicBezTo>
                          <a:pt x="210186" y="77613"/>
                          <a:pt x="240571" y="74850"/>
                          <a:pt x="267241" y="62944"/>
                        </a:cubicBezTo>
                        <a:cubicBezTo>
                          <a:pt x="289911" y="52752"/>
                          <a:pt x="315057" y="34560"/>
                          <a:pt x="323629" y="10176"/>
                        </a:cubicBezTo>
                        <a:cubicBezTo>
                          <a:pt x="326201" y="2937"/>
                          <a:pt x="314676" y="-207"/>
                          <a:pt x="312104" y="7032"/>
                        </a:cubicBezTo>
                        <a:cubicBezTo>
                          <a:pt x="304198" y="29607"/>
                          <a:pt x="277623" y="46466"/>
                          <a:pt x="256478" y="54562"/>
                        </a:cubicBezTo>
                        <a:cubicBezTo>
                          <a:pt x="223998" y="67040"/>
                          <a:pt x="189041" y="62277"/>
                          <a:pt x="163228" y="38084"/>
                        </a:cubicBezTo>
                        <a:cubicBezTo>
                          <a:pt x="151227" y="26844"/>
                          <a:pt x="142273" y="13509"/>
                          <a:pt x="127128" y="6080"/>
                        </a:cubicBezTo>
                        <a:cubicBezTo>
                          <a:pt x="116746" y="936"/>
                          <a:pt x="105221" y="-969"/>
                          <a:pt x="93696" y="460"/>
                        </a:cubicBezTo>
                        <a:cubicBezTo>
                          <a:pt x="70264" y="3318"/>
                          <a:pt x="49785" y="17986"/>
                          <a:pt x="33117" y="33798"/>
                        </a:cubicBezTo>
                        <a:cubicBezTo>
                          <a:pt x="21210" y="45132"/>
                          <a:pt x="10066" y="57896"/>
                          <a:pt x="1017" y="71707"/>
                        </a:cubicBezTo>
                        <a:cubicBezTo>
                          <a:pt x="-3269" y="78089"/>
                          <a:pt x="7113" y="84090"/>
                          <a:pt x="11304" y="77708"/>
                        </a:cubicBezTo>
                        <a:lnTo>
                          <a:pt x="11304" y="77708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" name="Freeform: Shape 401">
                    <a:extLst>
                      <a:ext uri="{FF2B5EF4-FFF2-40B4-BE49-F238E27FC236}">
                        <a16:creationId xmlns:a16="http://schemas.microsoft.com/office/drawing/2014/main" id="{680EF2D7-C5D8-4DEC-BEB0-802BA7B65054}"/>
                      </a:ext>
                    </a:extLst>
                  </p:cNvPr>
                  <p:cNvSpPr/>
                  <p:nvPr/>
                </p:nvSpPr>
                <p:spPr>
                  <a:xfrm>
                    <a:off x="7140794" y="3487423"/>
                    <a:ext cx="181487" cy="163420"/>
                  </a:xfrm>
                  <a:custGeom>
                    <a:avLst/>
                    <a:gdLst>
                      <a:gd name="connsiteX0" fmla="*/ 24392 w 181487"/>
                      <a:gd name="connsiteY0" fmla="*/ 142361 h 163420"/>
                      <a:gd name="connsiteX1" fmla="*/ 22678 w 181487"/>
                      <a:gd name="connsiteY1" fmla="*/ 724 h 163420"/>
                      <a:gd name="connsiteX2" fmla="*/ 50776 w 181487"/>
                      <a:gd name="connsiteY2" fmla="*/ 116929 h 163420"/>
                      <a:gd name="connsiteX3" fmla="*/ 174316 w 181487"/>
                      <a:gd name="connsiteY3" fmla="*/ 98070 h 163420"/>
                      <a:gd name="connsiteX4" fmla="*/ 24392 w 181487"/>
                      <a:gd name="connsiteY4" fmla="*/ 142361 h 163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487" h="163420">
                        <a:moveTo>
                          <a:pt x="24392" y="142361"/>
                        </a:moveTo>
                        <a:cubicBezTo>
                          <a:pt x="24392" y="142361"/>
                          <a:pt x="-29329" y="12154"/>
                          <a:pt x="22678" y="724"/>
                        </a:cubicBezTo>
                        <a:cubicBezTo>
                          <a:pt x="74589" y="-10706"/>
                          <a:pt x="50776" y="116929"/>
                          <a:pt x="50776" y="116929"/>
                        </a:cubicBezTo>
                        <a:cubicBezTo>
                          <a:pt x="50776" y="116929"/>
                          <a:pt x="144121" y="62161"/>
                          <a:pt x="174316" y="98070"/>
                        </a:cubicBezTo>
                        <a:cubicBezTo>
                          <a:pt x="204415" y="134074"/>
                          <a:pt x="136978" y="196177"/>
                          <a:pt x="24392" y="142361"/>
                        </a:cubicBezTo>
                        <a:close/>
                      </a:path>
                    </a:pathLst>
                  </a:custGeom>
                  <a:solidFill>
                    <a:srgbClr val="E2FFA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3" name="Graphic 379">
                  <a:extLst>
                    <a:ext uri="{FF2B5EF4-FFF2-40B4-BE49-F238E27FC236}">
                      <a16:creationId xmlns:a16="http://schemas.microsoft.com/office/drawing/2014/main" id="{40E3A649-C0B9-4C51-BBAC-34D54FFDEC39}"/>
                    </a:ext>
                  </a:extLst>
                </p:cNvPr>
                <p:cNvGrpSpPr/>
                <p:nvPr/>
              </p:nvGrpSpPr>
              <p:grpSpPr>
                <a:xfrm>
                  <a:off x="6347459" y="4010731"/>
                  <a:ext cx="193604" cy="454576"/>
                  <a:chOff x="6347459" y="4010731"/>
                  <a:chExt cx="193604" cy="454576"/>
                </a:xfrm>
              </p:grpSpPr>
              <p:sp>
                <p:nvSpPr>
                  <p:cNvPr id="72" name="Freeform: Shape 398">
                    <a:extLst>
                      <a:ext uri="{FF2B5EF4-FFF2-40B4-BE49-F238E27FC236}">
                        <a16:creationId xmlns:a16="http://schemas.microsoft.com/office/drawing/2014/main" id="{E4E42E5E-C35E-41E2-80FA-6E9A564F675C}"/>
                      </a:ext>
                    </a:extLst>
                  </p:cNvPr>
                  <p:cNvSpPr/>
                  <p:nvPr/>
                </p:nvSpPr>
                <p:spPr>
                  <a:xfrm>
                    <a:off x="6361601" y="4142094"/>
                    <a:ext cx="131096" cy="323213"/>
                  </a:xfrm>
                  <a:custGeom>
                    <a:avLst/>
                    <a:gdLst>
                      <a:gd name="connsiteX0" fmla="*/ 40537 w 131096"/>
                      <a:gd name="connsiteY0" fmla="*/ 314460 h 323213"/>
                      <a:gd name="connsiteX1" fmla="*/ 21106 w 131096"/>
                      <a:gd name="connsiteY1" fmla="*/ 197302 h 323213"/>
                      <a:gd name="connsiteX2" fmla="*/ 64635 w 131096"/>
                      <a:gd name="connsiteY2" fmla="*/ 172347 h 323213"/>
                      <a:gd name="connsiteX3" fmla="*/ 103592 w 131096"/>
                      <a:gd name="connsiteY3" fmla="*/ 147963 h 323213"/>
                      <a:gd name="connsiteX4" fmla="*/ 131024 w 131096"/>
                      <a:gd name="connsiteY4" fmla="*/ 70334 h 323213"/>
                      <a:gd name="connsiteX5" fmla="*/ 106259 w 131096"/>
                      <a:gd name="connsiteY5" fmla="*/ 1659 h 323213"/>
                      <a:gd name="connsiteX6" fmla="*/ 97877 w 131096"/>
                      <a:gd name="connsiteY6" fmla="*/ 10041 h 323213"/>
                      <a:gd name="connsiteX7" fmla="*/ 119213 w 131096"/>
                      <a:gd name="connsiteY7" fmla="*/ 72525 h 323213"/>
                      <a:gd name="connsiteX8" fmla="*/ 82828 w 131096"/>
                      <a:gd name="connsiteY8" fmla="*/ 149963 h 323213"/>
                      <a:gd name="connsiteX9" fmla="*/ 6818 w 131096"/>
                      <a:gd name="connsiteY9" fmla="*/ 198255 h 323213"/>
                      <a:gd name="connsiteX10" fmla="*/ 7485 w 131096"/>
                      <a:gd name="connsiteY10" fmla="*/ 271216 h 323213"/>
                      <a:gd name="connsiteX11" fmla="*/ 30345 w 131096"/>
                      <a:gd name="connsiteY11" fmla="*/ 320365 h 323213"/>
                      <a:gd name="connsiteX12" fmla="*/ 40537 w 131096"/>
                      <a:gd name="connsiteY12" fmla="*/ 314460 h 323213"/>
                      <a:gd name="connsiteX13" fmla="*/ 40537 w 131096"/>
                      <a:gd name="connsiteY13" fmla="*/ 314460 h 323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31096" h="323213">
                        <a:moveTo>
                          <a:pt x="40537" y="314460"/>
                        </a:moveTo>
                        <a:cubicBezTo>
                          <a:pt x="21106" y="283884"/>
                          <a:pt x="-2612" y="230925"/>
                          <a:pt x="21106" y="197302"/>
                        </a:cubicBezTo>
                        <a:cubicBezTo>
                          <a:pt x="31774" y="182253"/>
                          <a:pt x="48347" y="178347"/>
                          <a:pt x="64635" y="172347"/>
                        </a:cubicBezTo>
                        <a:cubicBezTo>
                          <a:pt x="79113" y="167013"/>
                          <a:pt x="92734" y="159107"/>
                          <a:pt x="103592" y="147963"/>
                        </a:cubicBezTo>
                        <a:cubicBezTo>
                          <a:pt x="123595" y="127389"/>
                          <a:pt x="131977" y="98528"/>
                          <a:pt x="131024" y="70334"/>
                        </a:cubicBezTo>
                        <a:cubicBezTo>
                          <a:pt x="130262" y="47093"/>
                          <a:pt x="124071" y="18232"/>
                          <a:pt x="106259" y="1659"/>
                        </a:cubicBezTo>
                        <a:cubicBezTo>
                          <a:pt x="100639" y="-3580"/>
                          <a:pt x="92257" y="4802"/>
                          <a:pt x="97877" y="10041"/>
                        </a:cubicBezTo>
                        <a:cubicBezTo>
                          <a:pt x="113784" y="24900"/>
                          <a:pt x="118832" y="51665"/>
                          <a:pt x="119213" y="72525"/>
                        </a:cubicBezTo>
                        <a:cubicBezTo>
                          <a:pt x="119785" y="102719"/>
                          <a:pt x="108355" y="132532"/>
                          <a:pt x="82828" y="149963"/>
                        </a:cubicBezTo>
                        <a:cubicBezTo>
                          <a:pt x="56920" y="167584"/>
                          <a:pt x="22249" y="166822"/>
                          <a:pt x="6818" y="198255"/>
                        </a:cubicBezTo>
                        <a:cubicBezTo>
                          <a:pt x="-4326" y="221019"/>
                          <a:pt x="-135" y="248166"/>
                          <a:pt x="7485" y="271216"/>
                        </a:cubicBezTo>
                        <a:cubicBezTo>
                          <a:pt x="13105" y="288266"/>
                          <a:pt x="20725" y="305220"/>
                          <a:pt x="30345" y="320365"/>
                        </a:cubicBezTo>
                        <a:cubicBezTo>
                          <a:pt x="34345" y="326937"/>
                          <a:pt x="44632" y="320937"/>
                          <a:pt x="40537" y="314460"/>
                        </a:cubicBezTo>
                        <a:lnTo>
                          <a:pt x="40537" y="314460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3" name="Freeform: Shape 399">
                    <a:extLst>
                      <a:ext uri="{FF2B5EF4-FFF2-40B4-BE49-F238E27FC236}">
                        <a16:creationId xmlns:a16="http://schemas.microsoft.com/office/drawing/2014/main" id="{80C16D1E-3E4B-4BA6-AD04-9D1630549DC8}"/>
                      </a:ext>
                    </a:extLst>
                  </p:cNvPr>
                  <p:cNvSpPr/>
                  <p:nvPr/>
                </p:nvSpPr>
                <p:spPr>
                  <a:xfrm>
                    <a:off x="6347459" y="4010731"/>
                    <a:ext cx="193604" cy="156167"/>
                  </a:xfrm>
                  <a:custGeom>
                    <a:avLst/>
                    <a:gdLst>
                      <a:gd name="connsiteX0" fmla="*/ 130689 w 193604"/>
                      <a:gd name="connsiteY0" fmla="*/ 156168 h 156167"/>
                      <a:gd name="connsiteX1" fmla="*/ 577 w 193604"/>
                      <a:gd name="connsiteY1" fmla="*/ 100066 h 156167"/>
                      <a:gd name="connsiteX2" fmla="*/ 118116 w 193604"/>
                      <a:gd name="connsiteY2" fmla="*/ 121783 h 156167"/>
                      <a:gd name="connsiteX3" fmla="*/ 151263 w 193604"/>
                      <a:gd name="connsiteY3" fmla="*/ 1291 h 156167"/>
                      <a:gd name="connsiteX4" fmla="*/ 130689 w 193604"/>
                      <a:gd name="connsiteY4" fmla="*/ 156168 h 156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604" h="156167">
                        <a:moveTo>
                          <a:pt x="130689" y="156168"/>
                        </a:moveTo>
                        <a:cubicBezTo>
                          <a:pt x="130689" y="156168"/>
                          <a:pt x="-10091" y="152167"/>
                          <a:pt x="577" y="100066"/>
                        </a:cubicBezTo>
                        <a:cubicBezTo>
                          <a:pt x="11245" y="47964"/>
                          <a:pt x="118116" y="121783"/>
                          <a:pt x="118116" y="121783"/>
                        </a:cubicBezTo>
                        <a:cubicBezTo>
                          <a:pt x="118116" y="121783"/>
                          <a:pt x="106114" y="14245"/>
                          <a:pt x="151263" y="1291"/>
                        </a:cubicBezTo>
                        <a:cubicBezTo>
                          <a:pt x="196411" y="-11663"/>
                          <a:pt x="225748" y="75205"/>
                          <a:pt x="130689" y="156168"/>
                        </a:cubicBezTo>
                        <a:close/>
                      </a:path>
                    </a:pathLst>
                  </a:custGeom>
                  <a:solidFill>
                    <a:srgbClr val="F9FF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4" name="Graphic 379">
                  <a:extLst>
                    <a:ext uri="{FF2B5EF4-FFF2-40B4-BE49-F238E27FC236}">
                      <a16:creationId xmlns:a16="http://schemas.microsoft.com/office/drawing/2014/main" id="{43F00A9E-B887-44B1-9FE9-1074F3D31881}"/>
                    </a:ext>
                  </a:extLst>
                </p:cNvPr>
                <p:cNvGrpSpPr/>
                <p:nvPr/>
              </p:nvGrpSpPr>
              <p:grpSpPr>
                <a:xfrm>
                  <a:off x="5552048" y="3566673"/>
                  <a:ext cx="323858" cy="311498"/>
                  <a:chOff x="5552048" y="3566673"/>
                  <a:chExt cx="323858" cy="311498"/>
                </a:xfrm>
              </p:grpSpPr>
              <p:sp>
                <p:nvSpPr>
                  <p:cNvPr id="70" name="Freeform: Shape 396">
                    <a:extLst>
                      <a:ext uri="{FF2B5EF4-FFF2-40B4-BE49-F238E27FC236}">
                        <a16:creationId xmlns:a16="http://schemas.microsoft.com/office/drawing/2014/main" id="{CD0552C3-BF06-4452-ACA6-E768B422EC94}"/>
                      </a:ext>
                    </a:extLst>
                  </p:cNvPr>
                  <p:cNvSpPr/>
                  <p:nvPr/>
                </p:nvSpPr>
                <p:spPr>
                  <a:xfrm>
                    <a:off x="5658350" y="3653449"/>
                    <a:ext cx="217556" cy="224722"/>
                  </a:xfrm>
                  <a:custGeom>
                    <a:avLst/>
                    <a:gdLst>
                      <a:gd name="connsiteX0" fmla="*/ 217532 w 217556"/>
                      <a:gd name="connsiteY0" fmla="*/ 218936 h 224722"/>
                      <a:gd name="connsiteX1" fmla="*/ 189338 w 217556"/>
                      <a:gd name="connsiteY1" fmla="*/ 121781 h 224722"/>
                      <a:gd name="connsiteX2" fmla="*/ 123330 w 217556"/>
                      <a:gd name="connsiteY2" fmla="*/ 105684 h 224722"/>
                      <a:gd name="connsiteX3" fmla="*/ 36747 w 217556"/>
                      <a:gd name="connsiteY3" fmla="*/ 80348 h 224722"/>
                      <a:gd name="connsiteX4" fmla="*/ 13411 w 217556"/>
                      <a:gd name="connsiteY4" fmla="*/ 7386 h 224722"/>
                      <a:gd name="connsiteX5" fmla="*/ 1886 w 217556"/>
                      <a:gd name="connsiteY5" fmla="*/ 4243 h 224722"/>
                      <a:gd name="connsiteX6" fmla="*/ 14173 w 217556"/>
                      <a:gd name="connsiteY6" fmla="*/ 68156 h 224722"/>
                      <a:gd name="connsiteX7" fmla="*/ 77324 w 217556"/>
                      <a:gd name="connsiteY7" fmla="*/ 119400 h 224722"/>
                      <a:gd name="connsiteX8" fmla="*/ 126378 w 217556"/>
                      <a:gd name="connsiteY8" fmla="*/ 117209 h 224722"/>
                      <a:gd name="connsiteX9" fmla="*/ 165525 w 217556"/>
                      <a:gd name="connsiteY9" fmla="*/ 118352 h 224722"/>
                      <a:gd name="connsiteX10" fmla="*/ 200101 w 217556"/>
                      <a:gd name="connsiteY10" fmla="*/ 172550 h 224722"/>
                      <a:gd name="connsiteX11" fmla="*/ 205435 w 217556"/>
                      <a:gd name="connsiteY11" fmla="*/ 218936 h 224722"/>
                      <a:gd name="connsiteX12" fmla="*/ 217532 w 217556"/>
                      <a:gd name="connsiteY12" fmla="*/ 218936 h 224722"/>
                      <a:gd name="connsiteX13" fmla="*/ 217532 w 217556"/>
                      <a:gd name="connsiteY13" fmla="*/ 218936 h 224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17556" h="224722">
                        <a:moveTo>
                          <a:pt x="217532" y="218936"/>
                        </a:moveTo>
                        <a:cubicBezTo>
                          <a:pt x="218008" y="186361"/>
                          <a:pt x="211531" y="146927"/>
                          <a:pt x="189338" y="121781"/>
                        </a:cubicBezTo>
                        <a:cubicBezTo>
                          <a:pt x="172193" y="102255"/>
                          <a:pt x="147428" y="99398"/>
                          <a:pt x="123330" y="105684"/>
                        </a:cubicBezTo>
                        <a:cubicBezTo>
                          <a:pt x="90468" y="114257"/>
                          <a:pt x="59036" y="106732"/>
                          <a:pt x="36747" y="80348"/>
                        </a:cubicBezTo>
                        <a:cubicBezTo>
                          <a:pt x="21507" y="62345"/>
                          <a:pt x="6839" y="31580"/>
                          <a:pt x="13411" y="7386"/>
                        </a:cubicBezTo>
                        <a:cubicBezTo>
                          <a:pt x="15411" y="-43"/>
                          <a:pt x="3981" y="-3187"/>
                          <a:pt x="1886" y="4243"/>
                        </a:cubicBezTo>
                        <a:cubicBezTo>
                          <a:pt x="-3829" y="25198"/>
                          <a:pt x="4362" y="49772"/>
                          <a:pt x="14173" y="68156"/>
                        </a:cubicBezTo>
                        <a:cubicBezTo>
                          <a:pt x="27318" y="92730"/>
                          <a:pt x="49511" y="113304"/>
                          <a:pt x="77324" y="119400"/>
                        </a:cubicBezTo>
                        <a:cubicBezTo>
                          <a:pt x="93802" y="123020"/>
                          <a:pt x="110185" y="121400"/>
                          <a:pt x="126378" y="117209"/>
                        </a:cubicBezTo>
                        <a:cubicBezTo>
                          <a:pt x="139332" y="113876"/>
                          <a:pt x="153048" y="112447"/>
                          <a:pt x="165525" y="118352"/>
                        </a:cubicBezTo>
                        <a:cubicBezTo>
                          <a:pt x="186004" y="128068"/>
                          <a:pt x="195243" y="151880"/>
                          <a:pt x="200101" y="172550"/>
                        </a:cubicBezTo>
                        <a:cubicBezTo>
                          <a:pt x="203721" y="187599"/>
                          <a:pt x="205626" y="203411"/>
                          <a:pt x="205435" y="218936"/>
                        </a:cubicBezTo>
                        <a:cubicBezTo>
                          <a:pt x="205435" y="226652"/>
                          <a:pt x="217341" y="226652"/>
                          <a:pt x="217532" y="218936"/>
                        </a:cubicBezTo>
                        <a:lnTo>
                          <a:pt x="217532" y="218936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1" name="Freeform: Shape 397">
                    <a:extLst>
                      <a:ext uri="{FF2B5EF4-FFF2-40B4-BE49-F238E27FC236}">
                        <a16:creationId xmlns:a16="http://schemas.microsoft.com/office/drawing/2014/main" id="{CEA059CC-3C4D-4F2B-ACBF-DD370C5AABB8}"/>
                      </a:ext>
                    </a:extLst>
                  </p:cNvPr>
                  <p:cNvSpPr/>
                  <p:nvPr/>
                </p:nvSpPr>
                <p:spPr>
                  <a:xfrm>
                    <a:off x="5552048" y="3566673"/>
                    <a:ext cx="193529" cy="114545"/>
                  </a:xfrm>
                  <a:custGeom>
                    <a:avLst/>
                    <a:gdLst>
                      <a:gd name="connsiteX0" fmla="*/ 111808 w 193529"/>
                      <a:gd name="connsiteY0" fmla="*/ 114546 h 114545"/>
                      <a:gd name="connsiteX1" fmla="*/ 187055 w 193529"/>
                      <a:gd name="connsiteY1" fmla="*/ 7199 h 114545"/>
                      <a:gd name="connsiteX2" fmla="*/ 104950 w 193529"/>
                      <a:gd name="connsiteY2" fmla="*/ 81399 h 114545"/>
                      <a:gd name="connsiteX3" fmla="*/ 20368 w 193529"/>
                      <a:gd name="connsiteY3" fmla="*/ 2532 h 114545"/>
                      <a:gd name="connsiteX4" fmla="*/ 111808 w 193529"/>
                      <a:gd name="connsiteY4" fmla="*/ 114546 h 114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529" h="114545">
                        <a:moveTo>
                          <a:pt x="111808" y="114546"/>
                        </a:moveTo>
                        <a:cubicBezTo>
                          <a:pt x="111808" y="114546"/>
                          <a:pt x="220774" y="43013"/>
                          <a:pt x="187055" y="7199"/>
                        </a:cubicBezTo>
                        <a:cubicBezTo>
                          <a:pt x="153337" y="-28710"/>
                          <a:pt x="104950" y="81399"/>
                          <a:pt x="104950" y="81399"/>
                        </a:cubicBezTo>
                        <a:cubicBezTo>
                          <a:pt x="104950" y="81399"/>
                          <a:pt x="62182" y="-9184"/>
                          <a:pt x="20368" y="2532"/>
                        </a:cubicBezTo>
                        <a:cubicBezTo>
                          <a:pt x="-21542" y="14343"/>
                          <a:pt x="-2397" y="97020"/>
                          <a:pt x="111808" y="114546"/>
                        </a:cubicBezTo>
                        <a:close/>
                      </a:path>
                    </a:pathLst>
                  </a:custGeom>
                  <a:solidFill>
                    <a:srgbClr val="F9FF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5" name="Graphic 379">
                  <a:extLst>
                    <a:ext uri="{FF2B5EF4-FFF2-40B4-BE49-F238E27FC236}">
                      <a16:creationId xmlns:a16="http://schemas.microsoft.com/office/drawing/2014/main" id="{459C7051-7441-48C4-B123-1EFC57D4201D}"/>
                    </a:ext>
                  </a:extLst>
                </p:cNvPr>
                <p:cNvGrpSpPr/>
                <p:nvPr/>
              </p:nvGrpSpPr>
              <p:grpSpPr>
                <a:xfrm>
                  <a:off x="6094381" y="3126170"/>
                  <a:ext cx="344267" cy="289305"/>
                  <a:chOff x="6094381" y="3126170"/>
                  <a:chExt cx="344267" cy="289305"/>
                </a:xfrm>
              </p:grpSpPr>
              <p:sp>
                <p:nvSpPr>
                  <p:cNvPr id="68" name="Freeform: Shape 394">
                    <a:extLst>
                      <a:ext uri="{FF2B5EF4-FFF2-40B4-BE49-F238E27FC236}">
                        <a16:creationId xmlns:a16="http://schemas.microsoft.com/office/drawing/2014/main" id="{5FE89FE7-C184-4BE2-A1B5-3F3209A0DBB7}"/>
                      </a:ext>
                    </a:extLst>
                  </p:cNvPr>
                  <p:cNvSpPr/>
                  <p:nvPr/>
                </p:nvSpPr>
                <p:spPr>
                  <a:xfrm>
                    <a:off x="6094381" y="3222012"/>
                    <a:ext cx="248384" cy="193463"/>
                  </a:xfrm>
                  <a:custGeom>
                    <a:avLst/>
                    <a:gdLst>
                      <a:gd name="connsiteX0" fmla="*/ 4290 w 248384"/>
                      <a:gd name="connsiteY0" fmla="*/ 191174 h 193463"/>
                      <a:gd name="connsiteX1" fmla="*/ 106589 w 248384"/>
                      <a:gd name="connsiteY1" fmla="*/ 174410 h 193463"/>
                      <a:gd name="connsiteX2" fmla="*/ 128782 w 248384"/>
                      <a:gd name="connsiteY2" fmla="*/ 109068 h 193463"/>
                      <a:gd name="connsiteX3" fmla="*/ 166120 w 248384"/>
                      <a:gd name="connsiteY3" fmla="*/ 28868 h 193463"/>
                      <a:gd name="connsiteX4" fmla="*/ 241272 w 248384"/>
                      <a:gd name="connsiteY4" fmla="*/ 15628 h 193463"/>
                      <a:gd name="connsiteX5" fmla="*/ 244415 w 248384"/>
                      <a:gd name="connsiteY5" fmla="*/ 4103 h 193463"/>
                      <a:gd name="connsiteX6" fmla="*/ 181074 w 248384"/>
                      <a:gd name="connsiteY6" fmla="*/ 8294 h 193463"/>
                      <a:gd name="connsiteX7" fmla="*/ 123067 w 248384"/>
                      <a:gd name="connsiteY7" fmla="*/ 60681 h 193463"/>
                      <a:gd name="connsiteX8" fmla="*/ 116590 w 248384"/>
                      <a:gd name="connsiteY8" fmla="*/ 106782 h 193463"/>
                      <a:gd name="connsiteX9" fmla="*/ 113066 w 248384"/>
                      <a:gd name="connsiteY9" fmla="*/ 149549 h 193463"/>
                      <a:gd name="connsiteX10" fmla="*/ 55154 w 248384"/>
                      <a:gd name="connsiteY10" fmla="*/ 179934 h 193463"/>
                      <a:gd name="connsiteX11" fmla="*/ 21340 w 248384"/>
                      <a:gd name="connsiteY11" fmla="*/ 180887 h 193463"/>
                      <a:gd name="connsiteX12" fmla="*/ 10767 w 248384"/>
                      <a:gd name="connsiteY12" fmla="*/ 180125 h 193463"/>
                      <a:gd name="connsiteX13" fmla="*/ 7338 w 248384"/>
                      <a:gd name="connsiteY13" fmla="*/ 179744 h 193463"/>
                      <a:gd name="connsiteX14" fmla="*/ 4290 w 248384"/>
                      <a:gd name="connsiteY14" fmla="*/ 191174 h 193463"/>
                      <a:gd name="connsiteX15" fmla="*/ 4290 w 248384"/>
                      <a:gd name="connsiteY15" fmla="*/ 191174 h 193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48384" h="193463">
                        <a:moveTo>
                          <a:pt x="4290" y="191174"/>
                        </a:moveTo>
                        <a:cubicBezTo>
                          <a:pt x="37247" y="195841"/>
                          <a:pt x="78776" y="194793"/>
                          <a:pt x="106589" y="174410"/>
                        </a:cubicBezTo>
                        <a:cubicBezTo>
                          <a:pt x="128496" y="158408"/>
                          <a:pt x="131830" y="134405"/>
                          <a:pt x="128782" y="109068"/>
                        </a:cubicBezTo>
                        <a:cubicBezTo>
                          <a:pt x="124877" y="76302"/>
                          <a:pt x="137831" y="46489"/>
                          <a:pt x="166120" y="28868"/>
                        </a:cubicBezTo>
                        <a:cubicBezTo>
                          <a:pt x="186313" y="16199"/>
                          <a:pt x="217841" y="6008"/>
                          <a:pt x="241272" y="15628"/>
                        </a:cubicBezTo>
                        <a:cubicBezTo>
                          <a:pt x="248321" y="18581"/>
                          <a:pt x="251464" y="7055"/>
                          <a:pt x="244415" y="4103"/>
                        </a:cubicBezTo>
                        <a:cubicBezTo>
                          <a:pt x="224984" y="-3898"/>
                          <a:pt x="199934" y="1055"/>
                          <a:pt x="181074" y="8294"/>
                        </a:cubicBezTo>
                        <a:cubicBezTo>
                          <a:pt x="155928" y="17819"/>
                          <a:pt x="133735" y="35535"/>
                          <a:pt x="123067" y="60681"/>
                        </a:cubicBezTo>
                        <a:cubicBezTo>
                          <a:pt x="116971" y="75159"/>
                          <a:pt x="115066" y="91161"/>
                          <a:pt x="116590" y="106782"/>
                        </a:cubicBezTo>
                        <a:cubicBezTo>
                          <a:pt x="118019" y="121451"/>
                          <a:pt x="120305" y="135833"/>
                          <a:pt x="113066" y="149549"/>
                        </a:cubicBezTo>
                        <a:cubicBezTo>
                          <a:pt x="102112" y="170219"/>
                          <a:pt x="76775" y="177362"/>
                          <a:pt x="55154" y="179934"/>
                        </a:cubicBezTo>
                        <a:cubicBezTo>
                          <a:pt x="44009" y="181268"/>
                          <a:pt x="32579" y="181458"/>
                          <a:pt x="21340" y="180887"/>
                        </a:cubicBezTo>
                        <a:cubicBezTo>
                          <a:pt x="17816" y="180696"/>
                          <a:pt x="14291" y="180410"/>
                          <a:pt x="10767" y="180125"/>
                        </a:cubicBezTo>
                        <a:cubicBezTo>
                          <a:pt x="9815" y="180029"/>
                          <a:pt x="4862" y="179458"/>
                          <a:pt x="7338" y="179744"/>
                        </a:cubicBezTo>
                        <a:cubicBezTo>
                          <a:pt x="4" y="178601"/>
                          <a:pt x="-3235" y="190126"/>
                          <a:pt x="4290" y="191174"/>
                        </a:cubicBezTo>
                        <a:lnTo>
                          <a:pt x="4290" y="191174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9" name="Freeform: Shape 395">
                    <a:extLst>
                      <a:ext uri="{FF2B5EF4-FFF2-40B4-BE49-F238E27FC236}">
                        <a16:creationId xmlns:a16="http://schemas.microsoft.com/office/drawing/2014/main" id="{50081982-8AED-4BCC-B680-681239C1130B}"/>
                      </a:ext>
                    </a:extLst>
                  </p:cNvPr>
                  <p:cNvSpPr/>
                  <p:nvPr/>
                </p:nvSpPr>
                <p:spPr>
                  <a:xfrm>
                    <a:off x="6315746" y="3126170"/>
                    <a:ext cx="122902" cy="193417"/>
                  </a:xfrm>
                  <a:custGeom>
                    <a:avLst/>
                    <a:gdLst>
                      <a:gd name="connsiteX0" fmla="*/ 0 w 122902"/>
                      <a:gd name="connsiteY0" fmla="*/ 100706 h 193417"/>
                      <a:gd name="connsiteX1" fmla="*/ 97155 w 122902"/>
                      <a:gd name="connsiteY1" fmla="*/ 188813 h 193417"/>
                      <a:gd name="connsiteX2" fmla="*/ 33814 w 122902"/>
                      <a:gd name="connsiteY2" fmla="*/ 98135 h 193417"/>
                      <a:gd name="connsiteX3" fmla="*/ 122587 w 122902"/>
                      <a:gd name="connsiteY3" fmla="*/ 24030 h 193417"/>
                      <a:gd name="connsiteX4" fmla="*/ 0 w 122902"/>
                      <a:gd name="connsiteY4" fmla="*/ 100706 h 19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902" h="193417">
                        <a:moveTo>
                          <a:pt x="0" y="100706"/>
                        </a:moveTo>
                        <a:cubicBezTo>
                          <a:pt x="0" y="100706"/>
                          <a:pt x="57341" y="217769"/>
                          <a:pt x="97155" y="188813"/>
                        </a:cubicBezTo>
                        <a:cubicBezTo>
                          <a:pt x="136970" y="159857"/>
                          <a:pt x="33814" y="98135"/>
                          <a:pt x="33814" y="98135"/>
                        </a:cubicBezTo>
                        <a:cubicBezTo>
                          <a:pt x="33814" y="98135"/>
                          <a:pt x="129064" y="66988"/>
                          <a:pt x="122587" y="24030"/>
                        </a:cubicBezTo>
                        <a:cubicBezTo>
                          <a:pt x="116110" y="-19023"/>
                          <a:pt x="31718" y="-10355"/>
                          <a:pt x="0" y="100706"/>
                        </a:cubicBezTo>
                        <a:close/>
                      </a:path>
                    </a:pathLst>
                  </a:custGeom>
                  <a:solidFill>
                    <a:srgbClr val="F9FF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6" name="Graphic 379">
                  <a:extLst>
                    <a:ext uri="{FF2B5EF4-FFF2-40B4-BE49-F238E27FC236}">
                      <a16:creationId xmlns:a16="http://schemas.microsoft.com/office/drawing/2014/main" id="{7FD3A903-374D-49C2-AF8B-18D701CDD1DF}"/>
                    </a:ext>
                  </a:extLst>
                </p:cNvPr>
                <p:cNvGrpSpPr/>
                <p:nvPr/>
              </p:nvGrpSpPr>
              <p:grpSpPr>
                <a:xfrm>
                  <a:off x="6053603" y="3706332"/>
                  <a:ext cx="224107" cy="273989"/>
                  <a:chOff x="6053603" y="3706332"/>
                  <a:chExt cx="224107" cy="273989"/>
                </a:xfrm>
              </p:grpSpPr>
              <p:sp>
                <p:nvSpPr>
                  <p:cNvPr id="66" name="Freeform: Shape 392">
                    <a:extLst>
                      <a:ext uri="{FF2B5EF4-FFF2-40B4-BE49-F238E27FC236}">
                        <a16:creationId xmlns:a16="http://schemas.microsoft.com/office/drawing/2014/main" id="{4A5F51C1-806C-4109-A4B4-D873774CB630}"/>
                      </a:ext>
                    </a:extLst>
                  </p:cNvPr>
                  <p:cNvSpPr/>
                  <p:nvPr/>
                </p:nvSpPr>
                <p:spPr>
                  <a:xfrm>
                    <a:off x="6117137" y="3777707"/>
                    <a:ext cx="160573" cy="202613"/>
                  </a:xfrm>
                  <a:custGeom>
                    <a:avLst/>
                    <a:gdLst>
                      <a:gd name="connsiteX0" fmla="*/ 7538 w 160573"/>
                      <a:gd name="connsiteY0" fmla="*/ 13144 h 202613"/>
                      <a:gd name="connsiteX1" fmla="*/ 8585 w 160573"/>
                      <a:gd name="connsiteY1" fmla="*/ 13049 h 202613"/>
                      <a:gd name="connsiteX2" fmla="*/ 14681 w 160573"/>
                      <a:gd name="connsiteY2" fmla="*/ 12478 h 202613"/>
                      <a:gd name="connsiteX3" fmla="*/ 34303 w 160573"/>
                      <a:gd name="connsiteY3" fmla="*/ 12192 h 202613"/>
                      <a:gd name="connsiteX4" fmla="*/ 80213 w 160573"/>
                      <a:gd name="connsiteY4" fmla="*/ 24765 h 202613"/>
                      <a:gd name="connsiteX5" fmla="*/ 90786 w 160573"/>
                      <a:gd name="connsiteY5" fmla="*/ 80296 h 202613"/>
                      <a:gd name="connsiteX6" fmla="*/ 96692 w 160573"/>
                      <a:gd name="connsiteY6" fmla="*/ 150400 h 202613"/>
                      <a:gd name="connsiteX7" fmla="*/ 153365 w 160573"/>
                      <a:gd name="connsiteY7" fmla="*/ 202216 h 202613"/>
                      <a:gd name="connsiteX8" fmla="*/ 156509 w 160573"/>
                      <a:gd name="connsiteY8" fmla="*/ 190691 h 202613"/>
                      <a:gd name="connsiteX9" fmla="*/ 105359 w 160573"/>
                      <a:gd name="connsiteY9" fmla="*/ 138303 h 202613"/>
                      <a:gd name="connsiteX10" fmla="*/ 103835 w 160573"/>
                      <a:gd name="connsiteY10" fmla="*/ 62865 h 202613"/>
                      <a:gd name="connsiteX11" fmla="*/ 86119 w 160573"/>
                      <a:gd name="connsiteY11" fmla="*/ 14383 h 202613"/>
                      <a:gd name="connsiteX12" fmla="*/ 38589 w 160573"/>
                      <a:gd name="connsiteY12" fmla="*/ 381 h 202613"/>
                      <a:gd name="connsiteX13" fmla="*/ 4204 w 160573"/>
                      <a:gd name="connsiteY13" fmla="*/ 1524 h 202613"/>
                      <a:gd name="connsiteX14" fmla="*/ 7538 w 160573"/>
                      <a:gd name="connsiteY14" fmla="*/ 13144 h 202613"/>
                      <a:gd name="connsiteX15" fmla="*/ 7538 w 160573"/>
                      <a:gd name="connsiteY15" fmla="*/ 13144 h 202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60573" h="202613">
                        <a:moveTo>
                          <a:pt x="7538" y="13144"/>
                        </a:moveTo>
                        <a:cubicBezTo>
                          <a:pt x="4204" y="13621"/>
                          <a:pt x="7823" y="13144"/>
                          <a:pt x="8585" y="13049"/>
                        </a:cubicBezTo>
                        <a:cubicBezTo>
                          <a:pt x="10586" y="12859"/>
                          <a:pt x="12681" y="12668"/>
                          <a:pt x="14681" y="12478"/>
                        </a:cubicBezTo>
                        <a:cubicBezTo>
                          <a:pt x="21254" y="12002"/>
                          <a:pt x="27826" y="11906"/>
                          <a:pt x="34303" y="12192"/>
                        </a:cubicBezTo>
                        <a:cubicBezTo>
                          <a:pt x="49829" y="12764"/>
                          <a:pt x="67450" y="15050"/>
                          <a:pt x="80213" y="24765"/>
                        </a:cubicBezTo>
                        <a:cubicBezTo>
                          <a:pt x="97930" y="38195"/>
                          <a:pt x="92024" y="61150"/>
                          <a:pt x="90786" y="80296"/>
                        </a:cubicBezTo>
                        <a:cubicBezTo>
                          <a:pt x="89357" y="103442"/>
                          <a:pt x="88500" y="128206"/>
                          <a:pt x="96692" y="150400"/>
                        </a:cubicBezTo>
                        <a:cubicBezTo>
                          <a:pt x="106407" y="176689"/>
                          <a:pt x="127743" y="192691"/>
                          <a:pt x="153365" y="202216"/>
                        </a:cubicBezTo>
                        <a:cubicBezTo>
                          <a:pt x="160604" y="204883"/>
                          <a:pt x="163652" y="193358"/>
                          <a:pt x="156509" y="190691"/>
                        </a:cubicBezTo>
                        <a:cubicBezTo>
                          <a:pt x="131458" y="181356"/>
                          <a:pt x="112122" y="164783"/>
                          <a:pt x="105359" y="138303"/>
                        </a:cubicBezTo>
                        <a:cubicBezTo>
                          <a:pt x="99168" y="113919"/>
                          <a:pt x="101930" y="87725"/>
                          <a:pt x="103835" y="62865"/>
                        </a:cubicBezTo>
                        <a:cubicBezTo>
                          <a:pt x="105359" y="43720"/>
                          <a:pt x="102692" y="26289"/>
                          <a:pt x="86119" y="14383"/>
                        </a:cubicBezTo>
                        <a:cubicBezTo>
                          <a:pt x="72498" y="4572"/>
                          <a:pt x="54972" y="1429"/>
                          <a:pt x="38589" y="381"/>
                        </a:cubicBezTo>
                        <a:cubicBezTo>
                          <a:pt x="27159" y="-381"/>
                          <a:pt x="15539" y="0"/>
                          <a:pt x="4204" y="1524"/>
                        </a:cubicBezTo>
                        <a:cubicBezTo>
                          <a:pt x="-3226" y="2762"/>
                          <a:pt x="13" y="14192"/>
                          <a:pt x="7538" y="13144"/>
                        </a:cubicBezTo>
                        <a:lnTo>
                          <a:pt x="7538" y="13144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7" name="Freeform: Shape 393">
                    <a:extLst>
                      <a:ext uri="{FF2B5EF4-FFF2-40B4-BE49-F238E27FC236}">
                        <a16:creationId xmlns:a16="http://schemas.microsoft.com/office/drawing/2014/main" id="{E5516C04-7212-497D-B16A-F75FCA2CF87E}"/>
                      </a:ext>
                    </a:extLst>
                  </p:cNvPr>
                  <p:cNvSpPr/>
                  <p:nvPr/>
                </p:nvSpPr>
                <p:spPr>
                  <a:xfrm>
                    <a:off x="6053603" y="3706332"/>
                    <a:ext cx="104409" cy="165043"/>
                  </a:xfrm>
                  <a:custGeom>
                    <a:avLst/>
                    <a:gdLst>
                      <a:gd name="connsiteX0" fmla="*/ 104409 w 104409"/>
                      <a:gd name="connsiteY0" fmla="*/ 77567 h 165043"/>
                      <a:gd name="connsiteX1" fmla="*/ 66690 w 104409"/>
                      <a:gd name="connsiteY1" fmla="*/ 158434 h 165043"/>
                      <a:gd name="connsiteX2" fmla="*/ 6111 w 104409"/>
                      <a:gd name="connsiteY2" fmla="*/ 138813 h 165043"/>
                      <a:gd name="connsiteX3" fmla="*/ 62880 w 104409"/>
                      <a:gd name="connsiteY3" fmla="*/ 77567 h 165043"/>
                      <a:gd name="connsiteX4" fmla="*/ 206 w 104409"/>
                      <a:gd name="connsiteY4" fmla="*/ 24608 h 165043"/>
                      <a:gd name="connsiteX5" fmla="*/ 104409 w 104409"/>
                      <a:gd name="connsiteY5" fmla="*/ 77567 h 165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409" h="165043">
                        <a:moveTo>
                          <a:pt x="104409" y="77567"/>
                        </a:moveTo>
                        <a:cubicBezTo>
                          <a:pt x="104409" y="77567"/>
                          <a:pt x="96599" y="141765"/>
                          <a:pt x="66690" y="158434"/>
                        </a:cubicBezTo>
                        <a:cubicBezTo>
                          <a:pt x="36877" y="175008"/>
                          <a:pt x="9731" y="157386"/>
                          <a:pt x="6111" y="138813"/>
                        </a:cubicBezTo>
                        <a:cubicBezTo>
                          <a:pt x="2492" y="120239"/>
                          <a:pt x="21256" y="82615"/>
                          <a:pt x="62880" y="77567"/>
                        </a:cubicBezTo>
                        <a:cubicBezTo>
                          <a:pt x="62880" y="77567"/>
                          <a:pt x="-4176" y="58136"/>
                          <a:pt x="206" y="24608"/>
                        </a:cubicBezTo>
                        <a:cubicBezTo>
                          <a:pt x="5445" y="-15016"/>
                          <a:pt x="89645" y="-13111"/>
                          <a:pt x="104409" y="77567"/>
                        </a:cubicBezTo>
                        <a:close/>
                      </a:path>
                    </a:pathLst>
                  </a:custGeom>
                  <a:solidFill>
                    <a:srgbClr val="DEFF9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7" name="Graphic 379">
                  <a:extLst>
                    <a:ext uri="{FF2B5EF4-FFF2-40B4-BE49-F238E27FC236}">
                      <a16:creationId xmlns:a16="http://schemas.microsoft.com/office/drawing/2014/main" id="{1CD0CCD4-0358-47F8-9CDF-C370A010A6B9}"/>
                    </a:ext>
                  </a:extLst>
                </p:cNvPr>
                <p:cNvGrpSpPr/>
                <p:nvPr/>
              </p:nvGrpSpPr>
              <p:grpSpPr>
                <a:xfrm>
                  <a:off x="5765672" y="4115935"/>
                  <a:ext cx="308164" cy="186103"/>
                  <a:chOff x="5765672" y="4115935"/>
                  <a:chExt cx="308164" cy="186103"/>
                </a:xfrm>
              </p:grpSpPr>
              <p:sp>
                <p:nvSpPr>
                  <p:cNvPr id="64" name="Freeform: Shape 390">
                    <a:extLst>
                      <a:ext uri="{FF2B5EF4-FFF2-40B4-BE49-F238E27FC236}">
                        <a16:creationId xmlns:a16="http://schemas.microsoft.com/office/drawing/2014/main" id="{517BAD32-7E7E-4A06-9247-E2089C98C4D6}"/>
                      </a:ext>
                    </a:extLst>
                  </p:cNvPr>
                  <p:cNvSpPr/>
                  <p:nvPr/>
                </p:nvSpPr>
                <p:spPr>
                  <a:xfrm>
                    <a:off x="5845382" y="4184829"/>
                    <a:ext cx="228455" cy="117209"/>
                  </a:xfrm>
                  <a:custGeom>
                    <a:avLst/>
                    <a:gdLst>
                      <a:gd name="connsiteX0" fmla="*/ 20 w 228455"/>
                      <a:gd name="connsiteY0" fmla="*/ 5691 h 117209"/>
                      <a:gd name="connsiteX1" fmla="*/ 23261 w 228455"/>
                      <a:gd name="connsiteY1" fmla="*/ 75510 h 117209"/>
                      <a:gd name="connsiteX2" fmla="*/ 64790 w 228455"/>
                      <a:gd name="connsiteY2" fmla="*/ 93798 h 117209"/>
                      <a:gd name="connsiteX3" fmla="*/ 100699 w 228455"/>
                      <a:gd name="connsiteY3" fmla="*/ 84082 h 117209"/>
                      <a:gd name="connsiteX4" fmla="*/ 140990 w 228455"/>
                      <a:gd name="connsiteY4" fmla="*/ 75795 h 117209"/>
                      <a:gd name="connsiteX5" fmla="*/ 217190 w 228455"/>
                      <a:gd name="connsiteY5" fmla="*/ 114467 h 117209"/>
                      <a:gd name="connsiteX6" fmla="*/ 227477 w 228455"/>
                      <a:gd name="connsiteY6" fmla="*/ 108466 h 117209"/>
                      <a:gd name="connsiteX7" fmla="*/ 172041 w 228455"/>
                      <a:gd name="connsiteY7" fmla="*/ 65508 h 117209"/>
                      <a:gd name="connsiteX8" fmla="*/ 101842 w 228455"/>
                      <a:gd name="connsiteY8" fmla="*/ 71414 h 117209"/>
                      <a:gd name="connsiteX9" fmla="*/ 41454 w 228455"/>
                      <a:gd name="connsiteY9" fmla="*/ 76938 h 117209"/>
                      <a:gd name="connsiteX10" fmla="*/ 17832 w 228455"/>
                      <a:gd name="connsiteY10" fmla="*/ 36838 h 117209"/>
                      <a:gd name="connsiteX11" fmla="*/ 11926 w 228455"/>
                      <a:gd name="connsiteY11" fmla="*/ 5882 h 117209"/>
                      <a:gd name="connsiteX12" fmla="*/ 20 w 228455"/>
                      <a:gd name="connsiteY12" fmla="*/ 5691 h 117209"/>
                      <a:gd name="connsiteX13" fmla="*/ 20 w 228455"/>
                      <a:gd name="connsiteY13" fmla="*/ 5691 h 117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8455" h="117209">
                        <a:moveTo>
                          <a:pt x="20" y="5691"/>
                        </a:moveTo>
                        <a:cubicBezTo>
                          <a:pt x="1830" y="29599"/>
                          <a:pt x="8307" y="56364"/>
                          <a:pt x="23261" y="75510"/>
                        </a:cubicBezTo>
                        <a:cubicBezTo>
                          <a:pt x="33453" y="88464"/>
                          <a:pt x="48121" y="95798"/>
                          <a:pt x="64790" y="93798"/>
                        </a:cubicBezTo>
                        <a:cubicBezTo>
                          <a:pt x="76982" y="92274"/>
                          <a:pt x="88888" y="87321"/>
                          <a:pt x="100699" y="84082"/>
                        </a:cubicBezTo>
                        <a:cubicBezTo>
                          <a:pt x="113844" y="80367"/>
                          <a:pt x="127274" y="77034"/>
                          <a:pt x="140990" y="75795"/>
                        </a:cubicBezTo>
                        <a:cubicBezTo>
                          <a:pt x="174137" y="72747"/>
                          <a:pt x="199378" y="86654"/>
                          <a:pt x="217190" y="114467"/>
                        </a:cubicBezTo>
                        <a:cubicBezTo>
                          <a:pt x="221286" y="120849"/>
                          <a:pt x="231668" y="114943"/>
                          <a:pt x="227477" y="108466"/>
                        </a:cubicBezTo>
                        <a:cubicBezTo>
                          <a:pt x="214332" y="87987"/>
                          <a:pt x="196425" y="70938"/>
                          <a:pt x="172041" y="65508"/>
                        </a:cubicBezTo>
                        <a:cubicBezTo>
                          <a:pt x="148705" y="60365"/>
                          <a:pt x="124512" y="65318"/>
                          <a:pt x="101842" y="71414"/>
                        </a:cubicBezTo>
                        <a:cubicBezTo>
                          <a:pt x="83268" y="76367"/>
                          <a:pt x="59551" y="89416"/>
                          <a:pt x="41454" y="76938"/>
                        </a:cubicBezTo>
                        <a:cubicBezTo>
                          <a:pt x="28500" y="67890"/>
                          <a:pt x="22023" y="51411"/>
                          <a:pt x="17832" y="36838"/>
                        </a:cubicBezTo>
                        <a:cubicBezTo>
                          <a:pt x="14974" y="26742"/>
                          <a:pt x="12688" y="16264"/>
                          <a:pt x="11926" y="5882"/>
                        </a:cubicBezTo>
                        <a:cubicBezTo>
                          <a:pt x="11355" y="-1929"/>
                          <a:pt x="-552" y="-1929"/>
                          <a:pt x="20" y="5691"/>
                        </a:cubicBezTo>
                        <a:lnTo>
                          <a:pt x="20" y="5691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5" name="Freeform: Shape 391">
                    <a:extLst>
                      <a:ext uri="{FF2B5EF4-FFF2-40B4-BE49-F238E27FC236}">
                        <a16:creationId xmlns:a16="http://schemas.microsoft.com/office/drawing/2014/main" id="{779A7174-85FA-4F56-A5B5-A4469751414E}"/>
                      </a:ext>
                    </a:extLst>
                  </p:cNvPr>
                  <p:cNvSpPr/>
                  <p:nvPr/>
                </p:nvSpPr>
                <p:spPr>
                  <a:xfrm>
                    <a:off x="5765672" y="4115935"/>
                    <a:ext cx="165261" cy="109170"/>
                  </a:xfrm>
                  <a:custGeom>
                    <a:avLst/>
                    <a:gdLst>
                      <a:gd name="connsiteX0" fmla="*/ 91826 w 165261"/>
                      <a:gd name="connsiteY0" fmla="*/ 108971 h 109170"/>
                      <a:gd name="connsiteX1" fmla="*/ 162883 w 165261"/>
                      <a:gd name="connsiteY1" fmla="*/ 55059 h 109170"/>
                      <a:gd name="connsiteX2" fmla="*/ 130879 w 165261"/>
                      <a:gd name="connsiteY2" fmla="*/ 5 h 109170"/>
                      <a:gd name="connsiteX3" fmla="*/ 83063 w 165261"/>
                      <a:gd name="connsiteY3" fmla="*/ 68394 h 109170"/>
                      <a:gd name="connsiteX4" fmla="*/ 18008 w 165261"/>
                      <a:gd name="connsiteY4" fmla="*/ 18388 h 109170"/>
                      <a:gd name="connsiteX5" fmla="*/ 91826 w 165261"/>
                      <a:gd name="connsiteY5" fmla="*/ 108971 h 1091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5261" h="109170">
                        <a:moveTo>
                          <a:pt x="91826" y="108971"/>
                        </a:moveTo>
                        <a:cubicBezTo>
                          <a:pt x="91826" y="108971"/>
                          <a:pt x="152977" y="87730"/>
                          <a:pt x="162883" y="55059"/>
                        </a:cubicBezTo>
                        <a:cubicBezTo>
                          <a:pt x="172789" y="22388"/>
                          <a:pt x="149738" y="-376"/>
                          <a:pt x="130879" y="5"/>
                        </a:cubicBezTo>
                        <a:cubicBezTo>
                          <a:pt x="112019" y="386"/>
                          <a:pt x="79158" y="26675"/>
                          <a:pt x="83063" y="68394"/>
                        </a:cubicBezTo>
                        <a:cubicBezTo>
                          <a:pt x="83063" y="68394"/>
                          <a:pt x="49821" y="6958"/>
                          <a:pt x="18008" y="18388"/>
                        </a:cubicBezTo>
                        <a:cubicBezTo>
                          <a:pt x="-19616" y="31818"/>
                          <a:pt x="196" y="113733"/>
                          <a:pt x="91826" y="108971"/>
                        </a:cubicBezTo>
                        <a:close/>
                      </a:path>
                    </a:pathLst>
                  </a:custGeom>
                  <a:solidFill>
                    <a:srgbClr val="DEFF9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8" name="Graphic 379">
                  <a:extLst>
                    <a:ext uri="{FF2B5EF4-FFF2-40B4-BE49-F238E27FC236}">
                      <a16:creationId xmlns:a16="http://schemas.microsoft.com/office/drawing/2014/main" id="{E6D256E7-5A48-4309-A013-B17A588B2F71}"/>
                    </a:ext>
                  </a:extLst>
                </p:cNvPr>
                <p:cNvGrpSpPr/>
                <p:nvPr/>
              </p:nvGrpSpPr>
              <p:grpSpPr>
                <a:xfrm>
                  <a:off x="6753996" y="4084488"/>
                  <a:ext cx="335534" cy="141862"/>
                  <a:chOff x="6753996" y="4084488"/>
                  <a:chExt cx="335534" cy="141862"/>
                </a:xfrm>
              </p:grpSpPr>
              <p:sp>
                <p:nvSpPr>
                  <p:cNvPr id="62" name="Freeform: Shape 388">
                    <a:extLst>
                      <a:ext uri="{FF2B5EF4-FFF2-40B4-BE49-F238E27FC236}">
                        <a16:creationId xmlns:a16="http://schemas.microsoft.com/office/drawing/2014/main" id="{D657E3AD-91CD-4C2D-92B2-C6E27A1392CD}"/>
                      </a:ext>
                    </a:extLst>
                  </p:cNvPr>
                  <p:cNvSpPr/>
                  <p:nvPr/>
                </p:nvSpPr>
                <p:spPr>
                  <a:xfrm>
                    <a:off x="6753996" y="4123796"/>
                    <a:ext cx="248776" cy="102555"/>
                  </a:xfrm>
                  <a:custGeom>
                    <a:avLst/>
                    <a:gdLst>
                      <a:gd name="connsiteX0" fmla="*/ 238883 w 248776"/>
                      <a:gd name="connsiteY0" fmla="*/ 48818 h 102555"/>
                      <a:gd name="connsiteX1" fmla="*/ 147443 w 248776"/>
                      <a:gd name="connsiteY1" fmla="*/ 76917 h 102555"/>
                      <a:gd name="connsiteX2" fmla="*/ 86292 w 248776"/>
                      <a:gd name="connsiteY2" fmla="*/ 12433 h 102555"/>
                      <a:gd name="connsiteX3" fmla="*/ 3996 w 248776"/>
                      <a:gd name="connsiteY3" fmla="*/ 8146 h 102555"/>
                      <a:gd name="connsiteX4" fmla="*/ 7140 w 248776"/>
                      <a:gd name="connsiteY4" fmla="*/ 19672 h 102555"/>
                      <a:gd name="connsiteX5" fmla="*/ 96675 w 248776"/>
                      <a:gd name="connsiteY5" fmla="*/ 35769 h 102555"/>
                      <a:gd name="connsiteX6" fmla="*/ 129345 w 248776"/>
                      <a:gd name="connsiteY6" fmla="*/ 73202 h 102555"/>
                      <a:gd name="connsiteX7" fmla="*/ 157539 w 248776"/>
                      <a:gd name="connsiteY7" fmla="*/ 99396 h 102555"/>
                      <a:gd name="connsiteX8" fmla="*/ 247265 w 248776"/>
                      <a:gd name="connsiteY8" fmla="*/ 57295 h 102555"/>
                      <a:gd name="connsiteX9" fmla="*/ 238883 w 248776"/>
                      <a:gd name="connsiteY9" fmla="*/ 48818 h 102555"/>
                      <a:gd name="connsiteX10" fmla="*/ 238883 w 248776"/>
                      <a:gd name="connsiteY10" fmla="*/ 48818 h 102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776" h="102555">
                        <a:moveTo>
                          <a:pt x="238883" y="48818"/>
                        </a:moveTo>
                        <a:cubicBezTo>
                          <a:pt x="218690" y="73012"/>
                          <a:pt x="175446" y="109969"/>
                          <a:pt x="147443" y="76917"/>
                        </a:cubicBezTo>
                        <a:cubicBezTo>
                          <a:pt x="128202" y="54247"/>
                          <a:pt x="111915" y="28625"/>
                          <a:pt x="86292" y="12433"/>
                        </a:cubicBezTo>
                        <a:cubicBezTo>
                          <a:pt x="60575" y="-3855"/>
                          <a:pt x="31619" y="-2903"/>
                          <a:pt x="3996" y="8146"/>
                        </a:cubicBezTo>
                        <a:cubicBezTo>
                          <a:pt x="-3052" y="10909"/>
                          <a:pt x="-4" y="22434"/>
                          <a:pt x="7140" y="19672"/>
                        </a:cubicBezTo>
                        <a:cubicBezTo>
                          <a:pt x="40572" y="6337"/>
                          <a:pt x="70386" y="11099"/>
                          <a:pt x="96675" y="35769"/>
                        </a:cubicBezTo>
                        <a:cubicBezTo>
                          <a:pt x="108771" y="47104"/>
                          <a:pt x="119154" y="60153"/>
                          <a:pt x="129345" y="73202"/>
                        </a:cubicBezTo>
                        <a:cubicBezTo>
                          <a:pt x="137442" y="83584"/>
                          <a:pt x="144871" y="94348"/>
                          <a:pt x="157539" y="99396"/>
                        </a:cubicBezTo>
                        <a:cubicBezTo>
                          <a:pt x="190686" y="112731"/>
                          <a:pt x="227548" y="81013"/>
                          <a:pt x="247265" y="57295"/>
                        </a:cubicBezTo>
                        <a:cubicBezTo>
                          <a:pt x="252218" y="51390"/>
                          <a:pt x="243836" y="42913"/>
                          <a:pt x="238883" y="48818"/>
                        </a:cubicBezTo>
                        <a:lnTo>
                          <a:pt x="238883" y="48818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3" name="Freeform: Shape 389">
                    <a:extLst>
                      <a:ext uri="{FF2B5EF4-FFF2-40B4-BE49-F238E27FC236}">
                        <a16:creationId xmlns:a16="http://schemas.microsoft.com/office/drawing/2014/main" id="{01D32CC3-3CA6-40CE-99F8-E7F340A53EB9}"/>
                      </a:ext>
                    </a:extLst>
                  </p:cNvPr>
                  <p:cNvSpPr/>
                  <p:nvPr/>
                </p:nvSpPr>
                <p:spPr>
                  <a:xfrm>
                    <a:off x="6943567" y="4084488"/>
                    <a:ext cx="145963" cy="141413"/>
                  </a:xfrm>
                  <a:custGeom>
                    <a:avLst/>
                    <a:gdLst>
                      <a:gd name="connsiteX0" fmla="*/ 28642 w 145963"/>
                      <a:gd name="connsiteY0" fmla="*/ 116796 h 141413"/>
                      <a:gd name="connsiteX1" fmla="*/ 1972 w 145963"/>
                      <a:gd name="connsiteY1" fmla="*/ 31737 h 141413"/>
                      <a:gd name="connsiteX2" fmla="*/ 59884 w 145963"/>
                      <a:gd name="connsiteY2" fmla="*/ 5448 h 141413"/>
                      <a:gd name="connsiteX3" fmla="*/ 59217 w 145963"/>
                      <a:gd name="connsiteY3" fmla="*/ 88887 h 141413"/>
                      <a:gd name="connsiteX4" fmla="*/ 141227 w 145963"/>
                      <a:gd name="connsiteY4" fmla="*/ 85744 h 141413"/>
                      <a:gd name="connsiteX5" fmla="*/ 28642 w 145963"/>
                      <a:gd name="connsiteY5" fmla="*/ 116796 h 1414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5963" h="141413">
                        <a:moveTo>
                          <a:pt x="28642" y="116796"/>
                        </a:moveTo>
                        <a:cubicBezTo>
                          <a:pt x="28642" y="116796"/>
                          <a:pt x="-8887" y="64122"/>
                          <a:pt x="1972" y="31737"/>
                        </a:cubicBezTo>
                        <a:cubicBezTo>
                          <a:pt x="12830" y="-648"/>
                          <a:pt x="44739" y="-5886"/>
                          <a:pt x="59884" y="5448"/>
                        </a:cubicBezTo>
                        <a:cubicBezTo>
                          <a:pt x="75029" y="16688"/>
                          <a:pt x="86554" y="57074"/>
                          <a:pt x="59217" y="88887"/>
                        </a:cubicBezTo>
                        <a:cubicBezTo>
                          <a:pt x="59217" y="88887"/>
                          <a:pt x="121796" y="58026"/>
                          <a:pt x="141227" y="85744"/>
                        </a:cubicBezTo>
                        <a:cubicBezTo>
                          <a:pt x="164087" y="118415"/>
                          <a:pt x="100556" y="173755"/>
                          <a:pt x="28642" y="116796"/>
                        </a:cubicBezTo>
                        <a:close/>
                      </a:path>
                    </a:pathLst>
                  </a:custGeom>
                  <a:solidFill>
                    <a:srgbClr val="DEFF9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9" name="Graphic 379">
                  <a:extLst>
                    <a:ext uri="{FF2B5EF4-FFF2-40B4-BE49-F238E27FC236}">
                      <a16:creationId xmlns:a16="http://schemas.microsoft.com/office/drawing/2014/main" id="{930CED4F-DEB0-4710-A959-12E3D658CFA9}"/>
                    </a:ext>
                  </a:extLst>
                </p:cNvPr>
                <p:cNvGrpSpPr/>
                <p:nvPr/>
              </p:nvGrpSpPr>
              <p:grpSpPr>
                <a:xfrm>
                  <a:off x="6790652" y="3716020"/>
                  <a:ext cx="230451" cy="268987"/>
                  <a:chOff x="6790652" y="3716020"/>
                  <a:chExt cx="230451" cy="268987"/>
                </a:xfrm>
              </p:grpSpPr>
              <p:sp>
                <p:nvSpPr>
                  <p:cNvPr id="60" name="Freeform: Shape 386">
                    <a:extLst>
                      <a:ext uri="{FF2B5EF4-FFF2-40B4-BE49-F238E27FC236}">
                        <a16:creationId xmlns:a16="http://schemas.microsoft.com/office/drawing/2014/main" id="{E3D296A1-F52F-4AE7-A4F7-A515788582A8}"/>
                      </a:ext>
                    </a:extLst>
                  </p:cNvPr>
                  <p:cNvSpPr/>
                  <p:nvPr/>
                </p:nvSpPr>
                <p:spPr>
                  <a:xfrm>
                    <a:off x="6790652" y="3716020"/>
                    <a:ext cx="165573" cy="199006"/>
                  </a:xfrm>
                  <a:custGeom>
                    <a:avLst/>
                    <a:gdLst>
                      <a:gd name="connsiteX0" fmla="*/ 158125 w 165573"/>
                      <a:gd name="connsiteY0" fmla="*/ 185417 h 199006"/>
                      <a:gd name="connsiteX1" fmla="*/ 85069 w 165573"/>
                      <a:gd name="connsiteY1" fmla="*/ 175797 h 199006"/>
                      <a:gd name="connsiteX2" fmla="*/ 72972 w 165573"/>
                      <a:gd name="connsiteY2" fmla="*/ 120171 h 199006"/>
                      <a:gd name="connsiteX3" fmla="*/ 65257 w 165573"/>
                      <a:gd name="connsiteY3" fmla="*/ 51019 h 199006"/>
                      <a:gd name="connsiteX4" fmla="*/ 7249 w 165573"/>
                      <a:gd name="connsiteY4" fmla="*/ 346 h 199006"/>
                      <a:gd name="connsiteX5" fmla="*/ 4106 w 165573"/>
                      <a:gd name="connsiteY5" fmla="*/ 11872 h 199006"/>
                      <a:gd name="connsiteX6" fmla="*/ 56684 w 165573"/>
                      <a:gd name="connsiteY6" fmla="*/ 62735 h 199006"/>
                      <a:gd name="connsiteX7" fmla="*/ 60208 w 165573"/>
                      <a:gd name="connsiteY7" fmla="*/ 138269 h 199006"/>
                      <a:gd name="connsiteX8" fmla="*/ 79068 w 165573"/>
                      <a:gd name="connsiteY8" fmla="*/ 186084 h 199006"/>
                      <a:gd name="connsiteX9" fmla="*/ 126693 w 165573"/>
                      <a:gd name="connsiteY9" fmla="*/ 198848 h 199006"/>
                      <a:gd name="connsiteX10" fmla="*/ 161364 w 165573"/>
                      <a:gd name="connsiteY10" fmla="*/ 196847 h 199006"/>
                      <a:gd name="connsiteX11" fmla="*/ 158125 w 165573"/>
                      <a:gd name="connsiteY11" fmla="*/ 185417 h 199006"/>
                      <a:gd name="connsiteX12" fmla="*/ 158125 w 165573"/>
                      <a:gd name="connsiteY12" fmla="*/ 185417 h 199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5573" h="199006">
                        <a:moveTo>
                          <a:pt x="158125" y="185417"/>
                        </a:moveTo>
                        <a:cubicBezTo>
                          <a:pt x="137170" y="188846"/>
                          <a:pt x="104595" y="189799"/>
                          <a:pt x="85069" y="175797"/>
                        </a:cubicBezTo>
                        <a:cubicBezTo>
                          <a:pt x="66780" y="162748"/>
                          <a:pt x="72305" y="139412"/>
                          <a:pt x="72972" y="120171"/>
                        </a:cubicBezTo>
                        <a:cubicBezTo>
                          <a:pt x="73734" y="97121"/>
                          <a:pt x="73829" y="72832"/>
                          <a:pt x="65257" y="51019"/>
                        </a:cubicBezTo>
                        <a:cubicBezTo>
                          <a:pt x="54970" y="24921"/>
                          <a:pt x="33157" y="9205"/>
                          <a:pt x="7249" y="346"/>
                        </a:cubicBezTo>
                        <a:cubicBezTo>
                          <a:pt x="10" y="-2130"/>
                          <a:pt x="-3133" y="9395"/>
                          <a:pt x="4106" y="11872"/>
                        </a:cubicBezTo>
                        <a:cubicBezTo>
                          <a:pt x="29347" y="20444"/>
                          <a:pt x="49254" y="36446"/>
                          <a:pt x="56684" y="62735"/>
                        </a:cubicBezTo>
                        <a:cubicBezTo>
                          <a:pt x="63637" y="87024"/>
                          <a:pt x="61542" y="113313"/>
                          <a:pt x="60208" y="138269"/>
                        </a:cubicBezTo>
                        <a:cubicBezTo>
                          <a:pt x="59256" y="157414"/>
                          <a:pt x="62304" y="174559"/>
                          <a:pt x="79068" y="186084"/>
                        </a:cubicBezTo>
                        <a:cubicBezTo>
                          <a:pt x="92784" y="195514"/>
                          <a:pt x="110405" y="198181"/>
                          <a:pt x="126693" y="198848"/>
                        </a:cubicBezTo>
                        <a:cubicBezTo>
                          <a:pt x="138218" y="199324"/>
                          <a:pt x="149934" y="198752"/>
                          <a:pt x="161364" y="196847"/>
                        </a:cubicBezTo>
                        <a:cubicBezTo>
                          <a:pt x="168793" y="195609"/>
                          <a:pt x="165555" y="184179"/>
                          <a:pt x="158125" y="185417"/>
                        </a:cubicBezTo>
                        <a:lnTo>
                          <a:pt x="158125" y="185417"/>
                        </a:lnTo>
                        <a:close/>
                      </a:path>
                    </a:pathLst>
                  </a:custGeom>
                  <a:solidFill>
                    <a:srgbClr val="EDFFD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61" name="Freeform: Shape 387">
                    <a:extLst>
                      <a:ext uri="{FF2B5EF4-FFF2-40B4-BE49-F238E27FC236}">
                        <a16:creationId xmlns:a16="http://schemas.microsoft.com/office/drawing/2014/main" id="{370D714A-F655-4571-A3EE-99CEC46D35A3}"/>
                      </a:ext>
                    </a:extLst>
                  </p:cNvPr>
                  <p:cNvSpPr/>
                  <p:nvPr/>
                </p:nvSpPr>
                <p:spPr>
                  <a:xfrm>
                    <a:off x="6915440" y="3820230"/>
                    <a:ext cx="105663" cy="164776"/>
                  </a:xfrm>
                  <a:custGeom>
                    <a:avLst/>
                    <a:gdLst>
                      <a:gd name="connsiteX0" fmla="*/ 0 w 105663"/>
                      <a:gd name="connsiteY0" fmla="*/ 89112 h 164776"/>
                      <a:gd name="connsiteX1" fmla="*/ 35433 w 105663"/>
                      <a:gd name="connsiteY1" fmla="*/ 7293 h 164776"/>
                      <a:gd name="connsiteX2" fmla="*/ 96488 w 105663"/>
                      <a:gd name="connsiteY2" fmla="*/ 25295 h 164776"/>
                      <a:gd name="connsiteX3" fmla="*/ 41434 w 105663"/>
                      <a:gd name="connsiteY3" fmla="*/ 88065 h 164776"/>
                      <a:gd name="connsiteX4" fmla="*/ 105537 w 105663"/>
                      <a:gd name="connsiteY4" fmla="*/ 139309 h 164776"/>
                      <a:gd name="connsiteX5" fmla="*/ 0 w 105663"/>
                      <a:gd name="connsiteY5" fmla="*/ 89112 h 164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663" h="164776">
                        <a:moveTo>
                          <a:pt x="0" y="89112"/>
                        </a:moveTo>
                        <a:cubicBezTo>
                          <a:pt x="0" y="89112"/>
                          <a:pt x="6096" y="24723"/>
                          <a:pt x="35433" y="7293"/>
                        </a:cubicBezTo>
                        <a:cubicBezTo>
                          <a:pt x="64865" y="-10138"/>
                          <a:pt x="92392" y="6816"/>
                          <a:pt x="96488" y="25295"/>
                        </a:cubicBezTo>
                        <a:cubicBezTo>
                          <a:pt x="100584" y="43678"/>
                          <a:pt x="82867" y="81873"/>
                          <a:pt x="41434" y="88065"/>
                        </a:cubicBezTo>
                        <a:cubicBezTo>
                          <a:pt x="41434" y="88065"/>
                          <a:pt x="108966" y="105686"/>
                          <a:pt x="105537" y="139309"/>
                        </a:cubicBezTo>
                        <a:cubicBezTo>
                          <a:pt x="101441" y="179028"/>
                          <a:pt x="17145" y="179314"/>
                          <a:pt x="0" y="89112"/>
                        </a:cubicBezTo>
                        <a:close/>
                      </a:path>
                    </a:pathLst>
                  </a:custGeom>
                  <a:solidFill>
                    <a:srgbClr val="F9FFE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18" name="Graphic 379">
                <a:extLst>
                  <a:ext uri="{FF2B5EF4-FFF2-40B4-BE49-F238E27FC236}">
                    <a16:creationId xmlns:a16="http://schemas.microsoft.com/office/drawing/2014/main" id="{120B4805-C2C2-4F63-9A85-C39111CBAD9E}"/>
                  </a:ext>
                </a:extLst>
              </p:cNvPr>
              <p:cNvGrpSpPr/>
              <p:nvPr/>
            </p:nvGrpSpPr>
            <p:grpSpPr>
              <a:xfrm>
                <a:off x="6480322" y="3304239"/>
                <a:ext cx="234715" cy="368968"/>
                <a:chOff x="6480322" y="3304239"/>
                <a:chExt cx="234715" cy="368968"/>
              </a:xfrm>
            </p:grpSpPr>
            <p:sp>
              <p:nvSpPr>
                <p:cNvPr id="50" name="Freeform: Shape 376">
                  <a:extLst>
                    <a:ext uri="{FF2B5EF4-FFF2-40B4-BE49-F238E27FC236}">
                      <a16:creationId xmlns:a16="http://schemas.microsoft.com/office/drawing/2014/main" id="{358C0AAD-8082-4E59-BC25-059AB7C427A3}"/>
                    </a:ext>
                  </a:extLst>
                </p:cNvPr>
                <p:cNvSpPr/>
                <p:nvPr/>
              </p:nvSpPr>
              <p:spPr>
                <a:xfrm>
                  <a:off x="6480322" y="3429517"/>
                  <a:ext cx="163569" cy="243691"/>
                </a:xfrm>
                <a:custGeom>
                  <a:avLst/>
                  <a:gdLst>
                    <a:gd name="connsiteX0" fmla="*/ 11923 w 163569"/>
                    <a:gd name="connsiteY0" fmla="*/ 239701 h 243691"/>
                    <a:gd name="connsiteX1" fmla="*/ 40498 w 163569"/>
                    <a:gd name="connsiteY1" fmla="*/ 194743 h 243691"/>
                    <a:gd name="connsiteX2" fmla="*/ 78979 w 163569"/>
                    <a:gd name="connsiteY2" fmla="*/ 169502 h 243691"/>
                    <a:gd name="connsiteX3" fmla="*/ 123937 w 163569"/>
                    <a:gd name="connsiteY3" fmla="*/ 167978 h 243691"/>
                    <a:gd name="connsiteX4" fmla="*/ 160989 w 163569"/>
                    <a:gd name="connsiteY4" fmla="*/ 53201 h 243691"/>
                    <a:gd name="connsiteX5" fmla="*/ 153274 w 163569"/>
                    <a:gd name="connsiteY5" fmla="*/ 4243 h 243691"/>
                    <a:gd name="connsiteX6" fmla="*/ 141749 w 163569"/>
                    <a:gd name="connsiteY6" fmla="*/ 7386 h 243691"/>
                    <a:gd name="connsiteX7" fmla="*/ 148988 w 163569"/>
                    <a:gd name="connsiteY7" fmla="*/ 119876 h 243691"/>
                    <a:gd name="connsiteX8" fmla="*/ 137939 w 163569"/>
                    <a:gd name="connsiteY8" fmla="*/ 147785 h 243691"/>
                    <a:gd name="connsiteX9" fmla="*/ 110792 w 163569"/>
                    <a:gd name="connsiteY9" fmla="*/ 155500 h 243691"/>
                    <a:gd name="connsiteX10" fmla="*/ 32021 w 163569"/>
                    <a:gd name="connsiteY10" fmla="*/ 186266 h 243691"/>
                    <a:gd name="connsiteX11" fmla="*/ 398 w 163569"/>
                    <a:gd name="connsiteY11" fmla="*/ 236462 h 243691"/>
                    <a:gd name="connsiteX12" fmla="*/ 11923 w 163569"/>
                    <a:gd name="connsiteY12" fmla="*/ 239701 h 243691"/>
                    <a:gd name="connsiteX13" fmla="*/ 11923 w 163569"/>
                    <a:gd name="connsiteY13" fmla="*/ 239701 h 24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3569" h="243691">
                      <a:moveTo>
                        <a:pt x="11923" y="239701"/>
                      </a:moveTo>
                      <a:cubicBezTo>
                        <a:pt x="17828" y="224175"/>
                        <a:pt x="28592" y="207411"/>
                        <a:pt x="40498" y="194743"/>
                      </a:cubicBezTo>
                      <a:cubicBezTo>
                        <a:pt x="51071" y="183408"/>
                        <a:pt x="64025" y="173978"/>
                        <a:pt x="78979" y="169502"/>
                      </a:cubicBezTo>
                      <a:cubicBezTo>
                        <a:pt x="94409" y="164930"/>
                        <a:pt x="108602" y="169787"/>
                        <a:pt x="123937" y="167978"/>
                      </a:cubicBezTo>
                      <a:cubicBezTo>
                        <a:pt x="171657" y="162358"/>
                        <a:pt x="164513" y="85967"/>
                        <a:pt x="160989" y="53201"/>
                      </a:cubicBezTo>
                      <a:cubicBezTo>
                        <a:pt x="159275" y="36818"/>
                        <a:pt x="156798" y="20340"/>
                        <a:pt x="153274" y="4243"/>
                      </a:cubicBezTo>
                      <a:cubicBezTo>
                        <a:pt x="151655" y="-3187"/>
                        <a:pt x="140129" y="-43"/>
                        <a:pt x="141749" y="7386"/>
                      </a:cubicBezTo>
                      <a:cubicBezTo>
                        <a:pt x="149750" y="43105"/>
                        <a:pt x="155465" y="83586"/>
                        <a:pt x="148988" y="119876"/>
                      </a:cubicBezTo>
                      <a:cubicBezTo>
                        <a:pt x="147273" y="129592"/>
                        <a:pt x="144511" y="140165"/>
                        <a:pt x="137939" y="147785"/>
                      </a:cubicBezTo>
                      <a:cubicBezTo>
                        <a:pt x="130700" y="156357"/>
                        <a:pt x="121175" y="156738"/>
                        <a:pt x="110792" y="155500"/>
                      </a:cubicBezTo>
                      <a:cubicBezTo>
                        <a:pt x="80312" y="151785"/>
                        <a:pt x="52785" y="164168"/>
                        <a:pt x="32021" y="186266"/>
                      </a:cubicBezTo>
                      <a:cubicBezTo>
                        <a:pt x="18590" y="200553"/>
                        <a:pt x="7351" y="218079"/>
                        <a:pt x="398" y="236462"/>
                      </a:cubicBezTo>
                      <a:cubicBezTo>
                        <a:pt x="-2269" y="243701"/>
                        <a:pt x="9256" y="246749"/>
                        <a:pt x="11923" y="239701"/>
                      </a:cubicBezTo>
                      <a:lnTo>
                        <a:pt x="11923" y="239701"/>
                      </a:lnTo>
                      <a:close/>
                    </a:path>
                  </a:pathLst>
                </a:custGeom>
                <a:solidFill>
                  <a:srgbClr val="EDFFD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" name="Freeform: Shape 377">
                  <a:extLst>
                    <a:ext uri="{FF2B5EF4-FFF2-40B4-BE49-F238E27FC236}">
                      <a16:creationId xmlns:a16="http://schemas.microsoft.com/office/drawing/2014/main" id="{DCF39E00-9ACA-42E7-84DF-B6588D4E0EC2}"/>
                    </a:ext>
                  </a:extLst>
                </p:cNvPr>
                <p:cNvSpPr/>
                <p:nvPr/>
              </p:nvSpPr>
              <p:spPr>
                <a:xfrm>
                  <a:off x="6490990" y="3304239"/>
                  <a:ext cx="224047" cy="154952"/>
                </a:xfrm>
                <a:custGeom>
                  <a:avLst/>
                  <a:gdLst>
                    <a:gd name="connsiteX0" fmla="*/ 141462 w 224047"/>
                    <a:gd name="connsiteY0" fmla="*/ 154952 h 154952"/>
                    <a:gd name="connsiteX1" fmla="*/ 8970 w 224047"/>
                    <a:gd name="connsiteY1" fmla="*/ 59035 h 154952"/>
                    <a:gd name="connsiteX2" fmla="*/ 135652 w 224047"/>
                    <a:gd name="connsiteY2" fmla="*/ 123615 h 154952"/>
                    <a:gd name="connsiteX3" fmla="*/ 170037 w 224047"/>
                    <a:gd name="connsiteY3" fmla="*/ 266 h 154952"/>
                    <a:gd name="connsiteX4" fmla="*/ 141462 w 224047"/>
                    <a:gd name="connsiteY4" fmla="*/ 154952 h 154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4047" h="154952">
                      <a:moveTo>
                        <a:pt x="141462" y="154952"/>
                      </a:moveTo>
                      <a:cubicBezTo>
                        <a:pt x="141462" y="154952"/>
                        <a:pt x="-42084" y="134950"/>
                        <a:pt x="8970" y="59035"/>
                      </a:cubicBezTo>
                      <a:cubicBezTo>
                        <a:pt x="64310" y="-23261"/>
                        <a:pt x="135652" y="123615"/>
                        <a:pt x="135652" y="123615"/>
                      </a:cubicBezTo>
                      <a:cubicBezTo>
                        <a:pt x="135652" y="123615"/>
                        <a:pt x="113459" y="4743"/>
                        <a:pt x="170037" y="266"/>
                      </a:cubicBezTo>
                      <a:cubicBezTo>
                        <a:pt x="231283" y="-4592"/>
                        <a:pt x="262335" y="57416"/>
                        <a:pt x="141462" y="154952"/>
                      </a:cubicBezTo>
                      <a:close/>
                    </a:path>
                  </a:pathLst>
                </a:custGeom>
                <a:solidFill>
                  <a:srgbClr val="DEFF9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9" name="Freeform: Shape 345">
                <a:extLst>
                  <a:ext uri="{FF2B5EF4-FFF2-40B4-BE49-F238E27FC236}">
                    <a16:creationId xmlns:a16="http://schemas.microsoft.com/office/drawing/2014/main" id="{CAD51BDC-43ED-4764-BFCC-65A33B855C63}"/>
                  </a:ext>
                </a:extLst>
              </p:cNvPr>
              <p:cNvSpPr/>
              <p:nvPr/>
            </p:nvSpPr>
            <p:spPr>
              <a:xfrm>
                <a:off x="6262883" y="4052884"/>
                <a:ext cx="16573" cy="16573"/>
              </a:xfrm>
              <a:custGeom>
                <a:avLst/>
                <a:gdLst>
                  <a:gd name="connsiteX0" fmla="*/ 16573 w 16573"/>
                  <a:gd name="connsiteY0" fmla="*/ 8287 h 16573"/>
                  <a:gd name="connsiteX1" fmla="*/ 8287 w 16573"/>
                  <a:gd name="connsiteY1" fmla="*/ 16573 h 16573"/>
                  <a:gd name="connsiteX2" fmla="*/ 0 w 16573"/>
                  <a:gd name="connsiteY2" fmla="*/ 8287 h 16573"/>
                  <a:gd name="connsiteX3" fmla="*/ 8287 w 16573"/>
                  <a:gd name="connsiteY3" fmla="*/ 0 h 16573"/>
                  <a:gd name="connsiteX4" fmla="*/ 16573 w 16573"/>
                  <a:gd name="connsiteY4" fmla="*/ 8287 h 1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73" h="16573">
                    <a:moveTo>
                      <a:pt x="16573" y="8287"/>
                    </a:moveTo>
                    <a:cubicBezTo>
                      <a:pt x="16573" y="12859"/>
                      <a:pt x="12859" y="16573"/>
                      <a:pt x="8287" y="16573"/>
                    </a:cubicBezTo>
                    <a:cubicBezTo>
                      <a:pt x="3715" y="16573"/>
                      <a:pt x="0" y="12859"/>
                      <a:pt x="0" y="8287"/>
                    </a:cubicBezTo>
                    <a:cubicBezTo>
                      <a:pt x="0" y="3715"/>
                      <a:pt x="3715" y="0"/>
                      <a:pt x="8287" y="0"/>
                    </a:cubicBezTo>
                    <a:cubicBezTo>
                      <a:pt x="12859" y="0"/>
                      <a:pt x="16573" y="3620"/>
                      <a:pt x="16573" y="8287"/>
                    </a:cubicBezTo>
                    <a:close/>
                  </a:path>
                </a:pathLst>
              </a:custGeom>
              <a:solidFill>
                <a:srgbClr val="F8AB1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" name="Freeform: Shape 346">
                <a:extLst>
                  <a:ext uri="{FF2B5EF4-FFF2-40B4-BE49-F238E27FC236}">
                    <a16:creationId xmlns:a16="http://schemas.microsoft.com/office/drawing/2014/main" id="{C80C92E4-27A8-4BEB-8C71-87B3B34E0FC0}"/>
                  </a:ext>
                </a:extLst>
              </p:cNvPr>
              <p:cNvSpPr/>
              <p:nvPr/>
            </p:nvSpPr>
            <p:spPr>
              <a:xfrm>
                <a:off x="5829781" y="4013165"/>
                <a:ext cx="41909" cy="41910"/>
              </a:xfrm>
              <a:custGeom>
                <a:avLst/>
                <a:gdLst>
                  <a:gd name="connsiteX0" fmla="*/ 41910 w 41909"/>
                  <a:gd name="connsiteY0" fmla="*/ 20955 h 41910"/>
                  <a:gd name="connsiteX1" fmla="*/ 20955 w 41909"/>
                  <a:gd name="connsiteY1" fmla="*/ 41910 h 41910"/>
                  <a:gd name="connsiteX2" fmla="*/ 0 w 41909"/>
                  <a:gd name="connsiteY2" fmla="*/ 20955 h 41910"/>
                  <a:gd name="connsiteX3" fmla="*/ 20955 w 41909"/>
                  <a:gd name="connsiteY3" fmla="*/ 0 h 41910"/>
                  <a:gd name="connsiteX4" fmla="*/ 41910 w 41909"/>
                  <a:gd name="connsiteY4" fmla="*/ 20955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09" h="41910">
                    <a:moveTo>
                      <a:pt x="41910" y="20955"/>
                    </a:moveTo>
                    <a:cubicBezTo>
                      <a:pt x="41910" y="32575"/>
                      <a:pt x="32480" y="41910"/>
                      <a:pt x="20955" y="41910"/>
                    </a:cubicBezTo>
                    <a:cubicBezTo>
                      <a:pt x="9334" y="41910"/>
                      <a:pt x="0" y="32480"/>
                      <a:pt x="0" y="20955"/>
                    </a:cubicBezTo>
                    <a:cubicBezTo>
                      <a:pt x="0" y="9334"/>
                      <a:pt x="9430" y="0"/>
                      <a:pt x="20955" y="0"/>
                    </a:cubicBezTo>
                    <a:cubicBezTo>
                      <a:pt x="32480" y="0"/>
                      <a:pt x="41910" y="9334"/>
                      <a:pt x="41910" y="20955"/>
                    </a:cubicBezTo>
                    <a:close/>
                  </a:path>
                </a:pathLst>
              </a:custGeom>
              <a:solidFill>
                <a:srgbClr val="F8AB1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1" name="Graphic 379">
                <a:extLst>
                  <a:ext uri="{FF2B5EF4-FFF2-40B4-BE49-F238E27FC236}">
                    <a16:creationId xmlns:a16="http://schemas.microsoft.com/office/drawing/2014/main" id="{1062B42A-56F6-4C15-91D7-548BA6C6127C}"/>
                  </a:ext>
                </a:extLst>
              </p:cNvPr>
              <p:cNvGrpSpPr/>
              <p:nvPr/>
            </p:nvGrpSpPr>
            <p:grpSpPr>
              <a:xfrm>
                <a:off x="5620326" y="3128674"/>
                <a:ext cx="1666875" cy="1379410"/>
                <a:chOff x="5620326" y="3128674"/>
                <a:chExt cx="1666875" cy="1379410"/>
              </a:xfrm>
              <a:solidFill>
                <a:srgbClr val="F8AB1D"/>
              </a:solidFill>
            </p:grpSpPr>
            <p:sp>
              <p:nvSpPr>
                <p:cNvPr id="22" name="Freeform: Shape 348">
                  <a:extLst>
                    <a:ext uri="{FF2B5EF4-FFF2-40B4-BE49-F238E27FC236}">
                      <a16:creationId xmlns:a16="http://schemas.microsoft.com/office/drawing/2014/main" id="{5AAFA50C-3939-493D-9B1F-F87EBA09BCDF}"/>
                    </a:ext>
                  </a:extLst>
                </p:cNvPr>
                <p:cNvSpPr/>
                <p:nvPr/>
              </p:nvSpPr>
              <p:spPr>
                <a:xfrm>
                  <a:off x="6703985" y="3966207"/>
                  <a:ext cx="27813" cy="27812"/>
                </a:xfrm>
                <a:custGeom>
                  <a:avLst/>
                  <a:gdLst>
                    <a:gd name="connsiteX0" fmla="*/ 27813 w 27813"/>
                    <a:gd name="connsiteY0" fmla="*/ 13906 h 27812"/>
                    <a:gd name="connsiteX1" fmla="*/ 13906 w 27813"/>
                    <a:gd name="connsiteY1" fmla="*/ 27813 h 27812"/>
                    <a:gd name="connsiteX2" fmla="*/ 0 w 27813"/>
                    <a:gd name="connsiteY2" fmla="*/ 13906 h 27812"/>
                    <a:gd name="connsiteX3" fmla="*/ 13906 w 27813"/>
                    <a:gd name="connsiteY3" fmla="*/ 0 h 27812"/>
                    <a:gd name="connsiteX4" fmla="*/ 27813 w 27813"/>
                    <a:gd name="connsiteY4" fmla="*/ 13906 h 27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813" h="27812">
                      <a:moveTo>
                        <a:pt x="27813" y="13906"/>
                      </a:moveTo>
                      <a:cubicBezTo>
                        <a:pt x="27813" y="21587"/>
                        <a:pt x="21587" y="27813"/>
                        <a:pt x="13906" y="27813"/>
                      </a:cubicBezTo>
                      <a:cubicBezTo>
                        <a:pt x="6226" y="27813"/>
                        <a:pt x="0" y="21587"/>
                        <a:pt x="0" y="13906"/>
                      </a:cubicBezTo>
                      <a:cubicBezTo>
                        <a:pt x="0" y="6226"/>
                        <a:pt x="6226" y="0"/>
                        <a:pt x="13906" y="0"/>
                      </a:cubicBezTo>
                      <a:cubicBezTo>
                        <a:pt x="21587" y="0"/>
                        <a:pt x="27813" y="6226"/>
                        <a:pt x="27813" y="13906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" name="Freeform: Shape 349">
                  <a:extLst>
                    <a:ext uri="{FF2B5EF4-FFF2-40B4-BE49-F238E27FC236}">
                      <a16:creationId xmlns:a16="http://schemas.microsoft.com/office/drawing/2014/main" id="{4A8B0F67-37FC-4AC3-ACC7-932312995DDD}"/>
                    </a:ext>
                  </a:extLst>
                </p:cNvPr>
                <p:cNvSpPr/>
                <p:nvPr/>
              </p:nvSpPr>
              <p:spPr>
                <a:xfrm>
                  <a:off x="6778566" y="4354065"/>
                  <a:ext cx="42481" cy="42481"/>
                </a:xfrm>
                <a:custGeom>
                  <a:avLst/>
                  <a:gdLst>
                    <a:gd name="connsiteX0" fmla="*/ 42482 w 42481"/>
                    <a:gd name="connsiteY0" fmla="*/ 21241 h 42481"/>
                    <a:gd name="connsiteX1" fmla="*/ 21241 w 42481"/>
                    <a:gd name="connsiteY1" fmla="*/ 42482 h 42481"/>
                    <a:gd name="connsiteX2" fmla="*/ 0 w 42481"/>
                    <a:gd name="connsiteY2" fmla="*/ 21241 h 42481"/>
                    <a:gd name="connsiteX3" fmla="*/ 21241 w 42481"/>
                    <a:gd name="connsiteY3" fmla="*/ 0 h 42481"/>
                    <a:gd name="connsiteX4" fmla="*/ 42482 w 42481"/>
                    <a:gd name="connsiteY4" fmla="*/ 21241 h 42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481" h="42481">
                      <a:moveTo>
                        <a:pt x="42482" y="21241"/>
                      </a:moveTo>
                      <a:cubicBezTo>
                        <a:pt x="42482" y="32957"/>
                        <a:pt x="32957" y="42482"/>
                        <a:pt x="21241" y="42482"/>
                      </a:cubicBezTo>
                      <a:cubicBezTo>
                        <a:pt x="9525" y="42482"/>
                        <a:pt x="0" y="32957"/>
                        <a:pt x="0" y="21241"/>
                      </a:cubicBezTo>
                      <a:cubicBezTo>
                        <a:pt x="0" y="9525"/>
                        <a:pt x="9525" y="0"/>
                        <a:pt x="21241" y="0"/>
                      </a:cubicBezTo>
                      <a:cubicBezTo>
                        <a:pt x="32957" y="0"/>
                        <a:pt x="42482" y="9525"/>
                        <a:pt x="42482" y="2124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" name="Freeform: Shape 350">
                  <a:extLst>
                    <a:ext uri="{FF2B5EF4-FFF2-40B4-BE49-F238E27FC236}">
                      <a16:creationId xmlns:a16="http://schemas.microsoft.com/office/drawing/2014/main" id="{24CF5D12-9439-4640-9B54-ECD331E47866}"/>
                    </a:ext>
                  </a:extLst>
                </p:cNvPr>
                <p:cNvSpPr/>
                <p:nvPr/>
              </p:nvSpPr>
              <p:spPr>
                <a:xfrm>
                  <a:off x="6924489" y="4296153"/>
                  <a:ext cx="7620" cy="7619"/>
                </a:xfrm>
                <a:custGeom>
                  <a:avLst/>
                  <a:gdLst>
                    <a:gd name="connsiteX0" fmla="*/ 7620 w 7620"/>
                    <a:gd name="connsiteY0" fmla="*/ 3810 h 7619"/>
                    <a:gd name="connsiteX1" fmla="*/ 3810 w 7620"/>
                    <a:gd name="connsiteY1" fmla="*/ 7620 h 7619"/>
                    <a:gd name="connsiteX2" fmla="*/ 0 w 7620"/>
                    <a:gd name="connsiteY2" fmla="*/ 3810 h 7619"/>
                    <a:gd name="connsiteX3" fmla="*/ 3810 w 7620"/>
                    <a:gd name="connsiteY3" fmla="*/ 0 h 7619"/>
                    <a:gd name="connsiteX4" fmla="*/ 7620 w 7620"/>
                    <a:gd name="connsiteY4" fmla="*/ 3810 h 7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20" h="7619">
                      <a:moveTo>
                        <a:pt x="7620" y="3810"/>
                      </a:moveTo>
                      <a:cubicBezTo>
                        <a:pt x="7620" y="5905"/>
                        <a:pt x="5905" y="7620"/>
                        <a:pt x="3810" y="7620"/>
                      </a:cubicBezTo>
                      <a:cubicBezTo>
                        <a:pt x="1714" y="7620"/>
                        <a:pt x="0" y="5905"/>
                        <a:pt x="0" y="3810"/>
                      </a:cubicBezTo>
                      <a:cubicBezTo>
                        <a:pt x="0" y="1714"/>
                        <a:pt x="1714" y="0"/>
                        <a:pt x="3810" y="0"/>
                      </a:cubicBezTo>
                      <a:cubicBezTo>
                        <a:pt x="5905" y="0"/>
                        <a:pt x="7620" y="1714"/>
                        <a:pt x="7620" y="3810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5" name="Freeform: Shape 351">
                  <a:extLst>
                    <a:ext uri="{FF2B5EF4-FFF2-40B4-BE49-F238E27FC236}">
                      <a16:creationId xmlns:a16="http://schemas.microsoft.com/office/drawing/2014/main" id="{61CB5D2B-6D14-49DC-A7A0-585F6344BAC5}"/>
                    </a:ext>
                  </a:extLst>
                </p:cNvPr>
                <p:cNvSpPr/>
                <p:nvPr/>
              </p:nvSpPr>
              <p:spPr>
                <a:xfrm>
                  <a:off x="7183950" y="3879053"/>
                  <a:ext cx="23621" cy="23622"/>
                </a:xfrm>
                <a:custGeom>
                  <a:avLst/>
                  <a:gdLst>
                    <a:gd name="connsiteX0" fmla="*/ 23622 w 23621"/>
                    <a:gd name="connsiteY0" fmla="*/ 11811 h 23622"/>
                    <a:gd name="connsiteX1" fmla="*/ 11811 w 23621"/>
                    <a:gd name="connsiteY1" fmla="*/ 23622 h 23622"/>
                    <a:gd name="connsiteX2" fmla="*/ 0 w 23621"/>
                    <a:gd name="connsiteY2" fmla="*/ 11811 h 23622"/>
                    <a:gd name="connsiteX3" fmla="*/ 11811 w 23621"/>
                    <a:gd name="connsiteY3" fmla="*/ 0 h 23622"/>
                    <a:gd name="connsiteX4" fmla="*/ 23622 w 23621"/>
                    <a:gd name="connsiteY4" fmla="*/ 11811 h 23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621" h="23622">
                      <a:moveTo>
                        <a:pt x="23622" y="11811"/>
                      </a:moveTo>
                      <a:cubicBezTo>
                        <a:pt x="23622" y="18288"/>
                        <a:pt x="18383" y="23622"/>
                        <a:pt x="11811" y="23622"/>
                      </a:cubicBezTo>
                      <a:cubicBezTo>
                        <a:pt x="5334" y="23622"/>
                        <a:pt x="0" y="18383"/>
                        <a:pt x="0" y="11811"/>
                      </a:cubicBezTo>
                      <a:cubicBezTo>
                        <a:pt x="0" y="5239"/>
                        <a:pt x="5239" y="0"/>
                        <a:pt x="11811" y="0"/>
                      </a:cubicBezTo>
                      <a:cubicBezTo>
                        <a:pt x="18383" y="0"/>
                        <a:pt x="23622" y="5239"/>
                        <a:pt x="23622" y="1181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6" name="Freeform: Shape 352">
                  <a:extLst>
                    <a:ext uri="{FF2B5EF4-FFF2-40B4-BE49-F238E27FC236}">
                      <a16:creationId xmlns:a16="http://schemas.microsoft.com/office/drawing/2014/main" id="{C32A53C4-237E-436D-AE5F-54DDA129E779}"/>
                    </a:ext>
                  </a:extLst>
                </p:cNvPr>
                <p:cNvSpPr/>
                <p:nvPr/>
              </p:nvSpPr>
              <p:spPr>
                <a:xfrm>
                  <a:off x="6717987" y="3440999"/>
                  <a:ext cx="23050" cy="23050"/>
                </a:xfrm>
                <a:custGeom>
                  <a:avLst/>
                  <a:gdLst>
                    <a:gd name="connsiteX0" fmla="*/ 23051 w 23050"/>
                    <a:gd name="connsiteY0" fmla="*/ 11525 h 23050"/>
                    <a:gd name="connsiteX1" fmla="*/ 11525 w 23050"/>
                    <a:gd name="connsiteY1" fmla="*/ 23050 h 23050"/>
                    <a:gd name="connsiteX2" fmla="*/ 0 w 23050"/>
                    <a:gd name="connsiteY2" fmla="*/ 11525 h 23050"/>
                    <a:gd name="connsiteX3" fmla="*/ 11525 w 23050"/>
                    <a:gd name="connsiteY3" fmla="*/ 0 h 23050"/>
                    <a:gd name="connsiteX4" fmla="*/ 23051 w 23050"/>
                    <a:gd name="connsiteY4" fmla="*/ 11525 h 2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50" h="23050">
                      <a:moveTo>
                        <a:pt x="23051" y="11525"/>
                      </a:moveTo>
                      <a:cubicBezTo>
                        <a:pt x="23051" y="17890"/>
                        <a:pt x="17891" y="23050"/>
                        <a:pt x="11525" y="23050"/>
                      </a:cubicBezTo>
                      <a:cubicBezTo>
                        <a:pt x="5160" y="23050"/>
                        <a:pt x="0" y="17890"/>
                        <a:pt x="0" y="11525"/>
                      </a:cubicBezTo>
                      <a:cubicBezTo>
                        <a:pt x="0" y="5160"/>
                        <a:pt x="5160" y="0"/>
                        <a:pt x="11525" y="0"/>
                      </a:cubicBezTo>
                      <a:cubicBezTo>
                        <a:pt x="17890" y="0"/>
                        <a:pt x="23051" y="5160"/>
                        <a:pt x="23051" y="11525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7" name="Freeform: Shape 353">
                  <a:extLst>
                    <a:ext uri="{FF2B5EF4-FFF2-40B4-BE49-F238E27FC236}">
                      <a16:creationId xmlns:a16="http://schemas.microsoft.com/office/drawing/2014/main" id="{90752BA3-23A4-4111-9693-0B0C95BEA815}"/>
                    </a:ext>
                  </a:extLst>
                </p:cNvPr>
                <p:cNvSpPr/>
                <p:nvPr/>
              </p:nvSpPr>
              <p:spPr>
                <a:xfrm>
                  <a:off x="7058887" y="3566729"/>
                  <a:ext cx="24383" cy="24383"/>
                </a:xfrm>
                <a:custGeom>
                  <a:avLst/>
                  <a:gdLst>
                    <a:gd name="connsiteX0" fmla="*/ 24384 w 24383"/>
                    <a:gd name="connsiteY0" fmla="*/ 12192 h 24383"/>
                    <a:gd name="connsiteX1" fmla="*/ 12192 w 24383"/>
                    <a:gd name="connsiteY1" fmla="*/ 24384 h 24383"/>
                    <a:gd name="connsiteX2" fmla="*/ 0 w 24383"/>
                    <a:gd name="connsiteY2" fmla="*/ 12192 h 24383"/>
                    <a:gd name="connsiteX3" fmla="*/ 12192 w 24383"/>
                    <a:gd name="connsiteY3" fmla="*/ 0 h 24383"/>
                    <a:gd name="connsiteX4" fmla="*/ 24384 w 24383"/>
                    <a:gd name="connsiteY4" fmla="*/ 12192 h 24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383" h="24383">
                      <a:moveTo>
                        <a:pt x="24384" y="12192"/>
                      </a:moveTo>
                      <a:cubicBezTo>
                        <a:pt x="24384" y="18955"/>
                        <a:pt x="18955" y="24384"/>
                        <a:pt x="12192" y="24384"/>
                      </a:cubicBezTo>
                      <a:cubicBezTo>
                        <a:pt x="5429" y="24384"/>
                        <a:pt x="0" y="18955"/>
                        <a:pt x="0" y="12192"/>
                      </a:cubicBezTo>
                      <a:cubicBezTo>
                        <a:pt x="0" y="5429"/>
                        <a:pt x="5429" y="0"/>
                        <a:pt x="12192" y="0"/>
                      </a:cubicBezTo>
                      <a:cubicBezTo>
                        <a:pt x="18955" y="0"/>
                        <a:pt x="24384" y="5429"/>
                        <a:pt x="24384" y="12192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8" name="Freeform: Shape 354">
                  <a:extLst>
                    <a:ext uri="{FF2B5EF4-FFF2-40B4-BE49-F238E27FC236}">
                      <a16:creationId xmlns:a16="http://schemas.microsoft.com/office/drawing/2014/main" id="{8BC4BC70-E8CB-4966-8DA9-BB81FBE920FE}"/>
                    </a:ext>
                  </a:extLst>
                </p:cNvPr>
                <p:cNvSpPr/>
                <p:nvPr/>
              </p:nvSpPr>
              <p:spPr>
                <a:xfrm>
                  <a:off x="6559110" y="3797329"/>
                  <a:ext cx="35052" cy="35052"/>
                </a:xfrm>
                <a:custGeom>
                  <a:avLst/>
                  <a:gdLst>
                    <a:gd name="connsiteX0" fmla="*/ 35052 w 35052"/>
                    <a:gd name="connsiteY0" fmla="*/ 17526 h 35052"/>
                    <a:gd name="connsiteX1" fmla="*/ 17526 w 35052"/>
                    <a:gd name="connsiteY1" fmla="*/ 35052 h 35052"/>
                    <a:gd name="connsiteX2" fmla="*/ 0 w 35052"/>
                    <a:gd name="connsiteY2" fmla="*/ 17526 h 35052"/>
                    <a:gd name="connsiteX3" fmla="*/ 17526 w 35052"/>
                    <a:gd name="connsiteY3" fmla="*/ 0 h 35052"/>
                    <a:gd name="connsiteX4" fmla="*/ 35052 w 35052"/>
                    <a:gd name="connsiteY4" fmla="*/ 17526 h 35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052" h="35052">
                      <a:moveTo>
                        <a:pt x="35052" y="17526"/>
                      </a:moveTo>
                      <a:cubicBezTo>
                        <a:pt x="35052" y="27242"/>
                        <a:pt x="27242" y="35052"/>
                        <a:pt x="17526" y="35052"/>
                      </a:cubicBezTo>
                      <a:cubicBezTo>
                        <a:pt x="7810" y="35052"/>
                        <a:pt x="0" y="27242"/>
                        <a:pt x="0" y="17526"/>
                      </a:cubicBezTo>
                      <a:cubicBezTo>
                        <a:pt x="0" y="7810"/>
                        <a:pt x="7810" y="0"/>
                        <a:pt x="17526" y="0"/>
                      </a:cubicBezTo>
                      <a:cubicBezTo>
                        <a:pt x="27146" y="0"/>
                        <a:pt x="35052" y="7810"/>
                        <a:pt x="35052" y="17526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9" name="Freeform: Shape 355">
                  <a:extLst>
                    <a:ext uri="{FF2B5EF4-FFF2-40B4-BE49-F238E27FC236}">
                      <a16:creationId xmlns:a16="http://schemas.microsoft.com/office/drawing/2014/main" id="{A8A6268D-5734-43B2-A43B-B60F69DC1E51}"/>
                    </a:ext>
                  </a:extLst>
                </p:cNvPr>
                <p:cNvSpPr/>
                <p:nvPr/>
              </p:nvSpPr>
              <p:spPr>
                <a:xfrm>
                  <a:off x="6583208" y="4036881"/>
                  <a:ext cx="19812" cy="19813"/>
                </a:xfrm>
                <a:custGeom>
                  <a:avLst/>
                  <a:gdLst>
                    <a:gd name="connsiteX0" fmla="*/ 19812 w 19812"/>
                    <a:gd name="connsiteY0" fmla="*/ 9908 h 19813"/>
                    <a:gd name="connsiteX1" fmla="*/ 9906 w 19812"/>
                    <a:gd name="connsiteY1" fmla="*/ 19814 h 19813"/>
                    <a:gd name="connsiteX2" fmla="*/ 0 w 19812"/>
                    <a:gd name="connsiteY2" fmla="*/ 9908 h 19813"/>
                    <a:gd name="connsiteX3" fmla="*/ 9906 w 19812"/>
                    <a:gd name="connsiteY3" fmla="*/ 1 h 19813"/>
                    <a:gd name="connsiteX4" fmla="*/ 19812 w 19812"/>
                    <a:gd name="connsiteY4" fmla="*/ 9908 h 1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12" h="19813">
                      <a:moveTo>
                        <a:pt x="19812" y="9908"/>
                      </a:moveTo>
                      <a:cubicBezTo>
                        <a:pt x="19812" y="15432"/>
                        <a:pt x="15335" y="19814"/>
                        <a:pt x="9906" y="19814"/>
                      </a:cubicBezTo>
                      <a:cubicBezTo>
                        <a:pt x="4381" y="19814"/>
                        <a:pt x="0" y="15337"/>
                        <a:pt x="0" y="9908"/>
                      </a:cubicBezTo>
                      <a:cubicBezTo>
                        <a:pt x="0" y="4383"/>
                        <a:pt x="4477" y="1"/>
                        <a:pt x="9906" y="1"/>
                      </a:cubicBezTo>
                      <a:cubicBezTo>
                        <a:pt x="15335" y="-94"/>
                        <a:pt x="19812" y="4383"/>
                        <a:pt x="19812" y="990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0" name="Freeform: Shape 356">
                  <a:extLst>
                    <a:ext uri="{FF2B5EF4-FFF2-40B4-BE49-F238E27FC236}">
                      <a16:creationId xmlns:a16="http://schemas.microsoft.com/office/drawing/2014/main" id="{45901D9E-2D1D-45DA-87DB-F73B2C9953E1}"/>
                    </a:ext>
                  </a:extLst>
                </p:cNvPr>
                <p:cNvSpPr/>
                <p:nvPr/>
              </p:nvSpPr>
              <p:spPr>
                <a:xfrm>
                  <a:off x="6337178" y="4174709"/>
                  <a:ext cx="36385" cy="36385"/>
                </a:xfrm>
                <a:custGeom>
                  <a:avLst/>
                  <a:gdLst>
                    <a:gd name="connsiteX0" fmla="*/ 36385 w 36385"/>
                    <a:gd name="connsiteY0" fmla="*/ 18193 h 36385"/>
                    <a:gd name="connsiteX1" fmla="*/ 18193 w 36385"/>
                    <a:gd name="connsiteY1" fmla="*/ 36386 h 36385"/>
                    <a:gd name="connsiteX2" fmla="*/ 0 w 36385"/>
                    <a:gd name="connsiteY2" fmla="*/ 18193 h 36385"/>
                    <a:gd name="connsiteX3" fmla="*/ 18193 w 36385"/>
                    <a:gd name="connsiteY3" fmla="*/ 0 h 36385"/>
                    <a:gd name="connsiteX4" fmla="*/ 36385 w 36385"/>
                    <a:gd name="connsiteY4" fmla="*/ 18193 h 363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385" h="36385">
                      <a:moveTo>
                        <a:pt x="36385" y="18193"/>
                      </a:moveTo>
                      <a:cubicBezTo>
                        <a:pt x="36385" y="28240"/>
                        <a:pt x="28240" y="36386"/>
                        <a:pt x="18193" y="36386"/>
                      </a:cubicBezTo>
                      <a:cubicBezTo>
                        <a:pt x="8145" y="36386"/>
                        <a:pt x="0" y="28240"/>
                        <a:pt x="0" y="18193"/>
                      </a:cubicBezTo>
                      <a:cubicBezTo>
                        <a:pt x="0" y="8145"/>
                        <a:pt x="8145" y="0"/>
                        <a:pt x="18193" y="0"/>
                      </a:cubicBezTo>
                      <a:cubicBezTo>
                        <a:pt x="28240" y="0"/>
                        <a:pt x="36385" y="8145"/>
                        <a:pt x="36385" y="18193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1" name="Freeform: Shape 357">
                  <a:extLst>
                    <a:ext uri="{FF2B5EF4-FFF2-40B4-BE49-F238E27FC236}">
                      <a16:creationId xmlns:a16="http://schemas.microsoft.com/office/drawing/2014/main" id="{9A1D6398-94BD-4E4A-B39C-C354973C070E}"/>
                    </a:ext>
                  </a:extLst>
                </p:cNvPr>
                <p:cNvSpPr/>
                <p:nvPr/>
              </p:nvSpPr>
              <p:spPr>
                <a:xfrm>
                  <a:off x="6191921" y="3667598"/>
                  <a:ext cx="38671" cy="38671"/>
                </a:xfrm>
                <a:custGeom>
                  <a:avLst/>
                  <a:gdLst>
                    <a:gd name="connsiteX0" fmla="*/ 38672 w 38671"/>
                    <a:gd name="connsiteY0" fmla="*/ 19336 h 38671"/>
                    <a:gd name="connsiteX1" fmla="*/ 19336 w 38671"/>
                    <a:gd name="connsiteY1" fmla="*/ 38671 h 38671"/>
                    <a:gd name="connsiteX2" fmla="*/ 0 w 38671"/>
                    <a:gd name="connsiteY2" fmla="*/ 19336 h 38671"/>
                    <a:gd name="connsiteX3" fmla="*/ 19336 w 38671"/>
                    <a:gd name="connsiteY3" fmla="*/ 0 h 38671"/>
                    <a:gd name="connsiteX4" fmla="*/ 38672 w 38671"/>
                    <a:gd name="connsiteY4" fmla="*/ 19336 h 38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671" h="38671">
                      <a:moveTo>
                        <a:pt x="38672" y="19336"/>
                      </a:moveTo>
                      <a:cubicBezTo>
                        <a:pt x="38672" y="30004"/>
                        <a:pt x="30004" y="38671"/>
                        <a:pt x="19336" y="38671"/>
                      </a:cubicBezTo>
                      <a:cubicBezTo>
                        <a:pt x="8668" y="38671"/>
                        <a:pt x="0" y="30004"/>
                        <a:pt x="0" y="19336"/>
                      </a:cubicBezTo>
                      <a:cubicBezTo>
                        <a:pt x="0" y="8668"/>
                        <a:pt x="8668" y="0"/>
                        <a:pt x="19336" y="0"/>
                      </a:cubicBezTo>
                      <a:cubicBezTo>
                        <a:pt x="30004" y="0"/>
                        <a:pt x="38672" y="8668"/>
                        <a:pt x="38672" y="19336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2" name="Freeform: Shape 358">
                  <a:extLst>
                    <a:ext uri="{FF2B5EF4-FFF2-40B4-BE49-F238E27FC236}">
                      <a16:creationId xmlns:a16="http://schemas.microsoft.com/office/drawing/2014/main" id="{4CFCCD97-213C-459A-9276-23A1B938805D}"/>
                    </a:ext>
                  </a:extLst>
                </p:cNvPr>
                <p:cNvSpPr/>
                <p:nvPr/>
              </p:nvSpPr>
              <p:spPr>
                <a:xfrm>
                  <a:off x="5956463" y="3660359"/>
                  <a:ext cx="30670" cy="30670"/>
                </a:xfrm>
                <a:custGeom>
                  <a:avLst/>
                  <a:gdLst>
                    <a:gd name="connsiteX0" fmla="*/ 30670 w 30670"/>
                    <a:gd name="connsiteY0" fmla="*/ 15335 h 30670"/>
                    <a:gd name="connsiteX1" fmla="*/ 15335 w 30670"/>
                    <a:gd name="connsiteY1" fmla="*/ 30671 h 30670"/>
                    <a:gd name="connsiteX2" fmla="*/ 0 w 30670"/>
                    <a:gd name="connsiteY2" fmla="*/ 15335 h 30670"/>
                    <a:gd name="connsiteX3" fmla="*/ 15335 w 30670"/>
                    <a:gd name="connsiteY3" fmla="*/ 0 h 30670"/>
                    <a:gd name="connsiteX4" fmla="*/ 30670 w 30670"/>
                    <a:gd name="connsiteY4" fmla="*/ 15335 h 30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670" h="30670">
                      <a:moveTo>
                        <a:pt x="30670" y="15335"/>
                      </a:moveTo>
                      <a:cubicBezTo>
                        <a:pt x="30670" y="23813"/>
                        <a:pt x="23813" y="30671"/>
                        <a:pt x="15335" y="30671"/>
                      </a:cubicBezTo>
                      <a:cubicBezTo>
                        <a:pt x="6858" y="30671"/>
                        <a:pt x="0" y="23813"/>
                        <a:pt x="0" y="15335"/>
                      </a:cubicBezTo>
                      <a:cubicBezTo>
                        <a:pt x="0" y="6858"/>
                        <a:pt x="6858" y="0"/>
                        <a:pt x="15335" y="0"/>
                      </a:cubicBezTo>
                      <a:cubicBezTo>
                        <a:pt x="23813" y="0"/>
                        <a:pt x="30670" y="6858"/>
                        <a:pt x="30670" y="15335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3" name="Freeform: Shape 359">
                  <a:extLst>
                    <a:ext uri="{FF2B5EF4-FFF2-40B4-BE49-F238E27FC236}">
                      <a16:creationId xmlns:a16="http://schemas.microsoft.com/office/drawing/2014/main" id="{C3050708-258E-4160-BC11-D05610FBC08E}"/>
                    </a:ext>
                  </a:extLst>
                </p:cNvPr>
                <p:cNvSpPr/>
                <p:nvPr/>
              </p:nvSpPr>
              <p:spPr>
                <a:xfrm>
                  <a:off x="5704336" y="3974970"/>
                  <a:ext cx="32575" cy="32575"/>
                </a:xfrm>
                <a:custGeom>
                  <a:avLst/>
                  <a:gdLst>
                    <a:gd name="connsiteX0" fmla="*/ 32576 w 32575"/>
                    <a:gd name="connsiteY0" fmla="*/ 16288 h 32575"/>
                    <a:gd name="connsiteX1" fmla="*/ 16288 w 32575"/>
                    <a:gd name="connsiteY1" fmla="*/ 32575 h 32575"/>
                    <a:gd name="connsiteX2" fmla="*/ 0 w 32575"/>
                    <a:gd name="connsiteY2" fmla="*/ 16288 h 32575"/>
                    <a:gd name="connsiteX3" fmla="*/ 16288 w 32575"/>
                    <a:gd name="connsiteY3" fmla="*/ 0 h 32575"/>
                    <a:gd name="connsiteX4" fmla="*/ 32576 w 32575"/>
                    <a:gd name="connsiteY4" fmla="*/ 16288 h 32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575" h="32575">
                      <a:moveTo>
                        <a:pt x="32576" y="16288"/>
                      </a:moveTo>
                      <a:cubicBezTo>
                        <a:pt x="32576" y="25337"/>
                        <a:pt x="25241" y="32575"/>
                        <a:pt x="16288" y="32575"/>
                      </a:cubicBezTo>
                      <a:cubicBezTo>
                        <a:pt x="7239" y="32575"/>
                        <a:pt x="0" y="25241"/>
                        <a:pt x="0" y="16288"/>
                      </a:cubicBezTo>
                      <a:cubicBezTo>
                        <a:pt x="0" y="7239"/>
                        <a:pt x="7334" y="0"/>
                        <a:pt x="16288" y="0"/>
                      </a:cubicBezTo>
                      <a:cubicBezTo>
                        <a:pt x="25336" y="0"/>
                        <a:pt x="32576" y="7334"/>
                        <a:pt x="32576" y="1628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" name="Freeform: Shape 360">
                  <a:extLst>
                    <a:ext uri="{FF2B5EF4-FFF2-40B4-BE49-F238E27FC236}">
                      <a16:creationId xmlns:a16="http://schemas.microsoft.com/office/drawing/2014/main" id="{2E890596-EFD5-4AE3-8ADF-04ADF7E61674}"/>
                    </a:ext>
                  </a:extLst>
                </p:cNvPr>
                <p:cNvSpPr/>
                <p:nvPr/>
              </p:nvSpPr>
              <p:spPr>
                <a:xfrm>
                  <a:off x="5620326" y="3816473"/>
                  <a:ext cx="23812" cy="23813"/>
                </a:xfrm>
                <a:custGeom>
                  <a:avLst/>
                  <a:gdLst>
                    <a:gd name="connsiteX0" fmla="*/ 23813 w 23812"/>
                    <a:gd name="connsiteY0" fmla="*/ 11908 h 23813"/>
                    <a:gd name="connsiteX1" fmla="*/ 11906 w 23812"/>
                    <a:gd name="connsiteY1" fmla="*/ 23814 h 23813"/>
                    <a:gd name="connsiteX2" fmla="*/ 0 w 23812"/>
                    <a:gd name="connsiteY2" fmla="*/ 11908 h 23813"/>
                    <a:gd name="connsiteX3" fmla="*/ 11906 w 23812"/>
                    <a:gd name="connsiteY3" fmla="*/ 1 h 23813"/>
                    <a:gd name="connsiteX4" fmla="*/ 23813 w 23812"/>
                    <a:gd name="connsiteY4" fmla="*/ 11908 h 2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12" h="23813">
                      <a:moveTo>
                        <a:pt x="23813" y="11908"/>
                      </a:moveTo>
                      <a:cubicBezTo>
                        <a:pt x="23813" y="18480"/>
                        <a:pt x="18479" y="23814"/>
                        <a:pt x="11906" y="23814"/>
                      </a:cubicBezTo>
                      <a:cubicBezTo>
                        <a:pt x="5334" y="23814"/>
                        <a:pt x="0" y="18480"/>
                        <a:pt x="0" y="11908"/>
                      </a:cubicBezTo>
                      <a:cubicBezTo>
                        <a:pt x="0" y="5335"/>
                        <a:pt x="5334" y="1"/>
                        <a:pt x="11906" y="1"/>
                      </a:cubicBezTo>
                      <a:cubicBezTo>
                        <a:pt x="18479" y="-94"/>
                        <a:pt x="23813" y="5240"/>
                        <a:pt x="23813" y="1190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" name="Freeform: Shape 361">
                  <a:extLst>
                    <a:ext uri="{FF2B5EF4-FFF2-40B4-BE49-F238E27FC236}">
                      <a16:creationId xmlns:a16="http://schemas.microsoft.com/office/drawing/2014/main" id="{E57C957E-BD48-4610-BA1F-EBF1E9E1C3E0}"/>
                    </a:ext>
                  </a:extLst>
                </p:cNvPr>
                <p:cNvSpPr/>
                <p:nvPr/>
              </p:nvSpPr>
              <p:spPr>
                <a:xfrm>
                  <a:off x="5737007" y="3671311"/>
                  <a:ext cx="18097" cy="18099"/>
                </a:xfrm>
                <a:custGeom>
                  <a:avLst/>
                  <a:gdLst>
                    <a:gd name="connsiteX0" fmla="*/ 18097 w 18097"/>
                    <a:gd name="connsiteY0" fmla="*/ 9050 h 18099"/>
                    <a:gd name="connsiteX1" fmla="*/ 9049 w 18097"/>
                    <a:gd name="connsiteY1" fmla="*/ 18099 h 18099"/>
                    <a:gd name="connsiteX2" fmla="*/ 0 w 18097"/>
                    <a:gd name="connsiteY2" fmla="*/ 9050 h 18099"/>
                    <a:gd name="connsiteX3" fmla="*/ 9049 w 18097"/>
                    <a:gd name="connsiteY3" fmla="*/ 2 h 18099"/>
                    <a:gd name="connsiteX4" fmla="*/ 18097 w 18097"/>
                    <a:gd name="connsiteY4" fmla="*/ 9050 h 18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97" h="18099">
                      <a:moveTo>
                        <a:pt x="18097" y="9050"/>
                      </a:moveTo>
                      <a:cubicBezTo>
                        <a:pt x="18097" y="14099"/>
                        <a:pt x="14002" y="18099"/>
                        <a:pt x="9049" y="18099"/>
                      </a:cubicBezTo>
                      <a:cubicBezTo>
                        <a:pt x="4001" y="18099"/>
                        <a:pt x="0" y="14003"/>
                        <a:pt x="0" y="9050"/>
                      </a:cubicBezTo>
                      <a:cubicBezTo>
                        <a:pt x="0" y="4002"/>
                        <a:pt x="4096" y="2"/>
                        <a:pt x="9049" y="2"/>
                      </a:cubicBezTo>
                      <a:cubicBezTo>
                        <a:pt x="14002" y="-94"/>
                        <a:pt x="18097" y="4002"/>
                        <a:pt x="18097" y="9050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" name="Freeform: Shape 362">
                  <a:extLst>
                    <a:ext uri="{FF2B5EF4-FFF2-40B4-BE49-F238E27FC236}">
                      <a16:creationId xmlns:a16="http://schemas.microsoft.com/office/drawing/2014/main" id="{6EED19EF-EB2F-46BF-B3EF-99927D22B5E8}"/>
                    </a:ext>
                  </a:extLst>
                </p:cNvPr>
                <p:cNvSpPr/>
                <p:nvPr/>
              </p:nvSpPr>
              <p:spPr>
                <a:xfrm>
                  <a:off x="6229735" y="4409405"/>
                  <a:ext cx="50101" cy="50101"/>
                </a:xfrm>
                <a:custGeom>
                  <a:avLst/>
                  <a:gdLst>
                    <a:gd name="connsiteX0" fmla="*/ 50102 w 50101"/>
                    <a:gd name="connsiteY0" fmla="*/ 25051 h 50101"/>
                    <a:gd name="connsiteX1" fmla="*/ 25051 w 50101"/>
                    <a:gd name="connsiteY1" fmla="*/ 50101 h 50101"/>
                    <a:gd name="connsiteX2" fmla="*/ 0 w 50101"/>
                    <a:gd name="connsiteY2" fmla="*/ 25051 h 50101"/>
                    <a:gd name="connsiteX3" fmla="*/ 25051 w 50101"/>
                    <a:gd name="connsiteY3" fmla="*/ 0 h 50101"/>
                    <a:gd name="connsiteX4" fmla="*/ 50102 w 50101"/>
                    <a:gd name="connsiteY4" fmla="*/ 25051 h 50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101" h="50101">
                      <a:moveTo>
                        <a:pt x="50102" y="25051"/>
                      </a:moveTo>
                      <a:cubicBezTo>
                        <a:pt x="50102" y="38862"/>
                        <a:pt x="38862" y="50101"/>
                        <a:pt x="25051" y="50101"/>
                      </a:cubicBezTo>
                      <a:cubicBezTo>
                        <a:pt x="11240" y="50101"/>
                        <a:pt x="0" y="38862"/>
                        <a:pt x="0" y="25051"/>
                      </a:cubicBezTo>
                      <a:cubicBezTo>
                        <a:pt x="0" y="11239"/>
                        <a:pt x="11240" y="0"/>
                        <a:pt x="25051" y="0"/>
                      </a:cubicBezTo>
                      <a:cubicBezTo>
                        <a:pt x="38862" y="0"/>
                        <a:pt x="50102" y="11239"/>
                        <a:pt x="50102" y="2505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" name="Freeform: Shape 363">
                  <a:extLst>
                    <a:ext uri="{FF2B5EF4-FFF2-40B4-BE49-F238E27FC236}">
                      <a16:creationId xmlns:a16="http://schemas.microsoft.com/office/drawing/2014/main" id="{F12BC2F1-611A-4BCB-8401-84598B47C72D}"/>
                    </a:ext>
                  </a:extLst>
                </p:cNvPr>
                <p:cNvSpPr/>
                <p:nvPr/>
              </p:nvSpPr>
              <p:spPr>
                <a:xfrm>
                  <a:off x="6451097" y="4486367"/>
                  <a:ext cx="21717" cy="21716"/>
                </a:xfrm>
                <a:custGeom>
                  <a:avLst/>
                  <a:gdLst>
                    <a:gd name="connsiteX0" fmla="*/ 21717 w 21717"/>
                    <a:gd name="connsiteY0" fmla="*/ 10858 h 21716"/>
                    <a:gd name="connsiteX1" fmla="*/ 10859 w 21717"/>
                    <a:gd name="connsiteY1" fmla="*/ 21717 h 21716"/>
                    <a:gd name="connsiteX2" fmla="*/ 0 w 21717"/>
                    <a:gd name="connsiteY2" fmla="*/ 10858 h 21716"/>
                    <a:gd name="connsiteX3" fmla="*/ 10859 w 21717"/>
                    <a:gd name="connsiteY3" fmla="*/ 0 h 21716"/>
                    <a:gd name="connsiteX4" fmla="*/ 21717 w 21717"/>
                    <a:gd name="connsiteY4" fmla="*/ 10858 h 21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717" h="21716">
                      <a:moveTo>
                        <a:pt x="21717" y="10858"/>
                      </a:moveTo>
                      <a:cubicBezTo>
                        <a:pt x="21717" y="16855"/>
                        <a:pt x="16855" y="21717"/>
                        <a:pt x="10859" y="21717"/>
                      </a:cubicBezTo>
                      <a:cubicBezTo>
                        <a:pt x="4862" y="21717"/>
                        <a:pt x="0" y="16855"/>
                        <a:pt x="0" y="10858"/>
                      </a:cubicBezTo>
                      <a:cubicBezTo>
                        <a:pt x="0" y="4861"/>
                        <a:pt x="4862" y="0"/>
                        <a:pt x="10859" y="0"/>
                      </a:cubicBezTo>
                      <a:cubicBezTo>
                        <a:pt x="16856" y="0"/>
                        <a:pt x="21717" y="4861"/>
                        <a:pt x="21717" y="1085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" name="Freeform: Shape 364">
                  <a:extLst>
                    <a:ext uri="{FF2B5EF4-FFF2-40B4-BE49-F238E27FC236}">
                      <a16:creationId xmlns:a16="http://schemas.microsoft.com/office/drawing/2014/main" id="{8404085C-64A3-464B-B416-CC379E74D6F7}"/>
                    </a:ext>
                  </a:extLst>
                </p:cNvPr>
                <p:cNvSpPr/>
                <p:nvPr/>
              </p:nvSpPr>
              <p:spPr>
                <a:xfrm>
                  <a:off x="6084765" y="4459602"/>
                  <a:ext cx="13335" cy="13335"/>
                </a:xfrm>
                <a:custGeom>
                  <a:avLst/>
                  <a:gdLst>
                    <a:gd name="connsiteX0" fmla="*/ 13335 w 13335"/>
                    <a:gd name="connsiteY0" fmla="*/ 6667 h 13335"/>
                    <a:gd name="connsiteX1" fmla="*/ 6668 w 13335"/>
                    <a:gd name="connsiteY1" fmla="*/ 13335 h 13335"/>
                    <a:gd name="connsiteX2" fmla="*/ 0 w 13335"/>
                    <a:gd name="connsiteY2" fmla="*/ 6667 h 13335"/>
                    <a:gd name="connsiteX3" fmla="*/ 6668 w 13335"/>
                    <a:gd name="connsiteY3" fmla="*/ 0 h 13335"/>
                    <a:gd name="connsiteX4" fmla="*/ 13335 w 13335"/>
                    <a:gd name="connsiteY4" fmla="*/ 6667 h 1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" h="13335">
                      <a:moveTo>
                        <a:pt x="13335" y="6667"/>
                      </a:moveTo>
                      <a:cubicBezTo>
                        <a:pt x="13335" y="10382"/>
                        <a:pt x="10287" y="13335"/>
                        <a:pt x="6668" y="13335"/>
                      </a:cubicBezTo>
                      <a:cubicBezTo>
                        <a:pt x="2953" y="13335"/>
                        <a:pt x="0" y="10287"/>
                        <a:pt x="0" y="6667"/>
                      </a:cubicBezTo>
                      <a:cubicBezTo>
                        <a:pt x="0" y="2953"/>
                        <a:pt x="3048" y="0"/>
                        <a:pt x="6668" y="0"/>
                      </a:cubicBezTo>
                      <a:cubicBezTo>
                        <a:pt x="10287" y="0"/>
                        <a:pt x="13335" y="2953"/>
                        <a:pt x="13335" y="6667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" name="Freeform: Shape 365">
                  <a:extLst>
                    <a:ext uri="{FF2B5EF4-FFF2-40B4-BE49-F238E27FC236}">
                      <a16:creationId xmlns:a16="http://schemas.microsoft.com/office/drawing/2014/main" id="{06FB488A-3056-4965-8D39-34FA5999C740}"/>
                    </a:ext>
                  </a:extLst>
                </p:cNvPr>
                <p:cNvSpPr/>
                <p:nvPr/>
              </p:nvSpPr>
              <p:spPr>
                <a:xfrm>
                  <a:off x="5720624" y="3871338"/>
                  <a:ext cx="34670" cy="34670"/>
                </a:xfrm>
                <a:custGeom>
                  <a:avLst/>
                  <a:gdLst>
                    <a:gd name="connsiteX0" fmla="*/ 34671 w 34670"/>
                    <a:gd name="connsiteY0" fmla="*/ 17335 h 34670"/>
                    <a:gd name="connsiteX1" fmla="*/ 17335 w 34670"/>
                    <a:gd name="connsiteY1" fmla="*/ 34671 h 34670"/>
                    <a:gd name="connsiteX2" fmla="*/ 0 w 34670"/>
                    <a:gd name="connsiteY2" fmla="*/ 17335 h 34670"/>
                    <a:gd name="connsiteX3" fmla="*/ 17335 w 34670"/>
                    <a:gd name="connsiteY3" fmla="*/ 0 h 34670"/>
                    <a:gd name="connsiteX4" fmla="*/ 34671 w 34670"/>
                    <a:gd name="connsiteY4" fmla="*/ 17335 h 34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70" h="34670">
                      <a:moveTo>
                        <a:pt x="34671" y="17335"/>
                      </a:moveTo>
                      <a:cubicBezTo>
                        <a:pt x="34671" y="26860"/>
                        <a:pt x="26956" y="34671"/>
                        <a:pt x="17335" y="34671"/>
                      </a:cubicBezTo>
                      <a:cubicBezTo>
                        <a:pt x="7810" y="34671"/>
                        <a:pt x="0" y="26956"/>
                        <a:pt x="0" y="17335"/>
                      </a:cubicBezTo>
                      <a:cubicBezTo>
                        <a:pt x="0" y="7715"/>
                        <a:pt x="7715" y="0"/>
                        <a:pt x="17335" y="0"/>
                      </a:cubicBezTo>
                      <a:cubicBezTo>
                        <a:pt x="26860" y="0"/>
                        <a:pt x="34671" y="7715"/>
                        <a:pt x="34671" y="17335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" name="Freeform: Shape 366">
                  <a:extLst>
                    <a:ext uri="{FF2B5EF4-FFF2-40B4-BE49-F238E27FC236}">
                      <a16:creationId xmlns:a16="http://schemas.microsoft.com/office/drawing/2014/main" id="{0455623F-6B43-4B7A-9429-036FB8ED957C}"/>
                    </a:ext>
                  </a:extLst>
                </p:cNvPr>
                <p:cNvSpPr/>
                <p:nvPr/>
              </p:nvSpPr>
              <p:spPr>
                <a:xfrm>
                  <a:off x="6713796" y="3562823"/>
                  <a:ext cx="33527" cy="33527"/>
                </a:xfrm>
                <a:custGeom>
                  <a:avLst/>
                  <a:gdLst>
                    <a:gd name="connsiteX0" fmla="*/ 33528 w 33527"/>
                    <a:gd name="connsiteY0" fmla="*/ 16764 h 33527"/>
                    <a:gd name="connsiteX1" fmla="*/ 16764 w 33527"/>
                    <a:gd name="connsiteY1" fmla="*/ 33528 h 33527"/>
                    <a:gd name="connsiteX2" fmla="*/ 0 w 33527"/>
                    <a:gd name="connsiteY2" fmla="*/ 16764 h 33527"/>
                    <a:gd name="connsiteX3" fmla="*/ 16764 w 33527"/>
                    <a:gd name="connsiteY3" fmla="*/ 0 h 33527"/>
                    <a:gd name="connsiteX4" fmla="*/ 33528 w 33527"/>
                    <a:gd name="connsiteY4" fmla="*/ 16764 h 335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527" h="33527">
                      <a:moveTo>
                        <a:pt x="33528" y="16764"/>
                      </a:moveTo>
                      <a:cubicBezTo>
                        <a:pt x="33528" y="26003"/>
                        <a:pt x="26003" y="33528"/>
                        <a:pt x="16764" y="33528"/>
                      </a:cubicBezTo>
                      <a:cubicBezTo>
                        <a:pt x="7525" y="33528"/>
                        <a:pt x="0" y="26003"/>
                        <a:pt x="0" y="16764"/>
                      </a:cubicBezTo>
                      <a:cubicBezTo>
                        <a:pt x="0" y="7525"/>
                        <a:pt x="7525" y="0"/>
                        <a:pt x="16764" y="0"/>
                      </a:cubicBezTo>
                      <a:cubicBezTo>
                        <a:pt x="26003" y="0"/>
                        <a:pt x="33528" y="7525"/>
                        <a:pt x="33528" y="16764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" name="Freeform: Shape 367">
                  <a:extLst>
                    <a:ext uri="{FF2B5EF4-FFF2-40B4-BE49-F238E27FC236}">
                      <a16:creationId xmlns:a16="http://schemas.microsoft.com/office/drawing/2014/main" id="{6A566027-D240-46C9-BED2-9F0CC02896DE}"/>
                    </a:ext>
                  </a:extLst>
                </p:cNvPr>
                <p:cNvSpPr/>
                <p:nvPr/>
              </p:nvSpPr>
              <p:spPr>
                <a:xfrm>
                  <a:off x="7260340" y="3707127"/>
                  <a:ext cx="26860" cy="26860"/>
                </a:xfrm>
                <a:custGeom>
                  <a:avLst/>
                  <a:gdLst>
                    <a:gd name="connsiteX0" fmla="*/ 26861 w 26860"/>
                    <a:gd name="connsiteY0" fmla="*/ 13430 h 26860"/>
                    <a:gd name="connsiteX1" fmla="*/ 13430 w 26860"/>
                    <a:gd name="connsiteY1" fmla="*/ 26860 h 26860"/>
                    <a:gd name="connsiteX2" fmla="*/ 0 w 26860"/>
                    <a:gd name="connsiteY2" fmla="*/ 13430 h 26860"/>
                    <a:gd name="connsiteX3" fmla="*/ 13430 w 26860"/>
                    <a:gd name="connsiteY3" fmla="*/ 0 h 26860"/>
                    <a:gd name="connsiteX4" fmla="*/ 26861 w 26860"/>
                    <a:gd name="connsiteY4" fmla="*/ 13430 h 26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860" h="26860">
                      <a:moveTo>
                        <a:pt x="26861" y="13430"/>
                      </a:moveTo>
                      <a:cubicBezTo>
                        <a:pt x="26861" y="20860"/>
                        <a:pt x="20860" y="26860"/>
                        <a:pt x="13430" y="26860"/>
                      </a:cubicBezTo>
                      <a:cubicBezTo>
                        <a:pt x="6001" y="26860"/>
                        <a:pt x="0" y="20860"/>
                        <a:pt x="0" y="13430"/>
                      </a:cubicBezTo>
                      <a:cubicBezTo>
                        <a:pt x="0" y="6001"/>
                        <a:pt x="6001" y="0"/>
                        <a:pt x="13430" y="0"/>
                      </a:cubicBezTo>
                      <a:cubicBezTo>
                        <a:pt x="20860" y="0"/>
                        <a:pt x="26861" y="6001"/>
                        <a:pt x="26861" y="13430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" name="Freeform: Shape 368">
                  <a:extLst>
                    <a:ext uri="{FF2B5EF4-FFF2-40B4-BE49-F238E27FC236}">
                      <a16:creationId xmlns:a16="http://schemas.microsoft.com/office/drawing/2014/main" id="{EA5B8437-7D8F-4851-8344-8983FDB72A53}"/>
                    </a:ext>
                  </a:extLst>
                </p:cNvPr>
                <p:cNvSpPr/>
                <p:nvPr/>
              </p:nvSpPr>
              <p:spPr>
                <a:xfrm>
                  <a:off x="5930841" y="3209636"/>
                  <a:ext cx="44577" cy="44577"/>
                </a:xfrm>
                <a:custGeom>
                  <a:avLst/>
                  <a:gdLst>
                    <a:gd name="connsiteX0" fmla="*/ 44577 w 44577"/>
                    <a:gd name="connsiteY0" fmla="*/ 22289 h 44577"/>
                    <a:gd name="connsiteX1" fmla="*/ 22289 w 44577"/>
                    <a:gd name="connsiteY1" fmla="*/ 44577 h 44577"/>
                    <a:gd name="connsiteX2" fmla="*/ 0 w 44577"/>
                    <a:gd name="connsiteY2" fmla="*/ 22289 h 44577"/>
                    <a:gd name="connsiteX3" fmla="*/ 22289 w 44577"/>
                    <a:gd name="connsiteY3" fmla="*/ 0 h 44577"/>
                    <a:gd name="connsiteX4" fmla="*/ 44577 w 44577"/>
                    <a:gd name="connsiteY4" fmla="*/ 22289 h 44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577" h="44577">
                      <a:moveTo>
                        <a:pt x="44577" y="22289"/>
                      </a:moveTo>
                      <a:cubicBezTo>
                        <a:pt x="44577" y="34576"/>
                        <a:pt x="34576" y="44577"/>
                        <a:pt x="22289" y="44577"/>
                      </a:cubicBezTo>
                      <a:cubicBezTo>
                        <a:pt x="10001" y="44577"/>
                        <a:pt x="0" y="34576"/>
                        <a:pt x="0" y="22289"/>
                      </a:cubicBezTo>
                      <a:cubicBezTo>
                        <a:pt x="0" y="10001"/>
                        <a:pt x="10001" y="0"/>
                        <a:pt x="22289" y="0"/>
                      </a:cubicBezTo>
                      <a:cubicBezTo>
                        <a:pt x="34671" y="0"/>
                        <a:pt x="44577" y="10001"/>
                        <a:pt x="44577" y="22289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" name="Freeform: Shape 369">
                  <a:extLst>
                    <a:ext uri="{FF2B5EF4-FFF2-40B4-BE49-F238E27FC236}">
                      <a16:creationId xmlns:a16="http://schemas.microsoft.com/office/drawing/2014/main" id="{F7366AC6-A55F-40EA-B4F8-58CC65F29648}"/>
                    </a:ext>
                  </a:extLst>
                </p:cNvPr>
                <p:cNvSpPr/>
                <p:nvPr/>
              </p:nvSpPr>
              <p:spPr>
                <a:xfrm>
                  <a:off x="5620326" y="3435093"/>
                  <a:ext cx="17335" cy="17335"/>
                </a:xfrm>
                <a:custGeom>
                  <a:avLst/>
                  <a:gdLst>
                    <a:gd name="connsiteX0" fmla="*/ 17335 w 17335"/>
                    <a:gd name="connsiteY0" fmla="*/ 8668 h 17335"/>
                    <a:gd name="connsiteX1" fmla="*/ 8668 w 17335"/>
                    <a:gd name="connsiteY1" fmla="*/ 17336 h 17335"/>
                    <a:gd name="connsiteX2" fmla="*/ 0 w 17335"/>
                    <a:gd name="connsiteY2" fmla="*/ 8668 h 17335"/>
                    <a:gd name="connsiteX3" fmla="*/ 8668 w 17335"/>
                    <a:gd name="connsiteY3" fmla="*/ 0 h 17335"/>
                    <a:gd name="connsiteX4" fmla="*/ 17335 w 17335"/>
                    <a:gd name="connsiteY4" fmla="*/ 8668 h 17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335" h="17335">
                      <a:moveTo>
                        <a:pt x="17335" y="8668"/>
                      </a:moveTo>
                      <a:cubicBezTo>
                        <a:pt x="17335" y="13430"/>
                        <a:pt x="13430" y="17336"/>
                        <a:pt x="8668" y="17336"/>
                      </a:cubicBezTo>
                      <a:cubicBezTo>
                        <a:pt x="3905" y="17336"/>
                        <a:pt x="0" y="13430"/>
                        <a:pt x="0" y="8668"/>
                      </a:cubicBezTo>
                      <a:cubicBezTo>
                        <a:pt x="0" y="3905"/>
                        <a:pt x="3905" y="0"/>
                        <a:pt x="8668" y="0"/>
                      </a:cubicBezTo>
                      <a:cubicBezTo>
                        <a:pt x="13430" y="0"/>
                        <a:pt x="17335" y="3905"/>
                        <a:pt x="17335" y="8668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" name="Freeform: Shape 370">
                  <a:extLst>
                    <a:ext uri="{FF2B5EF4-FFF2-40B4-BE49-F238E27FC236}">
                      <a16:creationId xmlns:a16="http://schemas.microsoft.com/office/drawing/2014/main" id="{53787745-CD1C-4C5D-8E71-CE8EA1B416C5}"/>
                    </a:ext>
                  </a:extLst>
                </p:cNvPr>
                <p:cNvSpPr/>
                <p:nvPr/>
              </p:nvSpPr>
              <p:spPr>
                <a:xfrm>
                  <a:off x="6513390" y="3128674"/>
                  <a:ext cx="48577" cy="48577"/>
                </a:xfrm>
                <a:custGeom>
                  <a:avLst/>
                  <a:gdLst>
                    <a:gd name="connsiteX0" fmla="*/ 48577 w 48577"/>
                    <a:gd name="connsiteY0" fmla="*/ 24289 h 48577"/>
                    <a:gd name="connsiteX1" fmla="*/ 24289 w 48577"/>
                    <a:gd name="connsiteY1" fmla="*/ 48578 h 48577"/>
                    <a:gd name="connsiteX2" fmla="*/ 0 w 48577"/>
                    <a:gd name="connsiteY2" fmla="*/ 24289 h 48577"/>
                    <a:gd name="connsiteX3" fmla="*/ 24289 w 48577"/>
                    <a:gd name="connsiteY3" fmla="*/ 0 h 48577"/>
                    <a:gd name="connsiteX4" fmla="*/ 48577 w 48577"/>
                    <a:gd name="connsiteY4" fmla="*/ 24289 h 48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577" h="48577">
                      <a:moveTo>
                        <a:pt x="48577" y="24289"/>
                      </a:moveTo>
                      <a:cubicBezTo>
                        <a:pt x="48577" y="37719"/>
                        <a:pt x="37719" y="48578"/>
                        <a:pt x="24289" y="48578"/>
                      </a:cubicBezTo>
                      <a:cubicBezTo>
                        <a:pt x="10858" y="48578"/>
                        <a:pt x="0" y="37719"/>
                        <a:pt x="0" y="24289"/>
                      </a:cubicBezTo>
                      <a:cubicBezTo>
                        <a:pt x="0" y="10859"/>
                        <a:pt x="10858" y="0"/>
                        <a:pt x="24289" y="0"/>
                      </a:cubicBezTo>
                      <a:cubicBezTo>
                        <a:pt x="37719" y="0"/>
                        <a:pt x="48577" y="10859"/>
                        <a:pt x="48577" y="24289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" name="Freeform: Shape 371">
                  <a:extLst>
                    <a:ext uri="{FF2B5EF4-FFF2-40B4-BE49-F238E27FC236}">
                      <a16:creationId xmlns:a16="http://schemas.microsoft.com/office/drawing/2014/main" id="{2B4384AA-8E46-48D5-9677-BC02A04C5400}"/>
                    </a:ext>
                  </a:extLst>
                </p:cNvPr>
                <p:cNvSpPr/>
                <p:nvPr/>
              </p:nvSpPr>
              <p:spPr>
                <a:xfrm>
                  <a:off x="6576636" y="3222876"/>
                  <a:ext cx="15430" cy="15430"/>
                </a:xfrm>
                <a:custGeom>
                  <a:avLst/>
                  <a:gdLst>
                    <a:gd name="connsiteX0" fmla="*/ 15431 w 15430"/>
                    <a:gd name="connsiteY0" fmla="*/ 7715 h 15430"/>
                    <a:gd name="connsiteX1" fmla="*/ 7715 w 15430"/>
                    <a:gd name="connsiteY1" fmla="*/ 15431 h 15430"/>
                    <a:gd name="connsiteX2" fmla="*/ 0 w 15430"/>
                    <a:gd name="connsiteY2" fmla="*/ 7715 h 15430"/>
                    <a:gd name="connsiteX3" fmla="*/ 7715 w 15430"/>
                    <a:gd name="connsiteY3" fmla="*/ 0 h 15430"/>
                    <a:gd name="connsiteX4" fmla="*/ 15431 w 15430"/>
                    <a:gd name="connsiteY4" fmla="*/ 7715 h 15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430" h="15430">
                      <a:moveTo>
                        <a:pt x="15431" y="7715"/>
                      </a:moveTo>
                      <a:cubicBezTo>
                        <a:pt x="15431" y="12002"/>
                        <a:pt x="12002" y="15431"/>
                        <a:pt x="7715" y="15431"/>
                      </a:cubicBezTo>
                      <a:cubicBezTo>
                        <a:pt x="3429" y="15431"/>
                        <a:pt x="0" y="12002"/>
                        <a:pt x="0" y="7715"/>
                      </a:cubicBezTo>
                      <a:cubicBezTo>
                        <a:pt x="0" y="3429"/>
                        <a:pt x="3429" y="0"/>
                        <a:pt x="7715" y="0"/>
                      </a:cubicBezTo>
                      <a:cubicBezTo>
                        <a:pt x="12002" y="0"/>
                        <a:pt x="15431" y="3429"/>
                        <a:pt x="15431" y="7715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6" name="Freeform: Shape 372">
                  <a:extLst>
                    <a:ext uri="{FF2B5EF4-FFF2-40B4-BE49-F238E27FC236}">
                      <a16:creationId xmlns:a16="http://schemas.microsoft.com/office/drawing/2014/main" id="{AA00E7D1-C749-4339-8CB8-45AC73EE2F5D}"/>
                    </a:ext>
                  </a:extLst>
                </p:cNvPr>
                <p:cNvSpPr/>
                <p:nvPr/>
              </p:nvSpPr>
              <p:spPr>
                <a:xfrm>
                  <a:off x="6392708" y="3243736"/>
                  <a:ext cx="31622" cy="31622"/>
                </a:xfrm>
                <a:custGeom>
                  <a:avLst/>
                  <a:gdLst>
                    <a:gd name="connsiteX0" fmla="*/ 31623 w 31622"/>
                    <a:gd name="connsiteY0" fmla="*/ 15811 h 31622"/>
                    <a:gd name="connsiteX1" fmla="*/ 15812 w 31622"/>
                    <a:gd name="connsiteY1" fmla="*/ 31623 h 31622"/>
                    <a:gd name="connsiteX2" fmla="*/ 0 w 31622"/>
                    <a:gd name="connsiteY2" fmla="*/ 15811 h 31622"/>
                    <a:gd name="connsiteX3" fmla="*/ 15812 w 31622"/>
                    <a:gd name="connsiteY3" fmla="*/ 0 h 31622"/>
                    <a:gd name="connsiteX4" fmla="*/ 31623 w 31622"/>
                    <a:gd name="connsiteY4" fmla="*/ 15811 h 31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22" h="31622">
                      <a:moveTo>
                        <a:pt x="31623" y="15811"/>
                      </a:moveTo>
                      <a:cubicBezTo>
                        <a:pt x="31623" y="24575"/>
                        <a:pt x="24575" y="31623"/>
                        <a:pt x="15812" y="31623"/>
                      </a:cubicBezTo>
                      <a:cubicBezTo>
                        <a:pt x="7048" y="31623"/>
                        <a:pt x="0" y="24575"/>
                        <a:pt x="0" y="15811"/>
                      </a:cubicBezTo>
                      <a:cubicBezTo>
                        <a:pt x="0" y="7048"/>
                        <a:pt x="7048" y="0"/>
                        <a:pt x="15812" y="0"/>
                      </a:cubicBezTo>
                      <a:cubicBezTo>
                        <a:pt x="24479" y="0"/>
                        <a:pt x="31623" y="7048"/>
                        <a:pt x="31623" y="1581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7" name="Freeform: Shape 373">
                  <a:extLst>
                    <a:ext uri="{FF2B5EF4-FFF2-40B4-BE49-F238E27FC236}">
                      <a16:creationId xmlns:a16="http://schemas.microsoft.com/office/drawing/2014/main" id="{CEDAB221-0CE5-462C-874C-1FCC4213250D}"/>
                    </a:ext>
                  </a:extLst>
                </p:cNvPr>
                <p:cNvSpPr/>
                <p:nvPr/>
              </p:nvSpPr>
              <p:spPr>
                <a:xfrm>
                  <a:off x="6878293" y="3231925"/>
                  <a:ext cx="27622" cy="27622"/>
                </a:xfrm>
                <a:custGeom>
                  <a:avLst/>
                  <a:gdLst>
                    <a:gd name="connsiteX0" fmla="*/ 27623 w 27622"/>
                    <a:gd name="connsiteY0" fmla="*/ 13811 h 27622"/>
                    <a:gd name="connsiteX1" fmla="*/ 13811 w 27622"/>
                    <a:gd name="connsiteY1" fmla="*/ 27622 h 27622"/>
                    <a:gd name="connsiteX2" fmla="*/ 0 w 27622"/>
                    <a:gd name="connsiteY2" fmla="*/ 13811 h 27622"/>
                    <a:gd name="connsiteX3" fmla="*/ 13811 w 27622"/>
                    <a:gd name="connsiteY3" fmla="*/ 0 h 27622"/>
                    <a:gd name="connsiteX4" fmla="*/ 27623 w 27622"/>
                    <a:gd name="connsiteY4" fmla="*/ 13811 h 27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22" h="27622">
                      <a:moveTo>
                        <a:pt x="27623" y="13811"/>
                      </a:moveTo>
                      <a:cubicBezTo>
                        <a:pt x="27623" y="21431"/>
                        <a:pt x="21431" y="27622"/>
                        <a:pt x="13811" y="27622"/>
                      </a:cubicBezTo>
                      <a:cubicBezTo>
                        <a:pt x="6191" y="27622"/>
                        <a:pt x="0" y="21431"/>
                        <a:pt x="0" y="13811"/>
                      </a:cubicBezTo>
                      <a:cubicBezTo>
                        <a:pt x="0" y="6191"/>
                        <a:pt x="6191" y="0"/>
                        <a:pt x="13811" y="0"/>
                      </a:cubicBezTo>
                      <a:cubicBezTo>
                        <a:pt x="21431" y="0"/>
                        <a:pt x="27623" y="6191"/>
                        <a:pt x="27623" y="13811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8" name="Freeform: Shape 374">
                  <a:extLst>
                    <a:ext uri="{FF2B5EF4-FFF2-40B4-BE49-F238E27FC236}">
                      <a16:creationId xmlns:a16="http://schemas.microsoft.com/office/drawing/2014/main" id="{10779E3D-7FE8-469A-BAD8-24E497AAD293}"/>
                    </a:ext>
                  </a:extLst>
                </p:cNvPr>
                <p:cNvSpPr/>
                <p:nvPr/>
              </p:nvSpPr>
              <p:spPr>
                <a:xfrm>
                  <a:off x="7169715" y="3467435"/>
                  <a:ext cx="45064" cy="45044"/>
                </a:xfrm>
                <a:custGeom>
                  <a:avLst/>
                  <a:gdLst>
                    <a:gd name="connsiteX0" fmla="*/ 42048 w 45064"/>
                    <a:gd name="connsiteY0" fmla="*/ 33762 h 45044"/>
                    <a:gd name="connsiteX1" fmla="*/ 11283 w 45064"/>
                    <a:gd name="connsiteY1" fmla="*/ 42048 h 45044"/>
                    <a:gd name="connsiteX2" fmla="*/ 2996 w 45064"/>
                    <a:gd name="connsiteY2" fmla="*/ 11283 h 45044"/>
                    <a:gd name="connsiteX3" fmla="*/ 33762 w 45064"/>
                    <a:gd name="connsiteY3" fmla="*/ 2996 h 45044"/>
                    <a:gd name="connsiteX4" fmla="*/ 42048 w 45064"/>
                    <a:gd name="connsiteY4" fmla="*/ 33762 h 45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5064" h="45044">
                      <a:moveTo>
                        <a:pt x="42048" y="33762"/>
                      </a:moveTo>
                      <a:cubicBezTo>
                        <a:pt x="35857" y="44525"/>
                        <a:pt x="22046" y="48240"/>
                        <a:pt x="11283" y="42048"/>
                      </a:cubicBezTo>
                      <a:cubicBezTo>
                        <a:pt x="519" y="35857"/>
                        <a:pt x="-3195" y="22046"/>
                        <a:pt x="2996" y="11283"/>
                      </a:cubicBezTo>
                      <a:cubicBezTo>
                        <a:pt x="9187" y="519"/>
                        <a:pt x="22998" y="-3195"/>
                        <a:pt x="33762" y="2996"/>
                      </a:cubicBezTo>
                      <a:cubicBezTo>
                        <a:pt x="44620" y="9187"/>
                        <a:pt x="48240" y="22998"/>
                        <a:pt x="42048" y="33762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" name="Freeform: Shape 375">
                  <a:extLst>
                    <a:ext uri="{FF2B5EF4-FFF2-40B4-BE49-F238E27FC236}">
                      <a16:creationId xmlns:a16="http://schemas.microsoft.com/office/drawing/2014/main" id="{2F14E2EE-3FC9-4FDB-8E1C-27EE402775DE}"/>
                    </a:ext>
                  </a:extLst>
                </p:cNvPr>
                <p:cNvSpPr/>
                <p:nvPr/>
              </p:nvSpPr>
              <p:spPr>
                <a:xfrm>
                  <a:off x="7260245" y="3541963"/>
                  <a:ext cx="13525" cy="13525"/>
                </a:xfrm>
                <a:custGeom>
                  <a:avLst/>
                  <a:gdLst>
                    <a:gd name="connsiteX0" fmla="*/ 13525 w 13525"/>
                    <a:gd name="connsiteY0" fmla="*/ 6763 h 13525"/>
                    <a:gd name="connsiteX1" fmla="*/ 6763 w 13525"/>
                    <a:gd name="connsiteY1" fmla="*/ 13526 h 13525"/>
                    <a:gd name="connsiteX2" fmla="*/ 0 w 13525"/>
                    <a:gd name="connsiteY2" fmla="*/ 6763 h 13525"/>
                    <a:gd name="connsiteX3" fmla="*/ 6763 w 13525"/>
                    <a:gd name="connsiteY3" fmla="*/ 0 h 13525"/>
                    <a:gd name="connsiteX4" fmla="*/ 13525 w 13525"/>
                    <a:gd name="connsiteY4" fmla="*/ 6763 h 13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525" h="13525">
                      <a:moveTo>
                        <a:pt x="13525" y="6763"/>
                      </a:moveTo>
                      <a:cubicBezTo>
                        <a:pt x="13525" y="10478"/>
                        <a:pt x="10477" y="13526"/>
                        <a:pt x="6763" y="13526"/>
                      </a:cubicBezTo>
                      <a:cubicBezTo>
                        <a:pt x="3048" y="13526"/>
                        <a:pt x="0" y="10478"/>
                        <a:pt x="0" y="6763"/>
                      </a:cubicBezTo>
                      <a:cubicBezTo>
                        <a:pt x="0" y="3048"/>
                        <a:pt x="3048" y="0"/>
                        <a:pt x="6763" y="0"/>
                      </a:cubicBezTo>
                      <a:cubicBezTo>
                        <a:pt x="10477" y="95"/>
                        <a:pt x="13525" y="3143"/>
                        <a:pt x="13525" y="6763"/>
                      </a:cubicBezTo>
                      <a:close/>
                    </a:path>
                  </a:pathLst>
                </a:custGeom>
                <a:solidFill>
                  <a:srgbClr val="F8AB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9" name="Graphic 379">
              <a:extLst>
                <a:ext uri="{FF2B5EF4-FFF2-40B4-BE49-F238E27FC236}">
                  <a16:creationId xmlns:a16="http://schemas.microsoft.com/office/drawing/2014/main" id="{DF42F1A6-87CC-40A1-890D-78F8CCDC61F4}"/>
                </a:ext>
              </a:extLst>
            </p:cNvPr>
            <p:cNvGrpSpPr/>
            <p:nvPr/>
          </p:nvGrpSpPr>
          <p:grpSpPr>
            <a:xfrm>
              <a:off x="5495160" y="3636737"/>
              <a:ext cx="1836438" cy="967063"/>
              <a:chOff x="5495160" y="3636737"/>
              <a:chExt cx="1836438" cy="967063"/>
            </a:xfrm>
            <a:solidFill>
              <a:srgbClr val="FFFFFF"/>
            </a:solidFill>
          </p:grpSpPr>
          <p:sp>
            <p:nvSpPr>
              <p:cNvPr id="10" name="Freeform: Shape 336">
                <a:extLst>
                  <a:ext uri="{FF2B5EF4-FFF2-40B4-BE49-F238E27FC236}">
                    <a16:creationId xmlns:a16="http://schemas.microsoft.com/office/drawing/2014/main" id="{8F49B653-73C7-43D9-91B0-3497868B3DCA}"/>
                  </a:ext>
                </a:extLst>
              </p:cNvPr>
              <p:cNvSpPr/>
              <p:nvPr/>
            </p:nvSpPr>
            <p:spPr>
              <a:xfrm>
                <a:off x="5508502" y="3681789"/>
                <a:ext cx="1798320" cy="922011"/>
              </a:xfrm>
              <a:custGeom>
                <a:avLst/>
                <a:gdLst>
                  <a:gd name="connsiteX0" fmla="*/ 1413320 w 1798320"/>
                  <a:gd name="connsiteY0" fmla="*/ 207454 h 922011"/>
                  <a:gd name="connsiteX1" fmla="*/ 192691 w 1798320"/>
                  <a:gd name="connsiteY1" fmla="*/ 131159 h 922011"/>
                  <a:gd name="connsiteX2" fmla="*/ 0 w 1798320"/>
                  <a:gd name="connsiteY2" fmla="*/ 0 h 922011"/>
                  <a:gd name="connsiteX3" fmla="*/ 353663 w 1798320"/>
                  <a:gd name="connsiteY3" fmla="*/ 733235 h 922011"/>
                  <a:gd name="connsiteX4" fmla="*/ 1269111 w 1798320"/>
                  <a:gd name="connsiteY4" fmla="*/ 824198 h 922011"/>
                  <a:gd name="connsiteX5" fmla="*/ 1794224 w 1798320"/>
                  <a:gd name="connsiteY5" fmla="*/ 88106 h 922011"/>
                  <a:gd name="connsiteX6" fmla="*/ 1798320 w 1798320"/>
                  <a:gd name="connsiteY6" fmla="*/ 78391 h 922011"/>
                  <a:gd name="connsiteX7" fmla="*/ 1413320 w 1798320"/>
                  <a:gd name="connsiteY7" fmla="*/ 207454 h 922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8320" h="922011">
                    <a:moveTo>
                      <a:pt x="1413320" y="207454"/>
                    </a:moveTo>
                    <a:cubicBezTo>
                      <a:pt x="964406" y="251460"/>
                      <a:pt x="436245" y="189833"/>
                      <a:pt x="192691" y="131159"/>
                    </a:cubicBezTo>
                    <a:cubicBezTo>
                      <a:pt x="97155" y="108109"/>
                      <a:pt x="37433" y="55531"/>
                      <a:pt x="0" y="0"/>
                    </a:cubicBezTo>
                    <a:cubicBezTo>
                      <a:pt x="11239" y="77915"/>
                      <a:pt x="84487" y="512064"/>
                      <a:pt x="353663" y="733235"/>
                    </a:cubicBezTo>
                    <a:cubicBezTo>
                      <a:pt x="649986" y="976789"/>
                      <a:pt x="987457" y="959168"/>
                      <a:pt x="1269111" y="824198"/>
                    </a:cubicBezTo>
                    <a:cubicBezTo>
                      <a:pt x="1550765" y="689229"/>
                      <a:pt x="1752981" y="449485"/>
                      <a:pt x="1794224" y="88106"/>
                    </a:cubicBezTo>
                    <a:lnTo>
                      <a:pt x="1798320" y="78391"/>
                    </a:lnTo>
                    <a:cubicBezTo>
                      <a:pt x="1760220" y="127730"/>
                      <a:pt x="1662779" y="182975"/>
                      <a:pt x="1413320" y="207454"/>
                    </a:cubicBezTo>
                    <a:close/>
                  </a:path>
                </a:pathLst>
              </a:custGeom>
              <a:solidFill>
                <a:srgbClr val="FFFFFF">
                  <a:alpha val="37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" name="Freeform: Shape 337">
                <a:extLst>
                  <a:ext uri="{FF2B5EF4-FFF2-40B4-BE49-F238E27FC236}">
                    <a16:creationId xmlns:a16="http://schemas.microsoft.com/office/drawing/2014/main" id="{663D6750-FA37-49E7-BAA1-4657CCAB11FB}"/>
                  </a:ext>
                </a:extLst>
              </p:cNvPr>
              <p:cNvSpPr/>
              <p:nvPr/>
            </p:nvSpPr>
            <p:spPr>
              <a:xfrm>
                <a:off x="5495160" y="3636737"/>
                <a:ext cx="1836438" cy="269698"/>
              </a:xfrm>
              <a:custGeom>
                <a:avLst/>
                <a:gdLst>
                  <a:gd name="connsiteX0" fmla="*/ 1819282 w 1836438"/>
                  <a:gd name="connsiteY0" fmla="*/ 60007 h 269698"/>
                  <a:gd name="connsiteX1" fmla="*/ 1813282 w 1836438"/>
                  <a:gd name="connsiteY1" fmla="*/ 51721 h 269698"/>
                  <a:gd name="connsiteX2" fmla="*/ 1800137 w 1836438"/>
                  <a:gd name="connsiteY2" fmla="*/ 76200 h 269698"/>
                  <a:gd name="connsiteX3" fmla="*/ 1797280 w 1836438"/>
                  <a:gd name="connsiteY3" fmla="*/ 119634 h 269698"/>
                  <a:gd name="connsiteX4" fmla="*/ 1715936 w 1836438"/>
                  <a:gd name="connsiteY4" fmla="*/ 170688 h 269698"/>
                  <a:gd name="connsiteX5" fmla="*/ 1629830 w 1836438"/>
                  <a:gd name="connsiteY5" fmla="*/ 201739 h 269698"/>
                  <a:gd name="connsiteX6" fmla="*/ 1508291 w 1836438"/>
                  <a:gd name="connsiteY6" fmla="*/ 221742 h 269698"/>
                  <a:gd name="connsiteX7" fmla="*/ 1335603 w 1836438"/>
                  <a:gd name="connsiteY7" fmla="*/ 235363 h 269698"/>
                  <a:gd name="connsiteX8" fmla="*/ 914312 w 1836438"/>
                  <a:gd name="connsiteY8" fmla="*/ 242221 h 269698"/>
                  <a:gd name="connsiteX9" fmla="*/ 520072 w 1836438"/>
                  <a:gd name="connsiteY9" fmla="*/ 220313 h 269698"/>
                  <a:gd name="connsiteX10" fmla="*/ 445492 w 1836438"/>
                  <a:gd name="connsiteY10" fmla="*/ 210407 h 269698"/>
                  <a:gd name="connsiteX11" fmla="*/ 282519 w 1836438"/>
                  <a:gd name="connsiteY11" fmla="*/ 180022 h 269698"/>
                  <a:gd name="connsiteX12" fmla="*/ 97639 w 1836438"/>
                  <a:gd name="connsiteY12" fmla="*/ 108585 h 269698"/>
                  <a:gd name="connsiteX13" fmla="*/ 57443 w 1836438"/>
                  <a:gd name="connsiteY13" fmla="*/ 62770 h 269698"/>
                  <a:gd name="connsiteX14" fmla="*/ 39060 w 1836438"/>
                  <a:gd name="connsiteY14" fmla="*/ 49339 h 269698"/>
                  <a:gd name="connsiteX15" fmla="*/ 13152 w 1836438"/>
                  <a:gd name="connsiteY15" fmla="*/ 1238 h 269698"/>
                  <a:gd name="connsiteX16" fmla="*/ 12676 w 1836438"/>
                  <a:gd name="connsiteY16" fmla="*/ 0 h 269698"/>
                  <a:gd name="connsiteX17" fmla="*/ 9913 w 1836438"/>
                  <a:gd name="connsiteY17" fmla="*/ 3048 h 269698"/>
                  <a:gd name="connsiteX18" fmla="*/ 41727 w 1836438"/>
                  <a:gd name="connsiteY18" fmla="*/ 106585 h 269698"/>
                  <a:gd name="connsiteX19" fmla="*/ 198223 w 1836438"/>
                  <a:gd name="connsiteY19" fmla="*/ 186214 h 269698"/>
                  <a:gd name="connsiteX20" fmla="*/ 391104 w 1836438"/>
                  <a:gd name="connsiteY20" fmla="*/ 225743 h 269698"/>
                  <a:gd name="connsiteX21" fmla="*/ 464827 w 1836438"/>
                  <a:gd name="connsiteY21" fmla="*/ 236791 h 269698"/>
                  <a:gd name="connsiteX22" fmla="*/ 844303 w 1836438"/>
                  <a:gd name="connsiteY22" fmla="*/ 266510 h 269698"/>
                  <a:gd name="connsiteX23" fmla="*/ 1281691 w 1836438"/>
                  <a:gd name="connsiteY23" fmla="*/ 265271 h 269698"/>
                  <a:gd name="connsiteX24" fmla="*/ 1620305 w 1836438"/>
                  <a:gd name="connsiteY24" fmla="*/ 234982 h 269698"/>
                  <a:gd name="connsiteX25" fmla="*/ 1781754 w 1836438"/>
                  <a:gd name="connsiteY25" fmla="*/ 174689 h 269698"/>
                  <a:gd name="connsiteX26" fmla="*/ 1834332 w 1836438"/>
                  <a:gd name="connsiteY26" fmla="*/ 120777 h 269698"/>
                  <a:gd name="connsiteX27" fmla="*/ 1819282 w 1836438"/>
                  <a:gd name="connsiteY27" fmla="*/ 60007 h 269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836438" h="269698">
                    <a:moveTo>
                      <a:pt x="1819282" y="60007"/>
                    </a:moveTo>
                    <a:cubicBezTo>
                      <a:pt x="1817377" y="57150"/>
                      <a:pt x="1815282" y="54388"/>
                      <a:pt x="1813282" y="51721"/>
                    </a:cubicBezTo>
                    <a:cubicBezTo>
                      <a:pt x="1809853" y="60293"/>
                      <a:pt x="1805376" y="68485"/>
                      <a:pt x="1800137" y="76200"/>
                    </a:cubicBezTo>
                    <a:cubicBezTo>
                      <a:pt x="1805757" y="91821"/>
                      <a:pt x="1807090" y="108966"/>
                      <a:pt x="1797280" y="119634"/>
                    </a:cubicBezTo>
                    <a:cubicBezTo>
                      <a:pt x="1775658" y="143161"/>
                      <a:pt x="1744797" y="158020"/>
                      <a:pt x="1715936" y="170688"/>
                    </a:cubicBezTo>
                    <a:cubicBezTo>
                      <a:pt x="1688123" y="182880"/>
                      <a:pt x="1659262" y="194215"/>
                      <a:pt x="1629830" y="201739"/>
                    </a:cubicBezTo>
                    <a:cubicBezTo>
                      <a:pt x="1590111" y="211931"/>
                      <a:pt x="1548963" y="217170"/>
                      <a:pt x="1508291" y="221742"/>
                    </a:cubicBezTo>
                    <a:cubicBezTo>
                      <a:pt x="1450951" y="228219"/>
                      <a:pt x="1393229" y="232315"/>
                      <a:pt x="1335603" y="235363"/>
                    </a:cubicBezTo>
                    <a:cubicBezTo>
                      <a:pt x="1195300" y="242887"/>
                      <a:pt x="1054711" y="244602"/>
                      <a:pt x="914312" y="242221"/>
                    </a:cubicBezTo>
                    <a:cubicBezTo>
                      <a:pt x="782772" y="240030"/>
                      <a:pt x="650851" y="234887"/>
                      <a:pt x="520072" y="220313"/>
                    </a:cubicBezTo>
                    <a:cubicBezTo>
                      <a:pt x="495117" y="217551"/>
                      <a:pt x="470257" y="214312"/>
                      <a:pt x="445492" y="210407"/>
                    </a:cubicBezTo>
                    <a:cubicBezTo>
                      <a:pt x="390342" y="201739"/>
                      <a:pt x="336621" y="193739"/>
                      <a:pt x="282519" y="180022"/>
                    </a:cubicBezTo>
                    <a:cubicBezTo>
                      <a:pt x="215463" y="162973"/>
                      <a:pt x="150788" y="144018"/>
                      <a:pt x="97639" y="108585"/>
                    </a:cubicBezTo>
                    <a:cubicBezTo>
                      <a:pt x="75636" y="93916"/>
                      <a:pt x="62491" y="78962"/>
                      <a:pt x="57443" y="62770"/>
                    </a:cubicBezTo>
                    <a:cubicBezTo>
                      <a:pt x="50585" y="58103"/>
                      <a:pt x="41822" y="51911"/>
                      <a:pt x="39060" y="49339"/>
                    </a:cubicBezTo>
                    <a:cubicBezTo>
                      <a:pt x="25725" y="36766"/>
                      <a:pt x="19915" y="17812"/>
                      <a:pt x="13152" y="1238"/>
                    </a:cubicBezTo>
                    <a:cubicBezTo>
                      <a:pt x="12961" y="857"/>
                      <a:pt x="12866" y="381"/>
                      <a:pt x="12676" y="0"/>
                    </a:cubicBezTo>
                    <a:cubicBezTo>
                      <a:pt x="11818" y="1048"/>
                      <a:pt x="10771" y="1905"/>
                      <a:pt x="9913" y="3048"/>
                    </a:cubicBezTo>
                    <a:cubicBezTo>
                      <a:pt x="-16947" y="38195"/>
                      <a:pt x="16581" y="81153"/>
                      <a:pt x="41727" y="106585"/>
                    </a:cubicBezTo>
                    <a:cubicBezTo>
                      <a:pt x="83256" y="148685"/>
                      <a:pt x="142501" y="170116"/>
                      <a:pt x="198223" y="186214"/>
                    </a:cubicBezTo>
                    <a:cubicBezTo>
                      <a:pt x="261278" y="204502"/>
                      <a:pt x="326239" y="215837"/>
                      <a:pt x="391104" y="225743"/>
                    </a:cubicBezTo>
                    <a:cubicBezTo>
                      <a:pt x="415678" y="229457"/>
                      <a:pt x="440253" y="232982"/>
                      <a:pt x="464827" y="236791"/>
                    </a:cubicBezTo>
                    <a:cubicBezTo>
                      <a:pt x="590081" y="256413"/>
                      <a:pt x="717716" y="262509"/>
                      <a:pt x="844303" y="266510"/>
                    </a:cubicBezTo>
                    <a:cubicBezTo>
                      <a:pt x="990036" y="271082"/>
                      <a:pt x="1135959" y="270796"/>
                      <a:pt x="1281691" y="265271"/>
                    </a:cubicBezTo>
                    <a:cubicBezTo>
                      <a:pt x="1394372" y="260985"/>
                      <a:pt x="1509244" y="256318"/>
                      <a:pt x="1620305" y="234982"/>
                    </a:cubicBezTo>
                    <a:cubicBezTo>
                      <a:pt x="1676407" y="224218"/>
                      <a:pt x="1732795" y="204026"/>
                      <a:pt x="1781754" y="174689"/>
                    </a:cubicBezTo>
                    <a:cubicBezTo>
                      <a:pt x="1802709" y="162116"/>
                      <a:pt x="1826521" y="145256"/>
                      <a:pt x="1834332" y="120777"/>
                    </a:cubicBezTo>
                    <a:cubicBezTo>
                      <a:pt x="1840809" y="98965"/>
                      <a:pt x="1831379" y="78010"/>
                      <a:pt x="1819282" y="600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178" name="pole tekstowe 177"/>
          <p:cNvSpPr txBox="1"/>
          <p:nvPr/>
        </p:nvSpPr>
        <p:spPr>
          <a:xfrm>
            <a:off x="5868144" y="6257836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91337 2.59259E-6 L -2.77778E-7 2.59259E-6 " pathEditMode="relative" ptsTypes="AA">
                                      <p:cBhvr>
                                        <p:cTn id="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3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1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2699792" y="404664"/>
            <a:ext cx="373922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STOPNIE OTYŁOŚCI</a:t>
            </a:r>
          </a:p>
        </p:txBody>
      </p:sp>
      <p:sp>
        <p:nvSpPr>
          <p:cNvPr id="5" name="Prostokąt 4"/>
          <p:cNvSpPr/>
          <p:nvPr/>
        </p:nvSpPr>
        <p:spPr>
          <a:xfrm>
            <a:off x="6660232" y="620688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" name="Prostokąt 5"/>
          <p:cNvSpPr/>
          <p:nvPr/>
        </p:nvSpPr>
        <p:spPr>
          <a:xfrm>
            <a:off x="-1332656" y="620688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7" name="Elipsa 6"/>
          <p:cNvSpPr/>
          <p:nvPr/>
        </p:nvSpPr>
        <p:spPr>
          <a:xfrm>
            <a:off x="251520" y="980728"/>
            <a:ext cx="1008112" cy="975084"/>
          </a:xfrm>
          <a:prstGeom prst="ellipse">
            <a:avLst/>
          </a:prstGeom>
          <a:solidFill>
            <a:srgbClr val="92E242">
              <a:alpha val="44706"/>
            </a:srgbClr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8" name="Elipsa 7"/>
          <p:cNvSpPr/>
          <p:nvPr/>
        </p:nvSpPr>
        <p:spPr>
          <a:xfrm>
            <a:off x="251520" y="2852936"/>
            <a:ext cx="1008112" cy="975084"/>
          </a:xfrm>
          <a:prstGeom prst="ellipse">
            <a:avLst/>
          </a:prstGeom>
          <a:solidFill>
            <a:srgbClr val="72AF2F">
              <a:alpha val="44706"/>
            </a:srgbClr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 dirty="0"/>
          </a:p>
        </p:txBody>
      </p:sp>
      <p:sp>
        <p:nvSpPr>
          <p:cNvPr id="9" name="Elipsa 8"/>
          <p:cNvSpPr/>
          <p:nvPr/>
        </p:nvSpPr>
        <p:spPr>
          <a:xfrm>
            <a:off x="179512" y="4869160"/>
            <a:ext cx="1008112" cy="975084"/>
          </a:xfrm>
          <a:prstGeom prst="ellipse">
            <a:avLst/>
          </a:prstGeom>
          <a:solidFill>
            <a:srgbClr val="1C6F05">
              <a:alpha val="44706"/>
            </a:srgbClr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0" name="pole tekstowe 9"/>
          <p:cNvSpPr txBox="1"/>
          <p:nvPr/>
        </p:nvSpPr>
        <p:spPr>
          <a:xfrm>
            <a:off x="683568" y="836712"/>
            <a:ext cx="229838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l-PL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1 stopień</a:t>
            </a:r>
          </a:p>
        </p:txBody>
      </p:sp>
      <p:sp>
        <p:nvSpPr>
          <p:cNvPr id="11" name="Prostokąt 10"/>
          <p:cNvSpPr/>
          <p:nvPr/>
        </p:nvSpPr>
        <p:spPr>
          <a:xfrm>
            <a:off x="755576" y="2492896"/>
            <a:ext cx="2298386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2 stopień</a:t>
            </a:r>
          </a:p>
        </p:txBody>
      </p:sp>
      <p:sp>
        <p:nvSpPr>
          <p:cNvPr id="12" name="Prostokąt 11"/>
          <p:cNvSpPr/>
          <p:nvPr/>
        </p:nvSpPr>
        <p:spPr>
          <a:xfrm>
            <a:off x="683568" y="4653136"/>
            <a:ext cx="2298386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4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rPr>
              <a:t>3 stopień</a:t>
            </a:r>
          </a:p>
        </p:txBody>
      </p:sp>
      <p:sp>
        <p:nvSpPr>
          <p:cNvPr id="14" name="Prostokąt 13"/>
          <p:cNvSpPr/>
          <p:nvPr/>
        </p:nvSpPr>
        <p:spPr>
          <a:xfrm>
            <a:off x="683568" y="1484784"/>
            <a:ext cx="828092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000" dirty="0"/>
              <a:t>Kiedy wskaźnik masy ciała BMI mieści się w przedziale </a:t>
            </a:r>
            <a:r>
              <a:rPr lang="pl-PL" sz="2000" b="1" dirty="0"/>
              <a:t>od 30 do 34,9 kg/m</a:t>
            </a:r>
            <a:r>
              <a:rPr lang="pl-PL" sz="2000" b="1" baseline="30000" dirty="0"/>
              <a:t>2</a:t>
            </a:r>
            <a:r>
              <a:rPr lang="pl-PL" sz="2000" dirty="0"/>
              <a:t>. Rzadko wymaga interwencji chirurgicznej. Ryzyko chorób towarzyszących otyłości oraz jej powikłań</a:t>
            </a:r>
          </a:p>
        </p:txBody>
      </p:sp>
      <p:grpSp>
        <p:nvGrpSpPr>
          <p:cNvPr id="15" name="Graphic 3">
            <a:extLst>
              <a:ext uri="{FF2B5EF4-FFF2-40B4-BE49-F238E27FC236}">
                <a16:creationId xmlns:a16="http://schemas.microsoft.com/office/drawing/2014/main" id="{649C2552-5EC9-4958-85A7-CF11BB188B1E}"/>
              </a:ext>
            </a:extLst>
          </p:cNvPr>
          <p:cNvGrpSpPr/>
          <p:nvPr/>
        </p:nvGrpSpPr>
        <p:grpSpPr>
          <a:xfrm flipH="1">
            <a:off x="6353624" y="5949280"/>
            <a:ext cx="1026687" cy="1123272"/>
            <a:chOff x="5780083" y="3095534"/>
            <a:chExt cx="641102" cy="688491"/>
          </a:xfrm>
        </p:grpSpPr>
        <p:grpSp>
          <p:nvGrpSpPr>
            <p:cNvPr id="16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922898" y="3127236"/>
              <a:ext cx="365428" cy="607101"/>
              <a:chOff x="5922898" y="3127236"/>
              <a:chExt cx="365428" cy="607101"/>
            </a:xfrm>
          </p:grpSpPr>
          <p:sp>
            <p:nvSpPr>
              <p:cNvPr id="152" name="Freeform: Shape 8">
                <a:extLst>
                  <a:ext uri="{FF2B5EF4-FFF2-40B4-BE49-F238E27FC236}">
                    <a16:creationId xmlns:a16="http://schemas.microsoft.com/office/drawing/2014/main" id="{E823F8FC-325D-47CA-A4CB-5D2AFEC33405}"/>
                  </a:ext>
                </a:extLst>
              </p:cNvPr>
              <p:cNvSpPr/>
              <p:nvPr/>
            </p:nvSpPr>
            <p:spPr>
              <a:xfrm>
                <a:off x="5922898" y="3127236"/>
                <a:ext cx="365428" cy="607101"/>
              </a:xfrm>
              <a:custGeom>
                <a:avLst/>
                <a:gdLst>
                  <a:gd name="connsiteX0" fmla="*/ 352647 w 365428"/>
                  <a:gd name="connsiteY0" fmla="*/ 12 h 607101"/>
                  <a:gd name="connsiteX1" fmla="*/ 290640 w 365428"/>
                  <a:gd name="connsiteY1" fmla="*/ 34778 h 607101"/>
                  <a:gd name="connsiteX2" fmla="*/ 227298 w 365428"/>
                  <a:gd name="connsiteY2" fmla="*/ 108882 h 607101"/>
                  <a:gd name="connsiteX3" fmla="*/ 206439 w 365428"/>
                  <a:gd name="connsiteY3" fmla="*/ 151935 h 607101"/>
                  <a:gd name="connsiteX4" fmla="*/ 179483 w 365428"/>
                  <a:gd name="connsiteY4" fmla="*/ 182892 h 607101"/>
                  <a:gd name="connsiteX5" fmla="*/ 139573 w 365428"/>
                  <a:gd name="connsiteY5" fmla="*/ 272998 h 607101"/>
                  <a:gd name="connsiteX6" fmla="*/ 50229 w 365428"/>
                  <a:gd name="connsiteY6" fmla="*/ 458164 h 607101"/>
                  <a:gd name="connsiteX7" fmla="*/ 10414 w 365428"/>
                  <a:gd name="connsiteY7" fmla="*/ 530364 h 607101"/>
                  <a:gd name="connsiteX8" fmla="*/ 7366 w 365428"/>
                  <a:gd name="connsiteY8" fmla="*/ 597134 h 607101"/>
                  <a:gd name="connsiteX9" fmla="*/ 48038 w 365428"/>
                  <a:gd name="connsiteY9" fmla="*/ 585132 h 607101"/>
                  <a:gd name="connsiteX10" fmla="*/ 100806 w 365428"/>
                  <a:gd name="connsiteY10" fmla="*/ 466641 h 607101"/>
                  <a:gd name="connsiteX11" fmla="*/ 180245 w 365428"/>
                  <a:gd name="connsiteY11" fmla="*/ 298430 h 607101"/>
                  <a:gd name="connsiteX12" fmla="*/ 213201 w 365428"/>
                  <a:gd name="connsiteY12" fmla="*/ 218229 h 607101"/>
                  <a:gd name="connsiteX13" fmla="*/ 241300 w 365428"/>
                  <a:gd name="connsiteY13" fmla="*/ 185463 h 607101"/>
                  <a:gd name="connsiteX14" fmla="*/ 263970 w 365428"/>
                  <a:gd name="connsiteY14" fmla="*/ 147649 h 607101"/>
                  <a:gd name="connsiteX15" fmla="*/ 280924 w 365428"/>
                  <a:gd name="connsiteY15" fmla="*/ 109835 h 607101"/>
                  <a:gd name="connsiteX16" fmla="*/ 321024 w 365428"/>
                  <a:gd name="connsiteY16" fmla="*/ 45827 h 607101"/>
                  <a:gd name="connsiteX17" fmla="*/ 364744 w 365428"/>
                  <a:gd name="connsiteY17" fmla="*/ 40874 h 607101"/>
                  <a:gd name="connsiteX18" fmla="*/ 352647 w 365428"/>
                  <a:gd name="connsiteY18" fmla="*/ 12 h 607101"/>
                  <a:gd name="connsiteX19" fmla="*/ 352647 w 365428"/>
                  <a:gd name="connsiteY19" fmla="*/ 12 h 607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5428" h="607101">
                    <a:moveTo>
                      <a:pt x="352647" y="12"/>
                    </a:moveTo>
                    <a:cubicBezTo>
                      <a:pt x="326835" y="3441"/>
                      <a:pt x="309785" y="18109"/>
                      <a:pt x="290640" y="34778"/>
                    </a:cubicBezTo>
                    <a:cubicBezTo>
                      <a:pt x="265494" y="56495"/>
                      <a:pt x="240729" y="77736"/>
                      <a:pt x="227298" y="108882"/>
                    </a:cubicBezTo>
                    <a:cubicBezTo>
                      <a:pt x="221012" y="123551"/>
                      <a:pt x="216630" y="139362"/>
                      <a:pt x="206439" y="151935"/>
                    </a:cubicBezTo>
                    <a:cubicBezTo>
                      <a:pt x="197771" y="162603"/>
                      <a:pt x="187484" y="171557"/>
                      <a:pt x="179483" y="182892"/>
                    </a:cubicBezTo>
                    <a:cubicBezTo>
                      <a:pt x="160338" y="210133"/>
                      <a:pt x="149479" y="241566"/>
                      <a:pt x="139573" y="272998"/>
                    </a:cubicBezTo>
                    <a:cubicBezTo>
                      <a:pt x="118618" y="339768"/>
                      <a:pt x="90329" y="400633"/>
                      <a:pt x="50229" y="458164"/>
                    </a:cubicBezTo>
                    <a:cubicBezTo>
                      <a:pt x="34417" y="480929"/>
                      <a:pt x="20701" y="504551"/>
                      <a:pt x="10414" y="530364"/>
                    </a:cubicBezTo>
                    <a:cubicBezTo>
                      <a:pt x="2318" y="550652"/>
                      <a:pt x="-6731" y="577417"/>
                      <a:pt x="7366" y="597134"/>
                    </a:cubicBezTo>
                    <a:cubicBezTo>
                      <a:pt x="19844" y="614660"/>
                      <a:pt x="48324" y="608088"/>
                      <a:pt x="48038" y="585132"/>
                    </a:cubicBezTo>
                    <a:cubicBezTo>
                      <a:pt x="47562" y="540555"/>
                      <a:pt x="77184" y="502074"/>
                      <a:pt x="100806" y="466641"/>
                    </a:cubicBezTo>
                    <a:cubicBezTo>
                      <a:pt x="135096" y="415016"/>
                      <a:pt x="160528" y="357009"/>
                      <a:pt x="180245" y="298430"/>
                    </a:cubicBezTo>
                    <a:cubicBezTo>
                      <a:pt x="189579" y="270807"/>
                      <a:pt x="198342" y="243471"/>
                      <a:pt x="213201" y="218229"/>
                    </a:cubicBezTo>
                    <a:cubicBezTo>
                      <a:pt x="220536" y="205656"/>
                      <a:pt x="231585" y="196036"/>
                      <a:pt x="241300" y="185463"/>
                    </a:cubicBezTo>
                    <a:cubicBezTo>
                      <a:pt x="251587" y="174414"/>
                      <a:pt x="258159" y="161365"/>
                      <a:pt x="263970" y="147649"/>
                    </a:cubicBezTo>
                    <a:cubicBezTo>
                      <a:pt x="269399" y="134886"/>
                      <a:pt x="274542" y="122122"/>
                      <a:pt x="280924" y="109835"/>
                    </a:cubicBezTo>
                    <a:cubicBezTo>
                      <a:pt x="288068" y="96119"/>
                      <a:pt x="310547" y="56971"/>
                      <a:pt x="321024" y="45827"/>
                    </a:cubicBezTo>
                    <a:cubicBezTo>
                      <a:pt x="339027" y="26491"/>
                      <a:pt x="349695" y="62400"/>
                      <a:pt x="364744" y="40874"/>
                    </a:cubicBezTo>
                    <a:cubicBezTo>
                      <a:pt x="368078" y="35921"/>
                      <a:pt x="358458" y="-750"/>
                      <a:pt x="352647" y="12"/>
                    </a:cubicBezTo>
                    <a:lnTo>
                      <a:pt x="352647" y="12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3" name="Freeform: Shape 9">
                <a:extLst>
                  <a:ext uri="{FF2B5EF4-FFF2-40B4-BE49-F238E27FC236}">
                    <a16:creationId xmlns:a16="http://schemas.microsoft.com/office/drawing/2014/main" id="{098BDE09-3DCD-49C2-B158-440370F1E81E}"/>
                  </a:ext>
                </a:extLst>
              </p:cNvPr>
              <p:cNvSpPr/>
              <p:nvPr/>
            </p:nvSpPr>
            <p:spPr>
              <a:xfrm>
                <a:off x="6120646" y="3336746"/>
                <a:ext cx="35904" cy="57059"/>
              </a:xfrm>
              <a:custGeom>
                <a:avLst/>
                <a:gdLst>
                  <a:gd name="connsiteX0" fmla="*/ 30218 w 35904"/>
                  <a:gd name="connsiteY0" fmla="*/ 719 h 57059"/>
                  <a:gd name="connsiteX1" fmla="*/ 13835 w 35904"/>
                  <a:gd name="connsiteY1" fmla="*/ 23674 h 57059"/>
                  <a:gd name="connsiteX2" fmla="*/ 24 w 35904"/>
                  <a:gd name="connsiteY2" fmla="*/ 49772 h 57059"/>
                  <a:gd name="connsiteX3" fmla="*/ 7644 w 35904"/>
                  <a:gd name="connsiteY3" fmla="*/ 57011 h 57059"/>
                  <a:gd name="connsiteX4" fmla="*/ 35552 w 35904"/>
                  <a:gd name="connsiteY4" fmla="*/ 5767 h 57059"/>
                  <a:gd name="connsiteX5" fmla="*/ 30218 w 35904"/>
                  <a:gd name="connsiteY5" fmla="*/ 719 h 57059"/>
                  <a:gd name="connsiteX6" fmla="*/ 30218 w 35904"/>
                  <a:gd name="connsiteY6" fmla="*/ 719 h 57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04" h="57059">
                    <a:moveTo>
                      <a:pt x="30218" y="719"/>
                    </a:moveTo>
                    <a:cubicBezTo>
                      <a:pt x="22407" y="6910"/>
                      <a:pt x="18121" y="14911"/>
                      <a:pt x="13835" y="23674"/>
                    </a:cubicBezTo>
                    <a:cubicBezTo>
                      <a:pt x="9549" y="32532"/>
                      <a:pt x="690" y="39962"/>
                      <a:pt x="24" y="49772"/>
                    </a:cubicBezTo>
                    <a:cubicBezTo>
                      <a:pt x="-357" y="54154"/>
                      <a:pt x="3929" y="56726"/>
                      <a:pt x="7644" y="57011"/>
                    </a:cubicBezTo>
                    <a:cubicBezTo>
                      <a:pt x="29075" y="58631"/>
                      <a:pt x="28884" y="18816"/>
                      <a:pt x="35552" y="5767"/>
                    </a:cubicBezTo>
                    <a:cubicBezTo>
                      <a:pt x="37076" y="2719"/>
                      <a:pt x="33361" y="-1758"/>
                      <a:pt x="30218" y="719"/>
                    </a:cubicBezTo>
                    <a:lnTo>
                      <a:pt x="30218" y="719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4" name="Freeform: Shape 10">
                <a:extLst>
                  <a:ext uri="{FF2B5EF4-FFF2-40B4-BE49-F238E27FC236}">
                    <a16:creationId xmlns:a16="http://schemas.microsoft.com/office/drawing/2014/main" id="{EADE4A78-8C8D-48F3-8704-59234F65354F}"/>
                  </a:ext>
                </a:extLst>
              </p:cNvPr>
              <p:cNvSpPr/>
              <p:nvPr/>
            </p:nvSpPr>
            <p:spPr>
              <a:xfrm>
                <a:off x="6203376" y="3200185"/>
                <a:ext cx="39415" cy="64952"/>
              </a:xfrm>
              <a:custGeom>
                <a:avLst/>
                <a:gdLst>
                  <a:gd name="connsiteX0" fmla="*/ 33688 w 39415"/>
                  <a:gd name="connsiteY0" fmla="*/ 1548 h 64952"/>
                  <a:gd name="connsiteX1" fmla="*/ 21306 w 39415"/>
                  <a:gd name="connsiteY1" fmla="*/ 28884 h 64952"/>
                  <a:gd name="connsiteX2" fmla="*/ 732 w 39415"/>
                  <a:gd name="connsiteY2" fmla="*/ 56316 h 64952"/>
                  <a:gd name="connsiteX3" fmla="*/ 8923 w 39415"/>
                  <a:gd name="connsiteY3" fmla="*/ 64127 h 64952"/>
                  <a:gd name="connsiteX4" fmla="*/ 39403 w 39415"/>
                  <a:gd name="connsiteY4" fmla="*/ 2881 h 64952"/>
                  <a:gd name="connsiteX5" fmla="*/ 33688 w 39415"/>
                  <a:gd name="connsiteY5" fmla="*/ 1548 h 64952"/>
                  <a:gd name="connsiteX6" fmla="*/ 33688 w 39415"/>
                  <a:gd name="connsiteY6" fmla="*/ 1548 h 64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15" h="64952">
                    <a:moveTo>
                      <a:pt x="33688" y="1548"/>
                    </a:moveTo>
                    <a:cubicBezTo>
                      <a:pt x="29974" y="10882"/>
                      <a:pt x="26259" y="20121"/>
                      <a:pt x="21306" y="28884"/>
                    </a:cubicBezTo>
                    <a:cubicBezTo>
                      <a:pt x="15591" y="38981"/>
                      <a:pt x="6352" y="46220"/>
                      <a:pt x="732" y="56316"/>
                    </a:cubicBezTo>
                    <a:cubicBezTo>
                      <a:pt x="-2126" y="61555"/>
                      <a:pt x="3970" y="67080"/>
                      <a:pt x="8923" y="64127"/>
                    </a:cubicBezTo>
                    <a:cubicBezTo>
                      <a:pt x="29116" y="52506"/>
                      <a:pt x="37689" y="24693"/>
                      <a:pt x="39403" y="2881"/>
                    </a:cubicBezTo>
                    <a:cubicBezTo>
                      <a:pt x="39689" y="24"/>
                      <a:pt x="34831" y="-1215"/>
                      <a:pt x="33688" y="1548"/>
                    </a:cubicBezTo>
                    <a:lnTo>
                      <a:pt x="33688" y="1548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5" name="Freeform: Shape 11">
                <a:extLst>
                  <a:ext uri="{FF2B5EF4-FFF2-40B4-BE49-F238E27FC236}">
                    <a16:creationId xmlns:a16="http://schemas.microsoft.com/office/drawing/2014/main" id="{C8DCBD03-48BD-47C4-A96C-1D63B7D3DB18}"/>
                  </a:ext>
                </a:extLst>
              </p:cNvPr>
              <p:cNvSpPr/>
              <p:nvPr/>
            </p:nvSpPr>
            <p:spPr>
              <a:xfrm>
                <a:off x="6002984" y="3566401"/>
                <a:ext cx="54353" cy="80886"/>
              </a:xfrm>
              <a:custGeom>
                <a:avLst/>
                <a:gdLst>
                  <a:gd name="connsiteX0" fmla="*/ 48914 w 54353"/>
                  <a:gd name="connsiteY0" fmla="*/ 1568 h 80886"/>
                  <a:gd name="connsiteX1" fmla="*/ 527 w 54353"/>
                  <a:gd name="connsiteY1" fmla="*/ 75006 h 80886"/>
                  <a:gd name="connsiteX2" fmla="*/ 6814 w 54353"/>
                  <a:gd name="connsiteY2" fmla="*/ 79673 h 80886"/>
                  <a:gd name="connsiteX3" fmla="*/ 54058 w 54353"/>
                  <a:gd name="connsiteY3" fmla="*/ 4425 h 80886"/>
                  <a:gd name="connsiteX4" fmla="*/ 48914 w 54353"/>
                  <a:gd name="connsiteY4" fmla="*/ 1568 h 80886"/>
                  <a:gd name="connsiteX5" fmla="*/ 48914 w 54353"/>
                  <a:gd name="connsiteY5" fmla="*/ 1568 h 8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353" h="80886">
                    <a:moveTo>
                      <a:pt x="48914" y="1568"/>
                    </a:moveTo>
                    <a:cubicBezTo>
                      <a:pt x="34817" y="27476"/>
                      <a:pt x="15767" y="49955"/>
                      <a:pt x="527" y="75006"/>
                    </a:cubicBezTo>
                    <a:cubicBezTo>
                      <a:pt x="-1759" y="78816"/>
                      <a:pt x="3956" y="83007"/>
                      <a:pt x="6814" y="79673"/>
                    </a:cubicBezTo>
                    <a:cubicBezTo>
                      <a:pt x="26150" y="57003"/>
                      <a:pt x="42247" y="31762"/>
                      <a:pt x="54058" y="4425"/>
                    </a:cubicBezTo>
                    <a:cubicBezTo>
                      <a:pt x="55582" y="901"/>
                      <a:pt x="50819" y="-1861"/>
                      <a:pt x="48914" y="1568"/>
                    </a:cubicBezTo>
                    <a:lnTo>
                      <a:pt x="48914" y="1568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6" name="Freeform: Shape 12">
                <a:extLst>
                  <a:ext uri="{FF2B5EF4-FFF2-40B4-BE49-F238E27FC236}">
                    <a16:creationId xmlns:a16="http://schemas.microsoft.com/office/drawing/2014/main" id="{F9C74980-ED3E-4A30-B392-112076E10477}"/>
                  </a:ext>
                </a:extLst>
              </p:cNvPr>
              <p:cNvSpPr/>
              <p:nvPr/>
            </p:nvSpPr>
            <p:spPr>
              <a:xfrm>
                <a:off x="6190945" y="3185598"/>
                <a:ext cx="16425" cy="77173"/>
              </a:xfrm>
              <a:custGeom>
                <a:avLst/>
                <a:gdLst>
                  <a:gd name="connsiteX0" fmla="*/ 400 w 16425"/>
                  <a:gd name="connsiteY0" fmla="*/ 77095 h 77173"/>
                  <a:gd name="connsiteX1" fmla="*/ 13354 w 16425"/>
                  <a:gd name="connsiteY1" fmla="*/ 42519 h 77173"/>
                  <a:gd name="connsiteX2" fmla="*/ 16307 w 16425"/>
                  <a:gd name="connsiteY2" fmla="*/ 25660 h 77173"/>
                  <a:gd name="connsiteX3" fmla="*/ 15926 w 16425"/>
                  <a:gd name="connsiteY3" fmla="*/ 3657 h 77173"/>
                  <a:gd name="connsiteX4" fmla="*/ 9830 w 16425"/>
                  <a:gd name="connsiteY4" fmla="*/ 3085 h 77173"/>
                  <a:gd name="connsiteX5" fmla="*/ 9068 w 16425"/>
                  <a:gd name="connsiteY5" fmla="*/ 36518 h 77173"/>
                  <a:gd name="connsiteX6" fmla="*/ 19 w 16425"/>
                  <a:gd name="connsiteY6" fmla="*/ 76904 h 77173"/>
                  <a:gd name="connsiteX7" fmla="*/ 400 w 16425"/>
                  <a:gd name="connsiteY7" fmla="*/ 77095 h 77173"/>
                  <a:gd name="connsiteX8" fmla="*/ 400 w 16425"/>
                  <a:gd name="connsiteY8" fmla="*/ 77095 h 7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25" h="77173">
                    <a:moveTo>
                      <a:pt x="400" y="77095"/>
                    </a:moveTo>
                    <a:cubicBezTo>
                      <a:pt x="7829" y="66236"/>
                      <a:pt x="11639" y="55663"/>
                      <a:pt x="13354" y="42519"/>
                    </a:cubicBezTo>
                    <a:cubicBezTo>
                      <a:pt x="14116" y="36899"/>
                      <a:pt x="15830" y="31375"/>
                      <a:pt x="16307" y="25660"/>
                    </a:cubicBezTo>
                    <a:cubicBezTo>
                      <a:pt x="16878" y="18325"/>
                      <a:pt x="15164" y="10896"/>
                      <a:pt x="15926" y="3657"/>
                    </a:cubicBezTo>
                    <a:cubicBezTo>
                      <a:pt x="16402" y="-820"/>
                      <a:pt x="10020" y="-1391"/>
                      <a:pt x="9830" y="3085"/>
                    </a:cubicBezTo>
                    <a:cubicBezTo>
                      <a:pt x="9353" y="14706"/>
                      <a:pt x="11449" y="24612"/>
                      <a:pt x="9068" y="36518"/>
                    </a:cubicBezTo>
                    <a:cubicBezTo>
                      <a:pt x="6305" y="50425"/>
                      <a:pt x="5448" y="63569"/>
                      <a:pt x="19" y="76904"/>
                    </a:cubicBezTo>
                    <a:cubicBezTo>
                      <a:pt x="-76" y="77095"/>
                      <a:pt x="209" y="77285"/>
                      <a:pt x="400" y="77095"/>
                    </a:cubicBezTo>
                    <a:lnTo>
                      <a:pt x="400" y="77095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7" name="Freeform: Shape 13">
                <a:extLst>
                  <a:ext uri="{FF2B5EF4-FFF2-40B4-BE49-F238E27FC236}">
                    <a16:creationId xmlns:a16="http://schemas.microsoft.com/office/drawing/2014/main" id="{3E945F7D-66BC-47C4-A3E8-28B8F03DED97}"/>
                  </a:ext>
                </a:extLst>
              </p:cNvPr>
              <p:cNvSpPr/>
              <p:nvPr/>
            </p:nvSpPr>
            <p:spPr>
              <a:xfrm>
                <a:off x="6202333" y="3183954"/>
                <a:ext cx="32973" cy="53759"/>
              </a:xfrm>
              <a:custGeom>
                <a:avLst/>
                <a:gdLst>
                  <a:gd name="connsiteX0" fmla="*/ 1299 w 32973"/>
                  <a:gd name="connsiteY0" fmla="*/ 53403 h 53759"/>
                  <a:gd name="connsiteX1" fmla="*/ 17872 w 32973"/>
                  <a:gd name="connsiteY1" fmla="*/ 27685 h 53759"/>
                  <a:gd name="connsiteX2" fmla="*/ 32922 w 32973"/>
                  <a:gd name="connsiteY2" fmla="*/ 349 h 53759"/>
                  <a:gd name="connsiteX3" fmla="*/ 32541 w 32973"/>
                  <a:gd name="connsiteY3" fmla="*/ 63 h 53759"/>
                  <a:gd name="connsiteX4" fmla="*/ 156 w 32973"/>
                  <a:gd name="connsiteY4" fmla="*/ 52736 h 53759"/>
                  <a:gd name="connsiteX5" fmla="*/ 1299 w 32973"/>
                  <a:gd name="connsiteY5" fmla="*/ 53403 h 53759"/>
                  <a:gd name="connsiteX6" fmla="*/ 1299 w 32973"/>
                  <a:gd name="connsiteY6" fmla="*/ 53403 h 53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973" h="53759">
                    <a:moveTo>
                      <a:pt x="1299" y="53403"/>
                    </a:moveTo>
                    <a:cubicBezTo>
                      <a:pt x="6919" y="44830"/>
                      <a:pt x="13205" y="36829"/>
                      <a:pt x="17872" y="27685"/>
                    </a:cubicBezTo>
                    <a:cubicBezTo>
                      <a:pt x="22635" y="18256"/>
                      <a:pt x="26635" y="8921"/>
                      <a:pt x="32922" y="349"/>
                    </a:cubicBezTo>
                    <a:cubicBezTo>
                      <a:pt x="33112" y="158"/>
                      <a:pt x="32731" y="-128"/>
                      <a:pt x="32541" y="63"/>
                    </a:cubicBezTo>
                    <a:cubicBezTo>
                      <a:pt x="18539" y="15874"/>
                      <a:pt x="9014" y="33686"/>
                      <a:pt x="156" y="52736"/>
                    </a:cubicBezTo>
                    <a:cubicBezTo>
                      <a:pt x="-416" y="53593"/>
                      <a:pt x="727" y="54165"/>
                      <a:pt x="1299" y="53403"/>
                    </a:cubicBezTo>
                    <a:lnTo>
                      <a:pt x="1299" y="53403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8" name="Freeform: Shape 14">
                <a:extLst>
                  <a:ext uri="{FF2B5EF4-FFF2-40B4-BE49-F238E27FC236}">
                    <a16:creationId xmlns:a16="http://schemas.microsoft.com/office/drawing/2014/main" id="{2AD3E8F1-8943-4701-B72A-E7E0DD4DCEF2}"/>
                  </a:ext>
                </a:extLst>
              </p:cNvPr>
              <p:cNvSpPr/>
              <p:nvPr/>
            </p:nvSpPr>
            <p:spPr>
              <a:xfrm>
                <a:off x="6245558" y="3166575"/>
                <a:ext cx="9403" cy="4703"/>
              </a:xfrm>
              <a:custGeom>
                <a:avLst/>
                <a:gdLst>
                  <a:gd name="connsiteX0" fmla="*/ 269 w 9403"/>
                  <a:gd name="connsiteY0" fmla="*/ 4678 h 4703"/>
                  <a:gd name="connsiteX1" fmla="*/ 9128 w 9403"/>
                  <a:gd name="connsiteY1" fmla="*/ 677 h 4703"/>
                  <a:gd name="connsiteX2" fmla="*/ 8937 w 9403"/>
                  <a:gd name="connsiteY2" fmla="*/ 11 h 4703"/>
                  <a:gd name="connsiteX3" fmla="*/ 79 w 9403"/>
                  <a:gd name="connsiteY3" fmla="*/ 4487 h 4703"/>
                  <a:gd name="connsiteX4" fmla="*/ 269 w 9403"/>
                  <a:gd name="connsiteY4" fmla="*/ 4678 h 4703"/>
                  <a:gd name="connsiteX5" fmla="*/ 269 w 9403"/>
                  <a:gd name="connsiteY5" fmla="*/ 4678 h 4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03" h="4703">
                    <a:moveTo>
                      <a:pt x="269" y="4678"/>
                    </a:moveTo>
                    <a:cubicBezTo>
                      <a:pt x="2841" y="2392"/>
                      <a:pt x="5984" y="1820"/>
                      <a:pt x="9128" y="677"/>
                    </a:cubicBezTo>
                    <a:cubicBezTo>
                      <a:pt x="9604" y="487"/>
                      <a:pt x="9413" y="-85"/>
                      <a:pt x="8937" y="11"/>
                    </a:cubicBezTo>
                    <a:cubicBezTo>
                      <a:pt x="5699" y="677"/>
                      <a:pt x="2460" y="2106"/>
                      <a:pt x="79" y="4487"/>
                    </a:cubicBezTo>
                    <a:cubicBezTo>
                      <a:pt x="-112" y="4583"/>
                      <a:pt x="79" y="4773"/>
                      <a:pt x="269" y="4678"/>
                    </a:cubicBezTo>
                    <a:lnTo>
                      <a:pt x="269" y="4678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59" name="Freeform: Shape 15">
                <a:extLst>
                  <a:ext uri="{FF2B5EF4-FFF2-40B4-BE49-F238E27FC236}">
                    <a16:creationId xmlns:a16="http://schemas.microsoft.com/office/drawing/2014/main" id="{28B4757E-B495-4BFE-A0A7-D0C7B161608B}"/>
                  </a:ext>
                </a:extLst>
              </p:cNvPr>
              <p:cNvSpPr/>
              <p:nvPr/>
            </p:nvSpPr>
            <p:spPr>
              <a:xfrm>
                <a:off x="6203832" y="3163900"/>
                <a:ext cx="36913" cy="43325"/>
              </a:xfrm>
              <a:custGeom>
                <a:avLst/>
                <a:gdLst>
                  <a:gd name="connsiteX0" fmla="*/ 36471 w 36913"/>
                  <a:gd name="connsiteY0" fmla="*/ 19 h 43325"/>
                  <a:gd name="connsiteX1" fmla="*/ 85 w 36913"/>
                  <a:gd name="connsiteY1" fmla="*/ 41167 h 43325"/>
                  <a:gd name="connsiteX2" fmla="*/ 2371 w 36913"/>
                  <a:gd name="connsiteY2" fmla="*/ 42786 h 43325"/>
                  <a:gd name="connsiteX3" fmla="*/ 36852 w 36913"/>
                  <a:gd name="connsiteY3" fmla="*/ 400 h 43325"/>
                  <a:gd name="connsiteX4" fmla="*/ 36471 w 36913"/>
                  <a:gd name="connsiteY4" fmla="*/ 19 h 43325"/>
                  <a:gd name="connsiteX5" fmla="*/ 36471 w 36913"/>
                  <a:gd name="connsiteY5" fmla="*/ 19 h 43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13" h="43325">
                    <a:moveTo>
                      <a:pt x="36471" y="19"/>
                    </a:moveTo>
                    <a:cubicBezTo>
                      <a:pt x="21421" y="7448"/>
                      <a:pt x="5991" y="25641"/>
                      <a:pt x="85" y="41167"/>
                    </a:cubicBezTo>
                    <a:cubicBezTo>
                      <a:pt x="-391" y="42500"/>
                      <a:pt x="1228" y="44215"/>
                      <a:pt x="2371" y="42786"/>
                    </a:cubicBezTo>
                    <a:cubicBezTo>
                      <a:pt x="13706" y="28975"/>
                      <a:pt x="23231" y="12211"/>
                      <a:pt x="36852" y="400"/>
                    </a:cubicBezTo>
                    <a:cubicBezTo>
                      <a:pt x="37042" y="209"/>
                      <a:pt x="36757" y="-76"/>
                      <a:pt x="36471" y="19"/>
                    </a:cubicBezTo>
                    <a:lnTo>
                      <a:pt x="36471" y="19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0" name="Freeform: Shape 16">
                <a:extLst>
                  <a:ext uri="{FF2B5EF4-FFF2-40B4-BE49-F238E27FC236}">
                    <a16:creationId xmlns:a16="http://schemas.microsoft.com/office/drawing/2014/main" id="{2EC50F9B-FAE9-4BC1-9FFE-6DA1CC170A67}"/>
                  </a:ext>
                </a:extLst>
              </p:cNvPr>
              <p:cNvSpPr/>
              <p:nvPr/>
            </p:nvSpPr>
            <p:spPr>
              <a:xfrm>
                <a:off x="6224549" y="3209077"/>
                <a:ext cx="18897" cy="31809"/>
              </a:xfrm>
              <a:custGeom>
                <a:avLst/>
                <a:gdLst>
                  <a:gd name="connsiteX0" fmla="*/ 18041 w 18897"/>
                  <a:gd name="connsiteY0" fmla="*/ 276 h 31809"/>
                  <a:gd name="connsiteX1" fmla="*/ 324 w 18897"/>
                  <a:gd name="connsiteY1" fmla="*/ 29518 h 31809"/>
                  <a:gd name="connsiteX2" fmla="*/ 2324 w 18897"/>
                  <a:gd name="connsiteY2" fmla="*/ 31423 h 31809"/>
                  <a:gd name="connsiteX3" fmla="*/ 18898 w 18897"/>
                  <a:gd name="connsiteY3" fmla="*/ 466 h 31809"/>
                  <a:gd name="connsiteX4" fmla="*/ 18041 w 18897"/>
                  <a:gd name="connsiteY4" fmla="*/ 276 h 31809"/>
                  <a:gd name="connsiteX5" fmla="*/ 18041 w 18897"/>
                  <a:gd name="connsiteY5" fmla="*/ 276 h 31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897" h="31809">
                    <a:moveTo>
                      <a:pt x="18041" y="276"/>
                    </a:moveTo>
                    <a:cubicBezTo>
                      <a:pt x="14897" y="11611"/>
                      <a:pt x="7182" y="20374"/>
                      <a:pt x="324" y="29518"/>
                    </a:cubicBezTo>
                    <a:cubicBezTo>
                      <a:pt x="-724" y="30946"/>
                      <a:pt x="991" y="32566"/>
                      <a:pt x="2324" y="31423"/>
                    </a:cubicBezTo>
                    <a:cubicBezTo>
                      <a:pt x="10706" y="24088"/>
                      <a:pt x="16898" y="11325"/>
                      <a:pt x="18898" y="466"/>
                    </a:cubicBezTo>
                    <a:cubicBezTo>
                      <a:pt x="18898" y="-10"/>
                      <a:pt x="18136" y="-200"/>
                      <a:pt x="18041" y="276"/>
                    </a:cubicBezTo>
                    <a:lnTo>
                      <a:pt x="18041" y="276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1" name="Freeform: Shape 17">
                <a:extLst>
                  <a:ext uri="{FF2B5EF4-FFF2-40B4-BE49-F238E27FC236}">
                    <a16:creationId xmlns:a16="http://schemas.microsoft.com/office/drawing/2014/main" id="{2D68EB56-CC7E-47DA-B3A1-FB06A4D7552B}"/>
                  </a:ext>
                </a:extLst>
              </p:cNvPr>
              <p:cNvSpPr/>
              <p:nvPr/>
            </p:nvSpPr>
            <p:spPr>
              <a:xfrm>
                <a:off x="6119025" y="3365983"/>
                <a:ext cx="24572" cy="36646"/>
              </a:xfrm>
              <a:custGeom>
                <a:avLst/>
                <a:gdLst>
                  <a:gd name="connsiteX0" fmla="*/ 22981 w 24572"/>
                  <a:gd name="connsiteY0" fmla="*/ 438 h 36646"/>
                  <a:gd name="connsiteX1" fmla="*/ 311 w 24572"/>
                  <a:gd name="connsiteY1" fmla="*/ 34061 h 36646"/>
                  <a:gd name="connsiteX2" fmla="*/ 3264 w 24572"/>
                  <a:gd name="connsiteY2" fmla="*/ 36156 h 36646"/>
                  <a:gd name="connsiteX3" fmla="*/ 24505 w 24572"/>
                  <a:gd name="connsiteY3" fmla="*/ 1200 h 36646"/>
                  <a:gd name="connsiteX4" fmla="*/ 22981 w 24572"/>
                  <a:gd name="connsiteY4" fmla="*/ 438 h 36646"/>
                  <a:gd name="connsiteX5" fmla="*/ 22981 w 24572"/>
                  <a:gd name="connsiteY5" fmla="*/ 438 h 3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72" h="36646">
                    <a:moveTo>
                      <a:pt x="22981" y="438"/>
                    </a:moveTo>
                    <a:cubicBezTo>
                      <a:pt x="16027" y="12249"/>
                      <a:pt x="7931" y="22821"/>
                      <a:pt x="311" y="34061"/>
                    </a:cubicBezTo>
                    <a:cubicBezTo>
                      <a:pt x="-927" y="35871"/>
                      <a:pt x="1835" y="37490"/>
                      <a:pt x="3264" y="36156"/>
                    </a:cubicBezTo>
                    <a:cubicBezTo>
                      <a:pt x="13170" y="26917"/>
                      <a:pt x="18885" y="13296"/>
                      <a:pt x="24505" y="1200"/>
                    </a:cubicBezTo>
                    <a:cubicBezTo>
                      <a:pt x="24886" y="247"/>
                      <a:pt x="23552" y="-515"/>
                      <a:pt x="22981" y="438"/>
                    </a:cubicBezTo>
                    <a:lnTo>
                      <a:pt x="22981" y="438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2" name="Freeform: Shape 18">
                <a:extLst>
                  <a:ext uri="{FF2B5EF4-FFF2-40B4-BE49-F238E27FC236}">
                    <a16:creationId xmlns:a16="http://schemas.microsoft.com/office/drawing/2014/main" id="{96DF7ECE-92D2-4B64-90AB-DCC4D12F4BF6}"/>
                  </a:ext>
                </a:extLst>
              </p:cNvPr>
              <p:cNvSpPr/>
              <p:nvPr/>
            </p:nvSpPr>
            <p:spPr>
              <a:xfrm>
                <a:off x="6039469" y="3558134"/>
                <a:ext cx="19824" cy="38478"/>
              </a:xfrm>
              <a:custGeom>
                <a:avLst/>
                <a:gdLst>
                  <a:gd name="connsiteX0" fmla="*/ 17002 w 19824"/>
                  <a:gd name="connsiteY0" fmla="*/ 787 h 38478"/>
                  <a:gd name="connsiteX1" fmla="*/ 143 w 19824"/>
                  <a:gd name="connsiteY1" fmla="*/ 36029 h 38478"/>
                  <a:gd name="connsiteX2" fmla="*/ 3096 w 19824"/>
                  <a:gd name="connsiteY2" fmla="*/ 37649 h 38478"/>
                  <a:gd name="connsiteX3" fmla="*/ 19764 w 19824"/>
                  <a:gd name="connsiteY3" fmla="*/ 1930 h 38478"/>
                  <a:gd name="connsiteX4" fmla="*/ 17002 w 19824"/>
                  <a:gd name="connsiteY4" fmla="*/ 787 h 38478"/>
                  <a:gd name="connsiteX5" fmla="*/ 17002 w 19824"/>
                  <a:gd name="connsiteY5" fmla="*/ 787 h 38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4" h="38478">
                    <a:moveTo>
                      <a:pt x="17002" y="787"/>
                    </a:moveTo>
                    <a:cubicBezTo>
                      <a:pt x="10906" y="12122"/>
                      <a:pt x="4905" y="24028"/>
                      <a:pt x="143" y="36029"/>
                    </a:cubicBezTo>
                    <a:cubicBezTo>
                      <a:pt x="-619" y="38030"/>
                      <a:pt x="1857" y="39458"/>
                      <a:pt x="3096" y="37649"/>
                    </a:cubicBezTo>
                    <a:cubicBezTo>
                      <a:pt x="10430" y="27076"/>
                      <a:pt x="16050" y="14217"/>
                      <a:pt x="19764" y="1930"/>
                    </a:cubicBezTo>
                    <a:cubicBezTo>
                      <a:pt x="20241" y="120"/>
                      <a:pt x="17764" y="-737"/>
                      <a:pt x="17002" y="787"/>
                    </a:cubicBezTo>
                    <a:lnTo>
                      <a:pt x="17002" y="787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3" name="Freeform: Shape 19">
                <a:extLst>
                  <a:ext uri="{FF2B5EF4-FFF2-40B4-BE49-F238E27FC236}">
                    <a16:creationId xmlns:a16="http://schemas.microsoft.com/office/drawing/2014/main" id="{EA6CDE94-D076-418E-8347-EB9A045ABDD7}"/>
                  </a:ext>
                </a:extLst>
              </p:cNvPr>
              <p:cNvSpPr/>
              <p:nvPr/>
            </p:nvSpPr>
            <p:spPr>
              <a:xfrm>
                <a:off x="6149564" y="3307651"/>
                <a:ext cx="24148" cy="25055"/>
              </a:xfrm>
              <a:custGeom>
                <a:avLst/>
                <a:gdLst>
                  <a:gd name="connsiteX0" fmla="*/ 728 w 24148"/>
                  <a:gd name="connsiteY0" fmla="*/ 7144 h 25055"/>
                  <a:gd name="connsiteX1" fmla="*/ 3014 w 24148"/>
                  <a:gd name="connsiteY1" fmla="*/ 10763 h 25055"/>
                  <a:gd name="connsiteX2" fmla="*/ 3395 w 24148"/>
                  <a:gd name="connsiteY2" fmla="*/ 11430 h 25055"/>
                  <a:gd name="connsiteX3" fmla="*/ 4062 w 24148"/>
                  <a:gd name="connsiteY3" fmla="*/ 12859 h 25055"/>
                  <a:gd name="connsiteX4" fmla="*/ 5204 w 24148"/>
                  <a:gd name="connsiteY4" fmla="*/ 14859 h 25055"/>
                  <a:gd name="connsiteX5" fmla="*/ 5395 w 24148"/>
                  <a:gd name="connsiteY5" fmla="*/ 14954 h 25055"/>
                  <a:gd name="connsiteX6" fmla="*/ 7300 w 24148"/>
                  <a:gd name="connsiteY6" fmla="*/ 18574 h 25055"/>
                  <a:gd name="connsiteX7" fmla="*/ 13205 w 24148"/>
                  <a:gd name="connsiteY7" fmla="*/ 24098 h 25055"/>
                  <a:gd name="connsiteX8" fmla="*/ 23778 w 24148"/>
                  <a:gd name="connsiteY8" fmla="*/ 19336 h 25055"/>
                  <a:gd name="connsiteX9" fmla="*/ 18635 w 24148"/>
                  <a:gd name="connsiteY9" fmla="*/ 4191 h 25055"/>
                  <a:gd name="connsiteX10" fmla="*/ 4728 w 24148"/>
                  <a:gd name="connsiteY10" fmla="*/ 0 h 25055"/>
                  <a:gd name="connsiteX11" fmla="*/ 728 w 24148"/>
                  <a:gd name="connsiteY11" fmla="*/ 7144 h 25055"/>
                  <a:gd name="connsiteX12" fmla="*/ 728 w 24148"/>
                  <a:gd name="connsiteY12" fmla="*/ 7144 h 25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148" h="25055">
                    <a:moveTo>
                      <a:pt x="728" y="7144"/>
                    </a:moveTo>
                    <a:cubicBezTo>
                      <a:pt x="1585" y="8287"/>
                      <a:pt x="2347" y="9525"/>
                      <a:pt x="3014" y="10763"/>
                    </a:cubicBezTo>
                    <a:cubicBezTo>
                      <a:pt x="3109" y="10954"/>
                      <a:pt x="3300" y="11240"/>
                      <a:pt x="3395" y="11430"/>
                    </a:cubicBezTo>
                    <a:cubicBezTo>
                      <a:pt x="2919" y="10382"/>
                      <a:pt x="3109" y="10858"/>
                      <a:pt x="4062" y="12859"/>
                    </a:cubicBezTo>
                    <a:cubicBezTo>
                      <a:pt x="4347" y="13621"/>
                      <a:pt x="4824" y="14192"/>
                      <a:pt x="5204" y="14859"/>
                    </a:cubicBezTo>
                    <a:cubicBezTo>
                      <a:pt x="5681" y="15716"/>
                      <a:pt x="5681" y="15811"/>
                      <a:pt x="5395" y="14954"/>
                    </a:cubicBezTo>
                    <a:cubicBezTo>
                      <a:pt x="5967" y="16288"/>
                      <a:pt x="6443" y="17431"/>
                      <a:pt x="7300" y="18574"/>
                    </a:cubicBezTo>
                    <a:cubicBezTo>
                      <a:pt x="9110" y="20955"/>
                      <a:pt x="10729" y="22479"/>
                      <a:pt x="13205" y="24098"/>
                    </a:cubicBezTo>
                    <a:cubicBezTo>
                      <a:pt x="17111" y="26670"/>
                      <a:pt x="22921" y="23717"/>
                      <a:pt x="23778" y="19336"/>
                    </a:cubicBezTo>
                    <a:cubicBezTo>
                      <a:pt x="25017" y="13335"/>
                      <a:pt x="23112" y="8287"/>
                      <a:pt x="18635" y="4191"/>
                    </a:cubicBezTo>
                    <a:cubicBezTo>
                      <a:pt x="14634" y="571"/>
                      <a:pt x="9872" y="95"/>
                      <a:pt x="4728" y="0"/>
                    </a:cubicBezTo>
                    <a:cubicBezTo>
                      <a:pt x="1109" y="0"/>
                      <a:pt x="-1272" y="4286"/>
                      <a:pt x="728" y="7144"/>
                    </a:cubicBezTo>
                    <a:lnTo>
                      <a:pt x="728" y="7144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7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6000450" y="3219232"/>
              <a:ext cx="377330" cy="515177"/>
              <a:chOff x="6000450" y="3219232"/>
              <a:chExt cx="377330" cy="515177"/>
            </a:xfrm>
          </p:grpSpPr>
          <p:grpSp>
            <p:nvGrpSpPr>
              <p:cNvPr id="140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6000450" y="3219232"/>
                <a:ext cx="377330" cy="515177"/>
                <a:chOff x="6000450" y="3219232"/>
                <a:chExt cx="377330" cy="515177"/>
              </a:xfrm>
            </p:grpSpPr>
            <p:sp>
              <p:nvSpPr>
                <p:cNvPr id="150" name="Freeform: Shape 22">
                  <a:extLst>
                    <a:ext uri="{FF2B5EF4-FFF2-40B4-BE49-F238E27FC236}">
                      <a16:creationId xmlns:a16="http://schemas.microsoft.com/office/drawing/2014/main" id="{DCDDD87C-FAC2-4BC5-AD0A-C083161F6EA0}"/>
                    </a:ext>
                  </a:extLst>
                </p:cNvPr>
                <p:cNvSpPr/>
                <p:nvPr/>
              </p:nvSpPr>
              <p:spPr>
                <a:xfrm>
                  <a:off x="6015009" y="3230469"/>
                  <a:ext cx="343945" cy="479227"/>
                </a:xfrm>
                <a:custGeom>
                  <a:avLst/>
                  <a:gdLst>
                    <a:gd name="connsiteX0" fmla="*/ 337594 w 343945"/>
                    <a:gd name="connsiteY0" fmla="*/ 411 h 479227"/>
                    <a:gd name="connsiteX1" fmla="*/ 343785 w 343945"/>
                    <a:gd name="connsiteY1" fmla="*/ 14032 h 479227"/>
                    <a:gd name="connsiteX2" fmla="*/ 309781 w 343945"/>
                    <a:gd name="connsiteY2" fmla="*/ 91851 h 479227"/>
                    <a:gd name="connsiteX3" fmla="*/ 270633 w 343945"/>
                    <a:gd name="connsiteY3" fmla="*/ 129665 h 479227"/>
                    <a:gd name="connsiteX4" fmla="*/ 219960 w 343945"/>
                    <a:gd name="connsiteY4" fmla="*/ 206913 h 479227"/>
                    <a:gd name="connsiteX5" fmla="*/ 99659 w 343945"/>
                    <a:gd name="connsiteY5" fmla="*/ 367028 h 479227"/>
                    <a:gd name="connsiteX6" fmla="*/ 61940 w 343945"/>
                    <a:gd name="connsiteY6" fmla="*/ 430750 h 479227"/>
                    <a:gd name="connsiteX7" fmla="*/ 40414 w 343945"/>
                    <a:gd name="connsiteY7" fmla="*/ 469422 h 479227"/>
                    <a:gd name="connsiteX8" fmla="*/ 15935 w 343945"/>
                    <a:gd name="connsiteY8" fmla="*/ 477423 h 479227"/>
                    <a:gd name="connsiteX9" fmla="*/ 10124 w 343945"/>
                    <a:gd name="connsiteY9" fmla="*/ 473994 h 479227"/>
                    <a:gd name="connsiteX10" fmla="*/ 314 w 343945"/>
                    <a:gd name="connsiteY10" fmla="*/ 452848 h 479227"/>
                    <a:gd name="connsiteX11" fmla="*/ 9934 w 343945"/>
                    <a:gd name="connsiteY11" fmla="*/ 437513 h 479227"/>
                    <a:gd name="connsiteX12" fmla="*/ 159572 w 343945"/>
                    <a:gd name="connsiteY12" fmla="*/ 221105 h 479227"/>
                    <a:gd name="connsiteX13" fmla="*/ 258060 w 343945"/>
                    <a:gd name="connsiteY13" fmla="*/ 82135 h 479227"/>
                    <a:gd name="connsiteX14" fmla="*/ 274348 w 343945"/>
                    <a:gd name="connsiteY14" fmla="*/ 52608 h 479227"/>
                    <a:gd name="connsiteX15" fmla="*/ 295589 w 343945"/>
                    <a:gd name="connsiteY15" fmla="*/ 30986 h 479227"/>
                    <a:gd name="connsiteX16" fmla="*/ 326735 w 343945"/>
                    <a:gd name="connsiteY16" fmla="*/ 3268 h 479227"/>
                    <a:gd name="connsiteX17" fmla="*/ 337594 w 343945"/>
                    <a:gd name="connsiteY17" fmla="*/ 411 h 479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3945" h="479227">
                      <a:moveTo>
                        <a:pt x="337594" y="411"/>
                      </a:moveTo>
                      <a:cubicBezTo>
                        <a:pt x="344071" y="2411"/>
                        <a:pt x="344261" y="8698"/>
                        <a:pt x="343785" y="14032"/>
                      </a:cubicBezTo>
                      <a:cubicBezTo>
                        <a:pt x="341118" y="42702"/>
                        <a:pt x="329021" y="70420"/>
                        <a:pt x="309781" y="91851"/>
                      </a:cubicBezTo>
                      <a:cubicBezTo>
                        <a:pt x="297684" y="105376"/>
                        <a:pt x="283016" y="116330"/>
                        <a:pt x="270633" y="129665"/>
                      </a:cubicBezTo>
                      <a:cubicBezTo>
                        <a:pt x="249678" y="152239"/>
                        <a:pt x="236153" y="180624"/>
                        <a:pt x="219960" y="206913"/>
                      </a:cubicBezTo>
                      <a:cubicBezTo>
                        <a:pt x="184908" y="263777"/>
                        <a:pt x="136616" y="311307"/>
                        <a:pt x="99659" y="367028"/>
                      </a:cubicBezTo>
                      <a:cubicBezTo>
                        <a:pt x="86039" y="387602"/>
                        <a:pt x="74037" y="409224"/>
                        <a:pt x="61940" y="430750"/>
                      </a:cubicBezTo>
                      <a:cubicBezTo>
                        <a:pt x="54797" y="443609"/>
                        <a:pt x="47558" y="456563"/>
                        <a:pt x="40414" y="469422"/>
                      </a:cubicBezTo>
                      <a:cubicBezTo>
                        <a:pt x="35556" y="478090"/>
                        <a:pt x="24793" y="481709"/>
                        <a:pt x="15935" y="477423"/>
                      </a:cubicBezTo>
                      <a:cubicBezTo>
                        <a:pt x="13934" y="476470"/>
                        <a:pt x="11934" y="475327"/>
                        <a:pt x="10124" y="473994"/>
                      </a:cubicBezTo>
                      <a:cubicBezTo>
                        <a:pt x="3552" y="469136"/>
                        <a:pt x="-1306" y="460849"/>
                        <a:pt x="314" y="452848"/>
                      </a:cubicBezTo>
                      <a:cubicBezTo>
                        <a:pt x="1457" y="446848"/>
                        <a:pt x="5838" y="442085"/>
                        <a:pt x="9934" y="437513"/>
                      </a:cubicBezTo>
                      <a:cubicBezTo>
                        <a:pt x="68703" y="372267"/>
                        <a:pt x="107660" y="291876"/>
                        <a:pt x="159572" y="221105"/>
                      </a:cubicBezTo>
                      <a:cubicBezTo>
                        <a:pt x="193195" y="175290"/>
                        <a:pt x="232533" y="132999"/>
                        <a:pt x="258060" y="82135"/>
                      </a:cubicBezTo>
                      <a:cubicBezTo>
                        <a:pt x="263108" y="72039"/>
                        <a:pt x="267680" y="61657"/>
                        <a:pt x="274348" y="52608"/>
                      </a:cubicBezTo>
                      <a:cubicBezTo>
                        <a:pt x="280349" y="44512"/>
                        <a:pt x="287969" y="37654"/>
                        <a:pt x="295589" y="30986"/>
                      </a:cubicBezTo>
                      <a:lnTo>
                        <a:pt x="326735" y="3268"/>
                      </a:lnTo>
                      <a:cubicBezTo>
                        <a:pt x="329688" y="601"/>
                        <a:pt x="333784" y="-732"/>
                        <a:pt x="337594" y="411"/>
                      </a:cubicBezTo>
                      <a:close/>
                    </a:path>
                  </a:pathLst>
                </a:custGeom>
                <a:solidFill>
                  <a:srgbClr val="70AB3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1" name="Freeform: Shape 23">
                  <a:extLst>
                    <a:ext uri="{FF2B5EF4-FFF2-40B4-BE49-F238E27FC236}">
                      <a16:creationId xmlns:a16="http://schemas.microsoft.com/office/drawing/2014/main" id="{CFA5EFAE-EA92-4185-B2C4-D188E0D23C29}"/>
                    </a:ext>
                  </a:extLst>
                </p:cNvPr>
                <p:cNvSpPr/>
                <p:nvPr/>
              </p:nvSpPr>
              <p:spPr>
                <a:xfrm>
                  <a:off x="6000450" y="3219232"/>
                  <a:ext cx="377330" cy="515177"/>
                </a:xfrm>
                <a:custGeom>
                  <a:avLst/>
                  <a:gdLst>
                    <a:gd name="connsiteX0" fmla="*/ 376061 w 377330"/>
                    <a:gd name="connsiteY0" fmla="*/ 5837 h 515177"/>
                    <a:gd name="connsiteX1" fmla="*/ 307767 w 377330"/>
                    <a:gd name="connsiteY1" fmla="*/ 40318 h 515177"/>
                    <a:gd name="connsiteX2" fmla="*/ 219565 w 377330"/>
                    <a:gd name="connsiteY2" fmla="*/ 152522 h 515177"/>
                    <a:gd name="connsiteX3" fmla="*/ 152414 w 377330"/>
                    <a:gd name="connsiteY3" fmla="*/ 242248 h 515177"/>
                    <a:gd name="connsiteX4" fmla="*/ 85168 w 377330"/>
                    <a:gd name="connsiteY4" fmla="*/ 348928 h 515177"/>
                    <a:gd name="connsiteX5" fmla="*/ 22303 w 377330"/>
                    <a:gd name="connsiteY5" fmla="*/ 442940 h 515177"/>
                    <a:gd name="connsiteX6" fmla="*/ 2872 w 377330"/>
                    <a:gd name="connsiteY6" fmla="*/ 508757 h 515177"/>
                    <a:gd name="connsiteX7" fmla="*/ 21160 w 377330"/>
                    <a:gd name="connsiteY7" fmla="*/ 505805 h 515177"/>
                    <a:gd name="connsiteX8" fmla="*/ 58593 w 377330"/>
                    <a:gd name="connsiteY8" fmla="*/ 449036 h 515177"/>
                    <a:gd name="connsiteX9" fmla="*/ 114314 w 377330"/>
                    <a:gd name="connsiteY9" fmla="*/ 364739 h 515177"/>
                    <a:gd name="connsiteX10" fmla="*/ 229186 w 377330"/>
                    <a:gd name="connsiteY10" fmla="*/ 184526 h 515177"/>
                    <a:gd name="connsiteX11" fmla="*/ 303862 w 377330"/>
                    <a:gd name="connsiteY11" fmla="*/ 81847 h 515177"/>
                    <a:gd name="connsiteX12" fmla="*/ 343962 w 377330"/>
                    <a:gd name="connsiteY12" fmla="*/ 32126 h 515177"/>
                    <a:gd name="connsiteX13" fmla="*/ 361393 w 377330"/>
                    <a:gd name="connsiteY13" fmla="*/ 24221 h 515177"/>
                    <a:gd name="connsiteX14" fmla="*/ 368727 w 377330"/>
                    <a:gd name="connsiteY14" fmla="*/ 16124 h 515177"/>
                    <a:gd name="connsiteX15" fmla="*/ 376061 w 377330"/>
                    <a:gd name="connsiteY15" fmla="*/ 5837 h 515177"/>
                    <a:gd name="connsiteX16" fmla="*/ 376061 w 377330"/>
                    <a:gd name="connsiteY16" fmla="*/ 5837 h 5151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77330" h="515177">
                      <a:moveTo>
                        <a:pt x="376061" y="5837"/>
                      </a:moveTo>
                      <a:cubicBezTo>
                        <a:pt x="359392" y="-16165"/>
                        <a:pt x="318435" y="30412"/>
                        <a:pt x="307767" y="40318"/>
                      </a:cubicBezTo>
                      <a:cubicBezTo>
                        <a:pt x="271667" y="74036"/>
                        <a:pt x="248521" y="113184"/>
                        <a:pt x="219565" y="152522"/>
                      </a:cubicBezTo>
                      <a:cubicBezTo>
                        <a:pt x="197467" y="182621"/>
                        <a:pt x="174322" y="212054"/>
                        <a:pt x="152414" y="242248"/>
                      </a:cubicBezTo>
                      <a:cubicBezTo>
                        <a:pt x="127840" y="276062"/>
                        <a:pt x="107266" y="313495"/>
                        <a:pt x="85168" y="348928"/>
                      </a:cubicBezTo>
                      <a:cubicBezTo>
                        <a:pt x="65165" y="380837"/>
                        <a:pt x="46020" y="413603"/>
                        <a:pt x="22303" y="442940"/>
                      </a:cubicBezTo>
                      <a:cubicBezTo>
                        <a:pt x="8110" y="460466"/>
                        <a:pt x="-6272" y="486088"/>
                        <a:pt x="2872" y="508757"/>
                      </a:cubicBezTo>
                      <a:cubicBezTo>
                        <a:pt x="6872" y="518663"/>
                        <a:pt x="20683" y="516663"/>
                        <a:pt x="21160" y="505805"/>
                      </a:cubicBezTo>
                      <a:cubicBezTo>
                        <a:pt x="22112" y="483326"/>
                        <a:pt x="45639" y="465514"/>
                        <a:pt x="58593" y="449036"/>
                      </a:cubicBezTo>
                      <a:cubicBezTo>
                        <a:pt x="79262" y="422747"/>
                        <a:pt x="96693" y="393124"/>
                        <a:pt x="114314" y="364739"/>
                      </a:cubicBezTo>
                      <a:cubicBezTo>
                        <a:pt x="151747" y="304351"/>
                        <a:pt x="186799" y="241581"/>
                        <a:pt x="229186" y="184526"/>
                      </a:cubicBezTo>
                      <a:cubicBezTo>
                        <a:pt x="254713" y="150141"/>
                        <a:pt x="275191" y="113660"/>
                        <a:pt x="303862" y="81847"/>
                      </a:cubicBezTo>
                      <a:cubicBezTo>
                        <a:pt x="317101" y="67178"/>
                        <a:pt x="329865" y="45938"/>
                        <a:pt x="343962" y="32126"/>
                      </a:cubicBezTo>
                      <a:cubicBezTo>
                        <a:pt x="349201" y="26983"/>
                        <a:pt x="355582" y="28793"/>
                        <a:pt x="361393" y="24221"/>
                      </a:cubicBezTo>
                      <a:cubicBezTo>
                        <a:pt x="364536" y="21744"/>
                        <a:pt x="373775" y="16791"/>
                        <a:pt x="368727" y="16124"/>
                      </a:cubicBezTo>
                      <a:cubicBezTo>
                        <a:pt x="373775" y="16696"/>
                        <a:pt x="380062" y="11076"/>
                        <a:pt x="376061" y="5837"/>
                      </a:cubicBezTo>
                      <a:lnTo>
                        <a:pt x="376061" y="5837"/>
                      </a:lnTo>
                      <a:close/>
                    </a:path>
                  </a:pathLst>
                </a:custGeom>
                <a:solidFill>
                  <a:srgbClr val="517A2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41" name="Freeform: Shape 24">
                <a:extLst>
                  <a:ext uri="{FF2B5EF4-FFF2-40B4-BE49-F238E27FC236}">
                    <a16:creationId xmlns:a16="http://schemas.microsoft.com/office/drawing/2014/main" id="{CF95E937-9410-4AE5-AE93-14D2B48701F6}"/>
                  </a:ext>
                </a:extLst>
              </p:cNvPr>
              <p:cNvSpPr/>
              <p:nvPr/>
            </p:nvSpPr>
            <p:spPr>
              <a:xfrm>
                <a:off x="6296178" y="3275550"/>
                <a:ext cx="49965" cy="51007"/>
              </a:xfrm>
              <a:custGeom>
                <a:avLst/>
                <a:gdLst>
                  <a:gd name="connsiteX0" fmla="*/ 41947 w 49965"/>
                  <a:gd name="connsiteY0" fmla="*/ 1335 h 51007"/>
                  <a:gd name="connsiteX1" fmla="*/ 24040 w 49965"/>
                  <a:gd name="connsiteY1" fmla="*/ 23624 h 51007"/>
                  <a:gd name="connsiteX2" fmla="*/ 1752 w 49965"/>
                  <a:gd name="connsiteY2" fmla="*/ 40578 h 51007"/>
                  <a:gd name="connsiteX3" fmla="*/ 4800 w 49965"/>
                  <a:gd name="connsiteY3" fmla="*/ 50770 h 51007"/>
                  <a:gd name="connsiteX4" fmla="*/ 49758 w 49965"/>
                  <a:gd name="connsiteY4" fmla="*/ 5526 h 51007"/>
                  <a:gd name="connsiteX5" fmla="*/ 41947 w 49965"/>
                  <a:gd name="connsiteY5" fmla="*/ 1335 h 51007"/>
                  <a:gd name="connsiteX6" fmla="*/ 41947 w 49965"/>
                  <a:gd name="connsiteY6" fmla="*/ 1335 h 51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965" h="51007">
                    <a:moveTo>
                      <a:pt x="41947" y="1335"/>
                    </a:moveTo>
                    <a:cubicBezTo>
                      <a:pt x="35565" y="8384"/>
                      <a:pt x="30517" y="16575"/>
                      <a:pt x="24040" y="23624"/>
                    </a:cubicBezTo>
                    <a:cubicBezTo>
                      <a:pt x="17563" y="30672"/>
                      <a:pt x="9086" y="34577"/>
                      <a:pt x="1752" y="40578"/>
                    </a:cubicBezTo>
                    <a:cubicBezTo>
                      <a:pt x="-1773" y="43436"/>
                      <a:pt x="418" y="50103"/>
                      <a:pt x="4800" y="50770"/>
                    </a:cubicBezTo>
                    <a:cubicBezTo>
                      <a:pt x="27279" y="54008"/>
                      <a:pt x="43757" y="23433"/>
                      <a:pt x="49758" y="5526"/>
                    </a:cubicBezTo>
                    <a:cubicBezTo>
                      <a:pt x="51186" y="1240"/>
                      <a:pt x="44900" y="-1903"/>
                      <a:pt x="41947" y="1335"/>
                    </a:cubicBezTo>
                    <a:lnTo>
                      <a:pt x="41947" y="1335"/>
                    </a:lnTo>
                    <a:close/>
                  </a:path>
                </a:pathLst>
              </a:custGeom>
              <a:solidFill>
                <a:srgbClr val="6AC0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2" name="Freeform: Shape 25">
                <a:extLst>
                  <a:ext uri="{FF2B5EF4-FFF2-40B4-BE49-F238E27FC236}">
                    <a16:creationId xmlns:a16="http://schemas.microsoft.com/office/drawing/2014/main" id="{47E47200-904F-4D9D-993D-B1FE7C09FFEB}"/>
                  </a:ext>
                </a:extLst>
              </p:cNvPr>
              <p:cNvSpPr/>
              <p:nvPr/>
            </p:nvSpPr>
            <p:spPr>
              <a:xfrm>
                <a:off x="6189037" y="3427575"/>
                <a:ext cx="41582" cy="59692"/>
              </a:xfrm>
              <a:custGeom>
                <a:avLst/>
                <a:gdLst>
                  <a:gd name="connsiteX0" fmla="*/ 36503 w 41582"/>
                  <a:gd name="connsiteY0" fmla="*/ 1329 h 59692"/>
                  <a:gd name="connsiteX1" fmla="*/ 974 w 41582"/>
                  <a:gd name="connsiteY1" fmla="*/ 53621 h 59692"/>
                  <a:gd name="connsiteX2" fmla="*/ 6213 w 41582"/>
                  <a:gd name="connsiteY2" fmla="*/ 58669 h 59692"/>
                  <a:gd name="connsiteX3" fmla="*/ 41456 w 41582"/>
                  <a:gd name="connsiteY3" fmla="*/ 3234 h 59692"/>
                  <a:gd name="connsiteX4" fmla="*/ 36503 w 41582"/>
                  <a:gd name="connsiteY4" fmla="*/ 1329 h 59692"/>
                  <a:gd name="connsiteX5" fmla="*/ 36503 w 41582"/>
                  <a:gd name="connsiteY5" fmla="*/ 1329 h 5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582" h="59692">
                    <a:moveTo>
                      <a:pt x="36503" y="1329"/>
                    </a:moveTo>
                    <a:cubicBezTo>
                      <a:pt x="27454" y="20760"/>
                      <a:pt x="14595" y="37238"/>
                      <a:pt x="974" y="53621"/>
                    </a:cubicBezTo>
                    <a:cubicBezTo>
                      <a:pt x="-2074" y="57336"/>
                      <a:pt x="2689" y="61718"/>
                      <a:pt x="6213" y="58669"/>
                    </a:cubicBezTo>
                    <a:cubicBezTo>
                      <a:pt x="23834" y="44001"/>
                      <a:pt x="34217" y="24761"/>
                      <a:pt x="41456" y="3234"/>
                    </a:cubicBezTo>
                    <a:cubicBezTo>
                      <a:pt x="42408" y="376"/>
                      <a:pt x="37741" y="-1338"/>
                      <a:pt x="36503" y="1329"/>
                    </a:cubicBezTo>
                    <a:lnTo>
                      <a:pt x="36503" y="1329"/>
                    </a:lnTo>
                    <a:close/>
                  </a:path>
                </a:pathLst>
              </a:custGeom>
              <a:solidFill>
                <a:srgbClr val="6AC0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3" name="Freeform: Shape 26">
                <a:extLst>
                  <a:ext uri="{FF2B5EF4-FFF2-40B4-BE49-F238E27FC236}">
                    <a16:creationId xmlns:a16="http://schemas.microsoft.com/office/drawing/2014/main" id="{8E15DE5E-1687-47CA-956C-AFEE2F5A2FA0}"/>
                  </a:ext>
                </a:extLst>
              </p:cNvPr>
              <p:cNvSpPr/>
              <p:nvPr/>
            </p:nvSpPr>
            <p:spPr>
              <a:xfrm>
                <a:off x="6290189" y="3284168"/>
                <a:ext cx="47181" cy="28326"/>
              </a:xfrm>
              <a:custGeom>
                <a:avLst/>
                <a:gdLst>
                  <a:gd name="connsiteX0" fmla="*/ 25 w 47181"/>
                  <a:gd name="connsiteY0" fmla="*/ 433 h 28326"/>
                  <a:gd name="connsiteX1" fmla="*/ 3454 w 47181"/>
                  <a:gd name="connsiteY1" fmla="*/ 12339 h 28326"/>
                  <a:gd name="connsiteX2" fmla="*/ 2692 w 47181"/>
                  <a:gd name="connsiteY2" fmla="*/ 25579 h 28326"/>
                  <a:gd name="connsiteX3" fmla="*/ 6598 w 47181"/>
                  <a:gd name="connsiteY3" fmla="*/ 27674 h 28326"/>
                  <a:gd name="connsiteX4" fmla="*/ 23076 w 47181"/>
                  <a:gd name="connsiteY4" fmla="*/ 21864 h 28326"/>
                  <a:gd name="connsiteX5" fmla="*/ 45269 w 47181"/>
                  <a:gd name="connsiteY5" fmla="*/ 19959 h 28326"/>
                  <a:gd name="connsiteX6" fmla="*/ 46698 w 47181"/>
                  <a:gd name="connsiteY6" fmla="*/ 17292 h 28326"/>
                  <a:gd name="connsiteX7" fmla="*/ 4216 w 47181"/>
                  <a:gd name="connsiteY7" fmla="*/ 23960 h 28326"/>
                  <a:gd name="connsiteX8" fmla="*/ 7074 w 47181"/>
                  <a:gd name="connsiteY8" fmla="*/ 26722 h 28326"/>
                  <a:gd name="connsiteX9" fmla="*/ 311 w 47181"/>
                  <a:gd name="connsiteY9" fmla="*/ 52 h 28326"/>
                  <a:gd name="connsiteX10" fmla="*/ 25 w 47181"/>
                  <a:gd name="connsiteY10" fmla="*/ 433 h 28326"/>
                  <a:gd name="connsiteX11" fmla="*/ 25 w 47181"/>
                  <a:gd name="connsiteY11" fmla="*/ 433 h 28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181" h="28326">
                    <a:moveTo>
                      <a:pt x="25" y="433"/>
                    </a:moveTo>
                    <a:cubicBezTo>
                      <a:pt x="1168" y="4624"/>
                      <a:pt x="3073" y="7767"/>
                      <a:pt x="3454" y="12339"/>
                    </a:cubicBezTo>
                    <a:cubicBezTo>
                      <a:pt x="3835" y="16625"/>
                      <a:pt x="3264" y="21293"/>
                      <a:pt x="2692" y="25579"/>
                    </a:cubicBezTo>
                    <a:cubicBezTo>
                      <a:pt x="2311" y="27865"/>
                      <a:pt x="4883" y="29198"/>
                      <a:pt x="6598" y="27674"/>
                    </a:cubicBezTo>
                    <a:cubicBezTo>
                      <a:pt x="10979" y="23769"/>
                      <a:pt x="17647" y="23198"/>
                      <a:pt x="23076" y="21864"/>
                    </a:cubicBezTo>
                    <a:cubicBezTo>
                      <a:pt x="30791" y="19959"/>
                      <a:pt x="37268" y="17959"/>
                      <a:pt x="45269" y="19959"/>
                    </a:cubicBezTo>
                    <a:cubicBezTo>
                      <a:pt x="46793" y="20340"/>
                      <a:pt x="47841" y="18340"/>
                      <a:pt x="46698" y="17292"/>
                    </a:cubicBezTo>
                    <a:cubicBezTo>
                      <a:pt x="35458" y="7100"/>
                      <a:pt x="15742" y="19673"/>
                      <a:pt x="4216" y="23960"/>
                    </a:cubicBezTo>
                    <a:cubicBezTo>
                      <a:pt x="5169" y="24912"/>
                      <a:pt x="6121" y="25769"/>
                      <a:pt x="7074" y="26722"/>
                    </a:cubicBezTo>
                    <a:cubicBezTo>
                      <a:pt x="8884" y="20054"/>
                      <a:pt x="10979" y="814"/>
                      <a:pt x="311" y="52"/>
                    </a:cubicBezTo>
                    <a:cubicBezTo>
                      <a:pt x="121" y="-139"/>
                      <a:pt x="-70" y="242"/>
                      <a:pt x="25" y="433"/>
                    </a:cubicBezTo>
                    <a:lnTo>
                      <a:pt x="25" y="433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4" name="Freeform: Shape 27">
                <a:extLst>
                  <a:ext uri="{FF2B5EF4-FFF2-40B4-BE49-F238E27FC236}">
                    <a16:creationId xmlns:a16="http://schemas.microsoft.com/office/drawing/2014/main" id="{C3B39CF7-83B1-4211-80C5-7DD025AF1A19}"/>
                  </a:ext>
                </a:extLst>
              </p:cNvPr>
              <p:cNvSpPr/>
              <p:nvPr/>
            </p:nvSpPr>
            <p:spPr>
              <a:xfrm>
                <a:off x="6294971" y="3263591"/>
                <a:ext cx="31638" cy="41045"/>
              </a:xfrm>
              <a:custGeom>
                <a:avLst/>
                <a:gdLst>
                  <a:gd name="connsiteX0" fmla="*/ 1625 w 31638"/>
                  <a:gd name="connsiteY0" fmla="*/ 29772 h 41045"/>
                  <a:gd name="connsiteX1" fmla="*/ 13912 w 31638"/>
                  <a:gd name="connsiteY1" fmla="*/ 16152 h 41045"/>
                  <a:gd name="connsiteX2" fmla="*/ 19722 w 31638"/>
                  <a:gd name="connsiteY2" fmla="*/ 10913 h 41045"/>
                  <a:gd name="connsiteX3" fmla="*/ 26485 w 31638"/>
                  <a:gd name="connsiteY3" fmla="*/ 6531 h 41045"/>
                  <a:gd name="connsiteX4" fmla="*/ 16674 w 31638"/>
                  <a:gd name="connsiteY4" fmla="*/ 20914 h 41045"/>
                  <a:gd name="connsiteX5" fmla="*/ 3435 w 31638"/>
                  <a:gd name="connsiteY5" fmla="*/ 39107 h 41045"/>
                  <a:gd name="connsiteX6" fmla="*/ 5244 w 31638"/>
                  <a:gd name="connsiteY6" fmla="*/ 40821 h 41045"/>
                  <a:gd name="connsiteX7" fmla="*/ 26009 w 31638"/>
                  <a:gd name="connsiteY7" fmla="*/ 17676 h 41045"/>
                  <a:gd name="connsiteX8" fmla="*/ 29819 w 31638"/>
                  <a:gd name="connsiteY8" fmla="*/ 1293 h 41045"/>
                  <a:gd name="connsiteX9" fmla="*/ 15341 w 31638"/>
                  <a:gd name="connsiteY9" fmla="*/ 6531 h 41045"/>
                  <a:gd name="connsiteX10" fmla="*/ 6 w 31638"/>
                  <a:gd name="connsiteY10" fmla="*/ 28820 h 41045"/>
                  <a:gd name="connsiteX11" fmla="*/ 1625 w 31638"/>
                  <a:gd name="connsiteY11" fmla="*/ 29772 h 41045"/>
                  <a:gd name="connsiteX12" fmla="*/ 1625 w 31638"/>
                  <a:gd name="connsiteY12" fmla="*/ 29772 h 4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638" h="41045">
                    <a:moveTo>
                      <a:pt x="1625" y="29772"/>
                    </a:moveTo>
                    <a:cubicBezTo>
                      <a:pt x="5911" y="25391"/>
                      <a:pt x="9531" y="20343"/>
                      <a:pt x="13912" y="16152"/>
                    </a:cubicBezTo>
                    <a:cubicBezTo>
                      <a:pt x="15817" y="14342"/>
                      <a:pt x="17722" y="12627"/>
                      <a:pt x="19722" y="10913"/>
                    </a:cubicBezTo>
                    <a:cubicBezTo>
                      <a:pt x="20103" y="10627"/>
                      <a:pt x="26580" y="6150"/>
                      <a:pt x="26485" y="6531"/>
                    </a:cubicBezTo>
                    <a:cubicBezTo>
                      <a:pt x="25818" y="11770"/>
                      <a:pt x="20008" y="17104"/>
                      <a:pt x="16674" y="20914"/>
                    </a:cubicBezTo>
                    <a:cubicBezTo>
                      <a:pt x="11721" y="26629"/>
                      <a:pt x="6673" y="32249"/>
                      <a:pt x="3435" y="39107"/>
                    </a:cubicBezTo>
                    <a:cubicBezTo>
                      <a:pt x="2863" y="40250"/>
                      <a:pt x="4101" y="41583"/>
                      <a:pt x="5244" y="40821"/>
                    </a:cubicBezTo>
                    <a:cubicBezTo>
                      <a:pt x="13626" y="35583"/>
                      <a:pt x="20103" y="25677"/>
                      <a:pt x="26009" y="17676"/>
                    </a:cubicBezTo>
                    <a:cubicBezTo>
                      <a:pt x="29057" y="13580"/>
                      <a:pt x="34486" y="6055"/>
                      <a:pt x="29819" y="1293"/>
                    </a:cubicBezTo>
                    <a:cubicBezTo>
                      <a:pt x="25818" y="-2898"/>
                      <a:pt x="18103" y="4245"/>
                      <a:pt x="15341" y="6531"/>
                    </a:cubicBezTo>
                    <a:cubicBezTo>
                      <a:pt x="8483" y="12342"/>
                      <a:pt x="2101" y="19962"/>
                      <a:pt x="6" y="28820"/>
                    </a:cubicBezTo>
                    <a:cubicBezTo>
                      <a:pt x="-90" y="29868"/>
                      <a:pt x="1053" y="30439"/>
                      <a:pt x="1625" y="29772"/>
                    </a:cubicBezTo>
                    <a:lnTo>
                      <a:pt x="1625" y="29772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5" name="Freeform: Shape 28">
                <a:extLst>
                  <a:ext uri="{FF2B5EF4-FFF2-40B4-BE49-F238E27FC236}">
                    <a16:creationId xmlns:a16="http://schemas.microsoft.com/office/drawing/2014/main" id="{F9051F0B-7AA1-4728-9756-396B5E8B787F}"/>
                  </a:ext>
                </a:extLst>
              </p:cNvPr>
              <p:cNvSpPr/>
              <p:nvPr/>
            </p:nvSpPr>
            <p:spPr>
              <a:xfrm>
                <a:off x="6312114" y="3259038"/>
                <a:ext cx="5967" cy="9567"/>
              </a:xfrm>
              <a:custGeom>
                <a:avLst/>
                <a:gdLst>
                  <a:gd name="connsiteX0" fmla="*/ 960 w 5967"/>
                  <a:gd name="connsiteY0" fmla="*/ 2512 h 9567"/>
                  <a:gd name="connsiteX1" fmla="*/ 1437 w 5967"/>
                  <a:gd name="connsiteY1" fmla="*/ 7846 h 9567"/>
                  <a:gd name="connsiteX2" fmla="*/ 4580 w 5967"/>
                  <a:gd name="connsiteY2" fmla="*/ 9084 h 9567"/>
                  <a:gd name="connsiteX3" fmla="*/ 389 w 5967"/>
                  <a:gd name="connsiteY3" fmla="*/ 797 h 9567"/>
                  <a:gd name="connsiteX4" fmla="*/ 960 w 5967"/>
                  <a:gd name="connsiteY4" fmla="*/ 2512 h 9567"/>
                  <a:gd name="connsiteX5" fmla="*/ 960 w 5967"/>
                  <a:gd name="connsiteY5" fmla="*/ 2512 h 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7" h="9567">
                    <a:moveTo>
                      <a:pt x="960" y="2512"/>
                    </a:moveTo>
                    <a:cubicBezTo>
                      <a:pt x="2580" y="2512"/>
                      <a:pt x="1341" y="6703"/>
                      <a:pt x="1437" y="7846"/>
                    </a:cubicBezTo>
                    <a:cubicBezTo>
                      <a:pt x="1627" y="9560"/>
                      <a:pt x="3342" y="10036"/>
                      <a:pt x="4580" y="9084"/>
                    </a:cubicBezTo>
                    <a:cubicBezTo>
                      <a:pt x="7818" y="6417"/>
                      <a:pt x="4961" y="-2727"/>
                      <a:pt x="389" y="797"/>
                    </a:cubicBezTo>
                    <a:cubicBezTo>
                      <a:pt x="-278" y="1274"/>
                      <a:pt x="-87" y="2512"/>
                      <a:pt x="960" y="2512"/>
                    </a:cubicBezTo>
                    <a:lnTo>
                      <a:pt x="960" y="2512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6" name="Freeform: Shape 29">
                <a:extLst>
                  <a:ext uri="{FF2B5EF4-FFF2-40B4-BE49-F238E27FC236}">
                    <a16:creationId xmlns:a16="http://schemas.microsoft.com/office/drawing/2014/main" id="{A25ABB4F-EB6B-47B5-A7B9-BC2BCC3650D7}"/>
                  </a:ext>
                </a:extLst>
              </p:cNvPr>
              <p:cNvSpPr/>
              <p:nvPr/>
            </p:nvSpPr>
            <p:spPr>
              <a:xfrm>
                <a:off x="6336188" y="3272636"/>
                <a:ext cx="11694" cy="21003"/>
              </a:xfrm>
              <a:custGeom>
                <a:avLst/>
                <a:gdLst>
                  <a:gd name="connsiteX0" fmla="*/ 10319 w 11694"/>
                  <a:gd name="connsiteY0" fmla="*/ 344 h 21003"/>
                  <a:gd name="connsiteX1" fmla="*/ 5842 w 11694"/>
                  <a:gd name="connsiteY1" fmla="*/ 9774 h 21003"/>
                  <a:gd name="connsiteX2" fmla="*/ 223 w 11694"/>
                  <a:gd name="connsiteY2" fmla="*/ 18632 h 21003"/>
                  <a:gd name="connsiteX3" fmla="*/ 2413 w 11694"/>
                  <a:gd name="connsiteY3" fmla="*/ 20727 h 21003"/>
                  <a:gd name="connsiteX4" fmla="*/ 11653 w 11694"/>
                  <a:gd name="connsiteY4" fmla="*/ 820 h 21003"/>
                  <a:gd name="connsiteX5" fmla="*/ 10319 w 11694"/>
                  <a:gd name="connsiteY5" fmla="*/ 344 h 21003"/>
                  <a:gd name="connsiteX6" fmla="*/ 10319 w 11694"/>
                  <a:gd name="connsiteY6" fmla="*/ 344 h 21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94" h="21003">
                    <a:moveTo>
                      <a:pt x="10319" y="344"/>
                    </a:moveTo>
                    <a:cubicBezTo>
                      <a:pt x="8700" y="3487"/>
                      <a:pt x="7366" y="6630"/>
                      <a:pt x="5842" y="9774"/>
                    </a:cubicBezTo>
                    <a:cubicBezTo>
                      <a:pt x="4318" y="12917"/>
                      <a:pt x="2128" y="15679"/>
                      <a:pt x="223" y="18632"/>
                    </a:cubicBezTo>
                    <a:cubicBezTo>
                      <a:pt x="-635" y="19965"/>
                      <a:pt x="1175" y="21680"/>
                      <a:pt x="2413" y="20727"/>
                    </a:cubicBezTo>
                    <a:cubicBezTo>
                      <a:pt x="8509" y="16251"/>
                      <a:pt x="9271" y="7488"/>
                      <a:pt x="11653" y="820"/>
                    </a:cubicBezTo>
                    <a:cubicBezTo>
                      <a:pt x="11938" y="58"/>
                      <a:pt x="10700" y="-323"/>
                      <a:pt x="10319" y="344"/>
                    </a:cubicBezTo>
                    <a:lnTo>
                      <a:pt x="10319" y="344"/>
                    </a:lnTo>
                    <a:close/>
                  </a:path>
                </a:pathLst>
              </a:custGeom>
              <a:solidFill>
                <a:srgbClr val="79DC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7" name="Freeform: Shape 30">
                <a:extLst>
                  <a:ext uri="{FF2B5EF4-FFF2-40B4-BE49-F238E27FC236}">
                    <a16:creationId xmlns:a16="http://schemas.microsoft.com/office/drawing/2014/main" id="{EEAFB578-8293-4786-AACA-E5489B87491D}"/>
                  </a:ext>
                </a:extLst>
              </p:cNvPr>
              <p:cNvSpPr/>
              <p:nvPr/>
            </p:nvSpPr>
            <p:spPr>
              <a:xfrm>
                <a:off x="6211128" y="3416933"/>
                <a:ext cx="26686" cy="40587"/>
              </a:xfrm>
              <a:custGeom>
                <a:avLst/>
                <a:gdLst>
                  <a:gd name="connsiteX0" fmla="*/ 23937 w 26686"/>
                  <a:gd name="connsiteY0" fmla="*/ 732 h 40587"/>
                  <a:gd name="connsiteX1" fmla="*/ 14221 w 26686"/>
                  <a:gd name="connsiteY1" fmla="*/ 18829 h 40587"/>
                  <a:gd name="connsiteX2" fmla="*/ 410 w 26686"/>
                  <a:gd name="connsiteY2" fmla="*/ 37498 h 40587"/>
                  <a:gd name="connsiteX3" fmla="*/ 2601 w 26686"/>
                  <a:gd name="connsiteY3" fmla="*/ 40260 h 40587"/>
                  <a:gd name="connsiteX4" fmla="*/ 26509 w 26686"/>
                  <a:gd name="connsiteY4" fmla="*/ 2160 h 40587"/>
                  <a:gd name="connsiteX5" fmla="*/ 23937 w 26686"/>
                  <a:gd name="connsiteY5" fmla="*/ 732 h 40587"/>
                  <a:gd name="connsiteX6" fmla="*/ 23937 w 26686"/>
                  <a:gd name="connsiteY6" fmla="*/ 732 h 40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686" h="40587">
                    <a:moveTo>
                      <a:pt x="23937" y="732"/>
                    </a:moveTo>
                    <a:cubicBezTo>
                      <a:pt x="20413" y="6637"/>
                      <a:pt x="17365" y="12733"/>
                      <a:pt x="14221" y="18829"/>
                    </a:cubicBezTo>
                    <a:cubicBezTo>
                      <a:pt x="10602" y="25973"/>
                      <a:pt x="5649" y="31593"/>
                      <a:pt x="410" y="37498"/>
                    </a:cubicBezTo>
                    <a:cubicBezTo>
                      <a:pt x="-828" y="38927"/>
                      <a:pt x="982" y="41499"/>
                      <a:pt x="2601" y="40260"/>
                    </a:cubicBezTo>
                    <a:cubicBezTo>
                      <a:pt x="15079" y="30831"/>
                      <a:pt x="19651" y="15495"/>
                      <a:pt x="26509" y="2160"/>
                    </a:cubicBezTo>
                    <a:cubicBezTo>
                      <a:pt x="27366" y="446"/>
                      <a:pt x="24889" y="-888"/>
                      <a:pt x="23937" y="732"/>
                    </a:cubicBezTo>
                    <a:lnTo>
                      <a:pt x="23937" y="732"/>
                    </a:lnTo>
                    <a:close/>
                  </a:path>
                </a:pathLst>
              </a:custGeom>
              <a:solidFill>
                <a:srgbClr val="79DC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8" name="Freeform: Shape 31">
                <a:extLst>
                  <a:ext uri="{FF2B5EF4-FFF2-40B4-BE49-F238E27FC236}">
                    <a16:creationId xmlns:a16="http://schemas.microsoft.com/office/drawing/2014/main" id="{402835D8-6A2B-4110-991D-718A7237A130}"/>
                  </a:ext>
                </a:extLst>
              </p:cNvPr>
              <p:cNvSpPr/>
              <p:nvPr/>
            </p:nvSpPr>
            <p:spPr>
              <a:xfrm>
                <a:off x="6236280" y="3381091"/>
                <a:ext cx="14034" cy="25971"/>
              </a:xfrm>
              <a:custGeom>
                <a:avLst/>
                <a:gdLst>
                  <a:gd name="connsiteX0" fmla="*/ 594 w 14034"/>
                  <a:gd name="connsiteY0" fmla="*/ 4474 h 25971"/>
                  <a:gd name="connsiteX1" fmla="*/ 4500 w 14034"/>
                  <a:gd name="connsiteY1" fmla="*/ 12856 h 25971"/>
                  <a:gd name="connsiteX2" fmla="*/ 5357 w 14034"/>
                  <a:gd name="connsiteY2" fmla="*/ 17619 h 25971"/>
                  <a:gd name="connsiteX3" fmla="*/ 6405 w 14034"/>
                  <a:gd name="connsiteY3" fmla="*/ 22953 h 25971"/>
                  <a:gd name="connsiteX4" fmla="*/ 12786 w 14034"/>
                  <a:gd name="connsiteY4" fmla="*/ 23620 h 25971"/>
                  <a:gd name="connsiteX5" fmla="*/ 12977 w 14034"/>
                  <a:gd name="connsiteY5" fmla="*/ 11428 h 25971"/>
                  <a:gd name="connsiteX6" fmla="*/ 5357 w 14034"/>
                  <a:gd name="connsiteY6" fmla="*/ 760 h 25971"/>
                  <a:gd name="connsiteX7" fmla="*/ 594 w 14034"/>
                  <a:gd name="connsiteY7" fmla="*/ 4474 h 25971"/>
                  <a:gd name="connsiteX8" fmla="*/ 594 w 14034"/>
                  <a:gd name="connsiteY8" fmla="*/ 4474 h 25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34" h="25971">
                    <a:moveTo>
                      <a:pt x="594" y="4474"/>
                    </a:moveTo>
                    <a:cubicBezTo>
                      <a:pt x="2499" y="7046"/>
                      <a:pt x="3738" y="9808"/>
                      <a:pt x="4500" y="12856"/>
                    </a:cubicBezTo>
                    <a:cubicBezTo>
                      <a:pt x="4881" y="14476"/>
                      <a:pt x="4881" y="16095"/>
                      <a:pt x="5357" y="17619"/>
                    </a:cubicBezTo>
                    <a:cubicBezTo>
                      <a:pt x="5928" y="19333"/>
                      <a:pt x="6309" y="21048"/>
                      <a:pt x="6405" y="22953"/>
                    </a:cubicBezTo>
                    <a:cubicBezTo>
                      <a:pt x="6595" y="26858"/>
                      <a:pt x="11643" y="26858"/>
                      <a:pt x="12786" y="23620"/>
                    </a:cubicBezTo>
                    <a:cubicBezTo>
                      <a:pt x="14215" y="19524"/>
                      <a:pt x="14596" y="15523"/>
                      <a:pt x="12977" y="11428"/>
                    </a:cubicBezTo>
                    <a:cubicBezTo>
                      <a:pt x="11262" y="7332"/>
                      <a:pt x="8691" y="3617"/>
                      <a:pt x="5357" y="760"/>
                    </a:cubicBezTo>
                    <a:cubicBezTo>
                      <a:pt x="2785" y="-1431"/>
                      <a:pt x="-1596" y="1522"/>
                      <a:pt x="594" y="4474"/>
                    </a:cubicBezTo>
                    <a:lnTo>
                      <a:pt x="594" y="4474"/>
                    </a:lnTo>
                    <a:close/>
                  </a:path>
                </a:pathLst>
              </a:custGeom>
              <a:solidFill>
                <a:srgbClr val="517A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49" name="Freeform: Shape 32">
                <a:extLst>
                  <a:ext uri="{FF2B5EF4-FFF2-40B4-BE49-F238E27FC236}">
                    <a16:creationId xmlns:a16="http://schemas.microsoft.com/office/drawing/2014/main" id="{B463C120-2CE3-45DC-AB92-49E9FFD808B1}"/>
                  </a:ext>
                </a:extLst>
              </p:cNvPr>
              <p:cNvSpPr/>
              <p:nvPr/>
            </p:nvSpPr>
            <p:spPr>
              <a:xfrm>
                <a:off x="6118424" y="3544717"/>
                <a:ext cx="18030" cy="27181"/>
              </a:xfrm>
              <a:custGeom>
                <a:avLst/>
                <a:gdLst>
                  <a:gd name="connsiteX0" fmla="*/ 55 w 18030"/>
                  <a:gd name="connsiteY0" fmla="*/ 7726 h 27181"/>
                  <a:gd name="connsiteX1" fmla="*/ 817 w 18030"/>
                  <a:gd name="connsiteY1" fmla="*/ 14394 h 27181"/>
                  <a:gd name="connsiteX2" fmla="*/ 1293 w 18030"/>
                  <a:gd name="connsiteY2" fmla="*/ 19537 h 27181"/>
                  <a:gd name="connsiteX3" fmla="*/ 3674 w 18030"/>
                  <a:gd name="connsiteY3" fmla="*/ 23824 h 27181"/>
                  <a:gd name="connsiteX4" fmla="*/ 15962 w 18030"/>
                  <a:gd name="connsiteY4" fmla="*/ 23538 h 27181"/>
                  <a:gd name="connsiteX5" fmla="*/ 17771 w 18030"/>
                  <a:gd name="connsiteY5" fmla="*/ 19061 h 27181"/>
                  <a:gd name="connsiteX6" fmla="*/ 17105 w 18030"/>
                  <a:gd name="connsiteY6" fmla="*/ 12489 h 27181"/>
                  <a:gd name="connsiteX7" fmla="*/ 14819 w 18030"/>
                  <a:gd name="connsiteY7" fmla="*/ 5345 h 27181"/>
                  <a:gd name="connsiteX8" fmla="*/ 7389 w 18030"/>
                  <a:gd name="connsiteY8" fmla="*/ 11 h 27181"/>
                  <a:gd name="connsiteX9" fmla="*/ 55 w 18030"/>
                  <a:gd name="connsiteY9" fmla="*/ 7726 h 27181"/>
                  <a:gd name="connsiteX10" fmla="*/ 55 w 18030"/>
                  <a:gd name="connsiteY10" fmla="*/ 7726 h 27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30" h="27181">
                    <a:moveTo>
                      <a:pt x="55" y="7726"/>
                    </a:moveTo>
                    <a:cubicBezTo>
                      <a:pt x="341" y="9917"/>
                      <a:pt x="626" y="12203"/>
                      <a:pt x="817" y="14394"/>
                    </a:cubicBezTo>
                    <a:cubicBezTo>
                      <a:pt x="912" y="16108"/>
                      <a:pt x="817" y="17918"/>
                      <a:pt x="1293" y="19537"/>
                    </a:cubicBezTo>
                    <a:cubicBezTo>
                      <a:pt x="1769" y="21157"/>
                      <a:pt x="2817" y="22395"/>
                      <a:pt x="3674" y="23824"/>
                    </a:cubicBezTo>
                    <a:cubicBezTo>
                      <a:pt x="6437" y="28110"/>
                      <a:pt x="13676" y="28586"/>
                      <a:pt x="15962" y="23538"/>
                    </a:cubicBezTo>
                    <a:cubicBezTo>
                      <a:pt x="16628" y="22109"/>
                      <a:pt x="17200" y="20585"/>
                      <a:pt x="17771" y="19061"/>
                    </a:cubicBezTo>
                    <a:cubicBezTo>
                      <a:pt x="18438" y="16966"/>
                      <a:pt x="17676" y="14584"/>
                      <a:pt x="17105" y="12489"/>
                    </a:cubicBezTo>
                    <a:cubicBezTo>
                      <a:pt x="16438" y="10108"/>
                      <a:pt x="15581" y="7726"/>
                      <a:pt x="14819" y="5345"/>
                    </a:cubicBezTo>
                    <a:cubicBezTo>
                      <a:pt x="13676" y="2107"/>
                      <a:pt x="10913" y="-179"/>
                      <a:pt x="7389" y="11"/>
                    </a:cubicBezTo>
                    <a:cubicBezTo>
                      <a:pt x="3484" y="106"/>
                      <a:pt x="-517" y="3631"/>
                      <a:pt x="55" y="7726"/>
                    </a:cubicBezTo>
                    <a:lnTo>
                      <a:pt x="55" y="7726"/>
                    </a:lnTo>
                    <a:close/>
                  </a:path>
                </a:pathLst>
              </a:custGeom>
              <a:solidFill>
                <a:srgbClr val="517A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8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858315" y="3100826"/>
              <a:ext cx="285903" cy="570131"/>
              <a:chOff x="5858315" y="3100826"/>
              <a:chExt cx="285903" cy="570131"/>
            </a:xfrm>
          </p:grpSpPr>
          <p:grpSp>
            <p:nvGrpSpPr>
              <p:cNvPr id="128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5858315" y="3100826"/>
                <a:ext cx="285903" cy="570131"/>
                <a:chOff x="5858315" y="3100826"/>
                <a:chExt cx="285903" cy="570131"/>
              </a:xfrm>
            </p:grpSpPr>
            <p:sp>
              <p:nvSpPr>
                <p:cNvPr id="138" name="Freeform: Shape 35">
                  <a:extLst>
                    <a:ext uri="{FF2B5EF4-FFF2-40B4-BE49-F238E27FC236}">
                      <a16:creationId xmlns:a16="http://schemas.microsoft.com/office/drawing/2014/main" id="{B2D03234-17AD-4B3A-A0C8-054EF936478E}"/>
                    </a:ext>
                  </a:extLst>
                </p:cNvPr>
                <p:cNvSpPr/>
                <p:nvPr/>
              </p:nvSpPr>
              <p:spPr>
                <a:xfrm>
                  <a:off x="5868634" y="3114722"/>
                  <a:ext cx="260241" cy="527459"/>
                </a:xfrm>
                <a:custGeom>
                  <a:avLst/>
                  <a:gdLst>
                    <a:gd name="connsiteX0" fmla="*/ 251178 w 260241"/>
                    <a:gd name="connsiteY0" fmla="*/ 48 h 527459"/>
                    <a:gd name="connsiteX1" fmla="*/ 259751 w 260241"/>
                    <a:gd name="connsiteY1" fmla="*/ 12431 h 527459"/>
                    <a:gd name="connsiteX2" fmla="*/ 240129 w 260241"/>
                    <a:gd name="connsiteY2" fmla="*/ 95108 h 527459"/>
                    <a:gd name="connsiteX3" fmla="*/ 208316 w 260241"/>
                    <a:gd name="connsiteY3" fmla="*/ 139304 h 527459"/>
                    <a:gd name="connsiteX4" fmla="*/ 172216 w 260241"/>
                    <a:gd name="connsiteY4" fmla="*/ 224267 h 527459"/>
                    <a:gd name="connsiteX5" fmla="*/ 82395 w 260241"/>
                    <a:gd name="connsiteY5" fmla="*/ 403241 h 527459"/>
                    <a:gd name="connsiteX6" fmla="*/ 56678 w 260241"/>
                    <a:gd name="connsiteY6" fmla="*/ 472679 h 527459"/>
                    <a:gd name="connsiteX7" fmla="*/ 42390 w 260241"/>
                    <a:gd name="connsiteY7" fmla="*/ 514589 h 527459"/>
                    <a:gd name="connsiteX8" fmla="*/ 19721 w 260241"/>
                    <a:gd name="connsiteY8" fmla="*/ 526781 h 527459"/>
                    <a:gd name="connsiteX9" fmla="*/ 13434 w 260241"/>
                    <a:gd name="connsiteY9" fmla="*/ 524399 h 527459"/>
                    <a:gd name="connsiteX10" fmla="*/ 4 w 260241"/>
                    <a:gd name="connsiteY10" fmla="*/ 505349 h 527459"/>
                    <a:gd name="connsiteX11" fmla="*/ 6767 w 260241"/>
                    <a:gd name="connsiteY11" fmla="*/ 488585 h 527459"/>
                    <a:gd name="connsiteX12" fmla="*/ 115447 w 260241"/>
                    <a:gd name="connsiteY12" fmla="*/ 248936 h 527459"/>
                    <a:gd name="connsiteX13" fmla="*/ 187647 w 260241"/>
                    <a:gd name="connsiteY13" fmla="*/ 94727 h 527459"/>
                    <a:gd name="connsiteX14" fmla="*/ 198410 w 260241"/>
                    <a:gd name="connsiteY14" fmla="*/ 62723 h 527459"/>
                    <a:gd name="connsiteX15" fmla="*/ 215460 w 260241"/>
                    <a:gd name="connsiteY15" fmla="*/ 37672 h 527459"/>
                    <a:gd name="connsiteX16" fmla="*/ 241177 w 260241"/>
                    <a:gd name="connsiteY16" fmla="*/ 4906 h 527459"/>
                    <a:gd name="connsiteX17" fmla="*/ 251178 w 260241"/>
                    <a:gd name="connsiteY17" fmla="*/ 48 h 527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0241" h="527459">
                      <a:moveTo>
                        <a:pt x="251178" y="48"/>
                      </a:moveTo>
                      <a:cubicBezTo>
                        <a:pt x="257941" y="810"/>
                        <a:pt x="259275" y="7001"/>
                        <a:pt x="259751" y="12431"/>
                      </a:cubicBezTo>
                      <a:cubicBezTo>
                        <a:pt x="262227" y="41101"/>
                        <a:pt x="255274" y="70533"/>
                        <a:pt x="240129" y="95108"/>
                      </a:cubicBezTo>
                      <a:cubicBezTo>
                        <a:pt x="230604" y="110538"/>
                        <a:pt x="218127" y="123968"/>
                        <a:pt x="208316" y="139304"/>
                      </a:cubicBezTo>
                      <a:cubicBezTo>
                        <a:pt x="191647" y="165307"/>
                        <a:pt x="183456" y="195596"/>
                        <a:pt x="172216" y="224267"/>
                      </a:cubicBezTo>
                      <a:cubicBezTo>
                        <a:pt x="147832" y="286465"/>
                        <a:pt x="108780" y="341900"/>
                        <a:pt x="82395" y="403241"/>
                      </a:cubicBezTo>
                      <a:cubicBezTo>
                        <a:pt x="72680" y="425911"/>
                        <a:pt x="64679" y="449342"/>
                        <a:pt x="56678" y="472679"/>
                      </a:cubicBezTo>
                      <a:cubicBezTo>
                        <a:pt x="51915" y="486680"/>
                        <a:pt x="47153" y="500587"/>
                        <a:pt x="42390" y="514589"/>
                      </a:cubicBezTo>
                      <a:cubicBezTo>
                        <a:pt x="39152" y="524018"/>
                        <a:pt x="29246" y="529448"/>
                        <a:pt x="19721" y="526781"/>
                      </a:cubicBezTo>
                      <a:cubicBezTo>
                        <a:pt x="17530" y="526209"/>
                        <a:pt x="15435" y="525352"/>
                        <a:pt x="13434" y="524399"/>
                      </a:cubicBezTo>
                      <a:cubicBezTo>
                        <a:pt x="6100" y="520780"/>
                        <a:pt x="-186" y="513541"/>
                        <a:pt x="4" y="505349"/>
                      </a:cubicBezTo>
                      <a:cubicBezTo>
                        <a:pt x="99" y="499253"/>
                        <a:pt x="3528" y="493729"/>
                        <a:pt x="6767" y="488585"/>
                      </a:cubicBezTo>
                      <a:cubicBezTo>
                        <a:pt x="52963" y="413909"/>
                        <a:pt x="76966" y="327899"/>
                        <a:pt x="115447" y="248936"/>
                      </a:cubicBezTo>
                      <a:cubicBezTo>
                        <a:pt x="140307" y="197787"/>
                        <a:pt x="171549" y="149210"/>
                        <a:pt x="187647" y="94727"/>
                      </a:cubicBezTo>
                      <a:cubicBezTo>
                        <a:pt x="190790" y="83868"/>
                        <a:pt x="193457" y="72819"/>
                        <a:pt x="198410" y="62723"/>
                      </a:cubicBezTo>
                      <a:cubicBezTo>
                        <a:pt x="202887" y="53674"/>
                        <a:pt x="209173" y="45578"/>
                        <a:pt x="215460" y="37672"/>
                      </a:cubicBezTo>
                      <a:lnTo>
                        <a:pt x="241177" y="4906"/>
                      </a:lnTo>
                      <a:cubicBezTo>
                        <a:pt x="243368" y="1572"/>
                        <a:pt x="247178" y="-333"/>
                        <a:pt x="251178" y="48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9" name="Freeform: Shape 36">
                  <a:extLst>
                    <a:ext uri="{FF2B5EF4-FFF2-40B4-BE49-F238E27FC236}">
                      <a16:creationId xmlns:a16="http://schemas.microsoft.com/office/drawing/2014/main" id="{D5B99410-E1F6-495D-8761-DDE65345F83D}"/>
                    </a:ext>
                  </a:extLst>
                </p:cNvPr>
                <p:cNvSpPr/>
                <p:nvPr/>
              </p:nvSpPr>
              <p:spPr>
                <a:xfrm>
                  <a:off x="5858315" y="3100826"/>
                  <a:ext cx="285903" cy="570131"/>
                </a:xfrm>
                <a:custGeom>
                  <a:avLst/>
                  <a:gdLst>
                    <a:gd name="connsiteX0" fmla="*/ 283976 w 285903"/>
                    <a:gd name="connsiteY0" fmla="*/ 3943 h 570131"/>
                    <a:gd name="connsiteX1" fmla="*/ 222921 w 285903"/>
                    <a:gd name="connsiteY1" fmla="*/ 50044 h 570131"/>
                    <a:gd name="connsiteX2" fmla="*/ 156055 w 285903"/>
                    <a:gd name="connsiteY2" fmla="*/ 176155 h 570131"/>
                    <a:gd name="connsiteX3" fmla="*/ 105954 w 285903"/>
                    <a:gd name="connsiteY3" fmla="*/ 276358 h 570131"/>
                    <a:gd name="connsiteX4" fmla="*/ 58805 w 285903"/>
                    <a:gd name="connsiteY4" fmla="*/ 393325 h 570131"/>
                    <a:gd name="connsiteX5" fmla="*/ 13656 w 285903"/>
                    <a:gd name="connsiteY5" fmla="*/ 497052 h 570131"/>
                    <a:gd name="connsiteX6" fmla="*/ 6227 w 285903"/>
                    <a:gd name="connsiteY6" fmla="*/ 565251 h 570131"/>
                    <a:gd name="connsiteX7" fmla="*/ 23658 w 285903"/>
                    <a:gd name="connsiteY7" fmla="*/ 559060 h 570131"/>
                    <a:gd name="connsiteX8" fmla="*/ 50423 w 285903"/>
                    <a:gd name="connsiteY8" fmla="*/ 496576 h 570131"/>
                    <a:gd name="connsiteX9" fmla="*/ 90237 w 285903"/>
                    <a:gd name="connsiteY9" fmla="*/ 403707 h 570131"/>
                    <a:gd name="connsiteX10" fmla="*/ 171200 w 285903"/>
                    <a:gd name="connsiteY10" fmla="*/ 205873 h 570131"/>
                    <a:gd name="connsiteX11" fmla="*/ 226350 w 285903"/>
                    <a:gd name="connsiteY11" fmla="*/ 91477 h 570131"/>
                    <a:gd name="connsiteX12" fmla="*/ 256925 w 285903"/>
                    <a:gd name="connsiteY12" fmla="*/ 35470 h 570131"/>
                    <a:gd name="connsiteX13" fmla="*/ 272641 w 285903"/>
                    <a:gd name="connsiteY13" fmla="*/ 24612 h 570131"/>
                    <a:gd name="connsiteX14" fmla="*/ 278356 w 285903"/>
                    <a:gd name="connsiteY14" fmla="*/ 15373 h 570131"/>
                    <a:gd name="connsiteX15" fmla="*/ 283976 w 285903"/>
                    <a:gd name="connsiteY15" fmla="*/ 3943 h 570131"/>
                    <a:gd name="connsiteX16" fmla="*/ 283976 w 285903"/>
                    <a:gd name="connsiteY16" fmla="*/ 3943 h 570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5903" h="570131">
                      <a:moveTo>
                        <a:pt x="283976" y="3943"/>
                      </a:moveTo>
                      <a:cubicBezTo>
                        <a:pt x="263593" y="-14726"/>
                        <a:pt x="231588" y="38328"/>
                        <a:pt x="222921" y="50044"/>
                      </a:cubicBezTo>
                      <a:cubicBezTo>
                        <a:pt x="193393" y="89668"/>
                        <a:pt x="177582" y="132340"/>
                        <a:pt x="156055" y="176155"/>
                      </a:cubicBezTo>
                      <a:cubicBezTo>
                        <a:pt x="139577" y="209683"/>
                        <a:pt x="122146" y="242734"/>
                        <a:pt x="105954" y="276358"/>
                      </a:cubicBezTo>
                      <a:cubicBezTo>
                        <a:pt x="87761" y="313981"/>
                        <a:pt x="74235" y="354463"/>
                        <a:pt x="58805" y="393325"/>
                      </a:cubicBezTo>
                      <a:cubicBezTo>
                        <a:pt x="44803" y="428281"/>
                        <a:pt x="31754" y="463905"/>
                        <a:pt x="13656" y="497052"/>
                      </a:cubicBezTo>
                      <a:cubicBezTo>
                        <a:pt x="2893" y="516864"/>
                        <a:pt x="-6727" y="544582"/>
                        <a:pt x="6227" y="565251"/>
                      </a:cubicBezTo>
                      <a:cubicBezTo>
                        <a:pt x="11847" y="574300"/>
                        <a:pt x="25182" y="569918"/>
                        <a:pt x="23658" y="559060"/>
                      </a:cubicBezTo>
                      <a:cubicBezTo>
                        <a:pt x="20610" y="536771"/>
                        <a:pt x="40517" y="515149"/>
                        <a:pt x="50423" y="496576"/>
                      </a:cubicBezTo>
                      <a:cubicBezTo>
                        <a:pt x="66139" y="467048"/>
                        <a:pt x="77950" y="434758"/>
                        <a:pt x="90237" y="403707"/>
                      </a:cubicBezTo>
                      <a:cubicBezTo>
                        <a:pt x="116336" y="337603"/>
                        <a:pt x="139577" y="269595"/>
                        <a:pt x="171200" y="205873"/>
                      </a:cubicBezTo>
                      <a:cubicBezTo>
                        <a:pt x="190250" y="167487"/>
                        <a:pt x="203871" y="127958"/>
                        <a:pt x="226350" y="91477"/>
                      </a:cubicBezTo>
                      <a:cubicBezTo>
                        <a:pt x="236732" y="74713"/>
                        <a:pt x="245495" y="51568"/>
                        <a:pt x="256925" y="35470"/>
                      </a:cubicBezTo>
                      <a:cubicBezTo>
                        <a:pt x="261211" y="29470"/>
                        <a:pt x="267688" y="30136"/>
                        <a:pt x="272641" y="24612"/>
                      </a:cubicBezTo>
                      <a:cubicBezTo>
                        <a:pt x="275308" y="21659"/>
                        <a:pt x="283500" y="15087"/>
                        <a:pt x="278356" y="15373"/>
                      </a:cubicBezTo>
                      <a:cubicBezTo>
                        <a:pt x="283595" y="15087"/>
                        <a:pt x="288834" y="8419"/>
                        <a:pt x="283976" y="3943"/>
                      </a:cubicBezTo>
                      <a:lnTo>
                        <a:pt x="283976" y="3943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29" name="Freeform: Shape 37">
                <a:extLst>
                  <a:ext uri="{FF2B5EF4-FFF2-40B4-BE49-F238E27FC236}">
                    <a16:creationId xmlns:a16="http://schemas.microsoft.com/office/drawing/2014/main" id="{67874EB6-13B2-46A8-BE7C-587410B72508}"/>
                  </a:ext>
                </a:extLst>
              </p:cNvPr>
              <p:cNvSpPr/>
              <p:nvPr/>
            </p:nvSpPr>
            <p:spPr>
              <a:xfrm>
                <a:off x="6080258" y="3160682"/>
                <a:ext cx="41806" cy="57157"/>
              </a:xfrm>
              <a:custGeom>
                <a:avLst/>
                <a:gdLst>
                  <a:gd name="connsiteX0" fmla="*/ 33267 w 41806"/>
                  <a:gd name="connsiteY0" fmla="*/ 2284 h 57157"/>
                  <a:gd name="connsiteX1" fmla="*/ 20313 w 41806"/>
                  <a:gd name="connsiteY1" fmla="*/ 26287 h 57157"/>
                  <a:gd name="connsiteX2" fmla="*/ 1549 w 41806"/>
                  <a:gd name="connsiteY2" fmla="*/ 46861 h 57157"/>
                  <a:gd name="connsiteX3" fmla="*/ 6121 w 41806"/>
                  <a:gd name="connsiteY3" fmla="*/ 57148 h 57157"/>
                  <a:gd name="connsiteX4" fmla="*/ 41745 w 41806"/>
                  <a:gd name="connsiteY4" fmla="*/ 5427 h 57157"/>
                  <a:gd name="connsiteX5" fmla="*/ 33267 w 41806"/>
                  <a:gd name="connsiteY5" fmla="*/ 2284 h 57157"/>
                  <a:gd name="connsiteX6" fmla="*/ 33267 w 41806"/>
                  <a:gd name="connsiteY6" fmla="*/ 2284 h 57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806" h="57157">
                    <a:moveTo>
                      <a:pt x="33267" y="2284"/>
                    </a:moveTo>
                    <a:cubicBezTo>
                      <a:pt x="28505" y="9999"/>
                      <a:pt x="25076" y="18477"/>
                      <a:pt x="20313" y="26287"/>
                    </a:cubicBezTo>
                    <a:cubicBezTo>
                      <a:pt x="15265" y="34574"/>
                      <a:pt x="7645" y="39622"/>
                      <a:pt x="1549" y="46861"/>
                    </a:cubicBezTo>
                    <a:cubicBezTo>
                      <a:pt x="-1785" y="50766"/>
                      <a:pt x="501" y="57434"/>
                      <a:pt x="6121" y="57148"/>
                    </a:cubicBezTo>
                    <a:cubicBezTo>
                      <a:pt x="28124" y="56291"/>
                      <a:pt x="38982" y="23525"/>
                      <a:pt x="41745" y="5427"/>
                    </a:cubicBezTo>
                    <a:cubicBezTo>
                      <a:pt x="42507" y="474"/>
                      <a:pt x="36030" y="-2193"/>
                      <a:pt x="33267" y="2284"/>
                    </a:cubicBezTo>
                    <a:lnTo>
                      <a:pt x="33267" y="2284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0" name="Freeform: Shape 38">
                <a:extLst>
                  <a:ext uri="{FF2B5EF4-FFF2-40B4-BE49-F238E27FC236}">
                    <a16:creationId xmlns:a16="http://schemas.microsoft.com/office/drawing/2014/main" id="{64A59279-75EE-4623-B0CE-E0FB0E8082DE}"/>
                  </a:ext>
                </a:extLst>
              </p:cNvPr>
              <p:cNvSpPr/>
              <p:nvPr/>
            </p:nvSpPr>
            <p:spPr>
              <a:xfrm>
                <a:off x="6003727" y="3330517"/>
                <a:ext cx="31440" cy="65250"/>
              </a:xfrm>
              <a:custGeom>
                <a:avLst/>
                <a:gdLst>
                  <a:gd name="connsiteX0" fmla="*/ 26169 w 31440"/>
                  <a:gd name="connsiteY0" fmla="*/ 1994 h 65250"/>
                  <a:gd name="connsiteX1" fmla="*/ 451 w 31440"/>
                  <a:gd name="connsiteY1" fmla="*/ 59811 h 65250"/>
                  <a:gd name="connsiteX2" fmla="*/ 6261 w 31440"/>
                  <a:gd name="connsiteY2" fmla="*/ 64097 h 65250"/>
                  <a:gd name="connsiteX3" fmla="*/ 31407 w 31440"/>
                  <a:gd name="connsiteY3" fmla="*/ 3232 h 65250"/>
                  <a:gd name="connsiteX4" fmla="*/ 26169 w 31440"/>
                  <a:gd name="connsiteY4" fmla="*/ 1994 h 65250"/>
                  <a:gd name="connsiteX5" fmla="*/ 26169 w 31440"/>
                  <a:gd name="connsiteY5" fmla="*/ 1994 h 6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440" h="65250">
                    <a:moveTo>
                      <a:pt x="26169" y="1994"/>
                    </a:moveTo>
                    <a:cubicBezTo>
                      <a:pt x="20739" y="22759"/>
                      <a:pt x="10929" y="41237"/>
                      <a:pt x="451" y="59811"/>
                    </a:cubicBezTo>
                    <a:cubicBezTo>
                      <a:pt x="-1549" y="63335"/>
                      <a:pt x="3594" y="67240"/>
                      <a:pt x="6261" y="64097"/>
                    </a:cubicBezTo>
                    <a:cubicBezTo>
                      <a:pt x="21025" y="46381"/>
                      <a:pt x="28074" y="25807"/>
                      <a:pt x="31407" y="3232"/>
                    </a:cubicBezTo>
                    <a:cubicBezTo>
                      <a:pt x="31884" y="-197"/>
                      <a:pt x="27121" y="-1340"/>
                      <a:pt x="26169" y="1994"/>
                    </a:cubicBezTo>
                    <a:lnTo>
                      <a:pt x="26169" y="1994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1" name="Freeform: Shape 39">
                <a:extLst>
                  <a:ext uri="{FF2B5EF4-FFF2-40B4-BE49-F238E27FC236}">
                    <a16:creationId xmlns:a16="http://schemas.microsoft.com/office/drawing/2014/main" id="{B75A073B-7F12-491B-ACA4-75A6971EE3AF}"/>
                  </a:ext>
                </a:extLst>
              </p:cNvPr>
              <p:cNvSpPr/>
              <p:nvPr/>
            </p:nvSpPr>
            <p:spPr>
              <a:xfrm>
                <a:off x="6067866" y="3178245"/>
                <a:ext cx="49775" cy="27102"/>
              </a:xfrm>
              <a:custGeom>
                <a:avLst/>
                <a:gdLst>
                  <a:gd name="connsiteX0" fmla="*/ 34 w 49775"/>
                  <a:gd name="connsiteY0" fmla="*/ 533 h 27102"/>
                  <a:gd name="connsiteX1" fmla="*/ 5559 w 49775"/>
                  <a:gd name="connsiteY1" fmla="*/ 11582 h 27102"/>
                  <a:gd name="connsiteX2" fmla="*/ 7178 w 49775"/>
                  <a:gd name="connsiteY2" fmla="*/ 24727 h 27102"/>
                  <a:gd name="connsiteX3" fmla="*/ 11369 w 49775"/>
                  <a:gd name="connsiteY3" fmla="*/ 26155 h 27102"/>
                  <a:gd name="connsiteX4" fmla="*/ 26609 w 49775"/>
                  <a:gd name="connsiteY4" fmla="*/ 17488 h 27102"/>
                  <a:gd name="connsiteX5" fmla="*/ 48136 w 49775"/>
                  <a:gd name="connsiteY5" fmla="*/ 11582 h 27102"/>
                  <a:gd name="connsiteX6" fmla="*/ 49088 w 49775"/>
                  <a:gd name="connsiteY6" fmla="*/ 8725 h 27102"/>
                  <a:gd name="connsiteX7" fmla="*/ 8512 w 49775"/>
                  <a:gd name="connsiteY7" fmla="*/ 22822 h 27102"/>
                  <a:gd name="connsiteX8" fmla="*/ 11845 w 49775"/>
                  <a:gd name="connsiteY8" fmla="*/ 25012 h 27102"/>
                  <a:gd name="connsiteX9" fmla="*/ 415 w 49775"/>
                  <a:gd name="connsiteY9" fmla="*/ 57 h 27102"/>
                  <a:gd name="connsiteX10" fmla="*/ 34 w 49775"/>
                  <a:gd name="connsiteY10" fmla="*/ 533 h 27102"/>
                  <a:gd name="connsiteX11" fmla="*/ 34 w 49775"/>
                  <a:gd name="connsiteY11" fmla="*/ 533 h 27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9775" h="27102">
                    <a:moveTo>
                      <a:pt x="34" y="533"/>
                    </a:moveTo>
                    <a:cubicBezTo>
                      <a:pt x="1939" y="4534"/>
                      <a:pt x="4321" y="7201"/>
                      <a:pt x="5559" y="11582"/>
                    </a:cubicBezTo>
                    <a:cubicBezTo>
                      <a:pt x="6702" y="15773"/>
                      <a:pt x="6988" y="20440"/>
                      <a:pt x="7178" y="24727"/>
                    </a:cubicBezTo>
                    <a:cubicBezTo>
                      <a:pt x="7273" y="27013"/>
                      <a:pt x="9940" y="27965"/>
                      <a:pt x="11369" y="26155"/>
                    </a:cubicBezTo>
                    <a:cubicBezTo>
                      <a:pt x="14989" y="21583"/>
                      <a:pt x="21466" y="19774"/>
                      <a:pt x="26609" y="17488"/>
                    </a:cubicBezTo>
                    <a:cubicBezTo>
                      <a:pt x="33848" y="14249"/>
                      <a:pt x="39944" y="11106"/>
                      <a:pt x="48136" y="11582"/>
                    </a:cubicBezTo>
                    <a:cubicBezTo>
                      <a:pt x="49660" y="11677"/>
                      <a:pt x="50422" y="9487"/>
                      <a:pt x="49088" y="8725"/>
                    </a:cubicBezTo>
                    <a:cubicBezTo>
                      <a:pt x="36134" y="724"/>
                      <a:pt x="19084" y="16535"/>
                      <a:pt x="8512" y="22822"/>
                    </a:cubicBezTo>
                    <a:cubicBezTo>
                      <a:pt x="9655" y="23584"/>
                      <a:pt x="10702" y="24250"/>
                      <a:pt x="11845" y="25012"/>
                    </a:cubicBezTo>
                    <a:cubicBezTo>
                      <a:pt x="12417" y="18154"/>
                      <a:pt x="11083" y="-1181"/>
                      <a:pt x="415" y="57"/>
                    </a:cubicBezTo>
                    <a:cubicBezTo>
                      <a:pt x="34" y="-38"/>
                      <a:pt x="-61" y="247"/>
                      <a:pt x="34" y="533"/>
                    </a:cubicBezTo>
                    <a:lnTo>
                      <a:pt x="34" y="533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2" name="Freeform: Shape 40">
                <a:extLst>
                  <a:ext uri="{FF2B5EF4-FFF2-40B4-BE49-F238E27FC236}">
                    <a16:creationId xmlns:a16="http://schemas.microsoft.com/office/drawing/2014/main" id="{E83CD54B-8BB5-4ECE-B823-847E36FA9328}"/>
                  </a:ext>
                </a:extLst>
              </p:cNvPr>
              <p:cNvSpPr/>
              <p:nvPr/>
            </p:nvSpPr>
            <p:spPr>
              <a:xfrm>
                <a:off x="6074182" y="3152568"/>
                <a:ext cx="27202" cy="44333"/>
              </a:xfrm>
              <a:custGeom>
                <a:avLst/>
                <a:gdLst>
                  <a:gd name="connsiteX0" fmla="*/ 1624 w 27202"/>
                  <a:gd name="connsiteY0" fmla="*/ 33639 h 44333"/>
                  <a:gd name="connsiteX1" fmla="*/ 11340 w 27202"/>
                  <a:gd name="connsiteY1" fmla="*/ 18018 h 44333"/>
                  <a:gd name="connsiteX2" fmla="*/ 16198 w 27202"/>
                  <a:gd name="connsiteY2" fmla="*/ 11827 h 44333"/>
                  <a:gd name="connsiteX3" fmla="*/ 22103 w 27202"/>
                  <a:gd name="connsiteY3" fmla="*/ 6398 h 44333"/>
                  <a:gd name="connsiteX4" fmla="*/ 15055 w 27202"/>
                  <a:gd name="connsiteY4" fmla="*/ 22304 h 44333"/>
                  <a:gd name="connsiteX5" fmla="*/ 5244 w 27202"/>
                  <a:gd name="connsiteY5" fmla="*/ 42593 h 44333"/>
                  <a:gd name="connsiteX6" fmla="*/ 7339 w 27202"/>
                  <a:gd name="connsiteY6" fmla="*/ 44021 h 44333"/>
                  <a:gd name="connsiteX7" fmla="*/ 23627 w 27202"/>
                  <a:gd name="connsiteY7" fmla="*/ 17542 h 44333"/>
                  <a:gd name="connsiteX8" fmla="*/ 24484 w 27202"/>
                  <a:gd name="connsiteY8" fmla="*/ 778 h 44333"/>
                  <a:gd name="connsiteX9" fmla="*/ 11149 w 27202"/>
                  <a:gd name="connsiteY9" fmla="*/ 8588 h 44333"/>
                  <a:gd name="connsiteX10" fmla="*/ 5 w 27202"/>
                  <a:gd name="connsiteY10" fmla="*/ 33258 h 44333"/>
                  <a:gd name="connsiteX11" fmla="*/ 1624 w 27202"/>
                  <a:gd name="connsiteY11" fmla="*/ 33639 h 44333"/>
                  <a:gd name="connsiteX12" fmla="*/ 1624 w 27202"/>
                  <a:gd name="connsiteY12" fmla="*/ 33639 h 44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202" h="44333">
                    <a:moveTo>
                      <a:pt x="1624" y="33639"/>
                    </a:moveTo>
                    <a:cubicBezTo>
                      <a:pt x="5053" y="28591"/>
                      <a:pt x="7720" y="22971"/>
                      <a:pt x="11340" y="18018"/>
                    </a:cubicBezTo>
                    <a:cubicBezTo>
                      <a:pt x="12864" y="15923"/>
                      <a:pt x="14483" y="13827"/>
                      <a:pt x="16198" y="11827"/>
                    </a:cubicBezTo>
                    <a:cubicBezTo>
                      <a:pt x="16483" y="11446"/>
                      <a:pt x="22008" y="5921"/>
                      <a:pt x="22103" y="6398"/>
                    </a:cubicBezTo>
                    <a:cubicBezTo>
                      <a:pt x="22389" y="11636"/>
                      <a:pt x="17626" y="18018"/>
                      <a:pt x="15055" y="22304"/>
                    </a:cubicBezTo>
                    <a:cubicBezTo>
                      <a:pt x="11149" y="28781"/>
                      <a:pt x="7244" y="35258"/>
                      <a:pt x="5244" y="42593"/>
                    </a:cubicBezTo>
                    <a:cubicBezTo>
                      <a:pt x="4958" y="43831"/>
                      <a:pt x="6387" y="44879"/>
                      <a:pt x="7339" y="44021"/>
                    </a:cubicBezTo>
                    <a:cubicBezTo>
                      <a:pt x="14578" y="37354"/>
                      <a:pt x="19246" y="26495"/>
                      <a:pt x="23627" y="17542"/>
                    </a:cubicBezTo>
                    <a:cubicBezTo>
                      <a:pt x="25913" y="12970"/>
                      <a:pt x="29914" y="4588"/>
                      <a:pt x="24484" y="778"/>
                    </a:cubicBezTo>
                    <a:cubicBezTo>
                      <a:pt x="19817" y="-2556"/>
                      <a:pt x="13435" y="5731"/>
                      <a:pt x="11149" y="8588"/>
                    </a:cubicBezTo>
                    <a:cubicBezTo>
                      <a:pt x="5434" y="15542"/>
                      <a:pt x="577" y="24209"/>
                      <a:pt x="5" y="33258"/>
                    </a:cubicBezTo>
                    <a:cubicBezTo>
                      <a:pt x="-90" y="34020"/>
                      <a:pt x="1148" y="34401"/>
                      <a:pt x="1624" y="33639"/>
                    </a:cubicBezTo>
                    <a:lnTo>
                      <a:pt x="1624" y="33639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3" name="Freeform: Shape 41">
                <a:extLst>
                  <a:ext uri="{FF2B5EF4-FFF2-40B4-BE49-F238E27FC236}">
                    <a16:creationId xmlns:a16="http://schemas.microsoft.com/office/drawing/2014/main" id="{8A49EC48-C2DB-441A-837E-0D70D31D1D0B}"/>
                  </a:ext>
                </a:extLst>
              </p:cNvPr>
              <p:cNvSpPr/>
              <p:nvPr/>
            </p:nvSpPr>
            <p:spPr>
              <a:xfrm>
                <a:off x="6085180" y="3149149"/>
                <a:ext cx="6684" cy="9305"/>
              </a:xfrm>
              <a:custGeom>
                <a:avLst/>
                <a:gdLst>
                  <a:gd name="connsiteX0" fmla="*/ 1104 w 6684"/>
                  <a:gd name="connsiteY0" fmla="*/ 2768 h 9305"/>
                  <a:gd name="connsiteX1" fmla="*/ 2533 w 6684"/>
                  <a:gd name="connsiteY1" fmla="*/ 7912 h 9305"/>
                  <a:gd name="connsiteX2" fmla="*/ 5867 w 6684"/>
                  <a:gd name="connsiteY2" fmla="*/ 8578 h 9305"/>
                  <a:gd name="connsiteX3" fmla="*/ 247 w 6684"/>
                  <a:gd name="connsiteY3" fmla="*/ 1149 h 9305"/>
                  <a:gd name="connsiteX4" fmla="*/ 1104 w 6684"/>
                  <a:gd name="connsiteY4" fmla="*/ 2768 h 9305"/>
                  <a:gd name="connsiteX5" fmla="*/ 1104 w 6684"/>
                  <a:gd name="connsiteY5" fmla="*/ 2768 h 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84" h="9305">
                    <a:moveTo>
                      <a:pt x="1104" y="2768"/>
                    </a:moveTo>
                    <a:cubicBezTo>
                      <a:pt x="2723" y="2482"/>
                      <a:pt x="2247" y="6864"/>
                      <a:pt x="2533" y="7912"/>
                    </a:cubicBezTo>
                    <a:cubicBezTo>
                      <a:pt x="3009" y="9531"/>
                      <a:pt x="4819" y="9721"/>
                      <a:pt x="5867" y="8578"/>
                    </a:cubicBezTo>
                    <a:cubicBezTo>
                      <a:pt x="8534" y="5340"/>
                      <a:pt x="4152" y="-3042"/>
                      <a:pt x="247" y="1149"/>
                    </a:cubicBezTo>
                    <a:cubicBezTo>
                      <a:pt x="-325" y="1816"/>
                      <a:pt x="152" y="2959"/>
                      <a:pt x="1104" y="2768"/>
                    </a:cubicBezTo>
                    <a:lnTo>
                      <a:pt x="1104" y="2768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4" name="Freeform: Shape 42">
                <a:extLst>
                  <a:ext uri="{FF2B5EF4-FFF2-40B4-BE49-F238E27FC236}">
                    <a16:creationId xmlns:a16="http://schemas.microsoft.com/office/drawing/2014/main" id="{22C5A981-D2C3-4B1A-B7A0-A0E17FC7A1DD}"/>
                  </a:ext>
                </a:extLst>
              </p:cNvPr>
              <p:cNvSpPr/>
              <p:nvPr/>
            </p:nvSpPr>
            <p:spPr>
              <a:xfrm>
                <a:off x="6114531" y="3156829"/>
                <a:ext cx="8063" cy="22389"/>
              </a:xfrm>
              <a:custGeom>
                <a:avLst/>
                <a:gdLst>
                  <a:gd name="connsiteX0" fmla="*/ 6710 w 8063"/>
                  <a:gd name="connsiteY0" fmla="*/ 518 h 22389"/>
                  <a:gd name="connsiteX1" fmla="*/ 4138 w 8063"/>
                  <a:gd name="connsiteY1" fmla="*/ 10043 h 22389"/>
                  <a:gd name="connsiteX2" fmla="*/ 138 w 8063"/>
                  <a:gd name="connsiteY2" fmla="*/ 20044 h 22389"/>
                  <a:gd name="connsiteX3" fmla="*/ 2614 w 8063"/>
                  <a:gd name="connsiteY3" fmla="*/ 21854 h 22389"/>
                  <a:gd name="connsiteX4" fmla="*/ 8044 w 8063"/>
                  <a:gd name="connsiteY4" fmla="*/ 803 h 22389"/>
                  <a:gd name="connsiteX5" fmla="*/ 6710 w 8063"/>
                  <a:gd name="connsiteY5" fmla="*/ 518 h 22389"/>
                  <a:gd name="connsiteX6" fmla="*/ 6710 w 8063"/>
                  <a:gd name="connsiteY6" fmla="*/ 518 h 22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63" h="22389">
                    <a:moveTo>
                      <a:pt x="6710" y="518"/>
                    </a:moveTo>
                    <a:cubicBezTo>
                      <a:pt x="5757" y="3661"/>
                      <a:pt x="4996" y="6899"/>
                      <a:pt x="4138" y="10043"/>
                    </a:cubicBezTo>
                    <a:cubicBezTo>
                      <a:pt x="3186" y="13567"/>
                      <a:pt x="1567" y="16710"/>
                      <a:pt x="138" y="20044"/>
                    </a:cubicBezTo>
                    <a:cubicBezTo>
                      <a:pt x="-529" y="21568"/>
                      <a:pt x="1376" y="23282"/>
                      <a:pt x="2614" y="21854"/>
                    </a:cubicBezTo>
                    <a:cubicBezTo>
                      <a:pt x="7758" y="16424"/>
                      <a:pt x="6900" y="7661"/>
                      <a:pt x="8044" y="803"/>
                    </a:cubicBezTo>
                    <a:cubicBezTo>
                      <a:pt x="8234" y="-54"/>
                      <a:pt x="6996" y="-340"/>
                      <a:pt x="6710" y="518"/>
                    </a:cubicBezTo>
                    <a:lnTo>
                      <a:pt x="6710" y="518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5" name="Freeform: Shape 43">
                <a:extLst>
                  <a:ext uri="{FF2B5EF4-FFF2-40B4-BE49-F238E27FC236}">
                    <a16:creationId xmlns:a16="http://schemas.microsoft.com/office/drawing/2014/main" id="{135FFCFD-8F91-4BEB-B18D-9498A4591BE7}"/>
                  </a:ext>
                </a:extLst>
              </p:cNvPr>
              <p:cNvSpPr/>
              <p:nvPr/>
            </p:nvSpPr>
            <p:spPr>
              <a:xfrm>
                <a:off x="6020412" y="3318526"/>
                <a:ext cx="19829" cy="44124"/>
              </a:xfrm>
              <a:custGeom>
                <a:avLst/>
                <a:gdLst>
                  <a:gd name="connsiteX0" fmla="*/ 17009 w 19829"/>
                  <a:gd name="connsiteY0" fmla="*/ 745 h 44124"/>
                  <a:gd name="connsiteX1" fmla="*/ 10913 w 19829"/>
                  <a:gd name="connsiteY1" fmla="*/ 19605 h 44124"/>
                  <a:gd name="connsiteX2" fmla="*/ 245 w 19829"/>
                  <a:gd name="connsiteY2" fmla="*/ 41512 h 44124"/>
                  <a:gd name="connsiteX3" fmla="*/ 3102 w 19829"/>
                  <a:gd name="connsiteY3" fmla="*/ 43608 h 44124"/>
                  <a:gd name="connsiteX4" fmla="*/ 19771 w 19829"/>
                  <a:gd name="connsiteY4" fmla="*/ 1793 h 44124"/>
                  <a:gd name="connsiteX5" fmla="*/ 17009 w 19829"/>
                  <a:gd name="connsiteY5" fmla="*/ 745 h 44124"/>
                  <a:gd name="connsiteX6" fmla="*/ 17009 w 19829"/>
                  <a:gd name="connsiteY6" fmla="*/ 745 h 4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29" h="44124">
                    <a:moveTo>
                      <a:pt x="17009" y="745"/>
                    </a:moveTo>
                    <a:cubicBezTo>
                      <a:pt x="14628" y="6936"/>
                      <a:pt x="12723" y="13223"/>
                      <a:pt x="10913" y="19605"/>
                    </a:cubicBezTo>
                    <a:cubicBezTo>
                      <a:pt x="8532" y="27701"/>
                      <a:pt x="4626" y="34368"/>
                      <a:pt x="245" y="41512"/>
                    </a:cubicBezTo>
                    <a:cubicBezTo>
                      <a:pt x="-803" y="43227"/>
                      <a:pt x="1769" y="45036"/>
                      <a:pt x="3102" y="43608"/>
                    </a:cubicBezTo>
                    <a:cubicBezTo>
                      <a:pt x="13675" y="32178"/>
                      <a:pt x="15485" y="16176"/>
                      <a:pt x="19771" y="1793"/>
                    </a:cubicBezTo>
                    <a:cubicBezTo>
                      <a:pt x="20247" y="269"/>
                      <a:pt x="17676" y="-779"/>
                      <a:pt x="17009" y="745"/>
                    </a:cubicBezTo>
                    <a:lnTo>
                      <a:pt x="17009" y="745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6" name="Freeform: Shape 44">
                <a:extLst>
                  <a:ext uri="{FF2B5EF4-FFF2-40B4-BE49-F238E27FC236}">
                    <a16:creationId xmlns:a16="http://schemas.microsoft.com/office/drawing/2014/main" id="{6059AC12-D9B6-4F4B-BC79-35E8341DC506}"/>
                  </a:ext>
                </a:extLst>
              </p:cNvPr>
              <p:cNvSpPr/>
              <p:nvPr/>
            </p:nvSpPr>
            <p:spPr>
              <a:xfrm>
                <a:off x="6032660" y="3282434"/>
                <a:ext cx="16465" cy="24719"/>
              </a:xfrm>
              <a:custGeom>
                <a:avLst/>
                <a:gdLst>
                  <a:gd name="connsiteX0" fmla="*/ 951 w 16465"/>
                  <a:gd name="connsiteY0" fmla="*/ 5310 h 24719"/>
                  <a:gd name="connsiteX1" fmla="*/ 6190 w 16465"/>
                  <a:gd name="connsiteY1" fmla="*/ 12930 h 24719"/>
                  <a:gd name="connsiteX2" fmla="*/ 9809 w 16465"/>
                  <a:gd name="connsiteY2" fmla="*/ 22455 h 24719"/>
                  <a:gd name="connsiteX3" fmla="*/ 16096 w 16465"/>
                  <a:gd name="connsiteY3" fmla="*/ 22264 h 24719"/>
                  <a:gd name="connsiteX4" fmla="*/ 14000 w 16465"/>
                  <a:gd name="connsiteY4" fmla="*/ 9406 h 24719"/>
                  <a:gd name="connsiteX5" fmla="*/ 4475 w 16465"/>
                  <a:gd name="connsiteY5" fmla="*/ 357 h 24719"/>
                  <a:gd name="connsiteX6" fmla="*/ 951 w 16465"/>
                  <a:gd name="connsiteY6" fmla="*/ 5310 h 24719"/>
                  <a:gd name="connsiteX7" fmla="*/ 951 w 16465"/>
                  <a:gd name="connsiteY7" fmla="*/ 5310 h 2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65" h="24719">
                    <a:moveTo>
                      <a:pt x="951" y="5310"/>
                    </a:moveTo>
                    <a:cubicBezTo>
                      <a:pt x="3237" y="7501"/>
                      <a:pt x="4951" y="9977"/>
                      <a:pt x="6190" y="12930"/>
                    </a:cubicBezTo>
                    <a:cubicBezTo>
                      <a:pt x="7428" y="16073"/>
                      <a:pt x="9047" y="19216"/>
                      <a:pt x="9809" y="22455"/>
                    </a:cubicBezTo>
                    <a:cubicBezTo>
                      <a:pt x="10476" y="25598"/>
                      <a:pt x="15524" y="25408"/>
                      <a:pt x="16096" y="22264"/>
                    </a:cubicBezTo>
                    <a:cubicBezTo>
                      <a:pt x="16858" y="17597"/>
                      <a:pt x="16572" y="13406"/>
                      <a:pt x="14000" y="9406"/>
                    </a:cubicBezTo>
                    <a:cubicBezTo>
                      <a:pt x="11619" y="5691"/>
                      <a:pt x="8285" y="2643"/>
                      <a:pt x="4475" y="357"/>
                    </a:cubicBezTo>
                    <a:cubicBezTo>
                      <a:pt x="1522" y="-1262"/>
                      <a:pt x="-1621" y="3024"/>
                      <a:pt x="951" y="5310"/>
                    </a:cubicBezTo>
                    <a:lnTo>
                      <a:pt x="951" y="5310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37" name="Freeform: Shape 45">
                <a:extLst>
                  <a:ext uri="{FF2B5EF4-FFF2-40B4-BE49-F238E27FC236}">
                    <a16:creationId xmlns:a16="http://schemas.microsoft.com/office/drawing/2014/main" id="{9C8AD366-14DB-41A9-A3B8-DF1D1D6A6DCD}"/>
                  </a:ext>
                </a:extLst>
              </p:cNvPr>
              <p:cNvSpPr/>
              <p:nvPr/>
            </p:nvSpPr>
            <p:spPr>
              <a:xfrm>
                <a:off x="5946385" y="3463893"/>
                <a:ext cx="19515" cy="26688"/>
              </a:xfrm>
              <a:custGeom>
                <a:avLst/>
                <a:gdLst>
                  <a:gd name="connsiteX0" fmla="*/ 358 w 19515"/>
                  <a:gd name="connsiteY0" fmla="*/ 9589 h 26688"/>
                  <a:gd name="connsiteX1" fmla="*/ 2263 w 19515"/>
                  <a:gd name="connsiteY1" fmla="*/ 16066 h 26688"/>
                  <a:gd name="connsiteX2" fmla="*/ 3787 w 19515"/>
                  <a:gd name="connsiteY2" fmla="*/ 21019 h 26688"/>
                  <a:gd name="connsiteX3" fmla="*/ 6930 w 19515"/>
                  <a:gd name="connsiteY3" fmla="*/ 24638 h 26688"/>
                  <a:gd name="connsiteX4" fmla="*/ 18741 w 19515"/>
                  <a:gd name="connsiteY4" fmla="*/ 21114 h 26688"/>
                  <a:gd name="connsiteX5" fmla="*/ 19503 w 19515"/>
                  <a:gd name="connsiteY5" fmla="*/ 16351 h 26688"/>
                  <a:gd name="connsiteX6" fmla="*/ 17312 w 19515"/>
                  <a:gd name="connsiteY6" fmla="*/ 10160 h 26688"/>
                  <a:gd name="connsiteX7" fmla="*/ 13788 w 19515"/>
                  <a:gd name="connsiteY7" fmla="*/ 3588 h 26688"/>
                  <a:gd name="connsiteX8" fmla="*/ 358 w 19515"/>
                  <a:gd name="connsiteY8" fmla="*/ 9589 h 26688"/>
                  <a:gd name="connsiteX9" fmla="*/ 358 w 19515"/>
                  <a:gd name="connsiteY9" fmla="*/ 9589 h 2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15" h="26688">
                    <a:moveTo>
                      <a:pt x="358" y="9589"/>
                    </a:moveTo>
                    <a:cubicBezTo>
                      <a:pt x="1024" y="11779"/>
                      <a:pt x="1691" y="13875"/>
                      <a:pt x="2263" y="16066"/>
                    </a:cubicBezTo>
                    <a:cubicBezTo>
                      <a:pt x="2739" y="17780"/>
                      <a:pt x="2929" y="19495"/>
                      <a:pt x="3787" y="21019"/>
                    </a:cubicBezTo>
                    <a:cubicBezTo>
                      <a:pt x="4644" y="22352"/>
                      <a:pt x="5882" y="23495"/>
                      <a:pt x="6930" y="24638"/>
                    </a:cubicBezTo>
                    <a:cubicBezTo>
                      <a:pt x="10740" y="28829"/>
                      <a:pt x="17503" y="26067"/>
                      <a:pt x="18741" y="21114"/>
                    </a:cubicBezTo>
                    <a:cubicBezTo>
                      <a:pt x="19122" y="19590"/>
                      <a:pt x="19598" y="17875"/>
                      <a:pt x="19503" y="16351"/>
                    </a:cubicBezTo>
                    <a:cubicBezTo>
                      <a:pt x="19408" y="14161"/>
                      <a:pt x="18265" y="12160"/>
                      <a:pt x="17312" y="10160"/>
                    </a:cubicBezTo>
                    <a:cubicBezTo>
                      <a:pt x="16264" y="7874"/>
                      <a:pt x="15026" y="5683"/>
                      <a:pt x="13788" y="3588"/>
                    </a:cubicBezTo>
                    <a:cubicBezTo>
                      <a:pt x="9787" y="-3937"/>
                      <a:pt x="-2214" y="1492"/>
                      <a:pt x="358" y="9589"/>
                    </a:cubicBezTo>
                    <a:lnTo>
                      <a:pt x="358" y="9589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9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6012395" y="3352783"/>
              <a:ext cx="408790" cy="407448"/>
              <a:chOff x="6012395" y="3352783"/>
              <a:chExt cx="408790" cy="407448"/>
            </a:xfrm>
          </p:grpSpPr>
          <p:grpSp>
            <p:nvGrpSpPr>
              <p:cNvPr id="116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6012395" y="3352783"/>
                <a:ext cx="408790" cy="407448"/>
                <a:chOff x="6012395" y="3352783"/>
                <a:chExt cx="408790" cy="407448"/>
              </a:xfrm>
            </p:grpSpPr>
            <p:sp>
              <p:nvSpPr>
                <p:cNvPr id="126" name="Freeform: Shape 48">
                  <a:extLst>
                    <a:ext uri="{FF2B5EF4-FFF2-40B4-BE49-F238E27FC236}">
                      <a16:creationId xmlns:a16="http://schemas.microsoft.com/office/drawing/2014/main" id="{33EF07A8-F44D-4E5D-BAD9-82DA15497CAD}"/>
                    </a:ext>
                  </a:extLst>
                </p:cNvPr>
                <p:cNvSpPr/>
                <p:nvPr/>
              </p:nvSpPr>
              <p:spPr>
                <a:xfrm>
                  <a:off x="6029688" y="3360717"/>
                  <a:ext cx="373046" cy="381692"/>
                </a:xfrm>
                <a:custGeom>
                  <a:avLst/>
                  <a:gdLst>
                    <a:gd name="connsiteX0" fmla="*/ 368635 w 373046"/>
                    <a:gd name="connsiteY0" fmla="*/ 940 h 381692"/>
                    <a:gd name="connsiteX1" fmla="*/ 372160 w 373046"/>
                    <a:gd name="connsiteY1" fmla="*/ 14085 h 381692"/>
                    <a:gd name="connsiteX2" fmla="*/ 330345 w 373046"/>
                    <a:gd name="connsiteY2" fmla="*/ 78474 h 381692"/>
                    <a:gd name="connsiteX3" fmla="*/ 289864 w 373046"/>
                    <a:gd name="connsiteY3" fmla="*/ 106382 h 381692"/>
                    <a:gd name="connsiteX4" fmla="*/ 233285 w 373046"/>
                    <a:gd name="connsiteY4" fmla="*/ 167723 h 381692"/>
                    <a:gd name="connsiteX5" fmla="*/ 102316 w 373046"/>
                    <a:gd name="connsiteY5" fmla="*/ 292596 h 381692"/>
                    <a:gd name="connsiteX6" fmla="*/ 59263 w 373046"/>
                    <a:gd name="connsiteY6" fmla="*/ 343840 h 381692"/>
                    <a:gd name="connsiteX7" fmla="*/ 34308 w 373046"/>
                    <a:gd name="connsiteY7" fmla="*/ 375178 h 381692"/>
                    <a:gd name="connsiteX8" fmla="*/ 11257 w 373046"/>
                    <a:gd name="connsiteY8" fmla="*/ 378607 h 381692"/>
                    <a:gd name="connsiteX9" fmla="*/ 6590 w 373046"/>
                    <a:gd name="connsiteY9" fmla="*/ 374606 h 381692"/>
                    <a:gd name="connsiteX10" fmla="*/ 970 w 373046"/>
                    <a:gd name="connsiteY10" fmla="*/ 354318 h 381692"/>
                    <a:gd name="connsiteX11" fmla="*/ 11829 w 373046"/>
                    <a:gd name="connsiteY11" fmla="*/ 342126 h 381692"/>
                    <a:gd name="connsiteX12" fmla="*/ 177278 w 373046"/>
                    <a:gd name="connsiteY12" fmla="*/ 171343 h 381692"/>
                    <a:gd name="connsiteX13" fmla="*/ 285673 w 373046"/>
                    <a:gd name="connsiteY13" fmla="*/ 62091 h 381692"/>
                    <a:gd name="connsiteX14" fmla="*/ 304627 w 373046"/>
                    <a:gd name="connsiteY14" fmla="*/ 38183 h 381692"/>
                    <a:gd name="connsiteX15" fmla="*/ 326725 w 373046"/>
                    <a:gd name="connsiteY15" fmla="*/ 21991 h 381692"/>
                    <a:gd name="connsiteX16" fmla="*/ 358539 w 373046"/>
                    <a:gd name="connsiteY16" fmla="*/ 1893 h 381692"/>
                    <a:gd name="connsiteX17" fmla="*/ 368635 w 373046"/>
                    <a:gd name="connsiteY17" fmla="*/ 940 h 381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73046" h="381692">
                      <a:moveTo>
                        <a:pt x="368635" y="940"/>
                      </a:moveTo>
                      <a:cubicBezTo>
                        <a:pt x="374160" y="3607"/>
                        <a:pt x="373398" y="9322"/>
                        <a:pt x="372160" y="14085"/>
                      </a:cubicBezTo>
                      <a:cubicBezTo>
                        <a:pt x="365492" y="39231"/>
                        <a:pt x="350633" y="62186"/>
                        <a:pt x="330345" y="78474"/>
                      </a:cubicBezTo>
                      <a:cubicBezTo>
                        <a:pt x="317581" y="88761"/>
                        <a:pt x="302818" y="96381"/>
                        <a:pt x="289864" y="106382"/>
                      </a:cubicBezTo>
                      <a:cubicBezTo>
                        <a:pt x="267766" y="123432"/>
                        <a:pt x="251573" y="146673"/>
                        <a:pt x="233285" y="167723"/>
                      </a:cubicBezTo>
                      <a:cubicBezTo>
                        <a:pt x="193661" y="213253"/>
                        <a:pt x="143464" y="248495"/>
                        <a:pt x="102316" y="292596"/>
                      </a:cubicBezTo>
                      <a:cubicBezTo>
                        <a:pt x="87076" y="308884"/>
                        <a:pt x="73170" y="326410"/>
                        <a:pt x="59263" y="343840"/>
                      </a:cubicBezTo>
                      <a:cubicBezTo>
                        <a:pt x="50977" y="354318"/>
                        <a:pt x="42595" y="364700"/>
                        <a:pt x="34308" y="375178"/>
                      </a:cubicBezTo>
                      <a:cubicBezTo>
                        <a:pt x="28688" y="382226"/>
                        <a:pt x="18592" y="383845"/>
                        <a:pt x="11257" y="378607"/>
                      </a:cubicBezTo>
                      <a:cubicBezTo>
                        <a:pt x="9638" y="377464"/>
                        <a:pt x="8019" y="376130"/>
                        <a:pt x="6590" y="374606"/>
                      </a:cubicBezTo>
                      <a:cubicBezTo>
                        <a:pt x="1447" y="369272"/>
                        <a:pt x="-1697" y="361271"/>
                        <a:pt x="970" y="354318"/>
                      </a:cubicBezTo>
                      <a:cubicBezTo>
                        <a:pt x="2875" y="349174"/>
                        <a:pt x="7447" y="345555"/>
                        <a:pt x="11829" y="342126"/>
                      </a:cubicBezTo>
                      <a:cubicBezTo>
                        <a:pt x="73932" y="292691"/>
                        <a:pt x="120509" y="226778"/>
                        <a:pt x="177278" y="171343"/>
                      </a:cubicBezTo>
                      <a:cubicBezTo>
                        <a:pt x="214045" y="135433"/>
                        <a:pt x="255383" y="103525"/>
                        <a:pt x="285673" y="62091"/>
                      </a:cubicBezTo>
                      <a:cubicBezTo>
                        <a:pt x="291673" y="53899"/>
                        <a:pt x="297293" y="45232"/>
                        <a:pt x="304627" y="38183"/>
                      </a:cubicBezTo>
                      <a:cubicBezTo>
                        <a:pt x="311200" y="31801"/>
                        <a:pt x="319010" y="26944"/>
                        <a:pt x="326725" y="21991"/>
                      </a:cubicBezTo>
                      <a:lnTo>
                        <a:pt x="358539" y="1893"/>
                      </a:lnTo>
                      <a:cubicBezTo>
                        <a:pt x="361587" y="-107"/>
                        <a:pt x="365397" y="-679"/>
                        <a:pt x="368635" y="940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7" name="Freeform: Shape 49">
                  <a:extLst>
                    <a:ext uri="{FF2B5EF4-FFF2-40B4-BE49-F238E27FC236}">
                      <a16:creationId xmlns:a16="http://schemas.microsoft.com/office/drawing/2014/main" id="{BA346631-53C6-4346-BE3A-337ADD0BA176}"/>
                    </a:ext>
                  </a:extLst>
                </p:cNvPr>
                <p:cNvSpPr/>
                <p:nvPr/>
              </p:nvSpPr>
              <p:spPr>
                <a:xfrm>
                  <a:off x="6012395" y="3352783"/>
                  <a:ext cx="408790" cy="407448"/>
                </a:xfrm>
                <a:custGeom>
                  <a:avLst/>
                  <a:gdLst>
                    <a:gd name="connsiteX0" fmla="*/ 408121 w 408790"/>
                    <a:gd name="connsiteY0" fmla="*/ 7160 h 407448"/>
                    <a:gd name="connsiteX1" fmla="*/ 342113 w 408790"/>
                    <a:gd name="connsiteY1" fmla="*/ 27829 h 407448"/>
                    <a:gd name="connsiteX2" fmla="*/ 246863 w 408790"/>
                    <a:gd name="connsiteY2" fmla="*/ 114792 h 407448"/>
                    <a:gd name="connsiteX3" fmla="*/ 173711 w 408790"/>
                    <a:gd name="connsiteY3" fmla="*/ 184801 h 407448"/>
                    <a:gd name="connsiteX4" fmla="*/ 97892 w 408790"/>
                    <a:gd name="connsiteY4" fmla="*/ 269955 h 407448"/>
                    <a:gd name="connsiteX5" fmla="*/ 27883 w 408790"/>
                    <a:gd name="connsiteY5" fmla="*/ 344440 h 407448"/>
                    <a:gd name="connsiteX6" fmla="*/ 832 w 408790"/>
                    <a:gd name="connsiteY6" fmla="*/ 400257 h 407448"/>
                    <a:gd name="connsiteX7" fmla="*/ 17596 w 408790"/>
                    <a:gd name="connsiteY7" fmla="*/ 400352 h 407448"/>
                    <a:gd name="connsiteX8" fmla="*/ 59411 w 408790"/>
                    <a:gd name="connsiteY8" fmla="*/ 355299 h 407448"/>
                    <a:gd name="connsiteX9" fmla="*/ 121514 w 408790"/>
                    <a:gd name="connsiteY9" fmla="*/ 288338 h 407448"/>
                    <a:gd name="connsiteX10" fmla="*/ 250673 w 408790"/>
                    <a:gd name="connsiteY10" fmla="*/ 144701 h 407448"/>
                    <a:gd name="connsiteX11" fmla="*/ 332493 w 408790"/>
                    <a:gd name="connsiteY11" fmla="*/ 64215 h 407448"/>
                    <a:gd name="connsiteX12" fmla="*/ 375546 w 408790"/>
                    <a:gd name="connsiteY12" fmla="*/ 25829 h 407448"/>
                    <a:gd name="connsiteX13" fmla="*/ 392214 w 408790"/>
                    <a:gd name="connsiteY13" fmla="*/ 21352 h 407448"/>
                    <a:gd name="connsiteX14" fmla="*/ 399930 w 408790"/>
                    <a:gd name="connsiteY14" fmla="*/ 15256 h 407448"/>
                    <a:gd name="connsiteX15" fmla="*/ 408121 w 408790"/>
                    <a:gd name="connsiteY15" fmla="*/ 7160 h 407448"/>
                    <a:gd name="connsiteX16" fmla="*/ 408121 w 408790"/>
                    <a:gd name="connsiteY16" fmla="*/ 7160 h 407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08790" h="407448">
                      <a:moveTo>
                        <a:pt x="408121" y="7160"/>
                      </a:moveTo>
                      <a:cubicBezTo>
                        <a:pt x="396501" y="-14938"/>
                        <a:pt x="353162" y="20495"/>
                        <a:pt x="342113" y="27829"/>
                      </a:cubicBezTo>
                      <a:cubicBezTo>
                        <a:pt x="304870" y="52499"/>
                        <a:pt x="278486" y="84027"/>
                        <a:pt x="246863" y="114792"/>
                      </a:cubicBezTo>
                      <a:cubicBezTo>
                        <a:pt x="222669" y="138319"/>
                        <a:pt x="197714" y="161179"/>
                        <a:pt x="173711" y="184801"/>
                      </a:cubicBezTo>
                      <a:cubicBezTo>
                        <a:pt x="146755" y="211281"/>
                        <a:pt x="122943" y="241665"/>
                        <a:pt x="97892" y="269955"/>
                      </a:cubicBezTo>
                      <a:cubicBezTo>
                        <a:pt x="75318" y="295482"/>
                        <a:pt x="53410" y="321771"/>
                        <a:pt x="27883" y="344440"/>
                      </a:cubicBezTo>
                      <a:cubicBezTo>
                        <a:pt x="12643" y="357966"/>
                        <a:pt x="-3931" y="378635"/>
                        <a:pt x="832" y="400257"/>
                      </a:cubicBezTo>
                      <a:cubicBezTo>
                        <a:pt x="2928" y="409686"/>
                        <a:pt x="15501" y="409972"/>
                        <a:pt x="17596" y="400352"/>
                      </a:cubicBezTo>
                      <a:cubicBezTo>
                        <a:pt x="21787" y="380445"/>
                        <a:pt x="45409" y="368062"/>
                        <a:pt x="59411" y="355299"/>
                      </a:cubicBezTo>
                      <a:cubicBezTo>
                        <a:pt x="81795" y="334915"/>
                        <a:pt x="101607" y="311103"/>
                        <a:pt x="121514" y="288338"/>
                      </a:cubicBezTo>
                      <a:cubicBezTo>
                        <a:pt x="163900" y="240046"/>
                        <a:pt x="204381" y="189278"/>
                        <a:pt x="250673" y="144701"/>
                      </a:cubicBezTo>
                      <a:cubicBezTo>
                        <a:pt x="278486" y="117840"/>
                        <a:pt x="302203" y="88313"/>
                        <a:pt x="332493" y="64215"/>
                      </a:cubicBezTo>
                      <a:cubicBezTo>
                        <a:pt x="346399" y="53070"/>
                        <a:pt x="360972" y="36116"/>
                        <a:pt x="375546" y="25829"/>
                      </a:cubicBezTo>
                      <a:cubicBezTo>
                        <a:pt x="380975" y="22019"/>
                        <a:pt x="386404" y="24591"/>
                        <a:pt x="392214" y="21352"/>
                      </a:cubicBezTo>
                      <a:cubicBezTo>
                        <a:pt x="395358" y="19638"/>
                        <a:pt x="404406" y="16494"/>
                        <a:pt x="399930" y="15256"/>
                      </a:cubicBezTo>
                      <a:cubicBezTo>
                        <a:pt x="404502" y="16590"/>
                        <a:pt x="410883" y="12494"/>
                        <a:pt x="408121" y="7160"/>
                      </a:cubicBezTo>
                      <a:lnTo>
                        <a:pt x="408121" y="7160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17" name="Freeform: Shape 50">
                <a:extLst>
                  <a:ext uri="{FF2B5EF4-FFF2-40B4-BE49-F238E27FC236}">
                    <a16:creationId xmlns:a16="http://schemas.microsoft.com/office/drawing/2014/main" id="{5F6AD4DE-0B7A-45E2-95D3-4F7B9B5F77DE}"/>
                  </a:ext>
                </a:extLst>
              </p:cNvPr>
              <p:cNvSpPr/>
              <p:nvPr/>
            </p:nvSpPr>
            <p:spPr>
              <a:xfrm>
                <a:off x="6334174" y="3399081"/>
                <a:ext cx="51392" cy="41890"/>
              </a:xfrm>
              <a:custGeom>
                <a:avLst/>
                <a:gdLst>
                  <a:gd name="connsiteX0" fmla="*/ 44527 w 51392"/>
                  <a:gd name="connsiteY0" fmla="*/ 867 h 41890"/>
                  <a:gd name="connsiteX1" fmla="*/ 25287 w 51392"/>
                  <a:gd name="connsiteY1" fmla="*/ 17726 h 41890"/>
                  <a:gd name="connsiteX2" fmla="*/ 2903 w 51392"/>
                  <a:gd name="connsiteY2" fmla="*/ 29632 h 41890"/>
                  <a:gd name="connsiteX3" fmla="*/ 4713 w 51392"/>
                  <a:gd name="connsiteY3" fmla="*/ 40777 h 41890"/>
                  <a:gd name="connsiteX4" fmla="*/ 51004 w 51392"/>
                  <a:gd name="connsiteY4" fmla="*/ 6868 h 41890"/>
                  <a:gd name="connsiteX5" fmla="*/ 44527 w 51392"/>
                  <a:gd name="connsiteY5" fmla="*/ 867 h 41890"/>
                  <a:gd name="connsiteX6" fmla="*/ 44527 w 51392"/>
                  <a:gd name="connsiteY6" fmla="*/ 867 h 4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392" h="41890">
                    <a:moveTo>
                      <a:pt x="44527" y="867"/>
                    </a:moveTo>
                    <a:cubicBezTo>
                      <a:pt x="37669" y="5915"/>
                      <a:pt x="32049" y="12583"/>
                      <a:pt x="25287" y="17726"/>
                    </a:cubicBezTo>
                    <a:cubicBezTo>
                      <a:pt x="18333" y="23060"/>
                      <a:pt x="10142" y="25060"/>
                      <a:pt x="2903" y="29632"/>
                    </a:cubicBezTo>
                    <a:cubicBezTo>
                      <a:pt x="-2050" y="32776"/>
                      <a:pt x="-145" y="38967"/>
                      <a:pt x="4713" y="40777"/>
                    </a:cubicBezTo>
                    <a:cubicBezTo>
                      <a:pt x="23191" y="47635"/>
                      <a:pt x="44051" y="21155"/>
                      <a:pt x="51004" y="6868"/>
                    </a:cubicBezTo>
                    <a:cubicBezTo>
                      <a:pt x="52719" y="3153"/>
                      <a:pt x="48432" y="-2086"/>
                      <a:pt x="44527" y="867"/>
                    </a:cubicBezTo>
                    <a:lnTo>
                      <a:pt x="44527" y="867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8" name="Freeform: Shape 51">
                <a:extLst>
                  <a:ext uri="{FF2B5EF4-FFF2-40B4-BE49-F238E27FC236}">
                    <a16:creationId xmlns:a16="http://schemas.microsoft.com/office/drawing/2014/main" id="{5CAA8218-0476-444A-AF58-3AB94F34C198}"/>
                  </a:ext>
                </a:extLst>
              </p:cNvPr>
              <p:cNvSpPr/>
              <p:nvPr/>
            </p:nvSpPr>
            <p:spPr>
              <a:xfrm>
                <a:off x="6214485" y="3518318"/>
                <a:ext cx="45823" cy="48604"/>
              </a:xfrm>
              <a:custGeom>
                <a:avLst/>
                <a:gdLst>
                  <a:gd name="connsiteX0" fmla="*/ 40773 w 45823"/>
                  <a:gd name="connsiteY0" fmla="*/ 1264 h 48604"/>
                  <a:gd name="connsiteX1" fmla="*/ 1149 w 45823"/>
                  <a:gd name="connsiteY1" fmla="*/ 42508 h 48604"/>
                  <a:gd name="connsiteX2" fmla="*/ 5626 w 45823"/>
                  <a:gd name="connsiteY2" fmla="*/ 48127 h 48604"/>
                  <a:gd name="connsiteX3" fmla="*/ 45440 w 45823"/>
                  <a:gd name="connsiteY3" fmla="*/ 3741 h 48604"/>
                  <a:gd name="connsiteX4" fmla="*/ 40773 w 45823"/>
                  <a:gd name="connsiteY4" fmla="*/ 1264 h 48604"/>
                  <a:gd name="connsiteX5" fmla="*/ 40773 w 45823"/>
                  <a:gd name="connsiteY5" fmla="*/ 1264 h 48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23" h="48604">
                    <a:moveTo>
                      <a:pt x="40773" y="1264"/>
                    </a:moveTo>
                    <a:cubicBezTo>
                      <a:pt x="29819" y="17171"/>
                      <a:pt x="15627" y="29839"/>
                      <a:pt x="1149" y="42508"/>
                    </a:cubicBezTo>
                    <a:cubicBezTo>
                      <a:pt x="-2090" y="45365"/>
                      <a:pt x="2197" y="50128"/>
                      <a:pt x="5626" y="48127"/>
                    </a:cubicBezTo>
                    <a:cubicBezTo>
                      <a:pt x="23723" y="37745"/>
                      <a:pt x="35820" y="22029"/>
                      <a:pt x="45440" y="3741"/>
                    </a:cubicBezTo>
                    <a:cubicBezTo>
                      <a:pt x="47155" y="693"/>
                      <a:pt x="42678" y="-1498"/>
                      <a:pt x="40773" y="1264"/>
                    </a:cubicBezTo>
                    <a:lnTo>
                      <a:pt x="40773" y="1264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9" name="Freeform: Shape 52">
                <a:extLst>
                  <a:ext uri="{FF2B5EF4-FFF2-40B4-BE49-F238E27FC236}">
                    <a16:creationId xmlns:a16="http://schemas.microsoft.com/office/drawing/2014/main" id="{E6A63625-71F5-4D74-B8AC-1BC62A44026D}"/>
                  </a:ext>
                </a:extLst>
              </p:cNvPr>
              <p:cNvSpPr/>
              <p:nvPr/>
            </p:nvSpPr>
            <p:spPr>
              <a:xfrm>
                <a:off x="6333231" y="3399662"/>
                <a:ext cx="40979" cy="26096"/>
              </a:xfrm>
              <a:custGeom>
                <a:avLst/>
                <a:gdLst>
                  <a:gd name="connsiteX0" fmla="*/ 1465 w 40979"/>
                  <a:gd name="connsiteY0" fmla="*/ 572 h 26096"/>
                  <a:gd name="connsiteX1" fmla="*/ 2798 w 40979"/>
                  <a:gd name="connsiteY1" fmla="*/ 11621 h 26096"/>
                  <a:gd name="connsiteX2" fmla="*/ 131 w 40979"/>
                  <a:gd name="connsiteY2" fmla="*/ 23241 h 26096"/>
                  <a:gd name="connsiteX3" fmla="*/ 3275 w 40979"/>
                  <a:gd name="connsiteY3" fmla="*/ 25718 h 26096"/>
                  <a:gd name="connsiteX4" fmla="*/ 18896 w 40979"/>
                  <a:gd name="connsiteY4" fmla="*/ 22955 h 26096"/>
                  <a:gd name="connsiteX5" fmla="*/ 38993 w 40979"/>
                  <a:gd name="connsiteY5" fmla="*/ 24479 h 26096"/>
                  <a:gd name="connsiteX6" fmla="*/ 40708 w 40979"/>
                  <a:gd name="connsiteY6" fmla="*/ 22289 h 26096"/>
                  <a:gd name="connsiteX7" fmla="*/ 1846 w 40979"/>
                  <a:gd name="connsiteY7" fmla="*/ 21908 h 26096"/>
                  <a:gd name="connsiteX8" fmla="*/ 4037 w 40979"/>
                  <a:gd name="connsiteY8" fmla="*/ 24765 h 26096"/>
                  <a:gd name="connsiteX9" fmla="*/ 1941 w 40979"/>
                  <a:gd name="connsiteY9" fmla="*/ 0 h 26096"/>
                  <a:gd name="connsiteX10" fmla="*/ 1465 w 40979"/>
                  <a:gd name="connsiteY10" fmla="*/ 572 h 26096"/>
                  <a:gd name="connsiteX11" fmla="*/ 1465 w 40979"/>
                  <a:gd name="connsiteY11" fmla="*/ 572 h 26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979" h="26096">
                    <a:moveTo>
                      <a:pt x="1465" y="572"/>
                    </a:moveTo>
                    <a:cubicBezTo>
                      <a:pt x="1846" y="4477"/>
                      <a:pt x="3084" y="7525"/>
                      <a:pt x="2798" y="11621"/>
                    </a:cubicBezTo>
                    <a:cubicBezTo>
                      <a:pt x="2512" y="15526"/>
                      <a:pt x="1370" y="19622"/>
                      <a:pt x="131" y="23241"/>
                    </a:cubicBezTo>
                    <a:cubicBezTo>
                      <a:pt x="-536" y="25241"/>
                      <a:pt x="1465" y="26861"/>
                      <a:pt x="3275" y="25718"/>
                    </a:cubicBezTo>
                    <a:cubicBezTo>
                      <a:pt x="7751" y="22955"/>
                      <a:pt x="13752" y="23432"/>
                      <a:pt x="18896" y="22955"/>
                    </a:cubicBezTo>
                    <a:cubicBezTo>
                      <a:pt x="26039" y="22384"/>
                      <a:pt x="32135" y="21622"/>
                      <a:pt x="38993" y="24479"/>
                    </a:cubicBezTo>
                    <a:cubicBezTo>
                      <a:pt x="40232" y="25051"/>
                      <a:pt x="41565" y="23432"/>
                      <a:pt x="40708" y="22289"/>
                    </a:cubicBezTo>
                    <a:cubicBezTo>
                      <a:pt x="32135" y="11525"/>
                      <a:pt x="12800" y="19812"/>
                      <a:pt x="1846" y="21908"/>
                    </a:cubicBezTo>
                    <a:cubicBezTo>
                      <a:pt x="2608" y="22860"/>
                      <a:pt x="3275" y="23813"/>
                      <a:pt x="4037" y="24765"/>
                    </a:cubicBezTo>
                    <a:cubicBezTo>
                      <a:pt x="6608" y="19050"/>
                      <a:pt x="11371" y="2286"/>
                      <a:pt x="1941" y="0"/>
                    </a:cubicBezTo>
                    <a:cubicBezTo>
                      <a:pt x="1655" y="95"/>
                      <a:pt x="1465" y="381"/>
                      <a:pt x="1465" y="572"/>
                    </a:cubicBezTo>
                    <a:lnTo>
                      <a:pt x="1465" y="572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0" name="Freeform: Shape 53">
                <a:extLst>
                  <a:ext uri="{FF2B5EF4-FFF2-40B4-BE49-F238E27FC236}">
                    <a16:creationId xmlns:a16="http://schemas.microsoft.com/office/drawing/2014/main" id="{5DA61E7B-D03B-42DA-A926-E8E71FA468FB}"/>
                  </a:ext>
                </a:extLst>
              </p:cNvPr>
              <p:cNvSpPr/>
              <p:nvPr/>
            </p:nvSpPr>
            <p:spPr>
              <a:xfrm>
                <a:off x="6337901" y="3386187"/>
                <a:ext cx="31834" cy="33292"/>
              </a:xfrm>
              <a:custGeom>
                <a:avLst/>
                <a:gdLst>
                  <a:gd name="connsiteX0" fmla="*/ 1271 w 31834"/>
                  <a:gd name="connsiteY0" fmla="*/ 22810 h 33292"/>
                  <a:gd name="connsiteX1" fmla="*/ 14321 w 31834"/>
                  <a:gd name="connsiteY1" fmla="*/ 12428 h 33292"/>
                  <a:gd name="connsiteX2" fmla="*/ 20321 w 31834"/>
                  <a:gd name="connsiteY2" fmla="*/ 8618 h 33292"/>
                  <a:gd name="connsiteX3" fmla="*/ 26989 w 31834"/>
                  <a:gd name="connsiteY3" fmla="*/ 5761 h 33292"/>
                  <a:gd name="connsiteX4" fmla="*/ 16131 w 31834"/>
                  <a:gd name="connsiteY4" fmla="*/ 17095 h 33292"/>
                  <a:gd name="connsiteX5" fmla="*/ 1653 w 31834"/>
                  <a:gd name="connsiteY5" fmla="*/ 31383 h 33292"/>
                  <a:gd name="connsiteX6" fmla="*/ 3081 w 31834"/>
                  <a:gd name="connsiteY6" fmla="*/ 33193 h 33292"/>
                  <a:gd name="connsiteX7" fmla="*/ 24989 w 31834"/>
                  <a:gd name="connsiteY7" fmla="*/ 15667 h 33292"/>
                  <a:gd name="connsiteX8" fmla="*/ 30799 w 31834"/>
                  <a:gd name="connsiteY8" fmla="*/ 1665 h 33292"/>
                  <a:gd name="connsiteX9" fmla="*/ 17083 w 31834"/>
                  <a:gd name="connsiteY9" fmla="*/ 4237 h 33292"/>
                  <a:gd name="connsiteX10" fmla="*/ 129 w 31834"/>
                  <a:gd name="connsiteY10" fmla="*/ 21858 h 33292"/>
                  <a:gd name="connsiteX11" fmla="*/ 1271 w 31834"/>
                  <a:gd name="connsiteY11" fmla="*/ 22810 h 33292"/>
                  <a:gd name="connsiteX12" fmla="*/ 1271 w 31834"/>
                  <a:gd name="connsiteY12" fmla="*/ 22810 h 3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834" h="33292">
                    <a:moveTo>
                      <a:pt x="1271" y="22810"/>
                    </a:moveTo>
                    <a:cubicBezTo>
                      <a:pt x="5748" y="19572"/>
                      <a:pt x="9654" y="15571"/>
                      <a:pt x="14321" y="12428"/>
                    </a:cubicBezTo>
                    <a:cubicBezTo>
                      <a:pt x="16226" y="11095"/>
                      <a:pt x="18321" y="9856"/>
                      <a:pt x="20321" y="8618"/>
                    </a:cubicBezTo>
                    <a:cubicBezTo>
                      <a:pt x="20703" y="8428"/>
                      <a:pt x="27084" y="5380"/>
                      <a:pt x="26989" y="5761"/>
                    </a:cubicBezTo>
                    <a:cubicBezTo>
                      <a:pt x="25656" y="10333"/>
                      <a:pt x="19560" y="14238"/>
                      <a:pt x="16131" y="17095"/>
                    </a:cubicBezTo>
                    <a:cubicBezTo>
                      <a:pt x="10892" y="21382"/>
                      <a:pt x="5558" y="25763"/>
                      <a:pt x="1653" y="31383"/>
                    </a:cubicBezTo>
                    <a:cubicBezTo>
                      <a:pt x="986" y="32335"/>
                      <a:pt x="1938" y="33669"/>
                      <a:pt x="3081" y="33193"/>
                    </a:cubicBezTo>
                    <a:cubicBezTo>
                      <a:pt x="11273" y="29764"/>
                      <a:pt x="18607" y="21858"/>
                      <a:pt x="24989" y="15667"/>
                    </a:cubicBezTo>
                    <a:cubicBezTo>
                      <a:pt x="28322" y="12523"/>
                      <a:pt x="34228" y="6618"/>
                      <a:pt x="30799" y="1665"/>
                    </a:cubicBezTo>
                    <a:cubicBezTo>
                      <a:pt x="27846" y="-2621"/>
                      <a:pt x="19941" y="2522"/>
                      <a:pt x="17083" y="4237"/>
                    </a:cubicBezTo>
                    <a:cubicBezTo>
                      <a:pt x="10035" y="8332"/>
                      <a:pt x="3272" y="14238"/>
                      <a:pt x="129" y="21858"/>
                    </a:cubicBezTo>
                    <a:cubicBezTo>
                      <a:pt x="-348" y="22620"/>
                      <a:pt x="605" y="23287"/>
                      <a:pt x="1271" y="22810"/>
                    </a:cubicBezTo>
                    <a:lnTo>
                      <a:pt x="1271" y="22810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1" name="Freeform: Shape 54">
                <a:extLst>
                  <a:ext uri="{FF2B5EF4-FFF2-40B4-BE49-F238E27FC236}">
                    <a16:creationId xmlns:a16="http://schemas.microsoft.com/office/drawing/2014/main" id="{0C9AAB57-1CA7-47BF-B52C-5B9AA446746B}"/>
                  </a:ext>
                </a:extLst>
              </p:cNvPr>
              <p:cNvSpPr/>
              <p:nvPr/>
            </p:nvSpPr>
            <p:spPr>
              <a:xfrm>
                <a:off x="6357816" y="3380929"/>
                <a:ext cx="4961" cy="8745"/>
              </a:xfrm>
              <a:custGeom>
                <a:avLst/>
                <a:gdLst>
                  <a:gd name="connsiteX0" fmla="*/ 693 w 4961"/>
                  <a:gd name="connsiteY0" fmla="*/ 2160 h 8745"/>
                  <a:gd name="connsiteX1" fmla="*/ 407 w 4961"/>
                  <a:gd name="connsiteY1" fmla="*/ 6922 h 8745"/>
                  <a:gd name="connsiteX2" fmla="*/ 3074 w 4961"/>
                  <a:gd name="connsiteY2" fmla="*/ 8446 h 8745"/>
                  <a:gd name="connsiteX3" fmla="*/ 597 w 4961"/>
                  <a:gd name="connsiteY3" fmla="*/ 445 h 8745"/>
                  <a:gd name="connsiteX4" fmla="*/ 693 w 4961"/>
                  <a:gd name="connsiteY4" fmla="*/ 2160 h 8745"/>
                  <a:gd name="connsiteX5" fmla="*/ 693 w 4961"/>
                  <a:gd name="connsiteY5" fmla="*/ 2160 h 8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61" h="8745">
                    <a:moveTo>
                      <a:pt x="693" y="2160"/>
                    </a:moveTo>
                    <a:cubicBezTo>
                      <a:pt x="2121" y="2446"/>
                      <a:pt x="407" y="5970"/>
                      <a:pt x="407" y="6922"/>
                    </a:cubicBezTo>
                    <a:cubicBezTo>
                      <a:pt x="312" y="8446"/>
                      <a:pt x="1836" y="9208"/>
                      <a:pt x="3074" y="8446"/>
                    </a:cubicBezTo>
                    <a:cubicBezTo>
                      <a:pt x="6408" y="6541"/>
                      <a:pt x="5169" y="-2031"/>
                      <a:pt x="597" y="445"/>
                    </a:cubicBezTo>
                    <a:cubicBezTo>
                      <a:pt x="-260" y="826"/>
                      <a:pt x="-165" y="1969"/>
                      <a:pt x="693" y="2160"/>
                    </a:cubicBezTo>
                    <a:lnTo>
                      <a:pt x="693" y="2160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2" name="Freeform: Shape 55">
                <a:extLst>
                  <a:ext uri="{FF2B5EF4-FFF2-40B4-BE49-F238E27FC236}">
                    <a16:creationId xmlns:a16="http://schemas.microsoft.com/office/drawing/2014/main" id="{D5E2BE0B-107E-490C-B690-8ACE1D56F817}"/>
                  </a:ext>
                </a:extLst>
              </p:cNvPr>
              <p:cNvSpPr/>
              <p:nvPr/>
            </p:nvSpPr>
            <p:spPr>
              <a:xfrm>
                <a:off x="6374452" y="3397897"/>
                <a:ext cx="13385" cy="17566"/>
              </a:xfrm>
              <a:custGeom>
                <a:avLst/>
                <a:gdLst>
                  <a:gd name="connsiteX0" fmla="*/ 12250 w 13385"/>
                  <a:gd name="connsiteY0" fmla="*/ 241 h 17566"/>
                  <a:gd name="connsiteX1" fmla="*/ 7678 w 13385"/>
                  <a:gd name="connsiteY1" fmla="*/ 6623 h 17566"/>
                  <a:gd name="connsiteX2" fmla="*/ 439 w 13385"/>
                  <a:gd name="connsiteY2" fmla="*/ 14910 h 17566"/>
                  <a:gd name="connsiteX3" fmla="*/ 2344 w 13385"/>
                  <a:gd name="connsiteY3" fmla="*/ 17386 h 17566"/>
                  <a:gd name="connsiteX4" fmla="*/ 13298 w 13385"/>
                  <a:gd name="connsiteY4" fmla="*/ 1098 h 17566"/>
                  <a:gd name="connsiteX5" fmla="*/ 12250 w 13385"/>
                  <a:gd name="connsiteY5" fmla="*/ 241 h 17566"/>
                  <a:gd name="connsiteX6" fmla="*/ 12250 w 13385"/>
                  <a:gd name="connsiteY6" fmla="*/ 241 h 17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85" h="17566">
                    <a:moveTo>
                      <a:pt x="12250" y="241"/>
                    </a:moveTo>
                    <a:cubicBezTo>
                      <a:pt x="10631" y="2337"/>
                      <a:pt x="9202" y="4527"/>
                      <a:pt x="7678" y="6623"/>
                    </a:cubicBezTo>
                    <a:cubicBezTo>
                      <a:pt x="5583" y="9671"/>
                      <a:pt x="2916" y="12147"/>
                      <a:pt x="439" y="14910"/>
                    </a:cubicBezTo>
                    <a:cubicBezTo>
                      <a:pt x="-799" y="16338"/>
                      <a:pt x="820" y="18148"/>
                      <a:pt x="2344" y="17386"/>
                    </a:cubicBezTo>
                    <a:cubicBezTo>
                      <a:pt x="8345" y="14529"/>
                      <a:pt x="10345" y="6528"/>
                      <a:pt x="13298" y="1098"/>
                    </a:cubicBezTo>
                    <a:cubicBezTo>
                      <a:pt x="13679" y="432"/>
                      <a:pt x="12726" y="-426"/>
                      <a:pt x="12250" y="241"/>
                    </a:cubicBezTo>
                    <a:lnTo>
                      <a:pt x="12250" y="241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3" name="Freeform: Shape 56">
                <a:extLst>
                  <a:ext uri="{FF2B5EF4-FFF2-40B4-BE49-F238E27FC236}">
                    <a16:creationId xmlns:a16="http://schemas.microsoft.com/office/drawing/2014/main" id="{D2737568-9A76-4883-B845-0C7747DC7FF7}"/>
                  </a:ext>
                </a:extLst>
              </p:cNvPr>
              <p:cNvSpPr/>
              <p:nvPr/>
            </p:nvSpPr>
            <p:spPr>
              <a:xfrm>
                <a:off x="6238483" y="3510042"/>
                <a:ext cx="29783" cy="32968"/>
              </a:xfrm>
              <a:custGeom>
                <a:avLst/>
                <a:gdLst>
                  <a:gd name="connsiteX0" fmla="*/ 27347 w 29783"/>
                  <a:gd name="connsiteY0" fmla="*/ 492 h 32968"/>
                  <a:gd name="connsiteX1" fmla="*/ 15251 w 29783"/>
                  <a:gd name="connsiteY1" fmla="*/ 16113 h 32968"/>
                  <a:gd name="connsiteX2" fmla="*/ 582 w 29783"/>
                  <a:gd name="connsiteY2" fmla="*/ 30019 h 32968"/>
                  <a:gd name="connsiteX3" fmla="*/ 2773 w 29783"/>
                  <a:gd name="connsiteY3" fmla="*/ 32781 h 32968"/>
                  <a:gd name="connsiteX4" fmla="*/ 29443 w 29783"/>
                  <a:gd name="connsiteY4" fmla="*/ 2492 h 32968"/>
                  <a:gd name="connsiteX5" fmla="*/ 27347 w 29783"/>
                  <a:gd name="connsiteY5" fmla="*/ 492 h 32968"/>
                  <a:gd name="connsiteX6" fmla="*/ 27347 w 29783"/>
                  <a:gd name="connsiteY6" fmla="*/ 492 h 32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783" h="32968">
                    <a:moveTo>
                      <a:pt x="27347" y="492"/>
                    </a:moveTo>
                    <a:cubicBezTo>
                      <a:pt x="23061" y="5540"/>
                      <a:pt x="19251" y="10874"/>
                      <a:pt x="15251" y="16113"/>
                    </a:cubicBezTo>
                    <a:cubicBezTo>
                      <a:pt x="11060" y="21637"/>
                      <a:pt x="5916" y="25638"/>
                      <a:pt x="582" y="30019"/>
                    </a:cubicBezTo>
                    <a:cubicBezTo>
                      <a:pt x="-1037" y="31353"/>
                      <a:pt x="1058" y="33639"/>
                      <a:pt x="2773" y="32781"/>
                    </a:cubicBezTo>
                    <a:cubicBezTo>
                      <a:pt x="15155" y="26495"/>
                      <a:pt x="21537" y="13255"/>
                      <a:pt x="29443" y="2492"/>
                    </a:cubicBezTo>
                    <a:cubicBezTo>
                      <a:pt x="30586" y="1063"/>
                      <a:pt x="28586" y="-937"/>
                      <a:pt x="27347" y="492"/>
                    </a:cubicBezTo>
                    <a:lnTo>
                      <a:pt x="27347" y="492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4" name="Freeform: Shape 57">
                <a:extLst>
                  <a:ext uri="{FF2B5EF4-FFF2-40B4-BE49-F238E27FC236}">
                    <a16:creationId xmlns:a16="http://schemas.microsoft.com/office/drawing/2014/main" id="{AD5DC444-B5F6-4C4D-ACA1-1042E9C751EC}"/>
                  </a:ext>
                </a:extLst>
              </p:cNvPr>
              <p:cNvSpPr/>
              <p:nvPr/>
            </p:nvSpPr>
            <p:spPr>
              <a:xfrm>
                <a:off x="6271805" y="3478129"/>
                <a:ext cx="11041" cy="25127"/>
              </a:xfrm>
              <a:custGeom>
                <a:avLst/>
                <a:gdLst>
                  <a:gd name="connsiteX0" fmla="*/ 312 w 11041"/>
                  <a:gd name="connsiteY0" fmla="*/ 4782 h 25127"/>
                  <a:gd name="connsiteX1" fmla="*/ 2122 w 11041"/>
                  <a:gd name="connsiteY1" fmla="*/ 12878 h 25127"/>
                  <a:gd name="connsiteX2" fmla="*/ 2503 w 11041"/>
                  <a:gd name="connsiteY2" fmla="*/ 21165 h 25127"/>
                  <a:gd name="connsiteX3" fmla="*/ 8504 w 11041"/>
                  <a:gd name="connsiteY3" fmla="*/ 23451 h 25127"/>
                  <a:gd name="connsiteX4" fmla="*/ 10599 w 11041"/>
                  <a:gd name="connsiteY4" fmla="*/ 11449 h 25127"/>
                  <a:gd name="connsiteX5" fmla="*/ 4979 w 11041"/>
                  <a:gd name="connsiteY5" fmla="*/ 972 h 25127"/>
                  <a:gd name="connsiteX6" fmla="*/ 312 w 11041"/>
                  <a:gd name="connsiteY6" fmla="*/ 4782 h 25127"/>
                  <a:gd name="connsiteX7" fmla="*/ 312 w 11041"/>
                  <a:gd name="connsiteY7" fmla="*/ 4782 h 25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1" h="25127">
                    <a:moveTo>
                      <a:pt x="312" y="4782"/>
                    </a:moveTo>
                    <a:cubicBezTo>
                      <a:pt x="1550" y="7354"/>
                      <a:pt x="2122" y="10021"/>
                      <a:pt x="2122" y="12878"/>
                    </a:cubicBezTo>
                    <a:cubicBezTo>
                      <a:pt x="2217" y="15545"/>
                      <a:pt x="2789" y="18498"/>
                      <a:pt x="2503" y="21165"/>
                    </a:cubicBezTo>
                    <a:cubicBezTo>
                      <a:pt x="2122" y="24689"/>
                      <a:pt x="6503" y="26785"/>
                      <a:pt x="8504" y="23451"/>
                    </a:cubicBezTo>
                    <a:cubicBezTo>
                      <a:pt x="10790" y="19546"/>
                      <a:pt x="11647" y="15831"/>
                      <a:pt x="10599" y="11449"/>
                    </a:cubicBezTo>
                    <a:cubicBezTo>
                      <a:pt x="9647" y="7544"/>
                      <a:pt x="7551" y="4020"/>
                      <a:pt x="4979" y="972"/>
                    </a:cubicBezTo>
                    <a:cubicBezTo>
                      <a:pt x="2693" y="-1790"/>
                      <a:pt x="-1117" y="1924"/>
                      <a:pt x="312" y="4782"/>
                    </a:cubicBezTo>
                    <a:lnTo>
                      <a:pt x="312" y="4782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25" name="Freeform: Shape 58">
                <a:extLst>
                  <a:ext uri="{FF2B5EF4-FFF2-40B4-BE49-F238E27FC236}">
                    <a16:creationId xmlns:a16="http://schemas.microsoft.com/office/drawing/2014/main" id="{AC3C1D54-ED7B-43A4-9421-FA16AD2FB6B4}"/>
                  </a:ext>
                </a:extLst>
              </p:cNvPr>
              <p:cNvSpPr/>
              <p:nvPr/>
            </p:nvSpPr>
            <p:spPr>
              <a:xfrm>
                <a:off x="6140514" y="3607019"/>
                <a:ext cx="16888" cy="26197"/>
              </a:xfrm>
              <a:custGeom>
                <a:avLst/>
                <a:gdLst>
                  <a:gd name="connsiteX0" fmla="*/ 634 w 16888"/>
                  <a:gd name="connsiteY0" fmla="*/ 7718 h 26197"/>
                  <a:gd name="connsiteX1" fmla="*/ 444 w 16888"/>
                  <a:gd name="connsiteY1" fmla="*/ 10862 h 26197"/>
                  <a:gd name="connsiteX2" fmla="*/ 349 w 16888"/>
                  <a:gd name="connsiteY2" fmla="*/ 12576 h 26197"/>
                  <a:gd name="connsiteX3" fmla="*/ 63 w 16888"/>
                  <a:gd name="connsiteY3" fmla="*/ 17053 h 26197"/>
                  <a:gd name="connsiteX4" fmla="*/ 2158 w 16888"/>
                  <a:gd name="connsiteY4" fmla="*/ 22768 h 26197"/>
                  <a:gd name="connsiteX5" fmla="*/ 13398 w 16888"/>
                  <a:gd name="connsiteY5" fmla="*/ 24006 h 26197"/>
                  <a:gd name="connsiteX6" fmla="*/ 16827 w 16888"/>
                  <a:gd name="connsiteY6" fmla="*/ 14195 h 26197"/>
                  <a:gd name="connsiteX7" fmla="*/ 15398 w 16888"/>
                  <a:gd name="connsiteY7" fmla="*/ 5337 h 26197"/>
                  <a:gd name="connsiteX8" fmla="*/ 7969 w 16888"/>
                  <a:gd name="connsiteY8" fmla="*/ 3 h 26197"/>
                  <a:gd name="connsiteX9" fmla="*/ 634 w 16888"/>
                  <a:gd name="connsiteY9" fmla="*/ 7718 h 26197"/>
                  <a:gd name="connsiteX10" fmla="*/ 634 w 16888"/>
                  <a:gd name="connsiteY10" fmla="*/ 7718 h 2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888" h="26197">
                    <a:moveTo>
                      <a:pt x="634" y="7718"/>
                    </a:moveTo>
                    <a:cubicBezTo>
                      <a:pt x="539" y="8766"/>
                      <a:pt x="539" y="9814"/>
                      <a:pt x="444" y="10862"/>
                    </a:cubicBezTo>
                    <a:cubicBezTo>
                      <a:pt x="444" y="11147"/>
                      <a:pt x="158" y="14195"/>
                      <a:pt x="349" y="12576"/>
                    </a:cubicBezTo>
                    <a:cubicBezTo>
                      <a:pt x="158" y="14100"/>
                      <a:pt x="-128" y="15529"/>
                      <a:pt x="63" y="17053"/>
                    </a:cubicBezTo>
                    <a:cubicBezTo>
                      <a:pt x="349" y="19243"/>
                      <a:pt x="1206" y="20863"/>
                      <a:pt x="2158" y="22768"/>
                    </a:cubicBezTo>
                    <a:cubicBezTo>
                      <a:pt x="4063" y="26578"/>
                      <a:pt x="10636" y="27530"/>
                      <a:pt x="13398" y="24006"/>
                    </a:cubicBezTo>
                    <a:cubicBezTo>
                      <a:pt x="15779" y="20863"/>
                      <a:pt x="17208" y="18196"/>
                      <a:pt x="16827" y="14195"/>
                    </a:cubicBezTo>
                    <a:cubicBezTo>
                      <a:pt x="16541" y="11242"/>
                      <a:pt x="15970" y="8290"/>
                      <a:pt x="15398" y="5337"/>
                    </a:cubicBezTo>
                    <a:cubicBezTo>
                      <a:pt x="14827" y="2098"/>
                      <a:pt x="11017" y="-92"/>
                      <a:pt x="7969" y="3"/>
                    </a:cubicBezTo>
                    <a:cubicBezTo>
                      <a:pt x="3587" y="98"/>
                      <a:pt x="825" y="3622"/>
                      <a:pt x="634" y="7718"/>
                    </a:cubicBezTo>
                    <a:lnTo>
                      <a:pt x="634" y="7718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0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6000973" y="3296001"/>
              <a:ext cx="395491" cy="488024"/>
              <a:chOff x="6000973" y="3296001"/>
              <a:chExt cx="395491" cy="488024"/>
            </a:xfrm>
          </p:grpSpPr>
          <p:grpSp>
            <p:nvGrpSpPr>
              <p:cNvPr id="102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6000973" y="3296001"/>
                <a:ext cx="395491" cy="488024"/>
                <a:chOff x="6000973" y="3296001"/>
                <a:chExt cx="395491" cy="488024"/>
              </a:xfrm>
            </p:grpSpPr>
            <p:sp>
              <p:nvSpPr>
                <p:cNvPr id="114" name="Freeform: Shape 61">
                  <a:extLst>
                    <a:ext uri="{FF2B5EF4-FFF2-40B4-BE49-F238E27FC236}">
                      <a16:creationId xmlns:a16="http://schemas.microsoft.com/office/drawing/2014/main" id="{C0464AA8-7A56-40B7-AB74-8C7AC47BF6F9}"/>
                    </a:ext>
                  </a:extLst>
                </p:cNvPr>
                <p:cNvSpPr/>
                <p:nvPr/>
              </p:nvSpPr>
              <p:spPr>
                <a:xfrm>
                  <a:off x="6036852" y="3307746"/>
                  <a:ext cx="346040" cy="432531"/>
                </a:xfrm>
                <a:custGeom>
                  <a:avLst/>
                  <a:gdLst>
                    <a:gd name="connsiteX0" fmla="*/ 254696 w 346040"/>
                    <a:gd name="connsiteY0" fmla="*/ 74676 h 432531"/>
                    <a:gd name="connsiteX1" fmla="*/ 228121 w 346040"/>
                    <a:gd name="connsiteY1" fmla="*/ 104775 h 432531"/>
                    <a:gd name="connsiteX2" fmla="*/ 176305 w 346040"/>
                    <a:gd name="connsiteY2" fmla="*/ 177737 h 432531"/>
                    <a:gd name="connsiteX3" fmla="*/ 44384 w 346040"/>
                    <a:gd name="connsiteY3" fmla="*/ 339185 h 432531"/>
                    <a:gd name="connsiteX4" fmla="*/ 7617 w 346040"/>
                    <a:gd name="connsiteY4" fmla="*/ 394430 h 432531"/>
                    <a:gd name="connsiteX5" fmla="*/ 1045 w 346040"/>
                    <a:gd name="connsiteY5" fmla="*/ 402526 h 432531"/>
                    <a:gd name="connsiteX6" fmla="*/ 9046 w 346040"/>
                    <a:gd name="connsiteY6" fmla="*/ 425387 h 432531"/>
                    <a:gd name="connsiteX7" fmla="*/ 20857 w 346040"/>
                    <a:gd name="connsiteY7" fmla="*/ 432530 h 432531"/>
                    <a:gd name="connsiteX8" fmla="*/ 33716 w 346040"/>
                    <a:gd name="connsiteY8" fmla="*/ 425101 h 432531"/>
                    <a:gd name="connsiteX9" fmla="*/ 125251 w 346040"/>
                    <a:gd name="connsiteY9" fmla="*/ 300799 h 432531"/>
                    <a:gd name="connsiteX10" fmla="*/ 227645 w 346040"/>
                    <a:gd name="connsiteY10" fmla="*/ 170307 h 432531"/>
                    <a:gd name="connsiteX11" fmla="*/ 265650 w 346040"/>
                    <a:gd name="connsiteY11" fmla="*/ 105156 h 432531"/>
                    <a:gd name="connsiteX12" fmla="*/ 273460 w 346040"/>
                    <a:gd name="connsiteY12" fmla="*/ 92583 h 432531"/>
                    <a:gd name="connsiteX13" fmla="*/ 289176 w 346040"/>
                    <a:gd name="connsiteY13" fmla="*/ 82582 h 432531"/>
                    <a:gd name="connsiteX14" fmla="*/ 346041 w 346040"/>
                    <a:gd name="connsiteY14" fmla="*/ 0 h 432531"/>
                    <a:gd name="connsiteX15" fmla="*/ 273270 w 346040"/>
                    <a:gd name="connsiteY15" fmla="*/ 32480 h 432531"/>
                    <a:gd name="connsiteX16" fmla="*/ 254696 w 346040"/>
                    <a:gd name="connsiteY16" fmla="*/ 74676 h 432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46040" h="432531">
                      <a:moveTo>
                        <a:pt x="254696" y="74676"/>
                      </a:moveTo>
                      <a:cubicBezTo>
                        <a:pt x="247933" y="86297"/>
                        <a:pt x="237360" y="95059"/>
                        <a:pt x="228121" y="104775"/>
                      </a:cubicBezTo>
                      <a:cubicBezTo>
                        <a:pt x="207547" y="126397"/>
                        <a:pt x="193355" y="153257"/>
                        <a:pt x="176305" y="177737"/>
                      </a:cubicBezTo>
                      <a:cubicBezTo>
                        <a:pt x="136491" y="234791"/>
                        <a:pt x="80293" y="279559"/>
                        <a:pt x="44384" y="339185"/>
                      </a:cubicBezTo>
                      <a:cubicBezTo>
                        <a:pt x="32954" y="358235"/>
                        <a:pt x="23429" y="378905"/>
                        <a:pt x="7617" y="394430"/>
                      </a:cubicBezTo>
                      <a:cubicBezTo>
                        <a:pt x="5141" y="396907"/>
                        <a:pt x="2474" y="399288"/>
                        <a:pt x="1045" y="402526"/>
                      </a:cubicBezTo>
                      <a:cubicBezTo>
                        <a:pt x="-2384" y="410337"/>
                        <a:pt x="3236" y="419100"/>
                        <a:pt x="9046" y="425387"/>
                      </a:cubicBezTo>
                      <a:cubicBezTo>
                        <a:pt x="12285" y="428816"/>
                        <a:pt x="16095" y="432435"/>
                        <a:pt x="20857" y="432530"/>
                      </a:cubicBezTo>
                      <a:cubicBezTo>
                        <a:pt x="25905" y="432626"/>
                        <a:pt x="30192" y="428816"/>
                        <a:pt x="33716" y="425101"/>
                      </a:cubicBezTo>
                      <a:cubicBezTo>
                        <a:pt x="69339" y="387858"/>
                        <a:pt x="94866" y="342424"/>
                        <a:pt x="125251" y="300799"/>
                      </a:cubicBezTo>
                      <a:cubicBezTo>
                        <a:pt x="157922" y="256127"/>
                        <a:pt x="196308" y="215837"/>
                        <a:pt x="227645" y="170307"/>
                      </a:cubicBezTo>
                      <a:cubicBezTo>
                        <a:pt x="241932" y="149543"/>
                        <a:pt x="254601" y="127730"/>
                        <a:pt x="265650" y="105156"/>
                      </a:cubicBezTo>
                      <a:cubicBezTo>
                        <a:pt x="267840" y="100679"/>
                        <a:pt x="270031" y="96107"/>
                        <a:pt x="273460" y="92583"/>
                      </a:cubicBezTo>
                      <a:cubicBezTo>
                        <a:pt x="277746" y="88106"/>
                        <a:pt x="283747" y="85630"/>
                        <a:pt x="289176" y="82582"/>
                      </a:cubicBezTo>
                      <a:cubicBezTo>
                        <a:pt x="319180" y="66008"/>
                        <a:pt x="335944" y="32766"/>
                        <a:pt x="346041" y="0"/>
                      </a:cubicBezTo>
                      <a:cubicBezTo>
                        <a:pt x="318799" y="3524"/>
                        <a:pt x="288414" y="9620"/>
                        <a:pt x="273270" y="32480"/>
                      </a:cubicBezTo>
                      <a:cubicBezTo>
                        <a:pt x="264602" y="45148"/>
                        <a:pt x="262506" y="61341"/>
                        <a:pt x="254696" y="74676"/>
                      </a:cubicBezTo>
                      <a:close/>
                    </a:path>
                  </a:pathLst>
                </a:custGeom>
                <a:solidFill>
                  <a:srgbClr val="9AE84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5" name="Freeform: Shape 62">
                  <a:extLst>
                    <a:ext uri="{FF2B5EF4-FFF2-40B4-BE49-F238E27FC236}">
                      <a16:creationId xmlns:a16="http://schemas.microsoft.com/office/drawing/2014/main" id="{1AF874E1-F121-45FE-B1A3-10E34CAE3C8B}"/>
                    </a:ext>
                  </a:extLst>
                </p:cNvPr>
                <p:cNvSpPr/>
                <p:nvPr/>
              </p:nvSpPr>
              <p:spPr>
                <a:xfrm>
                  <a:off x="6000973" y="3296001"/>
                  <a:ext cx="395491" cy="488024"/>
                </a:xfrm>
                <a:custGeom>
                  <a:avLst/>
                  <a:gdLst>
                    <a:gd name="connsiteX0" fmla="*/ 389920 w 395491"/>
                    <a:gd name="connsiteY0" fmla="*/ 2125 h 488024"/>
                    <a:gd name="connsiteX1" fmla="*/ 338676 w 395491"/>
                    <a:gd name="connsiteY1" fmla="*/ 12221 h 488024"/>
                    <a:gd name="connsiteX2" fmla="*/ 276573 w 395491"/>
                    <a:gd name="connsiteY2" fmla="*/ 56894 h 488024"/>
                    <a:gd name="connsiteX3" fmla="*/ 248569 w 395491"/>
                    <a:gd name="connsiteY3" fmla="*/ 93660 h 488024"/>
                    <a:gd name="connsiteX4" fmla="*/ 215708 w 395491"/>
                    <a:gd name="connsiteY4" fmla="*/ 127569 h 488024"/>
                    <a:gd name="connsiteX5" fmla="*/ 158272 w 395491"/>
                    <a:gd name="connsiteY5" fmla="*/ 212342 h 488024"/>
                    <a:gd name="connsiteX6" fmla="*/ 50068 w 395491"/>
                    <a:gd name="connsiteY6" fmla="*/ 360551 h 488024"/>
                    <a:gd name="connsiteX7" fmla="*/ 11873 w 395491"/>
                    <a:gd name="connsiteY7" fmla="*/ 482661 h 488024"/>
                    <a:gd name="connsiteX8" fmla="*/ 42543 w 395491"/>
                    <a:gd name="connsiteY8" fmla="*/ 477899 h 488024"/>
                    <a:gd name="connsiteX9" fmla="*/ 60927 w 395491"/>
                    <a:gd name="connsiteY9" fmla="*/ 430655 h 488024"/>
                    <a:gd name="connsiteX10" fmla="*/ 94550 w 395491"/>
                    <a:gd name="connsiteY10" fmla="*/ 382934 h 488024"/>
                    <a:gd name="connsiteX11" fmla="*/ 190752 w 395491"/>
                    <a:gd name="connsiteY11" fmla="*/ 248251 h 488024"/>
                    <a:gd name="connsiteX12" fmla="*/ 237044 w 395491"/>
                    <a:gd name="connsiteY12" fmla="*/ 172337 h 488024"/>
                    <a:gd name="connsiteX13" fmla="*/ 293051 w 395491"/>
                    <a:gd name="connsiteY13" fmla="*/ 107471 h 488024"/>
                    <a:gd name="connsiteX14" fmla="*/ 343343 w 395491"/>
                    <a:gd name="connsiteY14" fmla="*/ 47178 h 488024"/>
                    <a:gd name="connsiteX15" fmla="*/ 391539 w 395491"/>
                    <a:gd name="connsiteY15" fmla="*/ 26985 h 488024"/>
                    <a:gd name="connsiteX16" fmla="*/ 389920 w 395491"/>
                    <a:gd name="connsiteY16" fmla="*/ 2125 h 488024"/>
                    <a:gd name="connsiteX17" fmla="*/ 389920 w 395491"/>
                    <a:gd name="connsiteY17" fmla="*/ 2125 h 488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95491" h="488024">
                      <a:moveTo>
                        <a:pt x="389920" y="2125"/>
                      </a:moveTo>
                      <a:cubicBezTo>
                        <a:pt x="371632" y="-4162"/>
                        <a:pt x="355154" y="4792"/>
                        <a:pt x="338676" y="12221"/>
                      </a:cubicBezTo>
                      <a:cubicBezTo>
                        <a:pt x="314196" y="23270"/>
                        <a:pt x="292479" y="34415"/>
                        <a:pt x="276573" y="56894"/>
                      </a:cubicBezTo>
                      <a:cubicBezTo>
                        <a:pt x="267524" y="69657"/>
                        <a:pt x="259904" y="82706"/>
                        <a:pt x="248569" y="93660"/>
                      </a:cubicBezTo>
                      <a:cubicBezTo>
                        <a:pt x="237139" y="104709"/>
                        <a:pt x="225995" y="115377"/>
                        <a:pt x="215708" y="127569"/>
                      </a:cubicBezTo>
                      <a:cubicBezTo>
                        <a:pt x="193705" y="153668"/>
                        <a:pt x="176465" y="183576"/>
                        <a:pt x="158272" y="212342"/>
                      </a:cubicBezTo>
                      <a:cubicBezTo>
                        <a:pt x="125697" y="263681"/>
                        <a:pt x="87978" y="313021"/>
                        <a:pt x="50068" y="360551"/>
                      </a:cubicBezTo>
                      <a:cubicBezTo>
                        <a:pt x="28446" y="387697"/>
                        <a:pt x="-23179" y="448847"/>
                        <a:pt x="11873" y="482661"/>
                      </a:cubicBezTo>
                      <a:cubicBezTo>
                        <a:pt x="21017" y="491519"/>
                        <a:pt x="36447" y="489043"/>
                        <a:pt x="42543" y="477899"/>
                      </a:cubicBezTo>
                      <a:cubicBezTo>
                        <a:pt x="50735" y="462944"/>
                        <a:pt x="52640" y="445895"/>
                        <a:pt x="60927" y="430655"/>
                      </a:cubicBezTo>
                      <a:cubicBezTo>
                        <a:pt x="70261" y="413605"/>
                        <a:pt x="82548" y="398174"/>
                        <a:pt x="94550" y="382934"/>
                      </a:cubicBezTo>
                      <a:cubicBezTo>
                        <a:pt x="128459" y="340167"/>
                        <a:pt x="161796" y="294542"/>
                        <a:pt x="190752" y="248251"/>
                      </a:cubicBezTo>
                      <a:cubicBezTo>
                        <a:pt x="206469" y="223105"/>
                        <a:pt x="220661" y="197006"/>
                        <a:pt x="237044" y="172337"/>
                      </a:cubicBezTo>
                      <a:cubicBezTo>
                        <a:pt x="252951" y="148334"/>
                        <a:pt x="278097" y="131379"/>
                        <a:pt x="293051" y="107471"/>
                      </a:cubicBezTo>
                      <a:cubicBezTo>
                        <a:pt x="308386" y="82992"/>
                        <a:pt x="317054" y="62132"/>
                        <a:pt x="343343" y="47178"/>
                      </a:cubicBezTo>
                      <a:cubicBezTo>
                        <a:pt x="359250" y="38225"/>
                        <a:pt x="376490" y="15555"/>
                        <a:pt x="391539" y="26985"/>
                      </a:cubicBezTo>
                      <a:cubicBezTo>
                        <a:pt x="397826" y="31938"/>
                        <a:pt x="396111" y="4220"/>
                        <a:pt x="389920" y="2125"/>
                      </a:cubicBezTo>
                      <a:lnTo>
                        <a:pt x="389920" y="2125"/>
                      </a:lnTo>
                      <a:close/>
                    </a:path>
                  </a:pathLst>
                </a:custGeom>
                <a:solidFill>
                  <a:srgbClr val="7BB7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 dirty="0"/>
                </a:p>
              </p:txBody>
            </p:sp>
          </p:grpSp>
          <p:sp>
            <p:nvSpPr>
              <p:cNvPr id="103" name="Freeform: Shape 63">
                <a:extLst>
                  <a:ext uri="{FF2B5EF4-FFF2-40B4-BE49-F238E27FC236}">
                    <a16:creationId xmlns:a16="http://schemas.microsoft.com/office/drawing/2014/main" id="{293FAB46-63C7-4547-898B-66F8032E30F8}"/>
                  </a:ext>
                </a:extLst>
              </p:cNvPr>
              <p:cNvSpPr/>
              <p:nvPr/>
            </p:nvSpPr>
            <p:spPr>
              <a:xfrm>
                <a:off x="6217324" y="3448230"/>
                <a:ext cx="52907" cy="61995"/>
              </a:xfrm>
              <a:custGeom>
                <a:avLst/>
                <a:gdLst>
                  <a:gd name="connsiteX0" fmla="*/ 45935 w 52907"/>
                  <a:gd name="connsiteY0" fmla="*/ 1820 h 61995"/>
                  <a:gd name="connsiteX1" fmla="*/ 1643 w 52907"/>
                  <a:gd name="connsiteY1" fmla="*/ 52397 h 61995"/>
                  <a:gd name="connsiteX2" fmla="*/ 8787 w 52907"/>
                  <a:gd name="connsiteY2" fmla="*/ 61256 h 61995"/>
                  <a:gd name="connsiteX3" fmla="*/ 52507 w 52907"/>
                  <a:gd name="connsiteY3" fmla="*/ 5344 h 61995"/>
                  <a:gd name="connsiteX4" fmla="*/ 45935 w 52907"/>
                  <a:gd name="connsiteY4" fmla="*/ 1820 h 61995"/>
                  <a:gd name="connsiteX5" fmla="*/ 45935 w 52907"/>
                  <a:gd name="connsiteY5" fmla="*/ 1820 h 61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907" h="61995">
                    <a:moveTo>
                      <a:pt x="45935" y="1820"/>
                    </a:moveTo>
                    <a:cubicBezTo>
                      <a:pt x="33552" y="21060"/>
                      <a:pt x="17360" y="36110"/>
                      <a:pt x="1643" y="52397"/>
                    </a:cubicBezTo>
                    <a:cubicBezTo>
                      <a:pt x="-3024" y="57255"/>
                      <a:pt x="3167" y="64304"/>
                      <a:pt x="8787" y="61256"/>
                    </a:cubicBezTo>
                    <a:cubicBezTo>
                      <a:pt x="30695" y="49540"/>
                      <a:pt x="42220" y="26775"/>
                      <a:pt x="52507" y="5344"/>
                    </a:cubicBezTo>
                    <a:cubicBezTo>
                      <a:pt x="54507" y="1058"/>
                      <a:pt x="48506" y="-2181"/>
                      <a:pt x="45935" y="1820"/>
                    </a:cubicBezTo>
                    <a:lnTo>
                      <a:pt x="45935" y="1820"/>
                    </a:lnTo>
                    <a:close/>
                  </a:path>
                </a:pathLst>
              </a:custGeom>
              <a:solidFill>
                <a:srgbClr val="87F2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4" name="Freeform: Shape 64">
                <a:extLst>
                  <a:ext uri="{FF2B5EF4-FFF2-40B4-BE49-F238E27FC236}">
                    <a16:creationId xmlns:a16="http://schemas.microsoft.com/office/drawing/2014/main" id="{5DC23B80-B545-4289-88FA-5C9167C31693}"/>
                  </a:ext>
                </a:extLst>
              </p:cNvPr>
              <p:cNvSpPr/>
              <p:nvPr/>
            </p:nvSpPr>
            <p:spPr>
              <a:xfrm>
                <a:off x="6322543" y="3356289"/>
                <a:ext cx="28486" cy="21652"/>
              </a:xfrm>
              <a:custGeom>
                <a:avLst/>
                <a:gdLst>
                  <a:gd name="connsiteX0" fmla="*/ 3485 w 28486"/>
                  <a:gd name="connsiteY0" fmla="*/ 21561 h 21652"/>
                  <a:gd name="connsiteX1" fmla="*/ 27869 w 28486"/>
                  <a:gd name="connsiteY1" fmla="*/ 5559 h 21652"/>
                  <a:gd name="connsiteX2" fmla="*/ 22535 w 28486"/>
                  <a:gd name="connsiteY2" fmla="*/ 511 h 21652"/>
                  <a:gd name="connsiteX3" fmla="*/ 11867 w 28486"/>
                  <a:gd name="connsiteY3" fmla="*/ 8417 h 21652"/>
                  <a:gd name="connsiteX4" fmla="*/ 723 w 28486"/>
                  <a:gd name="connsiteY4" fmla="*/ 17180 h 21652"/>
                  <a:gd name="connsiteX5" fmla="*/ 3485 w 28486"/>
                  <a:gd name="connsiteY5" fmla="*/ 21561 h 21652"/>
                  <a:gd name="connsiteX6" fmla="*/ 3485 w 28486"/>
                  <a:gd name="connsiteY6" fmla="*/ 21561 h 21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486" h="21652">
                    <a:moveTo>
                      <a:pt x="3485" y="21561"/>
                    </a:moveTo>
                    <a:cubicBezTo>
                      <a:pt x="12819" y="19180"/>
                      <a:pt x="22249" y="13370"/>
                      <a:pt x="27869" y="5559"/>
                    </a:cubicBezTo>
                    <a:cubicBezTo>
                      <a:pt x="30155" y="2416"/>
                      <a:pt x="25583" y="-1394"/>
                      <a:pt x="22535" y="511"/>
                    </a:cubicBezTo>
                    <a:cubicBezTo>
                      <a:pt x="18725" y="2892"/>
                      <a:pt x="15391" y="5654"/>
                      <a:pt x="11867" y="8417"/>
                    </a:cubicBezTo>
                    <a:cubicBezTo>
                      <a:pt x="8152" y="11369"/>
                      <a:pt x="4152" y="13941"/>
                      <a:pt x="723" y="17180"/>
                    </a:cubicBezTo>
                    <a:cubicBezTo>
                      <a:pt x="-1182" y="19085"/>
                      <a:pt x="1008" y="22228"/>
                      <a:pt x="3485" y="21561"/>
                    </a:cubicBezTo>
                    <a:lnTo>
                      <a:pt x="3485" y="21561"/>
                    </a:lnTo>
                    <a:close/>
                  </a:path>
                </a:pathLst>
              </a:custGeom>
              <a:solidFill>
                <a:srgbClr val="87F24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" name="Freeform: Shape 65">
                <a:extLst>
                  <a:ext uri="{FF2B5EF4-FFF2-40B4-BE49-F238E27FC236}">
                    <a16:creationId xmlns:a16="http://schemas.microsoft.com/office/drawing/2014/main" id="{145B16B0-3B1A-4739-BD2A-0D8785277BBC}"/>
                  </a:ext>
                </a:extLst>
              </p:cNvPr>
              <p:cNvSpPr/>
              <p:nvPr/>
            </p:nvSpPr>
            <p:spPr>
              <a:xfrm>
                <a:off x="6310467" y="3340432"/>
                <a:ext cx="7364" cy="29566"/>
              </a:xfrm>
              <a:custGeom>
                <a:avLst/>
                <a:gdLst>
                  <a:gd name="connsiteX0" fmla="*/ 131 w 7364"/>
                  <a:gd name="connsiteY0" fmla="*/ 1795 h 29566"/>
                  <a:gd name="connsiteX1" fmla="*/ 2322 w 7364"/>
                  <a:gd name="connsiteY1" fmla="*/ 16273 h 29566"/>
                  <a:gd name="connsiteX2" fmla="*/ 36 w 7364"/>
                  <a:gd name="connsiteY2" fmla="*/ 27893 h 29566"/>
                  <a:gd name="connsiteX3" fmla="*/ 2989 w 7364"/>
                  <a:gd name="connsiteY3" fmla="*/ 29036 h 29566"/>
                  <a:gd name="connsiteX4" fmla="*/ 1846 w 7364"/>
                  <a:gd name="connsiteY4" fmla="*/ 366 h 29566"/>
                  <a:gd name="connsiteX5" fmla="*/ 131 w 7364"/>
                  <a:gd name="connsiteY5" fmla="*/ 1795 h 29566"/>
                  <a:gd name="connsiteX6" fmla="*/ 131 w 7364"/>
                  <a:gd name="connsiteY6" fmla="*/ 1795 h 2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64" h="29566">
                    <a:moveTo>
                      <a:pt x="131" y="1795"/>
                    </a:moveTo>
                    <a:cubicBezTo>
                      <a:pt x="2417" y="6272"/>
                      <a:pt x="3084" y="11320"/>
                      <a:pt x="2322" y="16273"/>
                    </a:cubicBezTo>
                    <a:cubicBezTo>
                      <a:pt x="1750" y="20273"/>
                      <a:pt x="227" y="23893"/>
                      <a:pt x="36" y="27893"/>
                    </a:cubicBezTo>
                    <a:cubicBezTo>
                      <a:pt x="-59" y="29322"/>
                      <a:pt x="2036" y="30179"/>
                      <a:pt x="2989" y="29036"/>
                    </a:cubicBezTo>
                    <a:cubicBezTo>
                      <a:pt x="9752" y="20940"/>
                      <a:pt x="8132" y="8081"/>
                      <a:pt x="1846" y="366"/>
                    </a:cubicBezTo>
                    <a:cubicBezTo>
                      <a:pt x="988" y="-682"/>
                      <a:pt x="-440" y="747"/>
                      <a:pt x="131" y="1795"/>
                    </a:cubicBezTo>
                    <a:lnTo>
                      <a:pt x="131" y="1795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" name="Freeform: Shape 66">
                <a:extLst>
                  <a:ext uri="{FF2B5EF4-FFF2-40B4-BE49-F238E27FC236}">
                    <a16:creationId xmlns:a16="http://schemas.microsoft.com/office/drawing/2014/main" id="{BCACA4D2-538E-4D6D-8AD8-342AA7244E18}"/>
                  </a:ext>
                </a:extLst>
              </p:cNvPr>
              <p:cNvSpPr/>
              <p:nvPr/>
            </p:nvSpPr>
            <p:spPr>
              <a:xfrm>
                <a:off x="6312012" y="3336001"/>
                <a:ext cx="39921" cy="35556"/>
              </a:xfrm>
              <a:custGeom>
                <a:avLst/>
                <a:gdLst>
                  <a:gd name="connsiteX0" fmla="*/ 2396 w 39921"/>
                  <a:gd name="connsiteY0" fmla="*/ 35086 h 35556"/>
                  <a:gd name="connsiteX1" fmla="*/ 18017 w 39921"/>
                  <a:gd name="connsiteY1" fmla="*/ 19751 h 35556"/>
                  <a:gd name="connsiteX2" fmla="*/ 39448 w 39921"/>
                  <a:gd name="connsiteY2" fmla="*/ 3177 h 35556"/>
                  <a:gd name="connsiteX3" fmla="*/ 37162 w 39921"/>
                  <a:gd name="connsiteY3" fmla="*/ 225 h 35556"/>
                  <a:gd name="connsiteX4" fmla="*/ 11445 w 39921"/>
                  <a:gd name="connsiteY4" fmla="*/ 17655 h 35556"/>
                  <a:gd name="connsiteX5" fmla="*/ 15 w 39921"/>
                  <a:gd name="connsiteY5" fmla="*/ 34038 h 35556"/>
                  <a:gd name="connsiteX6" fmla="*/ 2396 w 39921"/>
                  <a:gd name="connsiteY6" fmla="*/ 35086 h 35556"/>
                  <a:gd name="connsiteX7" fmla="*/ 2396 w 39921"/>
                  <a:gd name="connsiteY7" fmla="*/ 35086 h 35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921" h="35556">
                    <a:moveTo>
                      <a:pt x="2396" y="35086"/>
                    </a:moveTo>
                    <a:cubicBezTo>
                      <a:pt x="7063" y="29181"/>
                      <a:pt x="12493" y="24704"/>
                      <a:pt x="18017" y="19751"/>
                    </a:cubicBezTo>
                    <a:cubicBezTo>
                      <a:pt x="24685" y="13845"/>
                      <a:pt x="33829" y="10226"/>
                      <a:pt x="39448" y="3177"/>
                    </a:cubicBezTo>
                    <a:cubicBezTo>
                      <a:pt x="40782" y="1558"/>
                      <a:pt x="39067" y="-728"/>
                      <a:pt x="37162" y="225"/>
                    </a:cubicBezTo>
                    <a:cubicBezTo>
                      <a:pt x="27542" y="5178"/>
                      <a:pt x="19446" y="10226"/>
                      <a:pt x="11445" y="17655"/>
                    </a:cubicBezTo>
                    <a:cubicBezTo>
                      <a:pt x="6682" y="22037"/>
                      <a:pt x="-366" y="26799"/>
                      <a:pt x="15" y="34038"/>
                    </a:cubicBezTo>
                    <a:cubicBezTo>
                      <a:pt x="-80" y="35277"/>
                      <a:pt x="1539" y="36134"/>
                      <a:pt x="2396" y="35086"/>
                    </a:cubicBezTo>
                    <a:lnTo>
                      <a:pt x="2396" y="35086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" name="Freeform: Shape 67">
                <a:extLst>
                  <a:ext uri="{FF2B5EF4-FFF2-40B4-BE49-F238E27FC236}">
                    <a16:creationId xmlns:a16="http://schemas.microsoft.com/office/drawing/2014/main" id="{615A6444-179E-4D6C-8395-607E1EC65A89}"/>
                  </a:ext>
                </a:extLst>
              </p:cNvPr>
              <p:cNvSpPr/>
              <p:nvPr/>
            </p:nvSpPr>
            <p:spPr>
              <a:xfrm>
                <a:off x="6349992" y="3329368"/>
                <a:ext cx="1891" cy="1142"/>
              </a:xfrm>
              <a:custGeom>
                <a:avLst/>
                <a:gdLst>
                  <a:gd name="connsiteX0" fmla="*/ 1849 w 1891"/>
                  <a:gd name="connsiteY0" fmla="*/ 0 h 1142"/>
                  <a:gd name="connsiteX1" fmla="*/ 39 w 1891"/>
                  <a:gd name="connsiteY1" fmla="*/ 1048 h 1142"/>
                  <a:gd name="connsiteX2" fmla="*/ 135 w 1891"/>
                  <a:gd name="connsiteY2" fmla="*/ 1143 h 1142"/>
                  <a:gd name="connsiteX3" fmla="*/ 1849 w 1891"/>
                  <a:gd name="connsiteY3" fmla="*/ 0 h 1142"/>
                  <a:gd name="connsiteX4" fmla="*/ 1849 w 1891"/>
                  <a:gd name="connsiteY4" fmla="*/ 0 h 1142"/>
                  <a:gd name="connsiteX5" fmla="*/ 1849 w 1891"/>
                  <a:gd name="connsiteY5" fmla="*/ 0 h 1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91" h="1142">
                    <a:moveTo>
                      <a:pt x="1849" y="0"/>
                    </a:moveTo>
                    <a:cubicBezTo>
                      <a:pt x="1278" y="381"/>
                      <a:pt x="706" y="762"/>
                      <a:pt x="39" y="1048"/>
                    </a:cubicBezTo>
                    <a:cubicBezTo>
                      <a:pt x="-56" y="1048"/>
                      <a:pt x="39" y="1143"/>
                      <a:pt x="135" y="1143"/>
                    </a:cubicBezTo>
                    <a:cubicBezTo>
                      <a:pt x="706" y="857"/>
                      <a:pt x="1278" y="476"/>
                      <a:pt x="1849" y="0"/>
                    </a:cubicBezTo>
                    <a:cubicBezTo>
                      <a:pt x="1944" y="95"/>
                      <a:pt x="1849" y="0"/>
                      <a:pt x="1849" y="0"/>
                    </a:cubicBezTo>
                    <a:lnTo>
                      <a:pt x="1849" y="0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" name="Freeform: Shape 68">
                <a:extLst>
                  <a:ext uri="{FF2B5EF4-FFF2-40B4-BE49-F238E27FC236}">
                    <a16:creationId xmlns:a16="http://schemas.microsoft.com/office/drawing/2014/main" id="{C8B446FC-DF9E-4A97-B923-76359700F07D}"/>
                  </a:ext>
                </a:extLst>
              </p:cNvPr>
              <p:cNvSpPr/>
              <p:nvPr/>
            </p:nvSpPr>
            <p:spPr>
              <a:xfrm>
                <a:off x="6313817" y="3326069"/>
                <a:ext cx="41574" cy="22565"/>
              </a:xfrm>
              <a:custGeom>
                <a:avLst/>
                <a:gdLst>
                  <a:gd name="connsiteX0" fmla="*/ 400 w 41574"/>
                  <a:gd name="connsiteY0" fmla="*/ 22540 h 22565"/>
                  <a:gd name="connsiteX1" fmla="*/ 20879 w 41574"/>
                  <a:gd name="connsiteY1" fmla="*/ 10348 h 22565"/>
                  <a:gd name="connsiteX2" fmla="*/ 31451 w 41574"/>
                  <a:gd name="connsiteY2" fmla="*/ 5966 h 22565"/>
                  <a:gd name="connsiteX3" fmla="*/ 34023 w 41574"/>
                  <a:gd name="connsiteY3" fmla="*/ 9300 h 22565"/>
                  <a:gd name="connsiteX4" fmla="*/ 32118 w 41574"/>
                  <a:gd name="connsiteY4" fmla="*/ 11681 h 22565"/>
                  <a:gd name="connsiteX5" fmla="*/ 34785 w 41574"/>
                  <a:gd name="connsiteY5" fmla="*/ 14920 h 22565"/>
                  <a:gd name="connsiteX6" fmla="*/ 41548 w 41574"/>
                  <a:gd name="connsiteY6" fmla="*/ 6157 h 22565"/>
                  <a:gd name="connsiteX7" fmla="*/ 32213 w 41574"/>
                  <a:gd name="connsiteY7" fmla="*/ 61 h 22565"/>
                  <a:gd name="connsiteX8" fmla="*/ 13640 w 41574"/>
                  <a:gd name="connsiteY8" fmla="*/ 7395 h 22565"/>
                  <a:gd name="connsiteX9" fmla="*/ 19 w 41574"/>
                  <a:gd name="connsiteY9" fmla="*/ 22254 h 22565"/>
                  <a:gd name="connsiteX10" fmla="*/ 400 w 41574"/>
                  <a:gd name="connsiteY10" fmla="*/ 22540 h 22565"/>
                  <a:gd name="connsiteX11" fmla="*/ 400 w 41574"/>
                  <a:gd name="connsiteY11" fmla="*/ 22540 h 22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574" h="22565">
                    <a:moveTo>
                      <a:pt x="400" y="22540"/>
                    </a:moveTo>
                    <a:cubicBezTo>
                      <a:pt x="7639" y="19111"/>
                      <a:pt x="14021" y="14348"/>
                      <a:pt x="20879" y="10348"/>
                    </a:cubicBezTo>
                    <a:cubicBezTo>
                      <a:pt x="24212" y="8443"/>
                      <a:pt x="27832" y="7205"/>
                      <a:pt x="31451" y="5966"/>
                    </a:cubicBezTo>
                    <a:cubicBezTo>
                      <a:pt x="33928" y="5109"/>
                      <a:pt x="35928" y="7109"/>
                      <a:pt x="34023" y="9300"/>
                    </a:cubicBezTo>
                    <a:cubicBezTo>
                      <a:pt x="33356" y="10062"/>
                      <a:pt x="32690" y="10824"/>
                      <a:pt x="32118" y="11681"/>
                    </a:cubicBezTo>
                    <a:cubicBezTo>
                      <a:pt x="30880" y="13491"/>
                      <a:pt x="33071" y="15301"/>
                      <a:pt x="34785" y="14920"/>
                    </a:cubicBezTo>
                    <a:cubicBezTo>
                      <a:pt x="38119" y="14158"/>
                      <a:pt x="41929" y="9872"/>
                      <a:pt x="41548" y="6157"/>
                    </a:cubicBezTo>
                    <a:cubicBezTo>
                      <a:pt x="40881" y="1013"/>
                      <a:pt x="37071" y="-320"/>
                      <a:pt x="32213" y="61"/>
                    </a:cubicBezTo>
                    <a:cubicBezTo>
                      <a:pt x="25546" y="632"/>
                      <a:pt x="19164" y="4061"/>
                      <a:pt x="13640" y="7395"/>
                    </a:cubicBezTo>
                    <a:cubicBezTo>
                      <a:pt x="8496" y="10443"/>
                      <a:pt x="781" y="15872"/>
                      <a:pt x="19" y="22254"/>
                    </a:cubicBezTo>
                    <a:cubicBezTo>
                      <a:pt x="-76" y="22445"/>
                      <a:pt x="209" y="22635"/>
                      <a:pt x="400" y="22540"/>
                    </a:cubicBezTo>
                    <a:lnTo>
                      <a:pt x="400" y="22540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" name="Freeform: Shape 69">
                <a:extLst>
                  <a:ext uri="{FF2B5EF4-FFF2-40B4-BE49-F238E27FC236}">
                    <a16:creationId xmlns:a16="http://schemas.microsoft.com/office/drawing/2014/main" id="{B01A1214-BF7A-4BFE-A86A-2632CC3E50EF}"/>
                  </a:ext>
                </a:extLst>
              </p:cNvPr>
              <p:cNvSpPr/>
              <p:nvPr/>
            </p:nvSpPr>
            <p:spPr>
              <a:xfrm>
                <a:off x="6329618" y="3319254"/>
                <a:ext cx="8248" cy="14549"/>
              </a:xfrm>
              <a:custGeom>
                <a:avLst/>
                <a:gdLst>
                  <a:gd name="connsiteX0" fmla="*/ 3649 w 8248"/>
                  <a:gd name="connsiteY0" fmla="*/ 2113 h 14549"/>
                  <a:gd name="connsiteX1" fmla="*/ 3459 w 8248"/>
                  <a:gd name="connsiteY1" fmla="*/ 6685 h 14549"/>
                  <a:gd name="connsiteX2" fmla="*/ 411 w 8248"/>
                  <a:gd name="connsiteY2" fmla="*/ 12209 h 14549"/>
                  <a:gd name="connsiteX3" fmla="*/ 1744 w 8248"/>
                  <a:gd name="connsiteY3" fmla="*/ 14495 h 14549"/>
                  <a:gd name="connsiteX4" fmla="*/ 7936 w 8248"/>
                  <a:gd name="connsiteY4" fmla="*/ 6590 h 14549"/>
                  <a:gd name="connsiteX5" fmla="*/ 3840 w 8248"/>
                  <a:gd name="connsiteY5" fmla="*/ 208 h 14549"/>
                  <a:gd name="connsiteX6" fmla="*/ 3649 w 8248"/>
                  <a:gd name="connsiteY6" fmla="*/ 2113 h 14549"/>
                  <a:gd name="connsiteX7" fmla="*/ 3649 w 8248"/>
                  <a:gd name="connsiteY7" fmla="*/ 2113 h 14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248" h="14549">
                    <a:moveTo>
                      <a:pt x="3649" y="2113"/>
                    </a:moveTo>
                    <a:cubicBezTo>
                      <a:pt x="5459" y="2875"/>
                      <a:pt x="4030" y="5542"/>
                      <a:pt x="3459" y="6685"/>
                    </a:cubicBezTo>
                    <a:cubicBezTo>
                      <a:pt x="2602" y="8399"/>
                      <a:pt x="1840" y="10876"/>
                      <a:pt x="411" y="12209"/>
                    </a:cubicBezTo>
                    <a:cubicBezTo>
                      <a:pt x="-637" y="13162"/>
                      <a:pt x="506" y="14876"/>
                      <a:pt x="1744" y="14495"/>
                    </a:cubicBezTo>
                    <a:cubicBezTo>
                      <a:pt x="5078" y="13352"/>
                      <a:pt x="7078" y="9733"/>
                      <a:pt x="7936" y="6590"/>
                    </a:cubicBezTo>
                    <a:cubicBezTo>
                      <a:pt x="8793" y="3542"/>
                      <a:pt x="8031" y="-1030"/>
                      <a:pt x="3840" y="208"/>
                    </a:cubicBezTo>
                    <a:cubicBezTo>
                      <a:pt x="2983" y="398"/>
                      <a:pt x="2697" y="1732"/>
                      <a:pt x="3649" y="2113"/>
                    </a:cubicBezTo>
                    <a:lnTo>
                      <a:pt x="3649" y="2113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" name="Freeform: Shape 70">
                <a:extLst>
                  <a:ext uri="{FF2B5EF4-FFF2-40B4-BE49-F238E27FC236}">
                    <a16:creationId xmlns:a16="http://schemas.microsoft.com/office/drawing/2014/main" id="{C650FEC6-001E-4FDE-B820-4CFFB826088F}"/>
                  </a:ext>
                </a:extLst>
              </p:cNvPr>
              <p:cNvSpPr/>
              <p:nvPr/>
            </p:nvSpPr>
            <p:spPr>
              <a:xfrm>
                <a:off x="6346411" y="3312769"/>
                <a:ext cx="16475" cy="17895"/>
              </a:xfrm>
              <a:custGeom>
                <a:avLst/>
                <a:gdLst>
                  <a:gd name="connsiteX0" fmla="*/ 13431 w 16475"/>
                  <a:gd name="connsiteY0" fmla="*/ 311 h 17895"/>
                  <a:gd name="connsiteX1" fmla="*/ 7812 w 16475"/>
                  <a:gd name="connsiteY1" fmla="*/ 10313 h 17895"/>
                  <a:gd name="connsiteX2" fmla="*/ 1 w 16475"/>
                  <a:gd name="connsiteY2" fmla="*/ 16313 h 17895"/>
                  <a:gd name="connsiteX3" fmla="*/ 763 w 16475"/>
                  <a:gd name="connsiteY3" fmla="*/ 17647 h 17895"/>
                  <a:gd name="connsiteX4" fmla="*/ 5907 w 16475"/>
                  <a:gd name="connsiteY4" fmla="*/ 16313 h 17895"/>
                  <a:gd name="connsiteX5" fmla="*/ 13336 w 16475"/>
                  <a:gd name="connsiteY5" fmla="*/ 11075 h 17895"/>
                  <a:gd name="connsiteX6" fmla="*/ 13527 w 16475"/>
                  <a:gd name="connsiteY6" fmla="*/ 121 h 17895"/>
                  <a:gd name="connsiteX7" fmla="*/ 13431 w 16475"/>
                  <a:gd name="connsiteY7" fmla="*/ 311 h 17895"/>
                  <a:gd name="connsiteX8" fmla="*/ 13431 w 16475"/>
                  <a:gd name="connsiteY8" fmla="*/ 311 h 1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475" h="17895">
                    <a:moveTo>
                      <a:pt x="13431" y="311"/>
                    </a:moveTo>
                    <a:cubicBezTo>
                      <a:pt x="17051" y="5169"/>
                      <a:pt x="11622" y="8122"/>
                      <a:pt x="7812" y="10313"/>
                    </a:cubicBezTo>
                    <a:cubicBezTo>
                      <a:pt x="5621" y="11551"/>
                      <a:pt x="-94" y="13075"/>
                      <a:pt x="1" y="16313"/>
                    </a:cubicBezTo>
                    <a:cubicBezTo>
                      <a:pt x="1" y="16790"/>
                      <a:pt x="287" y="17361"/>
                      <a:pt x="763" y="17647"/>
                    </a:cubicBezTo>
                    <a:cubicBezTo>
                      <a:pt x="2668" y="18409"/>
                      <a:pt x="4287" y="17266"/>
                      <a:pt x="5907" y="16313"/>
                    </a:cubicBezTo>
                    <a:cubicBezTo>
                      <a:pt x="8478" y="14694"/>
                      <a:pt x="11050" y="13075"/>
                      <a:pt x="13336" y="11075"/>
                    </a:cubicBezTo>
                    <a:cubicBezTo>
                      <a:pt x="17146" y="7836"/>
                      <a:pt x="17813" y="3074"/>
                      <a:pt x="13527" y="121"/>
                    </a:cubicBezTo>
                    <a:cubicBezTo>
                      <a:pt x="13527" y="-165"/>
                      <a:pt x="13241" y="121"/>
                      <a:pt x="13431" y="311"/>
                    </a:cubicBezTo>
                    <a:lnTo>
                      <a:pt x="13431" y="311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" name="Freeform: Shape 71">
                <a:extLst>
                  <a:ext uri="{FF2B5EF4-FFF2-40B4-BE49-F238E27FC236}">
                    <a16:creationId xmlns:a16="http://schemas.microsoft.com/office/drawing/2014/main" id="{5102E93A-2604-4828-9764-4DD8888F6F19}"/>
                  </a:ext>
                </a:extLst>
              </p:cNvPr>
              <p:cNvSpPr/>
              <p:nvPr/>
            </p:nvSpPr>
            <p:spPr>
              <a:xfrm>
                <a:off x="6360680" y="3315705"/>
                <a:ext cx="15099" cy="5471"/>
              </a:xfrm>
              <a:custGeom>
                <a:avLst/>
                <a:gdLst>
                  <a:gd name="connsiteX0" fmla="*/ 400 w 15099"/>
                  <a:gd name="connsiteY0" fmla="*/ 5471 h 5471"/>
                  <a:gd name="connsiteX1" fmla="*/ 7067 w 15099"/>
                  <a:gd name="connsiteY1" fmla="*/ 3947 h 5471"/>
                  <a:gd name="connsiteX2" fmla="*/ 14021 w 15099"/>
                  <a:gd name="connsiteY2" fmla="*/ 3947 h 5471"/>
                  <a:gd name="connsiteX3" fmla="*/ 14497 w 15099"/>
                  <a:gd name="connsiteY3" fmla="*/ 1757 h 5471"/>
                  <a:gd name="connsiteX4" fmla="*/ 19 w 15099"/>
                  <a:gd name="connsiteY4" fmla="*/ 5185 h 5471"/>
                  <a:gd name="connsiteX5" fmla="*/ 400 w 15099"/>
                  <a:gd name="connsiteY5" fmla="*/ 5471 h 5471"/>
                  <a:gd name="connsiteX6" fmla="*/ 400 w 15099"/>
                  <a:gd name="connsiteY6" fmla="*/ 5471 h 5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99" h="5471">
                    <a:moveTo>
                      <a:pt x="400" y="5471"/>
                    </a:moveTo>
                    <a:cubicBezTo>
                      <a:pt x="2591" y="4804"/>
                      <a:pt x="4686" y="4042"/>
                      <a:pt x="7067" y="3947"/>
                    </a:cubicBezTo>
                    <a:cubicBezTo>
                      <a:pt x="9353" y="3852"/>
                      <a:pt x="11735" y="3947"/>
                      <a:pt x="14021" y="3947"/>
                    </a:cubicBezTo>
                    <a:cubicBezTo>
                      <a:pt x="15259" y="3947"/>
                      <a:pt x="15449" y="2328"/>
                      <a:pt x="14497" y="1757"/>
                    </a:cubicBezTo>
                    <a:cubicBezTo>
                      <a:pt x="10020" y="-1101"/>
                      <a:pt x="1924" y="-815"/>
                      <a:pt x="19" y="5185"/>
                    </a:cubicBezTo>
                    <a:cubicBezTo>
                      <a:pt x="-76" y="5281"/>
                      <a:pt x="209" y="5471"/>
                      <a:pt x="400" y="5471"/>
                    </a:cubicBezTo>
                    <a:lnTo>
                      <a:pt x="400" y="5471"/>
                    </a:lnTo>
                    <a:close/>
                  </a:path>
                </a:pathLst>
              </a:custGeom>
              <a:solidFill>
                <a:srgbClr val="5694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2" name="Freeform: Shape 72">
                <a:extLst>
                  <a:ext uri="{FF2B5EF4-FFF2-40B4-BE49-F238E27FC236}">
                    <a16:creationId xmlns:a16="http://schemas.microsoft.com/office/drawing/2014/main" id="{02ECC56E-5C74-45A3-B8C4-589E5594FA3C}"/>
                  </a:ext>
                </a:extLst>
              </p:cNvPr>
              <p:cNvSpPr/>
              <p:nvPr/>
            </p:nvSpPr>
            <p:spPr>
              <a:xfrm>
                <a:off x="6245187" y="3446409"/>
                <a:ext cx="30100" cy="44833"/>
              </a:xfrm>
              <a:custGeom>
                <a:avLst/>
                <a:gdLst>
                  <a:gd name="connsiteX0" fmla="*/ 27787 w 30100"/>
                  <a:gd name="connsiteY0" fmla="*/ 688 h 44833"/>
                  <a:gd name="connsiteX1" fmla="*/ 355 w 30100"/>
                  <a:gd name="connsiteY1" fmla="*/ 41646 h 44833"/>
                  <a:gd name="connsiteX2" fmla="*/ 3879 w 30100"/>
                  <a:gd name="connsiteY2" fmla="*/ 44218 h 44833"/>
                  <a:gd name="connsiteX3" fmla="*/ 30073 w 30100"/>
                  <a:gd name="connsiteY3" fmla="*/ 1546 h 44833"/>
                  <a:gd name="connsiteX4" fmla="*/ 27787 w 30100"/>
                  <a:gd name="connsiteY4" fmla="*/ 688 h 44833"/>
                  <a:gd name="connsiteX5" fmla="*/ 27787 w 30100"/>
                  <a:gd name="connsiteY5" fmla="*/ 688 h 44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00" h="44833">
                    <a:moveTo>
                      <a:pt x="27787" y="688"/>
                    </a:moveTo>
                    <a:cubicBezTo>
                      <a:pt x="21405" y="16214"/>
                      <a:pt x="9784" y="27930"/>
                      <a:pt x="355" y="41646"/>
                    </a:cubicBezTo>
                    <a:cubicBezTo>
                      <a:pt x="-1074" y="43741"/>
                      <a:pt x="2164" y="45932"/>
                      <a:pt x="3879" y="44218"/>
                    </a:cubicBezTo>
                    <a:cubicBezTo>
                      <a:pt x="15785" y="32311"/>
                      <a:pt x="27406" y="18786"/>
                      <a:pt x="30073" y="1546"/>
                    </a:cubicBezTo>
                    <a:cubicBezTo>
                      <a:pt x="30358" y="307"/>
                      <a:pt x="28358" y="-740"/>
                      <a:pt x="27787" y="688"/>
                    </a:cubicBezTo>
                    <a:lnTo>
                      <a:pt x="27787" y="688"/>
                    </a:lnTo>
                    <a:close/>
                  </a:path>
                </a:pathLst>
              </a:custGeom>
              <a:solidFill>
                <a:srgbClr val="8DFF5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3" name="Freeform: Shape 73">
                <a:extLst>
                  <a:ext uri="{FF2B5EF4-FFF2-40B4-BE49-F238E27FC236}">
                    <a16:creationId xmlns:a16="http://schemas.microsoft.com/office/drawing/2014/main" id="{575F458F-2A3B-40D3-ABF3-484EB1D76CCB}"/>
                  </a:ext>
                </a:extLst>
              </p:cNvPr>
              <p:cNvSpPr/>
              <p:nvPr/>
            </p:nvSpPr>
            <p:spPr>
              <a:xfrm>
                <a:off x="6273159" y="3419100"/>
                <a:ext cx="19499" cy="20929"/>
              </a:xfrm>
              <a:custGeom>
                <a:avLst/>
                <a:gdLst>
                  <a:gd name="connsiteX0" fmla="*/ 5 w 19499"/>
                  <a:gd name="connsiteY0" fmla="*/ 4185 h 20929"/>
                  <a:gd name="connsiteX1" fmla="*/ 862 w 19499"/>
                  <a:gd name="connsiteY1" fmla="*/ 11614 h 20929"/>
                  <a:gd name="connsiteX2" fmla="*/ 5815 w 19499"/>
                  <a:gd name="connsiteY2" fmla="*/ 18758 h 20929"/>
                  <a:gd name="connsiteX3" fmla="*/ 8768 w 19499"/>
                  <a:gd name="connsiteY3" fmla="*/ 19996 h 20929"/>
                  <a:gd name="connsiteX4" fmla="*/ 9530 w 19499"/>
                  <a:gd name="connsiteY4" fmla="*/ 20282 h 20929"/>
                  <a:gd name="connsiteX5" fmla="*/ 18960 w 19499"/>
                  <a:gd name="connsiteY5" fmla="*/ 16091 h 20929"/>
                  <a:gd name="connsiteX6" fmla="*/ 14007 w 19499"/>
                  <a:gd name="connsiteY6" fmla="*/ 2089 h 20929"/>
                  <a:gd name="connsiteX7" fmla="*/ 2672 w 19499"/>
                  <a:gd name="connsiteY7" fmla="*/ 470 h 20929"/>
                  <a:gd name="connsiteX8" fmla="*/ 5 w 19499"/>
                  <a:gd name="connsiteY8" fmla="*/ 4185 h 20929"/>
                  <a:gd name="connsiteX9" fmla="*/ 5 w 19499"/>
                  <a:gd name="connsiteY9" fmla="*/ 4185 h 20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499" h="20929">
                    <a:moveTo>
                      <a:pt x="5" y="4185"/>
                    </a:moveTo>
                    <a:cubicBezTo>
                      <a:pt x="196" y="6852"/>
                      <a:pt x="5" y="9043"/>
                      <a:pt x="862" y="11614"/>
                    </a:cubicBezTo>
                    <a:cubicBezTo>
                      <a:pt x="1910" y="14472"/>
                      <a:pt x="2863" y="17329"/>
                      <a:pt x="5815" y="18758"/>
                    </a:cubicBezTo>
                    <a:cubicBezTo>
                      <a:pt x="6768" y="19234"/>
                      <a:pt x="7720" y="19615"/>
                      <a:pt x="8768" y="19996"/>
                    </a:cubicBezTo>
                    <a:cubicBezTo>
                      <a:pt x="10864" y="20663"/>
                      <a:pt x="7339" y="19330"/>
                      <a:pt x="9530" y="20282"/>
                    </a:cubicBezTo>
                    <a:cubicBezTo>
                      <a:pt x="13340" y="21901"/>
                      <a:pt x="18007" y="20473"/>
                      <a:pt x="18960" y="16091"/>
                    </a:cubicBezTo>
                    <a:cubicBezTo>
                      <a:pt x="20293" y="10281"/>
                      <a:pt x="19341" y="5423"/>
                      <a:pt x="14007" y="2089"/>
                    </a:cubicBezTo>
                    <a:cubicBezTo>
                      <a:pt x="10292" y="-197"/>
                      <a:pt x="6863" y="-387"/>
                      <a:pt x="2672" y="470"/>
                    </a:cubicBezTo>
                    <a:cubicBezTo>
                      <a:pt x="1148" y="756"/>
                      <a:pt x="-90" y="2566"/>
                      <a:pt x="5" y="4185"/>
                    </a:cubicBezTo>
                    <a:lnTo>
                      <a:pt x="5" y="4185"/>
                    </a:lnTo>
                    <a:close/>
                  </a:path>
                </a:pathLst>
              </a:custGeom>
              <a:solidFill>
                <a:srgbClr val="7BB74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1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809692" y="3096958"/>
              <a:ext cx="237824" cy="498461"/>
              <a:chOff x="5809692" y="3096958"/>
              <a:chExt cx="237824" cy="498461"/>
            </a:xfrm>
          </p:grpSpPr>
          <p:sp>
            <p:nvSpPr>
              <p:cNvPr id="90" name="Freeform: Shape 76">
                <a:extLst>
                  <a:ext uri="{FF2B5EF4-FFF2-40B4-BE49-F238E27FC236}">
                    <a16:creationId xmlns:a16="http://schemas.microsoft.com/office/drawing/2014/main" id="{79CF5C86-56C4-473B-BC6E-A344A2EAEA65}"/>
                  </a:ext>
                </a:extLst>
              </p:cNvPr>
              <p:cNvSpPr/>
              <p:nvPr/>
            </p:nvSpPr>
            <p:spPr>
              <a:xfrm>
                <a:off x="5809692" y="3096958"/>
                <a:ext cx="237824" cy="498461"/>
              </a:xfrm>
              <a:custGeom>
                <a:avLst/>
                <a:gdLst>
                  <a:gd name="connsiteX0" fmla="*/ 167340 w 237824"/>
                  <a:gd name="connsiteY0" fmla="*/ 94488 h 498461"/>
                  <a:gd name="connsiteX1" fmla="*/ 148766 w 237824"/>
                  <a:gd name="connsiteY1" fmla="*/ 130112 h 498461"/>
                  <a:gd name="connsiteX2" fmla="*/ 116095 w 237824"/>
                  <a:gd name="connsiteY2" fmla="*/ 213455 h 498461"/>
                  <a:gd name="connsiteX3" fmla="*/ 26941 w 237824"/>
                  <a:gd name="connsiteY3" fmla="*/ 401955 h 498461"/>
                  <a:gd name="connsiteX4" fmla="*/ 4653 w 237824"/>
                  <a:gd name="connsiteY4" fmla="*/ 464439 h 498461"/>
                  <a:gd name="connsiteX5" fmla="*/ 176 w 237824"/>
                  <a:gd name="connsiteY5" fmla="*/ 473869 h 498461"/>
                  <a:gd name="connsiteX6" fmla="*/ 13416 w 237824"/>
                  <a:gd name="connsiteY6" fmla="*/ 494157 h 498461"/>
                  <a:gd name="connsiteX7" fmla="*/ 26560 w 237824"/>
                  <a:gd name="connsiteY7" fmla="*/ 498253 h 498461"/>
                  <a:gd name="connsiteX8" fmla="*/ 37228 w 237824"/>
                  <a:gd name="connsiteY8" fmla="*/ 487966 h 498461"/>
                  <a:gd name="connsiteX9" fmla="*/ 96093 w 237824"/>
                  <a:gd name="connsiteY9" fmla="*/ 345281 h 498461"/>
                  <a:gd name="connsiteX10" fmla="*/ 163911 w 237824"/>
                  <a:gd name="connsiteY10" fmla="*/ 193929 h 498461"/>
                  <a:gd name="connsiteX11" fmla="*/ 185152 w 237824"/>
                  <a:gd name="connsiteY11" fmla="*/ 121539 h 498461"/>
                  <a:gd name="connsiteX12" fmla="*/ 189724 w 237824"/>
                  <a:gd name="connsiteY12" fmla="*/ 107442 h 498461"/>
                  <a:gd name="connsiteX13" fmla="*/ 202582 w 237824"/>
                  <a:gd name="connsiteY13" fmla="*/ 93917 h 498461"/>
                  <a:gd name="connsiteX14" fmla="*/ 237825 w 237824"/>
                  <a:gd name="connsiteY14" fmla="*/ 0 h 498461"/>
                  <a:gd name="connsiteX15" fmla="*/ 175055 w 237824"/>
                  <a:gd name="connsiteY15" fmla="*/ 49054 h 498461"/>
                  <a:gd name="connsiteX16" fmla="*/ 167340 w 237824"/>
                  <a:gd name="connsiteY16" fmla="*/ 94488 h 498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7824" h="498461">
                    <a:moveTo>
                      <a:pt x="167340" y="94488"/>
                    </a:moveTo>
                    <a:cubicBezTo>
                      <a:pt x="163530" y="107347"/>
                      <a:pt x="155434" y="118396"/>
                      <a:pt x="148766" y="130112"/>
                    </a:cubicBezTo>
                    <a:cubicBezTo>
                      <a:pt x="134002" y="156115"/>
                      <a:pt x="126763" y="185547"/>
                      <a:pt x="116095" y="213455"/>
                    </a:cubicBezTo>
                    <a:cubicBezTo>
                      <a:pt x="91235" y="278416"/>
                      <a:pt x="47420" y="335375"/>
                      <a:pt x="26941" y="401955"/>
                    </a:cubicBezTo>
                    <a:cubicBezTo>
                      <a:pt x="20369" y="423196"/>
                      <a:pt x="16178" y="445484"/>
                      <a:pt x="4653" y="464439"/>
                    </a:cubicBezTo>
                    <a:cubicBezTo>
                      <a:pt x="2843" y="467392"/>
                      <a:pt x="843" y="470440"/>
                      <a:pt x="176" y="473869"/>
                    </a:cubicBezTo>
                    <a:cubicBezTo>
                      <a:pt x="-1253" y="482346"/>
                      <a:pt x="6272" y="489490"/>
                      <a:pt x="13416" y="494157"/>
                    </a:cubicBezTo>
                    <a:cubicBezTo>
                      <a:pt x="17416" y="496729"/>
                      <a:pt x="21988" y="499205"/>
                      <a:pt x="26560" y="498253"/>
                    </a:cubicBezTo>
                    <a:cubicBezTo>
                      <a:pt x="31513" y="497110"/>
                      <a:pt x="34657" y="492443"/>
                      <a:pt x="37228" y="487966"/>
                    </a:cubicBezTo>
                    <a:cubicBezTo>
                      <a:pt x="62851" y="443294"/>
                      <a:pt x="76662" y="393002"/>
                      <a:pt x="96093" y="345281"/>
                    </a:cubicBezTo>
                    <a:cubicBezTo>
                      <a:pt x="117048" y="294037"/>
                      <a:pt x="144575" y="245745"/>
                      <a:pt x="163911" y="193929"/>
                    </a:cubicBezTo>
                    <a:cubicBezTo>
                      <a:pt x="172769" y="170307"/>
                      <a:pt x="179818" y="146114"/>
                      <a:pt x="185152" y="121539"/>
                    </a:cubicBezTo>
                    <a:cubicBezTo>
                      <a:pt x="186199" y="116681"/>
                      <a:pt x="187247" y="111728"/>
                      <a:pt x="189724" y="107442"/>
                    </a:cubicBezTo>
                    <a:cubicBezTo>
                      <a:pt x="192867" y="102013"/>
                      <a:pt x="198010" y="98203"/>
                      <a:pt x="202582" y="93917"/>
                    </a:cubicBezTo>
                    <a:cubicBezTo>
                      <a:pt x="227728" y="70580"/>
                      <a:pt x="235920" y="34290"/>
                      <a:pt x="237825" y="0"/>
                    </a:cubicBezTo>
                    <a:cubicBezTo>
                      <a:pt x="212298" y="10001"/>
                      <a:pt x="184199" y="23241"/>
                      <a:pt x="175055" y="49054"/>
                    </a:cubicBezTo>
                    <a:cubicBezTo>
                      <a:pt x="169816" y="63437"/>
                      <a:pt x="171721" y="79629"/>
                      <a:pt x="167340" y="94488"/>
                    </a:cubicBezTo>
                    <a:close/>
                  </a:path>
                </a:pathLst>
              </a:custGeom>
              <a:solidFill>
                <a:srgbClr val="70AB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78">
                <a:extLst>
                  <a:ext uri="{FF2B5EF4-FFF2-40B4-BE49-F238E27FC236}">
                    <a16:creationId xmlns:a16="http://schemas.microsoft.com/office/drawing/2014/main" id="{6D075360-5562-4F38-9DF1-237254B5FEFB}"/>
                  </a:ext>
                </a:extLst>
              </p:cNvPr>
              <p:cNvSpPr/>
              <p:nvPr/>
            </p:nvSpPr>
            <p:spPr>
              <a:xfrm>
                <a:off x="5934196" y="3261284"/>
                <a:ext cx="38946" cy="70771"/>
              </a:xfrm>
              <a:custGeom>
                <a:avLst/>
                <a:gdLst>
                  <a:gd name="connsiteX0" fmla="*/ 31692 w 38946"/>
                  <a:gd name="connsiteY0" fmla="*/ 2742 h 70771"/>
                  <a:gd name="connsiteX1" fmla="*/ 831 w 38946"/>
                  <a:gd name="connsiteY1" fmla="*/ 62559 h 70771"/>
                  <a:gd name="connsiteX2" fmla="*/ 9975 w 38946"/>
                  <a:gd name="connsiteY2" fmla="*/ 69227 h 70771"/>
                  <a:gd name="connsiteX3" fmla="*/ 38836 w 38946"/>
                  <a:gd name="connsiteY3" fmla="*/ 4362 h 70771"/>
                  <a:gd name="connsiteX4" fmla="*/ 31692 w 38946"/>
                  <a:gd name="connsiteY4" fmla="*/ 2742 h 70771"/>
                  <a:gd name="connsiteX5" fmla="*/ 31692 w 38946"/>
                  <a:gd name="connsiteY5" fmla="*/ 2742 h 70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46" h="70771">
                    <a:moveTo>
                      <a:pt x="31692" y="2742"/>
                    </a:moveTo>
                    <a:cubicBezTo>
                      <a:pt x="24262" y="24364"/>
                      <a:pt x="12166" y="42938"/>
                      <a:pt x="831" y="62559"/>
                    </a:cubicBezTo>
                    <a:cubicBezTo>
                      <a:pt x="-2598" y="68370"/>
                      <a:pt x="5403" y="73418"/>
                      <a:pt x="9975" y="69227"/>
                    </a:cubicBezTo>
                    <a:cubicBezTo>
                      <a:pt x="28358" y="52558"/>
                      <a:pt x="34073" y="27698"/>
                      <a:pt x="38836" y="4362"/>
                    </a:cubicBezTo>
                    <a:cubicBezTo>
                      <a:pt x="39883" y="-401"/>
                      <a:pt x="33216" y="-1734"/>
                      <a:pt x="31692" y="2742"/>
                    </a:cubicBezTo>
                    <a:lnTo>
                      <a:pt x="31692" y="2742"/>
                    </a:lnTo>
                    <a:close/>
                  </a:path>
                </a:pathLst>
              </a:custGeom>
              <a:solidFill>
                <a:srgbClr val="6AC0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79">
                <a:extLst>
                  <a:ext uri="{FF2B5EF4-FFF2-40B4-BE49-F238E27FC236}">
                    <a16:creationId xmlns:a16="http://schemas.microsoft.com/office/drawing/2014/main" id="{E2F402EB-4662-4376-B471-BEA48FCB7D97}"/>
                  </a:ext>
                </a:extLst>
              </p:cNvPr>
              <p:cNvSpPr/>
              <p:nvPr/>
            </p:nvSpPr>
            <p:spPr>
              <a:xfrm>
                <a:off x="6005386" y="3152522"/>
                <a:ext cx="23864" cy="26463"/>
              </a:xfrm>
              <a:custGeom>
                <a:avLst/>
                <a:gdLst>
                  <a:gd name="connsiteX0" fmla="*/ 4031 w 23864"/>
                  <a:gd name="connsiteY0" fmla="*/ 26160 h 26463"/>
                  <a:gd name="connsiteX1" fmla="*/ 23557 w 23864"/>
                  <a:gd name="connsiteY1" fmla="*/ 5681 h 26463"/>
                  <a:gd name="connsiteX2" fmla="*/ 17461 w 23864"/>
                  <a:gd name="connsiteY2" fmla="*/ 1205 h 26463"/>
                  <a:gd name="connsiteX3" fmla="*/ 411 w 23864"/>
                  <a:gd name="connsiteY3" fmla="*/ 22636 h 26463"/>
                  <a:gd name="connsiteX4" fmla="*/ 4031 w 23864"/>
                  <a:gd name="connsiteY4" fmla="*/ 26160 h 26463"/>
                  <a:gd name="connsiteX5" fmla="*/ 4031 w 23864"/>
                  <a:gd name="connsiteY5" fmla="*/ 26160 h 26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64" h="26463">
                    <a:moveTo>
                      <a:pt x="4031" y="26160"/>
                    </a:moveTo>
                    <a:cubicBezTo>
                      <a:pt x="12032" y="21779"/>
                      <a:pt x="20033" y="14159"/>
                      <a:pt x="23557" y="5681"/>
                    </a:cubicBezTo>
                    <a:cubicBezTo>
                      <a:pt x="25081" y="1871"/>
                      <a:pt x="20604" y="-2034"/>
                      <a:pt x="17461" y="1205"/>
                    </a:cubicBezTo>
                    <a:cubicBezTo>
                      <a:pt x="11365" y="7491"/>
                      <a:pt x="5174" y="15206"/>
                      <a:pt x="411" y="22636"/>
                    </a:cubicBezTo>
                    <a:cubicBezTo>
                      <a:pt x="-1113" y="25017"/>
                      <a:pt x="1935" y="27303"/>
                      <a:pt x="4031" y="26160"/>
                    </a:cubicBezTo>
                    <a:lnTo>
                      <a:pt x="4031" y="26160"/>
                    </a:lnTo>
                    <a:close/>
                  </a:path>
                </a:pathLst>
              </a:custGeom>
              <a:solidFill>
                <a:srgbClr val="6AC0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80">
                <a:extLst>
                  <a:ext uri="{FF2B5EF4-FFF2-40B4-BE49-F238E27FC236}">
                    <a16:creationId xmlns:a16="http://schemas.microsoft.com/office/drawing/2014/main" id="{35B967D3-684D-4E1B-AB68-B64BBC216B37}"/>
                  </a:ext>
                </a:extLst>
              </p:cNvPr>
              <p:cNvSpPr/>
              <p:nvPr/>
            </p:nvSpPr>
            <p:spPr>
              <a:xfrm>
                <a:off x="5985536" y="3145787"/>
                <a:ext cx="11505" cy="28612"/>
              </a:xfrm>
              <a:custGeom>
                <a:avLst/>
                <a:gdLst>
                  <a:gd name="connsiteX0" fmla="*/ 260 w 11505"/>
                  <a:gd name="connsiteY0" fmla="*/ 2035 h 28612"/>
                  <a:gd name="connsiteX1" fmla="*/ 5879 w 11505"/>
                  <a:gd name="connsiteY1" fmla="*/ 15560 h 28612"/>
                  <a:gd name="connsiteX2" fmla="*/ 6546 w 11505"/>
                  <a:gd name="connsiteY2" fmla="*/ 27371 h 28612"/>
                  <a:gd name="connsiteX3" fmla="*/ 9689 w 11505"/>
                  <a:gd name="connsiteY3" fmla="*/ 27752 h 28612"/>
                  <a:gd name="connsiteX4" fmla="*/ 1688 w 11505"/>
                  <a:gd name="connsiteY4" fmla="*/ 225 h 28612"/>
                  <a:gd name="connsiteX5" fmla="*/ 260 w 11505"/>
                  <a:gd name="connsiteY5" fmla="*/ 2035 h 28612"/>
                  <a:gd name="connsiteX6" fmla="*/ 260 w 11505"/>
                  <a:gd name="connsiteY6" fmla="*/ 2035 h 2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05" h="28612">
                    <a:moveTo>
                      <a:pt x="260" y="2035"/>
                    </a:moveTo>
                    <a:cubicBezTo>
                      <a:pt x="3593" y="5845"/>
                      <a:pt x="5403" y="10512"/>
                      <a:pt x="5879" y="15560"/>
                    </a:cubicBezTo>
                    <a:cubicBezTo>
                      <a:pt x="6356" y="19561"/>
                      <a:pt x="5689" y="23466"/>
                      <a:pt x="6546" y="27371"/>
                    </a:cubicBezTo>
                    <a:cubicBezTo>
                      <a:pt x="6832" y="28800"/>
                      <a:pt x="9023" y="29086"/>
                      <a:pt x="9689" y="27752"/>
                    </a:cubicBezTo>
                    <a:cubicBezTo>
                      <a:pt x="14261" y="18322"/>
                      <a:pt x="9689" y="6130"/>
                      <a:pt x="1688" y="225"/>
                    </a:cubicBezTo>
                    <a:cubicBezTo>
                      <a:pt x="545" y="-632"/>
                      <a:pt x="-502" y="1177"/>
                      <a:pt x="260" y="2035"/>
                    </a:cubicBezTo>
                    <a:lnTo>
                      <a:pt x="260" y="2035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81">
                <a:extLst>
                  <a:ext uri="{FF2B5EF4-FFF2-40B4-BE49-F238E27FC236}">
                    <a16:creationId xmlns:a16="http://schemas.microsoft.com/office/drawing/2014/main" id="{156FA135-3950-4CF8-9B2A-4F5256769008}"/>
                  </a:ext>
                </a:extLst>
              </p:cNvPr>
              <p:cNvSpPr/>
              <p:nvPr/>
            </p:nvSpPr>
            <p:spPr>
              <a:xfrm>
                <a:off x="5993437" y="3132259"/>
                <a:ext cx="31508" cy="43399"/>
              </a:xfrm>
              <a:custGeom>
                <a:avLst/>
                <a:gdLst>
                  <a:gd name="connsiteX0" fmla="*/ 3027 w 31508"/>
                  <a:gd name="connsiteY0" fmla="*/ 42709 h 43399"/>
                  <a:gd name="connsiteX1" fmla="*/ 14552 w 31508"/>
                  <a:gd name="connsiteY1" fmla="*/ 24040 h 43399"/>
                  <a:gd name="connsiteX2" fmla="*/ 31316 w 31508"/>
                  <a:gd name="connsiteY2" fmla="*/ 2799 h 43399"/>
                  <a:gd name="connsiteX3" fmla="*/ 28363 w 31508"/>
                  <a:gd name="connsiteY3" fmla="*/ 513 h 43399"/>
                  <a:gd name="connsiteX4" fmla="*/ 7599 w 31508"/>
                  <a:gd name="connsiteY4" fmla="*/ 23659 h 43399"/>
                  <a:gd name="connsiteX5" fmla="*/ 455 w 31508"/>
                  <a:gd name="connsiteY5" fmla="*/ 42328 h 43399"/>
                  <a:gd name="connsiteX6" fmla="*/ 3027 w 31508"/>
                  <a:gd name="connsiteY6" fmla="*/ 42709 h 43399"/>
                  <a:gd name="connsiteX7" fmla="*/ 3027 w 31508"/>
                  <a:gd name="connsiteY7" fmla="*/ 42709 h 43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08" h="43399">
                    <a:moveTo>
                      <a:pt x="3027" y="42709"/>
                    </a:moveTo>
                    <a:cubicBezTo>
                      <a:pt x="6075" y="35851"/>
                      <a:pt x="10266" y="30231"/>
                      <a:pt x="14552" y="24040"/>
                    </a:cubicBezTo>
                    <a:cubicBezTo>
                      <a:pt x="19600" y="16706"/>
                      <a:pt x="27601" y="10991"/>
                      <a:pt x="31316" y="2799"/>
                    </a:cubicBezTo>
                    <a:cubicBezTo>
                      <a:pt x="32173" y="894"/>
                      <a:pt x="29982" y="-915"/>
                      <a:pt x="28363" y="513"/>
                    </a:cubicBezTo>
                    <a:cubicBezTo>
                      <a:pt x="20172" y="7657"/>
                      <a:pt x="13599" y="14515"/>
                      <a:pt x="7599" y="23659"/>
                    </a:cubicBezTo>
                    <a:cubicBezTo>
                      <a:pt x="3979" y="29088"/>
                      <a:pt x="-1641" y="35375"/>
                      <a:pt x="455" y="42328"/>
                    </a:cubicBezTo>
                    <a:cubicBezTo>
                      <a:pt x="741" y="43471"/>
                      <a:pt x="2455" y="43852"/>
                      <a:pt x="3027" y="42709"/>
                    </a:cubicBezTo>
                    <a:lnTo>
                      <a:pt x="3027" y="42709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82">
                <a:extLst>
                  <a:ext uri="{FF2B5EF4-FFF2-40B4-BE49-F238E27FC236}">
                    <a16:creationId xmlns:a16="http://schemas.microsoft.com/office/drawing/2014/main" id="{DB5CC955-2471-4E04-8820-0E77CC4AD1FC}"/>
                  </a:ext>
                </a:extLst>
              </p:cNvPr>
              <p:cNvSpPr/>
              <p:nvPr/>
            </p:nvSpPr>
            <p:spPr>
              <a:xfrm>
                <a:off x="6021189" y="3125438"/>
                <a:ext cx="1634" cy="1523"/>
              </a:xfrm>
              <a:custGeom>
                <a:avLst/>
                <a:gdLst>
                  <a:gd name="connsiteX0" fmla="*/ 1563 w 1634"/>
                  <a:gd name="connsiteY0" fmla="*/ 0 h 1523"/>
                  <a:gd name="connsiteX1" fmla="*/ 39 w 1634"/>
                  <a:gd name="connsiteY1" fmla="*/ 1429 h 1523"/>
                  <a:gd name="connsiteX2" fmla="*/ 135 w 1634"/>
                  <a:gd name="connsiteY2" fmla="*/ 1524 h 1523"/>
                  <a:gd name="connsiteX3" fmla="*/ 1563 w 1634"/>
                  <a:gd name="connsiteY3" fmla="*/ 0 h 1523"/>
                  <a:gd name="connsiteX4" fmla="*/ 1563 w 1634"/>
                  <a:gd name="connsiteY4" fmla="*/ 0 h 1523"/>
                  <a:gd name="connsiteX5" fmla="*/ 1563 w 1634"/>
                  <a:gd name="connsiteY5" fmla="*/ 0 h 1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4" h="1523">
                    <a:moveTo>
                      <a:pt x="1563" y="0"/>
                    </a:moveTo>
                    <a:cubicBezTo>
                      <a:pt x="1087" y="476"/>
                      <a:pt x="611" y="1048"/>
                      <a:pt x="39" y="1429"/>
                    </a:cubicBezTo>
                    <a:cubicBezTo>
                      <a:pt x="-56" y="1429"/>
                      <a:pt x="39" y="1524"/>
                      <a:pt x="135" y="1524"/>
                    </a:cubicBezTo>
                    <a:cubicBezTo>
                      <a:pt x="706" y="1048"/>
                      <a:pt x="1182" y="571"/>
                      <a:pt x="1563" y="0"/>
                    </a:cubicBezTo>
                    <a:cubicBezTo>
                      <a:pt x="1659" y="0"/>
                      <a:pt x="1659" y="0"/>
                      <a:pt x="1563" y="0"/>
                    </a:cubicBezTo>
                    <a:lnTo>
                      <a:pt x="1563" y="0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6" name="Freeform: Shape 83">
                <a:extLst>
                  <a:ext uri="{FF2B5EF4-FFF2-40B4-BE49-F238E27FC236}">
                    <a16:creationId xmlns:a16="http://schemas.microsoft.com/office/drawing/2014/main" id="{8519FFAC-2E07-48F4-A139-B5D01CF398F5}"/>
                  </a:ext>
                </a:extLst>
              </p:cNvPr>
              <p:cNvSpPr/>
              <p:nvPr/>
            </p:nvSpPr>
            <p:spPr>
              <a:xfrm>
                <a:off x="5990398" y="3122862"/>
                <a:ext cx="36809" cy="30396"/>
              </a:xfrm>
              <a:custGeom>
                <a:avLst/>
                <a:gdLst>
                  <a:gd name="connsiteX0" fmla="*/ 540 w 36809"/>
                  <a:gd name="connsiteY0" fmla="*/ 30293 h 30396"/>
                  <a:gd name="connsiteX1" fmla="*/ 17495 w 36809"/>
                  <a:gd name="connsiteY1" fmla="*/ 13529 h 30396"/>
                  <a:gd name="connsiteX2" fmla="*/ 26639 w 36809"/>
                  <a:gd name="connsiteY2" fmla="*/ 6766 h 30396"/>
                  <a:gd name="connsiteX3" fmla="*/ 29973 w 36809"/>
                  <a:gd name="connsiteY3" fmla="*/ 9338 h 30396"/>
                  <a:gd name="connsiteX4" fmla="*/ 28734 w 36809"/>
                  <a:gd name="connsiteY4" fmla="*/ 12100 h 30396"/>
                  <a:gd name="connsiteX5" fmla="*/ 32068 w 36809"/>
                  <a:gd name="connsiteY5" fmla="*/ 14672 h 30396"/>
                  <a:gd name="connsiteX6" fmla="*/ 36450 w 36809"/>
                  <a:gd name="connsiteY6" fmla="*/ 4480 h 30396"/>
                  <a:gd name="connsiteX7" fmla="*/ 25972 w 36809"/>
                  <a:gd name="connsiteY7" fmla="*/ 861 h 30396"/>
                  <a:gd name="connsiteX8" fmla="*/ 9684 w 36809"/>
                  <a:gd name="connsiteY8" fmla="*/ 12481 h 30396"/>
                  <a:gd name="connsiteX9" fmla="*/ 64 w 36809"/>
                  <a:gd name="connsiteY9" fmla="*/ 30198 h 30396"/>
                  <a:gd name="connsiteX10" fmla="*/ 540 w 36809"/>
                  <a:gd name="connsiteY10" fmla="*/ 30293 h 30396"/>
                  <a:gd name="connsiteX11" fmla="*/ 540 w 36809"/>
                  <a:gd name="connsiteY11" fmla="*/ 30293 h 3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809" h="30396">
                    <a:moveTo>
                      <a:pt x="540" y="30293"/>
                    </a:moveTo>
                    <a:cubicBezTo>
                      <a:pt x="6732" y="25245"/>
                      <a:pt x="11780" y="19054"/>
                      <a:pt x="17495" y="13529"/>
                    </a:cubicBezTo>
                    <a:cubicBezTo>
                      <a:pt x="20257" y="10862"/>
                      <a:pt x="23496" y="8767"/>
                      <a:pt x="26639" y="6766"/>
                    </a:cubicBezTo>
                    <a:cubicBezTo>
                      <a:pt x="28830" y="5338"/>
                      <a:pt x="31306" y="6862"/>
                      <a:pt x="29973" y="9338"/>
                    </a:cubicBezTo>
                    <a:cubicBezTo>
                      <a:pt x="29496" y="10291"/>
                      <a:pt x="29115" y="11148"/>
                      <a:pt x="28734" y="12100"/>
                    </a:cubicBezTo>
                    <a:cubicBezTo>
                      <a:pt x="27972" y="14101"/>
                      <a:pt x="30544" y="15434"/>
                      <a:pt x="32068" y="14672"/>
                    </a:cubicBezTo>
                    <a:cubicBezTo>
                      <a:pt x="35211" y="13148"/>
                      <a:pt x="37783" y="8005"/>
                      <a:pt x="36450" y="4480"/>
                    </a:cubicBezTo>
                    <a:cubicBezTo>
                      <a:pt x="34640" y="-377"/>
                      <a:pt x="30449" y="-758"/>
                      <a:pt x="25972" y="861"/>
                    </a:cubicBezTo>
                    <a:cubicBezTo>
                      <a:pt x="19686" y="3052"/>
                      <a:pt x="14256" y="7814"/>
                      <a:pt x="9684" y="12481"/>
                    </a:cubicBezTo>
                    <a:cubicBezTo>
                      <a:pt x="5493" y="16672"/>
                      <a:pt x="-698" y="23816"/>
                      <a:pt x="64" y="30198"/>
                    </a:cubicBezTo>
                    <a:cubicBezTo>
                      <a:pt x="64" y="30388"/>
                      <a:pt x="350" y="30484"/>
                      <a:pt x="540" y="30293"/>
                    </a:cubicBezTo>
                    <a:lnTo>
                      <a:pt x="540" y="30293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7" name="Freeform: Shape 84">
                <a:extLst>
                  <a:ext uri="{FF2B5EF4-FFF2-40B4-BE49-F238E27FC236}">
                    <a16:creationId xmlns:a16="http://schemas.microsoft.com/office/drawing/2014/main" id="{B7CB908A-D394-480F-A888-DE24AE4068EB}"/>
                  </a:ext>
                </a:extLst>
              </p:cNvPr>
              <p:cNvSpPr/>
              <p:nvPr/>
            </p:nvSpPr>
            <p:spPr>
              <a:xfrm>
                <a:off x="6001783" y="3119599"/>
                <a:ext cx="6209" cy="15247"/>
              </a:xfrm>
              <a:custGeom>
                <a:avLst/>
                <a:gdLst>
                  <a:gd name="connsiteX0" fmla="*/ 967 w 6209"/>
                  <a:gd name="connsiteY0" fmla="*/ 2505 h 15247"/>
                  <a:gd name="connsiteX1" fmla="*/ 1824 w 6209"/>
                  <a:gd name="connsiteY1" fmla="*/ 7077 h 15247"/>
                  <a:gd name="connsiteX2" fmla="*/ 205 w 6209"/>
                  <a:gd name="connsiteY2" fmla="*/ 13173 h 15247"/>
                  <a:gd name="connsiteX3" fmla="*/ 2110 w 6209"/>
                  <a:gd name="connsiteY3" fmla="*/ 15078 h 15247"/>
                  <a:gd name="connsiteX4" fmla="*/ 6206 w 6209"/>
                  <a:gd name="connsiteY4" fmla="*/ 5838 h 15247"/>
                  <a:gd name="connsiteX5" fmla="*/ 681 w 6209"/>
                  <a:gd name="connsiteY5" fmla="*/ 600 h 15247"/>
                  <a:gd name="connsiteX6" fmla="*/ 967 w 6209"/>
                  <a:gd name="connsiteY6" fmla="*/ 2505 h 15247"/>
                  <a:gd name="connsiteX7" fmla="*/ 967 w 6209"/>
                  <a:gd name="connsiteY7" fmla="*/ 2505 h 1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09" h="15247">
                    <a:moveTo>
                      <a:pt x="967" y="2505"/>
                    </a:moveTo>
                    <a:cubicBezTo>
                      <a:pt x="2872" y="2790"/>
                      <a:pt x="2110" y="5743"/>
                      <a:pt x="1824" y="7077"/>
                    </a:cubicBezTo>
                    <a:cubicBezTo>
                      <a:pt x="1443" y="8982"/>
                      <a:pt x="1348" y="11553"/>
                      <a:pt x="205" y="13173"/>
                    </a:cubicBezTo>
                    <a:cubicBezTo>
                      <a:pt x="-557" y="14316"/>
                      <a:pt x="967" y="15744"/>
                      <a:pt x="2110" y="15078"/>
                    </a:cubicBezTo>
                    <a:cubicBezTo>
                      <a:pt x="5063" y="13173"/>
                      <a:pt x="6206" y="9172"/>
                      <a:pt x="6206" y="5838"/>
                    </a:cubicBezTo>
                    <a:cubicBezTo>
                      <a:pt x="6301" y="2695"/>
                      <a:pt x="4491" y="-1591"/>
                      <a:pt x="681" y="600"/>
                    </a:cubicBezTo>
                    <a:cubicBezTo>
                      <a:pt x="15" y="981"/>
                      <a:pt x="110" y="2409"/>
                      <a:pt x="967" y="2505"/>
                    </a:cubicBezTo>
                    <a:lnTo>
                      <a:pt x="967" y="2505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" name="Freeform: Shape 85">
                <a:extLst>
                  <a:ext uri="{FF2B5EF4-FFF2-40B4-BE49-F238E27FC236}">
                    <a16:creationId xmlns:a16="http://schemas.microsoft.com/office/drawing/2014/main" id="{9DC8BC87-B7A2-4F38-B175-A942CC6E570B}"/>
                  </a:ext>
                </a:extLst>
              </p:cNvPr>
              <p:cNvSpPr/>
              <p:nvPr/>
            </p:nvSpPr>
            <p:spPr>
              <a:xfrm>
                <a:off x="6017304" y="3107321"/>
                <a:ext cx="13592" cy="20151"/>
              </a:xfrm>
              <a:custGeom>
                <a:avLst/>
                <a:gdLst>
                  <a:gd name="connsiteX0" fmla="*/ 9259 w 13592"/>
                  <a:gd name="connsiteY0" fmla="*/ 305 h 20151"/>
                  <a:gd name="connsiteX1" fmla="*/ 6211 w 13592"/>
                  <a:gd name="connsiteY1" fmla="*/ 11354 h 20151"/>
                  <a:gd name="connsiteX2" fmla="*/ 115 w 13592"/>
                  <a:gd name="connsiteY2" fmla="*/ 19069 h 20151"/>
                  <a:gd name="connsiteX3" fmla="*/ 1162 w 13592"/>
                  <a:gd name="connsiteY3" fmla="*/ 20117 h 20151"/>
                  <a:gd name="connsiteX4" fmla="*/ 5830 w 13592"/>
                  <a:gd name="connsiteY4" fmla="*/ 17545 h 20151"/>
                  <a:gd name="connsiteX5" fmla="*/ 11830 w 13592"/>
                  <a:gd name="connsiteY5" fmla="*/ 10687 h 20151"/>
                  <a:gd name="connsiteX6" fmla="*/ 9354 w 13592"/>
                  <a:gd name="connsiteY6" fmla="*/ 19 h 20151"/>
                  <a:gd name="connsiteX7" fmla="*/ 9259 w 13592"/>
                  <a:gd name="connsiteY7" fmla="*/ 305 h 20151"/>
                  <a:gd name="connsiteX8" fmla="*/ 9259 w 13592"/>
                  <a:gd name="connsiteY8" fmla="*/ 305 h 20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92" h="20151">
                    <a:moveTo>
                      <a:pt x="9259" y="305"/>
                    </a:moveTo>
                    <a:cubicBezTo>
                      <a:pt x="14021" y="4115"/>
                      <a:pt x="9449" y="8306"/>
                      <a:pt x="6211" y="11354"/>
                    </a:cubicBezTo>
                    <a:cubicBezTo>
                      <a:pt x="4401" y="13068"/>
                      <a:pt x="-838" y="15926"/>
                      <a:pt x="115" y="19069"/>
                    </a:cubicBezTo>
                    <a:cubicBezTo>
                      <a:pt x="305" y="19545"/>
                      <a:pt x="686" y="20022"/>
                      <a:pt x="1162" y="20117"/>
                    </a:cubicBezTo>
                    <a:cubicBezTo>
                      <a:pt x="3258" y="20403"/>
                      <a:pt x="4496" y="18879"/>
                      <a:pt x="5830" y="17545"/>
                    </a:cubicBezTo>
                    <a:cubicBezTo>
                      <a:pt x="8020" y="15354"/>
                      <a:pt x="10021" y="13164"/>
                      <a:pt x="11830" y="10687"/>
                    </a:cubicBezTo>
                    <a:cubicBezTo>
                      <a:pt x="14688" y="6687"/>
                      <a:pt x="14212" y="1829"/>
                      <a:pt x="9354" y="19"/>
                    </a:cubicBezTo>
                    <a:cubicBezTo>
                      <a:pt x="9259" y="-76"/>
                      <a:pt x="9068" y="210"/>
                      <a:pt x="9259" y="305"/>
                    </a:cubicBezTo>
                    <a:lnTo>
                      <a:pt x="9259" y="305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9" name="Freeform: Shape 86">
                <a:extLst>
                  <a:ext uri="{FF2B5EF4-FFF2-40B4-BE49-F238E27FC236}">
                    <a16:creationId xmlns:a16="http://schemas.microsoft.com/office/drawing/2014/main" id="{28832B5B-26E8-4623-A781-A908FE7D90C8}"/>
                  </a:ext>
                </a:extLst>
              </p:cNvPr>
              <p:cNvSpPr/>
              <p:nvPr/>
            </p:nvSpPr>
            <p:spPr>
              <a:xfrm>
                <a:off x="6029325" y="3107589"/>
                <a:ext cx="14156" cy="7682"/>
              </a:xfrm>
              <a:custGeom>
                <a:avLst/>
                <a:gdLst>
                  <a:gd name="connsiteX0" fmla="*/ 476 w 14156"/>
                  <a:gd name="connsiteY0" fmla="*/ 7657 h 7682"/>
                  <a:gd name="connsiteX1" fmla="*/ 6572 w 14156"/>
                  <a:gd name="connsiteY1" fmla="*/ 4514 h 7682"/>
                  <a:gd name="connsiteX2" fmla="*/ 13335 w 14156"/>
                  <a:gd name="connsiteY2" fmla="*/ 2799 h 7682"/>
                  <a:gd name="connsiteX3" fmla="*/ 13335 w 14156"/>
                  <a:gd name="connsiteY3" fmla="*/ 513 h 7682"/>
                  <a:gd name="connsiteX4" fmla="*/ 0 w 14156"/>
                  <a:gd name="connsiteY4" fmla="*/ 7371 h 7682"/>
                  <a:gd name="connsiteX5" fmla="*/ 476 w 14156"/>
                  <a:gd name="connsiteY5" fmla="*/ 7657 h 7682"/>
                  <a:gd name="connsiteX6" fmla="*/ 476 w 14156"/>
                  <a:gd name="connsiteY6" fmla="*/ 7657 h 7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56" h="7682">
                    <a:moveTo>
                      <a:pt x="476" y="7657"/>
                    </a:moveTo>
                    <a:cubicBezTo>
                      <a:pt x="2477" y="6514"/>
                      <a:pt x="4286" y="5181"/>
                      <a:pt x="6572" y="4514"/>
                    </a:cubicBezTo>
                    <a:cubicBezTo>
                      <a:pt x="8763" y="3847"/>
                      <a:pt x="11049" y="3466"/>
                      <a:pt x="13335" y="2799"/>
                    </a:cubicBezTo>
                    <a:cubicBezTo>
                      <a:pt x="14478" y="2514"/>
                      <a:pt x="14383" y="894"/>
                      <a:pt x="13335" y="513"/>
                    </a:cubicBezTo>
                    <a:cubicBezTo>
                      <a:pt x="8192" y="-1106"/>
                      <a:pt x="381" y="1085"/>
                      <a:pt x="0" y="7371"/>
                    </a:cubicBezTo>
                    <a:cubicBezTo>
                      <a:pt x="0" y="7562"/>
                      <a:pt x="286" y="7752"/>
                      <a:pt x="476" y="7657"/>
                    </a:cubicBezTo>
                    <a:lnTo>
                      <a:pt x="476" y="7657"/>
                    </a:lnTo>
                    <a:close/>
                  </a:path>
                </a:pathLst>
              </a:custGeom>
              <a:solidFill>
                <a:srgbClr val="32571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0" name="Freeform: Shape 87">
                <a:extLst>
                  <a:ext uri="{FF2B5EF4-FFF2-40B4-BE49-F238E27FC236}">
                    <a16:creationId xmlns:a16="http://schemas.microsoft.com/office/drawing/2014/main" id="{E97B2C5E-5272-4D9A-B197-90DD3F709E37}"/>
                  </a:ext>
                </a:extLst>
              </p:cNvPr>
              <p:cNvSpPr/>
              <p:nvPr/>
            </p:nvSpPr>
            <p:spPr>
              <a:xfrm>
                <a:off x="5957736" y="3257776"/>
                <a:ext cx="19599" cy="49919"/>
              </a:xfrm>
              <a:custGeom>
                <a:avLst/>
                <a:gdLst>
                  <a:gd name="connsiteX0" fmla="*/ 16915 w 19599"/>
                  <a:gd name="connsiteY0" fmla="*/ 916 h 49919"/>
                  <a:gd name="connsiteX1" fmla="*/ 151 w 19599"/>
                  <a:gd name="connsiteY1" fmla="*/ 47303 h 49919"/>
                  <a:gd name="connsiteX2" fmla="*/ 4247 w 19599"/>
                  <a:gd name="connsiteY2" fmla="*/ 48827 h 49919"/>
                  <a:gd name="connsiteX3" fmla="*/ 19392 w 19599"/>
                  <a:gd name="connsiteY3" fmla="*/ 1107 h 49919"/>
                  <a:gd name="connsiteX4" fmla="*/ 16915 w 19599"/>
                  <a:gd name="connsiteY4" fmla="*/ 916 h 49919"/>
                  <a:gd name="connsiteX5" fmla="*/ 16915 w 19599"/>
                  <a:gd name="connsiteY5" fmla="*/ 916 h 49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99" h="49919">
                    <a:moveTo>
                      <a:pt x="16915" y="916"/>
                    </a:moveTo>
                    <a:cubicBezTo>
                      <a:pt x="14534" y="17585"/>
                      <a:pt x="5961" y="31777"/>
                      <a:pt x="151" y="47303"/>
                    </a:cubicBezTo>
                    <a:cubicBezTo>
                      <a:pt x="-801" y="49779"/>
                      <a:pt x="3009" y="50922"/>
                      <a:pt x="4247" y="48827"/>
                    </a:cubicBezTo>
                    <a:cubicBezTo>
                      <a:pt x="12915" y="34349"/>
                      <a:pt x="21011" y="18442"/>
                      <a:pt x="19392" y="1107"/>
                    </a:cubicBezTo>
                    <a:cubicBezTo>
                      <a:pt x="19296" y="-132"/>
                      <a:pt x="17106" y="-513"/>
                      <a:pt x="16915" y="916"/>
                    </a:cubicBezTo>
                    <a:lnTo>
                      <a:pt x="16915" y="916"/>
                    </a:lnTo>
                    <a:close/>
                  </a:path>
                </a:pathLst>
              </a:custGeom>
              <a:solidFill>
                <a:srgbClr val="79DC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1" name="Freeform: Shape 88">
                <a:extLst>
                  <a:ext uri="{FF2B5EF4-FFF2-40B4-BE49-F238E27FC236}">
                    <a16:creationId xmlns:a16="http://schemas.microsoft.com/office/drawing/2014/main" id="{05F1D03C-3146-4B30-BDC9-F2BB13E5B0F0}"/>
                  </a:ext>
                </a:extLst>
              </p:cNvPr>
              <p:cNvSpPr/>
              <p:nvPr/>
            </p:nvSpPr>
            <p:spPr>
              <a:xfrm>
                <a:off x="5968963" y="3229151"/>
                <a:ext cx="21405" cy="19639"/>
              </a:xfrm>
              <a:custGeom>
                <a:avLst/>
                <a:gdLst>
                  <a:gd name="connsiteX0" fmla="*/ 163 w 21405"/>
                  <a:gd name="connsiteY0" fmla="*/ 6396 h 19639"/>
                  <a:gd name="connsiteX1" fmla="*/ 3116 w 21405"/>
                  <a:gd name="connsiteY1" fmla="*/ 13826 h 19639"/>
                  <a:gd name="connsiteX2" fmla="*/ 7879 w 21405"/>
                  <a:gd name="connsiteY2" fmla="*/ 18398 h 19639"/>
                  <a:gd name="connsiteX3" fmla="*/ 12451 w 21405"/>
                  <a:gd name="connsiteY3" fmla="*/ 19445 h 19639"/>
                  <a:gd name="connsiteX4" fmla="*/ 13403 w 21405"/>
                  <a:gd name="connsiteY4" fmla="*/ 19541 h 19639"/>
                  <a:gd name="connsiteX5" fmla="*/ 21404 w 21405"/>
                  <a:gd name="connsiteY5" fmla="*/ 12968 h 19639"/>
                  <a:gd name="connsiteX6" fmla="*/ 12641 w 21405"/>
                  <a:gd name="connsiteY6" fmla="*/ 586 h 19639"/>
                  <a:gd name="connsiteX7" fmla="*/ 1783 w 21405"/>
                  <a:gd name="connsiteY7" fmla="*/ 1919 h 19639"/>
                  <a:gd name="connsiteX8" fmla="*/ 163 w 21405"/>
                  <a:gd name="connsiteY8" fmla="*/ 6396 h 19639"/>
                  <a:gd name="connsiteX9" fmla="*/ 163 w 21405"/>
                  <a:gd name="connsiteY9" fmla="*/ 6396 h 19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405" h="19639">
                    <a:moveTo>
                      <a:pt x="163" y="6396"/>
                    </a:moveTo>
                    <a:cubicBezTo>
                      <a:pt x="1021" y="9063"/>
                      <a:pt x="1592" y="11444"/>
                      <a:pt x="3116" y="13826"/>
                    </a:cubicBezTo>
                    <a:cubicBezTo>
                      <a:pt x="4450" y="15826"/>
                      <a:pt x="5783" y="17255"/>
                      <a:pt x="7879" y="18398"/>
                    </a:cubicBezTo>
                    <a:cubicBezTo>
                      <a:pt x="9307" y="19160"/>
                      <a:pt x="10831" y="19541"/>
                      <a:pt x="12451" y="19445"/>
                    </a:cubicBezTo>
                    <a:cubicBezTo>
                      <a:pt x="14737" y="19541"/>
                      <a:pt x="11022" y="19160"/>
                      <a:pt x="13403" y="19541"/>
                    </a:cubicBezTo>
                    <a:cubicBezTo>
                      <a:pt x="17499" y="20207"/>
                      <a:pt x="21499" y="17445"/>
                      <a:pt x="21404" y="12968"/>
                    </a:cubicBezTo>
                    <a:cubicBezTo>
                      <a:pt x="21214" y="6777"/>
                      <a:pt x="18737" y="2491"/>
                      <a:pt x="12641" y="586"/>
                    </a:cubicBezTo>
                    <a:cubicBezTo>
                      <a:pt x="8641" y="-652"/>
                      <a:pt x="5402" y="205"/>
                      <a:pt x="1783" y="1919"/>
                    </a:cubicBezTo>
                    <a:cubicBezTo>
                      <a:pt x="259" y="2777"/>
                      <a:pt x="-313" y="4872"/>
                      <a:pt x="163" y="6396"/>
                    </a:cubicBezTo>
                    <a:lnTo>
                      <a:pt x="163" y="6396"/>
                    </a:lnTo>
                    <a:close/>
                  </a:path>
                </a:pathLst>
              </a:custGeom>
              <a:solidFill>
                <a:srgbClr val="517A2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2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894284" y="3095534"/>
              <a:ext cx="269194" cy="575500"/>
              <a:chOff x="5894284" y="3095534"/>
              <a:chExt cx="269194" cy="575500"/>
            </a:xfrm>
          </p:grpSpPr>
          <p:sp>
            <p:nvSpPr>
              <p:cNvPr id="71" name="Freeform: Shape 91">
                <a:extLst>
                  <a:ext uri="{FF2B5EF4-FFF2-40B4-BE49-F238E27FC236}">
                    <a16:creationId xmlns:a16="http://schemas.microsoft.com/office/drawing/2014/main" id="{385DD3E1-12C7-476C-A638-943A23EACBA3}"/>
                  </a:ext>
                </a:extLst>
              </p:cNvPr>
              <p:cNvSpPr/>
              <p:nvPr/>
            </p:nvSpPr>
            <p:spPr>
              <a:xfrm>
                <a:off x="5894284" y="3095534"/>
                <a:ext cx="267882" cy="575500"/>
              </a:xfrm>
              <a:custGeom>
                <a:avLst/>
                <a:gdLst>
                  <a:gd name="connsiteX0" fmla="*/ 245721 w 267882"/>
                  <a:gd name="connsiteY0" fmla="*/ 147061 h 575500"/>
                  <a:gd name="connsiteX1" fmla="*/ 228386 w 267882"/>
                  <a:gd name="connsiteY1" fmla="*/ 195543 h 575500"/>
                  <a:gd name="connsiteX2" fmla="*/ 183142 w 267882"/>
                  <a:gd name="connsiteY2" fmla="*/ 308224 h 575500"/>
                  <a:gd name="connsiteX3" fmla="*/ 140946 w 267882"/>
                  <a:gd name="connsiteY3" fmla="*/ 385948 h 575500"/>
                  <a:gd name="connsiteX4" fmla="*/ 88940 w 267882"/>
                  <a:gd name="connsiteY4" fmla="*/ 498629 h 575500"/>
                  <a:gd name="connsiteX5" fmla="*/ 65984 w 267882"/>
                  <a:gd name="connsiteY5" fmla="*/ 531204 h 575500"/>
                  <a:gd name="connsiteX6" fmla="*/ 46077 w 267882"/>
                  <a:gd name="connsiteY6" fmla="*/ 571304 h 575500"/>
                  <a:gd name="connsiteX7" fmla="*/ 39600 w 267882"/>
                  <a:gd name="connsiteY7" fmla="*/ 575495 h 575500"/>
                  <a:gd name="connsiteX8" fmla="*/ 33218 w 267882"/>
                  <a:gd name="connsiteY8" fmla="*/ 573114 h 575500"/>
                  <a:gd name="connsiteX9" fmla="*/ 4643 w 267882"/>
                  <a:gd name="connsiteY9" fmla="*/ 554540 h 575500"/>
                  <a:gd name="connsiteX10" fmla="*/ 452 w 267882"/>
                  <a:gd name="connsiteY10" fmla="*/ 550445 h 575500"/>
                  <a:gd name="connsiteX11" fmla="*/ 1786 w 267882"/>
                  <a:gd name="connsiteY11" fmla="*/ 542348 h 575500"/>
                  <a:gd name="connsiteX12" fmla="*/ 20931 w 267882"/>
                  <a:gd name="connsiteY12" fmla="*/ 502343 h 575500"/>
                  <a:gd name="connsiteX13" fmla="*/ 152852 w 267882"/>
                  <a:gd name="connsiteY13" fmla="*/ 275553 h 575500"/>
                  <a:gd name="connsiteX14" fmla="*/ 194096 w 267882"/>
                  <a:gd name="connsiteY14" fmla="*/ 205163 h 575500"/>
                  <a:gd name="connsiteX15" fmla="*/ 206097 w 267882"/>
                  <a:gd name="connsiteY15" fmla="*/ 163063 h 575500"/>
                  <a:gd name="connsiteX16" fmla="*/ 219908 w 267882"/>
                  <a:gd name="connsiteY16" fmla="*/ 92102 h 575500"/>
                  <a:gd name="connsiteX17" fmla="*/ 236863 w 267882"/>
                  <a:gd name="connsiteY17" fmla="*/ 8567 h 575500"/>
                  <a:gd name="connsiteX18" fmla="*/ 244864 w 267882"/>
                  <a:gd name="connsiteY18" fmla="*/ 566 h 575500"/>
                  <a:gd name="connsiteX19" fmla="*/ 259151 w 267882"/>
                  <a:gd name="connsiteY19" fmla="*/ 6377 h 575500"/>
                  <a:gd name="connsiteX20" fmla="*/ 263914 w 267882"/>
                  <a:gd name="connsiteY20" fmla="*/ 22093 h 575500"/>
                  <a:gd name="connsiteX21" fmla="*/ 267819 w 267882"/>
                  <a:gd name="connsiteY21" fmla="*/ 89054 h 575500"/>
                  <a:gd name="connsiteX22" fmla="*/ 263819 w 267882"/>
                  <a:gd name="connsiteY22" fmla="*/ 117248 h 575500"/>
                  <a:gd name="connsiteX23" fmla="*/ 245721 w 267882"/>
                  <a:gd name="connsiteY23" fmla="*/ 147061 h 575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67882" h="575500">
                    <a:moveTo>
                      <a:pt x="245721" y="147061"/>
                    </a:moveTo>
                    <a:cubicBezTo>
                      <a:pt x="236958" y="161920"/>
                      <a:pt x="232958" y="178970"/>
                      <a:pt x="228386" y="195543"/>
                    </a:cubicBezTo>
                    <a:cubicBezTo>
                      <a:pt x="217432" y="234596"/>
                      <a:pt x="202192" y="272410"/>
                      <a:pt x="183142" y="308224"/>
                    </a:cubicBezTo>
                    <a:cubicBezTo>
                      <a:pt x="169235" y="334227"/>
                      <a:pt x="153329" y="359183"/>
                      <a:pt x="140946" y="385948"/>
                    </a:cubicBezTo>
                    <a:cubicBezTo>
                      <a:pt x="123515" y="423572"/>
                      <a:pt x="112943" y="464910"/>
                      <a:pt x="88940" y="498629"/>
                    </a:cubicBezTo>
                    <a:cubicBezTo>
                      <a:pt x="81224" y="509487"/>
                      <a:pt x="72176" y="519393"/>
                      <a:pt x="65984" y="531204"/>
                    </a:cubicBezTo>
                    <a:cubicBezTo>
                      <a:pt x="59031" y="544444"/>
                      <a:pt x="55697" y="559874"/>
                      <a:pt x="46077" y="571304"/>
                    </a:cubicBezTo>
                    <a:cubicBezTo>
                      <a:pt x="44363" y="573305"/>
                      <a:pt x="42267" y="575305"/>
                      <a:pt x="39600" y="575495"/>
                    </a:cubicBezTo>
                    <a:cubicBezTo>
                      <a:pt x="37314" y="575591"/>
                      <a:pt x="35219" y="574352"/>
                      <a:pt x="33218" y="573114"/>
                    </a:cubicBezTo>
                    <a:cubicBezTo>
                      <a:pt x="23693" y="566923"/>
                      <a:pt x="14168" y="560732"/>
                      <a:pt x="4643" y="554540"/>
                    </a:cubicBezTo>
                    <a:cubicBezTo>
                      <a:pt x="3024" y="553493"/>
                      <a:pt x="1214" y="552254"/>
                      <a:pt x="452" y="550445"/>
                    </a:cubicBezTo>
                    <a:cubicBezTo>
                      <a:pt x="-691" y="547873"/>
                      <a:pt x="548" y="544920"/>
                      <a:pt x="1786" y="542348"/>
                    </a:cubicBezTo>
                    <a:cubicBezTo>
                      <a:pt x="8168" y="529013"/>
                      <a:pt x="14454" y="515583"/>
                      <a:pt x="20931" y="502343"/>
                    </a:cubicBezTo>
                    <a:cubicBezTo>
                      <a:pt x="59412" y="423667"/>
                      <a:pt x="103513" y="347848"/>
                      <a:pt x="152852" y="275553"/>
                    </a:cubicBezTo>
                    <a:cubicBezTo>
                      <a:pt x="168188" y="253074"/>
                      <a:pt x="184285" y="230595"/>
                      <a:pt x="194096" y="205163"/>
                    </a:cubicBezTo>
                    <a:cubicBezTo>
                      <a:pt x="199334" y="191543"/>
                      <a:pt x="202763" y="177255"/>
                      <a:pt x="206097" y="163063"/>
                    </a:cubicBezTo>
                    <a:cubicBezTo>
                      <a:pt x="211622" y="139631"/>
                      <a:pt x="217241" y="116105"/>
                      <a:pt x="219908" y="92102"/>
                    </a:cubicBezTo>
                    <a:cubicBezTo>
                      <a:pt x="223052" y="63622"/>
                      <a:pt x="222385" y="33332"/>
                      <a:pt x="236863" y="8567"/>
                    </a:cubicBezTo>
                    <a:cubicBezTo>
                      <a:pt x="238768" y="5234"/>
                      <a:pt x="241244" y="1900"/>
                      <a:pt x="244864" y="566"/>
                    </a:cubicBezTo>
                    <a:cubicBezTo>
                      <a:pt x="250007" y="-1339"/>
                      <a:pt x="256008" y="1805"/>
                      <a:pt x="259151" y="6377"/>
                    </a:cubicBezTo>
                    <a:cubicBezTo>
                      <a:pt x="262295" y="10949"/>
                      <a:pt x="263152" y="16568"/>
                      <a:pt x="263914" y="22093"/>
                    </a:cubicBezTo>
                    <a:cubicBezTo>
                      <a:pt x="266867" y="44286"/>
                      <a:pt x="268200" y="66670"/>
                      <a:pt x="267819" y="89054"/>
                    </a:cubicBezTo>
                    <a:cubicBezTo>
                      <a:pt x="267629" y="98579"/>
                      <a:pt x="267152" y="108294"/>
                      <a:pt x="263819" y="117248"/>
                    </a:cubicBezTo>
                    <a:cubicBezTo>
                      <a:pt x="259723" y="128106"/>
                      <a:pt x="251627" y="137060"/>
                      <a:pt x="245721" y="147061"/>
                    </a:cubicBezTo>
                    <a:close/>
                  </a:path>
                </a:pathLst>
              </a:custGeom>
              <a:solidFill>
                <a:srgbClr val="9ACF3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2" name="Freeform: Shape 93">
                <a:extLst>
                  <a:ext uri="{FF2B5EF4-FFF2-40B4-BE49-F238E27FC236}">
                    <a16:creationId xmlns:a16="http://schemas.microsoft.com/office/drawing/2014/main" id="{DCC7E404-14F3-4CB5-A725-C16064268487}"/>
                  </a:ext>
                </a:extLst>
              </p:cNvPr>
              <p:cNvSpPr/>
              <p:nvPr/>
            </p:nvSpPr>
            <p:spPr>
              <a:xfrm>
                <a:off x="6141193" y="3146465"/>
                <a:ext cx="17524" cy="68565"/>
              </a:xfrm>
              <a:custGeom>
                <a:avLst/>
                <a:gdLst>
                  <a:gd name="connsiteX0" fmla="*/ 6623 w 17524"/>
                  <a:gd name="connsiteY0" fmla="*/ 1737 h 68565"/>
                  <a:gd name="connsiteX1" fmla="*/ 5861 w 17524"/>
                  <a:gd name="connsiteY1" fmla="*/ 28312 h 68565"/>
                  <a:gd name="connsiteX2" fmla="*/ 146 w 17524"/>
                  <a:gd name="connsiteY2" fmla="*/ 63840 h 68565"/>
                  <a:gd name="connsiteX3" fmla="*/ 9481 w 17524"/>
                  <a:gd name="connsiteY3" fmla="*/ 66031 h 68565"/>
                  <a:gd name="connsiteX4" fmla="*/ 12814 w 17524"/>
                  <a:gd name="connsiteY4" fmla="*/ 2309 h 68565"/>
                  <a:gd name="connsiteX5" fmla="*/ 6623 w 17524"/>
                  <a:gd name="connsiteY5" fmla="*/ 1737 h 68565"/>
                  <a:gd name="connsiteX6" fmla="*/ 6623 w 17524"/>
                  <a:gd name="connsiteY6" fmla="*/ 1737 h 68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24" h="68565">
                    <a:moveTo>
                      <a:pt x="6623" y="1737"/>
                    </a:moveTo>
                    <a:cubicBezTo>
                      <a:pt x="3289" y="10215"/>
                      <a:pt x="5766" y="19454"/>
                      <a:pt x="5861" y="28312"/>
                    </a:cubicBezTo>
                    <a:cubicBezTo>
                      <a:pt x="5956" y="40599"/>
                      <a:pt x="-1092" y="51553"/>
                      <a:pt x="146" y="63840"/>
                    </a:cubicBezTo>
                    <a:cubicBezTo>
                      <a:pt x="622" y="68889"/>
                      <a:pt x="6813" y="70317"/>
                      <a:pt x="9481" y="66031"/>
                    </a:cubicBezTo>
                    <a:cubicBezTo>
                      <a:pt x="22244" y="46124"/>
                      <a:pt x="17005" y="23740"/>
                      <a:pt x="12814" y="2309"/>
                    </a:cubicBezTo>
                    <a:cubicBezTo>
                      <a:pt x="12243" y="-358"/>
                      <a:pt x="7671" y="-930"/>
                      <a:pt x="6623" y="1737"/>
                    </a:cubicBezTo>
                    <a:lnTo>
                      <a:pt x="6623" y="1737"/>
                    </a:lnTo>
                    <a:close/>
                  </a:path>
                </a:pathLst>
              </a:custGeom>
              <a:solidFill>
                <a:srgbClr val="93E3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3" name="Freeform: Shape 94">
                <a:extLst>
                  <a:ext uri="{FF2B5EF4-FFF2-40B4-BE49-F238E27FC236}">
                    <a16:creationId xmlns:a16="http://schemas.microsoft.com/office/drawing/2014/main" id="{9B4206AE-F74D-400D-BAAB-AC54148DACE0}"/>
                  </a:ext>
                </a:extLst>
              </p:cNvPr>
              <p:cNvSpPr/>
              <p:nvPr/>
            </p:nvSpPr>
            <p:spPr>
              <a:xfrm>
                <a:off x="5968871" y="3521422"/>
                <a:ext cx="42004" cy="69599"/>
              </a:xfrm>
              <a:custGeom>
                <a:avLst/>
                <a:gdLst>
                  <a:gd name="connsiteX0" fmla="*/ 35212 w 42004"/>
                  <a:gd name="connsiteY0" fmla="*/ 1970 h 69599"/>
                  <a:gd name="connsiteX1" fmla="*/ 19591 w 42004"/>
                  <a:gd name="connsiteY1" fmla="*/ 32545 h 69599"/>
                  <a:gd name="connsiteX2" fmla="*/ 732 w 42004"/>
                  <a:gd name="connsiteY2" fmla="*/ 60739 h 69599"/>
                  <a:gd name="connsiteX3" fmla="*/ 7590 w 42004"/>
                  <a:gd name="connsiteY3" fmla="*/ 69216 h 69599"/>
                  <a:gd name="connsiteX4" fmla="*/ 41689 w 42004"/>
                  <a:gd name="connsiteY4" fmla="*/ 5399 h 69599"/>
                  <a:gd name="connsiteX5" fmla="*/ 35212 w 42004"/>
                  <a:gd name="connsiteY5" fmla="*/ 1970 h 69599"/>
                  <a:gd name="connsiteX6" fmla="*/ 35212 w 42004"/>
                  <a:gd name="connsiteY6" fmla="*/ 1970 h 69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04" h="69599">
                    <a:moveTo>
                      <a:pt x="35212" y="1970"/>
                    </a:moveTo>
                    <a:cubicBezTo>
                      <a:pt x="29402" y="11876"/>
                      <a:pt x="24830" y="22353"/>
                      <a:pt x="19591" y="32545"/>
                    </a:cubicBezTo>
                    <a:cubicBezTo>
                      <a:pt x="14352" y="42927"/>
                      <a:pt x="6732" y="51024"/>
                      <a:pt x="732" y="60739"/>
                    </a:cubicBezTo>
                    <a:cubicBezTo>
                      <a:pt x="-1840" y="64930"/>
                      <a:pt x="2827" y="71217"/>
                      <a:pt x="7590" y="69216"/>
                    </a:cubicBezTo>
                    <a:cubicBezTo>
                      <a:pt x="31116" y="59501"/>
                      <a:pt x="33498" y="26163"/>
                      <a:pt x="41689" y="5399"/>
                    </a:cubicBezTo>
                    <a:cubicBezTo>
                      <a:pt x="43404" y="1113"/>
                      <a:pt x="37689" y="-2317"/>
                      <a:pt x="35212" y="1970"/>
                    </a:cubicBezTo>
                    <a:lnTo>
                      <a:pt x="35212" y="1970"/>
                    </a:lnTo>
                    <a:close/>
                  </a:path>
                </a:pathLst>
              </a:custGeom>
              <a:solidFill>
                <a:srgbClr val="93E33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4" name="Freeform: Shape 95">
                <a:extLst>
                  <a:ext uri="{FF2B5EF4-FFF2-40B4-BE49-F238E27FC236}">
                    <a16:creationId xmlns:a16="http://schemas.microsoft.com/office/drawing/2014/main" id="{00A82004-6B5E-4303-828E-004B40276FBC}"/>
                  </a:ext>
                </a:extLst>
              </p:cNvPr>
              <p:cNvSpPr/>
              <p:nvPr/>
            </p:nvSpPr>
            <p:spPr>
              <a:xfrm>
                <a:off x="6122093" y="3181298"/>
                <a:ext cx="41385" cy="27346"/>
              </a:xfrm>
              <a:custGeom>
                <a:avLst/>
                <a:gdLst>
                  <a:gd name="connsiteX0" fmla="*/ 1625 w 41385"/>
                  <a:gd name="connsiteY0" fmla="*/ 26912 h 27346"/>
                  <a:gd name="connsiteX1" fmla="*/ 40868 w 41385"/>
                  <a:gd name="connsiteY1" fmla="*/ 1575 h 27346"/>
                  <a:gd name="connsiteX2" fmla="*/ 40582 w 41385"/>
                  <a:gd name="connsiteY2" fmla="*/ 51 h 27346"/>
                  <a:gd name="connsiteX3" fmla="*/ 101 w 41385"/>
                  <a:gd name="connsiteY3" fmla="*/ 26054 h 27346"/>
                  <a:gd name="connsiteX4" fmla="*/ 1625 w 41385"/>
                  <a:gd name="connsiteY4" fmla="*/ 26912 h 27346"/>
                  <a:gd name="connsiteX5" fmla="*/ 1625 w 41385"/>
                  <a:gd name="connsiteY5" fmla="*/ 26912 h 27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385" h="27346">
                    <a:moveTo>
                      <a:pt x="1625" y="26912"/>
                    </a:moveTo>
                    <a:cubicBezTo>
                      <a:pt x="10673" y="13672"/>
                      <a:pt x="25151" y="4718"/>
                      <a:pt x="40868" y="1575"/>
                    </a:cubicBezTo>
                    <a:cubicBezTo>
                      <a:pt x="41725" y="1385"/>
                      <a:pt x="41439" y="146"/>
                      <a:pt x="40582" y="51"/>
                    </a:cubicBezTo>
                    <a:cubicBezTo>
                      <a:pt x="21818" y="-806"/>
                      <a:pt x="7911" y="9195"/>
                      <a:pt x="101" y="26054"/>
                    </a:cubicBezTo>
                    <a:cubicBezTo>
                      <a:pt x="-376" y="27102"/>
                      <a:pt x="958" y="27864"/>
                      <a:pt x="1625" y="26912"/>
                    </a:cubicBezTo>
                    <a:lnTo>
                      <a:pt x="1625" y="26912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5" name="Freeform: Shape 96">
                <a:extLst>
                  <a:ext uri="{FF2B5EF4-FFF2-40B4-BE49-F238E27FC236}">
                    <a16:creationId xmlns:a16="http://schemas.microsoft.com/office/drawing/2014/main" id="{2A775E79-9C7F-414F-9FCB-AB35C89047EB}"/>
                  </a:ext>
                </a:extLst>
              </p:cNvPr>
              <p:cNvSpPr/>
              <p:nvPr/>
            </p:nvSpPr>
            <p:spPr>
              <a:xfrm>
                <a:off x="6116402" y="3158386"/>
                <a:ext cx="23998" cy="34697"/>
              </a:xfrm>
              <a:custGeom>
                <a:avLst/>
                <a:gdLst>
                  <a:gd name="connsiteX0" fmla="*/ 76 w 23998"/>
                  <a:gd name="connsiteY0" fmla="*/ 960 h 34697"/>
                  <a:gd name="connsiteX1" fmla="*/ 19793 w 23998"/>
                  <a:gd name="connsiteY1" fmla="*/ 32774 h 34697"/>
                  <a:gd name="connsiteX2" fmla="*/ 23793 w 23998"/>
                  <a:gd name="connsiteY2" fmla="*/ 33155 h 34697"/>
                  <a:gd name="connsiteX3" fmla="*/ 933 w 23998"/>
                  <a:gd name="connsiteY3" fmla="*/ 103 h 34697"/>
                  <a:gd name="connsiteX4" fmla="*/ 76 w 23998"/>
                  <a:gd name="connsiteY4" fmla="*/ 960 h 34697"/>
                  <a:gd name="connsiteX5" fmla="*/ 76 w 23998"/>
                  <a:gd name="connsiteY5" fmla="*/ 960 h 3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998" h="34697">
                    <a:moveTo>
                      <a:pt x="76" y="960"/>
                    </a:moveTo>
                    <a:cubicBezTo>
                      <a:pt x="6363" y="12295"/>
                      <a:pt x="18364" y="18867"/>
                      <a:pt x="19793" y="32774"/>
                    </a:cubicBezTo>
                    <a:cubicBezTo>
                      <a:pt x="19983" y="34965"/>
                      <a:pt x="23508" y="35536"/>
                      <a:pt x="23793" y="33155"/>
                    </a:cubicBezTo>
                    <a:cubicBezTo>
                      <a:pt x="25889" y="18391"/>
                      <a:pt x="11506" y="7723"/>
                      <a:pt x="933" y="103"/>
                    </a:cubicBezTo>
                    <a:cubicBezTo>
                      <a:pt x="362" y="-278"/>
                      <a:pt x="-210" y="484"/>
                      <a:pt x="76" y="960"/>
                    </a:cubicBezTo>
                    <a:lnTo>
                      <a:pt x="76" y="960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6" name="Freeform: Shape 97">
                <a:extLst>
                  <a:ext uri="{FF2B5EF4-FFF2-40B4-BE49-F238E27FC236}">
                    <a16:creationId xmlns:a16="http://schemas.microsoft.com/office/drawing/2014/main" id="{605EECCE-20FF-45FE-AE9C-8A51E5D513A9}"/>
                  </a:ext>
                </a:extLst>
              </p:cNvPr>
              <p:cNvSpPr/>
              <p:nvPr/>
            </p:nvSpPr>
            <p:spPr>
              <a:xfrm>
                <a:off x="6123146" y="3132922"/>
                <a:ext cx="28883" cy="32737"/>
              </a:xfrm>
              <a:custGeom>
                <a:avLst/>
                <a:gdLst>
                  <a:gd name="connsiteX0" fmla="*/ 381 w 28883"/>
                  <a:gd name="connsiteY0" fmla="*/ 32711 h 32737"/>
                  <a:gd name="connsiteX1" fmla="*/ 14573 w 28883"/>
                  <a:gd name="connsiteY1" fmla="*/ 15661 h 32737"/>
                  <a:gd name="connsiteX2" fmla="*/ 26670 w 28883"/>
                  <a:gd name="connsiteY2" fmla="*/ 5279 h 32737"/>
                  <a:gd name="connsiteX3" fmla="*/ 28575 w 28883"/>
                  <a:gd name="connsiteY3" fmla="*/ 2612 h 32737"/>
                  <a:gd name="connsiteX4" fmla="*/ 0 w 28883"/>
                  <a:gd name="connsiteY4" fmla="*/ 32521 h 32737"/>
                  <a:gd name="connsiteX5" fmla="*/ 381 w 28883"/>
                  <a:gd name="connsiteY5" fmla="*/ 32711 h 32737"/>
                  <a:gd name="connsiteX6" fmla="*/ 381 w 28883"/>
                  <a:gd name="connsiteY6" fmla="*/ 32711 h 3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83" h="32737">
                    <a:moveTo>
                      <a:pt x="381" y="32711"/>
                    </a:moveTo>
                    <a:cubicBezTo>
                      <a:pt x="6096" y="28139"/>
                      <a:pt x="10382" y="21662"/>
                      <a:pt x="14573" y="15661"/>
                    </a:cubicBezTo>
                    <a:cubicBezTo>
                      <a:pt x="17335" y="11756"/>
                      <a:pt x="20860" y="4136"/>
                      <a:pt x="26670" y="5279"/>
                    </a:cubicBezTo>
                    <a:cubicBezTo>
                      <a:pt x="28099" y="5565"/>
                      <a:pt x="29528" y="3946"/>
                      <a:pt x="28575" y="2612"/>
                    </a:cubicBezTo>
                    <a:cubicBezTo>
                      <a:pt x="20193" y="-10056"/>
                      <a:pt x="286" y="27187"/>
                      <a:pt x="0" y="32521"/>
                    </a:cubicBezTo>
                    <a:cubicBezTo>
                      <a:pt x="0" y="32616"/>
                      <a:pt x="286" y="32806"/>
                      <a:pt x="381" y="32711"/>
                    </a:cubicBezTo>
                    <a:lnTo>
                      <a:pt x="381" y="32711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" name="Freeform: Shape 98">
                <a:extLst>
                  <a:ext uri="{FF2B5EF4-FFF2-40B4-BE49-F238E27FC236}">
                    <a16:creationId xmlns:a16="http://schemas.microsoft.com/office/drawing/2014/main" id="{78AA24F8-9C6B-4163-8E4A-2B47F106F0F6}"/>
                  </a:ext>
                </a:extLst>
              </p:cNvPr>
              <p:cNvSpPr/>
              <p:nvPr/>
            </p:nvSpPr>
            <p:spPr>
              <a:xfrm>
                <a:off x="6135528" y="3135026"/>
                <a:ext cx="19384" cy="37126"/>
              </a:xfrm>
              <a:custGeom>
                <a:avLst/>
                <a:gdLst>
                  <a:gd name="connsiteX0" fmla="*/ 13240 w 19384"/>
                  <a:gd name="connsiteY0" fmla="*/ 2985 h 37126"/>
                  <a:gd name="connsiteX1" fmla="*/ 0 w 19384"/>
                  <a:gd name="connsiteY1" fmla="*/ 36037 h 37126"/>
                  <a:gd name="connsiteX2" fmla="*/ 1524 w 19384"/>
                  <a:gd name="connsiteY2" fmla="*/ 37085 h 37126"/>
                  <a:gd name="connsiteX3" fmla="*/ 15335 w 19384"/>
                  <a:gd name="connsiteY3" fmla="*/ 128 h 37126"/>
                  <a:gd name="connsiteX4" fmla="*/ 13240 w 19384"/>
                  <a:gd name="connsiteY4" fmla="*/ 2985 h 37126"/>
                  <a:gd name="connsiteX5" fmla="*/ 13240 w 19384"/>
                  <a:gd name="connsiteY5" fmla="*/ 2985 h 37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84" h="37126">
                    <a:moveTo>
                      <a:pt x="13240" y="2985"/>
                    </a:moveTo>
                    <a:cubicBezTo>
                      <a:pt x="19621" y="8510"/>
                      <a:pt x="286" y="29084"/>
                      <a:pt x="0" y="36037"/>
                    </a:cubicBezTo>
                    <a:cubicBezTo>
                      <a:pt x="0" y="36799"/>
                      <a:pt x="857" y="37275"/>
                      <a:pt x="1524" y="37085"/>
                    </a:cubicBezTo>
                    <a:cubicBezTo>
                      <a:pt x="9620" y="34703"/>
                      <a:pt x="27337" y="5081"/>
                      <a:pt x="15335" y="128"/>
                    </a:cubicBezTo>
                    <a:cubicBezTo>
                      <a:pt x="13621" y="-539"/>
                      <a:pt x="11620" y="1556"/>
                      <a:pt x="13240" y="2985"/>
                    </a:cubicBezTo>
                    <a:lnTo>
                      <a:pt x="13240" y="2985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" name="Freeform: Shape 99">
                <a:extLst>
                  <a:ext uri="{FF2B5EF4-FFF2-40B4-BE49-F238E27FC236}">
                    <a16:creationId xmlns:a16="http://schemas.microsoft.com/office/drawing/2014/main" id="{DBD38B48-29C1-4127-9E42-2D8142249D57}"/>
                  </a:ext>
                </a:extLst>
              </p:cNvPr>
              <p:cNvSpPr/>
              <p:nvPr/>
            </p:nvSpPr>
            <p:spPr>
              <a:xfrm>
                <a:off x="6133433" y="3164694"/>
                <a:ext cx="8579" cy="12147"/>
              </a:xfrm>
              <a:custGeom>
                <a:avLst/>
                <a:gdLst>
                  <a:gd name="connsiteX0" fmla="*/ 1905 w 8579"/>
                  <a:gd name="connsiteY0" fmla="*/ 11988 h 12147"/>
                  <a:gd name="connsiteX1" fmla="*/ 8477 w 8579"/>
                  <a:gd name="connsiteY1" fmla="*/ 2368 h 12147"/>
                  <a:gd name="connsiteX2" fmla="*/ 5144 w 8579"/>
                  <a:gd name="connsiteY2" fmla="*/ 558 h 12147"/>
                  <a:gd name="connsiteX3" fmla="*/ 0 w 8579"/>
                  <a:gd name="connsiteY3" fmla="*/ 11035 h 12147"/>
                  <a:gd name="connsiteX4" fmla="*/ 1905 w 8579"/>
                  <a:gd name="connsiteY4" fmla="*/ 11988 h 12147"/>
                  <a:gd name="connsiteX5" fmla="*/ 1905 w 8579"/>
                  <a:gd name="connsiteY5" fmla="*/ 11988 h 12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579" h="12147">
                    <a:moveTo>
                      <a:pt x="1905" y="11988"/>
                    </a:moveTo>
                    <a:cubicBezTo>
                      <a:pt x="5429" y="9416"/>
                      <a:pt x="7048" y="6368"/>
                      <a:pt x="8477" y="2368"/>
                    </a:cubicBezTo>
                    <a:cubicBezTo>
                      <a:pt x="9144" y="463"/>
                      <a:pt x="6382" y="-776"/>
                      <a:pt x="5144" y="558"/>
                    </a:cubicBezTo>
                    <a:cubicBezTo>
                      <a:pt x="2191" y="3606"/>
                      <a:pt x="286" y="6654"/>
                      <a:pt x="0" y="11035"/>
                    </a:cubicBezTo>
                    <a:cubicBezTo>
                      <a:pt x="0" y="11797"/>
                      <a:pt x="1143" y="12464"/>
                      <a:pt x="1905" y="11988"/>
                    </a:cubicBezTo>
                    <a:lnTo>
                      <a:pt x="1905" y="11988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" name="Freeform: Shape 100">
                <a:extLst>
                  <a:ext uri="{FF2B5EF4-FFF2-40B4-BE49-F238E27FC236}">
                    <a16:creationId xmlns:a16="http://schemas.microsoft.com/office/drawing/2014/main" id="{267D1F53-9BAC-4CD0-8A72-FB75F1EAC712}"/>
                  </a:ext>
                </a:extLst>
              </p:cNvPr>
              <p:cNvSpPr/>
              <p:nvPr/>
            </p:nvSpPr>
            <p:spPr>
              <a:xfrm>
                <a:off x="6145625" y="3155244"/>
                <a:ext cx="13337" cy="30656"/>
              </a:xfrm>
              <a:custGeom>
                <a:avLst/>
                <a:gdLst>
                  <a:gd name="connsiteX0" fmla="*/ 2953 w 13337"/>
                  <a:gd name="connsiteY0" fmla="*/ 2484 h 30656"/>
                  <a:gd name="connsiteX1" fmla="*/ 7620 w 13337"/>
                  <a:gd name="connsiteY1" fmla="*/ 7722 h 30656"/>
                  <a:gd name="connsiteX2" fmla="*/ 6858 w 13337"/>
                  <a:gd name="connsiteY2" fmla="*/ 15914 h 30656"/>
                  <a:gd name="connsiteX3" fmla="*/ 2953 w 13337"/>
                  <a:gd name="connsiteY3" fmla="*/ 23724 h 30656"/>
                  <a:gd name="connsiteX4" fmla="*/ 0 w 13337"/>
                  <a:gd name="connsiteY4" fmla="*/ 28963 h 30656"/>
                  <a:gd name="connsiteX5" fmla="*/ 1238 w 13337"/>
                  <a:gd name="connsiteY5" fmla="*/ 30487 h 30656"/>
                  <a:gd name="connsiteX6" fmla="*/ 8477 w 13337"/>
                  <a:gd name="connsiteY6" fmla="*/ 25629 h 30656"/>
                  <a:gd name="connsiteX7" fmla="*/ 13049 w 13337"/>
                  <a:gd name="connsiteY7" fmla="*/ 14390 h 30656"/>
                  <a:gd name="connsiteX8" fmla="*/ 3334 w 13337"/>
                  <a:gd name="connsiteY8" fmla="*/ 579 h 30656"/>
                  <a:gd name="connsiteX9" fmla="*/ 2953 w 13337"/>
                  <a:gd name="connsiteY9" fmla="*/ 2484 h 30656"/>
                  <a:gd name="connsiteX10" fmla="*/ 2953 w 13337"/>
                  <a:gd name="connsiteY10" fmla="*/ 2484 h 30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37" h="30656">
                    <a:moveTo>
                      <a:pt x="2953" y="2484"/>
                    </a:moveTo>
                    <a:cubicBezTo>
                      <a:pt x="4763" y="4103"/>
                      <a:pt x="6763" y="5341"/>
                      <a:pt x="7620" y="7722"/>
                    </a:cubicBezTo>
                    <a:cubicBezTo>
                      <a:pt x="8477" y="10294"/>
                      <a:pt x="7620" y="13437"/>
                      <a:pt x="6858" y="15914"/>
                    </a:cubicBezTo>
                    <a:cubicBezTo>
                      <a:pt x="6001" y="18676"/>
                      <a:pt x="4477" y="21248"/>
                      <a:pt x="2953" y="23724"/>
                    </a:cubicBezTo>
                    <a:cubicBezTo>
                      <a:pt x="2000" y="25344"/>
                      <a:pt x="0" y="26963"/>
                      <a:pt x="0" y="28963"/>
                    </a:cubicBezTo>
                    <a:cubicBezTo>
                      <a:pt x="0" y="29725"/>
                      <a:pt x="572" y="30201"/>
                      <a:pt x="1238" y="30487"/>
                    </a:cubicBezTo>
                    <a:cubicBezTo>
                      <a:pt x="4001" y="31535"/>
                      <a:pt x="7049" y="27439"/>
                      <a:pt x="8477" y="25629"/>
                    </a:cubicBezTo>
                    <a:cubicBezTo>
                      <a:pt x="10858" y="22486"/>
                      <a:pt x="12287" y="18295"/>
                      <a:pt x="13049" y="14390"/>
                    </a:cubicBezTo>
                    <a:cubicBezTo>
                      <a:pt x="14288" y="8484"/>
                      <a:pt x="11621" y="-2660"/>
                      <a:pt x="3334" y="579"/>
                    </a:cubicBezTo>
                    <a:cubicBezTo>
                      <a:pt x="2667" y="864"/>
                      <a:pt x="2286" y="1817"/>
                      <a:pt x="2953" y="2484"/>
                    </a:cubicBezTo>
                    <a:lnTo>
                      <a:pt x="2953" y="2484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" name="Freeform: Shape 101">
                <a:extLst>
                  <a:ext uri="{FF2B5EF4-FFF2-40B4-BE49-F238E27FC236}">
                    <a16:creationId xmlns:a16="http://schemas.microsoft.com/office/drawing/2014/main" id="{6EBE6C2C-C00F-41EE-AE6C-8F2E49397EAF}"/>
                  </a:ext>
                </a:extLst>
              </p:cNvPr>
              <p:cNvSpPr/>
              <p:nvPr/>
            </p:nvSpPr>
            <p:spPr>
              <a:xfrm>
                <a:off x="6125605" y="3118325"/>
                <a:ext cx="11490" cy="28629"/>
              </a:xfrm>
              <a:custGeom>
                <a:avLst/>
                <a:gdLst>
                  <a:gd name="connsiteX0" fmla="*/ 969 w 11490"/>
                  <a:gd name="connsiteY0" fmla="*/ 2921 h 28629"/>
                  <a:gd name="connsiteX1" fmla="*/ 5827 w 11490"/>
                  <a:gd name="connsiteY1" fmla="*/ 12923 h 28629"/>
                  <a:gd name="connsiteX2" fmla="*/ 5446 w 11490"/>
                  <a:gd name="connsiteY2" fmla="*/ 27496 h 28629"/>
                  <a:gd name="connsiteX3" fmla="*/ 8113 w 11490"/>
                  <a:gd name="connsiteY3" fmla="*/ 28163 h 28629"/>
                  <a:gd name="connsiteX4" fmla="*/ 9923 w 11490"/>
                  <a:gd name="connsiteY4" fmla="*/ 7589 h 28629"/>
                  <a:gd name="connsiteX5" fmla="*/ 207 w 11490"/>
                  <a:gd name="connsiteY5" fmla="*/ 1397 h 28629"/>
                  <a:gd name="connsiteX6" fmla="*/ 969 w 11490"/>
                  <a:gd name="connsiteY6" fmla="*/ 2921 h 28629"/>
                  <a:gd name="connsiteX7" fmla="*/ 969 w 11490"/>
                  <a:gd name="connsiteY7" fmla="*/ 2921 h 28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90" h="28629">
                    <a:moveTo>
                      <a:pt x="969" y="2921"/>
                    </a:moveTo>
                    <a:cubicBezTo>
                      <a:pt x="4494" y="2636"/>
                      <a:pt x="5637" y="10541"/>
                      <a:pt x="5827" y="12923"/>
                    </a:cubicBezTo>
                    <a:cubicBezTo>
                      <a:pt x="6208" y="17780"/>
                      <a:pt x="4589" y="22733"/>
                      <a:pt x="5446" y="27496"/>
                    </a:cubicBezTo>
                    <a:cubicBezTo>
                      <a:pt x="5637" y="28639"/>
                      <a:pt x="7351" y="29020"/>
                      <a:pt x="8113" y="28163"/>
                    </a:cubicBezTo>
                    <a:cubicBezTo>
                      <a:pt x="12304" y="22829"/>
                      <a:pt x="12209" y="13685"/>
                      <a:pt x="9923" y="7589"/>
                    </a:cubicBezTo>
                    <a:cubicBezTo>
                      <a:pt x="8685" y="4350"/>
                      <a:pt x="4113" y="-3079"/>
                      <a:pt x="207" y="1397"/>
                    </a:cubicBezTo>
                    <a:cubicBezTo>
                      <a:pt x="-269" y="1874"/>
                      <a:pt x="112" y="3017"/>
                      <a:pt x="969" y="2921"/>
                    </a:cubicBezTo>
                    <a:lnTo>
                      <a:pt x="969" y="2921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" name="Freeform: Shape 102">
                <a:extLst>
                  <a:ext uri="{FF2B5EF4-FFF2-40B4-BE49-F238E27FC236}">
                    <a16:creationId xmlns:a16="http://schemas.microsoft.com/office/drawing/2014/main" id="{D05BB706-B999-4FD6-8B4C-C967CDD3D947}"/>
                  </a:ext>
                </a:extLst>
              </p:cNvPr>
              <p:cNvSpPr/>
              <p:nvPr/>
            </p:nvSpPr>
            <p:spPr>
              <a:xfrm>
                <a:off x="6132861" y="3098666"/>
                <a:ext cx="15736" cy="40272"/>
              </a:xfrm>
              <a:custGeom>
                <a:avLst/>
                <a:gdLst>
                  <a:gd name="connsiteX0" fmla="*/ 953 w 15736"/>
                  <a:gd name="connsiteY0" fmla="*/ 10675 h 40272"/>
                  <a:gd name="connsiteX1" fmla="*/ 8287 w 15736"/>
                  <a:gd name="connsiteY1" fmla="*/ 6579 h 40272"/>
                  <a:gd name="connsiteX2" fmla="*/ 9811 w 15736"/>
                  <a:gd name="connsiteY2" fmla="*/ 17819 h 40272"/>
                  <a:gd name="connsiteX3" fmla="*/ 9049 w 15736"/>
                  <a:gd name="connsiteY3" fmla="*/ 30011 h 40272"/>
                  <a:gd name="connsiteX4" fmla="*/ 8382 w 15736"/>
                  <a:gd name="connsiteY4" fmla="*/ 38583 h 40272"/>
                  <a:gd name="connsiteX5" fmla="*/ 12382 w 15736"/>
                  <a:gd name="connsiteY5" fmla="*/ 39536 h 40272"/>
                  <a:gd name="connsiteX6" fmla="*/ 15716 w 15736"/>
                  <a:gd name="connsiteY6" fmla="*/ 22581 h 40272"/>
                  <a:gd name="connsiteX7" fmla="*/ 12002 w 15736"/>
                  <a:gd name="connsiteY7" fmla="*/ 4960 h 40272"/>
                  <a:gd name="connsiteX8" fmla="*/ 4286 w 15736"/>
                  <a:gd name="connsiteY8" fmla="*/ 578 h 40272"/>
                  <a:gd name="connsiteX9" fmla="*/ 0 w 15736"/>
                  <a:gd name="connsiteY9" fmla="*/ 10675 h 40272"/>
                  <a:gd name="connsiteX10" fmla="*/ 953 w 15736"/>
                  <a:gd name="connsiteY10" fmla="*/ 10675 h 40272"/>
                  <a:gd name="connsiteX11" fmla="*/ 953 w 15736"/>
                  <a:gd name="connsiteY11" fmla="*/ 10675 h 40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736" h="40272">
                    <a:moveTo>
                      <a:pt x="953" y="10675"/>
                    </a:moveTo>
                    <a:cubicBezTo>
                      <a:pt x="1715" y="7341"/>
                      <a:pt x="5429" y="-374"/>
                      <a:pt x="8287" y="6579"/>
                    </a:cubicBezTo>
                    <a:cubicBezTo>
                      <a:pt x="9716" y="10103"/>
                      <a:pt x="9716" y="14104"/>
                      <a:pt x="9811" y="17819"/>
                    </a:cubicBezTo>
                    <a:cubicBezTo>
                      <a:pt x="10001" y="21914"/>
                      <a:pt x="9620" y="26010"/>
                      <a:pt x="9049" y="30011"/>
                    </a:cubicBezTo>
                    <a:cubicBezTo>
                      <a:pt x="8573" y="32963"/>
                      <a:pt x="7715" y="35535"/>
                      <a:pt x="8382" y="38583"/>
                    </a:cubicBezTo>
                    <a:cubicBezTo>
                      <a:pt x="8763" y="40298"/>
                      <a:pt x="11335" y="40869"/>
                      <a:pt x="12382" y="39536"/>
                    </a:cubicBezTo>
                    <a:cubicBezTo>
                      <a:pt x="15907" y="35249"/>
                      <a:pt x="15526" y="27820"/>
                      <a:pt x="15716" y="22581"/>
                    </a:cubicBezTo>
                    <a:cubicBezTo>
                      <a:pt x="15907" y="16485"/>
                      <a:pt x="14764" y="10484"/>
                      <a:pt x="12002" y="4960"/>
                    </a:cubicBezTo>
                    <a:cubicBezTo>
                      <a:pt x="10858" y="2579"/>
                      <a:pt x="7430" y="-1517"/>
                      <a:pt x="4286" y="578"/>
                    </a:cubicBezTo>
                    <a:cubicBezTo>
                      <a:pt x="953" y="2674"/>
                      <a:pt x="191" y="6960"/>
                      <a:pt x="0" y="10675"/>
                    </a:cubicBezTo>
                    <a:cubicBezTo>
                      <a:pt x="0" y="11056"/>
                      <a:pt x="857" y="11151"/>
                      <a:pt x="953" y="10675"/>
                    </a:cubicBezTo>
                    <a:lnTo>
                      <a:pt x="953" y="10675"/>
                    </a:lnTo>
                    <a:close/>
                  </a:path>
                </a:pathLst>
              </a:custGeom>
              <a:solidFill>
                <a:srgbClr val="517B2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2" name="Freeform: Shape 103">
                <a:extLst>
                  <a:ext uri="{FF2B5EF4-FFF2-40B4-BE49-F238E27FC236}">
                    <a16:creationId xmlns:a16="http://schemas.microsoft.com/office/drawing/2014/main" id="{EE54A70B-E99C-4B6C-8974-4E26F09F3F31}"/>
                  </a:ext>
                </a:extLst>
              </p:cNvPr>
              <p:cNvSpPr/>
              <p:nvPr/>
            </p:nvSpPr>
            <p:spPr>
              <a:xfrm>
                <a:off x="5996355" y="3539355"/>
                <a:ext cx="4856" cy="10117"/>
              </a:xfrm>
              <a:custGeom>
                <a:avLst/>
                <a:gdLst>
                  <a:gd name="connsiteX0" fmla="*/ 4680 w 4856"/>
                  <a:gd name="connsiteY0" fmla="*/ 39 h 10117"/>
                  <a:gd name="connsiteX1" fmla="*/ 13 w 4856"/>
                  <a:gd name="connsiteY1" fmla="*/ 9850 h 10117"/>
                  <a:gd name="connsiteX2" fmla="*/ 394 w 4856"/>
                  <a:gd name="connsiteY2" fmla="*/ 9945 h 10117"/>
                  <a:gd name="connsiteX3" fmla="*/ 4775 w 4856"/>
                  <a:gd name="connsiteY3" fmla="*/ 135 h 10117"/>
                  <a:gd name="connsiteX4" fmla="*/ 4680 w 4856"/>
                  <a:gd name="connsiteY4" fmla="*/ 39 h 10117"/>
                  <a:gd name="connsiteX5" fmla="*/ 4680 w 4856"/>
                  <a:gd name="connsiteY5" fmla="*/ 39 h 10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56" h="10117">
                    <a:moveTo>
                      <a:pt x="4680" y="39"/>
                    </a:moveTo>
                    <a:cubicBezTo>
                      <a:pt x="2775" y="3183"/>
                      <a:pt x="870" y="6231"/>
                      <a:pt x="13" y="9850"/>
                    </a:cubicBezTo>
                    <a:cubicBezTo>
                      <a:pt x="-83" y="10136"/>
                      <a:pt x="394" y="10231"/>
                      <a:pt x="394" y="9945"/>
                    </a:cubicBezTo>
                    <a:cubicBezTo>
                      <a:pt x="1156" y="6326"/>
                      <a:pt x="2965" y="3278"/>
                      <a:pt x="4775" y="135"/>
                    </a:cubicBezTo>
                    <a:cubicBezTo>
                      <a:pt x="4966" y="39"/>
                      <a:pt x="4775" y="-56"/>
                      <a:pt x="4680" y="39"/>
                    </a:cubicBezTo>
                    <a:lnTo>
                      <a:pt x="4680" y="39"/>
                    </a:lnTo>
                    <a:close/>
                  </a:path>
                </a:pathLst>
              </a:custGeom>
              <a:solidFill>
                <a:srgbClr val="A1FF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3" name="Freeform: Shape 104">
                <a:extLst>
                  <a:ext uri="{FF2B5EF4-FFF2-40B4-BE49-F238E27FC236}">
                    <a16:creationId xmlns:a16="http://schemas.microsoft.com/office/drawing/2014/main" id="{80ED6FB2-18F3-46CB-98E7-7617071AAA46}"/>
                  </a:ext>
                </a:extLst>
              </p:cNvPr>
              <p:cNvSpPr/>
              <p:nvPr/>
            </p:nvSpPr>
            <p:spPr>
              <a:xfrm>
                <a:off x="5998306" y="3492291"/>
                <a:ext cx="16557" cy="52667"/>
              </a:xfrm>
              <a:custGeom>
                <a:avLst/>
                <a:gdLst>
                  <a:gd name="connsiteX0" fmla="*/ 14921 w 16557"/>
                  <a:gd name="connsiteY0" fmla="*/ 621 h 52667"/>
                  <a:gd name="connsiteX1" fmla="*/ 62 w 16557"/>
                  <a:gd name="connsiteY1" fmla="*/ 51008 h 52667"/>
                  <a:gd name="connsiteX2" fmla="*/ 2634 w 16557"/>
                  <a:gd name="connsiteY2" fmla="*/ 51960 h 52667"/>
                  <a:gd name="connsiteX3" fmla="*/ 16541 w 16557"/>
                  <a:gd name="connsiteY3" fmla="*/ 1002 h 52667"/>
                  <a:gd name="connsiteX4" fmla="*/ 14921 w 16557"/>
                  <a:gd name="connsiteY4" fmla="*/ 621 h 52667"/>
                  <a:gd name="connsiteX5" fmla="*/ 14921 w 16557"/>
                  <a:gd name="connsiteY5" fmla="*/ 621 h 52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57" h="52667">
                    <a:moveTo>
                      <a:pt x="14921" y="621"/>
                    </a:moveTo>
                    <a:cubicBezTo>
                      <a:pt x="10445" y="17575"/>
                      <a:pt x="5396" y="34339"/>
                      <a:pt x="62" y="51008"/>
                    </a:cubicBezTo>
                    <a:cubicBezTo>
                      <a:pt x="-414" y="52437"/>
                      <a:pt x="1967" y="53389"/>
                      <a:pt x="2634" y="51960"/>
                    </a:cubicBezTo>
                    <a:cubicBezTo>
                      <a:pt x="9683" y="35578"/>
                      <a:pt x="13302" y="18433"/>
                      <a:pt x="16541" y="1002"/>
                    </a:cubicBezTo>
                    <a:cubicBezTo>
                      <a:pt x="16731" y="-46"/>
                      <a:pt x="15207" y="-427"/>
                      <a:pt x="14921" y="621"/>
                    </a:cubicBezTo>
                    <a:lnTo>
                      <a:pt x="14921" y="621"/>
                    </a:lnTo>
                    <a:close/>
                  </a:path>
                </a:pathLst>
              </a:custGeom>
              <a:solidFill>
                <a:srgbClr val="A1FF5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" name="Freeform: Shape 105">
                <a:extLst>
                  <a:ext uri="{FF2B5EF4-FFF2-40B4-BE49-F238E27FC236}">
                    <a16:creationId xmlns:a16="http://schemas.microsoft.com/office/drawing/2014/main" id="{06003FD4-AE5B-45E7-9523-332C38A8AA2C}"/>
                  </a:ext>
                </a:extLst>
              </p:cNvPr>
              <p:cNvSpPr/>
              <p:nvPr/>
            </p:nvSpPr>
            <p:spPr>
              <a:xfrm>
                <a:off x="6102736" y="3266261"/>
                <a:ext cx="21916" cy="9211"/>
              </a:xfrm>
              <a:custGeom>
                <a:avLst/>
                <a:gdLst>
                  <a:gd name="connsiteX0" fmla="*/ 693 w 21916"/>
                  <a:gd name="connsiteY0" fmla="*/ 2147 h 9211"/>
                  <a:gd name="connsiteX1" fmla="*/ 11265 w 21916"/>
                  <a:gd name="connsiteY1" fmla="*/ 5291 h 9211"/>
                  <a:gd name="connsiteX2" fmla="*/ 20028 w 21916"/>
                  <a:gd name="connsiteY2" fmla="*/ 9196 h 9211"/>
                  <a:gd name="connsiteX3" fmla="*/ 21457 w 21916"/>
                  <a:gd name="connsiteY3" fmla="*/ 6529 h 9211"/>
                  <a:gd name="connsiteX4" fmla="*/ 597 w 21916"/>
                  <a:gd name="connsiteY4" fmla="*/ 338 h 9211"/>
                  <a:gd name="connsiteX5" fmla="*/ 693 w 21916"/>
                  <a:gd name="connsiteY5" fmla="*/ 2147 h 9211"/>
                  <a:gd name="connsiteX6" fmla="*/ 693 w 21916"/>
                  <a:gd name="connsiteY6" fmla="*/ 2147 h 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16" h="9211">
                    <a:moveTo>
                      <a:pt x="693" y="2147"/>
                    </a:moveTo>
                    <a:cubicBezTo>
                      <a:pt x="4407" y="2624"/>
                      <a:pt x="7932" y="3767"/>
                      <a:pt x="11265" y="5291"/>
                    </a:cubicBezTo>
                    <a:cubicBezTo>
                      <a:pt x="14123" y="6624"/>
                      <a:pt x="16790" y="8815"/>
                      <a:pt x="20028" y="9196"/>
                    </a:cubicBezTo>
                    <a:cubicBezTo>
                      <a:pt x="21648" y="9386"/>
                      <a:pt x="22505" y="7767"/>
                      <a:pt x="21457" y="6529"/>
                    </a:cubicBezTo>
                    <a:cubicBezTo>
                      <a:pt x="16885" y="1290"/>
                      <a:pt x="7170" y="-901"/>
                      <a:pt x="597" y="338"/>
                    </a:cubicBezTo>
                    <a:cubicBezTo>
                      <a:pt x="-260" y="528"/>
                      <a:pt x="-165" y="2052"/>
                      <a:pt x="693" y="2147"/>
                    </a:cubicBezTo>
                    <a:lnTo>
                      <a:pt x="693" y="2147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5" name="Freeform: Shape 106">
                <a:extLst>
                  <a:ext uri="{FF2B5EF4-FFF2-40B4-BE49-F238E27FC236}">
                    <a16:creationId xmlns:a16="http://schemas.microsoft.com/office/drawing/2014/main" id="{D18F746C-CBBD-42A5-BBBC-4C858F7960B2}"/>
                  </a:ext>
                </a:extLst>
              </p:cNvPr>
              <p:cNvSpPr/>
              <p:nvPr/>
            </p:nvSpPr>
            <p:spPr>
              <a:xfrm>
                <a:off x="6119068" y="3164412"/>
                <a:ext cx="19042" cy="41758"/>
              </a:xfrm>
              <a:custGeom>
                <a:avLst/>
                <a:gdLst>
                  <a:gd name="connsiteX0" fmla="*/ 363 w 19042"/>
                  <a:gd name="connsiteY0" fmla="*/ 2269 h 41758"/>
                  <a:gd name="connsiteX1" fmla="*/ 5411 w 19042"/>
                  <a:gd name="connsiteY1" fmla="*/ 36845 h 41758"/>
                  <a:gd name="connsiteX2" fmla="*/ 12364 w 19042"/>
                  <a:gd name="connsiteY2" fmla="*/ 40655 h 41758"/>
                  <a:gd name="connsiteX3" fmla="*/ 1601 w 19042"/>
                  <a:gd name="connsiteY3" fmla="*/ 79 h 41758"/>
                  <a:gd name="connsiteX4" fmla="*/ 363 w 19042"/>
                  <a:gd name="connsiteY4" fmla="*/ 2269 h 41758"/>
                  <a:gd name="connsiteX5" fmla="*/ 363 w 19042"/>
                  <a:gd name="connsiteY5" fmla="*/ 2269 h 41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042" h="41758">
                    <a:moveTo>
                      <a:pt x="363" y="2269"/>
                    </a:moveTo>
                    <a:cubicBezTo>
                      <a:pt x="10364" y="12461"/>
                      <a:pt x="8650" y="24177"/>
                      <a:pt x="5411" y="36845"/>
                    </a:cubicBezTo>
                    <a:cubicBezTo>
                      <a:pt x="4363" y="41036"/>
                      <a:pt x="9507" y="43227"/>
                      <a:pt x="12364" y="40655"/>
                    </a:cubicBezTo>
                    <a:cubicBezTo>
                      <a:pt x="25890" y="28463"/>
                      <a:pt x="17127" y="5698"/>
                      <a:pt x="1601" y="79"/>
                    </a:cubicBezTo>
                    <a:cubicBezTo>
                      <a:pt x="268" y="-398"/>
                      <a:pt x="-494" y="1412"/>
                      <a:pt x="363" y="2269"/>
                    </a:cubicBezTo>
                    <a:lnTo>
                      <a:pt x="363" y="2269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107">
                <a:extLst>
                  <a:ext uri="{FF2B5EF4-FFF2-40B4-BE49-F238E27FC236}">
                    <a16:creationId xmlns:a16="http://schemas.microsoft.com/office/drawing/2014/main" id="{2D958683-4DE6-4D46-9C1A-EDC3009F305D}"/>
                  </a:ext>
                </a:extLst>
              </p:cNvPr>
              <p:cNvSpPr/>
              <p:nvPr/>
            </p:nvSpPr>
            <p:spPr>
              <a:xfrm>
                <a:off x="6034746" y="3477899"/>
                <a:ext cx="1066" cy="1763"/>
              </a:xfrm>
              <a:custGeom>
                <a:avLst/>
                <a:gdLst>
                  <a:gd name="connsiteX0" fmla="*/ 8 w 1066"/>
                  <a:gd name="connsiteY0" fmla="*/ 536 h 1763"/>
                  <a:gd name="connsiteX1" fmla="*/ 389 w 1066"/>
                  <a:gd name="connsiteY1" fmla="*/ 1488 h 1763"/>
                  <a:gd name="connsiteX2" fmla="*/ 1056 w 1066"/>
                  <a:gd name="connsiteY2" fmla="*/ 1298 h 1763"/>
                  <a:gd name="connsiteX3" fmla="*/ 770 w 1066"/>
                  <a:gd name="connsiteY3" fmla="*/ 345 h 1763"/>
                  <a:gd name="connsiteX4" fmla="*/ 8 w 1066"/>
                  <a:gd name="connsiteY4" fmla="*/ 536 h 1763"/>
                  <a:gd name="connsiteX5" fmla="*/ 8 w 1066"/>
                  <a:gd name="connsiteY5" fmla="*/ 536 h 1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6" h="1763">
                    <a:moveTo>
                      <a:pt x="8" y="536"/>
                    </a:moveTo>
                    <a:cubicBezTo>
                      <a:pt x="103" y="821"/>
                      <a:pt x="199" y="1202"/>
                      <a:pt x="389" y="1488"/>
                    </a:cubicBezTo>
                    <a:cubicBezTo>
                      <a:pt x="580" y="1964"/>
                      <a:pt x="1151" y="1774"/>
                      <a:pt x="1056" y="1298"/>
                    </a:cubicBezTo>
                    <a:cubicBezTo>
                      <a:pt x="961" y="1012"/>
                      <a:pt x="865" y="631"/>
                      <a:pt x="770" y="345"/>
                    </a:cubicBezTo>
                    <a:cubicBezTo>
                      <a:pt x="675" y="-226"/>
                      <a:pt x="-87" y="-36"/>
                      <a:pt x="8" y="536"/>
                    </a:cubicBezTo>
                    <a:lnTo>
                      <a:pt x="8" y="536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108">
                <a:extLst>
                  <a:ext uri="{FF2B5EF4-FFF2-40B4-BE49-F238E27FC236}">
                    <a16:creationId xmlns:a16="http://schemas.microsoft.com/office/drawing/2014/main" id="{D3C7D136-59A1-4800-A921-4292866F0853}"/>
                  </a:ext>
                </a:extLst>
              </p:cNvPr>
              <p:cNvSpPr/>
              <p:nvPr/>
            </p:nvSpPr>
            <p:spPr>
              <a:xfrm>
                <a:off x="6102264" y="3266438"/>
                <a:ext cx="23565" cy="18388"/>
              </a:xfrm>
              <a:custGeom>
                <a:avLst/>
                <a:gdLst>
                  <a:gd name="connsiteX0" fmla="*/ 594 w 23565"/>
                  <a:gd name="connsiteY0" fmla="*/ 6066 h 18388"/>
                  <a:gd name="connsiteX1" fmla="*/ 17644 w 23565"/>
                  <a:gd name="connsiteY1" fmla="*/ 18353 h 18388"/>
                  <a:gd name="connsiteX2" fmla="*/ 23549 w 23565"/>
                  <a:gd name="connsiteY2" fmla="*/ 12067 h 18388"/>
                  <a:gd name="connsiteX3" fmla="*/ 15262 w 23565"/>
                  <a:gd name="connsiteY3" fmla="*/ 922 h 18388"/>
                  <a:gd name="connsiteX4" fmla="*/ 3737 w 23565"/>
                  <a:gd name="connsiteY4" fmla="*/ 160 h 18388"/>
                  <a:gd name="connsiteX5" fmla="*/ 594 w 23565"/>
                  <a:gd name="connsiteY5" fmla="*/ 6066 h 18388"/>
                  <a:gd name="connsiteX6" fmla="*/ 594 w 23565"/>
                  <a:gd name="connsiteY6" fmla="*/ 6066 h 18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65" h="18388">
                    <a:moveTo>
                      <a:pt x="594" y="6066"/>
                    </a:moveTo>
                    <a:cubicBezTo>
                      <a:pt x="4690" y="12448"/>
                      <a:pt x="9262" y="18925"/>
                      <a:pt x="17644" y="18353"/>
                    </a:cubicBezTo>
                    <a:cubicBezTo>
                      <a:pt x="21168" y="18163"/>
                      <a:pt x="23359" y="15496"/>
                      <a:pt x="23549" y="12067"/>
                    </a:cubicBezTo>
                    <a:cubicBezTo>
                      <a:pt x="23835" y="6542"/>
                      <a:pt x="20311" y="2637"/>
                      <a:pt x="15262" y="922"/>
                    </a:cubicBezTo>
                    <a:cubicBezTo>
                      <a:pt x="11357" y="-411"/>
                      <a:pt x="7738" y="65"/>
                      <a:pt x="3737" y="160"/>
                    </a:cubicBezTo>
                    <a:cubicBezTo>
                      <a:pt x="880" y="351"/>
                      <a:pt x="-1025" y="3589"/>
                      <a:pt x="594" y="6066"/>
                    </a:cubicBezTo>
                    <a:lnTo>
                      <a:pt x="594" y="6066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" name="Freeform: Shape 109">
                <a:extLst>
                  <a:ext uri="{FF2B5EF4-FFF2-40B4-BE49-F238E27FC236}">
                    <a16:creationId xmlns:a16="http://schemas.microsoft.com/office/drawing/2014/main" id="{52935D62-D90E-4CAB-A382-859B5FEE6AD6}"/>
                  </a:ext>
                </a:extLst>
              </p:cNvPr>
              <p:cNvSpPr/>
              <p:nvPr/>
            </p:nvSpPr>
            <p:spPr>
              <a:xfrm>
                <a:off x="6009094" y="3439245"/>
                <a:ext cx="26996" cy="36712"/>
              </a:xfrm>
              <a:custGeom>
                <a:avLst/>
                <a:gdLst>
                  <a:gd name="connsiteX0" fmla="*/ 1847 w 26996"/>
                  <a:gd name="connsiteY0" fmla="*/ 11090 h 36712"/>
                  <a:gd name="connsiteX1" fmla="*/ 12991 w 26996"/>
                  <a:gd name="connsiteY1" fmla="*/ 31759 h 36712"/>
                  <a:gd name="connsiteX2" fmla="*/ 25660 w 26996"/>
                  <a:gd name="connsiteY2" fmla="*/ 33093 h 36712"/>
                  <a:gd name="connsiteX3" fmla="*/ 2895 w 26996"/>
                  <a:gd name="connsiteY3" fmla="*/ 1470 h 36712"/>
                  <a:gd name="connsiteX4" fmla="*/ 1847 w 26996"/>
                  <a:gd name="connsiteY4" fmla="*/ 11090 h 36712"/>
                  <a:gd name="connsiteX5" fmla="*/ 1847 w 26996"/>
                  <a:gd name="connsiteY5" fmla="*/ 11090 h 3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96" h="36712">
                    <a:moveTo>
                      <a:pt x="1847" y="11090"/>
                    </a:moveTo>
                    <a:cubicBezTo>
                      <a:pt x="6324" y="15662"/>
                      <a:pt x="10515" y="25949"/>
                      <a:pt x="12991" y="31759"/>
                    </a:cubicBezTo>
                    <a:cubicBezTo>
                      <a:pt x="14992" y="36522"/>
                      <a:pt x="23088" y="39379"/>
                      <a:pt x="25660" y="33093"/>
                    </a:cubicBezTo>
                    <a:cubicBezTo>
                      <a:pt x="30994" y="20139"/>
                      <a:pt x="19754" y="-6531"/>
                      <a:pt x="2895" y="1470"/>
                    </a:cubicBezTo>
                    <a:cubicBezTo>
                      <a:pt x="-820" y="3184"/>
                      <a:pt x="-725" y="8423"/>
                      <a:pt x="1847" y="11090"/>
                    </a:cubicBezTo>
                    <a:lnTo>
                      <a:pt x="1847" y="11090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110">
                <a:extLst>
                  <a:ext uri="{FF2B5EF4-FFF2-40B4-BE49-F238E27FC236}">
                    <a16:creationId xmlns:a16="http://schemas.microsoft.com/office/drawing/2014/main" id="{209D35FD-E362-480F-8866-21D2282EF2B9}"/>
                  </a:ext>
                </a:extLst>
              </p:cNvPr>
              <p:cNvSpPr/>
              <p:nvPr/>
            </p:nvSpPr>
            <p:spPr>
              <a:xfrm>
                <a:off x="6116529" y="3164151"/>
                <a:ext cx="15681" cy="33137"/>
              </a:xfrm>
              <a:custGeom>
                <a:avLst/>
                <a:gdLst>
                  <a:gd name="connsiteX0" fmla="*/ 2330 w 15681"/>
                  <a:gd name="connsiteY0" fmla="*/ 3768 h 33137"/>
                  <a:gd name="connsiteX1" fmla="*/ 997 w 15681"/>
                  <a:gd name="connsiteY1" fmla="*/ 14722 h 33137"/>
                  <a:gd name="connsiteX2" fmla="*/ 140 w 15681"/>
                  <a:gd name="connsiteY2" fmla="*/ 21009 h 33137"/>
                  <a:gd name="connsiteX3" fmla="*/ 997 w 15681"/>
                  <a:gd name="connsiteY3" fmla="*/ 28438 h 33137"/>
                  <a:gd name="connsiteX4" fmla="*/ 13284 w 15681"/>
                  <a:gd name="connsiteY4" fmla="*/ 29772 h 33137"/>
                  <a:gd name="connsiteX5" fmla="*/ 15665 w 15681"/>
                  <a:gd name="connsiteY5" fmla="*/ 22533 h 33137"/>
                  <a:gd name="connsiteX6" fmla="*/ 14713 w 15681"/>
                  <a:gd name="connsiteY6" fmla="*/ 14246 h 33137"/>
                  <a:gd name="connsiteX7" fmla="*/ 8998 w 15681"/>
                  <a:gd name="connsiteY7" fmla="*/ 1673 h 33137"/>
                  <a:gd name="connsiteX8" fmla="*/ 2330 w 15681"/>
                  <a:gd name="connsiteY8" fmla="*/ 3768 h 33137"/>
                  <a:gd name="connsiteX9" fmla="*/ 2330 w 15681"/>
                  <a:gd name="connsiteY9" fmla="*/ 3768 h 33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81" h="33137">
                    <a:moveTo>
                      <a:pt x="2330" y="3768"/>
                    </a:moveTo>
                    <a:cubicBezTo>
                      <a:pt x="2330" y="7578"/>
                      <a:pt x="1568" y="11007"/>
                      <a:pt x="997" y="14722"/>
                    </a:cubicBezTo>
                    <a:cubicBezTo>
                      <a:pt x="711" y="16818"/>
                      <a:pt x="521" y="18913"/>
                      <a:pt x="140" y="21009"/>
                    </a:cubicBezTo>
                    <a:cubicBezTo>
                      <a:pt x="-337" y="23580"/>
                      <a:pt x="521" y="25962"/>
                      <a:pt x="997" y="28438"/>
                    </a:cubicBezTo>
                    <a:cubicBezTo>
                      <a:pt x="2235" y="34153"/>
                      <a:pt x="10808" y="34725"/>
                      <a:pt x="13284" y="29772"/>
                    </a:cubicBezTo>
                    <a:cubicBezTo>
                      <a:pt x="14332" y="27581"/>
                      <a:pt x="15856" y="25104"/>
                      <a:pt x="15665" y="22533"/>
                    </a:cubicBezTo>
                    <a:cubicBezTo>
                      <a:pt x="15475" y="19866"/>
                      <a:pt x="15475" y="16913"/>
                      <a:pt x="14713" y="14246"/>
                    </a:cubicBezTo>
                    <a:cubicBezTo>
                      <a:pt x="13570" y="9864"/>
                      <a:pt x="11379" y="5483"/>
                      <a:pt x="8998" y="1673"/>
                    </a:cubicBezTo>
                    <a:cubicBezTo>
                      <a:pt x="7093" y="-1470"/>
                      <a:pt x="2426" y="149"/>
                      <a:pt x="2330" y="3768"/>
                    </a:cubicBezTo>
                    <a:lnTo>
                      <a:pt x="2330" y="3768"/>
                    </a:lnTo>
                    <a:close/>
                  </a:path>
                </a:pathLst>
              </a:custGeom>
              <a:solidFill>
                <a:srgbClr val="769E3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3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943468" y="3205548"/>
              <a:ext cx="362541" cy="498683"/>
              <a:chOff x="5943468" y="3205548"/>
              <a:chExt cx="362541" cy="498683"/>
            </a:xfrm>
          </p:grpSpPr>
          <p:grpSp>
            <p:nvGrpSpPr>
              <p:cNvPr id="56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5943468" y="3205548"/>
                <a:ext cx="362541" cy="498683"/>
                <a:chOff x="5943468" y="3205548"/>
                <a:chExt cx="362541" cy="498683"/>
              </a:xfrm>
            </p:grpSpPr>
            <p:sp>
              <p:nvSpPr>
                <p:cNvPr id="63" name="Freeform: Shape 114">
                  <a:extLst>
                    <a:ext uri="{FF2B5EF4-FFF2-40B4-BE49-F238E27FC236}">
                      <a16:creationId xmlns:a16="http://schemas.microsoft.com/office/drawing/2014/main" id="{8F5CF078-C665-4623-8F05-57438F27D2E6}"/>
                    </a:ext>
                  </a:extLst>
                </p:cNvPr>
                <p:cNvSpPr/>
                <p:nvPr/>
              </p:nvSpPr>
              <p:spPr>
                <a:xfrm>
                  <a:off x="5943468" y="3205548"/>
                  <a:ext cx="362541" cy="498683"/>
                </a:xfrm>
                <a:custGeom>
                  <a:avLst/>
                  <a:gdLst>
                    <a:gd name="connsiteX0" fmla="*/ 322 w 362541"/>
                    <a:gd name="connsiteY0" fmla="*/ 469006 h 498683"/>
                    <a:gd name="connsiteX1" fmla="*/ 23468 w 362541"/>
                    <a:gd name="connsiteY1" fmla="*/ 498343 h 498683"/>
                    <a:gd name="connsiteX2" fmla="*/ 64806 w 362541"/>
                    <a:gd name="connsiteY2" fmla="*/ 481007 h 498683"/>
                    <a:gd name="connsiteX3" fmla="*/ 92810 w 362541"/>
                    <a:gd name="connsiteY3" fmla="*/ 445003 h 498683"/>
                    <a:gd name="connsiteX4" fmla="*/ 177868 w 362541"/>
                    <a:gd name="connsiteY4" fmla="*/ 314034 h 498683"/>
                    <a:gd name="connsiteX5" fmla="*/ 209491 w 362541"/>
                    <a:gd name="connsiteY5" fmla="*/ 268314 h 498683"/>
                    <a:gd name="connsiteX6" fmla="*/ 246639 w 362541"/>
                    <a:gd name="connsiteY6" fmla="*/ 219832 h 498683"/>
                    <a:gd name="connsiteX7" fmla="*/ 297121 w 362541"/>
                    <a:gd name="connsiteY7" fmla="*/ 133440 h 498683"/>
                    <a:gd name="connsiteX8" fmla="*/ 322934 w 362541"/>
                    <a:gd name="connsiteY8" fmla="*/ 113723 h 498683"/>
                    <a:gd name="connsiteX9" fmla="*/ 339793 w 362541"/>
                    <a:gd name="connsiteY9" fmla="*/ 88196 h 498683"/>
                    <a:gd name="connsiteX10" fmla="*/ 362463 w 362541"/>
                    <a:gd name="connsiteY10" fmla="*/ 11711 h 498683"/>
                    <a:gd name="connsiteX11" fmla="*/ 357033 w 362541"/>
                    <a:gd name="connsiteY11" fmla="*/ 471 h 498683"/>
                    <a:gd name="connsiteX12" fmla="*/ 348080 w 362541"/>
                    <a:gd name="connsiteY12" fmla="*/ 1709 h 498683"/>
                    <a:gd name="connsiteX13" fmla="*/ 272451 w 362541"/>
                    <a:gd name="connsiteY13" fmla="*/ 84958 h 498683"/>
                    <a:gd name="connsiteX14" fmla="*/ 265498 w 362541"/>
                    <a:gd name="connsiteY14" fmla="*/ 107151 h 498683"/>
                    <a:gd name="connsiteX15" fmla="*/ 252163 w 362541"/>
                    <a:gd name="connsiteY15" fmla="*/ 133535 h 498683"/>
                    <a:gd name="connsiteX16" fmla="*/ 176725 w 362541"/>
                    <a:gd name="connsiteY16" fmla="*/ 256027 h 498683"/>
                    <a:gd name="connsiteX17" fmla="*/ 143864 w 362541"/>
                    <a:gd name="connsiteY17" fmla="*/ 303557 h 498683"/>
                    <a:gd name="connsiteX18" fmla="*/ 91476 w 362541"/>
                    <a:gd name="connsiteY18" fmla="*/ 358897 h 498683"/>
                    <a:gd name="connsiteX19" fmla="*/ 28326 w 362541"/>
                    <a:gd name="connsiteY19" fmla="*/ 430811 h 498683"/>
                    <a:gd name="connsiteX20" fmla="*/ 13562 w 362541"/>
                    <a:gd name="connsiteY20" fmla="*/ 450146 h 498683"/>
                    <a:gd name="connsiteX21" fmla="*/ 322 w 362541"/>
                    <a:gd name="connsiteY21" fmla="*/ 469006 h 498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62541" h="498683">
                      <a:moveTo>
                        <a:pt x="322" y="469006"/>
                      </a:moveTo>
                      <a:cubicBezTo>
                        <a:pt x="-2440" y="480436"/>
                        <a:pt x="13181" y="496628"/>
                        <a:pt x="23468" y="498343"/>
                      </a:cubicBezTo>
                      <a:cubicBezTo>
                        <a:pt x="37851" y="500724"/>
                        <a:pt x="54710" y="490151"/>
                        <a:pt x="64806" y="481007"/>
                      </a:cubicBezTo>
                      <a:cubicBezTo>
                        <a:pt x="76046" y="470720"/>
                        <a:pt x="84523" y="457766"/>
                        <a:pt x="92810" y="445003"/>
                      </a:cubicBezTo>
                      <a:cubicBezTo>
                        <a:pt x="121194" y="401378"/>
                        <a:pt x="149579" y="357754"/>
                        <a:pt x="177868" y="314034"/>
                      </a:cubicBezTo>
                      <a:cubicBezTo>
                        <a:pt x="187965" y="298508"/>
                        <a:pt x="198061" y="282887"/>
                        <a:pt x="209491" y="268314"/>
                      </a:cubicBezTo>
                      <a:cubicBezTo>
                        <a:pt x="222064" y="252217"/>
                        <a:pt x="236161" y="237263"/>
                        <a:pt x="246639" y="219832"/>
                      </a:cubicBezTo>
                      <a:cubicBezTo>
                        <a:pt x="263879" y="190971"/>
                        <a:pt x="271404" y="155062"/>
                        <a:pt x="297121" y="133440"/>
                      </a:cubicBezTo>
                      <a:cubicBezTo>
                        <a:pt x="305408" y="126487"/>
                        <a:pt x="315314" y="121343"/>
                        <a:pt x="322934" y="113723"/>
                      </a:cubicBezTo>
                      <a:cubicBezTo>
                        <a:pt x="330173" y="106484"/>
                        <a:pt x="335126" y="97340"/>
                        <a:pt x="339793" y="88196"/>
                      </a:cubicBezTo>
                      <a:cubicBezTo>
                        <a:pt x="352080" y="64289"/>
                        <a:pt x="363606" y="38571"/>
                        <a:pt x="362463" y="11711"/>
                      </a:cubicBezTo>
                      <a:cubicBezTo>
                        <a:pt x="362272" y="7329"/>
                        <a:pt x="361129" y="2090"/>
                        <a:pt x="357033" y="471"/>
                      </a:cubicBezTo>
                      <a:cubicBezTo>
                        <a:pt x="354176" y="-672"/>
                        <a:pt x="350937" y="471"/>
                        <a:pt x="348080" y="1709"/>
                      </a:cubicBezTo>
                      <a:cubicBezTo>
                        <a:pt x="312742" y="17235"/>
                        <a:pt x="284453" y="48287"/>
                        <a:pt x="272451" y="84958"/>
                      </a:cubicBezTo>
                      <a:cubicBezTo>
                        <a:pt x="269975" y="92292"/>
                        <a:pt x="268260" y="99912"/>
                        <a:pt x="265498" y="107151"/>
                      </a:cubicBezTo>
                      <a:cubicBezTo>
                        <a:pt x="262069" y="116390"/>
                        <a:pt x="257116" y="124963"/>
                        <a:pt x="252163" y="133535"/>
                      </a:cubicBezTo>
                      <a:cubicBezTo>
                        <a:pt x="228065" y="175064"/>
                        <a:pt x="202538" y="215641"/>
                        <a:pt x="176725" y="256027"/>
                      </a:cubicBezTo>
                      <a:cubicBezTo>
                        <a:pt x="166343" y="272219"/>
                        <a:pt x="155961" y="288507"/>
                        <a:pt x="143864" y="303557"/>
                      </a:cubicBezTo>
                      <a:cubicBezTo>
                        <a:pt x="127957" y="323369"/>
                        <a:pt x="109288" y="340799"/>
                        <a:pt x="91476" y="358897"/>
                      </a:cubicBezTo>
                      <a:cubicBezTo>
                        <a:pt x="69188" y="381662"/>
                        <a:pt x="48042" y="405665"/>
                        <a:pt x="28326" y="430811"/>
                      </a:cubicBezTo>
                      <a:cubicBezTo>
                        <a:pt x="23277" y="437192"/>
                        <a:pt x="18420" y="443669"/>
                        <a:pt x="13562" y="450146"/>
                      </a:cubicBezTo>
                      <a:cubicBezTo>
                        <a:pt x="10038" y="455099"/>
                        <a:pt x="1751" y="462815"/>
                        <a:pt x="322" y="469006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4" name="Freeform: Shape 116">
                  <a:extLst>
                    <a:ext uri="{FF2B5EF4-FFF2-40B4-BE49-F238E27FC236}">
                      <a16:creationId xmlns:a16="http://schemas.microsoft.com/office/drawing/2014/main" id="{96086667-5F49-4CA7-8F6F-543854178344}"/>
                    </a:ext>
                  </a:extLst>
                </p:cNvPr>
                <p:cNvSpPr/>
                <p:nvPr/>
              </p:nvSpPr>
              <p:spPr>
                <a:xfrm>
                  <a:off x="5996211" y="3632287"/>
                  <a:ext cx="38527" cy="46987"/>
                </a:xfrm>
                <a:custGeom>
                  <a:avLst/>
                  <a:gdLst>
                    <a:gd name="connsiteX0" fmla="*/ 32827 w 38527"/>
                    <a:gd name="connsiteY0" fmla="*/ 1500 h 46987"/>
                    <a:gd name="connsiteX1" fmla="*/ 1014 w 38527"/>
                    <a:gd name="connsiteY1" fmla="*/ 39505 h 46987"/>
                    <a:gd name="connsiteX2" fmla="*/ 6443 w 38527"/>
                    <a:gd name="connsiteY2" fmla="*/ 46363 h 46987"/>
                    <a:gd name="connsiteX3" fmla="*/ 38257 w 38527"/>
                    <a:gd name="connsiteY3" fmla="*/ 4453 h 46987"/>
                    <a:gd name="connsiteX4" fmla="*/ 32827 w 38527"/>
                    <a:gd name="connsiteY4" fmla="*/ 1500 h 46987"/>
                    <a:gd name="connsiteX5" fmla="*/ 32827 w 38527"/>
                    <a:gd name="connsiteY5" fmla="*/ 1500 h 46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527" h="46987">
                      <a:moveTo>
                        <a:pt x="32827" y="1500"/>
                      </a:moveTo>
                      <a:cubicBezTo>
                        <a:pt x="23207" y="15121"/>
                        <a:pt x="10825" y="26265"/>
                        <a:pt x="1014" y="39505"/>
                      </a:cubicBezTo>
                      <a:cubicBezTo>
                        <a:pt x="-1844" y="43410"/>
                        <a:pt x="1776" y="48840"/>
                        <a:pt x="6443" y="46363"/>
                      </a:cubicBezTo>
                      <a:cubicBezTo>
                        <a:pt x="22159" y="38172"/>
                        <a:pt x="32065" y="20360"/>
                        <a:pt x="38257" y="4453"/>
                      </a:cubicBezTo>
                      <a:cubicBezTo>
                        <a:pt x="39685" y="738"/>
                        <a:pt x="35113" y="-1738"/>
                        <a:pt x="32827" y="1500"/>
                      </a:cubicBezTo>
                      <a:lnTo>
                        <a:pt x="32827" y="1500"/>
                      </a:lnTo>
                      <a:close/>
                    </a:path>
                  </a:pathLst>
                </a:custGeom>
                <a:solidFill>
                  <a:srgbClr val="7ADC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5" name="Freeform: Shape 117">
                  <a:extLst>
                    <a:ext uri="{FF2B5EF4-FFF2-40B4-BE49-F238E27FC236}">
                      <a16:creationId xmlns:a16="http://schemas.microsoft.com/office/drawing/2014/main" id="{22A6D291-11C1-45B7-A57A-5B9A56BD7949}"/>
                    </a:ext>
                  </a:extLst>
                </p:cNvPr>
                <p:cNvSpPr/>
                <p:nvPr/>
              </p:nvSpPr>
              <p:spPr>
                <a:xfrm>
                  <a:off x="6223107" y="3259271"/>
                  <a:ext cx="41668" cy="24330"/>
                </a:xfrm>
                <a:custGeom>
                  <a:avLst/>
                  <a:gdLst>
                    <a:gd name="connsiteX0" fmla="*/ 41104 w 41668"/>
                    <a:gd name="connsiteY0" fmla="*/ 88 h 24330"/>
                    <a:gd name="connsiteX1" fmla="*/ 14911 w 41668"/>
                    <a:gd name="connsiteY1" fmla="*/ 12185 h 24330"/>
                    <a:gd name="connsiteX2" fmla="*/ 52 w 41668"/>
                    <a:gd name="connsiteY2" fmla="*/ 21996 h 24330"/>
                    <a:gd name="connsiteX3" fmla="*/ 2814 w 41668"/>
                    <a:gd name="connsiteY3" fmla="*/ 23996 h 24330"/>
                    <a:gd name="connsiteX4" fmla="*/ 13672 w 41668"/>
                    <a:gd name="connsiteY4" fmla="*/ 17233 h 24330"/>
                    <a:gd name="connsiteX5" fmla="*/ 25674 w 41668"/>
                    <a:gd name="connsiteY5" fmla="*/ 13899 h 24330"/>
                    <a:gd name="connsiteX6" fmla="*/ 41581 w 41668"/>
                    <a:gd name="connsiteY6" fmla="*/ 564 h 24330"/>
                    <a:gd name="connsiteX7" fmla="*/ 41104 w 41668"/>
                    <a:gd name="connsiteY7" fmla="*/ 88 h 24330"/>
                    <a:gd name="connsiteX8" fmla="*/ 41104 w 41668"/>
                    <a:gd name="connsiteY8" fmla="*/ 88 h 24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668" h="24330">
                      <a:moveTo>
                        <a:pt x="41104" y="88"/>
                      </a:moveTo>
                      <a:cubicBezTo>
                        <a:pt x="33199" y="6470"/>
                        <a:pt x="25102" y="10947"/>
                        <a:pt x="14911" y="12185"/>
                      </a:cubicBezTo>
                      <a:cubicBezTo>
                        <a:pt x="8815" y="12852"/>
                        <a:pt x="1576" y="15423"/>
                        <a:pt x="52" y="21996"/>
                      </a:cubicBezTo>
                      <a:cubicBezTo>
                        <a:pt x="-329" y="23424"/>
                        <a:pt x="1480" y="25044"/>
                        <a:pt x="2814" y="23996"/>
                      </a:cubicBezTo>
                      <a:cubicBezTo>
                        <a:pt x="6433" y="21138"/>
                        <a:pt x="9005" y="18662"/>
                        <a:pt x="13672" y="17233"/>
                      </a:cubicBezTo>
                      <a:cubicBezTo>
                        <a:pt x="17673" y="15995"/>
                        <a:pt x="21769" y="15519"/>
                        <a:pt x="25674" y="13899"/>
                      </a:cubicBezTo>
                      <a:cubicBezTo>
                        <a:pt x="32341" y="11137"/>
                        <a:pt x="36818" y="5708"/>
                        <a:pt x="41581" y="564"/>
                      </a:cubicBezTo>
                      <a:cubicBezTo>
                        <a:pt x="41866" y="279"/>
                        <a:pt x="41390" y="-198"/>
                        <a:pt x="41104" y="88"/>
                      </a:cubicBezTo>
                      <a:lnTo>
                        <a:pt x="41104" y="88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6" name="Freeform: Shape 118">
                  <a:extLst>
                    <a:ext uri="{FF2B5EF4-FFF2-40B4-BE49-F238E27FC236}">
                      <a16:creationId xmlns:a16="http://schemas.microsoft.com/office/drawing/2014/main" id="{F94DF02A-0843-47B7-8C17-6612D44A42F6}"/>
                    </a:ext>
                  </a:extLst>
                </p:cNvPr>
                <p:cNvSpPr/>
                <p:nvPr/>
              </p:nvSpPr>
              <p:spPr>
                <a:xfrm>
                  <a:off x="6230800" y="3240233"/>
                  <a:ext cx="26188" cy="35701"/>
                </a:xfrm>
                <a:custGeom>
                  <a:avLst/>
                  <a:gdLst>
                    <a:gd name="connsiteX0" fmla="*/ 2169 w 26188"/>
                    <a:gd name="connsiteY0" fmla="*/ 35129 h 35701"/>
                    <a:gd name="connsiteX1" fmla="*/ 11027 w 26188"/>
                    <a:gd name="connsiteY1" fmla="*/ 19603 h 35701"/>
                    <a:gd name="connsiteX2" fmla="*/ 19504 w 26188"/>
                    <a:gd name="connsiteY2" fmla="*/ 4458 h 35701"/>
                    <a:gd name="connsiteX3" fmla="*/ 22362 w 26188"/>
                    <a:gd name="connsiteY3" fmla="*/ 7601 h 35701"/>
                    <a:gd name="connsiteX4" fmla="*/ 18933 w 26188"/>
                    <a:gd name="connsiteY4" fmla="*/ 14174 h 35701"/>
                    <a:gd name="connsiteX5" fmla="*/ 9979 w 26188"/>
                    <a:gd name="connsiteY5" fmla="*/ 31223 h 35701"/>
                    <a:gd name="connsiteX6" fmla="*/ 13408 w 26188"/>
                    <a:gd name="connsiteY6" fmla="*/ 33700 h 35701"/>
                    <a:gd name="connsiteX7" fmla="*/ 22933 w 26188"/>
                    <a:gd name="connsiteY7" fmla="*/ 172 h 35701"/>
                    <a:gd name="connsiteX8" fmla="*/ 73 w 26188"/>
                    <a:gd name="connsiteY8" fmla="*/ 34652 h 35701"/>
                    <a:gd name="connsiteX9" fmla="*/ 2169 w 26188"/>
                    <a:gd name="connsiteY9" fmla="*/ 35129 h 35701"/>
                    <a:gd name="connsiteX10" fmla="*/ 2169 w 26188"/>
                    <a:gd name="connsiteY10" fmla="*/ 35129 h 35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88" h="35701">
                      <a:moveTo>
                        <a:pt x="2169" y="35129"/>
                      </a:moveTo>
                      <a:cubicBezTo>
                        <a:pt x="5598" y="30176"/>
                        <a:pt x="8550" y="25032"/>
                        <a:pt x="11027" y="19603"/>
                      </a:cubicBezTo>
                      <a:cubicBezTo>
                        <a:pt x="13408" y="14364"/>
                        <a:pt x="15408" y="8649"/>
                        <a:pt x="19504" y="4458"/>
                      </a:cubicBezTo>
                      <a:cubicBezTo>
                        <a:pt x="23505" y="362"/>
                        <a:pt x="23314" y="5220"/>
                        <a:pt x="22362" y="7601"/>
                      </a:cubicBezTo>
                      <a:cubicBezTo>
                        <a:pt x="21504" y="9887"/>
                        <a:pt x="20171" y="11983"/>
                        <a:pt x="18933" y="14174"/>
                      </a:cubicBezTo>
                      <a:cubicBezTo>
                        <a:pt x="15694" y="19698"/>
                        <a:pt x="12646" y="25413"/>
                        <a:pt x="9979" y="31223"/>
                      </a:cubicBezTo>
                      <a:cubicBezTo>
                        <a:pt x="9027" y="33414"/>
                        <a:pt x="11598" y="35510"/>
                        <a:pt x="13408" y="33700"/>
                      </a:cubicBezTo>
                      <a:cubicBezTo>
                        <a:pt x="16075" y="30938"/>
                        <a:pt x="33220" y="2553"/>
                        <a:pt x="22933" y="172"/>
                      </a:cubicBezTo>
                      <a:cubicBezTo>
                        <a:pt x="11408" y="-2495"/>
                        <a:pt x="-1070" y="26651"/>
                        <a:pt x="73" y="34652"/>
                      </a:cubicBezTo>
                      <a:cubicBezTo>
                        <a:pt x="168" y="35795"/>
                        <a:pt x="1502" y="36081"/>
                        <a:pt x="2169" y="35129"/>
                      </a:cubicBezTo>
                      <a:lnTo>
                        <a:pt x="2169" y="35129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7" name="Freeform: Shape 119">
                  <a:extLst>
                    <a:ext uri="{FF2B5EF4-FFF2-40B4-BE49-F238E27FC236}">
                      <a16:creationId xmlns:a16="http://schemas.microsoft.com/office/drawing/2014/main" id="{3CE561CA-FFCE-4BC6-BEB0-48C0A067C3AB}"/>
                    </a:ext>
                  </a:extLst>
                </p:cNvPr>
                <p:cNvSpPr/>
                <p:nvPr/>
              </p:nvSpPr>
              <p:spPr>
                <a:xfrm>
                  <a:off x="6253162" y="3231069"/>
                  <a:ext cx="23295" cy="21792"/>
                </a:xfrm>
                <a:custGeom>
                  <a:avLst/>
                  <a:gdLst>
                    <a:gd name="connsiteX0" fmla="*/ 572 w 23295"/>
                    <a:gd name="connsiteY0" fmla="*/ 21718 h 21792"/>
                    <a:gd name="connsiteX1" fmla="*/ 10382 w 23295"/>
                    <a:gd name="connsiteY1" fmla="*/ 8954 h 21792"/>
                    <a:gd name="connsiteX2" fmla="*/ 21431 w 23295"/>
                    <a:gd name="connsiteY2" fmla="*/ 3335 h 21792"/>
                    <a:gd name="connsiteX3" fmla="*/ 21050 w 23295"/>
                    <a:gd name="connsiteY3" fmla="*/ 13431 h 21792"/>
                    <a:gd name="connsiteX4" fmla="*/ 21907 w 23295"/>
                    <a:gd name="connsiteY4" fmla="*/ 13622 h 21792"/>
                    <a:gd name="connsiteX5" fmla="*/ 16764 w 23295"/>
                    <a:gd name="connsiteY5" fmla="*/ 1 h 21792"/>
                    <a:gd name="connsiteX6" fmla="*/ 0 w 23295"/>
                    <a:gd name="connsiteY6" fmla="*/ 21337 h 21792"/>
                    <a:gd name="connsiteX7" fmla="*/ 572 w 23295"/>
                    <a:gd name="connsiteY7" fmla="*/ 21718 h 21792"/>
                    <a:gd name="connsiteX8" fmla="*/ 572 w 23295"/>
                    <a:gd name="connsiteY8" fmla="*/ 21718 h 21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295" h="21792">
                      <a:moveTo>
                        <a:pt x="572" y="21718"/>
                      </a:moveTo>
                      <a:cubicBezTo>
                        <a:pt x="5144" y="18765"/>
                        <a:pt x="7715" y="13526"/>
                        <a:pt x="10382" y="8954"/>
                      </a:cubicBezTo>
                      <a:cubicBezTo>
                        <a:pt x="12287" y="5621"/>
                        <a:pt x="16954" y="-94"/>
                        <a:pt x="21431" y="3335"/>
                      </a:cubicBezTo>
                      <a:cubicBezTo>
                        <a:pt x="24479" y="5621"/>
                        <a:pt x="21907" y="10764"/>
                        <a:pt x="21050" y="13431"/>
                      </a:cubicBezTo>
                      <a:cubicBezTo>
                        <a:pt x="20860" y="14003"/>
                        <a:pt x="21812" y="14193"/>
                        <a:pt x="21907" y="13622"/>
                      </a:cubicBezTo>
                      <a:cubicBezTo>
                        <a:pt x="23527" y="8478"/>
                        <a:pt x="25432" y="-94"/>
                        <a:pt x="16764" y="1"/>
                      </a:cubicBezTo>
                      <a:cubicBezTo>
                        <a:pt x="6191" y="96"/>
                        <a:pt x="762" y="12288"/>
                        <a:pt x="0" y="21337"/>
                      </a:cubicBezTo>
                      <a:cubicBezTo>
                        <a:pt x="0" y="21718"/>
                        <a:pt x="381" y="21908"/>
                        <a:pt x="572" y="21718"/>
                      </a:cubicBezTo>
                      <a:lnTo>
                        <a:pt x="572" y="21718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8" name="Freeform: Shape 120">
                  <a:extLst>
                    <a:ext uri="{FF2B5EF4-FFF2-40B4-BE49-F238E27FC236}">
                      <a16:creationId xmlns:a16="http://schemas.microsoft.com/office/drawing/2014/main" id="{EB721117-B9BF-4855-A4DE-90E891EEEFDD}"/>
                    </a:ext>
                  </a:extLst>
                </p:cNvPr>
                <p:cNvSpPr/>
                <p:nvPr/>
              </p:nvSpPr>
              <p:spPr>
                <a:xfrm>
                  <a:off x="6069017" y="3536469"/>
                  <a:ext cx="18931" cy="37430"/>
                </a:xfrm>
                <a:custGeom>
                  <a:avLst/>
                  <a:gdLst>
                    <a:gd name="connsiteX0" fmla="*/ 313 w 18931"/>
                    <a:gd name="connsiteY0" fmla="*/ 10831 h 37430"/>
                    <a:gd name="connsiteX1" fmla="*/ 1741 w 18931"/>
                    <a:gd name="connsiteY1" fmla="*/ 20833 h 37430"/>
                    <a:gd name="connsiteX2" fmla="*/ 1646 w 18931"/>
                    <a:gd name="connsiteY2" fmla="*/ 25786 h 37430"/>
                    <a:gd name="connsiteX3" fmla="*/ 2884 w 18931"/>
                    <a:gd name="connsiteY3" fmla="*/ 32453 h 37430"/>
                    <a:gd name="connsiteX4" fmla="*/ 15934 w 18931"/>
                    <a:gd name="connsiteY4" fmla="*/ 33787 h 37430"/>
                    <a:gd name="connsiteX5" fmla="*/ 16695 w 18931"/>
                    <a:gd name="connsiteY5" fmla="*/ 5974 h 37430"/>
                    <a:gd name="connsiteX6" fmla="*/ 313 w 18931"/>
                    <a:gd name="connsiteY6" fmla="*/ 10831 h 37430"/>
                    <a:gd name="connsiteX7" fmla="*/ 313 w 18931"/>
                    <a:gd name="connsiteY7" fmla="*/ 10831 h 37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931" h="37430">
                      <a:moveTo>
                        <a:pt x="313" y="10831"/>
                      </a:moveTo>
                      <a:cubicBezTo>
                        <a:pt x="1170" y="14165"/>
                        <a:pt x="1551" y="17404"/>
                        <a:pt x="1741" y="20833"/>
                      </a:cubicBezTo>
                      <a:cubicBezTo>
                        <a:pt x="1837" y="22452"/>
                        <a:pt x="1741" y="24071"/>
                        <a:pt x="1646" y="25786"/>
                      </a:cubicBezTo>
                      <a:cubicBezTo>
                        <a:pt x="1551" y="28167"/>
                        <a:pt x="2313" y="30167"/>
                        <a:pt x="2884" y="32453"/>
                      </a:cubicBezTo>
                      <a:cubicBezTo>
                        <a:pt x="4503" y="38644"/>
                        <a:pt x="12981" y="39025"/>
                        <a:pt x="15934" y="33787"/>
                      </a:cubicBezTo>
                      <a:cubicBezTo>
                        <a:pt x="20601" y="25595"/>
                        <a:pt x="18981" y="14832"/>
                        <a:pt x="16695" y="5974"/>
                      </a:cubicBezTo>
                      <a:cubicBezTo>
                        <a:pt x="13933" y="-4694"/>
                        <a:pt x="-2450" y="163"/>
                        <a:pt x="313" y="10831"/>
                      </a:cubicBezTo>
                      <a:lnTo>
                        <a:pt x="313" y="10831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69" name="Freeform: Shape 121">
                  <a:extLst>
                    <a:ext uri="{FF2B5EF4-FFF2-40B4-BE49-F238E27FC236}">
                      <a16:creationId xmlns:a16="http://schemas.microsoft.com/office/drawing/2014/main" id="{647F9501-AAB4-41C0-8AE6-804B46E5C476}"/>
                    </a:ext>
                  </a:extLst>
                </p:cNvPr>
                <p:cNvSpPr/>
                <p:nvPr/>
              </p:nvSpPr>
              <p:spPr>
                <a:xfrm>
                  <a:off x="6177779" y="3369707"/>
                  <a:ext cx="23739" cy="33146"/>
                </a:xfrm>
                <a:custGeom>
                  <a:avLst/>
                  <a:gdLst>
                    <a:gd name="connsiteX0" fmla="*/ 517 w 23739"/>
                    <a:gd name="connsiteY0" fmla="*/ 6429 h 33146"/>
                    <a:gd name="connsiteX1" fmla="*/ 2612 w 23739"/>
                    <a:gd name="connsiteY1" fmla="*/ 11953 h 33146"/>
                    <a:gd name="connsiteX2" fmla="*/ 3660 w 23739"/>
                    <a:gd name="connsiteY2" fmla="*/ 16620 h 33146"/>
                    <a:gd name="connsiteX3" fmla="*/ 10994 w 23739"/>
                    <a:gd name="connsiteY3" fmla="*/ 32241 h 33146"/>
                    <a:gd name="connsiteX4" fmla="*/ 19948 w 23739"/>
                    <a:gd name="connsiteY4" fmla="*/ 30812 h 33146"/>
                    <a:gd name="connsiteX5" fmla="*/ 19472 w 23739"/>
                    <a:gd name="connsiteY5" fmla="*/ 8810 h 33146"/>
                    <a:gd name="connsiteX6" fmla="*/ 12518 w 23739"/>
                    <a:gd name="connsiteY6" fmla="*/ 1476 h 33146"/>
                    <a:gd name="connsiteX7" fmla="*/ 2708 w 23739"/>
                    <a:gd name="connsiteY7" fmla="*/ 428 h 33146"/>
                    <a:gd name="connsiteX8" fmla="*/ 517 w 23739"/>
                    <a:gd name="connsiteY8" fmla="*/ 6429 h 33146"/>
                    <a:gd name="connsiteX9" fmla="*/ 517 w 23739"/>
                    <a:gd name="connsiteY9" fmla="*/ 6429 h 33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739" h="33146">
                      <a:moveTo>
                        <a:pt x="517" y="6429"/>
                      </a:moveTo>
                      <a:cubicBezTo>
                        <a:pt x="1469" y="8143"/>
                        <a:pt x="1755" y="10143"/>
                        <a:pt x="2612" y="11953"/>
                      </a:cubicBezTo>
                      <a:cubicBezTo>
                        <a:pt x="3470" y="13667"/>
                        <a:pt x="3565" y="14906"/>
                        <a:pt x="3660" y="16620"/>
                      </a:cubicBezTo>
                      <a:cubicBezTo>
                        <a:pt x="4041" y="22811"/>
                        <a:pt x="5089" y="28908"/>
                        <a:pt x="10994" y="32241"/>
                      </a:cubicBezTo>
                      <a:cubicBezTo>
                        <a:pt x="14042" y="33956"/>
                        <a:pt x="17567" y="33099"/>
                        <a:pt x="19948" y="30812"/>
                      </a:cubicBezTo>
                      <a:cubicBezTo>
                        <a:pt x="26425" y="24812"/>
                        <a:pt x="23472" y="15191"/>
                        <a:pt x="19472" y="8810"/>
                      </a:cubicBezTo>
                      <a:cubicBezTo>
                        <a:pt x="17757" y="6047"/>
                        <a:pt x="15376" y="3190"/>
                        <a:pt x="12518" y="1476"/>
                      </a:cubicBezTo>
                      <a:cubicBezTo>
                        <a:pt x="9470" y="-430"/>
                        <a:pt x="6041" y="-144"/>
                        <a:pt x="2708" y="428"/>
                      </a:cubicBezTo>
                      <a:cubicBezTo>
                        <a:pt x="136" y="904"/>
                        <a:pt x="-626" y="4333"/>
                        <a:pt x="517" y="6429"/>
                      </a:cubicBezTo>
                      <a:lnTo>
                        <a:pt x="517" y="6429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0" name="Freeform: Shape 122">
                  <a:extLst>
                    <a:ext uri="{FF2B5EF4-FFF2-40B4-BE49-F238E27FC236}">
                      <a16:creationId xmlns:a16="http://schemas.microsoft.com/office/drawing/2014/main" id="{125FF382-78F4-4FB7-8E2E-5A66EAC0CBD7}"/>
                    </a:ext>
                  </a:extLst>
                </p:cNvPr>
                <p:cNvSpPr/>
                <p:nvPr/>
              </p:nvSpPr>
              <p:spPr>
                <a:xfrm>
                  <a:off x="6218546" y="3259390"/>
                  <a:ext cx="29714" cy="42568"/>
                </a:xfrm>
                <a:custGeom>
                  <a:avLst/>
                  <a:gdLst>
                    <a:gd name="connsiteX0" fmla="*/ 5755 w 29714"/>
                    <a:gd name="connsiteY0" fmla="*/ 42261 h 42568"/>
                    <a:gd name="connsiteX1" fmla="*/ 22043 w 29714"/>
                    <a:gd name="connsiteY1" fmla="*/ 23592 h 42568"/>
                    <a:gd name="connsiteX2" fmla="*/ 23948 w 29714"/>
                    <a:gd name="connsiteY2" fmla="*/ 446 h 42568"/>
                    <a:gd name="connsiteX3" fmla="*/ 4326 w 29714"/>
                    <a:gd name="connsiteY3" fmla="*/ 16067 h 42568"/>
                    <a:gd name="connsiteX4" fmla="*/ 2421 w 29714"/>
                    <a:gd name="connsiteY4" fmla="*/ 41403 h 42568"/>
                    <a:gd name="connsiteX5" fmla="*/ 5755 w 29714"/>
                    <a:gd name="connsiteY5" fmla="*/ 42261 h 42568"/>
                    <a:gd name="connsiteX6" fmla="*/ 5755 w 29714"/>
                    <a:gd name="connsiteY6" fmla="*/ 42261 h 42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714" h="42568">
                      <a:moveTo>
                        <a:pt x="5755" y="42261"/>
                      </a:moveTo>
                      <a:cubicBezTo>
                        <a:pt x="13565" y="38260"/>
                        <a:pt x="16899" y="30354"/>
                        <a:pt x="22043" y="23592"/>
                      </a:cubicBezTo>
                      <a:cubicBezTo>
                        <a:pt x="26138" y="18258"/>
                        <a:pt x="35949" y="3780"/>
                        <a:pt x="23948" y="446"/>
                      </a:cubicBezTo>
                      <a:cubicBezTo>
                        <a:pt x="13851" y="-2316"/>
                        <a:pt x="7660" y="8352"/>
                        <a:pt x="4326" y="16067"/>
                      </a:cubicBezTo>
                      <a:cubicBezTo>
                        <a:pt x="802" y="24163"/>
                        <a:pt x="-2341" y="33307"/>
                        <a:pt x="2421" y="41403"/>
                      </a:cubicBezTo>
                      <a:cubicBezTo>
                        <a:pt x="3088" y="42642"/>
                        <a:pt x="4612" y="42832"/>
                        <a:pt x="5755" y="42261"/>
                      </a:cubicBezTo>
                      <a:lnTo>
                        <a:pt x="5755" y="42261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57" name="Freeform: Shape 123">
                <a:extLst>
                  <a:ext uri="{FF2B5EF4-FFF2-40B4-BE49-F238E27FC236}">
                    <a16:creationId xmlns:a16="http://schemas.microsoft.com/office/drawing/2014/main" id="{170CC1F5-488F-4A06-83DD-53381A471ACF}"/>
                  </a:ext>
                </a:extLst>
              </p:cNvPr>
              <p:cNvSpPr/>
              <p:nvPr/>
            </p:nvSpPr>
            <p:spPr>
              <a:xfrm>
                <a:off x="6242135" y="3253884"/>
                <a:ext cx="48236" cy="64751"/>
              </a:xfrm>
              <a:custGeom>
                <a:avLst/>
                <a:gdLst>
                  <a:gd name="connsiteX0" fmla="*/ 39507 w 48236"/>
                  <a:gd name="connsiteY0" fmla="*/ 2332 h 64751"/>
                  <a:gd name="connsiteX1" fmla="*/ 24743 w 48236"/>
                  <a:gd name="connsiteY1" fmla="*/ 29478 h 64751"/>
                  <a:gd name="connsiteX2" fmla="*/ 13408 w 48236"/>
                  <a:gd name="connsiteY2" fmla="*/ 42242 h 64751"/>
                  <a:gd name="connsiteX3" fmla="*/ 2645 w 48236"/>
                  <a:gd name="connsiteY3" fmla="*/ 47957 h 64751"/>
                  <a:gd name="connsiteX4" fmla="*/ 2931 w 48236"/>
                  <a:gd name="connsiteY4" fmla="*/ 61197 h 64751"/>
                  <a:gd name="connsiteX5" fmla="*/ 47984 w 48236"/>
                  <a:gd name="connsiteY5" fmla="*/ 3285 h 64751"/>
                  <a:gd name="connsiteX6" fmla="*/ 39507 w 48236"/>
                  <a:gd name="connsiteY6" fmla="*/ 2332 h 64751"/>
                  <a:gd name="connsiteX7" fmla="*/ 39507 w 48236"/>
                  <a:gd name="connsiteY7" fmla="*/ 2332 h 6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236" h="64751">
                    <a:moveTo>
                      <a:pt x="39507" y="2332"/>
                    </a:moveTo>
                    <a:cubicBezTo>
                      <a:pt x="35125" y="11857"/>
                      <a:pt x="30649" y="20715"/>
                      <a:pt x="24743" y="29478"/>
                    </a:cubicBezTo>
                    <a:cubicBezTo>
                      <a:pt x="21695" y="34050"/>
                      <a:pt x="17790" y="38813"/>
                      <a:pt x="13408" y="42242"/>
                    </a:cubicBezTo>
                    <a:cubicBezTo>
                      <a:pt x="9979" y="44814"/>
                      <a:pt x="5979" y="45004"/>
                      <a:pt x="2645" y="47957"/>
                    </a:cubicBezTo>
                    <a:cubicBezTo>
                      <a:pt x="-974" y="51100"/>
                      <a:pt x="-879" y="58149"/>
                      <a:pt x="2931" y="61197"/>
                    </a:cubicBezTo>
                    <a:cubicBezTo>
                      <a:pt x="25886" y="79770"/>
                      <a:pt x="51032" y="20334"/>
                      <a:pt x="47984" y="3285"/>
                    </a:cubicBezTo>
                    <a:cubicBezTo>
                      <a:pt x="47127" y="-716"/>
                      <a:pt x="41031" y="-1097"/>
                      <a:pt x="39507" y="2332"/>
                    </a:cubicBezTo>
                    <a:lnTo>
                      <a:pt x="39507" y="2332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8" name="Freeform: Shape 124">
                <a:extLst>
                  <a:ext uri="{FF2B5EF4-FFF2-40B4-BE49-F238E27FC236}">
                    <a16:creationId xmlns:a16="http://schemas.microsoft.com/office/drawing/2014/main" id="{433CA7F0-AB64-4122-A4EA-7E928913BAAE}"/>
                  </a:ext>
                </a:extLst>
              </p:cNvPr>
              <p:cNvSpPr/>
              <p:nvPr/>
            </p:nvSpPr>
            <p:spPr>
              <a:xfrm>
                <a:off x="6267466" y="3222021"/>
                <a:ext cx="5160" cy="10366"/>
              </a:xfrm>
              <a:custGeom>
                <a:avLst/>
                <a:gdLst>
                  <a:gd name="connsiteX0" fmla="*/ 2174 w 5160"/>
                  <a:gd name="connsiteY0" fmla="*/ 476 h 10366"/>
                  <a:gd name="connsiteX1" fmla="*/ 79 w 5160"/>
                  <a:gd name="connsiteY1" fmla="*/ 8858 h 10366"/>
                  <a:gd name="connsiteX2" fmla="*/ 2269 w 5160"/>
                  <a:gd name="connsiteY2" fmla="*/ 10001 h 10366"/>
                  <a:gd name="connsiteX3" fmla="*/ 5127 w 5160"/>
                  <a:gd name="connsiteY3" fmla="*/ 4286 h 10366"/>
                  <a:gd name="connsiteX4" fmla="*/ 2460 w 5160"/>
                  <a:gd name="connsiteY4" fmla="*/ 0 h 10366"/>
                  <a:gd name="connsiteX5" fmla="*/ 2174 w 5160"/>
                  <a:gd name="connsiteY5" fmla="*/ 476 h 10366"/>
                  <a:gd name="connsiteX6" fmla="*/ 2174 w 5160"/>
                  <a:gd name="connsiteY6" fmla="*/ 476 h 10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0" h="10366">
                    <a:moveTo>
                      <a:pt x="2174" y="476"/>
                    </a:moveTo>
                    <a:cubicBezTo>
                      <a:pt x="3412" y="3048"/>
                      <a:pt x="1031" y="6477"/>
                      <a:pt x="79" y="8858"/>
                    </a:cubicBezTo>
                    <a:cubicBezTo>
                      <a:pt x="-398" y="10096"/>
                      <a:pt x="1412" y="10858"/>
                      <a:pt x="2269" y="10001"/>
                    </a:cubicBezTo>
                    <a:cubicBezTo>
                      <a:pt x="3889" y="8382"/>
                      <a:pt x="4936" y="6667"/>
                      <a:pt x="5127" y="4286"/>
                    </a:cubicBezTo>
                    <a:cubicBezTo>
                      <a:pt x="5317" y="2191"/>
                      <a:pt x="4746" y="381"/>
                      <a:pt x="2460" y="0"/>
                    </a:cubicBezTo>
                    <a:cubicBezTo>
                      <a:pt x="2174" y="0"/>
                      <a:pt x="2079" y="286"/>
                      <a:pt x="2174" y="476"/>
                    </a:cubicBezTo>
                    <a:lnTo>
                      <a:pt x="2174" y="476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9" name="Freeform: Shape 125">
                <a:extLst>
                  <a:ext uri="{FF2B5EF4-FFF2-40B4-BE49-F238E27FC236}">
                    <a16:creationId xmlns:a16="http://schemas.microsoft.com/office/drawing/2014/main" id="{E1B8D5A1-9DEE-45E9-9D95-3959AC0CD5AC}"/>
                  </a:ext>
                </a:extLst>
              </p:cNvPr>
              <p:cNvSpPr/>
              <p:nvPr/>
            </p:nvSpPr>
            <p:spPr>
              <a:xfrm>
                <a:off x="6270682" y="3211652"/>
                <a:ext cx="24455" cy="20750"/>
              </a:xfrm>
              <a:custGeom>
                <a:avLst/>
                <a:gdLst>
                  <a:gd name="connsiteX0" fmla="*/ 1815 w 24455"/>
                  <a:gd name="connsiteY0" fmla="*/ 15322 h 20750"/>
                  <a:gd name="connsiteX1" fmla="*/ 10578 w 24455"/>
                  <a:gd name="connsiteY1" fmla="*/ 8274 h 20750"/>
                  <a:gd name="connsiteX2" fmla="*/ 22104 w 24455"/>
                  <a:gd name="connsiteY2" fmla="*/ 4750 h 20750"/>
                  <a:gd name="connsiteX3" fmla="*/ 14388 w 24455"/>
                  <a:gd name="connsiteY3" fmla="*/ 19037 h 20750"/>
                  <a:gd name="connsiteX4" fmla="*/ 16008 w 24455"/>
                  <a:gd name="connsiteY4" fmla="*/ 20561 h 20750"/>
                  <a:gd name="connsiteX5" fmla="*/ 23342 w 24455"/>
                  <a:gd name="connsiteY5" fmla="*/ 1987 h 20750"/>
                  <a:gd name="connsiteX6" fmla="*/ 11531 w 24455"/>
                  <a:gd name="connsiteY6" fmla="*/ 2559 h 20750"/>
                  <a:gd name="connsiteX7" fmla="*/ 4768 w 24455"/>
                  <a:gd name="connsiteY7" fmla="*/ 8083 h 20750"/>
                  <a:gd name="connsiteX8" fmla="*/ 6 w 24455"/>
                  <a:gd name="connsiteY8" fmla="*/ 14465 h 20750"/>
                  <a:gd name="connsiteX9" fmla="*/ 1815 w 24455"/>
                  <a:gd name="connsiteY9" fmla="*/ 15322 h 20750"/>
                  <a:gd name="connsiteX10" fmla="*/ 1815 w 24455"/>
                  <a:gd name="connsiteY10" fmla="*/ 15322 h 2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55" h="20750">
                    <a:moveTo>
                      <a:pt x="1815" y="15322"/>
                    </a:moveTo>
                    <a:cubicBezTo>
                      <a:pt x="4863" y="13227"/>
                      <a:pt x="7816" y="10750"/>
                      <a:pt x="10578" y="8274"/>
                    </a:cubicBezTo>
                    <a:cubicBezTo>
                      <a:pt x="11912" y="7036"/>
                      <a:pt x="21723" y="-108"/>
                      <a:pt x="22104" y="4750"/>
                    </a:cubicBezTo>
                    <a:cubicBezTo>
                      <a:pt x="22485" y="9512"/>
                      <a:pt x="16865" y="15227"/>
                      <a:pt x="14388" y="19037"/>
                    </a:cubicBezTo>
                    <a:cubicBezTo>
                      <a:pt x="13722" y="19990"/>
                      <a:pt x="15055" y="21228"/>
                      <a:pt x="16008" y="20561"/>
                    </a:cubicBezTo>
                    <a:cubicBezTo>
                      <a:pt x="20675" y="17513"/>
                      <a:pt x="27057" y="7512"/>
                      <a:pt x="23342" y="1987"/>
                    </a:cubicBezTo>
                    <a:cubicBezTo>
                      <a:pt x="20770" y="-1918"/>
                      <a:pt x="14484" y="844"/>
                      <a:pt x="11531" y="2559"/>
                    </a:cubicBezTo>
                    <a:cubicBezTo>
                      <a:pt x="8959" y="3988"/>
                      <a:pt x="6959" y="6178"/>
                      <a:pt x="4768" y="8083"/>
                    </a:cubicBezTo>
                    <a:cubicBezTo>
                      <a:pt x="2768" y="9798"/>
                      <a:pt x="196" y="11608"/>
                      <a:pt x="6" y="14465"/>
                    </a:cubicBezTo>
                    <a:cubicBezTo>
                      <a:pt x="-90" y="15227"/>
                      <a:pt x="1053" y="15799"/>
                      <a:pt x="1815" y="15322"/>
                    </a:cubicBezTo>
                    <a:lnTo>
                      <a:pt x="1815" y="15322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0" name="Freeform: Shape 126">
                <a:extLst>
                  <a:ext uri="{FF2B5EF4-FFF2-40B4-BE49-F238E27FC236}">
                    <a16:creationId xmlns:a16="http://schemas.microsoft.com/office/drawing/2014/main" id="{0795E228-204B-43DF-959A-8F34828F3A8A}"/>
                  </a:ext>
                </a:extLst>
              </p:cNvPr>
              <p:cNvSpPr/>
              <p:nvPr/>
            </p:nvSpPr>
            <p:spPr>
              <a:xfrm>
                <a:off x="6172611" y="3421214"/>
                <a:ext cx="13476" cy="18442"/>
              </a:xfrm>
              <a:custGeom>
                <a:avLst/>
                <a:gdLst>
                  <a:gd name="connsiteX0" fmla="*/ 12067 w 13476"/>
                  <a:gd name="connsiteY0" fmla="*/ 356 h 18442"/>
                  <a:gd name="connsiteX1" fmla="*/ 351 w 13476"/>
                  <a:gd name="connsiteY1" fmla="*/ 16644 h 18442"/>
                  <a:gd name="connsiteX2" fmla="*/ 1970 w 13476"/>
                  <a:gd name="connsiteY2" fmla="*/ 18168 h 18442"/>
                  <a:gd name="connsiteX3" fmla="*/ 13400 w 13476"/>
                  <a:gd name="connsiteY3" fmla="*/ 1023 h 18442"/>
                  <a:gd name="connsiteX4" fmla="*/ 12067 w 13476"/>
                  <a:gd name="connsiteY4" fmla="*/ 356 h 18442"/>
                  <a:gd name="connsiteX5" fmla="*/ 12067 w 13476"/>
                  <a:gd name="connsiteY5" fmla="*/ 356 h 18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76" h="18442">
                    <a:moveTo>
                      <a:pt x="12067" y="356"/>
                    </a:moveTo>
                    <a:cubicBezTo>
                      <a:pt x="8257" y="5881"/>
                      <a:pt x="4923" y="11786"/>
                      <a:pt x="351" y="16644"/>
                    </a:cubicBezTo>
                    <a:cubicBezTo>
                      <a:pt x="-697" y="17692"/>
                      <a:pt x="827" y="19025"/>
                      <a:pt x="1970" y="18168"/>
                    </a:cubicBezTo>
                    <a:cubicBezTo>
                      <a:pt x="7685" y="13501"/>
                      <a:pt x="10638" y="7691"/>
                      <a:pt x="13400" y="1023"/>
                    </a:cubicBezTo>
                    <a:cubicBezTo>
                      <a:pt x="13781" y="166"/>
                      <a:pt x="12638" y="-406"/>
                      <a:pt x="12067" y="356"/>
                    </a:cubicBezTo>
                    <a:lnTo>
                      <a:pt x="12067" y="356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1" name="Freeform: Shape 127">
                <a:extLst>
                  <a:ext uri="{FF2B5EF4-FFF2-40B4-BE49-F238E27FC236}">
                    <a16:creationId xmlns:a16="http://schemas.microsoft.com/office/drawing/2014/main" id="{301F7999-7095-45F9-AF37-A1C5D5FD8306}"/>
                  </a:ext>
                </a:extLst>
              </p:cNvPr>
              <p:cNvSpPr/>
              <p:nvPr/>
            </p:nvSpPr>
            <p:spPr>
              <a:xfrm>
                <a:off x="6280189" y="3247272"/>
                <a:ext cx="12344" cy="27954"/>
              </a:xfrm>
              <a:custGeom>
                <a:avLst/>
                <a:gdLst>
                  <a:gd name="connsiteX0" fmla="*/ 8311 w 12344"/>
                  <a:gd name="connsiteY0" fmla="*/ 848 h 27954"/>
                  <a:gd name="connsiteX1" fmla="*/ 4405 w 12344"/>
                  <a:gd name="connsiteY1" fmla="*/ 12373 h 27954"/>
                  <a:gd name="connsiteX2" fmla="*/ 119 w 12344"/>
                  <a:gd name="connsiteY2" fmla="*/ 25041 h 27954"/>
                  <a:gd name="connsiteX3" fmla="*/ 4691 w 12344"/>
                  <a:gd name="connsiteY3" fmla="*/ 26756 h 27954"/>
                  <a:gd name="connsiteX4" fmla="*/ 11359 w 12344"/>
                  <a:gd name="connsiteY4" fmla="*/ 1133 h 27954"/>
                  <a:gd name="connsiteX5" fmla="*/ 8311 w 12344"/>
                  <a:gd name="connsiteY5" fmla="*/ 848 h 27954"/>
                  <a:gd name="connsiteX6" fmla="*/ 8311 w 12344"/>
                  <a:gd name="connsiteY6" fmla="*/ 848 h 27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44" h="27954">
                    <a:moveTo>
                      <a:pt x="8311" y="848"/>
                    </a:moveTo>
                    <a:cubicBezTo>
                      <a:pt x="6691" y="4562"/>
                      <a:pt x="5834" y="8563"/>
                      <a:pt x="4405" y="12373"/>
                    </a:cubicBezTo>
                    <a:cubicBezTo>
                      <a:pt x="2786" y="16564"/>
                      <a:pt x="1357" y="20660"/>
                      <a:pt x="119" y="25041"/>
                    </a:cubicBezTo>
                    <a:cubicBezTo>
                      <a:pt x="-738" y="27994"/>
                      <a:pt x="3262" y="28946"/>
                      <a:pt x="4691" y="26756"/>
                    </a:cubicBezTo>
                    <a:cubicBezTo>
                      <a:pt x="9549" y="19802"/>
                      <a:pt x="14502" y="9801"/>
                      <a:pt x="11359" y="1133"/>
                    </a:cubicBezTo>
                    <a:cubicBezTo>
                      <a:pt x="10882" y="-10"/>
                      <a:pt x="8977" y="-581"/>
                      <a:pt x="8311" y="848"/>
                    </a:cubicBezTo>
                    <a:lnTo>
                      <a:pt x="8311" y="848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62" name="Freeform: Shape 128">
                <a:extLst>
                  <a:ext uri="{FF2B5EF4-FFF2-40B4-BE49-F238E27FC236}">
                    <a16:creationId xmlns:a16="http://schemas.microsoft.com/office/drawing/2014/main" id="{16B04790-EA23-4E75-ABF6-18619C8137B4}"/>
                  </a:ext>
                </a:extLst>
              </p:cNvPr>
              <p:cNvSpPr/>
              <p:nvPr/>
            </p:nvSpPr>
            <p:spPr>
              <a:xfrm>
                <a:off x="6234626" y="3251061"/>
                <a:ext cx="38429" cy="44863"/>
              </a:xfrm>
              <a:custGeom>
                <a:avLst/>
                <a:gdLst>
                  <a:gd name="connsiteX0" fmla="*/ 915 w 38429"/>
                  <a:gd name="connsiteY0" fmla="*/ 44588 h 44863"/>
                  <a:gd name="connsiteX1" fmla="*/ 15964 w 38429"/>
                  <a:gd name="connsiteY1" fmla="*/ 21919 h 44863"/>
                  <a:gd name="connsiteX2" fmla="*/ 37967 w 38429"/>
                  <a:gd name="connsiteY2" fmla="*/ 2774 h 44863"/>
                  <a:gd name="connsiteX3" fmla="*/ 35586 w 38429"/>
                  <a:gd name="connsiteY3" fmla="*/ 488 h 44863"/>
                  <a:gd name="connsiteX4" fmla="*/ 13583 w 38429"/>
                  <a:gd name="connsiteY4" fmla="*/ 19538 h 44863"/>
                  <a:gd name="connsiteX5" fmla="*/ 58 w 38429"/>
                  <a:gd name="connsiteY5" fmla="*/ 44017 h 44863"/>
                  <a:gd name="connsiteX6" fmla="*/ 915 w 38429"/>
                  <a:gd name="connsiteY6" fmla="*/ 44588 h 44863"/>
                  <a:gd name="connsiteX7" fmla="*/ 915 w 38429"/>
                  <a:gd name="connsiteY7" fmla="*/ 44588 h 44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29" h="44863">
                    <a:moveTo>
                      <a:pt x="915" y="44588"/>
                    </a:moveTo>
                    <a:cubicBezTo>
                      <a:pt x="6058" y="36778"/>
                      <a:pt x="9202" y="28682"/>
                      <a:pt x="15964" y="21919"/>
                    </a:cubicBezTo>
                    <a:cubicBezTo>
                      <a:pt x="22917" y="14966"/>
                      <a:pt x="31490" y="10298"/>
                      <a:pt x="37967" y="2774"/>
                    </a:cubicBezTo>
                    <a:cubicBezTo>
                      <a:pt x="39396" y="1059"/>
                      <a:pt x="37205" y="-941"/>
                      <a:pt x="35586" y="488"/>
                    </a:cubicBezTo>
                    <a:cubicBezTo>
                      <a:pt x="28061" y="6679"/>
                      <a:pt x="20441" y="12680"/>
                      <a:pt x="13583" y="19538"/>
                    </a:cubicBezTo>
                    <a:cubicBezTo>
                      <a:pt x="6439" y="26681"/>
                      <a:pt x="4058" y="35159"/>
                      <a:pt x="58" y="44017"/>
                    </a:cubicBezTo>
                    <a:cubicBezTo>
                      <a:pt x="-228" y="44779"/>
                      <a:pt x="629" y="45160"/>
                      <a:pt x="915" y="44588"/>
                    </a:cubicBezTo>
                    <a:lnTo>
                      <a:pt x="915" y="44588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4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780083" y="3108955"/>
              <a:ext cx="210038" cy="469983"/>
              <a:chOff x="5780083" y="3108955"/>
              <a:chExt cx="210038" cy="469983"/>
            </a:xfrm>
          </p:grpSpPr>
          <p:grpSp>
            <p:nvGrpSpPr>
              <p:cNvPr id="41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5780083" y="3108955"/>
                <a:ext cx="210038" cy="469983"/>
                <a:chOff x="5780083" y="3108955"/>
                <a:chExt cx="210038" cy="469983"/>
              </a:xfrm>
            </p:grpSpPr>
            <p:sp>
              <p:nvSpPr>
                <p:cNvPr id="48" name="Freeform: Shape 132">
                  <a:extLst>
                    <a:ext uri="{FF2B5EF4-FFF2-40B4-BE49-F238E27FC236}">
                      <a16:creationId xmlns:a16="http://schemas.microsoft.com/office/drawing/2014/main" id="{EF569B8B-2B99-4ED6-B1A8-850CE26E733E}"/>
                    </a:ext>
                  </a:extLst>
                </p:cNvPr>
                <p:cNvSpPr/>
                <p:nvPr/>
              </p:nvSpPr>
              <p:spPr>
                <a:xfrm>
                  <a:off x="5780083" y="3108955"/>
                  <a:ext cx="210038" cy="469983"/>
                </a:xfrm>
                <a:custGeom>
                  <a:avLst/>
                  <a:gdLst>
                    <a:gd name="connsiteX0" fmla="*/ 38834 w 210038"/>
                    <a:gd name="connsiteY0" fmla="*/ 466062 h 469983"/>
                    <a:gd name="connsiteX1" fmla="*/ 7592 w 210038"/>
                    <a:gd name="connsiteY1" fmla="*/ 463205 h 469983"/>
                    <a:gd name="connsiteX2" fmla="*/ 925 w 210038"/>
                    <a:gd name="connsiteY2" fmla="*/ 426248 h 469983"/>
                    <a:gd name="connsiteX3" fmla="*/ 13498 w 210038"/>
                    <a:gd name="connsiteY3" fmla="*/ 390053 h 469983"/>
                    <a:gd name="connsiteX4" fmla="*/ 66743 w 210038"/>
                    <a:gd name="connsiteY4" fmla="*/ 270419 h 469983"/>
                    <a:gd name="connsiteX5" fmla="*/ 84459 w 210038"/>
                    <a:gd name="connsiteY5" fmla="*/ 227271 h 469983"/>
                    <a:gd name="connsiteX6" fmla="*/ 101604 w 210038"/>
                    <a:gd name="connsiteY6" fmla="*/ 178979 h 469983"/>
                    <a:gd name="connsiteX7" fmla="*/ 139323 w 210038"/>
                    <a:gd name="connsiteY7" fmla="*/ 104017 h 469983"/>
                    <a:gd name="connsiteX8" fmla="*/ 141419 w 210038"/>
                    <a:gd name="connsiteY8" fmla="*/ 76776 h 469983"/>
                    <a:gd name="connsiteX9" fmla="*/ 151610 w 210038"/>
                    <a:gd name="connsiteY9" fmla="*/ 53249 h 469983"/>
                    <a:gd name="connsiteX10" fmla="*/ 195044 w 210038"/>
                    <a:gd name="connsiteY10" fmla="*/ 2385 h 469983"/>
                    <a:gd name="connsiteX11" fmla="*/ 205427 w 210038"/>
                    <a:gd name="connsiteY11" fmla="*/ 1052 h 469983"/>
                    <a:gd name="connsiteX12" fmla="*/ 208570 w 210038"/>
                    <a:gd name="connsiteY12" fmla="*/ 7910 h 469983"/>
                    <a:gd name="connsiteX13" fmla="*/ 184567 w 210038"/>
                    <a:gd name="connsiteY13" fmla="*/ 99159 h 469983"/>
                    <a:gd name="connsiteX14" fmla="*/ 172089 w 210038"/>
                    <a:gd name="connsiteY14" fmla="*/ 114209 h 469983"/>
                    <a:gd name="connsiteX15" fmla="*/ 159611 w 210038"/>
                    <a:gd name="connsiteY15" fmla="*/ 135640 h 469983"/>
                    <a:gd name="connsiteX16" fmla="*/ 107891 w 210038"/>
                    <a:gd name="connsiteY16" fmla="*/ 244701 h 469983"/>
                    <a:gd name="connsiteX17" fmla="*/ 89507 w 210038"/>
                    <a:gd name="connsiteY17" fmla="*/ 289469 h 469983"/>
                    <a:gd name="connsiteX18" fmla="*/ 74458 w 210038"/>
                    <a:gd name="connsiteY18" fmla="*/ 351572 h 469983"/>
                    <a:gd name="connsiteX19" fmla="*/ 52741 w 210038"/>
                    <a:gd name="connsiteY19" fmla="*/ 428820 h 469983"/>
                    <a:gd name="connsiteX20" fmla="*/ 45883 w 210038"/>
                    <a:gd name="connsiteY20" fmla="*/ 448060 h 469983"/>
                    <a:gd name="connsiteX21" fmla="*/ 38834 w 210038"/>
                    <a:gd name="connsiteY21" fmla="*/ 466062 h 469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10038" h="469983">
                      <a:moveTo>
                        <a:pt x="38834" y="466062"/>
                      </a:moveTo>
                      <a:cubicBezTo>
                        <a:pt x="32072" y="473206"/>
                        <a:pt x="13593" y="469587"/>
                        <a:pt x="7592" y="463205"/>
                      </a:cubicBezTo>
                      <a:cubicBezTo>
                        <a:pt x="-694" y="454156"/>
                        <a:pt x="-885" y="437487"/>
                        <a:pt x="925" y="426248"/>
                      </a:cubicBezTo>
                      <a:cubicBezTo>
                        <a:pt x="3020" y="413580"/>
                        <a:pt x="8259" y="401769"/>
                        <a:pt x="13498" y="390053"/>
                      </a:cubicBezTo>
                      <a:cubicBezTo>
                        <a:pt x="31214" y="350143"/>
                        <a:pt x="49026" y="310233"/>
                        <a:pt x="66743" y="270419"/>
                      </a:cubicBezTo>
                      <a:cubicBezTo>
                        <a:pt x="73029" y="256227"/>
                        <a:pt x="79411" y="241939"/>
                        <a:pt x="84459" y="227271"/>
                      </a:cubicBezTo>
                      <a:cubicBezTo>
                        <a:pt x="90079" y="211078"/>
                        <a:pt x="94079" y="194314"/>
                        <a:pt x="101604" y="178979"/>
                      </a:cubicBezTo>
                      <a:cubicBezTo>
                        <a:pt x="113987" y="153642"/>
                        <a:pt x="135894" y="131925"/>
                        <a:pt x="139323" y="104017"/>
                      </a:cubicBezTo>
                      <a:cubicBezTo>
                        <a:pt x="140466" y="94968"/>
                        <a:pt x="139514" y="85729"/>
                        <a:pt x="141419" y="76776"/>
                      </a:cubicBezTo>
                      <a:cubicBezTo>
                        <a:pt x="143228" y="68394"/>
                        <a:pt x="147419" y="60678"/>
                        <a:pt x="151610" y="53249"/>
                      </a:cubicBezTo>
                      <a:cubicBezTo>
                        <a:pt x="162850" y="33627"/>
                        <a:pt x="175613" y="13815"/>
                        <a:pt x="195044" y="2385"/>
                      </a:cubicBezTo>
                      <a:cubicBezTo>
                        <a:pt x="198188" y="480"/>
                        <a:pt x="202379" y="-1139"/>
                        <a:pt x="205427" y="1052"/>
                      </a:cubicBezTo>
                      <a:cubicBezTo>
                        <a:pt x="207522" y="2576"/>
                        <a:pt x="208189" y="5338"/>
                        <a:pt x="208570" y="7910"/>
                      </a:cubicBezTo>
                      <a:cubicBezTo>
                        <a:pt x="213809" y="39914"/>
                        <a:pt x="204855" y="73918"/>
                        <a:pt x="184567" y="99159"/>
                      </a:cubicBezTo>
                      <a:cubicBezTo>
                        <a:pt x="180471" y="104208"/>
                        <a:pt x="175994" y="108970"/>
                        <a:pt x="172089" y="114209"/>
                      </a:cubicBezTo>
                      <a:cubicBezTo>
                        <a:pt x="167136" y="120876"/>
                        <a:pt x="163326" y="128211"/>
                        <a:pt x="159611" y="135640"/>
                      </a:cubicBezTo>
                      <a:cubicBezTo>
                        <a:pt x="141419" y="171549"/>
                        <a:pt x="124559" y="208030"/>
                        <a:pt x="107891" y="244701"/>
                      </a:cubicBezTo>
                      <a:cubicBezTo>
                        <a:pt x="101223" y="259370"/>
                        <a:pt x="94556" y="274134"/>
                        <a:pt x="89507" y="289469"/>
                      </a:cubicBezTo>
                      <a:cubicBezTo>
                        <a:pt x="82840" y="309757"/>
                        <a:pt x="79125" y="330807"/>
                        <a:pt x="74458" y="351572"/>
                      </a:cubicBezTo>
                      <a:cubicBezTo>
                        <a:pt x="68648" y="377670"/>
                        <a:pt x="61409" y="403483"/>
                        <a:pt x="52741" y="428820"/>
                      </a:cubicBezTo>
                      <a:cubicBezTo>
                        <a:pt x="50550" y="435297"/>
                        <a:pt x="48264" y="441678"/>
                        <a:pt x="45883" y="448060"/>
                      </a:cubicBezTo>
                      <a:cubicBezTo>
                        <a:pt x="44168" y="452918"/>
                        <a:pt x="42549" y="462157"/>
                        <a:pt x="38834" y="466062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9" name="Freeform: Shape 134">
                  <a:extLst>
                    <a:ext uri="{FF2B5EF4-FFF2-40B4-BE49-F238E27FC236}">
                      <a16:creationId xmlns:a16="http://schemas.microsoft.com/office/drawing/2014/main" id="{4366D29E-2877-4746-A70A-4AD743625070}"/>
                    </a:ext>
                  </a:extLst>
                </p:cNvPr>
                <p:cNvSpPr/>
                <p:nvPr/>
              </p:nvSpPr>
              <p:spPr>
                <a:xfrm>
                  <a:off x="5788129" y="3492130"/>
                  <a:ext cx="21420" cy="47793"/>
                </a:xfrm>
                <a:custGeom>
                  <a:avLst/>
                  <a:gdLst>
                    <a:gd name="connsiteX0" fmla="*/ 16025 w 21420"/>
                    <a:gd name="connsiteY0" fmla="*/ 972 h 47793"/>
                    <a:gd name="connsiteX1" fmla="*/ 308 w 21420"/>
                    <a:gd name="connsiteY1" fmla="*/ 43454 h 47793"/>
                    <a:gd name="connsiteX2" fmla="*/ 8595 w 21420"/>
                    <a:gd name="connsiteY2" fmla="*/ 45454 h 47793"/>
                    <a:gd name="connsiteX3" fmla="*/ 21263 w 21420"/>
                    <a:gd name="connsiteY3" fmla="*/ 3925 h 47793"/>
                    <a:gd name="connsiteX4" fmla="*/ 16025 w 21420"/>
                    <a:gd name="connsiteY4" fmla="*/ 972 h 47793"/>
                    <a:gd name="connsiteX5" fmla="*/ 16025 w 21420"/>
                    <a:gd name="connsiteY5" fmla="*/ 972 h 477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420" h="47793">
                      <a:moveTo>
                        <a:pt x="16025" y="972"/>
                      </a:moveTo>
                      <a:cubicBezTo>
                        <a:pt x="7166" y="12593"/>
                        <a:pt x="-1787" y="28309"/>
                        <a:pt x="308" y="43454"/>
                      </a:cubicBezTo>
                      <a:cubicBezTo>
                        <a:pt x="880" y="47264"/>
                        <a:pt x="6690" y="49931"/>
                        <a:pt x="8595" y="45454"/>
                      </a:cubicBezTo>
                      <a:cubicBezTo>
                        <a:pt x="14215" y="32214"/>
                        <a:pt x="16215" y="17451"/>
                        <a:pt x="21263" y="3925"/>
                      </a:cubicBezTo>
                      <a:cubicBezTo>
                        <a:pt x="22311" y="972"/>
                        <a:pt x="17834" y="-1409"/>
                        <a:pt x="16025" y="972"/>
                      </a:cubicBezTo>
                      <a:lnTo>
                        <a:pt x="16025" y="972"/>
                      </a:lnTo>
                      <a:close/>
                    </a:path>
                  </a:pathLst>
                </a:custGeom>
                <a:solidFill>
                  <a:srgbClr val="7ADC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0" name="Freeform: Shape 135">
                  <a:extLst>
                    <a:ext uri="{FF2B5EF4-FFF2-40B4-BE49-F238E27FC236}">
                      <a16:creationId xmlns:a16="http://schemas.microsoft.com/office/drawing/2014/main" id="{4EE37635-041C-47F8-A30F-CC91257F2A33}"/>
                    </a:ext>
                  </a:extLst>
                </p:cNvPr>
                <p:cNvSpPr/>
                <p:nvPr/>
              </p:nvSpPr>
              <p:spPr>
                <a:xfrm>
                  <a:off x="5961666" y="3159610"/>
                  <a:ext cx="8812" cy="39692"/>
                </a:xfrm>
                <a:custGeom>
                  <a:avLst/>
                  <a:gdLst>
                    <a:gd name="connsiteX0" fmla="*/ 2984 w 8812"/>
                    <a:gd name="connsiteY0" fmla="*/ 309 h 39692"/>
                    <a:gd name="connsiteX1" fmla="*/ 6508 w 8812"/>
                    <a:gd name="connsiteY1" fmla="*/ 24312 h 39692"/>
                    <a:gd name="connsiteX2" fmla="*/ 6413 w 8812"/>
                    <a:gd name="connsiteY2" fmla="*/ 39266 h 39692"/>
                    <a:gd name="connsiteX3" fmla="*/ 3746 w 8812"/>
                    <a:gd name="connsiteY3" fmla="*/ 38218 h 39692"/>
                    <a:gd name="connsiteX4" fmla="*/ 3556 w 8812"/>
                    <a:gd name="connsiteY4" fmla="*/ 27550 h 39692"/>
                    <a:gd name="connsiteX5" fmla="*/ 413 w 8812"/>
                    <a:gd name="connsiteY5" fmla="*/ 17644 h 39692"/>
                    <a:gd name="connsiteX6" fmla="*/ 2413 w 8812"/>
                    <a:gd name="connsiteY6" fmla="*/ 213 h 39692"/>
                    <a:gd name="connsiteX7" fmla="*/ 2984 w 8812"/>
                    <a:gd name="connsiteY7" fmla="*/ 309 h 39692"/>
                    <a:gd name="connsiteX8" fmla="*/ 2984 w 8812"/>
                    <a:gd name="connsiteY8" fmla="*/ 309 h 39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12" h="39692">
                      <a:moveTo>
                        <a:pt x="2984" y="309"/>
                      </a:moveTo>
                      <a:cubicBezTo>
                        <a:pt x="2127" y="8786"/>
                        <a:pt x="2603" y="16501"/>
                        <a:pt x="6508" y="24312"/>
                      </a:cubicBezTo>
                      <a:cubicBezTo>
                        <a:pt x="8794" y="28884"/>
                        <a:pt x="10318" y="35170"/>
                        <a:pt x="6413" y="39266"/>
                      </a:cubicBezTo>
                      <a:cubicBezTo>
                        <a:pt x="5556" y="40123"/>
                        <a:pt x="3556" y="39647"/>
                        <a:pt x="3746" y="38218"/>
                      </a:cubicBezTo>
                      <a:cubicBezTo>
                        <a:pt x="4127" y="34408"/>
                        <a:pt x="4699" y="31360"/>
                        <a:pt x="3556" y="27550"/>
                      </a:cubicBezTo>
                      <a:cubicBezTo>
                        <a:pt x="2603" y="24121"/>
                        <a:pt x="1079" y="21073"/>
                        <a:pt x="413" y="17644"/>
                      </a:cubicBezTo>
                      <a:cubicBezTo>
                        <a:pt x="-826" y="11643"/>
                        <a:pt x="984" y="5928"/>
                        <a:pt x="2413" y="213"/>
                      </a:cubicBezTo>
                      <a:cubicBezTo>
                        <a:pt x="2508" y="-168"/>
                        <a:pt x="2984" y="23"/>
                        <a:pt x="2984" y="309"/>
                      </a:cubicBezTo>
                      <a:lnTo>
                        <a:pt x="2984" y="309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1" name="Freeform: Shape 136">
                  <a:extLst>
                    <a:ext uri="{FF2B5EF4-FFF2-40B4-BE49-F238E27FC236}">
                      <a16:creationId xmlns:a16="http://schemas.microsoft.com/office/drawing/2014/main" id="{0C40E71E-E3A8-43B4-AC2B-529EC637B919}"/>
                    </a:ext>
                  </a:extLst>
                </p:cNvPr>
                <p:cNvSpPr/>
                <p:nvPr/>
              </p:nvSpPr>
              <p:spPr>
                <a:xfrm>
                  <a:off x="5963470" y="3157795"/>
                  <a:ext cx="21186" cy="32854"/>
                </a:xfrm>
                <a:custGeom>
                  <a:avLst/>
                  <a:gdLst>
                    <a:gd name="connsiteX0" fmla="*/ 4228 w 21186"/>
                    <a:gd name="connsiteY0" fmla="*/ 31460 h 32854"/>
                    <a:gd name="connsiteX1" fmla="*/ 11086 w 21186"/>
                    <a:gd name="connsiteY1" fmla="*/ 18125 h 32854"/>
                    <a:gd name="connsiteX2" fmla="*/ 17849 w 21186"/>
                    <a:gd name="connsiteY2" fmla="*/ 5266 h 32854"/>
                    <a:gd name="connsiteX3" fmla="*/ 14324 w 21186"/>
                    <a:gd name="connsiteY3" fmla="*/ 4695 h 32854"/>
                    <a:gd name="connsiteX4" fmla="*/ 11276 w 21186"/>
                    <a:gd name="connsiteY4" fmla="*/ 10124 h 32854"/>
                    <a:gd name="connsiteX5" fmla="*/ 3371 w 21186"/>
                    <a:gd name="connsiteY5" fmla="*/ 24221 h 32854"/>
                    <a:gd name="connsiteX6" fmla="*/ 37 w 21186"/>
                    <a:gd name="connsiteY6" fmla="*/ 22983 h 32854"/>
                    <a:gd name="connsiteX7" fmla="*/ 19277 w 21186"/>
                    <a:gd name="connsiteY7" fmla="*/ 980 h 32854"/>
                    <a:gd name="connsiteX8" fmla="*/ 5466 w 21186"/>
                    <a:gd name="connsiteY8" fmla="*/ 32793 h 32854"/>
                    <a:gd name="connsiteX9" fmla="*/ 4228 w 21186"/>
                    <a:gd name="connsiteY9" fmla="*/ 31460 h 32854"/>
                    <a:gd name="connsiteX10" fmla="*/ 4228 w 21186"/>
                    <a:gd name="connsiteY10" fmla="*/ 31460 h 328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186" h="32854">
                      <a:moveTo>
                        <a:pt x="4228" y="31460"/>
                      </a:moveTo>
                      <a:cubicBezTo>
                        <a:pt x="6133" y="26793"/>
                        <a:pt x="8419" y="22316"/>
                        <a:pt x="11086" y="18125"/>
                      </a:cubicBezTo>
                      <a:cubicBezTo>
                        <a:pt x="13658" y="14029"/>
                        <a:pt x="16706" y="10029"/>
                        <a:pt x="17849" y="5266"/>
                      </a:cubicBezTo>
                      <a:cubicBezTo>
                        <a:pt x="18896" y="599"/>
                        <a:pt x="15563" y="2885"/>
                        <a:pt x="14324" y="4695"/>
                      </a:cubicBezTo>
                      <a:cubicBezTo>
                        <a:pt x="13086" y="6409"/>
                        <a:pt x="12229" y="8314"/>
                        <a:pt x="11276" y="10124"/>
                      </a:cubicBezTo>
                      <a:cubicBezTo>
                        <a:pt x="8895" y="14886"/>
                        <a:pt x="6228" y="19649"/>
                        <a:pt x="3371" y="24221"/>
                      </a:cubicBezTo>
                      <a:cubicBezTo>
                        <a:pt x="2323" y="25840"/>
                        <a:pt x="-344" y="24983"/>
                        <a:pt x="37" y="22983"/>
                      </a:cubicBezTo>
                      <a:cubicBezTo>
                        <a:pt x="704" y="19839"/>
                        <a:pt x="12896" y="-5211"/>
                        <a:pt x="19277" y="980"/>
                      </a:cubicBezTo>
                      <a:cubicBezTo>
                        <a:pt x="26421" y="7838"/>
                        <a:pt x="11657" y="30031"/>
                        <a:pt x="5466" y="32793"/>
                      </a:cubicBezTo>
                      <a:cubicBezTo>
                        <a:pt x="4609" y="33079"/>
                        <a:pt x="3847" y="32317"/>
                        <a:pt x="4228" y="31460"/>
                      </a:cubicBezTo>
                      <a:lnTo>
                        <a:pt x="4228" y="31460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2" name="Freeform: Shape 137">
                  <a:extLst>
                    <a:ext uri="{FF2B5EF4-FFF2-40B4-BE49-F238E27FC236}">
                      <a16:creationId xmlns:a16="http://schemas.microsoft.com/office/drawing/2014/main" id="{0134AECD-C909-4979-9E12-A7A8270FB951}"/>
                    </a:ext>
                  </a:extLst>
                </p:cNvPr>
                <p:cNvSpPr/>
                <p:nvPr/>
              </p:nvSpPr>
              <p:spPr>
                <a:xfrm>
                  <a:off x="5969906" y="3140138"/>
                  <a:ext cx="13689" cy="24431"/>
                </a:xfrm>
                <a:custGeom>
                  <a:avLst/>
                  <a:gdLst>
                    <a:gd name="connsiteX0" fmla="*/ 4174 w 13689"/>
                    <a:gd name="connsiteY0" fmla="*/ 24162 h 24431"/>
                    <a:gd name="connsiteX1" fmla="*/ 8746 w 13689"/>
                    <a:gd name="connsiteY1" fmla="*/ 11398 h 24431"/>
                    <a:gd name="connsiteX2" fmla="*/ 7603 w 13689"/>
                    <a:gd name="connsiteY2" fmla="*/ 1111 h 24431"/>
                    <a:gd name="connsiteX3" fmla="*/ 649 w 13689"/>
                    <a:gd name="connsiteY3" fmla="*/ 5969 h 24431"/>
                    <a:gd name="connsiteX4" fmla="*/ 78 w 13689"/>
                    <a:gd name="connsiteY4" fmla="*/ 5398 h 24431"/>
                    <a:gd name="connsiteX5" fmla="*/ 11984 w 13689"/>
                    <a:gd name="connsiteY5" fmla="*/ 2826 h 24431"/>
                    <a:gd name="connsiteX6" fmla="*/ 4555 w 13689"/>
                    <a:gd name="connsiteY6" fmla="*/ 24352 h 24431"/>
                    <a:gd name="connsiteX7" fmla="*/ 4174 w 13689"/>
                    <a:gd name="connsiteY7" fmla="*/ 24162 h 24431"/>
                    <a:gd name="connsiteX8" fmla="*/ 4174 w 13689"/>
                    <a:gd name="connsiteY8" fmla="*/ 24162 h 244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689" h="24431">
                      <a:moveTo>
                        <a:pt x="4174" y="24162"/>
                      </a:moveTo>
                      <a:cubicBezTo>
                        <a:pt x="4174" y="19590"/>
                        <a:pt x="6650" y="15399"/>
                        <a:pt x="8746" y="11398"/>
                      </a:cubicBezTo>
                      <a:cubicBezTo>
                        <a:pt x="10174" y="8541"/>
                        <a:pt x="12079" y="2635"/>
                        <a:pt x="7603" y="1111"/>
                      </a:cubicBezTo>
                      <a:cubicBezTo>
                        <a:pt x="4650" y="64"/>
                        <a:pt x="2173" y="4255"/>
                        <a:pt x="649" y="5969"/>
                      </a:cubicBezTo>
                      <a:cubicBezTo>
                        <a:pt x="364" y="6350"/>
                        <a:pt x="-208" y="5779"/>
                        <a:pt x="78" y="5398"/>
                      </a:cubicBezTo>
                      <a:cubicBezTo>
                        <a:pt x="2935" y="1873"/>
                        <a:pt x="8079" y="-3270"/>
                        <a:pt x="11984" y="2826"/>
                      </a:cubicBezTo>
                      <a:cubicBezTo>
                        <a:pt x="16747" y="10351"/>
                        <a:pt x="10651" y="19780"/>
                        <a:pt x="4555" y="24352"/>
                      </a:cubicBezTo>
                      <a:cubicBezTo>
                        <a:pt x="4459" y="24543"/>
                        <a:pt x="4174" y="24352"/>
                        <a:pt x="4174" y="24162"/>
                      </a:cubicBezTo>
                      <a:lnTo>
                        <a:pt x="4174" y="24162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3" name="Freeform: Shape 138">
                  <a:extLst>
                    <a:ext uri="{FF2B5EF4-FFF2-40B4-BE49-F238E27FC236}">
                      <a16:creationId xmlns:a16="http://schemas.microsoft.com/office/drawing/2014/main" id="{79849DF4-E7E8-43FB-B970-83E62469EB77}"/>
                    </a:ext>
                  </a:extLst>
                </p:cNvPr>
                <p:cNvSpPr/>
                <p:nvPr/>
              </p:nvSpPr>
              <p:spPr>
                <a:xfrm>
                  <a:off x="5826156" y="3413103"/>
                  <a:ext cx="31430" cy="24804"/>
                </a:xfrm>
                <a:custGeom>
                  <a:avLst/>
                  <a:gdLst>
                    <a:gd name="connsiteX0" fmla="*/ 20479 w 31430"/>
                    <a:gd name="connsiteY0" fmla="*/ 371 h 24804"/>
                    <a:gd name="connsiteX1" fmla="*/ 10001 w 31430"/>
                    <a:gd name="connsiteY1" fmla="*/ 5038 h 24804"/>
                    <a:gd name="connsiteX2" fmla="*/ 667 w 31430"/>
                    <a:gd name="connsiteY2" fmla="*/ 14373 h 24804"/>
                    <a:gd name="connsiteX3" fmla="*/ 8953 w 31430"/>
                    <a:gd name="connsiteY3" fmla="*/ 24565 h 24804"/>
                    <a:gd name="connsiteX4" fmla="*/ 25336 w 31430"/>
                    <a:gd name="connsiteY4" fmla="*/ 16754 h 24804"/>
                    <a:gd name="connsiteX5" fmla="*/ 31051 w 31430"/>
                    <a:gd name="connsiteY5" fmla="*/ 6181 h 24804"/>
                    <a:gd name="connsiteX6" fmla="*/ 20479 w 31430"/>
                    <a:gd name="connsiteY6" fmla="*/ 371 h 24804"/>
                    <a:gd name="connsiteX7" fmla="*/ 20479 w 31430"/>
                    <a:gd name="connsiteY7" fmla="*/ 371 h 24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430" h="24804">
                      <a:moveTo>
                        <a:pt x="20479" y="371"/>
                      </a:moveTo>
                      <a:cubicBezTo>
                        <a:pt x="16859" y="1609"/>
                        <a:pt x="13335" y="3133"/>
                        <a:pt x="10001" y="5038"/>
                      </a:cubicBezTo>
                      <a:cubicBezTo>
                        <a:pt x="5905" y="7324"/>
                        <a:pt x="2476" y="9991"/>
                        <a:pt x="667" y="14373"/>
                      </a:cubicBezTo>
                      <a:cubicBezTo>
                        <a:pt x="-1715" y="20088"/>
                        <a:pt x="2572" y="26089"/>
                        <a:pt x="8953" y="24565"/>
                      </a:cubicBezTo>
                      <a:cubicBezTo>
                        <a:pt x="14954" y="23136"/>
                        <a:pt x="19717" y="18564"/>
                        <a:pt x="25336" y="16754"/>
                      </a:cubicBezTo>
                      <a:cubicBezTo>
                        <a:pt x="29718" y="15325"/>
                        <a:pt x="32480" y="10753"/>
                        <a:pt x="31051" y="6181"/>
                      </a:cubicBezTo>
                      <a:cubicBezTo>
                        <a:pt x="29813" y="1800"/>
                        <a:pt x="24955" y="-1058"/>
                        <a:pt x="20479" y="371"/>
                      </a:cubicBezTo>
                      <a:lnTo>
                        <a:pt x="20479" y="371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4" name="Freeform: Shape 139">
                  <a:extLst>
                    <a:ext uri="{FF2B5EF4-FFF2-40B4-BE49-F238E27FC236}">
                      <a16:creationId xmlns:a16="http://schemas.microsoft.com/office/drawing/2014/main" id="{6707AACA-C773-4A6A-9E91-3751FAF60FCD}"/>
                    </a:ext>
                  </a:extLst>
                </p:cNvPr>
                <p:cNvSpPr/>
                <p:nvPr/>
              </p:nvSpPr>
              <p:spPr>
                <a:xfrm>
                  <a:off x="5894273" y="3260085"/>
                  <a:ext cx="31383" cy="20900"/>
                </a:xfrm>
                <a:custGeom>
                  <a:avLst/>
                  <a:gdLst>
                    <a:gd name="connsiteX0" fmla="*/ 31229 w 31383"/>
                    <a:gd name="connsiteY0" fmla="*/ 9085 h 20900"/>
                    <a:gd name="connsiteX1" fmla="*/ 17894 w 31383"/>
                    <a:gd name="connsiteY1" fmla="*/ 36 h 20900"/>
                    <a:gd name="connsiteX2" fmla="*/ 178 w 31383"/>
                    <a:gd name="connsiteY2" fmla="*/ 10323 h 20900"/>
                    <a:gd name="connsiteX3" fmla="*/ 4750 w 31383"/>
                    <a:gd name="connsiteY3" fmla="*/ 19753 h 20900"/>
                    <a:gd name="connsiteX4" fmla="*/ 17323 w 31383"/>
                    <a:gd name="connsiteY4" fmla="*/ 18800 h 20900"/>
                    <a:gd name="connsiteX5" fmla="*/ 20276 w 31383"/>
                    <a:gd name="connsiteY5" fmla="*/ 16991 h 20900"/>
                    <a:gd name="connsiteX6" fmla="*/ 21800 w 31383"/>
                    <a:gd name="connsiteY6" fmla="*/ 16229 h 20900"/>
                    <a:gd name="connsiteX7" fmla="*/ 22181 w 31383"/>
                    <a:gd name="connsiteY7" fmla="*/ 16133 h 20900"/>
                    <a:gd name="connsiteX8" fmla="*/ 25324 w 31383"/>
                    <a:gd name="connsiteY8" fmla="*/ 15467 h 20900"/>
                    <a:gd name="connsiteX9" fmla="*/ 27515 w 31383"/>
                    <a:gd name="connsiteY9" fmla="*/ 14419 h 20900"/>
                    <a:gd name="connsiteX10" fmla="*/ 28562 w 31383"/>
                    <a:gd name="connsiteY10" fmla="*/ 14133 h 20900"/>
                    <a:gd name="connsiteX11" fmla="*/ 31229 w 31383"/>
                    <a:gd name="connsiteY11" fmla="*/ 9085 h 20900"/>
                    <a:gd name="connsiteX12" fmla="*/ 31229 w 31383"/>
                    <a:gd name="connsiteY12" fmla="*/ 9085 h 20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1383" h="20900">
                      <a:moveTo>
                        <a:pt x="31229" y="9085"/>
                      </a:moveTo>
                      <a:cubicBezTo>
                        <a:pt x="29610" y="2608"/>
                        <a:pt x="24086" y="322"/>
                        <a:pt x="17894" y="36"/>
                      </a:cubicBezTo>
                      <a:cubicBezTo>
                        <a:pt x="10846" y="-345"/>
                        <a:pt x="1607" y="2227"/>
                        <a:pt x="178" y="10323"/>
                      </a:cubicBezTo>
                      <a:cubicBezTo>
                        <a:pt x="-584" y="14324"/>
                        <a:pt x="1130" y="17943"/>
                        <a:pt x="4750" y="19753"/>
                      </a:cubicBezTo>
                      <a:cubicBezTo>
                        <a:pt x="8750" y="21848"/>
                        <a:pt x="13608" y="20801"/>
                        <a:pt x="17323" y="18800"/>
                      </a:cubicBezTo>
                      <a:cubicBezTo>
                        <a:pt x="18371" y="18229"/>
                        <a:pt x="19323" y="17562"/>
                        <a:pt x="20276" y="16991"/>
                      </a:cubicBezTo>
                      <a:cubicBezTo>
                        <a:pt x="20752" y="16705"/>
                        <a:pt x="21228" y="16419"/>
                        <a:pt x="21800" y="16229"/>
                      </a:cubicBezTo>
                      <a:cubicBezTo>
                        <a:pt x="21133" y="16514"/>
                        <a:pt x="21228" y="16514"/>
                        <a:pt x="22181" y="16133"/>
                      </a:cubicBezTo>
                      <a:cubicBezTo>
                        <a:pt x="22943" y="15848"/>
                        <a:pt x="23895" y="15752"/>
                        <a:pt x="25324" y="15467"/>
                      </a:cubicBezTo>
                      <a:cubicBezTo>
                        <a:pt x="26086" y="15181"/>
                        <a:pt x="26848" y="14895"/>
                        <a:pt x="27515" y="14419"/>
                      </a:cubicBezTo>
                      <a:cubicBezTo>
                        <a:pt x="26753" y="14895"/>
                        <a:pt x="28467" y="14228"/>
                        <a:pt x="28562" y="14133"/>
                      </a:cubicBezTo>
                      <a:cubicBezTo>
                        <a:pt x="30753" y="13562"/>
                        <a:pt x="31801" y="11085"/>
                        <a:pt x="31229" y="9085"/>
                      </a:cubicBezTo>
                      <a:lnTo>
                        <a:pt x="31229" y="9085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55" name="Freeform: Shape 140">
                  <a:extLst>
                    <a:ext uri="{FF2B5EF4-FFF2-40B4-BE49-F238E27FC236}">
                      <a16:creationId xmlns:a16="http://schemas.microsoft.com/office/drawing/2014/main" id="{FA5EC321-B947-4069-B42F-1E90D0D6B30C}"/>
                    </a:ext>
                  </a:extLst>
                </p:cNvPr>
                <p:cNvSpPr/>
                <p:nvPr/>
              </p:nvSpPr>
              <p:spPr>
                <a:xfrm>
                  <a:off x="5952088" y="3172637"/>
                  <a:ext cx="26862" cy="37214"/>
                </a:xfrm>
                <a:custGeom>
                  <a:avLst/>
                  <a:gdLst>
                    <a:gd name="connsiteX0" fmla="*/ 2560 w 26862"/>
                    <a:gd name="connsiteY0" fmla="*/ 37001 h 37214"/>
                    <a:gd name="connsiteX1" fmla="*/ 18848 w 26862"/>
                    <a:gd name="connsiteY1" fmla="*/ 27953 h 37214"/>
                    <a:gd name="connsiteX2" fmla="*/ 25039 w 26862"/>
                    <a:gd name="connsiteY2" fmla="*/ 4045 h 37214"/>
                    <a:gd name="connsiteX3" fmla="*/ 13323 w 26862"/>
                    <a:gd name="connsiteY3" fmla="*/ 1187 h 37214"/>
                    <a:gd name="connsiteX4" fmla="*/ 3417 w 26862"/>
                    <a:gd name="connsiteY4" fmla="*/ 18999 h 37214"/>
                    <a:gd name="connsiteX5" fmla="*/ 750 w 26862"/>
                    <a:gd name="connsiteY5" fmla="*/ 35382 h 37214"/>
                    <a:gd name="connsiteX6" fmla="*/ 2560 w 26862"/>
                    <a:gd name="connsiteY6" fmla="*/ 37001 h 37214"/>
                    <a:gd name="connsiteX7" fmla="*/ 2560 w 26862"/>
                    <a:gd name="connsiteY7" fmla="*/ 37001 h 372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862" h="37214">
                      <a:moveTo>
                        <a:pt x="2560" y="37001"/>
                      </a:moveTo>
                      <a:cubicBezTo>
                        <a:pt x="9609" y="38335"/>
                        <a:pt x="14847" y="33191"/>
                        <a:pt x="18848" y="27953"/>
                      </a:cubicBezTo>
                      <a:cubicBezTo>
                        <a:pt x="24087" y="21190"/>
                        <a:pt x="29897" y="12617"/>
                        <a:pt x="25039" y="4045"/>
                      </a:cubicBezTo>
                      <a:cubicBezTo>
                        <a:pt x="22658" y="-51"/>
                        <a:pt x="17324" y="-1099"/>
                        <a:pt x="13323" y="1187"/>
                      </a:cubicBezTo>
                      <a:cubicBezTo>
                        <a:pt x="6846" y="4902"/>
                        <a:pt x="5989" y="12617"/>
                        <a:pt x="3417" y="18999"/>
                      </a:cubicBezTo>
                      <a:cubicBezTo>
                        <a:pt x="1131" y="24333"/>
                        <a:pt x="-1250" y="29572"/>
                        <a:pt x="750" y="35382"/>
                      </a:cubicBezTo>
                      <a:cubicBezTo>
                        <a:pt x="1036" y="36144"/>
                        <a:pt x="1703" y="36811"/>
                        <a:pt x="2560" y="37001"/>
                      </a:cubicBezTo>
                      <a:lnTo>
                        <a:pt x="2560" y="37001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42" name="Freeform: Shape 141">
                <a:extLst>
                  <a:ext uri="{FF2B5EF4-FFF2-40B4-BE49-F238E27FC236}">
                    <a16:creationId xmlns:a16="http://schemas.microsoft.com/office/drawing/2014/main" id="{A1D894D9-BBF4-4917-81D7-0772E67508BD}"/>
                  </a:ext>
                </a:extLst>
              </p:cNvPr>
              <p:cNvSpPr/>
              <p:nvPr/>
            </p:nvSpPr>
            <p:spPr>
              <a:xfrm>
                <a:off x="5924259" y="3139774"/>
                <a:ext cx="35799" cy="60662"/>
              </a:xfrm>
              <a:custGeom>
                <a:avLst/>
                <a:gdLst>
                  <a:gd name="connsiteX0" fmla="*/ 30008 w 35799"/>
                  <a:gd name="connsiteY0" fmla="*/ 237 h 60662"/>
                  <a:gd name="connsiteX1" fmla="*/ 9053 w 35799"/>
                  <a:gd name="connsiteY1" fmla="*/ 22050 h 60662"/>
                  <a:gd name="connsiteX2" fmla="*/ 1243 w 35799"/>
                  <a:gd name="connsiteY2" fmla="*/ 53292 h 60662"/>
                  <a:gd name="connsiteX3" fmla="*/ 8768 w 35799"/>
                  <a:gd name="connsiteY3" fmla="*/ 60435 h 60662"/>
                  <a:gd name="connsiteX4" fmla="*/ 9625 w 35799"/>
                  <a:gd name="connsiteY4" fmla="*/ 60531 h 60662"/>
                  <a:gd name="connsiteX5" fmla="*/ 20864 w 35799"/>
                  <a:gd name="connsiteY5" fmla="*/ 53577 h 60662"/>
                  <a:gd name="connsiteX6" fmla="*/ 20102 w 35799"/>
                  <a:gd name="connsiteY6" fmla="*/ 43005 h 60662"/>
                  <a:gd name="connsiteX7" fmla="*/ 23436 w 35799"/>
                  <a:gd name="connsiteY7" fmla="*/ 29860 h 60662"/>
                  <a:gd name="connsiteX8" fmla="*/ 35247 w 35799"/>
                  <a:gd name="connsiteY8" fmla="*/ 6810 h 60662"/>
                  <a:gd name="connsiteX9" fmla="*/ 30008 w 35799"/>
                  <a:gd name="connsiteY9" fmla="*/ 237 h 60662"/>
                  <a:gd name="connsiteX10" fmla="*/ 30008 w 35799"/>
                  <a:gd name="connsiteY10" fmla="*/ 237 h 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99" h="60662">
                    <a:moveTo>
                      <a:pt x="30008" y="237"/>
                    </a:moveTo>
                    <a:cubicBezTo>
                      <a:pt x="20960" y="3476"/>
                      <a:pt x="13911" y="14430"/>
                      <a:pt x="9053" y="22050"/>
                    </a:cubicBezTo>
                    <a:cubicBezTo>
                      <a:pt x="3719" y="30432"/>
                      <a:pt x="-2758" y="43195"/>
                      <a:pt x="1243" y="53292"/>
                    </a:cubicBezTo>
                    <a:cubicBezTo>
                      <a:pt x="2576" y="56530"/>
                      <a:pt x="4958" y="59864"/>
                      <a:pt x="8768" y="60435"/>
                    </a:cubicBezTo>
                    <a:cubicBezTo>
                      <a:pt x="9053" y="60435"/>
                      <a:pt x="9339" y="60531"/>
                      <a:pt x="9625" y="60531"/>
                    </a:cubicBezTo>
                    <a:cubicBezTo>
                      <a:pt x="15054" y="61293"/>
                      <a:pt x="19150" y="58721"/>
                      <a:pt x="20864" y="53577"/>
                    </a:cubicBezTo>
                    <a:cubicBezTo>
                      <a:pt x="22103" y="49767"/>
                      <a:pt x="20198" y="46719"/>
                      <a:pt x="20102" y="43005"/>
                    </a:cubicBezTo>
                    <a:cubicBezTo>
                      <a:pt x="20007" y="38718"/>
                      <a:pt x="21912" y="33861"/>
                      <a:pt x="23436" y="29860"/>
                    </a:cubicBezTo>
                    <a:cubicBezTo>
                      <a:pt x="26579" y="21573"/>
                      <a:pt x="31056" y="14430"/>
                      <a:pt x="35247" y="6810"/>
                    </a:cubicBezTo>
                    <a:cubicBezTo>
                      <a:pt x="37152" y="3476"/>
                      <a:pt x="33818" y="-1096"/>
                      <a:pt x="30008" y="237"/>
                    </a:cubicBezTo>
                    <a:lnTo>
                      <a:pt x="30008" y="237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142">
                <a:extLst>
                  <a:ext uri="{FF2B5EF4-FFF2-40B4-BE49-F238E27FC236}">
                    <a16:creationId xmlns:a16="http://schemas.microsoft.com/office/drawing/2014/main" id="{CCD0A2E2-3D80-4091-AC28-332F71E3E280}"/>
                  </a:ext>
                </a:extLst>
              </p:cNvPr>
              <p:cNvSpPr/>
              <p:nvPr/>
            </p:nvSpPr>
            <p:spPr>
              <a:xfrm>
                <a:off x="5981300" y="3137943"/>
                <a:ext cx="7022" cy="6992"/>
              </a:xfrm>
              <a:custGeom>
                <a:avLst/>
                <a:gdLst>
                  <a:gd name="connsiteX0" fmla="*/ 6781 w 7022"/>
                  <a:gd name="connsiteY0" fmla="*/ 1306 h 6992"/>
                  <a:gd name="connsiteX1" fmla="*/ 1828 w 7022"/>
                  <a:gd name="connsiteY1" fmla="*/ 6640 h 6992"/>
                  <a:gd name="connsiteX2" fmla="*/ 18 w 7022"/>
                  <a:gd name="connsiteY2" fmla="*/ 5687 h 6992"/>
                  <a:gd name="connsiteX3" fmla="*/ 2685 w 7022"/>
                  <a:gd name="connsiteY3" fmla="*/ 1020 h 6992"/>
                  <a:gd name="connsiteX4" fmla="*/ 6876 w 7022"/>
                  <a:gd name="connsiteY4" fmla="*/ 925 h 6992"/>
                  <a:gd name="connsiteX5" fmla="*/ 6781 w 7022"/>
                  <a:gd name="connsiteY5" fmla="*/ 1306 h 6992"/>
                  <a:gd name="connsiteX6" fmla="*/ 6781 w 7022"/>
                  <a:gd name="connsiteY6" fmla="*/ 1306 h 6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22" h="6992">
                    <a:moveTo>
                      <a:pt x="6781" y="1306"/>
                    </a:moveTo>
                    <a:cubicBezTo>
                      <a:pt x="4400" y="1592"/>
                      <a:pt x="3162" y="4830"/>
                      <a:pt x="1828" y="6640"/>
                    </a:cubicBezTo>
                    <a:cubicBezTo>
                      <a:pt x="1161" y="7497"/>
                      <a:pt x="-172" y="6640"/>
                      <a:pt x="18" y="5687"/>
                    </a:cubicBezTo>
                    <a:cubicBezTo>
                      <a:pt x="399" y="3782"/>
                      <a:pt x="1161" y="2258"/>
                      <a:pt x="2685" y="1020"/>
                    </a:cubicBezTo>
                    <a:cubicBezTo>
                      <a:pt x="4019" y="-123"/>
                      <a:pt x="5638" y="-504"/>
                      <a:pt x="6876" y="925"/>
                    </a:cubicBezTo>
                    <a:cubicBezTo>
                      <a:pt x="7162" y="1115"/>
                      <a:pt x="6972" y="1306"/>
                      <a:pt x="6781" y="1306"/>
                    </a:cubicBezTo>
                    <a:lnTo>
                      <a:pt x="6781" y="1306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143">
                <a:extLst>
                  <a:ext uri="{FF2B5EF4-FFF2-40B4-BE49-F238E27FC236}">
                    <a16:creationId xmlns:a16="http://schemas.microsoft.com/office/drawing/2014/main" id="{EBDCBDD0-FB16-434C-A25D-0DF2F6F47A6A}"/>
                  </a:ext>
                </a:extLst>
              </p:cNvPr>
              <p:cNvSpPr/>
              <p:nvPr/>
            </p:nvSpPr>
            <p:spPr>
              <a:xfrm>
                <a:off x="5973603" y="3117913"/>
                <a:ext cx="14774" cy="22368"/>
              </a:xfrm>
              <a:custGeom>
                <a:avLst/>
                <a:gdLst>
                  <a:gd name="connsiteX0" fmla="*/ 10096 w 14774"/>
                  <a:gd name="connsiteY0" fmla="*/ 21431 h 22368"/>
                  <a:gd name="connsiteX1" fmla="*/ 11049 w 14774"/>
                  <a:gd name="connsiteY1" fmla="*/ 12001 h 22368"/>
                  <a:gd name="connsiteX2" fmla="*/ 8287 w 14774"/>
                  <a:gd name="connsiteY2" fmla="*/ 2286 h 22368"/>
                  <a:gd name="connsiteX3" fmla="*/ 1810 w 14774"/>
                  <a:gd name="connsiteY3" fmla="*/ 14192 h 22368"/>
                  <a:gd name="connsiteX4" fmla="*/ 0 w 14774"/>
                  <a:gd name="connsiteY4" fmla="*/ 13716 h 22368"/>
                  <a:gd name="connsiteX5" fmla="*/ 9716 w 14774"/>
                  <a:gd name="connsiteY5" fmla="*/ 0 h 22368"/>
                  <a:gd name="connsiteX6" fmla="*/ 14764 w 14774"/>
                  <a:gd name="connsiteY6" fmla="*/ 8572 h 22368"/>
                  <a:gd name="connsiteX7" fmla="*/ 14002 w 14774"/>
                  <a:gd name="connsiteY7" fmla="*/ 15907 h 22368"/>
                  <a:gd name="connsiteX8" fmla="*/ 11716 w 14774"/>
                  <a:gd name="connsiteY8" fmla="*/ 22193 h 22368"/>
                  <a:gd name="connsiteX9" fmla="*/ 10096 w 14774"/>
                  <a:gd name="connsiteY9" fmla="*/ 21431 h 22368"/>
                  <a:gd name="connsiteX10" fmla="*/ 10096 w 14774"/>
                  <a:gd name="connsiteY10" fmla="*/ 21431 h 22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774" h="22368">
                    <a:moveTo>
                      <a:pt x="10096" y="21431"/>
                    </a:moveTo>
                    <a:cubicBezTo>
                      <a:pt x="10192" y="18288"/>
                      <a:pt x="10573" y="15145"/>
                      <a:pt x="11049" y="12001"/>
                    </a:cubicBezTo>
                    <a:cubicBezTo>
                      <a:pt x="11335" y="10573"/>
                      <a:pt x="11906" y="286"/>
                      <a:pt x="8287" y="2286"/>
                    </a:cubicBezTo>
                    <a:cubicBezTo>
                      <a:pt x="4763" y="4191"/>
                      <a:pt x="3239" y="10763"/>
                      <a:pt x="1810" y="14192"/>
                    </a:cubicBezTo>
                    <a:cubicBezTo>
                      <a:pt x="1429" y="15049"/>
                      <a:pt x="0" y="14669"/>
                      <a:pt x="0" y="13716"/>
                    </a:cubicBezTo>
                    <a:cubicBezTo>
                      <a:pt x="95" y="9049"/>
                      <a:pt x="4191" y="0"/>
                      <a:pt x="9716" y="0"/>
                    </a:cubicBezTo>
                    <a:cubicBezTo>
                      <a:pt x="13621" y="0"/>
                      <a:pt x="14573" y="5715"/>
                      <a:pt x="14764" y="8572"/>
                    </a:cubicBezTo>
                    <a:cubicBezTo>
                      <a:pt x="14859" y="11049"/>
                      <a:pt x="14288" y="13430"/>
                      <a:pt x="14002" y="15907"/>
                    </a:cubicBezTo>
                    <a:cubicBezTo>
                      <a:pt x="13716" y="18097"/>
                      <a:pt x="13621" y="20764"/>
                      <a:pt x="11716" y="22193"/>
                    </a:cubicBezTo>
                    <a:cubicBezTo>
                      <a:pt x="10954" y="22669"/>
                      <a:pt x="10001" y="22098"/>
                      <a:pt x="10096" y="21431"/>
                    </a:cubicBezTo>
                    <a:lnTo>
                      <a:pt x="10096" y="21431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144">
                <a:extLst>
                  <a:ext uri="{FF2B5EF4-FFF2-40B4-BE49-F238E27FC236}">
                    <a16:creationId xmlns:a16="http://schemas.microsoft.com/office/drawing/2014/main" id="{8BAB67F6-442E-4E7E-83AB-2A3A6D5FD573}"/>
                  </a:ext>
                </a:extLst>
              </p:cNvPr>
              <p:cNvSpPr/>
              <p:nvPr/>
            </p:nvSpPr>
            <p:spPr>
              <a:xfrm>
                <a:off x="5878731" y="3288915"/>
                <a:ext cx="8338" cy="17608"/>
              </a:xfrm>
              <a:custGeom>
                <a:avLst/>
                <a:gdLst>
                  <a:gd name="connsiteX0" fmla="*/ 6957 w 8338"/>
                  <a:gd name="connsiteY0" fmla="*/ 353 h 17608"/>
                  <a:gd name="connsiteX1" fmla="*/ 3 w 8338"/>
                  <a:gd name="connsiteY1" fmla="*/ 16546 h 17608"/>
                  <a:gd name="connsiteX2" fmla="*/ 2194 w 8338"/>
                  <a:gd name="connsiteY2" fmla="*/ 16736 h 17608"/>
                  <a:gd name="connsiteX3" fmla="*/ 8290 w 8338"/>
                  <a:gd name="connsiteY3" fmla="*/ 1115 h 17608"/>
                  <a:gd name="connsiteX4" fmla="*/ 6957 w 8338"/>
                  <a:gd name="connsiteY4" fmla="*/ 353 h 17608"/>
                  <a:gd name="connsiteX5" fmla="*/ 6957 w 8338"/>
                  <a:gd name="connsiteY5" fmla="*/ 353 h 17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38" h="17608">
                    <a:moveTo>
                      <a:pt x="6957" y="353"/>
                    </a:moveTo>
                    <a:cubicBezTo>
                      <a:pt x="3337" y="5401"/>
                      <a:pt x="575" y="10164"/>
                      <a:pt x="3" y="16546"/>
                    </a:cubicBezTo>
                    <a:cubicBezTo>
                      <a:pt x="-92" y="17879"/>
                      <a:pt x="1908" y="17974"/>
                      <a:pt x="2194" y="16736"/>
                    </a:cubicBezTo>
                    <a:cubicBezTo>
                      <a:pt x="3623" y="11307"/>
                      <a:pt x="6290" y="6259"/>
                      <a:pt x="8290" y="1115"/>
                    </a:cubicBezTo>
                    <a:cubicBezTo>
                      <a:pt x="8576" y="163"/>
                      <a:pt x="7528" y="-409"/>
                      <a:pt x="6957" y="353"/>
                    </a:cubicBezTo>
                    <a:lnTo>
                      <a:pt x="6957" y="353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145">
                <a:extLst>
                  <a:ext uri="{FF2B5EF4-FFF2-40B4-BE49-F238E27FC236}">
                    <a16:creationId xmlns:a16="http://schemas.microsoft.com/office/drawing/2014/main" id="{61C99470-104F-4A00-863E-C9958EF7CD0E}"/>
                  </a:ext>
                </a:extLst>
              </p:cNvPr>
              <p:cNvSpPr/>
              <p:nvPr/>
            </p:nvSpPr>
            <p:spPr>
              <a:xfrm>
                <a:off x="5944134" y="3135339"/>
                <a:ext cx="17755" cy="20148"/>
              </a:xfrm>
              <a:custGeom>
                <a:avLst/>
                <a:gdLst>
                  <a:gd name="connsiteX0" fmla="*/ 16039 w 17755"/>
                  <a:gd name="connsiteY0" fmla="*/ 4 h 20148"/>
                  <a:gd name="connsiteX1" fmla="*/ 133 w 17755"/>
                  <a:gd name="connsiteY1" fmla="*/ 17149 h 20148"/>
                  <a:gd name="connsiteX2" fmla="*/ 4324 w 17755"/>
                  <a:gd name="connsiteY2" fmla="*/ 19435 h 20148"/>
                  <a:gd name="connsiteX3" fmla="*/ 11372 w 17755"/>
                  <a:gd name="connsiteY3" fmla="*/ 10768 h 20148"/>
                  <a:gd name="connsiteX4" fmla="*/ 17563 w 17755"/>
                  <a:gd name="connsiteY4" fmla="*/ 2481 h 20148"/>
                  <a:gd name="connsiteX5" fmla="*/ 16039 w 17755"/>
                  <a:gd name="connsiteY5" fmla="*/ 4 h 20148"/>
                  <a:gd name="connsiteX6" fmla="*/ 16039 w 17755"/>
                  <a:gd name="connsiteY6" fmla="*/ 4 h 20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55" h="20148">
                    <a:moveTo>
                      <a:pt x="16039" y="4"/>
                    </a:moveTo>
                    <a:cubicBezTo>
                      <a:pt x="7753" y="1243"/>
                      <a:pt x="2704" y="10006"/>
                      <a:pt x="133" y="17149"/>
                    </a:cubicBezTo>
                    <a:cubicBezTo>
                      <a:pt x="-725" y="19531"/>
                      <a:pt x="2800" y="21150"/>
                      <a:pt x="4324" y="19435"/>
                    </a:cubicBezTo>
                    <a:cubicBezTo>
                      <a:pt x="6895" y="16578"/>
                      <a:pt x="9086" y="13816"/>
                      <a:pt x="11372" y="10768"/>
                    </a:cubicBezTo>
                    <a:cubicBezTo>
                      <a:pt x="13468" y="8101"/>
                      <a:pt x="15849" y="5434"/>
                      <a:pt x="17563" y="2481"/>
                    </a:cubicBezTo>
                    <a:cubicBezTo>
                      <a:pt x="18135" y="1433"/>
                      <a:pt x="17373" y="-91"/>
                      <a:pt x="16039" y="4"/>
                    </a:cubicBezTo>
                    <a:lnTo>
                      <a:pt x="16039" y="4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" name="Freeform: Shape 146">
                <a:extLst>
                  <a:ext uri="{FF2B5EF4-FFF2-40B4-BE49-F238E27FC236}">
                    <a16:creationId xmlns:a16="http://schemas.microsoft.com/office/drawing/2014/main" id="{8FBF6271-94A6-41A2-A273-0A973CDB4C17}"/>
                  </a:ext>
                </a:extLst>
              </p:cNvPr>
              <p:cNvSpPr/>
              <p:nvPr/>
            </p:nvSpPr>
            <p:spPr>
              <a:xfrm>
                <a:off x="5952047" y="3150200"/>
                <a:ext cx="15565" cy="47145"/>
              </a:xfrm>
              <a:custGeom>
                <a:avLst/>
                <a:gdLst>
                  <a:gd name="connsiteX0" fmla="*/ 983 w 15565"/>
                  <a:gd name="connsiteY0" fmla="*/ 46866 h 47145"/>
                  <a:gd name="connsiteX1" fmla="*/ 11460 w 15565"/>
                  <a:gd name="connsiteY1" fmla="*/ 29150 h 47145"/>
                  <a:gd name="connsiteX2" fmla="*/ 15556 w 15565"/>
                  <a:gd name="connsiteY2" fmla="*/ 2003 h 47145"/>
                  <a:gd name="connsiteX3" fmla="*/ 12317 w 15565"/>
                  <a:gd name="connsiteY3" fmla="*/ 1241 h 47145"/>
                  <a:gd name="connsiteX4" fmla="*/ 9365 w 15565"/>
                  <a:gd name="connsiteY4" fmla="*/ 22387 h 47145"/>
                  <a:gd name="connsiteX5" fmla="*/ 30 w 15565"/>
                  <a:gd name="connsiteY5" fmla="*/ 46390 h 47145"/>
                  <a:gd name="connsiteX6" fmla="*/ 983 w 15565"/>
                  <a:gd name="connsiteY6" fmla="*/ 46866 h 47145"/>
                  <a:gd name="connsiteX7" fmla="*/ 983 w 15565"/>
                  <a:gd name="connsiteY7" fmla="*/ 46866 h 4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65" h="47145">
                    <a:moveTo>
                      <a:pt x="983" y="46866"/>
                    </a:moveTo>
                    <a:cubicBezTo>
                      <a:pt x="5078" y="40865"/>
                      <a:pt x="9079" y="36103"/>
                      <a:pt x="11460" y="29150"/>
                    </a:cubicBezTo>
                    <a:cubicBezTo>
                      <a:pt x="14413" y="20672"/>
                      <a:pt x="14699" y="10862"/>
                      <a:pt x="15556" y="2003"/>
                    </a:cubicBezTo>
                    <a:cubicBezTo>
                      <a:pt x="15746" y="-92"/>
                      <a:pt x="12984" y="-854"/>
                      <a:pt x="12317" y="1241"/>
                    </a:cubicBezTo>
                    <a:cubicBezTo>
                      <a:pt x="10127" y="8195"/>
                      <a:pt x="10127" y="15243"/>
                      <a:pt x="9365" y="22387"/>
                    </a:cubicBezTo>
                    <a:cubicBezTo>
                      <a:pt x="8412" y="31531"/>
                      <a:pt x="3459" y="38198"/>
                      <a:pt x="30" y="46390"/>
                    </a:cubicBezTo>
                    <a:cubicBezTo>
                      <a:pt x="-160" y="47057"/>
                      <a:pt x="602" y="47438"/>
                      <a:pt x="983" y="46866"/>
                    </a:cubicBezTo>
                    <a:lnTo>
                      <a:pt x="983" y="46866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5" name="Graphic 3">
              <a:extLst>
                <a:ext uri="{FF2B5EF4-FFF2-40B4-BE49-F238E27FC236}">
                  <a16:creationId xmlns:a16="http://schemas.microsoft.com/office/drawing/2014/main" id="{649C2552-5EC9-4958-85A7-CF11BB188B1E}"/>
                </a:ext>
              </a:extLst>
            </p:cNvPr>
            <p:cNvGrpSpPr/>
            <p:nvPr/>
          </p:nvGrpSpPr>
          <p:grpSpPr>
            <a:xfrm>
              <a:off x="5824327" y="3101889"/>
              <a:ext cx="255830" cy="507609"/>
              <a:chOff x="5824327" y="3101889"/>
              <a:chExt cx="255830" cy="507609"/>
            </a:xfrm>
          </p:grpSpPr>
          <p:grpSp>
            <p:nvGrpSpPr>
              <p:cNvPr id="26" name="Graphic 3">
                <a:extLst>
                  <a:ext uri="{FF2B5EF4-FFF2-40B4-BE49-F238E27FC236}">
                    <a16:creationId xmlns:a16="http://schemas.microsoft.com/office/drawing/2014/main" id="{649C2552-5EC9-4958-85A7-CF11BB188B1E}"/>
                  </a:ext>
                </a:extLst>
              </p:cNvPr>
              <p:cNvGrpSpPr/>
              <p:nvPr/>
            </p:nvGrpSpPr>
            <p:grpSpPr>
              <a:xfrm>
                <a:off x="5824327" y="3101889"/>
                <a:ext cx="255830" cy="507609"/>
                <a:chOff x="5824327" y="3101889"/>
                <a:chExt cx="255830" cy="507609"/>
              </a:xfrm>
            </p:grpSpPr>
            <p:sp>
              <p:nvSpPr>
                <p:cNvPr id="33" name="Freeform: Shape 150">
                  <a:extLst>
                    <a:ext uri="{FF2B5EF4-FFF2-40B4-BE49-F238E27FC236}">
                      <a16:creationId xmlns:a16="http://schemas.microsoft.com/office/drawing/2014/main" id="{C26DAD22-740A-4322-BC2F-28EDF1FC5C84}"/>
                    </a:ext>
                  </a:extLst>
                </p:cNvPr>
                <p:cNvSpPr/>
                <p:nvPr/>
              </p:nvSpPr>
              <p:spPr>
                <a:xfrm>
                  <a:off x="5824327" y="3101889"/>
                  <a:ext cx="255830" cy="507609"/>
                </a:xfrm>
                <a:custGeom>
                  <a:avLst/>
                  <a:gdLst>
                    <a:gd name="connsiteX0" fmla="*/ 19 w 255830"/>
                    <a:gd name="connsiteY0" fmla="*/ 484749 h 507609"/>
                    <a:gd name="connsiteX1" fmla="*/ 25927 w 255830"/>
                    <a:gd name="connsiteY1" fmla="*/ 507609 h 507609"/>
                    <a:gd name="connsiteX2" fmla="*/ 60598 w 255830"/>
                    <a:gd name="connsiteY2" fmla="*/ 485035 h 507609"/>
                    <a:gd name="connsiteX3" fmla="*/ 80124 w 255830"/>
                    <a:gd name="connsiteY3" fmla="*/ 447697 h 507609"/>
                    <a:gd name="connsiteX4" fmla="*/ 135846 w 255830"/>
                    <a:gd name="connsiteY4" fmla="*/ 314728 h 507609"/>
                    <a:gd name="connsiteX5" fmla="*/ 157086 w 255830"/>
                    <a:gd name="connsiteY5" fmla="*/ 267960 h 507609"/>
                    <a:gd name="connsiteX6" fmla="*/ 182804 w 255830"/>
                    <a:gd name="connsiteY6" fmla="*/ 217763 h 507609"/>
                    <a:gd name="connsiteX7" fmla="*/ 214427 w 255830"/>
                    <a:gd name="connsiteY7" fmla="*/ 130895 h 507609"/>
                    <a:gd name="connsiteX8" fmla="*/ 234620 w 255830"/>
                    <a:gd name="connsiteY8" fmla="*/ 108702 h 507609"/>
                    <a:gd name="connsiteX9" fmla="*/ 245764 w 255830"/>
                    <a:gd name="connsiteY9" fmla="*/ 82699 h 507609"/>
                    <a:gd name="connsiteX10" fmla="*/ 253765 w 255830"/>
                    <a:gd name="connsiteY10" fmla="*/ 9452 h 507609"/>
                    <a:gd name="connsiteX11" fmla="*/ 247002 w 255830"/>
                    <a:gd name="connsiteY11" fmla="*/ 117 h 507609"/>
                    <a:gd name="connsiteX12" fmla="*/ 239097 w 255830"/>
                    <a:gd name="connsiteY12" fmla="*/ 2784 h 507609"/>
                    <a:gd name="connsiteX13" fmla="*/ 184042 w 255830"/>
                    <a:gd name="connsiteY13" fmla="*/ 90890 h 507609"/>
                    <a:gd name="connsiteX14" fmla="*/ 181375 w 255830"/>
                    <a:gd name="connsiteY14" fmla="*/ 112226 h 507609"/>
                    <a:gd name="connsiteX15" fmla="*/ 173660 w 255830"/>
                    <a:gd name="connsiteY15" fmla="*/ 138420 h 507609"/>
                    <a:gd name="connsiteX16" fmla="*/ 125273 w 255830"/>
                    <a:gd name="connsiteY16" fmla="*/ 262150 h 507609"/>
                    <a:gd name="connsiteX17" fmla="*/ 103270 w 255830"/>
                    <a:gd name="connsiteY17" fmla="*/ 310727 h 507609"/>
                    <a:gd name="connsiteX18" fmla="*/ 64789 w 255830"/>
                    <a:gd name="connsiteY18" fmla="*/ 369687 h 507609"/>
                    <a:gd name="connsiteX19" fmla="*/ 19260 w 255830"/>
                    <a:gd name="connsiteY19" fmla="*/ 445411 h 507609"/>
                    <a:gd name="connsiteX20" fmla="*/ 9068 w 255830"/>
                    <a:gd name="connsiteY20" fmla="*/ 465413 h 507609"/>
                    <a:gd name="connsiteX21" fmla="*/ 19 w 255830"/>
                    <a:gd name="connsiteY21" fmla="*/ 484749 h 507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5830" h="507609">
                      <a:moveTo>
                        <a:pt x="19" y="484749"/>
                      </a:moveTo>
                      <a:cubicBezTo>
                        <a:pt x="-648" y="495512"/>
                        <a:pt x="16212" y="507704"/>
                        <a:pt x="25927" y="507609"/>
                      </a:cubicBezTo>
                      <a:cubicBezTo>
                        <a:pt x="39453" y="507419"/>
                        <a:pt x="52978" y="495036"/>
                        <a:pt x="60598" y="485035"/>
                      </a:cubicBezTo>
                      <a:cubicBezTo>
                        <a:pt x="69171" y="473796"/>
                        <a:pt x="74695" y="460651"/>
                        <a:pt x="80124" y="447697"/>
                      </a:cubicBezTo>
                      <a:cubicBezTo>
                        <a:pt x="98698" y="403406"/>
                        <a:pt x="117272" y="359019"/>
                        <a:pt x="135846" y="314728"/>
                      </a:cubicBezTo>
                      <a:cubicBezTo>
                        <a:pt x="142418" y="298916"/>
                        <a:pt x="149085" y="283105"/>
                        <a:pt x="157086" y="267960"/>
                      </a:cubicBezTo>
                      <a:cubicBezTo>
                        <a:pt x="165849" y="251291"/>
                        <a:pt x="176232" y="235385"/>
                        <a:pt x="182804" y="217763"/>
                      </a:cubicBezTo>
                      <a:cubicBezTo>
                        <a:pt x="193758" y="188712"/>
                        <a:pt x="194615" y="154803"/>
                        <a:pt x="214427" y="130895"/>
                      </a:cubicBezTo>
                      <a:cubicBezTo>
                        <a:pt x="220809" y="123180"/>
                        <a:pt x="228905" y="116894"/>
                        <a:pt x="234620" y="108702"/>
                      </a:cubicBezTo>
                      <a:cubicBezTo>
                        <a:pt x="240049" y="100892"/>
                        <a:pt x="243002" y="91748"/>
                        <a:pt x="245764" y="82699"/>
                      </a:cubicBezTo>
                      <a:cubicBezTo>
                        <a:pt x="253003" y="58886"/>
                        <a:pt x="259194" y="33740"/>
                        <a:pt x="253765" y="9452"/>
                      </a:cubicBezTo>
                      <a:cubicBezTo>
                        <a:pt x="252908" y="5451"/>
                        <a:pt x="251003" y="879"/>
                        <a:pt x="247002" y="117"/>
                      </a:cubicBezTo>
                      <a:cubicBezTo>
                        <a:pt x="244240" y="-454"/>
                        <a:pt x="241478" y="1165"/>
                        <a:pt x="239097" y="2784"/>
                      </a:cubicBezTo>
                      <a:cubicBezTo>
                        <a:pt x="209474" y="22691"/>
                        <a:pt x="188995" y="55553"/>
                        <a:pt x="184042" y="90890"/>
                      </a:cubicBezTo>
                      <a:cubicBezTo>
                        <a:pt x="183090" y="98034"/>
                        <a:pt x="182613" y="105178"/>
                        <a:pt x="181375" y="112226"/>
                      </a:cubicBezTo>
                      <a:cubicBezTo>
                        <a:pt x="179756" y="121180"/>
                        <a:pt x="176708" y="129848"/>
                        <a:pt x="173660" y="138420"/>
                      </a:cubicBezTo>
                      <a:cubicBezTo>
                        <a:pt x="158610" y="180140"/>
                        <a:pt x="142037" y="221192"/>
                        <a:pt x="125273" y="262150"/>
                      </a:cubicBezTo>
                      <a:cubicBezTo>
                        <a:pt x="118510" y="278628"/>
                        <a:pt x="111747" y="295106"/>
                        <a:pt x="103270" y="310727"/>
                      </a:cubicBezTo>
                      <a:cubicBezTo>
                        <a:pt x="92031" y="331301"/>
                        <a:pt x="78029" y="350256"/>
                        <a:pt x="64789" y="369687"/>
                      </a:cubicBezTo>
                      <a:cubicBezTo>
                        <a:pt x="48216" y="394071"/>
                        <a:pt x="33071" y="419408"/>
                        <a:pt x="19260" y="445411"/>
                      </a:cubicBezTo>
                      <a:cubicBezTo>
                        <a:pt x="15735" y="452078"/>
                        <a:pt x="12306" y="458746"/>
                        <a:pt x="9068" y="465413"/>
                      </a:cubicBezTo>
                      <a:cubicBezTo>
                        <a:pt x="6591" y="470557"/>
                        <a:pt x="400" y="478939"/>
                        <a:pt x="19" y="484749"/>
                      </a:cubicBezTo>
                      <a:close/>
                    </a:path>
                  </a:pathLst>
                </a:custGeom>
                <a:solidFill>
                  <a:srgbClr val="83C73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4" name="Freeform: Shape 152">
                  <a:extLst>
                    <a:ext uri="{FF2B5EF4-FFF2-40B4-BE49-F238E27FC236}">
                      <a16:creationId xmlns:a16="http://schemas.microsoft.com/office/drawing/2014/main" id="{4E2B2939-8B22-4DCF-B688-C68B056F9903}"/>
                    </a:ext>
                  </a:extLst>
                </p:cNvPr>
                <p:cNvSpPr/>
                <p:nvPr/>
              </p:nvSpPr>
              <p:spPr>
                <a:xfrm>
                  <a:off x="5871570" y="3533397"/>
                  <a:ext cx="29309" cy="48928"/>
                </a:xfrm>
                <a:custGeom>
                  <a:avLst/>
                  <a:gdLst>
                    <a:gd name="connsiteX0" fmla="*/ 23547 w 29309"/>
                    <a:gd name="connsiteY0" fmla="*/ 1616 h 48928"/>
                    <a:gd name="connsiteX1" fmla="*/ 402 w 29309"/>
                    <a:gd name="connsiteY1" fmla="*/ 42192 h 48928"/>
                    <a:gd name="connsiteX2" fmla="*/ 6593 w 29309"/>
                    <a:gd name="connsiteY2" fmla="*/ 48098 h 48928"/>
                    <a:gd name="connsiteX3" fmla="*/ 29262 w 29309"/>
                    <a:gd name="connsiteY3" fmla="*/ 3807 h 48928"/>
                    <a:gd name="connsiteX4" fmla="*/ 23547 w 29309"/>
                    <a:gd name="connsiteY4" fmla="*/ 1616 h 48928"/>
                    <a:gd name="connsiteX5" fmla="*/ 23547 w 29309"/>
                    <a:gd name="connsiteY5" fmla="*/ 1616 h 48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309" h="48928">
                      <a:moveTo>
                        <a:pt x="23547" y="1616"/>
                      </a:moveTo>
                      <a:cubicBezTo>
                        <a:pt x="16880" y="15713"/>
                        <a:pt x="6974" y="28095"/>
                        <a:pt x="402" y="42192"/>
                      </a:cubicBezTo>
                      <a:cubicBezTo>
                        <a:pt x="-1313" y="45812"/>
                        <a:pt x="2783" y="50955"/>
                        <a:pt x="6593" y="48098"/>
                      </a:cubicBezTo>
                      <a:cubicBezTo>
                        <a:pt x="20118" y="37906"/>
                        <a:pt x="26405" y="19999"/>
                        <a:pt x="29262" y="3807"/>
                      </a:cubicBezTo>
                      <a:cubicBezTo>
                        <a:pt x="29834" y="473"/>
                        <a:pt x="25071" y="-1623"/>
                        <a:pt x="23547" y="1616"/>
                      </a:cubicBezTo>
                      <a:lnTo>
                        <a:pt x="23547" y="1616"/>
                      </a:lnTo>
                      <a:close/>
                    </a:path>
                  </a:pathLst>
                </a:custGeom>
                <a:solidFill>
                  <a:srgbClr val="7ADC3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5" name="Freeform: Shape 153">
                  <a:extLst>
                    <a:ext uri="{FF2B5EF4-FFF2-40B4-BE49-F238E27FC236}">
                      <a16:creationId xmlns:a16="http://schemas.microsoft.com/office/drawing/2014/main" id="{2F15DC4E-50A0-44BA-ABED-B73A0FE81214}"/>
                    </a:ext>
                  </a:extLst>
                </p:cNvPr>
                <p:cNvSpPr/>
                <p:nvPr/>
              </p:nvSpPr>
              <p:spPr>
                <a:xfrm>
                  <a:off x="6013319" y="3156470"/>
                  <a:ext cx="34325" cy="28663"/>
                </a:xfrm>
                <a:custGeom>
                  <a:avLst/>
                  <a:gdLst>
                    <a:gd name="connsiteX0" fmla="*/ 33722 w 34325"/>
                    <a:gd name="connsiteY0" fmla="*/ 114 h 28663"/>
                    <a:gd name="connsiteX1" fmla="*/ 11910 w 34325"/>
                    <a:gd name="connsiteY1" fmla="*/ 15449 h 28663"/>
                    <a:gd name="connsiteX2" fmla="*/ 3 w 34325"/>
                    <a:gd name="connsiteY2" fmla="*/ 26784 h 28663"/>
                    <a:gd name="connsiteX3" fmla="*/ 2861 w 34325"/>
                    <a:gd name="connsiteY3" fmla="*/ 28213 h 28663"/>
                    <a:gd name="connsiteX4" fmla="*/ 11529 w 34325"/>
                    <a:gd name="connsiteY4" fmla="*/ 20307 h 28663"/>
                    <a:gd name="connsiteX5" fmla="*/ 21911 w 34325"/>
                    <a:gd name="connsiteY5" fmla="*/ 15354 h 28663"/>
                    <a:gd name="connsiteX6" fmla="*/ 34198 w 34325"/>
                    <a:gd name="connsiteY6" fmla="*/ 590 h 28663"/>
                    <a:gd name="connsiteX7" fmla="*/ 33722 w 34325"/>
                    <a:gd name="connsiteY7" fmla="*/ 114 h 28663"/>
                    <a:gd name="connsiteX8" fmla="*/ 33722 w 34325"/>
                    <a:gd name="connsiteY8" fmla="*/ 114 h 286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4325" h="28663">
                      <a:moveTo>
                        <a:pt x="33722" y="114"/>
                      </a:moveTo>
                      <a:cubicBezTo>
                        <a:pt x="27626" y="7258"/>
                        <a:pt x="20958" y="12687"/>
                        <a:pt x="11910" y="15449"/>
                      </a:cubicBezTo>
                      <a:cubicBezTo>
                        <a:pt x="6480" y="17069"/>
                        <a:pt x="289" y="20593"/>
                        <a:pt x="3" y="26784"/>
                      </a:cubicBezTo>
                      <a:cubicBezTo>
                        <a:pt x="-92" y="28118"/>
                        <a:pt x="1813" y="29356"/>
                        <a:pt x="2861" y="28213"/>
                      </a:cubicBezTo>
                      <a:cubicBezTo>
                        <a:pt x="5718" y="25070"/>
                        <a:pt x="7623" y="22307"/>
                        <a:pt x="11529" y="20307"/>
                      </a:cubicBezTo>
                      <a:cubicBezTo>
                        <a:pt x="14958" y="18497"/>
                        <a:pt x="18577" y="17450"/>
                        <a:pt x="21911" y="15354"/>
                      </a:cubicBezTo>
                      <a:cubicBezTo>
                        <a:pt x="27531" y="11735"/>
                        <a:pt x="30674" y="6020"/>
                        <a:pt x="34198" y="590"/>
                      </a:cubicBezTo>
                      <a:cubicBezTo>
                        <a:pt x="34579" y="114"/>
                        <a:pt x="34008" y="-172"/>
                        <a:pt x="33722" y="114"/>
                      </a:cubicBezTo>
                      <a:lnTo>
                        <a:pt x="33722" y="114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" name="Freeform: Shape 154">
                  <a:extLst>
                    <a:ext uri="{FF2B5EF4-FFF2-40B4-BE49-F238E27FC236}">
                      <a16:creationId xmlns:a16="http://schemas.microsoft.com/office/drawing/2014/main" id="{DE0D509C-A960-493A-B65B-8166481105B4}"/>
                    </a:ext>
                  </a:extLst>
                </p:cNvPr>
                <p:cNvSpPr/>
                <p:nvPr/>
              </p:nvSpPr>
              <p:spPr>
                <a:xfrm>
                  <a:off x="6018837" y="3141146"/>
                  <a:ext cx="19614" cy="35824"/>
                </a:xfrm>
                <a:custGeom>
                  <a:avLst/>
                  <a:gdLst>
                    <a:gd name="connsiteX0" fmla="*/ 2487 w 19614"/>
                    <a:gd name="connsiteY0" fmla="*/ 35156 h 35824"/>
                    <a:gd name="connsiteX1" fmla="*/ 8011 w 19614"/>
                    <a:gd name="connsiteY1" fmla="*/ 19630 h 35824"/>
                    <a:gd name="connsiteX2" fmla="*/ 13250 w 19614"/>
                    <a:gd name="connsiteY2" fmla="*/ 4485 h 35824"/>
                    <a:gd name="connsiteX3" fmla="*/ 16393 w 19614"/>
                    <a:gd name="connsiteY3" fmla="*/ 6866 h 35824"/>
                    <a:gd name="connsiteX4" fmla="*/ 14298 w 19614"/>
                    <a:gd name="connsiteY4" fmla="*/ 13343 h 35824"/>
                    <a:gd name="connsiteX5" fmla="*/ 8964 w 19614"/>
                    <a:gd name="connsiteY5" fmla="*/ 30298 h 35824"/>
                    <a:gd name="connsiteX6" fmla="*/ 12488 w 19614"/>
                    <a:gd name="connsiteY6" fmla="*/ 32012 h 35824"/>
                    <a:gd name="connsiteX7" fmla="*/ 15631 w 19614"/>
                    <a:gd name="connsiteY7" fmla="*/ 8 h 35824"/>
                    <a:gd name="connsiteX8" fmla="*/ 486 w 19614"/>
                    <a:gd name="connsiteY8" fmla="*/ 35060 h 35824"/>
                    <a:gd name="connsiteX9" fmla="*/ 2487 w 19614"/>
                    <a:gd name="connsiteY9" fmla="*/ 35156 h 35824"/>
                    <a:gd name="connsiteX10" fmla="*/ 2487 w 19614"/>
                    <a:gd name="connsiteY10" fmla="*/ 35156 h 358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614" h="35824">
                      <a:moveTo>
                        <a:pt x="2487" y="35156"/>
                      </a:moveTo>
                      <a:cubicBezTo>
                        <a:pt x="4773" y="30107"/>
                        <a:pt x="6582" y="24964"/>
                        <a:pt x="8011" y="19630"/>
                      </a:cubicBezTo>
                      <a:cubicBezTo>
                        <a:pt x="9345" y="14486"/>
                        <a:pt x="10202" y="8962"/>
                        <a:pt x="13250" y="4485"/>
                      </a:cubicBezTo>
                      <a:cubicBezTo>
                        <a:pt x="16203" y="104"/>
                        <a:pt x="16869" y="4485"/>
                        <a:pt x="16393" y="6866"/>
                      </a:cubicBezTo>
                      <a:cubicBezTo>
                        <a:pt x="15917" y="9057"/>
                        <a:pt x="15155" y="11248"/>
                        <a:pt x="14298" y="13343"/>
                      </a:cubicBezTo>
                      <a:cubicBezTo>
                        <a:pt x="12297" y="18868"/>
                        <a:pt x="10488" y="24583"/>
                        <a:pt x="8964" y="30298"/>
                      </a:cubicBezTo>
                      <a:cubicBezTo>
                        <a:pt x="8392" y="32393"/>
                        <a:pt x="11154" y="33917"/>
                        <a:pt x="12488" y="32012"/>
                      </a:cubicBezTo>
                      <a:cubicBezTo>
                        <a:pt x="14488" y="29060"/>
                        <a:pt x="25347" y="485"/>
                        <a:pt x="15631" y="8"/>
                      </a:cubicBezTo>
                      <a:cubicBezTo>
                        <a:pt x="4677" y="-563"/>
                        <a:pt x="-1895" y="28012"/>
                        <a:pt x="486" y="35060"/>
                      </a:cubicBezTo>
                      <a:cubicBezTo>
                        <a:pt x="867" y="36013"/>
                        <a:pt x="2010" y="36108"/>
                        <a:pt x="2487" y="35156"/>
                      </a:cubicBezTo>
                      <a:lnTo>
                        <a:pt x="2487" y="35156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7" name="Freeform: Shape 155">
                  <a:extLst>
                    <a:ext uri="{FF2B5EF4-FFF2-40B4-BE49-F238E27FC236}">
                      <a16:creationId xmlns:a16="http://schemas.microsoft.com/office/drawing/2014/main" id="{C9CA8CF2-40E3-4DF0-8626-BA1524D29DAC}"/>
                    </a:ext>
                  </a:extLst>
                </p:cNvPr>
                <p:cNvSpPr/>
                <p:nvPr/>
              </p:nvSpPr>
              <p:spPr>
                <a:xfrm>
                  <a:off x="6035822" y="3129727"/>
                  <a:ext cx="19049" cy="22675"/>
                </a:xfrm>
                <a:custGeom>
                  <a:avLst/>
                  <a:gdLst>
                    <a:gd name="connsiteX0" fmla="*/ 646 w 19049"/>
                    <a:gd name="connsiteY0" fmla="*/ 22572 h 22675"/>
                    <a:gd name="connsiteX1" fmla="*/ 7409 w 19049"/>
                    <a:gd name="connsiteY1" fmla="*/ 9332 h 22675"/>
                    <a:gd name="connsiteX2" fmla="*/ 16553 w 19049"/>
                    <a:gd name="connsiteY2" fmla="*/ 2474 h 22675"/>
                    <a:gd name="connsiteX3" fmla="*/ 17886 w 19049"/>
                    <a:gd name="connsiteY3" fmla="*/ 11713 h 22675"/>
                    <a:gd name="connsiteX4" fmla="*/ 18743 w 19049"/>
                    <a:gd name="connsiteY4" fmla="*/ 11713 h 22675"/>
                    <a:gd name="connsiteX5" fmla="*/ 11790 w 19049"/>
                    <a:gd name="connsiteY5" fmla="*/ 188 h 22675"/>
                    <a:gd name="connsiteX6" fmla="*/ 170 w 19049"/>
                    <a:gd name="connsiteY6" fmla="*/ 22476 h 22675"/>
                    <a:gd name="connsiteX7" fmla="*/ 646 w 19049"/>
                    <a:gd name="connsiteY7" fmla="*/ 22572 h 22675"/>
                    <a:gd name="connsiteX8" fmla="*/ 646 w 19049"/>
                    <a:gd name="connsiteY8" fmla="*/ 22572 h 22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49" h="22675">
                      <a:moveTo>
                        <a:pt x="646" y="22572"/>
                      </a:moveTo>
                      <a:cubicBezTo>
                        <a:pt x="4265" y="19143"/>
                        <a:pt x="5789" y="13999"/>
                        <a:pt x="7409" y="9332"/>
                      </a:cubicBezTo>
                      <a:cubicBezTo>
                        <a:pt x="8647" y="5998"/>
                        <a:pt x="11885" y="93"/>
                        <a:pt x="16553" y="2474"/>
                      </a:cubicBezTo>
                      <a:cubicBezTo>
                        <a:pt x="19696" y="4093"/>
                        <a:pt x="18172" y="9141"/>
                        <a:pt x="17886" y="11713"/>
                      </a:cubicBezTo>
                      <a:cubicBezTo>
                        <a:pt x="17791" y="12285"/>
                        <a:pt x="18648" y="12285"/>
                        <a:pt x="18743" y="11713"/>
                      </a:cubicBezTo>
                      <a:cubicBezTo>
                        <a:pt x="19410" y="6760"/>
                        <a:pt x="19696" y="-1336"/>
                        <a:pt x="11790" y="188"/>
                      </a:cubicBezTo>
                      <a:cubicBezTo>
                        <a:pt x="2170" y="2093"/>
                        <a:pt x="-783" y="14094"/>
                        <a:pt x="170" y="22476"/>
                      </a:cubicBezTo>
                      <a:cubicBezTo>
                        <a:pt x="170" y="22667"/>
                        <a:pt x="455" y="22762"/>
                        <a:pt x="646" y="22572"/>
                      </a:cubicBezTo>
                      <a:lnTo>
                        <a:pt x="646" y="22572"/>
                      </a:lnTo>
                      <a:close/>
                    </a:path>
                  </a:pathLst>
                </a:custGeom>
                <a:solidFill>
                  <a:srgbClr val="427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" name="Freeform: Shape 156">
                  <a:extLst>
                    <a:ext uri="{FF2B5EF4-FFF2-40B4-BE49-F238E27FC236}">
                      <a16:creationId xmlns:a16="http://schemas.microsoft.com/office/drawing/2014/main" id="{8CA42ECB-228D-4548-8CF8-AA5011B298D3}"/>
                    </a:ext>
                  </a:extLst>
                </p:cNvPr>
                <p:cNvSpPr/>
                <p:nvPr/>
              </p:nvSpPr>
              <p:spPr>
                <a:xfrm>
                  <a:off x="5916203" y="3438404"/>
                  <a:ext cx="21337" cy="35231"/>
                </a:xfrm>
                <a:custGeom>
                  <a:avLst/>
                  <a:gdLst>
                    <a:gd name="connsiteX0" fmla="*/ 1107 w 21337"/>
                    <a:gd name="connsiteY0" fmla="*/ 12789 h 35231"/>
                    <a:gd name="connsiteX1" fmla="*/ 3679 w 21337"/>
                    <a:gd name="connsiteY1" fmla="*/ 20885 h 35231"/>
                    <a:gd name="connsiteX2" fmla="*/ 4250 w 21337"/>
                    <a:gd name="connsiteY2" fmla="*/ 24504 h 35231"/>
                    <a:gd name="connsiteX3" fmla="*/ 7013 w 21337"/>
                    <a:gd name="connsiteY3" fmla="*/ 31839 h 35231"/>
                    <a:gd name="connsiteX4" fmla="*/ 19300 w 21337"/>
                    <a:gd name="connsiteY4" fmla="*/ 31553 h 35231"/>
                    <a:gd name="connsiteX5" fmla="*/ 21300 w 21337"/>
                    <a:gd name="connsiteY5" fmla="*/ 24028 h 35231"/>
                    <a:gd name="connsiteX6" fmla="*/ 20252 w 21337"/>
                    <a:gd name="connsiteY6" fmla="*/ 17075 h 35231"/>
                    <a:gd name="connsiteX7" fmla="*/ 15680 w 21337"/>
                    <a:gd name="connsiteY7" fmla="*/ 4026 h 35231"/>
                    <a:gd name="connsiteX8" fmla="*/ 3965 w 21337"/>
                    <a:gd name="connsiteY8" fmla="*/ 1168 h 35231"/>
                    <a:gd name="connsiteX9" fmla="*/ 1107 w 21337"/>
                    <a:gd name="connsiteY9" fmla="*/ 12789 h 35231"/>
                    <a:gd name="connsiteX10" fmla="*/ 1107 w 21337"/>
                    <a:gd name="connsiteY10" fmla="*/ 12789 h 3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337" h="35231">
                      <a:moveTo>
                        <a:pt x="1107" y="12789"/>
                      </a:moveTo>
                      <a:cubicBezTo>
                        <a:pt x="1964" y="14598"/>
                        <a:pt x="3107" y="18313"/>
                        <a:pt x="3679" y="20885"/>
                      </a:cubicBezTo>
                      <a:cubicBezTo>
                        <a:pt x="4060" y="22504"/>
                        <a:pt x="4060" y="22790"/>
                        <a:pt x="4250" y="24504"/>
                      </a:cubicBezTo>
                      <a:cubicBezTo>
                        <a:pt x="4536" y="27266"/>
                        <a:pt x="5774" y="29362"/>
                        <a:pt x="7013" y="31839"/>
                      </a:cubicBezTo>
                      <a:cubicBezTo>
                        <a:pt x="9299" y="36315"/>
                        <a:pt x="17395" y="36506"/>
                        <a:pt x="19300" y="31553"/>
                      </a:cubicBezTo>
                      <a:cubicBezTo>
                        <a:pt x="20157" y="29267"/>
                        <a:pt x="21586" y="26505"/>
                        <a:pt x="21300" y="24028"/>
                      </a:cubicBezTo>
                      <a:cubicBezTo>
                        <a:pt x="21014" y="21647"/>
                        <a:pt x="20633" y="19361"/>
                        <a:pt x="20252" y="17075"/>
                      </a:cubicBezTo>
                      <a:cubicBezTo>
                        <a:pt x="19395" y="12503"/>
                        <a:pt x="17681" y="8216"/>
                        <a:pt x="15680" y="4026"/>
                      </a:cubicBezTo>
                      <a:cubicBezTo>
                        <a:pt x="13680" y="-165"/>
                        <a:pt x="7584" y="-1023"/>
                        <a:pt x="3965" y="1168"/>
                      </a:cubicBezTo>
                      <a:cubicBezTo>
                        <a:pt x="-322" y="3644"/>
                        <a:pt x="-893" y="8597"/>
                        <a:pt x="1107" y="12789"/>
                      </a:cubicBezTo>
                      <a:lnTo>
                        <a:pt x="1107" y="12789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" name="Freeform: Shape 157">
                  <a:extLst>
                    <a:ext uri="{FF2B5EF4-FFF2-40B4-BE49-F238E27FC236}">
                      <a16:creationId xmlns:a16="http://schemas.microsoft.com/office/drawing/2014/main" id="{B50D9CC1-D347-45F6-87E5-DD557FCD0DC0}"/>
                    </a:ext>
                  </a:extLst>
                </p:cNvPr>
                <p:cNvSpPr/>
                <p:nvPr/>
              </p:nvSpPr>
              <p:spPr>
                <a:xfrm>
                  <a:off x="5986966" y="3269446"/>
                  <a:ext cx="25968" cy="30124"/>
                </a:xfrm>
                <a:custGeom>
                  <a:avLst/>
                  <a:gdLst>
                    <a:gd name="connsiteX0" fmla="*/ 639 w 25968"/>
                    <a:gd name="connsiteY0" fmla="*/ 7058 h 30124"/>
                    <a:gd name="connsiteX1" fmla="*/ 5973 w 25968"/>
                    <a:gd name="connsiteY1" fmla="*/ 19917 h 30124"/>
                    <a:gd name="connsiteX2" fmla="*/ 23023 w 25968"/>
                    <a:gd name="connsiteY2" fmla="*/ 27442 h 30124"/>
                    <a:gd name="connsiteX3" fmla="*/ 19689 w 25968"/>
                    <a:gd name="connsiteY3" fmla="*/ 6392 h 30124"/>
                    <a:gd name="connsiteX4" fmla="*/ 2925 w 25968"/>
                    <a:gd name="connsiteY4" fmla="*/ 1058 h 30124"/>
                    <a:gd name="connsiteX5" fmla="*/ 639 w 25968"/>
                    <a:gd name="connsiteY5" fmla="*/ 7058 h 30124"/>
                    <a:gd name="connsiteX6" fmla="*/ 639 w 25968"/>
                    <a:gd name="connsiteY6" fmla="*/ 7058 h 30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68" h="30124">
                      <a:moveTo>
                        <a:pt x="639" y="7058"/>
                      </a:moveTo>
                      <a:cubicBezTo>
                        <a:pt x="3496" y="11154"/>
                        <a:pt x="4639" y="15250"/>
                        <a:pt x="5973" y="19917"/>
                      </a:cubicBezTo>
                      <a:cubicBezTo>
                        <a:pt x="8068" y="26870"/>
                        <a:pt x="16355" y="34205"/>
                        <a:pt x="23023" y="27442"/>
                      </a:cubicBezTo>
                      <a:cubicBezTo>
                        <a:pt x="29309" y="21060"/>
                        <a:pt x="24261" y="11821"/>
                        <a:pt x="19689" y="6392"/>
                      </a:cubicBezTo>
                      <a:cubicBezTo>
                        <a:pt x="15403" y="1248"/>
                        <a:pt x="9307" y="-1705"/>
                        <a:pt x="2925" y="1058"/>
                      </a:cubicBezTo>
                      <a:cubicBezTo>
                        <a:pt x="734" y="2010"/>
                        <a:pt x="-980" y="4677"/>
                        <a:pt x="639" y="7058"/>
                      </a:cubicBezTo>
                      <a:lnTo>
                        <a:pt x="639" y="7058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" name="Freeform: Shape 158">
                  <a:extLst>
                    <a:ext uri="{FF2B5EF4-FFF2-40B4-BE49-F238E27FC236}">
                      <a16:creationId xmlns:a16="http://schemas.microsoft.com/office/drawing/2014/main" id="{2CD06837-9D75-4C6A-92F5-9FF8AE28A993}"/>
                    </a:ext>
                  </a:extLst>
                </p:cNvPr>
                <p:cNvSpPr/>
                <p:nvPr/>
              </p:nvSpPr>
              <p:spPr>
                <a:xfrm>
                  <a:off x="6010069" y="3159876"/>
                  <a:ext cx="24712" cy="42475"/>
                </a:xfrm>
                <a:custGeom>
                  <a:avLst/>
                  <a:gdLst>
                    <a:gd name="connsiteX0" fmla="*/ 7540 w 24712"/>
                    <a:gd name="connsiteY0" fmla="*/ 42143 h 42475"/>
                    <a:gd name="connsiteX1" fmla="*/ 19637 w 24712"/>
                    <a:gd name="connsiteY1" fmla="*/ 23569 h 42475"/>
                    <a:gd name="connsiteX2" fmla="*/ 18684 w 24712"/>
                    <a:gd name="connsiteY2" fmla="*/ 424 h 42475"/>
                    <a:gd name="connsiteX3" fmla="*/ 4587 w 24712"/>
                    <a:gd name="connsiteY3" fmla="*/ 41762 h 42475"/>
                    <a:gd name="connsiteX4" fmla="*/ 7540 w 24712"/>
                    <a:gd name="connsiteY4" fmla="*/ 42143 h 42475"/>
                    <a:gd name="connsiteX5" fmla="*/ 7540 w 24712"/>
                    <a:gd name="connsiteY5" fmla="*/ 42143 h 42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712" h="42475">
                      <a:moveTo>
                        <a:pt x="7540" y="42143"/>
                      </a:moveTo>
                      <a:cubicBezTo>
                        <a:pt x="14303" y="37857"/>
                        <a:pt x="16303" y="30427"/>
                        <a:pt x="19637" y="23569"/>
                      </a:cubicBezTo>
                      <a:cubicBezTo>
                        <a:pt x="22685" y="17378"/>
                        <a:pt x="29828" y="3472"/>
                        <a:pt x="18684" y="424"/>
                      </a:cubicBezTo>
                      <a:cubicBezTo>
                        <a:pt x="1063" y="-4339"/>
                        <a:pt x="-5128" y="32428"/>
                        <a:pt x="4587" y="41762"/>
                      </a:cubicBezTo>
                      <a:cubicBezTo>
                        <a:pt x="5349" y="42524"/>
                        <a:pt x="6587" y="42715"/>
                        <a:pt x="7540" y="42143"/>
                      </a:cubicBezTo>
                      <a:lnTo>
                        <a:pt x="7540" y="42143"/>
                      </a:lnTo>
                      <a:close/>
                    </a:path>
                  </a:pathLst>
                </a:custGeom>
                <a:solidFill>
                  <a:srgbClr val="6496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7" name="Freeform: Shape 159">
                <a:extLst>
                  <a:ext uri="{FF2B5EF4-FFF2-40B4-BE49-F238E27FC236}">
                    <a16:creationId xmlns:a16="http://schemas.microsoft.com/office/drawing/2014/main" id="{23D0ACB1-D63E-4625-8C17-65EA228AC1A5}"/>
                  </a:ext>
                </a:extLst>
              </p:cNvPr>
              <p:cNvSpPr/>
              <p:nvPr/>
            </p:nvSpPr>
            <p:spPr>
              <a:xfrm>
                <a:off x="6034360" y="3147726"/>
                <a:ext cx="37766" cy="65350"/>
              </a:xfrm>
              <a:custGeom>
                <a:avLst/>
                <a:gdLst>
                  <a:gd name="connsiteX0" fmla="*/ 27636 w 37766"/>
                  <a:gd name="connsiteY0" fmla="*/ 3429 h 65350"/>
                  <a:gd name="connsiteX1" fmla="*/ 18587 w 37766"/>
                  <a:gd name="connsiteY1" fmla="*/ 29718 h 65350"/>
                  <a:gd name="connsiteX2" fmla="*/ 11443 w 37766"/>
                  <a:gd name="connsiteY2" fmla="*/ 41815 h 65350"/>
                  <a:gd name="connsiteX3" fmla="*/ 2490 w 37766"/>
                  <a:gd name="connsiteY3" fmla="*/ 48864 h 65350"/>
                  <a:gd name="connsiteX4" fmla="*/ 4776 w 37766"/>
                  <a:gd name="connsiteY4" fmla="*/ 63627 h 65350"/>
                  <a:gd name="connsiteX5" fmla="*/ 36399 w 37766"/>
                  <a:gd name="connsiteY5" fmla="*/ 3144 h 65350"/>
                  <a:gd name="connsiteX6" fmla="*/ 27636 w 37766"/>
                  <a:gd name="connsiteY6" fmla="*/ 3429 h 65350"/>
                  <a:gd name="connsiteX7" fmla="*/ 27636 w 37766"/>
                  <a:gd name="connsiteY7" fmla="*/ 3429 h 6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66" h="65350">
                    <a:moveTo>
                      <a:pt x="27636" y="3429"/>
                    </a:moveTo>
                    <a:cubicBezTo>
                      <a:pt x="25064" y="12478"/>
                      <a:pt x="22587" y="21051"/>
                      <a:pt x="18587" y="29718"/>
                    </a:cubicBezTo>
                    <a:cubicBezTo>
                      <a:pt x="16682" y="33909"/>
                      <a:pt x="14396" y="38196"/>
                      <a:pt x="11443" y="41815"/>
                    </a:cubicBezTo>
                    <a:cubicBezTo>
                      <a:pt x="8871" y="45054"/>
                      <a:pt x="4966" y="45720"/>
                      <a:pt x="2490" y="48864"/>
                    </a:cubicBezTo>
                    <a:cubicBezTo>
                      <a:pt x="-1225" y="53531"/>
                      <a:pt x="-1035" y="60675"/>
                      <a:pt x="4776" y="63627"/>
                    </a:cubicBezTo>
                    <a:cubicBezTo>
                      <a:pt x="28588" y="76010"/>
                      <a:pt x="42304" y="18098"/>
                      <a:pt x="36399" y="3144"/>
                    </a:cubicBezTo>
                    <a:cubicBezTo>
                      <a:pt x="34779" y="-1047"/>
                      <a:pt x="28874" y="-1143"/>
                      <a:pt x="27636" y="3429"/>
                    </a:cubicBezTo>
                    <a:lnTo>
                      <a:pt x="27636" y="3429"/>
                    </a:lnTo>
                    <a:close/>
                  </a:path>
                </a:pathLst>
              </a:custGeom>
              <a:solidFill>
                <a:srgbClr val="7ADC3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" name="Freeform: Shape 160">
                <a:extLst>
                  <a:ext uri="{FF2B5EF4-FFF2-40B4-BE49-F238E27FC236}">
                    <a16:creationId xmlns:a16="http://schemas.microsoft.com/office/drawing/2014/main" id="{1598889D-03A2-42F8-B952-A52282B5A77F}"/>
                  </a:ext>
                </a:extLst>
              </p:cNvPr>
              <p:cNvSpPr/>
              <p:nvPr/>
            </p:nvSpPr>
            <p:spPr>
              <a:xfrm>
                <a:off x="6045502" y="3121719"/>
                <a:ext cx="3952" cy="9682"/>
              </a:xfrm>
              <a:custGeom>
                <a:avLst/>
                <a:gdLst>
                  <a:gd name="connsiteX0" fmla="*/ 491 w 3952"/>
                  <a:gd name="connsiteY0" fmla="*/ 480 h 9682"/>
                  <a:gd name="connsiteX1" fmla="*/ 15 w 3952"/>
                  <a:gd name="connsiteY1" fmla="*/ 8481 h 9682"/>
                  <a:gd name="connsiteX2" fmla="*/ 2205 w 3952"/>
                  <a:gd name="connsiteY2" fmla="*/ 9148 h 9682"/>
                  <a:gd name="connsiteX3" fmla="*/ 3920 w 3952"/>
                  <a:gd name="connsiteY3" fmla="*/ 3433 h 9682"/>
                  <a:gd name="connsiteX4" fmla="*/ 777 w 3952"/>
                  <a:gd name="connsiteY4" fmla="*/ 4 h 9682"/>
                  <a:gd name="connsiteX5" fmla="*/ 491 w 3952"/>
                  <a:gd name="connsiteY5" fmla="*/ 480 h 9682"/>
                  <a:gd name="connsiteX6" fmla="*/ 491 w 3952"/>
                  <a:gd name="connsiteY6" fmla="*/ 480 h 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52" h="9682">
                    <a:moveTo>
                      <a:pt x="491" y="480"/>
                    </a:moveTo>
                    <a:cubicBezTo>
                      <a:pt x="2015" y="2671"/>
                      <a:pt x="396" y="6100"/>
                      <a:pt x="15" y="8481"/>
                    </a:cubicBezTo>
                    <a:cubicBezTo>
                      <a:pt x="-176" y="9720"/>
                      <a:pt x="1539" y="10101"/>
                      <a:pt x="2205" y="9148"/>
                    </a:cubicBezTo>
                    <a:cubicBezTo>
                      <a:pt x="3444" y="7434"/>
                      <a:pt x="4110" y="5624"/>
                      <a:pt x="3920" y="3433"/>
                    </a:cubicBezTo>
                    <a:cubicBezTo>
                      <a:pt x="3729" y="1528"/>
                      <a:pt x="2872" y="-91"/>
                      <a:pt x="777" y="4"/>
                    </a:cubicBezTo>
                    <a:cubicBezTo>
                      <a:pt x="396" y="4"/>
                      <a:pt x="300" y="290"/>
                      <a:pt x="491" y="480"/>
                    </a:cubicBezTo>
                    <a:lnTo>
                      <a:pt x="491" y="480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9" name="Freeform: Shape 161">
                <a:extLst>
                  <a:ext uri="{FF2B5EF4-FFF2-40B4-BE49-F238E27FC236}">
                    <a16:creationId xmlns:a16="http://schemas.microsoft.com/office/drawing/2014/main" id="{8B1CCA87-0802-4C71-B22A-863C46E2902A}"/>
                  </a:ext>
                </a:extLst>
              </p:cNvPr>
              <p:cNvSpPr/>
              <p:nvPr/>
            </p:nvSpPr>
            <p:spPr>
              <a:xfrm>
                <a:off x="6047298" y="3108892"/>
                <a:ext cx="20942" cy="19585"/>
              </a:xfrm>
              <a:custGeom>
                <a:avLst/>
                <a:gdLst>
                  <a:gd name="connsiteX0" fmla="*/ 1934 w 20942"/>
                  <a:gd name="connsiteY0" fmla="*/ 16927 h 19585"/>
                  <a:gd name="connsiteX1" fmla="*/ 8696 w 20942"/>
                  <a:gd name="connsiteY1" fmla="*/ 9021 h 19585"/>
                  <a:gd name="connsiteX2" fmla="*/ 18507 w 20942"/>
                  <a:gd name="connsiteY2" fmla="*/ 3973 h 19585"/>
                  <a:gd name="connsiteX3" fmla="*/ 13840 w 20942"/>
                  <a:gd name="connsiteY3" fmla="*/ 18165 h 19585"/>
                  <a:gd name="connsiteX4" fmla="*/ 15554 w 20942"/>
                  <a:gd name="connsiteY4" fmla="*/ 19308 h 19585"/>
                  <a:gd name="connsiteX5" fmla="*/ 19174 w 20942"/>
                  <a:gd name="connsiteY5" fmla="*/ 1211 h 19585"/>
                  <a:gd name="connsiteX6" fmla="*/ 8506 w 20942"/>
                  <a:gd name="connsiteY6" fmla="*/ 3592 h 19585"/>
                  <a:gd name="connsiteX7" fmla="*/ 3267 w 20942"/>
                  <a:gd name="connsiteY7" fmla="*/ 9688 h 19585"/>
                  <a:gd name="connsiteX8" fmla="*/ 29 w 20942"/>
                  <a:gd name="connsiteY8" fmla="*/ 16260 h 19585"/>
                  <a:gd name="connsiteX9" fmla="*/ 1934 w 20942"/>
                  <a:gd name="connsiteY9" fmla="*/ 16927 h 19585"/>
                  <a:gd name="connsiteX10" fmla="*/ 1934 w 20942"/>
                  <a:gd name="connsiteY10" fmla="*/ 16927 h 1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42" h="19585">
                    <a:moveTo>
                      <a:pt x="1934" y="16927"/>
                    </a:moveTo>
                    <a:cubicBezTo>
                      <a:pt x="4315" y="14451"/>
                      <a:pt x="6696" y="11784"/>
                      <a:pt x="8696" y="9021"/>
                    </a:cubicBezTo>
                    <a:cubicBezTo>
                      <a:pt x="9649" y="7688"/>
                      <a:pt x="17459" y="-504"/>
                      <a:pt x="18507" y="3973"/>
                    </a:cubicBezTo>
                    <a:cubicBezTo>
                      <a:pt x="19650" y="8259"/>
                      <a:pt x="15554" y="14355"/>
                      <a:pt x="13840" y="18165"/>
                    </a:cubicBezTo>
                    <a:cubicBezTo>
                      <a:pt x="13459" y="19118"/>
                      <a:pt x="14792" y="20070"/>
                      <a:pt x="15554" y="19308"/>
                    </a:cubicBezTo>
                    <a:cubicBezTo>
                      <a:pt x="19269" y="15689"/>
                      <a:pt x="23365" y="5592"/>
                      <a:pt x="19174" y="1211"/>
                    </a:cubicBezTo>
                    <a:cubicBezTo>
                      <a:pt x="16221" y="-1837"/>
                      <a:pt x="10982" y="1592"/>
                      <a:pt x="8506" y="3592"/>
                    </a:cubicBezTo>
                    <a:cubicBezTo>
                      <a:pt x="6410" y="5307"/>
                      <a:pt x="4982" y="7593"/>
                      <a:pt x="3267" y="9688"/>
                    </a:cubicBezTo>
                    <a:cubicBezTo>
                      <a:pt x="1648" y="11593"/>
                      <a:pt x="-257" y="13593"/>
                      <a:pt x="29" y="16260"/>
                    </a:cubicBezTo>
                    <a:cubicBezTo>
                      <a:pt x="314" y="17118"/>
                      <a:pt x="1457" y="17403"/>
                      <a:pt x="1934" y="16927"/>
                    </a:cubicBezTo>
                    <a:lnTo>
                      <a:pt x="1934" y="16927"/>
                    </a:lnTo>
                    <a:close/>
                  </a:path>
                </a:pathLst>
              </a:custGeom>
              <a:solidFill>
                <a:srgbClr val="427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0" name="Freeform: Shape 162">
                <a:extLst>
                  <a:ext uri="{FF2B5EF4-FFF2-40B4-BE49-F238E27FC236}">
                    <a16:creationId xmlns:a16="http://schemas.microsoft.com/office/drawing/2014/main" id="{F03D99E7-6EDC-4062-B55F-B85A45455CD0}"/>
                  </a:ext>
                </a:extLst>
              </p:cNvPr>
              <p:cNvSpPr/>
              <p:nvPr/>
            </p:nvSpPr>
            <p:spPr>
              <a:xfrm>
                <a:off x="5993449" y="3316561"/>
                <a:ext cx="9682" cy="19052"/>
              </a:xfrm>
              <a:custGeom>
                <a:avLst/>
                <a:gdLst>
                  <a:gd name="connsiteX0" fmla="*/ 8158 w 9682"/>
                  <a:gd name="connsiteY0" fmla="*/ 424 h 19052"/>
                  <a:gd name="connsiteX1" fmla="*/ 157 w 9682"/>
                  <a:gd name="connsiteY1" fmla="*/ 17379 h 19052"/>
                  <a:gd name="connsiteX2" fmla="*/ 1967 w 9682"/>
                  <a:gd name="connsiteY2" fmla="*/ 18712 h 19052"/>
                  <a:gd name="connsiteX3" fmla="*/ 9682 w 9682"/>
                  <a:gd name="connsiteY3" fmla="*/ 996 h 19052"/>
                  <a:gd name="connsiteX4" fmla="*/ 8158 w 9682"/>
                  <a:gd name="connsiteY4" fmla="*/ 424 h 19052"/>
                  <a:gd name="connsiteX5" fmla="*/ 8158 w 9682"/>
                  <a:gd name="connsiteY5" fmla="*/ 424 h 19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82" h="19052">
                    <a:moveTo>
                      <a:pt x="8158" y="424"/>
                    </a:moveTo>
                    <a:cubicBezTo>
                      <a:pt x="5586" y="6044"/>
                      <a:pt x="3491" y="12045"/>
                      <a:pt x="157" y="17379"/>
                    </a:cubicBezTo>
                    <a:cubicBezTo>
                      <a:pt x="-510" y="18426"/>
                      <a:pt x="1110" y="19665"/>
                      <a:pt x="1967" y="18712"/>
                    </a:cubicBezTo>
                    <a:cubicBezTo>
                      <a:pt x="6539" y="13473"/>
                      <a:pt x="8253" y="7663"/>
                      <a:pt x="9682" y="996"/>
                    </a:cubicBezTo>
                    <a:cubicBezTo>
                      <a:pt x="9682" y="138"/>
                      <a:pt x="8539" y="-433"/>
                      <a:pt x="8158" y="424"/>
                    </a:cubicBezTo>
                    <a:lnTo>
                      <a:pt x="8158" y="424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" name="Freeform: Shape 163">
                <a:extLst>
                  <a:ext uri="{FF2B5EF4-FFF2-40B4-BE49-F238E27FC236}">
                    <a16:creationId xmlns:a16="http://schemas.microsoft.com/office/drawing/2014/main" id="{042552DE-81D1-4071-84BB-F864F524B706}"/>
                  </a:ext>
                </a:extLst>
              </p:cNvPr>
              <p:cNvSpPr/>
              <p:nvPr/>
            </p:nvSpPr>
            <p:spPr>
              <a:xfrm>
                <a:off x="6063703" y="3141229"/>
                <a:ext cx="8951" cy="26953"/>
              </a:xfrm>
              <a:custGeom>
                <a:avLst/>
                <a:gdLst>
                  <a:gd name="connsiteX0" fmla="*/ 3531 w 8951"/>
                  <a:gd name="connsiteY0" fmla="*/ 1259 h 26953"/>
                  <a:gd name="connsiteX1" fmla="*/ 1626 w 8951"/>
                  <a:gd name="connsiteY1" fmla="*/ 13070 h 26953"/>
                  <a:gd name="connsiteX2" fmla="*/ 7 w 8951"/>
                  <a:gd name="connsiteY2" fmla="*/ 24595 h 26953"/>
                  <a:gd name="connsiteX3" fmla="*/ 4674 w 8951"/>
                  <a:gd name="connsiteY3" fmla="*/ 25738 h 26953"/>
                  <a:gd name="connsiteX4" fmla="*/ 6484 w 8951"/>
                  <a:gd name="connsiteY4" fmla="*/ 782 h 26953"/>
                  <a:gd name="connsiteX5" fmla="*/ 3531 w 8951"/>
                  <a:gd name="connsiteY5" fmla="*/ 1259 h 26953"/>
                  <a:gd name="connsiteX6" fmla="*/ 3531 w 8951"/>
                  <a:gd name="connsiteY6" fmla="*/ 1259 h 26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1" h="26953">
                    <a:moveTo>
                      <a:pt x="3531" y="1259"/>
                    </a:moveTo>
                    <a:cubicBezTo>
                      <a:pt x="2388" y="5069"/>
                      <a:pt x="2198" y="9164"/>
                      <a:pt x="1626" y="13070"/>
                    </a:cubicBezTo>
                    <a:cubicBezTo>
                      <a:pt x="959" y="16975"/>
                      <a:pt x="388" y="20690"/>
                      <a:pt x="7" y="24595"/>
                    </a:cubicBezTo>
                    <a:cubicBezTo>
                      <a:pt x="-184" y="27071"/>
                      <a:pt x="3626" y="27833"/>
                      <a:pt x="4674" y="25738"/>
                    </a:cubicBezTo>
                    <a:cubicBezTo>
                      <a:pt x="8103" y="18594"/>
                      <a:pt x="11342" y="8021"/>
                      <a:pt x="6484" y="782"/>
                    </a:cubicBezTo>
                    <a:cubicBezTo>
                      <a:pt x="5627" y="-456"/>
                      <a:pt x="3912" y="-170"/>
                      <a:pt x="3531" y="1259"/>
                    </a:cubicBezTo>
                    <a:lnTo>
                      <a:pt x="3531" y="1259"/>
                    </a:lnTo>
                    <a:close/>
                  </a:path>
                </a:pathLst>
              </a:custGeom>
              <a:solidFill>
                <a:srgbClr val="88F84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" name="Freeform: Shape 164">
                <a:extLst>
                  <a:ext uri="{FF2B5EF4-FFF2-40B4-BE49-F238E27FC236}">
                    <a16:creationId xmlns:a16="http://schemas.microsoft.com/office/drawing/2014/main" id="{C0ECA804-F722-44A0-9EDC-E718261E466F}"/>
                  </a:ext>
                </a:extLst>
              </p:cNvPr>
              <p:cNvSpPr/>
              <p:nvPr/>
            </p:nvSpPr>
            <p:spPr>
              <a:xfrm>
                <a:off x="6026079" y="3147589"/>
                <a:ext cx="28135" cy="47088"/>
              </a:xfrm>
              <a:custGeom>
                <a:avLst/>
                <a:gdLst>
                  <a:gd name="connsiteX0" fmla="*/ 960 w 28135"/>
                  <a:gd name="connsiteY0" fmla="*/ 46810 h 47088"/>
                  <a:gd name="connsiteX1" fmla="*/ 9532 w 28135"/>
                  <a:gd name="connsiteY1" fmla="*/ 25759 h 47088"/>
                  <a:gd name="connsiteX2" fmla="*/ 27916 w 28135"/>
                  <a:gd name="connsiteY2" fmla="*/ 2518 h 47088"/>
                  <a:gd name="connsiteX3" fmla="*/ 25249 w 28135"/>
                  <a:gd name="connsiteY3" fmla="*/ 518 h 47088"/>
                  <a:gd name="connsiteX4" fmla="*/ 8675 w 28135"/>
                  <a:gd name="connsiteY4" fmla="*/ 20997 h 47088"/>
                  <a:gd name="connsiteX5" fmla="*/ 7 w 28135"/>
                  <a:gd name="connsiteY5" fmla="*/ 46333 h 47088"/>
                  <a:gd name="connsiteX6" fmla="*/ 960 w 28135"/>
                  <a:gd name="connsiteY6" fmla="*/ 46810 h 47088"/>
                  <a:gd name="connsiteX7" fmla="*/ 960 w 28135"/>
                  <a:gd name="connsiteY7" fmla="*/ 46810 h 47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35" h="47088">
                    <a:moveTo>
                      <a:pt x="960" y="46810"/>
                    </a:moveTo>
                    <a:cubicBezTo>
                      <a:pt x="4008" y="39761"/>
                      <a:pt x="5437" y="32427"/>
                      <a:pt x="9532" y="25759"/>
                    </a:cubicBezTo>
                    <a:cubicBezTo>
                      <a:pt x="14771" y="17282"/>
                      <a:pt x="22867" y="11186"/>
                      <a:pt x="27916" y="2518"/>
                    </a:cubicBezTo>
                    <a:cubicBezTo>
                      <a:pt x="28868" y="899"/>
                      <a:pt x="26487" y="-911"/>
                      <a:pt x="25249" y="518"/>
                    </a:cubicBezTo>
                    <a:cubicBezTo>
                      <a:pt x="19534" y="7186"/>
                      <a:pt x="13819" y="13853"/>
                      <a:pt x="8675" y="20997"/>
                    </a:cubicBezTo>
                    <a:cubicBezTo>
                      <a:pt x="2960" y="28998"/>
                      <a:pt x="2198" y="37094"/>
                      <a:pt x="7" y="46333"/>
                    </a:cubicBezTo>
                    <a:cubicBezTo>
                      <a:pt x="-88" y="47000"/>
                      <a:pt x="769" y="47381"/>
                      <a:pt x="960" y="46810"/>
                    </a:cubicBezTo>
                    <a:lnTo>
                      <a:pt x="960" y="46810"/>
                    </a:lnTo>
                    <a:close/>
                  </a:path>
                </a:pathLst>
              </a:custGeom>
              <a:solidFill>
                <a:srgbClr val="6496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64" name="Graphic 5504">
            <a:extLst>
              <a:ext uri="{FF2B5EF4-FFF2-40B4-BE49-F238E27FC236}">
                <a16:creationId xmlns:a16="http://schemas.microsoft.com/office/drawing/2014/main" id="{9E5B47AF-563F-434C-B2E9-582EC43424CD}"/>
              </a:ext>
            </a:extLst>
          </p:cNvPr>
          <p:cNvGrpSpPr/>
          <p:nvPr/>
        </p:nvGrpSpPr>
        <p:grpSpPr>
          <a:xfrm rot="12220600">
            <a:off x="7676305" y="5333612"/>
            <a:ext cx="1205410" cy="1558947"/>
            <a:chOff x="4957878" y="3751910"/>
            <a:chExt cx="757302" cy="1042608"/>
          </a:xfrm>
        </p:grpSpPr>
        <p:sp>
          <p:nvSpPr>
            <p:cNvPr id="165" name="Freeform: Shape 16">
              <a:extLst>
                <a:ext uri="{FF2B5EF4-FFF2-40B4-BE49-F238E27FC236}">
                  <a16:creationId xmlns:a16="http://schemas.microsoft.com/office/drawing/2014/main" id="{30D3204F-DE3D-4770-BC94-2151C7C1E43E}"/>
                </a:ext>
              </a:extLst>
            </p:cNvPr>
            <p:cNvSpPr/>
            <p:nvPr/>
          </p:nvSpPr>
          <p:spPr>
            <a:xfrm>
              <a:off x="4957878" y="3751910"/>
              <a:ext cx="757302" cy="1042608"/>
            </a:xfrm>
            <a:custGeom>
              <a:avLst/>
              <a:gdLst>
                <a:gd name="connsiteX0" fmla="*/ 498803 w 757302"/>
                <a:gd name="connsiteY0" fmla="*/ 26752 h 1042608"/>
                <a:gd name="connsiteX1" fmla="*/ 585671 w 757302"/>
                <a:gd name="connsiteY1" fmla="*/ 56661 h 1042608"/>
                <a:gd name="connsiteX2" fmla="*/ 752644 w 757302"/>
                <a:gd name="connsiteY2" fmla="*/ 629114 h 1042608"/>
                <a:gd name="connsiteX3" fmla="*/ 286967 w 757302"/>
                <a:gd name="connsiteY3" fmla="*/ 1021258 h 1042608"/>
                <a:gd name="connsiteX4" fmla="*/ 36745 w 757302"/>
                <a:gd name="connsiteY4" fmla="*/ 401942 h 1042608"/>
                <a:gd name="connsiteX5" fmla="*/ 424222 w 757302"/>
                <a:gd name="connsiteY5" fmla="*/ 82 h 1042608"/>
                <a:gd name="connsiteX6" fmla="*/ 498803 w 757302"/>
                <a:gd name="connsiteY6" fmla="*/ 26752 h 104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7302" h="1042608">
                  <a:moveTo>
                    <a:pt x="498803" y="26752"/>
                  </a:moveTo>
                  <a:cubicBezTo>
                    <a:pt x="529093" y="36373"/>
                    <a:pt x="560525" y="35420"/>
                    <a:pt x="585671" y="56661"/>
                  </a:cubicBezTo>
                  <a:cubicBezTo>
                    <a:pt x="714544" y="165341"/>
                    <a:pt x="775314" y="410515"/>
                    <a:pt x="752644" y="629114"/>
                  </a:cubicBezTo>
                  <a:cubicBezTo>
                    <a:pt x="725498" y="890480"/>
                    <a:pt x="579099" y="1113936"/>
                    <a:pt x="286967" y="1021258"/>
                  </a:cubicBezTo>
                  <a:cubicBezTo>
                    <a:pt x="-5165" y="928580"/>
                    <a:pt x="-43836" y="646354"/>
                    <a:pt x="36745" y="401942"/>
                  </a:cubicBezTo>
                  <a:cubicBezTo>
                    <a:pt x="106087" y="191725"/>
                    <a:pt x="263631" y="9512"/>
                    <a:pt x="424222" y="82"/>
                  </a:cubicBezTo>
                  <a:cubicBezTo>
                    <a:pt x="450321" y="-1442"/>
                    <a:pt x="472895" y="18561"/>
                    <a:pt x="498803" y="26752"/>
                  </a:cubicBezTo>
                  <a:close/>
                </a:path>
              </a:pathLst>
            </a:custGeom>
            <a:solidFill>
              <a:srgbClr val="00640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166" name="Freeform: Shape 17">
              <a:extLst>
                <a:ext uri="{FF2B5EF4-FFF2-40B4-BE49-F238E27FC236}">
                  <a16:creationId xmlns:a16="http://schemas.microsoft.com/office/drawing/2014/main" id="{CF92707C-0FB8-45CD-AEFD-3BAAC7D75FDA}"/>
                </a:ext>
              </a:extLst>
            </p:cNvPr>
            <p:cNvSpPr/>
            <p:nvPr/>
          </p:nvSpPr>
          <p:spPr>
            <a:xfrm>
              <a:off x="4987775" y="3782615"/>
              <a:ext cx="699583" cy="980084"/>
            </a:xfrm>
            <a:custGeom>
              <a:avLst/>
              <a:gdLst>
                <a:gd name="connsiteX0" fmla="*/ 462620 w 699583"/>
                <a:gd name="connsiteY0" fmla="*/ 25956 h 980084"/>
                <a:gd name="connsiteX1" fmla="*/ 537010 w 699583"/>
                <a:gd name="connsiteY1" fmla="*/ 47673 h 980084"/>
                <a:gd name="connsiteX2" fmla="*/ 694934 w 699583"/>
                <a:gd name="connsiteY2" fmla="*/ 589550 h 980084"/>
                <a:gd name="connsiteX3" fmla="*/ 263452 w 699583"/>
                <a:gd name="connsiteY3" fmla="*/ 960739 h 980084"/>
                <a:gd name="connsiteX4" fmla="*/ 34757 w 699583"/>
                <a:gd name="connsiteY4" fmla="*/ 380095 h 980084"/>
                <a:gd name="connsiteX5" fmla="*/ 396611 w 699583"/>
                <a:gd name="connsiteY5" fmla="*/ 48 h 980084"/>
                <a:gd name="connsiteX6" fmla="*/ 462620 w 699583"/>
                <a:gd name="connsiteY6" fmla="*/ 25956 h 98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583" h="980084">
                  <a:moveTo>
                    <a:pt x="462620" y="25956"/>
                  </a:moveTo>
                  <a:cubicBezTo>
                    <a:pt x="488242" y="34052"/>
                    <a:pt x="515483" y="30337"/>
                    <a:pt x="537010" y="47673"/>
                  </a:cubicBezTo>
                  <a:cubicBezTo>
                    <a:pt x="659692" y="146447"/>
                    <a:pt x="717032" y="380667"/>
                    <a:pt x="694934" y="589550"/>
                  </a:cubicBezTo>
                  <a:cubicBezTo>
                    <a:pt x="668931" y="835295"/>
                    <a:pt x="532819" y="1046178"/>
                    <a:pt x="263452" y="960739"/>
                  </a:cubicBezTo>
                  <a:cubicBezTo>
                    <a:pt x="-5915" y="875300"/>
                    <a:pt x="-40586" y="610219"/>
                    <a:pt x="34757" y="380095"/>
                  </a:cubicBezTo>
                  <a:cubicBezTo>
                    <a:pt x="99907" y="181023"/>
                    <a:pt x="247450" y="8049"/>
                    <a:pt x="396611" y="48"/>
                  </a:cubicBezTo>
                  <a:cubicBezTo>
                    <a:pt x="419852" y="-1095"/>
                    <a:pt x="439569" y="18621"/>
                    <a:pt x="462620" y="25956"/>
                  </a:cubicBezTo>
                  <a:close/>
                </a:path>
              </a:pathLst>
            </a:custGeom>
            <a:solidFill>
              <a:srgbClr val="3BB7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7" name="Freeform: Shape 18">
              <a:extLst>
                <a:ext uri="{FF2B5EF4-FFF2-40B4-BE49-F238E27FC236}">
                  <a16:creationId xmlns:a16="http://schemas.microsoft.com/office/drawing/2014/main" id="{5AA601EE-0D8D-4844-893E-DE690D2CEDDB}"/>
                </a:ext>
              </a:extLst>
            </p:cNvPr>
            <p:cNvSpPr/>
            <p:nvPr/>
          </p:nvSpPr>
          <p:spPr>
            <a:xfrm>
              <a:off x="5006698" y="3796894"/>
              <a:ext cx="662742" cy="951148"/>
            </a:xfrm>
            <a:custGeom>
              <a:avLst/>
              <a:gdLst>
                <a:gd name="connsiteX0" fmla="*/ 440839 w 662742"/>
                <a:gd name="connsiteY0" fmla="*/ 25012 h 951148"/>
                <a:gd name="connsiteX1" fmla="*/ 508657 w 662742"/>
                <a:gd name="connsiteY1" fmla="*/ 42919 h 951148"/>
                <a:gd name="connsiteX2" fmla="*/ 657818 w 662742"/>
                <a:gd name="connsiteY2" fmla="*/ 569651 h 951148"/>
                <a:gd name="connsiteX3" fmla="*/ 247386 w 662742"/>
                <a:gd name="connsiteY3" fmla="*/ 933316 h 951148"/>
                <a:gd name="connsiteX4" fmla="*/ 34026 w 662742"/>
                <a:gd name="connsiteY4" fmla="*/ 371817 h 951148"/>
                <a:gd name="connsiteX5" fmla="*/ 381212 w 662742"/>
                <a:gd name="connsiteY5" fmla="*/ 56 h 951148"/>
                <a:gd name="connsiteX6" fmla="*/ 440839 w 662742"/>
                <a:gd name="connsiteY6" fmla="*/ 25012 h 951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2742" h="951148">
                  <a:moveTo>
                    <a:pt x="440839" y="25012"/>
                  </a:moveTo>
                  <a:cubicBezTo>
                    <a:pt x="463984" y="32346"/>
                    <a:pt x="489035" y="27203"/>
                    <a:pt x="508657" y="42919"/>
                  </a:cubicBezTo>
                  <a:cubicBezTo>
                    <a:pt x="626100" y="136454"/>
                    <a:pt x="680107" y="365149"/>
                    <a:pt x="657818" y="569651"/>
                  </a:cubicBezTo>
                  <a:cubicBezTo>
                    <a:pt x="631815" y="808348"/>
                    <a:pt x="501894" y="1013992"/>
                    <a:pt x="247386" y="933316"/>
                  </a:cubicBezTo>
                  <a:cubicBezTo>
                    <a:pt x="-7122" y="852544"/>
                    <a:pt x="-38555" y="595655"/>
                    <a:pt x="34026" y="371817"/>
                  </a:cubicBezTo>
                  <a:cubicBezTo>
                    <a:pt x="97177" y="176936"/>
                    <a:pt x="239099" y="7009"/>
                    <a:pt x="381212" y="56"/>
                  </a:cubicBezTo>
                  <a:cubicBezTo>
                    <a:pt x="402358" y="-1182"/>
                    <a:pt x="419884" y="18344"/>
                    <a:pt x="440839" y="25012"/>
                  </a:cubicBezTo>
                  <a:close/>
                </a:path>
              </a:pathLst>
            </a:custGeom>
            <a:solidFill>
              <a:srgbClr val="FFE8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8" name="Freeform: Shape 19">
              <a:extLst>
                <a:ext uri="{FF2B5EF4-FFF2-40B4-BE49-F238E27FC236}">
                  <a16:creationId xmlns:a16="http://schemas.microsoft.com/office/drawing/2014/main" id="{A8ADF1C5-6AE5-4ACB-9DCE-BB05C6C4FE3D}"/>
                </a:ext>
              </a:extLst>
            </p:cNvPr>
            <p:cNvSpPr/>
            <p:nvPr/>
          </p:nvSpPr>
          <p:spPr>
            <a:xfrm>
              <a:off x="5401850" y="3758686"/>
              <a:ext cx="109558" cy="41451"/>
            </a:xfrm>
            <a:custGeom>
              <a:avLst/>
              <a:gdLst>
                <a:gd name="connsiteX0" fmla="*/ 57117 w 109558"/>
                <a:gd name="connsiteY0" fmla="*/ 9403 h 41451"/>
                <a:gd name="connsiteX1" fmla="*/ 109504 w 109558"/>
                <a:gd name="connsiteY1" fmla="*/ 38073 h 41451"/>
                <a:gd name="connsiteX2" fmla="*/ 52354 w 109558"/>
                <a:gd name="connsiteY2" fmla="*/ 32073 h 41451"/>
                <a:gd name="connsiteX3" fmla="*/ 62 w 109558"/>
                <a:gd name="connsiteY3" fmla="*/ 3403 h 41451"/>
                <a:gd name="connsiteX4" fmla="*/ 57117 w 109558"/>
                <a:gd name="connsiteY4" fmla="*/ 9403 h 41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58" h="41451">
                  <a:moveTo>
                    <a:pt x="57117" y="9403"/>
                  </a:moveTo>
                  <a:cubicBezTo>
                    <a:pt x="87406" y="19023"/>
                    <a:pt x="110838" y="31882"/>
                    <a:pt x="109504" y="38073"/>
                  </a:cubicBezTo>
                  <a:cubicBezTo>
                    <a:pt x="108171" y="44360"/>
                    <a:pt x="82548" y="41598"/>
                    <a:pt x="52354" y="32073"/>
                  </a:cubicBezTo>
                  <a:cubicBezTo>
                    <a:pt x="22160" y="22453"/>
                    <a:pt x="-1367" y="9594"/>
                    <a:pt x="62" y="3403"/>
                  </a:cubicBezTo>
                  <a:cubicBezTo>
                    <a:pt x="1300" y="-2884"/>
                    <a:pt x="26922" y="-217"/>
                    <a:pt x="57117" y="9403"/>
                  </a:cubicBezTo>
                  <a:close/>
                </a:path>
              </a:pathLst>
            </a:custGeom>
            <a:solidFill>
              <a:srgbClr val="51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9" name="Freeform: Shape 20">
              <a:extLst>
                <a:ext uri="{FF2B5EF4-FFF2-40B4-BE49-F238E27FC236}">
                  <a16:creationId xmlns:a16="http://schemas.microsoft.com/office/drawing/2014/main" id="{8F2F1F58-DA59-46A7-92B7-CACD6BEA41C2}"/>
                </a:ext>
              </a:extLst>
            </p:cNvPr>
            <p:cNvSpPr/>
            <p:nvPr/>
          </p:nvSpPr>
          <p:spPr>
            <a:xfrm>
              <a:off x="5282755" y="3821430"/>
              <a:ext cx="386966" cy="926329"/>
            </a:xfrm>
            <a:custGeom>
              <a:avLst/>
              <a:gdLst>
                <a:gd name="connsiteX0" fmla="*/ 382048 w 386966"/>
                <a:gd name="connsiteY0" fmla="*/ 545021 h 926329"/>
                <a:gd name="connsiteX1" fmla="*/ 232886 w 386966"/>
                <a:gd name="connsiteY1" fmla="*/ 18288 h 926329"/>
                <a:gd name="connsiteX2" fmla="*/ 165068 w 386966"/>
                <a:gd name="connsiteY2" fmla="*/ 381 h 926329"/>
                <a:gd name="connsiteX3" fmla="*/ 164211 w 386966"/>
                <a:gd name="connsiteY3" fmla="*/ 0 h 926329"/>
                <a:gd name="connsiteX4" fmla="*/ 0 w 386966"/>
                <a:gd name="connsiteY4" fmla="*/ 916400 h 926329"/>
                <a:gd name="connsiteX5" fmla="*/ 382048 w 386966"/>
                <a:gd name="connsiteY5" fmla="*/ 545021 h 92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6966" h="926329">
                  <a:moveTo>
                    <a:pt x="382048" y="545021"/>
                  </a:moveTo>
                  <a:cubicBezTo>
                    <a:pt x="404336" y="340519"/>
                    <a:pt x="350234" y="111823"/>
                    <a:pt x="232886" y="18288"/>
                  </a:cubicBezTo>
                  <a:cubicBezTo>
                    <a:pt x="213265" y="2667"/>
                    <a:pt x="188214" y="7715"/>
                    <a:pt x="165068" y="381"/>
                  </a:cubicBezTo>
                  <a:cubicBezTo>
                    <a:pt x="164782" y="286"/>
                    <a:pt x="164497" y="95"/>
                    <a:pt x="164211" y="0"/>
                  </a:cubicBezTo>
                  <a:lnTo>
                    <a:pt x="0" y="916400"/>
                  </a:lnTo>
                  <a:cubicBezTo>
                    <a:pt x="235744" y="973646"/>
                    <a:pt x="356997" y="774573"/>
                    <a:pt x="382048" y="545021"/>
                  </a:cubicBezTo>
                  <a:close/>
                </a:path>
              </a:pathLst>
            </a:custGeom>
            <a:solidFill>
              <a:srgbClr val="FFD9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0" name="Freeform: Shape 21">
              <a:extLst>
                <a:ext uri="{FF2B5EF4-FFF2-40B4-BE49-F238E27FC236}">
                  <a16:creationId xmlns:a16="http://schemas.microsoft.com/office/drawing/2014/main" id="{17FD9DEE-39D6-43ED-BA02-74A4640008DA}"/>
                </a:ext>
              </a:extLst>
            </p:cNvPr>
            <p:cNvSpPr/>
            <p:nvPr/>
          </p:nvSpPr>
          <p:spPr>
            <a:xfrm>
              <a:off x="5177758" y="4181434"/>
              <a:ext cx="350665" cy="424136"/>
            </a:xfrm>
            <a:custGeom>
              <a:avLst/>
              <a:gdLst>
                <a:gd name="connsiteX0" fmla="*/ 189959 w 350665"/>
                <a:gd name="connsiteY0" fmla="*/ 41 h 424136"/>
                <a:gd name="connsiteX1" fmla="*/ 350075 w 350665"/>
                <a:gd name="connsiteY1" fmla="*/ 230260 h 424136"/>
                <a:gd name="connsiteX2" fmla="*/ 163289 w 350665"/>
                <a:gd name="connsiteY2" fmla="*/ 424094 h 424136"/>
                <a:gd name="connsiteX3" fmla="*/ 412 w 350665"/>
                <a:gd name="connsiteY3" fmla="*/ 238166 h 424136"/>
                <a:gd name="connsiteX4" fmla="*/ 189959 w 350665"/>
                <a:gd name="connsiteY4" fmla="*/ 41 h 42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65" h="424136">
                  <a:moveTo>
                    <a:pt x="189959" y="41"/>
                  </a:moveTo>
                  <a:cubicBezTo>
                    <a:pt x="308736" y="-2626"/>
                    <a:pt x="356647" y="125390"/>
                    <a:pt x="350075" y="230260"/>
                  </a:cubicBezTo>
                  <a:cubicBezTo>
                    <a:pt x="343502" y="335130"/>
                    <a:pt x="259873" y="421998"/>
                    <a:pt x="163289" y="424094"/>
                  </a:cubicBezTo>
                  <a:cubicBezTo>
                    <a:pt x="66706" y="426285"/>
                    <a:pt x="-6160" y="343036"/>
                    <a:pt x="412" y="238166"/>
                  </a:cubicBezTo>
                  <a:cubicBezTo>
                    <a:pt x="6984" y="133296"/>
                    <a:pt x="71183" y="2708"/>
                    <a:pt x="189959" y="41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1" name="Freeform: Shape 22">
              <a:extLst>
                <a:ext uri="{FF2B5EF4-FFF2-40B4-BE49-F238E27FC236}">
                  <a16:creationId xmlns:a16="http://schemas.microsoft.com/office/drawing/2014/main" id="{167EDD71-F303-4CE9-AA68-F29FF91C5E7F}"/>
                </a:ext>
              </a:extLst>
            </p:cNvPr>
            <p:cNvSpPr/>
            <p:nvPr/>
          </p:nvSpPr>
          <p:spPr>
            <a:xfrm>
              <a:off x="5161089" y="4147810"/>
              <a:ext cx="350665" cy="424136"/>
            </a:xfrm>
            <a:custGeom>
              <a:avLst/>
              <a:gdLst>
                <a:gd name="connsiteX0" fmla="*/ 189959 w 350665"/>
                <a:gd name="connsiteY0" fmla="*/ 41 h 424136"/>
                <a:gd name="connsiteX1" fmla="*/ 350075 w 350665"/>
                <a:gd name="connsiteY1" fmla="*/ 230260 h 424136"/>
                <a:gd name="connsiteX2" fmla="*/ 163289 w 350665"/>
                <a:gd name="connsiteY2" fmla="*/ 424094 h 424136"/>
                <a:gd name="connsiteX3" fmla="*/ 412 w 350665"/>
                <a:gd name="connsiteY3" fmla="*/ 238166 h 424136"/>
                <a:gd name="connsiteX4" fmla="*/ 189959 w 350665"/>
                <a:gd name="connsiteY4" fmla="*/ 41 h 424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665" h="424136">
                  <a:moveTo>
                    <a:pt x="189959" y="41"/>
                  </a:moveTo>
                  <a:cubicBezTo>
                    <a:pt x="308736" y="-2626"/>
                    <a:pt x="356647" y="125390"/>
                    <a:pt x="350075" y="230260"/>
                  </a:cubicBezTo>
                  <a:cubicBezTo>
                    <a:pt x="343502" y="335130"/>
                    <a:pt x="259873" y="421998"/>
                    <a:pt x="163289" y="424094"/>
                  </a:cubicBezTo>
                  <a:cubicBezTo>
                    <a:pt x="66706" y="426285"/>
                    <a:pt x="-6160" y="343036"/>
                    <a:pt x="412" y="238166"/>
                  </a:cubicBezTo>
                  <a:cubicBezTo>
                    <a:pt x="6984" y="133391"/>
                    <a:pt x="71087" y="2803"/>
                    <a:pt x="189959" y="41"/>
                  </a:cubicBezTo>
                  <a:close/>
                </a:path>
              </a:pathLst>
            </a:custGeom>
            <a:solidFill>
              <a:srgbClr val="51371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2" name="Freeform: Shape 23">
              <a:extLst>
                <a:ext uri="{FF2B5EF4-FFF2-40B4-BE49-F238E27FC236}">
                  <a16:creationId xmlns:a16="http://schemas.microsoft.com/office/drawing/2014/main" id="{4A509B38-55EC-42DE-87F6-BA1AE3E1A61F}"/>
                </a:ext>
              </a:extLst>
            </p:cNvPr>
            <p:cNvSpPr/>
            <p:nvPr/>
          </p:nvSpPr>
          <p:spPr>
            <a:xfrm>
              <a:off x="5223003" y="4213453"/>
              <a:ext cx="69020" cy="104730"/>
            </a:xfrm>
            <a:custGeom>
              <a:avLst/>
              <a:gdLst>
                <a:gd name="connsiteX0" fmla="*/ 44797 w 69020"/>
                <a:gd name="connsiteY0" fmla="*/ 692 h 104730"/>
                <a:gd name="connsiteX1" fmla="*/ 67467 w 69020"/>
                <a:gd name="connsiteY1" fmla="*/ 43936 h 104730"/>
                <a:gd name="connsiteX2" fmla="*/ 24223 w 69020"/>
                <a:gd name="connsiteY2" fmla="*/ 104039 h 104730"/>
                <a:gd name="connsiteX3" fmla="*/ 1554 w 69020"/>
                <a:gd name="connsiteY3" fmla="*/ 60795 h 104730"/>
                <a:gd name="connsiteX4" fmla="*/ 44797 w 69020"/>
                <a:gd name="connsiteY4" fmla="*/ 692 h 10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20" h="104730">
                  <a:moveTo>
                    <a:pt x="44797" y="692"/>
                  </a:moveTo>
                  <a:cubicBezTo>
                    <a:pt x="62990" y="-3975"/>
                    <a:pt x="73086" y="15456"/>
                    <a:pt x="67467" y="43936"/>
                  </a:cubicBezTo>
                  <a:cubicBezTo>
                    <a:pt x="61752" y="72511"/>
                    <a:pt x="42416" y="99371"/>
                    <a:pt x="24223" y="104039"/>
                  </a:cubicBezTo>
                  <a:cubicBezTo>
                    <a:pt x="6031" y="108706"/>
                    <a:pt x="-4066" y="89275"/>
                    <a:pt x="1554" y="60795"/>
                  </a:cubicBezTo>
                  <a:cubicBezTo>
                    <a:pt x="7269" y="32220"/>
                    <a:pt x="26605" y="5360"/>
                    <a:pt x="44797" y="692"/>
                  </a:cubicBezTo>
                  <a:close/>
                </a:path>
              </a:pathLst>
            </a:custGeom>
            <a:solidFill>
              <a:srgbClr val="FFFFFF">
                <a:alpha val="34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73" name="Graphic 5504">
              <a:extLst>
                <a:ext uri="{FF2B5EF4-FFF2-40B4-BE49-F238E27FC236}">
                  <a16:creationId xmlns:a16="http://schemas.microsoft.com/office/drawing/2014/main" id="{2CA2B0A3-FAC0-47AC-A163-134874A8AB2D}"/>
                </a:ext>
              </a:extLst>
            </p:cNvPr>
            <p:cNvGrpSpPr/>
            <p:nvPr/>
          </p:nvGrpSpPr>
          <p:grpSpPr>
            <a:xfrm>
              <a:off x="5320057" y="4259201"/>
              <a:ext cx="167375" cy="275839"/>
              <a:chOff x="5320057" y="4259201"/>
              <a:chExt cx="167375" cy="275839"/>
            </a:xfrm>
            <a:solidFill>
              <a:srgbClr val="FFFFFF">
                <a:alpha val="84000"/>
              </a:srgbClr>
            </a:solidFill>
          </p:grpSpPr>
          <p:sp>
            <p:nvSpPr>
              <p:cNvPr id="174" name="Freeform: Shape 25">
                <a:extLst>
                  <a:ext uri="{FF2B5EF4-FFF2-40B4-BE49-F238E27FC236}">
                    <a16:creationId xmlns:a16="http://schemas.microsoft.com/office/drawing/2014/main" id="{2E65821D-09B9-4743-B8B8-58DF6D5F2838}"/>
                  </a:ext>
                </a:extLst>
              </p:cNvPr>
              <p:cNvSpPr/>
              <p:nvPr/>
            </p:nvSpPr>
            <p:spPr>
              <a:xfrm>
                <a:off x="5451693" y="4443509"/>
                <a:ext cx="9500" cy="10377"/>
              </a:xfrm>
              <a:custGeom>
                <a:avLst/>
                <a:gdLst>
                  <a:gd name="connsiteX0" fmla="*/ 9180 w 9500"/>
                  <a:gd name="connsiteY0" fmla="*/ 6570 h 10377"/>
                  <a:gd name="connsiteX1" fmla="*/ 3083 w 9500"/>
                  <a:gd name="connsiteY1" fmla="*/ 10189 h 10377"/>
                  <a:gd name="connsiteX2" fmla="*/ 321 w 9500"/>
                  <a:gd name="connsiteY2" fmla="*/ 3808 h 10377"/>
                  <a:gd name="connsiteX3" fmla="*/ 6417 w 9500"/>
                  <a:gd name="connsiteY3" fmla="*/ 188 h 10377"/>
                  <a:gd name="connsiteX4" fmla="*/ 9180 w 9500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0" h="10377">
                    <a:moveTo>
                      <a:pt x="9180" y="6570"/>
                    </a:moveTo>
                    <a:cubicBezTo>
                      <a:pt x="8227" y="9332"/>
                      <a:pt x="5560" y="10952"/>
                      <a:pt x="3083" y="10189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5"/>
                      <a:pt x="3941" y="-574"/>
                      <a:pt x="6417" y="188"/>
                    </a:cubicBezTo>
                    <a:cubicBezTo>
                      <a:pt x="8894" y="950"/>
                      <a:pt x="10132" y="3808"/>
                      <a:pt x="9180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5" name="Freeform: Shape 26">
                <a:extLst>
                  <a:ext uri="{FF2B5EF4-FFF2-40B4-BE49-F238E27FC236}">
                    <a16:creationId xmlns:a16="http://schemas.microsoft.com/office/drawing/2014/main" id="{14EA38C8-CDBB-4FE2-A1E7-1DE0AE794C6A}"/>
                  </a:ext>
                </a:extLst>
              </p:cNvPr>
              <p:cNvSpPr/>
              <p:nvPr/>
            </p:nvSpPr>
            <p:spPr>
              <a:xfrm>
                <a:off x="5393876" y="4510089"/>
                <a:ext cx="9451" cy="10377"/>
              </a:xfrm>
              <a:custGeom>
                <a:avLst/>
                <a:gdLst>
                  <a:gd name="connsiteX0" fmla="*/ 9179 w 9451"/>
                  <a:gd name="connsiteY0" fmla="*/ 6570 h 10377"/>
                  <a:gd name="connsiteX1" fmla="*/ 3083 w 9451"/>
                  <a:gd name="connsiteY1" fmla="*/ 10190 h 10377"/>
                  <a:gd name="connsiteX2" fmla="*/ 321 w 9451"/>
                  <a:gd name="connsiteY2" fmla="*/ 3808 h 10377"/>
                  <a:gd name="connsiteX3" fmla="*/ 6417 w 9451"/>
                  <a:gd name="connsiteY3" fmla="*/ 188 h 10377"/>
                  <a:gd name="connsiteX4" fmla="*/ 9179 w 9451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1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90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5"/>
                      <a:pt x="3941" y="-574"/>
                      <a:pt x="6417" y="188"/>
                    </a:cubicBezTo>
                    <a:cubicBezTo>
                      <a:pt x="8798" y="950"/>
                      <a:pt x="10037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6" name="Freeform: Shape 27">
                <a:extLst>
                  <a:ext uri="{FF2B5EF4-FFF2-40B4-BE49-F238E27FC236}">
                    <a16:creationId xmlns:a16="http://schemas.microsoft.com/office/drawing/2014/main" id="{098AE37C-54E3-4089-9094-D770A8447858}"/>
                  </a:ext>
                </a:extLst>
              </p:cNvPr>
              <p:cNvSpPr/>
              <p:nvPr/>
            </p:nvSpPr>
            <p:spPr>
              <a:xfrm>
                <a:off x="5320057" y="4524662"/>
                <a:ext cx="9489" cy="10377"/>
              </a:xfrm>
              <a:custGeom>
                <a:avLst/>
                <a:gdLst>
                  <a:gd name="connsiteX0" fmla="*/ 9179 w 9489"/>
                  <a:gd name="connsiteY0" fmla="*/ 6570 h 10377"/>
                  <a:gd name="connsiteX1" fmla="*/ 3083 w 9489"/>
                  <a:gd name="connsiteY1" fmla="*/ 10190 h 10377"/>
                  <a:gd name="connsiteX2" fmla="*/ 321 w 9489"/>
                  <a:gd name="connsiteY2" fmla="*/ 3808 h 10377"/>
                  <a:gd name="connsiteX3" fmla="*/ 6417 w 9489"/>
                  <a:gd name="connsiteY3" fmla="*/ 188 h 10377"/>
                  <a:gd name="connsiteX4" fmla="*/ 9179 w 9489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9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90"/>
                    </a:cubicBezTo>
                    <a:cubicBezTo>
                      <a:pt x="607" y="9427"/>
                      <a:pt x="-631" y="6570"/>
                      <a:pt x="321" y="3808"/>
                    </a:cubicBezTo>
                    <a:cubicBezTo>
                      <a:pt x="1274" y="1046"/>
                      <a:pt x="3941" y="-574"/>
                      <a:pt x="6417" y="188"/>
                    </a:cubicBezTo>
                    <a:cubicBezTo>
                      <a:pt x="8798" y="950"/>
                      <a:pt x="10132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7" name="Freeform: Shape 28">
                <a:extLst>
                  <a:ext uri="{FF2B5EF4-FFF2-40B4-BE49-F238E27FC236}">
                    <a16:creationId xmlns:a16="http://schemas.microsoft.com/office/drawing/2014/main" id="{1465ECCD-80E9-4C32-A11A-713332330864}"/>
                  </a:ext>
                </a:extLst>
              </p:cNvPr>
              <p:cNvSpPr/>
              <p:nvPr/>
            </p:nvSpPr>
            <p:spPr>
              <a:xfrm>
                <a:off x="5391780" y="4389217"/>
                <a:ext cx="9500" cy="10377"/>
              </a:xfrm>
              <a:custGeom>
                <a:avLst/>
                <a:gdLst>
                  <a:gd name="connsiteX0" fmla="*/ 9179 w 9500"/>
                  <a:gd name="connsiteY0" fmla="*/ 6570 h 10377"/>
                  <a:gd name="connsiteX1" fmla="*/ 3083 w 9500"/>
                  <a:gd name="connsiteY1" fmla="*/ 10190 h 10377"/>
                  <a:gd name="connsiteX2" fmla="*/ 321 w 9500"/>
                  <a:gd name="connsiteY2" fmla="*/ 3808 h 10377"/>
                  <a:gd name="connsiteX3" fmla="*/ 6417 w 9500"/>
                  <a:gd name="connsiteY3" fmla="*/ 188 h 10377"/>
                  <a:gd name="connsiteX4" fmla="*/ 9179 w 9500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0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90"/>
                    </a:cubicBezTo>
                    <a:cubicBezTo>
                      <a:pt x="607" y="9427"/>
                      <a:pt x="-631" y="6570"/>
                      <a:pt x="321" y="3808"/>
                    </a:cubicBezTo>
                    <a:cubicBezTo>
                      <a:pt x="1274" y="1046"/>
                      <a:pt x="3941" y="-574"/>
                      <a:pt x="6417" y="188"/>
                    </a:cubicBezTo>
                    <a:cubicBezTo>
                      <a:pt x="8894" y="1046"/>
                      <a:pt x="10132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8" name="Freeform: Shape 29">
                <a:extLst>
                  <a:ext uri="{FF2B5EF4-FFF2-40B4-BE49-F238E27FC236}">
                    <a16:creationId xmlns:a16="http://schemas.microsoft.com/office/drawing/2014/main" id="{6BF86E7A-4257-482C-B1F8-3D82FEC42038}"/>
                  </a:ext>
                </a:extLst>
              </p:cNvPr>
              <p:cNvSpPr/>
              <p:nvPr/>
            </p:nvSpPr>
            <p:spPr>
              <a:xfrm>
                <a:off x="5369873" y="4358070"/>
                <a:ext cx="9451" cy="10377"/>
              </a:xfrm>
              <a:custGeom>
                <a:avLst/>
                <a:gdLst>
                  <a:gd name="connsiteX0" fmla="*/ 9179 w 9451"/>
                  <a:gd name="connsiteY0" fmla="*/ 6570 h 10377"/>
                  <a:gd name="connsiteX1" fmla="*/ 3083 w 9451"/>
                  <a:gd name="connsiteY1" fmla="*/ 10189 h 10377"/>
                  <a:gd name="connsiteX2" fmla="*/ 321 w 9451"/>
                  <a:gd name="connsiteY2" fmla="*/ 3808 h 10377"/>
                  <a:gd name="connsiteX3" fmla="*/ 6417 w 9451"/>
                  <a:gd name="connsiteY3" fmla="*/ 188 h 10377"/>
                  <a:gd name="connsiteX4" fmla="*/ 9179 w 9451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1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89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5"/>
                      <a:pt x="3941" y="-574"/>
                      <a:pt x="6417" y="188"/>
                    </a:cubicBezTo>
                    <a:cubicBezTo>
                      <a:pt x="8798" y="950"/>
                      <a:pt x="10037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79" name="Freeform: Shape 30">
                <a:extLst>
                  <a:ext uri="{FF2B5EF4-FFF2-40B4-BE49-F238E27FC236}">
                    <a16:creationId xmlns:a16="http://schemas.microsoft.com/office/drawing/2014/main" id="{9D68A633-3DBC-435D-9BFF-31FAC3A2BBE1}"/>
                  </a:ext>
                </a:extLst>
              </p:cNvPr>
              <p:cNvSpPr/>
              <p:nvPr/>
            </p:nvSpPr>
            <p:spPr>
              <a:xfrm>
                <a:off x="5390256" y="4259201"/>
                <a:ext cx="9500" cy="10377"/>
              </a:xfrm>
              <a:custGeom>
                <a:avLst/>
                <a:gdLst>
                  <a:gd name="connsiteX0" fmla="*/ 9179 w 9500"/>
                  <a:gd name="connsiteY0" fmla="*/ 6570 h 10377"/>
                  <a:gd name="connsiteX1" fmla="*/ 3083 w 9500"/>
                  <a:gd name="connsiteY1" fmla="*/ 10190 h 10377"/>
                  <a:gd name="connsiteX2" fmla="*/ 321 w 9500"/>
                  <a:gd name="connsiteY2" fmla="*/ 3808 h 10377"/>
                  <a:gd name="connsiteX3" fmla="*/ 6417 w 9500"/>
                  <a:gd name="connsiteY3" fmla="*/ 188 h 10377"/>
                  <a:gd name="connsiteX4" fmla="*/ 9179 w 9500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00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90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5"/>
                      <a:pt x="3941" y="-574"/>
                      <a:pt x="6417" y="188"/>
                    </a:cubicBezTo>
                    <a:cubicBezTo>
                      <a:pt x="8894" y="950"/>
                      <a:pt x="10132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80" name="Freeform: Shape 31">
                <a:extLst>
                  <a:ext uri="{FF2B5EF4-FFF2-40B4-BE49-F238E27FC236}">
                    <a16:creationId xmlns:a16="http://schemas.microsoft.com/office/drawing/2014/main" id="{2D497CCE-3B64-4CFF-8AF4-E38AFAC94D78}"/>
                  </a:ext>
                </a:extLst>
              </p:cNvPr>
              <p:cNvSpPr/>
              <p:nvPr/>
            </p:nvSpPr>
            <p:spPr>
              <a:xfrm>
                <a:off x="5477982" y="4344735"/>
                <a:ext cx="9451" cy="10377"/>
              </a:xfrm>
              <a:custGeom>
                <a:avLst/>
                <a:gdLst>
                  <a:gd name="connsiteX0" fmla="*/ 9179 w 9451"/>
                  <a:gd name="connsiteY0" fmla="*/ 6570 h 10377"/>
                  <a:gd name="connsiteX1" fmla="*/ 3083 w 9451"/>
                  <a:gd name="connsiteY1" fmla="*/ 10189 h 10377"/>
                  <a:gd name="connsiteX2" fmla="*/ 321 w 9451"/>
                  <a:gd name="connsiteY2" fmla="*/ 3808 h 10377"/>
                  <a:gd name="connsiteX3" fmla="*/ 6417 w 9451"/>
                  <a:gd name="connsiteY3" fmla="*/ 188 h 10377"/>
                  <a:gd name="connsiteX4" fmla="*/ 9179 w 9451"/>
                  <a:gd name="connsiteY4" fmla="*/ 6570 h 1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1" h="10377">
                    <a:moveTo>
                      <a:pt x="9179" y="6570"/>
                    </a:moveTo>
                    <a:cubicBezTo>
                      <a:pt x="8227" y="9332"/>
                      <a:pt x="5560" y="10952"/>
                      <a:pt x="3083" y="10189"/>
                    </a:cubicBezTo>
                    <a:cubicBezTo>
                      <a:pt x="607" y="9428"/>
                      <a:pt x="-631" y="6570"/>
                      <a:pt x="321" y="3808"/>
                    </a:cubicBezTo>
                    <a:cubicBezTo>
                      <a:pt x="1274" y="1046"/>
                      <a:pt x="3941" y="-574"/>
                      <a:pt x="6417" y="188"/>
                    </a:cubicBezTo>
                    <a:cubicBezTo>
                      <a:pt x="8798" y="950"/>
                      <a:pt x="10037" y="3808"/>
                      <a:pt x="9179" y="6570"/>
                    </a:cubicBezTo>
                    <a:close/>
                  </a:path>
                </a:pathLst>
              </a:custGeom>
              <a:solidFill>
                <a:srgbClr val="FFFFFF">
                  <a:alpha val="84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181" name="Graphic 5504">
            <a:extLst>
              <a:ext uri="{FF2B5EF4-FFF2-40B4-BE49-F238E27FC236}">
                <a16:creationId xmlns:a16="http://schemas.microsoft.com/office/drawing/2014/main" id="{22DB2199-3C5A-43AA-ACBF-207B28737C42}"/>
              </a:ext>
            </a:extLst>
          </p:cNvPr>
          <p:cNvGrpSpPr/>
          <p:nvPr/>
        </p:nvGrpSpPr>
        <p:grpSpPr>
          <a:xfrm rot="16801666">
            <a:off x="8193615" y="4218569"/>
            <a:ext cx="880009" cy="880989"/>
            <a:chOff x="5950266" y="4263771"/>
            <a:chExt cx="1267015" cy="1168239"/>
          </a:xfrm>
        </p:grpSpPr>
        <p:sp>
          <p:nvSpPr>
            <p:cNvPr id="182" name="Freeform: Shape 740">
              <a:extLst>
                <a:ext uri="{FF2B5EF4-FFF2-40B4-BE49-F238E27FC236}">
                  <a16:creationId xmlns:a16="http://schemas.microsoft.com/office/drawing/2014/main" id="{C17BB89E-FA91-4E2B-8AB9-8CC26ADED403}"/>
                </a:ext>
              </a:extLst>
            </p:cNvPr>
            <p:cNvSpPr/>
            <p:nvPr/>
          </p:nvSpPr>
          <p:spPr>
            <a:xfrm>
              <a:off x="5950266" y="4263771"/>
              <a:ext cx="1267015" cy="1168239"/>
            </a:xfrm>
            <a:custGeom>
              <a:avLst/>
              <a:gdLst>
                <a:gd name="connsiteX0" fmla="*/ 0 w 1267015"/>
                <a:gd name="connsiteY0" fmla="*/ 1119949 h 1168239"/>
                <a:gd name="connsiteX1" fmla="*/ 210312 w 1267015"/>
                <a:gd name="connsiteY1" fmla="*/ 0 h 1168239"/>
                <a:gd name="connsiteX2" fmla="*/ 1267016 w 1267015"/>
                <a:gd name="connsiteY2" fmla="*/ 409194 h 1168239"/>
                <a:gd name="connsiteX3" fmla="*/ 778288 w 1267015"/>
                <a:gd name="connsiteY3" fmla="*/ 1020223 h 1168239"/>
                <a:gd name="connsiteX4" fmla="*/ 0 w 1267015"/>
                <a:gd name="connsiteY4" fmla="*/ 1119949 h 1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015" h="1168239">
                  <a:moveTo>
                    <a:pt x="0" y="1119949"/>
                  </a:moveTo>
                  <a:lnTo>
                    <a:pt x="210312" y="0"/>
                  </a:lnTo>
                  <a:lnTo>
                    <a:pt x="1267016" y="409194"/>
                  </a:lnTo>
                  <a:cubicBezTo>
                    <a:pt x="1267016" y="409194"/>
                    <a:pt x="1197483" y="761714"/>
                    <a:pt x="778288" y="1020223"/>
                  </a:cubicBezTo>
                  <a:cubicBezTo>
                    <a:pt x="359092" y="1278826"/>
                    <a:pt x="0" y="1119949"/>
                    <a:pt x="0" y="1119949"/>
                  </a:cubicBezTo>
                  <a:close/>
                </a:path>
              </a:pathLst>
            </a:custGeom>
            <a:solidFill>
              <a:srgbClr val="3DA0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3" name="Freeform: Shape 741">
              <a:extLst>
                <a:ext uri="{FF2B5EF4-FFF2-40B4-BE49-F238E27FC236}">
                  <a16:creationId xmlns:a16="http://schemas.microsoft.com/office/drawing/2014/main" id="{F6077316-36B1-455D-8D62-2EC98AFB396D}"/>
                </a:ext>
              </a:extLst>
            </p:cNvPr>
            <p:cNvSpPr/>
            <p:nvPr/>
          </p:nvSpPr>
          <p:spPr>
            <a:xfrm>
              <a:off x="5950266" y="4263771"/>
              <a:ext cx="1267015" cy="1168239"/>
            </a:xfrm>
            <a:custGeom>
              <a:avLst/>
              <a:gdLst>
                <a:gd name="connsiteX0" fmla="*/ 0 w 1267015"/>
                <a:gd name="connsiteY0" fmla="*/ 1119949 h 1168239"/>
                <a:gd name="connsiteX1" fmla="*/ 210312 w 1267015"/>
                <a:gd name="connsiteY1" fmla="*/ 0 h 1168239"/>
                <a:gd name="connsiteX2" fmla="*/ 1267016 w 1267015"/>
                <a:gd name="connsiteY2" fmla="*/ 409194 h 1168239"/>
                <a:gd name="connsiteX3" fmla="*/ 778288 w 1267015"/>
                <a:gd name="connsiteY3" fmla="*/ 1020223 h 1168239"/>
                <a:gd name="connsiteX4" fmla="*/ 0 w 1267015"/>
                <a:gd name="connsiteY4" fmla="*/ 1119949 h 1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015" h="1168239">
                  <a:moveTo>
                    <a:pt x="0" y="1119949"/>
                  </a:moveTo>
                  <a:lnTo>
                    <a:pt x="210312" y="0"/>
                  </a:lnTo>
                  <a:lnTo>
                    <a:pt x="1267016" y="409194"/>
                  </a:lnTo>
                  <a:cubicBezTo>
                    <a:pt x="1267016" y="409194"/>
                    <a:pt x="1197483" y="761714"/>
                    <a:pt x="778288" y="1020223"/>
                  </a:cubicBezTo>
                  <a:cubicBezTo>
                    <a:pt x="359092" y="1278826"/>
                    <a:pt x="0" y="1119949"/>
                    <a:pt x="0" y="1119949"/>
                  </a:cubicBezTo>
                  <a:close/>
                </a:path>
              </a:pathLst>
            </a:custGeom>
            <a:solidFill>
              <a:srgbClr val="2F89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4" name="Freeform: Shape 742">
              <a:extLst>
                <a:ext uri="{FF2B5EF4-FFF2-40B4-BE49-F238E27FC236}">
                  <a16:creationId xmlns:a16="http://schemas.microsoft.com/office/drawing/2014/main" id="{F0561E1A-C56A-4FB3-88C6-87F95AABBFE3}"/>
                </a:ext>
              </a:extLst>
            </p:cNvPr>
            <p:cNvSpPr/>
            <p:nvPr/>
          </p:nvSpPr>
          <p:spPr>
            <a:xfrm>
              <a:off x="5957029" y="4263866"/>
              <a:ext cx="1225676" cy="1128272"/>
            </a:xfrm>
            <a:custGeom>
              <a:avLst/>
              <a:gdLst>
                <a:gd name="connsiteX0" fmla="*/ 0 w 1225676"/>
                <a:gd name="connsiteY0" fmla="*/ 1083945 h 1128272"/>
                <a:gd name="connsiteX1" fmla="*/ 751237 w 1225676"/>
                <a:gd name="connsiteY1" fmla="*/ 987362 h 1128272"/>
                <a:gd name="connsiteX2" fmla="*/ 1225677 w 1225676"/>
                <a:gd name="connsiteY2" fmla="*/ 395764 h 1128272"/>
                <a:gd name="connsiteX3" fmla="*/ 203549 w 1225676"/>
                <a:gd name="connsiteY3" fmla="*/ 0 h 1128272"/>
                <a:gd name="connsiteX4" fmla="*/ 0 w 1225676"/>
                <a:gd name="connsiteY4" fmla="*/ 1083945 h 112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676" h="1128272">
                  <a:moveTo>
                    <a:pt x="0" y="1083945"/>
                  </a:moveTo>
                  <a:cubicBezTo>
                    <a:pt x="74867" y="1111663"/>
                    <a:pt x="392144" y="1206627"/>
                    <a:pt x="751237" y="987362"/>
                  </a:cubicBezTo>
                  <a:cubicBezTo>
                    <a:pt x="1128903" y="756856"/>
                    <a:pt x="1214152" y="445389"/>
                    <a:pt x="1225677" y="395764"/>
                  </a:cubicBezTo>
                  <a:lnTo>
                    <a:pt x="203549" y="0"/>
                  </a:lnTo>
                  <a:lnTo>
                    <a:pt x="0" y="1083945"/>
                  </a:lnTo>
                  <a:close/>
                </a:path>
              </a:pathLst>
            </a:custGeom>
            <a:solidFill>
              <a:srgbClr val="EFF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5" name="Freeform: Shape 743">
              <a:extLst>
                <a:ext uri="{FF2B5EF4-FFF2-40B4-BE49-F238E27FC236}">
                  <a16:creationId xmlns:a16="http://schemas.microsoft.com/office/drawing/2014/main" id="{D48AD737-B42A-4354-938E-0B497DAA7DDC}"/>
                </a:ext>
              </a:extLst>
            </p:cNvPr>
            <p:cNvSpPr/>
            <p:nvPr/>
          </p:nvSpPr>
          <p:spPr>
            <a:xfrm>
              <a:off x="5981508" y="4263866"/>
              <a:ext cx="1088326" cy="988626"/>
            </a:xfrm>
            <a:custGeom>
              <a:avLst/>
              <a:gdLst>
                <a:gd name="connsiteX0" fmla="*/ 0 w 1088326"/>
                <a:gd name="connsiteY0" fmla="*/ 953453 h 988626"/>
                <a:gd name="connsiteX1" fmla="*/ 665988 w 1088326"/>
                <a:gd name="connsiteY1" fmla="*/ 861060 h 988626"/>
                <a:gd name="connsiteX2" fmla="*/ 1088327 w 1088326"/>
                <a:gd name="connsiteY2" fmla="*/ 352139 h 988626"/>
                <a:gd name="connsiteX3" fmla="*/ 179070 w 1088326"/>
                <a:gd name="connsiteY3" fmla="*/ 0 h 988626"/>
                <a:gd name="connsiteX4" fmla="*/ 0 w 1088326"/>
                <a:gd name="connsiteY4" fmla="*/ 953453 h 98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326" h="988626">
                  <a:moveTo>
                    <a:pt x="0" y="953453"/>
                  </a:moveTo>
                  <a:cubicBezTo>
                    <a:pt x="87249" y="982599"/>
                    <a:pt x="359759" y="1048036"/>
                    <a:pt x="665988" y="861060"/>
                  </a:cubicBezTo>
                  <a:cubicBezTo>
                    <a:pt x="966121" y="677894"/>
                    <a:pt x="1062228" y="438341"/>
                    <a:pt x="1088327" y="352139"/>
                  </a:cubicBezTo>
                  <a:lnTo>
                    <a:pt x="179070" y="0"/>
                  </a:lnTo>
                  <a:lnTo>
                    <a:pt x="0" y="953453"/>
                  </a:lnTo>
                  <a:close/>
                </a:path>
              </a:pathLst>
            </a:custGeom>
            <a:solidFill>
              <a:srgbClr val="F93D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6" name="Freeform: Shape 744">
              <a:extLst>
                <a:ext uri="{FF2B5EF4-FFF2-40B4-BE49-F238E27FC236}">
                  <a16:creationId xmlns:a16="http://schemas.microsoft.com/office/drawing/2014/main" id="{33F8A3BA-0336-4BC3-AD42-DF5C772ED956}"/>
                </a:ext>
              </a:extLst>
            </p:cNvPr>
            <p:cNvSpPr/>
            <p:nvPr/>
          </p:nvSpPr>
          <p:spPr>
            <a:xfrm>
              <a:off x="5950266" y="4263771"/>
              <a:ext cx="252031" cy="1141475"/>
            </a:xfrm>
            <a:custGeom>
              <a:avLst/>
              <a:gdLst>
                <a:gd name="connsiteX0" fmla="*/ 54102 w 252031"/>
                <a:gd name="connsiteY0" fmla="*/ 1141476 h 1141475"/>
                <a:gd name="connsiteX1" fmla="*/ 252032 w 252031"/>
                <a:gd name="connsiteY1" fmla="*/ 16192 h 1141475"/>
                <a:gd name="connsiteX2" fmla="*/ 210312 w 252031"/>
                <a:gd name="connsiteY2" fmla="*/ 0 h 1141475"/>
                <a:gd name="connsiteX3" fmla="*/ 0 w 252031"/>
                <a:gd name="connsiteY3" fmla="*/ 1119949 h 1141475"/>
                <a:gd name="connsiteX4" fmla="*/ 54102 w 252031"/>
                <a:gd name="connsiteY4" fmla="*/ 1141476 h 11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031" h="1141475">
                  <a:moveTo>
                    <a:pt x="54102" y="1141476"/>
                  </a:moveTo>
                  <a:lnTo>
                    <a:pt x="252032" y="16192"/>
                  </a:lnTo>
                  <a:lnTo>
                    <a:pt x="210312" y="0"/>
                  </a:lnTo>
                  <a:lnTo>
                    <a:pt x="0" y="1119949"/>
                  </a:lnTo>
                  <a:cubicBezTo>
                    <a:pt x="0" y="1119949"/>
                    <a:pt x="33528" y="1134808"/>
                    <a:pt x="54102" y="1141476"/>
                  </a:cubicBezTo>
                  <a:close/>
                </a:path>
              </a:pathLst>
            </a:custGeom>
            <a:solidFill>
              <a:srgbClr val="F0FCFC">
                <a:alpha val="23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87" name="Graphic 5504">
              <a:extLst>
                <a:ext uri="{FF2B5EF4-FFF2-40B4-BE49-F238E27FC236}">
                  <a16:creationId xmlns:a16="http://schemas.microsoft.com/office/drawing/2014/main" id="{5EA888A5-7FAE-47C4-9B62-086D44E99932}"/>
                </a:ext>
              </a:extLst>
            </p:cNvPr>
            <p:cNvGrpSpPr/>
            <p:nvPr/>
          </p:nvGrpSpPr>
          <p:grpSpPr>
            <a:xfrm>
              <a:off x="6268651" y="4700397"/>
              <a:ext cx="89236" cy="126796"/>
              <a:chOff x="6268651" y="4700397"/>
              <a:chExt cx="89236" cy="126796"/>
            </a:xfrm>
          </p:grpSpPr>
          <p:sp>
            <p:nvSpPr>
              <p:cNvPr id="208" name="Freeform: Shape 766">
                <a:extLst>
                  <a:ext uri="{FF2B5EF4-FFF2-40B4-BE49-F238E27FC236}">
                    <a16:creationId xmlns:a16="http://schemas.microsoft.com/office/drawing/2014/main" id="{BDD53548-28B5-4F22-8D3E-9B73E3B5FF8E}"/>
                  </a:ext>
                </a:extLst>
              </p:cNvPr>
              <p:cNvSpPr/>
              <p:nvPr/>
            </p:nvSpPr>
            <p:spPr>
              <a:xfrm>
                <a:off x="6268651" y="4700397"/>
                <a:ext cx="89236" cy="126796"/>
              </a:xfrm>
              <a:custGeom>
                <a:avLst/>
                <a:gdLst>
                  <a:gd name="connsiteX0" fmla="*/ 27754 w 89236"/>
                  <a:gd name="connsiteY0" fmla="*/ 0 h 126796"/>
                  <a:gd name="connsiteX1" fmla="*/ 4704 w 89236"/>
                  <a:gd name="connsiteY1" fmla="*/ 99631 h 126796"/>
                  <a:gd name="connsiteX2" fmla="*/ 54710 w 89236"/>
                  <a:gd name="connsiteY2" fmla="*/ 125539 h 126796"/>
                  <a:gd name="connsiteX3" fmla="*/ 89190 w 89236"/>
                  <a:gd name="connsiteY3" fmla="*/ 81534 h 126796"/>
                  <a:gd name="connsiteX4" fmla="*/ 27754 w 89236"/>
                  <a:gd name="connsiteY4" fmla="*/ 0 h 12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36" h="126796">
                    <a:moveTo>
                      <a:pt x="27754" y="0"/>
                    </a:moveTo>
                    <a:cubicBezTo>
                      <a:pt x="27754" y="0"/>
                      <a:pt x="-13680" y="63817"/>
                      <a:pt x="4704" y="99631"/>
                    </a:cubicBezTo>
                    <a:cubicBezTo>
                      <a:pt x="22992" y="135446"/>
                      <a:pt x="54710" y="125539"/>
                      <a:pt x="54710" y="125539"/>
                    </a:cubicBezTo>
                    <a:cubicBezTo>
                      <a:pt x="54710" y="125539"/>
                      <a:pt x="87285" y="121634"/>
                      <a:pt x="89190" y="81534"/>
                    </a:cubicBezTo>
                    <a:cubicBezTo>
                      <a:pt x="91191" y="41338"/>
                      <a:pt x="27754" y="0"/>
                      <a:pt x="27754" y="0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09" name="Graphic 5504">
                <a:extLst>
                  <a:ext uri="{FF2B5EF4-FFF2-40B4-BE49-F238E27FC236}">
                    <a16:creationId xmlns:a16="http://schemas.microsoft.com/office/drawing/2014/main" id="{DE9DC110-9108-42A3-9559-779442FFDBE8}"/>
                  </a:ext>
                </a:extLst>
              </p:cNvPr>
              <p:cNvGrpSpPr/>
              <p:nvPr/>
            </p:nvGrpSpPr>
            <p:grpSpPr>
              <a:xfrm>
                <a:off x="6275114" y="4711636"/>
                <a:ext cx="64734" cy="99417"/>
                <a:chOff x="6275114" y="4711636"/>
                <a:chExt cx="64734" cy="99417"/>
              </a:xfrm>
            </p:grpSpPr>
            <p:sp>
              <p:nvSpPr>
                <p:cNvPr id="210" name="Freeform: Shape 768">
                  <a:extLst>
                    <a:ext uri="{FF2B5EF4-FFF2-40B4-BE49-F238E27FC236}">
                      <a16:creationId xmlns:a16="http://schemas.microsoft.com/office/drawing/2014/main" id="{E8FDB63B-0F88-4BA5-9FC8-DD57028B6B61}"/>
                    </a:ext>
                  </a:extLst>
                </p:cNvPr>
                <p:cNvSpPr/>
                <p:nvPr/>
              </p:nvSpPr>
              <p:spPr>
                <a:xfrm>
                  <a:off x="6275114" y="4711636"/>
                  <a:ext cx="64734" cy="99417"/>
                </a:xfrm>
                <a:custGeom>
                  <a:avLst/>
                  <a:gdLst>
                    <a:gd name="connsiteX0" fmla="*/ 19101 w 64734"/>
                    <a:gd name="connsiteY0" fmla="*/ 0 h 99417"/>
                    <a:gd name="connsiteX1" fmla="*/ 3670 w 64734"/>
                    <a:gd name="connsiteY1" fmla="*/ 77629 h 99417"/>
                    <a:gd name="connsiteX2" fmla="*/ 40246 w 64734"/>
                    <a:gd name="connsiteY2" fmla="*/ 98584 h 99417"/>
                    <a:gd name="connsiteX3" fmla="*/ 64725 w 64734"/>
                    <a:gd name="connsiteY3" fmla="*/ 64579 h 99417"/>
                    <a:gd name="connsiteX4" fmla="*/ 19101 w 64734"/>
                    <a:gd name="connsiteY4" fmla="*/ 0 h 99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734" h="99417">
                      <a:moveTo>
                        <a:pt x="19101" y="0"/>
                      </a:moveTo>
                      <a:cubicBezTo>
                        <a:pt x="19101" y="0"/>
                        <a:pt x="-10046" y="49435"/>
                        <a:pt x="3670" y="77629"/>
                      </a:cubicBezTo>
                      <a:cubicBezTo>
                        <a:pt x="17386" y="105823"/>
                        <a:pt x="40246" y="98584"/>
                        <a:pt x="40246" y="98584"/>
                      </a:cubicBezTo>
                      <a:cubicBezTo>
                        <a:pt x="40246" y="98584"/>
                        <a:pt x="63773" y="95917"/>
                        <a:pt x="64725" y="64579"/>
                      </a:cubicBezTo>
                      <a:cubicBezTo>
                        <a:pt x="65487" y="33242"/>
                        <a:pt x="19101" y="0"/>
                        <a:pt x="19101" y="0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1" name="Freeform: Shape 769">
                  <a:extLst>
                    <a:ext uri="{FF2B5EF4-FFF2-40B4-BE49-F238E27FC236}">
                      <a16:creationId xmlns:a16="http://schemas.microsoft.com/office/drawing/2014/main" id="{A38B6FAF-DAEE-4EF6-93A9-5AE88B94ABC8}"/>
                    </a:ext>
                  </a:extLst>
                </p:cNvPr>
                <p:cNvSpPr/>
                <p:nvPr/>
              </p:nvSpPr>
              <p:spPr>
                <a:xfrm>
                  <a:off x="6284345" y="4743141"/>
                  <a:ext cx="27795" cy="55415"/>
                </a:xfrm>
                <a:custGeom>
                  <a:avLst/>
                  <a:gdLst>
                    <a:gd name="connsiteX0" fmla="*/ 4630 w 27795"/>
                    <a:gd name="connsiteY0" fmla="*/ 41933 h 55415"/>
                    <a:gd name="connsiteX1" fmla="*/ 1487 w 27795"/>
                    <a:gd name="connsiteY1" fmla="*/ 12501 h 55415"/>
                    <a:gd name="connsiteX2" fmla="*/ 19489 w 27795"/>
                    <a:gd name="connsiteY2" fmla="*/ 15739 h 55415"/>
                    <a:gd name="connsiteX3" fmla="*/ 27014 w 27795"/>
                    <a:gd name="connsiteY3" fmla="*/ 48791 h 55415"/>
                    <a:gd name="connsiteX4" fmla="*/ 4630 w 27795"/>
                    <a:gd name="connsiteY4" fmla="*/ 41933 h 55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95" h="55415">
                      <a:moveTo>
                        <a:pt x="4630" y="41933"/>
                      </a:moveTo>
                      <a:cubicBezTo>
                        <a:pt x="4630" y="41933"/>
                        <a:pt x="-3180" y="34408"/>
                        <a:pt x="1487" y="12501"/>
                      </a:cubicBezTo>
                      <a:cubicBezTo>
                        <a:pt x="6154" y="-9406"/>
                        <a:pt x="20632" y="1261"/>
                        <a:pt x="19489" y="15739"/>
                      </a:cubicBezTo>
                      <a:cubicBezTo>
                        <a:pt x="18346" y="30218"/>
                        <a:pt x="22728" y="43362"/>
                        <a:pt x="27014" y="48791"/>
                      </a:cubicBezTo>
                      <a:cubicBezTo>
                        <a:pt x="31396" y="54220"/>
                        <a:pt x="16441" y="63269"/>
                        <a:pt x="4630" y="41933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88" name="Graphic 5504">
              <a:extLst>
                <a:ext uri="{FF2B5EF4-FFF2-40B4-BE49-F238E27FC236}">
                  <a16:creationId xmlns:a16="http://schemas.microsoft.com/office/drawing/2014/main" id="{580593D2-1901-49A7-B214-26EA0A5B8D2F}"/>
                </a:ext>
              </a:extLst>
            </p:cNvPr>
            <p:cNvGrpSpPr/>
            <p:nvPr/>
          </p:nvGrpSpPr>
          <p:grpSpPr>
            <a:xfrm>
              <a:off x="6142531" y="4969859"/>
              <a:ext cx="89124" cy="128406"/>
              <a:chOff x="6142531" y="4969859"/>
              <a:chExt cx="89124" cy="128406"/>
            </a:xfrm>
          </p:grpSpPr>
          <p:sp>
            <p:nvSpPr>
              <p:cNvPr id="204" name="Freeform: Shape 762">
                <a:extLst>
                  <a:ext uri="{FF2B5EF4-FFF2-40B4-BE49-F238E27FC236}">
                    <a16:creationId xmlns:a16="http://schemas.microsoft.com/office/drawing/2014/main" id="{51EE28B1-C455-422F-A1D1-1C7D1B8DC2CE}"/>
                  </a:ext>
                </a:extLst>
              </p:cNvPr>
              <p:cNvSpPr/>
              <p:nvPr/>
            </p:nvSpPr>
            <p:spPr>
              <a:xfrm>
                <a:off x="6142531" y="4969859"/>
                <a:ext cx="89124" cy="128406"/>
              </a:xfrm>
              <a:custGeom>
                <a:avLst/>
                <a:gdLst>
                  <a:gd name="connsiteX0" fmla="*/ 49480 w 89124"/>
                  <a:gd name="connsiteY0" fmla="*/ 0 h 128406"/>
                  <a:gd name="connsiteX1" fmla="*/ 807 w 89124"/>
                  <a:gd name="connsiteY1" fmla="*/ 89916 h 128406"/>
                  <a:gd name="connsiteX2" fmla="*/ 42146 w 89124"/>
                  <a:gd name="connsiteY2" fmla="*/ 128207 h 128406"/>
                  <a:gd name="connsiteX3" fmla="*/ 87104 w 89124"/>
                  <a:gd name="connsiteY3" fmla="*/ 94869 h 128406"/>
                  <a:gd name="connsiteX4" fmla="*/ 49480 w 89124"/>
                  <a:gd name="connsiteY4" fmla="*/ 0 h 12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24" h="128406">
                    <a:moveTo>
                      <a:pt x="49480" y="0"/>
                    </a:moveTo>
                    <a:cubicBezTo>
                      <a:pt x="49480" y="0"/>
                      <a:pt x="-7384" y="50578"/>
                      <a:pt x="807" y="89916"/>
                    </a:cubicBezTo>
                    <a:cubicBezTo>
                      <a:pt x="8999" y="129254"/>
                      <a:pt x="42146" y="128207"/>
                      <a:pt x="42146" y="128207"/>
                    </a:cubicBezTo>
                    <a:cubicBezTo>
                      <a:pt x="42146" y="128207"/>
                      <a:pt x="74626" y="133064"/>
                      <a:pt x="87104" y="94869"/>
                    </a:cubicBezTo>
                    <a:cubicBezTo>
                      <a:pt x="99677" y="56674"/>
                      <a:pt x="49480" y="0"/>
                      <a:pt x="49480" y="0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05" name="Graphic 5504">
                <a:extLst>
                  <a:ext uri="{FF2B5EF4-FFF2-40B4-BE49-F238E27FC236}">
                    <a16:creationId xmlns:a16="http://schemas.microsoft.com/office/drawing/2014/main" id="{207BD9B1-AB04-45C4-84D5-9F1AF83145A4}"/>
                  </a:ext>
                </a:extLst>
              </p:cNvPr>
              <p:cNvGrpSpPr/>
              <p:nvPr/>
            </p:nvGrpSpPr>
            <p:grpSpPr>
              <a:xfrm>
                <a:off x="6150874" y="4980146"/>
                <a:ext cx="64341" cy="100825"/>
                <a:chOff x="6150874" y="4980146"/>
                <a:chExt cx="64341" cy="100825"/>
              </a:xfrm>
            </p:grpSpPr>
            <p:sp>
              <p:nvSpPr>
                <p:cNvPr id="206" name="Freeform: Shape 764">
                  <a:extLst>
                    <a:ext uri="{FF2B5EF4-FFF2-40B4-BE49-F238E27FC236}">
                      <a16:creationId xmlns:a16="http://schemas.microsoft.com/office/drawing/2014/main" id="{C8808AA7-CEC3-43CB-A8CF-BE5D50F7EDE9}"/>
                    </a:ext>
                  </a:extLst>
                </p:cNvPr>
                <p:cNvSpPr/>
                <p:nvPr/>
              </p:nvSpPr>
              <p:spPr>
                <a:xfrm>
                  <a:off x="6150874" y="4980146"/>
                  <a:ext cx="64341" cy="100825"/>
                </a:xfrm>
                <a:custGeom>
                  <a:avLst/>
                  <a:gdLst>
                    <a:gd name="connsiteX0" fmla="*/ 35994 w 64341"/>
                    <a:gd name="connsiteY0" fmla="*/ 0 h 100825"/>
                    <a:gd name="connsiteX1" fmla="*/ 561 w 64341"/>
                    <a:gd name="connsiteY1" fmla="*/ 70771 h 100825"/>
                    <a:gd name="connsiteX2" fmla="*/ 30279 w 64341"/>
                    <a:gd name="connsiteY2" fmla="*/ 100679 h 100825"/>
                    <a:gd name="connsiteX3" fmla="*/ 62854 w 64341"/>
                    <a:gd name="connsiteY3" fmla="*/ 74390 h 100825"/>
                    <a:gd name="connsiteX4" fmla="*/ 35994 w 64341"/>
                    <a:gd name="connsiteY4" fmla="*/ 0 h 10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41" h="100825">
                      <a:moveTo>
                        <a:pt x="35994" y="0"/>
                      </a:moveTo>
                      <a:cubicBezTo>
                        <a:pt x="35994" y="0"/>
                        <a:pt x="-5249" y="39910"/>
                        <a:pt x="561" y="70771"/>
                      </a:cubicBezTo>
                      <a:cubicBezTo>
                        <a:pt x="6371" y="101632"/>
                        <a:pt x="30279" y="100679"/>
                        <a:pt x="30279" y="100679"/>
                      </a:cubicBezTo>
                      <a:cubicBezTo>
                        <a:pt x="30279" y="100679"/>
                        <a:pt x="53710" y="104394"/>
                        <a:pt x="62854" y="74390"/>
                      </a:cubicBezTo>
                      <a:cubicBezTo>
                        <a:pt x="71998" y="44291"/>
                        <a:pt x="35994" y="0"/>
                        <a:pt x="35994" y="0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765">
                  <a:extLst>
                    <a:ext uri="{FF2B5EF4-FFF2-40B4-BE49-F238E27FC236}">
                      <a16:creationId xmlns:a16="http://schemas.microsoft.com/office/drawing/2014/main" id="{FA996FA7-A51A-4922-8CC2-E30EF80F814A}"/>
                    </a:ext>
                  </a:extLst>
                </p:cNvPr>
                <p:cNvSpPr/>
                <p:nvPr/>
              </p:nvSpPr>
              <p:spPr>
                <a:xfrm>
                  <a:off x="6161002" y="5010386"/>
                  <a:ext cx="23936" cy="56913"/>
                </a:xfrm>
                <a:custGeom>
                  <a:avLst/>
                  <a:gdLst>
                    <a:gd name="connsiteX0" fmla="*/ 1482 w 23936"/>
                    <a:gd name="connsiteY0" fmla="*/ 39102 h 56913"/>
                    <a:gd name="connsiteX1" fmla="*/ 6244 w 23936"/>
                    <a:gd name="connsiteY1" fmla="*/ 9860 h 56913"/>
                    <a:gd name="connsiteX2" fmla="*/ 22722 w 23936"/>
                    <a:gd name="connsiteY2" fmla="*/ 17766 h 56913"/>
                    <a:gd name="connsiteX3" fmla="*/ 21294 w 23936"/>
                    <a:gd name="connsiteY3" fmla="*/ 51675 h 56913"/>
                    <a:gd name="connsiteX4" fmla="*/ 1482 w 23936"/>
                    <a:gd name="connsiteY4" fmla="*/ 39102 h 5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36" h="56913">
                      <a:moveTo>
                        <a:pt x="1482" y="39102"/>
                      </a:moveTo>
                      <a:cubicBezTo>
                        <a:pt x="1482" y="39102"/>
                        <a:pt x="-4043" y="29768"/>
                        <a:pt x="6244" y="9860"/>
                      </a:cubicBezTo>
                      <a:cubicBezTo>
                        <a:pt x="16531" y="-10047"/>
                        <a:pt x="27675" y="4145"/>
                        <a:pt x="22722" y="17766"/>
                      </a:cubicBezTo>
                      <a:cubicBezTo>
                        <a:pt x="17769" y="31482"/>
                        <a:pt x="18531" y="45293"/>
                        <a:pt x="21294" y="51675"/>
                      </a:cubicBezTo>
                      <a:cubicBezTo>
                        <a:pt x="23961" y="58152"/>
                        <a:pt x="7101" y="62819"/>
                        <a:pt x="1482" y="39102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89" name="Graphic 5504">
              <a:extLst>
                <a:ext uri="{FF2B5EF4-FFF2-40B4-BE49-F238E27FC236}">
                  <a16:creationId xmlns:a16="http://schemas.microsoft.com/office/drawing/2014/main" id="{182EC715-702C-47AD-82A1-124750EEB96C}"/>
                </a:ext>
              </a:extLst>
            </p:cNvPr>
            <p:cNvGrpSpPr/>
            <p:nvPr/>
          </p:nvGrpSpPr>
          <p:grpSpPr>
            <a:xfrm>
              <a:off x="6545128" y="4899469"/>
              <a:ext cx="94768" cy="113606"/>
              <a:chOff x="6545128" y="4899469"/>
              <a:chExt cx="94768" cy="113606"/>
            </a:xfrm>
          </p:grpSpPr>
          <p:sp>
            <p:nvSpPr>
              <p:cNvPr id="200" name="Freeform: Shape 758">
                <a:extLst>
                  <a:ext uri="{FF2B5EF4-FFF2-40B4-BE49-F238E27FC236}">
                    <a16:creationId xmlns:a16="http://schemas.microsoft.com/office/drawing/2014/main" id="{7D477476-5C1A-4A0B-AEC8-CA653B308176}"/>
                  </a:ext>
                </a:extLst>
              </p:cNvPr>
              <p:cNvSpPr/>
              <p:nvPr/>
            </p:nvSpPr>
            <p:spPr>
              <a:xfrm>
                <a:off x="6545128" y="4899469"/>
                <a:ext cx="94768" cy="113606"/>
              </a:xfrm>
              <a:custGeom>
                <a:avLst/>
                <a:gdLst>
                  <a:gd name="connsiteX0" fmla="*/ 2928 w 94768"/>
                  <a:gd name="connsiteY0" fmla="*/ 0 h 113606"/>
                  <a:gd name="connsiteX1" fmla="*/ 20168 w 94768"/>
                  <a:gd name="connsiteY1" fmla="*/ 100774 h 113606"/>
                  <a:gd name="connsiteX2" fmla="*/ 76270 w 94768"/>
                  <a:gd name="connsiteY2" fmla="*/ 105346 h 113606"/>
                  <a:gd name="connsiteX3" fmla="*/ 91034 w 94768"/>
                  <a:gd name="connsiteY3" fmla="*/ 51340 h 113606"/>
                  <a:gd name="connsiteX4" fmla="*/ 2928 w 94768"/>
                  <a:gd name="connsiteY4" fmla="*/ 0 h 113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8" h="113606">
                    <a:moveTo>
                      <a:pt x="2928" y="0"/>
                    </a:moveTo>
                    <a:cubicBezTo>
                      <a:pt x="2928" y="0"/>
                      <a:pt x="-10503" y="74866"/>
                      <a:pt x="20168" y="100774"/>
                    </a:cubicBezTo>
                    <a:cubicBezTo>
                      <a:pt x="50934" y="126682"/>
                      <a:pt x="76270" y="105346"/>
                      <a:pt x="76270" y="105346"/>
                    </a:cubicBezTo>
                    <a:cubicBezTo>
                      <a:pt x="76270" y="105346"/>
                      <a:pt x="104750" y="89154"/>
                      <a:pt x="91034" y="51340"/>
                    </a:cubicBezTo>
                    <a:cubicBezTo>
                      <a:pt x="77413" y="13716"/>
                      <a:pt x="2928" y="0"/>
                      <a:pt x="2928" y="0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01" name="Graphic 5504">
                <a:extLst>
                  <a:ext uri="{FF2B5EF4-FFF2-40B4-BE49-F238E27FC236}">
                    <a16:creationId xmlns:a16="http://schemas.microsoft.com/office/drawing/2014/main" id="{126896AD-5D34-4101-A25D-6C445840A80F}"/>
                  </a:ext>
                </a:extLst>
              </p:cNvPr>
              <p:cNvGrpSpPr/>
              <p:nvPr/>
            </p:nvGrpSpPr>
            <p:grpSpPr>
              <a:xfrm>
                <a:off x="6549104" y="4910804"/>
                <a:ext cx="71594" cy="88273"/>
                <a:chOff x="6549104" y="4910804"/>
                <a:chExt cx="71594" cy="88273"/>
              </a:xfrm>
            </p:grpSpPr>
            <p:sp>
              <p:nvSpPr>
                <p:cNvPr id="202" name="Freeform: Shape 760">
                  <a:extLst>
                    <a:ext uri="{FF2B5EF4-FFF2-40B4-BE49-F238E27FC236}">
                      <a16:creationId xmlns:a16="http://schemas.microsoft.com/office/drawing/2014/main" id="{4625AC11-C100-473F-A8C5-F101FDDF0613}"/>
                    </a:ext>
                  </a:extLst>
                </p:cNvPr>
                <p:cNvSpPr/>
                <p:nvPr/>
              </p:nvSpPr>
              <p:spPr>
                <a:xfrm>
                  <a:off x="6549104" y="4910804"/>
                  <a:ext cx="71594" cy="88273"/>
                </a:xfrm>
                <a:custGeom>
                  <a:avLst/>
                  <a:gdLst>
                    <a:gd name="connsiteX0" fmla="*/ 1238 w 71594"/>
                    <a:gd name="connsiteY0" fmla="*/ 0 h 88273"/>
                    <a:gd name="connsiteX1" fmla="*/ 17049 w 71594"/>
                    <a:gd name="connsiteY1" fmla="*/ 77533 h 88273"/>
                    <a:gd name="connsiteX2" fmla="*/ 58864 w 71594"/>
                    <a:gd name="connsiteY2" fmla="*/ 82677 h 88273"/>
                    <a:gd name="connsiteX3" fmla="*/ 68198 w 71594"/>
                    <a:gd name="connsiteY3" fmla="*/ 41910 h 88273"/>
                    <a:gd name="connsiteX4" fmla="*/ 1238 w 71594"/>
                    <a:gd name="connsiteY4" fmla="*/ 0 h 8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594" h="88273">
                      <a:moveTo>
                        <a:pt x="1238" y="0"/>
                      </a:moveTo>
                      <a:cubicBezTo>
                        <a:pt x="1238" y="0"/>
                        <a:pt x="-6573" y="56864"/>
                        <a:pt x="17049" y="77533"/>
                      </a:cubicBezTo>
                      <a:cubicBezTo>
                        <a:pt x="40671" y="98203"/>
                        <a:pt x="58864" y="82677"/>
                        <a:pt x="58864" y="82677"/>
                      </a:cubicBezTo>
                      <a:cubicBezTo>
                        <a:pt x="58864" y="82677"/>
                        <a:pt x="79533" y="71152"/>
                        <a:pt x="68198" y="41910"/>
                      </a:cubicBezTo>
                      <a:cubicBezTo>
                        <a:pt x="56959" y="12573"/>
                        <a:pt x="1238" y="0"/>
                        <a:pt x="1238" y="0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" name="Freeform: Shape 761">
                  <a:extLst>
                    <a:ext uri="{FF2B5EF4-FFF2-40B4-BE49-F238E27FC236}">
                      <a16:creationId xmlns:a16="http://schemas.microsoft.com/office/drawing/2014/main" id="{88144E2C-043E-4AFD-A14E-428A0F460E85}"/>
                    </a:ext>
                  </a:extLst>
                </p:cNvPr>
                <p:cNvSpPr/>
                <p:nvPr/>
              </p:nvSpPr>
              <p:spPr>
                <a:xfrm>
                  <a:off x="6559034" y="4939105"/>
                  <a:ext cx="40019" cy="48209"/>
                </a:xfrm>
                <a:custGeom>
                  <a:avLst/>
                  <a:gdLst>
                    <a:gd name="connsiteX0" fmla="*/ 14930 w 40019"/>
                    <a:gd name="connsiteY0" fmla="*/ 41327 h 48209"/>
                    <a:gd name="connsiteX1" fmla="*/ 642 w 40019"/>
                    <a:gd name="connsiteY1" fmla="*/ 15419 h 48209"/>
                    <a:gd name="connsiteX2" fmla="*/ 18454 w 40019"/>
                    <a:gd name="connsiteY2" fmla="*/ 11514 h 48209"/>
                    <a:gd name="connsiteX3" fmla="*/ 38266 w 40019"/>
                    <a:gd name="connsiteY3" fmla="*/ 39136 h 48209"/>
                    <a:gd name="connsiteX4" fmla="*/ 14930 w 40019"/>
                    <a:gd name="connsiteY4" fmla="*/ 41327 h 48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019" h="48209">
                      <a:moveTo>
                        <a:pt x="14930" y="41327"/>
                      </a:moveTo>
                      <a:cubicBezTo>
                        <a:pt x="14930" y="41327"/>
                        <a:pt x="4833" y="37326"/>
                        <a:pt x="642" y="15419"/>
                      </a:cubicBezTo>
                      <a:cubicBezTo>
                        <a:pt x="-3549" y="-6584"/>
                        <a:pt x="13977" y="-2393"/>
                        <a:pt x="18454" y="11514"/>
                      </a:cubicBezTo>
                      <a:cubicBezTo>
                        <a:pt x="23026" y="25325"/>
                        <a:pt x="32170" y="35707"/>
                        <a:pt x="38266" y="39136"/>
                      </a:cubicBezTo>
                      <a:cubicBezTo>
                        <a:pt x="44362" y="42374"/>
                        <a:pt x="34075" y="56472"/>
                        <a:pt x="14930" y="41327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90" name="Graphic 5504">
              <a:extLst>
                <a:ext uri="{FF2B5EF4-FFF2-40B4-BE49-F238E27FC236}">
                  <a16:creationId xmlns:a16="http://schemas.microsoft.com/office/drawing/2014/main" id="{CE9A2066-CC34-4138-A1FD-134C066E22EF}"/>
                </a:ext>
              </a:extLst>
            </p:cNvPr>
            <p:cNvGrpSpPr/>
            <p:nvPr/>
          </p:nvGrpSpPr>
          <p:grpSpPr>
            <a:xfrm>
              <a:off x="6727602" y="4623209"/>
              <a:ext cx="107012" cy="100549"/>
              <a:chOff x="6727602" y="4623209"/>
              <a:chExt cx="107012" cy="100549"/>
            </a:xfrm>
          </p:grpSpPr>
          <p:sp>
            <p:nvSpPr>
              <p:cNvPr id="196" name="Freeform: Shape 754">
                <a:extLst>
                  <a:ext uri="{FF2B5EF4-FFF2-40B4-BE49-F238E27FC236}">
                    <a16:creationId xmlns:a16="http://schemas.microsoft.com/office/drawing/2014/main" id="{10C91ABF-5840-416E-AE2D-FF9645A00911}"/>
                  </a:ext>
                </a:extLst>
              </p:cNvPr>
              <p:cNvSpPr/>
              <p:nvPr/>
            </p:nvSpPr>
            <p:spPr>
              <a:xfrm>
                <a:off x="6727602" y="4623209"/>
                <a:ext cx="107012" cy="100549"/>
              </a:xfrm>
              <a:custGeom>
                <a:avLst/>
                <a:gdLst>
                  <a:gd name="connsiteX0" fmla="*/ 0 w 107012"/>
                  <a:gd name="connsiteY0" fmla="*/ 131 h 100549"/>
                  <a:gd name="connsiteX1" fmla="*/ 40005 w 107012"/>
                  <a:gd name="connsiteY1" fmla="*/ 94237 h 100549"/>
                  <a:gd name="connsiteX2" fmla="*/ 95726 w 107012"/>
                  <a:gd name="connsiteY2" fmla="*/ 85760 h 100549"/>
                  <a:gd name="connsiteX3" fmla="*/ 97727 w 107012"/>
                  <a:gd name="connsiteY3" fmla="*/ 29849 h 100549"/>
                  <a:gd name="connsiteX4" fmla="*/ 0 w 107012"/>
                  <a:gd name="connsiteY4" fmla="*/ 131 h 10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12" h="100549">
                    <a:moveTo>
                      <a:pt x="0" y="131"/>
                    </a:moveTo>
                    <a:cubicBezTo>
                      <a:pt x="0" y="131"/>
                      <a:pt x="4096" y="76140"/>
                      <a:pt x="40005" y="94237"/>
                    </a:cubicBezTo>
                    <a:cubicBezTo>
                      <a:pt x="75914" y="112335"/>
                      <a:pt x="95726" y="85760"/>
                      <a:pt x="95726" y="85760"/>
                    </a:cubicBezTo>
                    <a:cubicBezTo>
                      <a:pt x="95726" y="85760"/>
                      <a:pt x="119729" y="63377"/>
                      <a:pt x="97727" y="29849"/>
                    </a:cubicBezTo>
                    <a:cubicBezTo>
                      <a:pt x="75629" y="-3680"/>
                      <a:pt x="0" y="131"/>
                      <a:pt x="0" y="131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7" name="Graphic 5504">
                <a:extLst>
                  <a:ext uri="{FF2B5EF4-FFF2-40B4-BE49-F238E27FC236}">
                    <a16:creationId xmlns:a16="http://schemas.microsoft.com/office/drawing/2014/main" id="{1F8F6AC8-6DEF-4C80-9D78-FF16CB267888}"/>
                  </a:ext>
                </a:extLst>
              </p:cNvPr>
              <p:cNvGrpSpPr/>
              <p:nvPr/>
            </p:nvGrpSpPr>
            <p:grpSpPr>
              <a:xfrm>
                <a:off x="6732460" y="4633816"/>
                <a:ext cx="82815" cy="77374"/>
                <a:chOff x="6732460" y="4633816"/>
                <a:chExt cx="82815" cy="77374"/>
              </a:xfrm>
            </p:grpSpPr>
            <p:sp>
              <p:nvSpPr>
                <p:cNvPr id="198" name="Freeform: Shape 756">
                  <a:extLst>
                    <a:ext uri="{FF2B5EF4-FFF2-40B4-BE49-F238E27FC236}">
                      <a16:creationId xmlns:a16="http://schemas.microsoft.com/office/drawing/2014/main" id="{E9571299-1BEE-4611-8B32-EAE48B247099}"/>
                    </a:ext>
                  </a:extLst>
                </p:cNvPr>
                <p:cNvSpPr/>
                <p:nvPr/>
              </p:nvSpPr>
              <p:spPr>
                <a:xfrm>
                  <a:off x="6732460" y="4633816"/>
                  <a:ext cx="82815" cy="77374"/>
                </a:xfrm>
                <a:custGeom>
                  <a:avLst/>
                  <a:gdLst>
                    <a:gd name="connsiteX0" fmla="*/ 0 w 82815"/>
                    <a:gd name="connsiteY0" fmla="*/ 1 h 77374"/>
                    <a:gd name="connsiteX1" fmla="*/ 33242 w 82815"/>
                    <a:gd name="connsiteY1" fmla="*/ 71820 h 77374"/>
                    <a:gd name="connsiteX2" fmla="*/ 75152 w 82815"/>
                    <a:gd name="connsiteY2" fmla="*/ 67248 h 77374"/>
                    <a:gd name="connsiteX3" fmla="*/ 74866 w 82815"/>
                    <a:gd name="connsiteY3" fmla="*/ 25338 h 77374"/>
                    <a:gd name="connsiteX4" fmla="*/ 0 w 82815"/>
                    <a:gd name="connsiteY4" fmla="*/ 1 h 7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15" h="77374">
                      <a:moveTo>
                        <a:pt x="0" y="1"/>
                      </a:moveTo>
                      <a:cubicBezTo>
                        <a:pt x="0" y="1"/>
                        <a:pt x="5524" y="57151"/>
                        <a:pt x="33242" y="71820"/>
                      </a:cubicBezTo>
                      <a:cubicBezTo>
                        <a:pt x="60960" y="86583"/>
                        <a:pt x="75152" y="67248"/>
                        <a:pt x="75152" y="67248"/>
                      </a:cubicBezTo>
                      <a:cubicBezTo>
                        <a:pt x="75152" y="67248"/>
                        <a:pt x="92583" y="51246"/>
                        <a:pt x="74866" y="25338"/>
                      </a:cubicBezTo>
                      <a:cubicBezTo>
                        <a:pt x="57055" y="-5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9" name="Freeform: Shape 757">
                  <a:extLst>
                    <a:ext uri="{FF2B5EF4-FFF2-40B4-BE49-F238E27FC236}">
                      <a16:creationId xmlns:a16="http://schemas.microsoft.com/office/drawing/2014/main" id="{05807A9B-2C7E-4B1D-955B-930FEEF84578}"/>
                    </a:ext>
                  </a:extLst>
                </p:cNvPr>
                <p:cNvSpPr/>
                <p:nvPr/>
              </p:nvSpPr>
              <p:spPr>
                <a:xfrm>
                  <a:off x="6749074" y="4657699"/>
                  <a:ext cx="47084" cy="41914"/>
                </a:xfrm>
                <a:custGeom>
                  <a:avLst/>
                  <a:gdLst>
                    <a:gd name="connsiteX0" fmla="*/ 22343 w 47084"/>
                    <a:gd name="connsiteY0" fmla="*/ 38506 h 41914"/>
                    <a:gd name="connsiteX1" fmla="*/ 2531 w 47084"/>
                    <a:gd name="connsiteY1" fmla="*/ 16504 h 41914"/>
                    <a:gd name="connsiteX2" fmla="*/ 19009 w 47084"/>
                    <a:gd name="connsiteY2" fmla="*/ 8503 h 41914"/>
                    <a:gd name="connsiteX3" fmla="*/ 44631 w 47084"/>
                    <a:gd name="connsiteY3" fmla="*/ 30791 h 41914"/>
                    <a:gd name="connsiteX4" fmla="*/ 22343 w 47084"/>
                    <a:gd name="connsiteY4" fmla="*/ 38506 h 4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84" h="41914">
                      <a:moveTo>
                        <a:pt x="22343" y="38506"/>
                      </a:moveTo>
                      <a:cubicBezTo>
                        <a:pt x="22343" y="38506"/>
                        <a:pt x="11580" y="36982"/>
                        <a:pt x="2531" y="16504"/>
                      </a:cubicBezTo>
                      <a:cubicBezTo>
                        <a:pt x="-6613" y="-3975"/>
                        <a:pt x="11389" y="-3880"/>
                        <a:pt x="19009" y="8503"/>
                      </a:cubicBezTo>
                      <a:cubicBezTo>
                        <a:pt x="26629" y="20885"/>
                        <a:pt x="37964" y="28886"/>
                        <a:pt x="44631" y="30791"/>
                      </a:cubicBezTo>
                      <a:cubicBezTo>
                        <a:pt x="51299" y="32696"/>
                        <a:pt x="44536" y="48793"/>
                        <a:pt x="22343" y="38506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91" name="Graphic 5504">
              <a:extLst>
                <a:ext uri="{FF2B5EF4-FFF2-40B4-BE49-F238E27FC236}">
                  <a16:creationId xmlns:a16="http://schemas.microsoft.com/office/drawing/2014/main" id="{2602CBCA-AA17-4BC7-94BC-5D5E395762EA}"/>
                </a:ext>
              </a:extLst>
            </p:cNvPr>
            <p:cNvGrpSpPr/>
            <p:nvPr/>
          </p:nvGrpSpPr>
          <p:grpSpPr>
            <a:xfrm>
              <a:off x="6338029" y="4446806"/>
              <a:ext cx="107012" cy="100549"/>
              <a:chOff x="6338029" y="4446806"/>
              <a:chExt cx="107012" cy="100549"/>
            </a:xfrm>
          </p:grpSpPr>
          <p:sp>
            <p:nvSpPr>
              <p:cNvPr id="192" name="Freeform: Shape 750">
                <a:extLst>
                  <a:ext uri="{FF2B5EF4-FFF2-40B4-BE49-F238E27FC236}">
                    <a16:creationId xmlns:a16="http://schemas.microsoft.com/office/drawing/2014/main" id="{9F10B8E2-F126-47D8-A9A6-885E9CB9B1C4}"/>
                  </a:ext>
                </a:extLst>
              </p:cNvPr>
              <p:cNvSpPr/>
              <p:nvPr/>
            </p:nvSpPr>
            <p:spPr>
              <a:xfrm>
                <a:off x="6338029" y="4446806"/>
                <a:ext cx="107012" cy="100549"/>
              </a:xfrm>
              <a:custGeom>
                <a:avLst/>
                <a:gdLst>
                  <a:gd name="connsiteX0" fmla="*/ 0 w 107012"/>
                  <a:gd name="connsiteY0" fmla="*/ 131 h 100549"/>
                  <a:gd name="connsiteX1" fmla="*/ 40005 w 107012"/>
                  <a:gd name="connsiteY1" fmla="*/ 94238 h 100549"/>
                  <a:gd name="connsiteX2" fmla="*/ 95726 w 107012"/>
                  <a:gd name="connsiteY2" fmla="*/ 85760 h 100549"/>
                  <a:gd name="connsiteX3" fmla="*/ 97726 w 107012"/>
                  <a:gd name="connsiteY3" fmla="*/ 29849 h 100549"/>
                  <a:gd name="connsiteX4" fmla="*/ 0 w 107012"/>
                  <a:gd name="connsiteY4" fmla="*/ 131 h 10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12" h="100549">
                    <a:moveTo>
                      <a:pt x="0" y="131"/>
                    </a:moveTo>
                    <a:cubicBezTo>
                      <a:pt x="0" y="131"/>
                      <a:pt x="4096" y="76140"/>
                      <a:pt x="40005" y="94238"/>
                    </a:cubicBezTo>
                    <a:cubicBezTo>
                      <a:pt x="75914" y="112335"/>
                      <a:pt x="95726" y="85760"/>
                      <a:pt x="95726" y="85760"/>
                    </a:cubicBezTo>
                    <a:cubicBezTo>
                      <a:pt x="95726" y="85760"/>
                      <a:pt x="119729" y="63377"/>
                      <a:pt x="97726" y="29849"/>
                    </a:cubicBezTo>
                    <a:cubicBezTo>
                      <a:pt x="75629" y="-3679"/>
                      <a:pt x="0" y="131"/>
                      <a:pt x="0" y="131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93" name="Graphic 5504">
                <a:extLst>
                  <a:ext uri="{FF2B5EF4-FFF2-40B4-BE49-F238E27FC236}">
                    <a16:creationId xmlns:a16="http://schemas.microsoft.com/office/drawing/2014/main" id="{0CC11BBC-B8B5-4EF4-B0FC-79308CFF7A41}"/>
                  </a:ext>
                </a:extLst>
              </p:cNvPr>
              <p:cNvGrpSpPr/>
              <p:nvPr/>
            </p:nvGrpSpPr>
            <p:grpSpPr>
              <a:xfrm>
                <a:off x="6342887" y="4457413"/>
                <a:ext cx="82815" cy="77374"/>
                <a:chOff x="6342887" y="4457413"/>
                <a:chExt cx="82815" cy="77374"/>
              </a:xfrm>
            </p:grpSpPr>
            <p:sp>
              <p:nvSpPr>
                <p:cNvPr id="194" name="Freeform: Shape 752">
                  <a:extLst>
                    <a:ext uri="{FF2B5EF4-FFF2-40B4-BE49-F238E27FC236}">
                      <a16:creationId xmlns:a16="http://schemas.microsoft.com/office/drawing/2014/main" id="{2C930ECD-1AC4-4D6A-B74C-DCE350948A6D}"/>
                    </a:ext>
                  </a:extLst>
                </p:cNvPr>
                <p:cNvSpPr/>
                <p:nvPr/>
              </p:nvSpPr>
              <p:spPr>
                <a:xfrm>
                  <a:off x="6342887" y="4457413"/>
                  <a:ext cx="82815" cy="77374"/>
                </a:xfrm>
                <a:custGeom>
                  <a:avLst/>
                  <a:gdLst>
                    <a:gd name="connsiteX0" fmla="*/ 0 w 82815"/>
                    <a:gd name="connsiteY0" fmla="*/ 1 h 77374"/>
                    <a:gd name="connsiteX1" fmla="*/ 33242 w 82815"/>
                    <a:gd name="connsiteY1" fmla="*/ 71820 h 77374"/>
                    <a:gd name="connsiteX2" fmla="*/ 75152 w 82815"/>
                    <a:gd name="connsiteY2" fmla="*/ 67248 h 77374"/>
                    <a:gd name="connsiteX3" fmla="*/ 74867 w 82815"/>
                    <a:gd name="connsiteY3" fmla="*/ 25338 h 77374"/>
                    <a:gd name="connsiteX4" fmla="*/ 0 w 82815"/>
                    <a:gd name="connsiteY4" fmla="*/ 1 h 7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15" h="77374">
                      <a:moveTo>
                        <a:pt x="0" y="1"/>
                      </a:moveTo>
                      <a:cubicBezTo>
                        <a:pt x="0" y="1"/>
                        <a:pt x="5525" y="57151"/>
                        <a:pt x="33242" y="71820"/>
                      </a:cubicBezTo>
                      <a:cubicBezTo>
                        <a:pt x="60960" y="86583"/>
                        <a:pt x="75152" y="67248"/>
                        <a:pt x="75152" y="67248"/>
                      </a:cubicBezTo>
                      <a:cubicBezTo>
                        <a:pt x="75152" y="67248"/>
                        <a:pt x="92583" y="51246"/>
                        <a:pt x="74867" y="25338"/>
                      </a:cubicBezTo>
                      <a:cubicBezTo>
                        <a:pt x="57055" y="-5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753">
                  <a:extLst>
                    <a:ext uri="{FF2B5EF4-FFF2-40B4-BE49-F238E27FC236}">
                      <a16:creationId xmlns:a16="http://schemas.microsoft.com/office/drawing/2014/main" id="{0EE3693E-A767-4D5E-A08B-85C616611861}"/>
                    </a:ext>
                  </a:extLst>
                </p:cNvPr>
                <p:cNvSpPr/>
                <p:nvPr/>
              </p:nvSpPr>
              <p:spPr>
                <a:xfrm>
                  <a:off x="6359501" y="4481313"/>
                  <a:ext cx="47084" cy="41899"/>
                </a:xfrm>
                <a:custGeom>
                  <a:avLst/>
                  <a:gdLst>
                    <a:gd name="connsiteX0" fmla="*/ 22343 w 47084"/>
                    <a:gd name="connsiteY0" fmla="*/ 38489 h 41899"/>
                    <a:gd name="connsiteX1" fmla="*/ 2531 w 47084"/>
                    <a:gd name="connsiteY1" fmla="*/ 16487 h 41899"/>
                    <a:gd name="connsiteX2" fmla="*/ 19009 w 47084"/>
                    <a:gd name="connsiteY2" fmla="*/ 8581 h 41899"/>
                    <a:gd name="connsiteX3" fmla="*/ 44631 w 47084"/>
                    <a:gd name="connsiteY3" fmla="*/ 30870 h 41899"/>
                    <a:gd name="connsiteX4" fmla="*/ 22343 w 47084"/>
                    <a:gd name="connsiteY4" fmla="*/ 38489 h 41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84" h="41899">
                      <a:moveTo>
                        <a:pt x="22343" y="38489"/>
                      </a:moveTo>
                      <a:cubicBezTo>
                        <a:pt x="22343" y="38489"/>
                        <a:pt x="11580" y="36965"/>
                        <a:pt x="2531" y="16487"/>
                      </a:cubicBezTo>
                      <a:cubicBezTo>
                        <a:pt x="-6613" y="-3992"/>
                        <a:pt x="11389" y="-3897"/>
                        <a:pt x="19009" y="8581"/>
                      </a:cubicBezTo>
                      <a:cubicBezTo>
                        <a:pt x="26629" y="20963"/>
                        <a:pt x="37964" y="28964"/>
                        <a:pt x="44631" y="30870"/>
                      </a:cubicBezTo>
                      <a:cubicBezTo>
                        <a:pt x="51299" y="32679"/>
                        <a:pt x="44536" y="48777"/>
                        <a:pt x="22343" y="38489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212" name="pole tekstowe 211"/>
          <p:cNvSpPr txBox="1"/>
          <p:nvPr/>
        </p:nvSpPr>
        <p:spPr>
          <a:xfrm>
            <a:off x="683568" y="3140968"/>
            <a:ext cx="8460432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2000" dirty="0"/>
              <a:t>Dotyczy BMI w przedziale </a:t>
            </a:r>
            <a:r>
              <a:rPr lang="pl-PL" sz="2000" b="1" dirty="0"/>
              <a:t>od 35 do 39,9 kg/m</a:t>
            </a:r>
            <a:r>
              <a:rPr lang="pl-PL" sz="2000" b="1" baseline="30000" dirty="0"/>
              <a:t>2</a:t>
            </a:r>
            <a:r>
              <a:rPr lang="pl-PL" sz="2000" b="1" dirty="0"/>
              <a:t>. </a:t>
            </a:r>
            <a:r>
              <a:rPr lang="pl-PL" sz="2000" dirty="0"/>
              <a:t>Na początku leczenie polega na zmianie diety i wdrożeniu aktywności fizycznej. Jeżeli ta forma leczenia zawodzi, pacjentom rekomenduje się przeprowadzenie zabiegu operacyjnego. Przy chorobach : cukrzyca typu 2, nadciśnienie tętnicze, podwyższony poziom cholesterolu, bezdech senny.</a:t>
            </a:r>
          </a:p>
        </p:txBody>
      </p:sp>
      <p:sp>
        <p:nvSpPr>
          <p:cNvPr id="213" name="pole tekstowe 212"/>
          <p:cNvSpPr txBox="1"/>
          <p:nvPr/>
        </p:nvSpPr>
        <p:spPr>
          <a:xfrm>
            <a:off x="683568" y="5301208"/>
            <a:ext cx="7200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l-PL" sz="2000" dirty="0"/>
              <a:t>Otyłość </a:t>
            </a:r>
            <a:r>
              <a:rPr lang="pl-PL" sz="2000" b="1" dirty="0">
                <a:solidFill>
                  <a:srgbClr val="1C6F05"/>
                </a:solidFill>
              </a:rPr>
              <a:t>OLBRZYMIA</a:t>
            </a:r>
            <a:r>
              <a:rPr lang="pl-PL" sz="2000" dirty="0"/>
              <a:t>. BMI </a:t>
            </a:r>
            <a:r>
              <a:rPr lang="pl-PL" sz="2000" b="1" dirty="0"/>
              <a:t>przekracza 40</a:t>
            </a:r>
            <a:r>
              <a:rPr lang="pl-PL" sz="2000" dirty="0"/>
              <a:t> </a:t>
            </a:r>
            <a:r>
              <a:rPr lang="pl-PL" sz="2000" b="1" dirty="0"/>
              <a:t>kg/m</a:t>
            </a:r>
            <a:r>
              <a:rPr lang="pl-PL" sz="2000" b="1" baseline="30000" dirty="0"/>
              <a:t>2  </a:t>
            </a:r>
            <a:r>
              <a:rPr lang="pl-PL" sz="2000" dirty="0"/>
              <a:t>.Ten stopień otyłości zawsze wymaga interwencji chirurgicznej, często  nawet </a:t>
            </a:r>
          </a:p>
          <a:p>
            <a:r>
              <a:rPr lang="pl-PL" sz="2000" dirty="0"/>
              <a:t>bez chorób współistniejących.</a:t>
            </a:r>
          </a:p>
        </p:txBody>
      </p:sp>
      <p:sp>
        <p:nvSpPr>
          <p:cNvPr id="214" name="pole tekstowe 213"/>
          <p:cNvSpPr txBox="1"/>
          <p:nvPr/>
        </p:nvSpPr>
        <p:spPr>
          <a:xfrm>
            <a:off x="5868144" y="6165304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5434 7.40741E-7 L -1.38889E-6 7.40741E-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6233 5.92593E-6 L -2.77778E-7 5.92593E-6 " pathEditMode="relative" ptsTypes="AA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94444E-6 0.147 L 6.94444E-6 5.92593E-6 " pathEditMode="relative" ptsTypes="AA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163 0.10856 L -1.94444E-6 4.81481E-6 " pathEditMode="relative" rAng="0" ptsTypes="AA">
                                      <p:cBhvr>
                                        <p:cTn id="16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" y="-54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2604 -5.55556E-6 L -3.61111E-6 -5.55556E-6 " pathEditMode="relative" ptsTypes="AA">
                                      <p:cBhvr>
                                        <p:cTn id="18" dur="1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 animBg="1"/>
      <p:bldP spid="6" grpId="0" animBg="1"/>
      <p:bldP spid="7" grpId="0" animBg="1"/>
      <p:bldP spid="8" grpId="0" animBg="1"/>
      <p:bldP spid="9" grpId="0" animBg="1"/>
      <p:bldP spid="10" grpId="0"/>
      <p:bldP spid="11" grpId="0"/>
      <p:bldP spid="12" grpId="0"/>
      <p:bldP spid="14" grpId="0"/>
      <p:bldP spid="212" grpId="0"/>
      <p:bldP spid="21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-53727" y="-1"/>
            <a:ext cx="9197727" cy="6858001"/>
          </a:xfrm>
          <a:prstGeom prst="rect">
            <a:avLst/>
          </a:prstGeom>
          <a:noFill/>
        </p:spPr>
      </p:pic>
      <p:sp>
        <p:nvSpPr>
          <p:cNvPr id="6" name="Graphic 5928">
            <a:extLst>
              <a:ext uri="{FF2B5EF4-FFF2-40B4-BE49-F238E27FC236}">
                <a16:creationId xmlns:a16="http://schemas.microsoft.com/office/drawing/2014/main" id="{ECE832DE-A9BF-43DF-8AC0-A962EFBB3332}"/>
              </a:ext>
            </a:extLst>
          </p:cNvPr>
          <p:cNvSpPr/>
          <p:nvPr/>
        </p:nvSpPr>
        <p:spPr>
          <a:xfrm rot="10800000">
            <a:off x="-108520" y="0"/>
            <a:ext cx="2520280" cy="6858000"/>
          </a:xfrm>
          <a:custGeom>
            <a:avLst/>
            <a:gdLst>
              <a:gd name="connsiteX0" fmla="*/ 0 w 8609005"/>
              <a:gd name="connsiteY0" fmla="*/ 0 h 12148005"/>
              <a:gd name="connsiteX1" fmla="*/ 8609005 w 8609005"/>
              <a:gd name="connsiteY1" fmla="*/ 0 h 12148005"/>
              <a:gd name="connsiteX2" fmla="*/ 8609005 w 8609005"/>
              <a:gd name="connsiteY2" fmla="*/ 12148006 h 12148005"/>
              <a:gd name="connsiteX3" fmla="*/ 0 w 8609005"/>
              <a:gd name="connsiteY3" fmla="*/ 12148006 h 12148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09005" h="12148005">
                <a:moveTo>
                  <a:pt x="0" y="0"/>
                </a:moveTo>
                <a:lnTo>
                  <a:pt x="8609005" y="0"/>
                </a:lnTo>
                <a:lnTo>
                  <a:pt x="8609005" y="12148006"/>
                </a:lnTo>
                <a:lnTo>
                  <a:pt x="0" y="12148006"/>
                </a:lnTo>
                <a:close/>
              </a:path>
            </a:pathLst>
          </a:custGeom>
          <a:solidFill>
            <a:srgbClr val="E8F1DB"/>
          </a:solidFill>
          <a:ln w="28170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4" name="Prostokąt 3"/>
          <p:cNvSpPr/>
          <p:nvPr/>
        </p:nvSpPr>
        <p:spPr>
          <a:xfrm>
            <a:off x="0" y="332656"/>
            <a:ext cx="7848872" cy="4924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600" b="1" dirty="0">
                <a:solidFill>
                  <a:srgbClr val="92D050"/>
                </a:solidFill>
                <a:latin typeface="Garamond" pitchFamily="18" charset="0"/>
              </a:rPr>
              <a:t>PRZYCZYNY -  KIEDY ZACZYNA SIĘ PROBLEM?</a:t>
            </a:r>
          </a:p>
        </p:txBody>
      </p:sp>
      <p:sp>
        <p:nvSpPr>
          <p:cNvPr id="5" name="Prostokąt 4"/>
          <p:cNvSpPr/>
          <p:nvPr/>
        </p:nvSpPr>
        <p:spPr>
          <a:xfrm>
            <a:off x="7956376" y="548680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grpSp>
        <p:nvGrpSpPr>
          <p:cNvPr id="7" name="Graphic 216">
            <a:extLst>
              <a:ext uri="{FF2B5EF4-FFF2-40B4-BE49-F238E27FC236}">
                <a16:creationId xmlns:a16="http://schemas.microsoft.com/office/drawing/2014/main" id="{7FD9A49A-8BB9-4E64-B574-3E6117F9BA37}"/>
              </a:ext>
            </a:extLst>
          </p:cNvPr>
          <p:cNvGrpSpPr/>
          <p:nvPr/>
        </p:nvGrpSpPr>
        <p:grpSpPr>
          <a:xfrm rot="2154903">
            <a:off x="-2942556" y="4543804"/>
            <a:ext cx="2544257" cy="2182618"/>
            <a:chOff x="5167283" y="2590800"/>
            <a:chExt cx="1934910" cy="1716007"/>
          </a:xfrm>
        </p:grpSpPr>
        <p:sp>
          <p:nvSpPr>
            <p:cNvPr id="8" name="Freeform: Shape 505">
              <a:extLst>
                <a:ext uri="{FF2B5EF4-FFF2-40B4-BE49-F238E27FC236}">
                  <a16:creationId xmlns:a16="http://schemas.microsoft.com/office/drawing/2014/main" id="{792186E9-3C1C-4529-862E-C8F1F1560C99}"/>
                </a:ext>
              </a:extLst>
            </p:cNvPr>
            <p:cNvSpPr/>
            <p:nvPr/>
          </p:nvSpPr>
          <p:spPr>
            <a:xfrm>
              <a:off x="5172067" y="3076726"/>
              <a:ext cx="1836541" cy="424613"/>
            </a:xfrm>
            <a:custGeom>
              <a:avLst/>
              <a:gdLst>
                <a:gd name="connsiteX0" fmla="*/ 1819473 w 1836541"/>
                <a:gd name="connsiteY0" fmla="*/ 214923 h 424613"/>
                <a:gd name="connsiteX1" fmla="*/ 1609256 w 1836541"/>
                <a:gd name="connsiteY1" fmla="*/ 90050 h 424613"/>
                <a:gd name="connsiteX2" fmla="*/ 1177964 w 1836541"/>
                <a:gd name="connsiteY2" fmla="*/ 7564 h 424613"/>
                <a:gd name="connsiteX3" fmla="*/ 603797 w 1836541"/>
                <a:gd name="connsiteY3" fmla="*/ 20518 h 424613"/>
                <a:gd name="connsiteX4" fmla="*/ 338050 w 1836541"/>
                <a:gd name="connsiteY4" fmla="*/ 51569 h 424613"/>
                <a:gd name="connsiteX5" fmla="*/ 126309 w 1836541"/>
                <a:gd name="connsiteY5" fmla="*/ 96337 h 424613"/>
                <a:gd name="connsiteX6" fmla="*/ 53443 w 1836541"/>
                <a:gd name="connsiteY6" fmla="*/ 124816 h 424613"/>
                <a:gd name="connsiteX7" fmla="*/ 9913 w 1836541"/>
                <a:gd name="connsiteY7" fmla="*/ 157963 h 424613"/>
                <a:gd name="connsiteX8" fmla="*/ 41727 w 1836541"/>
                <a:gd name="connsiteY8" fmla="*/ 261500 h 424613"/>
                <a:gd name="connsiteX9" fmla="*/ 198223 w 1836541"/>
                <a:gd name="connsiteY9" fmla="*/ 341129 h 424613"/>
                <a:gd name="connsiteX10" fmla="*/ 391104 w 1836541"/>
                <a:gd name="connsiteY10" fmla="*/ 380658 h 424613"/>
                <a:gd name="connsiteX11" fmla="*/ 464827 w 1836541"/>
                <a:gd name="connsiteY11" fmla="*/ 391707 h 424613"/>
                <a:gd name="connsiteX12" fmla="*/ 844303 w 1836541"/>
                <a:gd name="connsiteY12" fmla="*/ 421425 h 424613"/>
                <a:gd name="connsiteX13" fmla="*/ 1281691 w 1836541"/>
                <a:gd name="connsiteY13" fmla="*/ 420187 h 424613"/>
                <a:gd name="connsiteX14" fmla="*/ 1620305 w 1836541"/>
                <a:gd name="connsiteY14" fmla="*/ 389897 h 424613"/>
                <a:gd name="connsiteX15" fmla="*/ 1781754 w 1836541"/>
                <a:gd name="connsiteY15" fmla="*/ 329604 h 424613"/>
                <a:gd name="connsiteX16" fmla="*/ 1834332 w 1836541"/>
                <a:gd name="connsiteY16" fmla="*/ 275692 h 424613"/>
                <a:gd name="connsiteX17" fmla="*/ 1819473 w 1836541"/>
                <a:gd name="connsiteY17" fmla="*/ 214923 h 424613"/>
                <a:gd name="connsiteX18" fmla="*/ 1797375 w 1836541"/>
                <a:gd name="connsiteY18" fmla="*/ 274645 h 424613"/>
                <a:gd name="connsiteX19" fmla="*/ 1716031 w 1836541"/>
                <a:gd name="connsiteY19" fmla="*/ 325699 h 424613"/>
                <a:gd name="connsiteX20" fmla="*/ 1629925 w 1836541"/>
                <a:gd name="connsiteY20" fmla="*/ 356750 h 424613"/>
                <a:gd name="connsiteX21" fmla="*/ 1508386 w 1836541"/>
                <a:gd name="connsiteY21" fmla="*/ 376753 h 424613"/>
                <a:gd name="connsiteX22" fmla="*/ 1335698 w 1836541"/>
                <a:gd name="connsiteY22" fmla="*/ 390373 h 424613"/>
                <a:gd name="connsiteX23" fmla="*/ 914407 w 1836541"/>
                <a:gd name="connsiteY23" fmla="*/ 397231 h 424613"/>
                <a:gd name="connsiteX24" fmla="*/ 520168 w 1836541"/>
                <a:gd name="connsiteY24" fmla="*/ 375324 h 424613"/>
                <a:gd name="connsiteX25" fmla="*/ 445587 w 1836541"/>
                <a:gd name="connsiteY25" fmla="*/ 365418 h 424613"/>
                <a:gd name="connsiteX26" fmla="*/ 282614 w 1836541"/>
                <a:gd name="connsiteY26" fmla="*/ 335033 h 424613"/>
                <a:gd name="connsiteX27" fmla="*/ 97734 w 1836541"/>
                <a:gd name="connsiteY27" fmla="*/ 263596 h 424613"/>
                <a:gd name="connsiteX28" fmla="*/ 55157 w 1836541"/>
                <a:gd name="connsiteY28" fmla="*/ 197587 h 424613"/>
                <a:gd name="connsiteX29" fmla="*/ 105544 w 1836541"/>
                <a:gd name="connsiteY29" fmla="*/ 143295 h 424613"/>
                <a:gd name="connsiteX30" fmla="*/ 279757 w 1836541"/>
                <a:gd name="connsiteY30" fmla="*/ 91384 h 424613"/>
                <a:gd name="connsiteX31" fmla="*/ 521692 w 1836541"/>
                <a:gd name="connsiteY31" fmla="*/ 57094 h 424613"/>
                <a:gd name="connsiteX32" fmla="*/ 788868 w 1836541"/>
                <a:gd name="connsiteY32" fmla="*/ 34043 h 424613"/>
                <a:gd name="connsiteX33" fmla="*/ 1080714 w 1836541"/>
                <a:gd name="connsiteY33" fmla="*/ 27185 h 424613"/>
                <a:gd name="connsiteX34" fmla="*/ 1546296 w 1836541"/>
                <a:gd name="connsiteY34" fmla="*/ 92241 h 424613"/>
                <a:gd name="connsiteX35" fmla="*/ 1697839 w 1836541"/>
                <a:gd name="connsiteY35" fmla="*/ 141580 h 424613"/>
                <a:gd name="connsiteX36" fmla="*/ 1791469 w 1836541"/>
                <a:gd name="connsiteY36" fmla="*/ 212256 h 424613"/>
                <a:gd name="connsiteX37" fmla="*/ 1797375 w 1836541"/>
                <a:gd name="connsiteY37" fmla="*/ 274645 h 42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36541" h="424613">
                  <a:moveTo>
                    <a:pt x="1819473" y="214923"/>
                  </a:moveTo>
                  <a:cubicBezTo>
                    <a:pt x="1771943" y="144343"/>
                    <a:pt x="1686504" y="115387"/>
                    <a:pt x="1609256" y="90050"/>
                  </a:cubicBezTo>
                  <a:cubicBezTo>
                    <a:pt x="1470001" y="44425"/>
                    <a:pt x="1323792" y="19756"/>
                    <a:pt x="1177964" y="7564"/>
                  </a:cubicBezTo>
                  <a:cubicBezTo>
                    <a:pt x="986321" y="-8438"/>
                    <a:pt x="794869" y="3373"/>
                    <a:pt x="603797" y="20518"/>
                  </a:cubicBezTo>
                  <a:cubicBezTo>
                    <a:pt x="515024" y="28519"/>
                    <a:pt x="426251" y="38044"/>
                    <a:pt x="338050" y="51569"/>
                  </a:cubicBezTo>
                  <a:cubicBezTo>
                    <a:pt x="266898" y="62428"/>
                    <a:pt x="195270" y="75096"/>
                    <a:pt x="126309" y="96337"/>
                  </a:cubicBezTo>
                  <a:cubicBezTo>
                    <a:pt x="101449" y="103957"/>
                    <a:pt x="76588" y="112815"/>
                    <a:pt x="53443" y="124816"/>
                  </a:cubicBezTo>
                  <a:cubicBezTo>
                    <a:pt x="37441" y="133198"/>
                    <a:pt x="20962" y="143390"/>
                    <a:pt x="9913" y="157963"/>
                  </a:cubicBezTo>
                  <a:cubicBezTo>
                    <a:pt x="-16947" y="193111"/>
                    <a:pt x="16581" y="236068"/>
                    <a:pt x="41727" y="261500"/>
                  </a:cubicBezTo>
                  <a:cubicBezTo>
                    <a:pt x="83256" y="303601"/>
                    <a:pt x="142501" y="325032"/>
                    <a:pt x="198223" y="341129"/>
                  </a:cubicBezTo>
                  <a:cubicBezTo>
                    <a:pt x="261278" y="359322"/>
                    <a:pt x="326239" y="370752"/>
                    <a:pt x="391104" y="380658"/>
                  </a:cubicBezTo>
                  <a:cubicBezTo>
                    <a:pt x="415678" y="384373"/>
                    <a:pt x="440253" y="387897"/>
                    <a:pt x="464827" y="391707"/>
                  </a:cubicBezTo>
                  <a:cubicBezTo>
                    <a:pt x="590081" y="411328"/>
                    <a:pt x="717716" y="417424"/>
                    <a:pt x="844303" y="421425"/>
                  </a:cubicBezTo>
                  <a:cubicBezTo>
                    <a:pt x="990036" y="425997"/>
                    <a:pt x="1135959" y="425711"/>
                    <a:pt x="1281691" y="420187"/>
                  </a:cubicBezTo>
                  <a:cubicBezTo>
                    <a:pt x="1394372" y="415900"/>
                    <a:pt x="1509244" y="411233"/>
                    <a:pt x="1620305" y="389897"/>
                  </a:cubicBezTo>
                  <a:cubicBezTo>
                    <a:pt x="1676407" y="379134"/>
                    <a:pt x="1732795" y="358941"/>
                    <a:pt x="1781754" y="329604"/>
                  </a:cubicBezTo>
                  <a:cubicBezTo>
                    <a:pt x="1802709" y="317031"/>
                    <a:pt x="1826521" y="300172"/>
                    <a:pt x="1834332" y="275692"/>
                  </a:cubicBezTo>
                  <a:cubicBezTo>
                    <a:pt x="1840999" y="253880"/>
                    <a:pt x="1831570" y="232925"/>
                    <a:pt x="1819473" y="214923"/>
                  </a:cubicBezTo>
                  <a:close/>
                  <a:moveTo>
                    <a:pt x="1797375" y="274645"/>
                  </a:moveTo>
                  <a:cubicBezTo>
                    <a:pt x="1775753" y="298171"/>
                    <a:pt x="1744892" y="313030"/>
                    <a:pt x="1716031" y="325699"/>
                  </a:cubicBezTo>
                  <a:cubicBezTo>
                    <a:pt x="1688218" y="337891"/>
                    <a:pt x="1659358" y="349225"/>
                    <a:pt x="1629925" y="356750"/>
                  </a:cubicBezTo>
                  <a:cubicBezTo>
                    <a:pt x="1590206" y="366942"/>
                    <a:pt x="1549058" y="372181"/>
                    <a:pt x="1508386" y="376753"/>
                  </a:cubicBezTo>
                  <a:cubicBezTo>
                    <a:pt x="1451046" y="383230"/>
                    <a:pt x="1393324" y="387325"/>
                    <a:pt x="1335698" y="390373"/>
                  </a:cubicBezTo>
                  <a:cubicBezTo>
                    <a:pt x="1195395" y="397898"/>
                    <a:pt x="1054806" y="399613"/>
                    <a:pt x="914407" y="397231"/>
                  </a:cubicBezTo>
                  <a:cubicBezTo>
                    <a:pt x="782867" y="395041"/>
                    <a:pt x="650946" y="389897"/>
                    <a:pt x="520168" y="375324"/>
                  </a:cubicBezTo>
                  <a:cubicBezTo>
                    <a:pt x="495212" y="372562"/>
                    <a:pt x="470352" y="369323"/>
                    <a:pt x="445587" y="365418"/>
                  </a:cubicBezTo>
                  <a:cubicBezTo>
                    <a:pt x="390437" y="356750"/>
                    <a:pt x="336716" y="348749"/>
                    <a:pt x="282614" y="335033"/>
                  </a:cubicBezTo>
                  <a:cubicBezTo>
                    <a:pt x="215558" y="317983"/>
                    <a:pt x="150883" y="299029"/>
                    <a:pt x="97734" y="263596"/>
                  </a:cubicBezTo>
                  <a:cubicBezTo>
                    <a:pt x="66968" y="243022"/>
                    <a:pt x="53252" y="222067"/>
                    <a:pt x="55157" y="197587"/>
                  </a:cubicBezTo>
                  <a:cubicBezTo>
                    <a:pt x="57348" y="170251"/>
                    <a:pt x="77731" y="154915"/>
                    <a:pt x="105544" y="143295"/>
                  </a:cubicBezTo>
                  <a:cubicBezTo>
                    <a:pt x="163075" y="119387"/>
                    <a:pt x="218797" y="102814"/>
                    <a:pt x="279757" y="91384"/>
                  </a:cubicBezTo>
                  <a:cubicBezTo>
                    <a:pt x="359862" y="76334"/>
                    <a:pt x="440729" y="65857"/>
                    <a:pt x="521692" y="57094"/>
                  </a:cubicBezTo>
                  <a:cubicBezTo>
                    <a:pt x="610560" y="47473"/>
                    <a:pt x="699714" y="40139"/>
                    <a:pt x="788868" y="34043"/>
                  </a:cubicBezTo>
                  <a:cubicBezTo>
                    <a:pt x="886118" y="27376"/>
                    <a:pt x="983273" y="23851"/>
                    <a:pt x="1080714" y="27185"/>
                  </a:cubicBezTo>
                  <a:cubicBezTo>
                    <a:pt x="1237400" y="32519"/>
                    <a:pt x="1394563" y="52236"/>
                    <a:pt x="1546296" y="92241"/>
                  </a:cubicBezTo>
                  <a:cubicBezTo>
                    <a:pt x="1597636" y="105766"/>
                    <a:pt x="1648594" y="121673"/>
                    <a:pt x="1697839" y="141580"/>
                  </a:cubicBezTo>
                  <a:cubicBezTo>
                    <a:pt x="1727842" y="153772"/>
                    <a:pt x="1771657" y="180633"/>
                    <a:pt x="1791469" y="212256"/>
                  </a:cubicBezTo>
                  <a:cubicBezTo>
                    <a:pt x="1802899" y="230639"/>
                    <a:pt x="1811472" y="259309"/>
                    <a:pt x="1797375" y="27464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9" name="Graphic 216">
              <a:extLst>
                <a:ext uri="{FF2B5EF4-FFF2-40B4-BE49-F238E27FC236}">
                  <a16:creationId xmlns:a16="http://schemas.microsoft.com/office/drawing/2014/main" id="{BC66FB42-9F8A-4264-9DB6-09DF1AD63492}"/>
                </a:ext>
              </a:extLst>
            </p:cNvPr>
            <p:cNvGrpSpPr/>
            <p:nvPr/>
          </p:nvGrpSpPr>
          <p:grpSpPr>
            <a:xfrm>
              <a:off x="5167283" y="3074742"/>
              <a:ext cx="1934910" cy="1232065"/>
              <a:chOff x="5167283" y="3074742"/>
              <a:chExt cx="1934910" cy="1232065"/>
            </a:xfrm>
          </p:grpSpPr>
          <p:sp>
            <p:nvSpPr>
              <p:cNvPr id="161" name="Freeform: Shape 658">
                <a:extLst>
                  <a:ext uri="{FF2B5EF4-FFF2-40B4-BE49-F238E27FC236}">
                    <a16:creationId xmlns:a16="http://schemas.microsoft.com/office/drawing/2014/main" id="{93D3656D-191E-423B-AC84-D1A900FA1903}"/>
                  </a:ext>
                </a:extLst>
              </p:cNvPr>
              <p:cNvSpPr/>
              <p:nvPr/>
            </p:nvSpPr>
            <p:spPr>
              <a:xfrm rot="19445097">
                <a:off x="5703352" y="3950382"/>
                <a:ext cx="1398841" cy="356425"/>
              </a:xfrm>
              <a:custGeom>
                <a:avLst/>
                <a:gdLst>
                  <a:gd name="connsiteX0" fmla="*/ 1398842 w 1398841"/>
                  <a:gd name="connsiteY0" fmla="*/ 178213 h 356425"/>
                  <a:gd name="connsiteX1" fmla="*/ 699421 w 1398841"/>
                  <a:gd name="connsiteY1" fmla="*/ 356426 h 356425"/>
                  <a:gd name="connsiteX2" fmla="*/ 0 w 1398841"/>
                  <a:gd name="connsiteY2" fmla="*/ 178213 h 356425"/>
                  <a:gd name="connsiteX3" fmla="*/ 699421 w 1398841"/>
                  <a:gd name="connsiteY3" fmla="*/ 0 h 356425"/>
                  <a:gd name="connsiteX4" fmla="*/ 1398842 w 1398841"/>
                  <a:gd name="connsiteY4" fmla="*/ 178213 h 35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98841" h="356425">
                    <a:moveTo>
                      <a:pt x="1398842" y="178213"/>
                    </a:moveTo>
                    <a:cubicBezTo>
                      <a:pt x="1398842" y="276637"/>
                      <a:pt x="1085700" y="356426"/>
                      <a:pt x="699421" y="356426"/>
                    </a:cubicBezTo>
                    <a:cubicBezTo>
                      <a:pt x="313141" y="356426"/>
                      <a:pt x="0" y="276637"/>
                      <a:pt x="0" y="178213"/>
                    </a:cubicBezTo>
                    <a:cubicBezTo>
                      <a:pt x="0" y="79789"/>
                      <a:pt x="313141" y="0"/>
                      <a:pt x="699421" y="0"/>
                    </a:cubicBezTo>
                    <a:cubicBezTo>
                      <a:pt x="1085700" y="0"/>
                      <a:pt x="1398842" y="79789"/>
                      <a:pt x="1398842" y="178213"/>
                    </a:cubicBezTo>
                    <a:close/>
                  </a:path>
                </a:pathLst>
              </a:custGeom>
              <a:solidFill>
                <a:srgbClr val="9E956A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  <p:sp>
            <p:nvSpPr>
              <p:cNvPr id="162" name="Freeform: Shape 659">
                <a:extLst>
                  <a:ext uri="{FF2B5EF4-FFF2-40B4-BE49-F238E27FC236}">
                    <a16:creationId xmlns:a16="http://schemas.microsoft.com/office/drawing/2014/main" id="{687E4A4C-9D8A-45FF-8905-B4230F5976DE}"/>
                  </a:ext>
                </a:extLst>
              </p:cNvPr>
              <p:cNvSpPr/>
              <p:nvPr/>
            </p:nvSpPr>
            <p:spPr>
              <a:xfrm>
                <a:off x="5800819" y="3987260"/>
                <a:ext cx="523494" cy="168782"/>
              </a:xfrm>
              <a:custGeom>
                <a:avLst/>
                <a:gdLst>
                  <a:gd name="connsiteX0" fmla="*/ 523494 w 523494"/>
                  <a:gd name="connsiteY0" fmla="*/ 84392 h 168782"/>
                  <a:gd name="connsiteX1" fmla="*/ 261747 w 523494"/>
                  <a:gd name="connsiteY1" fmla="*/ 168783 h 168782"/>
                  <a:gd name="connsiteX2" fmla="*/ 0 w 523494"/>
                  <a:gd name="connsiteY2" fmla="*/ 84392 h 168782"/>
                  <a:gd name="connsiteX3" fmla="*/ 261747 w 523494"/>
                  <a:gd name="connsiteY3" fmla="*/ 0 h 168782"/>
                  <a:gd name="connsiteX4" fmla="*/ 523494 w 523494"/>
                  <a:gd name="connsiteY4" fmla="*/ 84392 h 168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3494" h="168782">
                    <a:moveTo>
                      <a:pt x="523494" y="84392"/>
                    </a:moveTo>
                    <a:cubicBezTo>
                      <a:pt x="523494" y="131000"/>
                      <a:pt x="406306" y="168783"/>
                      <a:pt x="261747" y="168783"/>
                    </a:cubicBezTo>
                    <a:cubicBezTo>
                      <a:pt x="117188" y="168783"/>
                      <a:pt x="0" y="131000"/>
                      <a:pt x="0" y="84392"/>
                    </a:cubicBezTo>
                    <a:cubicBezTo>
                      <a:pt x="0" y="37783"/>
                      <a:pt x="117188" y="0"/>
                      <a:pt x="261747" y="0"/>
                    </a:cubicBezTo>
                    <a:cubicBezTo>
                      <a:pt x="406306" y="0"/>
                      <a:pt x="523494" y="37783"/>
                      <a:pt x="523494" y="84392"/>
                    </a:cubicBezTo>
                    <a:close/>
                  </a:path>
                </a:pathLst>
              </a:custGeom>
              <a:solidFill>
                <a:srgbClr val="5D7F5E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3" name="Freeform: Shape 660">
                <a:extLst>
                  <a:ext uri="{FF2B5EF4-FFF2-40B4-BE49-F238E27FC236}">
                    <a16:creationId xmlns:a16="http://schemas.microsoft.com/office/drawing/2014/main" id="{D07BB079-93A1-40DE-A7C3-88C88AAE1ADD}"/>
                  </a:ext>
                </a:extLst>
              </p:cNvPr>
              <p:cNvSpPr/>
              <p:nvPr/>
            </p:nvSpPr>
            <p:spPr>
              <a:xfrm>
                <a:off x="5167283" y="3074742"/>
                <a:ext cx="1855900" cy="1135094"/>
              </a:xfrm>
              <a:custGeom>
                <a:avLst/>
                <a:gdLst>
                  <a:gd name="connsiteX0" fmla="*/ 1831305 w 1855900"/>
                  <a:gd name="connsiteY0" fmla="*/ 198524 h 1135094"/>
                  <a:gd name="connsiteX1" fmla="*/ 1743484 w 1855900"/>
                  <a:gd name="connsiteY1" fmla="*/ 142803 h 1135094"/>
                  <a:gd name="connsiteX2" fmla="*/ 1463640 w 1855900"/>
                  <a:gd name="connsiteY2" fmla="*/ 56411 h 1135094"/>
                  <a:gd name="connsiteX3" fmla="*/ 1167317 w 1855900"/>
                  <a:gd name="connsiteY3" fmla="*/ 5262 h 1135094"/>
                  <a:gd name="connsiteX4" fmla="*/ 615915 w 1855900"/>
                  <a:gd name="connsiteY4" fmla="*/ 23073 h 1135094"/>
                  <a:gd name="connsiteX5" fmla="*/ 265776 w 1855900"/>
                  <a:gd name="connsiteY5" fmla="*/ 69270 h 1135094"/>
                  <a:gd name="connsiteX6" fmla="*/ 79753 w 1855900"/>
                  <a:gd name="connsiteY6" fmla="*/ 119181 h 1135094"/>
                  <a:gd name="connsiteX7" fmla="*/ 7934 w 1855900"/>
                  <a:gd name="connsiteY7" fmla="*/ 160614 h 1135094"/>
                  <a:gd name="connsiteX8" fmla="*/ 6124 w 1855900"/>
                  <a:gd name="connsiteY8" fmla="*/ 242910 h 1135094"/>
                  <a:gd name="connsiteX9" fmla="*/ 50511 w 1855900"/>
                  <a:gd name="connsiteY9" fmla="*/ 424076 h 1135094"/>
                  <a:gd name="connsiteX10" fmla="*/ 305590 w 1855900"/>
                  <a:gd name="connsiteY10" fmla="*/ 886229 h 1135094"/>
                  <a:gd name="connsiteX11" fmla="*/ 598103 w 1855900"/>
                  <a:gd name="connsiteY11" fmla="*/ 1076919 h 1135094"/>
                  <a:gd name="connsiteX12" fmla="*/ 922048 w 1855900"/>
                  <a:gd name="connsiteY12" fmla="*/ 1134736 h 1135094"/>
                  <a:gd name="connsiteX13" fmla="*/ 1489357 w 1855900"/>
                  <a:gd name="connsiteY13" fmla="*/ 927282 h 1135094"/>
                  <a:gd name="connsiteX14" fmla="*/ 1685287 w 1855900"/>
                  <a:gd name="connsiteY14" fmla="*/ 729257 h 1135094"/>
                  <a:gd name="connsiteX15" fmla="*/ 1817875 w 1855900"/>
                  <a:gd name="connsiteY15" fmla="*/ 475797 h 1135094"/>
                  <a:gd name="connsiteX16" fmla="*/ 1852260 w 1855900"/>
                  <a:gd name="connsiteY16" fmla="*/ 311681 h 1135094"/>
                  <a:gd name="connsiteX17" fmla="*/ 1831305 w 1855900"/>
                  <a:gd name="connsiteY17" fmla="*/ 198524 h 1135094"/>
                  <a:gd name="connsiteX18" fmla="*/ 1559461 w 1855900"/>
                  <a:gd name="connsiteY18" fmla="*/ 811553 h 1135094"/>
                  <a:gd name="connsiteX19" fmla="*/ 1340005 w 1855900"/>
                  <a:gd name="connsiteY19" fmla="*/ 977859 h 1135094"/>
                  <a:gd name="connsiteX20" fmla="*/ 1059780 w 1855900"/>
                  <a:gd name="connsiteY20" fmla="*/ 1089397 h 1135094"/>
                  <a:gd name="connsiteX21" fmla="*/ 748217 w 1855900"/>
                  <a:gd name="connsiteY21" fmla="*/ 1103589 h 1135094"/>
                  <a:gd name="connsiteX22" fmla="*/ 447322 w 1855900"/>
                  <a:gd name="connsiteY22" fmla="*/ 982717 h 1135094"/>
                  <a:gd name="connsiteX23" fmla="*/ 244440 w 1855900"/>
                  <a:gd name="connsiteY23" fmla="*/ 776596 h 1135094"/>
                  <a:gd name="connsiteX24" fmla="*/ 125663 w 1855900"/>
                  <a:gd name="connsiteY24" fmla="*/ 541805 h 1135094"/>
                  <a:gd name="connsiteX25" fmla="*/ 38414 w 1855900"/>
                  <a:gd name="connsiteY25" fmla="*/ 209382 h 1135094"/>
                  <a:gd name="connsiteX26" fmla="*/ 36985 w 1855900"/>
                  <a:gd name="connsiteY26" fmla="*/ 199191 h 1135094"/>
                  <a:gd name="connsiteX27" fmla="*/ 36985 w 1855900"/>
                  <a:gd name="connsiteY27" fmla="*/ 198810 h 1135094"/>
                  <a:gd name="connsiteX28" fmla="*/ 38700 w 1855900"/>
                  <a:gd name="connsiteY28" fmla="*/ 193095 h 1135094"/>
                  <a:gd name="connsiteX29" fmla="*/ 71466 w 1855900"/>
                  <a:gd name="connsiteY29" fmla="*/ 162900 h 1135094"/>
                  <a:gd name="connsiteX30" fmla="*/ 187766 w 1855900"/>
                  <a:gd name="connsiteY30" fmla="*/ 117561 h 1135094"/>
                  <a:gd name="connsiteX31" fmla="*/ 440464 w 1855900"/>
                  <a:gd name="connsiteY31" fmla="*/ 68698 h 1135094"/>
                  <a:gd name="connsiteX32" fmla="*/ 814416 w 1855900"/>
                  <a:gd name="connsiteY32" fmla="*/ 31932 h 1135094"/>
                  <a:gd name="connsiteX33" fmla="*/ 1083783 w 1855900"/>
                  <a:gd name="connsiteY33" fmla="*/ 23073 h 1135094"/>
                  <a:gd name="connsiteX34" fmla="*/ 1384678 w 1855900"/>
                  <a:gd name="connsiteY34" fmla="*/ 54315 h 1135094"/>
                  <a:gd name="connsiteX35" fmla="*/ 1592037 w 1855900"/>
                  <a:gd name="connsiteY35" fmla="*/ 104988 h 1135094"/>
                  <a:gd name="connsiteX36" fmla="*/ 1725196 w 1855900"/>
                  <a:gd name="connsiteY36" fmla="*/ 148518 h 1135094"/>
                  <a:gd name="connsiteX37" fmla="*/ 1748057 w 1855900"/>
                  <a:gd name="connsiteY37" fmla="*/ 158043 h 1135094"/>
                  <a:gd name="connsiteX38" fmla="*/ 1758724 w 1855900"/>
                  <a:gd name="connsiteY38" fmla="*/ 163091 h 1135094"/>
                  <a:gd name="connsiteX39" fmla="*/ 1764820 w 1855900"/>
                  <a:gd name="connsiteY39" fmla="*/ 166139 h 1135094"/>
                  <a:gd name="connsiteX40" fmla="*/ 1767297 w 1855900"/>
                  <a:gd name="connsiteY40" fmla="*/ 167377 h 1135094"/>
                  <a:gd name="connsiteX41" fmla="*/ 1769011 w 1855900"/>
                  <a:gd name="connsiteY41" fmla="*/ 168330 h 1135094"/>
                  <a:gd name="connsiteX42" fmla="*/ 1777679 w 1855900"/>
                  <a:gd name="connsiteY42" fmla="*/ 173378 h 1135094"/>
                  <a:gd name="connsiteX43" fmla="*/ 1778536 w 1855900"/>
                  <a:gd name="connsiteY43" fmla="*/ 173854 h 1135094"/>
                  <a:gd name="connsiteX44" fmla="*/ 1779394 w 1855900"/>
                  <a:gd name="connsiteY44" fmla="*/ 174426 h 1135094"/>
                  <a:gd name="connsiteX45" fmla="*/ 1783680 w 1855900"/>
                  <a:gd name="connsiteY45" fmla="*/ 177474 h 1135094"/>
                  <a:gd name="connsiteX46" fmla="*/ 1784728 w 1855900"/>
                  <a:gd name="connsiteY46" fmla="*/ 178236 h 1135094"/>
                  <a:gd name="connsiteX47" fmla="*/ 1785204 w 1855900"/>
                  <a:gd name="connsiteY47" fmla="*/ 178617 h 1135094"/>
                  <a:gd name="connsiteX48" fmla="*/ 1788157 w 1855900"/>
                  <a:gd name="connsiteY48" fmla="*/ 181093 h 1135094"/>
                  <a:gd name="connsiteX49" fmla="*/ 1792824 w 1855900"/>
                  <a:gd name="connsiteY49" fmla="*/ 185856 h 1135094"/>
                  <a:gd name="connsiteX50" fmla="*/ 1799682 w 1855900"/>
                  <a:gd name="connsiteY50" fmla="*/ 290250 h 1135094"/>
                  <a:gd name="connsiteX51" fmla="*/ 1799491 w 1855900"/>
                  <a:gd name="connsiteY51" fmla="*/ 291774 h 1135094"/>
                  <a:gd name="connsiteX52" fmla="*/ 1718148 w 1855900"/>
                  <a:gd name="connsiteY52" fmla="*/ 584191 h 1135094"/>
                  <a:gd name="connsiteX53" fmla="*/ 1559461 w 1855900"/>
                  <a:gd name="connsiteY53" fmla="*/ 811553 h 113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855900" h="1135094">
                    <a:moveTo>
                      <a:pt x="1831305" y="198524"/>
                    </a:moveTo>
                    <a:cubicBezTo>
                      <a:pt x="1809778" y="171854"/>
                      <a:pt x="1774060" y="156233"/>
                      <a:pt x="1743484" y="142803"/>
                    </a:cubicBezTo>
                    <a:cubicBezTo>
                      <a:pt x="1654330" y="103560"/>
                      <a:pt x="1558033" y="79271"/>
                      <a:pt x="1463640" y="56411"/>
                    </a:cubicBezTo>
                    <a:cubicBezTo>
                      <a:pt x="1365818" y="32694"/>
                      <a:pt x="1267901" y="12501"/>
                      <a:pt x="1167317" y="5262"/>
                    </a:cubicBezTo>
                    <a:cubicBezTo>
                      <a:pt x="983961" y="-7978"/>
                      <a:pt x="798509" y="5928"/>
                      <a:pt x="615915" y="23073"/>
                    </a:cubicBezTo>
                    <a:cubicBezTo>
                      <a:pt x="498757" y="34122"/>
                      <a:pt x="381409" y="46981"/>
                      <a:pt x="265776" y="69270"/>
                    </a:cubicBezTo>
                    <a:cubicBezTo>
                      <a:pt x="202911" y="81366"/>
                      <a:pt x="139379" y="95463"/>
                      <a:pt x="79753" y="119181"/>
                    </a:cubicBezTo>
                    <a:cubicBezTo>
                      <a:pt x="54607" y="129182"/>
                      <a:pt x="27365" y="141183"/>
                      <a:pt x="7934" y="160614"/>
                    </a:cubicBezTo>
                    <a:cubicBezTo>
                      <a:pt x="-6925" y="175473"/>
                      <a:pt x="3076" y="226527"/>
                      <a:pt x="6124" y="242910"/>
                    </a:cubicBezTo>
                    <a:cubicBezTo>
                      <a:pt x="17459" y="304061"/>
                      <a:pt x="32413" y="364545"/>
                      <a:pt x="50511" y="424076"/>
                    </a:cubicBezTo>
                    <a:cubicBezTo>
                      <a:pt x="101755" y="592573"/>
                      <a:pt x="180051" y="760023"/>
                      <a:pt x="305590" y="886229"/>
                    </a:cubicBezTo>
                    <a:cubicBezTo>
                      <a:pt x="387696" y="968811"/>
                      <a:pt x="490280" y="1033771"/>
                      <a:pt x="598103" y="1076919"/>
                    </a:cubicBezTo>
                    <a:cubicBezTo>
                      <a:pt x="700783" y="1118068"/>
                      <a:pt x="811368" y="1138070"/>
                      <a:pt x="922048" y="1134736"/>
                    </a:cubicBezTo>
                    <a:cubicBezTo>
                      <a:pt x="1125598" y="1128545"/>
                      <a:pt x="1326861" y="1048249"/>
                      <a:pt x="1489357" y="927282"/>
                    </a:cubicBezTo>
                    <a:cubicBezTo>
                      <a:pt x="1564224" y="871560"/>
                      <a:pt x="1631185" y="805362"/>
                      <a:pt x="1685287" y="729257"/>
                    </a:cubicBezTo>
                    <a:cubicBezTo>
                      <a:pt x="1742246" y="649056"/>
                      <a:pt x="1791586" y="570475"/>
                      <a:pt x="1817875" y="475797"/>
                    </a:cubicBezTo>
                    <a:cubicBezTo>
                      <a:pt x="1831877" y="425314"/>
                      <a:pt x="1846259" y="363783"/>
                      <a:pt x="1852260" y="311681"/>
                    </a:cubicBezTo>
                    <a:cubicBezTo>
                      <a:pt x="1860166" y="245958"/>
                      <a:pt x="1856070" y="229290"/>
                      <a:pt x="1831305" y="198524"/>
                    </a:cubicBezTo>
                    <a:close/>
                    <a:moveTo>
                      <a:pt x="1559461" y="811553"/>
                    </a:moveTo>
                    <a:cubicBezTo>
                      <a:pt x="1494977" y="877466"/>
                      <a:pt x="1420206" y="932616"/>
                      <a:pt x="1340005" y="977859"/>
                    </a:cubicBezTo>
                    <a:cubicBezTo>
                      <a:pt x="1252185" y="1027389"/>
                      <a:pt x="1157983" y="1066347"/>
                      <a:pt x="1059780" y="1089397"/>
                    </a:cubicBezTo>
                    <a:cubicBezTo>
                      <a:pt x="958053" y="1113305"/>
                      <a:pt x="851754" y="1119877"/>
                      <a:pt x="748217" y="1103589"/>
                    </a:cubicBezTo>
                    <a:cubicBezTo>
                      <a:pt x="639918" y="1086635"/>
                      <a:pt x="537619" y="1044820"/>
                      <a:pt x="447322" y="982717"/>
                    </a:cubicBezTo>
                    <a:cubicBezTo>
                      <a:pt x="366455" y="927091"/>
                      <a:pt x="299113" y="857940"/>
                      <a:pt x="244440" y="776596"/>
                    </a:cubicBezTo>
                    <a:cubicBezTo>
                      <a:pt x="195481" y="703635"/>
                      <a:pt x="156905" y="623815"/>
                      <a:pt x="125663" y="541805"/>
                    </a:cubicBezTo>
                    <a:cubicBezTo>
                      <a:pt x="84896" y="435030"/>
                      <a:pt x="54607" y="322730"/>
                      <a:pt x="38414" y="209382"/>
                    </a:cubicBezTo>
                    <a:cubicBezTo>
                      <a:pt x="37938" y="205953"/>
                      <a:pt x="37366" y="202620"/>
                      <a:pt x="36985" y="199191"/>
                    </a:cubicBezTo>
                    <a:cubicBezTo>
                      <a:pt x="36985" y="199000"/>
                      <a:pt x="36985" y="199000"/>
                      <a:pt x="36985" y="198810"/>
                    </a:cubicBezTo>
                    <a:cubicBezTo>
                      <a:pt x="37271" y="196809"/>
                      <a:pt x="37843" y="195000"/>
                      <a:pt x="38700" y="193095"/>
                    </a:cubicBezTo>
                    <a:cubicBezTo>
                      <a:pt x="45177" y="178998"/>
                      <a:pt x="59274" y="170235"/>
                      <a:pt x="71466" y="162900"/>
                    </a:cubicBezTo>
                    <a:cubicBezTo>
                      <a:pt x="107089" y="141564"/>
                      <a:pt x="147952" y="128706"/>
                      <a:pt x="187766" y="117561"/>
                    </a:cubicBezTo>
                    <a:cubicBezTo>
                      <a:pt x="270443" y="94416"/>
                      <a:pt x="355597" y="80319"/>
                      <a:pt x="440464" y="68698"/>
                    </a:cubicBezTo>
                    <a:cubicBezTo>
                      <a:pt x="564480" y="51648"/>
                      <a:pt x="689448" y="40218"/>
                      <a:pt x="814416" y="31932"/>
                    </a:cubicBezTo>
                    <a:cubicBezTo>
                      <a:pt x="904046" y="25931"/>
                      <a:pt x="993962" y="22026"/>
                      <a:pt x="1083783" y="23073"/>
                    </a:cubicBezTo>
                    <a:cubicBezTo>
                      <a:pt x="1186367" y="24216"/>
                      <a:pt x="1284761" y="32979"/>
                      <a:pt x="1384678" y="54315"/>
                    </a:cubicBezTo>
                    <a:cubicBezTo>
                      <a:pt x="1454305" y="69174"/>
                      <a:pt x="1523552" y="85653"/>
                      <a:pt x="1592037" y="104988"/>
                    </a:cubicBezTo>
                    <a:cubicBezTo>
                      <a:pt x="1636995" y="117657"/>
                      <a:pt x="1681762" y="131277"/>
                      <a:pt x="1725196" y="148518"/>
                    </a:cubicBezTo>
                    <a:cubicBezTo>
                      <a:pt x="1732816" y="151566"/>
                      <a:pt x="1743484" y="156042"/>
                      <a:pt x="1748057" y="158043"/>
                    </a:cubicBezTo>
                    <a:cubicBezTo>
                      <a:pt x="1751676" y="159662"/>
                      <a:pt x="1755200" y="161376"/>
                      <a:pt x="1758724" y="163091"/>
                    </a:cubicBezTo>
                    <a:cubicBezTo>
                      <a:pt x="1760725" y="164043"/>
                      <a:pt x="1762725" y="165091"/>
                      <a:pt x="1764820" y="166139"/>
                    </a:cubicBezTo>
                    <a:cubicBezTo>
                      <a:pt x="1765678" y="166520"/>
                      <a:pt x="1766440" y="166996"/>
                      <a:pt x="1767297" y="167377"/>
                    </a:cubicBezTo>
                    <a:cubicBezTo>
                      <a:pt x="1767487" y="167472"/>
                      <a:pt x="1767964" y="167758"/>
                      <a:pt x="1769011" y="168330"/>
                    </a:cubicBezTo>
                    <a:cubicBezTo>
                      <a:pt x="1771869" y="169949"/>
                      <a:pt x="1774822" y="171663"/>
                      <a:pt x="1777679" y="173378"/>
                    </a:cubicBezTo>
                    <a:cubicBezTo>
                      <a:pt x="1778060" y="173664"/>
                      <a:pt x="1778251" y="173759"/>
                      <a:pt x="1778536" y="173854"/>
                    </a:cubicBezTo>
                    <a:cubicBezTo>
                      <a:pt x="1778822" y="174045"/>
                      <a:pt x="1779013" y="174140"/>
                      <a:pt x="1779394" y="174426"/>
                    </a:cubicBezTo>
                    <a:cubicBezTo>
                      <a:pt x="1780823" y="175378"/>
                      <a:pt x="1782251" y="176426"/>
                      <a:pt x="1783680" y="177474"/>
                    </a:cubicBezTo>
                    <a:cubicBezTo>
                      <a:pt x="1784156" y="177855"/>
                      <a:pt x="1784537" y="178045"/>
                      <a:pt x="1784728" y="178236"/>
                    </a:cubicBezTo>
                    <a:cubicBezTo>
                      <a:pt x="1784918" y="178331"/>
                      <a:pt x="1785013" y="178426"/>
                      <a:pt x="1785204" y="178617"/>
                    </a:cubicBezTo>
                    <a:cubicBezTo>
                      <a:pt x="1786157" y="179474"/>
                      <a:pt x="1787204" y="180236"/>
                      <a:pt x="1788157" y="181093"/>
                    </a:cubicBezTo>
                    <a:cubicBezTo>
                      <a:pt x="1791205" y="183665"/>
                      <a:pt x="1790252" y="182617"/>
                      <a:pt x="1792824" y="185856"/>
                    </a:cubicBezTo>
                    <a:cubicBezTo>
                      <a:pt x="1816160" y="215002"/>
                      <a:pt x="1819113" y="258150"/>
                      <a:pt x="1799682" y="290250"/>
                    </a:cubicBezTo>
                    <a:cubicBezTo>
                      <a:pt x="1799396" y="290726"/>
                      <a:pt x="1799396" y="291202"/>
                      <a:pt x="1799491" y="291774"/>
                    </a:cubicBezTo>
                    <a:cubicBezTo>
                      <a:pt x="1787680" y="392739"/>
                      <a:pt x="1761773" y="492084"/>
                      <a:pt x="1718148" y="584191"/>
                    </a:cubicBezTo>
                    <a:cubicBezTo>
                      <a:pt x="1678333" y="668392"/>
                      <a:pt x="1624422" y="745164"/>
                      <a:pt x="1559461" y="8115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64" name="Freeform: Shape 661">
                <a:extLst>
                  <a:ext uri="{FF2B5EF4-FFF2-40B4-BE49-F238E27FC236}">
                    <a16:creationId xmlns:a16="http://schemas.microsoft.com/office/drawing/2014/main" id="{FA01901D-255E-437E-B9F5-114D35189F93}"/>
                  </a:ext>
                </a:extLst>
              </p:cNvPr>
              <p:cNvSpPr/>
              <p:nvPr/>
            </p:nvSpPr>
            <p:spPr>
              <a:xfrm>
                <a:off x="5183885" y="3089338"/>
                <a:ext cx="1813940" cy="409743"/>
              </a:xfrm>
              <a:custGeom>
                <a:avLst/>
                <a:gdLst>
                  <a:gd name="connsiteX0" fmla="*/ 1415034 w 1813940"/>
                  <a:gd name="connsiteY0" fmla="*/ 394811 h 409743"/>
                  <a:gd name="connsiteX1" fmla="*/ 1799939 w 1813940"/>
                  <a:gd name="connsiteY1" fmla="*/ 265747 h 409743"/>
                  <a:gd name="connsiteX2" fmla="*/ 1813941 w 1813940"/>
                  <a:gd name="connsiteY2" fmla="*/ 232315 h 409743"/>
                  <a:gd name="connsiteX3" fmla="*/ 1795844 w 1813940"/>
                  <a:gd name="connsiteY3" fmla="*/ 178213 h 409743"/>
                  <a:gd name="connsiteX4" fmla="*/ 977360 w 1813940"/>
                  <a:gd name="connsiteY4" fmla="*/ 0 h 409743"/>
                  <a:gd name="connsiteX5" fmla="*/ 0 w 1813940"/>
                  <a:gd name="connsiteY5" fmla="*/ 175165 h 409743"/>
                  <a:gd name="connsiteX6" fmla="*/ 1619 w 1813940"/>
                  <a:gd name="connsiteY6" fmla="*/ 187262 h 409743"/>
                  <a:gd name="connsiteX7" fmla="*/ 194310 w 1813940"/>
                  <a:gd name="connsiteY7" fmla="*/ 318421 h 409743"/>
                  <a:gd name="connsiteX8" fmla="*/ 1415034 w 1813940"/>
                  <a:gd name="connsiteY8" fmla="*/ 394811 h 40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13940" h="409743">
                    <a:moveTo>
                      <a:pt x="1415034" y="394811"/>
                    </a:moveTo>
                    <a:cubicBezTo>
                      <a:pt x="1664494" y="370332"/>
                      <a:pt x="1761935" y="315087"/>
                      <a:pt x="1799939" y="265747"/>
                    </a:cubicBezTo>
                    <a:lnTo>
                      <a:pt x="1813941" y="232315"/>
                    </a:lnTo>
                    <a:lnTo>
                      <a:pt x="1795844" y="178213"/>
                    </a:lnTo>
                    <a:cubicBezTo>
                      <a:pt x="1593247" y="1143"/>
                      <a:pt x="977360" y="0"/>
                      <a:pt x="977360" y="0"/>
                    </a:cubicBezTo>
                    <a:cubicBezTo>
                      <a:pt x="48101" y="16478"/>
                      <a:pt x="0" y="175165"/>
                      <a:pt x="0" y="175165"/>
                    </a:cubicBezTo>
                    <a:cubicBezTo>
                      <a:pt x="0" y="175165"/>
                      <a:pt x="476" y="179451"/>
                      <a:pt x="1619" y="187262"/>
                    </a:cubicBezTo>
                    <a:cubicBezTo>
                      <a:pt x="39053" y="242792"/>
                      <a:pt x="98870" y="295370"/>
                      <a:pt x="194310" y="318421"/>
                    </a:cubicBezTo>
                    <a:cubicBezTo>
                      <a:pt x="437960" y="377190"/>
                      <a:pt x="966026" y="438817"/>
                      <a:pt x="1415034" y="394811"/>
                    </a:cubicBezTo>
                    <a:close/>
                  </a:path>
                </a:pathLst>
              </a:custGeom>
              <a:solidFill>
                <a:srgbClr val="FFFFFF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0" name="Graphic 216">
              <a:extLst>
                <a:ext uri="{FF2B5EF4-FFF2-40B4-BE49-F238E27FC236}">
                  <a16:creationId xmlns:a16="http://schemas.microsoft.com/office/drawing/2014/main" id="{070B86CB-0B77-4812-9FE6-C76B924E1B8D}"/>
                </a:ext>
              </a:extLst>
            </p:cNvPr>
            <p:cNvGrpSpPr/>
            <p:nvPr/>
          </p:nvGrpSpPr>
          <p:grpSpPr>
            <a:xfrm>
              <a:off x="5204769" y="2590800"/>
              <a:ext cx="1751970" cy="1537081"/>
              <a:chOff x="5204769" y="2590800"/>
              <a:chExt cx="1751970" cy="1537081"/>
            </a:xfrm>
          </p:grpSpPr>
          <p:grpSp>
            <p:nvGrpSpPr>
              <p:cNvPr id="16" name="Graphic 216">
                <a:extLst>
                  <a:ext uri="{FF2B5EF4-FFF2-40B4-BE49-F238E27FC236}">
                    <a16:creationId xmlns:a16="http://schemas.microsoft.com/office/drawing/2014/main" id="{3DC1E616-8062-470A-9BBA-494916250DD0}"/>
                  </a:ext>
                </a:extLst>
              </p:cNvPr>
              <p:cNvGrpSpPr/>
              <p:nvPr/>
            </p:nvGrpSpPr>
            <p:grpSpPr>
              <a:xfrm>
                <a:off x="5795091" y="3733418"/>
                <a:ext cx="498837" cy="293978"/>
                <a:chOff x="5795091" y="3733418"/>
                <a:chExt cx="498837" cy="293978"/>
              </a:xfrm>
            </p:grpSpPr>
            <p:sp>
              <p:nvSpPr>
                <p:cNvPr id="155" name="Freeform: Shape 652">
                  <a:extLst>
                    <a:ext uri="{FF2B5EF4-FFF2-40B4-BE49-F238E27FC236}">
                      <a16:creationId xmlns:a16="http://schemas.microsoft.com/office/drawing/2014/main" id="{5FB32D9A-FB38-4FF4-98C5-54DB4776ED83}"/>
                    </a:ext>
                  </a:extLst>
                </p:cNvPr>
                <p:cNvSpPr/>
                <p:nvPr/>
              </p:nvSpPr>
              <p:spPr>
                <a:xfrm>
                  <a:off x="5795091" y="3733418"/>
                  <a:ext cx="498837" cy="293978"/>
                </a:xfrm>
                <a:custGeom>
                  <a:avLst/>
                  <a:gdLst>
                    <a:gd name="connsiteX0" fmla="*/ 394 w 498837"/>
                    <a:gd name="connsiteY0" fmla="*/ 60293 h 293978"/>
                    <a:gd name="connsiteX1" fmla="*/ 498838 w 498837"/>
                    <a:gd name="connsiteY1" fmla="*/ 0 h 293978"/>
                    <a:gd name="connsiteX2" fmla="*/ 350343 w 498837"/>
                    <a:gd name="connsiteY2" fmla="*/ 276987 h 293978"/>
                    <a:gd name="connsiteX3" fmla="*/ 62116 w 498837"/>
                    <a:gd name="connsiteY3" fmla="*/ 220027 h 293978"/>
                    <a:gd name="connsiteX4" fmla="*/ 394 w 498837"/>
                    <a:gd name="connsiteY4" fmla="*/ 60293 h 293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837" h="293978">
                      <a:moveTo>
                        <a:pt x="394" y="60293"/>
                      </a:moveTo>
                      <a:cubicBezTo>
                        <a:pt x="3538" y="61627"/>
                        <a:pt x="498838" y="0"/>
                        <a:pt x="498838" y="0"/>
                      </a:cubicBezTo>
                      <a:cubicBezTo>
                        <a:pt x="498838" y="0"/>
                        <a:pt x="474263" y="222885"/>
                        <a:pt x="350343" y="276987"/>
                      </a:cubicBezTo>
                      <a:cubicBezTo>
                        <a:pt x="226518" y="331089"/>
                        <a:pt x="84310" y="240506"/>
                        <a:pt x="62116" y="220027"/>
                      </a:cubicBezTo>
                      <a:cubicBezTo>
                        <a:pt x="-8845" y="154591"/>
                        <a:pt x="394" y="60293"/>
                        <a:pt x="394" y="60293"/>
                      </a:cubicBezTo>
                      <a:close/>
                    </a:path>
                  </a:pathLst>
                </a:custGeom>
                <a:solidFill>
                  <a:srgbClr val="84195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56" name="Graphic 216">
                  <a:extLst>
                    <a:ext uri="{FF2B5EF4-FFF2-40B4-BE49-F238E27FC236}">
                      <a16:creationId xmlns:a16="http://schemas.microsoft.com/office/drawing/2014/main" id="{EABCB330-9377-4FCC-9F60-EE78B74B5453}"/>
                    </a:ext>
                  </a:extLst>
                </p:cNvPr>
                <p:cNvGrpSpPr/>
                <p:nvPr/>
              </p:nvGrpSpPr>
              <p:grpSpPr>
                <a:xfrm>
                  <a:off x="5827299" y="3737610"/>
                  <a:ext cx="431958" cy="252909"/>
                  <a:chOff x="5827299" y="3737610"/>
                  <a:chExt cx="431958" cy="252909"/>
                </a:xfrm>
                <a:solidFill>
                  <a:srgbClr val="F5AFD4"/>
                </a:solidFill>
              </p:grpSpPr>
              <p:sp>
                <p:nvSpPr>
                  <p:cNvPr id="157" name="Freeform: Shape 654">
                    <a:extLst>
                      <a:ext uri="{FF2B5EF4-FFF2-40B4-BE49-F238E27FC236}">
                        <a16:creationId xmlns:a16="http://schemas.microsoft.com/office/drawing/2014/main" id="{69FFE8FC-23B8-48BF-B447-2670DF14AA11}"/>
                      </a:ext>
                    </a:extLst>
                  </p:cNvPr>
                  <p:cNvSpPr/>
                  <p:nvPr/>
                </p:nvSpPr>
                <p:spPr>
                  <a:xfrm>
                    <a:off x="5827299" y="3737610"/>
                    <a:ext cx="431958" cy="252909"/>
                  </a:xfrm>
                  <a:custGeom>
                    <a:avLst/>
                    <a:gdLst>
                      <a:gd name="connsiteX0" fmla="*/ 431959 w 431958"/>
                      <a:gd name="connsiteY0" fmla="*/ 0 h 252909"/>
                      <a:gd name="connsiteX1" fmla="*/ 420719 w 431958"/>
                      <a:gd name="connsiteY1" fmla="*/ 1429 h 252909"/>
                      <a:gd name="connsiteX2" fmla="*/ 339090 w 431958"/>
                      <a:gd name="connsiteY2" fmla="*/ 176498 h 252909"/>
                      <a:gd name="connsiteX3" fmla="*/ 157925 w 431958"/>
                      <a:gd name="connsiteY3" fmla="*/ 209740 h 252909"/>
                      <a:gd name="connsiteX4" fmla="*/ 122587 w 431958"/>
                      <a:gd name="connsiteY4" fmla="*/ 192786 h 252909"/>
                      <a:gd name="connsiteX5" fmla="*/ 10763 w 431958"/>
                      <a:gd name="connsiteY5" fmla="*/ 51530 h 252909"/>
                      <a:gd name="connsiteX6" fmla="*/ 0 w 431958"/>
                      <a:gd name="connsiteY6" fmla="*/ 52769 h 252909"/>
                      <a:gd name="connsiteX7" fmla="*/ 118205 w 431958"/>
                      <a:gd name="connsiteY7" fmla="*/ 202216 h 252909"/>
                      <a:gd name="connsiteX8" fmla="*/ 153352 w 431958"/>
                      <a:gd name="connsiteY8" fmla="*/ 219075 h 252909"/>
                      <a:gd name="connsiteX9" fmla="*/ 347853 w 431958"/>
                      <a:gd name="connsiteY9" fmla="*/ 182118 h 252909"/>
                      <a:gd name="connsiteX10" fmla="*/ 402907 w 431958"/>
                      <a:gd name="connsiteY10" fmla="*/ 78486 h 252909"/>
                      <a:gd name="connsiteX11" fmla="*/ 431959 w 431958"/>
                      <a:gd name="connsiteY11" fmla="*/ 0 h 252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31958" h="252909">
                        <a:moveTo>
                          <a:pt x="431959" y="0"/>
                        </a:moveTo>
                        <a:cubicBezTo>
                          <a:pt x="428434" y="476"/>
                          <a:pt x="424720" y="857"/>
                          <a:pt x="420719" y="1429"/>
                        </a:cubicBezTo>
                        <a:cubicBezTo>
                          <a:pt x="409099" y="38957"/>
                          <a:pt x="384429" y="105347"/>
                          <a:pt x="339090" y="176498"/>
                        </a:cubicBezTo>
                        <a:cubicBezTo>
                          <a:pt x="279940" y="269462"/>
                          <a:pt x="236601" y="248317"/>
                          <a:pt x="157925" y="209740"/>
                        </a:cubicBezTo>
                        <a:cubicBezTo>
                          <a:pt x="146780" y="204311"/>
                          <a:pt x="135065" y="198501"/>
                          <a:pt x="122587" y="192786"/>
                        </a:cubicBezTo>
                        <a:cubicBezTo>
                          <a:pt x="56102" y="162115"/>
                          <a:pt x="24289" y="92488"/>
                          <a:pt x="10763" y="51530"/>
                        </a:cubicBezTo>
                        <a:cubicBezTo>
                          <a:pt x="6953" y="52006"/>
                          <a:pt x="3334" y="52388"/>
                          <a:pt x="0" y="52769"/>
                        </a:cubicBezTo>
                        <a:cubicBezTo>
                          <a:pt x="13430" y="95060"/>
                          <a:pt x="46292" y="169069"/>
                          <a:pt x="118205" y="202216"/>
                        </a:cubicBezTo>
                        <a:cubicBezTo>
                          <a:pt x="130588" y="207931"/>
                          <a:pt x="142304" y="213646"/>
                          <a:pt x="153352" y="219075"/>
                        </a:cubicBezTo>
                        <a:cubicBezTo>
                          <a:pt x="231838" y="257556"/>
                          <a:pt x="283655" y="282893"/>
                          <a:pt x="347853" y="182118"/>
                        </a:cubicBezTo>
                        <a:cubicBezTo>
                          <a:pt x="371284" y="145256"/>
                          <a:pt x="389287" y="109633"/>
                          <a:pt x="402907" y="78486"/>
                        </a:cubicBezTo>
                        <a:cubicBezTo>
                          <a:pt x="416909" y="46292"/>
                          <a:pt x="426244" y="19050"/>
                          <a:pt x="431959" y="0"/>
                        </a:cubicBezTo>
                        <a:close/>
                      </a:path>
                    </a:pathLst>
                  </a:custGeom>
                  <a:solidFill>
                    <a:srgbClr val="F5AFD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8" name="Freeform: Shape 655">
                    <a:extLst>
                      <a:ext uri="{FF2B5EF4-FFF2-40B4-BE49-F238E27FC236}">
                        <a16:creationId xmlns:a16="http://schemas.microsoft.com/office/drawing/2014/main" id="{09A724BF-DBB1-45D3-929A-0C71F6780AC5}"/>
                      </a:ext>
                    </a:extLst>
                  </p:cNvPr>
                  <p:cNvSpPr/>
                  <p:nvPr/>
                </p:nvSpPr>
                <p:spPr>
                  <a:xfrm>
                    <a:off x="5892640" y="3743325"/>
                    <a:ext cx="321087" cy="179727"/>
                  </a:xfrm>
                  <a:custGeom>
                    <a:avLst/>
                    <a:gdLst>
                      <a:gd name="connsiteX0" fmla="*/ 109156 w 321087"/>
                      <a:gd name="connsiteY0" fmla="*/ 170593 h 179727"/>
                      <a:gd name="connsiteX1" fmla="*/ 275463 w 321087"/>
                      <a:gd name="connsiteY1" fmla="*/ 105346 h 179727"/>
                      <a:gd name="connsiteX2" fmla="*/ 302323 w 321087"/>
                      <a:gd name="connsiteY2" fmla="*/ 51340 h 179727"/>
                      <a:gd name="connsiteX3" fmla="*/ 321088 w 321087"/>
                      <a:gd name="connsiteY3" fmla="*/ 0 h 179727"/>
                      <a:gd name="connsiteX4" fmla="*/ 309944 w 321087"/>
                      <a:gd name="connsiteY4" fmla="*/ 1429 h 179727"/>
                      <a:gd name="connsiteX5" fmla="*/ 266509 w 321087"/>
                      <a:gd name="connsiteY5" fmla="*/ 100298 h 179727"/>
                      <a:gd name="connsiteX6" fmla="*/ 112395 w 321087"/>
                      <a:gd name="connsiteY6" fmla="*/ 160782 h 179727"/>
                      <a:gd name="connsiteX7" fmla="*/ 10382 w 321087"/>
                      <a:gd name="connsiteY7" fmla="*/ 38195 h 179727"/>
                      <a:gd name="connsiteX8" fmla="*/ 0 w 321087"/>
                      <a:gd name="connsiteY8" fmla="*/ 39433 h 179727"/>
                      <a:gd name="connsiteX9" fmla="*/ 109156 w 321087"/>
                      <a:gd name="connsiteY9" fmla="*/ 170593 h 179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1087" h="179727">
                        <a:moveTo>
                          <a:pt x="109156" y="170593"/>
                        </a:moveTo>
                        <a:cubicBezTo>
                          <a:pt x="207836" y="201359"/>
                          <a:pt x="251269" y="148018"/>
                          <a:pt x="275463" y="105346"/>
                        </a:cubicBezTo>
                        <a:cubicBezTo>
                          <a:pt x="284607" y="89059"/>
                          <a:pt x="294132" y="70104"/>
                          <a:pt x="302323" y="51340"/>
                        </a:cubicBezTo>
                        <a:cubicBezTo>
                          <a:pt x="310229" y="33242"/>
                          <a:pt x="316897" y="15240"/>
                          <a:pt x="321088" y="0"/>
                        </a:cubicBezTo>
                        <a:cubicBezTo>
                          <a:pt x="317468" y="476"/>
                          <a:pt x="313753" y="952"/>
                          <a:pt x="309944" y="1429"/>
                        </a:cubicBezTo>
                        <a:cubicBezTo>
                          <a:pt x="301180" y="31147"/>
                          <a:pt x="282988" y="71057"/>
                          <a:pt x="266509" y="100298"/>
                        </a:cubicBezTo>
                        <a:cubicBezTo>
                          <a:pt x="242316" y="143256"/>
                          <a:pt x="202882" y="188976"/>
                          <a:pt x="112395" y="160782"/>
                        </a:cubicBezTo>
                        <a:cubicBezTo>
                          <a:pt x="63532" y="145542"/>
                          <a:pt x="29242" y="104299"/>
                          <a:pt x="10382" y="38195"/>
                        </a:cubicBezTo>
                        <a:cubicBezTo>
                          <a:pt x="6858" y="38576"/>
                          <a:pt x="3429" y="39052"/>
                          <a:pt x="0" y="39433"/>
                        </a:cubicBezTo>
                        <a:cubicBezTo>
                          <a:pt x="19621" y="110014"/>
                          <a:pt x="56293" y="154114"/>
                          <a:pt x="109156" y="170593"/>
                        </a:cubicBezTo>
                        <a:close/>
                      </a:path>
                    </a:pathLst>
                  </a:custGeom>
                  <a:solidFill>
                    <a:srgbClr val="F5AFD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9" name="Freeform: Shape 656">
                    <a:extLst>
                      <a:ext uri="{FF2B5EF4-FFF2-40B4-BE49-F238E27FC236}">
                        <a16:creationId xmlns:a16="http://schemas.microsoft.com/office/drawing/2014/main" id="{19A5B265-1E00-423F-A669-88CB77575D5C}"/>
                      </a:ext>
                    </a:extLst>
                  </p:cNvPr>
                  <p:cNvSpPr/>
                  <p:nvPr/>
                </p:nvSpPr>
                <p:spPr>
                  <a:xfrm>
                    <a:off x="5986557" y="3755993"/>
                    <a:ext cx="124967" cy="60294"/>
                  </a:xfrm>
                  <a:custGeom>
                    <a:avLst/>
                    <a:gdLst>
                      <a:gd name="connsiteX0" fmla="*/ 48101 w 124967"/>
                      <a:gd name="connsiteY0" fmla="*/ 59055 h 60294"/>
                      <a:gd name="connsiteX1" fmla="*/ 118110 w 124967"/>
                      <a:gd name="connsiteY1" fmla="*/ 21336 h 60294"/>
                      <a:gd name="connsiteX2" fmla="*/ 124968 w 124967"/>
                      <a:gd name="connsiteY2" fmla="*/ 0 h 60294"/>
                      <a:gd name="connsiteX3" fmla="*/ 113919 w 124967"/>
                      <a:gd name="connsiteY3" fmla="*/ 1333 h 60294"/>
                      <a:gd name="connsiteX4" fmla="*/ 49816 w 124967"/>
                      <a:gd name="connsiteY4" fmla="*/ 48863 h 60294"/>
                      <a:gd name="connsiteX5" fmla="*/ 10954 w 124967"/>
                      <a:gd name="connsiteY5" fmla="*/ 14002 h 60294"/>
                      <a:gd name="connsiteX6" fmla="*/ 0 w 124967"/>
                      <a:gd name="connsiteY6" fmla="*/ 15335 h 60294"/>
                      <a:gd name="connsiteX7" fmla="*/ 48101 w 124967"/>
                      <a:gd name="connsiteY7" fmla="*/ 59055 h 60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4967" h="60294">
                        <a:moveTo>
                          <a:pt x="48101" y="59055"/>
                        </a:moveTo>
                        <a:cubicBezTo>
                          <a:pt x="81534" y="64484"/>
                          <a:pt x="104680" y="52102"/>
                          <a:pt x="118110" y="21336"/>
                        </a:cubicBezTo>
                        <a:cubicBezTo>
                          <a:pt x="120872" y="15050"/>
                          <a:pt x="123063" y="7810"/>
                          <a:pt x="124968" y="0"/>
                        </a:cubicBezTo>
                        <a:cubicBezTo>
                          <a:pt x="121253" y="476"/>
                          <a:pt x="117634" y="952"/>
                          <a:pt x="113919" y="1333"/>
                        </a:cubicBezTo>
                        <a:cubicBezTo>
                          <a:pt x="103537" y="38862"/>
                          <a:pt x="83058" y="54197"/>
                          <a:pt x="49816" y="48863"/>
                        </a:cubicBezTo>
                        <a:cubicBezTo>
                          <a:pt x="32004" y="46006"/>
                          <a:pt x="19431" y="30480"/>
                          <a:pt x="10954" y="14002"/>
                        </a:cubicBezTo>
                        <a:cubicBezTo>
                          <a:pt x="7239" y="14478"/>
                          <a:pt x="3619" y="14859"/>
                          <a:pt x="0" y="15335"/>
                        </a:cubicBezTo>
                        <a:cubicBezTo>
                          <a:pt x="9525" y="35242"/>
                          <a:pt x="24860" y="55245"/>
                          <a:pt x="48101" y="59055"/>
                        </a:cubicBezTo>
                        <a:close/>
                      </a:path>
                    </a:pathLst>
                  </a:custGeom>
                  <a:solidFill>
                    <a:srgbClr val="F5AFD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0" name="Freeform: Shape 657">
                    <a:extLst>
                      <a:ext uri="{FF2B5EF4-FFF2-40B4-BE49-F238E27FC236}">
                        <a16:creationId xmlns:a16="http://schemas.microsoft.com/office/drawing/2014/main" id="{F5D0D209-AD9F-4890-9883-7F5D7EB226A5}"/>
                      </a:ext>
                    </a:extLst>
                  </p:cNvPr>
                  <p:cNvSpPr/>
                  <p:nvPr/>
                </p:nvSpPr>
                <p:spPr>
                  <a:xfrm>
                    <a:off x="5943599" y="3749897"/>
                    <a:ext cx="216979" cy="122372"/>
                  </a:xfrm>
                  <a:custGeom>
                    <a:avLst/>
                    <a:gdLst>
                      <a:gd name="connsiteX0" fmla="*/ 76962 w 216979"/>
                      <a:gd name="connsiteY0" fmla="*/ 120396 h 122372"/>
                      <a:gd name="connsiteX1" fmla="*/ 192881 w 216979"/>
                      <a:gd name="connsiteY1" fmla="*/ 47339 h 122372"/>
                      <a:gd name="connsiteX2" fmla="*/ 210502 w 216979"/>
                      <a:gd name="connsiteY2" fmla="*/ 12478 h 122372"/>
                      <a:gd name="connsiteX3" fmla="*/ 216979 w 216979"/>
                      <a:gd name="connsiteY3" fmla="*/ 0 h 122372"/>
                      <a:gd name="connsiteX4" fmla="*/ 204502 w 216979"/>
                      <a:gd name="connsiteY4" fmla="*/ 1524 h 122372"/>
                      <a:gd name="connsiteX5" fmla="*/ 201359 w 216979"/>
                      <a:gd name="connsiteY5" fmla="*/ 7525 h 122372"/>
                      <a:gd name="connsiteX6" fmla="*/ 183452 w 216979"/>
                      <a:gd name="connsiteY6" fmla="*/ 42958 h 122372"/>
                      <a:gd name="connsiteX7" fmla="*/ 78391 w 216979"/>
                      <a:gd name="connsiteY7" fmla="*/ 110109 h 122372"/>
                      <a:gd name="connsiteX8" fmla="*/ 10477 w 216979"/>
                      <a:gd name="connsiteY8" fmla="*/ 25336 h 122372"/>
                      <a:gd name="connsiteX9" fmla="*/ 0 w 216979"/>
                      <a:gd name="connsiteY9" fmla="*/ 26575 h 122372"/>
                      <a:gd name="connsiteX10" fmla="*/ 76962 w 216979"/>
                      <a:gd name="connsiteY10" fmla="*/ 120396 h 122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6979" h="122372">
                        <a:moveTo>
                          <a:pt x="76962" y="120396"/>
                        </a:moveTo>
                        <a:cubicBezTo>
                          <a:pt x="154496" y="130778"/>
                          <a:pt x="168878" y="99346"/>
                          <a:pt x="192881" y="47339"/>
                        </a:cubicBezTo>
                        <a:cubicBezTo>
                          <a:pt x="199263" y="33433"/>
                          <a:pt x="205454" y="21812"/>
                          <a:pt x="210502" y="12478"/>
                        </a:cubicBezTo>
                        <a:cubicBezTo>
                          <a:pt x="212884" y="8001"/>
                          <a:pt x="215075" y="3905"/>
                          <a:pt x="216979" y="0"/>
                        </a:cubicBezTo>
                        <a:cubicBezTo>
                          <a:pt x="212884" y="476"/>
                          <a:pt x="208693" y="1048"/>
                          <a:pt x="204502" y="1524"/>
                        </a:cubicBezTo>
                        <a:cubicBezTo>
                          <a:pt x="203454" y="3429"/>
                          <a:pt x="202502" y="5334"/>
                          <a:pt x="201359" y="7525"/>
                        </a:cubicBezTo>
                        <a:cubicBezTo>
                          <a:pt x="196310" y="16954"/>
                          <a:pt x="189929" y="28765"/>
                          <a:pt x="183452" y="42958"/>
                        </a:cubicBezTo>
                        <a:cubicBezTo>
                          <a:pt x="160020" y="93917"/>
                          <a:pt x="148304" y="119443"/>
                          <a:pt x="78391" y="110109"/>
                        </a:cubicBezTo>
                        <a:cubicBezTo>
                          <a:pt x="34195" y="104204"/>
                          <a:pt x="17145" y="57531"/>
                          <a:pt x="10477" y="25336"/>
                        </a:cubicBezTo>
                        <a:cubicBezTo>
                          <a:pt x="6953" y="25813"/>
                          <a:pt x="3429" y="26194"/>
                          <a:pt x="0" y="26575"/>
                        </a:cubicBezTo>
                        <a:cubicBezTo>
                          <a:pt x="6763" y="61531"/>
                          <a:pt x="25622" y="113538"/>
                          <a:pt x="76962" y="120396"/>
                        </a:cubicBezTo>
                        <a:close/>
                      </a:path>
                    </a:pathLst>
                  </a:custGeom>
                  <a:solidFill>
                    <a:srgbClr val="F5AFD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17" name="Freeform: Shape 514">
                <a:extLst>
                  <a:ext uri="{FF2B5EF4-FFF2-40B4-BE49-F238E27FC236}">
                    <a16:creationId xmlns:a16="http://schemas.microsoft.com/office/drawing/2014/main" id="{CCC3E96E-3367-4258-96AE-67F1A69B8FBA}"/>
                  </a:ext>
                </a:extLst>
              </p:cNvPr>
              <p:cNvSpPr/>
              <p:nvPr/>
            </p:nvSpPr>
            <p:spPr>
              <a:xfrm>
                <a:off x="5572721" y="3807047"/>
                <a:ext cx="191865" cy="177147"/>
              </a:xfrm>
              <a:custGeom>
                <a:avLst/>
                <a:gdLst>
                  <a:gd name="connsiteX0" fmla="*/ 71602 w 191865"/>
                  <a:gd name="connsiteY0" fmla="*/ 175927 h 177147"/>
                  <a:gd name="connsiteX1" fmla="*/ 546 w 191865"/>
                  <a:gd name="connsiteY1" fmla="*/ 106489 h 177147"/>
                  <a:gd name="connsiteX2" fmla="*/ 71602 w 191865"/>
                  <a:gd name="connsiteY2" fmla="*/ 0 h 177147"/>
                  <a:gd name="connsiteX3" fmla="*/ 190950 w 191865"/>
                  <a:gd name="connsiteY3" fmla="*/ 71723 h 177147"/>
                  <a:gd name="connsiteX4" fmla="*/ 71602 w 191865"/>
                  <a:gd name="connsiteY4" fmla="*/ 175927 h 177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1865" h="177147">
                    <a:moveTo>
                      <a:pt x="71602" y="175927"/>
                    </a:moveTo>
                    <a:cubicBezTo>
                      <a:pt x="71602" y="175927"/>
                      <a:pt x="5594" y="173641"/>
                      <a:pt x="546" y="106489"/>
                    </a:cubicBezTo>
                    <a:cubicBezTo>
                      <a:pt x="-4503" y="39338"/>
                      <a:pt x="25977" y="0"/>
                      <a:pt x="71602" y="0"/>
                    </a:cubicBezTo>
                    <a:cubicBezTo>
                      <a:pt x="117322" y="0"/>
                      <a:pt x="183711" y="11621"/>
                      <a:pt x="190950" y="71723"/>
                    </a:cubicBezTo>
                    <a:cubicBezTo>
                      <a:pt x="195999" y="113443"/>
                      <a:pt x="183330" y="187547"/>
                      <a:pt x="71602" y="1759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8" name="Graphic 216">
                <a:extLst>
                  <a:ext uri="{FF2B5EF4-FFF2-40B4-BE49-F238E27FC236}">
                    <a16:creationId xmlns:a16="http://schemas.microsoft.com/office/drawing/2014/main" id="{0F9B095C-354F-44A3-BA8A-36E976AF9197}"/>
                  </a:ext>
                </a:extLst>
              </p:cNvPr>
              <p:cNvGrpSpPr/>
              <p:nvPr/>
            </p:nvGrpSpPr>
            <p:grpSpPr>
              <a:xfrm>
                <a:off x="5387302" y="2821342"/>
                <a:ext cx="1569436" cy="1234614"/>
                <a:chOff x="5387302" y="2821342"/>
                <a:chExt cx="1569436" cy="1234614"/>
              </a:xfrm>
            </p:grpSpPr>
            <p:grpSp>
              <p:nvGrpSpPr>
                <p:cNvPr id="113" name="Graphic 216">
                  <a:extLst>
                    <a:ext uri="{FF2B5EF4-FFF2-40B4-BE49-F238E27FC236}">
                      <a16:creationId xmlns:a16="http://schemas.microsoft.com/office/drawing/2014/main" id="{E2FA5462-417F-47FF-9A77-731054940273}"/>
                    </a:ext>
                  </a:extLst>
                </p:cNvPr>
                <p:cNvGrpSpPr/>
                <p:nvPr/>
              </p:nvGrpSpPr>
              <p:grpSpPr>
                <a:xfrm>
                  <a:off x="5430478" y="3577642"/>
                  <a:ext cx="567265" cy="328597"/>
                  <a:chOff x="5430478" y="3577642"/>
                  <a:chExt cx="567265" cy="328597"/>
                </a:xfrm>
              </p:grpSpPr>
              <p:sp>
                <p:nvSpPr>
                  <p:cNvPr id="149" name="Freeform: Shape 646">
                    <a:extLst>
                      <a:ext uri="{FF2B5EF4-FFF2-40B4-BE49-F238E27FC236}">
                        <a16:creationId xmlns:a16="http://schemas.microsoft.com/office/drawing/2014/main" id="{BF887293-4528-422E-A9A7-429117AF51A1}"/>
                      </a:ext>
                    </a:extLst>
                  </p:cNvPr>
                  <p:cNvSpPr/>
                  <p:nvPr/>
                </p:nvSpPr>
                <p:spPr>
                  <a:xfrm>
                    <a:off x="5430478" y="3577642"/>
                    <a:ext cx="567265" cy="328597"/>
                  </a:xfrm>
                  <a:custGeom>
                    <a:avLst/>
                    <a:gdLst>
                      <a:gd name="connsiteX0" fmla="*/ 560556 w 567265"/>
                      <a:gd name="connsiteY0" fmla="*/ 149299 h 328597"/>
                      <a:gd name="connsiteX1" fmla="*/ 406537 w 567265"/>
                      <a:gd name="connsiteY1" fmla="*/ 146251 h 328597"/>
                      <a:gd name="connsiteX2" fmla="*/ 312334 w 567265"/>
                      <a:gd name="connsiteY2" fmla="*/ 101008 h 328597"/>
                      <a:gd name="connsiteX3" fmla="*/ 250422 w 567265"/>
                      <a:gd name="connsiteY3" fmla="*/ 69194 h 328597"/>
                      <a:gd name="connsiteX4" fmla="*/ 226133 w 567265"/>
                      <a:gd name="connsiteY4" fmla="*/ 16997 h 328597"/>
                      <a:gd name="connsiteX5" fmla="*/ 193462 w 567265"/>
                      <a:gd name="connsiteY5" fmla="*/ 48811 h 328597"/>
                      <a:gd name="connsiteX6" fmla="*/ 152219 w 567265"/>
                      <a:gd name="connsiteY6" fmla="*/ 43 h 328597"/>
                      <a:gd name="connsiteX7" fmla="*/ 128692 w 567265"/>
                      <a:gd name="connsiteY7" fmla="*/ 33190 h 328597"/>
                      <a:gd name="connsiteX8" fmla="*/ 79543 w 567265"/>
                      <a:gd name="connsiteY8" fmla="*/ 16711 h 328597"/>
                      <a:gd name="connsiteX9" fmla="*/ 78305 w 567265"/>
                      <a:gd name="connsiteY9" fmla="*/ 63479 h 328597"/>
                      <a:gd name="connsiteX10" fmla="*/ 26203 w 567265"/>
                      <a:gd name="connsiteY10" fmla="*/ 63193 h 328597"/>
                      <a:gd name="connsiteX11" fmla="*/ 54112 w 567265"/>
                      <a:gd name="connsiteY11" fmla="*/ 104056 h 328597"/>
                      <a:gd name="connsiteX12" fmla="*/ 772 w 567265"/>
                      <a:gd name="connsiteY12" fmla="*/ 125201 h 328597"/>
                      <a:gd name="connsiteX13" fmla="*/ 49444 w 567265"/>
                      <a:gd name="connsiteY13" fmla="*/ 144727 h 328597"/>
                      <a:gd name="connsiteX14" fmla="*/ 3439 w 567265"/>
                      <a:gd name="connsiteY14" fmla="*/ 193876 h 328597"/>
                      <a:gd name="connsiteX15" fmla="*/ 67542 w 567265"/>
                      <a:gd name="connsiteY15" fmla="*/ 198163 h 328597"/>
                      <a:gd name="connsiteX16" fmla="*/ 43253 w 567265"/>
                      <a:gd name="connsiteY16" fmla="*/ 247502 h 328597"/>
                      <a:gd name="connsiteX17" fmla="*/ 104118 w 567265"/>
                      <a:gd name="connsiteY17" fmla="*/ 243502 h 328597"/>
                      <a:gd name="connsiteX18" fmla="*/ 97736 w 567265"/>
                      <a:gd name="connsiteY18" fmla="*/ 287698 h 328597"/>
                      <a:gd name="connsiteX19" fmla="*/ 153553 w 567265"/>
                      <a:gd name="connsiteY19" fmla="*/ 272267 h 328597"/>
                      <a:gd name="connsiteX20" fmla="*/ 168031 w 567265"/>
                      <a:gd name="connsiteY20" fmla="*/ 316082 h 328597"/>
                      <a:gd name="connsiteX21" fmla="*/ 230229 w 567265"/>
                      <a:gd name="connsiteY21" fmla="*/ 284078 h 328597"/>
                      <a:gd name="connsiteX22" fmla="*/ 230991 w 567265"/>
                      <a:gd name="connsiteY22" fmla="*/ 318654 h 328597"/>
                      <a:gd name="connsiteX23" fmla="*/ 292141 w 567265"/>
                      <a:gd name="connsiteY23" fmla="*/ 292746 h 328597"/>
                      <a:gd name="connsiteX24" fmla="*/ 294618 w 567265"/>
                      <a:gd name="connsiteY24" fmla="*/ 323798 h 328597"/>
                      <a:gd name="connsiteX25" fmla="*/ 388153 w 567265"/>
                      <a:gd name="connsiteY25" fmla="*/ 285793 h 328597"/>
                      <a:gd name="connsiteX26" fmla="*/ 560556 w 567265"/>
                      <a:gd name="connsiteY26" fmla="*/ 149299 h 328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567265" h="328597">
                        <a:moveTo>
                          <a:pt x="560556" y="149299"/>
                        </a:moveTo>
                        <a:cubicBezTo>
                          <a:pt x="560556" y="149299"/>
                          <a:pt x="456924" y="194162"/>
                          <a:pt x="406537" y="146251"/>
                        </a:cubicBezTo>
                        <a:cubicBezTo>
                          <a:pt x="356149" y="98245"/>
                          <a:pt x="341671" y="58717"/>
                          <a:pt x="312334" y="101008"/>
                        </a:cubicBezTo>
                        <a:cubicBezTo>
                          <a:pt x="312334" y="101008"/>
                          <a:pt x="298714" y="14616"/>
                          <a:pt x="250422" y="69194"/>
                        </a:cubicBezTo>
                        <a:cubicBezTo>
                          <a:pt x="250422" y="69194"/>
                          <a:pt x="261185" y="21474"/>
                          <a:pt x="226133" y="16997"/>
                        </a:cubicBezTo>
                        <a:cubicBezTo>
                          <a:pt x="195463" y="13092"/>
                          <a:pt x="193462" y="48811"/>
                          <a:pt x="193462" y="48811"/>
                        </a:cubicBezTo>
                        <a:cubicBezTo>
                          <a:pt x="193462" y="48811"/>
                          <a:pt x="188986" y="-1672"/>
                          <a:pt x="152219" y="43"/>
                        </a:cubicBezTo>
                        <a:cubicBezTo>
                          <a:pt x="118405" y="1567"/>
                          <a:pt x="128692" y="33190"/>
                          <a:pt x="128692" y="33190"/>
                        </a:cubicBezTo>
                        <a:cubicBezTo>
                          <a:pt x="128692" y="33190"/>
                          <a:pt x="103356" y="-10721"/>
                          <a:pt x="79543" y="16711"/>
                        </a:cubicBezTo>
                        <a:cubicBezTo>
                          <a:pt x="55636" y="44143"/>
                          <a:pt x="78305" y="63479"/>
                          <a:pt x="78305" y="63479"/>
                        </a:cubicBezTo>
                        <a:cubicBezTo>
                          <a:pt x="78305" y="63479"/>
                          <a:pt x="42872" y="28713"/>
                          <a:pt x="26203" y="63193"/>
                        </a:cubicBezTo>
                        <a:cubicBezTo>
                          <a:pt x="9535" y="97674"/>
                          <a:pt x="54112" y="104056"/>
                          <a:pt x="54112" y="104056"/>
                        </a:cubicBezTo>
                        <a:cubicBezTo>
                          <a:pt x="54112" y="104056"/>
                          <a:pt x="3153" y="88911"/>
                          <a:pt x="772" y="125201"/>
                        </a:cubicBezTo>
                        <a:cubicBezTo>
                          <a:pt x="-1610" y="161491"/>
                          <a:pt x="49444" y="144727"/>
                          <a:pt x="49444" y="144727"/>
                        </a:cubicBezTo>
                        <a:cubicBezTo>
                          <a:pt x="49444" y="144727"/>
                          <a:pt x="-15421" y="158824"/>
                          <a:pt x="3439" y="193876"/>
                        </a:cubicBezTo>
                        <a:cubicBezTo>
                          <a:pt x="22393" y="229024"/>
                          <a:pt x="67542" y="198163"/>
                          <a:pt x="67542" y="198163"/>
                        </a:cubicBezTo>
                        <a:cubicBezTo>
                          <a:pt x="67542" y="198163"/>
                          <a:pt x="18583" y="221499"/>
                          <a:pt x="43253" y="247502"/>
                        </a:cubicBezTo>
                        <a:cubicBezTo>
                          <a:pt x="68018" y="273506"/>
                          <a:pt x="104118" y="243502"/>
                          <a:pt x="104118" y="243502"/>
                        </a:cubicBezTo>
                        <a:cubicBezTo>
                          <a:pt x="104118" y="243502"/>
                          <a:pt x="69447" y="264266"/>
                          <a:pt x="97736" y="287698"/>
                        </a:cubicBezTo>
                        <a:cubicBezTo>
                          <a:pt x="126025" y="311034"/>
                          <a:pt x="153553" y="272267"/>
                          <a:pt x="153553" y="272267"/>
                        </a:cubicBezTo>
                        <a:cubicBezTo>
                          <a:pt x="153553" y="272267"/>
                          <a:pt x="139837" y="311606"/>
                          <a:pt x="168031" y="316082"/>
                        </a:cubicBezTo>
                        <a:cubicBezTo>
                          <a:pt x="196129" y="320654"/>
                          <a:pt x="230229" y="284078"/>
                          <a:pt x="230229" y="284078"/>
                        </a:cubicBezTo>
                        <a:cubicBezTo>
                          <a:pt x="230229" y="284078"/>
                          <a:pt x="213846" y="301033"/>
                          <a:pt x="230991" y="318654"/>
                        </a:cubicBezTo>
                        <a:cubicBezTo>
                          <a:pt x="248041" y="336275"/>
                          <a:pt x="292141" y="292746"/>
                          <a:pt x="292141" y="292746"/>
                        </a:cubicBezTo>
                        <a:cubicBezTo>
                          <a:pt x="292141" y="292746"/>
                          <a:pt x="267186" y="307510"/>
                          <a:pt x="294618" y="323798"/>
                        </a:cubicBezTo>
                        <a:cubicBezTo>
                          <a:pt x="322145" y="340181"/>
                          <a:pt x="351006" y="311415"/>
                          <a:pt x="388153" y="285793"/>
                        </a:cubicBezTo>
                        <a:cubicBezTo>
                          <a:pt x="423682" y="261218"/>
                          <a:pt x="603990" y="174922"/>
                          <a:pt x="560556" y="149299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50" name="Graphic 216">
                    <a:extLst>
                      <a:ext uri="{FF2B5EF4-FFF2-40B4-BE49-F238E27FC236}">
                        <a16:creationId xmlns:a16="http://schemas.microsoft.com/office/drawing/2014/main" id="{581F0AEB-04EF-48C6-96AE-435B61FC8012}"/>
                      </a:ext>
                    </a:extLst>
                  </p:cNvPr>
                  <p:cNvGrpSpPr/>
                  <p:nvPr/>
                </p:nvGrpSpPr>
                <p:grpSpPr>
                  <a:xfrm>
                    <a:off x="5507873" y="3646039"/>
                    <a:ext cx="483870" cy="200824"/>
                    <a:chOff x="5507873" y="3646039"/>
                    <a:chExt cx="483870" cy="200824"/>
                  </a:xfrm>
                  <a:solidFill>
                    <a:srgbClr val="9DCE6E"/>
                  </a:solidFill>
                </p:grpSpPr>
                <p:sp>
                  <p:nvSpPr>
                    <p:cNvPr id="151" name="Freeform: Shape 648">
                      <a:extLst>
                        <a:ext uri="{FF2B5EF4-FFF2-40B4-BE49-F238E27FC236}">
                          <a16:creationId xmlns:a16="http://schemas.microsoft.com/office/drawing/2014/main" id="{0554892E-8E9A-43A0-B1A5-31E283E9D4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7873" y="3702035"/>
                      <a:ext cx="483870" cy="79290"/>
                    </a:xfrm>
                    <a:custGeom>
                      <a:avLst/>
                      <a:gdLst>
                        <a:gd name="connsiteX0" fmla="*/ 1862 w 483870"/>
                        <a:gd name="connsiteY0" fmla="*/ 6523 h 79290"/>
                        <a:gd name="connsiteX1" fmla="*/ 116257 w 483870"/>
                        <a:gd name="connsiteY1" fmla="*/ 47004 h 79290"/>
                        <a:gd name="connsiteX2" fmla="*/ 353334 w 483870"/>
                        <a:gd name="connsiteY2" fmla="*/ 78056 h 79290"/>
                        <a:gd name="connsiteX3" fmla="*/ 482112 w 483870"/>
                        <a:gd name="connsiteY3" fmla="*/ 42909 h 79290"/>
                        <a:gd name="connsiteX4" fmla="*/ 478493 w 483870"/>
                        <a:gd name="connsiteY4" fmla="*/ 36717 h 79290"/>
                        <a:gd name="connsiteX5" fmla="*/ 239320 w 483870"/>
                        <a:gd name="connsiteY5" fmla="*/ 66245 h 79290"/>
                        <a:gd name="connsiteX6" fmla="*/ 44343 w 483870"/>
                        <a:gd name="connsiteY6" fmla="*/ 15858 h 79290"/>
                        <a:gd name="connsiteX7" fmla="*/ 5481 w 483870"/>
                        <a:gd name="connsiteY7" fmla="*/ 332 h 79290"/>
                        <a:gd name="connsiteX8" fmla="*/ 1862 w 483870"/>
                        <a:gd name="connsiteY8" fmla="*/ 6523 h 79290"/>
                        <a:gd name="connsiteX9" fmla="*/ 1862 w 483870"/>
                        <a:gd name="connsiteY9" fmla="*/ 6523 h 792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83870" h="79290">
                          <a:moveTo>
                            <a:pt x="1862" y="6523"/>
                          </a:moveTo>
                          <a:cubicBezTo>
                            <a:pt x="38724" y="23001"/>
                            <a:pt x="77490" y="35860"/>
                            <a:pt x="116257" y="47004"/>
                          </a:cubicBezTo>
                          <a:cubicBezTo>
                            <a:pt x="192648" y="69007"/>
                            <a:pt x="273515" y="83771"/>
                            <a:pt x="353334" y="78056"/>
                          </a:cubicBezTo>
                          <a:cubicBezTo>
                            <a:pt x="398102" y="74817"/>
                            <a:pt x="442488" y="64530"/>
                            <a:pt x="482112" y="42909"/>
                          </a:cubicBezTo>
                          <a:cubicBezTo>
                            <a:pt x="486113" y="40718"/>
                            <a:pt x="482589" y="34527"/>
                            <a:pt x="478493" y="36717"/>
                          </a:cubicBezTo>
                          <a:cubicBezTo>
                            <a:pt x="406198" y="76151"/>
                            <a:pt x="319044" y="77198"/>
                            <a:pt x="239320" y="66245"/>
                          </a:cubicBezTo>
                          <a:cubicBezTo>
                            <a:pt x="172740" y="57101"/>
                            <a:pt x="107208" y="39194"/>
                            <a:pt x="44343" y="15858"/>
                          </a:cubicBezTo>
                          <a:cubicBezTo>
                            <a:pt x="31294" y="11000"/>
                            <a:pt x="18150" y="6047"/>
                            <a:pt x="5481" y="332"/>
                          </a:cubicBezTo>
                          <a:cubicBezTo>
                            <a:pt x="1290" y="-1478"/>
                            <a:pt x="-2329" y="4618"/>
                            <a:pt x="1862" y="6523"/>
                          </a:cubicBezTo>
                          <a:lnTo>
                            <a:pt x="1862" y="6523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2" name="Freeform: Shape 649">
                      <a:extLst>
                        <a:ext uri="{FF2B5EF4-FFF2-40B4-BE49-F238E27FC236}">
                          <a16:creationId xmlns:a16="http://schemas.microsoft.com/office/drawing/2014/main" id="{AB32D494-975D-4090-AD63-3EE7A5CFD4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07996" y="3646039"/>
                      <a:ext cx="112589" cy="160839"/>
                    </a:xfrm>
                    <a:custGeom>
                      <a:avLst/>
                      <a:gdLst>
                        <a:gd name="connsiteX0" fmla="*/ 5359 w 112589"/>
                        <a:gd name="connsiteY0" fmla="*/ 160341 h 160839"/>
                        <a:gd name="connsiteX1" fmla="*/ 110801 w 112589"/>
                        <a:gd name="connsiteY1" fmla="*/ 100238 h 160839"/>
                        <a:gd name="connsiteX2" fmla="*/ 112420 w 112589"/>
                        <a:gd name="connsiteY2" fmla="*/ 96237 h 160839"/>
                        <a:gd name="connsiteX3" fmla="*/ 75939 w 112589"/>
                        <a:gd name="connsiteY3" fmla="*/ 2416 h 160839"/>
                        <a:gd name="connsiteX4" fmla="*/ 69081 w 112589"/>
                        <a:gd name="connsiteY4" fmla="*/ 4321 h 160839"/>
                        <a:gd name="connsiteX5" fmla="*/ 105562 w 112589"/>
                        <a:gd name="connsiteY5" fmla="*/ 98142 h 160839"/>
                        <a:gd name="connsiteX6" fmla="*/ 107181 w 112589"/>
                        <a:gd name="connsiteY6" fmla="*/ 94142 h 160839"/>
                        <a:gd name="connsiteX7" fmla="*/ 1739 w 112589"/>
                        <a:gd name="connsiteY7" fmla="*/ 154245 h 160839"/>
                        <a:gd name="connsiteX8" fmla="*/ 5359 w 112589"/>
                        <a:gd name="connsiteY8" fmla="*/ 160341 h 160839"/>
                        <a:gd name="connsiteX9" fmla="*/ 5359 w 112589"/>
                        <a:gd name="connsiteY9" fmla="*/ 160341 h 1608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2589" h="160839">
                          <a:moveTo>
                            <a:pt x="5359" y="160341"/>
                          </a:moveTo>
                          <a:cubicBezTo>
                            <a:pt x="40506" y="140338"/>
                            <a:pt x="75653" y="120336"/>
                            <a:pt x="110801" y="100238"/>
                          </a:cubicBezTo>
                          <a:cubicBezTo>
                            <a:pt x="112039" y="99476"/>
                            <a:pt x="112991" y="97666"/>
                            <a:pt x="112420" y="96237"/>
                          </a:cubicBezTo>
                          <a:cubicBezTo>
                            <a:pt x="100323" y="64995"/>
                            <a:pt x="88131" y="33753"/>
                            <a:pt x="75939" y="2416"/>
                          </a:cubicBezTo>
                          <a:cubicBezTo>
                            <a:pt x="74320" y="-1870"/>
                            <a:pt x="67367" y="35"/>
                            <a:pt x="69081" y="4321"/>
                          </a:cubicBezTo>
                          <a:cubicBezTo>
                            <a:pt x="81273" y="35563"/>
                            <a:pt x="93370" y="66805"/>
                            <a:pt x="105562" y="98142"/>
                          </a:cubicBezTo>
                          <a:cubicBezTo>
                            <a:pt x="106133" y="96809"/>
                            <a:pt x="106610" y="95475"/>
                            <a:pt x="107181" y="94142"/>
                          </a:cubicBezTo>
                          <a:cubicBezTo>
                            <a:pt x="72034" y="114144"/>
                            <a:pt x="36887" y="134147"/>
                            <a:pt x="1739" y="154245"/>
                          </a:cubicBezTo>
                          <a:cubicBezTo>
                            <a:pt x="-2261" y="156435"/>
                            <a:pt x="1358" y="162627"/>
                            <a:pt x="5359" y="160341"/>
                          </a:cubicBezTo>
                          <a:lnTo>
                            <a:pt x="5359" y="16034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3" name="Freeform: Shape 650">
                      <a:extLst>
                        <a:ext uri="{FF2B5EF4-FFF2-40B4-BE49-F238E27FC236}">
                          <a16:creationId xmlns:a16="http://schemas.microsoft.com/office/drawing/2014/main" id="{B2176C84-AC7E-49EE-BBC8-663D73FA0A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34806" y="3695447"/>
                      <a:ext cx="90840" cy="137249"/>
                    </a:xfrm>
                    <a:custGeom>
                      <a:avLst/>
                      <a:gdLst>
                        <a:gd name="connsiteX0" fmla="*/ 5136 w 90840"/>
                        <a:gd name="connsiteY0" fmla="*/ 136555 h 137249"/>
                        <a:gd name="connsiteX1" fmla="*/ 89051 w 90840"/>
                        <a:gd name="connsiteY1" fmla="*/ 75595 h 137249"/>
                        <a:gd name="connsiteX2" fmla="*/ 90671 w 90840"/>
                        <a:gd name="connsiteY2" fmla="*/ 71595 h 137249"/>
                        <a:gd name="connsiteX3" fmla="*/ 66572 w 90840"/>
                        <a:gd name="connsiteY3" fmla="*/ 2443 h 137249"/>
                        <a:gd name="connsiteX4" fmla="*/ 59714 w 90840"/>
                        <a:gd name="connsiteY4" fmla="*/ 4348 h 137249"/>
                        <a:gd name="connsiteX5" fmla="*/ 83813 w 90840"/>
                        <a:gd name="connsiteY5" fmla="*/ 73500 h 137249"/>
                        <a:gd name="connsiteX6" fmla="*/ 85432 w 90840"/>
                        <a:gd name="connsiteY6" fmla="*/ 69499 h 137249"/>
                        <a:gd name="connsiteX7" fmla="*/ 1517 w 90840"/>
                        <a:gd name="connsiteY7" fmla="*/ 130459 h 137249"/>
                        <a:gd name="connsiteX8" fmla="*/ 5136 w 90840"/>
                        <a:gd name="connsiteY8" fmla="*/ 136555 h 137249"/>
                        <a:gd name="connsiteX9" fmla="*/ 5136 w 90840"/>
                        <a:gd name="connsiteY9" fmla="*/ 136555 h 1372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0840" h="137249">
                          <a:moveTo>
                            <a:pt x="5136" y="136555"/>
                          </a:moveTo>
                          <a:cubicBezTo>
                            <a:pt x="33140" y="116267"/>
                            <a:pt x="61048" y="95979"/>
                            <a:pt x="89051" y="75595"/>
                          </a:cubicBezTo>
                          <a:cubicBezTo>
                            <a:pt x="90290" y="74738"/>
                            <a:pt x="91242" y="73119"/>
                            <a:pt x="90671" y="71595"/>
                          </a:cubicBezTo>
                          <a:cubicBezTo>
                            <a:pt x="82670" y="48544"/>
                            <a:pt x="74573" y="25494"/>
                            <a:pt x="66572" y="2443"/>
                          </a:cubicBezTo>
                          <a:cubicBezTo>
                            <a:pt x="65048" y="-1843"/>
                            <a:pt x="58190" y="-33"/>
                            <a:pt x="59714" y="4348"/>
                          </a:cubicBezTo>
                          <a:cubicBezTo>
                            <a:pt x="67715" y="27399"/>
                            <a:pt x="75812" y="50449"/>
                            <a:pt x="83813" y="73500"/>
                          </a:cubicBezTo>
                          <a:cubicBezTo>
                            <a:pt x="84384" y="72166"/>
                            <a:pt x="84860" y="70833"/>
                            <a:pt x="85432" y="69499"/>
                          </a:cubicBezTo>
                          <a:cubicBezTo>
                            <a:pt x="57428" y="89787"/>
                            <a:pt x="29520" y="110076"/>
                            <a:pt x="1517" y="130459"/>
                          </a:cubicBezTo>
                          <a:cubicBezTo>
                            <a:pt x="-2103" y="133126"/>
                            <a:pt x="1421" y="139317"/>
                            <a:pt x="5136" y="136555"/>
                          </a:cubicBezTo>
                          <a:lnTo>
                            <a:pt x="5136" y="136555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54" name="Freeform: Shape 651">
                      <a:extLst>
                        <a:ext uri="{FF2B5EF4-FFF2-40B4-BE49-F238E27FC236}">
                          <a16:creationId xmlns:a16="http://schemas.microsoft.com/office/drawing/2014/main" id="{0B44CD16-2236-40DB-B2ED-E15F8BFB23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67681" y="3731824"/>
                      <a:ext cx="64964" cy="115039"/>
                    </a:xfrm>
                    <a:custGeom>
                      <a:avLst/>
                      <a:gdLst>
                        <a:gd name="connsiteX0" fmla="*/ 5992 w 64964"/>
                        <a:gd name="connsiteY0" fmla="*/ 113894 h 115039"/>
                        <a:gd name="connsiteX1" fmla="*/ 63904 w 64964"/>
                        <a:gd name="connsiteY1" fmla="*/ 48362 h 115039"/>
                        <a:gd name="connsiteX2" fmla="*/ 64475 w 64964"/>
                        <a:gd name="connsiteY2" fmla="*/ 44076 h 115039"/>
                        <a:gd name="connsiteX3" fmla="*/ 31709 w 64964"/>
                        <a:gd name="connsiteY3" fmla="*/ 1499 h 115039"/>
                        <a:gd name="connsiteX4" fmla="*/ 25518 w 64964"/>
                        <a:gd name="connsiteY4" fmla="*/ 5119 h 115039"/>
                        <a:gd name="connsiteX5" fmla="*/ 58284 w 64964"/>
                        <a:gd name="connsiteY5" fmla="*/ 47696 h 115039"/>
                        <a:gd name="connsiteX6" fmla="*/ 58856 w 64964"/>
                        <a:gd name="connsiteY6" fmla="*/ 43409 h 115039"/>
                        <a:gd name="connsiteX7" fmla="*/ 944 w 64964"/>
                        <a:gd name="connsiteY7" fmla="*/ 108941 h 115039"/>
                        <a:gd name="connsiteX8" fmla="*/ 5992 w 64964"/>
                        <a:gd name="connsiteY8" fmla="*/ 113894 h 115039"/>
                        <a:gd name="connsiteX9" fmla="*/ 5992 w 64964"/>
                        <a:gd name="connsiteY9" fmla="*/ 113894 h 11503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964" h="115039">
                          <a:moveTo>
                            <a:pt x="5992" y="113894"/>
                          </a:moveTo>
                          <a:cubicBezTo>
                            <a:pt x="25328" y="92082"/>
                            <a:pt x="44663" y="70175"/>
                            <a:pt x="63904" y="48362"/>
                          </a:cubicBezTo>
                          <a:cubicBezTo>
                            <a:pt x="64856" y="47315"/>
                            <a:pt x="65428" y="45314"/>
                            <a:pt x="64475" y="44076"/>
                          </a:cubicBezTo>
                          <a:cubicBezTo>
                            <a:pt x="53522" y="29884"/>
                            <a:pt x="42663" y="15692"/>
                            <a:pt x="31709" y="1499"/>
                          </a:cubicBezTo>
                          <a:cubicBezTo>
                            <a:pt x="28947" y="-2120"/>
                            <a:pt x="22756" y="1499"/>
                            <a:pt x="25518" y="5119"/>
                          </a:cubicBezTo>
                          <a:cubicBezTo>
                            <a:pt x="36472" y="19311"/>
                            <a:pt x="47330" y="33503"/>
                            <a:pt x="58284" y="47696"/>
                          </a:cubicBezTo>
                          <a:cubicBezTo>
                            <a:pt x="58475" y="46267"/>
                            <a:pt x="58665" y="44838"/>
                            <a:pt x="58856" y="43409"/>
                          </a:cubicBezTo>
                          <a:cubicBezTo>
                            <a:pt x="39520" y="65222"/>
                            <a:pt x="20184" y="87129"/>
                            <a:pt x="944" y="108941"/>
                          </a:cubicBezTo>
                          <a:cubicBezTo>
                            <a:pt x="-2104" y="112275"/>
                            <a:pt x="2944" y="117323"/>
                            <a:pt x="5992" y="113894"/>
                          </a:cubicBezTo>
                          <a:lnTo>
                            <a:pt x="5992" y="113894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4" name="Graphic 216">
                  <a:extLst>
                    <a:ext uri="{FF2B5EF4-FFF2-40B4-BE49-F238E27FC236}">
                      <a16:creationId xmlns:a16="http://schemas.microsoft.com/office/drawing/2014/main" id="{06B93D73-ADAA-41F4-8E7D-7ADC05481E0A}"/>
                    </a:ext>
                  </a:extLst>
                </p:cNvPr>
                <p:cNvGrpSpPr/>
                <p:nvPr/>
              </p:nvGrpSpPr>
              <p:grpSpPr>
                <a:xfrm>
                  <a:off x="5387302" y="2982231"/>
                  <a:ext cx="556554" cy="365151"/>
                  <a:chOff x="5387302" y="2982231"/>
                  <a:chExt cx="556554" cy="365151"/>
                </a:xfrm>
              </p:grpSpPr>
              <p:sp>
                <p:nvSpPr>
                  <p:cNvPr id="143" name="Freeform: Shape 640">
                    <a:extLst>
                      <a:ext uri="{FF2B5EF4-FFF2-40B4-BE49-F238E27FC236}">
                        <a16:creationId xmlns:a16="http://schemas.microsoft.com/office/drawing/2014/main" id="{860C3CB0-42F6-4F01-B5C3-E3F1F0D6DB42}"/>
                      </a:ext>
                    </a:extLst>
                  </p:cNvPr>
                  <p:cNvSpPr/>
                  <p:nvPr/>
                </p:nvSpPr>
                <p:spPr>
                  <a:xfrm>
                    <a:off x="5387302" y="2982231"/>
                    <a:ext cx="556554" cy="365151"/>
                  </a:xfrm>
                  <a:custGeom>
                    <a:avLst/>
                    <a:gdLst>
                      <a:gd name="connsiteX0" fmla="*/ 552201 w 556554"/>
                      <a:gd name="connsiteY0" fmla="*/ 250839 h 365151"/>
                      <a:gd name="connsiteX1" fmla="*/ 403611 w 556554"/>
                      <a:gd name="connsiteY1" fmla="*/ 210453 h 365151"/>
                      <a:gd name="connsiteX2" fmla="*/ 323220 w 556554"/>
                      <a:gd name="connsiteY2" fmla="*/ 143683 h 365151"/>
                      <a:gd name="connsiteX3" fmla="*/ 270833 w 556554"/>
                      <a:gd name="connsiteY3" fmla="*/ 97677 h 365151"/>
                      <a:gd name="connsiteX4" fmla="*/ 259974 w 556554"/>
                      <a:gd name="connsiteY4" fmla="*/ 41194 h 365151"/>
                      <a:gd name="connsiteX5" fmla="*/ 220541 w 556554"/>
                      <a:gd name="connsiteY5" fmla="*/ 64054 h 365151"/>
                      <a:gd name="connsiteX6" fmla="*/ 192347 w 556554"/>
                      <a:gd name="connsiteY6" fmla="*/ 6713 h 365151"/>
                      <a:gd name="connsiteX7" fmla="*/ 161486 w 556554"/>
                      <a:gd name="connsiteY7" fmla="*/ 33097 h 365151"/>
                      <a:gd name="connsiteX8" fmla="*/ 117766 w 556554"/>
                      <a:gd name="connsiteY8" fmla="*/ 5189 h 365151"/>
                      <a:gd name="connsiteX9" fmla="*/ 105193 w 556554"/>
                      <a:gd name="connsiteY9" fmla="*/ 50338 h 365151"/>
                      <a:gd name="connsiteX10" fmla="*/ 54806 w 556554"/>
                      <a:gd name="connsiteY10" fmla="*/ 37384 h 365151"/>
                      <a:gd name="connsiteX11" fmla="*/ 71951 w 556554"/>
                      <a:gd name="connsiteY11" fmla="*/ 83770 h 365151"/>
                      <a:gd name="connsiteX12" fmla="*/ 15086 w 556554"/>
                      <a:gd name="connsiteY12" fmla="*/ 91295 h 365151"/>
                      <a:gd name="connsiteX13" fmla="*/ 57568 w 556554"/>
                      <a:gd name="connsiteY13" fmla="*/ 122061 h 365151"/>
                      <a:gd name="connsiteX14" fmla="*/ 989 w 556554"/>
                      <a:gd name="connsiteY14" fmla="*/ 158542 h 365151"/>
                      <a:gd name="connsiteX15" fmla="*/ 62140 w 556554"/>
                      <a:gd name="connsiteY15" fmla="*/ 178354 h 365151"/>
                      <a:gd name="connsiteX16" fmla="*/ 26612 w 556554"/>
                      <a:gd name="connsiteY16" fmla="*/ 220264 h 365151"/>
                      <a:gd name="connsiteX17" fmla="*/ 86619 w 556554"/>
                      <a:gd name="connsiteY17" fmla="*/ 231122 h 365151"/>
                      <a:gd name="connsiteX18" fmla="*/ 69665 w 556554"/>
                      <a:gd name="connsiteY18" fmla="*/ 272365 h 365151"/>
                      <a:gd name="connsiteX19" fmla="*/ 127577 w 556554"/>
                      <a:gd name="connsiteY19" fmla="*/ 270937 h 365151"/>
                      <a:gd name="connsiteX20" fmla="*/ 130910 w 556554"/>
                      <a:gd name="connsiteY20" fmla="*/ 316942 h 365151"/>
                      <a:gd name="connsiteX21" fmla="*/ 199014 w 556554"/>
                      <a:gd name="connsiteY21" fmla="*/ 301036 h 365151"/>
                      <a:gd name="connsiteX22" fmla="*/ 191299 w 556554"/>
                      <a:gd name="connsiteY22" fmla="*/ 334754 h 365151"/>
                      <a:gd name="connsiteX23" fmla="*/ 256926 w 556554"/>
                      <a:gd name="connsiteY23" fmla="*/ 324467 h 365151"/>
                      <a:gd name="connsiteX24" fmla="*/ 251783 w 556554"/>
                      <a:gd name="connsiteY24" fmla="*/ 355233 h 365151"/>
                      <a:gd name="connsiteX25" fmla="*/ 351700 w 556554"/>
                      <a:gd name="connsiteY25" fmla="*/ 341136 h 365151"/>
                      <a:gd name="connsiteX26" fmla="*/ 552201 w 556554"/>
                      <a:gd name="connsiteY26" fmla="*/ 250839 h 365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556554" h="365151">
                        <a:moveTo>
                          <a:pt x="552201" y="250839"/>
                        </a:moveTo>
                        <a:cubicBezTo>
                          <a:pt x="552201" y="250839"/>
                          <a:pt x="440759" y="269222"/>
                          <a:pt x="403611" y="210453"/>
                        </a:cubicBezTo>
                        <a:cubicBezTo>
                          <a:pt x="366368" y="151684"/>
                          <a:pt x="361987" y="109774"/>
                          <a:pt x="323220" y="143683"/>
                        </a:cubicBezTo>
                        <a:cubicBezTo>
                          <a:pt x="323220" y="143683"/>
                          <a:pt x="331031" y="56624"/>
                          <a:pt x="270833" y="97677"/>
                        </a:cubicBezTo>
                        <a:cubicBezTo>
                          <a:pt x="270833" y="97677"/>
                          <a:pt x="292835" y="54052"/>
                          <a:pt x="259974" y="41194"/>
                        </a:cubicBezTo>
                        <a:cubicBezTo>
                          <a:pt x="231209" y="29954"/>
                          <a:pt x="220541" y="64054"/>
                          <a:pt x="220541" y="64054"/>
                        </a:cubicBezTo>
                        <a:cubicBezTo>
                          <a:pt x="220541" y="64054"/>
                          <a:pt x="228446" y="13952"/>
                          <a:pt x="192347" y="6713"/>
                        </a:cubicBezTo>
                        <a:cubicBezTo>
                          <a:pt x="159200" y="46"/>
                          <a:pt x="161486" y="33097"/>
                          <a:pt x="161486" y="33097"/>
                        </a:cubicBezTo>
                        <a:cubicBezTo>
                          <a:pt x="161486" y="33097"/>
                          <a:pt x="147579" y="-15671"/>
                          <a:pt x="117766" y="5189"/>
                        </a:cubicBezTo>
                        <a:cubicBezTo>
                          <a:pt x="87953" y="25954"/>
                          <a:pt x="105193" y="50338"/>
                          <a:pt x="105193" y="50338"/>
                        </a:cubicBezTo>
                        <a:cubicBezTo>
                          <a:pt x="105193" y="50338"/>
                          <a:pt x="79285" y="7951"/>
                          <a:pt x="54806" y="37384"/>
                        </a:cubicBezTo>
                        <a:cubicBezTo>
                          <a:pt x="30326" y="66816"/>
                          <a:pt x="71951" y="83770"/>
                          <a:pt x="71951" y="83770"/>
                        </a:cubicBezTo>
                        <a:cubicBezTo>
                          <a:pt x="71951" y="83770"/>
                          <a:pt x="26231" y="56624"/>
                          <a:pt x="15086" y="91295"/>
                        </a:cubicBezTo>
                        <a:cubicBezTo>
                          <a:pt x="3942" y="125966"/>
                          <a:pt x="57568" y="122061"/>
                          <a:pt x="57568" y="122061"/>
                        </a:cubicBezTo>
                        <a:cubicBezTo>
                          <a:pt x="57568" y="122061"/>
                          <a:pt x="-8821" y="119965"/>
                          <a:pt x="989" y="158542"/>
                        </a:cubicBezTo>
                        <a:cubicBezTo>
                          <a:pt x="10800" y="197213"/>
                          <a:pt x="62140" y="178354"/>
                          <a:pt x="62140" y="178354"/>
                        </a:cubicBezTo>
                        <a:cubicBezTo>
                          <a:pt x="62140" y="178354"/>
                          <a:pt x="8895" y="189117"/>
                          <a:pt x="26612" y="220264"/>
                        </a:cubicBezTo>
                        <a:cubicBezTo>
                          <a:pt x="44328" y="251410"/>
                          <a:pt x="86619" y="231122"/>
                          <a:pt x="86619" y="231122"/>
                        </a:cubicBezTo>
                        <a:cubicBezTo>
                          <a:pt x="86619" y="231122"/>
                          <a:pt x="47948" y="242838"/>
                          <a:pt x="69665" y="272365"/>
                        </a:cubicBezTo>
                        <a:cubicBezTo>
                          <a:pt x="91382" y="301893"/>
                          <a:pt x="127577" y="270937"/>
                          <a:pt x="127577" y="270937"/>
                        </a:cubicBezTo>
                        <a:cubicBezTo>
                          <a:pt x="127577" y="270937"/>
                          <a:pt x="104717" y="305703"/>
                          <a:pt x="130910" y="316942"/>
                        </a:cubicBezTo>
                        <a:cubicBezTo>
                          <a:pt x="157104" y="328182"/>
                          <a:pt x="199014" y="301036"/>
                          <a:pt x="199014" y="301036"/>
                        </a:cubicBezTo>
                        <a:cubicBezTo>
                          <a:pt x="199014" y="301036"/>
                          <a:pt x="179012" y="313513"/>
                          <a:pt x="191299" y="334754"/>
                        </a:cubicBezTo>
                        <a:cubicBezTo>
                          <a:pt x="203586" y="355995"/>
                          <a:pt x="256926" y="324467"/>
                          <a:pt x="256926" y="324467"/>
                        </a:cubicBezTo>
                        <a:cubicBezTo>
                          <a:pt x="256926" y="324467"/>
                          <a:pt x="229113" y="332659"/>
                          <a:pt x="251783" y="355233"/>
                        </a:cubicBezTo>
                        <a:cubicBezTo>
                          <a:pt x="274452" y="377807"/>
                          <a:pt x="309504" y="356947"/>
                          <a:pt x="351700" y="341136"/>
                        </a:cubicBezTo>
                        <a:cubicBezTo>
                          <a:pt x="392276" y="326086"/>
                          <a:pt x="588015" y="286272"/>
                          <a:pt x="552201" y="250839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44" name="Graphic 216">
                    <a:extLst>
                      <a:ext uri="{FF2B5EF4-FFF2-40B4-BE49-F238E27FC236}">
                        <a16:creationId xmlns:a16="http://schemas.microsoft.com/office/drawing/2014/main" id="{5423B092-979A-4EBC-B184-00113981526E}"/>
                      </a:ext>
                    </a:extLst>
                  </p:cNvPr>
                  <p:cNvGrpSpPr/>
                  <p:nvPr/>
                </p:nvGrpSpPr>
                <p:grpSpPr>
                  <a:xfrm>
                    <a:off x="5452380" y="3054607"/>
                    <a:ext cx="484151" cy="241409"/>
                    <a:chOff x="5452380" y="3054607"/>
                    <a:chExt cx="484151" cy="241409"/>
                  </a:xfrm>
                  <a:solidFill>
                    <a:srgbClr val="9DCE6E"/>
                  </a:solidFill>
                </p:grpSpPr>
                <p:sp>
                  <p:nvSpPr>
                    <p:cNvPr id="145" name="Freeform: Shape 642">
                      <a:extLst>
                        <a:ext uri="{FF2B5EF4-FFF2-40B4-BE49-F238E27FC236}">
                          <a16:creationId xmlns:a16="http://schemas.microsoft.com/office/drawing/2014/main" id="{397142F5-A0F6-4559-A4E7-4C2C4F7B44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75828" y="3092252"/>
                      <a:ext cx="460703" cy="166448"/>
                    </a:xfrm>
                    <a:custGeom>
                      <a:avLst/>
                      <a:gdLst>
                        <a:gd name="connsiteX0" fmla="*/ 1237 w 460703"/>
                        <a:gd name="connsiteY0" fmla="*/ 5849 h 166448"/>
                        <a:gd name="connsiteX1" fmla="*/ 102297 w 460703"/>
                        <a:gd name="connsiteY1" fmla="*/ 72905 h 166448"/>
                        <a:gd name="connsiteX2" fmla="*/ 324610 w 460703"/>
                        <a:gd name="connsiteY2" fmla="*/ 160631 h 166448"/>
                        <a:gd name="connsiteX3" fmla="*/ 458151 w 460703"/>
                        <a:gd name="connsiteY3" fmla="*/ 157868 h 166448"/>
                        <a:gd name="connsiteX4" fmla="*/ 456246 w 460703"/>
                        <a:gd name="connsiteY4" fmla="*/ 151010 h 166448"/>
                        <a:gd name="connsiteX5" fmla="*/ 219073 w 460703"/>
                        <a:gd name="connsiteY5" fmla="*/ 122340 h 166448"/>
                        <a:gd name="connsiteX6" fmla="*/ 40194 w 460703"/>
                        <a:gd name="connsiteY6" fmla="*/ 25280 h 166448"/>
                        <a:gd name="connsiteX7" fmla="*/ 6190 w 460703"/>
                        <a:gd name="connsiteY7" fmla="*/ 801 h 166448"/>
                        <a:gd name="connsiteX8" fmla="*/ 1237 w 460703"/>
                        <a:gd name="connsiteY8" fmla="*/ 5849 h 166448"/>
                        <a:gd name="connsiteX9" fmla="*/ 1237 w 460703"/>
                        <a:gd name="connsiteY9" fmla="*/ 5849 h 166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60703" h="166448">
                          <a:moveTo>
                            <a:pt x="1237" y="5849"/>
                          </a:moveTo>
                          <a:cubicBezTo>
                            <a:pt x="32955" y="30805"/>
                            <a:pt x="67435" y="52712"/>
                            <a:pt x="102297" y="72905"/>
                          </a:cubicBezTo>
                          <a:cubicBezTo>
                            <a:pt x="171067" y="112815"/>
                            <a:pt x="245934" y="146819"/>
                            <a:pt x="324610" y="160631"/>
                          </a:cubicBezTo>
                          <a:cubicBezTo>
                            <a:pt x="368902" y="168441"/>
                            <a:pt x="414431" y="169203"/>
                            <a:pt x="458151" y="157868"/>
                          </a:cubicBezTo>
                          <a:cubicBezTo>
                            <a:pt x="462628" y="156725"/>
                            <a:pt x="460723" y="149867"/>
                            <a:pt x="456246" y="151010"/>
                          </a:cubicBezTo>
                          <a:cubicBezTo>
                            <a:pt x="377093" y="171584"/>
                            <a:pt x="293273" y="151772"/>
                            <a:pt x="219073" y="122340"/>
                          </a:cubicBezTo>
                          <a:cubicBezTo>
                            <a:pt x="156018" y="97289"/>
                            <a:pt x="96106" y="63571"/>
                            <a:pt x="40194" y="25280"/>
                          </a:cubicBezTo>
                          <a:cubicBezTo>
                            <a:pt x="28859" y="17565"/>
                            <a:pt x="16477" y="8802"/>
                            <a:pt x="6190" y="801"/>
                          </a:cubicBezTo>
                          <a:cubicBezTo>
                            <a:pt x="2761" y="-1961"/>
                            <a:pt x="-2383" y="3087"/>
                            <a:pt x="1237" y="5849"/>
                          </a:cubicBezTo>
                          <a:lnTo>
                            <a:pt x="1237" y="584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6" name="Freeform: Shape 643">
                      <a:extLst>
                        <a:ext uri="{FF2B5EF4-FFF2-40B4-BE49-F238E27FC236}">
                          <a16:creationId xmlns:a16="http://schemas.microsoft.com/office/drawing/2014/main" id="{916D64E2-921E-4B13-8FDA-7C10C24359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2380" y="3054607"/>
                      <a:ext cx="123951" cy="139463"/>
                    </a:xfrm>
                    <a:custGeom>
                      <a:avLst/>
                      <a:gdLst>
                        <a:gd name="connsiteX0" fmla="*/ 4396 w 123951"/>
                        <a:gd name="connsiteY0" fmla="*/ 139315 h 139463"/>
                        <a:gd name="connsiteX1" fmla="*/ 106695 w 123951"/>
                        <a:gd name="connsiteY1" fmla="*/ 110740 h 139463"/>
                        <a:gd name="connsiteX2" fmla="*/ 121268 w 123951"/>
                        <a:gd name="connsiteY2" fmla="*/ 106644 h 139463"/>
                        <a:gd name="connsiteX3" fmla="*/ 123935 w 123951"/>
                        <a:gd name="connsiteY3" fmla="*/ 103215 h 139463"/>
                        <a:gd name="connsiteX4" fmla="*/ 111362 w 123951"/>
                        <a:gd name="connsiteY4" fmla="*/ 3393 h 139463"/>
                        <a:gd name="connsiteX5" fmla="*/ 104218 w 123951"/>
                        <a:gd name="connsiteY5" fmla="*/ 3393 h 139463"/>
                        <a:gd name="connsiteX6" fmla="*/ 116791 w 123951"/>
                        <a:gd name="connsiteY6" fmla="*/ 103215 h 139463"/>
                        <a:gd name="connsiteX7" fmla="*/ 119458 w 123951"/>
                        <a:gd name="connsiteY7" fmla="*/ 99786 h 139463"/>
                        <a:gd name="connsiteX8" fmla="*/ 17160 w 123951"/>
                        <a:gd name="connsiteY8" fmla="*/ 128361 h 139463"/>
                        <a:gd name="connsiteX9" fmla="*/ 2586 w 123951"/>
                        <a:gd name="connsiteY9" fmla="*/ 132457 h 139463"/>
                        <a:gd name="connsiteX10" fmla="*/ 4396 w 123951"/>
                        <a:gd name="connsiteY10" fmla="*/ 139315 h 139463"/>
                        <a:gd name="connsiteX11" fmla="*/ 4396 w 123951"/>
                        <a:gd name="connsiteY11" fmla="*/ 139315 h 1394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23951" h="139463">
                          <a:moveTo>
                            <a:pt x="4396" y="139315"/>
                          </a:moveTo>
                          <a:cubicBezTo>
                            <a:pt x="38496" y="129790"/>
                            <a:pt x="72595" y="120265"/>
                            <a:pt x="106695" y="110740"/>
                          </a:cubicBezTo>
                          <a:cubicBezTo>
                            <a:pt x="111552" y="109407"/>
                            <a:pt x="116410" y="107978"/>
                            <a:pt x="121268" y="106644"/>
                          </a:cubicBezTo>
                          <a:cubicBezTo>
                            <a:pt x="122601" y="106263"/>
                            <a:pt x="124125" y="104739"/>
                            <a:pt x="123935" y="103215"/>
                          </a:cubicBezTo>
                          <a:cubicBezTo>
                            <a:pt x="119744" y="69973"/>
                            <a:pt x="115553" y="36636"/>
                            <a:pt x="111362" y="3393"/>
                          </a:cubicBezTo>
                          <a:cubicBezTo>
                            <a:pt x="110790" y="-1083"/>
                            <a:pt x="103647" y="-1179"/>
                            <a:pt x="104218" y="3393"/>
                          </a:cubicBezTo>
                          <a:cubicBezTo>
                            <a:pt x="108409" y="36636"/>
                            <a:pt x="112600" y="69973"/>
                            <a:pt x="116791" y="103215"/>
                          </a:cubicBezTo>
                          <a:cubicBezTo>
                            <a:pt x="117648" y="102072"/>
                            <a:pt x="118506" y="100929"/>
                            <a:pt x="119458" y="99786"/>
                          </a:cubicBezTo>
                          <a:cubicBezTo>
                            <a:pt x="85359" y="109311"/>
                            <a:pt x="51259" y="118836"/>
                            <a:pt x="17160" y="128361"/>
                          </a:cubicBezTo>
                          <a:cubicBezTo>
                            <a:pt x="12302" y="129695"/>
                            <a:pt x="7444" y="131124"/>
                            <a:pt x="2586" y="132457"/>
                          </a:cubicBezTo>
                          <a:cubicBezTo>
                            <a:pt x="-1890" y="133695"/>
                            <a:pt x="-81" y="140553"/>
                            <a:pt x="4396" y="139315"/>
                          </a:cubicBezTo>
                          <a:lnTo>
                            <a:pt x="4396" y="139315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7" name="Freeform: Shape 644">
                      <a:extLst>
                        <a:ext uri="{FF2B5EF4-FFF2-40B4-BE49-F238E27FC236}">
                          <a16:creationId xmlns:a16="http://schemas.microsoft.com/office/drawing/2014/main" id="{A42B380A-419F-4CFC-B3B6-305A92046BC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69103" y="3131153"/>
                      <a:ext cx="103228" cy="118760"/>
                    </a:xfrm>
                    <a:custGeom>
                      <a:avLst/>
                      <a:gdLst>
                        <a:gd name="connsiteX0" fmla="*/ 4259 w 103228"/>
                        <a:gd name="connsiteY0" fmla="*/ 118491 h 118760"/>
                        <a:gd name="connsiteX1" fmla="*/ 88460 w 103228"/>
                        <a:gd name="connsiteY1" fmla="*/ 84677 h 118760"/>
                        <a:gd name="connsiteX2" fmla="*/ 100557 w 103228"/>
                        <a:gd name="connsiteY2" fmla="*/ 79820 h 118760"/>
                        <a:gd name="connsiteX3" fmla="*/ 103224 w 103228"/>
                        <a:gd name="connsiteY3" fmla="*/ 76390 h 118760"/>
                        <a:gd name="connsiteX4" fmla="*/ 96651 w 103228"/>
                        <a:gd name="connsiteY4" fmla="*/ 3429 h 118760"/>
                        <a:gd name="connsiteX5" fmla="*/ 89508 w 103228"/>
                        <a:gd name="connsiteY5" fmla="*/ 3429 h 118760"/>
                        <a:gd name="connsiteX6" fmla="*/ 96080 w 103228"/>
                        <a:gd name="connsiteY6" fmla="*/ 76390 h 118760"/>
                        <a:gd name="connsiteX7" fmla="*/ 98747 w 103228"/>
                        <a:gd name="connsiteY7" fmla="*/ 72961 h 118760"/>
                        <a:gd name="connsiteX8" fmla="*/ 14546 w 103228"/>
                        <a:gd name="connsiteY8" fmla="*/ 106775 h 118760"/>
                        <a:gd name="connsiteX9" fmla="*/ 2449 w 103228"/>
                        <a:gd name="connsiteY9" fmla="*/ 111633 h 118760"/>
                        <a:gd name="connsiteX10" fmla="*/ 4259 w 103228"/>
                        <a:gd name="connsiteY10" fmla="*/ 118491 h 118760"/>
                        <a:gd name="connsiteX11" fmla="*/ 4259 w 103228"/>
                        <a:gd name="connsiteY11" fmla="*/ 118491 h 1187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03228" h="118760">
                          <a:moveTo>
                            <a:pt x="4259" y="118491"/>
                          </a:moveTo>
                          <a:cubicBezTo>
                            <a:pt x="32358" y="107251"/>
                            <a:pt x="60361" y="95917"/>
                            <a:pt x="88460" y="84677"/>
                          </a:cubicBezTo>
                          <a:cubicBezTo>
                            <a:pt x="92460" y="83058"/>
                            <a:pt x="96461" y="81439"/>
                            <a:pt x="100557" y="79820"/>
                          </a:cubicBezTo>
                          <a:cubicBezTo>
                            <a:pt x="101890" y="79248"/>
                            <a:pt x="103319" y="78010"/>
                            <a:pt x="103224" y="76390"/>
                          </a:cubicBezTo>
                          <a:cubicBezTo>
                            <a:pt x="101033" y="52102"/>
                            <a:pt x="98842" y="27718"/>
                            <a:pt x="96651" y="3429"/>
                          </a:cubicBezTo>
                          <a:cubicBezTo>
                            <a:pt x="96270" y="-1143"/>
                            <a:pt x="89127" y="-1143"/>
                            <a:pt x="89508" y="3429"/>
                          </a:cubicBezTo>
                          <a:cubicBezTo>
                            <a:pt x="91698" y="27718"/>
                            <a:pt x="93889" y="52102"/>
                            <a:pt x="96080" y="76390"/>
                          </a:cubicBezTo>
                          <a:cubicBezTo>
                            <a:pt x="96937" y="75247"/>
                            <a:pt x="97794" y="74105"/>
                            <a:pt x="98747" y="72961"/>
                          </a:cubicBezTo>
                          <a:cubicBezTo>
                            <a:pt x="70648" y="84201"/>
                            <a:pt x="42645" y="95536"/>
                            <a:pt x="14546" y="106775"/>
                          </a:cubicBezTo>
                          <a:cubicBezTo>
                            <a:pt x="10545" y="108395"/>
                            <a:pt x="6545" y="110014"/>
                            <a:pt x="2449" y="111633"/>
                          </a:cubicBezTo>
                          <a:cubicBezTo>
                            <a:pt x="-1837" y="113252"/>
                            <a:pt x="-27" y="120205"/>
                            <a:pt x="4259" y="118491"/>
                          </a:cubicBezTo>
                          <a:lnTo>
                            <a:pt x="4259" y="11849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8" name="Freeform: Shape 645">
                      <a:extLst>
                        <a:ext uri="{FF2B5EF4-FFF2-40B4-BE49-F238E27FC236}">
                          <a16:creationId xmlns:a16="http://schemas.microsoft.com/office/drawing/2014/main" id="{15935B9E-B50F-4DB5-A904-69F02188EC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94488" y="3189965"/>
                      <a:ext cx="79054" cy="106052"/>
                    </a:xfrm>
                    <a:custGeom>
                      <a:avLst/>
                      <a:gdLst>
                        <a:gd name="connsiteX0" fmla="*/ 5271 w 79054"/>
                        <a:gd name="connsiteY0" fmla="*/ 105399 h 106052"/>
                        <a:gd name="connsiteX1" fmla="*/ 68326 w 79054"/>
                        <a:gd name="connsiteY1" fmla="*/ 62155 h 106052"/>
                        <a:gd name="connsiteX2" fmla="*/ 77375 w 79054"/>
                        <a:gd name="connsiteY2" fmla="*/ 55964 h 106052"/>
                        <a:gd name="connsiteX3" fmla="*/ 78613 w 79054"/>
                        <a:gd name="connsiteY3" fmla="*/ 51106 h 106052"/>
                        <a:gd name="connsiteX4" fmla="*/ 57182 w 79054"/>
                        <a:gd name="connsiteY4" fmla="*/ 1862 h 106052"/>
                        <a:gd name="connsiteX5" fmla="*/ 50991 w 79054"/>
                        <a:gd name="connsiteY5" fmla="*/ 5481 h 106052"/>
                        <a:gd name="connsiteX6" fmla="*/ 72422 w 79054"/>
                        <a:gd name="connsiteY6" fmla="*/ 54726 h 106052"/>
                        <a:gd name="connsiteX7" fmla="*/ 73660 w 79054"/>
                        <a:gd name="connsiteY7" fmla="*/ 49868 h 106052"/>
                        <a:gd name="connsiteX8" fmla="*/ 10605 w 79054"/>
                        <a:gd name="connsiteY8" fmla="*/ 93111 h 106052"/>
                        <a:gd name="connsiteX9" fmla="*/ 1556 w 79054"/>
                        <a:gd name="connsiteY9" fmla="*/ 99303 h 106052"/>
                        <a:gd name="connsiteX10" fmla="*/ 5271 w 79054"/>
                        <a:gd name="connsiteY10" fmla="*/ 105399 h 106052"/>
                        <a:gd name="connsiteX11" fmla="*/ 5271 w 79054"/>
                        <a:gd name="connsiteY11" fmla="*/ 105399 h 1060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79054" h="106052">
                          <a:moveTo>
                            <a:pt x="5271" y="105399"/>
                          </a:moveTo>
                          <a:cubicBezTo>
                            <a:pt x="26321" y="91016"/>
                            <a:pt x="47276" y="76538"/>
                            <a:pt x="68326" y="62155"/>
                          </a:cubicBezTo>
                          <a:cubicBezTo>
                            <a:pt x="71374" y="60060"/>
                            <a:pt x="74422" y="57964"/>
                            <a:pt x="77375" y="55964"/>
                          </a:cubicBezTo>
                          <a:cubicBezTo>
                            <a:pt x="79090" y="54821"/>
                            <a:pt x="79471" y="52916"/>
                            <a:pt x="78613" y="51106"/>
                          </a:cubicBezTo>
                          <a:cubicBezTo>
                            <a:pt x="71470" y="34723"/>
                            <a:pt x="64326" y="18245"/>
                            <a:pt x="57182" y="1862"/>
                          </a:cubicBezTo>
                          <a:cubicBezTo>
                            <a:pt x="55372" y="-2329"/>
                            <a:pt x="49181" y="1290"/>
                            <a:pt x="50991" y="5481"/>
                          </a:cubicBezTo>
                          <a:cubicBezTo>
                            <a:pt x="58135" y="21864"/>
                            <a:pt x="65278" y="38343"/>
                            <a:pt x="72422" y="54726"/>
                          </a:cubicBezTo>
                          <a:cubicBezTo>
                            <a:pt x="72803" y="53106"/>
                            <a:pt x="73279" y="51487"/>
                            <a:pt x="73660" y="49868"/>
                          </a:cubicBezTo>
                          <a:cubicBezTo>
                            <a:pt x="52610" y="64251"/>
                            <a:pt x="31655" y="78729"/>
                            <a:pt x="10605" y="93111"/>
                          </a:cubicBezTo>
                          <a:cubicBezTo>
                            <a:pt x="7557" y="95207"/>
                            <a:pt x="4509" y="97302"/>
                            <a:pt x="1556" y="99303"/>
                          </a:cubicBezTo>
                          <a:cubicBezTo>
                            <a:pt x="-2159" y="101874"/>
                            <a:pt x="1461" y="108066"/>
                            <a:pt x="5271" y="105399"/>
                          </a:cubicBezTo>
                          <a:lnTo>
                            <a:pt x="5271" y="10539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5" name="Graphic 216">
                  <a:extLst>
                    <a:ext uri="{FF2B5EF4-FFF2-40B4-BE49-F238E27FC236}">
                      <a16:creationId xmlns:a16="http://schemas.microsoft.com/office/drawing/2014/main" id="{B94763B4-C9B0-42FC-B8F1-2A91B6B8BDC7}"/>
                    </a:ext>
                  </a:extLst>
                </p:cNvPr>
                <p:cNvGrpSpPr/>
                <p:nvPr/>
              </p:nvGrpSpPr>
              <p:grpSpPr>
                <a:xfrm>
                  <a:off x="5733818" y="2821342"/>
                  <a:ext cx="625085" cy="605805"/>
                  <a:chOff x="5733818" y="2821342"/>
                  <a:chExt cx="625085" cy="605805"/>
                </a:xfrm>
              </p:grpSpPr>
              <p:sp>
                <p:nvSpPr>
                  <p:cNvPr id="137" name="Freeform: Shape 634">
                    <a:extLst>
                      <a:ext uri="{FF2B5EF4-FFF2-40B4-BE49-F238E27FC236}">
                        <a16:creationId xmlns:a16="http://schemas.microsoft.com/office/drawing/2014/main" id="{582A6435-F480-4349-AB14-075D9CE29CDC}"/>
                      </a:ext>
                    </a:extLst>
                  </p:cNvPr>
                  <p:cNvSpPr/>
                  <p:nvPr/>
                </p:nvSpPr>
                <p:spPr>
                  <a:xfrm>
                    <a:off x="5733818" y="2821342"/>
                    <a:ext cx="625085" cy="605805"/>
                  </a:xfrm>
                  <a:custGeom>
                    <a:avLst/>
                    <a:gdLst>
                      <a:gd name="connsiteX0" fmla="*/ 623833 w 625085"/>
                      <a:gd name="connsiteY0" fmla="*/ 578797 h 605805"/>
                      <a:gd name="connsiteX1" fmla="*/ 467433 w 625085"/>
                      <a:gd name="connsiteY1" fmla="*/ 435636 h 605805"/>
                      <a:gd name="connsiteX2" fmla="*/ 411140 w 625085"/>
                      <a:gd name="connsiteY2" fmla="*/ 303239 h 605805"/>
                      <a:gd name="connsiteX3" fmla="*/ 376088 w 625085"/>
                      <a:gd name="connsiteY3" fmla="*/ 213990 h 605805"/>
                      <a:gd name="connsiteX4" fmla="*/ 398377 w 625085"/>
                      <a:gd name="connsiteY4" fmla="*/ 137980 h 605805"/>
                      <a:gd name="connsiteX5" fmla="*/ 335702 w 625085"/>
                      <a:gd name="connsiteY5" fmla="*/ 141123 h 605805"/>
                      <a:gd name="connsiteX6" fmla="*/ 337417 w 625085"/>
                      <a:gd name="connsiteY6" fmla="*/ 53112 h 605805"/>
                      <a:gd name="connsiteX7" fmla="*/ 282933 w 625085"/>
                      <a:gd name="connsiteY7" fmla="*/ 65971 h 605805"/>
                      <a:gd name="connsiteX8" fmla="*/ 247024 w 625085"/>
                      <a:gd name="connsiteY8" fmla="*/ 4249 h 605805"/>
                      <a:gd name="connsiteX9" fmla="*/ 203209 w 625085"/>
                      <a:gd name="connsiteY9" fmla="*/ 51493 h 605805"/>
                      <a:gd name="connsiteX10" fmla="*/ 149679 w 625085"/>
                      <a:gd name="connsiteY10" fmla="*/ 3868 h 605805"/>
                      <a:gd name="connsiteX11" fmla="*/ 141487 w 625085"/>
                      <a:gd name="connsiteY11" fmla="*/ 71496 h 605805"/>
                      <a:gd name="connsiteX12" fmla="*/ 67192 w 625085"/>
                      <a:gd name="connsiteY12" fmla="*/ 44921 h 605805"/>
                      <a:gd name="connsiteX13" fmla="*/ 99768 w 625085"/>
                      <a:gd name="connsiteY13" fmla="*/ 109405 h 605805"/>
                      <a:gd name="connsiteX14" fmla="*/ 7566 w 625085"/>
                      <a:gd name="connsiteY14" fmla="*/ 118454 h 605805"/>
                      <a:gd name="connsiteX15" fmla="*/ 69954 w 625085"/>
                      <a:gd name="connsiteY15" fmla="*/ 181224 h 605805"/>
                      <a:gd name="connsiteX16" fmla="*/ 41 w 625085"/>
                      <a:gd name="connsiteY16" fmla="*/ 210180 h 605805"/>
                      <a:gd name="connsiteX17" fmla="*/ 66621 w 625085"/>
                      <a:gd name="connsiteY17" fmla="*/ 261329 h 605805"/>
                      <a:gd name="connsiteX18" fmla="*/ 19853 w 625085"/>
                      <a:gd name="connsiteY18" fmla="*/ 301143 h 605805"/>
                      <a:gd name="connsiteX19" fmla="*/ 91576 w 625085"/>
                      <a:gd name="connsiteY19" fmla="*/ 335910 h 605805"/>
                      <a:gd name="connsiteX20" fmla="*/ 66621 w 625085"/>
                      <a:gd name="connsiteY20" fmla="*/ 394393 h 605805"/>
                      <a:gd name="connsiteX21" fmla="*/ 159966 w 625085"/>
                      <a:gd name="connsiteY21" fmla="*/ 417825 h 605805"/>
                      <a:gd name="connsiteX22" fmla="*/ 129295 w 625085"/>
                      <a:gd name="connsiteY22" fmla="*/ 454210 h 605805"/>
                      <a:gd name="connsiteX23" fmla="*/ 216068 w 625085"/>
                      <a:gd name="connsiteY23" fmla="*/ 483071 h 605805"/>
                      <a:gd name="connsiteX24" fmla="*/ 190446 w 625085"/>
                      <a:gd name="connsiteY24" fmla="*/ 517456 h 605805"/>
                      <a:gd name="connsiteX25" fmla="*/ 321605 w 625085"/>
                      <a:gd name="connsiteY25" fmla="*/ 563176 h 605805"/>
                      <a:gd name="connsiteX26" fmla="*/ 623833 w 625085"/>
                      <a:gd name="connsiteY26" fmla="*/ 578797 h 605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25085" h="605805">
                        <a:moveTo>
                          <a:pt x="623833" y="578797"/>
                        </a:moveTo>
                        <a:cubicBezTo>
                          <a:pt x="623833" y="578797"/>
                          <a:pt x="475910" y="531077"/>
                          <a:pt x="467433" y="435636"/>
                        </a:cubicBezTo>
                        <a:cubicBezTo>
                          <a:pt x="458956" y="340196"/>
                          <a:pt x="480006" y="286189"/>
                          <a:pt x="411140" y="303239"/>
                        </a:cubicBezTo>
                        <a:cubicBezTo>
                          <a:pt x="411140" y="303239"/>
                          <a:pt x="475529" y="201607"/>
                          <a:pt x="376088" y="213990"/>
                        </a:cubicBezTo>
                        <a:cubicBezTo>
                          <a:pt x="376088" y="213990"/>
                          <a:pt x="430571" y="174461"/>
                          <a:pt x="398377" y="137980"/>
                        </a:cubicBezTo>
                        <a:cubicBezTo>
                          <a:pt x="370182" y="106071"/>
                          <a:pt x="335702" y="141123"/>
                          <a:pt x="335702" y="141123"/>
                        </a:cubicBezTo>
                        <a:cubicBezTo>
                          <a:pt x="335702" y="141123"/>
                          <a:pt x="376945" y="84831"/>
                          <a:pt x="337417" y="53112"/>
                        </a:cubicBezTo>
                        <a:cubicBezTo>
                          <a:pt x="301126" y="23966"/>
                          <a:pt x="282933" y="65971"/>
                          <a:pt x="282933" y="65971"/>
                        </a:cubicBezTo>
                        <a:cubicBezTo>
                          <a:pt x="282933" y="65971"/>
                          <a:pt x="296650" y="-2418"/>
                          <a:pt x="247024" y="4249"/>
                        </a:cubicBezTo>
                        <a:cubicBezTo>
                          <a:pt x="197399" y="10917"/>
                          <a:pt x="203209" y="51493"/>
                          <a:pt x="203209" y="51493"/>
                        </a:cubicBezTo>
                        <a:cubicBezTo>
                          <a:pt x="203209" y="51493"/>
                          <a:pt x="198161" y="-16706"/>
                          <a:pt x="149679" y="3868"/>
                        </a:cubicBezTo>
                        <a:cubicBezTo>
                          <a:pt x="101196" y="24442"/>
                          <a:pt x="141487" y="71496"/>
                          <a:pt x="141487" y="71496"/>
                        </a:cubicBezTo>
                        <a:cubicBezTo>
                          <a:pt x="141487" y="71496"/>
                          <a:pt x="102625" y="9488"/>
                          <a:pt x="67192" y="44921"/>
                        </a:cubicBezTo>
                        <a:cubicBezTo>
                          <a:pt x="31759" y="80354"/>
                          <a:pt x="99768" y="109405"/>
                          <a:pt x="99768" y="109405"/>
                        </a:cubicBezTo>
                        <a:cubicBezTo>
                          <a:pt x="99768" y="109405"/>
                          <a:pt x="19853" y="64923"/>
                          <a:pt x="7566" y="118454"/>
                        </a:cubicBezTo>
                        <a:cubicBezTo>
                          <a:pt x="-4817" y="171984"/>
                          <a:pt x="69954" y="181224"/>
                          <a:pt x="69954" y="181224"/>
                        </a:cubicBezTo>
                        <a:cubicBezTo>
                          <a:pt x="69954" y="181224"/>
                          <a:pt x="-1959" y="160840"/>
                          <a:pt x="41" y="210180"/>
                        </a:cubicBezTo>
                        <a:cubicBezTo>
                          <a:pt x="2041" y="259519"/>
                          <a:pt x="66621" y="261329"/>
                          <a:pt x="66621" y="261329"/>
                        </a:cubicBezTo>
                        <a:cubicBezTo>
                          <a:pt x="66621" y="261329"/>
                          <a:pt x="11947" y="251328"/>
                          <a:pt x="19853" y="301143"/>
                        </a:cubicBezTo>
                        <a:cubicBezTo>
                          <a:pt x="27854" y="350959"/>
                          <a:pt x="91576" y="335910"/>
                          <a:pt x="91576" y="335910"/>
                        </a:cubicBezTo>
                        <a:cubicBezTo>
                          <a:pt x="91576" y="335910"/>
                          <a:pt x="41665" y="364104"/>
                          <a:pt x="66621" y="394393"/>
                        </a:cubicBezTo>
                        <a:cubicBezTo>
                          <a:pt x="91576" y="424683"/>
                          <a:pt x="159966" y="417825"/>
                          <a:pt x="159966" y="417825"/>
                        </a:cubicBezTo>
                        <a:cubicBezTo>
                          <a:pt x="159966" y="417825"/>
                          <a:pt x="127676" y="420492"/>
                          <a:pt x="129295" y="454210"/>
                        </a:cubicBezTo>
                        <a:cubicBezTo>
                          <a:pt x="130914" y="487929"/>
                          <a:pt x="216068" y="483071"/>
                          <a:pt x="216068" y="483071"/>
                        </a:cubicBezTo>
                        <a:cubicBezTo>
                          <a:pt x="216068" y="483071"/>
                          <a:pt x="176825" y="475546"/>
                          <a:pt x="190446" y="517456"/>
                        </a:cubicBezTo>
                        <a:cubicBezTo>
                          <a:pt x="203971" y="559366"/>
                          <a:pt x="259978" y="555937"/>
                          <a:pt x="321605" y="563176"/>
                        </a:cubicBezTo>
                        <a:cubicBezTo>
                          <a:pt x="380755" y="570129"/>
                          <a:pt x="645455" y="644710"/>
                          <a:pt x="623833" y="578797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38" name="Graphic 216">
                    <a:extLst>
                      <a:ext uri="{FF2B5EF4-FFF2-40B4-BE49-F238E27FC236}">
                        <a16:creationId xmlns:a16="http://schemas.microsoft.com/office/drawing/2014/main" id="{7F736999-3374-4F13-8CAC-6E0D3024C046}"/>
                      </a:ext>
                    </a:extLst>
                  </p:cNvPr>
                  <p:cNvGrpSpPr/>
                  <p:nvPr/>
                </p:nvGrpSpPr>
                <p:grpSpPr>
                  <a:xfrm>
                    <a:off x="5789027" y="2938429"/>
                    <a:ext cx="555650" cy="477992"/>
                    <a:chOff x="5789027" y="2938429"/>
                    <a:chExt cx="555650" cy="477992"/>
                  </a:xfrm>
                  <a:solidFill>
                    <a:srgbClr val="9DCE6E"/>
                  </a:solidFill>
                </p:grpSpPr>
                <p:sp>
                  <p:nvSpPr>
                    <p:cNvPr id="139" name="Freeform: Shape 636">
                      <a:extLst>
                        <a:ext uri="{FF2B5EF4-FFF2-40B4-BE49-F238E27FC236}">
                          <a16:creationId xmlns:a16="http://schemas.microsoft.com/office/drawing/2014/main" id="{31CFAC23-1E3E-44A1-93D6-EFEDF44829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7993" y="2938429"/>
                      <a:ext cx="466684" cy="477992"/>
                    </a:xfrm>
                    <a:custGeom>
                      <a:avLst/>
                      <a:gdLst>
                        <a:gd name="connsiteX0" fmla="*/ 360 w 466684"/>
                        <a:gd name="connsiteY0" fmla="*/ 5462 h 477992"/>
                        <a:gd name="connsiteX1" fmla="*/ 81322 w 466684"/>
                        <a:gd name="connsiteY1" fmla="*/ 150242 h 477992"/>
                        <a:gd name="connsiteX2" fmla="*/ 296016 w 466684"/>
                        <a:gd name="connsiteY2" fmla="*/ 395987 h 477992"/>
                        <a:gd name="connsiteX3" fmla="*/ 462227 w 466684"/>
                        <a:gd name="connsiteY3" fmla="*/ 477902 h 477992"/>
                        <a:gd name="connsiteX4" fmla="*/ 464132 w 466684"/>
                        <a:gd name="connsiteY4" fmla="*/ 471044 h 477992"/>
                        <a:gd name="connsiteX5" fmla="*/ 190574 w 466684"/>
                        <a:gd name="connsiteY5" fmla="*/ 285592 h 477992"/>
                        <a:gd name="connsiteX6" fmla="*/ 32269 w 466684"/>
                        <a:gd name="connsiteY6" fmla="*/ 52897 h 477992"/>
                        <a:gd name="connsiteX7" fmla="*/ 6456 w 466684"/>
                        <a:gd name="connsiteY7" fmla="*/ 1843 h 477992"/>
                        <a:gd name="connsiteX8" fmla="*/ 360 w 466684"/>
                        <a:gd name="connsiteY8" fmla="*/ 5462 h 477992"/>
                        <a:gd name="connsiteX9" fmla="*/ 360 w 466684"/>
                        <a:gd name="connsiteY9" fmla="*/ 5462 h 4779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66684" h="477992">
                          <a:moveTo>
                            <a:pt x="360" y="5462"/>
                          </a:moveTo>
                          <a:cubicBezTo>
                            <a:pt x="23315" y="55659"/>
                            <a:pt x="51604" y="103855"/>
                            <a:pt x="81322" y="150242"/>
                          </a:cubicBezTo>
                          <a:cubicBezTo>
                            <a:pt x="139901" y="241682"/>
                            <a:pt x="209338" y="329503"/>
                            <a:pt x="296016" y="395987"/>
                          </a:cubicBezTo>
                          <a:cubicBezTo>
                            <a:pt x="345355" y="433897"/>
                            <a:pt x="401172" y="464281"/>
                            <a:pt x="462227" y="477902"/>
                          </a:cubicBezTo>
                          <a:cubicBezTo>
                            <a:pt x="466704" y="478855"/>
                            <a:pt x="468609" y="471997"/>
                            <a:pt x="464132" y="471044"/>
                          </a:cubicBezTo>
                          <a:cubicBezTo>
                            <a:pt x="353833" y="446470"/>
                            <a:pt x="263059" y="368746"/>
                            <a:pt x="190574" y="285592"/>
                          </a:cubicBezTo>
                          <a:cubicBezTo>
                            <a:pt x="128947" y="214822"/>
                            <a:pt x="76655" y="135478"/>
                            <a:pt x="32269" y="52897"/>
                          </a:cubicBezTo>
                          <a:cubicBezTo>
                            <a:pt x="23220" y="36133"/>
                            <a:pt x="14362" y="19178"/>
                            <a:pt x="6456" y="1843"/>
                          </a:cubicBezTo>
                          <a:cubicBezTo>
                            <a:pt x="4646" y="-2348"/>
                            <a:pt x="-1545" y="1366"/>
                            <a:pt x="360" y="5462"/>
                          </a:cubicBezTo>
                          <a:lnTo>
                            <a:pt x="360" y="546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0" name="Freeform: Shape 637">
                      <a:extLst>
                        <a:ext uri="{FF2B5EF4-FFF2-40B4-BE49-F238E27FC236}">
                          <a16:creationId xmlns:a16="http://schemas.microsoft.com/office/drawing/2014/main" id="{5E7603B4-620C-469D-9961-44FCECC104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89027" y="2943475"/>
                      <a:ext cx="218441" cy="136991"/>
                    </a:xfrm>
                    <a:custGeom>
                      <a:avLst/>
                      <a:gdLst>
                        <a:gd name="connsiteX0" fmla="*/ 2553 w 218441"/>
                        <a:gd name="connsiteY0" fmla="*/ 103191 h 136991"/>
                        <a:gd name="connsiteX1" fmla="*/ 166192 w 218441"/>
                        <a:gd name="connsiteY1" fmla="*/ 136909 h 136991"/>
                        <a:gd name="connsiteX2" fmla="*/ 170574 w 218441"/>
                        <a:gd name="connsiteY2" fmla="*/ 134433 h 136991"/>
                        <a:gd name="connsiteX3" fmla="*/ 218199 w 218441"/>
                        <a:gd name="connsiteY3" fmla="*/ 4321 h 136991"/>
                        <a:gd name="connsiteX4" fmla="*/ 211341 w 218441"/>
                        <a:gd name="connsiteY4" fmla="*/ 2416 h 136991"/>
                        <a:gd name="connsiteX5" fmla="*/ 163716 w 218441"/>
                        <a:gd name="connsiteY5" fmla="*/ 132528 h 136991"/>
                        <a:gd name="connsiteX6" fmla="*/ 168097 w 218441"/>
                        <a:gd name="connsiteY6" fmla="*/ 130051 h 136991"/>
                        <a:gd name="connsiteX7" fmla="*/ 4458 w 218441"/>
                        <a:gd name="connsiteY7" fmla="*/ 96333 h 136991"/>
                        <a:gd name="connsiteX8" fmla="*/ 2553 w 218441"/>
                        <a:gd name="connsiteY8" fmla="*/ 103191 h 136991"/>
                        <a:gd name="connsiteX9" fmla="*/ 2553 w 218441"/>
                        <a:gd name="connsiteY9" fmla="*/ 103191 h 13699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18441" h="136991">
                          <a:moveTo>
                            <a:pt x="2553" y="103191"/>
                          </a:moveTo>
                          <a:cubicBezTo>
                            <a:pt x="57131" y="114430"/>
                            <a:pt x="111614" y="125670"/>
                            <a:pt x="166192" y="136909"/>
                          </a:cubicBezTo>
                          <a:cubicBezTo>
                            <a:pt x="168193" y="137290"/>
                            <a:pt x="169907" y="136338"/>
                            <a:pt x="170574" y="134433"/>
                          </a:cubicBezTo>
                          <a:cubicBezTo>
                            <a:pt x="186481" y="91094"/>
                            <a:pt x="202292" y="47660"/>
                            <a:pt x="218199" y="4321"/>
                          </a:cubicBezTo>
                          <a:cubicBezTo>
                            <a:pt x="219818" y="35"/>
                            <a:pt x="212865" y="-1870"/>
                            <a:pt x="211341" y="2416"/>
                          </a:cubicBezTo>
                          <a:cubicBezTo>
                            <a:pt x="195434" y="45755"/>
                            <a:pt x="179622" y="89189"/>
                            <a:pt x="163716" y="132528"/>
                          </a:cubicBezTo>
                          <a:cubicBezTo>
                            <a:pt x="165145" y="131670"/>
                            <a:pt x="166668" y="130908"/>
                            <a:pt x="168097" y="130051"/>
                          </a:cubicBezTo>
                          <a:cubicBezTo>
                            <a:pt x="113519" y="118812"/>
                            <a:pt x="59036" y="107572"/>
                            <a:pt x="4458" y="96333"/>
                          </a:cubicBezTo>
                          <a:cubicBezTo>
                            <a:pt x="-19" y="95380"/>
                            <a:pt x="-1924" y="102333"/>
                            <a:pt x="2553" y="103191"/>
                          </a:cubicBezTo>
                          <a:lnTo>
                            <a:pt x="2553" y="10319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1" name="Freeform: Shape 638">
                      <a:extLst>
                        <a:ext uri="{FF2B5EF4-FFF2-40B4-BE49-F238E27FC236}">
                          <a16:creationId xmlns:a16="http://schemas.microsoft.com/office/drawing/2014/main" id="{3ACAA79F-CA6B-49EA-8F47-C994EF5F78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96736" y="3101346"/>
                      <a:ext cx="187343" cy="100404"/>
                    </a:xfrm>
                    <a:custGeom>
                      <a:avLst/>
                      <a:gdLst>
                        <a:gd name="connsiteX0" fmla="*/ 3429 w 187343"/>
                        <a:gd name="connsiteY0" fmla="*/ 87052 h 100404"/>
                        <a:gd name="connsiteX1" fmla="*/ 145637 w 187343"/>
                        <a:gd name="connsiteY1" fmla="*/ 100387 h 100404"/>
                        <a:gd name="connsiteX2" fmla="*/ 149066 w 187343"/>
                        <a:gd name="connsiteY2" fmla="*/ 97720 h 100404"/>
                        <a:gd name="connsiteX3" fmla="*/ 187071 w 187343"/>
                        <a:gd name="connsiteY3" fmla="*/ 4280 h 100404"/>
                        <a:gd name="connsiteX4" fmla="*/ 180213 w 187343"/>
                        <a:gd name="connsiteY4" fmla="*/ 2375 h 100404"/>
                        <a:gd name="connsiteX5" fmla="*/ 142208 w 187343"/>
                        <a:gd name="connsiteY5" fmla="*/ 95815 h 100404"/>
                        <a:gd name="connsiteX6" fmla="*/ 145637 w 187343"/>
                        <a:gd name="connsiteY6" fmla="*/ 93148 h 100404"/>
                        <a:gd name="connsiteX7" fmla="*/ 3429 w 187343"/>
                        <a:gd name="connsiteY7" fmla="*/ 79813 h 100404"/>
                        <a:gd name="connsiteX8" fmla="*/ 3429 w 187343"/>
                        <a:gd name="connsiteY8" fmla="*/ 87052 h 100404"/>
                        <a:gd name="connsiteX9" fmla="*/ 3429 w 187343"/>
                        <a:gd name="connsiteY9" fmla="*/ 87052 h 1004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87343" h="100404">
                          <a:moveTo>
                            <a:pt x="3429" y="87052"/>
                          </a:moveTo>
                          <a:cubicBezTo>
                            <a:pt x="50863" y="91529"/>
                            <a:pt x="98203" y="95910"/>
                            <a:pt x="145637" y="100387"/>
                          </a:cubicBezTo>
                          <a:cubicBezTo>
                            <a:pt x="147352" y="100578"/>
                            <a:pt x="148495" y="99149"/>
                            <a:pt x="149066" y="97720"/>
                          </a:cubicBezTo>
                          <a:cubicBezTo>
                            <a:pt x="161734" y="66573"/>
                            <a:pt x="174403" y="35426"/>
                            <a:pt x="187071" y="4280"/>
                          </a:cubicBezTo>
                          <a:cubicBezTo>
                            <a:pt x="188786" y="-7"/>
                            <a:pt x="181928" y="-1816"/>
                            <a:pt x="180213" y="2375"/>
                          </a:cubicBezTo>
                          <a:cubicBezTo>
                            <a:pt x="167545" y="33521"/>
                            <a:pt x="154876" y="64668"/>
                            <a:pt x="142208" y="95815"/>
                          </a:cubicBezTo>
                          <a:cubicBezTo>
                            <a:pt x="143351" y="94958"/>
                            <a:pt x="144494" y="94100"/>
                            <a:pt x="145637" y="93148"/>
                          </a:cubicBezTo>
                          <a:cubicBezTo>
                            <a:pt x="98203" y="88671"/>
                            <a:pt x="50863" y="84290"/>
                            <a:pt x="3429" y="79813"/>
                          </a:cubicBezTo>
                          <a:cubicBezTo>
                            <a:pt x="-1143" y="79527"/>
                            <a:pt x="-1143" y="86671"/>
                            <a:pt x="3429" y="87052"/>
                          </a:cubicBezTo>
                          <a:lnTo>
                            <a:pt x="3429" y="8705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42" name="Freeform: Shape 639">
                      <a:extLst>
                        <a:ext uri="{FF2B5EF4-FFF2-40B4-BE49-F238E27FC236}">
                          <a16:creationId xmlns:a16="http://schemas.microsoft.com/office/drawing/2014/main" id="{281E09D0-5D84-4059-BB75-55019F69CB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21275" y="3228117"/>
                      <a:ext cx="131215" cy="95949"/>
                    </a:xfrm>
                    <a:custGeom>
                      <a:avLst/>
                      <a:gdLst>
                        <a:gd name="connsiteX0" fmla="*/ 3382 w 131215"/>
                        <a:gd name="connsiteY0" fmla="*/ 95917 h 95949"/>
                        <a:gd name="connsiteX1" fmla="*/ 107680 w 131215"/>
                        <a:gd name="connsiteY1" fmla="*/ 82772 h 95949"/>
                        <a:gd name="connsiteX2" fmla="*/ 122825 w 131215"/>
                        <a:gd name="connsiteY2" fmla="*/ 80867 h 95949"/>
                        <a:gd name="connsiteX3" fmla="*/ 126445 w 131215"/>
                        <a:gd name="connsiteY3" fmla="*/ 77248 h 95949"/>
                        <a:gd name="connsiteX4" fmla="*/ 131207 w 131215"/>
                        <a:gd name="connsiteY4" fmla="*/ 3429 h 95949"/>
                        <a:gd name="connsiteX5" fmla="*/ 124064 w 131215"/>
                        <a:gd name="connsiteY5" fmla="*/ 3429 h 95949"/>
                        <a:gd name="connsiteX6" fmla="*/ 119301 w 131215"/>
                        <a:gd name="connsiteY6" fmla="*/ 77248 h 95949"/>
                        <a:gd name="connsiteX7" fmla="*/ 122920 w 131215"/>
                        <a:gd name="connsiteY7" fmla="*/ 73628 h 95949"/>
                        <a:gd name="connsiteX8" fmla="*/ 18622 w 131215"/>
                        <a:gd name="connsiteY8" fmla="*/ 86773 h 95949"/>
                        <a:gd name="connsiteX9" fmla="*/ 3477 w 131215"/>
                        <a:gd name="connsiteY9" fmla="*/ 88678 h 95949"/>
                        <a:gd name="connsiteX10" fmla="*/ 3382 w 131215"/>
                        <a:gd name="connsiteY10" fmla="*/ 95917 h 95949"/>
                        <a:gd name="connsiteX11" fmla="*/ 3382 w 131215"/>
                        <a:gd name="connsiteY11" fmla="*/ 95917 h 95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31215" h="95949">
                          <a:moveTo>
                            <a:pt x="3382" y="95917"/>
                          </a:moveTo>
                          <a:cubicBezTo>
                            <a:pt x="38148" y="91535"/>
                            <a:pt x="72914" y="87154"/>
                            <a:pt x="107680" y="82772"/>
                          </a:cubicBezTo>
                          <a:cubicBezTo>
                            <a:pt x="112729" y="82105"/>
                            <a:pt x="117777" y="81534"/>
                            <a:pt x="122825" y="80867"/>
                          </a:cubicBezTo>
                          <a:cubicBezTo>
                            <a:pt x="124826" y="80582"/>
                            <a:pt x="126254" y="79439"/>
                            <a:pt x="126445" y="77248"/>
                          </a:cubicBezTo>
                          <a:cubicBezTo>
                            <a:pt x="128064" y="52673"/>
                            <a:pt x="129588" y="28099"/>
                            <a:pt x="131207" y="3429"/>
                          </a:cubicBezTo>
                          <a:cubicBezTo>
                            <a:pt x="131493" y="-1143"/>
                            <a:pt x="124349" y="-1143"/>
                            <a:pt x="124064" y="3429"/>
                          </a:cubicBezTo>
                          <a:cubicBezTo>
                            <a:pt x="122444" y="28003"/>
                            <a:pt x="120920" y="52578"/>
                            <a:pt x="119301" y="77248"/>
                          </a:cubicBezTo>
                          <a:cubicBezTo>
                            <a:pt x="120539" y="76009"/>
                            <a:pt x="121682" y="74866"/>
                            <a:pt x="122920" y="73628"/>
                          </a:cubicBezTo>
                          <a:cubicBezTo>
                            <a:pt x="88154" y="78010"/>
                            <a:pt x="53388" y="82391"/>
                            <a:pt x="18622" y="86773"/>
                          </a:cubicBezTo>
                          <a:cubicBezTo>
                            <a:pt x="13574" y="87439"/>
                            <a:pt x="8525" y="88011"/>
                            <a:pt x="3477" y="88678"/>
                          </a:cubicBezTo>
                          <a:cubicBezTo>
                            <a:pt x="-1095" y="89345"/>
                            <a:pt x="-1190" y="96488"/>
                            <a:pt x="3382" y="95917"/>
                          </a:cubicBezTo>
                          <a:lnTo>
                            <a:pt x="3382" y="95917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6" name="Graphic 216">
                  <a:extLst>
                    <a:ext uri="{FF2B5EF4-FFF2-40B4-BE49-F238E27FC236}">
                      <a16:creationId xmlns:a16="http://schemas.microsoft.com/office/drawing/2014/main" id="{6EE221AA-8BE2-42DE-AD50-E9B5212BADC0}"/>
                    </a:ext>
                  </a:extLst>
                </p:cNvPr>
                <p:cNvGrpSpPr/>
                <p:nvPr/>
              </p:nvGrpSpPr>
              <p:grpSpPr>
                <a:xfrm>
                  <a:off x="6087606" y="3587912"/>
                  <a:ext cx="628902" cy="468045"/>
                  <a:chOff x="6087606" y="3587912"/>
                  <a:chExt cx="628902" cy="468045"/>
                </a:xfrm>
              </p:grpSpPr>
              <p:sp>
                <p:nvSpPr>
                  <p:cNvPr id="131" name="Freeform: Shape 628">
                    <a:extLst>
                      <a:ext uri="{FF2B5EF4-FFF2-40B4-BE49-F238E27FC236}">
                        <a16:creationId xmlns:a16="http://schemas.microsoft.com/office/drawing/2014/main" id="{1E688C96-A603-4504-A553-7229C88CF618}"/>
                      </a:ext>
                    </a:extLst>
                  </p:cNvPr>
                  <p:cNvSpPr/>
                  <p:nvPr/>
                </p:nvSpPr>
                <p:spPr>
                  <a:xfrm>
                    <a:off x="6087606" y="3587912"/>
                    <a:ext cx="628902" cy="468045"/>
                  </a:xfrm>
                  <a:custGeom>
                    <a:avLst/>
                    <a:gdLst>
                      <a:gd name="connsiteX0" fmla="*/ 611420 w 628902"/>
                      <a:gd name="connsiteY0" fmla="*/ 60 h 468045"/>
                      <a:gd name="connsiteX1" fmla="*/ 450734 w 628902"/>
                      <a:gd name="connsiteY1" fmla="*/ 105216 h 468045"/>
                      <a:gd name="connsiteX2" fmla="*/ 321860 w 628902"/>
                      <a:gd name="connsiteY2" fmla="*/ 124933 h 468045"/>
                      <a:gd name="connsiteX3" fmla="*/ 235659 w 628902"/>
                      <a:gd name="connsiteY3" fmla="*/ 135696 h 468045"/>
                      <a:gd name="connsiteX4" fmla="*/ 173937 w 628902"/>
                      <a:gd name="connsiteY4" fmla="*/ 99120 h 468045"/>
                      <a:gd name="connsiteX5" fmla="*/ 162698 w 628902"/>
                      <a:gd name="connsiteY5" fmla="*/ 154842 h 468045"/>
                      <a:gd name="connsiteX6" fmla="*/ 85831 w 628902"/>
                      <a:gd name="connsiteY6" fmla="*/ 133601 h 468045"/>
                      <a:gd name="connsiteX7" fmla="*/ 84878 w 628902"/>
                      <a:gd name="connsiteY7" fmla="*/ 184274 h 468045"/>
                      <a:gd name="connsiteX8" fmla="*/ 22680 w 628902"/>
                      <a:gd name="connsiteY8" fmla="*/ 201895 h 468045"/>
                      <a:gd name="connsiteX9" fmla="*/ 54398 w 628902"/>
                      <a:gd name="connsiteY9" fmla="*/ 250949 h 468045"/>
                      <a:gd name="connsiteX10" fmla="*/ 582 w 628902"/>
                      <a:gd name="connsiteY10" fmla="*/ 287239 h 468045"/>
                      <a:gd name="connsiteX11" fmla="*/ 58113 w 628902"/>
                      <a:gd name="connsiteY11" fmla="*/ 309623 h 468045"/>
                      <a:gd name="connsiteX12" fmla="*/ 18108 w 628902"/>
                      <a:gd name="connsiteY12" fmla="*/ 368868 h 468045"/>
                      <a:gd name="connsiteX13" fmla="*/ 82021 w 628902"/>
                      <a:gd name="connsiteY13" fmla="*/ 354676 h 468045"/>
                      <a:gd name="connsiteX14" fmla="*/ 69257 w 628902"/>
                      <a:gd name="connsiteY14" fmla="*/ 437639 h 468045"/>
                      <a:gd name="connsiteX15" fmla="*/ 138314 w 628902"/>
                      <a:gd name="connsiteY15" fmla="*/ 396967 h 468045"/>
                      <a:gd name="connsiteX16" fmla="*/ 148029 w 628902"/>
                      <a:gd name="connsiteY16" fmla="*/ 464785 h 468045"/>
                      <a:gd name="connsiteX17" fmla="*/ 207846 w 628902"/>
                      <a:gd name="connsiteY17" fmla="*/ 417827 h 468045"/>
                      <a:gd name="connsiteX18" fmla="*/ 232325 w 628902"/>
                      <a:gd name="connsiteY18" fmla="*/ 467833 h 468045"/>
                      <a:gd name="connsiteX19" fmla="*/ 278903 w 628902"/>
                      <a:gd name="connsiteY19" fmla="*/ 412683 h 468045"/>
                      <a:gd name="connsiteX20" fmla="*/ 324623 w 628902"/>
                      <a:gd name="connsiteY20" fmla="*/ 447640 h 468045"/>
                      <a:gd name="connsiteX21" fmla="*/ 366056 w 628902"/>
                      <a:gd name="connsiteY21" fmla="*/ 370964 h 468045"/>
                      <a:gd name="connsiteX22" fmla="*/ 391107 w 628902"/>
                      <a:gd name="connsiteY22" fmla="*/ 406016 h 468045"/>
                      <a:gd name="connsiteX23" fmla="*/ 435875 w 628902"/>
                      <a:gd name="connsiteY23" fmla="*/ 336293 h 468045"/>
                      <a:gd name="connsiteX24" fmla="*/ 460354 w 628902"/>
                      <a:gd name="connsiteY24" fmla="*/ 366487 h 468045"/>
                      <a:gd name="connsiteX25" fmla="*/ 529886 w 628902"/>
                      <a:gd name="connsiteY25" fmla="*/ 261617 h 468045"/>
                      <a:gd name="connsiteX26" fmla="*/ 611420 w 628902"/>
                      <a:gd name="connsiteY26" fmla="*/ 60 h 46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28902" h="468045">
                        <a:moveTo>
                          <a:pt x="611420" y="60"/>
                        </a:moveTo>
                        <a:cubicBezTo>
                          <a:pt x="611420" y="60"/>
                          <a:pt x="536363" y="119218"/>
                          <a:pt x="450734" y="105216"/>
                        </a:cubicBezTo>
                        <a:cubicBezTo>
                          <a:pt x="365104" y="91310"/>
                          <a:pt x="322337" y="60639"/>
                          <a:pt x="321860" y="124933"/>
                        </a:cubicBezTo>
                        <a:cubicBezTo>
                          <a:pt x="321860" y="124933"/>
                          <a:pt x="247089" y="45590"/>
                          <a:pt x="235659" y="135696"/>
                        </a:cubicBezTo>
                        <a:cubicBezTo>
                          <a:pt x="235659" y="135696"/>
                          <a:pt x="213180" y="79023"/>
                          <a:pt x="173937" y="99120"/>
                        </a:cubicBezTo>
                        <a:cubicBezTo>
                          <a:pt x="139647" y="116646"/>
                          <a:pt x="162698" y="154842"/>
                          <a:pt x="162698" y="154842"/>
                        </a:cubicBezTo>
                        <a:cubicBezTo>
                          <a:pt x="162698" y="154842"/>
                          <a:pt x="122502" y="105978"/>
                          <a:pt x="85831" y="133601"/>
                        </a:cubicBezTo>
                        <a:cubicBezTo>
                          <a:pt x="52112" y="158937"/>
                          <a:pt x="84878" y="184274"/>
                          <a:pt x="84878" y="184274"/>
                        </a:cubicBezTo>
                        <a:cubicBezTo>
                          <a:pt x="84878" y="184274"/>
                          <a:pt x="27919" y="156842"/>
                          <a:pt x="22680" y="201895"/>
                        </a:cubicBezTo>
                        <a:cubicBezTo>
                          <a:pt x="17346" y="246948"/>
                          <a:pt x="54398" y="250949"/>
                          <a:pt x="54398" y="250949"/>
                        </a:cubicBezTo>
                        <a:cubicBezTo>
                          <a:pt x="54398" y="250949"/>
                          <a:pt x="-6562" y="240090"/>
                          <a:pt x="582" y="287239"/>
                        </a:cubicBezTo>
                        <a:cubicBezTo>
                          <a:pt x="7726" y="334483"/>
                          <a:pt x="58113" y="309623"/>
                          <a:pt x="58113" y="309623"/>
                        </a:cubicBezTo>
                        <a:cubicBezTo>
                          <a:pt x="58113" y="309623"/>
                          <a:pt x="-5038" y="329816"/>
                          <a:pt x="18108" y="368868"/>
                        </a:cubicBezTo>
                        <a:cubicBezTo>
                          <a:pt x="41254" y="407921"/>
                          <a:pt x="82021" y="354676"/>
                          <a:pt x="82021" y="354676"/>
                        </a:cubicBezTo>
                        <a:cubicBezTo>
                          <a:pt x="82021" y="354676"/>
                          <a:pt x="25061" y="414779"/>
                          <a:pt x="69257" y="437639"/>
                        </a:cubicBezTo>
                        <a:cubicBezTo>
                          <a:pt x="113453" y="460499"/>
                          <a:pt x="138314" y="396967"/>
                          <a:pt x="138314" y="396967"/>
                        </a:cubicBezTo>
                        <a:cubicBezTo>
                          <a:pt x="138314" y="396967"/>
                          <a:pt x="104309" y="455451"/>
                          <a:pt x="148029" y="464785"/>
                        </a:cubicBezTo>
                        <a:cubicBezTo>
                          <a:pt x="191749" y="474120"/>
                          <a:pt x="207846" y="417827"/>
                          <a:pt x="207846" y="417827"/>
                        </a:cubicBezTo>
                        <a:cubicBezTo>
                          <a:pt x="207846" y="417827"/>
                          <a:pt x="186796" y="463642"/>
                          <a:pt x="232325" y="467833"/>
                        </a:cubicBezTo>
                        <a:cubicBezTo>
                          <a:pt x="277855" y="472024"/>
                          <a:pt x="278903" y="412683"/>
                          <a:pt x="278903" y="412683"/>
                        </a:cubicBezTo>
                        <a:cubicBezTo>
                          <a:pt x="278903" y="412683"/>
                          <a:pt x="292428" y="462785"/>
                          <a:pt x="324623" y="447640"/>
                        </a:cubicBezTo>
                        <a:cubicBezTo>
                          <a:pt x="356817" y="432495"/>
                          <a:pt x="366056" y="370964"/>
                          <a:pt x="366056" y="370964"/>
                        </a:cubicBezTo>
                        <a:cubicBezTo>
                          <a:pt x="366056" y="370964"/>
                          <a:pt x="361199" y="399920"/>
                          <a:pt x="391107" y="406016"/>
                        </a:cubicBezTo>
                        <a:cubicBezTo>
                          <a:pt x="421016" y="412112"/>
                          <a:pt x="435875" y="336293"/>
                          <a:pt x="435875" y="336293"/>
                        </a:cubicBezTo>
                        <a:cubicBezTo>
                          <a:pt x="435875" y="336293"/>
                          <a:pt x="420539" y="369059"/>
                          <a:pt x="460354" y="366487"/>
                        </a:cubicBezTo>
                        <a:cubicBezTo>
                          <a:pt x="500168" y="364010"/>
                          <a:pt x="509693" y="314100"/>
                          <a:pt x="529886" y="261617"/>
                        </a:cubicBezTo>
                        <a:cubicBezTo>
                          <a:pt x="549222" y="211515"/>
                          <a:pt x="674190" y="-4131"/>
                          <a:pt x="611420" y="60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32" name="Graphic 216">
                    <a:extLst>
                      <a:ext uri="{FF2B5EF4-FFF2-40B4-BE49-F238E27FC236}">
                        <a16:creationId xmlns:a16="http://schemas.microsoft.com/office/drawing/2014/main" id="{B2FB5F44-521A-4F5B-99B3-5B37FC881930}"/>
                      </a:ext>
                    </a:extLst>
                  </p:cNvPr>
                  <p:cNvGrpSpPr/>
                  <p:nvPr/>
                </p:nvGrpSpPr>
                <p:grpSpPr>
                  <a:xfrm>
                    <a:off x="6186675" y="3601697"/>
                    <a:ext cx="523351" cy="405844"/>
                    <a:chOff x="6186675" y="3601697"/>
                    <a:chExt cx="523351" cy="405844"/>
                  </a:xfrm>
                  <a:solidFill>
                    <a:srgbClr val="9DCE6E"/>
                  </a:solidFill>
                </p:grpSpPr>
                <p:sp>
                  <p:nvSpPr>
                    <p:cNvPr id="133" name="Freeform: Shape 630">
                      <a:extLst>
                        <a:ext uri="{FF2B5EF4-FFF2-40B4-BE49-F238E27FC236}">
                          <a16:creationId xmlns:a16="http://schemas.microsoft.com/office/drawing/2014/main" id="{5F8ABC14-39CF-4242-9A30-63270A2D48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186675" y="3601697"/>
                      <a:ext cx="523351" cy="305040"/>
                    </a:xfrm>
                    <a:custGeom>
                      <a:avLst/>
                      <a:gdLst>
                        <a:gd name="connsiteX0" fmla="*/ 4479 w 523351"/>
                        <a:gd name="connsiteY0" fmla="*/ 304981 h 305040"/>
                        <a:gd name="connsiteX1" fmla="*/ 149449 w 523351"/>
                        <a:gd name="connsiteY1" fmla="*/ 266500 h 305040"/>
                        <a:gd name="connsiteX2" fmla="*/ 413958 w 523351"/>
                        <a:gd name="connsiteY2" fmla="*/ 132769 h 305040"/>
                        <a:gd name="connsiteX3" fmla="*/ 522924 w 523351"/>
                        <a:gd name="connsiteY3" fmla="*/ 5420 h 305040"/>
                        <a:gd name="connsiteX4" fmla="*/ 516733 w 523351"/>
                        <a:gd name="connsiteY4" fmla="*/ 1800 h 305040"/>
                        <a:gd name="connsiteX5" fmla="*/ 291848 w 523351"/>
                        <a:gd name="connsiteY5" fmla="*/ 200587 h 305040"/>
                        <a:gd name="connsiteX6" fmla="*/ 52866 w 523351"/>
                        <a:gd name="connsiteY6" fmla="*/ 286884 h 305040"/>
                        <a:gd name="connsiteX7" fmla="*/ 2478 w 523351"/>
                        <a:gd name="connsiteY7" fmla="*/ 298028 h 305040"/>
                        <a:gd name="connsiteX8" fmla="*/ 4479 w 523351"/>
                        <a:gd name="connsiteY8" fmla="*/ 304981 h 305040"/>
                        <a:gd name="connsiteX9" fmla="*/ 4479 w 523351"/>
                        <a:gd name="connsiteY9" fmla="*/ 304981 h 305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23351" h="305040">
                          <a:moveTo>
                            <a:pt x="4479" y="304981"/>
                          </a:moveTo>
                          <a:cubicBezTo>
                            <a:pt x="53628" y="296123"/>
                            <a:pt x="102205" y="282121"/>
                            <a:pt x="149449" y="266500"/>
                          </a:cubicBezTo>
                          <a:cubicBezTo>
                            <a:pt x="243175" y="235544"/>
                            <a:pt x="336044" y="194110"/>
                            <a:pt x="413958" y="132769"/>
                          </a:cubicBezTo>
                          <a:cubicBezTo>
                            <a:pt x="458154" y="98003"/>
                            <a:pt x="497302" y="55902"/>
                            <a:pt x="522924" y="5420"/>
                          </a:cubicBezTo>
                          <a:cubicBezTo>
                            <a:pt x="525020" y="1324"/>
                            <a:pt x="518829" y="-2295"/>
                            <a:pt x="516733" y="1800"/>
                          </a:cubicBezTo>
                          <a:cubicBezTo>
                            <a:pt x="470251" y="93336"/>
                            <a:pt x="381478" y="155629"/>
                            <a:pt x="291848" y="200587"/>
                          </a:cubicBezTo>
                          <a:cubicBezTo>
                            <a:pt x="216124" y="238592"/>
                            <a:pt x="135066" y="266595"/>
                            <a:pt x="52866" y="286884"/>
                          </a:cubicBezTo>
                          <a:cubicBezTo>
                            <a:pt x="36197" y="290979"/>
                            <a:pt x="19433" y="294980"/>
                            <a:pt x="2478" y="298028"/>
                          </a:cubicBezTo>
                          <a:cubicBezTo>
                            <a:pt x="-1903" y="298885"/>
                            <a:pt x="2" y="305743"/>
                            <a:pt x="4479" y="304981"/>
                          </a:cubicBezTo>
                          <a:lnTo>
                            <a:pt x="4479" y="30498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4" name="Freeform: Shape 631">
                      <a:extLst>
                        <a:ext uri="{FF2B5EF4-FFF2-40B4-BE49-F238E27FC236}">
                          <a16:creationId xmlns:a16="http://schemas.microsoft.com/office/drawing/2014/main" id="{0C8AF071-4836-4197-ABD4-EA52C26CBE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18438" y="3793289"/>
                      <a:ext cx="110390" cy="214252"/>
                    </a:xfrm>
                    <a:custGeom>
                      <a:avLst/>
                      <a:gdLst>
                        <a:gd name="connsiteX0" fmla="*/ 43677 w 110390"/>
                        <a:gd name="connsiteY0" fmla="*/ 212449 h 214252"/>
                        <a:gd name="connsiteX1" fmla="*/ 109971 w 110390"/>
                        <a:gd name="connsiteY1" fmla="*/ 76432 h 214252"/>
                        <a:gd name="connsiteX2" fmla="*/ 108733 w 110390"/>
                        <a:gd name="connsiteY2" fmla="*/ 71574 h 214252"/>
                        <a:gd name="connsiteX3" fmla="*/ 5196 w 110390"/>
                        <a:gd name="connsiteY3" fmla="*/ 613 h 214252"/>
                        <a:gd name="connsiteX4" fmla="*/ 1576 w 110390"/>
                        <a:gd name="connsiteY4" fmla="*/ 6804 h 214252"/>
                        <a:gd name="connsiteX5" fmla="*/ 105113 w 110390"/>
                        <a:gd name="connsiteY5" fmla="*/ 77766 h 214252"/>
                        <a:gd name="connsiteX6" fmla="*/ 103875 w 110390"/>
                        <a:gd name="connsiteY6" fmla="*/ 72908 h 214252"/>
                        <a:gd name="connsiteX7" fmla="*/ 37581 w 110390"/>
                        <a:gd name="connsiteY7" fmla="*/ 208925 h 214252"/>
                        <a:gd name="connsiteX8" fmla="*/ 43677 w 110390"/>
                        <a:gd name="connsiteY8" fmla="*/ 212449 h 214252"/>
                        <a:gd name="connsiteX9" fmla="*/ 43677 w 110390"/>
                        <a:gd name="connsiteY9" fmla="*/ 212449 h 2142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10390" h="214252">
                          <a:moveTo>
                            <a:pt x="43677" y="212449"/>
                          </a:moveTo>
                          <a:cubicBezTo>
                            <a:pt x="65775" y="167110"/>
                            <a:pt x="87873" y="121771"/>
                            <a:pt x="109971" y="76432"/>
                          </a:cubicBezTo>
                          <a:cubicBezTo>
                            <a:pt x="110828" y="74622"/>
                            <a:pt x="110352" y="72717"/>
                            <a:pt x="108733" y="71574"/>
                          </a:cubicBezTo>
                          <a:cubicBezTo>
                            <a:pt x="74252" y="47952"/>
                            <a:pt x="39772" y="24330"/>
                            <a:pt x="5196" y="613"/>
                          </a:cubicBezTo>
                          <a:cubicBezTo>
                            <a:pt x="1386" y="-1959"/>
                            <a:pt x="-2138" y="4232"/>
                            <a:pt x="1576" y="6804"/>
                          </a:cubicBezTo>
                          <a:cubicBezTo>
                            <a:pt x="36057" y="30426"/>
                            <a:pt x="70538" y="54048"/>
                            <a:pt x="105113" y="77766"/>
                          </a:cubicBezTo>
                          <a:cubicBezTo>
                            <a:pt x="104732" y="76146"/>
                            <a:pt x="104256" y="74527"/>
                            <a:pt x="103875" y="72908"/>
                          </a:cubicBezTo>
                          <a:cubicBezTo>
                            <a:pt x="81777" y="118247"/>
                            <a:pt x="59679" y="163586"/>
                            <a:pt x="37581" y="208925"/>
                          </a:cubicBezTo>
                          <a:cubicBezTo>
                            <a:pt x="35581" y="212925"/>
                            <a:pt x="41677" y="216545"/>
                            <a:pt x="43677" y="212449"/>
                          </a:cubicBezTo>
                          <a:lnTo>
                            <a:pt x="43677" y="21244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5" name="Freeform: Shape 632">
                      <a:extLst>
                        <a:ext uri="{FF2B5EF4-FFF2-40B4-BE49-F238E27FC236}">
                          <a16:creationId xmlns:a16="http://schemas.microsoft.com/office/drawing/2014/main" id="{159DF008-D66C-4DD8-A81B-30E52CB2D4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74232" y="3761395"/>
                      <a:ext cx="80458" cy="183233"/>
                    </a:xfrm>
                    <a:custGeom>
                      <a:avLst/>
                      <a:gdLst>
                        <a:gd name="connsiteX0" fmla="*/ 36759 w 80458"/>
                        <a:gd name="connsiteY0" fmla="*/ 180812 h 183233"/>
                        <a:gd name="connsiteX1" fmla="*/ 80288 w 80458"/>
                        <a:gd name="connsiteY1" fmla="*/ 58987 h 183233"/>
                        <a:gd name="connsiteX2" fmla="*/ 78669 w 80458"/>
                        <a:gd name="connsiteY2" fmla="*/ 54986 h 183233"/>
                        <a:gd name="connsiteX3" fmla="*/ 5136 w 80458"/>
                        <a:gd name="connsiteY3" fmla="*/ 694 h 183233"/>
                        <a:gd name="connsiteX4" fmla="*/ 1517 w 80458"/>
                        <a:gd name="connsiteY4" fmla="*/ 6885 h 183233"/>
                        <a:gd name="connsiteX5" fmla="*/ 75050 w 80458"/>
                        <a:gd name="connsiteY5" fmla="*/ 61178 h 183233"/>
                        <a:gd name="connsiteX6" fmla="*/ 73430 w 80458"/>
                        <a:gd name="connsiteY6" fmla="*/ 57177 h 183233"/>
                        <a:gd name="connsiteX7" fmla="*/ 29901 w 80458"/>
                        <a:gd name="connsiteY7" fmla="*/ 179002 h 183233"/>
                        <a:gd name="connsiteX8" fmla="*/ 36759 w 80458"/>
                        <a:gd name="connsiteY8" fmla="*/ 180812 h 183233"/>
                        <a:gd name="connsiteX9" fmla="*/ 36759 w 80458"/>
                        <a:gd name="connsiteY9" fmla="*/ 180812 h 1832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0458" h="183233">
                          <a:moveTo>
                            <a:pt x="36759" y="180812"/>
                          </a:moveTo>
                          <a:cubicBezTo>
                            <a:pt x="51237" y="140235"/>
                            <a:pt x="65810" y="99659"/>
                            <a:pt x="80288" y="58987"/>
                          </a:cubicBezTo>
                          <a:cubicBezTo>
                            <a:pt x="80860" y="57368"/>
                            <a:pt x="79908" y="55844"/>
                            <a:pt x="78669" y="54986"/>
                          </a:cubicBezTo>
                          <a:cubicBezTo>
                            <a:pt x="54190" y="36889"/>
                            <a:pt x="29711" y="18791"/>
                            <a:pt x="5136" y="694"/>
                          </a:cubicBezTo>
                          <a:cubicBezTo>
                            <a:pt x="1421" y="-2068"/>
                            <a:pt x="-2103" y="4123"/>
                            <a:pt x="1517" y="6885"/>
                          </a:cubicBezTo>
                          <a:cubicBezTo>
                            <a:pt x="25996" y="24983"/>
                            <a:pt x="50475" y="43080"/>
                            <a:pt x="75050" y="61178"/>
                          </a:cubicBezTo>
                          <a:cubicBezTo>
                            <a:pt x="74478" y="59844"/>
                            <a:pt x="74002" y="58511"/>
                            <a:pt x="73430" y="57177"/>
                          </a:cubicBezTo>
                          <a:cubicBezTo>
                            <a:pt x="58952" y="97754"/>
                            <a:pt x="44379" y="138330"/>
                            <a:pt x="29901" y="179002"/>
                          </a:cubicBezTo>
                          <a:cubicBezTo>
                            <a:pt x="28282" y="183193"/>
                            <a:pt x="35140" y="185098"/>
                            <a:pt x="36759" y="180812"/>
                          </a:cubicBezTo>
                          <a:lnTo>
                            <a:pt x="36759" y="18081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6" name="Freeform: Shape 633">
                      <a:extLst>
                        <a:ext uri="{FF2B5EF4-FFF2-40B4-BE49-F238E27FC236}">
                          <a16:creationId xmlns:a16="http://schemas.microsoft.com/office/drawing/2014/main" id="{84DFB693-A748-4B33-918B-23752A0C3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00708" y="3729795"/>
                      <a:ext cx="70795" cy="135949"/>
                    </a:xfrm>
                    <a:custGeom>
                      <a:avLst/>
                      <a:gdLst>
                        <a:gd name="connsiteX0" fmla="*/ 57253 w 70795"/>
                        <a:gd name="connsiteY0" fmla="*/ 132592 h 135949"/>
                        <a:gd name="connsiteX1" fmla="*/ 70779 w 70795"/>
                        <a:gd name="connsiteY1" fmla="*/ 24388 h 135949"/>
                        <a:gd name="connsiteX2" fmla="*/ 68112 w 70795"/>
                        <a:gd name="connsiteY2" fmla="*/ 20959 h 135949"/>
                        <a:gd name="connsiteX3" fmla="*/ 4389 w 70795"/>
                        <a:gd name="connsiteY3" fmla="*/ 195 h 135949"/>
                        <a:gd name="connsiteX4" fmla="*/ 2484 w 70795"/>
                        <a:gd name="connsiteY4" fmla="*/ 7053 h 135949"/>
                        <a:gd name="connsiteX5" fmla="*/ 66207 w 70795"/>
                        <a:gd name="connsiteY5" fmla="*/ 27817 h 135949"/>
                        <a:gd name="connsiteX6" fmla="*/ 63540 w 70795"/>
                        <a:gd name="connsiteY6" fmla="*/ 24388 h 135949"/>
                        <a:gd name="connsiteX7" fmla="*/ 50014 w 70795"/>
                        <a:gd name="connsiteY7" fmla="*/ 132592 h 135949"/>
                        <a:gd name="connsiteX8" fmla="*/ 57253 w 70795"/>
                        <a:gd name="connsiteY8" fmla="*/ 132592 h 135949"/>
                        <a:gd name="connsiteX9" fmla="*/ 57253 w 70795"/>
                        <a:gd name="connsiteY9" fmla="*/ 132592 h 135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0795" h="135949">
                          <a:moveTo>
                            <a:pt x="57253" y="132592"/>
                          </a:moveTo>
                          <a:cubicBezTo>
                            <a:pt x="61730" y="96492"/>
                            <a:pt x="66302" y="60488"/>
                            <a:pt x="70779" y="24388"/>
                          </a:cubicBezTo>
                          <a:cubicBezTo>
                            <a:pt x="70969" y="22769"/>
                            <a:pt x="69540" y="21435"/>
                            <a:pt x="68112" y="20959"/>
                          </a:cubicBezTo>
                          <a:cubicBezTo>
                            <a:pt x="46871" y="14006"/>
                            <a:pt x="25630" y="7148"/>
                            <a:pt x="4389" y="195"/>
                          </a:cubicBezTo>
                          <a:cubicBezTo>
                            <a:pt x="8" y="-1234"/>
                            <a:pt x="-1897" y="5624"/>
                            <a:pt x="2484" y="7053"/>
                          </a:cubicBezTo>
                          <a:cubicBezTo>
                            <a:pt x="23725" y="14006"/>
                            <a:pt x="44966" y="20864"/>
                            <a:pt x="66207" y="27817"/>
                          </a:cubicBezTo>
                          <a:cubicBezTo>
                            <a:pt x="65349" y="26674"/>
                            <a:pt x="64492" y="25531"/>
                            <a:pt x="63540" y="24388"/>
                          </a:cubicBezTo>
                          <a:cubicBezTo>
                            <a:pt x="59063" y="60488"/>
                            <a:pt x="54491" y="96492"/>
                            <a:pt x="50014" y="132592"/>
                          </a:cubicBezTo>
                          <a:cubicBezTo>
                            <a:pt x="49538" y="137069"/>
                            <a:pt x="56682" y="137069"/>
                            <a:pt x="57253" y="132592"/>
                          </a:cubicBezTo>
                          <a:lnTo>
                            <a:pt x="57253" y="13259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7" name="Graphic 216">
                  <a:extLst>
                    <a:ext uri="{FF2B5EF4-FFF2-40B4-BE49-F238E27FC236}">
                      <a16:creationId xmlns:a16="http://schemas.microsoft.com/office/drawing/2014/main" id="{D3635BD2-EBD6-4355-96A0-309D7AABBF44}"/>
                    </a:ext>
                  </a:extLst>
                </p:cNvPr>
                <p:cNvGrpSpPr/>
                <p:nvPr/>
              </p:nvGrpSpPr>
              <p:grpSpPr>
                <a:xfrm>
                  <a:off x="6330203" y="3058073"/>
                  <a:ext cx="626535" cy="493265"/>
                  <a:chOff x="6330203" y="3058073"/>
                  <a:chExt cx="626535" cy="493265"/>
                </a:xfrm>
              </p:grpSpPr>
              <p:sp>
                <p:nvSpPr>
                  <p:cNvPr id="125" name="Freeform: Shape 622">
                    <a:extLst>
                      <a:ext uri="{FF2B5EF4-FFF2-40B4-BE49-F238E27FC236}">
                        <a16:creationId xmlns:a16="http://schemas.microsoft.com/office/drawing/2014/main" id="{574FA270-29C7-49F3-B979-253C15853F9D}"/>
                      </a:ext>
                    </a:extLst>
                  </p:cNvPr>
                  <p:cNvSpPr/>
                  <p:nvPr/>
                </p:nvSpPr>
                <p:spPr>
                  <a:xfrm>
                    <a:off x="6330203" y="3058073"/>
                    <a:ext cx="626535" cy="493265"/>
                  </a:xfrm>
                  <a:custGeom>
                    <a:avLst/>
                    <a:gdLst>
                      <a:gd name="connsiteX0" fmla="*/ 2492 w 626535"/>
                      <a:gd name="connsiteY0" fmla="*/ 453604 h 493265"/>
                      <a:gd name="connsiteX1" fmla="*/ 165179 w 626535"/>
                      <a:gd name="connsiteY1" fmla="*/ 351210 h 493265"/>
                      <a:gd name="connsiteX2" fmla="*/ 236807 w 626535"/>
                      <a:gd name="connsiteY2" fmla="*/ 242244 h 493265"/>
                      <a:gd name="connsiteX3" fmla="*/ 282527 w 626535"/>
                      <a:gd name="connsiteY3" fmla="*/ 168330 h 493265"/>
                      <a:gd name="connsiteX4" fmla="*/ 274907 w 626535"/>
                      <a:gd name="connsiteY4" fmla="*/ 96893 h 493265"/>
                      <a:gd name="connsiteX5" fmla="*/ 330247 w 626535"/>
                      <a:gd name="connsiteY5" fmla="*/ 109847 h 493265"/>
                      <a:gd name="connsiteX6" fmla="*/ 342916 w 626535"/>
                      <a:gd name="connsiteY6" fmla="*/ 31075 h 493265"/>
                      <a:gd name="connsiteX7" fmla="*/ 389398 w 626535"/>
                      <a:gd name="connsiteY7" fmla="*/ 51268 h 493265"/>
                      <a:gd name="connsiteX8" fmla="*/ 431403 w 626535"/>
                      <a:gd name="connsiteY8" fmla="*/ 2024 h 493265"/>
                      <a:gd name="connsiteX9" fmla="*/ 462835 w 626535"/>
                      <a:gd name="connsiteY9" fmla="*/ 51268 h 493265"/>
                      <a:gd name="connsiteX10" fmla="*/ 518271 w 626535"/>
                      <a:gd name="connsiteY10" fmla="*/ 17454 h 493265"/>
                      <a:gd name="connsiteX11" fmla="*/ 514651 w 626535"/>
                      <a:gd name="connsiteY11" fmla="*/ 79081 h 493265"/>
                      <a:gd name="connsiteX12" fmla="*/ 585232 w 626535"/>
                      <a:gd name="connsiteY12" fmla="*/ 67365 h 493265"/>
                      <a:gd name="connsiteX13" fmla="*/ 545703 w 626535"/>
                      <a:gd name="connsiteY13" fmla="*/ 119562 h 493265"/>
                      <a:gd name="connsiteX14" fmla="*/ 626475 w 626535"/>
                      <a:gd name="connsiteY14" fmla="*/ 142517 h 493265"/>
                      <a:gd name="connsiteX15" fmla="*/ 560657 w 626535"/>
                      <a:gd name="connsiteY15" fmla="*/ 188428 h 493265"/>
                      <a:gd name="connsiteX16" fmla="*/ 618283 w 626535"/>
                      <a:gd name="connsiteY16" fmla="*/ 225480 h 493265"/>
                      <a:gd name="connsiteX17" fmla="*/ 550656 w 626535"/>
                      <a:gd name="connsiteY17" fmla="*/ 260342 h 493265"/>
                      <a:gd name="connsiteX18" fmla="*/ 585898 w 626535"/>
                      <a:gd name="connsiteY18" fmla="*/ 303395 h 493265"/>
                      <a:gd name="connsiteX19" fmla="*/ 516271 w 626535"/>
                      <a:gd name="connsiteY19" fmla="*/ 322826 h 493265"/>
                      <a:gd name="connsiteX20" fmla="*/ 529034 w 626535"/>
                      <a:gd name="connsiteY20" fmla="*/ 379023 h 493265"/>
                      <a:gd name="connsiteX21" fmla="*/ 441976 w 626535"/>
                      <a:gd name="connsiteY21" fmla="*/ 384833 h 493265"/>
                      <a:gd name="connsiteX22" fmla="*/ 463502 w 626535"/>
                      <a:gd name="connsiteY22" fmla="*/ 422267 h 493265"/>
                      <a:gd name="connsiteX23" fmla="*/ 381397 w 626535"/>
                      <a:gd name="connsiteY23" fmla="*/ 433982 h 493265"/>
                      <a:gd name="connsiteX24" fmla="*/ 398732 w 626535"/>
                      <a:gd name="connsiteY24" fmla="*/ 468844 h 493265"/>
                      <a:gd name="connsiteX25" fmla="*/ 274336 w 626535"/>
                      <a:gd name="connsiteY25" fmla="*/ 488465 h 493265"/>
                      <a:gd name="connsiteX26" fmla="*/ 2492 w 626535"/>
                      <a:gd name="connsiteY26" fmla="*/ 453604 h 493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626535" h="493265">
                        <a:moveTo>
                          <a:pt x="2492" y="453604"/>
                        </a:moveTo>
                        <a:cubicBezTo>
                          <a:pt x="2492" y="453604"/>
                          <a:pt x="142129" y="434935"/>
                          <a:pt x="165179" y="351210"/>
                        </a:cubicBezTo>
                        <a:cubicBezTo>
                          <a:pt x="188134" y="267485"/>
                          <a:pt x="178133" y="215860"/>
                          <a:pt x="236807" y="242244"/>
                        </a:cubicBezTo>
                        <a:cubicBezTo>
                          <a:pt x="236807" y="242244"/>
                          <a:pt x="195754" y="141184"/>
                          <a:pt x="282527" y="168330"/>
                        </a:cubicBezTo>
                        <a:cubicBezTo>
                          <a:pt x="282527" y="168330"/>
                          <a:pt x="240331" y="124229"/>
                          <a:pt x="274907" y="96893"/>
                        </a:cubicBezTo>
                        <a:cubicBezTo>
                          <a:pt x="305197" y="72985"/>
                          <a:pt x="330247" y="109847"/>
                          <a:pt x="330247" y="109847"/>
                        </a:cubicBezTo>
                        <a:cubicBezTo>
                          <a:pt x="330247" y="109847"/>
                          <a:pt x="302530" y="52982"/>
                          <a:pt x="342916" y="31075"/>
                        </a:cubicBezTo>
                        <a:cubicBezTo>
                          <a:pt x="380063" y="10977"/>
                          <a:pt x="389398" y="51268"/>
                          <a:pt x="389398" y="51268"/>
                        </a:cubicBezTo>
                        <a:cubicBezTo>
                          <a:pt x="389398" y="51268"/>
                          <a:pt x="388159" y="-11978"/>
                          <a:pt x="431403" y="2024"/>
                        </a:cubicBezTo>
                        <a:cubicBezTo>
                          <a:pt x="474646" y="15930"/>
                          <a:pt x="462835" y="51268"/>
                          <a:pt x="462835" y="51268"/>
                        </a:cubicBezTo>
                        <a:cubicBezTo>
                          <a:pt x="462835" y="51268"/>
                          <a:pt x="478361" y="-8740"/>
                          <a:pt x="518271" y="17454"/>
                        </a:cubicBezTo>
                        <a:cubicBezTo>
                          <a:pt x="558276" y="43553"/>
                          <a:pt x="514651" y="79081"/>
                          <a:pt x="514651" y="79081"/>
                        </a:cubicBezTo>
                        <a:cubicBezTo>
                          <a:pt x="514651" y="79081"/>
                          <a:pt x="559324" y="30122"/>
                          <a:pt x="585232" y="67365"/>
                        </a:cubicBezTo>
                        <a:cubicBezTo>
                          <a:pt x="611140" y="104703"/>
                          <a:pt x="545703" y="119562"/>
                          <a:pt x="545703" y="119562"/>
                        </a:cubicBezTo>
                        <a:cubicBezTo>
                          <a:pt x="545703" y="119562"/>
                          <a:pt x="624094" y="92797"/>
                          <a:pt x="626475" y="142517"/>
                        </a:cubicBezTo>
                        <a:cubicBezTo>
                          <a:pt x="628856" y="192238"/>
                          <a:pt x="560657" y="188428"/>
                          <a:pt x="560657" y="188428"/>
                        </a:cubicBezTo>
                        <a:cubicBezTo>
                          <a:pt x="560657" y="188428"/>
                          <a:pt x="628094" y="181856"/>
                          <a:pt x="618283" y="225480"/>
                        </a:cubicBezTo>
                        <a:cubicBezTo>
                          <a:pt x="608568" y="269105"/>
                          <a:pt x="550656" y="260342"/>
                          <a:pt x="550656" y="260342"/>
                        </a:cubicBezTo>
                        <a:cubicBezTo>
                          <a:pt x="550656" y="260342"/>
                          <a:pt x="601043" y="260246"/>
                          <a:pt x="585898" y="303395"/>
                        </a:cubicBezTo>
                        <a:cubicBezTo>
                          <a:pt x="570754" y="346543"/>
                          <a:pt x="516271" y="322826"/>
                          <a:pt x="516271" y="322826"/>
                        </a:cubicBezTo>
                        <a:cubicBezTo>
                          <a:pt x="516271" y="322826"/>
                          <a:pt x="556180" y="356068"/>
                          <a:pt x="529034" y="379023"/>
                        </a:cubicBezTo>
                        <a:cubicBezTo>
                          <a:pt x="501888" y="401978"/>
                          <a:pt x="441976" y="384833"/>
                          <a:pt x="441976" y="384833"/>
                        </a:cubicBezTo>
                        <a:cubicBezTo>
                          <a:pt x="441976" y="384833"/>
                          <a:pt x="470360" y="392453"/>
                          <a:pt x="463502" y="422267"/>
                        </a:cubicBezTo>
                        <a:cubicBezTo>
                          <a:pt x="456549" y="452080"/>
                          <a:pt x="381397" y="433982"/>
                          <a:pt x="381397" y="433982"/>
                        </a:cubicBezTo>
                        <a:cubicBezTo>
                          <a:pt x="381397" y="433982"/>
                          <a:pt x="417592" y="433697"/>
                          <a:pt x="398732" y="468844"/>
                        </a:cubicBezTo>
                        <a:cubicBezTo>
                          <a:pt x="379873" y="503991"/>
                          <a:pt x="330438" y="491894"/>
                          <a:pt x="274336" y="488465"/>
                        </a:cubicBezTo>
                        <a:cubicBezTo>
                          <a:pt x="220710" y="485132"/>
                          <a:pt x="-27416" y="508944"/>
                          <a:pt x="2492" y="453604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26" name="Graphic 216">
                    <a:extLst>
                      <a:ext uri="{FF2B5EF4-FFF2-40B4-BE49-F238E27FC236}">
                        <a16:creationId xmlns:a16="http://schemas.microsoft.com/office/drawing/2014/main" id="{6C164FB7-A9F7-4E78-8CA8-C1B843B3FCA7}"/>
                      </a:ext>
                    </a:extLst>
                  </p:cNvPr>
                  <p:cNvGrpSpPr/>
                  <p:nvPr/>
                </p:nvGrpSpPr>
                <p:grpSpPr>
                  <a:xfrm>
                    <a:off x="6341744" y="3161176"/>
                    <a:ext cx="556069" cy="368125"/>
                    <a:chOff x="6341744" y="3161176"/>
                    <a:chExt cx="556069" cy="368125"/>
                  </a:xfrm>
                  <a:solidFill>
                    <a:srgbClr val="9DCE6E"/>
                  </a:solidFill>
                </p:grpSpPr>
                <p:sp>
                  <p:nvSpPr>
                    <p:cNvPr id="127" name="Freeform: Shape 624">
                      <a:extLst>
                        <a:ext uri="{FF2B5EF4-FFF2-40B4-BE49-F238E27FC236}">
                          <a16:creationId xmlns:a16="http://schemas.microsoft.com/office/drawing/2014/main" id="{DB4137FC-52E1-46BA-8B3D-6BD0E1F1E42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1744" y="3176743"/>
                      <a:ext cx="493381" cy="352558"/>
                    </a:xfrm>
                    <a:custGeom>
                      <a:avLst/>
                      <a:gdLst>
                        <a:gd name="connsiteX0" fmla="*/ 486537 w 493381"/>
                        <a:gd name="connsiteY0" fmla="*/ 1559 h 352558"/>
                        <a:gd name="connsiteX1" fmla="*/ 394430 w 493381"/>
                        <a:gd name="connsiteY1" fmla="*/ 113668 h 352558"/>
                        <a:gd name="connsiteX2" fmla="*/ 165830 w 493381"/>
                        <a:gd name="connsiteY2" fmla="*/ 298072 h 352558"/>
                        <a:gd name="connsiteX3" fmla="*/ 3429 w 493381"/>
                        <a:gd name="connsiteY3" fmla="*/ 345411 h 352558"/>
                        <a:gd name="connsiteX4" fmla="*/ 3429 w 493381"/>
                        <a:gd name="connsiteY4" fmla="*/ 352555 h 352558"/>
                        <a:gd name="connsiteX5" fmla="*/ 277177 w 493381"/>
                        <a:gd name="connsiteY5" fmla="*/ 233111 h 352558"/>
                        <a:gd name="connsiteX6" fmla="*/ 460534 w 493381"/>
                        <a:gd name="connsiteY6" fmla="*/ 47660 h 352558"/>
                        <a:gd name="connsiteX7" fmla="*/ 492728 w 493381"/>
                        <a:gd name="connsiteY7" fmla="*/ 5178 h 352558"/>
                        <a:gd name="connsiteX8" fmla="*/ 486537 w 493381"/>
                        <a:gd name="connsiteY8" fmla="*/ 1559 h 352558"/>
                        <a:gd name="connsiteX9" fmla="*/ 486537 w 493381"/>
                        <a:gd name="connsiteY9" fmla="*/ 1559 h 3525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93381" h="352558">
                          <a:moveTo>
                            <a:pt x="486537" y="1559"/>
                          </a:moveTo>
                          <a:cubicBezTo>
                            <a:pt x="459010" y="41183"/>
                            <a:pt x="427196" y="78235"/>
                            <a:pt x="394430" y="113668"/>
                          </a:cubicBezTo>
                          <a:cubicBezTo>
                            <a:pt x="328136" y="185486"/>
                            <a:pt x="252889" y="252447"/>
                            <a:pt x="165830" y="298072"/>
                          </a:cubicBezTo>
                          <a:cubicBezTo>
                            <a:pt x="115538" y="324456"/>
                            <a:pt x="60579" y="343030"/>
                            <a:pt x="3429" y="345411"/>
                          </a:cubicBezTo>
                          <a:cubicBezTo>
                            <a:pt x="-1143" y="345602"/>
                            <a:pt x="-1143" y="352745"/>
                            <a:pt x="3429" y="352555"/>
                          </a:cubicBezTo>
                          <a:cubicBezTo>
                            <a:pt x="105537" y="348364"/>
                            <a:pt x="198787" y="295024"/>
                            <a:pt x="277177" y="233111"/>
                          </a:cubicBezTo>
                          <a:cubicBezTo>
                            <a:pt x="345472" y="179200"/>
                            <a:pt x="406337" y="115573"/>
                            <a:pt x="460534" y="47660"/>
                          </a:cubicBezTo>
                          <a:cubicBezTo>
                            <a:pt x="471583" y="33753"/>
                            <a:pt x="482537" y="19751"/>
                            <a:pt x="492728" y="5178"/>
                          </a:cubicBezTo>
                          <a:cubicBezTo>
                            <a:pt x="495395" y="1463"/>
                            <a:pt x="489204" y="-2156"/>
                            <a:pt x="486537" y="1559"/>
                          </a:cubicBezTo>
                          <a:lnTo>
                            <a:pt x="486537" y="155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8" name="Freeform: Shape 625">
                      <a:extLst>
                        <a:ext uri="{FF2B5EF4-FFF2-40B4-BE49-F238E27FC236}">
                          <a16:creationId xmlns:a16="http://schemas.microsoft.com/office/drawing/2014/main" id="{E7521E50-E351-49B9-B49D-BC46697816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718099" y="3161176"/>
                      <a:ext cx="179714" cy="130854"/>
                    </a:xfrm>
                    <a:custGeom>
                      <a:avLst/>
                      <a:gdLst>
                        <a:gd name="connsiteX0" fmla="*/ 176286 w 179714"/>
                        <a:gd name="connsiteY0" fmla="*/ 119996 h 130854"/>
                        <a:gd name="connsiteX1" fmla="*/ 44269 w 179714"/>
                        <a:gd name="connsiteY1" fmla="*/ 123139 h 130854"/>
                        <a:gd name="connsiteX2" fmla="*/ 24933 w 179714"/>
                        <a:gd name="connsiteY2" fmla="*/ 123616 h 130854"/>
                        <a:gd name="connsiteX3" fmla="*/ 28362 w 179714"/>
                        <a:gd name="connsiteY3" fmla="*/ 126282 h 130854"/>
                        <a:gd name="connsiteX4" fmla="*/ 6931 w 179714"/>
                        <a:gd name="connsiteY4" fmla="*/ 2553 h 130854"/>
                        <a:gd name="connsiteX5" fmla="*/ 73 w 179714"/>
                        <a:gd name="connsiteY5" fmla="*/ 4458 h 130854"/>
                        <a:gd name="connsiteX6" fmla="*/ 21504 w 179714"/>
                        <a:gd name="connsiteY6" fmla="*/ 128187 h 130854"/>
                        <a:gd name="connsiteX7" fmla="*/ 24933 w 179714"/>
                        <a:gd name="connsiteY7" fmla="*/ 130855 h 130854"/>
                        <a:gd name="connsiteX8" fmla="*/ 156950 w 179714"/>
                        <a:gd name="connsiteY8" fmla="*/ 127711 h 130854"/>
                        <a:gd name="connsiteX9" fmla="*/ 176286 w 179714"/>
                        <a:gd name="connsiteY9" fmla="*/ 127235 h 130854"/>
                        <a:gd name="connsiteX10" fmla="*/ 176286 w 179714"/>
                        <a:gd name="connsiteY10" fmla="*/ 119996 h 130854"/>
                        <a:gd name="connsiteX11" fmla="*/ 176286 w 179714"/>
                        <a:gd name="connsiteY11" fmla="*/ 119996 h 1308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79714" h="130854">
                          <a:moveTo>
                            <a:pt x="176286" y="119996"/>
                          </a:moveTo>
                          <a:cubicBezTo>
                            <a:pt x="132280" y="121044"/>
                            <a:pt x="88275" y="122091"/>
                            <a:pt x="44269" y="123139"/>
                          </a:cubicBezTo>
                          <a:cubicBezTo>
                            <a:pt x="37792" y="123330"/>
                            <a:pt x="31410" y="123425"/>
                            <a:pt x="24933" y="123616"/>
                          </a:cubicBezTo>
                          <a:cubicBezTo>
                            <a:pt x="26076" y="124473"/>
                            <a:pt x="27219" y="125330"/>
                            <a:pt x="28362" y="126282"/>
                          </a:cubicBezTo>
                          <a:cubicBezTo>
                            <a:pt x="21218" y="85039"/>
                            <a:pt x="14075" y="43796"/>
                            <a:pt x="6931" y="2553"/>
                          </a:cubicBezTo>
                          <a:cubicBezTo>
                            <a:pt x="6169" y="-1924"/>
                            <a:pt x="-784" y="-19"/>
                            <a:pt x="73" y="4458"/>
                          </a:cubicBezTo>
                          <a:cubicBezTo>
                            <a:pt x="7217" y="45701"/>
                            <a:pt x="14361" y="86944"/>
                            <a:pt x="21504" y="128187"/>
                          </a:cubicBezTo>
                          <a:cubicBezTo>
                            <a:pt x="21790" y="129712"/>
                            <a:pt x="23505" y="130855"/>
                            <a:pt x="24933" y="130855"/>
                          </a:cubicBezTo>
                          <a:cubicBezTo>
                            <a:pt x="68939" y="129807"/>
                            <a:pt x="112944" y="128759"/>
                            <a:pt x="156950" y="127711"/>
                          </a:cubicBezTo>
                          <a:cubicBezTo>
                            <a:pt x="163427" y="127521"/>
                            <a:pt x="169809" y="127426"/>
                            <a:pt x="176286" y="127235"/>
                          </a:cubicBezTo>
                          <a:cubicBezTo>
                            <a:pt x="180858" y="127045"/>
                            <a:pt x="180858" y="119901"/>
                            <a:pt x="176286" y="119996"/>
                          </a:cubicBezTo>
                          <a:lnTo>
                            <a:pt x="176286" y="119996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9" name="Freeform: Shape 626">
                      <a:extLst>
                        <a:ext uri="{FF2B5EF4-FFF2-40B4-BE49-F238E27FC236}">
                          <a16:creationId xmlns:a16="http://schemas.microsoft.com/office/drawing/2014/main" id="{A5B61117-FB06-483C-BC8F-3C83C97F5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24260" y="3289573"/>
                      <a:ext cx="154645" cy="107717"/>
                    </a:xfrm>
                    <a:custGeom>
                      <a:avLst/>
                      <a:gdLst>
                        <a:gd name="connsiteX0" fmla="*/ 151252 w 154645"/>
                        <a:gd name="connsiteY0" fmla="*/ 100470 h 107717"/>
                        <a:gd name="connsiteX1" fmla="*/ 38762 w 154645"/>
                        <a:gd name="connsiteY1" fmla="*/ 90754 h 107717"/>
                        <a:gd name="connsiteX2" fmla="*/ 22284 w 154645"/>
                        <a:gd name="connsiteY2" fmla="*/ 89325 h 107717"/>
                        <a:gd name="connsiteX3" fmla="*/ 25713 w 154645"/>
                        <a:gd name="connsiteY3" fmla="*/ 91992 h 107717"/>
                        <a:gd name="connsiteX4" fmla="*/ 6949 w 154645"/>
                        <a:gd name="connsiteY4" fmla="*/ 2553 h 107717"/>
                        <a:gd name="connsiteX5" fmla="*/ 91 w 154645"/>
                        <a:gd name="connsiteY5" fmla="*/ 4458 h 107717"/>
                        <a:gd name="connsiteX6" fmla="*/ 18855 w 154645"/>
                        <a:gd name="connsiteY6" fmla="*/ 93898 h 107717"/>
                        <a:gd name="connsiteX7" fmla="*/ 22284 w 154645"/>
                        <a:gd name="connsiteY7" fmla="*/ 96564 h 107717"/>
                        <a:gd name="connsiteX8" fmla="*/ 134774 w 154645"/>
                        <a:gd name="connsiteY8" fmla="*/ 106280 h 107717"/>
                        <a:gd name="connsiteX9" fmla="*/ 151252 w 154645"/>
                        <a:gd name="connsiteY9" fmla="*/ 107709 h 107717"/>
                        <a:gd name="connsiteX10" fmla="*/ 151252 w 154645"/>
                        <a:gd name="connsiteY10" fmla="*/ 100470 h 107717"/>
                        <a:gd name="connsiteX11" fmla="*/ 151252 w 154645"/>
                        <a:gd name="connsiteY11" fmla="*/ 100470 h 1077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54645" h="107717">
                          <a:moveTo>
                            <a:pt x="151252" y="100470"/>
                          </a:moveTo>
                          <a:cubicBezTo>
                            <a:pt x="113724" y="97231"/>
                            <a:pt x="76291" y="93993"/>
                            <a:pt x="38762" y="90754"/>
                          </a:cubicBezTo>
                          <a:cubicBezTo>
                            <a:pt x="33237" y="90278"/>
                            <a:pt x="27808" y="89802"/>
                            <a:pt x="22284" y="89325"/>
                          </a:cubicBezTo>
                          <a:cubicBezTo>
                            <a:pt x="23427" y="90183"/>
                            <a:pt x="24570" y="91040"/>
                            <a:pt x="25713" y="91992"/>
                          </a:cubicBezTo>
                          <a:cubicBezTo>
                            <a:pt x="19426" y="62179"/>
                            <a:pt x="13235" y="32366"/>
                            <a:pt x="6949" y="2553"/>
                          </a:cubicBezTo>
                          <a:cubicBezTo>
                            <a:pt x="5996" y="-1924"/>
                            <a:pt x="-862" y="-19"/>
                            <a:pt x="91" y="4458"/>
                          </a:cubicBezTo>
                          <a:cubicBezTo>
                            <a:pt x="6377" y="34271"/>
                            <a:pt x="12568" y="64084"/>
                            <a:pt x="18855" y="93898"/>
                          </a:cubicBezTo>
                          <a:cubicBezTo>
                            <a:pt x="19236" y="95517"/>
                            <a:pt x="20760" y="96374"/>
                            <a:pt x="22284" y="96564"/>
                          </a:cubicBezTo>
                          <a:cubicBezTo>
                            <a:pt x="59812" y="99803"/>
                            <a:pt x="97245" y="103042"/>
                            <a:pt x="134774" y="106280"/>
                          </a:cubicBezTo>
                          <a:cubicBezTo>
                            <a:pt x="140299" y="106756"/>
                            <a:pt x="145728" y="107233"/>
                            <a:pt x="151252" y="107709"/>
                          </a:cubicBezTo>
                          <a:cubicBezTo>
                            <a:pt x="155824" y="107994"/>
                            <a:pt x="155729" y="100851"/>
                            <a:pt x="151252" y="100470"/>
                          </a:cubicBezTo>
                          <a:lnTo>
                            <a:pt x="151252" y="100470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30" name="Freeform: Shape 627">
                      <a:extLst>
                        <a:ext uri="{FF2B5EF4-FFF2-40B4-BE49-F238E27FC236}">
                          <a16:creationId xmlns:a16="http://schemas.microsoft.com/office/drawing/2014/main" id="{E774ED79-96F5-4155-9B93-35BB33ED58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34894" y="3391697"/>
                      <a:ext cx="111092" cy="106360"/>
                    </a:xfrm>
                    <a:custGeom>
                      <a:avLst/>
                      <a:gdLst>
                        <a:gd name="connsiteX0" fmla="*/ 108602 w 111092"/>
                        <a:gd name="connsiteY0" fmla="*/ 99310 h 106360"/>
                        <a:gd name="connsiteX1" fmla="*/ 17543 w 111092"/>
                        <a:gd name="connsiteY1" fmla="*/ 70640 h 106360"/>
                        <a:gd name="connsiteX2" fmla="*/ 4494 w 111092"/>
                        <a:gd name="connsiteY2" fmla="*/ 66544 h 106360"/>
                        <a:gd name="connsiteX3" fmla="*/ 7161 w 111092"/>
                        <a:gd name="connsiteY3" fmla="*/ 69973 h 106360"/>
                        <a:gd name="connsiteX4" fmla="*/ 14781 w 111092"/>
                        <a:gd name="connsiteY4" fmla="*/ 3393 h 106360"/>
                        <a:gd name="connsiteX5" fmla="*/ 7637 w 111092"/>
                        <a:gd name="connsiteY5" fmla="*/ 3393 h 106360"/>
                        <a:gd name="connsiteX6" fmla="*/ 17 w 111092"/>
                        <a:gd name="connsiteY6" fmla="*/ 69973 h 106360"/>
                        <a:gd name="connsiteX7" fmla="*/ 2684 w 111092"/>
                        <a:gd name="connsiteY7" fmla="*/ 73402 h 106360"/>
                        <a:gd name="connsiteX8" fmla="*/ 93743 w 111092"/>
                        <a:gd name="connsiteY8" fmla="*/ 102072 h 106360"/>
                        <a:gd name="connsiteX9" fmla="*/ 106792 w 111092"/>
                        <a:gd name="connsiteY9" fmla="*/ 106168 h 106360"/>
                        <a:gd name="connsiteX10" fmla="*/ 108602 w 111092"/>
                        <a:gd name="connsiteY10" fmla="*/ 99310 h 106360"/>
                        <a:gd name="connsiteX11" fmla="*/ 108602 w 111092"/>
                        <a:gd name="connsiteY11" fmla="*/ 99310 h 10636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11092" h="106360">
                          <a:moveTo>
                            <a:pt x="108602" y="99310"/>
                          </a:moveTo>
                          <a:cubicBezTo>
                            <a:pt x="78217" y="89785"/>
                            <a:pt x="47928" y="80260"/>
                            <a:pt x="17543" y="70640"/>
                          </a:cubicBezTo>
                          <a:cubicBezTo>
                            <a:pt x="13162" y="69306"/>
                            <a:pt x="8875" y="67878"/>
                            <a:pt x="4494" y="66544"/>
                          </a:cubicBezTo>
                          <a:cubicBezTo>
                            <a:pt x="5351" y="67687"/>
                            <a:pt x="6208" y="68830"/>
                            <a:pt x="7161" y="69973"/>
                          </a:cubicBezTo>
                          <a:cubicBezTo>
                            <a:pt x="9733" y="47780"/>
                            <a:pt x="12304" y="25587"/>
                            <a:pt x="14781" y="3393"/>
                          </a:cubicBezTo>
                          <a:cubicBezTo>
                            <a:pt x="15352" y="-1179"/>
                            <a:pt x="8113" y="-1083"/>
                            <a:pt x="7637" y="3393"/>
                          </a:cubicBezTo>
                          <a:cubicBezTo>
                            <a:pt x="5065" y="25587"/>
                            <a:pt x="2494" y="47780"/>
                            <a:pt x="17" y="69973"/>
                          </a:cubicBezTo>
                          <a:cubicBezTo>
                            <a:pt x="-173" y="71592"/>
                            <a:pt x="1255" y="73021"/>
                            <a:pt x="2684" y="73402"/>
                          </a:cubicBezTo>
                          <a:cubicBezTo>
                            <a:pt x="33069" y="82927"/>
                            <a:pt x="63358" y="92452"/>
                            <a:pt x="93743" y="102072"/>
                          </a:cubicBezTo>
                          <a:cubicBezTo>
                            <a:pt x="98125" y="103406"/>
                            <a:pt x="102411" y="104835"/>
                            <a:pt x="106792" y="106168"/>
                          </a:cubicBezTo>
                          <a:cubicBezTo>
                            <a:pt x="111079" y="107597"/>
                            <a:pt x="112984" y="100644"/>
                            <a:pt x="108602" y="99310"/>
                          </a:cubicBezTo>
                          <a:lnTo>
                            <a:pt x="108602" y="99310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118" name="Graphic 216">
                  <a:extLst>
                    <a:ext uri="{FF2B5EF4-FFF2-40B4-BE49-F238E27FC236}">
                      <a16:creationId xmlns:a16="http://schemas.microsoft.com/office/drawing/2014/main" id="{E801F576-123E-421E-859B-248E63027A52}"/>
                    </a:ext>
                  </a:extLst>
                </p:cNvPr>
                <p:cNvGrpSpPr/>
                <p:nvPr/>
              </p:nvGrpSpPr>
              <p:grpSpPr>
                <a:xfrm>
                  <a:off x="5763513" y="3345697"/>
                  <a:ext cx="492408" cy="368910"/>
                  <a:chOff x="5763513" y="3345697"/>
                  <a:chExt cx="492408" cy="368910"/>
                </a:xfrm>
              </p:grpSpPr>
              <p:sp>
                <p:nvSpPr>
                  <p:cNvPr id="119" name="Freeform: Shape 616">
                    <a:extLst>
                      <a:ext uri="{FF2B5EF4-FFF2-40B4-BE49-F238E27FC236}">
                        <a16:creationId xmlns:a16="http://schemas.microsoft.com/office/drawing/2014/main" id="{B470885C-CA5A-416B-883F-3BD2FBEF511F}"/>
                      </a:ext>
                    </a:extLst>
                  </p:cNvPr>
                  <p:cNvSpPr/>
                  <p:nvPr/>
                </p:nvSpPr>
                <p:spPr>
                  <a:xfrm>
                    <a:off x="5763513" y="3345697"/>
                    <a:ext cx="492408" cy="368910"/>
                  </a:xfrm>
                  <a:custGeom>
                    <a:avLst/>
                    <a:gdLst>
                      <a:gd name="connsiteX0" fmla="*/ 13779 w 492408"/>
                      <a:gd name="connsiteY0" fmla="*/ 54 h 368910"/>
                      <a:gd name="connsiteX1" fmla="*/ 139414 w 492408"/>
                      <a:gd name="connsiteY1" fmla="*/ 83303 h 368910"/>
                      <a:gd name="connsiteX2" fmla="*/ 240379 w 492408"/>
                      <a:gd name="connsiteY2" fmla="*/ 99305 h 368910"/>
                      <a:gd name="connsiteX3" fmla="*/ 308007 w 492408"/>
                      <a:gd name="connsiteY3" fmla="*/ 108163 h 368910"/>
                      <a:gd name="connsiteX4" fmla="*/ 356584 w 492408"/>
                      <a:gd name="connsiteY4" fmla="*/ 79683 h 368910"/>
                      <a:gd name="connsiteX5" fmla="*/ 365157 w 492408"/>
                      <a:gd name="connsiteY5" fmla="*/ 123403 h 368910"/>
                      <a:gd name="connsiteX6" fmla="*/ 425545 w 492408"/>
                      <a:gd name="connsiteY6" fmla="*/ 107115 h 368910"/>
                      <a:gd name="connsiteX7" fmla="*/ 426117 w 492408"/>
                      <a:gd name="connsiteY7" fmla="*/ 146834 h 368910"/>
                      <a:gd name="connsiteX8" fmla="*/ 474885 w 492408"/>
                      <a:gd name="connsiteY8" fmla="*/ 160931 h 368910"/>
                      <a:gd name="connsiteX9" fmla="*/ 449834 w 492408"/>
                      <a:gd name="connsiteY9" fmla="*/ 199317 h 368910"/>
                      <a:gd name="connsiteX10" fmla="*/ 491934 w 492408"/>
                      <a:gd name="connsiteY10" fmla="*/ 228083 h 368910"/>
                      <a:gd name="connsiteX11" fmla="*/ 446691 w 492408"/>
                      <a:gd name="connsiteY11" fmla="*/ 245418 h 368910"/>
                      <a:gd name="connsiteX12" fmla="*/ 477838 w 492408"/>
                      <a:gd name="connsiteY12" fmla="*/ 292091 h 368910"/>
                      <a:gd name="connsiteX13" fmla="*/ 427736 w 492408"/>
                      <a:gd name="connsiteY13" fmla="*/ 280661 h 368910"/>
                      <a:gd name="connsiteX14" fmla="*/ 437356 w 492408"/>
                      <a:gd name="connsiteY14" fmla="*/ 345812 h 368910"/>
                      <a:gd name="connsiteX15" fmla="*/ 383349 w 492408"/>
                      <a:gd name="connsiteY15" fmla="*/ 313617 h 368910"/>
                      <a:gd name="connsiteX16" fmla="*/ 375444 w 492408"/>
                      <a:gd name="connsiteY16" fmla="*/ 366767 h 368910"/>
                      <a:gd name="connsiteX17" fmla="*/ 328771 w 492408"/>
                      <a:gd name="connsiteY17" fmla="*/ 329714 h 368910"/>
                      <a:gd name="connsiteX18" fmla="*/ 309340 w 492408"/>
                      <a:gd name="connsiteY18" fmla="*/ 368767 h 368910"/>
                      <a:gd name="connsiteX19" fmla="*/ 273050 w 492408"/>
                      <a:gd name="connsiteY19" fmla="*/ 325333 h 368910"/>
                      <a:gd name="connsiteX20" fmla="*/ 237046 w 492408"/>
                      <a:gd name="connsiteY20" fmla="*/ 352574 h 368910"/>
                      <a:gd name="connsiteX21" fmla="*/ 204851 w 492408"/>
                      <a:gd name="connsiteY21" fmla="*/ 292186 h 368910"/>
                      <a:gd name="connsiteX22" fmla="*/ 185039 w 492408"/>
                      <a:gd name="connsiteY22" fmla="*/ 319618 h 368910"/>
                      <a:gd name="connsiteX23" fmla="*/ 150177 w 492408"/>
                      <a:gd name="connsiteY23" fmla="*/ 264754 h 368910"/>
                      <a:gd name="connsiteX24" fmla="*/ 130842 w 492408"/>
                      <a:gd name="connsiteY24" fmla="*/ 288376 h 368910"/>
                      <a:gd name="connsiteX25" fmla="*/ 76740 w 492408"/>
                      <a:gd name="connsiteY25" fmla="*/ 205794 h 368910"/>
                      <a:gd name="connsiteX26" fmla="*/ 13779 w 492408"/>
                      <a:gd name="connsiteY26" fmla="*/ 54 h 368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492408" h="368910">
                        <a:moveTo>
                          <a:pt x="13779" y="54"/>
                        </a:moveTo>
                        <a:cubicBezTo>
                          <a:pt x="13779" y="54"/>
                          <a:pt x="72168" y="93875"/>
                          <a:pt x="139414" y="83303"/>
                        </a:cubicBezTo>
                        <a:cubicBezTo>
                          <a:pt x="206661" y="72730"/>
                          <a:pt x="240379" y="48917"/>
                          <a:pt x="240379" y="99305"/>
                        </a:cubicBezTo>
                        <a:cubicBezTo>
                          <a:pt x="240379" y="99305"/>
                          <a:pt x="299434" y="37392"/>
                          <a:pt x="308007" y="108163"/>
                        </a:cubicBezTo>
                        <a:cubicBezTo>
                          <a:pt x="308007" y="108163"/>
                          <a:pt x="325914" y="63776"/>
                          <a:pt x="356584" y="79683"/>
                        </a:cubicBezTo>
                        <a:cubicBezTo>
                          <a:pt x="383445" y="93590"/>
                          <a:pt x="365157" y="123403"/>
                          <a:pt x="365157" y="123403"/>
                        </a:cubicBezTo>
                        <a:cubicBezTo>
                          <a:pt x="365157" y="123403"/>
                          <a:pt x="396875" y="85303"/>
                          <a:pt x="425545" y="107115"/>
                        </a:cubicBezTo>
                        <a:cubicBezTo>
                          <a:pt x="451834" y="127118"/>
                          <a:pt x="426117" y="146834"/>
                          <a:pt x="426117" y="146834"/>
                        </a:cubicBezTo>
                        <a:cubicBezTo>
                          <a:pt x="426117" y="146834"/>
                          <a:pt x="470884" y="125594"/>
                          <a:pt x="474885" y="160931"/>
                        </a:cubicBezTo>
                        <a:cubicBezTo>
                          <a:pt x="478885" y="196269"/>
                          <a:pt x="449834" y="199317"/>
                          <a:pt x="449834" y="199317"/>
                        </a:cubicBezTo>
                        <a:cubicBezTo>
                          <a:pt x="449834" y="199317"/>
                          <a:pt x="497649" y="191030"/>
                          <a:pt x="491934" y="228083"/>
                        </a:cubicBezTo>
                        <a:cubicBezTo>
                          <a:pt x="486219" y="265135"/>
                          <a:pt x="446691" y="245418"/>
                          <a:pt x="446691" y="245418"/>
                        </a:cubicBezTo>
                        <a:cubicBezTo>
                          <a:pt x="446691" y="245418"/>
                          <a:pt x="496125" y="261611"/>
                          <a:pt x="477838" y="292091"/>
                        </a:cubicBezTo>
                        <a:cubicBezTo>
                          <a:pt x="459549" y="322571"/>
                          <a:pt x="427736" y="280661"/>
                          <a:pt x="427736" y="280661"/>
                        </a:cubicBezTo>
                        <a:cubicBezTo>
                          <a:pt x="427736" y="280661"/>
                          <a:pt x="472123" y="328095"/>
                          <a:pt x="437356" y="345812"/>
                        </a:cubicBezTo>
                        <a:cubicBezTo>
                          <a:pt x="402590" y="363528"/>
                          <a:pt x="383349" y="313617"/>
                          <a:pt x="383349" y="313617"/>
                        </a:cubicBezTo>
                        <a:cubicBezTo>
                          <a:pt x="383349" y="313617"/>
                          <a:pt x="409829" y="359718"/>
                          <a:pt x="375444" y="366767"/>
                        </a:cubicBezTo>
                        <a:cubicBezTo>
                          <a:pt x="341059" y="373910"/>
                          <a:pt x="328771" y="329714"/>
                          <a:pt x="328771" y="329714"/>
                        </a:cubicBezTo>
                        <a:cubicBezTo>
                          <a:pt x="328771" y="329714"/>
                          <a:pt x="345059" y="365719"/>
                          <a:pt x="309340" y="368767"/>
                        </a:cubicBezTo>
                        <a:cubicBezTo>
                          <a:pt x="273621" y="371815"/>
                          <a:pt x="273050" y="325333"/>
                          <a:pt x="273050" y="325333"/>
                        </a:cubicBezTo>
                        <a:cubicBezTo>
                          <a:pt x="273050" y="325333"/>
                          <a:pt x="262192" y="364576"/>
                          <a:pt x="237046" y="352574"/>
                        </a:cubicBezTo>
                        <a:cubicBezTo>
                          <a:pt x="211899" y="340573"/>
                          <a:pt x="204851" y="292186"/>
                          <a:pt x="204851" y="292186"/>
                        </a:cubicBezTo>
                        <a:cubicBezTo>
                          <a:pt x="204851" y="292186"/>
                          <a:pt x="208566" y="314951"/>
                          <a:pt x="185039" y="319618"/>
                        </a:cubicBezTo>
                        <a:cubicBezTo>
                          <a:pt x="161512" y="324285"/>
                          <a:pt x="150177" y="264754"/>
                          <a:pt x="150177" y="264754"/>
                        </a:cubicBezTo>
                        <a:cubicBezTo>
                          <a:pt x="150177" y="264754"/>
                          <a:pt x="162084" y="290471"/>
                          <a:pt x="130842" y="288376"/>
                        </a:cubicBezTo>
                        <a:cubicBezTo>
                          <a:pt x="99600" y="286185"/>
                          <a:pt x="92361" y="247037"/>
                          <a:pt x="76740" y="205794"/>
                        </a:cubicBezTo>
                        <a:cubicBezTo>
                          <a:pt x="61595" y="166170"/>
                          <a:pt x="-35370" y="-3470"/>
                          <a:pt x="13779" y="54"/>
                        </a:cubicBezTo>
                        <a:close/>
                      </a:path>
                    </a:pathLst>
                  </a:custGeom>
                  <a:solidFill>
                    <a:srgbClr val="2E89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120" name="Graphic 216">
                    <a:extLst>
                      <a:ext uri="{FF2B5EF4-FFF2-40B4-BE49-F238E27FC236}">
                        <a16:creationId xmlns:a16="http://schemas.microsoft.com/office/drawing/2014/main" id="{DB7A219C-610C-491E-8F41-B462D6AC33C1}"/>
                      </a:ext>
                    </a:extLst>
                  </p:cNvPr>
                  <p:cNvGrpSpPr/>
                  <p:nvPr/>
                </p:nvGrpSpPr>
                <p:grpSpPr>
                  <a:xfrm>
                    <a:off x="5767751" y="3355666"/>
                    <a:ext cx="410845" cy="321957"/>
                    <a:chOff x="5767751" y="3355666"/>
                    <a:chExt cx="410845" cy="321957"/>
                  </a:xfrm>
                  <a:solidFill>
                    <a:srgbClr val="9DCE6E"/>
                  </a:solidFill>
                </p:grpSpPr>
                <p:sp>
                  <p:nvSpPr>
                    <p:cNvPr id="121" name="Freeform: Shape 618">
                      <a:extLst>
                        <a:ext uri="{FF2B5EF4-FFF2-40B4-BE49-F238E27FC236}">
                          <a16:creationId xmlns:a16="http://schemas.microsoft.com/office/drawing/2014/main" id="{407E79FA-226E-4025-8E93-30ECFA26BF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67751" y="3355666"/>
                      <a:ext cx="410845" cy="243142"/>
                    </a:xfrm>
                    <a:custGeom>
                      <a:avLst/>
                      <a:gdLst>
                        <a:gd name="connsiteX0" fmla="*/ 408258 w 410845"/>
                        <a:gd name="connsiteY0" fmla="*/ 236211 h 243142"/>
                        <a:gd name="connsiteX1" fmla="*/ 299197 w 410845"/>
                        <a:gd name="connsiteY1" fmla="*/ 206874 h 243142"/>
                        <a:gd name="connsiteX2" fmla="*/ 92695 w 410845"/>
                        <a:gd name="connsiteY2" fmla="*/ 102670 h 243142"/>
                        <a:gd name="connsiteX3" fmla="*/ 6589 w 410845"/>
                        <a:gd name="connsiteY3" fmla="*/ 1800 h 243142"/>
                        <a:gd name="connsiteX4" fmla="*/ 397 w 410845"/>
                        <a:gd name="connsiteY4" fmla="*/ 5420 h 243142"/>
                        <a:gd name="connsiteX5" fmla="*/ 175562 w 410845"/>
                        <a:gd name="connsiteY5" fmla="*/ 163344 h 243142"/>
                        <a:gd name="connsiteX6" fmla="*/ 365300 w 410845"/>
                        <a:gd name="connsiteY6" fmla="*/ 233734 h 243142"/>
                        <a:gd name="connsiteX7" fmla="*/ 406258 w 410845"/>
                        <a:gd name="connsiteY7" fmla="*/ 243069 h 243142"/>
                        <a:gd name="connsiteX8" fmla="*/ 408258 w 410845"/>
                        <a:gd name="connsiteY8" fmla="*/ 236211 h 243142"/>
                        <a:gd name="connsiteX9" fmla="*/ 408258 w 410845"/>
                        <a:gd name="connsiteY9" fmla="*/ 236211 h 2431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410845" h="243142">
                          <a:moveTo>
                            <a:pt x="408258" y="236211"/>
                          </a:moveTo>
                          <a:cubicBezTo>
                            <a:pt x="371301" y="229353"/>
                            <a:pt x="334820" y="218685"/>
                            <a:pt x="299197" y="206874"/>
                          </a:cubicBezTo>
                          <a:cubicBezTo>
                            <a:pt x="226140" y="182680"/>
                            <a:pt x="153559" y="150390"/>
                            <a:pt x="92695" y="102670"/>
                          </a:cubicBezTo>
                          <a:cubicBezTo>
                            <a:pt x="57643" y="75143"/>
                            <a:pt x="26686" y="41901"/>
                            <a:pt x="6589" y="1800"/>
                          </a:cubicBezTo>
                          <a:cubicBezTo>
                            <a:pt x="4493" y="-2295"/>
                            <a:pt x="-1603" y="1324"/>
                            <a:pt x="397" y="5420"/>
                          </a:cubicBezTo>
                          <a:cubicBezTo>
                            <a:pt x="36592" y="77429"/>
                            <a:pt x="105458" y="127245"/>
                            <a:pt x="175562" y="163344"/>
                          </a:cubicBezTo>
                          <a:cubicBezTo>
                            <a:pt x="235570" y="194205"/>
                            <a:pt x="299959" y="217065"/>
                            <a:pt x="365300" y="233734"/>
                          </a:cubicBezTo>
                          <a:cubicBezTo>
                            <a:pt x="378826" y="237163"/>
                            <a:pt x="392542" y="240592"/>
                            <a:pt x="406258" y="243069"/>
                          </a:cubicBezTo>
                          <a:cubicBezTo>
                            <a:pt x="410830" y="243926"/>
                            <a:pt x="412830" y="237068"/>
                            <a:pt x="408258" y="236211"/>
                          </a:cubicBezTo>
                          <a:lnTo>
                            <a:pt x="408258" y="23621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2" name="Freeform: Shape 619">
                      <a:extLst>
                        <a:ext uri="{FF2B5EF4-FFF2-40B4-BE49-F238E27FC236}">
                          <a16:creationId xmlns:a16="http://schemas.microsoft.com/office/drawing/2014/main" id="{C64C1169-93B8-448C-B3C7-19F3E3B29A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065702" y="3508111"/>
                      <a:ext cx="88493" cy="169512"/>
                    </a:xfrm>
                    <a:custGeom>
                      <a:avLst/>
                      <a:gdLst>
                        <a:gd name="connsiteX0" fmla="*/ 58015 w 88493"/>
                        <a:gd name="connsiteY0" fmla="*/ 164062 h 169512"/>
                        <a:gd name="connsiteX1" fmla="*/ 6580 w 88493"/>
                        <a:gd name="connsiteY1" fmla="*/ 57096 h 169512"/>
                        <a:gd name="connsiteX2" fmla="*/ 5341 w 88493"/>
                        <a:gd name="connsiteY2" fmla="*/ 61954 h 169512"/>
                        <a:gd name="connsiteX3" fmla="*/ 86875 w 88493"/>
                        <a:gd name="connsiteY3" fmla="*/ 6804 h 169512"/>
                        <a:gd name="connsiteX4" fmla="*/ 83256 w 88493"/>
                        <a:gd name="connsiteY4" fmla="*/ 613 h 169512"/>
                        <a:gd name="connsiteX5" fmla="*/ 1722 w 88493"/>
                        <a:gd name="connsiteY5" fmla="*/ 55763 h 169512"/>
                        <a:gd name="connsiteX6" fmla="*/ 484 w 88493"/>
                        <a:gd name="connsiteY6" fmla="*/ 60620 h 169512"/>
                        <a:gd name="connsiteX7" fmla="*/ 51919 w 88493"/>
                        <a:gd name="connsiteY7" fmla="*/ 167586 h 169512"/>
                        <a:gd name="connsiteX8" fmla="*/ 58015 w 88493"/>
                        <a:gd name="connsiteY8" fmla="*/ 164062 h 169512"/>
                        <a:gd name="connsiteX9" fmla="*/ 58015 w 88493"/>
                        <a:gd name="connsiteY9" fmla="*/ 164062 h 1695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88493" h="169512">
                          <a:moveTo>
                            <a:pt x="58015" y="164062"/>
                          </a:moveTo>
                          <a:cubicBezTo>
                            <a:pt x="40870" y="128438"/>
                            <a:pt x="23725" y="92720"/>
                            <a:pt x="6580" y="57096"/>
                          </a:cubicBezTo>
                          <a:cubicBezTo>
                            <a:pt x="6199" y="58715"/>
                            <a:pt x="5722" y="60335"/>
                            <a:pt x="5341" y="61954"/>
                          </a:cubicBezTo>
                          <a:cubicBezTo>
                            <a:pt x="32488" y="43571"/>
                            <a:pt x="59729" y="25187"/>
                            <a:pt x="86875" y="6804"/>
                          </a:cubicBezTo>
                          <a:cubicBezTo>
                            <a:pt x="90685" y="4232"/>
                            <a:pt x="87066" y="-1959"/>
                            <a:pt x="83256" y="613"/>
                          </a:cubicBezTo>
                          <a:cubicBezTo>
                            <a:pt x="56110" y="18996"/>
                            <a:pt x="28868" y="37379"/>
                            <a:pt x="1722" y="55763"/>
                          </a:cubicBezTo>
                          <a:cubicBezTo>
                            <a:pt x="7" y="56906"/>
                            <a:pt x="-469" y="58811"/>
                            <a:pt x="484" y="60620"/>
                          </a:cubicBezTo>
                          <a:cubicBezTo>
                            <a:pt x="17629" y="96244"/>
                            <a:pt x="34774" y="131963"/>
                            <a:pt x="51919" y="167586"/>
                          </a:cubicBezTo>
                          <a:cubicBezTo>
                            <a:pt x="53824" y="171872"/>
                            <a:pt x="60015" y="168253"/>
                            <a:pt x="58015" y="164062"/>
                          </a:cubicBezTo>
                          <a:lnTo>
                            <a:pt x="58015" y="164062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3" name="Freeform: Shape 620">
                      <a:extLst>
                        <a:ext uri="{FF2B5EF4-FFF2-40B4-BE49-F238E27FC236}">
                          <a16:creationId xmlns:a16="http://schemas.microsoft.com/office/drawing/2014/main" id="{FC8F40B6-3744-410D-A522-3E0F617626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67242" y="3482353"/>
                      <a:ext cx="64879" cy="145188"/>
                    </a:xfrm>
                    <a:custGeom>
                      <a:avLst/>
                      <a:gdLst>
                        <a:gd name="connsiteX0" fmla="*/ 40651 w 64879"/>
                        <a:gd name="connsiteY0" fmla="*/ 140861 h 145188"/>
                        <a:gd name="connsiteX1" fmla="*/ 7028 w 64879"/>
                        <a:gd name="connsiteY1" fmla="*/ 45135 h 145188"/>
                        <a:gd name="connsiteX2" fmla="*/ 5409 w 64879"/>
                        <a:gd name="connsiteY2" fmla="*/ 49135 h 145188"/>
                        <a:gd name="connsiteX3" fmla="*/ 63321 w 64879"/>
                        <a:gd name="connsiteY3" fmla="*/ 6844 h 145188"/>
                        <a:gd name="connsiteX4" fmla="*/ 59701 w 64879"/>
                        <a:gd name="connsiteY4" fmla="*/ 653 h 145188"/>
                        <a:gd name="connsiteX5" fmla="*/ 1789 w 64879"/>
                        <a:gd name="connsiteY5" fmla="*/ 42944 h 145188"/>
                        <a:gd name="connsiteX6" fmla="*/ 170 w 64879"/>
                        <a:gd name="connsiteY6" fmla="*/ 46945 h 145188"/>
                        <a:gd name="connsiteX7" fmla="*/ 33793 w 64879"/>
                        <a:gd name="connsiteY7" fmla="*/ 142671 h 145188"/>
                        <a:gd name="connsiteX8" fmla="*/ 40651 w 64879"/>
                        <a:gd name="connsiteY8" fmla="*/ 140861 h 145188"/>
                        <a:gd name="connsiteX9" fmla="*/ 40651 w 64879"/>
                        <a:gd name="connsiteY9" fmla="*/ 140861 h 1451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64879" h="145188">
                          <a:moveTo>
                            <a:pt x="40651" y="140861"/>
                          </a:moveTo>
                          <a:cubicBezTo>
                            <a:pt x="29412" y="108952"/>
                            <a:pt x="18268" y="77044"/>
                            <a:pt x="7028" y="45135"/>
                          </a:cubicBezTo>
                          <a:cubicBezTo>
                            <a:pt x="6457" y="46468"/>
                            <a:pt x="5980" y="47802"/>
                            <a:pt x="5409" y="49135"/>
                          </a:cubicBezTo>
                          <a:cubicBezTo>
                            <a:pt x="24745" y="35038"/>
                            <a:pt x="43985" y="20941"/>
                            <a:pt x="63321" y="6844"/>
                          </a:cubicBezTo>
                          <a:cubicBezTo>
                            <a:pt x="67035" y="4177"/>
                            <a:pt x="63416" y="-2014"/>
                            <a:pt x="59701" y="653"/>
                          </a:cubicBezTo>
                          <a:cubicBezTo>
                            <a:pt x="40366" y="14750"/>
                            <a:pt x="21125" y="28847"/>
                            <a:pt x="1789" y="42944"/>
                          </a:cubicBezTo>
                          <a:cubicBezTo>
                            <a:pt x="551" y="43801"/>
                            <a:pt x="-401" y="45421"/>
                            <a:pt x="170" y="46945"/>
                          </a:cubicBezTo>
                          <a:cubicBezTo>
                            <a:pt x="11409" y="78853"/>
                            <a:pt x="22554" y="110762"/>
                            <a:pt x="33793" y="142671"/>
                          </a:cubicBezTo>
                          <a:cubicBezTo>
                            <a:pt x="35317" y="147052"/>
                            <a:pt x="42175" y="145243"/>
                            <a:pt x="40651" y="140861"/>
                          </a:cubicBezTo>
                          <a:lnTo>
                            <a:pt x="40651" y="140861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24" name="Freeform: Shape 621">
                      <a:extLst>
                        <a:ext uri="{FF2B5EF4-FFF2-40B4-BE49-F238E27FC236}">
                          <a16:creationId xmlns:a16="http://schemas.microsoft.com/office/drawing/2014/main" id="{94D82776-000D-4AD9-BECF-B20F32C883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5670" y="3456999"/>
                      <a:ext cx="57174" cy="108017"/>
                    </a:xfrm>
                    <a:custGeom>
                      <a:avLst/>
                      <a:gdLst>
                        <a:gd name="connsiteX0" fmla="*/ 17447 w 57174"/>
                        <a:gd name="connsiteY0" fmla="*/ 104589 h 108017"/>
                        <a:gd name="connsiteX1" fmla="*/ 7255 w 57174"/>
                        <a:gd name="connsiteY1" fmla="*/ 19626 h 108017"/>
                        <a:gd name="connsiteX2" fmla="*/ 4588 w 57174"/>
                        <a:gd name="connsiteY2" fmla="*/ 23055 h 108017"/>
                        <a:gd name="connsiteX3" fmla="*/ 54690 w 57174"/>
                        <a:gd name="connsiteY3" fmla="*/ 7053 h 108017"/>
                        <a:gd name="connsiteX4" fmla="*/ 52785 w 57174"/>
                        <a:gd name="connsiteY4" fmla="*/ 195 h 108017"/>
                        <a:gd name="connsiteX5" fmla="*/ 2683 w 57174"/>
                        <a:gd name="connsiteY5" fmla="*/ 16197 h 108017"/>
                        <a:gd name="connsiteX6" fmla="*/ 16 w 57174"/>
                        <a:gd name="connsiteY6" fmla="*/ 19626 h 108017"/>
                        <a:gd name="connsiteX7" fmla="*/ 10208 w 57174"/>
                        <a:gd name="connsiteY7" fmla="*/ 104589 h 108017"/>
                        <a:gd name="connsiteX8" fmla="*/ 17447 w 57174"/>
                        <a:gd name="connsiteY8" fmla="*/ 104589 h 108017"/>
                        <a:gd name="connsiteX9" fmla="*/ 17447 w 57174"/>
                        <a:gd name="connsiteY9" fmla="*/ 104589 h 10801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57174" h="108017">
                          <a:moveTo>
                            <a:pt x="17447" y="104589"/>
                          </a:moveTo>
                          <a:cubicBezTo>
                            <a:pt x="14018" y="76299"/>
                            <a:pt x="10684" y="47915"/>
                            <a:pt x="7255" y="19626"/>
                          </a:cubicBezTo>
                          <a:cubicBezTo>
                            <a:pt x="6398" y="20769"/>
                            <a:pt x="5541" y="21912"/>
                            <a:pt x="4588" y="23055"/>
                          </a:cubicBezTo>
                          <a:cubicBezTo>
                            <a:pt x="21257" y="17721"/>
                            <a:pt x="37926" y="12387"/>
                            <a:pt x="54690" y="7053"/>
                          </a:cubicBezTo>
                          <a:cubicBezTo>
                            <a:pt x="59071" y="5624"/>
                            <a:pt x="57166" y="-1234"/>
                            <a:pt x="52785" y="195"/>
                          </a:cubicBezTo>
                          <a:cubicBezTo>
                            <a:pt x="36116" y="5529"/>
                            <a:pt x="19447" y="10863"/>
                            <a:pt x="2683" y="16197"/>
                          </a:cubicBezTo>
                          <a:cubicBezTo>
                            <a:pt x="1350" y="16673"/>
                            <a:pt x="-174" y="18102"/>
                            <a:pt x="16" y="19626"/>
                          </a:cubicBezTo>
                          <a:cubicBezTo>
                            <a:pt x="3445" y="47915"/>
                            <a:pt x="6779" y="76299"/>
                            <a:pt x="10208" y="104589"/>
                          </a:cubicBezTo>
                          <a:cubicBezTo>
                            <a:pt x="10875" y="109161"/>
                            <a:pt x="18018" y="109161"/>
                            <a:pt x="17447" y="104589"/>
                          </a:cubicBezTo>
                          <a:lnTo>
                            <a:pt x="17447" y="104589"/>
                          </a:lnTo>
                          <a:close/>
                        </a:path>
                      </a:pathLst>
                    </a:custGeom>
                    <a:solidFill>
                      <a:srgbClr val="9DCE6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19" name="Freeform: Shape 516">
                <a:extLst>
                  <a:ext uri="{FF2B5EF4-FFF2-40B4-BE49-F238E27FC236}">
                    <a16:creationId xmlns:a16="http://schemas.microsoft.com/office/drawing/2014/main" id="{64C89E64-48D1-45E7-94DF-C2A632D4F0E6}"/>
                  </a:ext>
                </a:extLst>
              </p:cNvPr>
              <p:cNvSpPr/>
              <p:nvPr/>
            </p:nvSpPr>
            <p:spPr>
              <a:xfrm>
                <a:off x="6377950" y="3609784"/>
                <a:ext cx="193399" cy="178474"/>
              </a:xfrm>
              <a:custGeom>
                <a:avLst/>
                <a:gdLst>
                  <a:gd name="connsiteX0" fmla="*/ 72188 w 193399"/>
                  <a:gd name="connsiteY0" fmla="*/ 177260 h 178474"/>
                  <a:gd name="connsiteX1" fmla="*/ 560 w 193399"/>
                  <a:gd name="connsiteY1" fmla="*/ 107251 h 178474"/>
                  <a:gd name="connsiteX2" fmla="*/ 72188 w 193399"/>
                  <a:gd name="connsiteY2" fmla="*/ 0 h 178474"/>
                  <a:gd name="connsiteX3" fmla="*/ 192489 w 193399"/>
                  <a:gd name="connsiteY3" fmla="*/ 72295 h 178474"/>
                  <a:gd name="connsiteX4" fmla="*/ 72188 w 193399"/>
                  <a:gd name="connsiteY4" fmla="*/ 177260 h 178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3399" h="178474">
                    <a:moveTo>
                      <a:pt x="72188" y="177260"/>
                    </a:moveTo>
                    <a:cubicBezTo>
                      <a:pt x="72188" y="177260"/>
                      <a:pt x="5704" y="174974"/>
                      <a:pt x="560" y="107251"/>
                    </a:cubicBezTo>
                    <a:cubicBezTo>
                      <a:pt x="-4583" y="39624"/>
                      <a:pt x="26183" y="0"/>
                      <a:pt x="72188" y="0"/>
                    </a:cubicBezTo>
                    <a:cubicBezTo>
                      <a:pt x="118289" y="0"/>
                      <a:pt x="185155" y="11716"/>
                      <a:pt x="192489" y="72295"/>
                    </a:cubicBezTo>
                    <a:cubicBezTo>
                      <a:pt x="197537" y="114300"/>
                      <a:pt x="184774" y="188881"/>
                      <a:pt x="72188" y="1772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0" name="Freeform: Shape 517">
                <a:extLst>
                  <a:ext uri="{FF2B5EF4-FFF2-40B4-BE49-F238E27FC236}">
                    <a16:creationId xmlns:a16="http://schemas.microsoft.com/office/drawing/2014/main" id="{8403EE5D-8D66-441F-9FA6-6315763D43CD}"/>
                  </a:ext>
                </a:extLst>
              </p:cNvPr>
              <p:cNvSpPr/>
              <p:nvPr/>
            </p:nvSpPr>
            <p:spPr>
              <a:xfrm>
                <a:off x="5893542" y="3662838"/>
                <a:ext cx="152792" cy="140987"/>
              </a:xfrm>
              <a:custGeom>
                <a:avLst/>
                <a:gdLst>
                  <a:gd name="connsiteX0" fmla="*/ 57010 w 152792"/>
                  <a:gd name="connsiteY0" fmla="*/ 140017 h 140987"/>
                  <a:gd name="connsiteX1" fmla="*/ 432 w 152792"/>
                  <a:gd name="connsiteY1" fmla="*/ 84772 h 140987"/>
                  <a:gd name="connsiteX2" fmla="*/ 57010 w 152792"/>
                  <a:gd name="connsiteY2" fmla="*/ 0 h 140987"/>
                  <a:gd name="connsiteX3" fmla="*/ 152070 w 152792"/>
                  <a:gd name="connsiteY3" fmla="*/ 57150 h 140987"/>
                  <a:gd name="connsiteX4" fmla="*/ 57010 w 152792"/>
                  <a:gd name="connsiteY4" fmla="*/ 140017 h 140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792" h="140987">
                    <a:moveTo>
                      <a:pt x="57010" y="140017"/>
                    </a:moveTo>
                    <a:cubicBezTo>
                      <a:pt x="57010" y="140017"/>
                      <a:pt x="4432" y="138208"/>
                      <a:pt x="432" y="84772"/>
                    </a:cubicBezTo>
                    <a:cubicBezTo>
                      <a:pt x="-3569" y="31337"/>
                      <a:pt x="20625" y="0"/>
                      <a:pt x="57010" y="0"/>
                    </a:cubicBezTo>
                    <a:cubicBezTo>
                      <a:pt x="93396" y="0"/>
                      <a:pt x="146259" y="9239"/>
                      <a:pt x="152070" y="57150"/>
                    </a:cubicBezTo>
                    <a:cubicBezTo>
                      <a:pt x="156070" y="90297"/>
                      <a:pt x="145974" y="149257"/>
                      <a:pt x="57010" y="1400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1" name="Graphic 216">
                <a:extLst>
                  <a:ext uri="{FF2B5EF4-FFF2-40B4-BE49-F238E27FC236}">
                    <a16:creationId xmlns:a16="http://schemas.microsoft.com/office/drawing/2014/main" id="{2523D2B6-6DF8-49F4-8444-F9E393D7D3DD}"/>
                  </a:ext>
                </a:extLst>
              </p:cNvPr>
              <p:cNvGrpSpPr/>
              <p:nvPr/>
            </p:nvGrpSpPr>
            <p:grpSpPr>
              <a:xfrm>
                <a:off x="5444617" y="2947326"/>
                <a:ext cx="1409952" cy="1116704"/>
                <a:chOff x="5444617" y="2947326"/>
                <a:chExt cx="1409952" cy="1116704"/>
              </a:xfrm>
              <a:solidFill>
                <a:srgbClr val="ED712B"/>
              </a:solidFill>
            </p:grpSpPr>
            <p:sp>
              <p:nvSpPr>
                <p:cNvPr id="106" name="Freeform: Shape 603">
                  <a:extLst>
                    <a:ext uri="{FF2B5EF4-FFF2-40B4-BE49-F238E27FC236}">
                      <a16:creationId xmlns:a16="http://schemas.microsoft.com/office/drawing/2014/main" id="{CB8C98E6-9733-42B0-A144-3041C3E38FB9}"/>
                    </a:ext>
                  </a:extLst>
                </p:cNvPr>
                <p:cNvSpPr/>
                <p:nvPr/>
              </p:nvSpPr>
              <p:spPr>
                <a:xfrm>
                  <a:off x="6267428" y="2947326"/>
                  <a:ext cx="135486" cy="135297"/>
                </a:xfrm>
                <a:custGeom>
                  <a:avLst/>
                  <a:gdLst>
                    <a:gd name="connsiteX0" fmla="*/ 21 w 135486"/>
                    <a:gd name="connsiteY0" fmla="*/ 48000 h 135297"/>
                    <a:gd name="connsiteX1" fmla="*/ 36025 w 135486"/>
                    <a:gd name="connsiteY1" fmla="*/ 17806 h 135297"/>
                    <a:gd name="connsiteX2" fmla="*/ 107653 w 135486"/>
                    <a:gd name="connsiteY2" fmla="*/ 15805 h 135297"/>
                    <a:gd name="connsiteX3" fmla="*/ 123655 w 135486"/>
                    <a:gd name="connsiteY3" fmla="*/ 102864 h 135297"/>
                    <a:gd name="connsiteX4" fmla="*/ 50884 w 135486"/>
                    <a:gd name="connsiteY4" fmla="*/ 134296 h 135297"/>
                    <a:gd name="connsiteX5" fmla="*/ 21 w 135486"/>
                    <a:gd name="connsiteY5" fmla="*/ 48000 h 135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5486" h="135297">
                      <a:moveTo>
                        <a:pt x="21" y="48000"/>
                      </a:moveTo>
                      <a:cubicBezTo>
                        <a:pt x="21" y="48000"/>
                        <a:pt x="-2075" y="39523"/>
                        <a:pt x="36025" y="17806"/>
                      </a:cubicBezTo>
                      <a:cubicBezTo>
                        <a:pt x="74220" y="-4007"/>
                        <a:pt x="94794" y="-7055"/>
                        <a:pt x="107653" y="15805"/>
                      </a:cubicBezTo>
                      <a:cubicBezTo>
                        <a:pt x="120512" y="38570"/>
                        <a:pt x="152802" y="83623"/>
                        <a:pt x="123655" y="102864"/>
                      </a:cubicBezTo>
                      <a:cubicBezTo>
                        <a:pt x="94413" y="122200"/>
                        <a:pt x="59933" y="139726"/>
                        <a:pt x="50884" y="134296"/>
                      </a:cubicBezTo>
                      <a:cubicBezTo>
                        <a:pt x="41835" y="128772"/>
                        <a:pt x="11165" y="86290"/>
                        <a:pt x="21" y="48000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7" name="Freeform: Shape 604">
                  <a:extLst>
                    <a:ext uri="{FF2B5EF4-FFF2-40B4-BE49-F238E27FC236}">
                      <a16:creationId xmlns:a16="http://schemas.microsoft.com/office/drawing/2014/main" id="{98540917-C449-4DB4-92D4-685DFDAEA175}"/>
                    </a:ext>
                  </a:extLst>
                </p:cNvPr>
                <p:cNvSpPr/>
                <p:nvPr/>
              </p:nvSpPr>
              <p:spPr>
                <a:xfrm>
                  <a:off x="5942628" y="3516605"/>
                  <a:ext cx="122171" cy="121913"/>
                </a:xfrm>
                <a:custGeom>
                  <a:avLst/>
                  <a:gdLst>
                    <a:gd name="connsiteX0" fmla="*/ 19 w 122171"/>
                    <a:gd name="connsiteY0" fmla="*/ 43268 h 121913"/>
                    <a:gd name="connsiteX1" fmla="*/ 32499 w 122171"/>
                    <a:gd name="connsiteY1" fmla="*/ 16027 h 121913"/>
                    <a:gd name="connsiteX2" fmla="*/ 97079 w 122171"/>
                    <a:gd name="connsiteY2" fmla="*/ 14217 h 121913"/>
                    <a:gd name="connsiteX3" fmla="*/ 111461 w 122171"/>
                    <a:gd name="connsiteY3" fmla="*/ 92703 h 121913"/>
                    <a:gd name="connsiteX4" fmla="*/ 45834 w 122171"/>
                    <a:gd name="connsiteY4" fmla="*/ 120992 h 121913"/>
                    <a:gd name="connsiteX5" fmla="*/ 19 w 122171"/>
                    <a:gd name="connsiteY5" fmla="*/ 43268 h 121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171" h="121913">
                      <a:moveTo>
                        <a:pt x="19" y="43268"/>
                      </a:moveTo>
                      <a:cubicBezTo>
                        <a:pt x="19" y="43268"/>
                        <a:pt x="-1886" y="35648"/>
                        <a:pt x="32499" y="16027"/>
                      </a:cubicBezTo>
                      <a:cubicBezTo>
                        <a:pt x="66884" y="-3595"/>
                        <a:pt x="85553" y="-6357"/>
                        <a:pt x="97079" y="14217"/>
                      </a:cubicBezTo>
                      <a:cubicBezTo>
                        <a:pt x="108604" y="34791"/>
                        <a:pt x="137846" y="75368"/>
                        <a:pt x="111461" y="92703"/>
                      </a:cubicBezTo>
                      <a:cubicBezTo>
                        <a:pt x="85077" y="110134"/>
                        <a:pt x="54026" y="125945"/>
                        <a:pt x="45834" y="120992"/>
                      </a:cubicBezTo>
                      <a:cubicBezTo>
                        <a:pt x="37738" y="116135"/>
                        <a:pt x="10115" y="77844"/>
                        <a:pt x="19" y="43268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8" name="Freeform: Shape 605">
                  <a:extLst>
                    <a:ext uri="{FF2B5EF4-FFF2-40B4-BE49-F238E27FC236}">
                      <a16:creationId xmlns:a16="http://schemas.microsoft.com/office/drawing/2014/main" id="{7BE5E0CE-7D70-49B5-A939-A41DF8EDE146}"/>
                    </a:ext>
                  </a:extLst>
                </p:cNvPr>
                <p:cNvSpPr/>
                <p:nvPr/>
              </p:nvSpPr>
              <p:spPr>
                <a:xfrm>
                  <a:off x="5444617" y="3387887"/>
                  <a:ext cx="222351" cy="217401"/>
                </a:xfrm>
                <a:custGeom>
                  <a:avLst/>
                  <a:gdLst>
                    <a:gd name="connsiteX0" fmla="*/ 32543 w 222351"/>
                    <a:gd name="connsiteY0" fmla="*/ 216373 h 217401"/>
                    <a:gd name="connsiteX1" fmla="*/ 4825 w 222351"/>
                    <a:gd name="connsiteY1" fmla="*/ 134648 h 217401"/>
                    <a:gd name="connsiteX2" fmla="*/ 48926 w 222351"/>
                    <a:gd name="connsiteY2" fmla="*/ 10823 h 217401"/>
                    <a:gd name="connsiteX3" fmla="*/ 208374 w 222351"/>
                    <a:gd name="connsiteY3" fmla="*/ 41399 h 217401"/>
                    <a:gd name="connsiteX4" fmla="*/ 213708 w 222351"/>
                    <a:gd name="connsiteY4" fmla="*/ 186750 h 217401"/>
                    <a:gd name="connsiteX5" fmla="*/ 32543 w 222351"/>
                    <a:gd name="connsiteY5" fmla="*/ 216373 h 217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2351" h="217401">
                      <a:moveTo>
                        <a:pt x="32543" y="216373"/>
                      </a:moveTo>
                      <a:cubicBezTo>
                        <a:pt x="32543" y="216373"/>
                        <a:pt x="16731" y="214373"/>
                        <a:pt x="4825" y="134648"/>
                      </a:cubicBezTo>
                      <a:cubicBezTo>
                        <a:pt x="-7081" y="54924"/>
                        <a:pt x="1396" y="17586"/>
                        <a:pt x="48926" y="10823"/>
                      </a:cubicBezTo>
                      <a:cubicBezTo>
                        <a:pt x="96456" y="4061"/>
                        <a:pt x="194849" y="-21371"/>
                        <a:pt x="208374" y="41399"/>
                      </a:cubicBezTo>
                      <a:cubicBezTo>
                        <a:pt x="221900" y="104168"/>
                        <a:pt x="229044" y="174844"/>
                        <a:pt x="213708" y="186750"/>
                      </a:cubicBezTo>
                      <a:cubicBezTo>
                        <a:pt x="198468" y="198561"/>
                        <a:pt x="105409" y="222659"/>
                        <a:pt x="32543" y="216373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9" name="Freeform: Shape 606">
                  <a:extLst>
                    <a:ext uri="{FF2B5EF4-FFF2-40B4-BE49-F238E27FC236}">
                      <a16:creationId xmlns:a16="http://schemas.microsoft.com/office/drawing/2014/main" id="{E6A9DF61-0601-4C76-A1EE-F03B385D87ED}"/>
                    </a:ext>
                  </a:extLst>
                </p:cNvPr>
                <p:cNvSpPr/>
                <p:nvPr/>
              </p:nvSpPr>
              <p:spPr>
                <a:xfrm>
                  <a:off x="5588285" y="3063700"/>
                  <a:ext cx="251595" cy="248363"/>
                </a:xfrm>
                <a:custGeom>
                  <a:avLst/>
                  <a:gdLst>
                    <a:gd name="connsiteX0" fmla="*/ 984 w 251595"/>
                    <a:gd name="connsiteY0" fmla="*/ 148892 h 248363"/>
                    <a:gd name="connsiteX1" fmla="*/ 35369 w 251595"/>
                    <a:gd name="connsiteY1" fmla="*/ 71358 h 248363"/>
                    <a:gd name="connsiteX2" fmla="*/ 149765 w 251595"/>
                    <a:gd name="connsiteY2" fmla="*/ 11255 h 248363"/>
                    <a:gd name="connsiteX3" fmla="*/ 244729 w 251595"/>
                    <a:gd name="connsiteY3" fmla="*/ 139652 h 248363"/>
                    <a:gd name="connsiteX4" fmla="*/ 151765 w 251595"/>
                    <a:gd name="connsiteY4" fmla="*/ 248333 h 248363"/>
                    <a:gd name="connsiteX5" fmla="*/ 984 w 251595"/>
                    <a:gd name="connsiteY5" fmla="*/ 148892 h 248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595" h="248363">
                      <a:moveTo>
                        <a:pt x="984" y="148892"/>
                      </a:moveTo>
                      <a:cubicBezTo>
                        <a:pt x="984" y="148892"/>
                        <a:pt x="-9112" y="136890"/>
                        <a:pt x="35369" y="71358"/>
                      </a:cubicBezTo>
                      <a:cubicBezTo>
                        <a:pt x="79851" y="5826"/>
                        <a:pt x="110903" y="-15510"/>
                        <a:pt x="149765" y="11255"/>
                      </a:cubicBezTo>
                      <a:cubicBezTo>
                        <a:pt x="188627" y="38021"/>
                        <a:pt x="276733" y="85169"/>
                        <a:pt x="244729" y="139652"/>
                      </a:cubicBezTo>
                      <a:cubicBezTo>
                        <a:pt x="212725" y="194040"/>
                        <a:pt x="170720" y="249857"/>
                        <a:pt x="151765" y="248333"/>
                      </a:cubicBezTo>
                      <a:cubicBezTo>
                        <a:pt x="132906" y="246618"/>
                        <a:pt x="49562" y="202041"/>
                        <a:pt x="984" y="148892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0" name="Freeform: Shape 607">
                  <a:extLst>
                    <a:ext uri="{FF2B5EF4-FFF2-40B4-BE49-F238E27FC236}">
                      <a16:creationId xmlns:a16="http://schemas.microsoft.com/office/drawing/2014/main" id="{6A362CE9-F869-41AF-91F2-0B5750EF3FF8}"/>
                    </a:ext>
                  </a:extLst>
                </p:cNvPr>
                <p:cNvSpPr/>
                <p:nvPr/>
              </p:nvSpPr>
              <p:spPr>
                <a:xfrm>
                  <a:off x="5799634" y="3838751"/>
                  <a:ext cx="230014" cy="225280"/>
                </a:xfrm>
                <a:custGeom>
                  <a:avLst/>
                  <a:gdLst>
                    <a:gd name="connsiteX0" fmla="*/ 2614 w 230014"/>
                    <a:gd name="connsiteY0" fmla="*/ 164987 h 225280"/>
                    <a:gd name="connsiteX1" fmla="*/ 18044 w 230014"/>
                    <a:gd name="connsiteY1" fmla="*/ 85358 h 225280"/>
                    <a:gd name="connsiteX2" fmla="*/ 111675 w 230014"/>
                    <a:gd name="connsiteY2" fmla="*/ 4777 h 225280"/>
                    <a:gd name="connsiteX3" fmla="*/ 227689 w 230014"/>
                    <a:gd name="connsiteY3" fmla="*/ 103932 h 225280"/>
                    <a:gd name="connsiteX4" fmla="*/ 164443 w 230014"/>
                    <a:gd name="connsiteY4" fmla="*/ 225090 h 225280"/>
                    <a:gd name="connsiteX5" fmla="*/ 2614 w 230014"/>
                    <a:gd name="connsiteY5" fmla="*/ 164987 h 225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0014" h="225280">
                      <a:moveTo>
                        <a:pt x="2614" y="164987"/>
                      </a:moveTo>
                      <a:cubicBezTo>
                        <a:pt x="2614" y="164987"/>
                        <a:pt x="-9388" y="156034"/>
                        <a:pt x="18044" y="85358"/>
                      </a:cubicBezTo>
                      <a:cubicBezTo>
                        <a:pt x="45476" y="14683"/>
                        <a:pt x="69765" y="-11797"/>
                        <a:pt x="111675" y="4777"/>
                      </a:cubicBezTo>
                      <a:cubicBezTo>
                        <a:pt x="153585" y="21350"/>
                        <a:pt x="245787" y="46306"/>
                        <a:pt x="227689" y="103932"/>
                      </a:cubicBezTo>
                      <a:cubicBezTo>
                        <a:pt x="209592" y="161463"/>
                        <a:pt x="182446" y="222518"/>
                        <a:pt x="164443" y="225090"/>
                      </a:cubicBezTo>
                      <a:cubicBezTo>
                        <a:pt x="146441" y="227662"/>
                        <a:pt x="59192" y="204040"/>
                        <a:pt x="2614" y="164987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1" name="Freeform: Shape 608">
                  <a:extLst>
                    <a:ext uri="{FF2B5EF4-FFF2-40B4-BE49-F238E27FC236}">
                      <a16:creationId xmlns:a16="http://schemas.microsoft.com/office/drawing/2014/main" id="{6A8E29D0-D943-4ACA-BCD8-33F97EE6DC12}"/>
                    </a:ext>
                  </a:extLst>
                </p:cNvPr>
                <p:cNvSpPr/>
                <p:nvPr/>
              </p:nvSpPr>
              <p:spPr>
                <a:xfrm>
                  <a:off x="6692091" y="3360399"/>
                  <a:ext cx="162478" cy="166628"/>
                </a:xfrm>
                <a:custGeom>
                  <a:avLst/>
                  <a:gdLst>
                    <a:gd name="connsiteX0" fmla="*/ 2935 w 162478"/>
                    <a:gd name="connsiteY0" fmla="*/ 17737 h 166628"/>
                    <a:gd name="connsiteX1" fmla="*/ 66753 w 162478"/>
                    <a:gd name="connsiteY1" fmla="*/ 1164 h 166628"/>
                    <a:gd name="connsiteX2" fmla="*/ 158669 w 162478"/>
                    <a:gd name="connsiteY2" fmla="*/ 41550 h 166628"/>
                    <a:gd name="connsiteX3" fmla="*/ 126665 w 162478"/>
                    <a:gd name="connsiteY3" fmla="*/ 161374 h 166628"/>
                    <a:gd name="connsiteX4" fmla="*/ 15603 w 162478"/>
                    <a:gd name="connsiteY4" fmla="*/ 157469 h 166628"/>
                    <a:gd name="connsiteX5" fmla="*/ 2935 w 162478"/>
                    <a:gd name="connsiteY5" fmla="*/ 17737 h 1666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478" h="166628">
                      <a:moveTo>
                        <a:pt x="2935" y="17737"/>
                      </a:moveTo>
                      <a:cubicBezTo>
                        <a:pt x="2935" y="17737"/>
                        <a:pt x="5316" y="5736"/>
                        <a:pt x="66753" y="1164"/>
                      </a:cubicBezTo>
                      <a:cubicBezTo>
                        <a:pt x="128189" y="-3504"/>
                        <a:pt x="156097" y="5069"/>
                        <a:pt x="158669" y="41550"/>
                      </a:cubicBezTo>
                      <a:cubicBezTo>
                        <a:pt x="161241" y="78126"/>
                        <a:pt x="175147" y="154516"/>
                        <a:pt x="126665" y="161374"/>
                      </a:cubicBezTo>
                      <a:cubicBezTo>
                        <a:pt x="78087" y="168232"/>
                        <a:pt x="23890" y="169756"/>
                        <a:pt x="15603" y="157469"/>
                      </a:cubicBezTo>
                      <a:cubicBezTo>
                        <a:pt x="7317" y="145182"/>
                        <a:pt x="-5923" y="72982"/>
                        <a:pt x="2935" y="17737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12" name="Freeform: Shape 609">
                  <a:extLst>
                    <a:ext uri="{FF2B5EF4-FFF2-40B4-BE49-F238E27FC236}">
                      <a16:creationId xmlns:a16="http://schemas.microsoft.com/office/drawing/2014/main" id="{FACDF595-F0C3-48D7-8FC8-1DD93633A102}"/>
                    </a:ext>
                  </a:extLst>
                </p:cNvPr>
                <p:cNvSpPr/>
                <p:nvPr/>
              </p:nvSpPr>
              <p:spPr>
                <a:xfrm>
                  <a:off x="5870650" y="3271974"/>
                  <a:ext cx="180998" cy="176917"/>
                </a:xfrm>
                <a:custGeom>
                  <a:avLst/>
                  <a:gdLst>
                    <a:gd name="connsiteX0" fmla="*/ 26467 w 180998"/>
                    <a:gd name="connsiteY0" fmla="*/ 176075 h 176917"/>
                    <a:gd name="connsiteX1" fmla="*/ 3892 w 180998"/>
                    <a:gd name="connsiteY1" fmla="*/ 109591 h 176917"/>
                    <a:gd name="connsiteX2" fmla="*/ 39802 w 180998"/>
                    <a:gd name="connsiteY2" fmla="*/ 8816 h 176917"/>
                    <a:gd name="connsiteX3" fmla="*/ 169628 w 180998"/>
                    <a:gd name="connsiteY3" fmla="*/ 33677 h 176917"/>
                    <a:gd name="connsiteX4" fmla="*/ 174009 w 180998"/>
                    <a:gd name="connsiteY4" fmla="*/ 151977 h 176917"/>
                    <a:gd name="connsiteX5" fmla="*/ 26467 w 180998"/>
                    <a:gd name="connsiteY5" fmla="*/ 176075 h 176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0998" h="176917">
                      <a:moveTo>
                        <a:pt x="26467" y="176075"/>
                      </a:moveTo>
                      <a:cubicBezTo>
                        <a:pt x="26467" y="176075"/>
                        <a:pt x="13608" y="174456"/>
                        <a:pt x="3892" y="109591"/>
                      </a:cubicBezTo>
                      <a:cubicBezTo>
                        <a:pt x="-5728" y="44726"/>
                        <a:pt x="1130" y="14341"/>
                        <a:pt x="39802" y="8816"/>
                      </a:cubicBezTo>
                      <a:cubicBezTo>
                        <a:pt x="78473" y="3292"/>
                        <a:pt x="158578" y="-17377"/>
                        <a:pt x="169628" y="33677"/>
                      </a:cubicBezTo>
                      <a:cubicBezTo>
                        <a:pt x="180676" y="84731"/>
                        <a:pt x="186392" y="142262"/>
                        <a:pt x="174009" y="151977"/>
                      </a:cubicBezTo>
                      <a:cubicBezTo>
                        <a:pt x="161531" y="161502"/>
                        <a:pt x="85807" y="181219"/>
                        <a:pt x="26467" y="176075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2" name="Freeform: Shape 519">
                <a:extLst>
                  <a:ext uri="{FF2B5EF4-FFF2-40B4-BE49-F238E27FC236}">
                    <a16:creationId xmlns:a16="http://schemas.microsoft.com/office/drawing/2014/main" id="{B7AE865E-CB95-433F-8013-BBD2A41E5DB7}"/>
                  </a:ext>
                </a:extLst>
              </p:cNvPr>
              <p:cNvSpPr/>
              <p:nvPr/>
            </p:nvSpPr>
            <p:spPr>
              <a:xfrm>
                <a:off x="5889069" y="3952312"/>
                <a:ext cx="228426" cy="175569"/>
              </a:xfrm>
              <a:custGeom>
                <a:avLst/>
                <a:gdLst>
                  <a:gd name="connsiteX0" fmla="*/ 80438 w 228426"/>
                  <a:gd name="connsiteY0" fmla="*/ 125435 h 175569"/>
                  <a:gd name="connsiteX1" fmla="*/ 79772 w 228426"/>
                  <a:gd name="connsiteY1" fmla="*/ 125150 h 175569"/>
                  <a:gd name="connsiteX2" fmla="*/ 75200 w 228426"/>
                  <a:gd name="connsiteY2" fmla="*/ 121625 h 175569"/>
                  <a:gd name="connsiteX3" fmla="*/ 68056 w 228426"/>
                  <a:gd name="connsiteY3" fmla="*/ 115148 h 175569"/>
                  <a:gd name="connsiteX4" fmla="*/ 56054 w 228426"/>
                  <a:gd name="connsiteY4" fmla="*/ 99623 h 175569"/>
                  <a:gd name="connsiteX5" fmla="*/ 48720 w 228426"/>
                  <a:gd name="connsiteY5" fmla="*/ 83430 h 175569"/>
                  <a:gd name="connsiteX6" fmla="*/ 47672 w 228426"/>
                  <a:gd name="connsiteY6" fmla="*/ 70667 h 175569"/>
                  <a:gd name="connsiteX7" fmla="*/ 67294 w 228426"/>
                  <a:gd name="connsiteY7" fmla="*/ 47997 h 175569"/>
                  <a:gd name="connsiteX8" fmla="*/ 76152 w 228426"/>
                  <a:gd name="connsiteY8" fmla="*/ 43901 h 175569"/>
                  <a:gd name="connsiteX9" fmla="*/ 78629 w 228426"/>
                  <a:gd name="connsiteY9" fmla="*/ 43330 h 175569"/>
                  <a:gd name="connsiteX10" fmla="*/ 83391 w 228426"/>
                  <a:gd name="connsiteY10" fmla="*/ 42187 h 175569"/>
                  <a:gd name="connsiteX11" fmla="*/ 86344 w 228426"/>
                  <a:gd name="connsiteY11" fmla="*/ 41615 h 175569"/>
                  <a:gd name="connsiteX12" fmla="*/ 89297 w 228426"/>
                  <a:gd name="connsiteY12" fmla="*/ 41520 h 175569"/>
                  <a:gd name="connsiteX13" fmla="*/ 95393 w 228426"/>
                  <a:gd name="connsiteY13" fmla="*/ 41615 h 175569"/>
                  <a:gd name="connsiteX14" fmla="*/ 97869 w 228426"/>
                  <a:gd name="connsiteY14" fmla="*/ 41996 h 175569"/>
                  <a:gd name="connsiteX15" fmla="*/ 153781 w 228426"/>
                  <a:gd name="connsiteY15" fmla="*/ 52283 h 175569"/>
                  <a:gd name="connsiteX16" fmla="*/ 179879 w 228426"/>
                  <a:gd name="connsiteY16" fmla="*/ 45997 h 175569"/>
                  <a:gd name="connsiteX17" fmla="*/ 185404 w 228426"/>
                  <a:gd name="connsiteY17" fmla="*/ 44663 h 175569"/>
                  <a:gd name="connsiteX18" fmla="*/ 179975 w 228426"/>
                  <a:gd name="connsiteY18" fmla="*/ 43997 h 175569"/>
                  <a:gd name="connsiteX19" fmla="*/ 177879 w 228426"/>
                  <a:gd name="connsiteY19" fmla="*/ 41711 h 175569"/>
                  <a:gd name="connsiteX20" fmla="*/ 178641 w 228426"/>
                  <a:gd name="connsiteY20" fmla="*/ 42187 h 175569"/>
                  <a:gd name="connsiteX21" fmla="*/ 179403 w 228426"/>
                  <a:gd name="connsiteY21" fmla="*/ 44282 h 175569"/>
                  <a:gd name="connsiteX22" fmla="*/ 180260 w 228426"/>
                  <a:gd name="connsiteY22" fmla="*/ 58760 h 175569"/>
                  <a:gd name="connsiteX23" fmla="*/ 174260 w 228426"/>
                  <a:gd name="connsiteY23" fmla="*/ 78477 h 175569"/>
                  <a:gd name="connsiteX24" fmla="*/ 153114 w 228426"/>
                  <a:gd name="connsiteY24" fmla="*/ 108767 h 175569"/>
                  <a:gd name="connsiteX25" fmla="*/ 119205 w 228426"/>
                  <a:gd name="connsiteY25" fmla="*/ 129722 h 175569"/>
                  <a:gd name="connsiteX26" fmla="*/ 107204 w 228426"/>
                  <a:gd name="connsiteY26" fmla="*/ 132674 h 175569"/>
                  <a:gd name="connsiteX27" fmla="*/ 106061 w 228426"/>
                  <a:gd name="connsiteY27" fmla="*/ 132960 h 175569"/>
                  <a:gd name="connsiteX28" fmla="*/ 98345 w 228426"/>
                  <a:gd name="connsiteY28" fmla="*/ 133246 h 175569"/>
                  <a:gd name="connsiteX29" fmla="*/ 93202 w 228426"/>
                  <a:gd name="connsiteY29" fmla="*/ 132960 h 175569"/>
                  <a:gd name="connsiteX30" fmla="*/ 90821 w 228426"/>
                  <a:gd name="connsiteY30" fmla="*/ 132198 h 175569"/>
                  <a:gd name="connsiteX31" fmla="*/ 88439 w 228426"/>
                  <a:gd name="connsiteY31" fmla="*/ 131150 h 175569"/>
                  <a:gd name="connsiteX32" fmla="*/ 85296 w 228426"/>
                  <a:gd name="connsiteY32" fmla="*/ 128579 h 175569"/>
                  <a:gd name="connsiteX33" fmla="*/ 51482 w 228426"/>
                  <a:gd name="connsiteY33" fmla="*/ 158106 h 175569"/>
                  <a:gd name="connsiteX34" fmla="*/ 175403 w 228426"/>
                  <a:gd name="connsiteY34" fmla="*/ 148010 h 175569"/>
                  <a:gd name="connsiteX35" fmla="*/ 228171 w 228426"/>
                  <a:gd name="connsiteY35" fmla="*/ 47711 h 175569"/>
                  <a:gd name="connsiteX36" fmla="*/ 182070 w 228426"/>
                  <a:gd name="connsiteY36" fmla="*/ 3134 h 175569"/>
                  <a:gd name="connsiteX37" fmla="*/ 151019 w 228426"/>
                  <a:gd name="connsiteY37" fmla="*/ 10564 h 175569"/>
                  <a:gd name="connsiteX38" fmla="*/ 119872 w 228426"/>
                  <a:gd name="connsiteY38" fmla="*/ 3706 h 175569"/>
                  <a:gd name="connsiteX39" fmla="*/ 7477 w 228426"/>
                  <a:gd name="connsiteY39" fmla="*/ 46092 h 175569"/>
                  <a:gd name="connsiteX40" fmla="*/ 56245 w 228426"/>
                  <a:gd name="connsiteY40" fmla="*/ 161345 h 175569"/>
                  <a:gd name="connsiteX41" fmla="*/ 88820 w 228426"/>
                  <a:gd name="connsiteY41" fmla="*/ 153915 h 175569"/>
                  <a:gd name="connsiteX42" fmla="*/ 80438 w 228426"/>
                  <a:gd name="connsiteY42" fmla="*/ 125435 h 175569"/>
                  <a:gd name="connsiteX43" fmla="*/ 80438 w 228426"/>
                  <a:gd name="connsiteY43" fmla="*/ 125435 h 17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28426" h="175569">
                    <a:moveTo>
                      <a:pt x="80438" y="125435"/>
                    </a:moveTo>
                    <a:cubicBezTo>
                      <a:pt x="76724" y="123149"/>
                      <a:pt x="79010" y="124578"/>
                      <a:pt x="79772" y="125150"/>
                    </a:cubicBezTo>
                    <a:cubicBezTo>
                      <a:pt x="78152" y="124102"/>
                      <a:pt x="76724" y="122864"/>
                      <a:pt x="75200" y="121625"/>
                    </a:cubicBezTo>
                    <a:cubicBezTo>
                      <a:pt x="72723" y="119530"/>
                      <a:pt x="70342" y="117434"/>
                      <a:pt x="68056" y="115148"/>
                    </a:cubicBezTo>
                    <a:cubicBezTo>
                      <a:pt x="63293" y="110386"/>
                      <a:pt x="60150" y="106195"/>
                      <a:pt x="56054" y="99623"/>
                    </a:cubicBezTo>
                    <a:cubicBezTo>
                      <a:pt x="52340" y="93717"/>
                      <a:pt x="50720" y="90479"/>
                      <a:pt x="48720" y="83430"/>
                    </a:cubicBezTo>
                    <a:cubicBezTo>
                      <a:pt x="47482" y="79049"/>
                      <a:pt x="47006" y="73238"/>
                      <a:pt x="47672" y="70667"/>
                    </a:cubicBezTo>
                    <a:cubicBezTo>
                      <a:pt x="50149" y="61523"/>
                      <a:pt x="58912" y="52569"/>
                      <a:pt x="67294" y="47997"/>
                    </a:cubicBezTo>
                    <a:cubicBezTo>
                      <a:pt x="70151" y="46473"/>
                      <a:pt x="73104" y="44949"/>
                      <a:pt x="76152" y="43901"/>
                    </a:cubicBezTo>
                    <a:cubicBezTo>
                      <a:pt x="72914" y="45044"/>
                      <a:pt x="77867" y="43520"/>
                      <a:pt x="78629" y="43330"/>
                    </a:cubicBezTo>
                    <a:cubicBezTo>
                      <a:pt x="80248" y="42949"/>
                      <a:pt x="81772" y="42568"/>
                      <a:pt x="83391" y="42187"/>
                    </a:cubicBezTo>
                    <a:cubicBezTo>
                      <a:pt x="83963" y="42092"/>
                      <a:pt x="88916" y="41425"/>
                      <a:pt x="86344" y="41615"/>
                    </a:cubicBezTo>
                    <a:cubicBezTo>
                      <a:pt x="83772" y="41901"/>
                      <a:pt x="88725" y="41520"/>
                      <a:pt x="89297" y="41520"/>
                    </a:cubicBezTo>
                    <a:cubicBezTo>
                      <a:pt x="91392" y="41425"/>
                      <a:pt x="93392" y="41520"/>
                      <a:pt x="95393" y="41615"/>
                    </a:cubicBezTo>
                    <a:cubicBezTo>
                      <a:pt x="99774" y="41806"/>
                      <a:pt x="94726" y="41330"/>
                      <a:pt x="97869" y="41996"/>
                    </a:cubicBezTo>
                    <a:cubicBezTo>
                      <a:pt x="116443" y="45997"/>
                      <a:pt x="134350" y="53903"/>
                      <a:pt x="153781" y="52283"/>
                    </a:cubicBezTo>
                    <a:cubicBezTo>
                      <a:pt x="163115" y="51521"/>
                      <a:pt x="170926" y="48473"/>
                      <a:pt x="179879" y="45997"/>
                    </a:cubicBezTo>
                    <a:cubicBezTo>
                      <a:pt x="179403" y="46092"/>
                      <a:pt x="185404" y="44663"/>
                      <a:pt x="185404" y="44663"/>
                    </a:cubicBezTo>
                    <a:cubicBezTo>
                      <a:pt x="185404" y="45616"/>
                      <a:pt x="180356" y="44092"/>
                      <a:pt x="179975" y="43997"/>
                    </a:cubicBezTo>
                    <a:cubicBezTo>
                      <a:pt x="178736" y="43616"/>
                      <a:pt x="178736" y="41996"/>
                      <a:pt x="177879" y="41711"/>
                    </a:cubicBezTo>
                    <a:cubicBezTo>
                      <a:pt x="179117" y="43901"/>
                      <a:pt x="179403" y="43997"/>
                      <a:pt x="178641" y="42187"/>
                    </a:cubicBezTo>
                    <a:cubicBezTo>
                      <a:pt x="178927" y="42854"/>
                      <a:pt x="179117" y="43520"/>
                      <a:pt x="179403" y="44282"/>
                    </a:cubicBezTo>
                    <a:cubicBezTo>
                      <a:pt x="180927" y="48378"/>
                      <a:pt x="181022" y="53807"/>
                      <a:pt x="180260" y="58760"/>
                    </a:cubicBezTo>
                    <a:cubicBezTo>
                      <a:pt x="179498" y="63809"/>
                      <a:pt x="176736" y="72476"/>
                      <a:pt x="174260" y="78477"/>
                    </a:cubicBezTo>
                    <a:cubicBezTo>
                      <a:pt x="170069" y="88669"/>
                      <a:pt x="161210" y="101147"/>
                      <a:pt x="153114" y="108767"/>
                    </a:cubicBezTo>
                    <a:cubicBezTo>
                      <a:pt x="142922" y="118387"/>
                      <a:pt x="130064" y="126674"/>
                      <a:pt x="119205" y="129722"/>
                    </a:cubicBezTo>
                    <a:cubicBezTo>
                      <a:pt x="115205" y="130865"/>
                      <a:pt x="111204" y="131817"/>
                      <a:pt x="107204" y="132674"/>
                    </a:cubicBezTo>
                    <a:cubicBezTo>
                      <a:pt x="106823" y="132770"/>
                      <a:pt x="102632" y="133341"/>
                      <a:pt x="106061" y="132960"/>
                    </a:cubicBezTo>
                    <a:cubicBezTo>
                      <a:pt x="103489" y="133246"/>
                      <a:pt x="100917" y="133341"/>
                      <a:pt x="98345" y="133246"/>
                    </a:cubicBezTo>
                    <a:cubicBezTo>
                      <a:pt x="96631" y="133246"/>
                      <a:pt x="94821" y="133246"/>
                      <a:pt x="93202" y="132960"/>
                    </a:cubicBezTo>
                    <a:cubicBezTo>
                      <a:pt x="96345" y="133436"/>
                      <a:pt x="91868" y="132484"/>
                      <a:pt x="90821" y="132198"/>
                    </a:cubicBezTo>
                    <a:cubicBezTo>
                      <a:pt x="87487" y="131246"/>
                      <a:pt x="93583" y="134579"/>
                      <a:pt x="88439" y="131150"/>
                    </a:cubicBezTo>
                    <a:cubicBezTo>
                      <a:pt x="85106" y="128960"/>
                      <a:pt x="88535" y="131531"/>
                      <a:pt x="85296" y="128579"/>
                    </a:cubicBezTo>
                    <a:cubicBezTo>
                      <a:pt x="65484" y="110005"/>
                      <a:pt x="29384" y="137342"/>
                      <a:pt x="51482" y="158106"/>
                    </a:cubicBezTo>
                    <a:cubicBezTo>
                      <a:pt x="85868" y="190396"/>
                      <a:pt x="142160" y="172489"/>
                      <a:pt x="175403" y="148010"/>
                    </a:cubicBezTo>
                    <a:cubicBezTo>
                      <a:pt x="204930" y="126293"/>
                      <a:pt x="231314" y="85811"/>
                      <a:pt x="228171" y="47711"/>
                    </a:cubicBezTo>
                    <a:cubicBezTo>
                      <a:pt x="226076" y="22565"/>
                      <a:pt x="208835" y="2563"/>
                      <a:pt x="182070" y="3134"/>
                    </a:cubicBezTo>
                    <a:cubicBezTo>
                      <a:pt x="171116" y="3420"/>
                      <a:pt x="160544" y="9421"/>
                      <a:pt x="151019" y="10564"/>
                    </a:cubicBezTo>
                    <a:cubicBezTo>
                      <a:pt x="141303" y="11707"/>
                      <a:pt x="129873" y="6468"/>
                      <a:pt x="119872" y="3706"/>
                    </a:cubicBezTo>
                    <a:cubicBezTo>
                      <a:pt x="78533" y="-7534"/>
                      <a:pt x="29003" y="6849"/>
                      <a:pt x="7477" y="46092"/>
                    </a:cubicBezTo>
                    <a:cubicBezTo>
                      <a:pt x="-15955" y="88859"/>
                      <a:pt x="19955" y="139151"/>
                      <a:pt x="56245" y="161345"/>
                    </a:cubicBezTo>
                    <a:cubicBezTo>
                      <a:pt x="66437" y="167631"/>
                      <a:pt x="82343" y="163821"/>
                      <a:pt x="88820" y="153915"/>
                    </a:cubicBezTo>
                    <a:cubicBezTo>
                      <a:pt x="96059" y="143342"/>
                      <a:pt x="90440" y="131531"/>
                      <a:pt x="80438" y="125435"/>
                    </a:cubicBezTo>
                    <a:lnTo>
                      <a:pt x="80438" y="125435"/>
                    </a:lnTo>
                    <a:close/>
                  </a:path>
                </a:pathLst>
              </a:custGeom>
              <a:solidFill>
                <a:srgbClr val="33600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3" name="Graphic 216">
                <a:extLst>
                  <a:ext uri="{FF2B5EF4-FFF2-40B4-BE49-F238E27FC236}">
                    <a16:creationId xmlns:a16="http://schemas.microsoft.com/office/drawing/2014/main" id="{6BA520AC-3C3F-4F73-86DA-1F25E55F1B3F}"/>
                  </a:ext>
                </a:extLst>
              </p:cNvPr>
              <p:cNvGrpSpPr/>
              <p:nvPr/>
            </p:nvGrpSpPr>
            <p:grpSpPr>
              <a:xfrm>
                <a:off x="5484613" y="2627008"/>
                <a:ext cx="1297066" cy="1460624"/>
                <a:chOff x="5484613" y="2627008"/>
                <a:chExt cx="1297066" cy="1460624"/>
              </a:xfrm>
              <a:solidFill>
                <a:srgbClr val="33600D"/>
              </a:solidFill>
            </p:grpSpPr>
            <p:sp>
              <p:nvSpPr>
                <p:cNvPr id="94" name="Freeform: Shape 591">
                  <a:extLst>
                    <a:ext uri="{FF2B5EF4-FFF2-40B4-BE49-F238E27FC236}">
                      <a16:creationId xmlns:a16="http://schemas.microsoft.com/office/drawing/2014/main" id="{D898EC9B-2EA9-4925-823D-AA5822F666F2}"/>
                    </a:ext>
                  </a:extLst>
                </p:cNvPr>
                <p:cNvSpPr/>
                <p:nvPr/>
              </p:nvSpPr>
              <p:spPr>
                <a:xfrm>
                  <a:off x="5675768" y="3943274"/>
                  <a:ext cx="72599" cy="69162"/>
                </a:xfrm>
                <a:custGeom>
                  <a:avLst/>
                  <a:gdLst>
                    <a:gd name="connsiteX0" fmla="*/ 34564 w 72599"/>
                    <a:gd name="connsiteY0" fmla="*/ 69132 h 69162"/>
                    <a:gd name="connsiteX1" fmla="*/ 369 w 72599"/>
                    <a:gd name="connsiteY1" fmla="*/ 37795 h 69162"/>
                    <a:gd name="connsiteX2" fmla="*/ 39326 w 72599"/>
                    <a:gd name="connsiteY2" fmla="*/ 2648 h 69162"/>
                    <a:gd name="connsiteX3" fmla="*/ 72569 w 72599"/>
                    <a:gd name="connsiteY3" fmla="*/ 34556 h 69162"/>
                    <a:gd name="connsiteX4" fmla="*/ 34564 w 72599"/>
                    <a:gd name="connsiteY4" fmla="*/ 69132 h 69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599" h="69162">
                      <a:moveTo>
                        <a:pt x="34564" y="69132"/>
                      </a:moveTo>
                      <a:cubicBezTo>
                        <a:pt x="34564" y="69132"/>
                        <a:pt x="4179" y="69227"/>
                        <a:pt x="369" y="37795"/>
                      </a:cubicBezTo>
                      <a:cubicBezTo>
                        <a:pt x="-3441" y="6458"/>
                        <a:pt x="23134" y="-5925"/>
                        <a:pt x="39326" y="2648"/>
                      </a:cubicBezTo>
                      <a:cubicBezTo>
                        <a:pt x="55519" y="11220"/>
                        <a:pt x="71616" y="20936"/>
                        <a:pt x="72569" y="34556"/>
                      </a:cubicBezTo>
                      <a:cubicBezTo>
                        <a:pt x="73426" y="48272"/>
                        <a:pt x="56376" y="70085"/>
                        <a:pt x="34564" y="69132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5" name="Freeform: Shape 592">
                  <a:extLst>
                    <a:ext uri="{FF2B5EF4-FFF2-40B4-BE49-F238E27FC236}">
                      <a16:creationId xmlns:a16="http://schemas.microsoft.com/office/drawing/2014/main" id="{B012C8CD-CEF1-45BF-A80E-504E766E4F3B}"/>
                    </a:ext>
                  </a:extLst>
                </p:cNvPr>
                <p:cNvSpPr/>
                <p:nvPr/>
              </p:nvSpPr>
              <p:spPr>
                <a:xfrm>
                  <a:off x="6257627" y="2627008"/>
                  <a:ext cx="57762" cy="54969"/>
                </a:xfrm>
                <a:custGeom>
                  <a:avLst/>
                  <a:gdLst>
                    <a:gd name="connsiteX0" fmla="*/ 27443 w 57762"/>
                    <a:gd name="connsiteY0" fmla="*/ 54946 h 54969"/>
                    <a:gd name="connsiteX1" fmla="*/ 297 w 57762"/>
                    <a:gd name="connsiteY1" fmla="*/ 30085 h 54969"/>
                    <a:gd name="connsiteX2" fmla="*/ 31253 w 57762"/>
                    <a:gd name="connsiteY2" fmla="*/ 2082 h 54969"/>
                    <a:gd name="connsiteX3" fmla="*/ 57732 w 57762"/>
                    <a:gd name="connsiteY3" fmla="*/ 27514 h 54969"/>
                    <a:gd name="connsiteX4" fmla="*/ 27443 w 57762"/>
                    <a:gd name="connsiteY4" fmla="*/ 54946 h 54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762" h="54969">
                      <a:moveTo>
                        <a:pt x="27443" y="54946"/>
                      </a:moveTo>
                      <a:cubicBezTo>
                        <a:pt x="27443" y="54946"/>
                        <a:pt x="3249" y="54946"/>
                        <a:pt x="297" y="30085"/>
                      </a:cubicBezTo>
                      <a:cubicBezTo>
                        <a:pt x="-2751" y="5130"/>
                        <a:pt x="18394" y="-4681"/>
                        <a:pt x="31253" y="2082"/>
                      </a:cubicBezTo>
                      <a:cubicBezTo>
                        <a:pt x="44112" y="8845"/>
                        <a:pt x="56970" y="16560"/>
                        <a:pt x="57732" y="27514"/>
                      </a:cubicBezTo>
                      <a:cubicBezTo>
                        <a:pt x="58494" y="38372"/>
                        <a:pt x="44874" y="55708"/>
                        <a:pt x="27443" y="54946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6" name="Freeform: Shape 593">
                  <a:extLst>
                    <a:ext uri="{FF2B5EF4-FFF2-40B4-BE49-F238E27FC236}">
                      <a16:creationId xmlns:a16="http://schemas.microsoft.com/office/drawing/2014/main" id="{ADF7D4D2-5EDA-4833-BD4E-35BBF06833C4}"/>
                    </a:ext>
                  </a:extLst>
                </p:cNvPr>
                <p:cNvSpPr/>
                <p:nvPr/>
              </p:nvSpPr>
              <p:spPr>
                <a:xfrm>
                  <a:off x="6124636" y="2676989"/>
                  <a:ext cx="35906" cy="32137"/>
                </a:xfrm>
                <a:custGeom>
                  <a:avLst/>
                  <a:gdLst>
                    <a:gd name="connsiteX0" fmla="*/ 8225 w 35906"/>
                    <a:gd name="connsiteY0" fmla="*/ 2965 h 32137"/>
                    <a:gd name="connsiteX1" fmla="*/ 30894 w 35906"/>
                    <a:gd name="connsiteY1" fmla="*/ 6203 h 32137"/>
                    <a:gd name="connsiteX2" fmla="*/ 24894 w 35906"/>
                    <a:gd name="connsiteY2" fmla="*/ 31444 h 32137"/>
                    <a:gd name="connsiteX3" fmla="*/ 2415 w 35906"/>
                    <a:gd name="connsiteY3" fmla="*/ 27730 h 32137"/>
                    <a:gd name="connsiteX4" fmla="*/ 8225 w 35906"/>
                    <a:gd name="connsiteY4" fmla="*/ 2965 h 32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906" h="32137">
                      <a:moveTo>
                        <a:pt x="8225" y="2965"/>
                      </a:moveTo>
                      <a:cubicBezTo>
                        <a:pt x="8225" y="2965"/>
                        <a:pt x="20607" y="-5513"/>
                        <a:pt x="30894" y="6203"/>
                      </a:cubicBezTo>
                      <a:cubicBezTo>
                        <a:pt x="41181" y="17919"/>
                        <a:pt x="33847" y="30397"/>
                        <a:pt x="24894" y="31444"/>
                      </a:cubicBezTo>
                      <a:cubicBezTo>
                        <a:pt x="15940" y="32492"/>
                        <a:pt x="6606" y="33064"/>
                        <a:pt x="2415" y="27730"/>
                      </a:cubicBezTo>
                      <a:cubicBezTo>
                        <a:pt x="-1776" y="22396"/>
                        <a:pt x="-919" y="8680"/>
                        <a:pt x="8225" y="2965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7" name="Freeform: Shape 594">
                  <a:extLst>
                    <a:ext uri="{FF2B5EF4-FFF2-40B4-BE49-F238E27FC236}">
                      <a16:creationId xmlns:a16="http://schemas.microsoft.com/office/drawing/2014/main" id="{0229FC5E-F738-4F92-B64F-DDC205DEA710}"/>
                    </a:ext>
                  </a:extLst>
                </p:cNvPr>
                <p:cNvSpPr/>
                <p:nvPr/>
              </p:nvSpPr>
              <p:spPr>
                <a:xfrm>
                  <a:off x="6459039" y="3082871"/>
                  <a:ext cx="112260" cy="121811"/>
                </a:xfrm>
                <a:custGeom>
                  <a:avLst/>
                  <a:gdLst>
                    <a:gd name="connsiteX0" fmla="*/ 110639 w 112260"/>
                    <a:gd name="connsiteY0" fmla="*/ 50948 h 121811"/>
                    <a:gd name="connsiteX1" fmla="*/ 100923 w 112260"/>
                    <a:gd name="connsiteY1" fmla="*/ 30279 h 121811"/>
                    <a:gd name="connsiteX2" fmla="*/ 86636 w 112260"/>
                    <a:gd name="connsiteY2" fmla="*/ 12848 h 121811"/>
                    <a:gd name="connsiteX3" fmla="*/ 65014 w 112260"/>
                    <a:gd name="connsiteY3" fmla="*/ 752 h 121811"/>
                    <a:gd name="connsiteX4" fmla="*/ 34915 w 112260"/>
                    <a:gd name="connsiteY4" fmla="*/ 6657 h 121811"/>
                    <a:gd name="connsiteX5" fmla="*/ 4149 w 112260"/>
                    <a:gd name="connsiteY5" fmla="*/ 38661 h 121811"/>
                    <a:gd name="connsiteX6" fmla="*/ 43868 w 112260"/>
                    <a:gd name="connsiteY6" fmla="*/ 120386 h 121811"/>
                    <a:gd name="connsiteX7" fmla="*/ 91208 w 112260"/>
                    <a:gd name="connsiteY7" fmla="*/ 101431 h 121811"/>
                    <a:gd name="connsiteX8" fmla="*/ 109877 w 112260"/>
                    <a:gd name="connsiteY8" fmla="*/ 78095 h 121811"/>
                    <a:gd name="connsiteX9" fmla="*/ 110639 w 112260"/>
                    <a:gd name="connsiteY9" fmla="*/ 50948 h 121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2260" h="121811">
                      <a:moveTo>
                        <a:pt x="110639" y="50948"/>
                      </a:moveTo>
                      <a:cubicBezTo>
                        <a:pt x="108829" y="43614"/>
                        <a:pt x="105209" y="36470"/>
                        <a:pt x="100923" y="30279"/>
                      </a:cubicBezTo>
                      <a:cubicBezTo>
                        <a:pt x="96732" y="24183"/>
                        <a:pt x="92160" y="17897"/>
                        <a:pt x="86636" y="12848"/>
                      </a:cubicBezTo>
                      <a:cubicBezTo>
                        <a:pt x="80635" y="7324"/>
                        <a:pt x="73205" y="2276"/>
                        <a:pt x="65014" y="752"/>
                      </a:cubicBezTo>
                      <a:cubicBezTo>
                        <a:pt x="54346" y="-1249"/>
                        <a:pt x="44059" y="752"/>
                        <a:pt x="34915" y="6657"/>
                      </a:cubicBezTo>
                      <a:cubicBezTo>
                        <a:pt x="22532" y="14658"/>
                        <a:pt x="10055" y="24755"/>
                        <a:pt x="4149" y="38661"/>
                      </a:cubicBezTo>
                      <a:cubicBezTo>
                        <a:pt x="-8900" y="69617"/>
                        <a:pt x="10055" y="113528"/>
                        <a:pt x="43868" y="120386"/>
                      </a:cubicBezTo>
                      <a:cubicBezTo>
                        <a:pt x="79301" y="127529"/>
                        <a:pt x="85112" y="105717"/>
                        <a:pt x="91208" y="101431"/>
                      </a:cubicBezTo>
                      <a:cubicBezTo>
                        <a:pt x="99971" y="95335"/>
                        <a:pt x="106162" y="88191"/>
                        <a:pt x="109877" y="78095"/>
                      </a:cubicBezTo>
                      <a:cubicBezTo>
                        <a:pt x="113115" y="69617"/>
                        <a:pt x="112734" y="59711"/>
                        <a:pt x="110639" y="50948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8" name="Freeform: Shape 595">
                  <a:extLst>
                    <a:ext uri="{FF2B5EF4-FFF2-40B4-BE49-F238E27FC236}">
                      <a16:creationId xmlns:a16="http://schemas.microsoft.com/office/drawing/2014/main" id="{09A1BC68-22A0-4F26-A9E1-6D684C375FE5}"/>
                    </a:ext>
                  </a:extLst>
                </p:cNvPr>
                <p:cNvSpPr/>
                <p:nvPr/>
              </p:nvSpPr>
              <p:spPr>
                <a:xfrm>
                  <a:off x="6730174" y="2979229"/>
                  <a:ext cx="47974" cy="48378"/>
                </a:xfrm>
                <a:custGeom>
                  <a:avLst/>
                  <a:gdLst>
                    <a:gd name="connsiteX0" fmla="*/ 47720 w 47974"/>
                    <a:gd name="connsiteY0" fmla="*/ 21241 h 48378"/>
                    <a:gd name="connsiteX1" fmla="*/ 47149 w 47974"/>
                    <a:gd name="connsiteY1" fmla="*/ 17717 h 48378"/>
                    <a:gd name="connsiteX2" fmla="*/ 47054 w 47974"/>
                    <a:gd name="connsiteY2" fmla="*/ 17526 h 48378"/>
                    <a:gd name="connsiteX3" fmla="*/ 44863 w 47974"/>
                    <a:gd name="connsiteY3" fmla="*/ 12287 h 48378"/>
                    <a:gd name="connsiteX4" fmla="*/ 44863 w 47974"/>
                    <a:gd name="connsiteY4" fmla="*/ 12192 h 48378"/>
                    <a:gd name="connsiteX5" fmla="*/ 44672 w 47974"/>
                    <a:gd name="connsiteY5" fmla="*/ 11906 h 48378"/>
                    <a:gd name="connsiteX6" fmla="*/ 41053 w 47974"/>
                    <a:gd name="connsiteY6" fmla="*/ 7239 h 48378"/>
                    <a:gd name="connsiteX7" fmla="*/ 40862 w 47974"/>
                    <a:gd name="connsiteY7" fmla="*/ 6953 h 48378"/>
                    <a:gd name="connsiteX8" fmla="*/ 40767 w 47974"/>
                    <a:gd name="connsiteY8" fmla="*/ 6858 h 48378"/>
                    <a:gd name="connsiteX9" fmla="*/ 36290 w 47974"/>
                    <a:gd name="connsiteY9" fmla="*/ 3429 h 48378"/>
                    <a:gd name="connsiteX10" fmla="*/ 36195 w 47974"/>
                    <a:gd name="connsiteY10" fmla="*/ 3334 h 48378"/>
                    <a:gd name="connsiteX11" fmla="*/ 35909 w 47974"/>
                    <a:gd name="connsiteY11" fmla="*/ 3143 h 48378"/>
                    <a:gd name="connsiteX12" fmla="*/ 30385 w 47974"/>
                    <a:gd name="connsiteY12" fmla="*/ 857 h 48378"/>
                    <a:gd name="connsiteX13" fmla="*/ 30194 w 47974"/>
                    <a:gd name="connsiteY13" fmla="*/ 857 h 48378"/>
                    <a:gd name="connsiteX14" fmla="*/ 26956 w 47974"/>
                    <a:gd name="connsiteY14" fmla="*/ 381 h 48378"/>
                    <a:gd name="connsiteX15" fmla="*/ 24289 w 47974"/>
                    <a:gd name="connsiteY15" fmla="*/ 0 h 48378"/>
                    <a:gd name="connsiteX16" fmla="*/ 23908 w 47974"/>
                    <a:gd name="connsiteY16" fmla="*/ 0 h 48378"/>
                    <a:gd name="connsiteX17" fmla="*/ 21336 w 47974"/>
                    <a:gd name="connsiteY17" fmla="*/ 286 h 48378"/>
                    <a:gd name="connsiteX18" fmla="*/ 17907 w 47974"/>
                    <a:gd name="connsiteY18" fmla="*/ 762 h 48378"/>
                    <a:gd name="connsiteX19" fmla="*/ 17717 w 47974"/>
                    <a:gd name="connsiteY19" fmla="*/ 762 h 48378"/>
                    <a:gd name="connsiteX20" fmla="*/ 12192 w 47974"/>
                    <a:gd name="connsiteY20" fmla="*/ 3048 h 48378"/>
                    <a:gd name="connsiteX21" fmla="*/ 11906 w 47974"/>
                    <a:gd name="connsiteY21" fmla="*/ 3239 h 48378"/>
                    <a:gd name="connsiteX22" fmla="*/ 11811 w 47974"/>
                    <a:gd name="connsiteY22" fmla="*/ 3334 h 48378"/>
                    <a:gd name="connsiteX23" fmla="*/ 7334 w 47974"/>
                    <a:gd name="connsiteY23" fmla="*/ 6763 h 48378"/>
                    <a:gd name="connsiteX24" fmla="*/ 7239 w 47974"/>
                    <a:gd name="connsiteY24" fmla="*/ 6858 h 48378"/>
                    <a:gd name="connsiteX25" fmla="*/ 7049 w 47974"/>
                    <a:gd name="connsiteY25" fmla="*/ 7144 h 48378"/>
                    <a:gd name="connsiteX26" fmla="*/ 3429 w 47974"/>
                    <a:gd name="connsiteY26" fmla="*/ 11811 h 48378"/>
                    <a:gd name="connsiteX27" fmla="*/ 3238 w 47974"/>
                    <a:gd name="connsiteY27" fmla="*/ 12097 h 48378"/>
                    <a:gd name="connsiteX28" fmla="*/ 1048 w 47974"/>
                    <a:gd name="connsiteY28" fmla="*/ 17335 h 48378"/>
                    <a:gd name="connsiteX29" fmla="*/ 1048 w 47974"/>
                    <a:gd name="connsiteY29" fmla="*/ 17431 h 48378"/>
                    <a:gd name="connsiteX30" fmla="*/ 952 w 47974"/>
                    <a:gd name="connsiteY30" fmla="*/ 17621 h 48378"/>
                    <a:gd name="connsiteX31" fmla="*/ 857 w 47974"/>
                    <a:gd name="connsiteY31" fmla="*/ 18002 h 48378"/>
                    <a:gd name="connsiteX32" fmla="*/ 0 w 47974"/>
                    <a:gd name="connsiteY32" fmla="*/ 24479 h 48378"/>
                    <a:gd name="connsiteX33" fmla="*/ 0 w 47974"/>
                    <a:gd name="connsiteY33" fmla="*/ 24860 h 48378"/>
                    <a:gd name="connsiteX34" fmla="*/ 381 w 47974"/>
                    <a:gd name="connsiteY34" fmla="*/ 27813 h 48378"/>
                    <a:gd name="connsiteX35" fmla="*/ 762 w 47974"/>
                    <a:gd name="connsiteY35" fmla="*/ 30766 h 48378"/>
                    <a:gd name="connsiteX36" fmla="*/ 762 w 47974"/>
                    <a:gd name="connsiteY36" fmla="*/ 30956 h 48378"/>
                    <a:gd name="connsiteX37" fmla="*/ 857 w 47974"/>
                    <a:gd name="connsiteY37" fmla="*/ 31337 h 48378"/>
                    <a:gd name="connsiteX38" fmla="*/ 3048 w 47974"/>
                    <a:gd name="connsiteY38" fmla="*/ 36576 h 48378"/>
                    <a:gd name="connsiteX39" fmla="*/ 3048 w 47974"/>
                    <a:gd name="connsiteY39" fmla="*/ 36671 h 48378"/>
                    <a:gd name="connsiteX40" fmla="*/ 3143 w 47974"/>
                    <a:gd name="connsiteY40" fmla="*/ 36862 h 48378"/>
                    <a:gd name="connsiteX41" fmla="*/ 3238 w 47974"/>
                    <a:gd name="connsiteY41" fmla="*/ 36957 h 48378"/>
                    <a:gd name="connsiteX42" fmla="*/ 6667 w 47974"/>
                    <a:gd name="connsiteY42" fmla="*/ 41434 h 48378"/>
                    <a:gd name="connsiteX43" fmla="*/ 6763 w 47974"/>
                    <a:gd name="connsiteY43" fmla="*/ 41529 h 48378"/>
                    <a:gd name="connsiteX44" fmla="*/ 7049 w 47974"/>
                    <a:gd name="connsiteY44" fmla="*/ 41815 h 48378"/>
                    <a:gd name="connsiteX45" fmla="*/ 11430 w 47974"/>
                    <a:gd name="connsiteY45" fmla="*/ 45244 h 48378"/>
                    <a:gd name="connsiteX46" fmla="*/ 11430 w 47974"/>
                    <a:gd name="connsiteY46" fmla="*/ 45244 h 48378"/>
                    <a:gd name="connsiteX47" fmla="*/ 11525 w 47974"/>
                    <a:gd name="connsiteY47" fmla="*/ 45339 h 48378"/>
                    <a:gd name="connsiteX48" fmla="*/ 11716 w 47974"/>
                    <a:gd name="connsiteY48" fmla="*/ 45434 h 48378"/>
                    <a:gd name="connsiteX49" fmla="*/ 11811 w 47974"/>
                    <a:gd name="connsiteY49" fmla="*/ 45434 h 48378"/>
                    <a:gd name="connsiteX50" fmla="*/ 11906 w 47974"/>
                    <a:gd name="connsiteY50" fmla="*/ 45434 h 48378"/>
                    <a:gd name="connsiteX51" fmla="*/ 17145 w 47974"/>
                    <a:gd name="connsiteY51" fmla="*/ 47625 h 48378"/>
                    <a:gd name="connsiteX52" fmla="*/ 17335 w 47974"/>
                    <a:gd name="connsiteY52" fmla="*/ 47720 h 48378"/>
                    <a:gd name="connsiteX53" fmla="*/ 23527 w 47974"/>
                    <a:gd name="connsiteY53" fmla="*/ 48292 h 48378"/>
                    <a:gd name="connsiteX54" fmla="*/ 30385 w 47974"/>
                    <a:gd name="connsiteY54" fmla="*/ 47625 h 48378"/>
                    <a:gd name="connsiteX55" fmla="*/ 30575 w 47974"/>
                    <a:gd name="connsiteY55" fmla="*/ 47530 h 48378"/>
                    <a:gd name="connsiteX56" fmla="*/ 35814 w 47974"/>
                    <a:gd name="connsiteY56" fmla="*/ 45339 h 48378"/>
                    <a:gd name="connsiteX57" fmla="*/ 35909 w 47974"/>
                    <a:gd name="connsiteY57" fmla="*/ 45339 h 48378"/>
                    <a:gd name="connsiteX58" fmla="*/ 38386 w 47974"/>
                    <a:gd name="connsiteY58" fmla="*/ 43434 h 48378"/>
                    <a:gd name="connsiteX59" fmla="*/ 40862 w 47974"/>
                    <a:gd name="connsiteY59" fmla="*/ 41529 h 48378"/>
                    <a:gd name="connsiteX60" fmla="*/ 40958 w 47974"/>
                    <a:gd name="connsiteY60" fmla="*/ 41434 h 48378"/>
                    <a:gd name="connsiteX61" fmla="*/ 44387 w 47974"/>
                    <a:gd name="connsiteY61" fmla="*/ 36957 h 48378"/>
                    <a:gd name="connsiteX62" fmla="*/ 44482 w 47974"/>
                    <a:gd name="connsiteY62" fmla="*/ 36862 h 48378"/>
                    <a:gd name="connsiteX63" fmla="*/ 44672 w 47974"/>
                    <a:gd name="connsiteY63" fmla="*/ 36576 h 48378"/>
                    <a:gd name="connsiteX64" fmla="*/ 44672 w 47974"/>
                    <a:gd name="connsiteY64" fmla="*/ 36481 h 48378"/>
                    <a:gd name="connsiteX65" fmla="*/ 46863 w 47974"/>
                    <a:gd name="connsiteY65" fmla="*/ 31242 h 48378"/>
                    <a:gd name="connsiteX66" fmla="*/ 46958 w 47974"/>
                    <a:gd name="connsiteY66" fmla="*/ 31052 h 48378"/>
                    <a:gd name="connsiteX67" fmla="*/ 47054 w 47974"/>
                    <a:gd name="connsiteY67" fmla="*/ 30766 h 48378"/>
                    <a:gd name="connsiteX68" fmla="*/ 47911 w 47974"/>
                    <a:gd name="connsiteY68" fmla="*/ 24670 h 48378"/>
                    <a:gd name="connsiteX69" fmla="*/ 47911 w 47974"/>
                    <a:gd name="connsiteY69" fmla="*/ 24289 h 48378"/>
                    <a:gd name="connsiteX70" fmla="*/ 47720 w 47974"/>
                    <a:gd name="connsiteY70" fmla="*/ 21241 h 48378"/>
                    <a:gd name="connsiteX71" fmla="*/ 13811 w 47974"/>
                    <a:gd name="connsiteY71" fmla="*/ 8096 h 48378"/>
                    <a:gd name="connsiteX72" fmla="*/ 14288 w 47974"/>
                    <a:gd name="connsiteY72" fmla="*/ 7715 h 48378"/>
                    <a:gd name="connsiteX73" fmla="*/ 14383 w 47974"/>
                    <a:gd name="connsiteY73" fmla="*/ 7620 h 48378"/>
                    <a:gd name="connsiteX74" fmla="*/ 13811 w 47974"/>
                    <a:gd name="connsiteY74" fmla="*/ 8096 h 4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47974" h="48378">
                      <a:moveTo>
                        <a:pt x="47720" y="21241"/>
                      </a:moveTo>
                      <a:cubicBezTo>
                        <a:pt x="47625" y="20574"/>
                        <a:pt x="47530" y="18764"/>
                        <a:pt x="47149" y="17717"/>
                      </a:cubicBezTo>
                      <a:cubicBezTo>
                        <a:pt x="47149" y="17621"/>
                        <a:pt x="47149" y="17621"/>
                        <a:pt x="47054" y="17526"/>
                      </a:cubicBezTo>
                      <a:cubicBezTo>
                        <a:pt x="46863" y="16955"/>
                        <a:pt x="45053" y="12859"/>
                        <a:pt x="44863" y="12287"/>
                      </a:cubicBezTo>
                      <a:cubicBezTo>
                        <a:pt x="44863" y="12287"/>
                        <a:pt x="44863" y="12192"/>
                        <a:pt x="44863" y="12192"/>
                      </a:cubicBezTo>
                      <a:cubicBezTo>
                        <a:pt x="44767" y="12097"/>
                        <a:pt x="44767" y="12002"/>
                        <a:pt x="44672" y="11906"/>
                      </a:cubicBezTo>
                      <a:cubicBezTo>
                        <a:pt x="43625" y="10287"/>
                        <a:pt x="42291" y="8763"/>
                        <a:pt x="41053" y="7239"/>
                      </a:cubicBezTo>
                      <a:cubicBezTo>
                        <a:pt x="40958" y="7144"/>
                        <a:pt x="40862" y="7049"/>
                        <a:pt x="40862" y="6953"/>
                      </a:cubicBezTo>
                      <a:cubicBezTo>
                        <a:pt x="40862" y="6953"/>
                        <a:pt x="40767" y="6858"/>
                        <a:pt x="40767" y="6858"/>
                      </a:cubicBezTo>
                      <a:cubicBezTo>
                        <a:pt x="40481" y="6668"/>
                        <a:pt x="36576" y="3620"/>
                        <a:pt x="36290" y="3429"/>
                      </a:cubicBezTo>
                      <a:cubicBezTo>
                        <a:pt x="36290" y="3429"/>
                        <a:pt x="36290" y="3429"/>
                        <a:pt x="36195" y="3334"/>
                      </a:cubicBezTo>
                      <a:cubicBezTo>
                        <a:pt x="36100" y="3239"/>
                        <a:pt x="36004" y="3239"/>
                        <a:pt x="35909" y="3143"/>
                      </a:cubicBezTo>
                      <a:cubicBezTo>
                        <a:pt x="34385" y="2477"/>
                        <a:pt x="32290" y="1333"/>
                        <a:pt x="30385" y="857"/>
                      </a:cubicBezTo>
                      <a:cubicBezTo>
                        <a:pt x="30289" y="857"/>
                        <a:pt x="30289" y="857"/>
                        <a:pt x="30194" y="857"/>
                      </a:cubicBezTo>
                      <a:cubicBezTo>
                        <a:pt x="29527" y="762"/>
                        <a:pt x="27527" y="476"/>
                        <a:pt x="26956" y="381"/>
                      </a:cubicBezTo>
                      <a:cubicBezTo>
                        <a:pt x="26384" y="286"/>
                        <a:pt x="24955" y="95"/>
                        <a:pt x="24289" y="0"/>
                      </a:cubicBezTo>
                      <a:cubicBezTo>
                        <a:pt x="24193" y="0"/>
                        <a:pt x="24098" y="0"/>
                        <a:pt x="23908" y="0"/>
                      </a:cubicBezTo>
                      <a:cubicBezTo>
                        <a:pt x="23336" y="95"/>
                        <a:pt x="22098" y="191"/>
                        <a:pt x="21336" y="286"/>
                      </a:cubicBezTo>
                      <a:cubicBezTo>
                        <a:pt x="20669" y="381"/>
                        <a:pt x="18574" y="667"/>
                        <a:pt x="17907" y="762"/>
                      </a:cubicBezTo>
                      <a:cubicBezTo>
                        <a:pt x="17812" y="762"/>
                        <a:pt x="17812" y="762"/>
                        <a:pt x="17717" y="762"/>
                      </a:cubicBezTo>
                      <a:cubicBezTo>
                        <a:pt x="15812" y="1333"/>
                        <a:pt x="14002" y="2191"/>
                        <a:pt x="12192" y="3048"/>
                      </a:cubicBezTo>
                      <a:cubicBezTo>
                        <a:pt x="12097" y="3143"/>
                        <a:pt x="12001" y="3143"/>
                        <a:pt x="11906" y="3239"/>
                      </a:cubicBezTo>
                      <a:cubicBezTo>
                        <a:pt x="11906" y="3239"/>
                        <a:pt x="11906" y="3239"/>
                        <a:pt x="11811" y="3334"/>
                      </a:cubicBezTo>
                      <a:cubicBezTo>
                        <a:pt x="11239" y="3715"/>
                        <a:pt x="7810" y="6382"/>
                        <a:pt x="7334" y="6763"/>
                      </a:cubicBezTo>
                      <a:cubicBezTo>
                        <a:pt x="7334" y="6763"/>
                        <a:pt x="7239" y="6858"/>
                        <a:pt x="7239" y="6858"/>
                      </a:cubicBezTo>
                      <a:cubicBezTo>
                        <a:pt x="7144" y="6953"/>
                        <a:pt x="7049" y="7049"/>
                        <a:pt x="7049" y="7144"/>
                      </a:cubicBezTo>
                      <a:cubicBezTo>
                        <a:pt x="5905" y="8477"/>
                        <a:pt x="4477" y="10097"/>
                        <a:pt x="3429" y="11811"/>
                      </a:cubicBezTo>
                      <a:cubicBezTo>
                        <a:pt x="3334" y="11906"/>
                        <a:pt x="3334" y="12002"/>
                        <a:pt x="3238" y="12097"/>
                      </a:cubicBezTo>
                      <a:cubicBezTo>
                        <a:pt x="2762" y="13049"/>
                        <a:pt x="1429" y="16383"/>
                        <a:pt x="1048" y="17335"/>
                      </a:cubicBezTo>
                      <a:cubicBezTo>
                        <a:pt x="1048" y="17335"/>
                        <a:pt x="1048" y="17431"/>
                        <a:pt x="1048" y="17431"/>
                      </a:cubicBezTo>
                      <a:cubicBezTo>
                        <a:pt x="1048" y="17526"/>
                        <a:pt x="1048" y="17526"/>
                        <a:pt x="952" y="17621"/>
                      </a:cubicBezTo>
                      <a:cubicBezTo>
                        <a:pt x="952" y="17717"/>
                        <a:pt x="857" y="17812"/>
                        <a:pt x="857" y="18002"/>
                      </a:cubicBezTo>
                      <a:cubicBezTo>
                        <a:pt x="381" y="20098"/>
                        <a:pt x="0" y="22289"/>
                        <a:pt x="0" y="24479"/>
                      </a:cubicBezTo>
                      <a:cubicBezTo>
                        <a:pt x="0" y="24575"/>
                        <a:pt x="0" y="24765"/>
                        <a:pt x="0" y="24860"/>
                      </a:cubicBezTo>
                      <a:cubicBezTo>
                        <a:pt x="95" y="25813"/>
                        <a:pt x="381" y="27813"/>
                        <a:pt x="381" y="27813"/>
                      </a:cubicBezTo>
                      <a:cubicBezTo>
                        <a:pt x="476" y="28289"/>
                        <a:pt x="571" y="29813"/>
                        <a:pt x="762" y="30766"/>
                      </a:cubicBezTo>
                      <a:cubicBezTo>
                        <a:pt x="762" y="30861"/>
                        <a:pt x="762" y="30861"/>
                        <a:pt x="762" y="30956"/>
                      </a:cubicBezTo>
                      <a:cubicBezTo>
                        <a:pt x="762" y="31052"/>
                        <a:pt x="857" y="31147"/>
                        <a:pt x="857" y="31337"/>
                      </a:cubicBezTo>
                      <a:cubicBezTo>
                        <a:pt x="1143" y="32195"/>
                        <a:pt x="2667" y="35814"/>
                        <a:pt x="3048" y="36576"/>
                      </a:cubicBezTo>
                      <a:cubicBezTo>
                        <a:pt x="3048" y="36576"/>
                        <a:pt x="3048" y="36671"/>
                        <a:pt x="3048" y="36671"/>
                      </a:cubicBezTo>
                      <a:cubicBezTo>
                        <a:pt x="3048" y="36767"/>
                        <a:pt x="3143" y="36767"/>
                        <a:pt x="3143" y="36862"/>
                      </a:cubicBezTo>
                      <a:cubicBezTo>
                        <a:pt x="3143" y="36957"/>
                        <a:pt x="3238" y="36957"/>
                        <a:pt x="3238" y="36957"/>
                      </a:cubicBezTo>
                      <a:cubicBezTo>
                        <a:pt x="3620" y="37529"/>
                        <a:pt x="6191" y="40862"/>
                        <a:pt x="6667" y="41434"/>
                      </a:cubicBezTo>
                      <a:cubicBezTo>
                        <a:pt x="6667" y="41434"/>
                        <a:pt x="6667" y="41529"/>
                        <a:pt x="6763" y="41529"/>
                      </a:cubicBezTo>
                      <a:cubicBezTo>
                        <a:pt x="6858" y="41624"/>
                        <a:pt x="6953" y="41720"/>
                        <a:pt x="7049" y="41815"/>
                      </a:cubicBezTo>
                      <a:cubicBezTo>
                        <a:pt x="8477" y="42958"/>
                        <a:pt x="10001" y="44101"/>
                        <a:pt x="11430" y="45244"/>
                      </a:cubicBezTo>
                      <a:cubicBezTo>
                        <a:pt x="11430" y="45244"/>
                        <a:pt x="11430" y="45244"/>
                        <a:pt x="11430" y="45244"/>
                      </a:cubicBezTo>
                      <a:cubicBezTo>
                        <a:pt x="11430" y="45244"/>
                        <a:pt x="11525" y="45244"/>
                        <a:pt x="11525" y="45339"/>
                      </a:cubicBezTo>
                      <a:cubicBezTo>
                        <a:pt x="11621" y="45339"/>
                        <a:pt x="11621" y="45434"/>
                        <a:pt x="11716" y="45434"/>
                      </a:cubicBezTo>
                      <a:cubicBezTo>
                        <a:pt x="11716" y="45434"/>
                        <a:pt x="11716" y="45434"/>
                        <a:pt x="11811" y="45434"/>
                      </a:cubicBezTo>
                      <a:cubicBezTo>
                        <a:pt x="11811" y="45434"/>
                        <a:pt x="11811" y="45434"/>
                        <a:pt x="11906" y="45434"/>
                      </a:cubicBezTo>
                      <a:cubicBezTo>
                        <a:pt x="13621" y="46196"/>
                        <a:pt x="15430" y="46863"/>
                        <a:pt x="17145" y="47625"/>
                      </a:cubicBezTo>
                      <a:cubicBezTo>
                        <a:pt x="17240" y="47625"/>
                        <a:pt x="17240" y="47720"/>
                        <a:pt x="17335" y="47720"/>
                      </a:cubicBezTo>
                      <a:cubicBezTo>
                        <a:pt x="19431" y="48387"/>
                        <a:pt x="21431" y="48482"/>
                        <a:pt x="23527" y="48292"/>
                      </a:cubicBezTo>
                      <a:cubicBezTo>
                        <a:pt x="25813" y="48387"/>
                        <a:pt x="28099" y="48292"/>
                        <a:pt x="30385" y="47625"/>
                      </a:cubicBezTo>
                      <a:cubicBezTo>
                        <a:pt x="30480" y="47625"/>
                        <a:pt x="30480" y="47625"/>
                        <a:pt x="30575" y="47530"/>
                      </a:cubicBezTo>
                      <a:cubicBezTo>
                        <a:pt x="31147" y="47339"/>
                        <a:pt x="35338" y="45530"/>
                        <a:pt x="35814" y="45339"/>
                      </a:cubicBezTo>
                      <a:cubicBezTo>
                        <a:pt x="35814" y="45339"/>
                        <a:pt x="35814" y="45339"/>
                        <a:pt x="35909" y="45339"/>
                      </a:cubicBezTo>
                      <a:cubicBezTo>
                        <a:pt x="36767" y="44863"/>
                        <a:pt x="38386" y="43434"/>
                        <a:pt x="38386" y="43434"/>
                      </a:cubicBezTo>
                      <a:cubicBezTo>
                        <a:pt x="38481" y="43339"/>
                        <a:pt x="40196" y="42196"/>
                        <a:pt x="40862" y="41529"/>
                      </a:cubicBezTo>
                      <a:cubicBezTo>
                        <a:pt x="40862" y="41529"/>
                        <a:pt x="40958" y="41434"/>
                        <a:pt x="40958" y="41434"/>
                      </a:cubicBezTo>
                      <a:cubicBezTo>
                        <a:pt x="41148" y="41243"/>
                        <a:pt x="44196" y="37243"/>
                        <a:pt x="44387" y="36957"/>
                      </a:cubicBezTo>
                      <a:cubicBezTo>
                        <a:pt x="44387" y="36957"/>
                        <a:pt x="44387" y="36862"/>
                        <a:pt x="44482" y="36862"/>
                      </a:cubicBezTo>
                      <a:cubicBezTo>
                        <a:pt x="44577" y="36767"/>
                        <a:pt x="44577" y="36671"/>
                        <a:pt x="44672" y="36576"/>
                      </a:cubicBezTo>
                      <a:cubicBezTo>
                        <a:pt x="44672" y="36576"/>
                        <a:pt x="44672" y="36481"/>
                        <a:pt x="44672" y="36481"/>
                      </a:cubicBezTo>
                      <a:cubicBezTo>
                        <a:pt x="44767" y="36195"/>
                        <a:pt x="46768" y="31528"/>
                        <a:pt x="46863" y="31242"/>
                      </a:cubicBezTo>
                      <a:cubicBezTo>
                        <a:pt x="46863" y="31147"/>
                        <a:pt x="46863" y="31147"/>
                        <a:pt x="46958" y="31052"/>
                      </a:cubicBezTo>
                      <a:cubicBezTo>
                        <a:pt x="46958" y="30956"/>
                        <a:pt x="47054" y="30861"/>
                        <a:pt x="47054" y="30766"/>
                      </a:cubicBezTo>
                      <a:cubicBezTo>
                        <a:pt x="47434" y="28766"/>
                        <a:pt x="47720" y="26670"/>
                        <a:pt x="47911" y="24670"/>
                      </a:cubicBezTo>
                      <a:cubicBezTo>
                        <a:pt x="47911" y="24575"/>
                        <a:pt x="47911" y="24479"/>
                        <a:pt x="47911" y="24289"/>
                      </a:cubicBezTo>
                      <a:cubicBezTo>
                        <a:pt x="48101" y="23432"/>
                        <a:pt x="47816" y="21908"/>
                        <a:pt x="47720" y="21241"/>
                      </a:cubicBezTo>
                      <a:close/>
                      <a:moveTo>
                        <a:pt x="13811" y="8096"/>
                      </a:moveTo>
                      <a:cubicBezTo>
                        <a:pt x="14002" y="8001"/>
                        <a:pt x="14192" y="7810"/>
                        <a:pt x="14288" y="7715"/>
                      </a:cubicBezTo>
                      <a:cubicBezTo>
                        <a:pt x="14288" y="7715"/>
                        <a:pt x="14383" y="7715"/>
                        <a:pt x="14383" y="7620"/>
                      </a:cubicBezTo>
                      <a:cubicBezTo>
                        <a:pt x="14192" y="7715"/>
                        <a:pt x="14002" y="7906"/>
                        <a:pt x="13811" y="8096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9" name="Freeform: Shape 596">
                  <a:extLst>
                    <a:ext uri="{FF2B5EF4-FFF2-40B4-BE49-F238E27FC236}">
                      <a16:creationId xmlns:a16="http://schemas.microsoft.com/office/drawing/2014/main" id="{CEE47F82-85A2-46A8-B7AE-82B093A88349}"/>
                    </a:ext>
                  </a:extLst>
                </p:cNvPr>
                <p:cNvSpPr/>
                <p:nvPr/>
              </p:nvSpPr>
              <p:spPr>
                <a:xfrm>
                  <a:off x="6183343" y="3929050"/>
                  <a:ext cx="42100" cy="46696"/>
                </a:xfrm>
                <a:custGeom>
                  <a:avLst/>
                  <a:gdLst>
                    <a:gd name="connsiteX0" fmla="*/ 42100 w 42100"/>
                    <a:gd name="connsiteY0" fmla="*/ 19539 h 46696"/>
                    <a:gd name="connsiteX1" fmla="*/ 41815 w 42100"/>
                    <a:gd name="connsiteY1" fmla="*/ 17062 h 46696"/>
                    <a:gd name="connsiteX2" fmla="*/ 41434 w 42100"/>
                    <a:gd name="connsiteY2" fmla="*/ 14586 h 46696"/>
                    <a:gd name="connsiteX3" fmla="*/ 41339 w 42100"/>
                    <a:gd name="connsiteY3" fmla="*/ 14300 h 46696"/>
                    <a:gd name="connsiteX4" fmla="*/ 40386 w 42100"/>
                    <a:gd name="connsiteY4" fmla="*/ 12109 h 46696"/>
                    <a:gd name="connsiteX5" fmla="*/ 39433 w 42100"/>
                    <a:gd name="connsiteY5" fmla="*/ 9918 h 46696"/>
                    <a:gd name="connsiteX6" fmla="*/ 36481 w 42100"/>
                    <a:gd name="connsiteY6" fmla="*/ 6108 h 46696"/>
                    <a:gd name="connsiteX7" fmla="*/ 27813 w 42100"/>
                    <a:gd name="connsiteY7" fmla="*/ 870 h 46696"/>
                    <a:gd name="connsiteX8" fmla="*/ 27146 w 42100"/>
                    <a:gd name="connsiteY8" fmla="*/ 679 h 46696"/>
                    <a:gd name="connsiteX9" fmla="*/ 21717 w 42100"/>
                    <a:gd name="connsiteY9" fmla="*/ 12 h 46696"/>
                    <a:gd name="connsiteX10" fmla="*/ 16383 w 42100"/>
                    <a:gd name="connsiteY10" fmla="*/ 679 h 46696"/>
                    <a:gd name="connsiteX11" fmla="*/ 15526 w 42100"/>
                    <a:gd name="connsiteY11" fmla="*/ 870 h 46696"/>
                    <a:gd name="connsiteX12" fmla="*/ 15335 w 42100"/>
                    <a:gd name="connsiteY12" fmla="*/ 965 h 46696"/>
                    <a:gd name="connsiteX13" fmla="*/ 11049 w 42100"/>
                    <a:gd name="connsiteY13" fmla="*/ 2775 h 46696"/>
                    <a:gd name="connsiteX14" fmla="*/ 10668 w 42100"/>
                    <a:gd name="connsiteY14" fmla="*/ 2965 h 46696"/>
                    <a:gd name="connsiteX15" fmla="*/ 6477 w 42100"/>
                    <a:gd name="connsiteY15" fmla="*/ 6108 h 46696"/>
                    <a:gd name="connsiteX16" fmla="*/ 5906 w 42100"/>
                    <a:gd name="connsiteY16" fmla="*/ 6680 h 46696"/>
                    <a:gd name="connsiteX17" fmla="*/ 3143 w 42100"/>
                    <a:gd name="connsiteY17" fmla="*/ 10299 h 46696"/>
                    <a:gd name="connsiteX18" fmla="*/ 3048 w 42100"/>
                    <a:gd name="connsiteY18" fmla="*/ 10490 h 46696"/>
                    <a:gd name="connsiteX19" fmla="*/ 2762 w 42100"/>
                    <a:gd name="connsiteY19" fmla="*/ 10871 h 46696"/>
                    <a:gd name="connsiteX20" fmla="*/ 762 w 42100"/>
                    <a:gd name="connsiteY20" fmla="*/ 15729 h 46696"/>
                    <a:gd name="connsiteX21" fmla="*/ 667 w 42100"/>
                    <a:gd name="connsiteY21" fmla="*/ 16014 h 46696"/>
                    <a:gd name="connsiteX22" fmla="*/ 0 w 42100"/>
                    <a:gd name="connsiteY22" fmla="*/ 20777 h 46696"/>
                    <a:gd name="connsiteX23" fmla="*/ 0 w 42100"/>
                    <a:gd name="connsiteY23" fmla="*/ 21539 h 46696"/>
                    <a:gd name="connsiteX24" fmla="*/ 762 w 42100"/>
                    <a:gd name="connsiteY24" fmla="*/ 27349 h 46696"/>
                    <a:gd name="connsiteX25" fmla="*/ 2953 w 42100"/>
                    <a:gd name="connsiteY25" fmla="*/ 32778 h 46696"/>
                    <a:gd name="connsiteX26" fmla="*/ 7334 w 42100"/>
                    <a:gd name="connsiteY26" fmla="*/ 38970 h 46696"/>
                    <a:gd name="connsiteX27" fmla="*/ 9525 w 42100"/>
                    <a:gd name="connsiteY27" fmla="*/ 41446 h 46696"/>
                    <a:gd name="connsiteX28" fmla="*/ 13049 w 42100"/>
                    <a:gd name="connsiteY28" fmla="*/ 44208 h 46696"/>
                    <a:gd name="connsiteX29" fmla="*/ 17240 w 42100"/>
                    <a:gd name="connsiteY29" fmla="*/ 46018 h 46696"/>
                    <a:gd name="connsiteX30" fmla="*/ 21908 w 42100"/>
                    <a:gd name="connsiteY30" fmla="*/ 46685 h 46696"/>
                    <a:gd name="connsiteX31" fmla="*/ 28670 w 42100"/>
                    <a:gd name="connsiteY31" fmla="*/ 45161 h 46696"/>
                    <a:gd name="connsiteX32" fmla="*/ 32575 w 42100"/>
                    <a:gd name="connsiteY32" fmla="*/ 42875 h 46696"/>
                    <a:gd name="connsiteX33" fmla="*/ 35719 w 42100"/>
                    <a:gd name="connsiteY33" fmla="*/ 39732 h 46696"/>
                    <a:gd name="connsiteX34" fmla="*/ 38005 w 42100"/>
                    <a:gd name="connsiteY34" fmla="*/ 35826 h 46696"/>
                    <a:gd name="connsiteX35" fmla="*/ 39529 w 42100"/>
                    <a:gd name="connsiteY35" fmla="*/ 29064 h 46696"/>
                    <a:gd name="connsiteX36" fmla="*/ 39529 w 42100"/>
                    <a:gd name="connsiteY36" fmla="*/ 28683 h 46696"/>
                    <a:gd name="connsiteX37" fmla="*/ 39815 w 42100"/>
                    <a:gd name="connsiteY37" fmla="*/ 28397 h 46696"/>
                    <a:gd name="connsiteX38" fmla="*/ 42100 w 42100"/>
                    <a:gd name="connsiteY38" fmla="*/ 19539 h 46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42100" h="46696">
                      <a:moveTo>
                        <a:pt x="42100" y="19539"/>
                      </a:moveTo>
                      <a:cubicBezTo>
                        <a:pt x="42005" y="18681"/>
                        <a:pt x="41910" y="17729"/>
                        <a:pt x="41815" y="17062"/>
                      </a:cubicBezTo>
                      <a:cubicBezTo>
                        <a:pt x="41815" y="17253"/>
                        <a:pt x="41624" y="15348"/>
                        <a:pt x="41434" y="14586"/>
                      </a:cubicBezTo>
                      <a:cubicBezTo>
                        <a:pt x="41434" y="14490"/>
                        <a:pt x="41339" y="14395"/>
                        <a:pt x="41339" y="14300"/>
                      </a:cubicBezTo>
                      <a:cubicBezTo>
                        <a:pt x="41148" y="13633"/>
                        <a:pt x="40291" y="11728"/>
                        <a:pt x="40386" y="12109"/>
                      </a:cubicBezTo>
                      <a:cubicBezTo>
                        <a:pt x="40767" y="12966"/>
                        <a:pt x="39815" y="10490"/>
                        <a:pt x="39433" y="9918"/>
                      </a:cubicBezTo>
                      <a:cubicBezTo>
                        <a:pt x="38672" y="8585"/>
                        <a:pt x="36862" y="6489"/>
                        <a:pt x="36481" y="6108"/>
                      </a:cubicBezTo>
                      <a:cubicBezTo>
                        <a:pt x="34195" y="3441"/>
                        <a:pt x="30956" y="2013"/>
                        <a:pt x="27813" y="870"/>
                      </a:cubicBezTo>
                      <a:cubicBezTo>
                        <a:pt x="27623" y="774"/>
                        <a:pt x="27337" y="774"/>
                        <a:pt x="27146" y="679"/>
                      </a:cubicBezTo>
                      <a:cubicBezTo>
                        <a:pt x="25718" y="393"/>
                        <a:pt x="23527" y="-83"/>
                        <a:pt x="21717" y="12"/>
                      </a:cubicBezTo>
                      <a:cubicBezTo>
                        <a:pt x="19907" y="108"/>
                        <a:pt x="18098" y="393"/>
                        <a:pt x="16383" y="679"/>
                      </a:cubicBezTo>
                      <a:cubicBezTo>
                        <a:pt x="16097" y="774"/>
                        <a:pt x="15812" y="774"/>
                        <a:pt x="15526" y="870"/>
                      </a:cubicBezTo>
                      <a:cubicBezTo>
                        <a:pt x="15431" y="870"/>
                        <a:pt x="15431" y="965"/>
                        <a:pt x="15335" y="965"/>
                      </a:cubicBezTo>
                      <a:cubicBezTo>
                        <a:pt x="14097" y="1441"/>
                        <a:pt x="12287" y="2203"/>
                        <a:pt x="11049" y="2775"/>
                      </a:cubicBezTo>
                      <a:cubicBezTo>
                        <a:pt x="10954" y="2870"/>
                        <a:pt x="10763" y="2870"/>
                        <a:pt x="10668" y="2965"/>
                      </a:cubicBezTo>
                      <a:cubicBezTo>
                        <a:pt x="9144" y="3822"/>
                        <a:pt x="7715" y="5156"/>
                        <a:pt x="6477" y="6108"/>
                      </a:cubicBezTo>
                      <a:cubicBezTo>
                        <a:pt x="6287" y="6299"/>
                        <a:pt x="6096" y="6489"/>
                        <a:pt x="5906" y="6680"/>
                      </a:cubicBezTo>
                      <a:cubicBezTo>
                        <a:pt x="5144" y="7537"/>
                        <a:pt x="3810" y="9347"/>
                        <a:pt x="3143" y="10299"/>
                      </a:cubicBezTo>
                      <a:cubicBezTo>
                        <a:pt x="3143" y="10395"/>
                        <a:pt x="3048" y="10395"/>
                        <a:pt x="3048" y="10490"/>
                      </a:cubicBezTo>
                      <a:cubicBezTo>
                        <a:pt x="2953" y="10585"/>
                        <a:pt x="2858" y="10776"/>
                        <a:pt x="2762" y="10871"/>
                      </a:cubicBezTo>
                      <a:cubicBezTo>
                        <a:pt x="2096" y="12204"/>
                        <a:pt x="1143" y="14014"/>
                        <a:pt x="762" y="15729"/>
                      </a:cubicBezTo>
                      <a:cubicBezTo>
                        <a:pt x="762" y="15824"/>
                        <a:pt x="762" y="15919"/>
                        <a:pt x="667" y="16014"/>
                      </a:cubicBezTo>
                      <a:cubicBezTo>
                        <a:pt x="381" y="17538"/>
                        <a:pt x="191" y="19348"/>
                        <a:pt x="0" y="20777"/>
                      </a:cubicBezTo>
                      <a:cubicBezTo>
                        <a:pt x="0" y="21063"/>
                        <a:pt x="0" y="21253"/>
                        <a:pt x="0" y="21539"/>
                      </a:cubicBezTo>
                      <a:cubicBezTo>
                        <a:pt x="0" y="23444"/>
                        <a:pt x="381" y="25444"/>
                        <a:pt x="762" y="27349"/>
                      </a:cubicBezTo>
                      <a:cubicBezTo>
                        <a:pt x="1143" y="29159"/>
                        <a:pt x="2381" y="31540"/>
                        <a:pt x="2953" y="32778"/>
                      </a:cubicBezTo>
                      <a:cubicBezTo>
                        <a:pt x="4000" y="35064"/>
                        <a:pt x="5810" y="37065"/>
                        <a:pt x="7334" y="38970"/>
                      </a:cubicBezTo>
                      <a:cubicBezTo>
                        <a:pt x="8001" y="39827"/>
                        <a:pt x="8763" y="40684"/>
                        <a:pt x="9525" y="41446"/>
                      </a:cubicBezTo>
                      <a:cubicBezTo>
                        <a:pt x="10668" y="42399"/>
                        <a:pt x="11906" y="43256"/>
                        <a:pt x="13049" y="44208"/>
                      </a:cubicBezTo>
                      <a:cubicBezTo>
                        <a:pt x="14478" y="44780"/>
                        <a:pt x="15812" y="45351"/>
                        <a:pt x="17240" y="46018"/>
                      </a:cubicBezTo>
                      <a:cubicBezTo>
                        <a:pt x="18764" y="46209"/>
                        <a:pt x="20383" y="46399"/>
                        <a:pt x="21908" y="46685"/>
                      </a:cubicBezTo>
                      <a:cubicBezTo>
                        <a:pt x="24289" y="46780"/>
                        <a:pt x="26575" y="46304"/>
                        <a:pt x="28670" y="45161"/>
                      </a:cubicBezTo>
                      <a:cubicBezTo>
                        <a:pt x="30194" y="44780"/>
                        <a:pt x="31433" y="44018"/>
                        <a:pt x="32575" y="42875"/>
                      </a:cubicBezTo>
                      <a:cubicBezTo>
                        <a:pt x="33909" y="42113"/>
                        <a:pt x="34957" y="41065"/>
                        <a:pt x="35719" y="39732"/>
                      </a:cubicBezTo>
                      <a:cubicBezTo>
                        <a:pt x="36767" y="38684"/>
                        <a:pt x="37529" y="37350"/>
                        <a:pt x="38005" y="35826"/>
                      </a:cubicBezTo>
                      <a:cubicBezTo>
                        <a:pt x="39052" y="33731"/>
                        <a:pt x="39624" y="31540"/>
                        <a:pt x="39529" y="29064"/>
                      </a:cubicBezTo>
                      <a:cubicBezTo>
                        <a:pt x="39529" y="28968"/>
                        <a:pt x="39529" y="28778"/>
                        <a:pt x="39529" y="28683"/>
                      </a:cubicBezTo>
                      <a:cubicBezTo>
                        <a:pt x="39624" y="28587"/>
                        <a:pt x="39719" y="28492"/>
                        <a:pt x="39815" y="28397"/>
                      </a:cubicBezTo>
                      <a:cubicBezTo>
                        <a:pt x="41339" y="25635"/>
                        <a:pt x="42100" y="22682"/>
                        <a:pt x="42100" y="19539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0" name="Freeform: Shape 597">
                  <a:extLst>
                    <a:ext uri="{FF2B5EF4-FFF2-40B4-BE49-F238E27FC236}">
                      <a16:creationId xmlns:a16="http://schemas.microsoft.com/office/drawing/2014/main" id="{E714B218-14CC-4F03-988E-E2F6B12F4DB5}"/>
                    </a:ext>
                  </a:extLst>
                </p:cNvPr>
                <p:cNvSpPr/>
                <p:nvPr/>
              </p:nvSpPr>
              <p:spPr>
                <a:xfrm>
                  <a:off x="6217722" y="3999945"/>
                  <a:ext cx="91641" cy="87688"/>
                </a:xfrm>
                <a:custGeom>
                  <a:avLst/>
                  <a:gdLst>
                    <a:gd name="connsiteX0" fmla="*/ 87446 w 91641"/>
                    <a:gd name="connsiteY0" fmla="*/ 25320 h 87688"/>
                    <a:gd name="connsiteX1" fmla="*/ 72396 w 91641"/>
                    <a:gd name="connsiteY1" fmla="*/ 7413 h 87688"/>
                    <a:gd name="connsiteX2" fmla="*/ 27438 w 91641"/>
                    <a:gd name="connsiteY2" fmla="*/ 4841 h 87688"/>
                    <a:gd name="connsiteX3" fmla="*/ 6 w 91641"/>
                    <a:gd name="connsiteY3" fmla="*/ 47323 h 87688"/>
                    <a:gd name="connsiteX4" fmla="*/ 11532 w 91641"/>
                    <a:gd name="connsiteY4" fmla="*/ 75802 h 87688"/>
                    <a:gd name="connsiteX5" fmla="*/ 38011 w 91641"/>
                    <a:gd name="connsiteY5" fmla="*/ 86375 h 87688"/>
                    <a:gd name="connsiteX6" fmla="*/ 60966 w 91641"/>
                    <a:gd name="connsiteY6" fmla="*/ 85613 h 87688"/>
                    <a:gd name="connsiteX7" fmla="*/ 91065 w 91641"/>
                    <a:gd name="connsiteY7" fmla="*/ 52085 h 87688"/>
                    <a:gd name="connsiteX8" fmla="*/ 87446 w 91641"/>
                    <a:gd name="connsiteY8" fmla="*/ 25320 h 8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1641" h="87688">
                      <a:moveTo>
                        <a:pt x="87446" y="25320"/>
                      </a:moveTo>
                      <a:cubicBezTo>
                        <a:pt x="84207" y="17985"/>
                        <a:pt x="78778" y="12175"/>
                        <a:pt x="72396" y="7413"/>
                      </a:cubicBezTo>
                      <a:cubicBezTo>
                        <a:pt x="59252" y="-2398"/>
                        <a:pt x="41726" y="-1636"/>
                        <a:pt x="27438" y="4841"/>
                      </a:cubicBezTo>
                      <a:cubicBezTo>
                        <a:pt x="11151" y="12175"/>
                        <a:pt x="292" y="29606"/>
                        <a:pt x="6" y="47323"/>
                      </a:cubicBezTo>
                      <a:cubicBezTo>
                        <a:pt x="-184" y="57800"/>
                        <a:pt x="3912" y="68468"/>
                        <a:pt x="11532" y="75802"/>
                      </a:cubicBezTo>
                      <a:cubicBezTo>
                        <a:pt x="18390" y="82374"/>
                        <a:pt x="28296" y="87042"/>
                        <a:pt x="38011" y="86375"/>
                      </a:cubicBezTo>
                      <a:cubicBezTo>
                        <a:pt x="45631" y="88280"/>
                        <a:pt x="53727" y="88185"/>
                        <a:pt x="60966" y="85613"/>
                      </a:cubicBezTo>
                      <a:cubicBezTo>
                        <a:pt x="75635" y="80374"/>
                        <a:pt x="88589" y="67992"/>
                        <a:pt x="91065" y="52085"/>
                      </a:cubicBezTo>
                      <a:cubicBezTo>
                        <a:pt x="92494" y="42655"/>
                        <a:pt x="91256" y="34083"/>
                        <a:pt x="87446" y="25320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1" name="Freeform: Shape 598">
                  <a:extLst>
                    <a:ext uri="{FF2B5EF4-FFF2-40B4-BE49-F238E27FC236}">
                      <a16:creationId xmlns:a16="http://schemas.microsoft.com/office/drawing/2014/main" id="{54AD5B6F-58D8-4A86-A320-6704338F779F}"/>
                    </a:ext>
                  </a:extLst>
                </p:cNvPr>
                <p:cNvSpPr/>
                <p:nvPr/>
              </p:nvSpPr>
              <p:spPr>
                <a:xfrm>
                  <a:off x="6385368" y="3602438"/>
                  <a:ext cx="39147" cy="40874"/>
                </a:xfrm>
                <a:custGeom>
                  <a:avLst/>
                  <a:gdLst>
                    <a:gd name="connsiteX0" fmla="*/ 38957 w 39147"/>
                    <a:gd name="connsiteY0" fmla="*/ 19919 h 40874"/>
                    <a:gd name="connsiteX1" fmla="*/ 39148 w 39147"/>
                    <a:gd name="connsiteY1" fmla="*/ 18205 h 40874"/>
                    <a:gd name="connsiteX2" fmla="*/ 38481 w 39147"/>
                    <a:gd name="connsiteY2" fmla="*/ 13537 h 40874"/>
                    <a:gd name="connsiteX3" fmla="*/ 34004 w 39147"/>
                    <a:gd name="connsiteY3" fmla="*/ 5822 h 40874"/>
                    <a:gd name="connsiteX4" fmla="*/ 30099 w 39147"/>
                    <a:gd name="connsiteY4" fmla="*/ 2774 h 40874"/>
                    <a:gd name="connsiteX5" fmla="*/ 29909 w 39147"/>
                    <a:gd name="connsiteY5" fmla="*/ 2679 h 40874"/>
                    <a:gd name="connsiteX6" fmla="*/ 29813 w 39147"/>
                    <a:gd name="connsiteY6" fmla="*/ 2584 h 40874"/>
                    <a:gd name="connsiteX7" fmla="*/ 25527 w 39147"/>
                    <a:gd name="connsiteY7" fmla="*/ 774 h 40874"/>
                    <a:gd name="connsiteX8" fmla="*/ 22860 w 39147"/>
                    <a:gd name="connsiteY8" fmla="*/ 393 h 40874"/>
                    <a:gd name="connsiteX9" fmla="*/ 20098 w 39147"/>
                    <a:gd name="connsiteY9" fmla="*/ 107 h 40874"/>
                    <a:gd name="connsiteX10" fmla="*/ 19907 w 39147"/>
                    <a:gd name="connsiteY10" fmla="*/ 107 h 40874"/>
                    <a:gd name="connsiteX11" fmla="*/ 19145 w 39147"/>
                    <a:gd name="connsiteY11" fmla="*/ 12 h 40874"/>
                    <a:gd name="connsiteX12" fmla="*/ 12382 w 39147"/>
                    <a:gd name="connsiteY12" fmla="*/ 1536 h 40874"/>
                    <a:gd name="connsiteX13" fmla="*/ 6763 w 39147"/>
                    <a:gd name="connsiteY13" fmla="*/ 5155 h 40874"/>
                    <a:gd name="connsiteX14" fmla="*/ 4001 w 39147"/>
                    <a:gd name="connsiteY14" fmla="*/ 9061 h 40874"/>
                    <a:gd name="connsiteX15" fmla="*/ 3334 w 39147"/>
                    <a:gd name="connsiteY15" fmla="*/ 9918 h 40874"/>
                    <a:gd name="connsiteX16" fmla="*/ 3143 w 39147"/>
                    <a:gd name="connsiteY16" fmla="*/ 10108 h 40874"/>
                    <a:gd name="connsiteX17" fmla="*/ 2667 w 39147"/>
                    <a:gd name="connsiteY17" fmla="*/ 10966 h 40874"/>
                    <a:gd name="connsiteX18" fmla="*/ 762 w 39147"/>
                    <a:gd name="connsiteY18" fmla="*/ 15538 h 40874"/>
                    <a:gd name="connsiteX19" fmla="*/ 667 w 39147"/>
                    <a:gd name="connsiteY19" fmla="*/ 16014 h 40874"/>
                    <a:gd name="connsiteX20" fmla="*/ 0 w 39147"/>
                    <a:gd name="connsiteY20" fmla="*/ 21062 h 40874"/>
                    <a:gd name="connsiteX21" fmla="*/ 0 w 39147"/>
                    <a:gd name="connsiteY21" fmla="*/ 21538 h 40874"/>
                    <a:gd name="connsiteX22" fmla="*/ 0 w 39147"/>
                    <a:gd name="connsiteY22" fmla="*/ 21729 h 40874"/>
                    <a:gd name="connsiteX23" fmla="*/ 0 w 39147"/>
                    <a:gd name="connsiteY23" fmla="*/ 21824 h 40874"/>
                    <a:gd name="connsiteX24" fmla="*/ 667 w 39147"/>
                    <a:gd name="connsiteY24" fmla="*/ 26491 h 40874"/>
                    <a:gd name="connsiteX25" fmla="*/ 762 w 39147"/>
                    <a:gd name="connsiteY25" fmla="*/ 26872 h 40874"/>
                    <a:gd name="connsiteX26" fmla="*/ 762 w 39147"/>
                    <a:gd name="connsiteY26" fmla="*/ 26968 h 40874"/>
                    <a:gd name="connsiteX27" fmla="*/ 2572 w 39147"/>
                    <a:gd name="connsiteY27" fmla="*/ 31159 h 40874"/>
                    <a:gd name="connsiteX28" fmla="*/ 2667 w 39147"/>
                    <a:gd name="connsiteY28" fmla="*/ 31349 h 40874"/>
                    <a:gd name="connsiteX29" fmla="*/ 5620 w 39147"/>
                    <a:gd name="connsiteY29" fmla="*/ 35159 h 40874"/>
                    <a:gd name="connsiteX30" fmla="*/ 13906 w 39147"/>
                    <a:gd name="connsiteY30" fmla="*/ 40112 h 40874"/>
                    <a:gd name="connsiteX31" fmla="*/ 14288 w 39147"/>
                    <a:gd name="connsiteY31" fmla="*/ 40207 h 40874"/>
                    <a:gd name="connsiteX32" fmla="*/ 14478 w 39147"/>
                    <a:gd name="connsiteY32" fmla="*/ 40207 h 40874"/>
                    <a:gd name="connsiteX33" fmla="*/ 19145 w 39147"/>
                    <a:gd name="connsiteY33" fmla="*/ 40874 h 40874"/>
                    <a:gd name="connsiteX34" fmla="*/ 24003 w 39147"/>
                    <a:gd name="connsiteY34" fmla="*/ 40207 h 40874"/>
                    <a:gd name="connsiteX35" fmla="*/ 24479 w 39147"/>
                    <a:gd name="connsiteY35" fmla="*/ 40112 h 40874"/>
                    <a:gd name="connsiteX36" fmla="*/ 28670 w 39147"/>
                    <a:gd name="connsiteY36" fmla="*/ 38302 h 40874"/>
                    <a:gd name="connsiteX37" fmla="*/ 28765 w 39147"/>
                    <a:gd name="connsiteY37" fmla="*/ 38207 h 40874"/>
                    <a:gd name="connsiteX38" fmla="*/ 28956 w 39147"/>
                    <a:gd name="connsiteY38" fmla="*/ 38112 h 40874"/>
                    <a:gd name="connsiteX39" fmla="*/ 35814 w 39147"/>
                    <a:gd name="connsiteY39" fmla="*/ 31254 h 40874"/>
                    <a:gd name="connsiteX40" fmla="*/ 36005 w 39147"/>
                    <a:gd name="connsiteY40" fmla="*/ 30873 h 40874"/>
                    <a:gd name="connsiteX41" fmla="*/ 37910 w 39147"/>
                    <a:gd name="connsiteY41" fmla="*/ 26206 h 40874"/>
                    <a:gd name="connsiteX42" fmla="*/ 38005 w 39147"/>
                    <a:gd name="connsiteY42" fmla="*/ 25729 h 40874"/>
                    <a:gd name="connsiteX43" fmla="*/ 38672 w 39147"/>
                    <a:gd name="connsiteY43" fmla="*/ 20586 h 40874"/>
                    <a:gd name="connsiteX44" fmla="*/ 38672 w 39147"/>
                    <a:gd name="connsiteY44" fmla="*/ 20014 h 40874"/>
                    <a:gd name="connsiteX45" fmla="*/ 38957 w 39147"/>
                    <a:gd name="connsiteY45" fmla="*/ 19919 h 40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</a:cxnLst>
                  <a:rect l="l" t="t" r="r" b="b"/>
                  <a:pathLst>
                    <a:path w="39147" h="40874">
                      <a:moveTo>
                        <a:pt x="38957" y="19919"/>
                      </a:moveTo>
                      <a:cubicBezTo>
                        <a:pt x="39052" y="19348"/>
                        <a:pt x="39148" y="18776"/>
                        <a:pt x="39148" y="18205"/>
                      </a:cubicBezTo>
                      <a:cubicBezTo>
                        <a:pt x="38957" y="16681"/>
                        <a:pt x="38767" y="15061"/>
                        <a:pt x="38481" y="13537"/>
                      </a:cubicBezTo>
                      <a:cubicBezTo>
                        <a:pt x="37624" y="10585"/>
                        <a:pt x="36195" y="8013"/>
                        <a:pt x="34004" y="5822"/>
                      </a:cubicBezTo>
                      <a:cubicBezTo>
                        <a:pt x="32766" y="4679"/>
                        <a:pt x="31528" y="3727"/>
                        <a:pt x="30099" y="2774"/>
                      </a:cubicBezTo>
                      <a:cubicBezTo>
                        <a:pt x="30004" y="2774"/>
                        <a:pt x="30004" y="2679"/>
                        <a:pt x="29909" y="2679"/>
                      </a:cubicBezTo>
                      <a:cubicBezTo>
                        <a:pt x="29909" y="2679"/>
                        <a:pt x="29813" y="2679"/>
                        <a:pt x="29813" y="2584"/>
                      </a:cubicBezTo>
                      <a:cubicBezTo>
                        <a:pt x="29147" y="2298"/>
                        <a:pt x="26194" y="1060"/>
                        <a:pt x="25527" y="774"/>
                      </a:cubicBezTo>
                      <a:cubicBezTo>
                        <a:pt x="24670" y="488"/>
                        <a:pt x="23431" y="488"/>
                        <a:pt x="22860" y="393"/>
                      </a:cubicBezTo>
                      <a:cubicBezTo>
                        <a:pt x="22289" y="298"/>
                        <a:pt x="21050" y="12"/>
                        <a:pt x="20098" y="107"/>
                      </a:cubicBezTo>
                      <a:cubicBezTo>
                        <a:pt x="20002" y="107"/>
                        <a:pt x="20002" y="107"/>
                        <a:pt x="19907" y="107"/>
                      </a:cubicBezTo>
                      <a:cubicBezTo>
                        <a:pt x="19622" y="107"/>
                        <a:pt x="19336" y="12"/>
                        <a:pt x="19145" y="12"/>
                      </a:cubicBezTo>
                      <a:cubicBezTo>
                        <a:pt x="16764" y="-83"/>
                        <a:pt x="14478" y="393"/>
                        <a:pt x="12382" y="1536"/>
                      </a:cubicBezTo>
                      <a:cubicBezTo>
                        <a:pt x="10192" y="2203"/>
                        <a:pt x="8382" y="3441"/>
                        <a:pt x="6763" y="5155"/>
                      </a:cubicBezTo>
                      <a:cubicBezTo>
                        <a:pt x="5525" y="6298"/>
                        <a:pt x="4667" y="7632"/>
                        <a:pt x="4001" y="9061"/>
                      </a:cubicBezTo>
                      <a:cubicBezTo>
                        <a:pt x="3810" y="9346"/>
                        <a:pt x="3524" y="9727"/>
                        <a:pt x="3334" y="9918"/>
                      </a:cubicBezTo>
                      <a:cubicBezTo>
                        <a:pt x="3239" y="10013"/>
                        <a:pt x="3239" y="10108"/>
                        <a:pt x="3143" y="10108"/>
                      </a:cubicBezTo>
                      <a:cubicBezTo>
                        <a:pt x="2953" y="10394"/>
                        <a:pt x="2857" y="10680"/>
                        <a:pt x="2667" y="10966"/>
                      </a:cubicBezTo>
                      <a:cubicBezTo>
                        <a:pt x="2096" y="12299"/>
                        <a:pt x="1238" y="14014"/>
                        <a:pt x="762" y="15538"/>
                      </a:cubicBezTo>
                      <a:cubicBezTo>
                        <a:pt x="667" y="15728"/>
                        <a:pt x="667" y="15823"/>
                        <a:pt x="667" y="16014"/>
                      </a:cubicBezTo>
                      <a:cubicBezTo>
                        <a:pt x="286" y="17633"/>
                        <a:pt x="191" y="19348"/>
                        <a:pt x="0" y="21062"/>
                      </a:cubicBezTo>
                      <a:cubicBezTo>
                        <a:pt x="0" y="21253"/>
                        <a:pt x="0" y="21348"/>
                        <a:pt x="0" y="21538"/>
                      </a:cubicBezTo>
                      <a:cubicBezTo>
                        <a:pt x="0" y="21634"/>
                        <a:pt x="0" y="21634"/>
                        <a:pt x="0" y="21729"/>
                      </a:cubicBezTo>
                      <a:cubicBezTo>
                        <a:pt x="0" y="21729"/>
                        <a:pt x="0" y="21824"/>
                        <a:pt x="0" y="21824"/>
                      </a:cubicBezTo>
                      <a:cubicBezTo>
                        <a:pt x="95" y="22681"/>
                        <a:pt x="476" y="25634"/>
                        <a:pt x="667" y="26491"/>
                      </a:cubicBezTo>
                      <a:cubicBezTo>
                        <a:pt x="667" y="26587"/>
                        <a:pt x="762" y="26777"/>
                        <a:pt x="762" y="26872"/>
                      </a:cubicBezTo>
                      <a:cubicBezTo>
                        <a:pt x="762" y="26872"/>
                        <a:pt x="762" y="26968"/>
                        <a:pt x="762" y="26968"/>
                      </a:cubicBezTo>
                      <a:cubicBezTo>
                        <a:pt x="953" y="27539"/>
                        <a:pt x="2286" y="30587"/>
                        <a:pt x="2572" y="31159"/>
                      </a:cubicBezTo>
                      <a:cubicBezTo>
                        <a:pt x="2572" y="31254"/>
                        <a:pt x="2667" y="31254"/>
                        <a:pt x="2667" y="31349"/>
                      </a:cubicBezTo>
                      <a:cubicBezTo>
                        <a:pt x="3429" y="32778"/>
                        <a:pt x="4477" y="34016"/>
                        <a:pt x="5620" y="35159"/>
                      </a:cubicBezTo>
                      <a:cubicBezTo>
                        <a:pt x="8096" y="37826"/>
                        <a:pt x="10573" y="38874"/>
                        <a:pt x="13906" y="40112"/>
                      </a:cubicBezTo>
                      <a:cubicBezTo>
                        <a:pt x="14002" y="40207"/>
                        <a:pt x="14192" y="40207"/>
                        <a:pt x="14288" y="40207"/>
                      </a:cubicBezTo>
                      <a:cubicBezTo>
                        <a:pt x="14383" y="40207"/>
                        <a:pt x="14383" y="40207"/>
                        <a:pt x="14478" y="40207"/>
                      </a:cubicBezTo>
                      <a:cubicBezTo>
                        <a:pt x="14859" y="40303"/>
                        <a:pt x="18764" y="40874"/>
                        <a:pt x="19145" y="40874"/>
                      </a:cubicBezTo>
                      <a:cubicBezTo>
                        <a:pt x="20765" y="40874"/>
                        <a:pt x="22479" y="40493"/>
                        <a:pt x="24003" y="40207"/>
                      </a:cubicBezTo>
                      <a:cubicBezTo>
                        <a:pt x="24194" y="40207"/>
                        <a:pt x="24289" y="40112"/>
                        <a:pt x="24479" y="40112"/>
                      </a:cubicBezTo>
                      <a:cubicBezTo>
                        <a:pt x="25146" y="39922"/>
                        <a:pt x="28099" y="38588"/>
                        <a:pt x="28670" y="38302"/>
                      </a:cubicBezTo>
                      <a:cubicBezTo>
                        <a:pt x="28670" y="38302"/>
                        <a:pt x="28765" y="38302"/>
                        <a:pt x="28765" y="38207"/>
                      </a:cubicBezTo>
                      <a:cubicBezTo>
                        <a:pt x="28861" y="38207"/>
                        <a:pt x="28861" y="38112"/>
                        <a:pt x="28956" y="38112"/>
                      </a:cubicBezTo>
                      <a:cubicBezTo>
                        <a:pt x="32480" y="35731"/>
                        <a:pt x="33528" y="34683"/>
                        <a:pt x="35814" y="31254"/>
                      </a:cubicBezTo>
                      <a:cubicBezTo>
                        <a:pt x="35909" y="31159"/>
                        <a:pt x="36005" y="30968"/>
                        <a:pt x="36005" y="30873"/>
                      </a:cubicBezTo>
                      <a:cubicBezTo>
                        <a:pt x="36767" y="29349"/>
                        <a:pt x="37529" y="27825"/>
                        <a:pt x="37910" y="26206"/>
                      </a:cubicBezTo>
                      <a:cubicBezTo>
                        <a:pt x="37910" y="26015"/>
                        <a:pt x="38005" y="25920"/>
                        <a:pt x="38005" y="25729"/>
                      </a:cubicBezTo>
                      <a:cubicBezTo>
                        <a:pt x="38290" y="24205"/>
                        <a:pt x="38576" y="22300"/>
                        <a:pt x="38672" y="20586"/>
                      </a:cubicBezTo>
                      <a:cubicBezTo>
                        <a:pt x="38672" y="20395"/>
                        <a:pt x="38672" y="20205"/>
                        <a:pt x="38672" y="20014"/>
                      </a:cubicBezTo>
                      <a:cubicBezTo>
                        <a:pt x="38957" y="20014"/>
                        <a:pt x="38957" y="20014"/>
                        <a:pt x="38957" y="19919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2" name="Freeform: Shape 599">
                  <a:extLst>
                    <a:ext uri="{FF2B5EF4-FFF2-40B4-BE49-F238E27FC236}">
                      <a16:creationId xmlns:a16="http://schemas.microsoft.com/office/drawing/2014/main" id="{0EFB66B3-62C0-481C-A506-8EE6CF680AA2}"/>
                    </a:ext>
                  </a:extLst>
                </p:cNvPr>
                <p:cNvSpPr/>
                <p:nvPr/>
              </p:nvSpPr>
              <p:spPr>
                <a:xfrm>
                  <a:off x="6703233" y="3696004"/>
                  <a:ext cx="78445" cy="78276"/>
                </a:xfrm>
                <a:custGeom>
                  <a:avLst/>
                  <a:gdLst>
                    <a:gd name="connsiteX0" fmla="*/ 77423 w 78445"/>
                    <a:gd name="connsiteY0" fmla="*/ 29890 h 78276"/>
                    <a:gd name="connsiteX1" fmla="*/ 57515 w 78445"/>
                    <a:gd name="connsiteY1" fmla="*/ 5791 h 78276"/>
                    <a:gd name="connsiteX2" fmla="*/ 45705 w 78445"/>
                    <a:gd name="connsiteY2" fmla="*/ 1886 h 78276"/>
                    <a:gd name="connsiteX3" fmla="*/ 45133 w 78445"/>
                    <a:gd name="connsiteY3" fmla="*/ 1600 h 78276"/>
                    <a:gd name="connsiteX4" fmla="*/ 6271 w 78445"/>
                    <a:gd name="connsiteY4" fmla="*/ 17602 h 78276"/>
                    <a:gd name="connsiteX5" fmla="*/ 175 w 78445"/>
                    <a:gd name="connsiteY5" fmla="*/ 36367 h 78276"/>
                    <a:gd name="connsiteX6" fmla="*/ 3985 w 78445"/>
                    <a:gd name="connsiteY6" fmla="*/ 55988 h 78276"/>
                    <a:gd name="connsiteX7" fmla="*/ 13700 w 78445"/>
                    <a:gd name="connsiteY7" fmla="*/ 68561 h 78276"/>
                    <a:gd name="connsiteX8" fmla="*/ 31036 w 78445"/>
                    <a:gd name="connsiteY8" fmla="*/ 77419 h 78276"/>
                    <a:gd name="connsiteX9" fmla="*/ 50562 w 78445"/>
                    <a:gd name="connsiteY9" fmla="*/ 76467 h 78276"/>
                    <a:gd name="connsiteX10" fmla="*/ 67136 w 78445"/>
                    <a:gd name="connsiteY10" fmla="*/ 66180 h 78276"/>
                    <a:gd name="connsiteX11" fmla="*/ 77423 w 78445"/>
                    <a:gd name="connsiteY11" fmla="*/ 29890 h 78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8445" h="78276">
                      <a:moveTo>
                        <a:pt x="77423" y="29890"/>
                      </a:moveTo>
                      <a:cubicBezTo>
                        <a:pt x="74946" y="19698"/>
                        <a:pt x="67040" y="10173"/>
                        <a:pt x="57515" y="5791"/>
                      </a:cubicBezTo>
                      <a:cubicBezTo>
                        <a:pt x="53515" y="3886"/>
                        <a:pt x="49705" y="2648"/>
                        <a:pt x="45705" y="1886"/>
                      </a:cubicBezTo>
                      <a:cubicBezTo>
                        <a:pt x="45514" y="1791"/>
                        <a:pt x="45323" y="1696"/>
                        <a:pt x="45133" y="1600"/>
                      </a:cubicBezTo>
                      <a:cubicBezTo>
                        <a:pt x="30179" y="-3829"/>
                        <a:pt x="14367" y="5315"/>
                        <a:pt x="6271" y="17602"/>
                      </a:cubicBezTo>
                      <a:cubicBezTo>
                        <a:pt x="2461" y="23222"/>
                        <a:pt x="937" y="29699"/>
                        <a:pt x="175" y="36367"/>
                      </a:cubicBezTo>
                      <a:cubicBezTo>
                        <a:pt x="-587" y="43225"/>
                        <a:pt x="1223" y="49797"/>
                        <a:pt x="3985" y="55988"/>
                      </a:cubicBezTo>
                      <a:cubicBezTo>
                        <a:pt x="6080" y="60751"/>
                        <a:pt x="9605" y="65323"/>
                        <a:pt x="13700" y="68561"/>
                      </a:cubicBezTo>
                      <a:cubicBezTo>
                        <a:pt x="18749" y="72657"/>
                        <a:pt x="24464" y="76276"/>
                        <a:pt x="31036" y="77419"/>
                      </a:cubicBezTo>
                      <a:cubicBezTo>
                        <a:pt x="37513" y="78562"/>
                        <a:pt x="44276" y="78848"/>
                        <a:pt x="50562" y="76467"/>
                      </a:cubicBezTo>
                      <a:cubicBezTo>
                        <a:pt x="56849" y="74181"/>
                        <a:pt x="62468" y="70942"/>
                        <a:pt x="67136" y="66180"/>
                      </a:cubicBezTo>
                      <a:cubicBezTo>
                        <a:pt x="76280" y="56560"/>
                        <a:pt x="80566" y="43034"/>
                        <a:pt x="77423" y="29890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3" name="Freeform: Shape 600">
                  <a:extLst>
                    <a:ext uri="{FF2B5EF4-FFF2-40B4-BE49-F238E27FC236}">
                      <a16:creationId xmlns:a16="http://schemas.microsoft.com/office/drawing/2014/main" id="{16C5046E-594F-4383-853B-37CBFF52E635}"/>
                    </a:ext>
                  </a:extLst>
                </p:cNvPr>
                <p:cNvSpPr/>
                <p:nvPr/>
              </p:nvSpPr>
              <p:spPr>
                <a:xfrm>
                  <a:off x="5594807" y="2835091"/>
                  <a:ext cx="85383" cy="82486"/>
                </a:xfrm>
                <a:custGeom>
                  <a:avLst/>
                  <a:gdLst>
                    <a:gd name="connsiteX0" fmla="*/ 79425 w 85383"/>
                    <a:gd name="connsiteY0" fmla="*/ 21646 h 82486"/>
                    <a:gd name="connsiteX1" fmla="*/ 44754 w 85383"/>
                    <a:gd name="connsiteY1" fmla="*/ 120 h 82486"/>
                    <a:gd name="connsiteX2" fmla="*/ 23513 w 85383"/>
                    <a:gd name="connsiteY2" fmla="*/ 4977 h 82486"/>
                    <a:gd name="connsiteX3" fmla="*/ 7987 w 85383"/>
                    <a:gd name="connsiteY3" fmla="*/ 19455 h 82486"/>
                    <a:gd name="connsiteX4" fmla="*/ 2177 w 85383"/>
                    <a:gd name="connsiteY4" fmla="*/ 57936 h 82486"/>
                    <a:gd name="connsiteX5" fmla="*/ 10178 w 85383"/>
                    <a:gd name="connsiteY5" fmla="*/ 68414 h 82486"/>
                    <a:gd name="connsiteX6" fmla="*/ 15036 w 85383"/>
                    <a:gd name="connsiteY6" fmla="*/ 70224 h 82486"/>
                    <a:gd name="connsiteX7" fmla="*/ 17798 w 85383"/>
                    <a:gd name="connsiteY7" fmla="*/ 72986 h 82486"/>
                    <a:gd name="connsiteX8" fmla="*/ 53993 w 85383"/>
                    <a:gd name="connsiteY8" fmla="*/ 81273 h 82486"/>
                    <a:gd name="connsiteX9" fmla="*/ 80853 w 85383"/>
                    <a:gd name="connsiteY9" fmla="*/ 61270 h 82486"/>
                    <a:gd name="connsiteX10" fmla="*/ 79425 w 85383"/>
                    <a:gd name="connsiteY10" fmla="*/ 21646 h 82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5383" h="82486">
                      <a:moveTo>
                        <a:pt x="79425" y="21646"/>
                      </a:moveTo>
                      <a:cubicBezTo>
                        <a:pt x="71805" y="9264"/>
                        <a:pt x="59136" y="1453"/>
                        <a:pt x="44754" y="120"/>
                      </a:cubicBezTo>
                      <a:cubicBezTo>
                        <a:pt x="37419" y="-547"/>
                        <a:pt x="29895" y="1644"/>
                        <a:pt x="23513" y="4977"/>
                      </a:cubicBezTo>
                      <a:cubicBezTo>
                        <a:pt x="17036" y="8406"/>
                        <a:pt x="12178" y="13645"/>
                        <a:pt x="7987" y="19455"/>
                      </a:cubicBezTo>
                      <a:cubicBezTo>
                        <a:pt x="367" y="30028"/>
                        <a:pt x="-2300" y="45649"/>
                        <a:pt x="2177" y="57936"/>
                      </a:cubicBezTo>
                      <a:cubicBezTo>
                        <a:pt x="3701" y="62318"/>
                        <a:pt x="6082" y="66033"/>
                        <a:pt x="10178" y="68414"/>
                      </a:cubicBezTo>
                      <a:cubicBezTo>
                        <a:pt x="11607" y="69271"/>
                        <a:pt x="13226" y="69843"/>
                        <a:pt x="15036" y="70224"/>
                      </a:cubicBezTo>
                      <a:cubicBezTo>
                        <a:pt x="15893" y="71176"/>
                        <a:pt x="16845" y="72129"/>
                        <a:pt x="17798" y="72986"/>
                      </a:cubicBezTo>
                      <a:cubicBezTo>
                        <a:pt x="27990" y="81654"/>
                        <a:pt x="40944" y="84321"/>
                        <a:pt x="53993" y="81273"/>
                      </a:cubicBezTo>
                      <a:cubicBezTo>
                        <a:pt x="64947" y="78701"/>
                        <a:pt x="75519" y="71176"/>
                        <a:pt x="80853" y="61270"/>
                      </a:cubicBezTo>
                      <a:cubicBezTo>
                        <a:pt x="87426" y="48792"/>
                        <a:pt x="86759" y="33648"/>
                        <a:pt x="79425" y="21646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4" name="Freeform: Shape 601">
                  <a:extLst>
                    <a:ext uri="{FF2B5EF4-FFF2-40B4-BE49-F238E27FC236}">
                      <a16:creationId xmlns:a16="http://schemas.microsoft.com/office/drawing/2014/main" id="{182A92F4-F483-4BFB-B195-C1673DBD2AE0}"/>
                    </a:ext>
                  </a:extLst>
                </p:cNvPr>
                <p:cNvSpPr/>
                <p:nvPr/>
              </p:nvSpPr>
              <p:spPr>
                <a:xfrm>
                  <a:off x="5612117" y="2949975"/>
                  <a:ext cx="35075" cy="37933"/>
                </a:xfrm>
                <a:custGeom>
                  <a:avLst/>
                  <a:gdLst>
                    <a:gd name="connsiteX0" fmla="*/ 29920 w 35075"/>
                    <a:gd name="connsiteY0" fmla="*/ 5155 h 37933"/>
                    <a:gd name="connsiteX1" fmla="*/ 24301 w 35075"/>
                    <a:gd name="connsiteY1" fmla="*/ 1536 h 37933"/>
                    <a:gd name="connsiteX2" fmla="*/ 17538 w 35075"/>
                    <a:gd name="connsiteY2" fmla="*/ 12 h 37933"/>
                    <a:gd name="connsiteX3" fmla="*/ 12871 w 35075"/>
                    <a:gd name="connsiteY3" fmla="*/ 679 h 37933"/>
                    <a:gd name="connsiteX4" fmla="*/ 5155 w 35075"/>
                    <a:gd name="connsiteY4" fmla="*/ 5155 h 37933"/>
                    <a:gd name="connsiteX5" fmla="*/ 2393 w 35075"/>
                    <a:gd name="connsiteY5" fmla="*/ 8680 h 37933"/>
                    <a:gd name="connsiteX6" fmla="*/ 12 w 35075"/>
                    <a:gd name="connsiteY6" fmla="*/ 17538 h 37933"/>
                    <a:gd name="connsiteX7" fmla="*/ 12 w 35075"/>
                    <a:gd name="connsiteY7" fmla="*/ 20395 h 37933"/>
                    <a:gd name="connsiteX8" fmla="*/ 1536 w 35075"/>
                    <a:gd name="connsiteY8" fmla="*/ 27158 h 37933"/>
                    <a:gd name="connsiteX9" fmla="*/ 5155 w 35075"/>
                    <a:gd name="connsiteY9" fmla="*/ 32778 h 37933"/>
                    <a:gd name="connsiteX10" fmla="*/ 10775 w 35075"/>
                    <a:gd name="connsiteY10" fmla="*/ 36397 h 37933"/>
                    <a:gd name="connsiteX11" fmla="*/ 17538 w 35075"/>
                    <a:gd name="connsiteY11" fmla="*/ 37921 h 37933"/>
                    <a:gd name="connsiteX12" fmla="*/ 22205 w 35075"/>
                    <a:gd name="connsiteY12" fmla="*/ 37255 h 37933"/>
                    <a:gd name="connsiteX13" fmla="*/ 29920 w 35075"/>
                    <a:gd name="connsiteY13" fmla="*/ 32778 h 37933"/>
                    <a:gd name="connsiteX14" fmla="*/ 32683 w 35075"/>
                    <a:gd name="connsiteY14" fmla="*/ 29254 h 37933"/>
                    <a:gd name="connsiteX15" fmla="*/ 35064 w 35075"/>
                    <a:gd name="connsiteY15" fmla="*/ 20395 h 37933"/>
                    <a:gd name="connsiteX16" fmla="*/ 35064 w 35075"/>
                    <a:gd name="connsiteY16" fmla="*/ 17538 h 37933"/>
                    <a:gd name="connsiteX17" fmla="*/ 33540 w 35075"/>
                    <a:gd name="connsiteY17" fmla="*/ 10775 h 37933"/>
                    <a:gd name="connsiteX18" fmla="*/ 29920 w 35075"/>
                    <a:gd name="connsiteY18" fmla="*/ 5155 h 37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5075" h="37933">
                      <a:moveTo>
                        <a:pt x="29920" y="5155"/>
                      </a:moveTo>
                      <a:cubicBezTo>
                        <a:pt x="28301" y="3441"/>
                        <a:pt x="26491" y="2203"/>
                        <a:pt x="24301" y="1536"/>
                      </a:cubicBezTo>
                      <a:cubicBezTo>
                        <a:pt x="22205" y="393"/>
                        <a:pt x="20014" y="-83"/>
                        <a:pt x="17538" y="12"/>
                      </a:cubicBezTo>
                      <a:cubicBezTo>
                        <a:pt x="16014" y="202"/>
                        <a:pt x="14395" y="393"/>
                        <a:pt x="12871" y="679"/>
                      </a:cubicBezTo>
                      <a:cubicBezTo>
                        <a:pt x="9918" y="1536"/>
                        <a:pt x="7346" y="2965"/>
                        <a:pt x="5155" y="5155"/>
                      </a:cubicBezTo>
                      <a:cubicBezTo>
                        <a:pt x="4203" y="6298"/>
                        <a:pt x="3346" y="7537"/>
                        <a:pt x="2393" y="8680"/>
                      </a:cubicBezTo>
                      <a:cubicBezTo>
                        <a:pt x="774" y="11442"/>
                        <a:pt x="12" y="14395"/>
                        <a:pt x="12" y="17538"/>
                      </a:cubicBezTo>
                      <a:cubicBezTo>
                        <a:pt x="12" y="18490"/>
                        <a:pt x="12" y="19443"/>
                        <a:pt x="12" y="20395"/>
                      </a:cubicBezTo>
                      <a:cubicBezTo>
                        <a:pt x="-83" y="22777"/>
                        <a:pt x="393" y="25063"/>
                        <a:pt x="1536" y="27158"/>
                      </a:cubicBezTo>
                      <a:cubicBezTo>
                        <a:pt x="2203" y="29349"/>
                        <a:pt x="3441" y="31159"/>
                        <a:pt x="5155" y="32778"/>
                      </a:cubicBezTo>
                      <a:cubicBezTo>
                        <a:pt x="6775" y="34492"/>
                        <a:pt x="8584" y="35731"/>
                        <a:pt x="10775" y="36397"/>
                      </a:cubicBezTo>
                      <a:cubicBezTo>
                        <a:pt x="12871" y="37540"/>
                        <a:pt x="15061" y="38017"/>
                        <a:pt x="17538" y="37921"/>
                      </a:cubicBezTo>
                      <a:cubicBezTo>
                        <a:pt x="19062" y="37731"/>
                        <a:pt x="20681" y="37540"/>
                        <a:pt x="22205" y="37255"/>
                      </a:cubicBezTo>
                      <a:cubicBezTo>
                        <a:pt x="25158" y="36397"/>
                        <a:pt x="27730" y="34969"/>
                        <a:pt x="29920" y="32778"/>
                      </a:cubicBezTo>
                      <a:cubicBezTo>
                        <a:pt x="30873" y="31635"/>
                        <a:pt x="31730" y="30397"/>
                        <a:pt x="32683" y="29254"/>
                      </a:cubicBezTo>
                      <a:cubicBezTo>
                        <a:pt x="34302" y="26491"/>
                        <a:pt x="35064" y="23539"/>
                        <a:pt x="35064" y="20395"/>
                      </a:cubicBezTo>
                      <a:cubicBezTo>
                        <a:pt x="35064" y="19443"/>
                        <a:pt x="35064" y="18490"/>
                        <a:pt x="35064" y="17538"/>
                      </a:cubicBezTo>
                      <a:cubicBezTo>
                        <a:pt x="35159" y="15157"/>
                        <a:pt x="34683" y="12871"/>
                        <a:pt x="33540" y="10775"/>
                      </a:cubicBezTo>
                      <a:cubicBezTo>
                        <a:pt x="32778" y="8584"/>
                        <a:pt x="31635" y="6775"/>
                        <a:pt x="29920" y="5155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05" name="Freeform: Shape 602">
                  <a:extLst>
                    <a:ext uri="{FF2B5EF4-FFF2-40B4-BE49-F238E27FC236}">
                      <a16:creationId xmlns:a16="http://schemas.microsoft.com/office/drawing/2014/main" id="{95FFE98E-E426-4ACC-9396-976503F68F4C}"/>
                    </a:ext>
                  </a:extLst>
                </p:cNvPr>
                <p:cNvSpPr/>
                <p:nvPr/>
              </p:nvSpPr>
              <p:spPr>
                <a:xfrm>
                  <a:off x="5484613" y="2884551"/>
                  <a:ext cx="47696" cy="43243"/>
                </a:xfrm>
                <a:custGeom>
                  <a:avLst/>
                  <a:gdLst>
                    <a:gd name="connsiteX0" fmla="*/ 46934 w 47696"/>
                    <a:gd name="connsiteY0" fmla="*/ 20574 h 43243"/>
                    <a:gd name="connsiteX1" fmla="*/ 47030 w 47696"/>
                    <a:gd name="connsiteY1" fmla="*/ 19622 h 43243"/>
                    <a:gd name="connsiteX2" fmla="*/ 46744 w 47696"/>
                    <a:gd name="connsiteY2" fmla="*/ 16859 h 43243"/>
                    <a:gd name="connsiteX3" fmla="*/ 46458 w 47696"/>
                    <a:gd name="connsiteY3" fmla="*/ 14573 h 43243"/>
                    <a:gd name="connsiteX4" fmla="*/ 44648 w 47696"/>
                    <a:gd name="connsiteY4" fmla="*/ 10382 h 43243"/>
                    <a:gd name="connsiteX5" fmla="*/ 43315 w 47696"/>
                    <a:gd name="connsiteY5" fmla="*/ 8572 h 43243"/>
                    <a:gd name="connsiteX6" fmla="*/ 41886 w 47696"/>
                    <a:gd name="connsiteY6" fmla="*/ 6668 h 43243"/>
                    <a:gd name="connsiteX7" fmla="*/ 41600 w 47696"/>
                    <a:gd name="connsiteY7" fmla="*/ 6382 h 43243"/>
                    <a:gd name="connsiteX8" fmla="*/ 37886 w 47696"/>
                    <a:gd name="connsiteY8" fmla="*/ 3429 h 43243"/>
                    <a:gd name="connsiteX9" fmla="*/ 37505 w 47696"/>
                    <a:gd name="connsiteY9" fmla="*/ 3143 h 43243"/>
                    <a:gd name="connsiteX10" fmla="*/ 34838 w 47696"/>
                    <a:gd name="connsiteY10" fmla="*/ 1905 h 43243"/>
                    <a:gd name="connsiteX11" fmla="*/ 32075 w 47696"/>
                    <a:gd name="connsiteY11" fmla="*/ 762 h 43243"/>
                    <a:gd name="connsiteX12" fmla="*/ 29408 w 47696"/>
                    <a:gd name="connsiteY12" fmla="*/ 381 h 43243"/>
                    <a:gd name="connsiteX13" fmla="*/ 26741 w 47696"/>
                    <a:gd name="connsiteY13" fmla="*/ 0 h 43243"/>
                    <a:gd name="connsiteX14" fmla="*/ 25884 w 47696"/>
                    <a:gd name="connsiteY14" fmla="*/ 0 h 43243"/>
                    <a:gd name="connsiteX15" fmla="*/ 21026 w 47696"/>
                    <a:gd name="connsiteY15" fmla="*/ 667 h 43243"/>
                    <a:gd name="connsiteX16" fmla="*/ 20645 w 47696"/>
                    <a:gd name="connsiteY16" fmla="*/ 762 h 43243"/>
                    <a:gd name="connsiteX17" fmla="*/ 19788 w 47696"/>
                    <a:gd name="connsiteY17" fmla="*/ 1048 h 43243"/>
                    <a:gd name="connsiteX18" fmla="*/ 15026 w 47696"/>
                    <a:gd name="connsiteY18" fmla="*/ 3048 h 43243"/>
                    <a:gd name="connsiteX19" fmla="*/ 14264 w 47696"/>
                    <a:gd name="connsiteY19" fmla="*/ 3429 h 43243"/>
                    <a:gd name="connsiteX20" fmla="*/ 13597 w 47696"/>
                    <a:gd name="connsiteY20" fmla="*/ 3905 h 43243"/>
                    <a:gd name="connsiteX21" fmla="*/ 11882 w 47696"/>
                    <a:gd name="connsiteY21" fmla="*/ 5239 h 43243"/>
                    <a:gd name="connsiteX22" fmla="*/ 11120 w 47696"/>
                    <a:gd name="connsiteY22" fmla="*/ 5524 h 43243"/>
                    <a:gd name="connsiteX23" fmla="*/ 10263 w 47696"/>
                    <a:gd name="connsiteY23" fmla="*/ 6001 h 43243"/>
                    <a:gd name="connsiteX24" fmla="*/ 6453 w 47696"/>
                    <a:gd name="connsiteY24" fmla="*/ 8954 h 43243"/>
                    <a:gd name="connsiteX25" fmla="*/ 6072 w 47696"/>
                    <a:gd name="connsiteY25" fmla="*/ 9334 h 43243"/>
                    <a:gd name="connsiteX26" fmla="*/ 5786 w 47696"/>
                    <a:gd name="connsiteY26" fmla="*/ 9716 h 43243"/>
                    <a:gd name="connsiteX27" fmla="*/ 2834 w 47696"/>
                    <a:gd name="connsiteY27" fmla="*/ 13525 h 43243"/>
                    <a:gd name="connsiteX28" fmla="*/ 2548 w 47696"/>
                    <a:gd name="connsiteY28" fmla="*/ 14002 h 43243"/>
                    <a:gd name="connsiteX29" fmla="*/ 643 w 47696"/>
                    <a:gd name="connsiteY29" fmla="*/ 18574 h 43243"/>
                    <a:gd name="connsiteX30" fmla="*/ 643 w 47696"/>
                    <a:gd name="connsiteY30" fmla="*/ 27908 h 43243"/>
                    <a:gd name="connsiteX31" fmla="*/ 5120 w 47696"/>
                    <a:gd name="connsiteY31" fmla="*/ 35624 h 43243"/>
                    <a:gd name="connsiteX32" fmla="*/ 5691 w 47696"/>
                    <a:gd name="connsiteY32" fmla="*/ 36195 h 43243"/>
                    <a:gd name="connsiteX33" fmla="*/ 9406 w 47696"/>
                    <a:gd name="connsiteY33" fmla="*/ 39148 h 43243"/>
                    <a:gd name="connsiteX34" fmla="*/ 9406 w 47696"/>
                    <a:gd name="connsiteY34" fmla="*/ 39148 h 43243"/>
                    <a:gd name="connsiteX35" fmla="*/ 9596 w 47696"/>
                    <a:gd name="connsiteY35" fmla="*/ 39338 h 43243"/>
                    <a:gd name="connsiteX36" fmla="*/ 15502 w 47696"/>
                    <a:gd name="connsiteY36" fmla="*/ 42481 h 43243"/>
                    <a:gd name="connsiteX37" fmla="*/ 22455 w 47696"/>
                    <a:gd name="connsiteY37" fmla="*/ 42767 h 43243"/>
                    <a:gd name="connsiteX38" fmla="*/ 23122 w 47696"/>
                    <a:gd name="connsiteY38" fmla="*/ 42672 h 43243"/>
                    <a:gd name="connsiteX39" fmla="*/ 25313 w 47696"/>
                    <a:gd name="connsiteY39" fmla="*/ 42386 h 43243"/>
                    <a:gd name="connsiteX40" fmla="*/ 30170 w 47696"/>
                    <a:gd name="connsiteY40" fmla="*/ 43244 h 43243"/>
                    <a:gd name="connsiteX41" fmla="*/ 34838 w 47696"/>
                    <a:gd name="connsiteY41" fmla="*/ 42577 h 43243"/>
                    <a:gd name="connsiteX42" fmla="*/ 42553 w 47696"/>
                    <a:gd name="connsiteY42" fmla="*/ 38100 h 43243"/>
                    <a:gd name="connsiteX43" fmla="*/ 45315 w 47696"/>
                    <a:gd name="connsiteY43" fmla="*/ 34576 h 43243"/>
                    <a:gd name="connsiteX44" fmla="*/ 47696 w 47696"/>
                    <a:gd name="connsiteY44" fmla="*/ 25718 h 43243"/>
                    <a:gd name="connsiteX45" fmla="*/ 47696 w 47696"/>
                    <a:gd name="connsiteY45" fmla="*/ 25241 h 43243"/>
                    <a:gd name="connsiteX46" fmla="*/ 46934 w 47696"/>
                    <a:gd name="connsiteY46" fmla="*/ 20574 h 43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47696" h="43243">
                      <a:moveTo>
                        <a:pt x="46934" y="20574"/>
                      </a:moveTo>
                      <a:cubicBezTo>
                        <a:pt x="46934" y="20288"/>
                        <a:pt x="47030" y="19907"/>
                        <a:pt x="47030" y="19622"/>
                      </a:cubicBezTo>
                      <a:cubicBezTo>
                        <a:pt x="47125" y="18669"/>
                        <a:pt x="46934" y="18193"/>
                        <a:pt x="46744" y="16859"/>
                      </a:cubicBezTo>
                      <a:cubicBezTo>
                        <a:pt x="46649" y="16097"/>
                        <a:pt x="46553" y="15335"/>
                        <a:pt x="46458" y="14573"/>
                      </a:cubicBezTo>
                      <a:cubicBezTo>
                        <a:pt x="45887" y="13145"/>
                        <a:pt x="45315" y="11811"/>
                        <a:pt x="44648" y="10382"/>
                      </a:cubicBezTo>
                      <a:cubicBezTo>
                        <a:pt x="44172" y="9811"/>
                        <a:pt x="43696" y="9239"/>
                        <a:pt x="43315" y="8572"/>
                      </a:cubicBezTo>
                      <a:cubicBezTo>
                        <a:pt x="42839" y="7906"/>
                        <a:pt x="42362" y="7239"/>
                        <a:pt x="41886" y="6668"/>
                      </a:cubicBezTo>
                      <a:cubicBezTo>
                        <a:pt x="41791" y="6572"/>
                        <a:pt x="41696" y="6477"/>
                        <a:pt x="41600" y="6382"/>
                      </a:cubicBezTo>
                      <a:cubicBezTo>
                        <a:pt x="40457" y="5334"/>
                        <a:pt x="39124" y="4381"/>
                        <a:pt x="37886" y="3429"/>
                      </a:cubicBezTo>
                      <a:cubicBezTo>
                        <a:pt x="37790" y="3334"/>
                        <a:pt x="37600" y="3239"/>
                        <a:pt x="37505" y="3143"/>
                      </a:cubicBezTo>
                      <a:cubicBezTo>
                        <a:pt x="36743" y="2667"/>
                        <a:pt x="35504" y="2286"/>
                        <a:pt x="34838" y="1905"/>
                      </a:cubicBezTo>
                      <a:cubicBezTo>
                        <a:pt x="34076" y="1524"/>
                        <a:pt x="33028" y="1048"/>
                        <a:pt x="32075" y="762"/>
                      </a:cubicBezTo>
                      <a:cubicBezTo>
                        <a:pt x="31218" y="571"/>
                        <a:pt x="30075" y="476"/>
                        <a:pt x="29408" y="381"/>
                      </a:cubicBezTo>
                      <a:cubicBezTo>
                        <a:pt x="28646" y="286"/>
                        <a:pt x="27599" y="95"/>
                        <a:pt x="26741" y="0"/>
                      </a:cubicBezTo>
                      <a:cubicBezTo>
                        <a:pt x="26456" y="0"/>
                        <a:pt x="26170" y="0"/>
                        <a:pt x="25884" y="0"/>
                      </a:cubicBezTo>
                      <a:cubicBezTo>
                        <a:pt x="24265" y="95"/>
                        <a:pt x="22550" y="381"/>
                        <a:pt x="21026" y="667"/>
                      </a:cubicBezTo>
                      <a:cubicBezTo>
                        <a:pt x="20931" y="667"/>
                        <a:pt x="20741" y="667"/>
                        <a:pt x="20645" y="762"/>
                      </a:cubicBezTo>
                      <a:cubicBezTo>
                        <a:pt x="20360" y="857"/>
                        <a:pt x="20074" y="857"/>
                        <a:pt x="19788" y="1048"/>
                      </a:cubicBezTo>
                      <a:cubicBezTo>
                        <a:pt x="18169" y="1619"/>
                        <a:pt x="16550" y="2381"/>
                        <a:pt x="15026" y="3048"/>
                      </a:cubicBezTo>
                      <a:cubicBezTo>
                        <a:pt x="14740" y="3143"/>
                        <a:pt x="14454" y="3334"/>
                        <a:pt x="14264" y="3429"/>
                      </a:cubicBezTo>
                      <a:cubicBezTo>
                        <a:pt x="14073" y="3524"/>
                        <a:pt x="13787" y="3715"/>
                        <a:pt x="13597" y="3905"/>
                      </a:cubicBezTo>
                      <a:cubicBezTo>
                        <a:pt x="13025" y="4286"/>
                        <a:pt x="12454" y="4763"/>
                        <a:pt x="11882" y="5239"/>
                      </a:cubicBezTo>
                      <a:cubicBezTo>
                        <a:pt x="11597" y="5334"/>
                        <a:pt x="11406" y="5429"/>
                        <a:pt x="11120" y="5524"/>
                      </a:cubicBezTo>
                      <a:cubicBezTo>
                        <a:pt x="10835" y="5715"/>
                        <a:pt x="10549" y="5810"/>
                        <a:pt x="10263" y="6001"/>
                      </a:cubicBezTo>
                      <a:cubicBezTo>
                        <a:pt x="9025" y="6953"/>
                        <a:pt x="7596" y="7906"/>
                        <a:pt x="6453" y="8954"/>
                      </a:cubicBezTo>
                      <a:cubicBezTo>
                        <a:pt x="6358" y="9049"/>
                        <a:pt x="6167" y="9144"/>
                        <a:pt x="6072" y="9334"/>
                      </a:cubicBezTo>
                      <a:cubicBezTo>
                        <a:pt x="5977" y="9430"/>
                        <a:pt x="5882" y="9620"/>
                        <a:pt x="5786" y="9716"/>
                      </a:cubicBezTo>
                      <a:cubicBezTo>
                        <a:pt x="4834" y="10954"/>
                        <a:pt x="3691" y="12192"/>
                        <a:pt x="2834" y="13525"/>
                      </a:cubicBezTo>
                      <a:cubicBezTo>
                        <a:pt x="2738" y="13716"/>
                        <a:pt x="2643" y="13811"/>
                        <a:pt x="2548" y="14002"/>
                      </a:cubicBezTo>
                      <a:cubicBezTo>
                        <a:pt x="1786" y="15430"/>
                        <a:pt x="1214" y="17050"/>
                        <a:pt x="643" y="18574"/>
                      </a:cubicBezTo>
                      <a:cubicBezTo>
                        <a:pt x="-214" y="21717"/>
                        <a:pt x="-214" y="24765"/>
                        <a:pt x="643" y="27908"/>
                      </a:cubicBezTo>
                      <a:cubicBezTo>
                        <a:pt x="1500" y="30861"/>
                        <a:pt x="2929" y="33433"/>
                        <a:pt x="5120" y="35624"/>
                      </a:cubicBezTo>
                      <a:cubicBezTo>
                        <a:pt x="5310" y="35814"/>
                        <a:pt x="5501" y="36004"/>
                        <a:pt x="5691" y="36195"/>
                      </a:cubicBezTo>
                      <a:cubicBezTo>
                        <a:pt x="6834" y="37243"/>
                        <a:pt x="8168" y="38195"/>
                        <a:pt x="9406" y="39148"/>
                      </a:cubicBezTo>
                      <a:cubicBezTo>
                        <a:pt x="9406" y="39148"/>
                        <a:pt x="9406" y="39148"/>
                        <a:pt x="9406" y="39148"/>
                      </a:cubicBezTo>
                      <a:cubicBezTo>
                        <a:pt x="9501" y="39243"/>
                        <a:pt x="9501" y="39243"/>
                        <a:pt x="9596" y="39338"/>
                      </a:cubicBezTo>
                      <a:cubicBezTo>
                        <a:pt x="11311" y="40862"/>
                        <a:pt x="13311" y="41910"/>
                        <a:pt x="15502" y="42481"/>
                      </a:cubicBezTo>
                      <a:cubicBezTo>
                        <a:pt x="17788" y="43244"/>
                        <a:pt x="20169" y="43339"/>
                        <a:pt x="22455" y="42767"/>
                      </a:cubicBezTo>
                      <a:cubicBezTo>
                        <a:pt x="22646" y="42767"/>
                        <a:pt x="22836" y="42672"/>
                        <a:pt x="23122" y="42672"/>
                      </a:cubicBezTo>
                      <a:cubicBezTo>
                        <a:pt x="23884" y="42577"/>
                        <a:pt x="24646" y="42481"/>
                        <a:pt x="25313" y="42386"/>
                      </a:cubicBezTo>
                      <a:cubicBezTo>
                        <a:pt x="26837" y="42958"/>
                        <a:pt x="28456" y="43244"/>
                        <a:pt x="30170" y="43244"/>
                      </a:cubicBezTo>
                      <a:cubicBezTo>
                        <a:pt x="31694" y="43053"/>
                        <a:pt x="33314" y="42863"/>
                        <a:pt x="34838" y="42577"/>
                      </a:cubicBezTo>
                      <a:cubicBezTo>
                        <a:pt x="37790" y="41720"/>
                        <a:pt x="40362" y="40291"/>
                        <a:pt x="42553" y="38100"/>
                      </a:cubicBezTo>
                      <a:cubicBezTo>
                        <a:pt x="43505" y="36957"/>
                        <a:pt x="44363" y="35719"/>
                        <a:pt x="45315" y="34576"/>
                      </a:cubicBezTo>
                      <a:cubicBezTo>
                        <a:pt x="46934" y="31814"/>
                        <a:pt x="47696" y="28861"/>
                        <a:pt x="47696" y="25718"/>
                      </a:cubicBezTo>
                      <a:cubicBezTo>
                        <a:pt x="47696" y="25527"/>
                        <a:pt x="47696" y="25432"/>
                        <a:pt x="47696" y="25241"/>
                      </a:cubicBezTo>
                      <a:cubicBezTo>
                        <a:pt x="47506" y="24003"/>
                        <a:pt x="47220" y="22098"/>
                        <a:pt x="46934" y="20574"/>
                      </a:cubicBez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4" name="Graphic 216">
                <a:extLst>
                  <a:ext uri="{FF2B5EF4-FFF2-40B4-BE49-F238E27FC236}">
                    <a16:creationId xmlns:a16="http://schemas.microsoft.com/office/drawing/2014/main" id="{5D9F587C-A323-4384-9C0E-BA5BB3B3D9A3}"/>
                  </a:ext>
                </a:extLst>
              </p:cNvPr>
              <p:cNvGrpSpPr/>
              <p:nvPr/>
            </p:nvGrpSpPr>
            <p:grpSpPr>
              <a:xfrm>
                <a:off x="5204769" y="2720478"/>
                <a:ext cx="1673114" cy="1191000"/>
                <a:chOff x="5204769" y="2720478"/>
                <a:chExt cx="1673114" cy="1191000"/>
              </a:xfrm>
              <a:solidFill>
                <a:srgbClr val="33600D"/>
              </a:solidFill>
            </p:grpSpPr>
            <p:sp>
              <p:nvSpPr>
                <p:cNvPr id="90" name="Freeform: Shape 587">
                  <a:extLst>
                    <a:ext uri="{FF2B5EF4-FFF2-40B4-BE49-F238E27FC236}">
                      <a16:creationId xmlns:a16="http://schemas.microsoft.com/office/drawing/2014/main" id="{80F6EFA3-A9D5-4430-859D-7B85B17095EE}"/>
                    </a:ext>
                  </a:extLst>
                </p:cNvPr>
                <p:cNvSpPr/>
                <p:nvPr/>
              </p:nvSpPr>
              <p:spPr>
                <a:xfrm>
                  <a:off x="5204769" y="3088081"/>
                  <a:ext cx="493867" cy="454870"/>
                </a:xfrm>
                <a:custGeom>
                  <a:avLst/>
                  <a:gdLst>
                    <a:gd name="connsiteX0" fmla="*/ 176474 w 493867"/>
                    <a:gd name="connsiteY0" fmla="*/ 424358 h 454870"/>
                    <a:gd name="connsiteX1" fmla="*/ 158567 w 493867"/>
                    <a:gd name="connsiteY1" fmla="*/ 420738 h 454870"/>
                    <a:gd name="connsiteX2" fmla="*/ 152376 w 493867"/>
                    <a:gd name="connsiteY2" fmla="*/ 418166 h 454870"/>
                    <a:gd name="connsiteX3" fmla="*/ 157043 w 493867"/>
                    <a:gd name="connsiteY3" fmla="*/ 421691 h 454870"/>
                    <a:gd name="connsiteX4" fmla="*/ 147423 w 493867"/>
                    <a:gd name="connsiteY4" fmla="*/ 383114 h 454870"/>
                    <a:gd name="connsiteX5" fmla="*/ 165806 w 493867"/>
                    <a:gd name="connsiteY5" fmla="*/ 356825 h 454870"/>
                    <a:gd name="connsiteX6" fmla="*/ 182284 w 493867"/>
                    <a:gd name="connsiteY6" fmla="*/ 322916 h 454870"/>
                    <a:gd name="connsiteX7" fmla="*/ 187523 w 493867"/>
                    <a:gd name="connsiteY7" fmla="*/ 290912 h 454870"/>
                    <a:gd name="connsiteX8" fmla="*/ 161901 w 493867"/>
                    <a:gd name="connsiteY8" fmla="*/ 261099 h 454870"/>
                    <a:gd name="connsiteX9" fmla="*/ 134183 w 493867"/>
                    <a:gd name="connsiteY9" fmla="*/ 250907 h 454870"/>
                    <a:gd name="connsiteX10" fmla="*/ 94178 w 493867"/>
                    <a:gd name="connsiteY10" fmla="*/ 242335 h 454870"/>
                    <a:gd name="connsiteX11" fmla="*/ 56173 w 493867"/>
                    <a:gd name="connsiteY11" fmla="*/ 192233 h 454870"/>
                    <a:gd name="connsiteX12" fmla="*/ 37504 w 493867"/>
                    <a:gd name="connsiteY12" fmla="*/ 115081 h 454870"/>
                    <a:gd name="connsiteX13" fmla="*/ 73414 w 493867"/>
                    <a:gd name="connsiteY13" fmla="*/ 53740 h 454870"/>
                    <a:gd name="connsiteX14" fmla="*/ 135898 w 493867"/>
                    <a:gd name="connsiteY14" fmla="*/ 32785 h 454870"/>
                    <a:gd name="connsiteX15" fmla="*/ 143232 w 493867"/>
                    <a:gd name="connsiteY15" fmla="*/ 36023 h 454870"/>
                    <a:gd name="connsiteX16" fmla="*/ 141136 w 493867"/>
                    <a:gd name="connsiteY16" fmla="*/ 35261 h 454870"/>
                    <a:gd name="connsiteX17" fmla="*/ 152566 w 493867"/>
                    <a:gd name="connsiteY17" fmla="*/ 49644 h 454870"/>
                    <a:gd name="connsiteX18" fmla="*/ 174569 w 493867"/>
                    <a:gd name="connsiteY18" fmla="*/ 81362 h 454870"/>
                    <a:gd name="connsiteX19" fmla="*/ 204954 w 493867"/>
                    <a:gd name="connsiteY19" fmla="*/ 110223 h 454870"/>
                    <a:gd name="connsiteX20" fmla="*/ 236672 w 493867"/>
                    <a:gd name="connsiteY20" fmla="*/ 122415 h 454870"/>
                    <a:gd name="connsiteX21" fmla="*/ 260008 w 493867"/>
                    <a:gd name="connsiteY21" fmla="*/ 107651 h 454870"/>
                    <a:gd name="connsiteX22" fmla="*/ 296299 w 493867"/>
                    <a:gd name="connsiteY22" fmla="*/ 92792 h 454870"/>
                    <a:gd name="connsiteX23" fmla="*/ 363164 w 493867"/>
                    <a:gd name="connsiteY23" fmla="*/ 65265 h 454870"/>
                    <a:gd name="connsiteX24" fmla="*/ 366212 w 493867"/>
                    <a:gd name="connsiteY24" fmla="*/ 62884 h 454870"/>
                    <a:gd name="connsiteX25" fmla="*/ 366974 w 493867"/>
                    <a:gd name="connsiteY25" fmla="*/ 64884 h 454870"/>
                    <a:gd name="connsiteX26" fmla="*/ 378595 w 493867"/>
                    <a:gd name="connsiteY26" fmla="*/ 78029 h 454870"/>
                    <a:gd name="connsiteX27" fmla="*/ 406979 w 493867"/>
                    <a:gd name="connsiteY27" fmla="*/ 110128 h 454870"/>
                    <a:gd name="connsiteX28" fmla="*/ 447175 w 493867"/>
                    <a:gd name="connsiteY28" fmla="*/ 168611 h 454870"/>
                    <a:gd name="connsiteX29" fmla="*/ 420314 w 493867"/>
                    <a:gd name="connsiteY29" fmla="*/ 315201 h 454870"/>
                    <a:gd name="connsiteX30" fmla="*/ 361926 w 493867"/>
                    <a:gd name="connsiteY30" fmla="*/ 366827 h 454870"/>
                    <a:gd name="connsiteX31" fmla="*/ 276963 w 493867"/>
                    <a:gd name="connsiteY31" fmla="*/ 381209 h 454870"/>
                    <a:gd name="connsiteX32" fmla="*/ 243244 w 493867"/>
                    <a:gd name="connsiteY32" fmla="*/ 376066 h 454870"/>
                    <a:gd name="connsiteX33" fmla="*/ 225909 w 493867"/>
                    <a:gd name="connsiteY33" fmla="*/ 400545 h 454870"/>
                    <a:gd name="connsiteX34" fmla="*/ 176474 w 493867"/>
                    <a:gd name="connsiteY34" fmla="*/ 424358 h 454870"/>
                    <a:gd name="connsiteX35" fmla="*/ 186666 w 493867"/>
                    <a:gd name="connsiteY35" fmla="*/ 438359 h 454870"/>
                    <a:gd name="connsiteX36" fmla="*/ 211526 w 493867"/>
                    <a:gd name="connsiteY36" fmla="*/ 454171 h 454870"/>
                    <a:gd name="connsiteX37" fmla="*/ 258294 w 493867"/>
                    <a:gd name="connsiteY37" fmla="*/ 441788 h 454870"/>
                    <a:gd name="connsiteX38" fmla="*/ 266676 w 493867"/>
                    <a:gd name="connsiteY38" fmla="*/ 416452 h 454870"/>
                    <a:gd name="connsiteX39" fmla="*/ 291822 w 493867"/>
                    <a:gd name="connsiteY39" fmla="*/ 404927 h 454870"/>
                    <a:gd name="connsiteX40" fmla="*/ 324683 w 493867"/>
                    <a:gd name="connsiteY40" fmla="*/ 414547 h 454870"/>
                    <a:gd name="connsiteX41" fmla="*/ 359830 w 493867"/>
                    <a:gd name="connsiteY41" fmla="*/ 410546 h 454870"/>
                    <a:gd name="connsiteX42" fmla="*/ 425553 w 493867"/>
                    <a:gd name="connsiteY42" fmla="*/ 382067 h 454870"/>
                    <a:gd name="connsiteX43" fmla="*/ 466987 w 493867"/>
                    <a:gd name="connsiteY43" fmla="*/ 326917 h 454870"/>
                    <a:gd name="connsiteX44" fmla="*/ 492704 w 493867"/>
                    <a:gd name="connsiteY44" fmla="*/ 254717 h 454870"/>
                    <a:gd name="connsiteX45" fmla="*/ 442317 w 493867"/>
                    <a:gd name="connsiteY45" fmla="*/ 132226 h 454870"/>
                    <a:gd name="connsiteX46" fmla="*/ 393549 w 493867"/>
                    <a:gd name="connsiteY46" fmla="*/ 76981 h 454870"/>
                    <a:gd name="connsiteX47" fmla="*/ 330208 w 493867"/>
                    <a:gd name="connsiteY47" fmla="*/ 35738 h 454870"/>
                    <a:gd name="connsiteX48" fmla="*/ 267819 w 493867"/>
                    <a:gd name="connsiteY48" fmla="*/ 58693 h 454870"/>
                    <a:gd name="connsiteX49" fmla="*/ 237053 w 493867"/>
                    <a:gd name="connsiteY49" fmla="*/ 72695 h 454870"/>
                    <a:gd name="connsiteX50" fmla="*/ 206764 w 493867"/>
                    <a:gd name="connsiteY50" fmla="*/ 89459 h 454870"/>
                    <a:gd name="connsiteX51" fmla="*/ 200382 w 493867"/>
                    <a:gd name="connsiteY51" fmla="*/ 92697 h 454870"/>
                    <a:gd name="connsiteX52" fmla="*/ 212098 w 493867"/>
                    <a:gd name="connsiteY52" fmla="*/ 106413 h 454870"/>
                    <a:gd name="connsiteX53" fmla="*/ 202858 w 493867"/>
                    <a:gd name="connsiteY53" fmla="*/ 93554 h 454870"/>
                    <a:gd name="connsiteX54" fmla="*/ 181808 w 493867"/>
                    <a:gd name="connsiteY54" fmla="*/ 63741 h 454870"/>
                    <a:gd name="connsiteX55" fmla="*/ 121324 w 493867"/>
                    <a:gd name="connsiteY55" fmla="*/ 11735 h 454870"/>
                    <a:gd name="connsiteX56" fmla="*/ 62079 w 493867"/>
                    <a:gd name="connsiteY56" fmla="*/ 3924 h 454870"/>
                    <a:gd name="connsiteX57" fmla="*/ 14168 w 493867"/>
                    <a:gd name="connsiteY57" fmla="*/ 52978 h 454870"/>
                    <a:gd name="connsiteX58" fmla="*/ 39028 w 493867"/>
                    <a:gd name="connsiteY58" fmla="*/ 198806 h 454870"/>
                    <a:gd name="connsiteX59" fmla="*/ 104941 w 493867"/>
                    <a:gd name="connsiteY59" fmla="*/ 259956 h 454870"/>
                    <a:gd name="connsiteX60" fmla="*/ 140946 w 493867"/>
                    <a:gd name="connsiteY60" fmla="*/ 276815 h 454870"/>
                    <a:gd name="connsiteX61" fmla="*/ 159710 w 493867"/>
                    <a:gd name="connsiteY61" fmla="*/ 280435 h 454870"/>
                    <a:gd name="connsiteX62" fmla="*/ 167616 w 493867"/>
                    <a:gd name="connsiteY62" fmla="*/ 280721 h 454870"/>
                    <a:gd name="connsiteX63" fmla="*/ 168854 w 493867"/>
                    <a:gd name="connsiteY63" fmla="*/ 275672 h 454870"/>
                    <a:gd name="connsiteX64" fmla="*/ 148661 w 493867"/>
                    <a:gd name="connsiteY64" fmla="*/ 257765 h 454870"/>
                    <a:gd name="connsiteX65" fmla="*/ 145518 w 493867"/>
                    <a:gd name="connsiteY65" fmla="*/ 291865 h 454870"/>
                    <a:gd name="connsiteX66" fmla="*/ 131707 w 493867"/>
                    <a:gd name="connsiteY66" fmla="*/ 322631 h 454870"/>
                    <a:gd name="connsiteX67" fmla="*/ 110085 w 493867"/>
                    <a:gd name="connsiteY67" fmla="*/ 378447 h 454870"/>
                    <a:gd name="connsiteX68" fmla="*/ 151519 w 493867"/>
                    <a:gd name="connsiteY68" fmla="*/ 427120 h 454870"/>
                    <a:gd name="connsiteX69" fmla="*/ 211717 w 493867"/>
                    <a:gd name="connsiteY69" fmla="*/ 453980 h 454870"/>
                    <a:gd name="connsiteX70" fmla="*/ 201525 w 493867"/>
                    <a:gd name="connsiteY70" fmla="*/ 439979 h 454870"/>
                    <a:gd name="connsiteX71" fmla="*/ 176474 w 493867"/>
                    <a:gd name="connsiteY71" fmla="*/ 424358 h 454870"/>
                    <a:gd name="connsiteX72" fmla="*/ 176474 w 493867"/>
                    <a:gd name="connsiteY72" fmla="*/ 424358 h 454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</a:cxnLst>
                  <a:rect l="l" t="t" r="r" b="b"/>
                  <a:pathLst>
                    <a:path w="493867" h="454870">
                      <a:moveTo>
                        <a:pt x="176474" y="424358"/>
                      </a:moveTo>
                      <a:cubicBezTo>
                        <a:pt x="170283" y="423786"/>
                        <a:pt x="164377" y="422834"/>
                        <a:pt x="158567" y="420738"/>
                      </a:cubicBezTo>
                      <a:cubicBezTo>
                        <a:pt x="157519" y="420357"/>
                        <a:pt x="153043" y="417976"/>
                        <a:pt x="152376" y="418166"/>
                      </a:cubicBezTo>
                      <a:cubicBezTo>
                        <a:pt x="153900" y="417785"/>
                        <a:pt x="160377" y="427215"/>
                        <a:pt x="157043" y="421691"/>
                      </a:cubicBezTo>
                      <a:cubicBezTo>
                        <a:pt x="149709" y="409403"/>
                        <a:pt x="141422" y="398069"/>
                        <a:pt x="147423" y="383114"/>
                      </a:cubicBezTo>
                      <a:cubicBezTo>
                        <a:pt x="151423" y="373208"/>
                        <a:pt x="159805" y="365493"/>
                        <a:pt x="165806" y="356825"/>
                      </a:cubicBezTo>
                      <a:cubicBezTo>
                        <a:pt x="173045" y="346443"/>
                        <a:pt x="178570" y="335013"/>
                        <a:pt x="182284" y="322916"/>
                      </a:cubicBezTo>
                      <a:cubicBezTo>
                        <a:pt x="185332" y="313010"/>
                        <a:pt x="188285" y="301390"/>
                        <a:pt x="187523" y="290912"/>
                      </a:cubicBezTo>
                      <a:cubicBezTo>
                        <a:pt x="186571" y="277482"/>
                        <a:pt x="171807" y="268052"/>
                        <a:pt x="161901" y="261099"/>
                      </a:cubicBezTo>
                      <a:cubicBezTo>
                        <a:pt x="152662" y="254527"/>
                        <a:pt x="145423" y="251003"/>
                        <a:pt x="134183" y="250907"/>
                      </a:cubicBezTo>
                      <a:cubicBezTo>
                        <a:pt x="120277" y="250907"/>
                        <a:pt x="106751" y="248621"/>
                        <a:pt x="94178" y="242335"/>
                      </a:cubicBezTo>
                      <a:cubicBezTo>
                        <a:pt x="78367" y="234429"/>
                        <a:pt x="65127" y="209093"/>
                        <a:pt x="56173" y="192233"/>
                      </a:cubicBezTo>
                      <a:cubicBezTo>
                        <a:pt x="43791" y="168897"/>
                        <a:pt x="32742" y="141941"/>
                        <a:pt x="37504" y="115081"/>
                      </a:cubicBezTo>
                      <a:cubicBezTo>
                        <a:pt x="41695" y="91364"/>
                        <a:pt x="57793" y="71266"/>
                        <a:pt x="73414" y="53740"/>
                      </a:cubicBezTo>
                      <a:cubicBezTo>
                        <a:pt x="89987" y="34976"/>
                        <a:pt x="110847" y="23927"/>
                        <a:pt x="135898" y="32785"/>
                      </a:cubicBezTo>
                      <a:cubicBezTo>
                        <a:pt x="136945" y="33166"/>
                        <a:pt x="143232" y="35071"/>
                        <a:pt x="143232" y="36023"/>
                      </a:cubicBezTo>
                      <a:cubicBezTo>
                        <a:pt x="143137" y="37262"/>
                        <a:pt x="135421" y="27356"/>
                        <a:pt x="141136" y="35261"/>
                      </a:cubicBezTo>
                      <a:cubicBezTo>
                        <a:pt x="144756" y="40214"/>
                        <a:pt x="148947" y="44691"/>
                        <a:pt x="152566" y="49644"/>
                      </a:cubicBezTo>
                      <a:cubicBezTo>
                        <a:pt x="160091" y="60026"/>
                        <a:pt x="166854" y="71075"/>
                        <a:pt x="174569" y="81362"/>
                      </a:cubicBezTo>
                      <a:cubicBezTo>
                        <a:pt x="183046" y="92602"/>
                        <a:pt x="193524" y="102032"/>
                        <a:pt x="204954" y="110223"/>
                      </a:cubicBezTo>
                      <a:cubicBezTo>
                        <a:pt x="213431" y="116224"/>
                        <a:pt x="225433" y="125368"/>
                        <a:pt x="236672" y="122415"/>
                      </a:cubicBezTo>
                      <a:cubicBezTo>
                        <a:pt x="245340" y="120129"/>
                        <a:pt x="252007" y="111652"/>
                        <a:pt x="260008" y="107651"/>
                      </a:cubicBezTo>
                      <a:cubicBezTo>
                        <a:pt x="271724" y="101841"/>
                        <a:pt x="284678" y="98888"/>
                        <a:pt x="296299" y="92792"/>
                      </a:cubicBezTo>
                      <a:cubicBezTo>
                        <a:pt x="317444" y="81839"/>
                        <a:pt x="337732" y="63455"/>
                        <a:pt x="363164" y="65265"/>
                      </a:cubicBezTo>
                      <a:cubicBezTo>
                        <a:pt x="367831" y="65551"/>
                        <a:pt x="374213" y="69551"/>
                        <a:pt x="366212" y="62884"/>
                      </a:cubicBezTo>
                      <a:cubicBezTo>
                        <a:pt x="356401" y="54788"/>
                        <a:pt x="365164" y="62884"/>
                        <a:pt x="366974" y="64884"/>
                      </a:cubicBezTo>
                      <a:cubicBezTo>
                        <a:pt x="370879" y="69266"/>
                        <a:pt x="374689" y="73647"/>
                        <a:pt x="378595" y="78029"/>
                      </a:cubicBezTo>
                      <a:cubicBezTo>
                        <a:pt x="388024" y="88697"/>
                        <a:pt x="397549" y="99365"/>
                        <a:pt x="406979" y="110128"/>
                      </a:cubicBezTo>
                      <a:cubicBezTo>
                        <a:pt x="422505" y="127940"/>
                        <a:pt x="437840" y="146704"/>
                        <a:pt x="447175" y="168611"/>
                      </a:cubicBezTo>
                      <a:cubicBezTo>
                        <a:pt x="468225" y="218046"/>
                        <a:pt x="444793" y="271386"/>
                        <a:pt x="420314" y="315201"/>
                      </a:cubicBezTo>
                      <a:cubicBezTo>
                        <a:pt x="406693" y="339585"/>
                        <a:pt x="387453" y="355778"/>
                        <a:pt x="361926" y="366827"/>
                      </a:cubicBezTo>
                      <a:cubicBezTo>
                        <a:pt x="335161" y="378352"/>
                        <a:pt x="305824" y="391115"/>
                        <a:pt x="276963" y="381209"/>
                      </a:cubicBezTo>
                      <a:cubicBezTo>
                        <a:pt x="266009" y="377495"/>
                        <a:pt x="254960" y="373018"/>
                        <a:pt x="243244" y="376066"/>
                      </a:cubicBezTo>
                      <a:cubicBezTo>
                        <a:pt x="230290" y="379400"/>
                        <a:pt x="228290" y="388829"/>
                        <a:pt x="225909" y="400545"/>
                      </a:cubicBezTo>
                      <a:cubicBezTo>
                        <a:pt x="221623" y="422167"/>
                        <a:pt x="195619" y="427025"/>
                        <a:pt x="176474" y="424358"/>
                      </a:cubicBezTo>
                      <a:cubicBezTo>
                        <a:pt x="171521" y="423691"/>
                        <a:pt x="185999" y="437693"/>
                        <a:pt x="186666" y="438359"/>
                      </a:cubicBezTo>
                      <a:cubicBezTo>
                        <a:pt x="193143" y="443789"/>
                        <a:pt x="202573" y="452837"/>
                        <a:pt x="211526" y="454171"/>
                      </a:cubicBezTo>
                      <a:cubicBezTo>
                        <a:pt x="226671" y="456266"/>
                        <a:pt x="247531" y="454076"/>
                        <a:pt x="258294" y="441788"/>
                      </a:cubicBezTo>
                      <a:cubicBezTo>
                        <a:pt x="264771" y="434359"/>
                        <a:pt x="262866" y="424834"/>
                        <a:pt x="266676" y="416452"/>
                      </a:cubicBezTo>
                      <a:cubicBezTo>
                        <a:pt x="271057" y="406546"/>
                        <a:pt x="281725" y="403593"/>
                        <a:pt x="291822" y="404927"/>
                      </a:cubicBezTo>
                      <a:cubicBezTo>
                        <a:pt x="303157" y="406451"/>
                        <a:pt x="313444" y="412642"/>
                        <a:pt x="324683" y="414547"/>
                      </a:cubicBezTo>
                      <a:cubicBezTo>
                        <a:pt x="336494" y="416547"/>
                        <a:pt x="348496" y="413975"/>
                        <a:pt x="359830" y="410546"/>
                      </a:cubicBezTo>
                      <a:cubicBezTo>
                        <a:pt x="382309" y="403784"/>
                        <a:pt x="406217" y="395592"/>
                        <a:pt x="425553" y="382067"/>
                      </a:cubicBezTo>
                      <a:cubicBezTo>
                        <a:pt x="445174" y="368351"/>
                        <a:pt x="456890" y="348158"/>
                        <a:pt x="466987" y="326917"/>
                      </a:cubicBezTo>
                      <a:cubicBezTo>
                        <a:pt x="477845" y="303962"/>
                        <a:pt x="488894" y="280054"/>
                        <a:pt x="492704" y="254717"/>
                      </a:cubicBezTo>
                      <a:cubicBezTo>
                        <a:pt x="499943" y="206521"/>
                        <a:pt x="472225" y="166992"/>
                        <a:pt x="442317" y="132226"/>
                      </a:cubicBezTo>
                      <a:cubicBezTo>
                        <a:pt x="426315" y="113652"/>
                        <a:pt x="410122" y="94983"/>
                        <a:pt x="393549" y="76981"/>
                      </a:cubicBezTo>
                      <a:cubicBezTo>
                        <a:pt x="377642" y="59741"/>
                        <a:pt x="354687" y="38405"/>
                        <a:pt x="330208" y="35738"/>
                      </a:cubicBezTo>
                      <a:cubicBezTo>
                        <a:pt x="306871" y="33261"/>
                        <a:pt x="286774" y="47549"/>
                        <a:pt x="267819" y="58693"/>
                      </a:cubicBezTo>
                      <a:cubicBezTo>
                        <a:pt x="257913" y="64503"/>
                        <a:pt x="247816" y="68789"/>
                        <a:pt x="237053" y="72695"/>
                      </a:cubicBezTo>
                      <a:cubicBezTo>
                        <a:pt x="225337" y="76981"/>
                        <a:pt x="217051" y="82886"/>
                        <a:pt x="206764" y="89459"/>
                      </a:cubicBezTo>
                      <a:cubicBezTo>
                        <a:pt x="204573" y="90887"/>
                        <a:pt x="202954" y="92030"/>
                        <a:pt x="200382" y="92697"/>
                      </a:cubicBezTo>
                      <a:cubicBezTo>
                        <a:pt x="186380" y="96317"/>
                        <a:pt x="199906" y="81458"/>
                        <a:pt x="212098" y="106413"/>
                      </a:cubicBezTo>
                      <a:cubicBezTo>
                        <a:pt x="209907" y="101936"/>
                        <a:pt x="205716" y="97650"/>
                        <a:pt x="202858" y="93554"/>
                      </a:cubicBezTo>
                      <a:cubicBezTo>
                        <a:pt x="196000" y="83553"/>
                        <a:pt x="189333" y="73266"/>
                        <a:pt x="181808" y="63741"/>
                      </a:cubicBezTo>
                      <a:cubicBezTo>
                        <a:pt x="165235" y="42881"/>
                        <a:pt x="144565" y="24784"/>
                        <a:pt x="121324" y="11735"/>
                      </a:cubicBezTo>
                      <a:cubicBezTo>
                        <a:pt x="103417" y="1733"/>
                        <a:pt x="81891" y="-4458"/>
                        <a:pt x="62079" y="3924"/>
                      </a:cubicBezTo>
                      <a:cubicBezTo>
                        <a:pt x="41886" y="12497"/>
                        <a:pt x="25693" y="35166"/>
                        <a:pt x="14168" y="52978"/>
                      </a:cubicBezTo>
                      <a:cubicBezTo>
                        <a:pt x="-17074" y="101365"/>
                        <a:pt x="8834" y="156610"/>
                        <a:pt x="39028" y="198806"/>
                      </a:cubicBezTo>
                      <a:cubicBezTo>
                        <a:pt x="56554" y="223285"/>
                        <a:pt x="79510" y="244049"/>
                        <a:pt x="104941" y="259956"/>
                      </a:cubicBezTo>
                      <a:cubicBezTo>
                        <a:pt x="116181" y="267005"/>
                        <a:pt x="128182" y="273101"/>
                        <a:pt x="140946" y="276815"/>
                      </a:cubicBezTo>
                      <a:cubicBezTo>
                        <a:pt x="147042" y="278625"/>
                        <a:pt x="153328" y="279959"/>
                        <a:pt x="159710" y="280435"/>
                      </a:cubicBezTo>
                      <a:cubicBezTo>
                        <a:pt x="162377" y="280625"/>
                        <a:pt x="164949" y="280721"/>
                        <a:pt x="167616" y="280721"/>
                      </a:cubicBezTo>
                      <a:cubicBezTo>
                        <a:pt x="174569" y="280721"/>
                        <a:pt x="179713" y="283483"/>
                        <a:pt x="168854" y="275672"/>
                      </a:cubicBezTo>
                      <a:cubicBezTo>
                        <a:pt x="162091" y="269672"/>
                        <a:pt x="155424" y="263766"/>
                        <a:pt x="148661" y="257765"/>
                      </a:cubicBezTo>
                      <a:cubicBezTo>
                        <a:pt x="154090" y="265671"/>
                        <a:pt x="147994" y="283483"/>
                        <a:pt x="145518" y="291865"/>
                      </a:cubicBezTo>
                      <a:cubicBezTo>
                        <a:pt x="142375" y="302723"/>
                        <a:pt x="137707" y="313106"/>
                        <a:pt x="131707" y="322631"/>
                      </a:cubicBezTo>
                      <a:cubicBezTo>
                        <a:pt x="120372" y="340823"/>
                        <a:pt x="101798" y="354920"/>
                        <a:pt x="110085" y="378447"/>
                      </a:cubicBezTo>
                      <a:cubicBezTo>
                        <a:pt x="117133" y="398640"/>
                        <a:pt x="135040" y="414547"/>
                        <a:pt x="151519" y="427120"/>
                      </a:cubicBezTo>
                      <a:cubicBezTo>
                        <a:pt x="169330" y="440741"/>
                        <a:pt x="189047" y="451980"/>
                        <a:pt x="211717" y="453980"/>
                      </a:cubicBezTo>
                      <a:cubicBezTo>
                        <a:pt x="216765" y="454457"/>
                        <a:pt x="202192" y="440645"/>
                        <a:pt x="201525" y="439979"/>
                      </a:cubicBezTo>
                      <a:cubicBezTo>
                        <a:pt x="195143" y="434930"/>
                        <a:pt x="185142" y="425120"/>
                        <a:pt x="176474" y="424358"/>
                      </a:cubicBezTo>
                      <a:lnTo>
                        <a:pt x="176474" y="424358"/>
                      </a:ln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1" name="Freeform: Shape 588">
                  <a:extLst>
                    <a:ext uri="{FF2B5EF4-FFF2-40B4-BE49-F238E27FC236}">
                      <a16:creationId xmlns:a16="http://schemas.microsoft.com/office/drawing/2014/main" id="{0B03F6E7-3B6F-4D53-9B52-5A496B098B02}"/>
                    </a:ext>
                  </a:extLst>
                </p:cNvPr>
                <p:cNvSpPr/>
                <p:nvPr/>
              </p:nvSpPr>
              <p:spPr>
                <a:xfrm>
                  <a:off x="5692788" y="3371397"/>
                  <a:ext cx="452853" cy="540081"/>
                </a:xfrm>
                <a:custGeom>
                  <a:avLst/>
                  <a:gdLst>
                    <a:gd name="connsiteX0" fmla="*/ 206996 w 452853"/>
                    <a:gd name="connsiteY0" fmla="*/ 525185 h 540081"/>
                    <a:gd name="connsiteX1" fmla="*/ 212330 w 452853"/>
                    <a:gd name="connsiteY1" fmla="*/ 524709 h 540081"/>
                    <a:gd name="connsiteX2" fmla="*/ 202709 w 452853"/>
                    <a:gd name="connsiteY2" fmla="*/ 524614 h 540081"/>
                    <a:gd name="connsiteX3" fmla="*/ 173849 w 452853"/>
                    <a:gd name="connsiteY3" fmla="*/ 518137 h 540081"/>
                    <a:gd name="connsiteX4" fmla="*/ 140892 w 452853"/>
                    <a:gd name="connsiteY4" fmla="*/ 478608 h 540081"/>
                    <a:gd name="connsiteX5" fmla="*/ 114603 w 452853"/>
                    <a:gd name="connsiteY5" fmla="*/ 423172 h 540081"/>
                    <a:gd name="connsiteX6" fmla="*/ 55929 w 452853"/>
                    <a:gd name="connsiteY6" fmla="*/ 409171 h 540081"/>
                    <a:gd name="connsiteX7" fmla="*/ 57263 w 452853"/>
                    <a:gd name="connsiteY7" fmla="*/ 345639 h 540081"/>
                    <a:gd name="connsiteX8" fmla="*/ 101268 w 452853"/>
                    <a:gd name="connsiteY8" fmla="*/ 298776 h 540081"/>
                    <a:gd name="connsiteX9" fmla="*/ 107936 w 452853"/>
                    <a:gd name="connsiteY9" fmla="*/ 246674 h 540081"/>
                    <a:gd name="connsiteX10" fmla="*/ 67169 w 452853"/>
                    <a:gd name="connsiteY10" fmla="*/ 204193 h 540081"/>
                    <a:gd name="connsiteX11" fmla="*/ 55643 w 452853"/>
                    <a:gd name="connsiteY11" fmla="*/ 142280 h 540081"/>
                    <a:gd name="connsiteX12" fmla="*/ 117175 w 452853"/>
                    <a:gd name="connsiteY12" fmla="*/ 80939 h 540081"/>
                    <a:gd name="connsiteX13" fmla="*/ 158990 w 452853"/>
                    <a:gd name="connsiteY13" fmla="*/ 19789 h 540081"/>
                    <a:gd name="connsiteX14" fmla="*/ 167181 w 452853"/>
                    <a:gd name="connsiteY14" fmla="*/ 13312 h 540081"/>
                    <a:gd name="connsiteX15" fmla="*/ 158132 w 452853"/>
                    <a:gd name="connsiteY15" fmla="*/ 15026 h 540081"/>
                    <a:gd name="connsiteX16" fmla="*/ 180135 w 452853"/>
                    <a:gd name="connsiteY16" fmla="*/ 18741 h 540081"/>
                    <a:gd name="connsiteX17" fmla="*/ 218140 w 452853"/>
                    <a:gd name="connsiteY17" fmla="*/ 38458 h 540081"/>
                    <a:gd name="connsiteX18" fmla="*/ 280148 w 452853"/>
                    <a:gd name="connsiteY18" fmla="*/ 96560 h 540081"/>
                    <a:gd name="connsiteX19" fmla="*/ 291387 w 452853"/>
                    <a:gd name="connsiteY19" fmla="*/ 177237 h 540081"/>
                    <a:gd name="connsiteX20" fmla="*/ 310247 w 452853"/>
                    <a:gd name="connsiteY20" fmla="*/ 249151 h 540081"/>
                    <a:gd name="connsiteX21" fmla="*/ 364730 w 452853"/>
                    <a:gd name="connsiteY21" fmla="*/ 295728 h 540081"/>
                    <a:gd name="connsiteX22" fmla="*/ 407688 w 452853"/>
                    <a:gd name="connsiteY22" fmla="*/ 378119 h 540081"/>
                    <a:gd name="connsiteX23" fmla="*/ 372159 w 452853"/>
                    <a:gd name="connsiteY23" fmla="*/ 459844 h 540081"/>
                    <a:gd name="connsiteX24" fmla="*/ 344632 w 452853"/>
                    <a:gd name="connsiteY24" fmla="*/ 497277 h 540081"/>
                    <a:gd name="connsiteX25" fmla="*/ 326820 w 452853"/>
                    <a:gd name="connsiteY25" fmla="*/ 512136 h 540081"/>
                    <a:gd name="connsiteX26" fmla="*/ 320629 w 452853"/>
                    <a:gd name="connsiteY26" fmla="*/ 515756 h 540081"/>
                    <a:gd name="connsiteX27" fmla="*/ 318629 w 452853"/>
                    <a:gd name="connsiteY27" fmla="*/ 517184 h 540081"/>
                    <a:gd name="connsiteX28" fmla="*/ 272432 w 452853"/>
                    <a:gd name="connsiteY28" fmla="*/ 510993 h 540081"/>
                    <a:gd name="connsiteX29" fmla="*/ 214616 w 452853"/>
                    <a:gd name="connsiteY29" fmla="*/ 521280 h 540081"/>
                    <a:gd name="connsiteX30" fmla="*/ 208044 w 452853"/>
                    <a:gd name="connsiteY30" fmla="*/ 529757 h 540081"/>
                    <a:gd name="connsiteX31" fmla="*/ 240048 w 452853"/>
                    <a:gd name="connsiteY31" fmla="*/ 523185 h 540081"/>
                    <a:gd name="connsiteX32" fmla="*/ 237761 w 452853"/>
                    <a:gd name="connsiteY32" fmla="*/ 526424 h 540081"/>
                    <a:gd name="connsiteX33" fmla="*/ 250811 w 452853"/>
                    <a:gd name="connsiteY33" fmla="*/ 528710 h 540081"/>
                    <a:gd name="connsiteX34" fmla="*/ 273004 w 452853"/>
                    <a:gd name="connsiteY34" fmla="*/ 532234 h 540081"/>
                    <a:gd name="connsiteX35" fmla="*/ 328249 w 452853"/>
                    <a:gd name="connsiteY35" fmla="*/ 524519 h 540081"/>
                    <a:gd name="connsiteX36" fmla="*/ 402163 w 452853"/>
                    <a:gd name="connsiteY36" fmla="*/ 472607 h 540081"/>
                    <a:gd name="connsiteX37" fmla="*/ 447978 w 452853"/>
                    <a:gd name="connsiteY37" fmla="*/ 394407 h 540081"/>
                    <a:gd name="connsiteX38" fmla="*/ 432262 w 452853"/>
                    <a:gd name="connsiteY38" fmla="*/ 311159 h 540081"/>
                    <a:gd name="connsiteX39" fmla="*/ 375207 w 452853"/>
                    <a:gd name="connsiteY39" fmla="*/ 252389 h 540081"/>
                    <a:gd name="connsiteX40" fmla="*/ 335012 w 452853"/>
                    <a:gd name="connsiteY40" fmla="*/ 181618 h 540081"/>
                    <a:gd name="connsiteX41" fmla="*/ 341584 w 452853"/>
                    <a:gd name="connsiteY41" fmla="*/ 136661 h 540081"/>
                    <a:gd name="connsiteX42" fmla="*/ 330059 w 452853"/>
                    <a:gd name="connsiteY42" fmla="*/ 90750 h 540081"/>
                    <a:gd name="connsiteX43" fmla="*/ 265098 w 452853"/>
                    <a:gd name="connsiteY43" fmla="*/ 26742 h 540081"/>
                    <a:gd name="connsiteX44" fmla="*/ 180516 w 452853"/>
                    <a:gd name="connsiteY44" fmla="*/ 739 h 540081"/>
                    <a:gd name="connsiteX45" fmla="*/ 99554 w 452853"/>
                    <a:gd name="connsiteY45" fmla="*/ 46935 h 540081"/>
                    <a:gd name="connsiteX46" fmla="*/ 80123 w 452853"/>
                    <a:gd name="connsiteY46" fmla="*/ 79130 h 540081"/>
                    <a:gd name="connsiteX47" fmla="*/ 44404 w 452853"/>
                    <a:gd name="connsiteY47" fmla="*/ 115324 h 540081"/>
                    <a:gd name="connsiteX48" fmla="*/ 4494 w 452853"/>
                    <a:gd name="connsiteY48" fmla="*/ 190001 h 540081"/>
                    <a:gd name="connsiteX49" fmla="*/ 63740 w 452853"/>
                    <a:gd name="connsiteY49" fmla="*/ 296490 h 540081"/>
                    <a:gd name="connsiteX50" fmla="*/ 16972 w 452853"/>
                    <a:gd name="connsiteY50" fmla="*/ 347544 h 540081"/>
                    <a:gd name="connsiteX51" fmla="*/ 5351 w 452853"/>
                    <a:gd name="connsiteY51" fmla="*/ 416219 h 540081"/>
                    <a:gd name="connsiteX52" fmla="*/ 73265 w 452853"/>
                    <a:gd name="connsiteY52" fmla="*/ 437841 h 540081"/>
                    <a:gd name="connsiteX53" fmla="*/ 101649 w 452853"/>
                    <a:gd name="connsiteY53" fmla="*/ 512136 h 540081"/>
                    <a:gd name="connsiteX54" fmla="*/ 161371 w 452853"/>
                    <a:gd name="connsiteY54" fmla="*/ 539473 h 540081"/>
                    <a:gd name="connsiteX55" fmla="*/ 247953 w 452853"/>
                    <a:gd name="connsiteY55" fmla="*/ 519566 h 540081"/>
                    <a:gd name="connsiteX56" fmla="*/ 238047 w 452853"/>
                    <a:gd name="connsiteY56" fmla="*/ 515374 h 540081"/>
                    <a:gd name="connsiteX57" fmla="*/ 206996 w 452853"/>
                    <a:gd name="connsiteY57" fmla="*/ 525185 h 540081"/>
                    <a:gd name="connsiteX58" fmla="*/ 206996 w 452853"/>
                    <a:gd name="connsiteY58" fmla="*/ 525185 h 540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452853" h="540081">
                      <a:moveTo>
                        <a:pt x="206996" y="525185"/>
                      </a:moveTo>
                      <a:cubicBezTo>
                        <a:pt x="197852" y="531662"/>
                        <a:pt x="212520" y="523852"/>
                        <a:pt x="212330" y="524709"/>
                      </a:cubicBezTo>
                      <a:cubicBezTo>
                        <a:pt x="212234" y="525376"/>
                        <a:pt x="203186" y="524709"/>
                        <a:pt x="202709" y="524614"/>
                      </a:cubicBezTo>
                      <a:cubicBezTo>
                        <a:pt x="192804" y="523947"/>
                        <a:pt x="183088" y="521756"/>
                        <a:pt x="173849" y="518137"/>
                      </a:cubicBezTo>
                      <a:cubicBezTo>
                        <a:pt x="155465" y="510898"/>
                        <a:pt x="142321" y="499087"/>
                        <a:pt x="140892" y="478608"/>
                      </a:cubicBezTo>
                      <a:cubicBezTo>
                        <a:pt x="139368" y="455081"/>
                        <a:pt x="142226" y="430507"/>
                        <a:pt x="114603" y="423172"/>
                      </a:cubicBezTo>
                      <a:cubicBezTo>
                        <a:pt x="96030" y="418220"/>
                        <a:pt x="71741" y="421839"/>
                        <a:pt x="55929" y="409171"/>
                      </a:cubicBezTo>
                      <a:cubicBezTo>
                        <a:pt x="38594" y="395264"/>
                        <a:pt x="47928" y="361546"/>
                        <a:pt x="57263" y="345639"/>
                      </a:cubicBezTo>
                      <a:cubicBezTo>
                        <a:pt x="68217" y="326875"/>
                        <a:pt x="87648" y="315254"/>
                        <a:pt x="101268" y="298776"/>
                      </a:cubicBezTo>
                      <a:cubicBezTo>
                        <a:pt x="113746" y="283631"/>
                        <a:pt x="118223" y="264295"/>
                        <a:pt x="107936" y="246674"/>
                      </a:cubicBezTo>
                      <a:cubicBezTo>
                        <a:pt x="98030" y="229624"/>
                        <a:pt x="80599" y="218290"/>
                        <a:pt x="67169" y="204193"/>
                      </a:cubicBezTo>
                      <a:cubicBezTo>
                        <a:pt x="50500" y="186572"/>
                        <a:pt x="43166" y="164950"/>
                        <a:pt x="55643" y="142280"/>
                      </a:cubicBezTo>
                      <a:cubicBezTo>
                        <a:pt x="70026" y="116182"/>
                        <a:pt x="98506" y="103228"/>
                        <a:pt x="117175" y="80939"/>
                      </a:cubicBezTo>
                      <a:cubicBezTo>
                        <a:pt x="133082" y="61984"/>
                        <a:pt x="140988" y="36934"/>
                        <a:pt x="158990" y="19789"/>
                      </a:cubicBezTo>
                      <a:cubicBezTo>
                        <a:pt x="161085" y="17788"/>
                        <a:pt x="165657" y="15598"/>
                        <a:pt x="167181" y="13312"/>
                      </a:cubicBezTo>
                      <a:cubicBezTo>
                        <a:pt x="171658" y="6454"/>
                        <a:pt x="157180" y="17788"/>
                        <a:pt x="158132" y="15026"/>
                      </a:cubicBezTo>
                      <a:cubicBezTo>
                        <a:pt x="158990" y="12550"/>
                        <a:pt x="178135" y="18074"/>
                        <a:pt x="180135" y="18741"/>
                      </a:cubicBezTo>
                      <a:cubicBezTo>
                        <a:pt x="193756" y="23218"/>
                        <a:pt x="206329" y="30457"/>
                        <a:pt x="218140" y="38458"/>
                      </a:cubicBezTo>
                      <a:cubicBezTo>
                        <a:pt x="241095" y="54174"/>
                        <a:pt x="264336" y="73510"/>
                        <a:pt x="280148" y="96560"/>
                      </a:cubicBezTo>
                      <a:cubicBezTo>
                        <a:pt x="297864" y="122373"/>
                        <a:pt x="296531" y="147614"/>
                        <a:pt x="291387" y="177237"/>
                      </a:cubicBezTo>
                      <a:cubicBezTo>
                        <a:pt x="286530" y="205336"/>
                        <a:pt x="288720" y="228863"/>
                        <a:pt x="310247" y="249151"/>
                      </a:cubicBezTo>
                      <a:cubicBezTo>
                        <a:pt x="327773" y="265629"/>
                        <a:pt x="349109" y="277059"/>
                        <a:pt x="364730" y="295728"/>
                      </a:cubicBezTo>
                      <a:cubicBezTo>
                        <a:pt x="384161" y="318778"/>
                        <a:pt x="407783" y="346115"/>
                        <a:pt x="407688" y="378119"/>
                      </a:cubicBezTo>
                      <a:cubicBezTo>
                        <a:pt x="407592" y="407837"/>
                        <a:pt x="388161" y="436126"/>
                        <a:pt x="372159" y="459844"/>
                      </a:cubicBezTo>
                      <a:cubicBezTo>
                        <a:pt x="363587" y="472607"/>
                        <a:pt x="355205" y="486133"/>
                        <a:pt x="344632" y="497277"/>
                      </a:cubicBezTo>
                      <a:cubicBezTo>
                        <a:pt x="339298" y="502897"/>
                        <a:pt x="333392" y="507945"/>
                        <a:pt x="326820" y="512136"/>
                      </a:cubicBezTo>
                      <a:cubicBezTo>
                        <a:pt x="324820" y="513470"/>
                        <a:pt x="322820" y="514708"/>
                        <a:pt x="320629" y="515756"/>
                      </a:cubicBezTo>
                      <a:cubicBezTo>
                        <a:pt x="315676" y="518327"/>
                        <a:pt x="313580" y="516994"/>
                        <a:pt x="318629" y="517184"/>
                      </a:cubicBezTo>
                      <a:cubicBezTo>
                        <a:pt x="303008" y="516517"/>
                        <a:pt x="288054" y="512231"/>
                        <a:pt x="272432" y="510993"/>
                      </a:cubicBezTo>
                      <a:cubicBezTo>
                        <a:pt x="252906" y="509374"/>
                        <a:pt x="232523" y="513660"/>
                        <a:pt x="214616" y="521280"/>
                      </a:cubicBezTo>
                      <a:cubicBezTo>
                        <a:pt x="210139" y="523185"/>
                        <a:pt x="200042" y="526614"/>
                        <a:pt x="208044" y="529757"/>
                      </a:cubicBezTo>
                      <a:cubicBezTo>
                        <a:pt x="215473" y="532710"/>
                        <a:pt x="233190" y="526138"/>
                        <a:pt x="240048" y="523185"/>
                      </a:cubicBezTo>
                      <a:cubicBezTo>
                        <a:pt x="226617" y="528995"/>
                        <a:pt x="228998" y="525281"/>
                        <a:pt x="237761" y="526424"/>
                      </a:cubicBezTo>
                      <a:cubicBezTo>
                        <a:pt x="242143" y="526995"/>
                        <a:pt x="246429" y="527852"/>
                        <a:pt x="250811" y="528710"/>
                      </a:cubicBezTo>
                      <a:cubicBezTo>
                        <a:pt x="258145" y="530138"/>
                        <a:pt x="265479" y="531662"/>
                        <a:pt x="273004" y="532234"/>
                      </a:cubicBezTo>
                      <a:cubicBezTo>
                        <a:pt x="291578" y="533567"/>
                        <a:pt x="310532" y="529948"/>
                        <a:pt x="328249" y="524519"/>
                      </a:cubicBezTo>
                      <a:cubicBezTo>
                        <a:pt x="358253" y="515279"/>
                        <a:pt x="384065" y="498611"/>
                        <a:pt x="402163" y="472607"/>
                      </a:cubicBezTo>
                      <a:cubicBezTo>
                        <a:pt x="419308" y="447937"/>
                        <a:pt x="437786" y="422982"/>
                        <a:pt x="447978" y="394407"/>
                      </a:cubicBezTo>
                      <a:cubicBezTo>
                        <a:pt x="458932" y="363737"/>
                        <a:pt x="450455" y="336971"/>
                        <a:pt x="432262" y="311159"/>
                      </a:cubicBezTo>
                      <a:cubicBezTo>
                        <a:pt x="415974" y="288108"/>
                        <a:pt x="397782" y="269153"/>
                        <a:pt x="375207" y="252389"/>
                      </a:cubicBezTo>
                      <a:cubicBezTo>
                        <a:pt x="350252" y="233911"/>
                        <a:pt x="331964" y="214766"/>
                        <a:pt x="335012" y="181618"/>
                      </a:cubicBezTo>
                      <a:cubicBezTo>
                        <a:pt x="336345" y="166569"/>
                        <a:pt x="340727" y="151805"/>
                        <a:pt x="341584" y="136661"/>
                      </a:cubicBezTo>
                      <a:cubicBezTo>
                        <a:pt x="342536" y="120278"/>
                        <a:pt x="338441" y="104847"/>
                        <a:pt x="330059" y="90750"/>
                      </a:cubicBezTo>
                      <a:cubicBezTo>
                        <a:pt x="314819" y="65032"/>
                        <a:pt x="289197" y="43887"/>
                        <a:pt x="265098" y="26742"/>
                      </a:cubicBezTo>
                      <a:cubicBezTo>
                        <a:pt x="239857" y="8835"/>
                        <a:pt x="211949" y="-3166"/>
                        <a:pt x="180516" y="739"/>
                      </a:cubicBezTo>
                      <a:cubicBezTo>
                        <a:pt x="147179" y="4930"/>
                        <a:pt x="117937" y="18455"/>
                        <a:pt x="99554" y="46935"/>
                      </a:cubicBezTo>
                      <a:cubicBezTo>
                        <a:pt x="92696" y="57413"/>
                        <a:pt x="87076" y="68652"/>
                        <a:pt x="80123" y="79130"/>
                      </a:cubicBezTo>
                      <a:cubicBezTo>
                        <a:pt x="70407" y="93607"/>
                        <a:pt x="57739" y="104371"/>
                        <a:pt x="44404" y="115324"/>
                      </a:cubicBezTo>
                      <a:cubicBezTo>
                        <a:pt x="22782" y="133041"/>
                        <a:pt x="-4555" y="158663"/>
                        <a:pt x="4494" y="190001"/>
                      </a:cubicBezTo>
                      <a:cubicBezTo>
                        <a:pt x="15353" y="227243"/>
                        <a:pt x="86886" y="250675"/>
                        <a:pt x="63740" y="296490"/>
                      </a:cubicBezTo>
                      <a:cubicBezTo>
                        <a:pt x="53262" y="317350"/>
                        <a:pt x="30878" y="329351"/>
                        <a:pt x="16972" y="347544"/>
                      </a:cubicBezTo>
                      <a:cubicBezTo>
                        <a:pt x="4494" y="363832"/>
                        <a:pt x="-7126" y="397265"/>
                        <a:pt x="5351" y="416219"/>
                      </a:cubicBezTo>
                      <a:cubicBezTo>
                        <a:pt x="19353" y="437555"/>
                        <a:pt x="52310" y="431269"/>
                        <a:pt x="73265" y="437841"/>
                      </a:cubicBezTo>
                      <a:cubicBezTo>
                        <a:pt x="107364" y="448604"/>
                        <a:pt x="84980" y="489466"/>
                        <a:pt x="101649" y="512136"/>
                      </a:cubicBezTo>
                      <a:cubicBezTo>
                        <a:pt x="114984" y="530138"/>
                        <a:pt x="140130" y="537473"/>
                        <a:pt x="161371" y="539473"/>
                      </a:cubicBezTo>
                      <a:cubicBezTo>
                        <a:pt x="189565" y="542140"/>
                        <a:pt x="224522" y="536139"/>
                        <a:pt x="247953" y="519566"/>
                      </a:cubicBezTo>
                      <a:cubicBezTo>
                        <a:pt x="256050" y="513850"/>
                        <a:pt x="240619" y="514994"/>
                        <a:pt x="238047" y="515374"/>
                      </a:cubicBezTo>
                      <a:cubicBezTo>
                        <a:pt x="228141" y="516613"/>
                        <a:pt x="215473" y="519185"/>
                        <a:pt x="206996" y="525185"/>
                      </a:cubicBezTo>
                      <a:lnTo>
                        <a:pt x="206996" y="525185"/>
                      </a:ln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2" name="Freeform: Shape 589">
                  <a:extLst>
                    <a:ext uri="{FF2B5EF4-FFF2-40B4-BE49-F238E27FC236}">
                      <a16:creationId xmlns:a16="http://schemas.microsoft.com/office/drawing/2014/main" id="{0BE3724A-9569-4542-8845-DEA087F695E8}"/>
                    </a:ext>
                  </a:extLst>
                </p:cNvPr>
                <p:cNvSpPr/>
                <p:nvPr/>
              </p:nvSpPr>
              <p:spPr>
                <a:xfrm>
                  <a:off x="5893931" y="2720478"/>
                  <a:ext cx="484968" cy="639263"/>
                </a:xfrm>
                <a:custGeom>
                  <a:avLst/>
                  <a:gdLst>
                    <a:gd name="connsiteX0" fmla="*/ 97674 w 484968"/>
                    <a:gd name="connsiteY0" fmla="*/ 361812 h 639263"/>
                    <a:gd name="connsiteX1" fmla="*/ 43001 w 484968"/>
                    <a:gd name="connsiteY1" fmla="*/ 298661 h 639263"/>
                    <a:gd name="connsiteX2" fmla="*/ 55097 w 484968"/>
                    <a:gd name="connsiteY2" fmla="*/ 237034 h 639263"/>
                    <a:gd name="connsiteX3" fmla="*/ 113009 w 484968"/>
                    <a:gd name="connsiteY3" fmla="*/ 204649 h 639263"/>
                    <a:gd name="connsiteX4" fmla="*/ 152919 w 484968"/>
                    <a:gd name="connsiteY4" fmla="*/ 139879 h 639263"/>
                    <a:gd name="connsiteX5" fmla="*/ 177779 w 484968"/>
                    <a:gd name="connsiteY5" fmla="*/ 75014 h 639263"/>
                    <a:gd name="connsiteX6" fmla="*/ 245788 w 484968"/>
                    <a:gd name="connsiteY6" fmla="*/ 41105 h 639263"/>
                    <a:gd name="connsiteX7" fmla="*/ 385424 w 484968"/>
                    <a:gd name="connsiteY7" fmla="*/ 81205 h 639263"/>
                    <a:gd name="connsiteX8" fmla="*/ 426001 w 484968"/>
                    <a:gd name="connsiteY8" fmla="*/ 212555 h 639263"/>
                    <a:gd name="connsiteX9" fmla="*/ 415428 w 484968"/>
                    <a:gd name="connsiteY9" fmla="*/ 254179 h 639263"/>
                    <a:gd name="connsiteX10" fmla="*/ 417143 w 484968"/>
                    <a:gd name="connsiteY10" fmla="*/ 300756 h 639263"/>
                    <a:gd name="connsiteX11" fmla="*/ 443812 w 484968"/>
                    <a:gd name="connsiteY11" fmla="*/ 386481 h 639263"/>
                    <a:gd name="connsiteX12" fmla="*/ 442955 w 484968"/>
                    <a:gd name="connsiteY12" fmla="*/ 480684 h 639263"/>
                    <a:gd name="connsiteX13" fmla="*/ 436288 w 484968"/>
                    <a:gd name="connsiteY13" fmla="*/ 523165 h 639263"/>
                    <a:gd name="connsiteX14" fmla="*/ 424858 w 484968"/>
                    <a:gd name="connsiteY14" fmla="*/ 558598 h 639263"/>
                    <a:gd name="connsiteX15" fmla="*/ 394283 w 484968"/>
                    <a:gd name="connsiteY15" fmla="*/ 574219 h 639263"/>
                    <a:gd name="connsiteX16" fmla="*/ 347896 w 484968"/>
                    <a:gd name="connsiteY16" fmla="*/ 581363 h 639263"/>
                    <a:gd name="connsiteX17" fmla="*/ 253693 w 484968"/>
                    <a:gd name="connsiteY17" fmla="*/ 598698 h 639263"/>
                    <a:gd name="connsiteX18" fmla="*/ 100341 w 484968"/>
                    <a:gd name="connsiteY18" fmla="*/ 555455 h 639263"/>
                    <a:gd name="connsiteX19" fmla="*/ 114343 w 484968"/>
                    <a:gd name="connsiteY19" fmla="*/ 389529 h 639263"/>
                    <a:gd name="connsiteX20" fmla="*/ 81481 w 484968"/>
                    <a:gd name="connsiteY20" fmla="*/ 370289 h 639263"/>
                    <a:gd name="connsiteX21" fmla="*/ 55574 w 484968"/>
                    <a:gd name="connsiteY21" fmla="*/ 555169 h 639263"/>
                    <a:gd name="connsiteX22" fmla="*/ 194162 w 484968"/>
                    <a:gd name="connsiteY22" fmla="*/ 638227 h 639263"/>
                    <a:gd name="connsiteX23" fmla="*/ 294080 w 484968"/>
                    <a:gd name="connsiteY23" fmla="*/ 630607 h 639263"/>
                    <a:gd name="connsiteX24" fmla="*/ 400379 w 484968"/>
                    <a:gd name="connsiteY24" fmla="*/ 611557 h 639263"/>
                    <a:gd name="connsiteX25" fmla="*/ 468101 w 484968"/>
                    <a:gd name="connsiteY25" fmla="*/ 554217 h 639263"/>
                    <a:gd name="connsiteX26" fmla="*/ 483818 w 484968"/>
                    <a:gd name="connsiteY26" fmla="*/ 454490 h 639263"/>
                    <a:gd name="connsiteX27" fmla="*/ 473340 w 484968"/>
                    <a:gd name="connsiteY27" fmla="*/ 349429 h 639263"/>
                    <a:gd name="connsiteX28" fmla="*/ 453814 w 484968"/>
                    <a:gd name="connsiteY28" fmla="*/ 255798 h 639263"/>
                    <a:gd name="connsiteX29" fmla="*/ 465244 w 484968"/>
                    <a:gd name="connsiteY29" fmla="*/ 207411 h 639263"/>
                    <a:gd name="connsiteX30" fmla="*/ 465530 w 484968"/>
                    <a:gd name="connsiteY30" fmla="*/ 165978 h 639263"/>
                    <a:gd name="connsiteX31" fmla="*/ 435145 w 484968"/>
                    <a:gd name="connsiteY31" fmla="*/ 82253 h 639263"/>
                    <a:gd name="connsiteX32" fmla="*/ 284745 w 484968"/>
                    <a:gd name="connsiteY32" fmla="*/ 147 h 639263"/>
                    <a:gd name="connsiteX33" fmla="*/ 130726 w 484968"/>
                    <a:gd name="connsiteY33" fmla="*/ 80253 h 639263"/>
                    <a:gd name="connsiteX34" fmla="*/ 101865 w 484968"/>
                    <a:gd name="connsiteY34" fmla="*/ 163596 h 639263"/>
                    <a:gd name="connsiteX35" fmla="*/ 28237 w 484968"/>
                    <a:gd name="connsiteY35" fmla="*/ 210078 h 639263"/>
                    <a:gd name="connsiteX36" fmla="*/ 4043 w 484968"/>
                    <a:gd name="connsiteY36" fmla="*/ 301804 h 639263"/>
                    <a:gd name="connsiteX37" fmla="*/ 70814 w 484968"/>
                    <a:gd name="connsiteY37" fmla="*/ 388767 h 639263"/>
                    <a:gd name="connsiteX38" fmla="*/ 97674 w 484968"/>
                    <a:gd name="connsiteY38" fmla="*/ 361812 h 639263"/>
                    <a:gd name="connsiteX39" fmla="*/ 97674 w 484968"/>
                    <a:gd name="connsiteY39" fmla="*/ 361812 h 639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484968" h="639263">
                      <a:moveTo>
                        <a:pt x="97674" y="361812"/>
                      </a:moveTo>
                      <a:cubicBezTo>
                        <a:pt x="77100" y="343809"/>
                        <a:pt x="53573" y="324664"/>
                        <a:pt x="43001" y="298661"/>
                      </a:cubicBezTo>
                      <a:cubicBezTo>
                        <a:pt x="34333" y="277230"/>
                        <a:pt x="35666" y="251893"/>
                        <a:pt x="55097" y="237034"/>
                      </a:cubicBezTo>
                      <a:cubicBezTo>
                        <a:pt x="72718" y="223509"/>
                        <a:pt x="95197" y="217889"/>
                        <a:pt x="113009" y="204649"/>
                      </a:cubicBezTo>
                      <a:cubicBezTo>
                        <a:pt x="134822" y="188457"/>
                        <a:pt x="146061" y="165692"/>
                        <a:pt x="152919" y="139879"/>
                      </a:cubicBezTo>
                      <a:cubicBezTo>
                        <a:pt x="158824" y="117781"/>
                        <a:pt x="161777" y="92540"/>
                        <a:pt x="177779" y="75014"/>
                      </a:cubicBezTo>
                      <a:cubicBezTo>
                        <a:pt x="194924" y="56154"/>
                        <a:pt x="221404" y="46153"/>
                        <a:pt x="245788" y="41105"/>
                      </a:cubicBezTo>
                      <a:cubicBezTo>
                        <a:pt x="295032" y="31104"/>
                        <a:pt x="349706" y="45201"/>
                        <a:pt x="385424" y="81205"/>
                      </a:cubicBezTo>
                      <a:cubicBezTo>
                        <a:pt x="418666" y="114733"/>
                        <a:pt x="436097" y="165978"/>
                        <a:pt x="426001" y="212555"/>
                      </a:cubicBezTo>
                      <a:cubicBezTo>
                        <a:pt x="422953" y="226557"/>
                        <a:pt x="417619" y="239987"/>
                        <a:pt x="415428" y="254179"/>
                      </a:cubicBezTo>
                      <a:cubicBezTo>
                        <a:pt x="412952" y="269895"/>
                        <a:pt x="413809" y="285231"/>
                        <a:pt x="417143" y="300756"/>
                      </a:cubicBezTo>
                      <a:cubicBezTo>
                        <a:pt x="423429" y="330093"/>
                        <a:pt x="438193" y="356859"/>
                        <a:pt x="443812" y="386481"/>
                      </a:cubicBezTo>
                      <a:cubicBezTo>
                        <a:pt x="449623" y="417342"/>
                        <a:pt x="447146" y="449727"/>
                        <a:pt x="442955" y="480684"/>
                      </a:cubicBezTo>
                      <a:cubicBezTo>
                        <a:pt x="441050" y="494876"/>
                        <a:pt x="438860" y="509068"/>
                        <a:pt x="436288" y="523165"/>
                      </a:cubicBezTo>
                      <a:cubicBezTo>
                        <a:pt x="434097" y="535167"/>
                        <a:pt x="431811" y="548311"/>
                        <a:pt x="424858" y="558598"/>
                      </a:cubicBezTo>
                      <a:cubicBezTo>
                        <a:pt x="417714" y="569076"/>
                        <a:pt x="406189" y="572124"/>
                        <a:pt x="394283" y="574219"/>
                      </a:cubicBezTo>
                      <a:cubicBezTo>
                        <a:pt x="378852" y="576981"/>
                        <a:pt x="363326" y="578601"/>
                        <a:pt x="347896" y="581363"/>
                      </a:cubicBezTo>
                      <a:cubicBezTo>
                        <a:pt x="316558" y="587078"/>
                        <a:pt x="285412" y="594793"/>
                        <a:pt x="253693" y="598698"/>
                      </a:cubicBezTo>
                      <a:cubicBezTo>
                        <a:pt x="201116" y="605175"/>
                        <a:pt x="136155" y="600127"/>
                        <a:pt x="100341" y="555455"/>
                      </a:cubicBezTo>
                      <a:cubicBezTo>
                        <a:pt x="61003" y="506401"/>
                        <a:pt x="85863" y="437154"/>
                        <a:pt x="114343" y="389529"/>
                      </a:cubicBezTo>
                      <a:cubicBezTo>
                        <a:pt x="127011" y="368479"/>
                        <a:pt x="94055" y="349239"/>
                        <a:pt x="81481" y="370289"/>
                      </a:cubicBezTo>
                      <a:cubicBezTo>
                        <a:pt x="48906" y="424677"/>
                        <a:pt x="26808" y="494495"/>
                        <a:pt x="55574" y="555169"/>
                      </a:cubicBezTo>
                      <a:cubicBezTo>
                        <a:pt x="80624" y="607938"/>
                        <a:pt x="138917" y="632798"/>
                        <a:pt x="194162" y="638227"/>
                      </a:cubicBezTo>
                      <a:cubicBezTo>
                        <a:pt x="227500" y="641466"/>
                        <a:pt x="261314" y="636608"/>
                        <a:pt x="294080" y="630607"/>
                      </a:cubicBezTo>
                      <a:cubicBezTo>
                        <a:pt x="329608" y="624130"/>
                        <a:pt x="364755" y="617177"/>
                        <a:pt x="400379" y="611557"/>
                      </a:cubicBezTo>
                      <a:cubicBezTo>
                        <a:pt x="434383" y="606223"/>
                        <a:pt x="457719" y="587173"/>
                        <a:pt x="468101" y="554217"/>
                      </a:cubicBezTo>
                      <a:cubicBezTo>
                        <a:pt x="477912" y="522784"/>
                        <a:pt x="481151" y="487161"/>
                        <a:pt x="483818" y="454490"/>
                      </a:cubicBezTo>
                      <a:cubicBezTo>
                        <a:pt x="486675" y="419057"/>
                        <a:pt x="484580" y="383338"/>
                        <a:pt x="473340" y="349429"/>
                      </a:cubicBezTo>
                      <a:cubicBezTo>
                        <a:pt x="463339" y="319330"/>
                        <a:pt x="446384" y="288374"/>
                        <a:pt x="453814" y="255798"/>
                      </a:cubicBezTo>
                      <a:cubicBezTo>
                        <a:pt x="457529" y="239511"/>
                        <a:pt x="463148" y="224080"/>
                        <a:pt x="465244" y="207411"/>
                      </a:cubicBezTo>
                      <a:cubicBezTo>
                        <a:pt x="467054" y="193600"/>
                        <a:pt x="467244" y="179789"/>
                        <a:pt x="465530" y="165978"/>
                      </a:cubicBezTo>
                      <a:cubicBezTo>
                        <a:pt x="461910" y="136164"/>
                        <a:pt x="451909" y="107208"/>
                        <a:pt x="435145" y="82253"/>
                      </a:cubicBezTo>
                      <a:cubicBezTo>
                        <a:pt x="401236" y="31770"/>
                        <a:pt x="345229" y="2529"/>
                        <a:pt x="284745" y="147"/>
                      </a:cubicBezTo>
                      <a:cubicBezTo>
                        <a:pt x="225785" y="-2139"/>
                        <a:pt x="154729" y="22055"/>
                        <a:pt x="130726" y="80253"/>
                      </a:cubicBezTo>
                      <a:cubicBezTo>
                        <a:pt x="119772" y="106732"/>
                        <a:pt x="119867" y="140451"/>
                        <a:pt x="101865" y="163596"/>
                      </a:cubicBezTo>
                      <a:cubicBezTo>
                        <a:pt x="84053" y="186456"/>
                        <a:pt x="50239" y="191790"/>
                        <a:pt x="28237" y="210078"/>
                      </a:cubicBezTo>
                      <a:cubicBezTo>
                        <a:pt x="1281" y="232462"/>
                        <a:pt x="-5386" y="269133"/>
                        <a:pt x="4043" y="301804"/>
                      </a:cubicBezTo>
                      <a:cubicBezTo>
                        <a:pt x="14521" y="338190"/>
                        <a:pt x="43191" y="364669"/>
                        <a:pt x="70814" y="388767"/>
                      </a:cubicBezTo>
                      <a:cubicBezTo>
                        <a:pt x="89197" y="404769"/>
                        <a:pt x="116248" y="377909"/>
                        <a:pt x="97674" y="361812"/>
                      </a:cubicBezTo>
                      <a:lnTo>
                        <a:pt x="97674" y="361812"/>
                      </a:ln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93" name="Freeform: Shape 590">
                  <a:extLst>
                    <a:ext uri="{FF2B5EF4-FFF2-40B4-BE49-F238E27FC236}">
                      <a16:creationId xmlns:a16="http://schemas.microsoft.com/office/drawing/2014/main" id="{70E8C7AC-0761-47B2-AEBF-30E5E731A8D5}"/>
                    </a:ext>
                  </a:extLst>
                </p:cNvPr>
                <p:cNvSpPr/>
                <p:nvPr/>
              </p:nvSpPr>
              <p:spPr>
                <a:xfrm>
                  <a:off x="6468040" y="3387638"/>
                  <a:ext cx="409843" cy="317810"/>
                </a:xfrm>
                <a:custGeom>
                  <a:avLst/>
                  <a:gdLst>
                    <a:gd name="connsiteX0" fmla="*/ 172694 w 409843"/>
                    <a:gd name="connsiteY0" fmla="*/ 286439 h 317810"/>
                    <a:gd name="connsiteX1" fmla="*/ 145072 w 409843"/>
                    <a:gd name="connsiteY1" fmla="*/ 290535 h 317810"/>
                    <a:gd name="connsiteX2" fmla="*/ 134499 w 409843"/>
                    <a:gd name="connsiteY2" fmla="*/ 289297 h 317810"/>
                    <a:gd name="connsiteX3" fmla="*/ 128784 w 409843"/>
                    <a:gd name="connsiteY3" fmla="*/ 285963 h 317810"/>
                    <a:gd name="connsiteX4" fmla="*/ 117163 w 409843"/>
                    <a:gd name="connsiteY4" fmla="*/ 276629 h 317810"/>
                    <a:gd name="connsiteX5" fmla="*/ 53155 w 409843"/>
                    <a:gd name="connsiteY5" fmla="*/ 194333 h 317810"/>
                    <a:gd name="connsiteX6" fmla="*/ 72015 w 409843"/>
                    <a:gd name="connsiteY6" fmla="*/ 94701 h 317810"/>
                    <a:gd name="connsiteX7" fmla="*/ 129070 w 409843"/>
                    <a:gd name="connsiteY7" fmla="*/ 30122 h 317810"/>
                    <a:gd name="connsiteX8" fmla="*/ 199078 w 409843"/>
                    <a:gd name="connsiteY8" fmla="*/ 66507 h 317810"/>
                    <a:gd name="connsiteX9" fmla="*/ 245751 w 409843"/>
                    <a:gd name="connsiteY9" fmla="*/ 94415 h 317810"/>
                    <a:gd name="connsiteX10" fmla="*/ 302520 w 409843"/>
                    <a:gd name="connsiteY10" fmla="*/ 81366 h 317810"/>
                    <a:gd name="connsiteX11" fmla="*/ 343477 w 409843"/>
                    <a:gd name="connsiteY11" fmla="*/ 54791 h 317810"/>
                    <a:gd name="connsiteX12" fmla="*/ 348049 w 409843"/>
                    <a:gd name="connsiteY12" fmla="*/ 53744 h 317810"/>
                    <a:gd name="connsiteX13" fmla="*/ 349097 w 409843"/>
                    <a:gd name="connsiteY13" fmla="*/ 57458 h 317810"/>
                    <a:gd name="connsiteX14" fmla="*/ 359098 w 409843"/>
                    <a:gd name="connsiteY14" fmla="*/ 82890 h 317810"/>
                    <a:gd name="connsiteX15" fmla="*/ 347097 w 409843"/>
                    <a:gd name="connsiteY15" fmla="*/ 188903 h 317810"/>
                    <a:gd name="connsiteX16" fmla="*/ 319570 w 409843"/>
                    <a:gd name="connsiteY16" fmla="*/ 247768 h 317810"/>
                    <a:gd name="connsiteX17" fmla="*/ 304996 w 409843"/>
                    <a:gd name="connsiteY17" fmla="*/ 268532 h 317810"/>
                    <a:gd name="connsiteX18" fmla="*/ 287280 w 409843"/>
                    <a:gd name="connsiteY18" fmla="*/ 265961 h 317810"/>
                    <a:gd name="connsiteX19" fmla="*/ 168789 w 409843"/>
                    <a:gd name="connsiteY19" fmla="*/ 289202 h 317810"/>
                    <a:gd name="connsiteX20" fmla="*/ 177361 w 409843"/>
                    <a:gd name="connsiteY20" fmla="*/ 307871 h 317810"/>
                    <a:gd name="connsiteX21" fmla="*/ 209937 w 409843"/>
                    <a:gd name="connsiteY21" fmla="*/ 302918 h 317810"/>
                    <a:gd name="connsiteX22" fmla="*/ 255181 w 409843"/>
                    <a:gd name="connsiteY22" fmla="*/ 287773 h 317810"/>
                    <a:gd name="connsiteX23" fmla="*/ 322427 w 409843"/>
                    <a:gd name="connsiteY23" fmla="*/ 294631 h 317810"/>
                    <a:gd name="connsiteX24" fmla="*/ 364432 w 409843"/>
                    <a:gd name="connsiteY24" fmla="*/ 256721 h 317810"/>
                    <a:gd name="connsiteX25" fmla="*/ 393007 w 409843"/>
                    <a:gd name="connsiteY25" fmla="*/ 196047 h 317810"/>
                    <a:gd name="connsiteX26" fmla="*/ 404533 w 409843"/>
                    <a:gd name="connsiteY26" fmla="*/ 73365 h 317810"/>
                    <a:gd name="connsiteX27" fmla="*/ 366433 w 409843"/>
                    <a:gd name="connsiteY27" fmla="*/ 28979 h 317810"/>
                    <a:gd name="connsiteX28" fmla="*/ 303187 w 409843"/>
                    <a:gd name="connsiteY28" fmla="*/ 38408 h 317810"/>
                    <a:gd name="connsiteX29" fmla="*/ 280327 w 409843"/>
                    <a:gd name="connsiteY29" fmla="*/ 54124 h 317810"/>
                    <a:gd name="connsiteX30" fmla="*/ 257562 w 409843"/>
                    <a:gd name="connsiteY30" fmla="*/ 67841 h 317810"/>
                    <a:gd name="connsiteX31" fmla="*/ 252609 w 409843"/>
                    <a:gd name="connsiteY31" fmla="*/ 64507 h 317810"/>
                    <a:gd name="connsiteX32" fmla="*/ 241560 w 409843"/>
                    <a:gd name="connsiteY32" fmla="*/ 53839 h 317810"/>
                    <a:gd name="connsiteX33" fmla="*/ 219938 w 409843"/>
                    <a:gd name="connsiteY33" fmla="*/ 32693 h 317810"/>
                    <a:gd name="connsiteX34" fmla="*/ 104114 w 409843"/>
                    <a:gd name="connsiteY34" fmla="*/ 6785 h 317810"/>
                    <a:gd name="connsiteX35" fmla="*/ 27914 w 409843"/>
                    <a:gd name="connsiteY35" fmla="*/ 84319 h 317810"/>
                    <a:gd name="connsiteX36" fmla="*/ 6007 w 409843"/>
                    <a:gd name="connsiteY36" fmla="*/ 198047 h 317810"/>
                    <a:gd name="connsiteX37" fmla="*/ 43821 w 409843"/>
                    <a:gd name="connsiteY37" fmla="*/ 256245 h 317810"/>
                    <a:gd name="connsiteX38" fmla="*/ 93541 w 409843"/>
                    <a:gd name="connsiteY38" fmla="*/ 304156 h 317810"/>
                    <a:gd name="connsiteX39" fmla="*/ 149644 w 409843"/>
                    <a:gd name="connsiteY39" fmla="*/ 317777 h 317810"/>
                    <a:gd name="connsiteX40" fmla="*/ 206317 w 409843"/>
                    <a:gd name="connsiteY40" fmla="*/ 305585 h 317810"/>
                    <a:gd name="connsiteX41" fmla="*/ 206317 w 409843"/>
                    <a:gd name="connsiteY41" fmla="*/ 286249 h 317810"/>
                    <a:gd name="connsiteX42" fmla="*/ 172694 w 409843"/>
                    <a:gd name="connsiteY42" fmla="*/ 286439 h 317810"/>
                    <a:gd name="connsiteX43" fmla="*/ 172694 w 409843"/>
                    <a:gd name="connsiteY43" fmla="*/ 286439 h 317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409843" h="317810">
                      <a:moveTo>
                        <a:pt x="172694" y="286439"/>
                      </a:moveTo>
                      <a:cubicBezTo>
                        <a:pt x="167265" y="289392"/>
                        <a:pt x="154597" y="290630"/>
                        <a:pt x="145072" y="290535"/>
                      </a:cubicBezTo>
                      <a:cubicBezTo>
                        <a:pt x="140595" y="290440"/>
                        <a:pt x="137452" y="290345"/>
                        <a:pt x="134499" y="289297"/>
                      </a:cubicBezTo>
                      <a:cubicBezTo>
                        <a:pt x="137071" y="290249"/>
                        <a:pt x="130022" y="286725"/>
                        <a:pt x="128784" y="285963"/>
                      </a:cubicBezTo>
                      <a:cubicBezTo>
                        <a:pt x="124593" y="283201"/>
                        <a:pt x="120878" y="279962"/>
                        <a:pt x="117163" y="276629"/>
                      </a:cubicBezTo>
                      <a:cubicBezTo>
                        <a:pt x="92398" y="253864"/>
                        <a:pt x="66109" y="225860"/>
                        <a:pt x="53155" y="194333"/>
                      </a:cubicBezTo>
                      <a:cubicBezTo>
                        <a:pt x="38392" y="158233"/>
                        <a:pt x="54013" y="126134"/>
                        <a:pt x="72015" y="94701"/>
                      </a:cubicBezTo>
                      <a:cubicBezTo>
                        <a:pt x="85540" y="70889"/>
                        <a:pt x="102685" y="41456"/>
                        <a:pt x="129070" y="30122"/>
                      </a:cubicBezTo>
                      <a:cubicBezTo>
                        <a:pt x="155644" y="18692"/>
                        <a:pt x="182981" y="49553"/>
                        <a:pt x="199078" y="66507"/>
                      </a:cubicBezTo>
                      <a:cubicBezTo>
                        <a:pt x="212128" y="80223"/>
                        <a:pt x="226415" y="91558"/>
                        <a:pt x="245751" y="94415"/>
                      </a:cubicBezTo>
                      <a:cubicBezTo>
                        <a:pt x="265658" y="97463"/>
                        <a:pt x="285565" y="91748"/>
                        <a:pt x="302520" y="81366"/>
                      </a:cubicBezTo>
                      <a:cubicBezTo>
                        <a:pt x="316426" y="72794"/>
                        <a:pt x="328142" y="60697"/>
                        <a:pt x="343477" y="54791"/>
                      </a:cubicBezTo>
                      <a:cubicBezTo>
                        <a:pt x="344906" y="54220"/>
                        <a:pt x="346525" y="53553"/>
                        <a:pt x="348049" y="53744"/>
                      </a:cubicBezTo>
                      <a:cubicBezTo>
                        <a:pt x="343573" y="53172"/>
                        <a:pt x="347383" y="55172"/>
                        <a:pt x="349097" y="57458"/>
                      </a:cubicBezTo>
                      <a:cubicBezTo>
                        <a:pt x="354336" y="64412"/>
                        <a:pt x="357098" y="74508"/>
                        <a:pt x="359098" y="82890"/>
                      </a:cubicBezTo>
                      <a:cubicBezTo>
                        <a:pt x="367576" y="118323"/>
                        <a:pt x="359670" y="155566"/>
                        <a:pt x="347097" y="188903"/>
                      </a:cubicBezTo>
                      <a:cubicBezTo>
                        <a:pt x="339382" y="209192"/>
                        <a:pt x="329857" y="228718"/>
                        <a:pt x="319570" y="247768"/>
                      </a:cubicBezTo>
                      <a:cubicBezTo>
                        <a:pt x="315950" y="254531"/>
                        <a:pt x="311759" y="264246"/>
                        <a:pt x="304996" y="268532"/>
                      </a:cubicBezTo>
                      <a:cubicBezTo>
                        <a:pt x="300996" y="271104"/>
                        <a:pt x="293852" y="267770"/>
                        <a:pt x="287280" y="265961"/>
                      </a:cubicBezTo>
                      <a:cubicBezTo>
                        <a:pt x="245656" y="254626"/>
                        <a:pt x="202031" y="260150"/>
                        <a:pt x="168789" y="289202"/>
                      </a:cubicBezTo>
                      <a:cubicBezTo>
                        <a:pt x="160407" y="296536"/>
                        <a:pt x="170027" y="305394"/>
                        <a:pt x="177361" y="307871"/>
                      </a:cubicBezTo>
                      <a:cubicBezTo>
                        <a:pt x="187744" y="311395"/>
                        <a:pt x="201460" y="310347"/>
                        <a:pt x="209937" y="302918"/>
                      </a:cubicBezTo>
                      <a:cubicBezTo>
                        <a:pt x="222319" y="292059"/>
                        <a:pt x="238607" y="285106"/>
                        <a:pt x="255181" y="287773"/>
                      </a:cubicBezTo>
                      <a:cubicBezTo>
                        <a:pt x="278326" y="291488"/>
                        <a:pt x="298519" y="301013"/>
                        <a:pt x="322427" y="294631"/>
                      </a:cubicBezTo>
                      <a:cubicBezTo>
                        <a:pt x="342811" y="289202"/>
                        <a:pt x="354622" y="274533"/>
                        <a:pt x="364432" y="256721"/>
                      </a:cubicBezTo>
                      <a:cubicBezTo>
                        <a:pt x="375196" y="237100"/>
                        <a:pt x="385006" y="217002"/>
                        <a:pt x="393007" y="196047"/>
                      </a:cubicBezTo>
                      <a:cubicBezTo>
                        <a:pt x="407866" y="156899"/>
                        <a:pt x="415772" y="114513"/>
                        <a:pt x="404533" y="73365"/>
                      </a:cubicBezTo>
                      <a:cubicBezTo>
                        <a:pt x="398818" y="52505"/>
                        <a:pt x="388150" y="35265"/>
                        <a:pt x="366433" y="28979"/>
                      </a:cubicBezTo>
                      <a:cubicBezTo>
                        <a:pt x="345192" y="22787"/>
                        <a:pt x="322237" y="28217"/>
                        <a:pt x="303187" y="38408"/>
                      </a:cubicBezTo>
                      <a:cubicBezTo>
                        <a:pt x="294995" y="42790"/>
                        <a:pt x="287851" y="48695"/>
                        <a:pt x="280327" y="54124"/>
                      </a:cubicBezTo>
                      <a:cubicBezTo>
                        <a:pt x="275183" y="57935"/>
                        <a:pt x="261562" y="68317"/>
                        <a:pt x="257562" y="67841"/>
                      </a:cubicBezTo>
                      <a:cubicBezTo>
                        <a:pt x="260515" y="68222"/>
                        <a:pt x="253561" y="65269"/>
                        <a:pt x="252609" y="64507"/>
                      </a:cubicBezTo>
                      <a:cubicBezTo>
                        <a:pt x="248608" y="61459"/>
                        <a:pt x="244989" y="57458"/>
                        <a:pt x="241560" y="53839"/>
                      </a:cubicBezTo>
                      <a:cubicBezTo>
                        <a:pt x="234511" y="46505"/>
                        <a:pt x="227558" y="39266"/>
                        <a:pt x="219938" y="32693"/>
                      </a:cubicBezTo>
                      <a:cubicBezTo>
                        <a:pt x="187934" y="5261"/>
                        <a:pt x="145072" y="-9502"/>
                        <a:pt x="104114" y="6785"/>
                      </a:cubicBezTo>
                      <a:cubicBezTo>
                        <a:pt x="68872" y="20787"/>
                        <a:pt x="46202" y="52696"/>
                        <a:pt x="27914" y="84319"/>
                      </a:cubicBezTo>
                      <a:cubicBezTo>
                        <a:pt x="7150" y="120133"/>
                        <a:pt x="-9329" y="156709"/>
                        <a:pt x="6007" y="198047"/>
                      </a:cubicBezTo>
                      <a:cubicBezTo>
                        <a:pt x="14103" y="219764"/>
                        <a:pt x="28771" y="238910"/>
                        <a:pt x="43821" y="256245"/>
                      </a:cubicBezTo>
                      <a:cubicBezTo>
                        <a:pt x="58775" y="273485"/>
                        <a:pt x="74491" y="291202"/>
                        <a:pt x="93541" y="304156"/>
                      </a:cubicBezTo>
                      <a:cubicBezTo>
                        <a:pt x="110210" y="315395"/>
                        <a:pt x="129927" y="318158"/>
                        <a:pt x="149644" y="317777"/>
                      </a:cubicBezTo>
                      <a:cubicBezTo>
                        <a:pt x="168694" y="317396"/>
                        <a:pt x="189363" y="314919"/>
                        <a:pt x="206317" y="305585"/>
                      </a:cubicBezTo>
                      <a:cubicBezTo>
                        <a:pt x="215271" y="300632"/>
                        <a:pt x="214509" y="291297"/>
                        <a:pt x="206317" y="286249"/>
                      </a:cubicBezTo>
                      <a:cubicBezTo>
                        <a:pt x="196888" y="280439"/>
                        <a:pt x="182314" y="281201"/>
                        <a:pt x="172694" y="286439"/>
                      </a:cubicBezTo>
                      <a:lnTo>
                        <a:pt x="172694" y="286439"/>
                      </a:lnTo>
                      <a:close/>
                    </a:path>
                  </a:pathLst>
                </a:custGeom>
                <a:solidFill>
                  <a:srgbClr val="33600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5" name="Graphic 216">
                <a:extLst>
                  <a:ext uri="{FF2B5EF4-FFF2-40B4-BE49-F238E27FC236}">
                    <a16:creationId xmlns:a16="http://schemas.microsoft.com/office/drawing/2014/main" id="{7838809A-70BC-4D42-ACB7-3D807122A28B}"/>
                  </a:ext>
                </a:extLst>
              </p:cNvPr>
              <p:cNvGrpSpPr/>
              <p:nvPr/>
            </p:nvGrpSpPr>
            <p:grpSpPr>
              <a:xfrm>
                <a:off x="5303398" y="2881192"/>
                <a:ext cx="1502596" cy="1024603"/>
                <a:chOff x="5303398" y="2881192"/>
                <a:chExt cx="1502596" cy="1024603"/>
              </a:xfrm>
              <a:solidFill>
                <a:srgbClr val="ED712B"/>
              </a:solidFill>
            </p:grpSpPr>
            <p:sp>
              <p:nvSpPr>
                <p:cNvPr id="80" name="Freeform: Shape 577">
                  <a:extLst>
                    <a:ext uri="{FF2B5EF4-FFF2-40B4-BE49-F238E27FC236}">
                      <a16:creationId xmlns:a16="http://schemas.microsoft.com/office/drawing/2014/main" id="{15CE9B3E-0E34-46F7-9B59-F1592012024F}"/>
                    </a:ext>
                  </a:extLst>
                </p:cNvPr>
                <p:cNvSpPr/>
                <p:nvPr/>
              </p:nvSpPr>
              <p:spPr>
                <a:xfrm>
                  <a:off x="6616225" y="3077201"/>
                  <a:ext cx="189769" cy="189344"/>
                </a:xfrm>
                <a:custGeom>
                  <a:avLst/>
                  <a:gdLst>
                    <a:gd name="connsiteX0" fmla="*/ 29 w 189769"/>
                    <a:gd name="connsiteY0" fmla="*/ 67192 h 189344"/>
                    <a:gd name="connsiteX1" fmla="*/ 50512 w 189769"/>
                    <a:gd name="connsiteY1" fmla="*/ 24901 h 189344"/>
                    <a:gd name="connsiteX2" fmla="*/ 150810 w 189769"/>
                    <a:gd name="connsiteY2" fmla="*/ 22043 h 189344"/>
                    <a:gd name="connsiteX3" fmla="*/ 173194 w 189769"/>
                    <a:gd name="connsiteY3" fmla="*/ 143963 h 189344"/>
                    <a:gd name="connsiteX4" fmla="*/ 71276 w 189769"/>
                    <a:gd name="connsiteY4" fmla="*/ 187969 h 189344"/>
                    <a:gd name="connsiteX5" fmla="*/ 29 w 189769"/>
                    <a:gd name="connsiteY5" fmla="*/ 67192 h 18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9769" h="189344">
                      <a:moveTo>
                        <a:pt x="29" y="67192"/>
                      </a:moveTo>
                      <a:cubicBezTo>
                        <a:pt x="29" y="67192"/>
                        <a:pt x="-2923" y="55381"/>
                        <a:pt x="50512" y="24901"/>
                      </a:cubicBezTo>
                      <a:cubicBezTo>
                        <a:pt x="103947" y="-5579"/>
                        <a:pt x="132808" y="-9865"/>
                        <a:pt x="150810" y="22043"/>
                      </a:cubicBezTo>
                      <a:cubicBezTo>
                        <a:pt x="168717" y="53952"/>
                        <a:pt x="214056" y="116912"/>
                        <a:pt x="173194" y="143963"/>
                      </a:cubicBezTo>
                      <a:cubicBezTo>
                        <a:pt x="132331" y="170919"/>
                        <a:pt x="83944" y="195494"/>
                        <a:pt x="71276" y="187969"/>
                      </a:cubicBezTo>
                      <a:cubicBezTo>
                        <a:pt x="58608" y="180254"/>
                        <a:pt x="15746" y="120818"/>
                        <a:pt x="29" y="67192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" name="Freeform: Shape 578">
                  <a:extLst>
                    <a:ext uri="{FF2B5EF4-FFF2-40B4-BE49-F238E27FC236}">
                      <a16:creationId xmlns:a16="http://schemas.microsoft.com/office/drawing/2014/main" id="{6FDC28DD-F759-4C36-986D-E2182321DD81}"/>
                    </a:ext>
                  </a:extLst>
                </p:cNvPr>
                <p:cNvSpPr/>
                <p:nvPr/>
              </p:nvSpPr>
              <p:spPr>
                <a:xfrm>
                  <a:off x="5504501" y="3741886"/>
                  <a:ext cx="152021" cy="153849"/>
                </a:xfrm>
                <a:custGeom>
                  <a:avLst/>
                  <a:gdLst>
                    <a:gd name="connsiteX0" fmla="*/ 68099 w 152021"/>
                    <a:gd name="connsiteY0" fmla="*/ 391 h 153849"/>
                    <a:gd name="connsiteX1" fmla="*/ 113152 w 152021"/>
                    <a:gd name="connsiteY1" fmla="*/ 25347 h 153849"/>
                    <a:gd name="connsiteX2" fmla="*/ 143442 w 152021"/>
                    <a:gd name="connsiteY2" fmla="*/ 97737 h 153849"/>
                    <a:gd name="connsiteX3" fmla="*/ 60860 w 152021"/>
                    <a:gd name="connsiteY3" fmla="*/ 148314 h 153849"/>
                    <a:gd name="connsiteX4" fmla="*/ 90 w 152021"/>
                    <a:gd name="connsiteY4" fmla="*/ 86307 h 153849"/>
                    <a:gd name="connsiteX5" fmla="*/ 68099 w 152021"/>
                    <a:gd name="connsiteY5" fmla="*/ 391 h 153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021" h="153849">
                      <a:moveTo>
                        <a:pt x="68099" y="391"/>
                      </a:moveTo>
                      <a:cubicBezTo>
                        <a:pt x="68099" y="391"/>
                        <a:pt x="75909" y="-5133"/>
                        <a:pt x="113152" y="25347"/>
                      </a:cubicBezTo>
                      <a:cubicBezTo>
                        <a:pt x="150395" y="55731"/>
                        <a:pt x="161730" y="75639"/>
                        <a:pt x="143442" y="97737"/>
                      </a:cubicBezTo>
                      <a:cubicBezTo>
                        <a:pt x="125249" y="119834"/>
                        <a:pt x="92007" y="170603"/>
                        <a:pt x="60860" y="148314"/>
                      </a:cubicBezTo>
                      <a:cubicBezTo>
                        <a:pt x="29618" y="126121"/>
                        <a:pt x="-1910" y="97737"/>
                        <a:pt x="90" y="86307"/>
                      </a:cubicBezTo>
                      <a:cubicBezTo>
                        <a:pt x="2091" y="74877"/>
                        <a:pt x="33428" y="26871"/>
                        <a:pt x="68099" y="391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" name="Freeform: Shape 579">
                  <a:extLst>
                    <a:ext uri="{FF2B5EF4-FFF2-40B4-BE49-F238E27FC236}">
                      <a16:creationId xmlns:a16="http://schemas.microsoft.com/office/drawing/2014/main" id="{0D90F6A9-85E2-4986-97CD-18935E40D7F0}"/>
                    </a:ext>
                  </a:extLst>
                </p:cNvPr>
                <p:cNvSpPr/>
                <p:nvPr/>
              </p:nvSpPr>
              <p:spPr>
                <a:xfrm>
                  <a:off x="6044542" y="3025017"/>
                  <a:ext cx="220805" cy="218952"/>
                </a:xfrm>
                <a:custGeom>
                  <a:avLst/>
                  <a:gdLst>
                    <a:gd name="connsiteX0" fmla="*/ 212 w 220805"/>
                    <a:gd name="connsiteY0" fmla="*/ 102040 h 218952"/>
                    <a:gd name="connsiteX1" fmla="*/ 46027 w 220805"/>
                    <a:gd name="connsiteY1" fmla="*/ 43747 h 218952"/>
                    <a:gd name="connsiteX2" fmla="*/ 155851 w 220805"/>
                    <a:gd name="connsiteY2" fmla="*/ 17362 h 218952"/>
                    <a:gd name="connsiteX3" fmla="*/ 208714 w 220805"/>
                    <a:gd name="connsiteY3" fmla="*/ 146426 h 218952"/>
                    <a:gd name="connsiteX4" fmla="*/ 106606 w 220805"/>
                    <a:gd name="connsiteY4" fmla="*/ 218435 h 218952"/>
                    <a:gd name="connsiteX5" fmla="*/ 212 w 220805"/>
                    <a:gd name="connsiteY5" fmla="*/ 102040 h 218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0805" h="218952">
                      <a:moveTo>
                        <a:pt x="212" y="102040"/>
                      </a:moveTo>
                      <a:cubicBezTo>
                        <a:pt x="212" y="102040"/>
                        <a:pt x="-5789" y="89752"/>
                        <a:pt x="46027" y="43747"/>
                      </a:cubicBezTo>
                      <a:cubicBezTo>
                        <a:pt x="97843" y="-2164"/>
                        <a:pt x="128704" y="-13594"/>
                        <a:pt x="155851" y="17362"/>
                      </a:cubicBezTo>
                      <a:cubicBezTo>
                        <a:pt x="182997" y="48319"/>
                        <a:pt x="247481" y="107183"/>
                        <a:pt x="208714" y="146426"/>
                      </a:cubicBezTo>
                      <a:cubicBezTo>
                        <a:pt x="169948" y="185669"/>
                        <a:pt x="122323" y="223864"/>
                        <a:pt x="106606" y="218435"/>
                      </a:cubicBezTo>
                      <a:cubicBezTo>
                        <a:pt x="90890" y="213101"/>
                        <a:pt x="29835" y="157475"/>
                        <a:pt x="212" y="102040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" name="Freeform: Shape 580">
                  <a:extLst>
                    <a:ext uri="{FF2B5EF4-FFF2-40B4-BE49-F238E27FC236}">
                      <a16:creationId xmlns:a16="http://schemas.microsoft.com/office/drawing/2014/main" id="{1AD190C6-A1E0-4ED9-8057-6A01A7D0A473}"/>
                    </a:ext>
                  </a:extLst>
                </p:cNvPr>
                <p:cNvSpPr/>
                <p:nvPr/>
              </p:nvSpPr>
              <p:spPr>
                <a:xfrm>
                  <a:off x="6518948" y="3752062"/>
                  <a:ext cx="157202" cy="153733"/>
                </a:xfrm>
                <a:custGeom>
                  <a:avLst/>
                  <a:gdLst>
                    <a:gd name="connsiteX0" fmla="*/ 23012 w 157202"/>
                    <a:gd name="connsiteY0" fmla="*/ 152997 h 153733"/>
                    <a:gd name="connsiteX1" fmla="*/ 3390 w 157202"/>
                    <a:gd name="connsiteY1" fmla="*/ 95180 h 153733"/>
                    <a:gd name="connsiteX2" fmla="*/ 34537 w 157202"/>
                    <a:gd name="connsiteY2" fmla="*/ 7645 h 153733"/>
                    <a:gd name="connsiteX3" fmla="*/ 147313 w 157202"/>
                    <a:gd name="connsiteY3" fmla="*/ 29267 h 153733"/>
                    <a:gd name="connsiteX4" fmla="*/ 151123 w 157202"/>
                    <a:gd name="connsiteY4" fmla="*/ 132042 h 153733"/>
                    <a:gd name="connsiteX5" fmla="*/ 23012 w 157202"/>
                    <a:gd name="connsiteY5" fmla="*/ 152997 h 153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202" h="153733">
                      <a:moveTo>
                        <a:pt x="23012" y="152997"/>
                      </a:moveTo>
                      <a:cubicBezTo>
                        <a:pt x="23012" y="152997"/>
                        <a:pt x="11772" y="151568"/>
                        <a:pt x="3390" y="95180"/>
                      </a:cubicBezTo>
                      <a:cubicBezTo>
                        <a:pt x="-4992" y="38792"/>
                        <a:pt x="1009" y="12408"/>
                        <a:pt x="34537" y="7645"/>
                      </a:cubicBezTo>
                      <a:cubicBezTo>
                        <a:pt x="68160" y="2883"/>
                        <a:pt x="137693" y="-15119"/>
                        <a:pt x="147313" y="29267"/>
                      </a:cubicBezTo>
                      <a:cubicBezTo>
                        <a:pt x="156933" y="73654"/>
                        <a:pt x="161886" y="123660"/>
                        <a:pt x="151123" y="132042"/>
                      </a:cubicBezTo>
                      <a:cubicBezTo>
                        <a:pt x="140360" y="140424"/>
                        <a:pt x="74542" y="157474"/>
                        <a:pt x="23012" y="152997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4" name="Freeform: Shape 581">
                  <a:extLst>
                    <a:ext uri="{FF2B5EF4-FFF2-40B4-BE49-F238E27FC236}">
                      <a16:creationId xmlns:a16="http://schemas.microsoft.com/office/drawing/2014/main" id="{AE6B360F-C3A1-49FB-8CD6-EDE417B7B546}"/>
                    </a:ext>
                  </a:extLst>
                </p:cNvPr>
                <p:cNvSpPr/>
                <p:nvPr/>
              </p:nvSpPr>
              <p:spPr>
                <a:xfrm>
                  <a:off x="6500433" y="3513395"/>
                  <a:ext cx="106817" cy="109588"/>
                </a:xfrm>
                <a:custGeom>
                  <a:avLst/>
                  <a:gdLst>
                    <a:gd name="connsiteX0" fmla="*/ 1903 w 106817"/>
                    <a:gd name="connsiteY0" fmla="*/ 11711 h 109588"/>
                    <a:gd name="connsiteX1" fmla="*/ 43813 w 106817"/>
                    <a:gd name="connsiteY1" fmla="*/ 758 h 109588"/>
                    <a:gd name="connsiteX2" fmla="*/ 104296 w 106817"/>
                    <a:gd name="connsiteY2" fmla="*/ 27332 h 109588"/>
                    <a:gd name="connsiteX3" fmla="*/ 83246 w 106817"/>
                    <a:gd name="connsiteY3" fmla="*/ 106104 h 109588"/>
                    <a:gd name="connsiteX4" fmla="*/ 10284 w 106817"/>
                    <a:gd name="connsiteY4" fmla="*/ 103532 h 109588"/>
                    <a:gd name="connsiteX5" fmla="*/ 1903 w 106817"/>
                    <a:gd name="connsiteY5" fmla="*/ 11711 h 109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17" h="109588">
                      <a:moveTo>
                        <a:pt x="1903" y="11711"/>
                      </a:moveTo>
                      <a:cubicBezTo>
                        <a:pt x="1903" y="11711"/>
                        <a:pt x="3427" y="3806"/>
                        <a:pt x="43813" y="758"/>
                      </a:cubicBezTo>
                      <a:cubicBezTo>
                        <a:pt x="84199" y="-2290"/>
                        <a:pt x="102582" y="3329"/>
                        <a:pt x="104296" y="27332"/>
                      </a:cubicBezTo>
                      <a:cubicBezTo>
                        <a:pt x="106011" y="51335"/>
                        <a:pt x="115155" y="101627"/>
                        <a:pt x="83246" y="106104"/>
                      </a:cubicBezTo>
                      <a:cubicBezTo>
                        <a:pt x="51337" y="110676"/>
                        <a:pt x="15619" y="111629"/>
                        <a:pt x="10284" y="103532"/>
                      </a:cubicBezTo>
                      <a:cubicBezTo>
                        <a:pt x="4951" y="95436"/>
                        <a:pt x="-3908" y="48002"/>
                        <a:pt x="1903" y="11711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5" name="Freeform: Shape 582">
                  <a:extLst>
                    <a:ext uri="{FF2B5EF4-FFF2-40B4-BE49-F238E27FC236}">
                      <a16:creationId xmlns:a16="http://schemas.microsoft.com/office/drawing/2014/main" id="{028252B6-2406-40EC-A45D-395239E949E6}"/>
                    </a:ext>
                  </a:extLst>
                </p:cNvPr>
                <p:cNvSpPr/>
                <p:nvPr/>
              </p:nvSpPr>
              <p:spPr>
                <a:xfrm>
                  <a:off x="5712020" y="3589570"/>
                  <a:ext cx="168635" cy="165946"/>
                </a:xfrm>
                <a:custGeom>
                  <a:avLst/>
                  <a:gdLst>
                    <a:gd name="connsiteX0" fmla="*/ 979 w 168635"/>
                    <a:gd name="connsiteY0" fmla="*/ 106892 h 165946"/>
                    <a:gd name="connsiteX1" fmla="*/ 20124 w 168635"/>
                    <a:gd name="connsiteY1" fmla="*/ 52694 h 165946"/>
                    <a:gd name="connsiteX2" fmla="*/ 94229 w 168635"/>
                    <a:gd name="connsiteY2" fmla="*/ 6022 h 165946"/>
                    <a:gd name="connsiteX3" fmla="*/ 165190 w 168635"/>
                    <a:gd name="connsiteY3" fmla="*/ 87651 h 165946"/>
                    <a:gd name="connsiteX4" fmla="*/ 108231 w 168635"/>
                    <a:gd name="connsiteY4" fmla="*/ 165947 h 165946"/>
                    <a:gd name="connsiteX5" fmla="*/ 979 w 168635"/>
                    <a:gd name="connsiteY5" fmla="*/ 106892 h 165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8635" h="165946">
                      <a:moveTo>
                        <a:pt x="979" y="106892"/>
                      </a:moveTo>
                      <a:cubicBezTo>
                        <a:pt x="979" y="106892"/>
                        <a:pt x="-6546" y="99367"/>
                        <a:pt x="20124" y="52694"/>
                      </a:cubicBezTo>
                      <a:cubicBezTo>
                        <a:pt x="46699" y="6022"/>
                        <a:pt x="66511" y="-9980"/>
                        <a:pt x="94229" y="6022"/>
                      </a:cubicBezTo>
                      <a:cubicBezTo>
                        <a:pt x="121851" y="22024"/>
                        <a:pt x="183859" y="49170"/>
                        <a:pt x="165190" y="87651"/>
                      </a:cubicBezTo>
                      <a:cubicBezTo>
                        <a:pt x="146521" y="126132"/>
                        <a:pt x="121089" y="166042"/>
                        <a:pt x="108231" y="165947"/>
                      </a:cubicBezTo>
                      <a:cubicBezTo>
                        <a:pt x="95181" y="165851"/>
                        <a:pt x="36603" y="140229"/>
                        <a:pt x="979" y="106892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6" name="Freeform: Shape 583">
                  <a:extLst>
                    <a:ext uri="{FF2B5EF4-FFF2-40B4-BE49-F238E27FC236}">
                      <a16:creationId xmlns:a16="http://schemas.microsoft.com/office/drawing/2014/main" id="{2C04EEBD-152E-428A-8749-CB66695F88E0}"/>
                    </a:ext>
                  </a:extLst>
                </p:cNvPr>
                <p:cNvSpPr/>
                <p:nvPr/>
              </p:nvSpPr>
              <p:spPr>
                <a:xfrm>
                  <a:off x="5843282" y="2881192"/>
                  <a:ext cx="122171" cy="121913"/>
                </a:xfrm>
                <a:custGeom>
                  <a:avLst/>
                  <a:gdLst>
                    <a:gd name="connsiteX0" fmla="*/ 19 w 122171"/>
                    <a:gd name="connsiteY0" fmla="*/ 43268 h 121913"/>
                    <a:gd name="connsiteX1" fmla="*/ 32499 w 122171"/>
                    <a:gd name="connsiteY1" fmla="*/ 16027 h 121913"/>
                    <a:gd name="connsiteX2" fmla="*/ 97079 w 122171"/>
                    <a:gd name="connsiteY2" fmla="*/ 14217 h 121913"/>
                    <a:gd name="connsiteX3" fmla="*/ 111461 w 122171"/>
                    <a:gd name="connsiteY3" fmla="*/ 92703 h 121913"/>
                    <a:gd name="connsiteX4" fmla="*/ 45834 w 122171"/>
                    <a:gd name="connsiteY4" fmla="*/ 120992 h 121913"/>
                    <a:gd name="connsiteX5" fmla="*/ 19 w 122171"/>
                    <a:gd name="connsiteY5" fmla="*/ 43268 h 121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171" h="121913">
                      <a:moveTo>
                        <a:pt x="19" y="43268"/>
                      </a:moveTo>
                      <a:cubicBezTo>
                        <a:pt x="19" y="43268"/>
                        <a:pt x="-1886" y="35648"/>
                        <a:pt x="32499" y="16027"/>
                      </a:cubicBezTo>
                      <a:cubicBezTo>
                        <a:pt x="66884" y="-3595"/>
                        <a:pt x="85553" y="-6357"/>
                        <a:pt x="97079" y="14217"/>
                      </a:cubicBezTo>
                      <a:cubicBezTo>
                        <a:pt x="108604" y="34791"/>
                        <a:pt x="137846" y="75368"/>
                        <a:pt x="111461" y="92703"/>
                      </a:cubicBezTo>
                      <a:cubicBezTo>
                        <a:pt x="85077" y="110134"/>
                        <a:pt x="54026" y="125945"/>
                        <a:pt x="45834" y="120992"/>
                      </a:cubicBezTo>
                      <a:cubicBezTo>
                        <a:pt x="37738" y="116135"/>
                        <a:pt x="10115" y="77749"/>
                        <a:pt x="19" y="43268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7" name="Freeform: Shape 584">
                  <a:extLst>
                    <a:ext uri="{FF2B5EF4-FFF2-40B4-BE49-F238E27FC236}">
                      <a16:creationId xmlns:a16="http://schemas.microsoft.com/office/drawing/2014/main" id="{E916B595-FC5F-4CD3-8E63-8F9376387395}"/>
                    </a:ext>
                  </a:extLst>
                </p:cNvPr>
                <p:cNvSpPr/>
                <p:nvPr/>
              </p:nvSpPr>
              <p:spPr>
                <a:xfrm>
                  <a:off x="5303398" y="3126917"/>
                  <a:ext cx="172977" cy="172681"/>
                </a:xfrm>
                <a:custGeom>
                  <a:avLst/>
                  <a:gdLst>
                    <a:gd name="connsiteX0" fmla="*/ 26 w 172977"/>
                    <a:gd name="connsiteY0" fmla="*/ 61291 h 172681"/>
                    <a:gd name="connsiteX1" fmla="*/ 46032 w 172977"/>
                    <a:gd name="connsiteY1" fmla="*/ 22715 h 172681"/>
                    <a:gd name="connsiteX2" fmla="*/ 137472 w 172977"/>
                    <a:gd name="connsiteY2" fmla="*/ 20143 h 172681"/>
                    <a:gd name="connsiteX3" fmla="*/ 157855 w 172977"/>
                    <a:gd name="connsiteY3" fmla="*/ 131300 h 172681"/>
                    <a:gd name="connsiteX4" fmla="*/ 64987 w 172977"/>
                    <a:gd name="connsiteY4" fmla="*/ 171400 h 172681"/>
                    <a:gd name="connsiteX5" fmla="*/ 26 w 172977"/>
                    <a:gd name="connsiteY5" fmla="*/ 61291 h 172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2977" h="172681">
                      <a:moveTo>
                        <a:pt x="26" y="61291"/>
                      </a:moveTo>
                      <a:cubicBezTo>
                        <a:pt x="26" y="61291"/>
                        <a:pt x="-2641" y="50528"/>
                        <a:pt x="46032" y="22715"/>
                      </a:cubicBezTo>
                      <a:cubicBezTo>
                        <a:pt x="94800" y="-5098"/>
                        <a:pt x="121089" y="-9004"/>
                        <a:pt x="137472" y="20143"/>
                      </a:cubicBezTo>
                      <a:cubicBezTo>
                        <a:pt x="153855" y="49194"/>
                        <a:pt x="195098" y="106630"/>
                        <a:pt x="157855" y="131300"/>
                      </a:cubicBezTo>
                      <a:cubicBezTo>
                        <a:pt x="120517" y="155874"/>
                        <a:pt x="76512" y="178353"/>
                        <a:pt x="64987" y="171400"/>
                      </a:cubicBezTo>
                      <a:cubicBezTo>
                        <a:pt x="53366" y="164447"/>
                        <a:pt x="14314" y="110249"/>
                        <a:pt x="26" y="61291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8" name="Freeform: Shape 585">
                  <a:extLst>
                    <a:ext uri="{FF2B5EF4-FFF2-40B4-BE49-F238E27FC236}">
                      <a16:creationId xmlns:a16="http://schemas.microsoft.com/office/drawing/2014/main" id="{31170235-6E16-4AF3-B704-7F9B7C6F49C8}"/>
                    </a:ext>
                  </a:extLst>
                </p:cNvPr>
                <p:cNvSpPr/>
                <p:nvPr/>
              </p:nvSpPr>
              <p:spPr>
                <a:xfrm>
                  <a:off x="6084773" y="3547688"/>
                  <a:ext cx="250424" cy="246792"/>
                </a:xfrm>
                <a:custGeom>
                  <a:avLst/>
                  <a:gdLst>
                    <a:gd name="connsiteX0" fmla="*/ 1225 w 250424"/>
                    <a:gd name="connsiteY0" fmla="*/ 154202 h 246792"/>
                    <a:gd name="connsiteX1" fmla="*/ 32181 w 250424"/>
                    <a:gd name="connsiteY1" fmla="*/ 75145 h 246792"/>
                    <a:gd name="connsiteX2" fmla="*/ 143910 w 250424"/>
                    <a:gd name="connsiteY2" fmla="*/ 9899 h 246792"/>
                    <a:gd name="connsiteX3" fmla="*/ 244589 w 250424"/>
                    <a:gd name="connsiteY3" fmla="*/ 134009 h 246792"/>
                    <a:gd name="connsiteX4" fmla="*/ 156483 w 250424"/>
                    <a:gd name="connsiteY4" fmla="*/ 246785 h 246792"/>
                    <a:gd name="connsiteX5" fmla="*/ 1225 w 250424"/>
                    <a:gd name="connsiteY5" fmla="*/ 154202 h 24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0424" h="246792">
                      <a:moveTo>
                        <a:pt x="1225" y="154202"/>
                      </a:moveTo>
                      <a:cubicBezTo>
                        <a:pt x="1225" y="154202"/>
                        <a:pt x="-9443" y="142677"/>
                        <a:pt x="32181" y="75145"/>
                      </a:cubicBezTo>
                      <a:cubicBezTo>
                        <a:pt x="73806" y="7613"/>
                        <a:pt x="103809" y="-15152"/>
                        <a:pt x="143910" y="9899"/>
                      </a:cubicBezTo>
                      <a:cubicBezTo>
                        <a:pt x="184010" y="34854"/>
                        <a:pt x="274116" y="78098"/>
                        <a:pt x="244589" y="134009"/>
                      </a:cubicBezTo>
                      <a:cubicBezTo>
                        <a:pt x="215061" y="189826"/>
                        <a:pt x="175533" y="247547"/>
                        <a:pt x="156483" y="246785"/>
                      </a:cubicBezTo>
                      <a:cubicBezTo>
                        <a:pt x="137433" y="246023"/>
                        <a:pt x="52184" y="205161"/>
                        <a:pt x="1225" y="154202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9" name="Freeform: Shape 586">
                  <a:extLst>
                    <a:ext uri="{FF2B5EF4-FFF2-40B4-BE49-F238E27FC236}">
                      <a16:creationId xmlns:a16="http://schemas.microsoft.com/office/drawing/2014/main" id="{8FE5CA3A-C2D0-4C28-9208-D2EF82C75453}"/>
                    </a:ext>
                  </a:extLst>
                </p:cNvPr>
                <p:cNvSpPr/>
                <p:nvPr/>
              </p:nvSpPr>
              <p:spPr>
                <a:xfrm>
                  <a:off x="6240698" y="3227615"/>
                  <a:ext cx="236636" cy="231359"/>
                </a:xfrm>
                <a:custGeom>
                  <a:avLst/>
                  <a:gdLst>
                    <a:gd name="connsiteX0" fmla="*/ 34561 w 236636"/>
                    <a:gd name="connsiteY0" fmla="*/ 230245 h 231359"/>
                    <a:gd name="connsiteX1" fmla="*/ 5129 w 236636"/>
                    <a:gd name="connsiteY1" fmla="*/ 143282 h 231359"/>
                    <a:gd name="connsiteX2" fmla="*/ 52087 w 236636"/>
                    <a:gd name="connsiteY2" fmla="*/ 11551 h 231359"/>
                    <a:gd name="connsiteX3" fmla="*/ 221727 w 236636"/>
                    <a:gd name="connsiteY3" fmla="*/ 44032 h 231359"/>
                    <a:gd name="connsiteX4" fmla="*/ 227442 w 236636"/>
                    <a:gd name="connsiteY4" fmla="*/ 198622 h 231359"/>
                    <a:gd name="connsiteX5" fmla="*/ 34561 w 236636"/>
                    <a:gd name="connsiteY5" fmla="*/ 230245 h 231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6636" h="231359">
                      <a:moveTo>
                        <a:pt x="34561" y="230245"/>
                      </a:moveTo>
                      <a:cubicBezTo>
                        <a:pt x="34561" y="230245"/>
                        <a:pt x="17702" y="228150"/>
                        <a:pt x="5129" y="143282"/>
                      </a:cubicBezTo>
                      <a:cubicBezTo>
                        <a:pt x="-7539" y="58414"/>
                        <a:pt x="1509" y="18790"/>
                        <a:pt x="52087" y="11551"/>
                      </a:cubicBezTo>
                      <a:cubicBezTo>
                        <a:pt x="102665" y="4312"/>
                        <a:pt x="207345" y="-22739"/>
                        <a:pt x="221727" y="44032"/>
                      </a:cubicBezTo>
                      <a:cubicBezTo>
                        <a:pt x="236205" y="110802"/>
                        <a:pt x="243730" y="186049"/>
                        <a:pt x="227442" y="198622"/>
                      </a:cubicBezTo>
                      <a:cubicBezTo>
                        <a:pt x="211059" y="211291"/>
                        <a:pt x="112095" y="237008"/>
                        <a:pt x="34561" y="230245"/>
                      </a:cubicBezTo>
                      <a:close/>
                    </a:path>
                  </a:pathLst>
                </a:custGeom>
                <a:solidFill>
                  <a:srgbClr val="ED712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6" name="Graphic 216">
                <a:extLst>
                  <a:ext uri="{FF2B5EF4-FFF2-40B4-BE49-F238E27FC236}">
                    <a16:creationId xmlns:a16="http://schemas.microsoft.com/office/drawing/2014/main" id="{FE2848F9-F4F2-432B-BCAE-8CF904AFD528}"/>
                  </a:ext>
                </a:extLst>
              </p:cNvPr>
              <p:cNvGrpSpPr/>
              <p:nvPr/>
            </p:nvGrpSpPr>
            <p:grpSpPr>
              <a:xfrm>
                <a:off x="6253992" y="2825769"/>
                <a:ext cx="440621" cy="240278"/>
                <a:chOff x="6253992" y="2825769"/>
                <a:chExt cx="440621" cy="240278"/>
              </a:xfrm>
            </p:grpSpPr>
            <p:sp>
              <p:nvSpPr>
                <p:cNvPr id="74" name="Freeform: Shape 571">
                  <a:extLst>
                    <a:ext uri="{FF2B5EF4-FFF2-40B4-BE49-F238E27FC236}">
                      <a16:creationId xmlns:a16="http://schemas.microsoft.com/office/drawing/2014/main" id="{ACB4DEA7-0C3D-4857-8DB3-6EC0F3E4A5B0}"/>
                    </a:ext>
                  </a:extLst>
                </p:cNvPr>
                <p:cNvSpPr/>
                <p:nvPr/>
              </p:nvSpPr>
              <p:spPr>
                <a:xfrm>
                  <a:off x="6253992" y="2825769"/>
                  <a:ext cx="440621" cy="240278"/>
                </a:xfrm>
                <a:custGeom>
                  <a:avLst/>
                  <a:gdLst>
                    <a:gd name="connsiteX0" fmla="*/ 7170 w 440621"/>
                    <a:gd name="connsiteY0" fmla="*/ 43732 h 240278"/>
                    <a:gd name="connsiteX1" fmla="*/ 125661 w 440621"/>
                    <a:gd name="connsiteY1" fmla="*/ 68402 h 240278"/>
                    <a:gd name="connsiteX2" fmla="*/ 205766 w 440621"/>
                    <a:gd name="connsiteY2" fmla="*/ 50304 h 240278"/>
                    <a:gd name="connsiteX3" fmla="*/ 258821 w 440621"/>
                    <a:gd name="connsiteY3" fmla="*/ 36779 h 240278"/>
                    <a:gd name="connsiteX4" fmla="*/ 286634 w 440621"/>
                    <a:gd name="connsiteY4" fmla="*/ 1060 h 240278"/>
                    <a:gd name="connsiteX5" fmla="*/ 306065 w 440621"/>
                    <a:gd name="connsiteY5" fmla="*/ 31159 h 240278"/>
                    <a:gd name="connsiteX6" fmla="*/ 346260 w 440621"/>
                    <a:gd name="connsiteY6" fmla="*/ 1060 h 240278"/>
                    <a:gd name="connsiteX7" fmla="*/ 358452 w 440621"/>
                    <a:gd name="connsiteY7" fmla="*/ 30588 h 240278"/>
                    <a:gd name="connsiteX8" fmla="*/ 399029 w 440621"/>
                    <a:gd name="connsiteY8" fmla="*/ 26587 h 240278"/>
                    <a:gd name="connsiteX9" fmla="*/ 391790 w 440621"/>
                    <a:gd name="connsiteY9" fmla="*/ 62687 h 240278"/>
                    <a:gd name="connsiteX10" fmla="*/ 431699 w 440621"/>
                    <a:gd name="connsiteY10" fmla="*/ 71640 h 240278"/>
                    <a:gd name="connsiteX11" fmla="*/ 403124 w 440621"/>
                    <a:gd name="connsiteY11" fmla="*/ 98025 h 240278"/>
                    <a:gd name="connsiteX12" fmla="*/ 440272 w 440621"/>
                    <a:gd name="connsiteY12" fmla="*/ 123552 h 240278"/>
                    <a:gd name="connsiteX13" fmla="*/ 399505 w 440621"/>
                    <a:gd name="connsiteY13" fmla="*/ 129933 h 240278"/>
                    <a:gd name="connsiteX14" fmla="*/ 426080 w 440621"/>
                    <a:gd name="connsiteY14" fmla="*/ 175653 h 240278"/>
                    <a:gd name="connsiteX15" fmla="*/ 376169 w 440621"/>
                    <a:gd name="connsiteY15" fmla="*/ 167652 h 240278"/>
                    <a:gd name="connsiteX16" fmla="*/ 386075 w 440621"/>
                    <a:gd name="connsiteY16" fmla="*/ 209658 h 240278"/>
                    <a:gd name="connsiteX17" fmla="*/ 340164 w 440621"/>
                    <a:gd name="connsiteY17" fmla="*/ 195846 h 240278"/>
                    <a:gd name="connsiteX18" fmla="*/ 337307 w 440621"/>
                    <a:gd name="connsiteY18" fmla="*/ 230803 h 240278"/>
                    <a:gd name="connsiteX19" fmla="*/ 297302 w 440621"/>
                    <a:gd name="connsiteY19" fmla="*/ 209181 h 240278"/>
                    <a:gd name="connsiteX20" fmla="*/ 278537 w 440621"/>
                    <a:gd name="connsiteY20" fmla="*/ 240233 h 240278"/>
                    <a:gd name="connsiteX21" fmla="*/ 236532 w 440621"/>
                    <a:gd name="connsiteY21" fmla="*/ 204800 h 240278"/>
                    <a:gd name="connsiteX22" fmla="*/ 229865 w 440621"/>
                    <a:gd name="connsiteY22" fmla="*/ 231184 h 240278"/>
                    <a:gd name="connsiteX23" fmla="*/ 187574 w 440621"/>
                    <a:gd name="connsiteY23" fmla="*/ 200609 h 240278"/>
                    <a:gd name="connsiteX24" fmla="*/ 180144 w 440621"/>
                    <a:gd name="connsiteY24" fmla="*/ 223945 h 240278"/>
                    <a:gd name="connsiteX25" fmla="*/ 115184 w 440621"/>
                    <a:gd name="connsiteY25" fmla="*/ 178416 h 240278"/>
                    <a:gd name="connsiteX26" fmla="*/ 7170 w 440621"/>
                    <a:gd name="connsiteY26" fmla="*/ 43732 h 240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440621" h="240278">
                      <a:moveTo>
                        <a:pt x="7170" y="43732"/>
                      </a:moveTo>
                      <a:cubicBezTo>
                        <a:pt x="7170" y="43732"/>
                        <a:pt x="78703" y="96310"/>
                        <a:pt x="125661" y="68402"/>
                      </a:cubicBezTo>
                      <a:cubicBezTo>
                        <a:pt x="172715" y="40494"/>
                        <a:pt x="190717" y="12681"/>
                        <a:pt x="205766" y="50304"/>
                      </a:cubicBezTo>
                      <a:cubicBezTo>
                        <a:pt x="205766" y="50304"/>
                        <a:pt x="231389" y="-13513"/>
                        <a:pt x="258821" y="36779"/>
                      </a:cubicBezTo>
                      <a:cubicBezTo>
                        <a:pt x="258821" y="36779"/>
                        <a:pt x="258916" y="-1702"/>
                        <a:pt x="286634" y="1060"/>
                      </a:cubicBezTo>
                      <a:cubicBezTo>
                        <a:pt x="310827" y="3441"/>
                        <a:pt x="306065" y="31159"/>
                        <a:pt x="306065" y="31159"/>
                      </a:cubicBezTo>
                      <a:cubicBezTo>
                        <a:pt x="306065" y="31159"/>
                        <a:pt x="318352" y="-6750"/>
                        <a:pt x="346260" y="1060"/>
                      </a:cubicBezTo>
                      <a:cubicBezTo>
                        <a:pt x="371882" y="8204"/>
                        <a:pt x="358452" y="30588"/>
                        <a:pt x="358452" y="30588"/>
                      </a:cubicBezTo>
                      <a:cubicBezTo>
                        <a:pt x="358452" y="30588"/>
                        <a:pt x="385503" y="1441"/>
                        <a:pt x="399029" y="26587"/>
                      </a:cubicBezTo>
                      <a:cubicBezTo>
                        <a:pt x="412554" y="51733"/>
                        <a:pt x="391790" y="62687"/>
                        <a:pt x="391790" y="62687"/>
                      </a:cubicBezTo>
                      <a:cubicBezTo>
                        <a:pt x="391790" y="62687"/>
                        <a:pt x="425032" y="42303"/>
                        <a:pt x="431699" y="71640"/>
                      </a:cubicBezTo>
                      <a:cubicBezTo>
                        <a:pt x="438367" y="100977"/>
                        <a:pt x="403124" y="98025"/>
                        <a:pt x="403124" y="98025"/>
                      </a:cubicBezTo>
                      <a:cubicBezTo>
                        <a:pt x="403124" y="98025"/>
                        <a:pt x="444844" y="95358"/>
                        <a:pt x="440272" y="123552"/>
                      </a:cubicBezTo>
                      <a:cubicBezTo>
                        <a:pt x="435700" y="151746"/>
                        <a:pt x="399505" y="129933"/>
                        <a:pt x="399505" y="129933"/>
                      </a:cubicBezTo>
                      <a:cubicBezTo>
                        <a:pt x="399505" y="129933"/>
                        <a:pt x="446749" y="152127"/>
                        <a:pt x="426080" y="175653"/>
                      </a:cubicBezTo>
                      <a:cubicBezTo>
                        <a:pt x="405410" y="199275"/>
                        <a:pt x="376169" y="167652"/>
                        <a:pt x="376169" y="167652"/>
                      </a:cubicBezTo>
                      <a:cubicBezTo>
                        <a:pt x="376169" y="167652"/>
                        <a:pt x="409601" y="194132"/>
                        <a:pt x="386075" y="209658"/>
                      </a:cubicBezTo>
                      <a:cubicBezTo>
                        <a:pt x="362548" y="225183"/>
                        <a:pt x="340164" y="195846"/>
                        <a:pt x="340164" y="195846"/>
                      </a:cubicBezTo>
                      <a:cubicBezTo>
                        <a:pt x="340164" y="195846"/>
                        <a:pt x="363024" y="217849"/>
                        <a:pt x="337307" y="230803"/>
                      </a:cubicBezTo>
                      <a:cubicBezTo>
                        <a:pt x="311589" y="243757"/>
                        <a:pt x="297302" y="209181"/>
                        <a:pt x="297302" y="209181"/>
                      </a:cubicBezTo>
                      <a:cubicBezTo>
                        <a:pt x="297302" y="209181"/>
                        <a:pt x="300921" y="241662"/>
                        <a:pt x="278537" y="240233"/>
                      </a:cubicBezTo>
                      <a:cubicBezTo>
                        <a:pt x="256154" y="238804"/>
                        <a:pt x="236532" y="204800"/>
                        <a:pt x="236532" y="204800"/>
                      </a:cubicBezTo>
                      <a:cubicBezTo>
                        <a:pt x="236532" y="204800"/>
                        <a:pt x="246057" y="220707"/>
                        <a:pt x="229865" y="231184"/>
                      </a:cubicBezTo>
                      <a:cubicBezTo>
                        <a:pt x="213672" y="241662"/>
                        <a:pt x="187574" y="200609"/>
                        <a:pt x="187574" y="200609"/>
                      </a:cubicBezTo>
                      <a:cubicBezTo>
                        <a:pt x="187574" y="200609"/>
                        <a:pt x="204147" y="216325"/>
                        <a:pt x="180144" y="223945"/>
                      </a:cubicBezTo>
                      <a:cubicBezTo>
                        <a:pt x="156236" y="231660"/>
                        <a:pt x="139091" y="204514"/>
                        <a:pt x="115184" y="178416"/>
                      </a:cubicBezTo>
                      <a:cubicBezTo>
                        <a:pt x="92324" y="153460"/>
                        <a:pt x="-30644" y="55734"/>
                        <a:pt x="7170" y="43732"/>
                      </a:cubicBezTo>
                      <a:close/>
                    </a:path>
                  </a:pathLst>
                </a:custGeom>
                <a:solidFill>
                  <a:srgbClr val="2E891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5" name="Graphic 216">
                  <a:extLst>
                    <a:ext uri="{FF2B5EF4-FFF2-40B4-BE49-F238E27FC236}">
                      <a16:creationId xmlns:a16="http://schemas.microsoft.com/office/drawing/2014/main" id="{3E793617-63CD-4335-82B2-767481586D68}"/>
                    </a:ext>
                  </a:extLst>
                </p:cNvPr>
                <p:cNvGrpSpPr/>
                <p:nvPr/>
              </p:nvGrpSpPr>
              <p:grpSpPr>
                <a:xfrm>
                  <a:off x="6257161" y="2877892"/>
                  <a:ext cx="378696" cy="137763"/>
                  <a:chOff x="6257161" y="2877892"/>
                  <a:chExt cx="378696" cy="137763"/>
                </a:xfrm>
                <a:solidFill>
                  <a:srgbClr val="9DCE6E"/>
                </a:solidFill>
              </p:grpSpPr>
              <p:sp>
                <p:nvSpPr>
                  <p:cNvPr id="76" name="Freeform: Shape 573">
                    <a:extLst>
                      <a:ext uri="{FF2B5EF4-FFF2-40B4-BE49-F238E27FC236}">
                        <a16:creationId xmlns:a16="http://schemas.microsoft.com/office/drawing/2014/main" id="{037EF6E2-3A29-4FBE-871E-E84D52EAB3AA}"/>
                      </a:ext>
                    </a:extLst>
                  </p:cNvPr>
                  <p:cNvSpPr/>
                  <p:nvPr/>
                </p:nvSpPr>
                <p:spPr>
                  <a:xfrm>
                    <a:off x="6257161" y="2877892"/>
                    <a:ext cx="378696" cy="74990"/>
                  </a:xfrm>
                  <a:custGeom>
                    <a:avLst/>
                    <a:gdLst>
                      <a:gd name="connsiteX0" fmla="*/ 374238 w 378696"/>
                      <a:gd name="connsiteY0" fmla="*/ 55903 h 74990"/>
                      <a:gd name="connsiteX1" fmla="*/ 283846 w 378696"/>
                      <a:gd name="connsiteY1" fmla="*/ 66380 h 74990"/>
                      <a:gd name="connsiteX2" fmla="*/ 100776 w 378696"/>
                      <a:gd name="connsiteY2" fmla="*/ 50378 h 74990"/>
                      <a:gd name="connsiteX3" fmla="*/ 6192 w 378696"/>
                      <a:gd name="connsiteY3" fmla="*/ 944 h 74990"/>
                      <a:gd name="connsiteX4" fmla="*/ 1144 w 378696"/>
                      <a:gd name="connsiteY4" fmla="*/ 5992 h 74990"/>
                      <a:gd name="connsiteX5" fmla="*/ 176499 w 378696"/>
                      <a:gd name="connsiteY5" fmla="*/ 71810 h 74990"/>
                      <a:gd name="connsiteX6" fmla="*/ 342710 w 378696"/>
                      <a:gd name="connsiteY6" fmla="*/ 68095 h 74990"/>
                      <a:gd name="connsiteX7" fmla="*/ 376143 w 378696"/>
                      <a:gd name="connsiteY7" fmla="*/ 62856 h 74990"/>
                      <a:gd name="connsiteX8" fmla="*/ 374238 w 378696"/>
                      <a:gd name="connsiteY8" fmla="*/ 55903 h 74990"/>
                      <a:gd name="connsiteX9" fmla="*/ 374238 w 378696"/>
                      <a:gd name="connsiteY9" fmla="*/ 55903 h 74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78696" h="74990">
                        <a:moveTo>
                          <a:pt x="374238" y="55903"/>
                        </a:moveTo>
                        <a:cubicBezTo>
                          <a:pt x="344520" y="61808"/>
                          <a:pt x="314040" y="64666"/>
                          <a:pt x="283846" y="66380"/>
                        </a:cubicBezTo>
                        <a:cubicBezTo>
                          <a:pt x="222791" y="69905"/>
                          <a:pt x="159830" y="67428"/>
                          <a:pt x="100776" y="50378"/>
                        </a:cubicBezTo>
                        <a:cubicBezTo>
                          <a:pt x="66295" y="40377"/>
                          <a:pt x="33243" y="24851"/>
                          <a:pt x="6192" y="944"/>
                        </a:cubicBezTo>
                        <a:cubicBezTo>
                          <a:pt x="2763" y="-2104"/>
                          <a:pt x="-2285" y="2944"/>
                          <a:pt x="1144" y="5992"/>
                        </a:cubicBezTo>
                        <a:cubicBezTo>
                          <a:pt x="49245" y="48473"/>
                          <a:pt x="114015" y="65333"/>
                          <a:pt x="176499" y="71810"/>
                        </a:cubicBezTo>
                        <a:cubicBezTo>
                          <a:pt x="231649" y="77429"/>
                          <a:pt x="287751" y="75239"/>
                          <a:pt x="342710" y="68095"/>
                        </a:cubicBezTo>
                        <a:cubicBezTo>
                          <a:pt x="353855" y="66666"/>
                          <a:pt x="365094" y="65047"/>
                          <a:pt x="376143" y="62856"/>
                        </a:cubicBezTo>
                        <a:cubicBezTo>
                          <a:pt x="380620" y="61904"/>
                          <a:pt x="378715" y="55046"/>
                          <a:pt x="374238" y="55903"/>
                        </a:cubicBezTo>
                        <a:lnTo>
                          <a:pt x="374238" y="55903"/>
                        </a:lnTo>
                        <a:close/>
                      </a:path>
                    </a:pathLst>
                  </a:custGeom>
                  <a:solidFill>
                    <a:srgbClr val="9DCE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" name="Freeform: Shape 574">
                    <a:extLst>
                      <a:ext uri="{FF2B5EF4-FFF2-40B4-BE49-F238E27FC236}">
                        <a16:creationId xmlns:a16="http://schemas.microsoft.com/office/drawing/2014/main" id="{CB7C6C97-C6BA-4080-8843-09BD35B5C3B6}"/>
                      </a:ext>
                    </a:extLst>
                  </p:cNvPr>
                  <p:cNvSpPr/>
                  <p:nvPr/>
                </p:nvSpPr>
                <p:spPr>
                  <a:xfrm>
                    <a:off x="6541271" y="2878741"/>
                    <a:ext cx="77461" cy="136914"/>
                  </a:xfrm>
                  <a:custGeom>
                    <a:avLst/>
                    <a:gdLst>
                      <a:gd name="connsiteX0" fmla="*/ 76317 w 77461"/>
                      <a:gd name="connsiteY0" fmla="*/ 130968 h 136914"/>
                      <a:gd name="connsiteX1" fmla="*/ 6118 w 77461"/>
                      <a:gd name="connsiteY1" fmla="*/ 66389 h 136914"/>
                      <a:gd name="connsiteX2" fmla="*/ 6690 w 77461"/>
                      <a:gd name="connsiteY2" fmla="*/ 70675 h 136914"/>
                      <a:gd name="connsiteX3" fmla="*/ 51076 w 77461"/>
                      <a:gd name="connsiteY3" fmla="*/ 5238 h 136914"/>
                      <a:gd name="connsiteX4" fmla="*/ 44885 w 77461"/>
                      <a:gd name="connsiteY4" fmla="*/ 1618 h 136914"/>
                      <a:gd name="connsiteX5" fmla="*/ 498 w 77461"/>
                      <a:gd name="connsiteY5" fmla="*/ 67055 h 136914"/>
                      <a:gd name="connsiteX6" fmla="*/ 1070 w 77461"/>
                      <a:gd name="connsiteY6" fmla="*/ 71342 h 136914"/>
                      <a:gd name="connsiteX7" fmla="*/ 71269 w 77461"/>
                      <a:gd name="connsiteY7" fmla="*/ 135921 h 136914"/>
                      <a:gd name="connsiteX8" fmla="*/ 76317 w 77461"/>
                      <a:gd name="connsiteY8" fmla="*/ 130968 h 136914"/>
                      <a:gd name="connsiteX9" fmla="*/ 76317 w 77461"/>
                      <a:gd name="connsiteY9" fmla="*/ 130968 h 136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7461" h="136914">
                        <a:moveTo>
                          <a:pt x="76317" y="130968"/>
                        </a:moveTo>
                        <a:cubicBezTo>
                          <a:pt x="52886" y="109442"/>
                          <a:pt x="29550" y="87915"/>
                          <a:pt x="6118" y="66389"/>
                        </a:cubicBezTo>
                        <a:cubicBezTo>
                          <a:pt x="6309" y="67817"/>
                          <a:pt x="6499" y="69246"/>
                          <a:pt x="6690" y="70675"/>
                        </a:cubicBezTo>
                        <a:cubicBezTo>
                          <a:pt x="21453" y="48863"/>
                          <a:pt x="36312" y="27050"/>
                          <a:pt x="51076" y="5238"/>
                        </a:cubicBezTo>
                        <a:cubicBezTo>
                          <a:pt x="53648" y="1428"/>
                          <a:pt x="47457" y="-2192"/>
                          <a:pt x="44885" y="1618"/>
                        </a:cubicBezTo>
                        <a:cubicBezTo>
                          <a:pt x="30121" y="23431"/>
                          <a:pt x="15262" y="45243"/>
                          <a:pt x="498" y="67055"/>
                        </a:cubicBezTo>
                        <a:cubicBezTo>
                          <a:pt x="-359" y="68294"/>
                          <a:pt x="-73" y="70389"/>
                          <a:pt x="1070" y="71342"/>
                        </a:cubicBezTo>
                        <a:cubicBezTo>
                          <a:pt x="24501" y="92868"/>
                          <a:pt x="47838" y="114395"/>
                          <a:pt x="71269" y="135921"/>
                        </a:cubicBezTo>
                        <a:cubicBezTo>
                          <a:pt x="74698" y="139064"/>
                          <a:pt x="79746" y="134016"/>
                          <a:pt x="76317" y="130968"/>
                        </a:cubicBezTo>
                        <a:lnTo>
                          <a:pt x="76317" y="130968"/>
                        </a:lnTo>
                        <a:close/>
                      </a:path>
                    </a:pathLst>
                  </a:custGeom>
                  <a:solidFill>
                    <a:srgbClr val="9DCE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8" name="Freeform: Shape 575">
                    <a:extLst>
                      <a:ext uri="{FF2B5EF4-FFF2-40B4-BE49-F238E27FC236}">
                        <a16:creationId xmlns:a16="http://schemas.microsoft.com/office/drawing/2014/main" id="{EAA7A812-49BB-403B-8A99-DF1B5D6A3AE3}"/>
                      </a:ext>
                    </a:extLst>
                  </p:cNvPr>
                  <p:cNvSpPr/>
                  <p:nvPr/>
                </p:nvSpPr>
                <p:spPr>
                  <a:xfrm>
                    <a:off x="6456429" y="2895826"/>
                    <a:ext cx="60613" cy="117418"/>
                  </a:xfrm>
                  <a:custGeom>
                    <a:avLst/>
                    <a:gdLst>
                      <a:gd name="connsiteX0" fmla="*/ 59718 w 60613"/>
                      <a:gd name="connsiteY0" fmla="*/ 111216 h 117418"/>
                      <a:gd name="connsiteX1" fmla="*/ 6092 w 60613"/>
                      <a:gd name="connsiteY1" fmla="*/ 49780 h 117418"/>
                      <a:gd name="connsiteX2" fmla="*/ 6663 w 60613"/>
                      <a:gd name="connsiteY2" fmla="*/ 54066 h 117418"/>
                      <a:gd name="connsiteX3" fmla="*/ 37239 w 60613"/>
                      <a:gd name="connsiteY3" fmla="*/ 5298 h 117418"/>
                      <a:gd name="connsiteX4" fmla="*/ 31048 w 60613"/>
                      <a:gd name="connsiteY4" fmla="*/ 1679 h 117418"/>
                      <a:gd name="connsiteX5" fmla="*/ 472 w 60613"/>
                      <a:gd name="connsiteY5" fmla="*/ 50447 h 117418"/>
                      <a:gd name="connsiteX6" fmla="*/ 1044 w 60613"/>
                      <a:gd name="connsiteY6" fmla="*/ 54733 h 117418"/>
                      <a:gd name="connsiteX7" fmla="*/ 54669 w 60613"/>
                      <a:gd name="connsiteY7" fmla="*/ 116169 h 117418"/>
                      <a:gd name="connsiteX8" fmla="*/ 59718 w 60613"/>
                      <a:gd name="connsiteY8" fmla="*/ 111216 h 117418"/>
                      <a:gd name="connsiteX9" fmla="*/ 59718 w 60613"/>
                      <a:gd name="connsiteY9" fmla="*/ 111216 h 1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0613" h="117418">
                        <a:moveTo>
                          <a:pt x="59718" y="111216"/>
                        </a:moveTo>
                        <a:cubicBezTo>
                          <a:pt x="41811" y="90737"/>
                          <a:pt x="23999" y="70259"/>
                          <a:pt x="6092" y="49780"/>
                        </a:cubicBezTo>
                        <a:cubicBezTo>
                          <a:pt x="6282" y="51209"/>
                          <a:pt x="6473" y="52637"/>
                          <a:pt x="6663" y="54066"/>
                        </a:cubicBezTo>
                        <a:cubicBezTo>
                          <a:pt x="16855" y="37779"/>
                          <a:pt x="27047" y="21586"/>
                          <a:pt x="37239" y="5298"/>
                        </a:cubicBezTo>
                        <a:cubicBezTo>
                          <a:pt x="39715" y="1393"/>
                          <a:pt x="33524" y="-2227"/>
                          <a:pt x="31048" y="1679"/>
                        </a:cubicBezTo>
                        <a:cubicBezTo>
                          <a:pt x="20856" y="17966"/>
                          <a:pt x="10664" y="34159"/>
                          <a:pt x="472" y="50447"/>
                        </a:cubicBezTo>
                        <a:cubicBezTo>
                          <a:pt x="-385" y="51876"/>
                          <a:pt x="-4" y="53590"/>
                          <a:pt x="1044" y="54733"/>
                        </a:cubicBezTo>
                        <a:cubicBezTo>
                          <a:pt x="18951" y="75212"/>
                          <a:pt x="36762" y="95690"/>
                          <a:pt x="54669" y="116169"/>
                        </a:cubicBezTo>
                        <a:cubicBezTo>
                          <a:pt x="57622" y="119789"/>
                          <a:pt x="62670" y="114740"/>
                          <a:pt x="59718" y="111216"/>
                        </a:cubicBezTo>
                        <a:lnTo>
                          <a:pt x="59718" y="111216"/>
                        </a:lnTo>
                        <a:close/>
                      </a:path>
                    </a:pathLst>
                  </a:custGeom>
                  <a:solidFill>
                    <a:srgbClr val="9DCE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" name="Freeform: Shape 576">
                    <a:extLst>
                      <a:ext uri="{FF2B5EF4-FFF2-40B4-BE49-F238E27FC236}">
                        <a16:creationId xmlns:a16="http://schemas.microsoft.com/office/drawing/2014/main" id="{26EA3E24-126F-4AFD-9F0E-13B786188100}"/>
                      </a:ext>
                    </a:extLst>
                  </p:cNvPr>
                  <p:cNvSpPr/>
                  <p:nvPr/>
                </p:nvSpPr>
                <p:spPr>
                  <a:xfrm>
                    <a:off x="6372827" y="2906457"/>
                    <a:ext cx="39959" cy="94215"/>
                  </a:xfrm>
                  <a:custGeom>
                    <a:avLst/>
                    <a:gdLst>
                      <a:gd name="connsiteX0" fmla="*/ 39498 w 39959"/>
                      <a:gd name="connsiteY0" fmla="*/ 88869 h 94215"/>
                      <a:gd name="connsiteX1" fmla="*/ 6636 w 39959"/>
                      <a:gd name="connsiteY1" fmla="*/ 28480 h 94215"/>
                      <a:gd name="connsiteX2" fmla="*/ 6065 w 39959"/>
                      <a:gd name="connsiteY2" fmla="*/ 32767 h 94215"/>
                      <a:gd name="connsiteX3" fmla="*/ 38640 w 39959"/>
                      <a:gd name="connsiteY3" fmla="*/ 5906 h 94215"/>
                      <a:gd name="connsiteX4" fmla="*/ 33592 w 39959"/>
                      <a:gd name="connsiteY4" fmla="*/ 858 h 94215"/>
                      <a:gd name="connsiteX5" fmla="*/ 1016 w 39959"/>
                      <a:gd name="connsiteY5" fmla="*/ 27718 h 94215"/>
                      <a:gd name="connsiteX6" fmla="*/ 445 w 39959"/>
                      <a:gd name="connsiteY6" fmla="*/ 32005 h 94215"/>
                      <a:gd name="connsiteX7" fmla="*/ 33306 w 39959"/>
                      <a:gd name="connsiteY7" fmla="*/ 92393 h 94215"/>
                      <a:gd name="connsiteX8" fmla="*/ 39498 w 39959"/>
                      <a:gd name="connsiteY8" fmla="*/ 88869 h 94215"/>
                      <a:gd name="connsiteX9" fmla="*/ 39498 w 39959"/>
                      <a:gd name="connsiteY9" fmla="*/ 88869 h 94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9959" h="94215">
                        <a:moveTo>
                          <a:pt x="39498" y="88869"/>
                        </a:moveTo>
                        <a:cubicBezTo>
                          <a:pt x="28544" y="68771"/>
                          <a:pt x="17590" y="48578"/>
                          <a:pt x="6636" y="28480"/>
                        </a:cubicBezTo>
                        <a:cubicBezTo>
                          <a:pt x="6446" y="29909"/>
                          <a:pt x="6255" y="31338"/>
                          <a:pt x="6065" y="32767"/>
                        </a:cubicBezTo>
                        <a:cubicBezTo>
                          <a:pt x="16923" y="23813"/>
                          <a:pt x="27782" y="14860"/>
                          <a:pt x="38640" y="5906"/>
                        </a:cubicBezTo>
                        <a:cubicBezTo>
                          <a:pt x="42164" y="2953"/>
                          <a:pt x="37116" y="-2000"/>
                          <a:pt x="33592" y="858"/>
                        </a:cubicBezTo>
                        <a:cubicBezTo>
                          <a:pt x="22733" y="9811"/>
                          <a:pt x="11875" y="18765"/>
                          <a:pt x="1016" y="27718"/>
                        </a:cubicBezTo>
                        <a:cubicBezTo>
                          <a:pt x="-222" y="28766"/>
                          <a:pt x="-222" y="30766"/>
                          <a:pt x="445" y="32005"/>
                        </a:cubicBezTo>
                        <a:cubicBezTo>
                          <a:pt x="11399" y="52102"/>
                          <a:pt x="22352" y="72295"/>
                          <a:pt x="33306" y="92393"/>
                        </a:cubicBezTo>
                        <a:cubicBezTo>
                          <a:pt x="35497" y="96489"/>
                          <a:pt x="41688" y="92965"/>
                          <a:pt x="39498" y="88869"/>
                        </a:cubicBezTo>
                        <a:lnTo>
                          <a:pt x="39498" y="88869"/>
                        </a:lnTo>
                        <a:close/>
                      </a:path>
                    </a:pathLst>
                  </a:custGeom>
                  <a:solidFill>
                    <a:srgbClr val="9DCE6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sp>
            <p:nvSpPr>
              <p:cNvPr id="27" name="Freeform: Shape 524">
                <a:extLst>
                  <a:ext uri="{FF2B5EF4-FFF2-40B4-BE49-F238E27FC236}">
                    <a16:creationId xmlns:a16="http://schemas.microsoft.com/office/drawing/2014/main" id="{6AD09BA5-CE99-481D-87EA-A18AA8061382}"/>
                  </a:ext>
                </a:extLst>
              </p:cNvPr>
              <p:cNvSpPr/>
              <p:nvPr/>
            </p:nvSpPr>
            <p:spPr>
              <a:xfrm>
                <a:off x="5544420" y="3243643"/>
                <a:ext cx="195420" cy="180309"/>
              </a:xfrm>
              <a:custGeom>
                <a:avLst/>
                <a:gdLst>
                  <a:gd name="connsiteX0" fmla="*/ 72947 w 195420"/>
                  <a:gd name="connsiteY0" fmla="*/ 179070 h 180309"/>
                  <a:gd name="connsiteX1" fmla="*/ 557 w 195420"/>
                  <a:gd name="connsiteY1" fmla="*/ 108394 h 180309"/>
                  <a:gd name="connsiteX2" fmla="*/ 72947 w 195420"/>
                  <a:gd name="connsiteY2" fmla="*/ 0 h 180309"/>
                  <a:gd name="connsiteX3" fmla="*/ 194486 w 195420"/>
                  <a:gd name="connsiteY3" fmla="*/ 73057 h 180309"/>
                  <a:gd name="connsiteX4" fmla="*/ 72947 w 195420"/>
                  <a:gd name="connsiteY4" fmla="*/ 179070 h 18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20" h="180309">
                    <a:moveTo>
                      <a:pt x="72947" y="179070"/>
                    </a:moveTo>
                    <a:cubicBezTo>
                      <a:pt x="72947" y="179070"/>
                      <a:pt x="5701" y="176689"/>
                      <a:pt x="557" y="108394"/>
                    </a:cubicBezTo>
                    <a:cubicBezTo>
                      <a:pt x="-4586" y="40005"/>
                      <a:pt x="26370" y="0"/>
                      <a:pt x="72947" y="0"/>
                    </a:cubicBezTo>
                    <a:cubicBezTo>
                      <a:pt x="119525" y="0"/>
                      <a:pt x="187057" y="11811"/>
                      <a:pt x="194486" y="73057"/>
                    </a:cubicBezTo>
                    <a:cubicBezTo>
                      <a:pt x="199630" y="115443"/>
                      <a:pt x="186771" y="190881"/>
                      <a:pt x="72947" y="1790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8" name="Freeform: Shape 525">
                <a:extLst>
                  <a:ext uri="{FF2B5EF4-FFF2-40B4-BE49-F238E27FC236}">
                    <a16:creationId xmlns:a16="http://schemas.microsoft.com/office/drawing/2014/main" id="{DA62B7B0-21B3-4BD3-9DEB-FEF5792E0F78}"/>
                  </a:ext>
                </a:extLst>
              </p:cNvPr>
              <p:cNvSpPr/>
              <p:nvPr/>
            </p:nvSpPr>
            <p:spPr>
              <a:xfrm>
                <a:off x="6206517" y="3087623"/>
                <a:ext cx="121789" cy="112400"/>
              </a:xfrm>
              <a:custGeom>
                <a:avLst/>
                <a:gdLst>
                  <a:gd name="connsiteX0" fmla="*/ 45502 w 121789"/>
                  <a:gd name="connsiteY0" fmla="*/ 111633 h 112400"/>
                  <a:gd name="connsiteX1" fmla="*/ 353 w 121789"/>
                  <a:gd name="connsiteY1" fmla="*/ 67532 h 112400"/>
                  <a:gd name="connsiteX2" fmla="*/ 45502 w 121789"/>
                  <a:gd name="connsiteY2" fmla="*/ 0 h 112400"/>
                  <a:gd name="connsiteX3" fmla="*/ 121226 w 121789"/>
                  <a:gd name="connsiteY3" fmla="*/ 45529 h 112400"/>
                  <a:gd name="connsiteX4" fmla="*/ 45502 w 121789"/>
                  <a:gd name="connsiteY4" fmla="*/ 111633 h 11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789" h="112400">
                    <a:moveTo>
                      <a:pt x="45502" y="111633"/>
                    </a:moveTo>
                    <a:cubicBezTo>
                      <a:pt x="45502" y="111633"/>
                      <a:pt x="3592" y="110204"/>
                      <a:pt x="353" y="67532"/>
                    </a:cubicBezTo>
                    <a:cubicBezTo>
                      <a:pt x="-2885" y="24955"/>
                      <a:pt x="16451" y="0"/>
                      <a:pt x="45502" y="0"/>
                    </a:cubicBezTo>
                    <a:cubicBezTo>
                      <a:pt x="74553" y="0"/>
                      <a:pt x="116654" y="7334"/>
                      <a:pt x="121226" y="45529"/>
                    </a:cubicBezTo>
                    <a:cubicBezTo>
                      <a:pt x="124369" y="72009"/>
                      <a:pt x="116368" y="118967"/>
                      <a:pt x="45502" y="1116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9" name="Graphic 216">
                <a:extLst>
                  <a:ext uri="{FF2B5EF4-FFF2-40B4-BE49-F238E27FC236}">
                    <a16:creationId xmlns:a16="http://schemas.microsoft.com/office/drawing/2014/main" id="{30CFF2AE-7BC3-4E42-90B4-7E63F26AD4A5}"/>
                  </a:ext>
                </a:extLst>
              </p:cNvPr>
              <p:cNvGrpSpPr/>
              <p:nvPr/>
            </p:nvGrpSpPr>
            <p:grpSpPr>
              <a:xfrm>
                <a:off x="5506676" y="2590800"/>
                <a:ext cx="1366674" cy="847762"/>
                <a:chOff x="5506676" y="2590800"/>
                <a:chExt cx="1366674" cy="847762"/>
              </a:xfrm>
            </p:grpSpPr>
            <p:grpSp>
              <p:nvGrpSpPr>
                <p:cNvPr id="60" name="Graphic 216">
                  <a:extLst>
                    <a:ext uri="{FF2B5EF4-FFF2-40B4-BE49-F238E27FC236}">
                      <a16:creationId xmlns:a16="http://schemas.microsoft.com/office/drawing/2014/main" id="{435BAEB7-951D-4E0A-BCD6-EEA6E589D674}"/>
                    </a:ext>
                  </a:extLst>
                </p:cNvPr>
                <p:cNvGrpSpPr/>
                <p:nvPr/>
              </p:nvGrpSpPr>
              <p:grpSpPr>
                <a:xfrm>
                  <a:off x="5506676" y="2590800"/>
                  <a:ext cx="299857" cy="287894"/>
                  <a:chOff x="5506676" y="2590800"/>
                  <a:chExt cx="299857" cy="287894"/>
                </a:xfrm>
              </p:grpSpPr>
              <p:sp>
                <p:nvSpPr>
                  <p:cNvPr id="68" name="Freeform: Shape 565">
                    <a:extLst>
                      <a:ext uri="{FF2B5EF4-FFF2-40B4-BE49-F238E27FC236}">
                        <a16:creationId xmlns:a16="http://schemas.microsoft.com/office/drawing/2014/main" id="{ABDB64B8-723D-4855-8C08-F8EA64445787}"/>
                      </a:ext>
                    </a:extLst>
                  </p:cNvPr>
                  <p:cNvSpPr/>
                  <p:nvPr/>
                </p:nvSpPr>
                <p:spPr>
                  <a:xfrm>
                    <a:off x="5506676" y="2590800"/>
                    <a:ext cx="299857" cy="287894"/>
                  </a:xfrm>
                  <a:custGeom>
                    <a:avLst/>
                    <a:gdLst>
                      <a:gd name="connsiteX0" fmla="*/ 58209 w 299857"/>
                      <a:gd name="connsiteY0" fmla="*/ 0 h 287894"/>
                      <a:gd name="connsiteX1" fmla="*/ 299858 w 299857"/>
                      <a:gd name="connsiteY1" fmla="*/ 237173 h 287894"/>
                      <a:gd name="connsiteX2" fmla="*/ 91451 w 299857"/>
                      <a:gd name="connsiteY2" fmla="*/ 275558 h 287894"/>
                      <a:gd name="connsiteX3" fmla="*/ 106 w 299857"/>
                      <a:gd name="connsiteY3" fmla="*/ 99822 h 287894"/>
                      <a:gd name="connsiteX4" fmla="*/ 58209 w 299857"/>
                      <a:gd name="connsiteY4" fmla="*/ 0 h 287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857" h="287894">
                        <a:moveTo>
                          <a:pt x="58209" y="0"/>
                        </a:moveTo>
                        <a:cubicBezTo>
                          <a:pt x="58780" y="2191"/>
                          <a:pt x="299858" y="237173"/>
                          <a:pt x="299858" y="237173"/>
                        </a:cubicBezTo>
                        <a:cubicBezTo>
                          <a:pt x="299858" y="237173"/>
                          <a:pt x="172128" y="318040"/>
                          <a:pt x="91451" y="275558"/>
                        </a:cubicBezTo>
                        <a:cubicBezTo>
                          <a:pt x="10774" y="233077"/>
                          <a:pt x="-1323" y="120110"/>
                          <a:pt x="106" y="99822"/>
                        </a:cubicBezTo>
                        <a:cubicBezTo>
                          <a:pt x="4678" y="34862"/>
                          <a:pt x="58209" y="0"/>
                          <a:pt x="58209" y="0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69" name="Graphic 216">
                    <a:extLst>
                      <a:ext uri="{FF2B5EF4-FFF2-40B4-BE49-F238E27FC236}">
                        <a16:creationId xmlns:a16="http://schemas.microsoft.com/office/drawing/2014/main" id="{DFEA1A75-8F0A-4CC2-8978-835457E3B3E3}"/>
                      </a:ext>
                    </a:extLst>
                  </p:cNvPr>
                  <p:cNvGrpSpPr/>
                  <p:nvPr/>
                </p:nvGrpSpPr>
                <p:grpSpPr>
                  <a:xfrm>
                    <a:off x="5547577" y="2606040"/>
                    <a:ext cx="242098" cy="238878"/>
                    <a:chOff x="5547577" y="2606040"/>
                    <a:chExt cx="242098" cy="238878"/>
                  </a:xfrm>
                  <a:solidFill>
                    <a:srgbClr val="F5AFD4"/>
                  </a:solidFill>
                </p:grpSpPr>
                <p:sp>
                  <p:nvSpPr>
                    <p:cNvPr id="70" name="Freeform: Shape 567">
                      <a:extLst>
                        <a:ext uri="{FF2B5EF4-FFF2-40B4-BE49-F238E27FC236}">
                          <a16:creationId xmlns:a16="http://schemas.microsoft.com/office/drawing/2014/main" id="{898EB47A-BCC9-4EB3-9DF5-12DEAC43C2F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47577" y="2606040"/>
                      <a:ext cx="242098" cy="238878"/>
                    </a:xfrm>
                    <a:custGeom>
                      <a:avLst/>
                      <a:gdLst>
                        <a:gd name="connsiteX0" fmla="*/ 242098 w 242098"/>
                        <a:gd name="connsiteY0" fmla="*/ 205454 h 238878"/>
                        <a:gd name="connsiteX1" fmla="*/ 236669 w 242098"/>
                        <a:gd name="connsiteY1" fmla="*/ 200120 h 238878"/>
                        <a:gd name="connsiteX2" fmla="*/ 110082 w 242098"/>
                        <a:gd name="connsiteY2" fmla="*/ 230791 h 238878"/>
                        <a:gd name="connsiteX3" fmla="*/ 16260 w 242098"/>
                        <a:gd name="connsiteY3" fmla="*/ 149352 h 238878"/>
                        <a:gd name="connsiteX4" fmla="*/ 10260 w 242098"/>
                        <a:gd name="connsiteY4" fmla="*/ 123539 h 238878"/>
                        <a:gd name="connsiteX5" fmla="*/ 37596 w 242098"/>
                        <a:gd name="connsiteY5" fmla="*/ 5144 h 238878"/>
                        <a:gd name="connsiteX6" fmla="*/ 32453 w 242098"/>
                        <a:gd name="connsiteY6" fmla="*/ 0 h 238878"/>
                        <a:gd name="connsiteX7" fmla="*/ 3497 w 242098"/>
                        <a:gd name="connsiteY7" fmla="*/ 125159 h 238878"/>
                        <a:gd name="connsiteX8" fmla="*/ 9402 w 242098"/>
                        <a:gd name="connsiteY8" fmla="*/ 150781 h 238878"/>
                        <a:gd name="connsiteX9" fmla="*/ 110748 w 242098"/>
                        <a:gd name="connsiteY9" fmla="*/ 237649 h 238878"/>
                        <a:gd name="connsiteX10" fmla="*/ 188472 w 242098"/>
                        <a:gd name="connsiteY10" fmla="*/ 223076 h 238878"/>
                        <a:gd name="connsiteX11" fmla="*/ 242098 w 242098"/>
                        <a:gd name="connsiteY11" fmla="*/ 205454 h 2388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42098" h="238878">
                          <a:moveTo>
                            <a:pt x="242098" y="205454"/>
                          </a:moveTo>
                          <a:cubicBezTo>
                            <a:pt x="240384" y="203740"/>
                            <a:pt x="238574" y="202025"/>
                            <a:pt x="236669" y="200120"/>
                          </a:cubicBezTo>
                          <a:cubicBezTo>
                            <a:pt x="211999" y="209741"/>
                            <a:pt x="166660" y="224790"/>
                            <a:pt x="110082" y="230791"/>
                          </a:cubicBezTo>
                          <a:cubicBezTo>
                            <a:pt x="36168" y="238792"/>
                            <a:pt x="29119" y="206978"/>
                            <a:pt x="16260" y="149352"/>
                          </a:cubicBezTo>
                          <a:cubicBezTo>
                            <a:pt x="14451" y="141161"/>
                            <a:pt x="12546" y="132588"/>
                            <a:pt x="10260" y="123539"/>
                          </a:cubicBezTo>
                          <a:cubicBezTo>
                            <a:pt x="-1551" y="75629"/>
                            <a:pt x="21690" y="29527"/>
                            <a:pt x="37596" y="5144"/>
                          </a:cubicBezTo>
                          <a:cubicBezTo>
                            <a:pt x="35787" y="3334"/>
                            <a:pt x="34072" y="1619"/>
                            <a:pt x="32453" y="0"/>
                          </a:cubicBezTo>
                          <a:cubicBezTo>
                            <a:pt x="15784" y="24860"/>
                            <a:pt x="-9267" y="73343"/>
                            <a:pt x="3497" y="125159"/>
                          </a:cubicBezTo>
                          <a:cubicBezTo>
                            <a:pt x="5688" y="134112"/>
                            <a:pt x="7593" y="142685"/>
                            <a:pt x="9402" y="150781"/>
                          </a:cubicBezTo>
                          <a:cubicBezTo>
                            <a:pt x="22166" y="208312"/>
                            <a:pt x="30643" y="246316"/>
                            <a:pt x="110748" y="237649"/>
                          </a:cubicBezTo>
                          <a:cubicBezTo>
                            <a:pt x="139990" y="234506"/>
                            <a:pt x="166374" y="228981"/>
                            <a:pt x="188472" y="223076"/>
                          </a:cubicBezTo>
                          <a:cubicBezTo>
                            <a:pt x="211332" y="217075"/>
                            <a:pt x="229620" y="210407"/>
                            <a:pt x="242098" y="205454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1" name="Freeform: Shape 568">
                      <a:extLst>
                        <a:ext uri="{FF2B5EF4-FFF2-40B4-BE49-F238E27FC236}">
                          <a16:creationId xmlns:a16="http://schemas.microsoft.com/office/drawing/2014/main" id="{EC07DF6D-A359-4F65-9F0E-A140B720D2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81910" y="2637377"/>
                      <a:ext cx="185667" cy="174930"/>
                    </a:xfrm>
                    <a:custGeom>
                      <a:avLst/>
                      <a:gdLst>
                        <a:gd name="connsiteX0" fmla="*/ 6502 w 185667"/>
                        <a:gd name="connsiteY0" fmla="*/ 112776 h 174930"/>
                        <a:gd name="connsiteX1" fmla="*/ 110896 w 185667"/>
                        <a:gd name="connsiteY1" fmla="*/ 172879 h 174930"/>
                        <a:gd name="connsiteX2" fmla="*/ 150710 w 185667"/>
                        <a:gd name="connsiteY2" fmla="*/ 164306 h 174930"/>
                        <a:gd name="connsiteX3" fmla="*/ 185667 w 185667"/>
                        <a:gd name="connsiteY3" fmla="*/ 152591 h 174930"/>
                        <a:gd name="connsiteX4" fmla="*/ 180238 w 185667"/>
                        <a:gd name="connsiteY4" fmla="*/ 147257 h 174930"/>
                        <a:gd name="connsiteX5" fmla="*/ 109848 w 185667"/>
                        <a:gd name="connsiteY5" fmla="*/ 166021 h 174930"/>
                        <a:gd name="connsiteX6" fmla="*/ 13074 w 185667"/>
                        <a:gd name="connsiteY6" fmla="*/ 110299 h 174930"/>
                        <a:gd name="connsiteX7" fmla="*/ 34696 w 185667"/>
                        <a:gd name="connsiteY7" fmla="*/ 4953 h 174930"/>
                        <a:gd name="connsiteX8" fmla="*/ 29648 w 185667"/>
                        <a:gd name="connsiteY8" fmla="*/ 0 h 174930"/>
                        <a:gd name="connsiteX9" fmla="*/ 6502 w 185667"/>
                        <a:gd name="connsiteY9" fmla="*/ 112776 h 1749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85667" h="174930">
                          <a:moveTo>
                            <a:pt x="6502" y="112776"/>
                          </a:moveTo>
                          <a:cubicBezTo>
                            <a:pt x="31838" y="177737"/>
                            <a:pt x="78225" y="178213"/>
                            <a:pt x="110896" y="172879"/>
                          </a:cubicBezTo>
                          <a:cubicBezTo>
                            <a:pt x="123278" y="170879"/>
                            <a:pt x="137280" y="167831"/>
                            <a:pt x="150710" y="164306"/>
                          </a:cubicBezTo>
                          <a:cubicBezTo>
                            <a:pt x="163569" y="160877"/>
                            <a:pt x="175856" y="156782"/>
                            <a:pt x="185667" y="152591"/>
                          </a:cubicBezTo>
                          <a:cubicBezTo>
                            <a:pt x="183857" y="150876"/>
                            <a:pt x="182048" y="149066"/>
                            <a:pt x="180238" y="147257"/>
                          </a:cubicBezTo>
                          <a:cubicBezTo>
                            <a:pt x="160902" y="155162"/>
                            <a:pt x="132232" y="162401"/>
                            <a:pt x="109848" y="166021"/>
                          </a:cubicBezTo>
                          <a:cubicBezTo>
                            <a:pt x="76987" y="171355"/>
                            <a:pt x="36315" y="169831"/>
                            <a:pt x="13074" y="110299"/>
                          </a:cubicBezTo>
                          <a:cubicBezTo>
                            <a:pt x="501" y="78105"/>
                            <a:pt x="7835" y="42767"/>
                            <a:pt x="34696" y="4953"/>
                          </a:cubicBezTo>
                          <a:cubicBezTo>
                            <a:pt x="32981" y="3239"/>
                            <a:pt x="31267" y="1619"/>
                            <a:pt x="29648" y="0"/>
                          </a:cubicBezTo>
                          <a:cubicBezTo>
                            <a:pt x="692" y="40100"/>
                            <a:pt x="-7119" y="77915"/>
                            <a:pt x="6502" y="112776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2" name="Freeform: Shape 569">
                      <a:extLst>
                        <a:ext uri="{FF2B5EF4-FFF2-40B4-BE49-F238E27FC236}">
                          <a16:creationId xmlns:a16="http://schemas.microsoft.com/office/drawing/2014/main" id="{09BAE864-02A3-419A-864D-718E848C4D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50060" y="2681954"/>
                      <a:ext cx="67796" cy="66802"/>
                    </a:xfrm>
                    <a:custGeom>
                      <a:avLst/>
                      <a:gdLst>
                        <a:gd name="connsiteX0" fmla="*/ 4265 w 67796"/>
                        <a:gd name="connsiteY0" fmla="*/ 43815 h 66802"/>
                        <a:gd name="connsiteX1" fmla="*/ 53604 w 67796"/>
                        <a:gd name="connsiteY1" fmla="*/ 64770 h 66802"/>
                        <a:gd name="connsiteX2" fmla="*/ 67797 w 67796"/>
                        <a:gd name="connsiteY2" fmla="*/ 59436 h 66802"/>
                        <a:gd name="connsiteX3" fmla="*/ 62463 w 67796"/>
                        <a:gd name="connsiteY3" fmla="*/ 54197 h 66802"/>
                        <a:gd name="connsiteX4" fmla="*/ 10456 w 67796"/>
                        <a:gd name="connsiteY4" fmla="*/ 40386 h 66802"/>
                        <a:gd name="connsiteX5" fmla="*/ 12456 w 67796"/>
                        <a:gd name="connsiteY5" fmla="*/ 5239 h 66802"/>
                        <a:gd name="connsiteX6" fmla="*/ 7122 w 67796"/>
                        <a:gd name="connsiteY6" fmla="*/ 0 h 66802"/>
                        <a:gd name="connsiteX7" fmla="*/ 4265 w 67796"/>
                        <a:gd name="connsiteY7" fmla="*/ 43815 h 668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7796" h="66802">
                          <a:moveTo>
                            <a:pt x="4265" y="43815"/>
                          </a:moveTo>
                          <a:cubicBezTo>
                            <a:pt x="15504" y="63722"/>
                            <a:pt x="31697" y="70676"/>
                            <a:pt x="53604" y="64770"/>
                          </a:cubicBezTo>
                          <a:cubicBezTo>
                            <a:pt x="58081" y="63532"/>
                            <a:pt x="62844" y="61627"/>
                            <a:pt x="67797" y="59436"/>
                          </a:cubicBezTo>
                          <a:cubicBezTo>
                            <a:pt x="65987" y="57722"/>
                            <a:pt x="64177" y="55912"/>
                            <a:pt x="62463" y="54197"/>
                          </a:cubicBezTo>
                          <a:cubicBezTo>
                            <a:pt x="38269" y="64484"/>
                            <a:pt x="21600" y="60198"/>
                            <a:pt x="10456" y="40386"/>
                          </a:cubicBezTo>
                          <a:cubicBezTo>
                            <a:pt x="4455" y="29813"/>
                            <a:pt x="7313" y="16669"/>
                            <a:pt x="12456" y="5239"/>
                          </a:cubicBezTo>
                          <a:cubicBezTo>
                            <a:pt x="10647" y="3524"/>
                            <a:pt x="8932" y="1715"/>
                            <a:pt x="7122" y="0"/>
                          </a:cubicBezTo>
                          <a:cubicBezTo>
                            <a:pt x="550" y="13526"/>
                            <a:pt x="-3546" y="30004"/>
                            <a:pt x="4265" y="43815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73" name="Freeform: Shape 570">
                      <a:extLst>
                        <a:ext uri="{FF2B5EF4-FFF2-40B4-BE49-F238E27FC236}">
                          <a16:creationId xmlns:a16="http://schemas.microsoft.com/office/drawing/2014/main" id="{F72C1BC3-97CF-4A53-8D7D-7E3A3C0E2B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12045" y="2661475"/>
                      <a:ext cx="129623" cy="116842"/>
                    </a:xfrm>
                    <a:custGeom>
                      <a:avLst/>
                      <a:gdLst>
                        <a:gd name="connsiteX0" fmla="*/ 7227 w 129623"/>
                        <a:gd name="connsiteY0" fmla="*/ 80105 h 116842"/>
                        <a:gd name="connsiteX1" fmla="*/ 94476 w 129623"/>
                        <a:gd name="connsiteY1" fmla="*/ 110395 h 116842"/>
                        <a:gd name="connsiteX2" fmla="*/ 120289 w 129623"/>
                        <a:gd name="connsiteY2" fmla="*/ 104966 h 116842"/>
                        <a:gd name="connsiteX3" fmla="*/ 129624 w 129623"/>
                        <a:gd name="connsiteY3" fmla="*/ 103156 h 116842"/>
                        <a:gd name="connsiteX4" fmla="*/ 123528 w 129623"/>
                        <a:gd name="connsiteY4" fmla="*/ 97250 h 116842"/>
                        <a:gd name="connsiteX5" fmla="*/ 119051 w 129623"/>
                        <a:gd name="connsiteY5" fmla="*/ 98107 h 116842"/>
                        <a:gd name="connsiteX6" fmla="*/ 92857 w 129623"/>
                        <a:gd name="connsiteY6" fmla="*/ 103632 h 116842"/>
                        <a:gd name="connsiteX7" fmla="*/ 13228 w 129623"/>
                        <a:gd name="connsiteY7" fmla="*/ 76486 h 116842"/>
                        <a:gd name="connsiteX8" fmla="*/ 29325 w 129623"/>
                        <a:gd name="connsiteY8" fmla="*/ 5048 h 116842"/>
                        <a:gd name="connsiteX9" fmla="*/ 24182 w 129623"/>
                        <a:gd name="connsiteY9" fmla="*/ 0 h 116842"/>
                        <a:gd name="connsiteX10" fmla="*/ 7227 w 129623"/>
                        <a:gd name="connsiteY10" fmla="*/ 80105 h 11684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29623" h="116842">
                          <a:moveTo>
                            <a:pt x="7227" y="80105"/>
                          </a:moveTo>
                          <a:cubicBezTo>
                            <a:pt x="34374" y="125349"/>
                            <a:pt x="57043" y="119729"/>
                            <a:pt x="94476" y="110395"/>
                          </a:cubicBezTo>
                          <a:cubicBezTo>
                            <a:pt x="104478" y="107918"/>
                            <a:pt x="113241" y="106299"/>
                            <a:pt x="120289" y="104966"/>
                          </a:cubicBezTo>
                          <a:cubicBezTo>
                            <a:pt x="123623" y="104394"/>
                            <a:pt x="126671" y="103727"/>
                            <a:pt x="129624" y="103156"/>
                          </a:cubicBezTo>
                          <a:cubicBezTo>
                            <a:pt x="127623" y="101251"/>
                            <a:pt x="125623" y="99251"/>
                            <a:pt x="123528" y="97250"/>
                          </a:cubicBezTo>
                          <a:cubicBezTo>
                            <a:pt x="122099" y="97536"/>
                            <a:pt x="120670" y="97822"/>
                            <a:pt x="119051" y="98107"/>
                          </a:cubicBezTo>
                          <a:cubicBezTo>
                            <a:pt x="111907" y="99441"/>
                            <a:pt x="103049" y="101060"/>
                            <a:pt x="92857" y="103632"/>
                          </a:cubicBezTo>
                          <a:cubicBezTo>
                            <a:pt x="56186" y="112776"/>
                            <a:pt x="37707" y="117348"/>
                            <a:pt x="13228" y="76486"/>
                          </a:cubicBezTo>
                          <a:cubicBezTo>
                            <a:pt x="-2202" y="50768"/>
                            <a:pt x="15133" y="22098"/>
                            <a:pt x="29325" y="5048"/>
                          </a:cubicBezTo>
                          <a:cubicBezTo>
                            <a:pt x="27611" y="3334"/>
                            <a:pt x="25896" y="1714"/>
                            <a:pt x="24182" y="0"/>
                          </a:cubicBezTo>
                          <a:cubicBezTo>
                            <a:pt x="8656" y="18383"/>
                            <a:pt x="-10775" y="50197"/>
                            <a:pt x="7227" y="80105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61" name="Graphic 216">
                  <a:extLst>
                    <a:ext uri="{FF2B5EF4-FFF2-40B4-BE49-F238E27FC236}">
                      <a16:creationId xmlns:a16="http://schemas.microsoft.com/office/drawing/2014/main" id="{839E6A7F-FFD5-4761-8528-A2EF2D726F3B}"/>
                    </a:ext>
                  </a:extLst>
                </p:cNvPr>
                <p:cNvGrpSpPr/>
                <p:nvPr/>
              </p:nvGrpSpPr>
              <p:grpSpPr>
                <a:xfrm>
                  <a:off x="6494811" y="3182207"/>
                  <a:ext cx="378540" cy="256354"/>
                  <a:chOff x="6494811" y="3182207"/>
                  <a:chExt cx="378540" cy="256354"/>
                </a:xfrm>
              </p:grpSpPr>
              <p:sp>
                <p:nvSpPr>
                  <p:cNvPr id="62" name="Freeform: Shape 559">
                    <a:extLst>
                      <a:ext uri="{FF2B5EF4-FFF2-40B4-BE49-F238E27FC236}">
                        <a16:creationId xmlns:a16="http://schemas.microsoft.com/office/drawing/2014/main" id="{AAFCC709-E54B-4CE2-BEC5-C6C9CB51C903}"/>
                      </a:ext>
                    </a:extLst>
                  </p:cNvPr>
                  <p:cNvSpPr/>
                  <p:nvPr/>
                </p:nvSpPr>
                <p:spPr>
                  <a:xfrm>
                    <a:off x="6494811" y="3182207"/>
                    <a:ext cx="378540" cy="256354"/>
                  </a:xfrm>
                  <a:custGeom>
                    <a:avLst/>
                    <a:gdLst>
                      <a:gd name="connsiteX0" fmla="*/ 0 w 378540"/>
                      <a:gd name="connsiteY0" fmla="*/ 104108 h 256354"/>
                      <a:gd name="connsiteX1" fmla="*/ 378428 w 378540"/>
                      <a:gd name="connsiteY1" fmla="*/ 0 h 256354"/>
                      <a:gd name="connsiteX2" fmla="*/ 295561 w 378540"/>
                      <a:gd name="connsiteY2" fmla="*/ 231267 h 256354"/>
                      <a:gd name="connsiteX3" fmla="*/ 66199 w 378540"/>
                      <a:gd name="connsiteY3" fmla="*/ 220504 h 256354"/>
                      <a:gd name="connsiteX4" fmla="*/ 0 w 378540"/>
                      <a:gd name="connsiteY4" fmla="*/ 104108 h 256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540" h="256354">
                        <a:moveTo>
                          <a:pt x="0" y="104108"/>
                        </a:moveTo>
                        <a:cubicBezTo>
                          <a:pt x="2572" y="104775"/>
                          <a:pt x="378428" y="0"/>
                          <a:pt x="378428" y="0"/>
                        </a:cubicBezTo>
                        <a:cubicBezTo>
                          <a:pt x="378428" y="0"/>
                          <a:pt x="385096" y="175165"/>
                          <a:pt x="295561" y="231267"/>
                        </a:cubicBezTo>
                        <a:cubicBezTo>
                          <a:pt x="206026" y="287369"/>
                          <a:pt x="85630" y="233743"/>
                          <a:pt x="66199" y="220504"/>
                        </a:cubicBezTo>
                        <a:cubicBezTo>
                          <a:pt x="3810" y="178118"/>
                          <a:pt x="0" y="104108"/>
                          <a:pt x="0" y="104108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63" name="Graphic 216">
                    <a:extLst>
                      <a:ext uri="{FF2B5EF4-FFF2-40B4-BE49-F238E27FC236}">
                        <a16:creationId xmlns:a16="http://schemas.microsoft.com/office/drawing/2014/main" id="{07BA870C-7A4A-4CAF-99C0-1901F427C610}"/>
                      </a:ext>
                    </a:extLst>
                  </p:cNvPr>
                  <p:cNvGrpSpPr/>
                  <p:nvPr/>
                </p:nvGrpSpPr>
                <p:grpSpPr>
                  <a:xfrm>
                    <a:off x="6518909" y="3189541"/>
                    <a:ext cx="328041" cy="217020"/>
                    <a:chOff x="6518909" y="3189541"/>
                    <a:chExt cx="328041" cy="217020"/>
                  </a:xfrm>
                  <a:solidFill>
                    <a:srgbClr val="F5AFD4"/>
                  </a:solidFill>
                </p:grpSpPr>
                <p:sp>
                  <p:nvSpPr>
                    <p:cNvPr id="64" name="Freeform: Shape 561">
                      <a:extLst>
                        <a:ext uri="{FF2B5EF4-FFF2-40B4-BE49-F238E27FC236}">
                          <a16:creationId xmlns:a16="http://schemas.microsoft.com/office/drawing/2014/main" id="{1C6E60BE-6BB9-4585-8D47-5A70092E7CC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18909" y="3189541"/>
                      <a:ext cx="328041" cy="217020"/>
                    </a:xfrm>
                    <a:custGeom>
                      <a:avLst/>
                      <a:gdLst>
                        <a:gd name="connsiteX0" fmla="*/ 328041 w 328041"/>
                        <a:gd name="connsiteY0" fmla="*/ 0 h 217020"/>
                        <a:gd name="connsiteX1" fmla="*/ 319469 w 328041"/>
                        <a:gd name="connsiteY1" fmla="*/ 2381 h 217020"/>
                        <a:gd name="connsiteX2" fmla="*/ 276511 w 328041"/>
                        <a:gd name="connsiteY2" fmla="*/ 147161 h 217020"/>
                        <a:gd name="connsiteX3" fmla="*/ 140208 w 328041"/>
                        <a:gd name="connsiteY3" fmla="*/ 193738 h 217020"/>
                        <a:gd name="connsiteX4" fmla="*/ 110871 w 328041"/>
                        <a:gd name="connsiteY4" fmla="*/ 184690 h 217020"/>
                        <a:gd name="connsiteX5" fmla="*/ 8192 w 328041"/>
                        <a:gd name="connsiteY5" fmla="*/ 88392 h 217020"/>
                        <a:gd name="connsiteX6" fmla="*/ 0 w 328041"/>
                        <a:gd name="connsiteY6" fmla="*/ 90583 h 217020"/>
                        <a:gd name="connsiteX7" fmla="*/ 108680 w 328041"/>
                        <a:gd name="connsiteY7" fmla="*/ 192500 h 217020"/>
                        <a:gd name="connsiteX8" fmla="*/ 137827 w 328041"/>
                        <a:gd name="connsiteY8" fmla="*/ 201454 h 217020"/>
                        <a:gd name="connsiteX9" fmla="*/ 283940 w 328041"/>
                        <a:gd name="connsiteY9" fmla="*/ 150400 h 217020"/>
                        <a:gd name="connsiteX10" fmla="*/ 314611 w 328041"/>
                        <a:gd name="connsiteY10" fmla="*/ 63913 h 217020"/>
                        <a:gd name="connsiteX11" fmla="*/ 328041 w 328041"/>
                        <a:gd name="connsiteY11" fmla="*/ 0 h 2170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28041" h="217020">
                          <a:moveTo>
                            <a:pt x="328041" y="0"/>
                          </a:moveTo>
                          <a:cubicBezTo>
                            <a:pt x="325374" y="762"/>
                            <a:pt x="322517" y="1524"/>
                            <a:pt x="319469" y="2381"/>
                          </a:cubicBezTo>
                          <a:cubicBezTo>
                            <a:pt x="314801" y="32766"/>
                            <a:pt x="303371" y="86963"/>
                            <a:pt x="276511" y="147161"/>
                          </a:cubicBezTo>
                          <a:cubicBezTo>
                            <a:pt x="241459" y="225933"/>
                            <a:pt x="205550" y="214503"/>
                            <a:pt x="140208" y="193738"/>
                          </a:cubicBezTo>
                          <a:cubicBezTo>
                            <a:pt x="130969" y="190786"/>
                            <a:pt x="121253" y="187738"/>
                            <a:pt x="110871" y="184690"/>
                          </a:cubicBezTo>
                          <a:cubicBezTo>
                            <a:pt x="55912" y="168688"/>
                            <a:pt x="23336" y="118491"/>
                            <a:pt x="8192" y="88392"/>
                          </a:cubicBezTo>
                          <a:cubicBezTo>
                            <a:pt x="5334" y="89154"/>
                            <a:pt x="2572" y="89916"/>
                            <a:pt x="0" y="90583"/>
                          </a:cubicBezTo>
                          <a:cubicBezTo>
                            <a:pt x="15240" y="121729"/>
                            <a:pt x="49244" y="175165"/>
                            <a:pt x="108680" y="192500"/>
                          </a:cubicBezTo>
                          <a:cubicBezTo>
                            <a:pt x="118967" y="195453"/>
                            <a:pt x="128588" y="198596"/>
                            <a:pt x="137827" y="201454"/>
                          </a:cubicBezTo>
                          <a:cubicBezTo>
                            <a:pt x="202978" y="222123"/>
                            <a:pt x="245936" y="235839"/>
                            <a:pt x="283940" y="150400"/>
                          </a:cubicBezTo>
                          <a:cubicBezTo>
                            <a:pt x="297847" y="119158"/>
                            <a:pt x="307658" y="89630"/>
                            <a:pt x="314611" y="63913"/>
                          </a:cubicBezTo>
                          <a:cubicBezTo>
                            <a:pt x="321850" y="37529"/>
                            <a:pt x="325850" y="15335"/>
                            <a:pt x="328041" y="0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5" name="Freeform: Shape 562">
                      <a:extLst>
                        <a:ext uri="{FF2B5EF4-FFF2-40B4-BE49-F238E27FC236}">
                          <a16:creationId xmlns:a16="http://schemas.microsoft.com/office/drawing/2014/main" id="{3AC61902-82A2-4F61-998A-BBDDC78ECB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568725" y="3199257"/>
                      <a:ext cx="243744" cy="158358"/>
                    </a:xfrm>
                    <a:custGeom>
                      <a:avLst/>
                      <a:gdLst>
                        <a:gd name="connsiteX0" fmla="*/ 99536 w 243744"/>
                        <a:gd name="connsiteY0" fmla="*/ 156305 h 158358"/>
                        <a:gd name="connsiteX1" fmla="*/ 220599 w 243744"/>
                        <a:gd name="connsiteY1" fmla="*/ 86678 h 158358"/>
                        <a:gd name="connsiteX2" fmla="*/ 235172 w 243744"/>
                        <a:gd name="connsiteY2" fmla="*/ 41815 h 158358"/>
                        <a:gd name="connsiteX3" fmla="*/ 243745 w 243744"/>
                        <a:gd name="connsiteY3" fmla="*/ 0 h 158358"/>
                        <a:gd name="connsiteX4" fmla="*/ 235267 w 243744"/>
                        <a:gd name="connsiteY4" fmla="*/ 2381 h 158358"/>
                        <a:gd name="connsiteX5" fmla="*/ 213074 w 243744"/>
                        <a:gd name="connsiteY5" fmla="*/ 83820 h 158358"/>
                        <a:gd name="connsiteX6" fmla="*/ 100870 w 243744"/>
                        <a:gd name="connsiteY6" fmla="*/ 148304 h 158358"/>
                        <a:gd name="connsiteX7" fmla="*/ 7906 w 243744"/>
                        <a:gd name="connsiteY7" fmla="*/ 65246 h 158358"/>
                        <a:gd name="connsiteX8" fmla="*/ 0 w 243744"/>
                        <a:gd name="connsiteY8" fmla="*/ 67437 h 158358"/>
                        <a:gd name="connsiteX9" fmla="*/ 99536 w 243744"/>
                        <a:gd name="connsiteY9" fmla="*/ 156305 h 15835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3744" h="158358">
                          <a:moveTo>
                            <a:pt x="99536" y="156305"/>
                          </a:moveTo>
                          <a:cubicBezTo>
                            <a:pt x="179356" y="168688"/>
                            <a:pt x="206883" y="122491"/>
                            <a:pt x="220599" y="86678"/>
                          </a:cubicBezTo>
                          <a:cubicBezTo>
                            <a:pt x="225838" y="73057"/>
                            <a:pt x="230981" y="57245"/>
                            <a:pt x="235172" y="41815"/>
                          </a:cubicBezTo>
                          <a:cubicBezTo>
                            <a:pt x="239173" y="26860"/>
                            <a:pt x="242316" y="12287"/>
                            <a:pt x="243745" y="0"/>
                          </a:cubicBezTo>
                          <a:cubicBezTo>
                            <a:pt x="240982" y="762"/>
                            <a:pt x="238125" y="1524"/>
                            <a:pt x="235267" y="2381"/>
                          </a:cubicBezTo>
                          <a:cubicBezTo>
                            <a:pt x="231934" y="26384"/>
                            <a:pt x="222409" y="59245"/>
                            <a:pt x="213074" y="83820"/>
                          </a:cubicBezTo>
                          <a:cubicBezTo>
                            <a:pt x="199263" y="119824"/>
                            <a:pt x="174022" y="159734"/>
                            <a:pt x="100870" y="148304"/>
                          </a:cubicBezTo>
                          <a:cubicBezTo>
                            <a:pt x="61341" y="142113"/>
                            <a:pt x="30099" y="114205"/>
                            <a:pt x="7906" y="65246"/>
                          </a:cubicBezTo>
                          <a:cubicBezTo>
                            <a:pt x="5239" y="66008"/>
                            <a:pt x="2572" y="66675"/>
                            <a:pt x="0" y="67437"/>
                          </a:cubicBezTo>
                          <a:cubicBezTo>
                            <a:pt x="23336" y="119729"/>
                            <a:pt x="56769" y="149638"/>
                            <a:pt x="99536" y="156305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6" name="Freeform: Shape 563">
                      <a:extLst>
                        <a:ext uri="{FF2B5EF4-FFF2-40B4-BE49-F238E27FC236}">
                          <a16:creationId xmlns:a16="http://schemas.microsoft.com/office/drawing/2014/main" id="{235159D3-C7C3-4879-B206-2A29DAFCF3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39972" y="3220688"/>
                      <a:ext cx="94964" cy="54586"/>
                    </a:xfrm>
                    <a:custGeom>
                      <a:avLst/>
                      <a:gdLst>
                        <a:gd name="connsiteX0" fmla="*/ 42291 w 94964"/>
                        <a:gd name="connsiteY0" fmla="*/ 54578 h 54586"/>
                        <a:gd name="connsiteX1" fmla="*/ 92107 w 94964"/>
                        <a:gd name="connsiteY1" fmla="*/ 17335 h 54586"/>
                        <a:gd name="connsiteX2" fmla="*/ 94964 w 94964"/>
                        <a:gd name="connsiteY2" fmla="*/ 0 h 54586"/>
                        <a:gd name="connsiteX3" fmla="*/ 86582 w 94964"/>
                        <a:gd name="connsiteY3" fmla="*/ 2286 h 54586"/>
                        <a:gd name="connsiteX4" fmla="*/ 42482 w 94964"/>
                        <a:gd name="connsiteY4" fmla="*/ 46387 h 54586"/>
                        <a:gd name="connsiteX5" fmla="*/ 8382 w 94964"/>
                        <a:gd name="connsiteY5" fmla="*/ 23908 h 54586"/>
                        <a:gd name="connsiteX6" fmla="*/ 0 w 94964"/>
                        <a:gd name="connsiteY6" fmla="*/ 26194 h 54586"/>
                        <a:gd name="connsiteX7" fmla="*/ 42291 w 94964"/>
                        <a:gd name="connsiteY7" fmla="*/ 54578 h 545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4964" h="54586">
                          <a:moveTo>
                            <a:pt x="42291" y="54578"/>
                          </a:moveTo>
                          <a:cubicBezTo>
                            <a:pt x="68771" y="54959"/>
                            <a:pt x="85249" y="42672"/>
                            <a:pt x="92107" y="17335"/>
                          </a:cubicBezTo>
                          <a:cubicBezTo>
                            <a:pt x="93535" y="12192"/>
                            <a:pt x="94393" y="6287"/>
                            <a:pt x="94964" y="0"/>
                          </a:cubicBezTo>
                          <a:cubicBezTo>
                            <a:pt x="92202" y="762"/>
                            <a:pt x="89345" y="1524"/>
                            <a:pt x="86582" y="2286"/>
                          </a:cubicBezTo>
                          <a:cubicBezTo>
                            <a:pt x="82867" y="32576"/>
                            <a:pt x="68771" y="46768"/>
                            <a:pt x="42482" y="46387"/>
                          </a:cubicBezTo>
                          <a:cubicBezTo>
                            <a:pt x="28384" y="46196"/>
                            <a:pt x="16859" y="35719"/>
                            <a:pt x="8382" y="23908"/>
                          </a:cubicBezTo>
                          <a:cubicBezTo>
                            <a:pt x="5620" y="24670"/>
                            <a:pt x="2858" y="25432"/>
                            <a:pt x="0" y="26194"/>
                          </a:cubicBezTo>
                          <a:cubicBezTo>
                            <a:pt x="9716" y="40672"/>
                            <a:pt x="23813" y="54388"/>
                            <a:pt x="42291" y="54578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67" name="Freeform: Shape 564">
                      <a:extLst>
                        <a:ext uri="{FF2B5EF4-FFF2-40B4-BE49-F238E27FC236}">
                          <a16:creationId xmlns:a16="http://schemas.microsoft.com/office/drawing/2014/main" id="{D529A874-7690-4356-915A-193EEA8E314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607301" y="3210496"/>
                      <a:ext cx="164782" cy="109162"/>
                    </a:xfrm>
                    <a:custGeom>
                      <a:avLst/>
                      <a:gdLst>
                        <a:gd name="connsiteX0" fmla="*/ 70390 w 164782"/>
                        <a:gd name="connsiteY0" fmla="*/ 109156 h 109162"/>
                        <a:gd name="connsiteX1" fmla="*/ 151543 w 164782"/>
                        <a:gd name="connsiteY1" fmla="*/ 39338 h 109162"/>
                        <a:gd name="connsiteX2" fmla="*/ 161163 w 164782"/>
                        <a:gd name="connsiteY2" fmla="*/ 10382 h 109162"/>
                        <a:gd name="connsiteX3" fmla="*/ 164783 w 164782"/>
                        <a:gd name="connsiteY3" fmla="*/ 0 h 109162"/>
                        <a:gd name="connsiteX4" fmla="*/ 155353 w 164782"/>
                        <a:gd name="connsiteY4" fmla="*/ 2667 h 109162"/>
                        <a:gd name="connsiteX5" fmla="*/ 153543 w 164782"/>
                        <a:gd name="connsiteY5" fmla="*/ 7715 h 109162"/>
                        <a:gd name="connsiteX6" fmla="*/ 143828 w 164782"/>
                        <a:gd name="connsiteY6" fmla="*/ 37148 h 109162"/>
                        <a:gd name="connsiteX7" fmla="*/ 70295 w 164782"/>
                        <a:gd name="connsiteY7" fmla="*/ 101156 h 109162"/>
                        <a:gd name="connsiteX8" fmla="*/ 8001 w 164782"/>
                        <a:gd name="connsiteY8" fmla="*/ 43434 h 109162"/>
                        <a:gd name="connsiteX9" fmla="*/ 0 w 164782"/>
                        <a:gd name="connsiteY9" fmla="*/ 45625 h 109162"/>
                        <a:gd name="connsiteX10" fmla="*/ 70390 w 164782"/>
                        <a:gd name="connsiteY10" fmla="*/ 109156 h 1091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4782" h="109162">
                          <a:moveTo>
                            <a:pt x="70390" y="109156"/>
                          </a:moveTo>
                          <a:cubicBezTo>
                            <a:pt x="131540" y="108299"/>
                            <a:pt x="139065" y="82296"/>
                            <a:pt x="151543" y="39338"/>
                          </a:cubicBezTo>
                          <a:cubicBezTo>
                            <a:pt x="154877" y="27908"/>
                            <a:pt x="158401" y="18193"/>
                            <a:pt x="161163" y="10382"/>
                          </a:cubicBezTo>
                          <a:cubicBezTo>
                            <a:pt x="162497" y="6668"/>
                            <a:pt x="163640" y="3239"/>
                            <a:pt x="164783" y="0"/>
                          </a:cubicBezTo>
                          <a:cubicBezTo>
                            <a:pt x="161639" y="857"/>
                            <a:pt x="158496" y="1715"/>
                            <a:pt x="155353" y="2667"/>
                          </a:cubicBezTo>
                          <a:cubicBezTo>
                            <a:pt x="154781" y="4286"/>
                            <a:pt x="154210" y="5906"/>
                            <a:pt x="153543" y="7715"/>
                          </a:cubicBezTo>
                          <a:cubicBezTo>
                            <a:pt x="150686" y="15621"/>
                            <a:pt x="147161" y="25432"/>
                            <a:pt x="143828" y="37148"/>
                          </a:cubicBezTo>
                          <a:cubicBezTo>
                            <a:pt x="131540" y="79248"/>
                            <a:pt x="125444" y="100394"/>
                            <a:pt x="70295" y="101156"/>
                          </a:cubicBezTo>
                          <a:cubicBezTo>
                            <a:pt x="35433" y="101632"/>
                            <a:pt x="16859" y="67628"/>
                            <a:pt x="8001" y="43434"/>
                          </a:cubicBezTo>
                          <a:cubicBezTo>
                            <a:pt x="5334" y="44196"/>
                            <a:pt x="2667" y="44863"/>
                            <a:pt x="0" y="45625"/>
                          </a:cubicBezTo>
                          <a:cubicBezTo>
                            <a:pt x="9335" y="71723"/>
                            <a:pt x="29909" y="109728"/>
                            <a:pt x="70390" y="109156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30" name="Freeform: Shape 527">
                <a:extLst>
                  <a:ext uri="{FF2B5EF4-FFF2-40B4-BE49-F238E27FC236}">
                    <a16:creationId xmlns:a16="http://schemas.microsoft.com/office/drawing/2014/main" id="{03ED4833-A578-4483-AD90-20D238292FD9}"/>
                  </a:ext>
                </a:extLst>
              </p:cNvPr>
              <p:cNvSpPr/>
              <p:nvPr/>
            </p:nvSpPr>
            <p:spPr>
              <a:xfrm>
                <a:off x="6049136" y="2799778"/>
                <a:ext cx="165839" cy="153066"/>
              </a:xfrm>
              <a:custGeom>
                <a:avLst/>
                <a:gdLst>
                  <a:gd name="connsiteX0" fmla="*/ 61912 w 165839"/>
                  <a:gd name="connsiteY0" fmla="*/ 152019 h 153066"/>
                  <a:gd name="connsiteX1" fmla="*/ 476 w 165839"/>
                  <a:gd name="connsiteY1" fmla="*/ 92012 h 153066"/>
                  <a:gd name="connsiteX2" fmla="*/ 61912 w 165839"/>
                  <a:gd name="connsiteY2" fmla="*/ 0 h 153066"/>
                  <a:gd name="connsiteX3" fmla="*/ 165068 w 165839"/>
                  <a:gd name="connsiteY3" fmla="*/ 62008 h 153066"/>
                  <a:gd name="connsiteX4" fmla="*/ 61912 w 165839"/>
                  <a:gd name="connsiteY4" fmla="*/ 152019 h 15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839" h="153066">
                    <a:moveTo>
                      <a:pt x="61912" y="152019"/>
                    </a:moveTo>
                    <a:cubicBezTo>
                      <a:pt x="61912" y="152019"/>
                      <a:pt x="4857" y="150019"/>
                      <a:pt x="476" y="92012"/>
                    </a:cubicBezTo>
                    <a:cubicBezTo>
                      <a:pt x="-3905" y="34004"/>
                      <a:pt x="22384" y="0"/>
                      <a:pt x="61912" y="0"/>
                    </a:cubicBezTo>
                    <a:cubicBezTo>
                      <a:pt x="101441" y="0"/>
                      <a:pt x="158782" y="10001"/>
                      <a:pt x="165068" y="62008"/>
                    </a:cubicBezTo>
                    <a:cubicBezTo>
                      <a:pt x="169354" y="98012"/>
                      <a:pt x="158496" y="162020"/>
                      <a:pt x="61912" y="1520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" name="Freeform: Shape 528">
                <a:extLst>
                  <a:ext uri="{FF2B5EF4-FFF2-40B4-BE49-F238E27FC236}">
                    <a16:creationId xmlns:a16="http://schemas.microsoft.com/office/drawing/2014/main" id="{D1877CB1-37F2-4917-B907-A5479C43DE30}"/>
                  </a:ext>
                </a:extLst>
              </p:cNvPr>
              <p:cNvSpPr/>
              <p:nvPr/>
            </p:nvSpPr>
            <p:spPr>
              <a:xfrm>
                <a:off x="5357977" y="3589115"/>
                <a:ext cx="76110" cy="70200"/>
              </a:xfrm>
              <a:custGeom>
                <a:avLst/>
                <a:gdLst>
                  <a:gd name="connsiteX0" fmla="*/ 28410 w 76110"/>
                  <a:gd name="connsiteY0" fmla="*/ 69723 h 70200"/>
                  <a:gd name="connsiteX1" fmla="*/ 216 w 76110"/>
                  <a:gd name="connsiteY1" fmla="*/ 42196 h 70200"/>
                  <a:gd name="connsiteX2" fmla="*/ 28410 w 76110"/>
                  <a:gd name="connsiteY2" fmla="*/ 0 h 70200"/>
                  <a:gd name="connsiteX3" fmla="*/ 75749 w 76110"/>
                  <a:gd name="connsiteY3" fmla="*/ 28480 h 70200"/>
                  <a:gd name="connsiteX4" fmla="*/ 28410 w 76110"/>
                  <a:gd name="connsiteY4" fmla="*/ 69723 h 7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0" h="70200">
                    <a:moveTo>
                      <a:pt x="28410" y="69723"/>
                    </a:moveTo>
                    <a:cubicBezTo>
                      <a:pt x="28410" y="69723"/>
                      <a:pt x="2216" y="68771"/>
                      <a:pt x="216" y="42196"/>
                    </a:cubicBezTo>
                    <a:cubicBezTo>
                      <a:pt x="-1784" y="15621"/>
                      <a:pt x="10312" y="0"/>
                      <a:pt x="28410" y="0"/>
                    </a:cubicBezTo>
                    <a:cubicBezTo>
                      <a:pt x="46507" y="0"/>
                      <a:pt x="72796" y="4572"/>
                      <a:pt x="75749" y="28480"/>
                    </a:cubicBezTo>
                    <a:cubicBezTo>
                      <a:pt x="77749" y="44958"/>
                      <a:pt x="72701" y="74295"/>
                      <a:pt x="28410" y="69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2" name="Freeform: Shape 529">
                <a:extLst>
                  <a:ext uri="{FF2B5EF4-FFF2-40B4-BE49-F238E27FC236}">
                    <a16:creationId xmlns:a16="http://schemas.microsoft.com/office/drawing/2014/main" id="{2E5E1732-D7C4-40E2-856E-A98CFE9B3E85}"/>
                  </a:ext>
                </a:extLst>
              </p:cNvPr>
              <p:cNvSpPr/>
              <p:nvPr/>
            </p:nvSpPr>
            <p:spPr>
              <a:xfrm>
                <a:off x="6369532" y="3901725"/>
                <a:ext cx="76085" cy="70218"/>
              </a:xfrm>
              <a:custGeom>
                <a:avLst/>
                <a:gdLst>
                  <a:gd name="connsiteX0" fmla="*/ 28410 w 76085"/>
                  <a:gd name="connsiteY0" fmla="*/ 69723 h 70218"/>
                  <a:gd name="connsiteX1" fmla="*/ 216 w 76085"/>
                  <a:gd name="connsiteY1" fmla="*/ 42196 h 70218"/>
                  <a:gd name="connsiteX2" fmla="*/ 28410 w 76085"/>
                  <a:gd name="connsiteY2" fmla="*/ 0 h 70218"/>
                  <a:gd name="connsiteX3" fmla="*/ 75749 w 76085"/>
                  <a:gd name="connsiteY3" fmla="*/ 28480 h 70218"/>
                  <a:gd name="connsiteX4" fmla="*/ 28410 w 76085"/>
                  <a:gd name="connsiteY4" fmla="*/ 69723 h 7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85" h="70218">
                    <a:moveTo>
                      <a:pt x="28410" y="69723"/>
                    </a:moveTo>
                    <a:cubicBezTo>
                      <a:pt x="28410" y="69723"/>
                      <a:pt x="2216" y="68771"/>
                      <a:pt x="216" y="42196"/>
                    </a:cubicBezTo>
                    <a:cubicBezTo>
                      <a:pt x="-1784" y="15621"/>
                      <a:pt x="10312" y="0"/>
                      <a:pt x="28410" y="0"/>
                    </a:cubicBezTo>
                    <a:cubicBezTo>
                      <a:pt x="46507" y="0"/>
                      <a:pt x="72796" y="4572"/>
                      <a:pt x="75749" y="28480"/>
                    </a:cubicBezTo>
                    <a:cubicBezTo>
                      <a:pt x="77654" y="44958"/>
                      <a:pt x="72701" y="74390"/>
                      <a:pt x="28410" y="69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3" name="Freeform: Shape 530">
                <a:extLst>
                  <a:ext uri="{FF2B5EF4-FFF2-40B4-BE49-F238E27FC236}">
                    <a16:creationId xmlns:a16="http://schemas.microsoft.com/office/drawing/2014/main" id="{B644F47D-E3A9-4C53-A07A-D18ECFB8923B}"/>
                  </a:ext>
                </a:extLst>
              </p:cNvPr>
              <p:cNvSpPr/>
              <p:nvPr/>
            </p:nvSpPr>
            <p:spPr>
              <a:xfrm>
                <a:off x="6366960" y="2764726"/>
                <a:ext cx="76110" cy="70200"/>
              </a:xfrm>
              <a:custGeom>
                <a:avLst/>
                <a:gdLst>
                  <a:gd name="connsiteX0" fmla="*/ 28410 w 76110"/>
                  <a:gd name="connsiteY0" fmla="*/ 69723 h 70200"/>
                  <a:gd name="connsiteX1" fmla="*/ 216 w 76110"/>
                  <a:gd name="connsiteY1" fmla="*/ 42196 h 70200"/>
                  <a:gd name="connsiteX2" fmla="*/ 28410 w 76110"/>
                  <a:gd name="connsiteY2" fmla="*/ 0 h 70200"/>
                  <a:gd name="connsiteX3" fmla="*/ 75749 w 76110"/>
                  <a:gd name="connsiteY3" fmla="*/ 28480 h 70200"/>
                  <a:gd name="connsiteX4" fmla="*/ 28410 w 76110"/>
                  <a:gd name="connsiteY4" fmla="*/ 69723 h 7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10" h="70200">
                    <a:moveTo>
                      <a:pt x="28410" y="69723"/>
                    </a:moveTo>
                    <a:cubicBezTo>
                      <a:pt x="28410" y="69723"/>
                      <a:pt x="2216" y="68770"/>
                      <a:pt x="216" y="42196"/>
                    </a:cubicBezTo>
                    <a:cubicBezTo>
                      <a:pt x="-1784" y="15621"/>
                      <a:pt x="10312" y="0"/>
                      <a:pt x="28410" y="0"/>
                    </a:cubicBezTo>
                    <a:cubicBezTo>
                      <a:pt x="46507" y="0"/>
                      <a:pt x="72796" y="4572"/>
                      <a:pt x="75749" y="28480"/>
                    </a:cubicBezTo>
                    <a:cubicBezTo>
                      <a:pt x="77749" y="44958"/>
                      <a:pt x="72701" y="74295"/>
                      <a:pt x="28410" y="69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4" name="Freeform: Shape 531">
                <a:extLst>
                  <a:ext uri="{FF2B5EF4-FFF2-40B4-BE49-F238E27FC236}">
                    <a16:creationId xmlns:a16="http://schemas.microsoft.com/office/drawing/2014/main" id="{5517064D-ED90-4D5B-8507-E9C0A8B6FD4E}"/>
                  </a:ext>
                </a:extLst>
              </p:cNvPr>
              <p:cNvSpPr/>
              <p:nvPr/>
            </p:nvSpPr>
            <p:spPr>
              <a:xfrm>
                <a:off x="5316166" y="2916459"/>
                <a:ext cx="109217" cy="100795"/>
              </a:xfrm>
              <a:custGeom>
                <a:avLst/>
                <a:gdLst>
                  <a:gd name="connsiteX0" fmla="*/ 40789 w 109217"/>
                  <a:gd name="connsiteY0" fmla="*/ 100108 h 100795"/>
                  <a:gd name="connsiteX1" fmla="*/ 307 w 109217"/>
                  <a:gd name="connsiteY1" fmla="*/ 60579 h 100795"/>
                  <a:gd name="connsiteX2" fmla="*/ 40789 w 109217"/>
                  <a:gd name="connsiteY2" fmla="*/ 0 h 100795"/>
                  <a:gd name="connsiteX3" fmla="*/ 108702 w 109217"/>
                  <a:gd name="connsiteY3" fmla="*/ 40767 h 100795"/>
                  <a:gd name="connsiteX4" fmla="*/ 40789 w 109217"/>
                  <a:gd name="connsiteY4" fmla="*/ 100108 h 10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9217" h="100795">
                    <a:moveTo>
                      <a:pt x="40789" y="100108"/>
                    </a:moveTo>
                    <a:cubicBezTo>
                      <a:pt x="40789" y="100108"/>
                      <a:pt x="3260" y="98774"/>
                      <a:pt x="307" y="60579"/>
                    </a:cubicBezTo>
                    <a:cubicBezTo>
                      <a:pt x="-2550" y="22384"/>
                      <a:pt x="14785" y="0"/>
                      <a:pt x="40789" y="0"/>
                    </a:cubicBezTo>
                    <a:cubicBezTo>
                      <a:pt x="66792" y="0"/>
                      <a:pt x="104511" y="6572"/>
                      <a:pt x="108702" y="40767"/>
                    </a:cubicBezTo>
                    <a:cubicBezTo>
                      <a:pt x="111559" y="64580"/>
                      <a:pt x="104320" y="106680"/>
                      <a:pt x="40789" y="1001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5" name="Freeform: Shape 532">
                <a:extLst>
                  <a:ext uri="{FF2B5EF4-FFF2-40B4-BE49-F238E27FC236}">
                    <a16:creationId xmlns:a16="http://schemas.microsoft.com/office/drawing/2014/main" id="{92B402D6-C140-46E3-9913-B42FA221F5EC}"/>
                  </a:ext>
                </a:extLst>
              </p:cNvPr>
              <p:cNvSpPr/>
              <p:nvPr/>
            </p:nvSpPr>
            <p:spPr>
              <a:xfrm>
                <a:off x="5838943" y="2620899"/>
                <a:ext cx="88236" cy="81426"/>
              </a:xfrm>
              <a:custGeom>
                <a:avLst/>
                <a:gdLst>
                  <a:gd name="connsiteX0" fmla="*/ 32933 w 88236"/>
                  <a:gd name="connsiteY0" fmla="*/ 80867 h 81426"/>
                  <a:gd name="connsiteX1" fmla="*/ 262 w 88236"/>
                  <a:gd name="connsiteY1" fmla="*/ 48959 h 81426"/>
                  <a:gd name="connsiteX2" fmla="*/ 32933 w 88236"/>
                  <a:gd name="connsiteY2" fmla="*/ 0 h 81426"/>
                  <a:gd name="connsiteX3" fmla="*/ 87797 w 88236"/>
                  <a:gd name="connsiteY3" fmla="*/ 32957 h 81426"/>
                  <a:gd name="connsiteX4" fmla="*/ 32933 w 88236"/>
                  <a:gd name="connsiteY4" fmla="*/ 80867 h 8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236" h="81426">
                    <a:moveTo>
                      <a:pt x="32933" y="80867"/>
                    </a:moveTo>
                    <a:cubicBezTo>
                      <a:pt x="32933" y="80867"/>
                      <a:pt x="2548" y="79820"/>
                      <a:pt x="262" y="48959"/>
                    </a:cubicBezTo>
                    <a:cubicBezTo>
                      <a:pt x="-2119" y="18097"/>
                      <a:pt x="11978" y="0"/>
                      <a:pt x="32933" y="0"/>
                    </a:cubicBezTo>
                    <a:cubicBezTo>
                      <a:pt x="53983" y="0"/>
                      <a:pt x="84463" y="5334"/>
                      <a:pt x="87797" y="32957"/>
                    </a:cubicBezTo>
                    <a:cubicBezTo>
                      <a:pt x="90178" y="52102"/>
                      <a:pt x="84368" y="86201"/>
                      <a:pt x="32933" y="808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6" name="Freeform: Shape 533">
                <a:extLst>
                  <a:ext uri="{FF2B5EF4-FFF2-40B4-BE49-F238E27FC236}">
                    <a16:creationId xmlns:a16="http://schemas.microsoft.com/office/drawing/2014/main" id="{87A9BE15-0964-468A-ADB4-F836A5B89B04}"/>
                  </a:ext>
                </a:extLst>
              </p:cNvPr>
              <p:cNvSpPr/>
              <p:nvPr/>
            </p:nvSpPr>
            <p:spPr>
              <a:xfrm>
                <a:off x="6421292" y="3185921"/>
                <a:ext cx="195392" cy="180291"/>
              </a:xfrm>
              <a:custGeom>
                <a:avLst/>
                <a:gdLst>
                  <a:gd name="connsiteX0" fmla="*/ 72947 w 195392"/>
                  <a:gd name="connsiteY0" fmla="*/ 179070 h 180291"/>
                  <a:gd name="connsiteX1" fmla="*/ 557 w 195392"/>
                  <a:gd name="connsiteY1" fmla="*/ 108395 h 180291"/>
                  <a:gd name="connsiteX2" fmla="*/ 72947 w 195392"/>
                  <a:gd name="connsiteY2" fmla="*/ 0 h 180291"/>
                  <a:gd name="connsiteX3" fmla="*/ 194486 w 195392"/>
                  <a:gd name="connsiteY3" fmla="*/ 73057 h 180291"/>
                  <a:gd name="connsiteX4" fmla="*/ 72947 w 195392"/>
                  <a:gd name="connsiteY4" fmla="*/ 179070 h 180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392" h="180291">
                    <a:moveTo>
                      <a:pt x="72947" y="179070"/>
                    </a:moveTo>
                    <a:cubicBezTo>
                      <a:pt x="72947" y="179070"/>
                      <a:pt x="5701" y="176689"/>
                      <a:pt x="557" y="108395"/>
                    </a:cubicBezTo>
                    <a:cubicBezTo>
                      <a:pt x="-4586" y="40100"/>
                      <a:pt x="26370" y="0"/>
                      <a:pt x="72947" y="0"/>
                    </a:cubicBezTo>
                    <a:cubicBezTo>
                      <a:pt x="119524" y="0"/>
                      <a:pt x="187057" y="11811"/>
                      <a:pt x="194486" y="73057"/>
                    </a:cubicBezTo>
                    <a:cubicBezTo>
                      <a:pt x="199535" y="115443"/>
                      <a:pt x="186676" y="190786"/>
                      <a:pt x="72947" y="1790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7" name="Graphic 216">
                <a:extLst>
                  <a:ext uri="{FF2B5EF4-FFF2-40B4-BE49-F238E27FC236}">
                    <a16:creationId xmlns:a16="http://schemas.microsoft.com/office/drawing/2014/main" id="{7ADE4CC5-0225-40DC-BE08-A9874B8348D1}"/>
                  </a:ext>
                </a:extLst>
              </p:cNvPr>
              <p:cNvGrpSpPr/>
              <p:nvPr/>
            </p:nvGrpSpPr>
            <p:grpSpPr>
              <a:xfrm>
                <a:off x="5490806" y="2945606"/>
                <a:ext cx="1057725" cy="881538"/>
                <a:chOff x="5490806" y="2945606"/>
                <a:chExt cx="1057725" cy="881538"/>
              </a:xfrm>
            </p:grpSpPr>
            <p:grpSp>
              <p:nvGrpSpPr>
                <p:cNvPr id="39" name="Graphic 216">
                  <a:extLst>
                    <a:ext uri="{FF2B5EF4-FFF2-40B4-BE49-F238E27FC236}">
                      <a16:creationId xmlns:a16="http://schemas.microsoft.com/office/drawing/2014/main" id="{225F2C1B-AF9B-4B1B-B113-C3AABEE37688}"/>
                    </a:ext>
                  </a:extLst>
                </p:cNvPr>
                <p:cNvGrpSpPr/>
                <p:nvPr/>
              </p:nvGrpSpPr>
              <p:grpSpPr>
                <a:xfrm>
                  <a:off x="6222378" y="3354419"/>
                  <a:ext cx="326153" cy="384351"/>
                  <a:chOff x="6222378" y="3354419"/>
                  <a:chExt cx="326153" cy="384351"/>
                </a:xfrm>
              </p:grpSpPr>
              <p:sp>
                <p:nvSpPr>
                  <p:cNvPr id="54" name="Freeform: Shape 551">
                    <a:extLst>
                      <a:ext uri="{FF2B5EF4-FFF2-40B4-BE49-F238E27FC236}">
                        <a16:creationId xmlns:a16="http://schemas.microsoft.com/office/drawing/2014/main" id="{4BA86949-A0BA-4585-88FF-7CFB692FE203}"/>
                      </a:ext>
                    </a:extLst>
                  </p:cNvPr>
                  <p:cNvSpPr/>
                  <p:nvPr/>
                </p:nvSpPr>
                <p:spPr>
                  <a:xfrm>
                    <a:off x="6222378" y="3354419"/>
                    <a:ext cx="326153" cy="384351"/>
                  </a:xfrm>
                  <a:custGeom>
                    <a:avLst/>
                    <a:gdLst>
                      <a:gd name="connsiteX0" fmla="*/ 111460 w 326153"/>
                      <a:gd name="connsiteY0" fmla="*/ 0 h 384351"/>
                      <a:gd name="connsiteX1" fmla="*/ 326154 w 326153"/>
                      <a:gd name="connsiteY1" fmla="*/ 364712 h 384351"/>
                      <a:gd name="connsiteX2" fmla="*/ 62121 w 326153"/>
                      <a:gd name="connsiteY2" fmla="*/ 343376 h 384351"/>
                      <a:gd name="connsiteX3" fmla="*/ 8971 w 326153"/>
                      <a:gd name="connsiteY3" fmla="*/ 101537 h 384351"/>
                      <a:gd name="connsiteX4" fmla="*/ 111460 w 326153"/>
                      <a:gd name="connsiteY4" fmla="*/ 0 h 384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6153" h="384351">
                        <a:moveTo>
                          <a:pt x="111460" y="0"/>
                        </a:moveTo>
                        <a:cubicBezTo>
                          <a:pt x="111460" y="2858"/>
                          <a:pt x="326154" y="364712"/>
                          <a:pt x="326154" y="364712"/>
                        </a:cubicBezTo>
                        <a:cubicBezTo>
                          <a:pt x="326154" y="364712"/>
                          <a:pt x="145655" y="420815"/>
                          <a:pt x="62121" y="343376"/>
                        </a:cubicBezTo>
                        <a:cubicBezTo>
                          <a:pt x="-21414" y="265938"/>
                          <a:pt x="589" y="125540"/>
                          <a:pt x="8971" y="101537"/>
                        </a:cubicBezTo>
                        <a:cubicBezTo>
                          <a:pt x="35546" y="24670"/>
                          <a:pt x="111460" y="0"/>
                          <a:pt x="111460" y="0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55" name="Graphic 216">
                    <a:extLst>
                      <a:ext uri="{FF2B5EF4-FFF2-40B4-BE49-F238E27FC236}">
                        <a16:creationId xmlns:a16="http://schemas.microsoft.com/office/drawing/2014/main" id="{714B6713-9F31-47D5-9593-7769803BCE07}"/>
                      </a:ext>
                    </a:extLst>
                  </p:cNvPr>
                  <p:cNvGrpSpPr/>
                  <p:nvPr/>
                </p:nvGrpSpPr>
                <p:grpSpPr>
                  <a:xfrm>
                    <a:off x="6269336" y="3377850"/>
                    <a:ext cx="264146" cy="320040"/>
                    <a:chOff x="6269336" y="3377850"/>
                    <a:chExt cx="264146" cy="320040"/>
                  </a:xfrm>
                  <a:solidFill>
                    <a:srgbClr val="F5AFD4"/>
                  </a:solidFill>
                </p:grpSpPr>
                <p:sp>
                  <p:nvSpPr>
                    <p:cNvPr id="56" name="Freeform: Shape 553">
                      <a:extLst>
                        <a:ext uri="{FF2B5EF4-FFF2-40B4-BE49-F238E27FC236}">
                          <a16:creationId xmlns:a16="http://schemas.microsoft.com/office/drawing/2014/main" id="{87590BD6-361E-4ED0-89C7-842F84A11C6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269336" y="3377850"/>
                      <a:ext cx="264146" cy="320040"/>
                    </a:xfrm>
                    <a:custGeom>
                      <a:avLst/>
                      <a:gdLst>
                        <a:gd name="connsiteX0" fmla="*/ 264147 w 264146"/>
                        <a:gd name="connsiteY0" fmla="*/ 315944 h 320040"/>
                        <a:gd name="connsiteX1" fmla="*/ 259289 w 264146"/>
                        <a:gd name="connsiteY1" fmla="*/ 307753 h 320040"/>
                        <a:gd name="connsiteX2" fmla="*/ 96507 w 264146"/>
                        <a:gd name="connsiteY2" fmla="*/ 303752 h 320040"/>
                        <a:gd name="connsiteX3" fmla="*/ 9734 w 264146"/>
                        <a:gd name="connsiteY3" fmla="*/ 174974 h 320040"/>
                        <a:gd name="connsiteX4" fmla="*/ 10877 w 264146"/>
                        <a:gd name="connsiteY4" fmla="*/ 141923 h 320040"/>
                        <a:gd name="connsiteX5" fmla="*/ 82314 w 264146"/>
                        <a:gd name="connsiteY5" fmla="*/ 7906 h 320040"/>
                        <a:gd name="connsiteX6" fmla="*/ 77742 w 264146"/>
                        <a:gd name="connsiteY6" fmla="*/ 0 h 320040"/>
                        <a:gd name="connsiteX7" fmla="*/ 2209 w 264146"/>
                        <a:gd name="connsiteY7" fmla="*/ 141732 h 320040"/>
                        <a:gd name="connsiteX8" fmla="*/ 1066 w 264146"/>
                        <a:gd name="connsiteY8" fmla="*/ 174593 h 320040"/>
                        <a:gd name="connsiteX9" fmla="*/ 95173 w 264146"/>
                        <a:gd name="connsiteY9" fmla="*/ 312420 h 320040"/>
                        <a:gd name="connsiteX10" fmla="*/ 193757 w 264146"/>
                        <a:gd name="connsiteY10" fmla="*/ 320040 h 320040"/>
                        <a:gd name="connsiteX11" fmla="*/ 264147 w 264146"/>
                        <a:gd name="connsiteY11" fmla="*/ 315944 h 3200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264146" h="320040">
                          <a:moveTo>
                            <a:pt x="264147" y="315944"/>
                          </a:moveTo>
                          <a:cubicBezTo>
                            <a:pt x="262623" y="313373"/>
                            <a:pt x="261004" y="310610"/>
                            <a:pt x="259289" y="307753"/>
                          </a:cubicBezTo>
                          <a:cubicBezTo>
                            <a:pt x="226333" y="311372"/>
                            <a:pt x="166801" y="314706"/>
                            <a:pt x="96507" y="303752"/>
                          </a:cubicBezTo>
                          <a:cubicBezTo>
                            <a:pt x="4686" y="289370"/>
                            <a:pt x="6495" y="248793"/>
                            <a:pt x="9734" y="174974"/>
                          </a:cubicBezTo>
                          <a:cubicBezTo>
                            <a:pt x="10210" y="164497"/>
                            <a:pt x="10686" y="153543"/>
                            <a:pt x="10877" y="141923"/>
                          </a:cubicBezTo>
                          <a:cubicBezTo>
                            <a:pt x="12115" y="80201"/>
                            <a:pt x="55168" y="32195"/>
                            <a:pt x="82314" y="7906"/>
                          </a:cubicBezTo>
                          <a:cubicBezTo>
                            <a:pt x="80695" y="5144"/>
                            <a:pt x="79171" y="2477"/>
                            <a:pt x="77742" y="0"/>
                          </a:cubicBezTo>
                          <a:cubicBezTo>
                            <a:pt x="49548" y="24670"/>
                            <a:pt x="3543" y="74962"/>
                            <a:pt x="2209" y="141732"/>
                          </a:cubicBezTo>
                          <a:cubicBezTo>
                            <a:pt x="2019" y="153257"/>
                            <a:pt x="1447" y="164211"/>
                            <a:pt x="1066" y="174593"/>
                          </a:cubicBezTo>
                          <a:cubicBezTo>
                            <a:pt x="-2172" y="248222"/>
                            <a:pt x="-4363" y="296799"/>
                            <a:pt x="95173" y="312420"/>
                          </a:cubicBezTo>
                          <a:cubicBezTo>
                            <a:pt x="131559" y="318135"/>
                            <a:pt x="165182" y="320040"/>
                            <a:pt x="193757" y="320040"/>
                          </a:cubicBezTo>
                          <a:cubicBezTo>
                            <a:pt x="223380" y="319945"/>
                            <a:pt x="247573" y="317945"/>
                            <a:pt x="264147" y="315944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7" name="Freeform: Shape 554">
                      <a:extLst>
                        <a:ext uri="{FF2B5EF4-FFF2-40B4-BE49-F238E27FC236}">
                          <a16:creationId xmlns:a16="http://schemas.microsoft.com/office/drawing/2014/main" id="{2C349CD3-02E0-439C-9A3A-9F46429B93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09787" y="3425666"/>
                      <a:ext cx="203883" cy="237743"/>
                    </a:xfrm>
                    <a:custGeom>
                      <a:avLst/>
                      <a:gdLst>
                        <a:gd name="connsiteX0" fmla="*/ 715 w 203883"/>
                        <a:gd name="connsiteY0" fmla="*/ 128683 h 237743"/>
                        <a:gd name="connsiteX1" fmla="*/ 107204 w 203883"/>
                        <a:gd name="connsiteY1" fmla="*/ 235172 h 237743"/>
                        <a:gd name="connsiteX2" fmla="*/ 157973 w 203883"/>
                        <a:gd name="connsiteY2" fmla="*/ 237744 h 237743"/>
                        <a:gd name="connsiteX3" fmla="*/ 203883 w 203883"/>
                        <a:gd name="connsiteY3" fmla="*/ 234886 h 237743"/>
                        <a:gd name="connsiteX4" fmla="*/ 199025 w 203883"/>
                        <a:gd name="connsiteY4" fmla="*/ 226695 h 237743"/>
                        <a:gd name="connsiteX5" fmla="*/ 107966 w 203883"/>
                        <a:gd name="connsiteY5" fmla="*/ 226409 h 237743"/>
                        <a:gd name="connsiteX6" fmla="*/ 9287 w 203883"/>
                        <a:gd name="connsiteY6" fmla="*/ 127730 h 237743"/>
                        <a:gd name="connsiteX7" fmla="*/ 69581 w 203883"/>
                        <a:gd name="connsiteY7" fmla="*/ 7620 h 237743"/>
                        <a:gd name="connsiteX8" fmla="*/ 65104 w 203883"/>
                        <a:gd name="connsiteY8" fmla="*/ 0 h 237743"/>
                        <a:gd name="connsiteX9" fmla="*/ 715 w 203883"/>
                        <a:gd name="connsiteY9" fmla="*/ 128683 h 2377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03883" h="237743">
                          <a:moveTo>
                            <a:pt x="715" y="128683"/>
                          </a:moveTo>
                          <a:cubicBezTo>
                            <a:pt x="10240" y="215265"/>
                            <a:pt x="66056" y="230886"/>
                            <a:pt x="107204" y="235172"/>
                          </a:cubicBezTo>
                          <a:cubicBezTo>
                            <a:pt x="122825" y="236792"/>
                            <a:pt x="140732" y="237744"/>
                            <a:pt x="157973" y="237744"/>
                          </a:cubicBezTo>
                          <a:cubicBezTo>
                            <a:pt x="174641" y="237744"/>
                            <a:pt x="190739" y="236887"/>
                            <a:pt x="203883" y="234886"/>
                          </a:cubicBezTo>
                          <a:cubicBezTo>
                            <a:pt x="202264" y="232219"/>
                            <a:pt x="200740" y="229552"/>
                            <a:pt x="199025" y="226695"/>
                          </a:cubicBezTo>
                          <a:cubicBezTo>
                            <a:pt x="173117" y="229934"/>
                            <a:pt x="136160" y="229362"/>
                            <a:pt x="107966" y="226409"/>
                          </a:cubicBezTo>
                          <a:cubicBezTo>
                            <a:pt x="66628" y="222123"/>
                            <a:pt x="18050" y="207073"/>
                            <a:pt x="9287" y="127730"/>
                          </a:cubicBezTo>
                          <a:cubicBezTo>
                            <a:pt x="4525" y="84773"/>
                            <a:pt x="24908" y="44482"/>
                            <a:pt x="69581" y="7620"/>
                          </a:cubicBezTo>
                          <a:cubicBezTo>
                            <a:pt x="68057" y="5048"/>
                            <a:pt x="66533" y="2477"/>
                            <a:pt x="65104" y="0"/>
                          </a:cubicBezTo>
                          <a:cubicBezTo>
                            <a:pt x="17384" y="39052"/>
                            <a:pt x="-4333" y="82296"/>
                            <a:pt x="715" y="128683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8" name="Freeform: Shape 555">
                      <a:extLst>
                        <a:ext uri="{FF2B5EF4-FFF2-40B4-BE49-F238E27FC236}">
                          <a16:creationId xmlns:a16="http://schemas.microsoft.com/office/drawing/2014/main" id="{792E2DEE-25B3-49A2-82F9-532C6A4C01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96766" y="3494341"/>
                      <a:ext cx="72899" cy="93345"/>
                    </a:xfrm>
                    <a:custGeom>
                      <a:avLst/>
                      <a:gdLst>
                        <a:gd name="connsiteX0" fmla="*/ 1271 w 72899"/>
                        <a:gd name="connsiteY0" fmla="*/ 52006 h 93345"/>
                        <a:gd name="connsiteX1" fmla="*/ 54040 w 72899"/>
                        <a:gd name="connsiteY1" fmla="*/ 93345 h 93345"/>
                        <a:gd name="connsiteX2" fmla="*/ 72899 w 72899"/>
                        <a:gd name="connsiteY2" fmla="*/ 91440 h 93345"/>
                        <a:gd name="connsiteX3" fmla="*/ 68137 w 72899"/>
                        <a:gd name="connsiteY3" fmla="*/ 83344 h 93345"/>
                        <a:gd name="connsiteX4" fmla="*/ 9844 w 72899"/>
                        <a:gd name="connsiteY4" fmla="*/ 49816 h 93345"/>
                        <a:gd name="connsiteX5" fmla="*/ 23655 w 72899"/>
                        <a:gd name="connsiteY5" fmla="*/ 8001 h 93345"/>
                        <a:gd name="connsiteX6" fmla="*/ 18892 w 72899"/>
                        <a:gd name="connsiteY6" fmla="*/ 0 h 93345"/>
                        <a:gd name="connsiteX7" fmla="*/ 1271 w 72899"/>
                        <a:gd name="connsiteY7" fmla="*/ 52006 h 933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2899" h="93345">
                          <a:moveTo>
                            <a:pt x="1271" y="52006"/>
                          </a:moveTo>
                          <a:cubicBezTo>
                            <a:pt x="8415" y="79724"/>
                            <a:pt x="25750" y="93345"/>
                            <a:pt x="54040" y="93345"/>
                          </a:cubicBezTo>
                          <a:cubicBezTo>
                            <a:pt x="59850" y="93345"/>
                            <a:pt x="66136" y="92583"/>
                            <a:pt x="72899" y="91440"/>
                          </a:cubicBezTo>
                          <a:cubicBezTo>
                            <a:pt x="71280" y="88773"/>
                            <a:pt x="69756" y="86011"/>
                            <a:pt x="68137" y="83344"/>
                          </a:cubicBezTo>
                          <a:cubicBezTo>
                            <a:pt x="35561" y="87916"/>
                            <a:pt x="16892" y="77248"/>
                            <a:pt x="9844" y="49816"/>
                          </a:cubicBezTo>
                          <a:cubicBezTo>
                            <a:pt x="6034" y="35052"/>
                            <a:pt x="13749" y="20193"/>
                            <a:pt x="23655" y="8001"/>
                          </a:cubicBezTo>
                          <a:cubicBezTo>
                            <a:pt x="22036" y="5334"/>
                            <a:pt x="20512" y="2667"/>
                            <a:pt x="18892" y="0"/>
                          </a:cubicBezTo>
                          <a:cubicBezTo>
                            <a:pt x="6605" y="14288"/>
                            <a:pt x="-3682" y="32766"/>
                            <a:pt x="1271" y="52006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9" name="Freeform: Shape 556">
                      <a:extLst>
                        <a:ext uri="{FF2B5EF4-FFF2-40B4-BE49-F238E27FC236}">
                          <a16:creationId xmlns:a16="http://schemas.microsoft.com/office/drawing/2014/main" id="{1EFE1CB3-1B94-421A-94E1-2F844E2946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6348098" y="3462813"/>
                      <a:ext cx="142712" cy="158877"/>
                    </a:xfrm>
                    <a:custGeom>
                      <a:avLst/>
                      <a:gdLst>
                        <a:gd name="connsiteX0" fmla="*/ 2504 w 142712"/>
                        <a:gd name="connsiteY0" fmla="*/ 91345 h 158877"/>
                        <a:gd name="connsiteX1" fmla="*/ 98040 w 142712"/>
                        <a:gd name="connsiteY1" fmla="*/ 156210 h 158877"/>
                        <a:gd name="connsiteX2" fmla="*/ 130901 w 142712"/>
                        <a:gd name="connsiteY2" fmla="*/ 158020 h 158877"/>
                        <a:gd name="connsiteX3" fmla="*/ 142712 w 142712"/>
                        <a:gd name="connsiteY3" fmla="*/ 158877 h 158877"/>
                        <a:gd name="connsiteX4" fmla="*/ 137283 w 142712"/>
                        <a:gd name="connsiteY4" fmla="*/ 149733 h 158877"/>
                        <a:gd name="connsiteX5" fmla="*/ 131568 w 142712"/>
                        <a:gd name="connsiteY5" fmla="*/ 149257 h 158877"/>
                        <a:gd name="connsiteX6" fmla="*/ 98135 w 142712"/>
                        <a:gd name="connsiteY6" fmla="*/ 147352 h 158877"/>
                        <a:gd name="connsiteX7" fmla="*/ 10791 w 142712"/>
                        <a:gd name="connsiteY7" fmla="*/ 88773 h 158877"/>
                        <a:gd name="connsiteX8" fmla="*/ 53368 w 142712"/>
                        <a:gd name="connsiteY8" fmla="*/ 7715 h 158877"/>
                        <a:gd name="connsiteX9" fmla="*/ 48796 w 142712"/>
                        <a:gd name="connsiteY9" fmla="*/ 0 h 158877"/>
                        <a:gd name="connsiteX10" fmla="*/ 2504 w 142712"/>
                        <a:gd name="connsiteY10" fmla="*/ 91345 h 1588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2712" h="158877">
                          <a:moveTo>
                            <a:pt x="2504" y="91345"/>
                          </a:moveTo>
                          <a:cubicBezTo>
                            <a:pt x="20602" y="154686"/>
                            <a:pt x="49748" y="155257"/>
                            <a:pt x="98040" y="156210"/>
                          </a:cubicBezTo>
                          <a:cubicBezTo>
                            <a:pt x="110899" y="156496"/>
                            <a:pt x="122043" y="157353"/>
                            <a:pt x="130901" y="158020"/>
                          </a:cubicBezTo>
                          <a:cubicBezTo>
                            <a:pt x="135188" y="158401"/>
                            <a:pt x="138998" y="158686"/>
                            <a:pt x="142712" y="158877"/>
                          </a:cubicBezTo>
                          <a:cubicBezTo>
                            <a:pt x="140903" y="155829"/>
                            <a:pt x="139188" y="152876"/>
                            <a:pt x="137283" y="149733"/>
                          </a:cubicBezTo>
                          <a:cubicBezTo>
                            <a:pt x="135473" y="149638"/>
                            <a:pt x="133664" y="149447"/>
                            <a:pt x="131568" y="149257"/>
                          </a:cubicBezTo>
                          <a:cubicBezTo>
                            <a:pt x="122519" y="148495"/>
                            <a:pt x="111280" y="147638"/>
                            <a:pt x="98135" y="147352"/>
                          </a:cubicBezTo>
                          <a:cubicBezTo>
                            <a:pt x="50891" y="146399"/>
                            <a:pt x="27174" y="145923"/>
                            <a:pt x="10791" y="88773"/>
                          </a:cubicBezTo>
                          <a:cubicBezTo>
                            <a:pt x="504" y="52673"/>
                            <a:pt x="30698" y="23717"/>
                            <a:pt x="53368" y="7715"/>
                          </a:cubicBezTo>
                          <a:cubicBezTo>
                            <a:pt x="51844" y="5143"/>
                            <a:pt x="50320" y="2572"/>
                            <a:pt x="48796" y="0"/>
                          </a:cubicBezTo>
                          <a:cubicBezTo>
                            <a:pt x="24221" y="17240"/>
                            <a:pt x="-9497" y="49340"/>
                            <a:pt x="2504" y="91345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0" name="Graphic 216">
                  <a:extLst>
                    <a:ext uri="{FF2B5EF4-FFF2-40B4-BE49-F238E27FC236}">
                      <a16:creationId xmlns:a16="http://schemas.microsoft.com/office/drawing/2014/main" id="{0D839D0B-B0E8-495B-A980-EC73C35AFA2E}"/>
                    </a:ext>
                  </a:extLst>
                </p:cNvPr>
                <p:cNvGrpSpPr/>
                <p:nvPr/>
              </p:nvGrpSpPr>
              <p:grpSpPr>
                <a:xfrm>
                  <a:off x="5490806" y="3363440"/>
                  <a:ext cx="411834" cy="463704"/>
                  <a:chOff x="5490806" y="3363440"/>
                  <a:chExt cx="411834" cy="463704"/>
                </a:xfrm>
              </p:grpSpPr>
              <p:sp>
                <p:nvSpPr>
                  <p:cNvPr id="48" name="Freeform: Shape 545">
                    <a:extLst>
                      <a:ext uri="{FF2B5EF4-FFF2-40B4-BE49-F238E27FC236}">
                        <a16:creationId xmlns:a16="http://schemas.microsoft.com/office/drawing/2014/main" id="{F77A761C-7A10-4ECF-A8CB-1942532EFEC7}"/>
                      </a:ext>
                    </a:extLst>
                  </p:cNvPr>
                  <p:cNvSpPr/>
                  <p:nvPr/>
                </p:nvSpPr>
                <p:spPr>
                  <a:xfrm>
                    <a:off x="5490806" y="3363440"/>
                    <a:ext cx="411834" cy="463704"/>
                  </a:xfrm>
                  <a:custGeom>
                    <a:avLst/>
                    <a:gdLst>
                      <a:gd name="connsiteX0" fmla="*/ 411835 w 411834"/>
                      <a:gd name="connsiteY0" fmla="*/ 70132 h 463704"/>
                      <a:gd name="connsiteX1" fmla="*/ 100177 w 411834"/>
                      <a:gd name="connsiteY1" fmla="*/ 463705 h 463704"/>
                      <a:gd name="connsiteX2" fmla="*/ 10832 w 411834"/>
                      <a:gd name="connsiteY2" fmla="*/ 162429 h 463704"/>
                      <a:gd name="connsiteX3" fmla="*/ 255625 w 411834"/>
                      <a:gd name="connsiteY3" fmla="*/ 123 h 463704"/>
                      <a:gd name="connsiteX4" fmla="*/ 411835 w 411834"/>
                      <a:gd name="connsiteY4" fmla="*/ 70132 h 463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834" h="463704">
                        <a:moveTo>
                          <a:pt x="411835" y="70132"/>
                        </a:moveTo>
                        <a:cubicBezTo>
                          <a:pt x="408692" y="71370"/>
                          <a:pt x="100177" y="463705"/>
                          <a:pt x="100177" y="463705"/>
                        </a:cubicBezTo>
                        <a:cubicBezTo>
                          <a:pt x="100177" y="463705"/>
                          <a:pt x="-39174" y="288064"/>
                          <a:pt x="10832" y="162429"/>
                        </a:cubicBezTo>
                        <a:cubicBezTo>
                          <a:pt x="60744" y="36794"/>
                          <a:pt x="225526" y="1171"/>
                          <a:pt x="255625" y="123"/>
                        </a:cubicBezTo>
                        <a:cubicBezTo>
                          <a:pt x="352018" y="-3401"/>
                          <a:pt x="411835" y="70132"/>
                          <a:pt x="411835" y="70132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49" name="Graphic 216">
                    <a:extLst>
                      <a:ext uri="{FF2B5EF4-FFF2-40B4-BE49-F238E27FC236}">
                        <a16:creationId xmlns:a16="http://schemas.microsoft.com/office/drawing/2014/main" id="{2881E57E-CCF5-4B2B-802F-FD02F2C5402C}"/>
                      </a:ext>
                    </a:extLst>
                  </p:cNvPr>
                  <p:cNvGrpSpPr/>
                  <p:nvPr/>
                </p:nvGrpSpPr>
                <p:grpSpPr>
                  <a:xfrm>
                    <a:off x="5537880" y="3424391"/>
                    <a:ext cx="344473" cy="375321"/>
                    <a:chOff x="5537880" y="3424391"/>
                    <a:chExt cx="344473" cy="375321"/>
                  </a:xfrm>
                  <a:solidFill>
                    <a:srgbClr val="F5AFD4"/>
                  </a:solidFill>
                </p:grpSpPr>
                <p:sp>
                  <p:nvSpPr>
                    <p:cNvPr id="50" name="Freeform: Shape 547">
                      <a:extLst>
                        <a:ext uri="{FF2B5EF4-FFF2-40B4-BE49-F238E27FC236}">
                          <a16:creationId xmlns:a16="http://schemas.microsoft.com/office/drawing/2014/main" id="{3595AC05-986E-4D52-861C-8C7A3E093A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7880" y="3424391"/>
                      <a:ext cx="344473" cy="375321"/>
                    </a:xfrm>
                    <a:custGeom>
                      <a:avLst/>
                      <a:gdLst>
                        <a:gd name="connsiteX0" fmla="*/ 74630 w 344473"/>
                        <a:gd name="connsiteY0" fmla="*/ 375321 h 375321"/>
                        <a:gd name="connsiteX1" fmla="*/ 81679 w 344473"/>
                        <a:gd name="connsiteY1" fmla="*/ 366368 h 375321"/>
                        <a:gd name="connsiteX2" fmla="*/ 16528 w 344473"/>
                        <a:gd name="connsiteY2" fmla="*/ 184536 h 375321"/>
                        <a:gd name="connsiteX3" fmla="*/ 121874 w 344473"/>
                        <a:gd name="connsiteY3" fmla="*/ 33469 h 375321"/>
                        <a:gd name="connsiteX4" fmla="*/ 158927 w 344473"/>
                        <a:gd name="connsiteY4" fmla="*/ 20610 h 375321"/>
                        <a:gd name="connsiteX5" fmla="*/ 337711 w 344473"/>
                        <a:gd name="connsiteY5" fmla="*/ 42327 h 375321"/>
                        <a:gd name="connsiteX6" fmla="*/ 344474 w 344473"/>
                        <a:gd name="connsiteY6" fmla="*/ 33850 h 375321"/>
                        <a:gd name="connsiteX7" fmla="*/ 155307 w 344473"/>
                        <a:gd name="connsiteY7" fmla="*/ 10895 h 375321"/>
                        <a:gd name="connsiteX8" fmla="*/ 118445 w 344473"/>
                        <a:gd name="connsiteY8" fmla="*/ 23658 h 375321"/>
                        <a:gd name="connsiteX9" fmla="*/ 6241 w 344473"/>
                        <a:gd name="connsiteY9" fmla="*/ 186822 h 375321"/>
                        <a:gd name="connsiteX10" fmla="*/ 40055 w 344473"/>
                        <a:gd name="connsiteY10" fmla="*/ 299121 h 375321"/>
                        <a:gd name="connsiteX11" fmla="*/ 74630 w 344473"/>
                        <a:gd name="connsiteY11" fmla="*/ 375321 h 3753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344473" h="375321">
                          <a:moveTo>
                            <a:pt x="74630" y="375321"/>
                          </a:moveTo>
                          <a:cubicBezTo>
                            <a:pt x="76821" y="372559"/>
                            <a:pt x="79202" y="369606"/>
                            <a:pt x="81679" y="366368"/>
                          </a:cubicBezTo>
                          <a:cubicBezTo>
                            <a:pt x="63581" y="331506"/>
                            <a:pt x="34339" y="266927"/>
                            <a:pt x="16528" y="184536"/>
                          </a:cubicBezTo>
                          <a:cubicBezTo>
                            <a:pt x="-6904" y="76808"/>
                            <a:pt x="38816" y="61377"/>
                            <a:pt x="121874" y="33469"/>
                          </a:cubicBezTo>
                          <a:cubicBezTo>
                            <a:pt x="133590" y="29469"/>
                            <a:pt x="145972" y="25373"/>
                            <a:pt x="158927" y="20610"/>
                          </a:cubicBezTo>
                          <a:cubicBezTo>
                            <a:pt x="227697" y="-4440"/>
                            <a:pt x="299325" y="22706"/>
                            <a:pt x="337711" y="42327"/>
                          </a:cubicBezTo>
                          <a:cubicBezTo>
                            <a:pt x="340092" y="39375"/>
                            <a:pt x="342378" y="36517"/>
                            <a:pt x="344474" y="33850"/>
                          </a:cubicBezTo>
                          <a:cubicBezTo>
                            <a:pt x="305135" y="13181"/>
                            <a:pt x="229792" y="-16156"/>
                            <a:pt x="155307" y="10895"/>
                          </a:cubicBezTo>
                          <a:cubicBezTo>
                            <a:pt x="142448" y="15562"/>
                            <a:pt x="130161" y="19753"/>
                            <a:pt x="118445" y="23658"/>
                          </a:cubicBezTo>
                          <a:cubicBezTo>
                            <a:pt x="35578" y="51567"/>
                            <a:pt x="-19096" y="69950"/>
                            <a:pt x="6241" y="186822"/>
                          </a:cubicBezTo>
                          <a:cubicBezTo>
                            <a:pt x="15480" y="229494"/>
                            <a:pt x="27767" y="267498"/>
                            <a:pt x="40055" y="299121"/>
                          </a:cubicBezTo>
                          <a:cubicBezTo>
                            <a:pt x="52723" y="331887"/>
                            <a:pt x="65391" y="357796"/>
                            <a:pt x="74630" y="375321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1" name="Freeform: Shape 548">
                      <a:extLst>
                        <a:ext uri="{FF2B5EF4-FFF2-40B4-BE49-F238E27FC236}">
                          <a16:creationId xmlns:a16="http://schemas.microsoft.com/office/drawing/2014/main" id="{206B03FA-E991-4277-972B-469195BAAE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91705" y="3477604"/>
                      <a:ext cx="249690" cy="286009"/>
                    </a:xfrm>
                    <a:custGeom>
                      <a:avLst/>
                      <a:gdLst>
                        <a:gd name="connsiteX0" fmla="*/ 79669 w 249690"/>
                        <a:gd name="connsiteY0" fmla="*/ 15690 h 286009"/>
                        <a:gd name="connsiteX1" fmla="*/ 7470 w 249690"/>
                        <a:gd name="connsiteY1" fmla="*/ 179043 h 286009"/>
                        <a:gd name="connsiteX2" fmla="*/ 26424 w 249690"/>
                        <a:gd name="connsiteY2" fmla="*/ 236384 h 286009"/>
                        <a:gd name="connsiteX3" fmla="*/ 49189 w 249690"/>
                        <a:gd name="connsiteY3" fmla="*/ 286009 h 286009"/>
                        <a:gd name="connsiteX4" fmla="*/ 56142 w 249690"/>
                        <a:gd name="connsiteY4" fmla="*/ 277151 h 286009"/>
                        <a:gd name="connsiteX5" fmla="*/ 17471 w 249690"/>
                        <a:gd name="connsiteY5" fmla="*/ 176281 h 286009"/>
                        <a:gd name="connsiteX6" fmla="*/ 84432 w 249690"/>
                        <a:gd name="connsiteY6" fmla="*/ 24834 h 286009"/>
                        <a:gd name="connsiteX7" fmla="*/ 243213 w 249690"/>
                        <a:gd name="connsiteY7" fmla="*/ 40169 h 286009"/>
                        <a:gd name="connsiteX8" fmla="*/ 249690 w 249690"/>
                        <a:gd name="connsiteY8" fmla="*/ 31977 h 286009"/>
                        <a:gd name="connsiteX9" fmla="*/ 79669 w 249690"/>
                        <a:gd name="connsiteY9" fmla="*/ 15690 h 2860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49690" h="286009">
                          <a:moveTo>
                            <a:pt x="79669" y="15690"/>
                          </a:moveTo>
                          <a:cubicBezTo>
                            <a:pt x="-12057" y="63315"/>
                            <a:pt x="-5484" y="131704"/>
                            <a:pt x="7470" y="179043"/>
                          </a:cubicBezTo>
                          <a:cubicBezTo>
                            <a:pt x="12423" y="197046"/>
                            <a:pt x="18995" y="217239"/>
                            <a:pt x="26424" y="236384"/>
                          </a:cubicBezTo>
                          <a:cubicBezTo>
                            <a:pt x="33568" y="254862"/>
                            <a:pt x="41474" y="272293"/>
                            <a:pt x="49189" y="286009"/>
                          </a:cubicBezTo>
                          <a:cubicBezTo>
                            <a:pt x="51475" y="283152"/>
                            <a:pt x="53761" y="280199"/>
                            <a:pt x="56142" y="277151"/>
                          </a:cubicBezTo>
                          <a:cubicBezTo>
                            <a:pt x="41474" y="249909"/>
                            <a:pt x="26329" y="208761"/>
                            <a:pt x="17471" y="176281"/>
                          </a:cubicBezTo>
                          <a:cubicBezTo>
                            <a:pt x="4517" y="128751"/>
                            <a:pt x="326" y="68458"/>
                            <a:pt x="84432" y="24834"/>
                          </a:cubicBezTo>
                          <a:cubicBezTo>
                            <a:pt x="129866" y="1212"/>
                            <a:pt x="183206" y="6450"/>
                            <a:pt x="243213" y="40169"/>
                          </a:cubicBezTo>
                          <a:cubicBezTo>
                            <a:pt x="245404" y="37407"/>
                            <a:pt x="247595" y="34644"/>
                            <a:pt x="249690" y="31977"/>
                          </a:cubicBezTo>
                          <a:cubicBezTo>
                            <a:pt x="185968" y="-4218"/>
                            <a:pt x="128818" y="-9742"/>
                            <a:pt x="79669" y="15690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2" name="Freeform: Shape 549">
                      <a:extLst>
                        <a:ext uri="{FF2B5EF4-FFF2-40B4-BE49-F238E27FC236}">
                          <a16:creationId xmlns:a16="http://schemas.microsoft.com/office/drawing/2014/main" id="{9989F42C-83E1-4337-8ECE-DC60112ECF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88888" y="3577420"/>
                      <a:ext cx="93833" cy="105420"/>
                    </a:xfrm>
                    <a:custGeom>
                      <a:avLst/>
                      <a:gdLst>
                        <a:gd name="connsiteX0" fmla="*/ 28778 w 93833"/>
                        <a:gd name="connsiteY0" fmla="*/ 9313 h 105420"/>
                        <a:gd name="connsiteX1" fmla="*/ 5537 w 93833"/>
                        <a:gd name="connsiteY1" fmla="*/ 85418 h 105420"/>
                        <a:gd name="connsiteX2" fmla="*/ 15729 w 93833"/>
                        <a:gd name="connsiteY2" fmla="*/ 105421 h 105420"/>
                        <a:gd name="connsiteX3" fmla="*/ 22682 w 93833"/>
                        <a:gd name="connsiteY3" fmla="*/ 96658 h 105420"/>
                        <a:gd name="connsiteX4" fmla="*/ 34874 w 93833"/>
                        <a:gd name="connsiteY4" fmla="*/ 17790 h 105420"/>
                        <a:gd name="connsiteX5" fmla="*/ 86976 w 93833"/>
                        <a:gd name="connsiteY5" fmla="*/ 15219 h 105420"/>
                        <a:gd name="connsiteX6" fmla="*/ 93834 w 93833"/>
                        <a:gd name="connsiteY6" fmla="*/ 6551 h 105420"/>
                        <a:gd name="connsiteX7" fmla="*/ 28778 w 93833"/>
                        <a:gd name="connsiteY7" fmla="*/ 9313 h 1054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93833" h="105420">
                          <a:moveTo>
                            <a:pt x="28778" y="9313"/>
                          </a:moveTo>
                          <a:cubicBezTo>
                            <a:pt x="1155" y="29030"/>
                            <a:pt x="-6560" y="54081"/>
                            <a:pt x="5537" y="85418"/>
                          </a:cubicBezTo>
                          <a:cubicBezTo>
                            <a:pt x="8013" y="91800"/>
                            <a:pt x="11538" y="98563"/>
                            <a:pt x="15729" y="105421"/>
                          </a:cubicBezTo>
                          <a:cubicBezTo>
                            <a:pt x="18015" y="102468"/>
                            <a:pt x="20301" y="99610"/>
                            <a:pt x="22682" y="96658"/>
                          </a:cubicBezTo>
                          <a:cubicBezTo>
                            <a:pt x="3632" y="62653"/>
                            <a:pt x="7442" y="37317"/>
                            <a:pt x="34874" y="17790"/>
                          </a:cubicBezTo>
                          <a:cubicBezTo>
                            <a:pt x="49542" y="7313"/>
                            <a:pt x="69354" y="9409"/>
                            <a:pt x="86976" y="15219"/>
                          </a:cubicBezTo>
                          <a:cubicBezTo>
                            <a:pt x="89262" y="12266"/>
                            <a:pt x="91548" y="9409"/>
                            <a:pt x="93834" y="6551"/>
                          </a:cubicBezTo>
                          <a:cubicBezTo>
                            <a:pt x="72879" y="-879"/>
                            <a:pt x="47923" y="-4403"/>
                            <a:pt x="28778" y="9313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53" name="Freeform: Shape 550">
                      <a:extLst>
                        <a:ext uri="{FF2B5EF4-FFF2-40B4-BE49-F238E27FC236}">
                          <a16:creationId xmlns:a16="http://schemas.microsoft.com/office/drawing/2014/main" id="{933AEEE0-7515-4303-8AED-9BB021923B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42140" y="3522363"/>
                      <a:ext cx="167442" cy="199149"/>
                    </a:xfrm>
                    <a:custGeom>
                      <a:avLst/>
                      <a:gdLst>
                        <a:gd name="connsiteX0" fmla="*/ 46665 w 167442"/>
                        <a:gd name="connsiteY0" fmla="*/ 15126 h 199149"/>
                        <a:gd name="connsiteX1" fmla="*/ 15709 w 167442"/>
                        <a:gd name="connsiteY1" fmla="*/ 148572 h 199149"/>
                        <a:gd name="connsiteX2" fmla="*/ 27710 w 167442"/>
                        <a:gd name="connsiteY2" fmla="*/ 185719 h 199149"/>
                        <a:gd name="connsiteX3" fmla="*/ 31901 w 167442"/>
                        <a:gd name="connsiteY3" fmla="*/ 199149 h 199149"/>
                        <a:gd name="connsiteX4" fmla="*/ 39712 w 167442"/>
                        <a:gd name="connsiteY4" fmla="*/ 189339 h 199149"/>
                        <a:gd name="connsiteX5" fmla="*/ 37712 w 167442"/>
                        <a:gd name="connsiteY5" fmla="*/ 182766 h 199149"/>
                        <a:gd name="connsiteX6" fmla="*/ 25520 w 167442"/>
                        <a:gd name="connsiteY6" fmla="*/ 144952 h 199149"/>
                        <a:gd name="connsiteX7" fmla="*/ 52952 w 167442"/>
                        <a:gd name="connsiteY7" fmla="*/ 23318 h 199149"/>
                        <a:gd name="connsiteX8" fmla="*/ 160870 w 167442"/>
                        <a:gd name="connsiteY8" fmla="*/ 35796 h 199149"/>
                        <a:gd name="connsiteX9" fmla="*/ 167442 w 167442"/>
                        <a:gd name="connsiteY9" fmla="*/ 27509 h 199149"/>
                        <a:gd name="connsiteX10" fmla="*/ 46665 w 167442"/>
                        <a:gd name="connsiteY10" fmla="*/ 15126 h 199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67442" h="199149">
                          <a:moveTo>
                            <a:pt x="46665" y="15126"/>
                          </a:moveTo>
                          <a:cubicBezTo>
                            <a:pt x="-15724" y="62275"/>
                            <a:pt x="-3913" y="94755"/>
                            <a:pt x="15709" y="148572"/>
                          </a:cubicBezTo>
                          <a:cubicBezTo>
                            <a:pt x="20948" y="162954"/>
                            <a:pt x="24662" y="175623"/>
                            <a:pt x="27710" y="185719"/>
                          </a:cubicBezTo>
                          <a:cubicBezTo>
                            <a:pt x="29139" y="190577"/>
                            <a:pt x="30473" y="194958"/>
                            <a:pt x="31901" y="199149"/>
                          </a:cubicBezTo>
                          <a:cubicBezTo>
                            <a:pt x="34473" y="195911"/>
                            <a:pt x="37045" y="192577"/>
                            <a:pt x="39712" y="189339"/>
                          </a:cubicBezTo>
                          <a:cubicBezTo>
                            <a:pt x="39045" y="187243"/>
                            <a:pt x="38474" y="185243"/>
                            <a:pt x="37712" y="182766"/>
                          </a:cubicBezTo>
                          <a:cubicBezTo>
                            <a:pt x="34664" y="172479"/>
                            <a:pt x="30854" y="159621"/>
                            <a:pt x="25520" y="144952"/>
                          </a:cubicBezTo>
                          <a:cubicBezTo>
                            <a:pt x="6374" y="92279"/>
                            <a:pt x="-3341" y="65799"/>
                            <a:pt x="52952" y="23318"/>
                          </a:cubicBezTo>
                          <a:cubicBezTo>
                            <a:pt x="88480" y="-3543"/>
                            <a:pt x="133438" y="17508"/>
                            <a:pt x="160870" y="35796"/>
                          </a:cubicBezTo>
                          <a:cubicBezTo>
                            <a:pt x="163061" y="33033"/>
                            <a:pt x="165251" y="30271"/>
                            <a:pt x="167442" y="27509"/>
                          </a:cubicBezTo>
                          <a:cubicBezTo>
                            <a:pt x="137915" y="7602"/>
                            <a:pt x="88004" y="-16116"/>
                            <a:pt x="46665" y="15126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  <p:grpSp>
              <p:nvGrpSpPr>
                <p:cNvPr id="41" name="Graphic 216">
                  <a:extLst>
                    <a:ext uri="{FF2B5EF4-FFF2-40B4-BE49-F238E27FC236}">
                      <a16:creationId xmlns:a16="http://schemas.microsoft.com/office/drawing/2014/main" id="{D6779D83-D5EB-43E4-821D-B365AE211D85}"/>
                    </a:ext>
                  </a:extLst>
                </p:cNvPr>
                <p:cNvGrpSpPr/>
                <p:nvPr/>
              </p:nvGrpSpPr>
              <p:grpSpPr>
                <a:xfrm>
                  <a:off x="5734236" y="2945606"/>
                  <a:ext cx="477873" cy="263034"/>
                  <a:chOff x="5734236" y="2945606"/>
                  <a:chExt cx="477873" cy="263034"/>
                </a:xfrm>
              </p:grpSpPr>
              <p:sp>
                <p:nvSpPr>
                  <p:cNvPr id="42" name="Freeform: Shape 539">
                    <a:extLst>
                      <a:ext uri="{FF2B5EF4-FFF2-40B4-BE49-F238E27FC236}">
                        <a16:creationId xmlns:a16="http://schemas.microsoft.com/office/drawing/2014/main" id="{352017EB-68DC-4F56-B57D-78D9F4FAE37C}"/>
                      </a:ext>
                    </a:extLst>
                  </p:cNvPr>
                  <p:cNvSpPr/>
                  <p:nvPr/>
                </p:nvSpPr>
                <p:spPr>
                  <a:xfrm>
                    <a:off x="5734236" y="2945606"/>
                    <a:ext cx="477873" cy="263034"/>
                  </a:xfrm>
                  <a:custGeom>
                    <a:avLst/>
                    <a:gdLst>
                      <a:gd name="connsiteX0" fmla="*/ 5052 w 477873"/>
                      <a:gd name="connsiteY0" fmla="*/ 0 h 263034"/>
                      <a:gd name="connsiteX1" fmla="*/ 477873 w 477873"/>
                      <a:gd name="connsiteY1" fmla="*/ 24194 h 263034"/>
                      <a:gd name="connsiteX2" fmla="*/ 295279 w 477873"/>
                      <a:gd name="connsiteY2" fmla="*/ 257651 h 263034"/>
                      <a:gd name="connsiteX3" fmla="*/ 36675 w 477873"/>
                      <a:gd name="connsiteY3" fmla="*/ 158401 h 263034"/>
                      <a:gd name="connsiteX4" fmla="*/ 5052 w 477873"/>
                      <a:gd name="connsiteY4" fmla="*/ 0 h 263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7873" h="263034">
                        <a:moveTo>
                          <a:pt x="5052" y="0"/>
                        </a:moveTo>
                        <a:cubicBezTo>
                          <a:pt x="7719" y="1715"/>
                          <a:pt x="477873" y="24194"/>
                          <a:pt x="477873" y="24194"/>
                        </a:cubicBezTo>
                        <a:cubicBezTo>
                          <a:pt x="477873" y="24194"/>
                          <a:pt x="419104" y="227267"/>
                          <a:pt x="295279" y="257651"/>
                        </a:cubicBezTo>
                        <a:cubicBezTo>
                          <a:pt x="171454" y="288036"/>
                          <a:pt x="53915" y="180880"/>
                          <a:pt x="36675" y="158401"/>
                        </a:cubicBezTo>
                        <a:cubicBezTo>
                          <a:pt x="-18665" y="86201"/>
                          <a:pt x="5052" y="0"/>
                          <a:pt x="5052" y="0"/>
                        </a:cubicBezTo>
                        <a:close/>
                      </a:path>
                    </a:pathLst>
                  </a:custGeom>
                  <a:solidFill>
                    <a:srgbClr val="84195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43" name="Graphic 216">
                    <a:extLst>
                      <a:ext uri="{FF2B5EF4-FFF2-40B4-BE49-F238E27FC236}">
                        <a16:creationId xmlns:a16="http://schemas.microsoft.com/office/drawing/2014/main" id="{DC9DA2C0-DFC4-40DA-93B5-91322C9546FF}"/>
                      </a:ext>
                    </a:extLst>
                  </p:cNvPr>
                  <p:cNvGrpSpPr/>
                  <p:nvPr/>
                </p:nvGrpSpPr>
                <p:grpSpPr>
                  <a:xfrm>
                    <a:off x="5769387" y="2947796"/>
                    <a:ext cx="409860" cy="227713"/>
                    <a:chOff x="5769387" y="2947796"/>
                    <a:chExt cx="409860" cy="227713"/>
                  </a:xfrm>
                  <a:solidFill>
                    <a:srgbClr val="F5AFD4"/>
                  </a:solidFill>
                </p:grpSpPr>
                <p:sp>
                  <p:nvSpPr>
                    <p:cNvPr id="44" name="Freeform: Shape 541">
                      <a:extLst>
                        <a:ext uri="{FF2B5EF4-FFF2-40B4-BE49-F238E27FC236}">
                          <a16:creationId xmlns:a16="http://schemas.microsoft.com/office/drawing/2014/main" id="{DB388397-AB34-4DA0-B6CB-5994E72847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769387" y="2947796"/>
                      <a:ext cx="409860" cy="227713"/>
                    </a:xfrm>
                    <a:custGeom>
                      <a:avLst/>
                      <a:gdLst>
                        <a:gd name="connsiteX0" fmla="*/ 409861 w 409860"/>
                        <a:gd name="connsiteY0" fmla="*/ 20479 h 227713"/>
                        <a:gd name="connsiteX1" fmla="*/ 399193 w 409860"/>
                        <a:gd name="connsiteY1" fmla="*/ 20003 h 227713"/>
                        <a:gd name="connsiteX2" fmla="*/ 295180 w 409860"/>
                        <a:gd name="connsiteY2" fmla="*/ 169545 h 227713"/>
                        <a:gd name="connsiteX3" fmla="*/ 121444 w 409860"/>
                        <a:gd name="connsiteY3" fmla="*/ 171260 h 227713"/>
                        <a:gd name="connsiteX4" fmla="*/ 91345 w 409860"/>
                        <a:gd name="connsiteY4" fmla="*/ 149828 h 227713"/>
                        <a:gd name="connsiteX5" fmla="*/ 10192 w 409860"/>
                        <a:gd name="connsiteY5" fmla="*/ 572 h 227713"/>
                        <a:gd name="connsiteX6" fmla="*/ 0 w 409860"/>
                        <a:gd name="connsiteY6" fmla="*/ 0 h 227713"/>
                        <a:gd name="connsiteX7" fmla="*/ 85820 w 409860"/>
                        <a:gd name="connsiteY7" fmla="*/ 157925 h 227713"/>
                        <a:gd name="connsiteX8" fmla="*/ 115729 w 409860"/>
                        <a:gd name="connsiteY8" fmla="*/ 179261 h 227713"/>
                        <a:gd name="connsiteX9" fmla="*/ 302419 w 409860"/>
                        <a:gd name="connsiteY9" fmla="*/ 176213 h 227713"/>
                        <a:gd name="connsiteX10" fmla="*/ 370237 w 409860"/>
                        <a:gd name="connsiteY10" fmla="*/ 88773 h 227713"/>
                        <a:gd name="connsiteX11" fmla="*/ 409861 w 409860"/>
                        <a:gd name="connsiteY11" fmla="*/ 20479 h 22771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409860" h="227713">
                          <a:moveTo>
                            <a:pt x="409861" y="20479"/>
                          </a:moveTo>
                          <a:cubicBezTo>
                            <a:pt x="406527" y="20288"/>
                            <a:pt x="403003" y="20193"/>
                            <a:pt x="399193" y="20003"/>
                          </a:cubicBezTo>
                          <a:cubicBezTo>
                            <a:pt x="382334" y="53054"/>
                            <a:pt x="348710" y="110776"/>
                            <a:pt x="295180" y="169545"/>
                          </a:cubicBezTo>
                          <a:cubicBezTo>
                            <a:pt x="225171" y="246412"/>
                            <a:pt x="188404" y="219742"/>
                            <a:pt x="121444" y="171260"/>
                          </a:cubicBezTo>
                          <a:cubicBezTo>
                            <a:pt x="112014" y="164402"/>
                            <a:pt x="102013" y="157163"/>
                            <a:pt x="91345" y="149828"/>
                          </a:cubicBezTo>
                          <a:cubicBezTo>
                            <a:pt x="34481" y="110680"/>
                            <a:pt x="16193" y="40862"/>
                            <a:pt x="10192" y="572"/>
                          </a:cubicBezTo>
                          <a:cubicBezTo>
                            <a:pt x="6572" y="381"/>
                            <a:pt x="3143" y="191"/>
                            <a:pt x="0" y="0"/>
                          </a:cubicBezTo>
                          <a:cubicBezTo>
                            <a:pt x="5620" y="41529"/>
                            <a:pt x="24289" y="115538"/>
                            <a:pt x="85820" y="157925"/>
                          </a:cubicBezTo>
                          <a:cubicBezTo>
                            <a:pt x="96393" y="165259"/>
                            <a:pt x="106394" y="172403"/>
                            <a:pt x="115729" y="179261"/>
                          </a:cubicBezTo>
                          <a:cubicBezTo>
                            <a:pt x="182499" y="227648"/>
                            <a:pt x="226600" y="259556"/>
                            <a:pt x="302419" y="176213"/>
                          </a:cubicBezTo>
                          <a:cubicBezTo>
                            <a:pt x="330137" y="145733"/>
                            <a:pt x="352616" y="115538"/>
                            <a:pt x="370237" y="88773"/>
                          </a:cubicBezTo>
                          <a:cubicBezTo>
                            <a:pt x="388430" y="61055"/>
                            <a:pt x="401479" y="37148"/>
                            <a:pt x="409861" y="20479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5" name="Freeform: Shape 542">
                      <a:extLst>
                        <a:ext uri="{FF2B5EF4-FFF2-40B4-BE49-F238E27FC236}">
                          <a16:creationId xmlns:a16="http://schemas.microsoft.com/office/drawing/2014/main" id="{377CE21B-3AE0-4E95-AF8C-48E2B76FC1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31109" y="2951035"/>
                      <a:ext cx="304704" cy="158626"/>
                    </a:xfrm>
                    <a:custGeom>
                      <a:avLst/>
                      <a:gdLst>
                        <a:gd name="connsiteX0" fmla="*/ 80486 w 304704"/>
                        <a:gd name="connsiteY0" fmla="*/ 139541 h 158626"/>
                        <a:gd name="connsiteX1" fmla="*/ 245459 w 304704"/>
                        <a:gd name="connsiteY1" fmla="*/ 105632 h 158626"/>
                        <a:gd name="connsiteX2" fmla="*/ 279082 w 304704"/>
                        <a:gd name="connsiteY2" fmla="*/ 59722 h 158626"/>
                        <a:gd name="connsiteX3" fmla="*/ 304705 w 304704"/>
                        <a:gd name="connsiteY3" fmla="*/ 15050 h 158626"/>
                        <a:gd name="connsiteX4" fmla="*/ 294132 w 304704"/>
                        <a:gd name="connsiteY4" fmla="*/ 14573 h 158626"/>
                        <a:gd name="connsiteX5" fmla="*/ 237839 w 304704"/>
                        <a:gd name="connsiteY5" fmla="*/ 99441 h 158626"/>
                        <a:gd name="connsiteX6" fmla="*/ 84868 w 304704"/>
                        <a:gd name="connsiteY6" fmla="*/ 130778 h 158626"/>
                        <a:gd name="connsiteX7" fmla="*/ 9811 w 304704"/>
                        <a:gd name="connsiteY7" fmla="*/ 476 h 158626"/>
                        <a:gd name="connsiteX8" fmla="*/ 0 w 304704"/>
                        <a:gd name="connsiteY8" fmla="*/ 0 h 158626"/>
                        <a:gd name="connsiteX9" fmla="*/ 80486 w 304704"/>
                        <a:gd name="connsiteY9" fmla="*/ 139541 h 158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304704" h="158626">
                          <a:moveTo>
                            <a:pt x="80486" y="139541"/>
                          </a:moveTo>
                          <a:cubicBezTo>
                            <a:pt x="167259" y="184023"/>
                            <a:pt x="216217" y="141542"/>
                            <a:pt x="245459" y="105632"/>
                          </a:cubicBezTo>
                          <a:cubicBezTo>
                            <a:pt x="256603" y="92012"/>
                            <a:pt x="268510" y="75914"/>
                            <a:pt x="279082" y="59722"/>
                          </a:cubicBezTo>
                          <a:cubicBezTo>
                            <a:pt x="289369" y="44101"/>
                            <a:pt x="298418" y="28575"/>
                            <a:pt x="304705" y="15050"/>
                          </a:cubicBezTo>
                          <a:cubicBezTo>
                            <a:pt x="301276" y="14859"/>
                            <a:pt x="297751" y="14669"/>
                            <a:pt x="294132" y="14573"/>
                          </a:cubicBezTo>
                          <a:cubicBezTo>
                            <a:pt x="281273" y="40767"/>
                            <a:pt x="257937" y="74867"/>
                            <a:pt x="237839" y="99441"/>
                          </a:cubicBezTo>
                          <a:cubicBezTo>
                            <a:pt x="208407" y="135446"/>
                            <a:pt x="164401" y="171545"/>
                            <a:pt x="84868" y="130778"/>
                          </a:cubicBezTo>
                          <a:cubicBezTo>
                            <a:pt x="41910" y="108776"/>
                            <a:pt x="16669" y="64960"/>
                            <a:pt x="9811" y="476"/>
                          </a:cubicBezTo>
                          <a:cubicBezTo>
                            <a:pt x="6477" y="286"/>
                            <a:pt x="3143" y="95"/>
                            <a:pt x="0" y="0"/>
                          </a:cubicBezTo>
                          <a:cubicBezTo>
                            <a:pt x="7144" y="68866"/>
                            <a:pt x="34099" y="115729"/>
                            <a:pt x="80486" y="139541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6" name="Freeform: Shape 543">
                      <a:extLst>
                        <a:ext uri="{FF2B5EF4-FFF2-40B4-BE49-F238E27FC236}">
                          <a16:creationId xmlns:a16="http://schemas.microsoft.com/office/drawing/2014/main" id="{0312300D-F6BD-4AE2-A2C9-F4EC5E97F4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20453" y="2955607"/>
                      <a:ext cx="118586" cy="52838"/>
                    </a:xfrm>
                    <a:custGeom>
                      <a:avLst/>
                      <a:gdLst>
                        <a:gd name="connsiteX0" fmla="*/ 37624 w 118586"/>
                        <a:gd name="connsiteY0" fmla="*/ 48387 h 52838"/>
                        <a:gd name="connsiteX1" fmla="*/ 108775 w 118586"/>
                        <a:gd name="connsiteY1" fmla="*/ 24575 h 52838"/>
                        <a:gd name="connsiteX2" fmla="*/ 118586 w 118586"/>
                        <a:gd name="connsiteY2" fmla="*/ 5810 h 52838"/>
                        <a:gd name="connsiteX3" fmla="*/ 108109 w 118586"/>
                        <a:gd name="connsiteY3" fmla="*/ 5334 h 52838"/>
                        <a:gd name="connsiteX4" fmla="*/ 40862 w 118586"/>
                        <a:gd name="connsiteY4" fmla="*/ 39148 h 52838"/>
                        <a:gd name="connsiteX5" fmla="*/ 10382 w 118586"/>
                        <a:gd name="connsiteY5" fmla="*/ 476 h 52838"/>
                        <a:gd name="connsiteX6" fmla="*/ 0 w 118586"/>
                        <a:gd name="connsiteY6" fmla="*/ 0 h 52838"/>
                        <a:gd name="connsiteX7" fmla="*/ 37624 w 118586"/>
                        <a:gd name="connsiteY7" fmla="*/ 48387 h 5283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18586" h="52838">
                          <a:moveTo>
                            <a:pt x="37624" y="48387"/>
                          </a:moveTo>
                          <a:cubicBezTo>
                            <a:pt x="67818" y="58769"/>
                            <a:pt x="91345" y="51054"/>
                            <a:pt x="108775" y="24575"/>
                          </a:cubicBezTo>
                          <a:cubicBezTo>
                            <a:pt x="112300" y="19145"/>
                            <a:pt x="115538" y="12764"/>
                            <a:pt x="118586" y="5810"/>
                          </a:cubicBezTo>
                          <a:cubicBezTo>
                            <a:pt x="115062" y="5620"/>
                            <a:pt x="111633" y="5429"/>
                            <a:pt x="108109" y="5334"/>
                          </a:cubicBezTo>
                          <a:cubicBezTo>
                            <a:pt x="92392" y="38576"/>
                            <a:pt x="70866" y="49435"/>
                            <a:pt x="40862" y="39148"/>
                          </a:cubicBezTo>
                          <a:cubicBezTo>
                            <a:pt x="24765" y="33623"/>
                            <a:pt x="15621" y="17240"/>
                            <a:pt x="10382" y="476"/>
                          </a:cubicBezTo>
                          <a:cubicBezTo>
                            <a:pt x="6858" y="286"/>
                            <a:pt x="3429" y="95"/>
                            <a:pt x="0" y="0"/>
                          </a:cubicBezTo>
                          <a:cubicBezTo>
                            <a:pt x="5620" y="20098"/>
                            <a:pt x="16669" y="41148"/>
                            <a:pt x="37624" y="48387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47" name="Freeform: Shape 544">
                      <a:extLst>
                        <a:ext uri="{FF2B5EF4-FFF2-40B4-BE49-F238E27FC236}">
                          <a16:creationId xmlns:a16="http://schemas.microsoft.com/office/drawing/2014/main" id="{087FF579-3F27-4AA4-9423-8176DBE078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879591" y="2953416"/>
                      <a:ext cx="206025" cy="107518"/>
                    </a:xfrm>
                    <a:custGeom>
                      <a:avLst/>
                      <a:gdLst>
                        <a:gd name="connsiteX0" fmla="*/ 56483 w 206025"/>
                        <a:gd name="connsiteY0" fmla="*/ 99631 h 107518"/>
                        <a:gd name="connsiteX1" fmla="*/ 175927 w 206025"/>
                        <a:gd name="connsiteY1" fmla="*/ 50387 h 107518"/>
                        <a:gd name="connsiteX2" fmla="*/ 197929 w 206025"/>
                        <a:gd name="connsiteY2" fmla="*/ 20860 h 107518"/>
                        <a:gd name="connsiteX3" fmla="*/ 206026 w 206025"/>
                        <a:gd name="connsiteY3" fmla="*/ 10287 h 107518"/>
                        <a:gd name="connsiteX4" fmla="*/ 194215 w 206025"/>
                        <a:gd name="connsiteY4" fmla="*/ 9716 h 107518"/>
                        <a:gd name="connsiteX5" fmla="*/ 190310 w 206025"/>
                        <a:gd name="connsiteY5" fmla="*/ 14764 h 107518"/>
                        <a:gd name="connsiteX6" fmla="*/ 167926 w 206025"/>
                        <a:gd name="connsiteY6" fmla="*/ 44768 h 107518"/>
                        <a:gd name="connsiteX7" fmla="*/ 59436 w 206025"/>
                        <a:gd name="connsiteY7" fmla="*/ 90202 h 107518"/>
                        <a:gd name="connsiteX8" fmla="*/ 10001 w 206025"/>
                        <a:gd name="connsiteY8" fmla="*/ 476 h 107518"/>
                        <a:gd name="connsiteX9" fmla="*/ 0 w 206025"/>
                        <a:gd name="connsiteY9" fmla="*/ 0 h 107518"/>
                        <a:gd name="connsiteX10" fmla="*/ 56483 w 206025"/>
                        <a:gd name="connsiteY10" fmla="*/ 99631 h 10751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06025" h="107518">
                          <a:moveTo>
                            <a:pt x="56483" y="99631"/>
                          </a:moveTo>
                          <a:cubicBezTo>
                            <a:pt x="126873" y="121729"/>
                            <a:pt x="145352" y="94869"/>
                            <a:pt x="175927" y="50387"/>
                          </a:cubicBezTo>
                          <a:cubicBezTo>
                            <a:pt x="184118" y="38481"/>
                            <a:pt x="191738" y="28670"/>
                            <a:pt x="197929" y="20860"/>
                          </a:cubicBezTo>
                          <a:cubicBezTo>
                            <a:pt x="200882" y="17050"/>
                            <a:pt x="203549" y="13621"/>
                            <a:pt x="206026" y="10287"/>
                          </a:cubicBezTo>
                          <a:cubicBezTo>
                            <a:pt x="202121" y="10097"/>
                            <a:pt x="198215" y="9906"/>
                            <a:pt x="194215" y="9716"/>
                          </a:cubicBezTo>
                          <a:cubicBezTo>
                            <a:pt x="192977" y="11335"/>
                            <a:pt x="191738" y="12954"/>
                            <a:pt x="190310" y="14764"/>
                          </a:cubicBezTo>
                          <a:cubicBezTo>
                            <a:pt x="184118" y="22765"/>
                            <a:pt x="176308" y="32671"/>
                            <a:pt x="167926" y="44768"/>
                          </a:cubicBezTo>
                          <a:cubicBezTo>
                            <a:pt x="137922" y="88297"/>
                            <a:pt x="122873" y="110204"/>
                            <a:pt x="59436" y="90202"/>
                          </a:cubicBezTo>
                          <a:cubicBezTo>
                            <a:pt x="19336" y="77629"/>
                            <a:pt x="10954" y="31528"/>
                            <a:pt x="10001" y="476"/>
                          </a:cubicBezTo>
                          <a:cubicBezTo>
                            <a:pt x="6668" y="286"/>
                            <a:pt x="3334" y="95"/>
                            <a:pt x="0" y="0"/>
                          </a:cubicBezTo>
                          <a:cubicBezTo>
                            <a:pt x="762" y="33719"/>
                            <a:pt x="9906" y="84963"/>
                            <a:pt x="56483" y="99631"/>
                          </a:cubicBezTo>
                          <a:close/>
                        </a:path>
                      </a:pathLst>
                    </a:custGeom>
                    <a:solidFill>
                      <a:srgbClr val="F5AFD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</p:grpSp>
          </p:grpSp>
          <p:sp>
            <p:nvSpPr>
              <p:cNvPr id="38" name="Freeform: Shape 535">
                <a:extLst>
                  <a:ext uri="{FF2B5EF4-FFF2-40B4-BE49-F238E27FC236}">
                    <a16:creationId xmlns:a16="http://schemas.microsoft.com/office/drawing/2014/main" id="{033CA402-B101-4900-A799-20D003A16305}"/>
                  </a:ext>
                </a:extLst>
              </p:cNvPr>
              <p:cNvSpPr/>
              <p:nvPr/>
            </p:nvSpPr>
            <p:spPr>
              <a:xfrm>
                <a:off x="5795079" y="3129724"/>
                <a:ext cx="76082" cy="70200"/>
              </a:xfrm>
              <a:custGeom>
                <a:avLst/>
                <a:gdLst>
                  <a:gd name="connsiteX0" fmla="*/ 28410 w 76082"/>
                  <a:gd name="connsiteY0" fmla="*/ 69723 h 70200"/>
                  <a:gd name="connsiteX1" fmla="*/ 216 w 76082"/>
                  <a:gd name="connsiteY1" fmla="*/ 42196 h 70200"/>
                  <a:gd name="connsiteX2" fmla="*/ 28410 w 76082"/>
                  <a:gd name="connsiteY2" fmla="*/ 0 h 70200"/>
                  <a:gd name="connsiteX3" fmla="*/ 75749 w 76082"/>
                  <a:gd name="connsiteY3" fmla="*/ 28480 h 70200"/>
                  <a:gd name="connsiteX4" fmla="*/ 28410 w 76082"/>
                  <a:gd name="connsiteY4" fmla="*/ 69723 h 70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082" h="70200">
                    <a:moveTo>
                      <a:pt x="28410" y="69723"/>
                    </a:moveTo>
                    <a:cubicBezTo>
                      <a:pt x="28410" y="69723"/>
                      <a:pt x="2216" y="68770"/>
                      <a:pt x="216" y="42196"/>
                    </a:cubicBezTo>
                    <a:cubicBezTo>
                      <a:pt x="-1784" y="15621"/>
                      <a:pt x="10312" y="0"/>
                      <a:pt x="28410" y="0"/>
                    </a:cubicBezTo>
                    <a:cubicBezTo>
                      <a:pt x="46507" y="0"/>
                      <a:pt x="72796" y="4572"/>
                      <a:pt x="75749" y="28480"/>
                    </a:cubicBezTo>
                    <a:cubicBezTo>
                      <a:pt x="77654" y="44958"/>
                      <a:pt x="72606" y="74295"/>
                      <a:pt x="28410" y="697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11" name="Graphic 216">
              <a:extLst>
                <a:ext uri="{FF2B5EF4-FFF2-40B4-BE49-F238E27FC236}">
                  <a16:creationId xmlns:a16="http://schemas.microsoft.com/office/drawing/2014/main" id="{C66544C9-EE99-4C07-8A87-562CE594BB73}"/>
                </a:ext>
              </a:extLst>
            </p:cNvPr>
            <p:cNvGrpSpPr/>
            <p:nvPr/>
          </p:nvGrpSpPr>
          <p:grpSpPr>
            <a:xfrm>
              <a:off x="5172257" y="3231737"/>
              <a:ext cx="1836438" cy="966874"/>
              <a:chOff x="5172257" y="3231737"/>
              <a:chExt cx="1836438" cy="966874"/>
            </a:xfrm>
            <a:solidFill>
              <a:srgbClr val="FFFFFF"/>
            </a:solidFill>
          </p:grpSpPr>
          <p:grpSp>
            <p:nvGrpSpPr>
              <p:cNvPr id="12" name="Graphic 216">
                <a:extLst>
                  <a:ext uri="{FF2B5EF4-FFF2-40B4-BE49-F238E27FC236}">
                    <a16:creationId xmlns:a16="http://schemas.microsoft.com/office/drawing/2014/main" id="{2164F94F-1808-42E4-B878-95354F59859D}"/>
                  </a:ext>
                </a:extLst>
              </p:cNvPr>
              <p:cNvGrpSpPr/>
              <p:nvPr/>
            </p:nvGrpSpPr>
            <p:grpSpPr>
              <a:xfrm>
                <a:off x="5172257" y="3231737"/>
                <a:ext cx="1836438" cy="269698"/>
                <a:chOff x="5172257" y="3231737"/>
                <a:chExt cx="1836438" cy="269698"/>
              </a:xfrm>
              <a:solidFill>
                <a:srgbClr val="FFFFFF"/>
              </a:solidFill>
            </p:grpSpPr>
            <p:sp>
              <p:nvSpPr>
                <p:cNvPr id="14" name="Freeform: Shape 511">
                  <a:extLst>
                    <a:ext uri="{FF2B5EF4-FFF2-40B4-BE49-F238E27FC236}">
                      <a16:creationId xmlns:a16="http://schemas.microsoft.com/office/drawing/2014/main" id="{00C4CCCE-4686-4A85-A8B7-DA6DD3C69056}"/>
                    </a:ext>
                  </a:extLst>
                </p:cNvPr>
                <p:cNvSpPr/>
                <p:nvPr/>
              </p:nvSpPr>
              <p:spPr>
                <a:xfrm>
                  <a:off x="6927150" y="3233642"/>
                  <a:ext cx="7429" cy="1047"/>
                </a:xfrm>
                <a:custGeom>
                  <a:avLst/>
                  <a:gdLst>
                    <a:gd name="connsiteX0" fmla="*/ 0 w 7429"/>
                    <a:gd name="connsiteY0" fmla="*/ 667 h 1047"/>
                    <a:gd name="connsiteX1" fmla="*/ 7429 w 7429"/>
                    <a:gd name="connsiteY1" fmla="*/ 1048 h 1047"/>
                    <a:gd name="connsiteX2" fmla="*/ 5906 w 7429"/>
                    <a:gd name="connsiteY2" fmla="*/ 0 h 1047"/>
                    <a:gd name="connsiteX3" fmla="*/ 0 w 7429"/>
                    <a:gd name="connsiteY3" fmla="*/ 667 h 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29" h="1047">
                      <a:moveTo>
                        <a:pt x="0" y="667"/>
                      </a:moveTo>
                      <a:cubicBezTo>
                        <a:pt x="2286" y="762"/>
                        <a:pt x="4763" y="857"/>
                        <a:pt x="7429" y="1048"/>
                      </a:cubicBezTo>
                      <a:cubicBezTo>
                        <a:pt x="6953" y="667"/>
                        <a:pt x="6477" y="381"/>
                        <a:pt x="5906" y="0"/>
                      </a:cubicBezTo>
                      <a:cubicBezTo>
                        <a:pt x="3810" y="286"/>
                        <a:pt x="1810" y="476"/>
                        <a:pt x="0" y="6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5" name="Freeform: Shape 512">
                  <a:extLst>
                    <a:ext uri="{FF2B5EF4-FFF2-40B4-BE49-F238E27FC236}">
                      <a16:creationId xmlns:a16="http://schemas.microsoft.com/office/drawing/2014/main" id="{87A99EBA-855A-4768-AFF0-49FA292822B2}"/>
                    </a:ext>
                  </a:extLst>
                </p:cNvPr>
                <p:cNvSpPr/>
                <p:nvPr/>
              </p:nvSpPr>
              <p:spPr>
                <a:xfrm>
                  <a:off x="5172257" y="3231737"/>
                  <a:ext cx="1836438" cy="269698"/>
                </a:xfrm>
                <a:custGeom>
                  <a:avLst/>
                  <a:gdLst>
                    <a:gd name="connsiteX0" fmla="*/ 1819282 w 1836438"/>
                    <a:gd name="connsiteY0" fmla="*/ 59912 h 269698"/>
                    <a:gd name="connsiteX1" fmla="*/ 1802423 w 1836438"/>
                    <a:gd name="connsiteY1" fmla="*/ 38386 h 269698"/>
                    <a:gd name="connsiteX2" fmla="*/ 1802042 w 1836438"/>
                    <a:gd name="connsiteY2" fmla="*/ 41053 h 269698"/>
                    <a:gd name="connsiteX3" fmla="*/ 1792803 w 1836438"/>
                    <a:gd name="connsiteY3" fmla="*/ 59912 h 269698"/>
                    <a:gd name="connsiteX4" fmla="*/ 1797280 w 1836438"/>
                    <a:gd name="connsiteY4" fmla="*/ 119634 h 269698"/>
                    <a:gd name="connsiteX5" fmla="*/ 1715936 w 1836438"/>
                    <a:gd name="connsiteY5" fmla="*/ 170688 h 269698"/>
                    <a:gd name="connsiteX6" fmla="*/ 1629830 w 1836438"/>
                    <a:gd name="connsiteY6" fmla="*/ 201740 h 269698"/>
                    <a:gd name="connsiteX7" fmla="*/ 1508291 w 1836438"/>
                    <a:gd name="connsiteY7" fmla="*/ 221742 h 269698"/>
                    <a:gd name="connsiteX8" fmla="*/ 1335603 w 1836438"/>
                    <a:gd name="connsiteY8" fmla="*/ 235363 h 269698"/>
                    <a:gd name="connsiteX9" fmla="*/ 914312 w 1836438"/>
                    <a:gd name="connsiteY9" fmla="*/ 242221 h 269698"/>
                    <a:gd name="connsiteX10" fmla="*/ 520072 w 1836438"/>
                    <a:gd name="connsiteY10" fmla="*/ 220313 h 269698"/>
                    <a:gd name="connsiteX11" fmla="*/ 445492 w 1836438"/>
                    <a:gd name="connsiteY11" fmla="*/ 210407 h 269698"/>
                    <a:gd name="connsiteX12" fmla="*/ 282519 w 1836438"/>
                    <a:gd name="connsiteY12" fmla="*/ 180023 h 269698"/>
                    <a:gd name="connsiteX13" fmla="*/ 97639 w 1836438"/>
                    <a:gd name="connsiteY13" fmla="*/ 108585 h 269698"/>
                    <a:gd name="connsiteX14" fmla="*/ 57443 w 1836438"/>
                    <a:gd name="connsiteY14" fmla="*/ 62770 h 269698"/>
                    <a:gd name="connsiteX15" fmla="*/ 39060 w 1836438"/>
                    <a:gd name="connsiteY15" fmla="*/ 49340 h 269698"/>
                    <a:gd name="connsiteX16" fmla="*/ 13152 w 1836438"/>
                    <a:gd name="connsiteY16" fmla="*/ 1238 h 269698"/>
                    <a:gd name="connsiteX17" fmla="*/ 12676 w 1836438"/>
                    <a:gd name="connsiteY17" fmla="*/ 0 h 269698"/>
                    <a:gd name="connsiteX18" fmla="*/ 9913 w 1836438"/>
                    <a:gd name="connsiteY18" fmla="*/ 3048 h 269698"/>
                    <a:gd name="connsiteX19" fmla="*/ 41727 w 1836438"/>
                    <a:gd name="connsiteY19" fmla="*/ 106585 h 269698"/>
                    <a:gd name="connsiteX20" fmla="*/ 198223 w 1836438"/>
                    <a:gd name="connsiteY20" fmla="*/ 186214 h 269698"/>
                    <a:gd name="connsiteX21" fmla="*/ 391104 w 1836438"/>
                    <a:gd name="connsiteY21" fmla="*/ 225742 h 269698"/>
                    <a:gd name="connsiteX22" fmla="*/ 464827 w 1836438"/>
                    <a:gd name="connsiteY22" fmla="*/ 236792 h 269698"/>
                    <a:gd name="connsiteX23" fmla="*/ 844303 w 1836438"/>
                    <a:gd name="connsiteY23" fmla="*/ 266509 h 269698"/>
                    <a:gd name="connsiteX24" fmla="*/ 1281691 w 1836438"/>
                    <a:gd name="connsiteY24" fmla="*/ 265271 h 269698"/>
                    <a:gd name="connsiteX25" fmla="*/ 1620305 w 1836438"/>
                    <a:gd name="connsiteY25" fmla="*/ 234982 h 269698"/>
                    <a:gd name="connsiteX26" fmla="*/ 1781754 w 1836438"/>
                    <a:gd name="connsiteY26" fmla="*/ 174688 h 269698"/>
                    <a:gd name="connsiteX27" fmla="*/ 1834332 w 1836438"/>
                    <a:gd name="connsiteY27" fmla="*/ 120777 h 269698"/>
                    <a:gd name="connsiteX28" fmla="*/ 1819282 w 1836438"/>
                    <a:gd name="connsiteY28" fmla="*/ 59912 h 269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836438" h="269698">
                      <a:moveTo>
                        <a:pt x="1819282" y="59912"/>
                      </a:moveTo>
                      <a:cubicBezTo>
                        <a:pt x="1814139" y="52197"/>
                        <a:pt x="1808424" y="45148"/>
                        <a:pt x="1802423" y="38386"/>
                      </a:cubicBezTo>
                      <a:cubicBezTo>
                        <a:pt x="1802328" y="39243"/>
                        <a:pt x="1802233" y="40100"/>
                        <a:pt x="1802042" y="41053"/>
                      </a:cubicBezTo>
                      <a:cubicBezTo>
                        <a:pt x="1800328" y="48863"/>
                        <a:pt x="1796994" y="55054"/>
                        <a:pt x="1792803" y="59912"/>
                      </a:cubicBezTo>
                      <a:cubicBezTo>
                        <a:pt x="1803471" y="78296"/>
                        <a:pt x="1810710" y="104965"/>
                        <a:pt x="1797280" y="119634"/>
                      </a:cubicBezTo>
                      <a:cubicBezTo>
                        <a:pt x="1775658" y="143161"/>
                        <a:pt x="1744797" y="158020"/>
                        <a:pt x="1715936" y="170688"/>
                      </a:cubicBezTo>
                      <a:cubicBezTo>
                        <a:pt x="1688123" y="182880"/>
                        <a:pt x="1659262" y="194215"/>
                        <a:pt x="1629830" y="201740"/>
                      </a:cubicBezTo>
                      <a:cubicBezTo>
                        <a:pt x="1590111" y="211931"/>
                        <a:pt x="1548963" y="217170"/>
                        <a:pt x="1508291" y="221742"/>
                      </a:cubicBezTo>
                      <a:cubicBezTo>
                        <a:pt x="1450951" y="228219"/>
                        <a:pt x="1393229" y="232315"/>
                        <a:pt x="1335603" y="235363"/>
                      </a:cubicBezTo>
                      <a:cubicBezTo>
                        <a:pt x="1195300" y="242888"/>
                        <a:pt x="1054711" y="244602"/>
                        <a:pt x="914312" y="242221"/>
                      </a:cubicBezTo>
                      <a:cubicBezTo>
                        <a:pt x="782772" y="240030"/>
                        <a:pt x="650851" y="234886"/>
                        <a:pt x="520072" y="220313"/>
                      </a:cubicBezTo>
                      <a:cubicBezTo>
                        <a:pt x="495117" y="217551"/>
                        <a:pt x="470257" y="214313"/>
                        <a:pt x="445492" y="210407"/>
                      </a:cubicBezTo>
                      <a:cubicBezTo>
                        <a:pt x="390342" y="201740"/>
                        <a:pt x="336621" y="193738"/>
                        <a:pt x="282519" y="180023"/>
                      </a:cubicBezTo>
                      <a:cubicBezTo>
                        <a:pt x="215463" y="162973"/>
                        <a:pt x="150788" y="144018"/>
                        <a:pt x="97639" y="108585"/>
                      </a:cubicBezTo>
                      <a:cubicBezTo>
                        <a:pt x="75636" y="93917"/>
                        <a:pt x="62491" y="78962"/>
                        <a:pt x="57443" y="62770"/>
                      </a:cubicBezTo>
                      <a:cubicBezTo>
                        <a:pt x="50585" y="58102"/>
                        <a:pt x="41822" y="51911"/>
                        <a:pt x="39060" y="49340"/>
                      </a:cubicBezTo>
                      <a:cubicBezTo>
                        <a:pt x="25725" y="36767"/>
                        <a:pt x="19915" y="17812"/>
                        <a:pt x="13152" y="1238"/>
                      </a:cubicBezTo>
                      <a:cubicBezTo>
                        <a:pt x="12961" y="857"/>
                        <a:pt x="12866" y="381"/>
                        <a:pt x="12676" y="0"/>
                      </a:cubicBezTo>
                      <a:cubicBezTo>
                        <a:pt x="11818" y="1048"/>
                        <a:pt x="10771" y="1905"/>
                        <a:pt x="9913" y="3048"/>
                      </a:cubicBezTo>
                      <a:cubicBezTo>
                        <a:pt x="-16947" y="38195"/>
                        <a:pt x="16581" y="81153"/>
                        <a:pt x="41727" y="106585"/>
                      </a:cubicBezTo>
                      <a:cubicBezTo>
                        <a:pt x="83256" y="148685"/>
                        <a:pt x="142501" y="170117"/>
                        <a:pt x="198223" y="186214"/>
                      </a:cubicBezTo>
                      <a:cubicBezTo>
                        <a:pt x="261278" y="204406"/>
                        <a:pt x="326239" y="215836"/>
                        <a:pt x="391104" y="225742"/>
                      </a:cubicBezTo>
                      <a:cubicBezTo>
                        <a:pt x="415678" y="229457"/>
                        <a:pt x="440253" y="232981"/>
                        <a:pt x="464827" y="236792"/>
                      </a:cubicBezTo>
                      <a:cubicBezTo>
                        <a:pt x="590081" y="256413"/>
                        <a:pt x="717716" y="262509"/>
                        <a:pt x="844303" y="266509"/>
                      </a:cubicBezTo>
                      <a:cubicBezTo>
                        <a:pt x="990036" y="271082"/>
                        <a:pt x="1135959" y="270796"/>
                        <a:pt x="1281691" y="265271"/>
                      </a:cubicBezTo>
                      <a:cubicBezTo>
                        <a:pt x="1394372" y="260985"/>
                        <a:pt x="1509244" y="256318"/>
                        <a:pt x="1620305" y="234982"/>
                      </a:cubicBezTo>
                      <a:cubicBezTo>
                        <a:pt x="1676407" y="224219"/>
                        <a:pt x="1732795" y="204025"/>
                        <a:pt x="1781754" y="174688"/>
                      </a:cubicBezTo>
                      <a:cubicBezTo>
                        <a:pt x="1802709" y="162115"/>
                        <a:pt x="1826521" y="145256"/>
                        <a:pt x="1834332" y="120777"/>
                      </a:cubicBezTo>
                      <a:cubicBezTo>
                        <a:pt x="1840809" y="98869"/>
                        <a:pt x="1831379" y="77915"/>
                        <a:pt x="1819282" y="599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13" name="Freeform: Shape 510">
                <a:extLst>
                  <a:ext uri="{FF2B5EF4-FFF2-40B4-BE49-F238E27FC236}">
                    <a16:creationId xmlns:a16="http://schemas.microsoft.com/office/drawing/2014/main" id="{266E9658-FE46-4A2E-B5DA-31D2C42671B7}"/>
                  </a:ext>
                </a:extLst>
              </p:cNvPr>
              <p:cNvSpPr/>
              <p:nvPr/>
            </p:nvSpPr>
            <p:spPr>
              <a:xfrm>
                <a:off x="5185504" y="3276600"/>
                <a:ext cx="1798320" cy="922011"/>
              </a:xfrm>
              <a:custGeom>
                <a:avLst/>
                <a:gdLst>
                  <a:gd name="connsiteX0" fmla="*/ 1413415 w 1798320"/>
                  <a:gd name="connsiteY0" fmla="*/ 207550 h 922011"/>
                  <a:gd name="connsiteX1" fmla="*/ 192786 w 1798320"/>
                  <a:gd name="connsiteY1" fmla="*/ 131254 h 922011"/>
                  <a:gd name="connsiteX2" fmla="*/ 0 w 1798320"/>
                  <a:gd name="connsiteY2" fmla="*/ 0 h 922011"/>
                  <a:gd name="connsiteX3" fmla="*/ 353663 w 1798320"/>
                  <a:gd name="connsiteY3" fmla="*/ 733234 h 922011"/>
                  <a:gd name="connsiteX4" fmla="*/ 1269111 w 1798320"/>
                  <a:gd name="connsiteY4" fmla="*/ 824198 h 922011"/>
                  <a:gd name="connsiteX5" fmla="*/ 1794224 w 1798320"/>
                  <a:gd name="connsiteY5" fmla="*/ 88106 h 922011"/>
                  <a:gd name="connsiteX6" fmla="*/ 1798320 w 1798320"/>
                  <a:gd name="connsiteY6" fmla="*/ 78391 h 922011"/>
                  <a:gd name="connsiteX7" fmla="*/ 1413415 w 1798320"/>
                  <a:gd name="connsiteY7" fmla="*/ 207550 h 922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98320" h="922011">
                    <a:moveTo>
                      <a:pt x="1413415" y="207550"/>
                    </a:moveTo>
                    <a:cubicBezTo>
                      <a:pt x="964502" y="251555"/>
                      <a:pt x="436340" y="189929"/>
                      <a:pt x="192786" y="131254"/>
                    </a:cubicBezTo>
                    <a:cubicBezTo>
                      <a:pt x="97250" y="108204"/>
                      <a:pt x="37529" y="55531"/>
                      <a:pt x="0" y="0"/>
                    </a:cubicBezTo>
                    <a:cubicBezTo>
                      <a:pt x="11239" y="77915"/>
                      <a:pt x="84487" y="512064"/>
                      <a:pt x="353663" y="733234"/>
                    </a:cubicBezTo>
                    <a:cubicBezTo>
                      <a:pt x="649986" y="976789"/>
                      <a:pt x="987457" y="959168"/>
                      <a:pt x="1269111" y="824198"/>
                    </a:cubicBezTo>
                    <a:cubicBezTo>
                      <a:pt x="1550765" y="689229"/>
                      <a:pt x="1752981" y="449485"/>
                      <a:pt x="1794224" y="88106"/>
                    </a:cubicBezTo>
                    <a:lnTo>
                      <a:pt x="1798320" y="78391"/>
                    </a:lnTo>
                    <a:cubicBezTo>
                      <a:pt x="1760315" y="127730"/>
                      <a:pt x="1662875" y="183071"/>
                      <a:pt x="1413415" y="207550"/>
                    </a:cubicBezTo>
                    <a:close/>
                  </a:path>
                </a:pathLst>
              </a:custGeom>
              <a:solidFill>
                <a:srgbClr val="FFFFFF">
                  <a:alpha val="25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sp>
        <p:nvSpPr>
          <p:cNvPr id="165" name="Prostokąt 164"/>
          <p:cNvSpPr/>
          <p:nvPr/>
        </p:nvSpPr>
        <p:spPr>
          <a:xfrm>
            <a:off x="323528" y="1268760"/>
            <a:ext cx="8424936" cy="19645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l-PL" sz="2800" b="1" dirty="0">
                <a:ln>
                  <a:solidFill>
                    <a:srgbClr val="72AF2F"/>
                  </a:solidFill>
                </a:ln>
                <a:solidFill>
                  <a:srgbClr val="72AF2F"/>
                </a:solidFill>
                <a:latin typeface="Calibri Light" pitchFamily="34" charset="0"/>
                <a:cs typeface="Calibri Light" pitchFamily="34" charset="0"/>
              </a:rPr>
              <a:t>Otyłość</a:t>
            </a:r>
            <a:r>
              <a:rPr lang="pl-PL" sz="2800" dirty="0">
                <a:latin typeface="Calibri Light" pitchFamily="34" charset="0"/>
                <a:cs typeface="Calibri Light" pitchFamily="34" charset="0"/>
              </a:rPr>
              <a:t> zaczyna się od </a:t>
            </a:r>
            <a:r>
              <a:rPr lang="pl-PL" sz="2800" b="1" dirty="0">
                <a:ln>
                  <a:solidFill>
                    <a:srgbClr val="72AF2F"/>
                  </a:solidFill>
                </a:ln>
                <a:solidFill>
                  <a:srgbClr val="72AF2F"/>
                </a:solidFill>
                <a:latin typeface="Calibri Light" pitchFamily="34" charset="0"/>
                <a:cs typeface="Calibri Light" pitchFamily="34" charset="0"/>
              </a:rPr>
              <a:t>nadwagi</a:t>
            </a:r>
            <a:r>
              <a:rPr lang="pl-PL" sz="2800" dirty="0">
                <a:latin typeface="Calibri Light" pitchFamily="34" charset="0"/>
                <a:cs typeface="Calibri Light" pitchFamily="34" charset="0"/>
              </a:rPr>
              <a:t>. Dlatego specjaliści nazywają ją: </a:t>
            </a:r>
            <a:r>
              <a:rPr lang="pl-PL" sz="2800" b="1" dirty="0" err="1">
                <a:latin typeface="Calibri Light" pitchFamily="34" charset="0"/>
                <a:cs typeface="Calibri Light" pitchFamily="34" charset="0"/>
              </a:rPr>
              <a:t>przedotyłością</a:t>
            </a:r>
            <a:r>
              <a:rPr lang="pl-PL" sz="2800" dirty="0">
                <a:latin typeface="Calibri Light" pitchFamily="34" charset="0"/>
                <a:cs typeface="Calibri Light" pitchFamily="34" charset="0"/>
              </a:rPr>
              <a:t>, albo </a:t>
            </a:r>
            <a:r>
              <a:rPr lang="pl-PL" sz="2800" b="1" dirty="0">
                <a:latin typeface="Calibri Light" pitchFamily="34" charset="0"/>
                <a:cs typeface="Calibri Light" pitchFamily="34" charset="0"/>
              </a:rPr>
              <a:t>stanem </a:t>
            </a:r>
            <a:r>
              <a:rPr lang="pl-PL" sz="2800" b="1" dirty="0" err="1">
                <a:latin typeface="Calibri Light" pitchFamily="34" charset="0"/>
                <a:cs typeface="Calibri Light" pitchFamily="34" charset="0"/>
              </a:rPr>
              <a:t>przedotyłościowym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.</a:t>
            </a:r>
          </a:p>
        </p:txBody>
      </p:sp>
      <p:sp>
        <p:nvSpPr>
          <p:cNvPr id="166" name="Prostokąt 165"/>
          <p:cNvSpPr/>
          <p:nvPr/>
        </p:nvSpPr>
        <p:spPr>
          <a:xfrm>
            <a:off x="2555776" y="3501008"/>
            <a:ext cx="626469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l-PL" sz="2800" dirty="0">
                <a:latin typeface="Calibri Light" pitchFamily="34" charset="0"/>
                <a:cs typeface="Calibri Light" pitchFamily="34" charset="0"/>
              </a:rPr>
              <a:t>Przyczyn</a:t>
            </a:r>
            <a:r>
              <a:rPr lang="pl-PL" sz="2800" b="1" dirty="0">
                <a:latin typeface="Calibri Light" pitchFamily="34" charset="0"/>
                <a:cs typeface="Calibri Light" pitchFamily="34" charset="0"/>
              </a:rPr>
              <a:t> </a:t>
            </a:r>
            <a:r>
              <a:rPr lang="pl-PL" sz="2800" dirty="0">
                <a:latin typeface="Calibri Light" pitchFamily="34" charset="0"/>
                <a:cs typeface="Calibri Light" pitchFamily="34" charset="0"/>
              </a:rPr>
              <a:t>jest naprawdę wiele i są one zróżnicowane.</a:t>
            </a:r>
            <a:r>
              <a:rPr lang="pl-PL" sz="2800" b="1" dirty="0">
                <a:latin typeface="Calibri Light" pitchFamily="34" charset="0"/>
                <a:cs typeface="Calibri Light" pitchFamily="34" charset="0"/>
              </a:rPr>
              <a:t> </a:t>
            </a:r>
            <a:r>
              <a:rPr lang="pl-PL" sz="2800" dirty="0">
                <a:latin typeface="Calibri Light" pitchFamily="34" charset="0"/>
                <a:cs typeface="Calibri Light" pitchFamily="34" charset="0"/>
              </a:rPr>
              <a:t>U każdego chorego może być ich kilka, a nawet kilkanaście. </a:t>
            </a:r>
          </a:p>
        </p:txBody>
      </p:sp>
      <p:sp>
        <p:nvSpPr>
          <p:cNvPr id="167" name="pole tekstowe 166"/>
          <p:cNvSpPr txBox="1"/>
          <p:nvPr/>
        </p:nvSpPr>
        <p:spPr>
          <a:xfrm>
            <a:off x="5868144" y="6165304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847 4.81481E-6 L 3.61111E-6 4.81481E-6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4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764 -0.02894 L 0.12465 -0.08218 C 0.13872 -0.09422 0.15972 -0.10093 0.1816 -0.10093 C 0.2066 -0.10093 0.22656 -0.09422 0.24063 -0.08218 L 0.30764 -0.02894 " pathEditMode="relative" rAng="0" ptsTypes="FffFF">
                                      <p:cBhvr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5" y="-3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4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5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6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7" dur="1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165" grpId="0"/>
      <p:bldP spid="16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</p:spPr>
      </p:pic>
      <p:pic>
        <p:nvPicPr>
          <p:cNvPr id="3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4" name="Prostokąt 3"/>
          <p:cNvSpPr/>
          <p:nvPr/>
        </p:nvSpPr>
        <p:spPr>
          <a:xfrm>
            <a:off x="2267744" y="332656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OTYŁOŚĆ  A  NADWAGA </a:t>
            </a:r>
          </a:p>
        </p:txBody>
      </p:sp>
      <p:sp>
        <p:nvSpPr>
          <p:cNvPr id="5" name="Prostokąt 4"/>
          <p:cNvSpPr/>
          <p:nvPr/>
        </p:nvSpPr>
        <p:spPr>
          <a:xfrm>
            <a:off x="6804248" y="548680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6" name="Prostokąt 5"/>
          <p:cNvSpPr/>
          <p:nvPr/>
        </p:nvSpPr>
        <p:spPr>
          <a:xfrm>
            <a:off x="-1620688" y="548680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8" name="pole tekstowe 7">
            <a:extLst>
              <a:ext uri="{FF2B5EF4-FFF2-40B4-BE49-F238E27FC236}">
                <a16:creationId xmlns:a16="http://schemas.microsoft.com/office/drawing/2014/main" id="{5272063F-C9B8-47AE-B914-9DFED01BAC62}"/>
              </a:ext>
            </a:extLst>
          </p:cNvPr>
          <p:cNvSpPr txBox="1"/>
          <p:nvPr/>
        </p:nvSpPr>
        <p:spPr>
          <a:xfrm>
            <a:off x="539552" y="3573016"/>
            <a:ext cx="8208912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l-PL" sz="2800" b="1" i="0" dirty="0">
                <a:ln w="1905"/>
                <a:solidFill>
                  <a:srgbClr val="00CC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proxima-nova"/>
              </a:rPr>
              <a:t>Otyłość</a:t>
            </a:r>
            <a:r>
              <a:rPr lang="pl-PL" sz="2000" b="0" i="0" dirty="0">
                <a:effectLst/>
                <a:latin typeface="proxima-nova"/>
              </a:rPr>
              <a:t> </a:t>
            </a:r>
            <a:r>
              <a:rPr lang="pl-PL" sz="2000" b="0" i="0" dirty="0">
                <a:effectLst/>
                <a:latin typeface="Calibri Light" pitchFamily="34" charset="0"/>
                <a:cs typeface="Calibri Light" pitchFamily="34" charset="0"/>
              </a:rPr>
              <a:t>w przeciwieństwie do nadwagi jest chorobą klasyfikowaną jako choroba przewlekła, powiązana  z patologicznym nagromadzeniem tkanki tłuszczowej w ustroju, której ilość przekracza jego fizjologiczne potrzeby i </a:t>
            </a:r>
            <a:r>
              <a:rPr lang="pl-PL" sz="2000" b="0" i="0" u="sng" dirty="0">
                <a:effectLst/>
                <a:latin typeface="Calibri Light" pitchFamily="34" charset="0"/>
                <a:cs typeface="Calibri Light" pitchFamily="34" charset="0"/>
              </a:rPr>
              <a:t>możliwości adaptacyjne układów i narządów</a:t>
            </a:r>
            <a:r>
              <a:rPr lang="pl-PL" sz="2000" b="0" i="0" dirty="0">
                <a:effectLst/>
                <a:latin typeface="Calibri Light" pitchFamily="34" charset="0"/>
                <a:cs typeface="Calibri Light" pitchFamily="34" charset="0"/>
              </a:rPr>
              <a:t>. </a:t>
            </a:r>
          </a:p>
          <a:p>
            <a:pPr algn="just"/>
            <a:endParaRPr lang="pl-PL" sz="2000" b="0" i="0" dirty="0">
              <a:effectLst/>
              <a:latin typeface="Calibri Light" pitchFamily="34" charset="0"/>
              <a:cs typeface="Calibri Light" pitchFamily="34" charset="0"/>
            </a:endParaRPr>
          </a:p>
          <a:p>
            <a:pPr algn="just"/>
            <a:r>
              <a:rPr lang="pl-PL" sz="2000" b="0" i="0" dirty="0">
                <a:effectLst/>
                <a:latin typeface="Calibri Light" pitchFamily="34" charset="0"/>
                <a:cs typeface="Calibri Light" pitchFamily="34" charset="0"/>
              </a:rPr>
              <a:t>Zgodnie z przyjętymi standardami otyłość stwierdza się gdy wartość  </a:t>
            </a:r>
            <a:r>
              <a:rPr lang="pl-PL" sz="2000" b="0" i="0" u="none" strike="noStrike" dirty="0">
                <a:effectLst/>
                <a:latin typeface="Calibri Light" pitchFamily="34" charset="0"/>
                <a:cs typeface="Calibri Light" pitchFamily="34" charset="0"/>
              </a:rPr>
              <a:t>BMI</a:t>
            </a:r>
            <a:r>
              <a:rPr lang="pl-PL" sz="2000" b="0" i="0" dirty="0">
                <a:effectLst/>
                <a:latin typeface="Calibri Light" pitchFamily="34" charset="0"/>
                <a:cs typeface="Calibri Light" pitchFamily="34" charset="0"/>
              </a:rPr>
              <a:t> przekracza 30 jednostek, przy czym przy przekroczeniu progu 40 jednostek mówi się o otyłości skrajnej, stanowiącej zagrożenie dla życia</a:t>
            </a:r>
            <a:r>
              <a:rPr lang="pl-PL" sz="2000" dirty="0">
                <a:latin typeface="Calibri Light" pitchFamily="34" charset="0"/>
                <a:cs typeface="Calibri Light" pitchFamily="34" charset="0"/>
              </a:rPr>
              <a:t>.</a:t>
            </a:r>
          </a:p>
        </p:txBody>
      </p:sp>
      <p:sp>
        <p:nvSpPr>
          <p:cNvPr id="9" name="Prostokąt 8"/>
          <p:cNvSpPr/>
          <p:nvPr/>
        </p:nvSpPr>
        <p:spPr>
          <a:xfrm>
            <a:off x="467544" y="1124744"/>
            <a:ext cx="8352928" cy="2000548"/>
          </a:xfrm>
          <a:prstGeom prst="rect">
            <a:avLst/>
          </a:prstGeom>
          <a:solidFill>
            <a:srgbClr val="EEECE1">
              <a:alpha val="40000"/>
            </a:srgbClr>
          </a:solidFill>
          <a:ln w="50800">
            <a:solidFill>
              <a:schemeClr val="bg1"/>
            </a:solidFill>
            <a:prstDash val="lgDash"/>
          </a:ln>
        </p:spPr>
        <p:txBody>
          <a:bodyPr wrap="square">
            <a:spAutoFit/>
          </a:bodyPr>
          <a:lstStyle/>
          <a:p>
            <a:pPr algn="ctr"/>
            <a:endParaRPr lang="pl-PL" sz="1400" dirty="0">
              <a:latin typeface="Calibri Light" pitchFamily="34" charset="0"/>
              <a:cs typeface="Calibri Light" pitchFamily="34" charset="0"/>
            </a:endParaRPr>
          </a:p>
          <a:p>
            <a:pPr algn="ctr"/>
            <a:r>
              <a:rPr lang="pl-PL" sz="2400" dirty="0">
                <a:latin typeface="Calibri Light" pitchFamily="34" charset="0"/>
                <a:cs typeface="Calibri Light" pitchFamily="34" charset="0"/>
              </a:rPr>
              <a:t>Dla dorosłych WHO definiuje nadwagę i otyłość w następujący sposób:</a:t>
            </a:r>
          </a:p>
          <a:p>
            <a:pPr algn="ctr"/>
            <a:r>
              <a:rPr lang="pl-PL" sz="2400" dirty="0">
                <a:solidFill>
                  <a:srgbClr val="008000"/>
                </a:solidFill>
                <a:latin typeface="Calibri Light" pitchFamily="34" charset="0"/>
                <a:cs typeface="Calibri Light" pitchFamily="34" charset="0"/>
              </a:rPr>
              <a:t>Nadwaga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 to BMI większe lub równe </a:t>
            </a:r>
            <a:r>
              <a:rPr lang="pl-PL" sz="2400" dirty="0">
                <a:solidFill>
                  <a:srgbClr val="008000"/>
                </a:solidFill>
                <a:latin typeface="Calibri Light" pitchFamily="34" charset="0"/>
                <a:cs typeface="Calibri Light" pitchFamily="34" charset="0"/>
              </a:rPr>
              <a:t>25 kg/m2,</a:t>
            </a:r>
          </a:p>
          <a:p>
            <a:pPr algn="ctr"/>
            <a:r>
              <a:rPr lang="pl-PL" sz="2400" dirty="0">
                <a:solidFill>
                  <a:srgbClr val="00CC00"/>
                </a:solidFill>
                <a:latin typeface="Calibri Light" pitchFamily="34" charset="0"/>
                <a:cs typeface="Calibri Light" pitchFamily="34" charset="0"/>
              </a:rPr>
              <a:t>Otyłość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 jest to BMI większe lub równe </a:t>
            </a:r>
            <a:r>
              <a:rPr lang="pl-PL" sz="2400" dirty="0">
                <a:solidFill>
                  <a:srgbClr val="00CC00"/>
                </a:solidFill>
                <a:latin typeface="Calibri Light" pitchFamily="34" charset="0"/>
                <a:cs typeface="Calibri Light" pitchFamily="34" charset="0"/>
              </a:rPr>
              <a:t>30 kg/m2</a:t>
            </a:r>
            <a:r>
              <a:rPr lang="pl-PL" sz="2400" dirty="0">
                <a:latin typeface="Calibri Light" pitchFamily="34" charset="0"/>
                <a:cs typeface="Calibri Light" pitchFamily="34" charset="0"/>
              </a:rPr>
              <a:t>. </a:t>
            </a:r>
          </a:p>
          <a:p>
            <a:pPr algn="ctr"/>
            <a:endParaRPr lang="pl-PL" sz="1400" dirty="0">
              <a:latin typeface="Calibri Light" pitchFamily="34" charset="0"/>
              <a:cs typeface="Calibri Light" pitchFamily="34" charset="0"/>
            </a:endParaRPr>
          </a:p>
        </p:txBody>
      </p:sp>
      <p:grpSp>
        <p:nvGrpSpPr>
          <p:cNvPr id="10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1101704">
            <a:off x="9675544" y="3194916"/>
            <a:ext cx="418061" cy="467452"/>
            <a:chOff x="5225307" y="2850356"/>
            <a:chExt cx="395222" cy="455741"/>
          </a:xfrm>
        </p:grpSpPr>
        <p:sp>
          <p:nvSpPr>
            <p:cNvPr id="11" name="Freeform: Shape 5551">
              <a:extLst>
                <a:ext uri="{FF2B5EF4-FFF2-40B4-BE49-F238E27FC236}">
                  <a16:creationId xmlns:a16="http://schemas.microsoft.com/office/drawing/2014/main" id="{A1B8D015-9E68-4A7D-A3E9-D58487F87952}"/>
                </a:ext>
              </a:extLst>
            </p:cNvPr>
            <p:cNvSpPr/>
            <p:nvPr/>
          </p:nvSpPr>
          <p:spPr>
            <a:xfrm>
              <a:off x="5225307" y="2893522"/>
              <a:ext cx="395222" cy="412574"/>
            </a:xfrm>
            <a:custGeom>
              <a:avLst/>
              <a:gdLst>
                <a:gd name="connsiteX0" fmla="*/ 233184 w 395222"/>
                <a:gd name="connsiteY0" fmla="*/ 86469 h 412574"/>
                <a:gd name="connsiteX1" fmla="*/ 70782 w 395222"/>
                <a:gd name="connsiteY1" fmla="*/ 8459 h 412574"/>
                <a:gd name="connsiteX2" fmla="*/ 6012 w 395222"/>
                <a:gd name="connsiteY2" fmla="*/ 266301 h 412574"/>
                <a:gd name="connsiteX3" fmla="*/ 71354 w 395222"/>
                <a:gd name="connsiteY3" fmla="*/ 404318 h 412574"/>
                <a:gd name="connsiteX4" fmla="*/ 239184 w 395222"/>
                <a:gd name="connsiteY4" fmla="*/ 361169 h 412574"/>
                <a:gd name="connsiteX5" fmla="*/ 233184 w 395222"/>
                <a:gd name="connsiteY5" fmla="*/ 86469 h 4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2" h="412574">
                  <a:moveTo>
                    <a:pt x="233184" y="86469"/>
                  </a:moveTo>
                  <a:cubicBezTo>
                    <a:pt x="233184" y="86469"/>
                    <a:pt x="149745" y="-32118"/>
                    <a:pt x="70782" y="8459"/>
                  </a:cubicBezTo>
                  <a:cubicBezTo>
                    <a:pt x="4393" y="42558"/>
                    <a:pt x="-10085" y="179909"/>
                    <a:pt x="6012" y="266301"/>
                  </a:cubicBezTo>
                  <a:cubicBezTo>
                    <a:pt x="22205" y="352692"/>
                    <a:pt x="25158" y="382506"/>
                    <a:pt x="71354" y="404318"/>
                  </a:cubicBezTo>
                  <a:cubicBezTo>
                    <a:pt x="115836" y="425273"/>
                    <a:pt x="130504" y="404699"/>
                    <a:pt x="239184" y="361169"/>
                  </a:cubicBezTo>
                  <a:cubicBezTo>
                    <a:pt x="347960" y="317545"/>
                    <a:pt x="530840" y="147238"/>
                    <a:pt x="233184" y="86469"/>
                  </a:cubicBezTo>
                  <a:close/>
                </a:path>
              </a:pathLst>
            </a:custGeom>
            <a:solidFill>
              <a:srgbClr val="F42D2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2" name="Freeform: Shape 5552">
              <a:extLst>
                <a:ext uri="{FF2B5EF4-FFF2-40B4-BE49-F238E27FC236}">
                  <a16:creationId xmlns:a16="http://schemas.microsoft.com/office/drawing/2014/main" id="{F15FD9E6-1D19-45A3-BE33-34D7932A8E79}"/>
                </a:ext>
              </a:extLst>
            </p:cNvPr>
            <p:cNvSpPr/>
            <p:nvPr/>
          </p:nvSpPr>
          <p:spPr>
            <a:xfrm>
              <a:off x="5336824" y="2928657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4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3" name="Freeform: Shape 5553">
              <a:extLst>
                <a:ext uri="{FF2B5EF4-FFF2-40B4-BE49-F238E27FC236}">
                  <a16:creationId xmlns:a16="http://schemas.microsoft.com/office/drawing/2014/main" id="{D2C86947-AB75-41A7-B6E2-8CEDDC9AF692}"/>
                </a:ext>
              </a:extLst>
            </p:cNvPr>
            <p:cNvSpPr/>
            <p:nvPr/>
          </p:nvSpPr>
          <p:spPr>
            <a:xfrm>
              <a:off x="5506122" y="3019240"/>
              <a:ext cx="24763" cy="34586"/>
            </a:xfrm>
            <a:custGeom>
              <a:avLst/>
              <a:gdLst>
                <a:gd name="connsiteX0" fmla="*/ 9043 w 24763"/>
                <a:gd name="connsiteY0" fmla="*/ 90 h 34586"/>
                <a:gd name="connsiteX1" fmla="*/ 23997 w 24763"/>
                <a:gd name="connsiteY1" fmla="*/ 8376 h 34586"/>
                <a:gd name="connsiteX2" fmla="*/ 4280 w 24763"/>
                <a:gd name="connsiteY2" fmla="*/ 34570 h 34586"/>
                <a:gd name="connsiteX3" fmla="*/ 9043 w 24763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3" h="34586">
                  <a:moveTo>
                    <a:pt x="9043" y="90"/>
                  </a:moveTo>
                  <a:cubicBezTo>
                    <a:pt x="10281" y="-482"/>
                    <a:pt x="19234" y="1613"/>
                    <a:pt x="23997" y="8376"/>
                  </a:cubicBezTo>
                  <a:cubicBezTo>
                    <a:pt x="28759" y="15139"/>
                    <a:pt x="9995" y="35237"/>
                    <a:pt x="4280" y="34570"/>
                  </a:cubicBezTo>
                  <a:cubicBezTo>
                    <a:pt x="-1340" y="33808"/>
                    <a:pt x="-2959" y="5614"/>
                    <a:pt x="9043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4" name="Freeform: Shape 5554">
              <a:extLst>
                <a:ext uri="{FF2B5EF4-FFF2-40B4-BE49-F238E27FC236}">
                  <a16:creationId xmlns:a16="http://schemas.microsoft.com/office/drawing/2014/main" id="{01024923-CB01-4C0B-9773-04D453EDCE2D}"/>
                </a:ext>
              </a:extLst>
            </p:cNvPr>
            <p:cNvSpPr/>
            <p:nvPr/>
          </p:nvSpPr>
          <p:spPr>
            <a:xfrm>
              <a:off x="5581616" y="3051244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3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903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5" name="Freeform: Shape 5555">
              <a:extLst>
                <a:ext uri="{FF2B5EF4-FFF2-40B4-BE49-F238E27FC236}">
                  <a16:creationId xmlns:a16="http://schemas.microsoft.com/office/drawing/2014/main" id="{31EC206A-2D2A-461C-A608-8DF54CDA857A}"/>
                </a:ext>
              </a:extLst>
            </p:cNvPr>
            <p:cNvSpPr/>
            <p:nvPr/>
          </p:nvSpPr>
          <p:spPr>
            <a:xfrm>
              <a:off x="5266850" y="3054556"/>
              <a:ext cx="22730" cy="34831"/>
            </a:xfrm>
            <a:custGeom>
              <a:avLst/>
              <a:gdLst>
                <a:gd name="connsiteX0" fmla="*/ 3808 w 22730"/>
                <a:gd name="connsiteY0" fmla="*/ 778 h 34831"/>
                <a:gd name="connsiteX1" fmla="*/ 20667 w 22730"/>
                <a:gd name="connsiteY1" fmla="*/ 3635 h 34831"/>
                <a:gd name="connsiteX2" fmla="*/ 10571 w 22730"/>
                <a:gd name="connsiteY2" fmla="*/ 34782 h 34831"/>
                <a:gd name="connsiteX3" fmla="*/ 3808 w 22730"/>
                <a:gd name="connsiteY3" fmla="*/ 778 h 3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730" h="34831">
                  <a:moveTo>
                    <a:pt x="3808" y="778"/>
                  </a:moveTo>
                  <a:cubicBezTo>
                    <a:pt x="4856" y="-175"/>
                    <a:pt x="13904" y="-1127"/>
                    <a:pt x="20667" y="3635"/>
                  </a:cubicBezTo>
                  <a:cubicBezTo>
                    <a:pt x="27335" y="8493"/>
                    <a:pt x="16190" y="33639"/>
                    <a:pt x="10571" y="34782"/>
                  </a:cubicBezTo>
                  <a:cubicBezTo>
                    <a:pt x="4951" y="36115"/>
                    <a:pt x="-5717" y="10017"/>
                    <a:pt x="3808" y="778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6" name="Freeform: Shape 5556">
              <a:extLst>
                <a:ext uri="{FF2B5EF4-FFF2-40B4-BE49-F238E27FC236}">
                  <a16:creationId xmlns:a16="http://schemas.microsoft.com/office/drawing/2014/main" id="{41DAB020-097B-4C2B-A9F6-4704B4DE8A9D}"/>
                </a:ext>
              </a:extLst>
            </p:cNvPr>
            <p:cNvSpPr/>
            <p:nvPr/>
          </p:nvSpPr>
          <p:spPr>
            <a:xfrm>
              <a:off x="5285350" y="3146393"/>
              <a:ext cx="22641" cy="34816"/>
            </a:xfrm>
            <a:custGeom>
              <a:avLst/>
              <a:gdLst>
                <a:gd name="connsiteX0" fmla="*/ 3596 w 22641"/>
                <a:gd name="connsiteY0" fmla="*/ 857 h 34816"/>
                <a:gd name="connsiteX1" fmla="*/ 20455 w 22641"/>
                <a:gd name="connsiteY1" fmla="*/ 3429 h 34816"/>
                <a:gd name="connsiteX2" fmla="*/ 11025 w 22641"/>
                <a:gd name="connsiteY2" fmla="*/ 34766 h 34816"/>
                <a:gd name="connsiteX3" fmla="*/ 3596 w 22641"/>
                <a:gd name="connsiteY3" fmla="*/ 857 h 3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41" h="34816">
                  <a:moveTo>
                    <a:pt x="3596" y="857"/>
                  </a:moveTo>
                  <a:cubicBezTo>
                    <a:pt x="4548" y="-95"/>
                    <a:pt x="13692" y="-1238"/>
                    <a:pt x="20455" y="3429"/>
                  </a:cubicBezTo>
                  <a:cubicBezTo>
                    <a:pt x="27218" y="8096"/>
                    <a:pt x="16645" y="33433"/>
                    <a:pt x="11025" y="34766"/>
                  </a:cubicBezTo>
                  <a:cubicBezTo>
                    <a:pt x="5405" y="36100"/>
                    <a:pt x="-5739" y="10287"/>
                    <a:pt x="3596" y="857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7" name="Freeform: Shape 5557">
              <a:extLst>
                <a:ext uri="{FF2B5EF4-FFF2-40B4-BE49-F238E27FC236}">
                  <a16:creationId xmlns:a16="http://schemas.microsoft.com/office/drawing/2014/main" id="{5517F188-EDEF-45B2-8D7B-2053048D705F}"/>
                </a:ext>
              </a:extLst>
            </p:cNvPr>
            <p:cNvSpPr/>
            <p:nvPr/>
          </p:nvSpPr>
          <p:spPr>
            <a:xfrm>
              <a:off x="5291793" y="3235517"/>
              <a:ext cx="26464" cy="33641"/>
            </a:xfrm>
            <a:custGeom>
              <a:avLst/>
              <a:gdLst>
                <a:gd name="connsiteX0" fmla="*/ 12298 w 26464"/>
                <a:gd name="connsiteY0" fmla="*/ 30 h 33641"/>
                <a:gd name="connsiteX1" fmla="*/ 26014 w 26464"/>
                <a:gd name="connsiteY1" fmla="*/ 10317 h 33641"/>
                <a:gd name="connsiteX2" fmla="*/ 2868 w 26464"/>
                <a:gd name="connsiteY2" fmla="*/ 33558 h 33641"/>
                <a:gd name="connsiteX3" fmla="*/ 12298 w 26464"/>
                <a:gd name="connsiteY3" fmla="*/ 30 h 33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464" h="33641">
                  <a:moveTo>
                    <a:pt x="12298" y="30"/>
                  </a:moveTo>
                  <a:cubicBezTo>
                    <a:pt x="13631" y="-351"/>
                    <a:pt x="22204" y="2888"/>
                    <a:pt x="26014" y="10317"/>
                  </a:cubicBezTo>
                  <a:cubicBezTo>
                    <a:pt x="29824" y="17651"/>
                    <a:pt x="8393" y="34987"/>
                    <a:pt x="2868" y="33558"/>
                  </a:cubicBezTo>
                  <a:cubicBezTo>
                    <a:pt x="-2752" y="32034"/>
                    <a:pt x="-370" y="3935"/>
                    <a:pt x="12298" y="3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8" name="Freeform: Shape 5558">
              <a:extLst>
                <a:ext uri="{FF2B5EF4-FFF2-40B4-BE49-F238E27FC236}">
                  <a16:creationId xmlns:a16="http://schemas.microsoft.com/office/drawing/2014/main" id="{F90DC078-6B37-4B28-9323-067395FCCD00}"/>
                </a:ext>
              </a:extLst>
            </p:cNvPr>
            <p:cNvSpPr/>
            <p:nvPr/>
          </p:nvSpPr>
          <p:spPr>
            <a:xfrm>
              <a:off x="5351778" y="3027717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3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9" name="Freeform: Shape 5559">
              <a:extLst>
                <a:ext uri="{FF2B5EF4-FFF2-40B4-BE49-F238E27FC236}">
                  <a16:creationId xmlns:a16="http://schemas.microsoft.com/office/drawing/2014/main" id="{E9A69A06-82DE-429D-9D39-56B22B584257}"/>
                </a:ext>
              </a:extLst>
            </p:cNvPr>
            <p:cNvSpPr/>
            <p:nvPr/>
          </p:nvSpPr>
          <p:spPr>
            <a:xfrm>
              <a:off x="5460290" y="3084277"/>
              <a:ext cx="26971" cy="30834"/>
            </a:xfrm>
            <a:custGeom>
              <a:avLst/>
              <a:gdLst>
                <a:gd name="connsiteX0" fmla="*/ 26967 w 26971"/>
                <a:gd name="connsiteY0" fmla="*/ 8585 h 30834"/>
                <a:gd name="connsiteX1" fmla="*/ 14013 w 26971"/>
                <a:gd name="connsiteY1" fmla="*/ 13 h 30834"/>
                <a:gd name="connsiteX2" fmla="*/ 582 w 26971"/>
                <a:gd name="connsiteY2" fmla="*/ 29921 h 30834"/>
                <a:gd name="connsiteX3" fmla="*/ 26967 w 26971"/>
                <a:gd name="connsiteY3" fmla="*/ 8585 h 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71" h="30834">
                  <a:moveTo>
                    <a:pt x="26967" y="8585"/>
                  </a:moveTo>
                  <a:cubicBezTo>
                    <a:pt x="26967" y="7252"/>
                    <a:pt x="21537" y="679"/>
                    <a:pt x="14013" y="13"/>
                  </a:cubicBezTo>
                  <a:cubicBezTo>
                    <a:pt x="6488" y="-654"/>
                    <a:pt x="-2370" y="25349"/>
                    <a:pt x="582" y="29921"/>
                  </a:cubicBezTo>
                  <a:cubicBezTo>
                    <a:pt x="3440" y="34398"/>
                    <a:pt x="27348" y="21634"/>
                    <a:pt x="26967" y="8585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0" name="Freeform: Shape 5560">
              <a:extLst>
                <a:ext uri="{FF2B5EF4-FFF2-40B4-BE49-F238E27FC236}">
                  <a16:creationId xmlns:a16="http://schemas.microsoft.com/office/drawing/2014/main" id="{C53C3FEA-9184-476C-8BF8-AA2BB53AFED2}"/>
                </a:ext>
              </a:extLst>
            </p:cNvPr>
            <p:cNvSpPr/>
            <p:nvPr/>
          </p:nvSpPr>
          <p:spPr>
            <a:xfrm>
              <a:off x="5372024" y="3213062"/>
              <a:ext cx="32016" cy="26430"/>
            </a:xfrm>
            <a:custGeom>
              <a:avLst/>
              <a:gdLst>
                <a:gd name="connsiteX0" fmla="*/ 31984 w 32016"/>
                <a:gd name="connsiteY0" fmla="*/ 12674 h 26430"/>
                <a:gd name="connsiteX1" fmla="*/ 22459 w 32016"/>
                <a:gd name="connsiteY1" fmla="*/ 292 h 26430"/>
                <a:gd name="connsiteX2" fmla="*/ 75 w 32016"/>
                <a:gd name="connsiteY2" fmla="*/ 24200 h 26430"/>
                <a:gd name="connsiteX3" fmla="*/ 31984 w 32016"/>
                <a:gd name="connsiteY3" fmla="*/ 12674 h 2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16" h="26430">
                  <a:moveTo>
                    <a:pt x="31984" y="12674"/>
                  </a:moveTo>
                  <a:cubicBezTo>
                    <a:pt x="32365" y="11341"/>
                    <a:pt x="29412" y="3435"/>
                    <a:pt x="22459" y="292"/>
                  </a:cubicBezTo>
                  <a:cubicBezTo>
                    <a:pt x="15506" y="-2756"/>
                    <a:pt x="-1258" y="18961"/>
                    <a:pt x="75" y="24200"/>
                  </a:cubicBezTo>
                  <a:cubicBezTo>
                    <a:pt x="1409" y="29533"/>
                    <a:pt x="28079" y="25152"/>
                    <a:pt x="31984" y="12674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1" name="Freeform: Shape 5561">
              <a:extLst>
                <a:ext uri="{FF2B5EF4-FFF2-40B4-BE49-F238E27FC236}">
                  <a16:creationId xmlns:a16="http://schemas.microsoft.com/office/drawing/2014/main" id="{82D2A17D-294F-4A5A-B4EE-AD987C3A5B04}"/>
                </a:ext>
              </a:extLst>
            </p:cNvPr>
            <p:cNvSpPr/>
            <p:nvPr/>
          </p:nvSpPr>
          <p:spPr>
            <a:xfrm>
              <a:off x="5460628" y="3178615"/>
              <a:ext cx="32395" cy="25942"/>
            </a:xfrm>
            <a:custGeom>
              <a:avLst/>
              <a:gdLst>
                <a:gd name="connsiteX0" fmla="*/ 32343 w 32395"/>
                <a:gd name="connsiteY0" fmla="*/ 13021 h 25942"/>
                <a:gd name="connsiteX1" fmla="*/ 23199 w 32395"/>
                <a:gd name="connsiteY1" fmla="*/ 353 h 25942"/>
                <a:gd name="connsiteX2" fmla="*/ 54 w 32395"/>
                <a:gd name="connsiteY2" fmla="*/ 23594 h 25942"/>
                <a:gd name="connsiteX3" fmla="*/ 32343 w 32395"/>
                <a:gd name="connsiteY3" fmla="*/ 13021 h 2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95" h="25942">
                  <a:moveTo>
                    <a:pt x="32343" y="13021"/>
                  </a:moveTo>
                  <a:cubicBezTo>
                    <a:pt x="32820" y="11688"/>
                    <a:pt x="30057" y="3687"/>
                    <a:pt x="23199" y="353"/>
                  </a:cubicBezTo>
                  <a:cubicBezTo>
                    <a:pt x="16341" y="-2981"/>
                    <a:pt x="-1089" y="18260"/>
                    <a:pt x="54" y="23594"/>
                  </a:cubicBezTo>
                  <a:cubicBezTo>
                    <a:pt x="1292" y="28833"/>
                    <a:pt x="28152" y="25308"/>
                    <a:pt x="32343" y="13021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2" name="Freeform: Shape 5562">
              <a:extLst>
                <a:ext uri="{FF2B5EF4-FFF2-40B4-BE49-F238E27FC236}">
                  <a16:creationId xmlns:a16="http://schemas.microsoft.com/office/drawing/2014/main" id="{0B104F44-8BB0-4315-8327-76C065CC8FF3}"/>
                </a:ext>
              </a:extLst>
            </p:cNvPr>
            <p:cNvSpPr/>
            <p:nvPr/>
          </p:nvSpPr>
          <p:spPr>
            <a:xfrm>
              <a:off x="5558111" y="3114090"/>
              <a:ext cx="26971" cy="30834"/>
            </a:xfrm>
            <a:custGeom>
              <a:avLst/>
              <a:gdLst>
                <a:gd name="connsiteX0" fmla="*/ 26967 w 26971"/>
                <a:gd name="connsiteY0" fmla="*/ 8585 h 30834"/>
                <a:gd name="connsiteX1" fmla="*/ 14013 w 26971"/>
                <a:gd name="connsiteY1" fmla="*/ 13 h 30834"/>
                <a:gd name="connsiteX2" fmla="*/ 582 w 26971"/>
                <a:gd name="connsiteY2" fmla="*/ 29921 h 30834"/>
                <a:gd name="connsiteX3" fmla="*/ 26967 w 26971"/>
                <a:gd name="connsiteY3" fmla="*/ 8585 h 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71" h="30834">
                  <a:moveTo>
                    <a:pt x="26967" y="8585"/>
                  </a:moveTo>
                  <a:cubicBezTo>
                    <a:pt x="26967" y="7252"/>
                    <a:pt x="21537" y="679"/>
                    <a:pt x="14013" y="13"/>
                  </a:cubicBezTo>
                  <a:cubicBezTo>
                    <a:pt x="6488" y="-654"/>
                    <a:pt x="-2370" y="25349"/>
                    <a:pt x="582" y="29921"/>
                  </a:cubicBezTo>
                  <a:cubicBezTo>
                    <a:pt x="3535" y="34398"/>
                    <a:pt x="27348" y="21634"/>
                    <a:pt x="26967" y="8585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3" name="Freeform: Shape 5563">
              <a:extLst>
                <a:ext uri="{FF2B5EF4-FFF2-40B4-BE49-F238E27FC236}">
                  <a16:creationId xmlns:a16="http://schemas.microsoft.com/office/drawing/2014/main" id="{03559C55-A1FD-46FB-B760-59C811F778FF}"/>
                </a:ext>
              </a:extLst>
            </p:cNvPr>
            <p:cNvSpPr/>
            <p:nvPr/>
          </p:nvSpPr>
          <p:spPr>
            <a:xfrm>
              <a:off x="5378470" y="3127044"/>
              <a:ext cx="26969" cy="30834"/>
            </a:xfrm>
            <a:custGeom>
              <a:avLst/>
              <a:gdLst>
                <a:gd name="connsiteX0" fmla="*/ 26967 w 26969"/>
                <a:gd name="connsiteY0" fmla="*/ 8585 h 30834"/>
                <a:gd name="connsiteX1" fmla="*/ 14013 w 26969"/>
                <a:gd name="connsiteY1" fmla="*/ 13 h 30834"/>
                <a:gd name="connsiteX2" fmla="*/ 582 w 26969"/>
                <a:gd name="connsiteY2" fmla="*/ 29921 h 30834"/>
                <a:gd name="connsiteX3" fmla="*/ 26967 w 26969"/>
                <a:gd name="connsiteY3" fmla="*/ 8585 h 30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969" h="30834">
                  <a:moveTo>
                    <a:pt x="26967" y="8585"/>
                  </a:moveTo>
                  <a:cubicBezTo>
                    <a:pt x="26967" y="7252"/>
                    <a:pt x="21537" y="679"/>
                    <a:pt x="14013" y="13"/>
                  </a:cubicBezTo>
                  <a:cubicBezTo>
                    <a:pt x="6488" y="-654"/>
                    <a:pt x="-2370" y="25349"/>
                    <a:pt x="582" y="29921"/>
                  </a:cubicBezTo>
                  <a:cubicBezTo>
                    <a:pt x="3440" y="34398"/>
                    <a:pt x="27252" y="21634"/>
                    <a:pt x="26967" y="8585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4" name="Freeform: Shape 5564">
              <a:extLst>
                <a:ext uri="{FF2B5EF4-FFF2-40B4-BE49-F238E27FC236}">
                  <a16:creationId xmlns:a16="http://schemas.microsoft.com/office/drawing/2014/main" id="{A24E6977-B305-4F98-B28C-F64F9A0313E6}"/>
                </a:ext>
              </a:extLst>
            </p:cNvPr>
            <p:cNvSpPr/>
            <p:nvPr/>
          </p:nvSpPr>
          <p:spPr>
            <a:xfrm>
              <a:off x="5419691" y="2990760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4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5" name="Freeform: Shape 5565">
              <a:extLst>
                <a:ext uri="{FF2B5EF4-FFF2-40B4-BE49-F238E27FC236}">
                  <a16:creationId xmlns:a16="http://schemas.microsoft.com/office/drawing/2014/main" id="{595FB298-7DEF-4BD9-ABCB-6B98535AEEC4}"/>
                </a:ext>
              </a:extLst>
            </p:cNvPr>
            <p:cNvSpPr/>
            <p:nvPr/>
          </p:nvSpPr>
          <p:spPr>
            <a:xfrm>
              <a:off x="5270054" y="2958565"/>
              <a:ext cx="24801" cy="34586"/>
            </a:xfrm>
            <a:custGeom>
              <a:avLst/>
              <a:gdLst>
                <a:gd name="connsiteX0" fmla="*/ 9081 w 24801"/>
                <a:gd name="connsiteY0" fmla="*/ 90 h 34586"/>
                <a:gd name="connsiteX1" fmla="*/ 24036 w 24801"/>
                <a:gd name="connsiteY1" fmla="*/ 8376 h 34586"/>
                <a:gd name="connsiteX2" fmla="*/ 4319 w 24801"/>
                <a:gd name="connsiteY2" fmla="*/ 34570 h 34586"/>
                <a:gd name="connsiteX3" fmla="*/ 9081 w 24801"/>
                <a:gd name="connsiteY3" fmla="*/ 90 h 3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1" h="34586">
                  <a:moveTo>
                    <a:pt x="9081" y="90"/>
                  </a:moveTo>
                  <a:cubicBezTo>
                    <a:pt x="10320" y="-482"/>
                    <a:pt x="19273" y="1614"/>
                    <a:pt x="24036" y="8376"/>
                  </a:cubicBezTo>
                  <a:cubicBezTo>
                    <a:pt x="28798" y="15139"/>
                    <a:pt x="10034" y="35237"/>
                    <a:pt x="4319" y="34570"/>
                  </a:cubicBezTo>
                  <a:cubicBezTo>
                    <a:pt x="-1396" y="33808"/>
                    <a:pt x="-2920" y="5709"/>
                    <a:pt x="9081" y="90"/>
                  </a:cubicBezTo>
                  <a:close/>
                </a:path>
              </a:pathLst>
            </a:custGeom>
            <a:solidFill>
              <a:srgbClr val="FFC74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6" name="Graphic 5504">
              <a:extLst>
                <a:ext uri="{FF2B5EF4-FFF2-40B4-BE49-F238E27FC236}">
                  <a16:creationId xmlns:a16="http://schemas.microsoft.com/office/drawing/2014/main" id="{0F48FC9A-F771-47B9-B72F-50151DBD7BFE}"/>
                </a:ext>
              </a:extLst>
            </p:cNvPr>
            <p:cNvGrpSpPr/>
            <p:nvPr/>
          </p:nvGrpSpPr>
          <p:grpSpPr>
            <a:xfrm>
              <a:off x="5367241" y="2850356"/>
              <a:ext cx="217627" cy="215074"/>
              <a:chOff x="5367241" y="2850356"/>
              <a:chExt cx="217627" cy="215074"/>
            </a:xfrm>
            <a:solidFill>
              <a:srgbClr val="68BB24"/>
            </a:solidFill>
          </p:grpSpPr>
          <p:sp>
            <p:nvSpPr>
              <p:cNvPr id="30" name="Freeform: Shape 5567">
                <a:extLst>
                  <a:ext uri="{FF2B5EF4-FFF2-40B4-BE49-F238E27FC236}">
                    <a16:creationId xmlns:a16="http://schemas.microsoft.com/office/drawing/2014/main" id="{8D5B72E9-47B0-4FB3-9DD0-06C680DAAA08}"/>
                  </a:ext>
                </a:extLst>
              </p:cNvPr>
              <p:cNvSpPr/>
              <p:nvPr/>
            </p:nvSpPr>
            <p:spPr>
              <a:xfrm>
                <a:off x="5367241" y="2885312"/>
                <a:ext cx="187452" cy="180117"/>
              </a:xfrm>
              <a:custGeom>
                <a:avLst/>
                <a:gdLst>
                  <a:gd name="connsiteX0" fmla="*/ 115634 w 187452"/>
                  <a:gd name="connsiteY0" fmla="*/ 87249 h 180117"/>
                  <a:gd name="connsiteX1" fmla="*/ 185547 w 187452"/>
                  <a:gd name="connsiteY1" fmla="*/ 57626 h 180117"/>
                  <a:gd name="connsiteX2" fmla="*/ 107442 w 187452"/>
                  <a:gd name="connsiteY2" fmla="*/ 80486 h 180117"/>
                  <a:gd name="connsiteX3" fmla="*/ 95631 w 187452"/>
                  <a:gd name="connsiteY3" fmla="*/ 0 h 180117"/>
                  <a:gd name="connsiteX4" fmla="*/ 97822 w 187452"/>
                  <a:gd name="connsiteY4" fmla="*/ 72676 h 180117"/>
                  <a:gd name="connsiteX5" fmla="*/ 22384 w 187452"/>
                  <a:gd name="connsiteY5" fmla="*/ 15526 h 180117"/>
                  <a:gd name="connsiteX6" fmla="*/ 89821 w 187452"/>
                  <a:gd name="connsiteY6" fmla="*/ 86678 h 180117"/>
                  <a:gd name="connsiteX7" fmla="*/ 0 w 187452"/>
                  <a:gd name="connsiteY7" fmla="*/ 105728 h 180117"/>
                  <a:gd name="connsiteX8" fmla="*/ 102965 w 187452"/>
                  <a:gd name="connsiteY8" fmla="*/ 98584 h 180117"/>
                  <a:gd name="connsiteX9" fmla="*/ 72771 w 187452"/>
                  <a:gd name="connsiteY9" fmla="*/ 180118 h 180117"/>
                  <a:gd name="connsiteX10" fmla="*/ 115538 w 187452"/>
                  <a:gd name="connsiteY10" fmla="*/ 98584 h 180117"/>
                  <a:gd name="connsiteX11" fmla="*/ 187452 w 187452"/>
                  <a:gd name="connsiteY11" fmla="*/ 151733 h 180117"/>
                  <a:gd name="connsiteX12" fmla="*/ 115634 w 187452"/>
                  <a:gd name="connsiteY12" fmla="*/ 87249 h 180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452" h="180117">
                    <a:moveTo>
                      <a:pt x="115634" y="87249"/>
                    </a:moveTo>
                    <a:cubicBezTo>
                      <a:pt x="115634" y="87249"/>
                      <a:pt x="158020" y="96869"/>
                      <a:pt x="185547" y="57626"/>
                    </a:cubicBezTo>
                    <a:cubicBezTo>
                      <a:pt x="185547" y="57626"/>
                      <a:pt x="132683" y="44005"/>
                      <a:pt x="107442" y="80486"/>
                    </a:cubicBezTo>
                    <a:cubicBezTo>
                      <a:pt x="107442" y="80486"/>
                      <a:pt x="121634" y="46387"/>
                      <a:pt x="95631" y="0"/>
                    </a:cubicBezTo>
                    <a:cubicBezTo>
                      <a:pt x="95631" y="0"/>
                      <a:pt x="62675" y="34671"/>
                      <a:pt x="97822" y="72676"/>
                    </a:cubicBezTo>
                    <a:cubicBezTo>
                      <a:pt x="97822" y="72676"/>
                      <a:pt x="73914" y="27908"/>
                      <a:pt x="22384" y="15526"/>
                    </a:cubicBezTo>
                    <a:cubicBezTo>
                      <a:pt x="22384" y="15526"/>
                      <a:pt x="23908" y="55626"/>
                      <a:pt x="89821" y="86678"/>
                    </a:cubicBezTo>
                    <a:cubicBezTo>
                      <a:pt x="89821" y="86678"/>
                      <a:pt x="51816" y="64675"/>
                      <a:pt x="0" y="105728"/>
                    </a:cubicBezTo>
                    <a:cubicBezTo>
                      <a:pt x="0" y="105728"/>
                      <a:pt x="35719" y="136112"/>
                      <a:pt x="102965" y="98584"/>
                    </a:cubicBezTo>
                    <a:cubicBezTo>
                      <a:pt x="102965" y="98584"/>
                      <a:pt x="66675" y="119158"/>
                      <a:pt x="72771" y="180118"/>
                    </a:cubicBezTo>
                    <a:cubicBezTo>
                      <a:pt x="72771" y="180118"/>
                      <a:pt x="119539" y="163544"/>
                      <a:pt x="115538" y="98584"/>
                    </a:cubicBezTo>
                    <a:cubicBezTo>
                      <a:pt x="115538" y="98584"/>
                      <a:pt x="124206" y="141065"/>
                      <a:pt x="187452" y="151733"/>
                    </a:cubicBezTo>
                    <a:cubicBezTo>
                      <a:pt x="187452" y="151733"/>
                      <a:pt x="179451" y="97155"/>
                      <a:pt x="115634" y="87249"/>
                    </a:cubicBezTo>
                    <a:close/>
                  </a:path>
                </a:pathLst>
              </a:custGeom>
              <a:solidFill>
                <a:srgbClr val="68BB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31" name="Freeform: Shape 5568">
                <a:extLst>
                  <a:ext uri="{FF2B5EF4-FFF2-40B4-BE49-F238E27FC236}">
                    <a16:creationId xmlns:a16="http://schemas.microsoft.com/office/drawing/2014/main" id="{B809990A-B278-42DC-AD0C-BE014AFF5ECA}"/>
                  </a:ext>
                </a:extLst>
              </p:cNvPr>
              <p:cNvSpPr/>
              <p:nvPr/>
            </p:nvSpPr>
            <p:spPr>
              <a:xfrm>
                <a:off x="5466587" y="2850356"/>
                <a:ext cx="118281" cy="129540"/>
              </a:xfrm>
              <a:custGeom>
                <a:avLst/>
                <a:gdLst>
                  <a:gd name="connsiteX0" fmla="*/ 0 w 118281"/>
                  <a:gd name="connsiteY0" fmla="*/ 122587 h 129540"/>
                  <a:gd name="connsiteX1" fmla="*/ 107156 w 118281"/>
                  <a:gd name="connsiteY1" fmla="*/ 0 h 129540"/>
                  <a:gd name="connsiteX2" fmla="*/ 118015 w 118281"/>
                  <a:gd name="connsiteY2" fmla="*/ 20288 h 129540"/>
                  <a:gd name="connsiteX3" fmla="*/ 5715 w 118281"/>
                  <a:gd name="connsiteY3" fmla="*/ 129540 h 12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8281" h="129540">
                    <a:moveTo>
                      <a:pt x="0" y="122587"/>
                    </a:moveTo>
                    <a:cubicBezTo>
                      <a:pt x="0" y="122587"/>
                      <a:pt x="14573" y="54483"/>
                      <a:pt x="107156" y="0"/>
                    </a:cubicBezTo>
                    <a:cubicBezTo>
                      <a:pt x="107156" y="0"/>
                      <a:pt x="120301" y="6191"/>
                      <a:pt x="118015" y="20288"/>
                    </a:cubicBezTo>
                    <a:cubicBezTo>
                      <a:pt x="118015" y="20288"/>
                      <a:pt x="38005" y="37052"/>
                      <a:pt x="5715" y="129540"/>
                    </a:cubicBezTo>
                  </a:path>
                </a:pathLst>
              </a:custGeom>
              <a:solidFill>
                <a:srgbClr val="68BB2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27" name="Freeform: Shape 5569">
              <a:extLst>
                <a:ext uri="{FF2B5EF4-FFF2-40B4-BE49-F238E27FC236}">
                  <a16:creationId xmlns:a16="http://schemas.microsoft.com/office/drawing/2014/main" id="{2CBAE233-44E8-4C09-908F-0A139124F296}"/>
                </a:ext>
              </a:extLst>
            </p:cNvPr>
            <p:cNvSpPr/>
            <p:nvPr/>
          </p:nvSpPr>
          <p:spPr>
            <a:xfrm>
              <a:off x="5247703" y="3016758"/>
              <a:ext cx="372803" cy="289149"/>
            </a:xfrm>
            <a:custGeom>
              <a:avLst/>
              <a:gdLst>
                <a:gd name="connsiteX0" fmla="*/ 319278 w 372803"/>
                <a:gd name="connsiteY0" fmla="*/ 0 h 289149"/>
                <a:gd name="connsiteX1" fmla="*/ 288417 w 372803"/>
                <a:gd name="connsiteY1" fmla="*/ 108966 h 289149"/>
                <a:gd name="connsiteX2" fmla="*/ 109252 w 372803"/>
                <a:gd name="connsiteY2" fmla="*/ 245554 h 289149"/>
                <a:gd name="connsiteX3" fmla="*/ 0 w 372803"/>
                <a:gd name="connsiteY3" fmla="*/ 221551 h 289149"/>
                <a:gd name="connsiteX4" fmla="*/ 48863 w 372803"/>
                <a:gd name="connsiteY4" fmla="*/ 280892 h 289149"/>
                <a:gd name="connsiteX5" fmla="*/ 216694 w 372803"/>
                <a:gd name="connsiteY5" fmla="*/ 237744 h 289149"/>
                <a:gd name="connsiteX6" fmla="*/ 319278 w 372803"/>
                <a:gd name="connsiteY6" fmla="*/ 0 h 28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803" h="289149">
                  <a:moveTo>
                    <a:pt x="319278" y="0"/>
                  </a:moveTo>
                  <a:cubicBezTo>
                    <a:pt x="325755" y="24289"/>
                    <a:pt x="324707" y="59912"/>
                    <a:pt x="288417" y="108966"/>
                  </a:cubicBezTo>
                  <a:cubicBezTo>
                    <a:pt x="248698" y="162782"/>
                    <a:pt x="181165" y="213741"/>
                    <a:pt x="109252" y="245554"/>
                  </a:cubicBezTo>
                  <a:cubicBezTo>
                    <a:pt x="49530" y="272034"/>
                    <a:pt x="11240" y="234887"/>
                    <a:pt x="0" y="221551"/>
                  </a:cubicBezTo>
                  <a:cubicBezTo>
                    <a:pt x="8763" y="251460"/>
                    <a:pt x="20860" y="267748"/>
                    <a:pt x="48863" y="280892"/>
                  </a:cubicBezTo>
                  <a:cubicBezTo>
                    <a:pt x="93345" y="301847"/>
                    <a:pt x="108013" y="281273"/>
                    <a:pt x="216694" y="237744"/>
                  </a:cubicBezTo>
                  <a:cubicBezTo>
                    <a:pt x="308134" y="201359"/>
                    <a:pt x="451580" y="75438"/>
                    <a:pt x="319278" y="0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8" name="Freeform: Shape 5570">
              <a:extLst>
                <a:ext uri="{FF2B5EF4-FFF2-40B4-BE49-F238E27FC236}">
                  <a16:creationId xmlns:a16="http://schemas.microsoft.com/office/drawing/2014/main" id="{B0A039AB-7FCC-4F3F-A82F-35428CDE485D}"/>
                </a:ext>
              </a:extLst>
            </p:cNvPr>
            <p:cNvSpPr/>
            <p:nvPr/>
          </p:nvSpPr>
          <p:spPr>
            <a:xfrm>
              <a:off x="5257042" y="2932645"/>
              <a:ext cx="108801" cy="157597"/>
            </a:xfrm>
            <a:custGeom>
              <a:avLst/>
              <a:gdLst>
                <a:gd name="connsiteX0" fmla="*/ 81148 w 108801"/>
                <a:gd name="connsiteY0" fmla="*/ 3150 h 157597"/>
                <a:gd name="connsiteX1" fmla="*/ 18855 w 108801"/>
                <a:gd name="connsiteY1" fmla="*/ 32868 h 157597"/>
                <a:gd name="connsiteX2" fmla="*/ 7520 w 108801"/>
                <a:gd name="connsiteY2" fmla="*/ 145739 h 157597"/>
                <a:gd name="connsiteX3" fmla="*/ 87720 w 108801"/>
                <a:gd name="connsiteY3" fmla="*/ 108496 h 157597"/>
                <a:gd name="connsiteX4" fmla="*/ 81148 w 108801"/>
                <a:gd name="connsiteY4" fmla="*/ 3150 h 15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01" h="157597">
                  <a:moveTo>
                    <a:pt x="81148" y="3150"/>
                  </a:moveTo>
                  <a:cubicBezTo>
                    <a:pt x="81148" y="3150"/>
                    <a:pt x="46953" y="-14281"/>
                    <a:pt x="18855" y="32868"/>
                  </a:cubicBezTo>
                  <a:cubicBezTo>
                    <a:pt x="-9244" y="80016"/>
                    <a:pt x="471" y="123165"/>
                    <a:pt x="7520" y="145739"/>
                  </a:cubicBezTo>
                  <a:cubicBezTo>
                    <a:pt x="14664" y="168313"/>
                    <a:pt x="57621" y="160122"/>
                    <a:pt x="87720" y="108496"/>
                  </a:cubicBezTo>
                  <a:cubicBezTo>
                    <a:pt x="117915" y="56776"/>
                    <a:pt x="115629" y="17532"/>
                    <a:pt x="81148" y="3150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29" name="Freeform: Shape 5571">
              <a:extLst>
                <a:ext uri="{FF2B5EF4-FFF2-40B4-BE49-F238E27FC236}">
                  <a16:creationId xmlns:a16="http://schemas.microsoft.com/office/drawing/2014/main" id="{02D338FA-4F5B-4EFB-8B8D-4F63375C97D5}"/>
                </a:ext>
              </a:extLst>
            </p:cNvPr>
            <p:cNvSpPr/>
            <p:nvPr/>
          </p:nvSpPr>
          <p:spPr>
            <a:xfrm>
              <a:off x="5254044" y="3110376"/>
              <a:ext cx="31266" cy="40383"/>
            </a:xfrm>
            <a:custGeom>
              <a:avLst/>
              <a:gdLst>
                <a:gd name="connsiteX0" fmla="*/ 15566 w 31266"/>
                <a:gd name="connsiteY0" fmla="*/ 584 h 40383"/>
                <a:gd name="connsiteX1" fmla="*/ 516 w 31266"/>
                <a:gd name="connsiteY1" fmla="*/ 16300 h 40383"/>
                <a:gd name="connsiteX2" fmla="*/ 11089 w 31266"/>
                <a:gd name="connsiteY2" fmla="*/ 39732 h 40383"/>
                <a:gd name="connsiteX3" fmla="*/ 30615 w 31266"/>
                <a:gd name="connsiteY3" fmla="*/ 19729 h 40383"/>
                <a:gd name="connsiteX4" fmla="*/ 15566 w 31266"/>
                <a:gd name="connsiteY4" fmla="*/ 584 h 4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266" h="40383">
                  <a:moveTo>
                    <a:pt x="15566" y="584"/>
                  </a:moveTo>
                  <a:cubicBezTo>
                    <a:pt x="15566" y="584"/>
                    <a:pt x="3088" y="2775"/>
                    <a:pt x="516" y="16300"/>
                  </a:cubicBezTo>
                  <a:cubicBezTo>
                    <a:pt x="-2151" y="29826"/>
                    <a:pt x="6136" y="36588"/>
                    <a:pt x="11089" y="39732"/>
                  </a:cubicBezTo>
                  <a:cubicBezTo>
                    <a:pt x="16042" y="42875"/>
                    <a:pt x="27948" y="34398"/>
                    <a:pt x="30615" y="19729"/>
                  </a:cubicBezTo>
                  <a:cubicBezTo>
                    <a:pt x="33282" y="4966"/>
                    <a:pt x="27663" y="-2178"/>
                    <a:pt x="15566" y="584"/>
                  </a:cubicBezTo>
                  <a:close/>
                </a:path>
              </a:pathLst>
            </a:custGeom>
            <a:solidFill>
              <a:srgbClr val="F4F6DF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2" name="Graphic 5504">
            <a:extLst>
              <a:ext uri="{FF2B5EF4-FFF2-40B4-BE49-F238E27FC236}">
                <a16:creationId xmlns:a16="http://schemas.microsoft.com/office/drawing/2014/main" id="{0F48FC9A-F771-47B9-B72F-50151DBD7BFE}"/>
              </a:ext>
            </a:extLst>
          </p:cNvPr>
          <p:cNvGrpSpPr/>
          <p:nvPr/>
        </p:nvGrpSpPr>
        <p:grpSpPr>
          <a:xfrm rot="9301104">
            <a:off x="-899343" y="1920295"/>
            <a:ext cx="456681" cy="448163"/>
            <a:chOff x="6526815" y="2793186"/>
            <a:chExt cx="430361" cy="435548"/>
          </a:xfrm>
        </p:grpSpPr>
        <p:sp>
          <p:nvSpPr>
            <p:cNvPr id="33" name="Freeform: Shape 5635">
              <a:extLst>
                <a:ext uri="{FF2B5EF4-FFF2-40B4-BE49-F238E27FC236}">
                  <a16:creationId xmlns:a16="http://schemas.microsoft.com/office/drawing/2014/main" id="{40893BB9-8B2A-44C7-B3B8-0FD673E7E9D2}"/>
                </a:ext>
              </a:extLst>
            </p:cNvPr>
            <p:cNvSpPr/>
            <p:nvPr/>
          </p:nvSpPr>
          <p:spPr>
            <a:xfrm>
              <a:off x="6526815" y="2930366"/>
              <a:ext cx="265461" cy="298368"/>
            </a:xfrm>
            <a:custGeom>
              <a:avLst/>
              <a:gdLst>
                <a:gd name="connsiteX0" fmla="*/ 254889 w 265461"/>
                <a:gd name="connsiteY0" fmla="*/ 0 h 298368"/>
                <a:gd name="connsiteX1" fmla="*/ 0 w 265461"/>
                <a:gd name="connsiteY1" fmla="*/ 293180 h 298368"/>
                <a:gd name="connsiteX2" fmla="*/ 23717 w 265461"/>
                <a:gd name="connsiteY2" fmla="*/ 292227 h 298368"/>
                <a:gd name="connsiteX3" fmla="*/ 265462 w 265461"/>
                <a:gd name="connsiteY3" fmla="*/ 3524 h 298368"/>
                <a:gd name="connsiteX4" fmla="*/ 254889 w 265461"/>
                <a:gd name="connsiteY4" fmla="*/ 0 h 298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461" h="298368">
                  <a:moveTo>
                    <a:pt x="254889" y="0"/>
                  </a:moveTo>
                  <a:cubicBezTo>
                    <a:pt x="254889" y="0"/>
                    <a:pt x="13525" y="57722"/>
                    <a:pt x="0" y="293180"/>
                  </a:cubicBezTo>
                  <a:cubicBezTo>
                    <a:pt x="0" y="293180"/>
                    <a:pt x="10573" y="305467"/>
                    <a:pt x="23717" y="292227"/>
                  </a:cubicBezTo>
                  <a:cubicBezTo>
                    <a:pt x="23717" y="292227"/>
                    <a:pt x="-1524" y="102489"/>
                    <a:pt x="265462" y="3524"/>
                  </a:cubicBezTo>
                  <a:lnTo>
                    <a:pt x="254889" y="0"/>
                  </a:lnTo>
                  <a:close/>
                </a:path>
              </a:pathLst>
            </a:custGeom>
            <a:solidFill>
              <a:srgbClr val="594C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4" name="Freeform: Shape 5636">
              <a:extLst>
                <a:ext uri="{FF2B5EF4-FFF2-40B4-BE49-F238E27FC236}">
                  <a16:creationId xmlns:a16="http://schemas.microsoft.com/office/drawing/2014/main" id="{9291E90B-38D8-4B7C-BDBC-CB71A449B2E8}"/>
                </a:ext>
              </a:extLst>
            </p:cNvPr>
            <p:cNvSpPr/>
            <p:nvPr/>
          </p:nvSpPr>
          <p:spPr>
            <a:xfrm>
              <a:off x="6710479" y="2793186"/>
              <a:ext cx="246697" cy="261098"/>
            </a:xfrm>
            <a:custGeom>
              <a:avLst/>
              <a:gdLst>
                <a:gd name="connsiteX0" fmla="*/ 44650 w 246697"/>
                <a:gd name="connsiteY0" fmla="*/ 152039 h 261098"/>
                <a:gd name="connsiteX1" fmla="*/ 5788 w 246697"/>
                <a:gd name="connsiteY1" fmla="*/ 53264 h 261098"/>
                <a:gd name="connsiteX2" fmla="*/ 221053 w 246697"/>
                <a:gd name="connsiteY2" fmla="*/ 47454 h 261098"/>
                <a:gd name="connsiteX3" fmla="*/ 183049 w 246697"/>
                <a:gd name="connsiteY3" fmla="*/ 246050 h 261098"/>
                <a:gd name="connsiteX4" fmla="*/ 44650 w 246697"/>
                <a:gd name="connsiteY4" fmla="*/ 152039 h 26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97" h="261098">
                  <a:moveTo>
                    <a:pt x="44650" y="152039"/>
                  </a:moveTo>
                  <a:cubicBezTo>
                    <a:pt x="44650" y="152039"/>
                    <a:pt x="-19167" y="118987"/>
                    <a:pt x="5788" y="53264"/>
                  </a:cubicBezTo>
                  <a:cubicBezTo>
                    <a:pt x="30744" y="-12458"/>
                    <a:pt x="166856" y="-20745"/>
                    <a:pt x="221053" y="47454"/>
                  </a:cubicBezTo>
                  <a:cubicBezTo>
                    <a:pt x="275251" y="115748"/>
                    <a:pt x="234388" y="206712"/>
                    <a:pt x="183049" y="246050"/>
                  </a:cubicBezTo>
                  <a:cubicBezTo>
                    <a:pt x="131709" y="285484"/>
                    <a:pt x="35602" y="245098"/>
                    <a:pt x="44650" y="152039"/>
                  </a:cubicBezTo>
                  <a:close/>
                </a:path>
              </a:pathLst>
            </a:custGeom>
            <a:solidFill>
              <a:srgbClr val="D223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35" name="Graphic 5504">
            <a:extLst>
              <a:ext uri="{FF2B5EF4-FFF2-40B4-BE49-F238E27FC236}">
                <a16:creationId xmlns:a16="http://schemas.microsoft.com/office/drawing/2014/main" id="{C94316F9-CB72-4AD1-BFDA-E9B6574F7D1D}"/>
              </a:ext>
            </a:extLst>
          </p:cNvPr>
          <p:cNvGrpSpPr/>
          <p:nvPr/>
        </p:nvGrpSpPr>
        <p:grpSpPr>
          <a:xfrm rot="20406626">
            <a:off x="-825177" y="3291793"/>
            <a:ext cx="558259" cy="541323"/>
            <a:chOff x="5657849" y="4078128"/>
            <a:chExt cx="697991" cy="697991"/>
          </a:xfrm>
        </p:grpSpPr>
        <p:sp>
          <p:nvSpPr>
            <p:cNvPr id="36" name="Freeform: Shape 39">
              <a:extLst>
                <a:ext uri="{FF2B5EF4-FFF2-40B4-BE49-F238E27FC236}">
                  <a16:creationId xmlns:a16="http://schemas.microsoft.com/office/drawing/2014/main" id="{3D8323BF-C999-4CF1-B870-45A25F92CD72}"/>
                </a:ext>
              </a:extLst>
            </p:cNvPr>
            <p:cNvSpPr/>
            <p:nvPr/>
          </p:nvSpPr>
          <p:spPr>
            <a:xfrm>
              <a:off x="5657849" y="4078128"/>
              <a:ext cx="697991" cy="697991"/>
            </a:xfrm>
            <a:custGeom>
              <a:avLst/>
              <a:gdLst>
                <a:gd name="connsiteX0" fmla="*/ 0 w 697991"/>
                <a:gd name="connsiteY0" fmla="*/ 348996 h 697991"/>
                <a:gd name="connsiteX1" fmla="*/ 348996 w 697991"/>
                <a:gd name="connsiteY1" fmla="*/ 697992 h 697991"/>
                <a:gd name="connsiteX2" fmla="*/ 697992 w 697991"/>
                <a:gd name="connsiteY2" fmla="*/ 348996 h 697991"/>
                <a:gd name="connsiteX3" fmla="*/ 348996 w 697991"/>
                <a:gd name="connsiteY3" fmla="*/ 0 h 697991"/>
                <a:gd name="connsiteX4" fmla="*/ 0 w 697991"/>
                <a:gd name="connsiteY4" fmla="*/ 348996 h 69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7991" h="697991">
                  <a:moveTo>
                    <a:pt x="0" y="348996"/>
                  </a:moveTo>
                  <a:cubicBezTo>
                    <a:pt x="0" y="541782"/>
                    <a:pt x="156305" y="697992"/>
                    <a:pt x="348996" y="697992"/>
                  </a:cubicBezTo>
                  <a:cubicBezTo>
                    <a:pt x="541687" y="697992"/>
                    <a:pt x="697992" y="541782"/>
                    <a:pt x="697992" y="348996"/>
                  </a:cubicBezTo>
                  <a:cubicBezTo>
                    <a:pt x="697992" y="156210"/>
                    <a:pt x="541782" y="0"/>
                    <a:pt x="348996" y="0"/>
                  </a:cubicBezTo>
                  <a:cubicBezTo>
                    <a:pt x="156210" y="0"/>
                    <a:pt x="0" y="156210"/>
                    <a:pt x="0" y="348996"/>
                  </a:cubicBezTo>
                  <a:close/>
                </a:path>
              </a:pathLst>
            </a:custGeom>
            <a:solidFill>
              <a:srgbClr val="6A3E3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7" name="Freeform: Shape 40">
              <a:extLst>
                <a:ext uri="{FF2B5EF4-FFF2-40B4-BE49-F238E27FC236}">
                  <a16:creationId xmlns:a16="http://schemas.microsoft.com/office/drawing/2014/main" id="{9F7CB5E5-C44A-4523-B8CB-F1455CD3C90B}"/>
                </a:ext>
              </a:extLst>
            </p:cNvPr>
            <p:cNvSpPr/>
            <p:nvPr/>
          </p:nvSpPr>
          <p:spPr>
            <a:xfrm>
              <a:off x="5682138" y="4102417"/>
              <a:ext cx="649414" cy="649414"/>
            </a:xfrm>
            <a:custGeom>
              <a:avLst/>
              <a:gdLst>
                <a:gd name="connsiteX0" fmla="*/ 0 w 649414"/>
                <a:gd name="connsiteY0" fmla="*/ 324707 h 649414"/>
                <a:gd name="connsiteX1" fmla="*/ 324707 w 649414"/>
                <a:gd name="connsiteY1" fmla="*/ 649414 h 649414"/>
                <a:gd name="connsiteX2" fmla="*/ 649414 w 649414"/>
                <a:gd name="connsiteY2" fmla="*/ 324707 h 649414"/>
                <a:gd name="connsiteX3" fmla="*/ 324707 w 649414"/>
                <a:gd name="connsiteY3" fmla="*/ 0 h 649414"/>
                <a:gd name="connsiteX4" fmla="*/ 0 w 649414"/>
                <a:gd name="connsiteY4" fmla="*/ 324707 h 6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9414" h="649414">
                  <a:moveTo>
                    <a:pt x="0" y="324707"/>
                  </a:moveTo>
                  <a:cubicBezTo>
                    <a:pt x="0" y="504063"/>
                    <a:pt x="145351" y="649414"/>
                    <a:pt x="324707" y="649414"/>
                  </a:cubicBezTo>
                  <a:cubicBezTo>
                    <a:pt x="504063" y="649414"/>
                    <a:pt x="649414" y="504063"/>
                    <a:pt x="649414" y="324707"/>
                  </a:cubicBezTo>
                  <a:cubicBezTo>
                    <a:pt x="649414" y="145351"/>
                    <a:pt x="504063" y="0"/>
                    <a:pt x="324707" y="0"/>
                  </a:cubicBezTo>
                  <a:cubicBezTo>
                    <a:pt x="145351" y="0"/>
                    <a:pt x="0" y="145351"/>
                    <a:pt x="0" y="324707"/>
                  </a:cubicBezTo>
                  <a:close/>
                </a:path>
              </a:pathLst>
            </a:custGeom>
            <a:solidFill>
              <a:srgbClr val="7A4A3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8" name="Freeform: Shape 41">
              <a:extLst>
                <a:ext uri="{FF2B5EF4-FFF2-40B4-BE49-F238E27FC236}">
                  <a16:creationId xmlns:a16="http://schemas.microsoft.com/office/drawing/2014/main" id="{8A2DC634-3912-431D-AE83-D1412D22C845}"/>
                </a:ext>
              </a:extLst>
            </p:cNvPr>
            <p:cNvSpPr/>
            <p:nvPr/>
          </p:nvSpPr>
          <p:spPr>
            <a:xfrm>
              <a:off x="5729382" y="4149756"/>
              <a:ext cx="554831" cy="554735"/>
            </a:xfrm>
            <a:custGeom>
              <a:avLst/>
              <a:gdLst>
                <a:gd name="connsiteX0" fmla="*/ 0 w 554831"/>
                <a:gd name="connsiteY0" fmla="*/ 277368 h 554735"/>
                <a:gd name="connsiteX1" fmla="*/ 277368 w 554831"/>
                <a:gd name="connsiteY1" fmla="*/ 554736 h 554735"/>
                <a:gd name="connsiteX2" fmla="*/ 554831 w 554831"/>
                <a:gd name="connsiteY2" fmla="*/ 277368 h 554735"/>
                <a:gd name="connsiteX3" fmla="*/ 277368 w 554831"/>
                <a:gd name="connsiteY3" fmla="*/ 0 h 554735"/>
                <a:gd name="connsiteX4" fmla="*/ 0 w 554831"/>
                <a:gd name="connsiteY4" fmla="*/ 277368 h 55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831" h="554735">
                  <a:moveTo>
                    <a:pt x="0" y="277368"/>
                  </a:moveTo>
                  <a:cubicBezTo>
                    <a:pt x="0" y="430625"/>
                    <a:pt x="124111" y="554736"/>
                    <a:pt x="277368" y="554736"/>
                  </a:cubicBezTo>
                  <a:cubicBezTo>
                    <a:pt x="430625" y="554736"/>
                    <a:pt x="554831" y="430530"/>
                    <a:pt x="554831" y="277368"/>
                  </a:cubicBezTo>
                  <a:cubicBezTo>
                    <a:pt x="554831" y="124111"/>
                    <a:pt x="430625" y="0"/>
                    <a:pt x="277368" y="0"/>
                  </a:cubicBezTo>
                  <a:cubicBezTo>
                    <a:pt x="124206" y="0"/>
                    <a:pt x="0" y="124111"/>
                    <a:pt x="0" y="277368"/>
                  </a:cubicBezTo>
                  <a:close/>
                </a:path>
              </a:pathLst>
            </a:custGeom>
            <a:solidFill>
              <a:srgbClr val="6EB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39" name="Freeform: Shape 42">
              <a:extLst>
                <a:ext uri="{FF2B5EF4-FFF2-40B4-BE49-F238E27FC236}">
                  <a16:creationId xmlns:a16="http://schemas.microsoft.com/office/drawing/2014/main" id="{C0A9E455-65F8-4940-AD40-C69EE0855FCA}"/>
                </a:ext>
              </a:extLst>
            </p:cNvPr>
            <p:cNvSpPr/>
            <p:nvPr/>
          </p:nvSpPr>
          <p:spPr>
            <a:xfrm>
              <a:off x="5772149" y="4192428"/>
              <a:ext cx="469391" cy="469391"/>
            </a:xfrm>
            <a:custGeom>
              <a:avLst/>
              <a:gdLst>
                <a:gd name="connsiteX0" fmla="*/ 0 w 469391"/>
                <a:gd name="connsiteY0" fmla="*/ 234696 h 469391"/>
                <a:gd name="connsiteX1" fmla="*/ 234696 w 469391"/>
                <a:gd name="connsiteY1" fmla="*/ 469392 h 469391"/>
                <a:gd name="connsiteX2" fmla="*/ 469392 w 469391"/>
                <a:gd name="connsiteY2" fmla="*/ 234696 h 469391"/>
                <a:gd name="connsiteX3" fmla="*/ 234696 w 469391"/>
                <a:gd name="connsiteY3" fmla="*/ 0 h 469391"/>
                <a:gd name="connsiteX4" fmla="*/ 0 w 469391"/>
                <a:gd name="connsiteY4" fmla="*/ 234696 h 469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391" h="469391">
                  <a:moveTo>
                    <a:pt x="0" y="234696"/>
                  </a:moveTo>
                  <a:cubicBezTo>
                    <a:pt x="0" y="364331"/>
                    <a:pt x="105061" y="469392"/>
                    <a:pt x="234696" y="469392"/>
                  </a:cubicBezTo>
                  <a:cubicBezTo>
                    <a:pt x="364331" y="469392"/>
                    <a:pt x="469392" y="364331"/>
                    <a:pt x="469392" y="234696"/>
                  </a:cubicBezTo>
                  <a:cubicBezTo>
                    <a:pt x="469392" y="105061"/>
                    <a:pt x="364331" y="0"/>
                    <a:pt x="234696" y="0"/>
                  </a:cubicBezTo>
                  <a:cubicBezTo>
                    <a:pt x="104966" y="0"/>
                    <a:pt x="0" y="105061"/>
                    <a:pt x="0" y="234696"/>
                  </a:cubicBezTo>
                  <a:close/>
                </a:path>
              </a:pathLst>
            </a:custGeom>
            <a:solidFill>
              <a:srgbClr val="88D4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40" name="Freeform: Shape 43">
              <a:extLst>
                <a:ext uri="{FF2B5EF4-FFF2-40B4-BE49-F238E27FC236}">
                  <a16:creationId xmlns:a16="http://schemas.microsoft.com/office/drawing/2014/main" id="{A9B0BB31-CE25-4FED-8B88-80B42213F70E}"/>
                </a:ext>
              </a:extLst>
            </p:cNvPr>
            <p:cNvSpPr/>
            <p:nvPr/>
          </p:nvSpPr>
          <p:spPr>
            <a:xfrm>
              <a:off x="5892069" y="4312348"/>
              <a:ext cx="229552" cy="229552"/>
            </a:xfrm>
            <a:custGeom>
              <a:avLst/>
              <a:gdLst>
                <a:gd name="connsiteX0" fmla="*/ 0 w 229552"/>
                <a:gd name="connsiteY0" fmla="*/ 114776 h 229552"/>
                <a:gd name="connsiteX1" fmla="*/ 114776 w 229552"/>
                <a:gd name="connsiteY1" fmla="*/ 229553 h 229552"/>
                <a:gd name="connsiteX2" fmla="*/ 229553 w 229552"/>
                <a:gd name="connsiteY2" fmla="*/ 114776 h 229552"/>
                <a:gd name="connsiteX3" fmla="*/ 114776 w 229552"/>
                <a:gd name="connsiteY3" fmla="*/ 0 h 229552"/>
                <a:gd name="connsiteX4" fmla="*/ 0 w 229552"/>
                <a:gd name="connsiteY4" fmla="*/ 114776 h 22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552" h="229552">
                  <a:moveTo>
                    <a:pt x="0" y="114776"/>
                  </a:moveTo>
                  <a:cubicBezTo>
                    <a:pt x="0" y="178213"/>
                    <a:pt x="51340" y="229553"/>
                    <a:pt x="114776" y="229553"/>
                  </a:cubicBezTo>
                  <a:cubicBezTo>
                    <a:pt x="178213" y="229553"/>
                    <a:pt x="229553" y="178118"/>
                    <a:pt x="229553" y="114776"/>
                  </a:cubicBezTo>
                  <a:cubicBezTo>
                    <a:pt x="229553" y="51340"/>
                    <a:pt x="178213" y="0"/>
                    <a:pt x="114776" y="0"/>
                  </a:cubicBezTo>
                  <a:cubicBezTo>
                    <a:pt x="51340" y="0"/>
                    <a:pt x="0" y="51340"/>
                    <a:pt x="0" y="114776"/>
                  </a:cubicBezTo>
                  <a:close/>
                </a:path>
              </a:pathLst>
            </a:custGeom>
            <a:solidFill>
              <a:srgbClr val="DEFF7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41" name="Graphic 5504">
              <a:extLst>
                <a:ext uri="{FF2B5EF4-FFF2-40B4-BE49-F238E27FC236}">
                  <a16:creationId xmlns:a16="http://schemas.microsoft.com/office/drawing/2014/main" id="{BE508D4F-F95B-4F73-98F8-A726BBD05116}"/>
                </a:ext>
              </a:extLst>
            </p:cNvPr>
            <p:cNvGrpSpPr/>
            <p:nvPr/>
          </p:nvGrpSpPr>
          <p:grpSpPr>
            <a:xfrm>
              <a:off x="5821187" y="4238953"/>
              <a:ext cx="371315" cy="376396"/>
              <a:chOff x="5821187" y="4238953"/>
              <a:chExt cx="371315" cy="376396"/>
            </a:xfrm>
            <a:solidFill>
              <a:srgbClr val="000000"/>
            </a:solidFill>
          </p:grpSpPr>
          <p:sp>
            <p:nvSpPr>
              <p:cNvPr id="42" name="Freeform: Shape 45">
                <a:extLst>
                  <a:ext uri="{FF2B5EF4-FFF2-40B4-BE49-F238E27FC236}">
                    <a16:creationId xmlns:a16="http://schemas.microsoft.com/office/drawing/2014/main" id="{71A05DFD-11C6-4BEA-BB01-226119903155}"/>
                  </a:ext>
                </a:extLst>
              </p:cNvPr>
              <p:cNvSpPr/>
              <p:nvPr/>
            </p:nvSpPr>
            <p:spPr>
              <a:xfrm>
                <a:off x="5990748" y="4238953"/>
                <a:ext cx="32194" cy="48725"/>
              </a:xfrm>
              <a:custGeom>
                <a:avLst/>
                <a:gdLst>
                  <a:gd name="connsiteX0" fmla="*/ 32195 w 32194"/>
                  <a:gd name="connsiteY0" fmla="*/ 5292 h 48725"/>
                  <a:gd name="connsiteX1" fmla="*/ 16097 w 32194"/>
                  <a:gd name="connsiteY1" fmla="*/ 48726 h 48725"/>
                  <a:gd name="connsiteX2" fmla="*/ 0 w 32194"/>
                  <a:gd name="connsiteY2" fmla="*/ 5292 h 48725"/>
                  <a:gd name="connsiteX3" fmla="*/ 32195 w 32194"/>
                  <a:gd name="connsiteY3" fmla="*/ 5292 h 4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94" h="48725">
                    <a:moveTo>
                      <a:pt x="32195" y="5292"/>
                    </a:moveTo>
                    <a:lnTo>
                      <a:pt x="16097" y="48726"/>
                    </a:lnTo>
                    <a:lnTo>
                      <a:pt x="0" y="5292"/>
                    </a:lnTo>
                    <a:cubicBezTo>
                      <a:pt x="95" y="5292"/>
                      <a:pt x="16097" y="-6615"/>
                      <a:pt x="32195" y="52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3" name="Freeform: Shape 46">
                <a:extLst>
                  <a:ext uri="{FF2B5EF4-FFF2-40B4-BE49-F238E27FC236}">
                    <a16:creationId xmlns:a16="http://schemas.microsoft.com/office/drawing/2014/main" id="{30123903-28E6-44E3-ADB5-3F5D8D307E3B}"/>
                  </a:ext>
                </a:extLst>
              </p:cNvPr>
              <p:cNvSpPr/>
              <p:nvPr/>
            </p:nvSpPr>
            <p:spPr>
              <a:xfrm>
                <a:off x="5990843" y="4566761"/>
                <a:ext cx="32194" cy="48587"/>
              </a:xfrm>
              <a:custGeom>
                <a:avLst/>
                <a:gdLst>
                  <a:gd name="connsiteX0" fmla="*/ 0 w 32194"/>
                  <a:gd name="connsiteY0" fmla="*/ 43339 h 48587"/>
                  <a:gd name="connsiteX1" fmla="*/ 16097 w 32194"/>
                  <a:gd name="connsiteY1" fmla="*/ 0 h 48587"/>
                  <a:gd name="connsiteX2" fmla="*/ 32194 w 32194"/>
                  <a:gd name="connsiteY2" fmla="*/ 43339 h 48587"/>
                  <a:gd name="connsiteX3" fmla="*/ 0 w 32194"/>
                  <a:gd name="connsiteY3" fmla="*/ 43339 h 4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194" h="48587">
                    <a:moveTo>
                      <a:pt x="0" y="43339"/>
                    </a:moveTo>
                    <a:lnTo>
                      <a:pt x="16097" y="0"/>
                    </a:lnTo>
                    <a:lnTo>
                      <a:pt x="32194" y="43339"/>
                    </a:lnTo>
                    <a:cubicBezTo>
                      <a:pt x="32099" y="43339"/>
                      <a:pt x="16002" y="55150"/>
                      <a:pt x="0" y="433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4" name="Freeform: Shape 47">
                <a:extLst>
                  <a:ext uri="{FF2B5EF4-FFF2-40B4-BE49-F238E27FC236}">
                    <a16:creationId xmlns:a16="http://schemas.microsoft.com/office/drawing/2014/main" id="{DA16080D-02F8-44D7-BFD7-EF608787352E}"/>
                  </a:ext>
                </a:extLst>
              </p:cNvPr>
              <p:cNvSpPr/>
              <p:nvPr/>
            </p:nvSpPr>
            <p:spPr>
              <a:xfrm>
                <a:off x="6065805" y="4254160"/>
                <a:ext cx="32956" cy="46472"/>
              </a:xfrm>
              <a:custGeom>
                <a:avLst/>
                <a:gdLst>
                  <a:gd name="connsiteX0" fmla="*/ 32956 w 32956"/>
                  <a:gd name="connsiteY0" fmla="*/ 13992 h 46472"/>
                  <a:gd name="connsiteX1" fmla="*/ 0 w 32956"/>
                  <a:gd name="connsiteY1" fmla="*/ 46472 h 46472"/>
                  <a:gd name="connsiteX2" fmla="*/ 3810 w 32956"/>
                  <a:gd name="connsiteY2" fmla="*/ 371 h 46472"/>
                  <a:gd name="connsiteX3" fmla="*/ 32956 w 32956"/>
                  <a:gd name="connsiteY3" fmla="*/ 13992 h 4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956" h="46472">
                    <a:moveTo>
                      <a:pt x="32956" y="13992"/>
                    </a:moveTo>
                    <a:lnTo>
                      <a:pt x="0" y="46472"/>
                    </a:lnTo>
                    <a:lnTo>
                      <a:pt x="3810" y="371"/>
                    </a:lnTo>
                    <a:cubicBezTo>
                      <a:pt x="3810" y="371"/>
                      <a:pt x="23336" y="-3534"/>
                      <a:pt x="32956" y="1399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5" name="Freeform: Shape 48">
                <a:extLst>
                  <a:ext uri="{FF2B5EF4-FFF2-40B4-BE49-F238E27FC236}">
                    <a16:creationId xmlns:a16="http://schemas.microsoft.com/office/drawing/2014/main" id="{596C495F-6D34-41DA-B181-463605F566B8}"/>
                  </a:ext>
                </a:extLst>
              </p:cNvPr>
              <p:cNvSpPr/>
              <p:nvPr/>
            </p:nvSpPr>
            <p:spPr>
              <a:xfrm>
                <a:off x="5914929" y="4553616"/>
                <a:ext cx="32861" cy="46472"/>
              </a:xfrm>
              <a:custGeom>
                <a:avLst/>
                <a:gdLst>
                  <a:gd name="connsiteX0" fmla="*/ 0 w 32861"/>
                  <a:gd name="connsiteY0" fmla="*/ 32480 h 46472"/>
                  <a:gd name="connsiteX1" fmla="*/ 32861 w 32861"/>
                  <a:gd name="connsiteY1" fmla="*/ 0 h 46472"/>
                  <a:gd name="connsiteX2" fmla="*/ 29051 w 32861"/>
                  <a:gd name="connsiteY2" fmla="*/ 46101 h 46472"/>
                  <a:gd name="connsiteX3" fmla="*/ 0 w 32861"/>
                  <a:gd name="connsiteY3" fmla="*/ 32480 h 46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861" h="46472">
                    <a:moveTo>
                      <a:pt x="0" y="32480"/>
                    </a:moveTo>
                    <a:lnTo>
                      <a:pt x="32861" y="0"/>
                    </a:lnTo>
                    <a:lnTo>
                      <a:pt x="29051" y="46101"/>
                    </a:lnTo>
                    <a:cubicBezTo>
                      <a:pt x="29146" y="46101"/>
                      <a:pt x="9620" y="50006"/>
                      <a:pt x="0" y="3248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6" name="Freeform: Shape 49">
                <a:extLst>
                  <a:ext uri="{FF2B5EF4-FFF2-40B4-BE49-F238E27FC236}">
                    <a16:creationId xmlns:a16="http://schemas.microsoft.com/office/drawing/2014/main" id="{D22B2042-F352-4862-B8E5-707CCC03F6E0}"/>
                  </a:ext>
                </a:extLst>
              </p:cNvPr>
              <p:cNvSpPr/>
              <p:nvPr/>
            </p:nvSpPr>
            <p:spPr>
              <a:xfrm>
                <a:off x="6113811" y="4297297"/>
                <a:ext cx="43529" cy="40196"/>
              </a:xfrm>
              <a:custGeom>
                <a:avLst/>
                <a:gdLst>
                  <a:gd name="connsiteX0" fmla="*/ 43529 w 43529"/>
                  <a:gd name="connsiteY0" fmla="*/ 24576 h 40196"/>
                  <a:gd name="connsiteX1" fmla="*/ 0 w 43529"/>
                  <a:gd name="connsiteY1" fmla="*/ 40197 h 40196"/>
                  <a:gd name="connsiteX2" fmla="*/ 22955 w 43529"/>
                  <a:gd name="connsiteY2" fmla="*/ 1 h 40196"/>
                  <a:gd name="connsiteX3" fmla="*/ 43529 w 43529"/>
                  <a:gd name="connsiteY3" fmla="*/ 24576 h 4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29" h="40196">
                    <a:moveTo>
                      <a:pt x="43529" y="24576"/>
                    </a:moveTo>
                    <a:lnTo>
                      <a:pt x="0" y="40197"/>
                    </a:lnTo>
                    <a:lnTo>
                      <a:pt x="22955" y="1"/>
                    </a:lnTo>
                    <a:cubicBezTo>
                      <a:pt x="22860" y="-94"/>
                      <a:pt x="42196" y="4669"/>
                      <a:pt x="43529" y="2457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7" name="Freeform: Shape 50">
                <a:extLst>
                  <a:ext uri="{FF2B5EF4-FFF2-40B4-BE49-F238E27FC236}">
                    <a16:creationId xmlns:a16="http://schemas.microsoft.com/office/drawing/2014/main" id="{5EF94EB0-7D1A-43FA-83E5-22A428071E8F}"/>
                  </a:ext>
                </a:extLst>
              </p:cNvPr>
              <p:cNvSpPr/>
              <p:nvPr/>
            </p:nvSpPr>
            <p:spPr>
              <a:xfrm>
                <a:off x="5856445" y="4516755"/>
                <a:ext cx="43529" cy="40196"/>
              </a:xfrm>
              <a:custGeom>
                <a:avLst/>
                <a:gdLst>
                  <a:gd name="connsiteX0" fmla="*/ 0 w 43529"/>
                  <a:gd name="connsiteY0" fmla="*/ 15621 h 40196"/>
                  <a:gd name="connsiteX1" fmla="*/ 43529 w 43529"/>
                  <a:gd name="connsiteY1" fmla="*/ 0 h 40196"/>
                  <a:gd name="connsiteX2" fmla="*/ 20574 w 43529"/>
                  <a:gd name="connsiteY2" fmla="*/ 40196 h 40196"/>
                  <a:gd name="connsiteX3" fmla="*/ 0 w 43529"/>
                  <a:gd name="connsiteY3" fmla="*/ 15621 h 40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529" h="40196">
                    <a:moveTo>
                      <a:pt x="0" y="15621"/>
                    </a:moveTo>
                    <a:lnTo>
                      <a:pt x="43529" y="0"/>
                    </a:lnTo>
                    <a:lnTo>
                      <a:pt x="20574" y="40196"/>
                    </a:lnTo>
                    <a:cubicBezTo>
                      <a:pt x="20574" y="40291"/>
                      <a:pt x="1238" y="35528"/>
                      <a:pt x="0" y="156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8" name="Freeform: Shape 51">
                <a:extLst>
                  <a:ext uri="{FF2B5EF4-FFF2-40B4-BE49-F238E27FC236}">
                    <a16:creationId xmlns:a16="http://schemas.microsoft.com/office/drawing/2014/main" id="{A915B4B9-ABFD-4DFC-9827-2B6BBBB159B2}"/>
                  </a:ext>
                </a:extLst>
              </p:cNvPr>
              <p:cNvSpPr/>
              <p:nvPr/>
            </p:nvSpPr>
            <p:spPr>
              <a:xfrm>
                <a:off x="6141624" y="4364259"/>
                <a:ext cx="48024" cy="31051"/>
              </a:xfrm>
              <a:custGeom>
                <a:avLst/>
                <a:gdLst>
                  <a:gd name="connsiteX0" fmla="*/ 46101 w 48024"/>
                  <a:gd name="connsiteY0" fmla="*/ 31052 h 31051"/>
                  <a:gd name="connsiteX1" fmla="*/ 0 w 48024"/>
                  <a:gd name="connsiteY1" fmla="*/ 26765 h 31051"/>
                  <a:gd name="connsiteX2" fmla="*/ 37814 w 48024"/>
                  <a:gd name="connsiteY2" fmla="*/ 0 h 31051"/>
                  <a:gd name="connsiteX3" fmla="*/ 46101 w 48024"/>
                  <a:gd name="connsiteY3" fmla="*/ 31052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24" h="31051">
                    <a:moveTo>
                      <a:pt x="46101" y="31052"/>
                    </a:moveTo>
                    <a:lnTo>
                      <a:pt x="0" y="26765"/>
                    </a:lnTo>
                    <a:lnTo>
                      <a:pt x="37814" y="0"/>
                    </a:lnTo>
                    <a:cubicBezTo>
                      <a:pt x="37814" y="0"/>
                      <a:pt x="53340" y="12478"/>
                      <a:pt x="46101" y="3105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49" name="Freeform: Shape 52">
                <a:extLst>
                  <a:ext uri="{FF2B5EF4-FFF2-40B4-BE49-F238E27FC236}">
                    <a16:creationId xmlns:a16="http://schemas.microsoft.com/office/drawing/2014/main" id="{BAFCA0FC-FBEC-458A-8E1B-1F787EA39105}"/>
                  </a:ext>
                </a:extLst>
              </p:cNvPr>
              <p:cNvSpPr/>
              <p:nvPr/>
            </p:nvSpPr>
            <p:spPr>
              <a:xfrm>
                <a:off x="5824015" y="4458938"/>
                <a:ext cx="47956" cy="31051"/>
              </a:xfrm>
              <a:custGeom>
                <a:avLst/>
                <a:gdLst>
                  <a:gd name="connsiteX0" fmla="*/ 1951 w 47956"/>
                  <a:gd name="connsiteY0" fmla="*/ 0 h 31051"/>
                  <a:gd name="connsiteX1" fmla="*/ 47956 w 47956"/>
                  <a:gd name="connsiteY1" fmla="*/ 4286 h 31051"/>
                  <a:gd name="connsiteX2" fmla="*/ 10238 w 47956"/>
                  <a:gd name="connsiteY2" fmla="*/ 31052 h 31051"/>
                  <a:gd name="connsiteX3" fmla="*/ 1951 w 47956"/>
                  <a:gd name="connsiteY3" fmla="*/ 0 h 31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7956" h="31051">
                    <a:moveTo>
                      <a:pt x="1951" y="0"/>
                    </a:moveTo>
                    <a:lnTo>
                      <a:pt x="47956" y="4286"/>
                    </a:lnTo>
                    <a:lnTo>
                      <a:pt x="10238" y="31052"/>
                    </a:lnTo>
                    <a:cubicBezTo>
                      <a:pt x="10333" y="31052"/>
                      <a:pt x="-5383" y="18574"/>
                      <a:pt x="195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0" name="Freeform: Shape 53">
                <a:extLst>
                  <a:ext uri="{FF2B5EF4-FFF2-40B4-BE49-F238E27FC236}">
                    <a16:creationId xmlns:a16="http://schemas.microsoft.com/office/drawing/2014/main" id="{1993FDE7-19F2-4D3D-8327-1812C6008D7B}"/>
                  </a:ext>
                </a:extLst>
              </p:cNvPr>
              <p:cNvSpPr/>
              <p:nvPr/>
            </p:nvSpPr>
            <p:spPr>
              <a:xfrm>
                <a:off x="6144291" y="4443031"/>
                <a:ext cx="48211" cy="31623"/>
              </a:xfrm>
              <a:custGeom>
                <a:avLst/>
                <a:gdLst>
                  <a:gd name="connsiteX0" fmla="*/ 39910 w 48211"/>
                  <a:gd name="connsiteY0" fmla="*/ 31623 h 31623"/>
                  <a:gd name="connsiteX1" fmla="*/ 0 w 48211"/>
                  <a:gd name="connsiteY1" fmla="*/ 8287 h 31623"/>
                  <a:gd name="connsiteX2" fmla="*/ 45529 w 48211"/>
                  <a:gd name="connsiteY2" fmla="*/ 0 h 31623"/>
                  <a:gd name="connsiteX3" fmla="*/ 39910 w 48211"/>
                  <a:gd name="connsiteY3" fmla="*/ 31623 h 31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11" h="31623">
                    <a:moveTo>
                      <a:pt x="39910" y="31623"/>
                    </a:moveTo>
                    <a:lnTo>
                      <a:pt x="0" y="8287"/>
                    </a:lnTo>
                    <a:lnTo>
                      <a:pt x="45529" y="0"/>
                    </a:lnTo>
                    <a:cubicBezTo>
                      <a:pt x="45529" y="0"/>
                      <a:pt x="54388" y="17907"/>
                      <a:pt x="39910" y="316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1" name="Freeform: Shape 54">
                <a:extLst>
                  <a:ext uri="{FF2B5EF4-FFF2-40B4-BE49-F238E27FC236}">
                    <a16:creationId xmlns:a16="http://schemas.microsoft.com/office/drawing/2014/main" id="{204B30CD-A7E6-4F86-9F7D-36D8C0DFC619}"/>
                  </a:ext>
                </a:extLst>
              </p:cNvPr>
              <p:cNvSpPr/>
              <p:nvPr/>
            </p:nvSpPr>
            <p:spPr>
              <a:xfrm>
                <a:off x="5821187" y="4379499"/>
                <a:ext cx="48212" cy="31622"/>
              </a:xfrm>
              <a:custGeom>
                <a:avLst/>
                <a:gdLst>
                  <a:gd name="connsiteX0" fmla="*/ 8302 w 48212"/>
                  <a:gd name="connsiteY0" fmla="*/ 0 h 31622"/>
                  <a:gd name="connsiteX1" fmla="*/ 48212 w 48212"/>
                  <a:gd name="connsiteY1" fmla="*/ 23336 h 31622"/>
                  <a:gd name="connsiteX2" fmla="*/ 2682 w 48212"/>
                  <a:gd name="connsiteY2" fmla="*/ 31623 h 31622"/>
                  <a:gd name="connsiteX3" fmla="*/ 8302 w 48212"/>
                  <a:gd name="connsiteY3" fmla="*/ 0 h 31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212" h="31622">
                    <a:moveTo>
                      <a:pt x="8302" y="0"/>
                    </a:moveTo>
                    <a:lnTo>
                      <a:pt x="48212" y="23336"/>
                    </a:lnTo>
                    <a:lnTo>
                      <a:pt x="2682" y="31623"/>
                    </a:lnTo>
                    <a:cubicBezTo>
                      <a:pt x="2682" y="31623"/>
                      <a:pt x="-6176" y="13811"/>
                      <a:pt x="830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2" name="Freeform: Shape 55">
                <a:extLst>
                  <a:ext uri="{FF2B5EF4-FFF2-40B4-BE49-F238E27FC236}">
                    <a16:creationId xmlns:a16="http://schemas.microsoft.com/office/drawing/2014/main" id="{B530C979-0560-41DD-87A0-C0D8D3C31904}"/>
                  </a:ext>
                </a:extLst>
              </p:cNvPr>
              <p:cNvSpPr/>
              <p:nvPr/>
            </p:nvSpPr>
            <p:spPr>
              <a:xfrm>
                <a:off x="6076568" y="4547997"/>
                <a:ext cx="35624" cy="45726"/>
              </a:xfrm>
              <a:custGeom>
                <a:avLst/>
                <a:gdLst>
                  <a:gd name="connsiteX0" fmla="*/ 7810 w 35624"/>
                  <a:gd name="connsiteY0" fmla="*/ 45529 h 45726"/>
                  <a:gd name="connsiteX1" fmla="*/ 0 w 35624"/>
                  <a:gd name="connsiteY1" fmla="*/ 0 h 45726"/>
                  <a:gd name="connsiteX2" fmla="*/ 35623 w 35624"/>
                  <a:gd name="connsiteY2" fmla="*/ 29527 h 45726"/>
                  <a:gd name="connsiteX3" fmla="*/ 7810 w 35624"/>
                  <a:gd name="connsiteY3" fmla="*/ 45529 h 45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24" h="45726">
                    <a:moveTo>
                      <a:pt x="7810" y="45529"/>
                    </a:moveTo>
                    <a:lnTo>
                      <a:pt x="0" y="0"/>
                    </a:lnTo>
                    <a:lnTo>
                      <a:pt x="35623" y="29527"/>
                    </a:lnTo>
                    <a:cubicBezTo>
                      <a:pt x="35719" y="29432"/>
                      <a:pt x="27622" y="47815"/>
                      <a:pt x="7810" y="4552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3" name="Freeform: Shape 56">
                <a:extLst>
                  <a:ext uri="{FF2B5EF4-FFF2-40B4-BE49-F238E27FC236}">
                    <a16:creationId xmlns:a16="http://schemas.microsoft.com/office/drawing/2014/main" id="{9B3738CE-1F2B-4B21-840B-56E52BA7E03D}"/>
                  </a:ext>
                </a:extLst>
              </p:cNvPr>
              <p:cNvSpPr/>
              <p:nvPr/>
            </p:nvSpPr>
            <p:spPr>
              <a:xfrm>
                <a:off x="5901499" y="4260445"/>
                <a:ext cx="35623" cy="45807"/>
              </a:xfrm>
              <a:custGeom>
                <a:avLst/>
                <a:gdLst>
                  <a:gd name="connsiteX0" fmla="*/ 27813 w 35623"/>
                  <a:gd name="connsiteY0" fmla="*/ 182 h 45807"/>
                  <a:gd name="connsiteX1" fmla="*/ 35624 w 35623"/>
                  <a:gd name="connsiteY1" fmla="*/ 45807 h 45807"/>
                  <a:gd name="connsiteX2" fmla="*/ 0 w 35623"/>
                  <a:gd name="connsiteY2" fmla="*/ 16279 h 45807"/>
                  <a:gd name="connsiteX3" fmla="*/ 27813 w 35623"/>
                  <a:gd name="connsiteY3" fmla="*/ 182 h 45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623" h="45807">
                    <a:moveTo>
                      <a:pt x="27813" y="182"/>
                    </a:moveTo>
                    <a:lnTo>
                      <a:pt x="35624" y="45807"/>
                    </a:lnTo>
                    <a:lnTo>
                      <a:pt x="0" y="16279"/>
                    </a:lnTo>
                    <a:cubicBezTo>
                      <a:pt x="0" y="16279"/>
                      <a:pt x="7906" y="-2009"/>
                      <a:pt x="27813" y="18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4" name="Freeform: Shape 57">
                <a:extLst>
                  <a:ext uri="{FF2B5EF4-FFF2-40B4-BE49-F238E27FC236}">
                    <a16:creationId xmlns:a16="http://schemas.microsoft.com/office/drawing/2014/main" id="{7008E697-BDCD-4AC1-B9DF-9672275D0E2C}"/>
                  </a:ext>
                </a:extLst>
              </p:cNvPr>
              <p:cNvSpPr/>
              <p:nvPr/>
            </p:nvSpPr>
            <p:spPr>
              <a:xfrm>
                <a:off x="6121145" y="4507134"/>
                <a:ext cx="44768" cy="38004"/>
              </a:xfrm>
              <a:custGeom>
                <a:avLst/>
                <a:gdLst>
                  <a:gd name="connsiteX0" fmla="*/ 26289 w 44768"/>
                  <a:gd name="connsiteY0" fmla="*/ 38005 h 38004"/>
                  <a:gd name="connsiteX1" fmla="*/ 0 w 44768"/>
                  <a:gd name="connsiteY1" fmla="*/ 0 h 38004"/>
                  <a:gd name="connsiteX2" fmla="*/ 44767 w 44768"/>
                  <a:gd name="connsiteY2" fmla="*/ 11716 h 38004"/>
                  <a:gd name="connsiteX3" fmla="*/ 26289 w 44768"/>
                  <a:gd name="connsiteY3" fmla="*/ 38005 h 38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8" h="38004">
                    <a:moveTo>
                      <a:pt x="26289" y="38005"/>
                    </a:moveTo>
                    <a:lnTo>
                      <a:pt x="0" y="0"/>
                    </a:lnTo>
                    <a:lnTo>
                      <a:pt x="44767" y="11716"/>
                    </a:lnTo>
                    <a:cubicBezTo>
                      <a:pt x="44767" y="11716"/>
                      <a:pt x="45244" y="31718"/>
                      <a:pt x="26289" y="3800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55" name="Freeform: Shape 58">
                <a:extLst>
                  <a:ext uri="{FF2B5EF4-FFF2-40B4-BE49-F238E27FC236}">
                    <a16:creationId xmlns:a16="http://schemas.microsoft.com/office/drawing/2014/main" id="{00207CC7-1A77-441E-A708-44D85E8308CE}"/>
                  </a:ext>
                </a:extLst>
              </p:cNvPr>
              <p:cNvSpPr/>
              <p:nvPr/>
            </p:nvSpPr>
            <p:spPr>
              <a:xfrm>
                <a:off x="5847682" y="4309014"/>
                <a:ext cx="44767" cy="38100"/>
              </a:xfrm>
              <a:custGeom>
                <a:avLst/>
                <a:gdLst>
                  <a:gd name="connsiteX0" fmla="*/ 18479 w 44767"/>
                  <a:gd name="connsiteY0" fmla="*/ 0 h 38100"/>
                  <a:gd name="connsiteX1" fmla="*/ 44768 w 44767"/>
                  <a:gd name="connsiteY1" fmla="*/ 38100 h 38100"/>
                  <a:gd name="connsiteX2" fmla="*/ 0 w 44767"/>
                  <a:gd name="connsiteY2" fmla="*/ 26384 h 38100"/>
                  <a:gd name="connsiteX3" fmla="*/ 18479 w 44767"/>
                  <a:gd name="connsiteY3" fmla="*/ 0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767" h="38100">
                    <a:moveTo>
                      <a:pt x="18479" y="0"/>
                    </a:moveTo>
                    <a:lnTo>
                      <a:pt x="44768" y="38100"/>
                    </a:lnTo>
                    <a:lnTo>
                      <a:pt x="0" y="26384"/>
                    </a:lnTo>
                    <a:cubicBezTo>
                      <a:pt x="95" y="26289"/>
                      <a:pt x="-381" y="6382"/>
                      <a:pt x="18479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</p:grpSp>
      <p:grpSp>
        <p:nvGrpSpPr>
          <p:cNvPr id="56" name="Graphic 193">
            <a:extLst>
              <a:ext uri="{FF2B5EF4-FFF2-40B4-BE49-F238E27FC236}">
                <a16:creationId xmlns:a16="http://schemas.microsoft.com/office/drawing/2014/main" id="{C04C09E1-EB11-4EB2-B82B-DFAF86A33AC3}"/>
              </a:ext>
            </a:extLst>
          </p:cNvPr>
          <p:cNvGrpSpPr/>
          <p:nvPr/>
        </p:nvGrpSpPr>
        <p:grpSpPr>
          <a:xfrm rot="20351846">
            <a:off x="9779984" y="1847904"/>
            <a:ext cx="539667" cy="636390"/>
            <a:chOff x="5819748" y="3101307"/>
            <a:chExt cx="553472" cy="664650"/>
          </a:xfrm>
        </p:grpSpPr>
        <p:sp>
          <p:nvSpPr>
            <p:cNvPr id="57" name="Freeform: Shape 195">
              <a:extLst>
                <a:ext uri="{FF2B5EF4-FFF2-40B4-BE49-F238E27FC236}">
                  <a16:creationId xmlns:a16="http://schemas.microsoft.com/office/drawing/2014/main" id="{01BFDD87-CFC7-4D95-A492-84B0932BD69D}"/>
                </a:ext>
              </a:extLst>
            </p:cNvPr>
            <p:cNvSpPr/>
            <p:nvPr/>
          </p:nvSpPr>
          <p:spPr>
            <a:xfrm>
              <a:off x="5819748" y="3203108"/>
              <a:ext cx="553472" cy="562849"/>
            </a:xfrm>
            <a:custGeom>
              <a:avLst/>
              <a:gdLst>
                <a:gd name="connsiteX0" fmla="*/ 547618 w 553472"/>
                <a:gd name="connsiteY0" fmla="*/ 162169 h 562849"/>
                <a:gd name="connsiteX1" fmla="*/ 367405 w 553472"/>
                <a:gd name="connsiteY1" fmla="*/ 544122 h 562849"/>
                <a:gd name="connsiteX2" fmla="*/ 284633 w 553472"/>
                <a:gd name="connsiteY2" fmla="*/ 556123 h 562849"/>
                <a:gd name="connsiteX3" fmla="*/ 115945 w 553472"/>
                <a:gd name="connsiteY3" fmla="*/ 494782 h 562849"/>
                <a:gd name="connsiteX4" fmla="*/ 2503 w 553472"/>
                <a:gd name="connsiteY4" fmla="*/ 239893 h 562849"/>
                <a:gd name="connsiteX5" fmla="*/ 194050 w 553472"/>
                <a:gd name="connsiteY5" fmla="*/ 22914 h 562849"/>
                <a:gd name="connsiteX6" fmla="*/ 286824 w 553472"/>
                <a:gd name="connsiteY6" fmla="*/ 9960 h 562849"/>
                <a:gd name="connsiteX7" fmla="*/ 294444 w 553472"/>
                <a:gd name="connsiteY7" fmla="*/ 8055 h 562849"/>
                <a:gd name="connsiteX8" fmla="*/ 547618 w 553472"/>
                <a:gd name="connsiteY8" fmla="*/ 162169 h 56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72" h="562849">
                  <a:moveTo>
                    <a:pt x="547618" y="162169"/>
                  </a:moveTo>
                  <a:cubicBezTo>
                    <a:pt x="578860" y="381816"/>
                    <a:pt x="480181" y="552694"/>
                    <a:pt x="367405" y="544122"/>
                  </a:cubicBezTo>
                  <a:cubicBezTo>
                    <a:pt x="339307" y="542026"/>
                    <a:pt x="310922" y="546027"/>
                    <a:pt x="284633" y="556123"/>
                  </a:cubicBezTo>
                  <a:cubicBezTo>
                    <a:pt x="234151" y="575554"/>
                    <a:pt x="170524" y="552218"/>
                    <a:pt x="115945" y="494782"/>
                  </a:cubicBezTo>
                  <a:cubicBezTo>
                    <a:pt x="62891" y="439251"/>
                    <a:pt x="18409" y="351621"/>
                    <a:pt x="2503" y="239893"/>
                  </a:cubicBezTo>
                  <a:cubicBezTo>
                    <a:pt x="-16547" y="106448"/>
                    <a:pt x="75655" y="26057"/>
                    <a:pt x="194050" y="22914"/>
                  </a:cubicBezTo>
                  <a:cubicBezTo>
                    <a:pt x="225388" y="22056"/>
                    <a:pt x="256534" y="17961"/>
                    <a:pt x="286824" y="9960"/>
                  </a:cubicBezTo>
                  <a:cubicBezTo>
                    <a:pt x="289396" y="9293"/>
                    <a:pt x="291872" y="8626"/>
                    <a:pt x="294444" y="8055"/>
                  </a:cubicBezTo>
                  <a:cubicBezTo>
                    <a:pt x="420269" y="-21473"/>
                    <a:pt x="528854" y="30248"/>
                    <a:pt x="547618" y="162169"/>
                  </a:cubicBezTo>
                  <a:close/>
                </a:path>
              </a:pathLst>
            </a:custGeom>
            <a:solidFill>
              <a:srgbClr val="A7B92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 dirty="0"/>
            </a:p>
          </p:txBody>
        </p:sp>
        <p:sp>
          <p:nvSpPr>
            <p:cNvPr id="58" name="Freeform: Shape 196">
              <a:extLst>
                <a:ext uri="{FF2B5EF4-FFF2-40B4-BE49-F238E27FC236}">
                  <a16:creationId xmlns:a16="http://schemas.microsoft.com/office/drawing/2014/main" id="{75B81614-D9BD-4E44-A957-3D16B0C03B78}"/>
                </a:ext>
              </a:extLst>
            </p:cNvPr>
            <p:cNvSpPr/>
            <p:nvPr/>
          </p:nvSpPr>
          <p:spPr>
            <a:xfrm>
              <a:off x="6014561" y="3101307"/>
              <a:ext cx="69341" cy="157099"/>
            </a:xfrm>
            <a:custGeom>
              <a:avLst/>
              <a:gdLst>
                <a:gd name="connsiteX0" fmla="*/ 59912 w 69341"/>
                <a:gd name="connsiteY0" fmla="*/ 157099 h 157099"/>
                <a:gd name="connsiteX1" fmla="*/ 69342 w 69341"/>
                <a:gd name="connsiteY1" fmla="*/ 154528 h 157099"/>
                <a:gd name="connsiteX2" fmla="*/ 13811 w 69341"/>
                <a:gd name="connsiteY2" fmla="*/ 794 h 157099"/>
                <a:gd name="connsiteX3" fmla="*/ 0 w 69341"/>
                <a:gd name="connsiteY3" fmla="*/ 16415 h 157099"/>
                <a:gd name="connsiteX4" fmla="*/ 59912 w 69341"/>
                <a:gd name="connsiteY4" fmla="*/ 157099 h 15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41" h="157099">
                  <a:moveTo>
                    <a:pt x="59912" y="157099"/>
                  </a:moveTo>
                  <a:cubicBezTo>
                    <a:pt x="63055" y="156242"/>
                    <a:pt x="66199" y="155385"/>
                    <a:pt x="69342" y="154528"/>
                  </a:cubicBezTo>
                  <a:cubicBezTo>
                    <a:pt x="60865" y="37370"/>
                    <a:pt x="13811" y="794"/>
                    <a:pt x="13811" y="794"/>
                  </a:cubicBezTo>
                  <a:cubicBezTo>
                    <a:pt x="3048" y="-4254"/>
                    <a:pt x="0" y="16415"/>
                    <a:pt x="0" y="16415"/>
                  </a:cubicBezTo>
                  <a:cubicBezTo>
                    <a:pt x="37243" y="26893"/>
                    <a:pt x="53721" y="111570"/>
                    <a:pt x="59912" y="157099"/>
                  </a:cubicBezTo>
                  <a:close/>
                </a:path>
              </a:pathLst>
            </a:custGeom>
            <a:solidFill>
              <a:srgbClr val="265E26"/>
            </a:solidFill>
            <a:ln w="11360" cap="flat">
              <a:solidFill>
                <a:srgbClr val="265E2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59" name="Freeform: Shape 197">
              <a:extLst>
                <a:ext uri="{FF2B5EF4-FFF2-40B4-BE49-F238E27FC236}">
                  <a16:creationId xmlns:a16="http://schemas.microsoft.com/office/drawing/2014/main" id="{8BFC3FB2-03CC-41CD-A048-F4DFBB916872}"/>
                </a:ext>
              </a:extLst>
            </p:cNvPr>
            <p:cNvSpPr/>
            <p:nvPr/>
          </p:nvSpPr>
          <p:spPr>
            <a:xfrm>
              <a:off x="5993415" y="3235166"/>
              <a:ext cx="166306" cy="27852"/>
            </a:xfrm>
            <a:custGeom>
              <a:avLst/>
              <a:gdLst>
                <a:gd name="connsiteX0" fmla="*/ 0 w 166306"/>
                <a:gd name="connsiteY0" fmla="*/ 21146 h 27852"/>
                <a:gd name="connsiteX1" fmla="*/ 166306 w 166306"/>
                <a:gd name="connsiteY1" fmla="*/ 0 h 27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6306" h="27852">
                  <a:moveTo>
                    <a:pt x="0" y="21146"/>
                  </a:moveTo>
                  <a:cubicBezTo>
                    <a:pt x="0" y="21146"/>
                    <a:pt x="73914" y="46006"/>
                    <a:pt x="166306" y="0"/>
                  </a:cubicBezTo>
                </a:path>
              </a:pathLst>
            </a:custGeom>
            <a:noFill/>
            <a:ln w="11360" cap="rnd">
              <a:solidFill>
                <a:srgbClr val="265E26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60" name="Graphic 236">
            <a:extLst>
              <a:ext uri="{FF2B5EF4-FFF2-40B4-BE49-F238E27FC236}">
                <a16:creationId xmlns:a16="http://schemas.microsoft.com/office/drawing/2014/main" id="{20FC2601-9F15-4027-9735-48CCD06D2FB9}"/>
              </a:ext>
            </a:extLst>
          </p:cNvPr>
          <p:cNvGrpSpPr/>
          <p:nvPr/>
        </p:nvGrpSpPr>
        <p:grpSpPr>
          <a:xfrm rot="21266220">
            <a:off x="-879595" y="508625"/>
            <a:ext cx="681907" cy="466653"/>
            <a:chOff x="599845" y="-90507"/>
            <a:chExt cx="1818808" cy="1244676"/>
          </a:xfrm>
        </p:grpSpPr>
        <p:sp>
          <p:nvSpPr>
            <p:cNvPr id="61" name="Freeform: Shape 238">
              <a:extLst>
                <a:ext uri="{FF2B5EF4-FFF2-40B4-BE49-F238E27FC236}">
                  <a16:creationId xmlns:a16="http://schemas.microsoft.com/office/drawing/2014/main" id="{14C26A0D-5E5C-488C-A8C1-5A6653A9A377}"/>
                </a:ext>
              </a:extLst>
            </p:cNvPr>
            <p:cNvSpPr/>
            <p:nvPr/>
          </p:nvSpPr>
          <p:spPr>
            <a:xfrm>
              <a:off x="789126" y="843402"/>
              <a:ext cx="59082" cy="174021"/>
            </a:xfrm>
            <a:custGeom>
              <a:avLst/>
              <a:gdLst>
                <a:gd name="connsiteX0" fmla="*/ 17077 w 59082"/>
                <a:gd name="connsiteY0" fmla="*/ 190 h 174021"/>
                <a:gd name="connsiteX1" fmla="*/ 59083 w 59082"/>
                <a:gd name="connsiteY1" fmla="*/ 161163 h 174021"/>
                <a:gd name="connsiteX2" fmla="*/ 48034 w 59082"/>
                <a:gd name="connsiteY2" fmla="*/ 174022 h 174021"/>
                <a:gd name="connsiteX3" fmla="*/ 28 w 59082"/>
                <a:gd name="connsiteY3" fmla="*/ 0 h 174021"/>
                <a:gd name="connsiteX4" fmla="*/ 17077 w 59082"/>
                <a:gd name="connsiteY4" fmla="*/ 190 h 17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82" h="174021">
                  <a:moveTo>
                    <a:pt x="17077" y="190"/>
                  </a:moveTo>
                  <a:cubicBezTo>
                    <a:pt x="15839" y="121729"/>
                    <a:pt x="58702" y="160782"/>
                    <a:pt x="59083" y="161163"/>
                  </a:cubicBezTo>
                  <a:lnTo>
                    <a:pt x="48034" y="174022"/>
                  </a:lnTo>
                  <a:cubicBezTo>
                    <a:pt x="46033" y="172307"/>
                    <a:pt x="-1306" y="130492"/>
                    <a:pt x="28" y="0"/>
                  </a:cubicBezTo>
                  <a:lnTo>
                    <a:pt x="17077" y="190"/>
                  </a:ln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2" name="Freeform: Shape 239">
              <a:extLst>
                <a:ext uri="{FF2B5EF4-FFF2-40B4-BE49-F238E27FC236}">
                  <a16:creationId xmlns:a16="http://schemas.microsoft.com/office/drawing/2014/main" id="{D7760673-4116-4641-BA84-6B5B01BA296B}"/>
                </a:ext>
              </a:extLst>
            </p:cNvPr>
            <p:cNvSpPr/>
            <p:nvPr/>
          </p:nvSpPr>
          <p:spPr>
            <a:xfrm>
              <a:off x="599845" y="-90507"/>
              <a:ext cx="390420" cy="966298"/>
            </a:xfrm>
            <a:custGeom>
              <a:avLst/>
              <a:gdLst>
                <a:gd name="connsiteX0" fmla="*/ 33289 w 390420"/>
                <a:gd name="connsiteY0" fmla="*/ 393842 h 966298"/>
                <a:gd name="connsiteX1" fmla="*/ 45957 w 390420"/>
                <a:gd name="connsiteY1" fmla="*/ 366124 h 966298"/>
                <a:gd name="connsiteX2" fmla="*/ 94058 w 390420"/>
                <a:gd name="connsiteY2" fmla="*/ 281542 h 966298"/>
                <a:gd name="connsiteX3" fmla="*/ 108822 w 390420"/>
                <a:gd name="connsiteY3" fmla="*/ 259349 h 966298"/>
                <a:gd name="connsiteX4" fmla="*/ 108917 w 390420"/>
                <a:gd name="connsiteY4" fmla="*/ 259254 h 966298"/>
                <a:gd name="connsiteX5" fmla="*/ 182165 w 390420"/>
                <a:gd name="connsiteY5" fmla="*/ 162480 h 966298"/>
                <a:gd name="connsiteX6" fmla="*/ 197309 w 390420"/>
                <a:gd name="connsiteY6" fmla="*/ 144573 h 966298"/>
                <a:gd name="connsiteX7" fmla="*/ 276176 w 390420"/>
                <a:gd name="connsiteY7" fmla="*/ 61324 h 966298"/>
                <a:gd name="connsiteX8" fmla="*/ 276176 w 390420"/>
                <a:gd name="connsiteY8" fmla="*/ 61134 h 966298"/>
                <a:gd name="connsiteX9" fmla="*/ 288749 w 390420"/>
                <a:gd name="connsiteY9" fmla="*/ 49132 h 966298"/>
                <a:gd name="connsiteX10" fmla="*/ 288845 w 390420"/>
                <a:gd name="connsiteY10" fmla="*/ 48751 h 966298"/>
                <a:gd name="connsiteX11" fmla="*/ 357425 w 390420"/>
                <a:gd name="connsiteY11" fmla="*/ 841 h 966298"/>
                <a:gd name="connsiteX12" fmla="*/ 347138 w 390420"/>
                <a:gd name="connsiteY12" fmla="*/ 132667 h 966298"/>
                <a:gd name="connsiteX13" fmla="*/ 345899 w 390420"/>
                <a:gd name="connsiteY13" fmla="*/ 151431 h 966298"/>
                <a:gd name="connsiteX14" fmla="*/ 345899 w 390420"/>
                <a:gd name="connsiteY14" fmla="*/ 151526 h 966298"/>
                <a:gd name="connsiteX15" fmla="*/ 362187 w 390420"/>
                <a:gd name="connsiteY15" fmla="*/ 315166 h 966298"/>
                <a:gd name="connsiteX16" fmla="*/ 368188 w 390420"/>
                <a:gd name="connsiteY16" fmla="*/ 337930 h 966298"/>
                <a:gd name="connsiteX17" fmla="*/ 371617 w 390420"/>
                <a:gd name="connsiteY17" fmla="*/ 353075 h 966298"/>
                <a:gd name="connsiteX18" fmla="*/ 390286 w 390420"/>
                <a:gd name="connsiteY18" fmla="*/ 538432 h 966298"/>
                <a:gd name="connsiteX19" fmla="*/ 390381 w 390420"/>
                <a:gd name="connsiteY19" fmla="*/ 559577 h 966298"/>
                <a:gd name="connsiteX20" fmla="*/ 384666 w 390420"/>
                <a:gd name="connsiteY20" fmla="*/ 681973 h 966298"/>
                <a:gd name="connsiteX21" fmla="*/ 381142 w 390420"/>
                <a:gd name="connsiteY21" fmla="*/ 714073 h 966298"/>
                <a:gd name="connsiteX22" fmla="*/ 381142 w 390420"/>
                <a:gd name="connsiteY22" fmla="*/ 714168 h 966298"/>
                <a:gd name="connsiteX23" fmla="*/ 348376 w 390420"/>
                <a:gd name="connsiteY23" fmla="*/ 864091 h 966298"/>
                <a:gd name="connsiteX24" fmla="*/ 182069 w 390420"/>
                <a:gd name="connsiteY24" fmla="*/ 960770 h 966298"/>
                <a:gd name="connsiteX25" fmla="*/ 51863 w 390420"/>
                <a:gd name="connsiteY25" fmla="*/ 799131 h 966298"/>
                <a:gd name="connsiteX26" fmla="*/ 51767 w 390420"/>
                <a:gd name="connsiteY26" fmla="*/ 799036 h 966298"/>
                <a:gd name="connsiteX27" fmla="*/ 29384 w 390420"/>
                <a:gd name="connsiteY27" fmla="*/ 738076 h 966298"/>
                <a:gd name="connsiteX28" fmla="*/ 29288 w 390420"/>
                <a:gd name="connsiteY28" fmla="*/ 737599 h 966298"/>
                <a:gd name="connsiteX29" fmla="*/ 1094 w 390420"/>
                <a:gd name="connsiteY29" fmla="*/ 516905 h 966298"/>
                <a:gd name="connsiteX30" fmla="*/ 33289 w 390420"/>
                <a:gd name="connsiteY30" fmla="*/ 393842 h 96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0420" h="966298">
                  <a:moveTo>
                    <a:pt x="33289" y="393842"/>
                  </a:moveTo>
                  <a:cubicBezTo>
                    <a:pt x="37099" y="384603"/>
                    <a:pt x="41385" y="375364"/>
                    <a:pt x="45957" y="366124"/>
                  </a:cubicBezTo>
                  <a:cubicBezTo>
                    <a:pt x="59768" y="337645"/>
                    <a:pt x="76247" y="309165"/>
                    <a:pt x="94058" y="281542"/>
                  </a:cubicBezTo>
                  <a:cubicBezTo>
                    <a:pt x="98916" y="274018"/>
                    <a:pt x="103774" y="266683"/>
                    <a:pt x="108822" y="259349"/>
                  </a:cubicBezTo>
                  <a:lnTo>
                    <a:pt x="108917" y="259254"/>
                  </a:lnTo>
                  <a:cubicBezTo>
                    <a:pt x="132063" y="225059"/>
                    <a:pt x="157114" y="192484"/>
                    <a:pt x="182165" y="162480"/>
                  </a:cubicBezTo>
                  <a:cubicBezTo>
                    <a:pt x="187308" y="156384"/>
                    <a:pt x="192356" y="150478"/>
                    <a:pt x="197309" y="144573"/>
                  </a:cubicBezTo>
                  <a:cubicBezTo>
                    <a:pt x="225122" y="112474"/>
                    <a:pt x="252078" y="84280"/>
                    <a:pt x="276176" y="61324"/>
                  </a:cubicBezTo>
                  <a:cubicBezTo>
                    <a:pt x="276176" y="61324"/>
                    <a:pt x="276081" y="61229"/>
                    <a:pt x="276176" y="61134"/>
                  </a:cubicBezTo>
                  <a:cubicBezTo>
                    <a:pt x="280463" y="56943"/>
                    <a:pt x="284654" y="52942"/>
                    <a:pt x="288749" y="49132"/>
                  </a:cubicBezTo>
                  <a:lnTo>
                    <a:pt x="288845" y="48751"/>
                  </a:lnTo>
                  <a:cubicBezTo>
                    <a:pt x="326278" y="14461"/>
                    <a:pt x="353234" y="-4303"/>
                    <a:pt x="357425" y="841"/>
                  </a:cubicBezTo>
                  <a:cubicBezTo>
                    <a:pt x="366188" y="11604"/>
                    <a:pt x="352757" y="63134"/>
                    <a:pt x="347138" y="132667"/>
                  </a:cubicBezTo>
                  <a:cubicBezTo>
                    <a:pt x="346661" y="138763"/>
                    <a:pt x="346280" y="145049"/>
                    <a:pt x="345899" y="151431"/>
                  </a:cubicBezTo>
                  <a:cubicBezTo>
                    <a:pt x="345899" y="151431"/>
                    <a:pt x="345899" y="151431"/>
                    <a:pt x="345899" y="151526"/>
                  </a:cubicBezTo>
                  <a:cubicBezTo>
                    <a:pt x="343328" y="200961"/>
                    <a:pt x="345518" y="257920"/>
                    <a:pt x="362187" y="315166"/>
                  </a:cubicBezTo>
                  <a:cubicBezTo>
                    <a:pt x="364283" y="322500"/>
                    <a:pt x="366283" y="330120"/>
                    <a:pt x="368188" y="337930"/>
                  </a:cubicBezTo>
                  <a:cubicBezTo>
                    <a:pt x="369331" y="342788"/>
                    <a:pt x="370474" y="347836"/>
                    <a:pt x="371617" y="353075"/>
                  </a:cubicBezTo>
                  <a:cubicBezTo>
                    <a:pt x="383142" y="407368"/>
                    <a:pt x="389238" y="471947"/>
                    <a:pt x="390286" y="538432"/>
                  </a:cubicBezTo>
                  <a:cubicBezTo>
                    <a:pt x="390381" y="545480"/>
                    <a:pt x="390476" y="552529"/>
                    <a:pt x="390381" y="559577"/>
                  </a:cubicBezTo>
                  <a:cubicBezTo>
                    <a:pt x="390381" y="600820"/>
                    <a:pt x="388476" y="642254"/>
                    <a:pt x="384666" y="681973"/>
                  </a:cubicBezTo>
                  <a:cubicBezTo>
                    <a:pt x="383618" y="692832"/>
                    <a:pt x="382475" y="703500"/>
                    <a:pt x="381142" y="714073"/>
                  </a:cubicBezTo>
                  <a:cubicBezTo>
                    <a:pt x="381142" y="714168"/>
                    <a:pt x="381142" y="714168"/>
                    <a:pt x="381142" y="714168"/>
                  </a:cubicBezTo>
                  <a:cubicBezTo>
                    <a:pt x="374093" y="771032"/>
                    <a:pt x="363044" y="823229"/>
                    <a:pt x="348376" y="864091"/>
                  </a:cubicBezTo>
                  <a:cubicBezTo>
                    <a:pt x="299036" y="1001061"/>
                    <a:pt x="182069" y="960770"/>
                    <a:pt x="182069" y="960770"/>
                  </a:cubicBezTo>
                  <a:cubicBezTo>
                    <a:pt x="147589" y="958960"/>
                    <a:pt x="92439" y="894476"/>
                    <a:pt x="51863" y="799131"/>
                  </a:cubicBezTo>
                  <a:lnTo>
                    <a:pt x="51767" y="799036"/>
                  </a:lnTo>
                  <a:cubicBezTo>
                    <a:pt x="43671" y="779795"/>
                    <a:pt x="36051" y="759507"/>
                    <a:pt x="29384" y="738076"/>
                  </a:cubicBezTo>
                  <a:cubicBezTo>
                    <a:pt x="29384" y="737980"/>
                    <a:pt x="29288" y="737885"/>
                    <a:pt x="29288" y="737599"/>
                  </a:cubicBezTo>
                  <a:cubicBezTo>
                    <a:pt x="8429" y="670829"/>
                    <a:pt x="-3859" y="594724"/>
                    <a:pt x="1094" y="516905"/>
                  </a:cubicBezTo>
                  <a:cubicBezTo>
                    <a:pt x="3476" y="477472"/>
                    <a:pt x="15287" y="435847"/>
                    <a:pt x="33289" y="393842"/>
                  </a:cubicBezTo>
                  <a:close/>
                </a:path>
              </a:pathLst>
            </a:custGeom>
            <a:solidFill>
              <a:srgbClr val="A5CF5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3" name="Freeform: Shape 240">
              <a:extLst>
                <a:ext uri="{FF2B5EF4-FFF2-40B4-BE49-F238E27FC236}">
                  <a16:creationId xmlns:a16="http://schemas.microsoft.com/office/drawing/2014/main" id="{5ED012D4-6A07-4EC4-AC17-1D21C44D775D}"/>
                </a:ext>
              </a:extLst>
            </p:cNvPr>
            <p:cNvSpPr/>
            <p:nvPr/>
          </p:nvSpPr>
          <p:spPr>
            <a:xfrm>
              <a:off x="758094" y="-14553"/>
              <a:ext cx="164820" cy="860473"/>
            </a:xfrm>
            <a:custGeom>
              <a:avLst/>
              <a:gdLst>
                <a:gd name="connsiteX0" fmla="*/ 34680 w 164820"/>
                <a:gd name="connsiteY0" fmla="*/ 855003 h 860473"/>
                <a:gd name="connsiteX1" fmla="*/ 675 w 164820"/>
                <a:gd name="connsiteY1" fmla="*/ 638023 h 860473"/>
                <a:gd name="connsiteX2" fmla="*/ 485 w 164820"/>
                <a:gd name="connsiteY2" fmla="*/ 583064 h 860473"/>
                <a:gd name="connsiteX3" fmla="*/ 2771 w 164820"/>
                <a:gd name="connsiteY3" fmla="*/ 528105 h 860473"/>
                <a:gd name="connsiteX4" fmla="*/ 14677 w 164820"/>
                <a:gd name="connsiteY4" fmla="*/ 418853 h 860473"/>
                <a:gd name="connsiteX5" fmla="*/ 36394 w 164820"/>
                <a:gd name="connsiteY5" fmla="*/ 311221 h 860473"/>
                <a:gd name="connsiteX6" fmla="*/ 49920 w 164820"/>
                <a:gd name="connsiteY6" fmla="*/ 258071 h 860473"/>
                <a:gd name="connsiteX7" fmla="*/ 66112 w 164820"/>
                <a:gd name="connsiteY7" fmla="*/ 205779 h 860473"/>
                <a:gd name="connsiteX8" fmla="*/ 84114 w 164820"/>
                <a:gd name="connsiteY8" fmla="*/ 154153 h 860473"/>
                <a:gd name="connsiteX9" fmla="*/ 103831 w 164820"/>
                <a:gd name="connsiteY9" fmla="*/ 103195 h 860473"/>
                <a:gd name="connsiteX10" fmla="*/ 150027 w 164820"/>
                <a:gd name="connsiteY10" fmla="*/ 4325 h 860473"/>
                <a:gd name="connsiteX11" fmla="*/ 160505 w 164820"/>
                <a:gd name="connsiteY11" fmla="*/ 801 h 860473"/>
                <a:gd name="connsiteX12" fmla="*/ 164505 w 164820"/>
                <a:gd name="connsiteY12" fmla="*/ 9850 h 860473"/>
                <a:gd name="connsiteX13" fmla="*/ 164410 w 164820"/>
                <a:gd name="connsiteY13" fmla="*/ 10326 h 860473"/>
                <a:gd name="connsiteX14" fmla="*/ 132692 w 164820"/>
                <a:gd name="connsiteY14" fmla="*/ 113386 h 860473"/>
                <a:gd name="connsiteX15" fmla="*/ 118119 w 164820"/>
                <a:gd name="connsiteY15" fmla="*/ 165107 h 860473"/>
                <a:gd name="connsiteX16" fmla="*/ 110689 w 164820"/>
                <a:gd name="connsiteY16" fmla="*/ 190825 h 860473"/>
                <a:gd name="connsiteX17" fmla="*/ 104212 w 164820"/>
                <a:gd name="connsiteY17" fmla="*/ 216828 h 860473"/>
                <a:gd name="connsiteX18" fmla="*/ 91353 w 164820"/>
                <a:gd name="connsiteY18" fmla="*/ 268739 h 860473"/>
                <a:gd name="connsiteX19" fmla="*/ 80209 w 164820"/>
                <a:gd name="connsiteY19" fmla="*/ 321031 h 860473"/>
                <a:gd name="connsiteX20" fmla="*/ 60969 w 164820"/>
                <a:gd name="connsiteY20" fmla="*/ 425997 h 860473"/>
                <a:gd name="connsiteX21" fmla="*/ 48205 w 164820"/>
                <a:gd name="connsiteY21" fmla="*/ 531820 h 860473"/>
                <a:gd name="connsiteX22" fmla="*/ 43824 w 164820"/>
                <a:gd name="connsiteY22" fmla="*/ 584874 h 860473"/>
                <a:gd name="connsiteX23" fmla="*/ 41157 w 164820"/>
                <a:gd name="connsiteY23" fmla="*/ 638119 h 860473"/>
                <a:gd name="connsiteX24" fmla="*/ 49920 w 164820"/>
                <a:gd name="connsiteY24" fmla="*/ 851002 h 860473"/>
                <a:gd name="connsiteX25" fmla="*/ 50015 w 164820"/>
                <a:gd name="connsiteY25" fmla="*/ 851669 h 860473"/>
                <a:gd name="connsiteX26" fmla="*/ 43347 w 164820"/>
                <a:gd name="connsiteY26" fmla="*/ 860432 h 860473"/>
                <a:gd name="connsiteX27" fmla="*/ 34680 w 164820"/>
                <a:gd name="connsiteY27" fmla="*/ 855003 h 86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4820" h="860473">
                  <a:moveTo>
                    <a:pt x="34680" y="855003"/>
                  </a:moveTo>
                  <a:cubicBezTo>
                    <a:pt x="11439" y="784518"/>
                    <a:pt x="3247" y="711271"/>
                    <a:pt x="675" y="638023"/>
                  </a:cubicBezTo>
                  <a:cubicBezTo>
                    <a:pt x="-468" y="619640"/>
                    <a:pt x="104" y="601352"/>
                    <a:pt x="485" y="583064"/>
                  </a:cubicBezTo>
                  <a:cubicBezTo>
                    <a:pt x="485" y="564681"/>
                    <a:pt x="1437" y="546393"/>
                    <a:pt x="2771" y="528105"/>
                  </a:cubicBezTo>
                  <a:cubicBezTo>
                    <a:pt x="4866" y="491529"/>
                    <a:pt x="9915" y="455143"/>
                    <a:pt x="14677" y="418853"/>
                  </a:cubicBezTo>
                  <a:cubicBezTo>
                    <a:pt x="21535" y="382944"/>
                    <a:pt x="26869" y="346654"/>
                    <a:pt x="36394" y="311221"/>
                  </a:cubicBezTo>
                  <a:cubicBezTo>
                    <a:pt x="40966" y="293504"/>
                    <a:pt x="44776" y="275597"/>
                    <a:pt x="49920" y="258071"/>
                  </a:cubicBezTo>
                  <a:lnTo>
                    <a:pt x="66112" y="205779"/>
                  </a:lnTo>
                  <a:cubicBezTo>
                    <a:pt x="71351" y="188253"/>
                    <a:pt x="77256" y="171013"/>
                    <a:pt x="84114" y="154153"/>
                  </a:cubicBezTo>
                  <a:lnTo>
                    <a:pt x="103831" y="103195"/>
                  </a:lnTo>
                  <a:cubicBezTo>
                    <a:pt x="118119" y="69667"/>
                    <a:pt x="133930" y="36805"/>
                    <a:pt x="150027" y="4325"/>
                  </a:cubicBezTo>
                  <a:cubicBezTo>
                    <a:pt x="151932" y="515"/>
                    <a:pt x="156600" y="-1104"/>
                    <a:pt x="160505" y="801"/>
                  </a:cubicBezTo>
                  <a:cubicBezTo>
                    <a:pt x="163934" y="2515"/>
                    <a:pt x="165553" y="6325"/>
                    <a:pt x="164505" y="9850"/>
                  </a:cubicBezTo>
                  <a:lnTo>
                    <a:pt x="164410" y="10326"/>
                  </a:lnTo>
                  <a:cubicBezTo>
                    <a:pt x="154599" y="45187"/>
                    <a:pt x="142884" y="79001"/>
                    <a:pt x="132692" y="113386"/>
                  </a:cubicBezTo>
                  <a:lnTo>
                    <a:pt x="118119" y="165107"/>
                  </a:lnTo>
                  <a:lnTo>
                    <a:pt x="110689" y="190825"/>
                  </a:lnTo>
                  <a:lnTo>
                    <a:pt x="104212" y="216828"/>
                  </a:lnTo>
                  <a:lnTo>
                    <a:pt x="91353" y="268739"/>
                  </a:lnTo>
                  <a:cubicBezTo>
                    <a:pt x="86972" y="285979"/>
                    <a:pt x="84019" y="303601"/>
                    <a:pt x="80209" y="321031"/>
                  </a:cubicBezTo>
                  <a:cubicBezTo>
                    <a:pt x="72208" y="355798"/>
                    <a:pt x="67065" y="390945"/>
                    <a:pt x="60969" y="425997"/>
                  </a:cubicBezTo>
                  <a:cubicBezTo>
                    <a:pt x="56492" y="461239"/>
                    <a:pt x="50682" y="496387"/>
                    <a:pt x="48205" y="531820"/>
                  </a:cubicBezTo>
                  <a:cubicBezTo>
                    <a:pt x="46205" y="549441"/>
                    <a:pt x="44586" y="567157"/>
                    <a:pt x="43824" y="584874"/>
                  </a:cubicBezTo>
                  <a:cubicBezTo>
                    <a:pt x="42776" y="602590"/>
                    <a:pt x="41538" y="620307"/>
                    <a:pt x="41157" y="638119"/>
                  </a:cubicBezTo>
                  <a:cubicBezTo>
                    <a:pt x="39156" y="708985"/>
                    <a:pt x="40299" y="780803"/>
                    <a:pt x="49920" y="851002"/>
                  </a:cubicBezTo>
                  <a:lnTo>
                    <a:pt x="50015" y="851669"/>
                  </a:lnTo>
                  <a:cubicBezTo>
                    <a:pt x="50586" y="855955"/>
                    <a:pt x="47634" y="859861"/>
                    <a:pt x="43347" y="860432"/>
                  </a:cubicBezTo>
                  <a:cubicBezTo>
                    <a:pt x="39347" y="860813"/>
                    <a:pt x="35823" y="858527"/>
                    <a:pt x="34680" y="855003"/>
                  </a:cubicBezTo>
                  <a:close/>
                </a:path>
              </a:pathLst>
            </a:custGeom>
            <a:solidFill>
              <a:srgbClr val="86B0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64" name="Graphic 236">
              <a:extLst>
                <a:ext uri="{FF2B5EF4-FFF2-40B4-BE49-F238E27FC236}">
                  <a16:creationId xmlns:a16="http://schemas.microsoft.com/office/drawing/2014/main" id="{20FC2601-9F15-4027-9735-48CCD06D2FB9}"/>
                </a:ext>
              </a:extLst>
            </p:cNvPr>
            <p:cNvGrpSpPr/>
            <p:nvPr/>
          </p:nvGrpSpPr>
          <p:grpSpPr>
            <a:xfrm>
              <a:off x="629134" y="-41375"/>
              <a:ext cx="361036" cy="862919"/>
              <a:chOff x="629134" y="-41375"/>
              <a:chExt cx="361036" cy="862919"/>
            </a:xfrm>
            <a:solidFill>
              <a:srgbClr val="86B03D"/>
            </a:solidFill>
          </p:grpSpPr>
          <p:sp>
            <p:nvSpPr>
              <p:cNvPr id="104" name="Freeform: Shape 242">
                <a:extLst>
                  <a:ext uri="{FF2B5EF4-FFF2-40B4-BE49-F238E27FC236}">
                    <a16:creationId xmlns:a16="http://schemas.microsoft.com/office/drawing/2014/main" id="{70A3139A-3C47-47D6-80B4-7F6646199D4B}"/>
                  </a:ext>
                </a:extLst>
              </p:cNvPr>
              <p:cNvSpPr/>
              <p:nvPr/>
            </p:nvSpPr>
            <p:spPr>
              <a:xfrm>
                <a:off x="786985" y="591370"/>
                <a:ext cx="197431" cy="214233"/>
              </a:xfrm>
              <a:custGeom>
                <a:avLst/>
                <a:gdLst>
                  <a:gd name="connsiteX0" fmla="*/ 359 w 197431"/>
                  <a:gd name="connsiteY0" fmla="*/ 207074 h 214233"/>
                  <a:gd name="connsiteX1" fmla="*/ 105325 w 197431"/>
                  <a:gd name="connsiteY1" fmla="*/ 120491 h 214233"/>
                  <a:gd name="connsiteX2" fmla="*/ 197431 w 197431"/>
                  <a:gd name="connsiteY2" fmla="*/ 0 h 214233"/>
                  <a:gd name="connsiteX3" fmla="*/ 193907 w 197431"/>
                  <a:gd name="connsiteY3" fmla="*/ 32099 h 214233"/>
                  <a:gd name="connsiteX4" fmla="*/ 193907 w 197431"/>
                  <a:gd name="connsiteY4" fmla="*/ 32195 h 214233"/>
                  <a:gd name="connsiteX5" fmla="*/ 110659 w 197431"/>
                  <a:gd name="connsiteY5" fmla="*/ 129731 h 214233"/>
                  <a:gd name="connsiteX6" fmla="*/ 10170 w 197431"/>
                  <a:gd name="connsiteY6" fmla="*/ 210884 h 214233"/>
                  <a:gd name="connsiteX7" fmla="*/ 3217 w 197431"/>
                  <a:gd name="connsiteY7" fmla="*/ 213836 h 214233"/>
                  <a:gd name="connsiteX8" fmla="*/ 359 w 197431"/>
                  <a:gd name="connsiteY8" fmla="*/ 207074 h 214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7431" h="214233">
                    <a:moveTo>
                      <a:pt x="359" y="207074"/>
                    </a:moveTo>
                    <a:cubicBezTo>
                      <a:pt x="835" y="205645"/>
                      <a:pt x="14075" y="173260"/>
                      <a:pt x="105325" y="120491"/>
                    </a:cubicBezTo>
                    <a:cubicBezTo>
                      <a:pt x="147806" y="95917"/>
                      <a:pt x="177715" y="46673"/>
                      <a:pt x="197431" y="0"/>
                    </a:cubicBezTo>
                    <a:cubicBezTo>
                      <a:pt x="196384" y="10859"/>
                      <a:pt x="195241" y="21527"/>
                      <a:pt x="193907" y="32099"/>
                    </a:cubicBezTo>
                    <a:cubicBezTo>
                      <a:pt x="193907" y="32195"/>
                      <a:pt x="193907" y="32195"/>
                      <a:pt x="193907" y="32195"/>
                    </a:cubicBezTo>
                    <a:cubicBezTo>
                      <a:pt x="173904" y="71438"/>
                      <a:pt x="146568" y="108966"/>
                      <a:pt x="110659" y="129731"/>
                    </a:cubicBezTo>
                    <a:cubicBezTo>
                      <a:pt x="23791" y="179927"/>
                      <a:pt x="10360" y="210503"/>
                      <a:pt x="10170" y="210884"/>
                    </a:cubicBezTo>
                    <a:cubicBezTo>
                      <a:pt x="9027" y="213551"/>
                      <a:pt x="5979" y="214979"/>
                      <a:pt x="3217" y="213836"/>
                    </a:cubicBezTo>
                    <a:cubicBezTo>
                      <a:pt x="645" y="212693"/>
                      <a:pt x="-689" y="209741"/>
                      <a:pt x="359" y="207074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5" name="Freeform: Shape 243">
                <a:extLst>
                  <a:ext uri="{FF2B5EF4-FFF2-40B4-BE49-F238E27FC236}">
                    <a16:creationId xmlns:a16="http://schemas.microsoft.com/office/drawing/2014/main" id="{6E16142D-7EB5-49C5-8E83-9A6F09CF8886}"/>
                  </a:ext>
                </a:extLst>
              </p:cNvPr>
              <p:cNvSpPr/>
              <p:nvPr/>
            </p:nvSpPr>
            <p:spPr>
              <a:xfrm>
                <a:off x="774726" y="447924"/>
                <a:ext cx="215444" cy="240984"/>
              </a:xfrm>
              <a:custGeom>
                <a:avLst/>
                <a:gdLst>
                  <a:gd name="connsiteX0" fmla="*/ 45 w 215444"/>
                  <a:gd name="connsiteY0" fmla="*/ 234791 h 240984"/>
                  <a:gd name="connsiteX1" fmla="*/ 7570 w 215444"/>
                  <a:gd name="connsiteY1" fmla="*/ 211741 h 240984"/>
                  <a:gd name="connsiteX2" fmla="*/ 9475 w 215444"/>
                  <a:gd name="connsiteY2" fmla="*/ 207359 h 240984"/>
                  <a:gd name="connsiteX3" fmla="*/ 125775 w 215444"/>
                  <a:gd name="connsiteY3" fmla="*/ 93917 h 240984"/>
                  <a:gd name="connsiteX4" fmla="*/ 215310 w 215444"/>
                  <a:gd name="connsiteY4" fmla="*/ 0 h 240984"/>
                  <a:gd name="connsiteX5" fmla="*/ 215405 w 215444"/>
                  <a:gd name="connsiteY5" fmla="*/ 21146 h 240984"/>
                  <a:gd name="connsiteX6" fmla="*/ 131014 w 215444"/>
                  <a:gd name="connsiteY6" fmla="*/ 103156 h 240984"/>
                  <a:gd name="connsiteX7" fmla="*/ 10522 w 215444"/>
                  <a:gd name="connsiteY7" fmla="*/ 236506 h 240984"/>
                  <a:gd name="connsiteX8" fmla="*/ 4426 w 215444"/>
                  <a:gd name="connsiteY8" fmla="*/ 240887 h 240984"/>
                  <a:gd name="connsiteX9" fmla="*/ 45 w 215444"/>
                  <a:gd name="connsiteY9" fmla="*/ 234791 h 240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5444" h="240984">
                    <a:moveTo>
                      <a:pt x="45" y="234791"/>
                    </a:moveTo>
                    <a:cubicBezTo>
                      <a:pt x="235" y="233744"/>
                      <a:pt x="1664" y="225171"/>
                      <a:pt x="7570" y="211741"/>
                    </a:cubicBezTo>
                    <a:cubicBezTo>
                      <a:pt x="8141" y="210312"/>
                      <a:pt x="8713" y="208788"/>
                      <a:pt x="9475" y="207359"/>
                    </a:cubicBezTo>
                    <a:cubicBezTo>
                      <a:pt x="22810" y="179546"/>
                      <a:pt x="54052" y="134588"/>
                      <a:pt x="125775" y="93917"/>
                    </a:cubicBezTo>
                    <a:cubicBezTo>
                      <a:pt x="169971" y="68771"/>
                      <a:pt x="197784" y="33338"/>
                      <a:pt x="215310" y="0"/>
                    </a:cubicBezTo>
                    <a:cubicBezTo>
                      <a:pt x="215405" y="7049"/>
                      <a:pt x="215500" y="14097"/>
                      <a:pt x="215405" y="21146"/>
                    </a:cubicBezTo>
                    <a:cubicBezTo>
                      <a:pt x="197022" y="50959"/>
                      <a:pt x="170066" y="80963"/>
                      <a:pt x="131014" y="103156"/>
                    </a:cubicBezTo>
                    <a:cubicBezTo>
                      <a:pt x="24143" y="163925"/>
                      <a:pt x="10808" y="234887"/>
                      <a:pt x="10522" y="236506"/>
                    </a:cubicBezTo>
                    <a:cubicBezTo>
                      <a:pt x="10046" y="239459"/>
                      <a:pt x="7379" y="241459"/>
                      <a:pt x="4426" y="240887"/>
                    </a:cubicBezTo>
                    <a:cubicBezTo>
                      <a:pt x="1759" y="240411"/>
                      <a:pt x="-336" y="237649"/>
                      <a:pt x="45" y="234791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6" name="Freeform: Shape 244">
                <a:extLst>
                  <a:ext uri="{FF2B5EF4-FFF2-40B4-BE49-F238E27FC236}">
                    <a16:creationId xmlns:a16="http://schemas.microsoft.com/office/drawing/2014/main" id="{FED6440A-4516-4F71-875E-67705ED676A7}"/>
                  </a:ext>
                </a:extLst>
              </p:cNvPr>
              <p:cNvSpPr/>
              <p:nvPr/>
            </p:nvSpPr>
            <p:spPr>
              <a:xfrm>
                <a:off x="777762" y="247422"/>
                <a:ext cx="193700" cy="274299"/>
              </a:xfrm>
              <a:custGeom>
                <a:avLst/>
                <a:gdLst>
                  <a:gd name="connsiteX0" fmla="*/ 343 w 193700"/>
                  <a:gd name="connsiteY0" fmla="*/ 267176 h 274299"/>
                  <a:gd name="connsiteX1" fmla="*/ 1105 w 193700"/>
                  <a:gd name="connsiteY1" fmla="*/ 264795 h 274299"/>
                  <a:gd name="connsiteX2" fmla="*/ 110547 w 193700"/>
                  <a:gd name="connsiteY2" fmla="*/ 91916 h 274299"/>
                  <a:gd name="connsiteX3" fmla="*/ 190272 w 193700"/>
                  <a:gd name="connsiteY3" fmla="*/ 0 h 274299"/>
                  <a:gd name="connsiteX4" fmla="*/ 193701 w 193700"/>
                  <a:gd name="connsiteY4" fmla="*/ 15145 h 274299"/>
                  <a:gd name="connsiteX5" fmla="*/ 115215 w 193700"/>
                  <a:gd name="connsiteY5" fmla="*/ 101441 h 274299"/>
                  <a:gd name="connsiteX6" fmla="*/ 10344 w 193700"/>
                  <a:gd name="connsiteY6" fmla="*/ 270701 h 274299"/>
                  <a:gd name="connsiteX7" fmla="*/ 8058 w 193700"/>
                  <a:gd name="connsiteY7" fmla="*/ 273558 h 274299"/>
                  <a:gd name="connsiteX8" fmla="*/ 3582 w 193700"/>
                  <a:gd name="connsiteY8" fmla="*/ 273939 h 274299"/>
                  <a:gd name="connsiteX9" fmla="*/ 343 w 193700"/>
                  <a:gd name="connsiteY9" fmla="*/ 267176 h 274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700" h="274299">
                    <a:moveTo>
                      <a:pt x="343" y="267176"/>
                    </a:moveTo>
                    <a:cubicBezTo>
                      <a:pt x="438" y="266891"/>
                      <a:pt x="724" y="266033"/>
                      <a:pt x="1105" y="264795"/>
                    </a:cubicBezTo>
                    <a:cubicBezTo>
                      <a:pt x="8249" y="245459"/>
                      <a:pt x="56445" y="118586"/>
                      <a:pt x="110547" y="91916"/>
                    </a:cubicBezTo>
                    <a:cubicBezTo>
                      <a:pt x="140075" y="77343"/>
                      <a:pt x="169317" y="36385"/>
                      <a:pt x="190272" y="0"/>
                    </a:cubicBezTo>
                    <a:cubicBezTo>
                      <a:pt x="191415" y="4858"/>
                      <a:pt x="192558" y="9906"/>
                      <a:pt x="193701" y="15145"/>
                    </a:cubicBezTo>
                    <a:cubicBezTo>
                      <a:pt x="172079" y="50673"/>
                      <a:pt x="143599" y="87535"/>
                      <a:pt x="115215" y="101441"/>
                    </a:cubicBezTo>
                    <a:cubicBezTo>
                      <a:pt x="61875" y="127826"/>
                      <a:pt x="10916" y="269272"/>
                      <a:pt x="10344" y="270701"/>
                    </a:cubicBezTo>
                    <a:cubicBezTo>
                      <a:pt x="9868" y="271939"/>
                      <a:pt x="9106" y="272891"/>
                      <a:pt x="8058" y="273558"/>
                    </a:cubicBezTo>
                    <a:cubicBezTo>
                      <a:pt x="6725" y="274415"/>
                      <a:pt x="5106" y="274511"/>
                      <a:pt x="3582" y="273939"/>
                    </a:cubicBezTo>
                    <a:cubicBezTo>
                      <a:pt x="724" y="272987"/>
                      <a:pt x="-705" y="269843"/>
                      <a:pt x="343" y="26717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7" name="Freeform: Shape 245">
                <a:extLst>
                  <a:ext uri="{FF2B5EF4-FFF2-40B4-BE49-F238E27FC236}">
                    <a16:creationId xmlns:a16="http://schemas.microsoft.com/office/drawing/2014/main" id="{9C39613C-A9BD-4E87-A630-7D35D684B1AC}"/>
                  </a:ext>
                </a:extLst>
              </p:cNvPr>
              <p:cNvSpPr/>
              <p:nvPr/>
            </p:nvSpPr>
            <p:spPr>
              <a:xfrm>
                <a:off x="774008" y="42159"/>
                <a:ext cx="172974" cy="282702"/>
              </a:xfrm>
              <a:custGeom>
                <a:avLst/>
                <a:gdLst>
                  <a:gd name="connsiteX0" fmla="*/ 23147 w 172974"/>
                  <a:gd name="connsiteY0" fmla="*/ 11906 h 282702"/>
                  <a:gd name="connsiteX1" fmla="*/ 37434 w 172974"/>
                  <a:gd name="connsiteY1" fmla="*/ 248984 h 282702"/>
                  <a:gd name="connsiteX2" fmla="*/ 109157 w 172974"/>
                  <a:gd name="connsiteY2" fmla="*/ 86201 h 282702"/>
                  <a:gd name="connsiteX3" fmla="*/ 172975 w 172974"/>
                  <a:gd name="connsiteY3" fmla="*/ 0 h 282702"/>
                  <a:gd name="connsiteX4" fmla="*/ 171737 w 172974"/>
                  <a:gd name="connsiteY4" fmla="*/ 18764 h 282702"/>
                  <a:gd name="connsiteX5" fmla="*/ 171737 w 172974"/>
                  <a:gd name="connsiteY5" fmla="*/ 18859 h 282702"/>
                  <a:gd name="connsiteX6" fmla="*/ 117920 w 172974"/>
                  <a:gd name="connsiteY6" fmla="*/ 92202 h 282702"/>
                  <a:gd name="connsiteX7" fmla="*/ 44578 w 172974"/>
                  <a:gd name="connsiteY7" fmla="*/ 266986 h 282702"/>
                  <a:gd name="connsiteX8" fmla="*/ 42006 w 172974"/>
                  <a:gd name="connsiteY8" fmla="*/ 282702 h 282702"/>
                  <a:gd name="connsiteX9" fmla="*/ 34577 w 172974"/>
                  <a:gd name="connsiteY9" fmla="*/ 268605 h 282702"/>
                  <a:gd name="connsiteX10" fmla="*/ 8097 w 172974"/>
                  <a:gd name="connsiteY10" fmla="*/ 29718 h 282702"/>
                  <a:gd name="connsiteX11" fmla="*/ 23147 w 172974"/>
                  <a:gd name="connsiteY11" fmla="*/ 11906 h 282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974" h="282702">
                    <a:moveTo>
                      <a:pt x="23147" y="11906"/>
                    </a:moveTo>
                    <a:cubicBezTo>
                      <a:pt x="-6667" y="120205"/>
                      <a:pt x="23337" y="213931"/>
                      <a:pt x="37434" y="248984"/>
                    </a:cubicBezTo>
                    <a:cubicBezTo>
                      <a:pt x="44768" y="218408"/>
                      <a:pt x="64771" y="149733"/>
                      <a:pt x="109157" y="86201"/>
                    </a:cubicBezTo>
                    <a:cubicBezTo>
                      <a:pt x="134875" y="49530"/>
                      <a:pt x="156592" y="20669"/>
                      <a:pt x="172975" y="0"/>
                    </a:cubicBezTo>
                    <a:cubicBezTo>
                      <a:pt x="172499" y="6096"/>
                      <a:pt x="172118" y="12382"/>
                      <a:pt x="171737" y="18764"/>
                    </a:cubicBezTo>
                    <a:cubicBezTo>
                      <a:pt x="171737" y="18764"/>
                      <a:pt x="171737" y="18764"/>
                      <a:pt x="171737" y="18859"/>
                    </a:cubicBezTo>
                    <a:cubicBezTo>
                      <a:pt x="156878" y="38005"/>
                      <a:pt x="138685" y="62293"/>
                      <a:pt x="117920" y="92202"/>
                    </a:cubicBezTo>
                    <a:cubicBezTo>
                      <a:pt x="60199" y="174879"/>
                      <a:pt x="44768" y="266033"/>
                      <a:pt x="44578" y="266986"/>
                    </a:cubicBezTo>
                    <a:lnTo>
                      <a:pt x="42006" y="282702"/>
                    </a:lnTo>
                    <a:lnTo>
                      <a:pt x="34577" y="268605"/>
                    </a:lnTo>
                    <a:cubicBezTo>
                      <a:pt x="34005" y="267462"/>
                      <a:pt x="-20002" y="161354"/>
                      <a:pt x="8097" y="29718"/>
                    </a:cubicBezTo>
                    <a:cubicBezTo>
                      <a:pt x="13050" y="23622"/>
                      <a:pt x="18194" y="17812"/>
                      <a:pt x="23147" y="11906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8" name="Freeform: Shape 246">
                <a:extLst>
                  <a:ext uri="{FF2B5EF4-FFF2-40B4-BE49-F238E27FC236}">
                    <a16:creationId xmlns:a16="http://schemas.microsoft.com/office/drawing/2014/main" id="{37FF5384-CD36-4C05-A8D4-B4B65CB795D9}"/>
                  </a:ext>
                </a:extLst>
              </p:cNvPr>
              <p:cNvSpPr/>
              <p:nvPr/>
            </p:nvSpPr>
            <p:spPr>
              <a:xfrm>
                <a:off x="632363" y="275616"/>
                <a:ext cx="151861" cy="385306"/>
              </a:xfrm>
              <a:custGeom>
                <a:avLst/>
                <a:gdLst>
                  <a:gd name="connsiteX0" fmla="*/ 772 w 151861"/>
                  <a:gd name="connsiteY0" fmla="*/ 27718 h 385306"/>
                  <a:gd name="connsiteX1" fmla="*/ 13440 w 151861"/>
                  <a:gd name="connsiteY1" fmla="*/ 0 h 385306"/>
                  <a:gd name="connsiteX2" fmla="*/ 149362 w 151861"/>
                  <a:gd name="connsiteY2" fmla="*/ 375380 h 385306"/>
                  <a:gd name="connsiteX3" fmla="*/ 151838 w 151861"/>
                  <a:gd name="connsiteY3" fmla="*/ 379476 h 385306"/>
                  <a:gd name="connsiteX4" fmla="*/ 151838 w 151861"/>
                  <a:gd name="connsiteY4" fmla="*/ 379571 h 385306"/>
                  <a:gd name="connsiteX5" fmla="*/ 151171 w 151861"/>
                  <a:gd name="connsiteY5" fmla="*/ 382715 h 385306"/>
                  <a:gd name="connsiteX6" fmla="*/ 149933 w 151861"/>
                  <a:gd name="connsiteY6" fmla="*/ 384048 h 385306"/>
                  <a:gd name="connsiteX7" fmla="*/ 143742 w 151861"/>
                  <a:gd name="connsiteY7" fmla="*/ 384524 h 385306"/>
                  <a:gd name="connsiteX8" fmla="*/ 772 w 151861"/>
                  <a:gd name="connsiteY8" fmla="*/ 27718 h 385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861" h="385306">
                    <a:moveTo>
                      <a:pt x="772" y="27718"/>
                    </a:moveTo>
                    <a:cubicBezTo>
                      <a:pt x="4582" y="18479"/>
                      <a:pt x="8868" y="9239"/>
                      <a:pt x="13440" y="0"/>
                    </a:cubicBezTo>
                    <a:cubicBezTo>
                      <a:pt x="-12468" y="272606"/>
                      <a:pt x="147742" y="374428"/>
                      <a:pt x="149362" y="375380"/>
                    </a:cubicBezTo>
                    <a:cubicBezTo>
                      <a:pt x="150886" y="376333"/>
                      <a:pt x="151743" y="377857"/>
                      <a:pt x="151838" y="379476"/>
                    </a:cubicBezTo>
                    <a:cubicBezTo>
                      <a:pt x="151838" y="379571"/>
                      <a:pt x="151838" y="379571"/>
                      <a:pt x="151838" y="379571"/>
                    </a:cubicBezTo>
                    <a:cubicBezTo>
                      <a:pt x="151933" y="380714"/>
                      <a:pt x="151743" y="381762"/>
                      <a:pt x="151171" y="382715"/>
                    </a:cubicBezTo>
                    <a:cubicBezTo>
                      <a:pt x="150886" y="383191"/>
                      <a:pt x="150505" y="383667"/>
                      <a:pt x="149933" y="384048"/>
                    </a:cubicBezTo>
                    <a:cubicBezTo>
                      <a:pt x="148314" y="385477"/>
                      <a:pt x="145837" y="385763"/>
                      <a:pt x="143742" y="384524"/>
                    </a:cubicBezTo>
                    <a:cubicBezTo>
                      <a:pt x="142218" y="383476"/>
                      <a:pt x="-12182" y="285560"/>
                      <a:pt x="772" y="27718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9" name="Freeform: Shape 247">
                <a:extLst>
                  <a:ext uri="{FF2B5EF4-FFF2-40B4-BE49-F238E27FC236}">
                    <a16:creationId xmlns:a16="http://schemas.microsoft.com/office/drawing/2014/main" id="{6220F6BA-2645-4B0B-B0EE-5CA862EDAB45}"/>
                  </a:ext>
                </a:extLst>
              </p:cNvPr>
              <p:cNvSpPr/>
              <p:nvPr/>
            </p:nvSpPr>
            <p:spPr>
              <a:xfrm>
                <a:off x="688148" y="168746"/>
                <a:ext cx="98734" cy="360819"/>
              </a:xfrm>
              <a:custGeom>
                <a:avLst/>
                <a:gdLst>
                  <a:gd name="connsiteX0" fmla="*/ 20424 w 98734"/>
                  <a:gd name="connsiteY0" fmla="*/ 0 h 360819"/>
                  <a:gd name="connsiteX1" fmla="*/ 90624 w 98734"/>
                  <a:gd name="connsiteY1" fmla="*/ 343472 h 360819"/>
                  <a:gd name="connsiteX2" fmla="*/ 97386 w 98734"/>
                  <a:gd name="connsiteY2" fmla="*/ 351949 h 360819"/>
                  <a:gd name="connsiteX3" fmla="*/ 97577 w 98734"/>
                  <a:gd name="connsiteY3" fmla="*/ 352234 h 360819"/>
                  <a:gd name="connsiteX4" fmla="*/ 96910 w 98734"/>
                  <a:gd name="connsiteY4" fmla="*/ 359474 h 360819"/>
                  <a:gd name="connsiteX5" fmla="*/ 89481 w 98734"/>
                  <a:gd name="connsiteY5" fmla="*/ 358997 h 360819"/>
                  <a:gd name="connsiteX6" fmla="*/ 5756 w 98734"/>
                  <a:gd name="connsiteY6" fmla="*/ 22289 h 360819"/>
                  <a:gd name="connsiteX7" fmla="*/ 20424 w 98734"/>
                  <a:gd name="connsiteY7" fmla="*/ 0 h 360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734" h="360819">
                    <a:moveTo>
                      <a:pt x="20424" y="0"/>
                    </a:moveTo>
                    <a:cubicBezTo>
                      <a:pt x="-18057" y="180785"/>
                      <a:pt x="65668" y="309944"/>
                      <a:pt x="90624" y="343472"/>
                    </a:cubicBezTo>
                    <a:cubicBezTo>
                      <a:pt x="94719" y="348901"/>
                      <a:pt x="97196" y="351663"/>
                      <a:pt x="97386" y="351949"/>
                    </a:cubicBezTo>
                    <a:cubicBezTo>
                      <a:pt x="97482" y="352044"/>
                      <a:pt x="97577" y="352139"/>
                      <a:pt x="97577" y="352234"/>
                    </a:cubicBezTo>
                    <a:cubicBezTo>
                      <a:pt x="99387" y="354425"/>
                      <a:pt x="99006" y="357569"/>
                      <a:pt x="96910" y="359474"/>
                    </a:cubicBezTo>
                    <a:cubicBezTo>
                      <a:pt x="94719" y="361474"/>
                      <a:pt x="91386" y="361188"/>
                      <a:pt x="89481" y="358997"/>
                    </a:cubicBezTo>
                    <a:cubicBezTo>
                      <a:pt x="88147" y="357569"/>
                      <a:pt x="-26629" y="224028"/>
                      <a:pt x="5756" y="22289"/>
                    </a:cubicBezTo>
                    <a:cubicBezTo>
                      <a:pt x="10518" y="14669"/>
                      <a:pt x="15471" y="7334"/>
                      <a:pt x="20424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0" name="Freeform: Shape 248">
                <a:extLst>
                  <a:ext uri="{FF2B5EF4-FFF2-40B4-BE49-F238E27FC236}">
                    <a16:creationId xmlns:a16="http://schemas.microsoft.com/office/drawing/2014/main" id="{B3A52A32-2C51-492A-B676-C6764B8011D5}"/>
                  </a:ext>
                </a:extLst>
              </p:cNvPr>
              <p:cNvSpPr/>
              <p:nvPr/>
            </p:nvSpPr>
            <p:spPr>
              <a:xfrm>
                <a:off x="629134" y="647473"/>
                <a:ext cx="165587" cy="174071"/>
              </a:xfrm>
              <a:custGeom>
                <a:avLst/>
                <a:gdLst>
                  <a:gd name="connsiteX0" fmla="*/ 0 w 165587"/>
                  <a:gd name="connsiteY0" fmla="*/ 0 h 174071"/>
                  <a:gd name="connsiteX1" fmla="*/ 161544 w 165587"/>
                  <a:gd name="connsiteY1" fmla="*/ 163544 h 174071"/>
                  <a:gd name="connsiteX2" fmla="*/ 165449 w 165587"/>
                  <a:gd name="connsiteY2" fmla="*/ 169926 h 174071"/>
                  <a:gd name="connsiteX3" fmla="*/ 158972 w 165587"/>
                  <a:gd name="connsiteY3" fmla="*/ 173831 h 174071"/>
                  <a:gd name="connsiteX4" fmla="*/ 22384 w 165587"/>
                  <a:gd name="connsiteY4" fmla="*/ 61055 h 174071"/>
                  <a:gd name="connsiteX5" fmla="*/ 22289 w 165587"/>
                  <a:gd name="connsiteY5" fmla="*/ 60960 h 174071"/>
                  <a:gd name="connsiteX6" fmla="*/ 0 w 165587"/>
                  <a:gd name="connsiteY6" fmla="*/ 0 h 174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587" h="174071">
                    <a:moveTo>
                      <a:pt x="0" y="0"/>
                    </a:moveTo>
                    <a:cubicBezTo>
                      <a:pt x="68009" y="139351"/>
                      <a:pt x="160496" y="163259"/>
                      <a:pt x="161544" y="163544"/>
                    </a:cubicBezTo>
                    <a:cubicBezTo>
                      <a:pt x="164306" y="164211"/>
                      <a:pt x="166116" y="167068"/>
                      <a:pt x="165449" y="169926"/>
                    </a:cubicBezTo>
                    <a:cubicBezTo>
                      <a:pt x="164687" y="172784"/>
                      <a:pt x="161735" y="174784"/>
                      <a:pt x="158972" y="173831"/>
                    </a:cubicBezTo>
                    <a:cubicBezTo>
                      <a:pt x="155162" y="172974"/>
                      <a:pt x="85916" y="155353"/>
                      <a:pt x="22384" y="61055"/>
                    </a:cubicBezTo>
                    <a:lnTo>
                      <a:pt x="22289" y="60960"/>
                    </a:lnTo>
                    <a:cubicBezTo>
                      <a:pt x="14288" y="41719"/>
                      <a:pt x="6668" y="21431"/>
                      <a:pt x="0" y="0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11" name="Freeform: Shape 249">
                <a:extLst>
                  <a:ext uri="{FF2B5EF4-FFF2-40B4-BE49-F238E27FC236}">
                    <a16:creationId xmlns:a16="http://schemas.microsoft.com/office/drawing/2014/main" id="{6A245DEB-A28E-4476-B83F-54ABC9761266}"/>
                  </a:ext>
                </a:extLst>
              </p:cNvPr>
              <p:cNvSpPr/>
              <p:nvPr/>
            </p:nvSpPr>
            <p:spPr>
              <a:xfrm>
                <a:off x="868636" y="-41375"/>
                <a:ext cx="19958" cy="145827"/>
              </a:xfrm>
              <a:custGeom>
                <a:avLst/>
                <a:gdLst>
                  <a:gd name="connsiteX0" fmla="*/ 7386 w 19958"/>
                  <a:gd name="connsiteY0" fmla="*/ 12192 h 145827"/>
                  <a:gd name="connsiteX1" fmla="*/ 7386 w 19958"/>
                  <a:gd name="connsiteY1" fmla="*/ 12002 h 145827"/>
                  <a:gd name="connsiteX2" fmla="*/ 19959 w 19958"/>
                  <a:gd name="connsiteY2" fmla="*/ 0 h 145827"/>
                  <a:gd name="connsiteX3" fmla="*/ 10624 w 19958"/>
                  <a:gd name="connsiteY3" fmla="*/ 140399 h 145827"/>
                  <a:gd name="connsiteX4" fmla="*/ 5386 w 19958"/>
                  <a:gd name="connsiteY4" fmla="*/ 145828 h 145827"/>
                  <a:gd name="connsiteX5" fmla="*/ 52 w 19958"/>
                  <a:gd name="connsiteY5" fmla="*/ 140684 h 145827"/>
                  <a:gd name="connsiteX6" fmla="*/ 7386 w 19958"/>
                  <a:gd name="connsiteY6" fmla="*/ 12192 h 145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58" h="145827">
                    <a:moveTo>
                      <a:pt x="7386" y="12192"/>
                    </a:moveTo>
                    <a:cubicBezTo>
                      <a:pt x="7386" y="12192"/>
                      <a:pt x="7291" y="12097"/>
                      <a:pt x="7386" y="12002"/>
                    </a:cubicBezTo>
                    <a:cubicBezTo>
                      <a:pt x="11672" y="7811"/>
                      <a:pt x="15863" y="3810"/>
                      <a:pt x="19959" y="0"/>
                    </a:cubicBezTo>
                    <a:cubicBezTo>
                      <a:pt x="9196" y="61246"/>
                      <a:pt x="10624" y="139446"/>
                      <a:pt x="10624" y="140399"/>
                    </a:cubicBezTo>
                    <a:cubicBezTo>
                      <a:pt x="10720" y="143351"/>
                      <a:pt x="8434" y="145828"/>
                      <a:pt x="5386" y="145828"/>
                    </a:cubicBezTo>
                    <a:cubicBezTo>
                      <a:pt x="2528" y="145828"/>
                      <a:pt x="52" y="143542"/>
                      <a:pt x="52" y="140684"/>
                    </a:cubicBezTo>
                    <a:cubicBezTo>
                      <a:pt x="52" y="137065"/>
                      <a:pt x="-1091" y="70961"/>
                      <a:pt x="7386" y="12192"/>
                    </a:cubicBezTo>
                    <a:close/>
                  </a:path>
                </a:pathLst>
              </a:custGeom>
              <a:solidFill>
                <a:srgbClr val="86B0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65" name="Freeform: Shape 250">
              <a:extLst>
                <a:ext uri="{FF2B5EF4-FFF2-40B4-BE49-F238E27FC236}">
                  <a16:creationId xmlns:a16="http://schemas.microsoft.com/office/drawing/2014/main" id="{674A37A3-0E70-4B2D-B853-AE52B35060F8}"/>
                </a:ext>
              </a:extLst>
            </p:cNvPr>
            <p:cNvSpPr/>
            <p:nvPr/>
          </p:nvSpPr>
          <p:spPr>
            <a:xfrm>
              <a:off x="711243" y="888133"/>
              <a:ext cx="504577" cy="266036"/>
            </a:xfrm>
            <a:custGeom>
              <a:avLst/>
              <a:gdLst>
                <a:gd name="connsiteX0" fmla="*/ 67814 w 504577"/>
                <a:gd name="connsiteY0" fmla="*/ 245020 h 266036"/>
                <a:gd name="connsiteX1" fmla="*/ 226881 w 504577"/>
                <a:gd name="connsiteY1" fmla="*/ 121861 h 266036"/>
                <a:gd name="connsiteX2" fmla="*/ 414619 w 504577"/>
                <a:gd name="connsiteY2" fmla="*/ 74236 h 266036"/>
                <a:gd name="connsiteX3" fmla="*/ 471579 w 504577"/>
                <a:gd name="connsiteY3" fmla="*/ 67759 h 266036"/>
                <a:gd name="connsiteX4" fmla="*/ 504535 w 504577"/>
                <a:gd name="connsiteY4" fmla="*/ 36898 h 266036"/>
                <a:gd name="connsiteX5" fmla="*/ 504535 w 504577"/>
                <a:gd name="connsiteY5" fmla="*/ 32136 h 266036"/>
                <a:gd name="connsiteX6" fmla="*/ 467197 w 504577"/>
                <a:gd name="connsiteY6" fmla="*/ 37 h 266036"/>
                <a:gd name="connsiteX7" fmla="*/ 201640 w 504577"/>
                <a:gd name="connsiteY7" fmla="*/ 58234 h 266036"/>
                <a:gd name="connsiteX8" fmla="*/ 2568 w 504577"/>
                <a:gd name="connsiteY8" fmla="*/ 219016 h 266036"/>
                <a:gd name="connsiteX9" fmla="*/ 5997 w 504577"/>
                <a:gd name="connsiteY9" fmla="*/ 250544 h 266036"/>
                <a:gd name="connsiteX10" fmla="*/ 22189 w 504577"/>
                <a:gd name="connsiteY10" fmla="*/ 263403 h 266036"/>
                <a:gd name="connsiteX11" fmla="*/ 67814 w 504577"/>
                <a:gd name="connsiteY11" fmla="*/ 245020 h 26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577" h="266036">
                  <a:moveTo>
                    <a:pt x="67814" y="245020"/>
                  </a:moveTo>
                  <a:cubicBezTo>
                    <a:pt x="69052" y="242162"/>
                    <a:pt x="103914" y="166153"/>
                    <a:pt x="226881" y="121861"/>
                  </a:cubicBezTo>
                  <a:cubicBezTo>
                    <a:pt x="302034" y="94906"/>
                    <a:pt x="369566" y="81190"/>
                    <a:pt x="414619" y="74236"/>
                  </a:cubicBezTo>
                  <a:cubicBezTo>
                    <a:pt x="449766" y="68998"/>
                    <a:pt x="471102" y="67759"/>
                    <a:pt x="471579" y="67759"/>
                  </a:cubicBezTo>
                  <a:cubicBezTo>
                    <a:pt x="489390" y="66902"/>
                    <a:pt x="503202" y="53472"/>
                    <a:pt x="504535" y="36898"/>
                  </a:cubicBezTo>
                  <a:cubicBezTo>
                    <a:pt x="504630" y="35374"/>
                    <a:pt x="504535" y="33755"/>
                    <a:pt x="504535" y="32136"/>
                  </a:cubicBezTo>
                  <a:cubicBezTo>
                    <a:pt x="503202" y="13467"/>
                    <a:pt x="486533" y="-821"/>
                    <a:pt x="467197" y="37"/>
                  </a:cubicBezTo>
                  <a:cubicBezTo>
                    <a:pt x="462339" y="227"/>
                    <a:pt x="345849" y="6514"/>
                    <a:pt x="201640" y="58234"/>
                  </a:cubicBezTo>
                  <a:cubicBezTo>
                    <a:pt x="48192" y="113479"/>
                    <a:pt x="4377" y="214730"/>
                    <a:pt x="2568" y="219016"/>
                  </a:cubicBezTo>
                  <a:cubicBezTo>
                    <a:pt x="-1909" y="229684"/>
                    <a:pt x="-385" y="241495"/>
                    <a:pt x="5997" y="250544"/>
                  </a:cubicBezTo>
                  <a:cubicBezTo>
                    <a:pt x="9711" y="256164"/>
                    <a:pt x="15141" y="260736"/>
                    <a:pt x="22189" y="263403"/>
                  </a:cubicBezTo>
                  <a:cubicBezTo>
                    <a:pt x="40191" y="270642"/>
                    <a:pt x="60670" y="262450"/>
                    <a:pt x="67814" y="245020"/>
                  </a:cubicBezTo>
                  <a:close/>
                </a:path>
              </a:pathLst>
            </a:custGeom>
            <a:solidFill>
              <a:srgbClr val="6294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6" name="Freeform: Shape 251">
              <a:extLst>
                <a:ext uri="{FF2B5EF4-FFF2-40B4-BE49-F238E27FC236}">
                  <a16:creationId xmlns:a16="http://schemas.microsoft.com/office/drawing/2014/main" id="{C906FC94-55FA-42D1-9EC2-795289DA8A79}"/>
                </a:ext>
              </a:extLst>
            </p:cNvPr>
            <p:cNvSpPr/>
            <p:nvPr/>
          </p:nvSpPr>
          <p:spPr>
            <a:xfrm>
              <a:off x="711289" y="888228"/>
              <a:ext cx="504436" cy="250448"/>
            </a:xfrm>
            <a:custGeom>
              <a:avLst/>
              <a:gdLst>
                <a:gd name="connsiteX0" fmla="*/ 5951 w 504436"/>
                <a:gd name="connsiteY0" fmla="*/ 250449 h 250448"/>
                <a:gd name="connsiteX1" fmla="*/ 278652 w 504436"/>
                <a:gd name="connsiteY1" fmla="*/ 62711 h 250448"/>
                <a:gd name="connsiteX2" fmla="*/ 414478 w 504436"/>
                <a:gd name="connsiteY2" fmla="*/ 74236 h 250448"/>
                <a:gd name="connsiteX3" fmla="*/ 471438 w 504436"/>
                <a:gd name="connsiteY3" fmla="*/ 67759 h 250448"/>
                <a:gd name="connsiteX4" fmla="*/ 504394 w 504436"/>
                <a:gd name="connsiteY4" fmla="*/ 36898 h 250448"/>
                <a:gd name="connsiteX5" fmla="*/ 504394 w 504436"/>
                <a:gd name="connsiteY5" fmla="*/ 32136 h 250448"/>
                <a:gd name="connsiteX6" fmla="*/ 467056 w 504436"/>
                <a:gd name="connsiteY6" fmla="*/ 37 h 250448"/>
                <a:gd name="connsiteX7" fmla="*/ 201499 w 504436"/>
                <a:gd name="connsiteY7" fmla="*/ 58234 h 250448"/>
                <a:gd name="connsiteX8" fmla="*/ 2427 w 504436"/>
                <a:gd name="connsiteY8" fmla="*/ 219016 h 250448"/>
                <a:gd name="connsiteX9" fmla="*/ 5951 w 504436"/>
                <a:gd name="connsiteY9" fmla="*/ 250449 h 250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4436" h="250448">
                  <a:moveTo>
                    <a:pt x="5951" y="250449"/>
                  </a:moveTo>
                  <a:cubicBezTo>
                    <a:pt x="43861" y="203776"/>
                    <a:pt x="143492" y="96239"/>
                    <a:pt x="278652" y="62711"/>
                  </a:cubicBezTo>
                  <a:cubicBezTo>
                    <a:pt x="397905" y="33184"/>
                    <a:pt x="415431" y="56425"/>
                    <a:pt x="414478" y="74236"/>
                  </a:cubicBezTo>
                  <a:cubicBezTo>
                    <a:pt x="449626" y="68998"/>
                    <a:pt x="470962" y="67759"/>
                    <a:pt x="471438" y="67759"/>
                  </a:cubicBezTo>
                  <a:cubicBezTo>
                    <a:pt x="489250" y="66902"/>
                    <a:pt x="503061" y="53472"/>
                    <a:pt x="504394" y="36898"/>
                  </a:cubicBezTo>
                  <a:cubicBezTo>
                    <a:pt x="504490" y="35374"/>
                    <a:pt x="504394" y="33755"/>
                    <a:pt x="504394" y="32136"/>
                  </a:cubicBezTo>
                  <a:cubicBezTo>
                    <a:pt x="503061" y="13467"/>
                    <a:pt x="486392" y="-821"/>
                    <a:pt x="467056" y="37"/>
                  </a:cubicBezTo>
                  <a:cubicBezTo>
                    <a:pt x="462199" y="227"/>
                    <a:pt x="345708" y="6514"/>
                    <a:pt x="201499" y="58234"/>
                  </a:cubicBezTo>
                  <a:cubicBezTo>
                    <a:pt x="48052" y="113479"/>
                    <a:pt x="4237" y="214730"/>
                    <a:pt x="2427" y="219016"/>
                  </a:cubicBezTo>
                  <a:cubicBezTo>
                    <a:pt x="-1859" y="229684"/>
                    <a:pt x="-335" y="241400"/>
                    <a:pt x="5951" y="250449"/>
                  </a:cubicBezTo>
                  <a:close/>
                </a:path>
              </a:pathLst>
            </a:custGeom>
            <a:solidFill>
              <a:srgbClr val="242021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7" name="Freeform: Shape 252">
              <a:extLst>
                <a:ext uri="{FF2B5EF4-FFF2-40B4-BE49-F238E27FC236}">
                  <a16:creationId xmlns:a16="http://schemas.microsoft.com/office/drawing/2014/main" id="{9C01F8BB-D0CC-4E55-AB7B-818E34B95A17}"/>
                </a:ext>
              </a:extLst>
            </p:cNvPr>
            <p:cNvSpPr/>
            <p:nvPr/>
          </p:nvSpPr>
          <p:spPr>
            <a:xfrm>
              <a:off x="1049323" y="-54449"/>
              <a:ext cx="1369331" cy="1118849"/>
            </a:xfrm>
            <a:custGeom>
              <a:avLst/>
              <a:gdLst>
                <a:gd name="connsiteX0" fmla="*/ 242846 w 1369331"/>
                <a:gd name="connsiteY0" fmla="*/ 248437 h 1118849"/>
                <a:gd name="connsiteX1" fmla="*/ 913406 w 1369331"/>
                <a:gd name="connsiteY1" fmla="*/ 13931 h 1118849"/>
                <a:gd name="connsiteX2" fmla="*/ 1069616 w 1369331"/>
                <a:gd name="connsiteY2" fmla="*/ 72415 h 1118849"/>
                <a:gd name="connsiteX3" fmla="*/ 1094953 w 1369331"/>
                <a:gd name="connsiteY3" fmla="*/ 84321 h 1118849"/>
                <a:gd name="connsiteX4" fmla="*/ 1261640 w 1369331"/>
                <a:gd name="connsiteY4" fmla="*/ 120230 h 1118849"/>
                <a:gd name="connsiteX5" fmla="*/ 1345936 w 1369331"/>
                <a:gd name="connsiteY5" fmla="*/ 201574 h 1118849"/>
                <a:gd name="connsiteX6" fmla="*/ 1289739 w 1369331"/>
                <a:gd name="connsiteY6" fmla="*/ 277774 h 1118849"/>
                <a:gd name="connsiteX7" fmla="*/ 1233351 w 1369331"/>
                <a:gd name="connsiteY7" fmla="*/ 449129 h 1118849"/>
                <a:gd name="connsiteX8" fmla="*/ 1231351 w 1369331"/>
                <a:gd name="connsiteY8" fmla="*/ 471989 h 1118849"/>
                <a:gd name="connsiteX9" fmla="*/ 1022277 w 1369331"/>
                <a:gd name="connsiteY9" fmla="*/ 909567 h 1118849"/>
                <a:gd name="connsiteX10" fmla="*/ 316570 w 1369331"/>
                <a:gd name="connsiteY10" fmla="*/ 1109116 h 1118849"/>
                <a:gd name="connsiteX11" fmla="*/ 100924 w 1369331"/>
                <a:gd name="connsiteY11" fmla="*/ 1055871 h 1118849"/>
                <a:gd name="connsiteX12" fmla="*/ 74920 w 1369331"/>
                <a:gd name="connsiteY12" fmla="*/ 981195 h 1118849"/>
                <a:gd name="connsiteX13" fmla="*/ 8912 w 1369331"/>
                <a:gd name="connsiteY13" fmla="*/ 940333 h 1118849"/>
                <a:gd name="connsiteX14" fmla="*/ 1387 w 1369331"/>
                <a:gd name="connsiteY14" fmla="*/ 817365 h 1118849"/>
                <a:gd name="connsiteX15" fmla="*/ 54 w 1369331"/>
                <a:gd name="connsiteY15" fmla="*/ 765263 h 1118849"/>
                <a:gd name="connsiteX16" fmla="*/ 149 w 1369331"/>
                <a:gd name="connsiteY16" fmla="*/ 764882 h 1118849"/>
                <a:gd name="connsiteX17" fmla="*/ 5674 w 1369331"/>
                <a:gd name="connsiteY17" fmla="*/ 687444 h 1118849"/>
                <a:gd name="connsiteX18" fmla="*/ 242846 w 1369331"/>
                <a:gd name="connsiteY18" fmla="*/ 248437 h 111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331" h="1118849">
                  <a:moveTo>
                    <a:pt x="242846" y="248437"/>
                  </a:moveTo>
                  <a:cubicBezTo>
                    <a:pt x="420583" y="74987"/>
                    <a:pt x="660613" y="-41504"/>
                    <a:pt x="913406" y="13931"/>
                  </a:cubicBezTo>
                  <a:cubicBezTo>
                    <a:pt x="969794" y="26314"/>
                    <a:pt x="1018943" y="48602"/>
                    <a:pt x="1069616" y="72415"/>
                  </a:cubicBezTo>
                  <a:cubicBezTo>
                    <a:pt x="1077903" y="76415"/>
                    <a:pt x="1086475" y="80321"/>
                    <a:pt x="1094953" y="84321"/>
                  </a:cubicBezTo>
                  <a:cubicBezTo>
                    <a:pt x="1137434" y="104133"/>
                    <a:pt x="1213920" y="139280"/>
                    <a:pt x="1261640" y="120230"/>
                  </a:cubicBezTo>
                  <a:cubicBezTo>
                    <a:pt x="1333840" y="91655"/>
                    <a:pt x="1408420" y="132327"/>
                    <a:pt x="1345936" y="201574"/>
                  </a:cubicBezTo>
                  <a:cubicBezTo>
                    <a:pt x="1324124" y="225767"/>
                    <a:pt x="1305360" y="251009"/>
                    <a:pt x="1289739" y="277774"/>
                  </a:cubicBezTo>
                  <a:cubicBezTo>
                    <a:pt x="1259259" y="329590"/>
                    <a:pt x="1240304" y="386454"/>
                    <a:pt x="1233351" y="449129"/>
                  </a:cubicBezTo>
                  <a:cubicBezTo>
                    <a:pt x="1232494" y="456653"/>
                    <a:pt x="1231827" y="464369"/>
                    <a:pt x="1231351" y="471989"/>
                  </a:cubicBezTo>
                  <a:cubicBezTo>
                    <a:pt x="1220587" y="639629"/>
                    <a:pt x="1145530" y="792505"/>
                    <a:pt x="1022277" y="909567"/>
                  </a:cubicBezTo>
                  <a:cubicBezTo>
                    <a:pt x="837016" y="1085684"/>
                    <a:pt x="564601" y="1144263"/>
                    <a:pt x="316570" y="1109116"/>
                  </a:cubicBezTo>
                  <a:cubicBezTo>
                    <a:pt x="242846" y="1098543"/>
                    <a:pt x="170266" y="1080446"/>
                    <a:pt x="100924" y="1055871"/>
                  </a:cubicBezTo>
                  <a:cubicBezTo>
                    <a:pt x="62633" y="1042441"/>
                    <a:pt x="84255" y="1001960"/>
                    <a:pt x="74920" y="981195"/>
                  </a:cubicBezTo>
                  <a:cubicBezTo>
                    <a:pt x="65395" y="960431"/>
                    <a:pt x="3388" y="971956"/>
                    <a:pt x="8912" y="940333"/>
                  </a:cubicBezTo>
                  <a:cubicBezTo>
                    <a:pt x="16151" y="899471"/>
                    <a:pt x="4340" y="857942"/>
                    <a:pt x="1387" y="817365"/>
                  </a:cubicBezTo>
                  <a:cubicBezTo>
                    <a:pt x="149" y="800125"/>
                    <a:pt x="-137" y="782694"/>
                    <a:pt x="54" y="765263"/>
                  </a:cubicBezTo>
                  <a:cubicBezTo>
                    <a:pt x="54" y="765073"/>
                    <a:pt x="54" y="765073"/>
                    <a:pt x="149" y="764882"/>
                  </a:cubicBezTo>
                  <a:cubicBezTo>
                    <a:pt x="530" y="738974"/>
                    <a:pt x="2530" y="712971"/>
                    <a:pt x="5674" y="687444"/>
                  </a:cubicBezTo>
                  <a:cubicBezTo>
                    <a:pt x="28153" y="512660"/>
                    <a:pt x="118450" y="369690"/>
                    <a:pt x="242846" y="248437"/>
                  </a:cubicBezTo>
                  <a:close/>
                </a:path>
              </a:pathLst>
            </a:custGeom>
            <a:solidFill>
              <a:srgbClr val="FFDA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8" name="Freeform: Shape 253">
              <a:extLst>
                <a:ext uri="{FF2B5EF4-FFF2-40B4-BE49-F238E27FC236}">
                  <a16:creationId xmlns:a16="http://schemas.microsoft.com/office/drawing/2014/main" id="{D8BEA9E1-F308-4307-BB00-2346D710565B}"/>
                </a:ext>
              </a:extLst>
            </p:cNvPr>
            <p:cNvSpPr/>
            <p:nvPr/>
          </p:nvSpPr>
          <p:spPr>
            <a:xfrm>
              <a:off x="1289571" y="581085"/>
              <a:ext cx="864689" cy="439823"/>
            </a:xfrm>
            <a:custGeom>
              <a:avLst/>
              <a:gdLst>
                <a:gd name="connsiteX0" fmla="*/ 64606 w 864689"/>
                <a:gd name="connsiteY0" fmla="*/ 425575 h 439823"/>
                <a:gd name="connsiteX1" fmla="*/ 515805 w 864689"/>
                <a:gd name="connsiteY1" fmla="*/ 360233 h 439823"/>
                <a:gd name="connsiteX2" fmla="*/ 702495 w 864689"/>
                <a:gd name="connsiteY2" fmla="*/ 225645 h 439823"/>
                <a:gd name="connsiteX3" fmla="*/ 854229 w 864689"/>
                <a:gd name="connsiteY3" fmla="*/ 41527 h 439823"/>
                <a:gd name="connsiteX4" fmla="*/ 861087 w 864689"/>
                <a:gd name="connsiteY4" fmla="*/ 4094 h 439823"/>
                <a:gd name="connsiteX5" fmla="*/ 739167 w 864689"/>
                <a:gd name="connsiteY5" fmla="*/ 89438 h 439823"/>
                <a:gd name="connsiteX6" fmla="*/ 582671 w 864689"/>
                <a:gd name="connsiteY6" fmla="*/ 210977 h 439823"/>
                <a:gd name="connsiteX7" fmla="*/ 180240 w 864689"/>
                <a:gd name="connsiteY7" fmla="*/ 290510 h 439823"/>
                <a:gd name="connsiteX8" fmla="*/ 884 w 864689"/>
                <a:gd name="connsiteY8" fmla="*/ 365472 h 439823"/>
                <a:gd name="connsiteX9" fmla="*/ 64606 w 864689"/>
                <a:gd name="connsiteY9" fmla="*/ 425575 h 43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4689" h="439823">
                  <a:moveTo>
                    <a:pt x="64606" y="425575"/>
                  </a:moveTo>
                  <a:cubicBezTo>
                    <a:pt x="216244" y="459960"/>
                    <a:pt x="378360" y="429766"/>
                    <a:pt x="515805" y="360233"/>
                  </a:cubicBezTo>
                  <a:cubicBezTo>
                    <a:pt x="584481" y="325467"/>
                    <a:pt x="648298" y="280319"/>
                    <a:pt x="702495" y="225645"/>
                  </a:cubicBezTo>
                  <a:cubicBezTo>
                    <a:pt x="756312" y="171353"/>
                    <a:pt x="820320" y="111250"/>
                    <a:pt x="854229" y="41527"/>
                  </a:cubicBezTo>
                  <a:cubicBezTo>
                    <a:pt x="858229" y="33431"/>
                    <a:pt x="870802" y="12571"/>
                    <a:pt x="861087" y="4094"/>
                  </a:cubicBezTo>
                  <a:cubicBezTo>
                    <a:pt x="833178" y="-20386"/>
                    <a:pt x="755454" y="72197"/>
                    <a:pt x="739167" y="89438"/>
                  </a:cubicBezTo>
                  <a:cubicBezTo>
                    <a:pt x="693637" y="137729"/>
                    <a:pt x="640678" y="178687"/>
                    <a:pt x="582671" y="210977"/>
                  </a:cubicBezTo>
                  <a:cubicBezTo>
                    <a:pt x="452178" y="283462"/>
                    <a:pt x="325305" y="289748"/>
                    <a:pt x="180240" y="290510"/>
                  </a:cubicBezTo>
                  <a:cubicBezTo>
                    <a:pt x="128995" y="290796"/>
                    <a:pt x="13457" y="301559"/>
                    <a:pt x="884" y="365472"/>
                  </a:cubicBezTo>
                  <a:cubicBezTo>
                    <a:pt x="-5688" y="399191"/>
                    <a:pt x="25268" y="416621"/>
                    <a:pt x="64606" y="425575"/>
                  </a:cubicBezTo>
                  <a:close/>
                </a:path>
              </a:pathLst>
            </a:custGeom>
            <a:solidFill>
              <a:srgbClr val="FFF59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69" name="Freeform: Shape 254">
              <a:extLst>
                <a:ext uri="{FF2B5EF4-FFF2-40B4-BE49-F238E27FC236}">
                  <a16:creationId xmlns:a16="http://schemas.microsoft.com/office/drawing/2014/main" id="{2E147655-5D0B-4093-8C41-68E7A3090516}"/>
                </a:ext>
              </a:extLst>
            </p:cNvPr>
            <p:cNvSpPr/>
            <p:nvPr/>
          </p:nvSpPr>
          <p:spPr>
            <a:xfrm>
              <a:off x="1323450" y="909022"/>
              <a:ext cx="409178" cy="72920"/>
            </a:xfrm>
            <a:custGeom>
              <a:avLst/>
              <a:gdLst>
                <a:gd name="connsiteX0" fmla="*/ 8343 w 409178"/>
                <a:gd name="connsiteY0" fmla="*/ 30487 h 72920"/>
                <a:gd name="connsiteX1" fmla="*/ 107974 w 409178"/>
                <a:gd name="connsiteY1" fmla="*/ 30392 h 72920"/>
                <a:gd name="connsiteX2" fmla="*/ 206272 w 409178"/>
                <a:gd name="connsiteY2" fmla="*/ 27725 h 72920"/>
                <a:gd name="connsiteX3" fmla="*/ 303142 w 409178"/>
                <a:gd name="connsiteY3" fmla="*/ 18676 h 72920"/>
                <a:gd name="connsiteX4" fmla="*/ 399154 w 409178"/>
                <a:gd name="connsiteY4" fmla="*/ 293 h 72920"/>
                <a:gd name="connsiteX5" fmla="*/ 399439 w 409178"/>
                <a:gd name="connsiteY5" fmla="*/ 198 h 72920"/>
                <a:gd name="connsiteX6" fmla="*/ 408964 w 409178"/>
                <a:gd name="connsiteY6" fmla="*/ 6103 h 72920"/>
                <a:gd name="connsiteX7" fmla="*/ 405916 w 409178"/>
                <a:gd name="connsiteY7" fmla="*/ 14295 h 72920"/>
                <a:gd name="connsiteX8" fmla="*/ 311047 w 409178"/>
                <a:gd name="connsiteY8" fmla="*/ 57824 h 72920"/>
                <a:gd name="connsiteX9" fmla="*/ 208273 w 409178"/>
                <a:gd name="connsiteY9" fmla="*/ 72493 h 72920"/>
                <a:gd name="connsiteX10" fmla="*/ 105498 w 409178"/>
                <a:gd name="connsiteY10" fmla="*/ 67921 h 72920"/>
                <a:gd name="connsiteX11" fmla="*/ 5295 w 409178"/>
                <a:gd name="connsiteY11" fmla="*/ 45632 h 72920"/>
                <a:gd name="connsiteX12" fmla="*/ 437 w 409178"/>
                <a:gd name="connsiteY12" fmla="*/ 35631 h 72920"/>
                <a:gd name="connsiteX13" fmla="*/ 7867 w 409178"/>
                <a:gd name="connsiteY13" fmla="*/ 30392 h 72920"/>
                <a:gd name="connsiteX14" fmla="*/ 8343 w 409178"/>
                <a:gd name="connsiteY14" fmla="*/ 30487 h 7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9178" h="72920">
                  <a:moveTo>
                    <a:pt x="8343" y="30487"/>
                  </a:moveTo>
                  <a:lnTo>
                    <a:pt x="107974" y="30392"/>
                  </a:lnTo>
                  <a:cubicBezTo>
                    <a:pt x="140931" y="30011"/>
                    <a:pt x="173697" y="29535"/>
                    <a:pt x="206272" y="27725"/>
                  </a:cubicBezTo>
                  <a:cubicBezTo>
                    <a:pt x="238753" y="25534"/>
                    <a:pt x="271042" y="22867"/>
                    <a:pt x="303142" y="18676"/>
                  </a:cubicBezTo>
                  <a:cubicBezTo>
                    <a:pt x="335146" y="14104"/>
                    <a:pt x="366578" y="7913"/>
                    <a:pt x="399154" y="293"/>
                  </a:cubicBezTo>
                  <a:lnTo>
                    <a:pt x="399439" y="198"/>
                  </a:lnTo>
                  <a:cubicBezTo>
                    <a:pt x="403726" y="-755"/>
                    <a:pt x="407917" y="1817"/>
                    <a:pt x="408964" y="6103"/>
                  </a:cubicBezTo>
                  <a:cubicBezTo>
                    <a:pt x="409726" y="9247"/>
                    <a:pt x="408393" y="12485"/>
                    <a:pt x="405916" y="14295"/>
                  </a:cubicBezTo>
                  <a:cubicBezTo>
                    <a:pt x="377532" y="34869"/>
                    <a:pt x="344576" y="48394"/>
                    <a:pt x="311047" y="57824"/>
                  </a:cubicBezTo>
                  <a:cubicBezTo>
                    <a:pt x="277329" y="66397"/>
                    <a:pt x="242753" y="71159"/>
                    <a:pt x="208273" y="72493"/>
                  </a:cubicBezTo>
                  <a:cubicBezTo>
                    <a:pt x="173887" y="73731"/>
                    <a:pt x="139502" y="72302"/>
                    <a:pt x="105498" y="67921"/>
                  </a:cubicBezTo>
                  <a:cubicBezTo>
                    <a:pt x="71494" y="63444"/>
                    <a:pt x="38061" y="57062"/>
                    <a:pt x="5295" y="45632"/>
                  </a:cubicBezTo>
                  <a:cubicBezTo>
                    <a:pt x="1199" y="44203"/>
                    <a:pt x="-992" y="39727"/>
                    <a:pt x="437" y="35631"/>
                  </a:cubicBezTo>
                  <a:cubicBezTo>
                    <a:pt x="1580" y="32392"/>
                    <a:pt x="4628" y="30392"/>
                    <a:pt x="7867" y="30392"/>
                  </a:cubicBezTo>
                  <a:lnTo>
                    <a:pt x="8343" y="3048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0" name="Freeform: Shape 255">
              <a:extLst>
                <a:ext uri="{FF2B5EF4-FFF2-40B4-BE49-F238E27FC236}">
                  <a16:creationId xmlns:a16="http://schemas.microsoft.com/office/drawing/2014/main" id="{55AE5ECE-8C3E-4CA6-A01B-DCEC8D1927C3}"/>
                </a:ext>
              </a:extLst>
            </p:cNvPr>
            <p:cNvSpPr/>
            <p:nvPr/>
          </p:nvSpPr>
          <p:spPr>
            <a:xfrm>
              <a:off x="1809740" y="640056"/>
              <a:ext cx="290409" cy="250607"/>
            </a:xfrm>
            <a:custGeom>
              <a:avLst/>
              <a:gdLst>
                <a:gd name="connsiteX0" fmla="*/ 287768 w 290409"/>
                <a:gd name="connsiteY0" fmla="*/ 1988 h 250607"/>
                <a:gd name="connsiteX1" fmla="*/ 289006 w 290409"/>
                <a:gd name="connsiteY1" fmla="*/ 12274 h 250607"/>
                <a:gd name="connsiteX2" fmla="*/ 11543 w 290409"/>
                <a:gd name="connsiteY2" fmla="*/ 249638 h 250607"/>
                <a:gd name="connsiteX3" fmla="*/ 970 w 290409"/>
                <a:gd name="connsiteY3" fmla="*/ 246589 h 250607"/>
                <a:gd name="connsiteX4" fmla="*/ 4018 w 290409"/>
                <a:gd name="connsiteY4" fmla="*/ 236017 h 250607"/>
                <a:gd name="connsiteX5" fmla="*/ 276147 w 290409"/>
                <a:gd name="connsiteY5" fmla="*/ 3321 h 250607"/>
                <a:gd name="connsiteX6" fmla="*/ 287006 w 290409"/>
                <a:gd name="connsiteY6" fmla="*/ 1416 h 250607"/>
                <a:gd name="connsiteX7" fmla="*/ 287768 w 290409"/>
                <a:gd name="connsiteY7" fmla="*/ 1988 h 2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409" h="250607">
                  <a:moveTo>
                    <a:pt x="287768" y="1988"/>
                  </a:moveTo>
                  <a:cubicBezTo>
                    <a:pt x="290720" y="4559"/>
                    <a:pt x="291292" y="9036"/>
                    <a:pt x="289006" y="12274"/>
                  </a:cubicBezTo>
                  <a:cubicBezTo>
                    <a:pt x="192708" y="149720"/>
                    <a:pt x="13352" y="248685"/>
                    <a:pt x="11543" y="249638"/>
                  </a:cubicBezTo>
                  <a:cubicBezTo>
                    <a:pt x="7733" y="251733"/>
                    <a:pt x="2970" y="250304"/>
                    <a:pt x="970" y="246589"/>
                  </a:cubicBezTo>
                  <a:cubicBezTo>
                    <a:pt x="-1126" y="242780"/>
                    <a:pt x="303" y="238112"/>
                    <a:pt x="4018" y="236017"/>
                  </a:cubicBezTo>
                  <a:cubicBezTo>
                    <a:pt x="5828" y="235064"/>
                    <a:pt x="182040" y="137719"/>
                    <a:pt x="276147" y="3321"/>
                  </a:cubicBezTo>
                  <a:cubicBezTo>
                    <a:pt x="278624" y="-203"/>
                    <a:pt x="283481" y="-1061"/>
                    <a:pt x="287006" y="1416"/>
                  </a:cubicBezTo>
                  <a:cubicBezTo>
                    <a:pt x="287291" y="1702"/>
                    <a:pt x="287482" y="1797"/>
                    <a:pt x="287768" y="198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1" name="Freeform: Shape 256">
              <a:extLst>
                <a:ext uri="{FF2B5EF4-FFF2-40B4-BE49-F238E27FC236}">
                  <a16:creationId xmlns:a16="http://schemas.microsoft.com/office/drawing/2014/main" id="{E5B1DB2F-CF5C-4087-BE72-B37167BC09C7}"/>
                </a:ext>
              </a:extLst>
            </p:cNvPr>
            <p:cNvSpPr/>
            <p:nvPr/>
          </p:nvSpPr>
          <p:spPr>
            <a:xfrm>
              <a:off x="2164991" y="86933"/>
              <a:ext cx="174165" cy="307650"/>
            </a:xfrm>
            <a:custGeom>
              <a:avLst/>
              <a:gdLst>
                <a:gd name="connsiteX0" fmla="*/ 6431 w 174165"/>
                <a:gd name="connsiteY0" fmla="*/ 279 h 307650"/>
                <a:gd name="connsiteX1" fmla="*/ 174166 w 174165"/>
                <a:gd name="connsiteY1" fmla="*/ 136296 h 307650"/>
                <a:gd name="connsiteX2" fmla="*/ 117778 w 174165"/>
                <a:gd name="connsiteY2" fmla="*/ 307651 h 307650"/>
                <a:gd name="connsiteX3" fmla="*/ 79964 w 174165"/>
                <a:gd name="connsiteY3" fmla="*/ 161156 h 307650"/>
                <a:gd name="connsiteX4" fmla="*/ 6431 w 174165"/>
                <a:gd name="connsiteY4" fmla="*/ 279 h 30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165" h="307650">
                  <a:moveTo>
                    <a:pt x="6431" y="279"/>
                  </a:moveTo>
                  <a:cubicBezTo>
                    <a:pt x="23957" y="4660"/>
                    <a:pt x="132923" y="99053"/>
                    <a:pt x="174166" y="136296"/>
                  </a:cubicBezTo>
                  <a:cubicBezTo>
                    <a:pt x="143686" y="188112"/>
                    <a:pt x="124731" y="244976"/>
                    <a:pt x="117778" y="307651"/>
                  </a:cubicBezTo>
                  <a:cubicBezTo>
                    <a:pt x="113587" y="251263"/>
                    <a:pt x="103014" y="196018"/>
                    <a:pt x="79964" y="161156"/>
                  </a:cubicBezTo>
                  <a:cubicBezTo>
                    <a:pt x="17956" y="66763"/>
                    <a:pt x="-14715" y="-5055"/>
                    <a:pt x="6431" y="279"/>
                  </a:cubicBezTo>
                  <a:close/>
                </a:path>
              </a:pathLst>
            </a:custGeom>
            <a:solidFill>
              <a:srgbClr val="EBA91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72" name="Freeform: Shape 257">
              <a:extLst>
                <a:ext uri="{FF2B5EF4-FFF2-40B4-BE49-F238E27FC236}">
                  <a16:creationId xmlns:a16="http://schemas.microsoft.com/office/drawing/2014/main" id="{4FC3A1D1-37B1-4E31-830B-95C036DD6C87}"/>
                </a:ext>
              </a:extLst>
            </p:cNvPr>
            <p:cNvSpPr/>
            <p:nvPr/>
          </p:nvSpPr>
          <p:spPr>
            <a:xfrm>
              <a:off x="1049567" y="-54449"/>
              <a:ext cx="1069371" cy="764882"/>
            </a:xfrm>
            <a:custGeom>
              <a:avLst/>
              <a:gdLst>
                <a:gd name="connsiteX0" fmla="*/ 242602 w 1069371"/>
                <a:gd name="connsiteY0" fmla="*/ 248437 h 764882"/>
                <a:gd name="connsiteX1" fmla="*/ 913162 w 1069371"/>
                <a:gd name="connsiteY1" fmla="*/ 13931 h 764882"/>
                <a:gd name="connsiteX2" fmla="*/ 1069372 w 1069371"/>
                <a:gd name="connsiteY2" fmla="*/ 72415 h 764882"/>
                <a:gd name="connsiteX3" fmla="*/ 313658 w 1069371"/>
                <a:gd name="connsiteY3" fmla="*/ 287489 h 764882"/>
                <a:gd name="connsiteX4" fmla="*/ 0 w 1069371"/>
                <a:gd name="connsiteY4" fmla="*/ 764882 h 764882"/>
                <a:gd name="connsiteX5" fmla="*/ 5525 w 1069371"/>
                <a:gd name="connsiteY5" fmla="*/ 687444 h 764882"/>
                <a:gd name="connsiteX6" fmla="*/ 242602 w 1069371"/>
                <a:gd name="connsiteY6" fmla="*/ 248437 h 76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9371" h="764882">
                  <a:moveTo>
                    <a:pt x="242602" y="248437"/>
                  </a:moveTo>
                  <a:cubicBezTo>
                    <a:pt x="420338" y="74987"/>
                    <a:pt x="660368" y="-41504"/>
                    <a:pt x="913162" y="13931"/>
                  </a:cubicBezTo>
                  <a:cubicBezTo>
                    <a:pt x="969550" y="26314"/>
                    <a:pt x="1018699" y="48602"/>
                    <a:pt x="1069372" y="72415"/>
                  </a:cubicBezTo>
                  <a:cubicBezTo>
                    <a:pt x="869823" y="14027"/>
                    <a:pt x="556832" y="103181"/>
                    <a:pt x="313658" y="287489"/>
                  </a:cubicBezTo>
                  <a:cubicBezTo>
                    <a:pt x="126492" y="429412"/>
                    <a:pt x="33528" y="662393"/>
                    <a:pt x="0" y="764882"/>
                  </a:cubicBezTo>
                  <a:cubicBezTo>
                    <a:pt x="381" y="738974"/>
                    <a:pt x="2381" y="712971"/>
                    <a:pt x="5525" y="687444"/>
                  </a:cubicBezTo>
                  <a:cubicBezTo>
                    <a:pt x="27908" y="512660"/>
                    <a:pt x="118205" y="369690"/>
                    <a:pt x="242602" y="248437"/>
                  </a:cubicBez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73" name="Graphic 236">
              <a:extLst>
                <a:ext uri="{FF2B5EF4-FFF2-40B4-BE49-F238E27FC236}">
                  <a16:creationId xmlns:a16="http://schemas.microsoft.com/office/drawing/2014/main" id="{20FC2601-9F15-4027-9735-48CCD06D2FB9}"/>
                </a:ext>
              </a:extLst>
            </p:cNvPr>
            <p:cNvGrpSpPr/>
            <p:nvPr/>
          </p:nvGrpSpPr>
          <p:grpSpPr>
            <a:xfrm>
              <a:off x="1175267" y="163750"/>
              <a:ext cx="932191" cy="689765"/>
              <a:chOff x="1175267" y="163750"/>
              <a:chExt cx="932191" cy="689765"/>
            </a:xfrm>
            <a:solidFill>
              <a:srgbClr val="FFE066"/>
            </a:solidFill>
          </p:grpSpPr>
          <p:sp>
            <p:nvSpPr>
              <p:cNvPr id="101" name="Freeform: Shape 259">
                <a:extLst>
                  <a:ext uri="{FF2B5EF4-FFF2-40B4-BE49-F238E27FC236}">
                    <a16:creationId xmlns:a16="http://schemas.microsoft.com/office/drawing/2014/main" id="{8B4AF8D4-9AF0-439B-A68F-52F9750F9C63}"/>
                  </a:ext>
                </a:extLst>
              </p:cNvPr>
              <p:cNvSpPr/>
              <p:nvPr/>
            </p:nvSpPr>
            <p:spPr>
              <a:xfrm>
                <a:off x="1175267" y="163750"/>
                <a:ext cx="839729" cy="499472"/>
              </a:xfrm>
              <a:custGeom>
                <a:avLst/>
                <a:gdLst>
                  <a:gd name="connsiteX0" fmla="*/ 792 w 839729"/>
                  <a:gd name="connsiteY0" fmla="*/ 493914 h 499472"/>
                  <a:gd name="connsiteX1" fmla="*/ 5935 w 839729"/>
                  <a:gd name="connsiteY1" fmla="*/ 498391 h 499472"/>
                  <a:gd name="connsiteX2" fmla="*/ 380078 w 839729"/>
                  <a:gd name="connsiteY2" fmla="*/ 186447 h 499472"/>
                  <a:gd name="connsiteX3" fmla="*/ 591914 w 839729"/>
                  <a:gd name="connsiteY3" fmla="*/ 83005 h 499472"/>
                  <a:gd name="connsiteX4" fmla="*/ 832325 w 839729"/>
                  <a:gd name="connsiteY4" fmla="*/ 24808 h 499472"/>
                  <a:gd name="connsiteX5" fmla="*/ 830896 w 839729"/>
                  <a:gd name="connsiteY5" fmla="*/ 3186 h 499472"/>
                  <a:gd name="connsiteX6" fmla="*/ 603344 w 839729"/>
                  <a:gd name="connsiteY6" fmla="*/ 40524 h 499472"/>
                  <a:gd name="connsiteX7" fmla="*/ 380459 w 839729"/>
                  <a:gd name="connsiteY7" fmla="*/ 143299 h 499472"/>
                  <a:gd name="connsiteX8" fmla="*/ 792 w 839729"/>
                  <a:gd name="connsiteY8" fmla="*/ 493914 h 499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9729" h="499472">
                    <a:moveTo>
                      <a:pt x="792" y="493914"/>
                    </a:moveTo>
                    <a:cubicBezTo>
                      <a:pt x="-1875" y="497438"/>
                      <a:pt x="2792" y="501439"/>
                      <a:pt x="5935" y="498391"/>
                    </a:cubicBezTo>
                    <a:cubicBezTo>
                      <a:pt x="121855" y="385424"/>
                      <a:pt x="242632" y="272934"/>
                      <a:pt x="380078" y="186447"/>
                    </a:cubicBezTo>
                    <a:cubicBezTo>
                      <a:pt x="446753" y="144442"/>
                      <a:pt x="517618" y="109104"/>
                      <a:pt x="591914" y="83005"/>
                    </a:cubicBezTo>
                    <a:cubicBezTo>
                      <a:pt x="670209" y="55478"/>
                      <a:pt x="755839" y="53383"/>
                      <a:pt x="832325" y="24808"/>
                    </a:cubicBezTo>
                    <a:cubicBezTo>
                      <a:pt x="842516" y="20998"/>
                      <a:pt x="842326" y="5186"/>
                      <a:pt x="830896" y="3186"/>
                    </a:cubicBezTo>
                    <a:cubicBezTo>
                      <a:pt x="758411" y="-9482"/>
                      <a:pt x="672114" y="18236"/>
                      <a:pt x="603344" y="40524"/>
                    </a:cubicBezTo>
                    <a:cubicBezTo>
                      <a:pt x="525334" y="65765"/>
                      <a:pt x="450658" y="101103"/>
                      <a:pt x="380459" y="143299"/>
                    </a:cubicBezTo>
                    <a:cubicBezTo>
                      <a:pt x="230154" y="233691"/>
                      <a:pt x="106329" y="355040"/>
                      <a:pt x="792" y="49391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2" name="Freeform: Shape 260">
                <a:extLst>
                  <a:ext uri="{FF2B5EF4-FFF2-40B4-BE49-F238E27FC236}">
                    <a16:creationId xmlns:a16="http://schemas.microsoft.com/office/drawing/2014/main" id="{397EF83B-A7BA-42DF-985A-C4C90C83B8F6}"/>
                  </a:ext>
                </a:extLst>
              </p:cNvPr>
              <p:cNvSpPr/>
              <p:nvPr/>
            </p:nvSpPr>
            <p:spPr>
              <a:xfrm>
                <a:off x="1401882" y="491602"/>
                <a:ext cx="705576" cy="361914"/>
              </a:xfrm>
              <a:custGeom>
                <a:avLst/>
                <a:gdLst>
                  <a:gd name="connsiteX0" fmla="*/ 1825 w 705576"/>
                  <a:gd name="connsiteY0" fmla="*/ 361897 h 361914"/>
                  <a:gd name="connsiteX1" fmla="*/ 386730 w 705576"/>
                  <a:gd name="connsiteY1" fmla="*/ 226165 h 361914"/>
                  <a:gd name="connsiteX2" fmla="*/ 578087 w 705576"/>
                  <a:gd name="connsiteY2" fmla="*/ 110532 h 361914"/>
                  <a:gd name="connsiteX3" fmla="*/ 704960 w 705576"/>
                  <a:gd name="connsiteY3" fmla="*/ 7376 h 361914"/>
                  <a:gd name="connsiteX4" fmla="*/ 696483 w 705576"/>
                  <a:gd name="connsiteY4" fmla="*/ 1756 h 361914"/>
                  <a:gd name="connsiteX5" fmla="*/ 547512 w 705576"/>
                  <a:gd name="connsiteY5" fmla="*/ 115294 h 361914"/>
                  <a:gd name="connsiteX6" fmla="*/ 380253 w 705576"/>
                  <a:gd name="connsiteY6" fmla="*/ 216355 h 361914"/>
                  <a:gd name="connsiteX7" fmla="*/ 1063 w 705576"/>
                  <a:gd name="connsiteY7" fmla="*/ 358468 h 361914"/>
                  <a:gd name="connsiteX8" fmla="*/ 1825 w 705576"/>
                  <a:gd name="connsiteY8" fmla="*/ 361897 h 361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5576" h="361914">
                    <a:moveTo>
                      <a:pt x="1825" y="361897"/>
                    </a:moveTo>
                    <a:cubicBezTo>
                      <a:pt x="137937" y="338751"/>
                      <a:pt x="265000" y="290364"/>
                      <a:pt x="386730" y="226165"/>
                    </a:cubicBezTo>
                    <a:cubicBezTo>
                      <a:pt x="452643" y="191399"/>
                      <a:pt x="516937" y="153204"/>
                      <a:pt x="578087" y="110532"/>
                    </a:cubicBezTo>
                    <a:cubicBezTo>
                      <a:pt x="622188" y="79671"/>
                      <a:pt x="677528" y="55382"/>
                      <a:pt x="704960" y="7376"/>
                    </a:cubicBezTo>
                    <a:cubicBezTo>
                      <a:pt x="707818" y="2423"/>
                      <a:pt x="700007" y="-2816"/>
                      <a:pt x="696483" y="1756"/>
                    </a:cubicBezTo>
                    <a:cubicBezTo>
                      <a:pt x="660764" y="49667"/>
                      <a:pt x="596947" y="81385"/>
                      <a:pt x="547512" y="115294"/>
                    </a:cubicBezTo>
                    <a:cubicBezTo>
                      <a:pt x="493886" y="152156"/>
                      <a:pt x="437498" y="185494"/>
                      <a:pt x="380253" y="216355"/>
                    </a:cubicBezTo>
                    <a:cubicBezTo>
                      <a:pt x="260714" y="280648"/>
                      <a:pt x="134127" y="330940"/>
                      <a:pt x="1063" y="358468"/>
                    </a:cubicBezTo>
                    <a:cubicBezTo>
                      <a:pt x="-747" y="358944"/>
                      <a:pt x="-81" y="362182"/>
                      <a:pt x="1825" y="361897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3" name="Freeform: Shape 261">
                <a:extLst>
                  <a:ext uri="{FF2B5EF4-FFF2-40B4-BE49-F238E27FC236}">
                    <a16:creationId xmlns:a16="http://schemas.microsoft.com/office/drawing/2014/main" id="{DC905B08-4DCD-4EBA-98DA-447364C1D66F}"/>
                  </a:ext>
                </a:extLst>
              </p:cNvPr>
              <p:cNvSpPr/>
              <p:nvPr/>
            </p:nvSpPr>
            <p:spPr>
              <a:xfrm>
                <a:off x="1538668" y="350477"/>
                <a:ext cx="448876" cy="216559"/>
              </a:xfrm>
              <a:custGeom>
                <a:avLst/>
                <a:gdLst>
                  <a:gd name="connsiteX0" fmla="*/ 4580 w 448876"/>
                  <a:gd name="connsiteY0" fmla="*/ 216224 h 216559"/>
                  <a:gd name="connsiteX1" fmla="*/ 447302 w 448876"/>
                  <a:gd name="connsiteY1" fmla="*/ 4769 h 216559"/>
                  <a:gd name="connsiteX2" fmla="*/ 446349 w 448876"/>
                  <a:gd name="connsiteY2" fmla="*/ 6 h 216559"/>
                  <a:gd name="connsiteX3" fmla="*/ 233370 w 448876"/>
                  <a:gd name="connsiteY3" fmla="*/ 80683 h 216559"/>
                  <a:gd name="connsiteX4" fmla="*/ 1341 w 448876"/>
                  <a:gd name="connsiteY4" fmla="*/ 211271 h 216559"/>
                  <a:gd name="connsiteX5" fmla="*/ 4580 w 448876"/>
                  <a:gd name="connsiteY5" fmla="*/ 216224 h 21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876" h="216559">
                    <a:moveTo>
                      <a:pt x="4580" y="216224"/>
                    </a:moveTo>
                    <a:cubicBezTo>
                      <a:pt x="151646" y="140786"/>
                      <a:pt x="289949" y="57633"/>
                      <a:pt x="447302" y="4769"/>
                    </a:cubicBezTo>
                    <a:cubicBezTo>
                      <a:pt x="449874" y="3912"/>
                      <a:pt x="449112" y="-184"/>
                      <a:pt x="446349" y="6"/>
                    </a:cubicBezTo>
                    <a:cubicBezTo>
                      <a:pt x="373102" y="4674"/>
                      <a:pt x="298903" y="50013"/>
                      <a:pt x="233370" y="80683"/>
                    </a:cubicBezTo>
                    <a:cubicBezTo>
                      <a:pt x="152789" y="118402"/>
                      <a:pt x="79065" y="168408"/>
                      <a:pt x="1341" y="211271"/>
                    </a:cubicBezTo>
                    <a:cubicBezTo>
                      <a:pt x="-1897" y="213176"/>
                      <a:pt x="1341" y="217843"/>
                      <a:pt x="4580" y="216224"/>
                    </a:cubicBezTo>
                    <a:close/>
                  </a:path>
                </a:pathLst>
              </a:custGeom>
              <a:solidFill>
                <a:srgbClr val="FFE06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74" name="Graphic 236">
              <a:extLst>
                <a:ext uri="{FF2B5EF4-FFF2-40B4-BE49-F238E27FC236}">
                  <a16:creationId xmlns:a16="http://schemas.microsoft.com/office/drawing/2014/main" id="{20FC2601-9F15-4027-9735-48CCD06D2FB9}"/>
                </a:ext>
              </a:extLst>
            </p:cNvPr>
            <p:cNvGrpSpPr/>
            <p:nvPr/>
          </p:nvGrpSpPr>
          <p:grpSpPr>
            <a:xfrm>
              <a:off x="1130949" y="-8714"/>
              <a:ext cx="1205631" cy="737577"/>
              <a:chOff x="1130949" y="-8714"/>
              <a:chExt cx="1205631" cy="737577"/>
            </a:xfrm>
            <a:solidFill>
              <a:srgbClr val="FFFFFF"/>
            </a:solidFill>
          </p:grpSpPr>
          <p:sp>
            <p:nvSpPr>
              <p:cNvPr id="76" name="Freeform: Shape 263">
                <a:extLst>
                  <a:ext uri="{FF2B5EF4-FFF2-40B4-BE49-F238E27FC236}">
                    <a16:creationId xmlns:a16="http://schemas.microsoft.com/office/drawing/2014/main" id="{8763BFC7-E14D-44E8-9BF3-BC101A930BBA}"/>
                  </a:ext>
                </a:extLst>
              </p:cNvPr>
              <p:cNvSpPr/>
              <p:nvPr/>
            </p:nvSpPr>
            <p:spPr>
              <a:xfrm>
                <a:off x="1393911" y="311631"/>
                <a:ext cx="63423" cy="53056"/>
              </a:xfrm>
              <a:custGeom>
                <a:avLst/>
                <a:gdLst>
                  <a:gd name="connsiteX0" fmla="*/ 461 w 63423"/>
                  <a:gd name="connsiteY0" fmla="*/ 46758 h 53056"/>
                  <a:gd name="connsiteX1" fmla="*/ 4652 w 63423"/>
                  <a:gd name="connsiteY1" fmla="*/ 53044 h 53056"/>
                  <a:gd name="connsiteX2" fmla="*/ 32751 w 63423"/>
                  <a:gd name="connsiteY2" fmla="*/ 38852 h 53056"/>
                  <a:gd name="connsiteX3" fmla="*/ 61897 w 63423"/>
                  <a:gd name="connsiteY3" fmla="*/ 13801 h 53056"/>
                  <a:gd name="connsiteX4" fmla="*/ 53229 w 63423"/>
                  <a:gd name="connsiteY4" fmla="*/ 752 h 53056"/>
                  <a:gd name="connsiteX5" fmla="*/ 23130 w 63423"/>
                  <a:gd name="connsiteY5" fmla="*/ 24279 h 53056"/>
                  <a:gd name="connsiteX6" fmla="*/ 461 w 63423"/>
                  <a:gd name="connsiteY6" fmla="*/ 46758 h 5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423" h="53056">
                    <a:moveTo>
                      <a:pt x="461" y="46758"/>
                    </a:moveTo>
                    <a:cubicBezTo>
                      <a:pt x="-1063" y="49901"/>
                      <a:pt x="1413" y="52854"/>
                      <a:pt x="4652" y="53044"/>
                    </a:cubicBezTo>
                    <a:cubicBezTo>
                      <a:pt x="15034" y="53425"/>
                      <a:pt x="24940" y="44853"/>
                      <a:pt x="32751" y="38852"/>
                    </a:cubicBezTo>
                    <a:cubicBezTo>
                      <a:pt x="42466" y="31327"/>
                      <a:pt x="54753" y="23898"/>
                      <a:pt x="61897" y="13801"/>
                    </a:cubicBezTo>
                    <a:cubicBezTo>
                      <a:pt x="65993" y="7991"/>
                      <a:pt x="61421" y="-2963"/>
                      <a:pt x="53229" y="752"/>
                    </a:cubicBezTo>
                    <a:cubicBezTo>
                      <a:pt x="41609" y="5991"/>
                      <a:pt x="32751" y="16087"/>
                      <a:pt x="23130" y="24279"/>
                    </a:cubicBezTo>
                    <a:cubicBezTo>
                      <a:pt x="15415" y="30756"/>
                      <a:pt x="4842" y="37423"/>
                      <a:pt x="461" y="46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7" name="Freeform: Shape 264">
                <a:extLst>
                  <a:ext uri="{FF2B5EF4-FFF2-40B4-BE49-F238E27FC236}">
                    <a16:creationId xmlns:a16="http://schemas.microsoft.com/office/drawing/2014/main" id="{E0857EDF-B615-4188-953E-2D2725B589D6}"/>
                  </a:ext>
                </a:extLst>
              </p:cNvPr>
              <p:cNvSpPr/>
              <p:nvPr/>
            </p:nvSpPr>
            <p:spPr>
              <a:xfrm>
                <a:off x="1418734" y="249110"/>
                <a:ext cx="50383" cy="44992"/>
              </a:xfrm>
              <a:custGeom>
                <a:avLst/>
                <a:gdLst>
                  <a:gd name="connsiteX0" fmla="*/ 16691 w 50383"/>
                  <a:gd name="connsiteY0" fmla="*/ 42509 h 44992"/>
                  <a:gd name="connsiteX1" fmla="*/ 34884 w 50383"/>
                  <a:gd name="connsiteY1" fmla="*/ 27650 h 44992"/>
                  <a:gd name="connsiteX2" fmla="*/ 49648 w 50383"/>
                  <a:gd name="connsiteY2" fmla="*/ 11648 h 44992"/>
                  <a:gd name="connsiteX3" fmla="*/ 39551 w 50383"/>
                  <a:gd name="connsiteY3" fmla="*/ 218 h 44992"/>
                  <a:gd name="connsiteX4" fmla="*/ 21644 w 50383"/>
                  <a:gd name="connsiteY4" fmla="*/ 10505 h 44992"/>
                  <a:gd name="connsiteX5" fmla="*/ 4309 w 50383"/>
                  <a:gd name="connsiteY5" fmla="*/ 23840 h 44992"/>
                  <a:gd name="connsiteX6" fmla="*/ 16691 w 50383"/>
                  <a:gd name="connsiteY6" fmla="*/ 42509 h 44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383" h="44992">
                    <a:moveTo>
                      <a:pt x="16691" y="42509"/>
                    </a:moveTo>
                    <a:cubicBezTo>
                      <a:pt x="22597" y="37460"/>
                      <a:pt x="28788" y="32603"/>
                      <a:pt x="34884" y="27650"/>
                    </a:cubicBezTo>
                    <a:cubicBezTo>
                      <a:pt x="40694" y="22982"/>
                      <a:pt x="46790" y="18791"/>
                      <a:pt x="49648" y="11648"/>
                    </a:cubicBezTo>
                    <a:cubicBezTo>
                      <a:pt x="52505" y="4599"/>
                      <a:pt x="46600" y="-1211"/>
                      <a:pt x="39551" y="218"/>
                    </a:cubicBezTo>
                    <a:cubicBezTo>
                      <a:pt x="32598" y="1646"/>
                      <a:pt x="27169" y="6314"/>
                      <a:pt x="21644" y="10505"/>
                    </a:cubicBezTo>
                    <a:cubicBezTo>
                      <a:pt x="15834" y="14886"/>
                      <a:pt x="10024" y="19268"/>
                      <a:pt x="4309" y="23840"/>
                    </a:cubicBezTo>
                    <a:cubicBezTo>
                      <a:pt x="-6835" y="32888"/>
                      <a:pt x="5928" y="51748"/>
                      <a:pt x="16691" y="425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8" name="Freeform: Shape 265">
                <a:extLst>
                  <a:ext uri="{FF2B5EF4-FFF2-40B4-BE49-F238E27FC236}">
                    <a16:creationId xmlns:a16="http://schemas.microsoft.com/office/drawing/2014/main" id="{873E9FF3-DA59-47AF-8888-308872579180}"/>
                  </a:ext>
                </a:extLst>
              </p:cNvPr>
              <p:cNvSpPr/>
              <p:nvPr/>
            </p:nvSpPr>
            <p:spPr>
              <a:xfrm>
                <a:off x="1563713" y="225045"/>
                <a:ext cx="77918" cy="48853"/>
              </a:xfrm>
              <a:custGeom>
                <a:avLst/>
                <a:gdLst>
                  <a:gd name="connsiteX0" fmla="*/ 14 w 77918"/>
                  <a:gd name="connsiteY0" fmla="*/ 42190 h 48853"/>
                  <a:gd name="connsiteX1" fmla="*/ 1348 w 77918"/>
                  <a:gd name="connsiteY1" fmla="*/ 44857 h 48853"/>
                  <a:gd name="connsiteX2" fmla="*/ 12016 w 77918"/>
                  <a:gd name="connsiteY2" fmla="*/ 48572 h 48853"/>
                  <a:gd name="connsiteX3" fmla="*/ 30875 w 77918"/>
                  <a:gd name="connsiteY3" fmla="*/ 47714 h 48853"/>
                  <a:gd name="connsiteX4" fmla="*/ 69642 w 77918"/>
                  <a:gd name="connsiteY4" fmla="*/ 36284 h 48853"/>
                  <a:gd name="connsiteX5" fmla="*/ 62498 w 77918"/>
                  <a:gd name="connsiteY5" fmla="*/ 185 h 48853"/>
                  <a:gd name="connsiteX6" fmla="*/ 18112 w 77918"/>
                  <a:gd name="connsiteY6" fmla="*/ 14948 h 48853"/>
                  <a:gd name="connsiteX7" fmla="*/ 14 w 77918"/>
                  <a:gd name="connsiteY7" fmla="*/ 42190 h 48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18" h="48853">
                    <a:moveTo>
                      <a:pt x="14" y="42190"/>
                    </a:moveTo>
                    <a:cubicBezTo>
                      <a:pt x="-81" y="43238"/>
                      <a:pt x="300" y="44381"/>
                      <a:pt x="1348" y="44857"/>
                    </a:cubicBezTo>
                    <a:cubicBezTo>
                      <a:pt x="5158" y="46381"/>
                      <a:pt x="7825" y="48095"/>
                      <a:pt x="12016" y="48572"/>
                    </a:cubicBezTo>
                    <a:cubicBezTo>
                      <a:pt x="18302" y="49334"/>
                      <a:pt x="24589" y="48381"/>
                      <a:pt x="30875" y="47714"/>
                    </a:cubicBezTo>
                    <a:cubicBezTo>
                      <a:pt x="42686" y="46381"/>
                      <a:pt x="59926" y="43619"/>
                      <a:pt x="69642" y="36284"/>
                    </a:cubicBezTo>
                    <a:cubicBezTo>
                      <a:pt x="82120" y="26855"/>
                      <a:pt x="81072" y="1994"/>
                      <a:pt x="62498" y="185"/>
                    </a:cubicBezTo>
                    <a:cubicBezTo>
                      <a:pt x="47449" y="-1244"/>
                      <a:pt x="30018" y="5804"/>
                      <a:pt x="18112" y="14948"/>
                    </a:cubicBezTo>
                    <a:cubicBezTo>
                      <a:pt x="7920" y="22664"/>
                      <a:pt x="1157" y="29712"/>
                      <a:pt x="14" y="4219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79" name="Freeform: Shape 266">
                <a:extLst>
                  <a:ext uri="{FF2B5EF4-FFF2-40B4-BE49-F238E27FC236}">
                    <a16:creationId xmlns:a16="http://schemas.microsoft.com/office/drawing/2014/main" id="{A9D5B301-ADBA-4768-AB68-A8B8C30CA370}"/>
                  </a:ext>
                </a:extLst>
              </p:cNvPr>
              <p:cNvSpPr/>
              <p:nvPr/>
            </p:nvSpPr>
            <p:spPr>
              <a:xfrm>
                <a:off x="1518789" y="131643"/>
                <a:ext cx="90508" cy="51179"/>
              </a:xfrm>
              <a:custGeom>
                <a:avLst/>
                <a:gdLst>
                  <a:gd name="connsiteX0" fmla="*/ 361 w 90508"/>
                  <a:gd name="connsiteY0" fmla="*/ 48342 h 51179"/>
                  <a:gd name="connsiteX1" fmla="*/ 2171 w 90508"/>
                  <a:gd name="connsiteY1" fmla="*/ 51105 h 51179"/>
                  <a:gd name="connsiteX2" fmla="*/ 50748 w 90508"/>
                  <a:gd name="connsiteY2" fmla="*/ 38436 h 51179"/>
                  <a:gd name="connsiteX3" fmla="*/ 89515 w 90508"/>
                  <a:gd name="connsiteY3" fmla="*/ 18148 h 51179"/>
                  <a:gd name="connsiteX4" fmla="*/ 87133 w 90508"/>
                  <a:gd name="connsiteY4" fmla="*/ 6623 h 51179"/>
                  <a:gd name="connsiteX5" fmla="*/ 39318 w 90508"/>
                  <a:gd name="connsiteY5" fmla="*/ 10528 h 51179"/>
                  <a:gd name="connsiteX6" fmla="*/ 361 w 90508"/>
                  <a:gd name="connsiteY6" fmla="*/ 48342 h 51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508" h="51179">
                    <a:moveTo>
                      <a:pt x="361" y="48342"/>
                    </a:moveTo>
                    <a:cubicBezTo>
                      <a:pt x="-592" y="49676"/>
                      <a:pt x="456" y="51581"/>
                      <a:pt x="2171" y="51105"/>
                    </a:cubicBezTo>
                    <a:cubicBezTo>
                      <a:pt x="18268" y="46247"/>
                      <a:pt x="34651" y="44342"/>
                      <a:pt x="50748" y="38436"/>
                    </a:cubicBezTo>
                    <a:cubicBezTo>
                      <a:pt x="64178" y="33483"/>
                      <a:pt x="82276" y="31864"/>
                      <a:pt x="89515" y="18148"/>
                    </a:cubicBezTo>
                    <a:cubicBezTo>
                      <a:pt x="91706" y="13957"/>
                      <a:pt x="89991" y="9766"/>
                      <a:pt x="87133" y="6623"/>
                    </a:cubicBezTo>
                    <a:cubicBezTo>
                      <a:pt x="74942" y="-7093"/>
                      <a:pt x="52558" y="3670"/>
                      <a:pt x="39318" y="10528"/>
                    </a:cubicBezTo>
                    <a:cubicBezTo>
                      <a:pt x="21221" y="19672"/>
                      <a:pt x="12172" y="32626"/>
                      <a:pt x="361" y="4834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" name="Freeform: Shape 267">
                <a:extLst>
                  <a:ext uri="{FF2B5EF4-FFF2-40B4-BE49-F238E27FC236}">
                    <a16:creationId xmlns:a16="http://schemas.microsoft.com/office/drawing/2014/main" id="{6D034387-4D49-4C48-86F6-B092801B8C09}"/>
                  </a:ext>
                </a:extLst>
              </p:cNvPr>
              <p:cNvSpPr/>
              <p:nvPr/>
            </p:nvSpPr>
            <p:spPr>
              <a:xfrm>
                <a:off x="1679732" y="133121"/>
                <a:ext cx="91938" cy="40003"/>
              </a:xfrm>
              <a:custGeom>
                <a:avLst/>
                <a:gdLst>
                  <a:gd name="connsiteX0" fmla="*/ 2772 w 91938"/>
                  <a:gd name="connsiteY0" fmla="*/ 39911 h 40003"/>
                  <a:gd name="connsiteX1" fmla="*/ 42205 w 91938"/>
                  <a:gd name="connsiteY1" fmla="*/ 35149 h 40003"/>
                  <a:gd name="connsiteX2" fmla="*/ 84020 w 91938"/>
                  <a:gd name="connsiteY2" fmla="*/ 23338 h 40003"/>
                  <a:gd name="connsiteX3" fmla="*/ 79448 w 91938"/>
                  <a:gd name="connsiteY3" fmla="*/ 1 h 40003"/>
                  <a:gd name="connsiteX4" fmla="*/ 676 w 91938"/>
                  <a:gd name="connsiteY4" fmla="*/ 35530 h 40003"/>
                  <a:gd name="connsiteX5" fmla="*/ 2772 w 91938"/>
                  <a:gd name="connsiteY5" fmla="*/ 39911 h 4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938" h="40003">
                    <a:moveTo>
                      <a:pt x="2772" y="39911"/>
                    </a:moveTo>
                    <a:cubicBezTo>
                      <a:pt x="16488" y="40387"/>
                      <a:pt x="28965" y="39054"/>
                      <a:pt x="42205" y="35149"/>
                    </a:cubicBezTo>
                    <a:cubicBezTo>
                      <a:pt x="56112" y="30958"/>
                      <a:pt x="70494" y="28576"/>
                      <a:pt x="84020" y="23338"/>
                    </a:cubicBezTo>
                    <a:cubicBezTo>
                      <a:pt x="96879" y="18385"/>
                      <a:pt x="93164" y="-189"/>
                      <a:pt x="79448" y="1"/>
                    </a:cubicBezTo>
                    <a:cubicBezTo>
                      <a:pt x="50968" y="287"/>
                      <a:pt x="19059" y="13813"/>
                      <a:pt x="676" y="35530"/>
                    </a:cubicBezTo>
                    <a:cubicBezTo>
                      <a:pt x="-943" y="37435"/>
                      <a:pt x="581" y="39816"/>
                      <a:pt x="2772" y="399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" name="Freeform: Shape 268">
                <a:extLst>
                  <a:ext uri="{FF2B5EF4-FFF2-40B4-BE49-F238E27FC236}">
                    <a16:creationId xmlns:a16="http://schemas.microsoft.com/office/drawing/2014/main" id="{4C1D3579-900E-4A98-A510-DAA868C18014}"/>
                  </a:ext>
                </a:extLst>
              </p:cNvPr>
              <p:cNvSpPr/>
              <p:nvPr/>
            </p:nvSpPr>
            <p:spPr>
              <a:xfrm>
                <a:off x="1244257" y="317395"/>
                <a:ext cx="56617" cy="57598"/>
              </a:xfrm>
              <a:custGeom>
                <a:avLst/>
                <a:gdLst>
                  <a:gd name="connsiteX0" fmla="*/ 21813 w 56617"/>
                  <a:gd name="connsiteY0" fmla="*/ 24230 h 57598"/>
                  <a:gd name="connsiteX1" fmla="*/ 192 w 56617"/>
                  <a:gd name="connsiteY1" fmla="*/ 54520 h 57598"/>
                  <a:gd name="connsiteX2" fmla="*/ 3335 w 56617"/>
                  <a:gd name="connsiteY2" fmla="*/ 57282 h 57598"/>
                  <a:gd name="connsiteX3" fmla="*/ 36291 w 56617"/>
                  <a:gd name="connsiteY3" fmla="*/ 33469 h 57598"/>
                  <a:gd name="connsiteX4" fmla="*/ 56580 w 56617"/>
                  <a:gd name="connsiteY4" fmla="*/ 8038 h 57598"/>
                  <a:gd name="connsiteX5" fmla="*/ 47721 w 56617"/>
                  <a:gd name="connsiteY5" fmla="*/ 322 h 57598"/>
                  <a:gd name="connsiteX6" fmla="*/ 21813 w 56617"/>
                  <a:gd name="connsiteY6" fmla="*/ 24230 h 5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617" h="57598">
                    <a:moveTo>
                      <a:pt x="21813" y="24230"/>
                    </a:moveTo>
                    <a:cubicBezTo>
                      <a:pt x="13146" y="33374"/>
                      <a:pt x="5240" y="42804"/>
                      <a:pt x="192" y="54520"/>
                    </a:cubicBezTo>
                    <a:cubicBezTo>
                      <a:pt x="-666" y="56615"/>
                      <a:pt x="1525" y="58330"/>
                      <a:pt x="3335" y="57282"/>
                    </a:cubicBezTo>
                    <a:cubicBezTo>
                      <a:pt x="15336" y="50614"/>
                      <a:pt x="26004" y="42518"/>
                      <a:pt x="36291" y="33469"/>
                    </a:cubicBezTo>
                    <a:cubicBezTo>
                      <a:pt x="44483" y="26326"/>
                      <a:pt x="55437" y="19563"/>
                      <a:pt x="56580" y="8038"/>
                    </a:cubicBezTo>
                    <a:cubicBezTo>
                      <a:pt x="57056" y="2894"/>
                      <a:pt x="52960" y="-1202"/>
                      <a:pt x="47721" y="322"/>
                    </a:cubicBezTo>
                    <a:cubicBezTo>
                      <a:pt x="36577" y="3561"/>
                      <a:pt x="29529" y="16039"/>
                      <a:pt x="21813" y="242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2" name="Freeform: Shape 269">
                <a:extLst>
                  <a:ext uri="{FF2B5EF4-FFF2-40B4-BE49-F238E27FC236}">
                    <a16:creationId xmlns:a16="http://schemas.microsoft.com/office/drawing/2014/main" id="{8919DD21-90A3-4761-B200-F77F188983CE}"/>
                  </a:ext>
                </a:extLst>
              </p:cNvPr>
              <p:cNvSpPr/>
              <p:nvPr/>
            </p:nvSpPr>
            <p:spPr>
              <a:xfrm>
                <a:off x="1224550" y="442841"/>
                <a:ext cx="51287" cy="52282"/>
              </a:xfrm>
              <a:custGeom>
                <a:avLst/>
                <a:gdLst>
                  <a:gd name="connsiteX0" fmla="*/ 86 w 51287"/>
                  <a:gd name="connsiteY0" fmla="*/ 50898 h 52282"/>
                  <a:gd name="connsiteX1" fmla="*/ 1515 w 51287"/>
                  <a:gd name="connsiteY1" fmla="*/ 52137 h 52282"/>
                  <a:gd name="connsiteX2" fmla="*/ 37710 w 51287"/>
                  <a:gd name="connsiteY2" fmla="*/ 25276 h 52282"/>
                  <a:gd name="connsiteX3" fmla="*/ 48854 w 51287"/>
                  <a:gd name="connsiteY3" fmla="*/ 2511 h 52282"/>
                  <a:gd name="connsiteX4" fmla="*/ 25804 w 51287"/>
                  <a:gd name="connsiteY4" fmla="*/ 11846 h 52282"/>
                  <a:gd name="connsiteX5" fmla="*/ 86 w 51287"/>
                  <a:gd name="connsiteY5" fmla="*/ 50898 h 5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87" h="52282">
                    <a:moveTo>
                      <a:pt x="86" y="50898"/>
                    </a:moveTo>
                    <a:cubicBezTo>
                      <a:pt x="-295" y="51851"/>
                      <a:pt x="658" y="52613"/>
                      <a:pt x="1515" y="52137"/>
                    </a:cubicBezTo>
                    <a:cubicBezTo>
                      <a:pt x="14945" y="44612"/>
                      <a:pt x="26471" y="35754"/>
                      <a:pt x="37710" y="25276"/>
                    </a:cubicBezTo>
                    <a:cubicBezTo>
                      <a:pt x="42663" y="20704"/>
                      <a:pt x="56951" y="10703"/>
                      <a:pt x="48854" y="2511"/>
                    </a:cubicBezTo>
                    <a:cubicBezTo>
                      <a:pt x="41330" y="-5299"/>
                      <a:pt x="30471" y="7179"/>
                      <a:pt x="25804" y="11846"/>
                    </a:cubicBezTo>
                    <a:cubicBezTo>
                      <a:pt x="14279" y="23371"/>
                      <a:pt x="6087" y="35849"/>
                      <a:pt x="86" y="508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3" name="Freeform: Shape 270">
                <a:extLst>
                  <a:ext uri="{FF2B5EF4-FFF2-40B4-BE49-F238E27FC236}">
                    <a16:creationId xmlns:a16="http://schemas.microsoft.com/office/drawing/2014/main" id="{B662AA36-F7F9-479E-BD30-5093ED5FE121}"/>
                  </a:ext>
                </a:extLst>
              </p:cNvPr>
              <p:cNvSpPr/>
              <p:nvPr/>
            </p:nvSpPr>
            <p:spPr>
              <a:xfrm>
                <a:off x="1350515" y="447190"/>
                <a:ext cx="87371" cy="60531"/>
              </a:xfrm>
              <a:custGeom>
                <a:avLst/>
                <a:gdLst>
                  <a:gd name="connsiteX0" fmla="*/ 137 w 87371"/>
                  <a:gd name="connsiteY0" fmla="*/ 58836 h 60531"/>
                  <a:gd name="connsiteX1" fmla="*/ 1947 w 87371"/>
                  <a:gd name="connsiteY1" fmla="*/ 60360 h 60531"/>
                  <a:gd name="connsiteX2" fmla="*/ 51953 w 87371"/>
                  <a:gd name="connsiteY2" fmla="*/ 30261 h 60531"/>
                  <a:gd name="connsiteX3" fmla="*/ 87291 w 87371"/>
                  <a:gd name="connsiteY3" fmla="*/ 7782 h 60531"/>
                  <a:gd name="connsiteX4" fmla="*/ 85957 w 87371"/>
                  <a:gd name="connsiteY4" fmla="*/ 3877 h 60531"/>
                  <a:gd name="connsiteX5" fmla="*/ 83767 w 87371"/>
                  <a:gd name="connsiteY5" fmla="*/ 2258 h 60531"/>
                  <a:gd name="connsiteX6" fmla="*/ 75004 w 87371"/>
                  <a:gd name="connsiteY6" fmla="*/ 543 h 60531"/>
                  <a:gd name="connsiteX7" fmla="*/ 137 w 87371"/>
                  <a:gd name="connsiteY7" fmla="*/ 58836 h 60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7371" h="60531">
                    <a:moveTo>
                      <a:pt x="137" y="58836"/>
                    </a:moveTo>
                    <a:cubicBezTo>
                      <a:pt x="-434" y="59979"/>
                      <a:pt x="899" y="60932"/>
                      <a:pt x="1947" y="60360"/>
                    </a:cubicBezTo>
                    <a:cubicBezTo>
                      <a:pt x="19187" y="51216"/>
                      <a:pt x="34713" y="39500"/>
                      <a:pt x="51953" y="30261"/>
                    </a:cubicBezTo>
                    <a:cubicBezTo>
                      <a:pt x="63193" y="24260"/>
                      <a:pt x="84148" y="21784"/>
                      <a:pt x="87291" y="7782"/>
                    </a:cubicBezTo>
                    <a:cubicBezTo>
                      <a:pt x="87577" y="6449"/>
                      <a:pt x="87100" y="4734"/>
                      <a:pt x="85957" y="3877"/>
                    </a:cubicBezTo>
                    <a:cubicBezTo>
                      <a:pt x="85195" y="3305"/>
                      <a:pt x="84433" y="2829"/>
                      <a:pt x="83767" y="2258"/>
                    </a:cubicBezTo>
                    <a:cubicBezTo>
                      <a:pt x="81385" y="543"/>
                      <a:pt x="78052" y="-790"/>
                      <a:pt x="75004" y="543"/>
                    </a:cubicBezTo>
                    <a:cubicBezTo>
                      <a:pt x="47000" y="13116"/>
                      <a:pt x="15091" y="30737"/>
                      <a:pt x="137" y="588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4" name="Freeform: Shape 271">
                <a:extLst>
                  <a:ext uri="{FF2B5EF4-FFF2-40B4-BE49-F238E27FC236}">
                    <a16:creationId xmlns:a16="http://schemas.microsoft.com/office/drawing/2014/main" id="{5068EF14-6F8C-4195-B150-E2D3B5068B10}"/>
                  </a:ext>
                </a:extLst>
              </p:cNvPr>
              <p:cNvSpPr/>
              <p:nvPr/>
            </p:nvSpPr>
            <p:spPr>
              <a:xfrm>
                <a:off x="1584680" y="304074"/>
                <a:ext cx="73182" cy="51408"/>
              </a:xfrm>
              <a:custGeom>
                <a:avLst/>
                <a:gdLst>
                  <a:gd name="connsiteX0" fmla="*/ 287 w 73182"/>
                  <a:gd name="connsiteY0" fmla="*/ 43361 h 51408"/>
                  <a:gd name="connsiteX1" fmla="*/ 1906 w 73182"/>
                  <a:gd name="connsiteY1" fmla="*/ 47933 h 51408"/>
                  <a:gd name="connsiteX2" fmla="*/ 28100 w 73182"/>
                  <a:gd name="connsiteY2" fmla="*/ 50504 h 51408"/>
                  <a:gd name="connsiteX3" fmla="*/ 59723 w 73182"/>
                  <a:gd name="connsiteY3" fmla="*/ 39265 h 51408"/>
                  <a:gd name="connsiteX4" fmla="*/ 46960 w 73182"/>
                  <a:gd name="connsiteY4" fmla="*/ 974 h 51408"/>
                  <a:gd name="connsiteX5" fmla="*/ 15908 w 73182"/>
                  <a:gd name="connsiteY5" fmla="*/ 18119 h 51408"/>
                  <a:gd name="connsiteX6" fmla="*/ 287 w 73182"/>
                  <a:gd name="connsiteY6" fmla="*/ 43361 h 5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182" h="51408">
                    <a:moveTo>
                      <a:pt x="287" y="43361"/>
                    </a:moveTo>
                    <a:cubicBezTo>
                      <a:pt x="-380" y="44885"/>
                      <a:pt x="97" y="47266"/>
                      <a:pt x="1906" y="47933"/>
                    </a:cubicBezTo>
                    <a:cubicBezTo>
                      <a:pt x="10574" y="50981"/>
                      <a:pt x="18956" y="52505"/>
                      <a:pt x="28100" y="50504"/>
                    </a:cubicBezTo>
                    <a:cubicBezTo>
                      <a:pt x="38959" y="48123"/>
                      <a:pt x="49055" y="42503"/>
                      <a:pt x="59723" y="39265"/>
                    </a:cubicBezTo>
                    <a:cubicBezTo>
                      <a:pt x="84679" y="31740"/>
                      <a:pt x="71725" y="-6550"/>
                      <a:pt x="46960" y="974"/>
                    </a:cubicBezTo>
                    <a:cubicBezTo>
                      <a:pt x="35339" y="4499"/>
                      <a:pt x="25147" y="10309"/>
                      <a:pt x="15908" y="18119"/>
                    </a:cubicBezTo>
                    <a:cubicBezTo>
                      <a:pt x="7717" y="25073"/>
                      <a:pt x="4383" y="33740"/>
                      <a:pt x="287" y="4336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5" name="Freeform: Shape 272">
                <a:extLst>
                  <a:ext uri="{FF2B5EF4-FFF2-40B4-BE49-F238E27FC236}">
                    <a16:creationId xmlns:a16="http://schemas.microsoft.com/office/drawing/2014/main" id="{B0A5F46C-3501-4A95-9150-05C758834D3B}"/>
                  </a:ext>
                </a:extLst>
              </p:cNvPr>
              <p:cNvSpPr/>
              <p:nvPr/>
            </p:nvSpPr>
            <p:spPr>
              <a:xfrm>
                <a:off x="1790897" y="218520"/>
                <a:ext cx="69628" cy="28522"/>
              </a:xfrm>
              <a:custGeom>
                <a:avLst/>
                <a:gdLst>
                  <a:gd name="connsiteX0" fmla="*/ 1334 w 69628"/>
                  <a:gd name="connsiteY0" fmla="*/ 28521 h 28522"/>
                  <a:gd name="connsiteX1" fmla="*/ 64390 w 69628"/>
                  <a:gd name="connsiteY1" fmla="*/ 14901 h 28522"/>
                  <a:gd name="connsiteX2" fmla="*/ 69628 w 69628"/>
                  <a:gd name="connsiteY2" fmla="*/ 7090 h 28522"/>
                  <a:gd name="connsiteX3" fmla="*/ 68390 w 69628"/>
                  <a:gd name="connsiteY3" fmla="*/ 3375 h 28522"/>
                  <a:gd name="connsiteX4" fmla="*/ 59437 w 69628"/>
                  <a:gd name="connsiteY4" fmla="*/ 327 h 28522"/>
                  <a:gd name="connsiteX5" fmla="*/ 477 w 69628"/>
                  <a:gd name="connsiteY5" fmla="*/ 26331 h 28522"/>
                  <a:gd name="connsiteX6" fmla="*/ 1334 w 69628"/>
                  <a:gd name="connsiteY6" fmla="*/ 28521 h 28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628" h="28522">
                    <a:moveTo>
                      <a:pt x="1334" y="28521"/>
                    </a:moveTo>
                    <a:cubicBezTo>
                      <a:pt x="23051" y="28617"/>
                      <a:pt x="43911" y="21854"/>
                      <a:pt x="64390" y="14901"/>
                    </a:cubicBezTo>
                    <a:cubicBezTo>
                      <a:pt x="67819" y="13758"/>
                      <a:pt x="69628" y="10519"/>
                      <a:pt x="69628" y="7090"/>
                    </a:cubicBezTo>
                    <a:cubicBezTo>
                      <a:pt x="69628" y="5566"/>
                      <a:pt x="69152" y="4614"/>
                      <a:pt x="68390" y="3375"/>
                    </a:cubicBezTo>
                    <a:cubicBezTo>
                      <a:pt x="66580" y="232"/>
                      <a:pt x="62675" y="-530"/>
                      <a:pt x="59437" y="327"/>
                    </a:cubicBezTo>
                    <a:cubicBezTo>
                      <a:pt x="38482" y="5376"/>
                      <a:pt x="18193" y="14043"/>
                      <a:pt x="477" y="26331"/>
                    </a:cubicBezTo>
                    <a:cubicBezTo>
                      <a:pt x="-476" y="26997"/>
                      <a:pt x="96" y="28521"/>
                      <a:pt x="1334" y="285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6" name="Freeform: Shape 273">
                <a:extLst>
                  <a:ext uri="{FF2B5EF4-FFF2-40B4-BE49-F238E27FC236}">
                    <a16:creationId xmlns:a16="http://schemas.microsoft.com/office/drawing/2014/main" id="{F1E7E928-746E-4222-8533-C2D8DAD0AF16}"/>
                  </a:ext>
                </a:extLst>
              </p:cNvPr>
              <p:cNvSpPr/>
              <p:nvPr/>
            </p:nvSpPr>
            <p:spPr>
              <a:xfrm>
                <a:off x="1833964" y="104036"/>
                <a:ext cx="68326" cy="26858"/>
              </a:xfrm>
              <a:custGeom>
                <a:avLst/>
                <a:gdLst>
                  <a:gd name="connsiteX0" fmla="*/ 6941 w 68326"/>
                  <a:gd name="connsiteY0" fmla="*/ 25181 h 26858"/>
                  <a:gd name="connsiteX1" fmla="*/ 21419 w 68326"/>
                  <a:gd name="connsiteY1" fmla="*/ 25562 h 26858"/>
                  <a:gd name="connsiteX2" fmla="*/ 35992 w 68326"/>
                  <a:gd name="connsiteY2" fmla="*/ 26038 h 26858"/>
                  <a:gd name="connsiteX3" fmla="*/ 66186 w 68326"/>
                  <a:gd name="connsiteY3" fmla="*/ 20609 h 26858"/>
                  <a:gd name="connsiteX4" fmla="*/ 66948 w 68326"/>
                  <a:gd name="connsiteY4" fmla="*/ 9941 h 26858"/>
                  <a:gd name="connsiteX5" fmla="*/ 31610 w 68326"/>
                  <a:gd name="connsiteY5" fmla="*/ 797 h 26858"/>
                  <a:gd name="connsiteX6" fmla="*/ 1226 w 68326"/>
                  <a:gd name="connsiteY6" fmla="*/ 16513 h 26858"/>
                  <a:gd name="connsiteX7" fmla="*/ 6941 w 68326"/>
                  <a:gd name="connsiteY7" fmla="*/ 25181 h 26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326" h="26858">
                    <a:moveTo>
                      <a:pt x="6941" y="25181"/>
                    </a:moveTo>
                    <a:cubicBezTo>
                      <a:pt x="11894" y="24038"/>
                      <a:pt x="16466" y="25467"/>
                      <a:pt x="21419" y="25562"/>
                    </a:cubicBezTo>
                    <a:cubicBezTo>
                      <a:pt x="26276" y="25657"/>
                      <a:pt x="31039" y="25562"/>
                      <a:pt x="35992" y="26038"/>
                    </a:cubicBezTo>
                    <a:cubicBezTo>
                      <a:pt x="46088" y="26896"/>
                      <a:pt x="58471" y="28801"/>
                      <a:pt x="66186" y="20609"/>
                    </a:cubicBezTo>
                    <a:cubicBezTo>
                      <a:pt x="68949" y="17656"/>
                      <a:pt x="68853" y="13275"/>
                      <a:pt x="66948" y="9941"/>
                    </a:cubicBezTo>
                    <a:cubicBezTo>
                      <a:pt x="60376" y="-1394"/>
                      <a:pt x="42755" y="-632"/>
                      <a:pt x="31610" y="797"/>
                    </a:cubicBezTo>
                    <a:cubicBezTo>
                      <a:pt x="19228" y="2512"/>
                      <a:pt x="8846" y="6036"/>
                      <a:pt x="1226" y="16513"/>
                    </a:cubicBezTo>
                    <a:cubicBezTo>
                      <a:pt x="-2013" y="20990"/>
                      <a:pt x="1607" y="26419"/>
                      <a:pt x="6941" y="251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7" name="Freeform: Shape 274">
                <a:extLst>
                  <a:ext uri="{FF2B5EF4-FFF2-40B4-BE49-F238E27FC236}">
                    <a16:creationId xmlns:a16="http://schemas.microsoft.com/office/drawing/2014/main" id="{FC9CFA43-9542-4D82-A3FF-BED42ACD2C7D}"/>
                  </a:ext>
                </a:extLst>
              </p:cNvPr>
              <p:cNvSpPr/>
              <p:nvPr/>
            </p:nvSpPr>
            <p:spPr>
              <a:xfrm>
                <a:off x="2055859" y="166585"/>
                <a:ext cx="53750" cy="60094"/>
              </a:xfrm>
              <a:custGeom>
                <a:avLst/>
                <a:gdLst>
                  <a:gd name="connsiteX0" fmla="*/ 2596 w 53750"/>
                  <a:gd name="connsiteY0" fmla="*/ 15496 h 60094"/>
                  <a:gd name="connsiteX1" fmla="*/ 30124 w 53750"/>
                  <a:gd name="connsiteY1" fmla="*/ 36642 h 60094"/>
                  <a:gd name="connsiteX2" fmla="*/ 52984 w 53750"/>
                  <a:gd name="connsiteY2" fmla="*/ 59978 h 60094"/>
                  <a:gd name="connsiteX3" fmla="*/ 53746 w 53750"/>
                  <a:gd name="connsiteY3" fmla="*/ 59597 h 60094"/>
                  <a:gd name="connsiteX4" fmla="*/ 9931 w 53750"/>
                  <a:gd name="connsiteY4" fmla="*/ 352 h 60094"/>
                  <a:gd name="connsiteX5" fmla="*/ 2596 w 53750"/>
                  <a:gd name="connsiteY5" fmla="*/ 15496 h 60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750" h="60094">
                    <a:moveTo>
                      <a:pt x="2596" y="15496"/>
                    </a:moveTo>
                    <a:cubicBezTo>
                      <a:pt x="10883" y="23497"/>
                      <a:pt x="21456" y="28927"/>
                      <a:pt x="30124" y="36642"/>
                    </a:cubicBezTo>
                    <a:cubicBezTo>
                      <a:pt x="38220" y="43786"/>
                      <a:pt x="45554" y="52168"/>
                      <a:pt x="52984" y="59978"/>
                    </a:cubicBezTo>
                    <a:cubicBezTo>
                      <a:pt x="53269" y="60264"/>
                      <a:pt x="53746" y="59978"/>
                      <a:pt x="53746" y="59597"/>
                    </a:cubicBezTo>
                    <a:cubicBezTo>
                      <a:pt x="54127" y="37499"/>
                      <a:pt x="31362" y="6352"/>
                      <a:pt x="9931" y="352"/>
                    </a:cubicBezTo>
                    <a:cubicBezTo>
                      <a:pt x="1168" y="-2220"/>
                      <a:pt x="-3119" y="9972"/>
                      <a:pt x="2596" y="154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8" name="Freeform: Shape 275">
                <a:extLst>
                  <a:ext uri="{FF2B5EF4-FFF2-40B4-BE49-F238E27FC236}">
                    <a16:creationId xmlns:a16="http://schemas.microsoft.com/office/drawing/2014/main" id="{DA744F04-1D5B-4EC5-94E5-61297EAFAE2A}"/>
                  </a:ext>
                </a:extLst>
              </p:cNvPr>
              <p:cNvSpPr/>
              <p:nvPr/>
            </p:nvSpPr>
            <p:spPr>
              <a:xfrm>
                <a:off x="2021574" y="71136"/>
                <a:ext cx="61845" cy="55672"/>
              </a:xfrm>
              <a:custGeom>
                <a:avLst/>
                <a:gdLst>
                  <a:gd name="connsiteX0" fmla="*/ 1829 w 61845"/>
                  <a:gd name="connsiteY0" fmla="*/ 19791 h 55672"/>
                  <a:gd name="connsiteX1" fmla="*/ 31547 w 61845"/>
                  <a:gd name="connsiteY1" fmla="*/ 40937 h 55672"/>
                  <a:gd name="connsiteX2" fmla="*/ 57169 w 61845"/>
                  <a:gd name="connsiteY2" fmla="*/ 55605 h 55672"/>
                  <a:gd name="connsiteX3" fmla="*/ 59265 w 61845"/>
                  <a:gd name="connsiteY3" fmla="*/ 54557 h 55672"/>
                  <a:gd name="connsiteX4" fmla="*/ 8496 w 61845"/>
                  <a:gd name="connsiteY4" fmla="*/ 551 h 55672"/>
                  <a:gd name="connsiteX5" fmla="*/ 1829 w 61845"/>
                  <a:gd name="connsiteY5" fmla="*/ 19791 h 55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845" h="55672">
                    <a:moveTo>
                      <a:pt x="1829" y="19791"/>
                    </a:moveTo>
                    <a:cubicBezTo>
                      <a:pt x="7639" y="29792"/>
                      <a:pt x="22307" y="34174"/>
                      <a:pt x="31547" y="40937"/>
                    </a:cubicBezTo>
                    <a:cubicBezTo>
                      <a:pt x="39738" y="47033"/>
                      <a:pt x="47549" y="52557"/>
                      <a:pt x="57169" y="55605"/>
                    </a:cubicBezTo>
                    <a:cubicBezTo>
                      <a:pt x="58026" y="55891"/>
                      <a:pt x="58884" y="55224"/>
                      <a:pt x="59265" y="54557"/>
                    </a:cubicBezTo>
                    <a:cubicBezTo>
                      <a:pt x="72504" y="29792"/>
                      <a:pt x="31642" y="-4783"/>
                      <a:pt x="8496" y="551"/>
                    </a:cubicBezTo>
                    <a:cubicBezTo>
                      <a:pt x="-76" y="2551"/>
                      <a:pt x="-1886" y="13219"/>
                      <a:pt x="1829" y="197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9" name="Freeform: Shape 276">
                <a:extLst>
                  <a:ext uri="{FF2B5EF4-FFF2-40B4-BE49-F238E27FC236}">
                    <a16:creationId xmlns:a16="http://schemas.microsoft.com/office/drawing/2014/main" id="{5730FA87-2ACA-47BC-AB28-50BB3FFD37A8}"/>
                  </a:ext>
                </a:extLst>
              </p:cNvPr>
              <p:cNvSpPr/>
              <p:nvPr/>
            </p:nvSpPr>
            <p:spPr>
              <a:xfrm>
                <a:off x="1831050" y="28064"/>
                <a:ext cx="92758" cy="30680"/>
              </a:xfrm>
              <a:custGeom>
                <a:avLst/>
                <a:gdLst>
                  <a:gd name="connsiteX0" fmla="*/ 7664 w 92758"/>
                  <a:gd name="connsiteY0" fmla="*/ 27525 h 30680"/>
                  <a:gd name="connsiteX1" fmla="*/ 51479 w 92758"/>
                  <a:gd name="connsiteY1" fmla="*/ 29335 h 30680"/>
                  <a:gd name="connsiteX2" fmla="*/ 90912 w 92758"/>
                  <a:gd name="connsiteY2" fmla="*/ 25620 h 30680"/>
                  <a:gd name="connsiteX3" fmla="*/ 92341 w 92758"/>
                  <a:gd name="connsiteY3" fmla="*/ 21619 h 30680"/>
                  <a:gd name="connsiteX4" fmla="*/ 57384 w 92758"/>
                  <a:gd name="connsiteY4" fmla="*/ 4093 h 30680"/>
                  <a:gd name="connsiteX5" fmla="*/ 9283 w 92758"/>
                  <a:gd name="connsiteY5" fmla="*/ 1712 h 30680"/>
                  <a:gd name="connsiteX6" fmla="*/ 7664 w 92758"/>
                  <a:gd name="connsiteY6" fmla="*/ 27525 h 30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758" h="30680">
                    <a:moveTo>
                      <a:pt x="7664" y="27525"/>
                    </a:moveTo>
                    <a:cubicBezTo>
                      <a:pt x="21856" y="32383"/>
                      <a:pt x="36810" y="30478"/>
                      <a:pt x="51479" y="29335"/>
                    </a:cubicBezTo>
                    <a:cubicBezTo>
                      <a:pt x="64147" y="28382"/>
                      <a:pt x="78720" y="29049"/>
                      <a:pt x="90912" y="25620"/>
                    </a:cubicBezTo>
                    <a:cubicBezTo>
                      <a:pt x="92531" y="25144"/>
                      <a:pt x="93293" y="22953"/>
                      <a:pt x="92341" y="21619"/>
                    </a:cubicBezTo>
                    <a:cubicBezTo>
                      <a:pt x="85007" y="11142"/>
                      <a:pt x="69290" y="6760"/>
                      <a:pt x="57384" y="4093"/>
                    </a:cubicBezTo>
                    <a:cubicBezTo>
                      <a:pt x="42239" y="664"/>
                      <a:pt x="24428" y="-1812"/>
                      <a:pt x="9283" y="1712"/>
                    </a:cubicBezTo>
                    <a:cubicBezTo>
                      <a:pt x="-1957" y="4379"/>
                      <a:pt x="-3576" y="23620"/>
                      <a:pt x="7664" y="275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0" name="Freeform: Shape 277">
                <a:extLst>
                  <a:ext uri="{FF2B5EF4-FFF2-40B4-BE49-F238E27FC236}">
                    <a16:creationId xmlns:a16="http://schemas.microsoft.com/office/drawing/2014/main" id="{EA31913F-A602-469C-AA39-8B365838423D}"/>
                  </a:ext>
                </a:extLst>
              </p:cNvPr>
              <p:cNvSpPr/>
              <p:nvPr/>
            </p:nvSpPr>
            <p:spPr>
              <a:xfrm>
                <a:off x="1658840" y="-8714"/>
                <a:ext cx="82622" cy="43267"/>
              </a:xfrm>
              <a:custGeom>
                <a:avLst/>
                <a:gdLst>
                  <a:gd name="connsiteX0" fmla="*/ 232 w 82622"/>
                  <a:gd name="connsiteY0" fmla="*/ 40491 h 43267"/>
                  <a:gd name="connsiteX1" fmla="*/ 2137 w 82622"/>
                  <a:gd name="connsiteY1" fmla="*/ 43253 h 43267"/>
                  <a:gd name="connsiteX2" fmla="*/ 33189 w 82622"/>
                  <a:gd name="connsiteY2" fmla="*/ 39634 h 43267"/>
                  <a:gd name="connsiteX3" fmla="*/ 68717 w 82622"/>
                  <a:gd name="connsiteY3" fmla="*/ 30776 h 43267"/>
                  <a:gd name="connsiteX4" fmla="*/ 62716 w 82622"/>
                  <a:gd name="connsiteY4" fmla="*/ 486 h 43267"/>
                  <a:gd name="connsiteX5" fmla="*/ 23378 w 82622"/>
                  <a:gd name="connsiteY5" fmla="*/ 14393 h 43267"/>
                  <a:gd name="connsiteX6" fmla="*/ 232 w 82622"/>
                  <a:gd name="connsiteY6" fmla="*/ 40491 h 43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622" h="43267">
                    <a:moveTo>
                      <a:pt x="232" y="40491"/>
                    </a:moveTo>
                    <a:cubicBezTo>
                      <a:pt x="-530" y="41729"/>
                      <a:pt x="708" y="43444"/>
                      <a:pt x="2137" y="43253"/>
                    </a:cubicBezTo>
                    <a:cubicBezTo>
                      <a:pt x="12805" y="42206"/>
                      <a:pt x="22521" y="42491"/>
                      <a:pt x="33189" y="39634"/>
                    </a:cubicBezTo>
                    <a:cubicBezTo>
                      <a:pt x="45095" y="36395"/>
                      <a:pt x="56525" y="32681"/>
                      <a:pt x="68717" y="30776"/>
                    </a:cubicBezTo>
                    <a:cubicBezTo>
                      <a:pt x="90815" y="27442"/>
                      <a:pt x="84909" y="-4276"/>
                      <a:pt x="62716" y="486"/>
                    </a:cubicBezTo>
                    <a:cubicBezTo>
                      <a:pt x="49381" y="3344"/>
                      <a:pt x="35189" y="7439"/>
                      <a:pt x="23378" y="14393"/>
                    </a:cubicBezTo>
                    <a:cubicBezTo>
                      <a:pt x="12043" y="21155"/>
                      <a:pt x="6519" y="29442"/>
                      <a:pt x="232" y="404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1" name="Freeform: Shape 278">
                <a:extLst>
                  <a:ext uri="{FF2B5EF4-FFF2-40B4-BE49-F238E27FC236}">
                    <a16:creationId xmlns:a16="http://schemas.microsoft.com/office/drawing/2014/main" id="{F62CD7C4-54A1-461A-B228-AE8A387CA982}"/>
                  </a:ext>
                </a:extLst>
              </p:cNvPr>
              <p:cNvSpPr/>
              <p:nvPr/>
            </p:nvSpPr>
            <p:spPr>
              <a:xfrm>
                <a:off x="1341700" y="169222"/>
                <a:ext cx="73075" cy="59329"/>
              </a:xfrm>
              <a:custGeom>
                <a:avLst/>
                <a:gdLst>
                  <a:gd name="connsiteX0" fmla="*/ 284 w 73075"/>
                  <a:gd name="connsiteY0" fmla="*/ 57341 h 59329"/>
                  <a:gd name="connsiteX1" fmla="*/ 1904 w 73075"/>
                  <a:gd name="connsiteY1" fmla="*/ 59150 h 59329"/>
                  <a:gd name="connsiteX2" fmla="*/ 42575 w 73075"/>
                  <a:gd name="connsiteY2" fmla="*/ 31814 h 59329"/>
                  <a:gd name="connsiteX3" fmla="*/ 72770 w 73075"/>
                  <a:gd name="connsiteY3" fmla="*/ 5715 h 59329"/>
                  <a:gd name="connsiteX4" fmla="*/ 70007 w 73075"/>
                  <a:gd name="connsiteY4" fmla="*/ 191 h 59329"/>
                  <a:gd name="connsiteX5" fmla="*/ 37718 w 73075"/>
                  <a:gd name="connsiteY5" fmla="*/ 16764 h 59329"/>
                  <a:gd name="connsiteX6" fmla="*/ 284 w 73075"/>
                  <a:gd name="connsiteY6" fmla="*/ 57341 h 59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5" h="59329">
                    <a:moveTo>
                      <a:pt x="284" y="57341"/>
                    </a:moveTo>
                    <a:cubicBezTo>
                      <a:pt x="-573" y="58484"/>
                      <a:pt x="665" y="59817"/>
                      <a:pt x="1904" y="59150"/>
                    </a:cubicBezTo>
                    <a:cubicBezTo>
                      <a:pt x="16858" y="51626"/>
                      <a:pt x="29240" y="41815"/>
                      <a:pt x="42575" y="31814"/>
                    </a:cubicBezTo>
                    <a:cubicBezTo>
                      <a:pt x="52767" y="24194"/>
                      <a:pt x="68007" y="17812"/>
                      <a:pt x="72770" y="5715"/>
                    </a:cubicBezTo>
                    <a:cubicBezTo>
                      <a:pt x="73627" y="3524"/>
                      <a:pt x="72674" y="572"/>
                      <a:pt x="70007" y="191"/>
                    </a:cubicBezTo>
                    <a:cubicBezTo>
                      <a:pt x="57053" y="-1524"/>
                      <a:pt x="47243" y="8668"/>
                      <a:pt x="37718" y="16764"/>
                    </a:cubicBezTo>
                    <a:cubicBezTo>
                      <a:pt x="23525" y="28861"/>
                      <a:pt x="11238" y="42196"/>
                      <a:pt x="284" y="573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2" name="Freeform: Shape 279">
                <a:extLst>
                  <a:ext uri="{FF2B5EF4-FFF2-40B4-BE49-F238E27FC236}">
                    <a16:creationId xmlns:a16="http://schemas.microsoft.com/office/drawing/2014/main" id="{79F85744-9BC5-4161-B9BA-202FC6BAF5F0}"/>
                  </a:ext>
                </a:extLst>
              </p:cNvPr>
              <p:cNvSpPr/>
              <p:nvPr/>
            </p:nvSpPr>
            <p:spPr>
              <a:xfrm>
                <a:off x="1150152" y="675430"/>
                <a:ext cx="44268" cy="53433"/>
              </a:xfrm>
              <a:custGeom>
                <a:avLst/>
                <a:gdLst>
                  <a:gd name="connsiteX0" fmla="*/ 1524 w 44268"/>
                  <a:gd name="connsiteY0" fmla="*/ 37289 h 53433"/>
                  <a:gd name="connsiteX1" fmla="*/ 20002 w 44268"/>
                  <a:gd name="connsiteY1" fmla="*/ 49481 h 53433"/>
                  <a:gd name="connsiteX2" fmla="*/ 33909 w 44268"/>
                  <a:gd name="connsiteY2" fmla="*/ 29860 h 53433"/>
                  <a:gd name="connsiteX3" fmla="*/ 44196 w 44268"/>
                  <a:gd name="connsiteY3" fmla="*/ 9952 h 53433"/>
                  <a:gd name="connsiteX4" fmla="*/ 33337 w 44268"/>
                  <a:gd name="connsiteY4" fmla="*/ 427 h 53433"/>
                  <a:gd name="connsiteX5" fmla="*/ 1524 w 44268"/>
                  <a:gd name="connsiteY5" fmla="*/ 37289 h 5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268" h="53433">
                    <a:moveTo>
                      <a:pt x="1524" y="37289"/>
                    </a:moveTo>
                    <a:cubicBezTo>
                      <a:pt x="-5334" y="47671"/>
                      <a:pt x="12763" y="59863"/>
                      <a:pt x="20002" y="49481"/>
                    </a:cubicBezTo>
                    <a:cubicBezTo>
                      <a:pt x="24574" y="42909"/>
                      <a:pt x="29146" y="36337"/>
                      <a:pt x="33909" y="29860"/>
                    </a:cubicBezTo>
                    <a:cubicBezTo>
                      <a:pt x="38862" y="23192"/>
                      <a:pt x="43148" y="18525"/>
                      <a:pt x="44196" y="9952"/>
                    </a:cubicBezTo>
                    <a:cubicBezTo>
                      <a:pt x="44958" y="3761"/>
                      <a:pt x="39624" y="-1573"/>
                      <a:pt x="33337" y="427"/>
                    </a:cubicBezTo>
                    <a:cubicBezTo>
                      <a:pt x="18097" y="5380"/>
                      <a:pt x="9906" y="24621"/>
                      <a:pt x="1524" y="372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3" name="Freeform: Shape 280">
                <a:extLst>
                  <a:ext uri="{FF2B5EF4-FFF2-40B4-BE49-F238E27FC236}">
                    <a16:creationId xmlns:a16="http://schemas.microsoft.com/office/drawing/2014/main" id="{141DAC15-2FE1-4376-85DA-F2ED6FB9A711}"/>
                  </a:ext>
                </a:extLst>
              </p:cNvPr>
              <p:cNvSpPr/>
              <p:nvPr/>
            </p:nvSpPr>
            <p:spPr>
              <a:xfrm>
                <a:off x="1130949" y="589989"/>
                <a:ext cx="35606" cy="42705"/>
              </a:xfrm>
              <a:custGeom>
                <a:avLst/>
                <a:gdLst>
                  <a:gd name="connsiteX0" fmla="*/ 1105 w 35606"/>
                  <a:gd name="connsiteY0" fmla="*/ 21955 h 42705"/>
                  <a:gd name="connsiteX1" fmla="*/ 628 w 35606"/>
                  <a:gd name="connsiteY1" fmla="*/ 34147 h 42705"/>
                  <a:gd name="connsiteX2" fmla="*/ 2819 w 35606"/>
                  <a:gd name="connsiteY2" fmla="*/ 37576 h 42705"/>
                  <a:gd name="connsiteX3" fmla="*/ 4534 w 35606"/>
                  <a:gd name="connsiteY3" fmla="*/ 41291 h 42705"/>
                  <a:gd name="connsiteX4" fmla="*/ 9582 w 35606"/>
                  <a:gd name="connsiteY4" fmla="*/ 41672 h 42705"/>
                  <a:gd name="connsiteX5" fmla="*/ 10058 w 35606"/>
                  <a:gd name="connsiteY5" fmla="*/ 39862 h 42705"/>
                  <a:gd name="connsiteX6" fmla="*/ 14535 w 35606"/>
                  <a:gd name="connsiteY6" fmla="*/ 38053 h 42705"/>
                  <a:gd name="connsiteX7" fmla="*/ 22536 w 35606"/>
                  <a:gd name="connsiteY7" fmla="*/ 31671 h 42705"/>
                  <a:gd name="connsiteX8" fmla="*/ 35490 w 35606"/>
                  <a:gd name="connsiteY8" fmla="*/ 13478 h 42705"/>
                  <a:gd name="connsiteX9" fmla="*/ 20536 w 35606"/>
                  <a:gd name="connsiteY9" fmla="*/ 334 h 42705"/>
                  <a:gd name="connsiteX10" fmla="*/ 1105 w 35606"/>
                  <a:gd name="connsiteY10" fmla="*/ 21955 h 42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606" h="42705">
                    <a:moveTo>
                      <a:pt x="1105" y="21955"/>
                    </a:moveTo>
                    <a:cubicBezTo>
                      <a:pt x="57" y="25384"/>
                      <a:pt x="-515" y="30623"/>
                      <a:pt x="628" y="34147"/>
                    </a:cubicBezTo>
                    <a:cubicBezTo>
                      <a:pt x="819" y="34624"/>
                      <a:pt x="2343" y="37005"/>
                      <a:pt x="2819" y="37576"/>
                    </a:cubicBezTo>
                    <a:cubicBezTo>
                      <a:pt x="3391" y="38720"/>
                      <a:pt x="3867" y="40148"/>
                      <a:pt x="4534" y="41291"/>
                    </a:cubicBezTo>
                    <a:cubicBezTo>
                      <a:pt x="5391" y="43006"/>
                      <a:pt x="8439" y="43196"/>
                      <a:pt x="9582" y="41672"/>
                    </a:cubicBezTo>
                    <a:cubicBezTo>
                      <a:pt x="9772" y="41386"/>
                      <a:pt x="10249" y="40148"/>
                      <a:pt x="10058" y="39862"/>
                    </a:cubicBezTo>
                    <a:cubicBezTo>
                      <a:pt x="11011" y="39386"/>
                      <a:pt x="13582" y="38624"/>
                      <a:pt x="14535" y="38053"/>
                    </a:cubicBezTo>
                    <a:cubicBezTo>
                      <a:pt x="17392" y="36243"/>
                      <a:pt x="20155" y="34052"/>
                      <a:pt x="22536" y="31671"/>
                    </a:cubicBezTo>
                    <a:cubicBezTo>
                      <a:pt x="27679" y="26432"/>
                      <a:pt x="34537" y="21193"/>
                      <a:pt x="35490" y="13478"/>
                    </a:cubicBezTo>
                    <a:cubicBezTo>
                      <a:pt x="36633" y="4239"/>
                      <a:pt x="29203" y="-1476"/>
                      <a:pt x="20536" y="334"/>
                    </a:cubicBezTo>
                    <a:cubicBezTo>
                      <a:pt x="12058" y="2143"/>
                      <a:pt x="3391" y="14050"/>
                      <a:pt x="1105" y="2195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4" name="Freeform: Shape 281">
                <a:extLst>
                  <a:ext uri="{FF2B5EF4-FFF2-40B4-BE49-F238E27FC236}">
                    <a16:creationId xmlns:a16="http://schemas.microsoft.com/office/drawing/2014/main" id="{53340F35-38D8-466F-944D-2C355123053C}"/>
                  </a:ext>
                </a:extLst>
              </p:cNvPr>
              <p:cNvSpPr/>
              <p:nvPr/>
            </p:nvSpPr>
            <p:spPr>
              <a:xfrm>
                <a:off x="1238711" y="537219"/>
                <a:ext cx="66813" cy="67396"/>
              </a:xfrm>
              <a:custGeom>
                <a:avLst/>
                <a:gdLst>
                  <a:gd name="connsiteX0" fmla="*/ 404 w 66813"/>
                  <a:gd name="connsiteY0" fmla="*/ 60819 h 67396"/>
                  <a:gd name="connsiteX1" fmla="*/ 7929 w 66813"/>
                  <a:gd name="connsiteY1" fmla="*/ 67391 h 67396"/>
                  <a:gd name="connsiteX2" fmla="*/ 58411 w 66813"/>
                  <a:gd name="connsiteY2" fmla="*/ 36911 h 67396"/>
                  <a:gd name="connsiteX3" fmla="*/ 36694 w 66813"/>
                  <a:gd name="connsiteY3" fmla="*/ 4050 h 67396"/>
                  <a:gd name="connsiteX4" fmla="*/ 404 w 66813"/>
                  <a:gd name="connsiteY4" fmla="*/ 60819 h 67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813" h="67396">
                    <a:moveTo>
                      <a:pt x="404" y="60819"/>
                    </a:moveTo>
                    <a:cubicBezTo>
                      <a:pt x="976" y="64819"/>
                      <a:pt x="3833" y="67296"/>
                      <a:pt x="7929" y="67391"/>
                    </a:cubicBezTo>
                    <a:cubicBezTo>
                      <a:pt x="29836" y="67772"/>
                      <a:pt x="41647" y="48246"/>
                      <a:pt x="58411" y="36911"/>
                    </a:cubicBezTo>
                    <a:cubicBezTo>
                      <a:pt x="79652" y="22433"/>
                      <a:pt x="56221" y="-11667"/>
                      <a:pt x="36694" y="4050"/>
                    </a:cubicBezTo>
                    <a:cubicBezTo>
                      <a:pt x="19359" y="17956"/>
                      <a:pt x="-3311" y="36339"/>
                      <a:pt x="404" y="608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5" name="Freeform: Shape 282">
                <a:extLst>
                  <a:ext uri="{FF2B5EF4-FFF2-40B4-BE49-F238E27FC236}">
                    <a16:creationId xmlns:a16="http://schemas.microsoft.com/office/drawing/2014/main" id="{0051CC29-F064-406C-8AC3-4E9FF46DF890}"/>
                  </a:ext>
                </a:extLst>
              </p:cNvPr>
              <p:cNvSpPr/>
              <p:nvPr/>
            </p:nvSpPr>
            <p:spPr>
              <a:xfrm>
                <a:off x="2127461" y="375148"/>
                <a:ext cx="63928" cy="40452"/>
              </a:xfrm>
              <a:custGeom>
                <a:avLst/>
                <a:gdLst>
                  <a:gd name="connsiteX0" fmla="*/ 4337 w 63928"/>
                  <a:gd name="connsiteY0" fmla="*/ 22198 h 40452"/>
                  <a:gd name="connsiteX1" fmla="*/ 18339 w 63928"/>
                  <a:gd name="connsiteY1" fmla="*/ 27628 h 40452"/>
                  <a:gd name="connsiteX2" fmla="*/ 32817 w 63928"/>
                  <a:gd name="connsiteY2" fmla="*/ 34105 h 40452"/>
                  <a:gd name="connsiteX3" fmla="*/ 60058 w 63928"/>
                  <a:gd name="connsiteY3" fmla="*/ 40201 h 40452"/>
                  <a:gd name="connsiteX4" fmla="*/ 63773 w 63928"/>
                  <a:gd name="connsiteY4" fmla="*/ 34676 h 40452"/>
                  <a:gd name="connsiteX5" fmla="*/ 42913 w 63928"/>
                  <a:gd name="connsiteY5" fmla="*/ 9720 h 40452"/>
                  <a:gd name="connsiteX6" fmla="*/ 8528 w 63928"/>
                  <a:gd name="connsiteY6" fmla="*/ 1529 h 40452"/>
                  <a:gd name="connsiteX7" fmla="*/ 4337 w 63928"/>
                  <a:gd name="connsiteY7" fmla="*/ 22198 h 40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928" h="40452">
                    <a:moveTo>
                      <a:pt x="4337" y="22198"/>
                    </a:moveTo>
                    <a:cubicBezTo>
                      <a:pt x="8909" y="25437"/>
                      <a:pt x="13100" y="26104"/>
                      <a:pt x="18339" y="27628"/>
                    </a:cubicBezTo>
                    <a:cubicBezTo>
                      <a:pt x="23482" y="29152"/>
                      <a:pt x="27959" y="31914"/>
                      <a:pt x="32817" y="34105"/>
                    </a:cubicBezTo>
                    <a:cubicBezTo>
                      <a:pt x="41389" y="37914"/>
                      <a:pt x="50819" y="41439"/>
                      <a:pt x="60058" y="40201"/>
                    </a:cubicBezTo>
                    <a:cubicBezTo>
                      <a:pt x="62916" y="39819"/>
                      <a:pt x="64440" y="37438"/>
                      <a:pt x="63773" y="34676"/>
                    </a:cubicBezTo>
                    <a:cubicBezTo>
                      <a:pt x="61296" y="24008"/>
                      <a:pt x="52248" y="15150"/>
                      <a:pt x="42913" y="9720"/>
                    </a:cubicBezTo>
                    <a:cubicBezTo>
                      <a:pt x="33960" y="4482"/>
                      <a:pt x="18815" y="-3329"/>
                      <a:pt x="8528" y="1529"/>
                    </a:cubicBezTo>
                    <a:cubicBezTo>
                      <a:pt x="1194" y="5053"/>
                      <a:pt x="-4140" y="16293"/>
                      <a:pt x="4337" y="221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6" name="Freeform: Shape 283">
                <a:extLst>
                  <a:ext uri="{FF2B5EF4-FFF2-40B4-BE49-F238E27FC236}">
                    <a16:creationId xmlns:a16="http://schemas.microsoft.com/office/drawing/2014/main" id="{5BBD7262-704D-4BDE-90B4-786C2818FA59}"/>
                  </a:ext>
                </a:extLst>
              </p:cNvPr>
              <p:cNvSpPr/>
              <p:nvPr/>
            </p:nvSpPr>
            <p:spPr>
              <a:xfrm>
                <a:off x="1932149" y="352987"/>
                <a:ext cx="80412" cy="34944"/>
              </a:xfrm>
              <a:custGeom>
                <a:avLst/>
                <a:gdLst>
                  <a:gd name="connsiteX0" fmla="*/ 7149 w 80412"/>
                  <a:gd name="connsiteY0" fmla="*/ 29024 h 34944"/>
                  <a:gd name="connsiteX1" fmla="*/ 47630 w 80412"/>
                  <a:gd name="connsiteY1" fmla="*/ 34644 h 34944"/>
                  <a:gd name="connsiteX2" fmla="*/ 67156 w 80412"/>
                  <a:gd name="connsiteY2" fmla="*/ 31596 h 34944"/>
                  <a:gd name="connsiteX3" fmla="*/ 78681 w 80412"/>
                  <a:gd name="connsiteY3" fmla="*/ 23690 h 34944"/>
                  <a:gd name="connsiteX4" fmla="*/ 79063 w 80412"/>
                  <a:gd name="connsiteY4" fmla="*/ 17499 h 34944"/>
                  <a:gd name="connsiteX5" fmla="*/ 65632 w 80412"/>
                  <a:gd name="connsiteY5" fmla="*/ 8640 h 34944"/>
                  <a:gd name="connsiteX6" fmla="*/ 46201 w 80412"/>
                  <a:gd name="connsiteY6" fmla="*/ 2735 h 34944"/>
                  <a:gd name="connsiteX7" fmla="*/ 5625 w 80412"/>
                  <a:gd name="connsiteY7" fmla="*/ 6640 h 34944"/>
                  <a:gd name="connsiteX8" fmla="*/ 7149 w 80412"/>
                  <a:gd name="connsiteY8" fmla="*/ 29024 h 34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412" h="34944">
                    <a:moveTo>
                      <a:pt x="7149" y="29024"/>
                    </a:moveTo>
                    <a:cubicBezTo>
                      <a:pt x="19150" y="36358"/>
                      <a:pt x="33914" y="34929"/>
                      <a:pt x="47630" y="34644"/>
                    </a:cubicBezTo>
                    <a:cubicBezTo>
                      <a:pt x="54107" y="34548"/>
                      <a:pt x="60870" y="33405"/>
                      <a:pt x="67156" y="31596"/>
                    </a:cubicBezTo>
                    <a:cubicBezTo>
                      <a:pt x="72776" y="29976"/>
                      <a:pt x="74491" y="27309"/>
                      <a:pt x="78681" y="23690"/>
                    </a:cubicBezTo>
                    <a:cubicBezTo>
                      <a:pt x="80396" y="22166"/>
                      <a:pt x="81348" y="19213"/>
                      <a:pt x="79063" y="17499"/>
                    </a:cubicBezTo>
                    <a:cubicBezTo>
                      <a:pt x="74110" y="13784"/>
                      <a:pt x="71633" y="10831"/>
                      <a:pt x="65632" y="8640"/>
                    </a:cubicBezTo>
                    <a:cubicBezTo>
                      <a:pt x="59251" y="6259"/>
                      <a:pt x="52964" y="4068"/>
                      <a:pt x="46201" y="2735"/>
                    </a:cubicBezTo>
                    <a:cubicBezTo>
                      <a:pt x="32009" y="-123"/>
                      <a:pt x="17626" y="-2980"/>
                      <a:pt x="5625" y="6640"/>
                    </a:cubicBezTo>
                    <a:cubicBezTo>
                      <a:pt x="-2471" y="13022"/>
                      <a:pt x="-1709" y="23690"/>
                      <a:pt x="7149" y="290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7" name="Freeform: Shape 284">
                <a:extLst>
                  <a:ext uri="{FF2B5EF4-FFF2-40B4-BE49-F238E27FC236}">
                    <a16:creationId xmlns:a16="http://schemas.microsoft.com/office/drawing/2014/main" id="{4F93FB45-3CEF-45ED-B55E-C4650C0F18CB}"/>
                  </a:ext>
                </a:extLst>
              </p:cNvPr>
              <p:cNvSpPr/>
              <p:nvPr/>
            </p:nvSpPr>
            <p:spPr>
              <a:xfrm>
                <a:off x="2156298" y="304868"/>
                <a:ext cx="51202" cy="29235"/>
              </a:xfrm>
              <a:custGeom>
                <a:avLst/>
                <a:gdLst>
                  <a:gd name="connsiteX0" fmla="*/ 1408 w 51202"/>
                  <a:gd name="connsiteY0" fmla="*/ 10658 h 29235"/>
                  <a:gd name="connsiteX1" fmla="*/ 16648 w 51202"/>
                  <a:gd name="connsiteY1" fmla="*/ 21040 h 29235"/>
                  <a:gd name="connsiteX2" fmla="*/ 36174 w 51202"/>
                  <a:gd name="connsiteY2" fmla="*/ 28375 h 29235"/>
                  <a:gd name="connsiteX3" fmla="*/ 45318 w 51202"/>
                  <a:gd name="connsiteY3" fmla="*/ 9515 h 29235"/>
                  <a:gd name="connsiteX4" fmla="*/ 1884 w 51202"/>
                  <a:gd name="connsiteY4" fmla="*/ 4086 h 29235"/>
                  <a:gd name="connsiteX5" fmla="*/ 1408 w 51202"/>
                  <a:gd name="connsiteY5" fmla="*/ 10658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202" h="29235">
                    <a:moveTo>
                      <a:pt x="1408" y="10658"/>
                    </a:moveTo>
                    <a:cubicBezTo>
                      <a:pt x="6075" y="15325"/>
                      <a:pt x="10266" y="18850"/>
                      <a:pt x="16648" y="21040"/>
                    </a:cubicBezTo>
                    <a:cubicBezTo>
                      <a:pt x="23220" y="23326"/>
                      <a:pt x="29697" y="25708"/>
                      <a:pt x="36174" y="28375"/>
                    </a:cubicBezTo>
                    <a:cubicBezTo>
                      <a:pt x="48557" y="33423"/>
                      <a:pt x="57701" y="14849"/>
                      <a:pt x="45318" y="9515"/>
                    </a:cubicBezTo>
                    <a:cubicBezTo>
                      <a:pt x="31317" y="3514"/>
                      <a:pt x="16172" y="-5249"/>
                      <a:pt x="1884" y="4086"/>
                    </a:cubicBezTo>
                    <a:cubicBezTo>
                      <a:pt x="-592" y="5610"/>
                      <a:pt x="-497" y="8753"/>
                      <a:pt x="1408" y="106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8" name="Freeform: Shape 285">
                <a:extLst>
                  <a:ext uri="{FF2B5EF4-FFF2-40B4-BE49-F238E27FC236}">
                    <a16:creationId xmlns:a16="http://schemas.microsoft.com/office/drawing/2014/main" id="{2435203F-AEF4-4B04-B9E5-402ECFF15E76}"/>
                  </a:ext>
                </a:extLst>
              </p:cNvPr>
              <p:cNvSpPr/>
              <p:nvPr/>
            </p:nvSpPr>
            <p:spPr>
              <a:xfrm>
                <a:off x="2241667" y="90157"/>
                <a:ext cx="66382" cy="30254"/>
              </a:xfrm>
              <a:custGeom>
                <a:avLst/>
                <a:gdLst>
                  <a:gd name="connsiteX0" fmla="*/ 906 w 66382"/>
                  <a:gd name="connsiteY0" fmla="*/ 19820 h 30254"/>
                  <a:gd name="connsiteX1" fmla="*/ 10241 w 66382"/>
                  <a:gd name="connsiteY1" fmla="*/ 25344 h 30254"/>
                  <a:gd name="connsiteX2" fmla="*/ 23957 w 66382"/>
                  <a:gd name="connsiteY2" fmla="*/ 28964 h 30254"/>
                  <a:gd name="connsiteX3" fmla="*/ 57866 w 66382"/>
                  <a:gd name="connsiteY3" fmla="*/ 25916 h 30254"/>
                  <a:gd name="connsiteX4" fmla="*/ 56247 w 66382"/>
                  <a:gd name="connsiteY4" fmla="*/ 960 h 30254"/>
                  <a:gd name="connsiteX5" fmla="*/ 22338 w 66382"/>
                  <a:gd name="connsiteY5" fmla="*/ 4199 h 30254"/>
                  <a:gd name="connsiteX6" fmla="*/ 9288 w 66382"/>
                  <a:gd name="connsiteY6" fmla="*/ 10009 h 30254"/>
                  <a:gd name="connsiteX7" fmla="*/ 811 w 66382"/>
                  <a:gd name="connsiteY7" fmla="*/ 16867 h 30254"/>
                  <a:gd name="connsiteX8" fmla="*/ 906 w 66382"/>
                  <a:gd name="connsiteY8" fmla="*/ 19820 h 3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6382" h="30254">
                    <a:moveTo>
                      <a:pt x="906" y="19820"/>
                    </a:moveTo>
                    <a:cubicBezTo>
                      <a:pt x="4050" y="21058"/>
                      <a:pt x="6812" y="24011"/>
                      <a:pt x="10241" y="25344"/>
                    </a:cubicBezTo>
                    <a:cubicBezTo>
                      <a:pt x="14622" y="27059"/>
                      <a:pt x="19385" y="28107"/>
                      <a:pt x="23957" y="28964"/>
                    </a:cubicBezTo>
                    <a:cubicBezTo>
                      <a:pt x="36054" y="31345"/>
                      <a:pt x="46531" y="30488"/>
                      <a:pt x="57866" y="25916"/>
                    </a:cubicBezTo>
                    <a:cubicBezTo>
                      <a:pt x="69201" y="21344"/>
                      <a:pt x="69772" y="2961"/>
                      <a:pt x="56247" y="960"/>
                    </a:cubicBezTo>
                    <a:cubicBezTo>
                      <a:pt x="44150" y="-849"/>
                      <a:pt x="33863" y="-278"/>
                      <a:pt x="22338" y="4199"/>
                    </a:cubicBezTo>
                    <a:cubicBezTo>
                      <a:pt x="17956" y="5913"/>
                      <a:pt x="13384" y="7723"/>
                      <a:pt x="9288" y="10009"/>
                    </a:cubicBezTo>
                    <a:cubicBezTo>
                      <a:pt x="6145" y="11819"/>
                      <a:pt x="3764" y="15153"/>
                      <a:pt x="811" y="16867"/>
                    </a:cubicBezTo>
                    <a:cubicBezTo>
                      <a:pt x="-332" y="17439"/>
                      <a:pt x="-237" y="19344"/>
                      <a:pt x="906" y="1982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99" name="Freeform: Shape 286">
                <a:extLst>
                  <a:ext uri="{FF2B5EF4-FFF2-40B4-BE49-F238E27FC236}">
                    <a16:creationId xmlns:a16="http://schemas.microsoft.com/office/drawing/2014/main" id="{8869C30D-CA8A-4432-ADC8-55EE9E2281D2}"/>
                  </a:ext>
                </a:extLst>
              </p:cNvPr>
              <p:cNvSpPr/>
              <p:nvPr/>
            </p:nvSpPr>
            <p:spPr>
              <a:xfrm>
                <a:off x="2283484" y="132272"/>
                <a:ext cx="53097" cy="24099"/>
              </a:xfrm>
              <a:custGeom>
                <a:avLst/>
                <a:gdLst>
                  <a:gd name="connsiteX0" fmla="*/ 2143 w 53097"/>
                  <a:gd name="connsiteY0" fmla="*/ 21424 h 24099"/>
                  <a:gd name="connsiteX1" fmla="*/ 31194 w 53097"/>
                  <a:gd name="connsiteY1" fmla="*/ 23234 h 24099"/>
                  <a:gd name="connsiteX2" fmla="*/ 53006 w 53097"/>
                  <a:gd name="connsiteY2" fmla="*/ 7327 h 24099"/>
                  <a:gd name="connsiteX3" fmla="*/ 48339 w 53097"/>
                  <a:gd name="connsiteY3" fmla="*/ 469 h 24099"/>
                  <a:gd name="connsiteX4" fmla="*/ 25670 w 53097"/>
                  <a:gd name="connsiteY4" fmla="*/ 6756 h 24099"/>
                  <a:gd name="connsiteX5" fmla="*/ 1762 w 53097"/>
                  <a:gd name="connsiteY5" fmla="*/ 16186 h 24099"/>
                  <a:gd name="connsiteX6" fmla="*/ 2143 w 53097"/>
                  <a:gd name="connsiteY6" fmla="*/ 21424 h 24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097" h="24099">
                    <a:moveTo>
                      <a:pt x="2143" y="21424"/>
                    </a:moveTo>
                    <a:cubicBezTo>
                      <a:pt x="11192" y="23615"/>
                      <a:pt x="21955" y="25139"/>
                      <a:pt x="31194" y="23234"/>
                    </a:cubicBezTo>
                    <a:cubicBezTo>
                      <a:pt x="39576" y="21424"/>
                      <a:pt x="51292" y="16757"/>
                      <a:pt x="53006" y="7327"/>
                    </a:cubicBezTo>
                    <a:cubicBezTo>
                      <a:pt x="53578" y="3994"/>
                      <a:pt x="51387" y="1327"/>
                      <a:pt x="48339" y="469"/>
                    </a:cubicBezTo>
                    <a:cubicBezTo>
                      <a:pt x="41005" y="-1626"/>
                      <a:pt x="32051" y="3803"/>
                      <a:pt x="25670" y="6756"/>
                    </a:cubicBezTo>
                    <a:cubicBezTo>
                      <a:pt x="17669" y="10471"/>
                      <a:pt x="10525" y="14281"/>
                      <a:pt x="1762" y="16186"/>
                    </a:cubicBezTo>
                    <a:cubicBezTo>
                      <a:pt x="-1000" y="16852"/>
                      <a:pt x="-238" y="20853"/>
                      <a:pt x="2143" y="214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100" name="Freeform: Shape 287">
                <a:extLst>
                  <a:ext uri="{FF2B5EF4-FFF2-40B4-BE49-F238E27FC236}">
                    <a16:creationId xmlns:a16="http://schemas.microsoft.com/office/drawing/2014/main" id="{0657411F-0268-420A-897B-9F39350ED018}"/>
                  </a:ext>
                </a:extLst>
              </p:cNvPr>
              <p:cNvSpPr/>
              <p:nvPr/>
            </p:nvSpPr>
            <p:spPr>
              <a:xfrm>
                <a:off x="2133312" y="104677"/>
                <a:ext cx="62861" cy="31504"/>
              </a:xfrm>
              <a:custGeom>
                <a:avLst/>
                <a:gdLst>
                  <a:gd name="connsiteX0" fmla="*/ 1629 w 62861"/>
                  <a:gd name="connsiteY0" fmla="*/ 18349 h 31504"/>
                  <a:gd name="connsiteX1" fmla="*/ 48206 w 62861"/>
                  <a:gd name="connsiteY1" fmla="*/ 31303 h 31504"/>
                  <a:gd name="connsiteX2" fmla="*/ 61160 w 62861"/>
                  <a:gd name="connsiteY2" fmla="*/ 22540 h 31504"/>
                  <a:gd name="connsiteX3" fmla="*/ 61922 w 62861"/>
                  <a:gd name="connsiteY3" fmla="*/ 10824 h 31504"/>
                  <a:gd name="connsiteX4" fmla="*/ 50111 w 62861"/>
                  <a:gd name="connsiteY4" fmla="*/ 442 h 31504"/>
                  <a:gd name="connsiteX5" fmla="*/ 1152 w 62861"/>
                  <a:gd name="connsiteY5" fmla="*/ 11776 h 31504"/>
                  <a:gd name="connsiteX6" fmla="*/ 1629 w 62861"/>
                  <a:gd name="connsiteY6" fmla="*/ 18349 h 3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861" h="31504">
                    <a:moveTo>
                      <a:pt x="1629" y="18349"/>
                    </a:moveTo>
                    <a:cubicBezTo>
                      <a:pt x="14202" y="29493"/>
                      <a:pt x="31918" y="32350"/>
                      <a:pt x="48206" y="31303"/>
                    </a:cubicBezTo>
                    <a:cubicBezTo>
                      <a:pt x="53445" y="31017"/>
                      <a:pt x="59160" y="27588"/>
                      <a:pt x="61160" y="22540"/>
                    </a:cubicBezTo>
                    <a:cubicBezTo>
                      <a:pt x="62779" y="18730"/>
                      <a:pt x="63636" y="14824"/>
                      <a:pt x="61922" y="10824"/>
                    </a:cubicBezTo>
                    <a:cubicBezTo>
                      <a:pt x="59922" y="6061"/>
                      <a:pt x="55826" y="918"/>
                      <a:pt x="50111" y="442"/>
                    </a:cubicBezTo>
                    <a:cubicBezTo>
                      <a:pt x="32871" y="-796"/>
                      <a:pt x="14678" y="-130"/>
                      <a:pt x="1152" y="11776"/>
                    </a:cubicBezTo>
                    <a:cubicBezTo>
                      <a:pt x="-753" y="13491"/>
                      <a:pt x="-86" y="16825"/>
                      <a:pt x="1629" y="183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sp>
          <p:nvSpPr>
            <p:cNvPr id="75" name="Freeform: Shape 288">
              <a:extLst>
                <a:ext uri="{FF2B5EF4-FFF2-40B4-BE49-F238E27FC236}">
                  <a16:creationId xmlns:a16="http://schemas.microsoft.com/office/drawing/2014/main" id="{EED5F225-21CA-4824-B475-89EAB09EC5D3}"/>
                </a:ext>
              </a:extLst>
            </p:cNvPr>
            <p:cNvSpPr/>
            <p:nvPr/>
          </p:nvSpPr>
          <p:spPr>
            <a:xfrm>
              <a:off x="1108586" y="838449"/>
              <a:ext cx="104033" cy="126265"/>
            </a:xfrm>
            <a:custGeom>
              <a:avLst/>
              <a:gdLst>
                <a:gd name="connsiteX0" fmla="*/ 76807 w 104033"/>
                <a:gd name="connsiteY0" fmla="*/ 118967 h 126265"/>
                <a:gd name="connsiteX1" fmla="*/ 62044 w 104033"/>
                <a:gd name="connsiteY1" fmla="*/ 86773 h 126265"/>
                <a:gd name="connsiteX2" fmla="*/ 49566 w 104033"/>
                <a:gd name="connsiteY2" fmla="*/ 62008 h 126265"/>
                <a:gd name="connsiteX3" fmla="*/ 31087 w 104033"/>
                <a:gd name="connsiteY3" fmla="*/ 38671 h 126265"/>
                <a:gd name="connsiteX4" fmla="*/ 18419 w 104033"/>
                <a:gd name="connsiteY4" fmla="*/ 26194 h 126265"/>
                <a:gd name="connsiteX5" fmla="*/ 3560 w 104033"/>
                <a:gd name="connsiteY5" fmla="*/ 12668 h 126265"/>
                <a:gd name="connsiteX6" fmla="*/ 2703 w 104033"/>
                <a:gd name="connsiteY6" fmla="*/ 11716 h 126265"/>
                <a:gd name="connsiteX7" fmla="*/ 1846 w 104033"/>
                <a:gd name="connsiteY7" fmla="*/ 1429 h 126265"/>
                <a:gd name="connsiteX8" fmla="*/ 6132 w 104033"/>
                <a:gd name="connsiteY8" fmla="*/ 0 h 126265"/>
                <a:gd name="connsiteX9" fmla="*/ 26896 w 104033"/>
                <a:gd name="connsiteY9" fmla="*/ 2762 h 126265"/>
                <a:gd name="connsiteX10" fmla="*/ 37469 w 104033"/>
                <a:gd name="connsiteY10" fmla="*/ 6382 h 126265"/>
                <a:gd name="connsiteX11" fmla="*/ 48137 w 104033"/>
                <a:gd name="connsiteY11" fmla="*/ 11049 h 126265"/>
                <a:gd name="connsiteX12" fmla="*/ 86237 w 104033"/>
                <a:gd name="connsiteY12" fmla="*/ 43625 h 126265"/>
                <a:gd name="connsiteX13" fmla="*/ 103954 w 104033"/>
                <a:gd name="connsiteY13" fmla="*/ 88011 h 126265"/>
                <a:gd name="connsiteX14" fmla="*/ 90809 w 104033"/>
                <a:gd name="connsiteY14" fmla="*/ 124777 h 126265"/>
                <a:gd name="connsiteX15" fmla="*/ 79665 w 104033"/>
                <a:gd name="connsiteY15" fmla="*/ 123158 h 126265"/>
                <a:gd name="connsiteX16" fmla="*/ 77855 w 104033"/>
                <a:gd name="connsiteY16" fmla="*/ 120682 h 126265"/>
                <a:gd name="connsiteX17" fmla="*/ 76807 w 104033"/>
                <a:gd name="connsiteY17" fmla="*/ 118967 h 12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33" h="126265">
                  <a:moveTo>
                    <a:pt x="76807" y="118967"/>
                  </a:moveTo>
                  <a:cubicBezTo>
                    <a:pt x="70330" y="106490"/>
                    <a:pt x="66235" y="95917"/>
                    <a:pt x="62044" y="86773"/>
                  </a:cubicBezTo>
                  <a:cubicBezTo>
                    <a:pt x="57757" y="77629"/>
                    <a:pt x="54424" y="69723"/>
                    <a:pt x="49566" y="62008"/>
                  </a:cubicBezTo>
                  <a:cubicBezTo>
                    <a:pt x="44613" y="54483"/>
                    <a:pt x="39184" y="46577"/>
                    <a:pt x="31087" y="38671"/>
                  </a:cubicBezTo>
                  <a:cubicBezTo>
                    <a:pt x="27563" y="34290"/>
                    <a:pt x="22705" y="30956"/>
                    <a:pt x="18419" y="26194"/>
                  </a:cubicBezTo>
                  <a:cubicBezTo>
                    <a:pt x="13657" y="22098"/>
                    <a:pt x="8704" y="17907"/>
                    <a:pt x="3560" y="12668"/>
                  </a:cubicBezTo>
                  <a:lnTo>
                    <a:pt x="2703" y="11716"/>
                  </a:lnTo>
                  <a:cubicBezTo>
                    <a:pt x="-536" y="8382"/>
                    <a:pt x="-917" y="3810"/>
                    <a:pt x="1846" y="1429"/>
                  </a:cubicBezTo>
                  <a:cubicBezTo>
                    <a:pt x="2989" y="381"/>
                    <a:pt x="4513" y="0"/>
                    <a:pt x="6132" y="0"/>
                  </a:cubicBezTo>
                  <a:cubicBezTo>
                    <a:pt x="12895" y="191"/>
                    <a:pt x="19848" y="1048"/>
                    <a:pt x="26896" y="2762"/>
                  </a:cubicBezTo>
                  <a:cubicBezTo>
                    <a:pt x="30421" y="3715"/>
                    <a:pt x="33945" y="5048"/>
                    <a:pt x="37469" y="6382"/>
                  </a:cubicBezTo>
                  <a:cubicBezTo>
                    <a:pt x="40993" y="7715"/>
                    <a:pt x="44708" y="8954"/>
                    <a:pt x="48137" y="11049"/>
                  </a:cubicBezTo>
                  <a:cubicBezTo>
                    <a:pt x="62329" y="18002"/>
                    <a:pt x="75855" y="29908"/>
                    <a:pt x="86237" y="43625"/>
                  </a:cubicBezTo>
                  <a:cubicBezTo>
                    <a:pt x="96524" y="57436"/>
                    <a:pt x="103287" y="73533"/>
                    <a:pt x="103954" y="88011"/>
                  </a:cubicBezTo>
                  <a:cubicBezTo>
                    <a:pt x="104620" y="102489"/>
                    <a:pt x="101191" y="115538"/>
                    <a:pt x="90809" y="124777"/>
                  </a:cubicBezTo>
                  <a:cubicBezTo>
                    <a:pt x="87952" y="127254"/>
                    <a:pt x="82999" y="126587"/>
                    <a:pt x="79665" y="123158"/>
                  </a:cubicBezTo>
                  <a:cubicBezTo>
                    <a:pt x="78903" y="122396"/>
                    <a:pt x="78331" y="121539"/>
                    <a:pt x="77855" y="120682"/>
                  </a:cubicBezTo>
                  <a:lnTo>
                    <a:pt x="76807" y="118967"/>
                  </a:lnTo>
                  <a:close/>
                </a:path>
              </a:pathLst>
            </a:custGeom>
            <a:solidFill>
              <a:srgbClr val="FFBF1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</p:grpSp>
      <p:grpSp>
        <p:nvGrpSpPr>
          <p:cNvPr id="112" name="Graphic 5504">
            <a:extLst>
              <a:ext uri="{FF2B5EF4-FFF2-40B4-BE49-F238E27FC236}">
                <a16:creationId xmlns:a16="http://schemas.microsoft.com/office/drawing/2014/main" id="{22DB2199-3C5A-43AA-ACBF-207B28737C42}"/>
              </a:ext>
            </a:extLst>
          </p:cNvPr>
          <p:cNvGrpSpPr/>
          <p:nvPr/>
        </p:nvGrpSpPr>
        <p:grpSpPr>
          <a:xfrm rot="18145109">
            <a:off x="9651590" y="659294"/>
            <a:ext cx="582578" cy="583227"/>
            <a:chOff x="5950266" y="4263771"/>
            <a:chExt cx="1267015" cy="1168239"/>
          </a:xfrm>
        </p:grpSpPr>
        <p:sp>
          <p:nvSpPr>
            <p:cNvPr id="113" name="Freeform: Shape 740">
              <a:extLst>
                <a:ext uri="{FF2B5EF4-FFF2-40B4-BE49-F238E27FC236}">
                  <a16:creationId xmlns:a16="http://schemas.microsoft.com/office/drawing/2014/main" id="{C17BB89E-FA91-4E2B-8AB9-8CC26ADED403}"/>
                </a:ext>
              </a:extLst>
            </p:cNvPr>
            <p:cNvSpPr/>
            <p:nvPr/>
          </p:nvSpPr>
          <p:spPr>
            <a:xfrm>
              <a:off x="5950266" y="4263771"/>
              <a:ext cx="1267015" cy="1168239"/>
            </a:xfrm>
            <a:custGeom>
              <a:avLst/>
              <a:gdLst>
                <a:gd name="connsiteX0" fmla="*/ 0 w 1267015"/>
                <a:gd name="connsiteY0" fmla="*/ 1119949 h 1168239"/>
                <a:gd name="connsiteX1" fmla="*/ 210312 w 1267015"/>
                <a:gd name="connsiteY1" fmla="*/ 0 h 1168239"/>
                <a:gd name="connsiteX2" fmla="*/ 1267016 w 1267015"/>
                <a:gd name="connsiteY2" fmla="*/ 409194 h 1168239"/>
                <a:gd name="connsiteX3" fmla="*/ 778288 w 1267015"/>
                <a:gd name="connsiteY3" fmla="*/ 1020223 h 1168239"/>
                <a:gd name="connsiteX4" fmla="*/ 0 w 1267015"/>
                <a:gd name="connsiteY4" fmla="*/ 1119949 h 1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015" h="1168239">
                  <a:moveTo>
                    <a:pt x="0" y="1119949"/>
                  </a:moveTo>
                  <a:lnTo>
                    <a:pt x="210312" y="0"/>
                  </a:lnTo>
                  <a:lnTo>
                    <a:pt x="1267016" y="409194"/>
                  </a:lnTo>
                  <a:cubicBezTo>
                    <a:pt x="1267016" y="409194"/>
                    <a:pt x="1197483" y="761714"/>
                    <a:pt x="778288" y="1020223"/>
                  </a:cubicBezTo>
                  <a:cubicBezTo>
                    <a:pt x="359092" y="1278826"/>
                    <a:pt x="0" y="1119949"/>
                    <a:pt x="0" y="1119949"/>
                  </a:cubicBezTo>
                  <a:close/>
                </a:path>
              </a:pathLst>
            </a:custGeom>
            <a:solidFill>
              <a:srgbClr val="3DA07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4" name="Freeform: Shape 741">
              <a:extLst>
                <a:ext uri="{FF2B5EF4-FFF2-40B4-BE49-F238E27FC236}">
                  <a16:creationId xmlns:a16="http://schemas.microsoft.com/office/drawing/2014/main" id="{F6077316-36B1-455D-8D62-2EC98AFB396D}"/>
                </a:ext>
              </a:extLst>
            </p:cNvPr>
            <p:cNvSpPr/>
            <p:nvPr/>
          </p:nvSpPr>
          <p:spPr>
            <a:xfrm>
              <a:off x="5950266" y="4263771"/>
              <a:ext cx="1267015" cy="1168239"/>
            </a:xfrm>
            <a:custGeom>
              <a:avLst/>
              <a:gdLst>
                <a:gd name="connsiteX0" fmla="*/ 0 w 1267015"/>
                <a:gd name="connsiteY0" fmla="*/ 1119949 h 1168239"/>
                <a:gd name="connsiteX1" fmla="*/ 210312 w 1267015"/>
                <a:gd name="connsiteY1" fmla="*/ 0 h 1168239"/>
                <a:gd name="connsiteX2" fmla="*/ 1267016 w 1267015"/>
                <a:gd name="connsiteY2" fmla="*/ 409194 h 1168239"/>
                <a:gd name="connsiteX3" fmla="*/ 778288 w 1267015"/>
                <a:gd name="connsiteY3" fmla="*/ 1020223 h 1168239"/>
                <a:gd name="connsiteX4" fmla="*/ 0 w 1267015"/>
                <a:gd name="connsiteY4" fmla="*/ 1119949 h 1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7015" h="1168239">
                  <a:moveTo>
                    <a:pt x="0" y="1119949"/>
                  </a:moveTo>
                  <a:lnTo>
                    <a:pt x="210312" y="0"/>
                  </a:lnTo>
                  <a:lnTo>
                    <a:pt x="1267016" y="409194"/>
                  </a:lnTo>
                  <a:cubicBezTo>
                    <a:pt x="1267016" y="409194"/>
                    <a:pt x="1197483" y="761714"/>
                    <a:pt x="778288" y="1020223"/>
                  </a:cubicBezTo>
                  <a:cubicBezTo>
                    <a:pt x="359092" y="1278826"/>
                    <a:pt x="0" y="1119949"/>
                    <a:pt x="0" y="1119949"/>
                  </a:cubicBezTo>
                  <a:close/>
                </a:path>
              </a:pathLst>
            </a:custGeom>
            <a:solidFill>
              <a:srgbClr val="2F896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5" name="Freeform: Shape 742">
              <a:extLst>
                <a:ext uri="{FF2B5EF4-FFF2-40B4-BE49-F238E27FC236}">
                  <a16:creationId xmlns:a16="http://schemas.microsoft.com/office/drawing/2014/main" id="{F0561E1A-C56A-4FB3-88C6-87F95AABBFE3}"/>
                </a:ext>
              </a:extLst>
            </p:cNvPr>
            <p:cNvSpPr/>
            <p:nvPr/>
          </p:nvSpPr>
          <p:spPr>
            <a:xfrm>
              <a:off x="5957029" y="4263866"/>
              <a:ext cx="1225676" cy="1128272"/>
            </a:xfrm>
            <a:custGeom>
              <a:avLst/>
              <a:gdLst>
                <a:gd name="connsiteX0" fmla="*/ 0 w 1225676"/>
                <a:gd name="connsiteY0" fmla="*/ 1083945 h 1128272"/>
                <a:gd name="connsiteX1" fmla="*/ 751237 w 1225676"/>
                <a:gd name="connsiteY1" fmla="*/ 987362 h 1128272"/>
                <a:gd name="connsiteX2" fmla="*/ 1225677 w 1225676"/>
                <a:gd name="connsiteY2" fmla="*/ 395764 h 1128272"/>
                <a:gd name="connsiteX3" fmla="*/ 203549 w 1225676"/>
                <a:gd name="connsiteY3" fmla="*/ 0 h 1128272"/>
                <a:gd name="connsiteX4" fmla="*/ 0 w 1225676"/>
                <a:gd name="connsiteY4" fmla="*/ 1083945 h 1128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676" h="1128272">
                  <a:moveTo>
                    <a:pt x="0" y="1083945"/>
                  </a:moveTo>
                  <a:cubicBezTo>
                    <a:pt x="74867" y="1111663"/>
                    <a:pt x="392144" y="1206627"/>
                    <a:pt x="751237" y="987362"/>
                  </a:cubicBezTo>
                  <a:cubicBezTo>
                    <a:pt x="1128903" y="756856"/>
                    <a:pt x="1214152" y="445389"/>
                    <a:pt x="1225677" y="395764"/>
                  </a:cubicBezTo>
                  <a:lnTo>
                    <a:pt x="203549" y="0"/>
                  </a:lnTo>
                  <a:lnTo>
                    <a:pt x="0" y="1083945"/>
                  </a:lnTo>
                  <a:close/>
                </a:path>
              </a:pathLst>
            </a:custGeom>
            <a:solidFill>
              <a:srgbClr val="EFF6B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6" name="Freeform: Shape 743">
              <a:extLst>
                <a:ext uri="{FF2B5EF4-FFF2-40B4-BE49-F238E27FC236}">
                  <a16:creationId xmlns:a16="http://schemas.microsoft.com/office/drawing/2014/main" id="{D48AD737-B42A-4354-938E-0B497DAA7DDC}"/>
                </a:ext>
              </a:extLst>
            </p:cNvPr>
            <p:cNvSpPr/>
            <p:nvPr/>
          </p:nvSpPr>
          <p:spPr>
            <a:xfrm>
              <a:off x="5981508" y="4263866"/>
              <a:ext cx="1088326" cy="988626"/>
            </a:xfrm>
            <a:custGeom>
              <a:avLst/>
              <a:gdLst>
                <a:gd name="connsiteX0" fmla="*/ 0 w 1088326"/>
                <a:gd name="connsiteY0" fmla="*/ 953453 h 988626"/>
                <a:gd name="connsiteX1" fmla="*/ 665988 w 1088326"/>
                <a:gd name="connsiteY1" fmla="*/ 861060 h 988626"/>
                <a:gd name="connsiteX2" fmla="*/ 1088327 w 1088326"/>
                <a:gd name="connsiteY2" fmla="*/ 352139 h 988626"/>
                <a:gd name="connsiteX3" fmla="*/ 179070 w 1088326"/>
                <a:gd name="connsiteY3" fmla="*/ 0 h 988626"/>
                <a:gd name="connsiteX4" fmla="*/ 0 w 1088326"/>
                <a:gd name="connsiteY4" fmla="*/ 953453 h 98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326" h="988626">
                  <a:moveTo>
                    <a:pt x="0" y="953453"/>
                  </a:moveTo>
                  <a:cubicBezTo>
                    <a:pt x="87249" y="982599"/>
                    <a:pt x="359759" y="1048036"/>
                    <a:pt x="665988" y="861060"/>
                  </a:cubicBezTo>
                  <a:cubicBezTo>
                    <a:pt x="966121" y="677894"/>
                    <a:pt x="1062228" y="438341"/>
                    <a:pt x="1088327" y="352139"/>
                  </a:cubicBezTo>
                  <a:lnTo>
                    <a:pt x="179070" y="0"/>
                  </a:lnTo>
                  <a:lnTo>
                    <a:pt x="0" y="953453"/>
                  </a:lnTo>
                  <a:close/>
                </a:path>
              </a:pathLst>
            </a:custGeom>
            <a:solidFill>
              <a:srgbClr val="F93D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sp>
          <p:nvSpPr>
            <p:cNvPr id="117" name="Freeform: Shape 744">
              <a:extLst>
                <a:ext uri="{FF2B5EF4-FFF2-40B4-BE49-F238E27FC236}">
                  <a16:creationId xmlns:a16="http://schemas.microsoft.com/office/drawing/2014/main" id="{33F8A3BA-0336-4BC3-AD42-DF5C772ED956}"/>
                </a:ext>
              </a:extLst>
            </p:cNvPr>
            <p:cNvSpPr/>
            <p:nvPr/>
          </p:nvSpPr>
          <p:spPr>
            <a:xfrm>
              <a:off x="5950266" y="4263771"/>
              <a:ext cx="252031" cy="1141475"/>
            </a:xfrm>
            <a:custGeom>
              <a:avLst/>
              <a:gdLst>
                <a:gd name="connsiteX0" fmla="*/ 54102 w 252031"/>
                <a:gd name="connsiteY0" fmla="*/ 1141476 h 1141475"/>
                <a:gd name="connsiteX1" fmla="*/ 252032 w 252031"/>
                <a:gd name="connsiteY1" fmla="*/ 16192 h 1141475"/>
                <a:gd name="connsiteX2" fmla="*/ 210312 w 252031"/>
                <a:gd name="connsiteY2" fmla="*/ 0 h 1141475"/>
                <a:gd name="connsiteX3" fmla="*/ 0 w 252031"/>
                <a:gd name="connsiteY3" fmla="*/ 1119949 h 1141475"/>
                <a:gd name="connsiteX4" fmla="*/ 54102 w 252031"/>
                <a:gd name="connsiteY4" fmla="*/ 1141476 h 11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031" h="1141475">
                  <a:moveTo>
                    <a:pt x="54102" y="1141476"/>
                  </a:moveTo>
                  <a:lnTo>
                    <a:pt x="252032" y="16192"/>
                  </a:lnTo>
                  <a:lnTo>
                    <a:pt x="210312" y="0"/>
                  </a:lnTo>
                  <a:lnTo>
                    <a:pt x="0" y="1119949"/>
                  </a:lnTo>
                  <a:cubicBezTo>
                    <a:pt x="0" y="1119949"/>
                    <a:pt x="33528" y="1134808"/>
                    <a:pt x="54102" y="1141476"/>
                  </a:cubicBezTo>
                  <a:close/>
                </a:path>
              </a:pathLst>
            </a:custGeom>
            <a:solidFill>
              <a:srgbClr val="F0FCFC">
                <a:alpha val="23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118" name="Graphic 5504">
              <a:extLst>
                <a:ext uri="{FF2B5EF4-FFF2-40B4-BE49-F238E27FC236}">
                  <a16:creationId xmlns:a16="http://schemas.microsoft.com/office/drawing/2014/main" id="{5EA888A5-7FAE-47C4-9B62-086D44E99932}"/>
                </a:ext>
              </a:extLst>
            </p:cNvPr>
            <p:cNvGrpSpPr/>
            <p:nvPr/>
          </p:nvGrpSpPr>
          <p:grpSpPr>
            <a:xfrm>
              <a:off x="6268651" y="4700397"/>
              <a:ext cx="89236" cy="126796"/>
              <a:chOff x="6268651" y="4700397"/>
              <a:chExt cx="89236" cy="126796"/>
            </a:xfrm>
          </p:grpSpPr>
          <p:sp>
            <p:nvSpPr>
              <p:cNvPr id="139" name="Freeform: Shape 766">
                <a:extLst>
                  <a:ext uri="{FF2B5EF4-FFF2-40B4-BE49-F238E27FC236}">
                    <a16:creationId xmlns:a16="http://schemas.microsoft.com/office/drawing/2014/main" id="{BDD53548-28B5-4F22-8D3E-9B73E3B5FF8E}"/>
                  </a:ext>
                </a:extLst>
              </p:cNvPr>
              <p:cNvSpPr/>
              <p:nvPr/>
            </p:nvSpPr>
            <p:spPr>
              <a:xfrm>
                <a:off x="6268651" y="4700397"/>
                <a:ext cx="89236" cy="126796"/>
              </a:xfrm>
              <a:custGeom>
                <a:avLst/>
                <a:gdLst>
                  <a:gd name="connsiteX0" fmla="*/ 27754 w 89236"/>
                  <a:gd name="connsiteY0" fmla="*/ 0 h 126796"/>
                  <a:gd name="connsiteX1" fmla="*/ 4704 w 89236"/>
                  <a:gd name="connsiteY1" fmla="*/ 99631 h 126796"/>
                  <a:gd name="connsiteX2" fmla="*/ 54710 w 89236"/>
                  <a:gd name="connsiteY2" fmla="*/ 125539 h 126796"/>
                  <a:gd name="connsiteX3" fmla="*/ 89190 w 89236"/>
                  <a:gd name="connsiteY3" fmla="*/ 81534 h 126796"/>
                  <a:gd name="connsiteX4" fmla="*/ 27754 w 89236"/>
                  <a:gd name="connsiteY4" fmla="*/ 0 h 12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236" h="126796">
                    <a:moveTo>
                      <a:pt x="27754" y="0"/>
                    </a:moveTo>
                    <a:cubicBezTo>
                      <a:pt x="27754" y="0"/>
                      <a:pt x="-13680" y="63817"/>
                      <a:pt x="4704" y="99631"/>
                    </a:cubicBezTo>
                    <a:cubicBezTo>
                      <a:pt x="22992" y="135446"/>
                      <a:pt x="54710" y="125539"/>
                      <a:pt x="54710" y="125539"/>
                    </a:cubicBezTo>
                    <a:cubicBezTo>
                      <a:pt x="54710" y="125539"/>
                      <a:pt x="87285" y="121634"/>
                      <a:pt x="89190" y="81534"/>
                    </a:cubicBezTo>
                    <a:cubicBezTo>
                      <a:pt x="91191" y="41338"/>
                      <a:pt x="27754" y="0"/>
                      <a:pt x="27754" y="0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40" name="Graphic 5504">
                <a:extLst>
                  <a:ext uri="{FF2B5EF4-FFF2-40B4-BE49-F238E27FC236}">
                    <a16:creationId xmlns:a16="http://schemas.microsoft.com/office/drawing/2014/main" id="{DE9DC110-9108-42A3-9559-779442FFDBE8}"/>
                  </a:ext>
                </a:extLst>
              </p:cNvPr>
              <p:cNvGrpSpPr/>
              <p:nvPr/>
            </p:nvGrpSpPr>
            <p:grpSpPr>
              <a:xfrm>
                <a:off x="6275114" y="4711636"/>
                <a:ext cx="64734" cy="99417"/>
                <a:chOff x="6275114" y="4711636"/>
                <a:chExt cx="64734" cy="99417"/>
              </a:xfrm>
            </p:grpSpPr>
            <p:sp>
              <p:nvSpPr>
                <p:cNvPr id="141" name="Freeform: Shape 768">
                  <a:extLst>
                    <a:ext uri="{FF2B5EF4-FFF2-40B4-BE49-F238E27FC236}">
                      <a16:creationId xmlns:a16="http://schemas.microsoft.com/office/drawing/2014/main" id="{E8FDB63B-0F88-4BA5-9FC8-DD57028B6B61}"/>
                    </a:ext>
                  </a:extLst>
                </p:cNvPr>
                <p:cNvSpPr/>
                <p:nvPr/>
              </p:nvSpPr>
              <p:spPr>
                <a:xfrm>
                  <a:off x="6275114" y="4711636"/>
                  <a:ext cx="64734" cy="99417"/>
                </a:xfrm>
                <a:custGeom>
                  <a:avLst/>
                  <a:gdLst>
                    <a:gd name="connsiteX0" fmla="*/ 19101 w 64734"/>
                    <a:gd name="connsiteY0" fmla="*/ 0 h 99417"/>
                    <a:gd name="connsiteX1" fmla="*/ 3670 w 64734"/>
                    <a:gd name="connsiteY1" fmla="*/ 77629 h 99417"/>
                    <a:gd name="connsiteX2" fmla="*/ 40246 w 64734"/>
                    <a:gd name="connsiteY2" fmla="*/ 98584 h 99417"/>
                    <a:gd name="connsiteX3" fmla="*/ 64725 w 64734"/>
                    <a:gd name="connsiteY3" fmla="*/ 64579 h 99417"/>
                    <a:gd name="connsiteX4" fmla="*/ 19101 w 64734"/>
                    <a:gd name="connsiteY4" fmla="*/ 0 h 99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734" h="99417">
                      <a:moveTo>
                        <a:pt x="19101" y="0"/>
                      </a:moveTo>
                      <a:cubicBezTo>
                        <a:pt x="19101" y="0"/>
                        <a:pt x="-10046" y="49435"/>
                        <a:pt x="3670" y="77629"/>
                      </a:cubicBezTo>
                      <a:cubicBezTo>
                        <a:pt x="17386" y="105823"/>
                        <a:pt x="40246" y="98584"/>
                        <a:pt x="40246" y="98584"/>
                      </a:cubicBezTo>
                      <a:cubicBezTo>
                        <a:pt x="40246" y="98584"/>
                        <a:pt x="63773" y="95917"/>
                        <a:pt x="64725" y="64579"/>
                      </a:cubicBezTo>
                      <a:cubicBezTo>
                        <a:pt x="65487" y="33242"/>
                        <a:pt x="19101" y="0"/>
                        <a:pt x="19101" y="0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42" name="Freeform: Shape 769">
                  <a:extLst>
                    <a:ext uri="{FF2B5EF4-FFF2-40B4-BE49-F238E27FC236}">
                      <a16:creationId xmlns:a16="http://schemas.microsoft.com/office/drawing/2014/main" id="{A38B6FAF-DAEE-4EF6-93A9-5AE88B94ABC8}"/>
                    </a:ext>
                  </a:extLst>
                </p:cNvPr>
                <p:cNvSpPr/>
                <p:nvPr/>
              </p:nvSpPr>
              <p:spPr>
                <a:xfrm>
                  <a:off x="6284345" y="4743141"/>
                  <a:ext cx="27795" cy="55415"/>
                </a:xfrm>
                <a:custGeom>
                  <a:avLst/>
                  <a:gdLst>
                    <a:gd name="connsiteX0" fmla="*/ 4630 w 27795"/>
                    <a:gd name="connsiteY0" fmla="*/ 41933 h 55415"/>
                    <a:gd name="connsiteX1" fmla="*/ 1487 w 27795"/>
                    <a:gd name="connsiteY1" fmla="*/ 12501 h 55415"/>
                    <a:gd name="connsiteX2" fmla="*/ 19489 w 27795"/>
                    <a:gd name="connsiteY2" fmla="*/ 15739 h 55415"/>
                    <a:gd name="connsiteX3" fmla="*/ 27014 w 27795"/>
                    <a:gd name="connsiteY3" fmla="*/ 48791 h 55415"/>
                    <a:gd name="connsiteX4" fmla="*/ 4630 w 27795"/>
                    <a:gd name="connsiteY4" fmla="*/ 41933 h 55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795" h="55415">
                      <a:moveTo>
                        <a:pt x="4630" y="41933"/>
                      </a:moveTo>
                      <a:cubicBezTo>
                        <a:pt x="4630" y="41933"/>
                        <a:pt x="-3180" y="34408"/>
                        <a:pt x="1487" y="12501"/>
                      </a:cubicBezTo>
                      <a:cubicBezTo>
                        <a:pt x="6154" y="-9406"/>
                        <a:pt x="20632" y="1261"/>
                        <a:pt x="19489" y="15739"/>
                      </a:cubicBezTo>
                      <a:cubicBezTo>
                        <a:pt x="18346" y="30218"/>
                        <a:pt x="22728" y="43362"/>
                        <a:pt x="27014" y="48791"/>
                      </a:cubicBezTo>
                      <a:cubicBezTo>
                        <a:pt x="31396" y="54220"/>
                        <a:pt x="16441" y="63269"/>
                        <a:pt x="4630" y="41933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19" name="Graphic 5504">
              <a:extLst>
                <a:ext uri="{FF2B5EF4-FFF2-40B4-BE49-F238E27FC236}">
                  <a16:creationId xmlns:a16="http://schemas.microsoft.com/office/drawing/2014/main" id="{580593D2-1901-49A7-B214-26EA0A5B8D2F}"/>
                </a:ext>
              </a:extLst>
            </p:cNvPr>
            <p:cNvGrpSpPr/>
            <p:nvPr/>
          </p:nvGrpSpPr>
          <p:grpSpPr>
            <a:xfrm>
              <a:off x="6142531" y="4969859"/>
              <a:ext cx="89124" cy="128406"/>
              <a:chOff x="6142531" y="4969859"/>
              <a:chExt cx="89124" cy="128406"/>
            </a:xfrm>
          </p:grpSpPr>
          <p:sp>
            <p:nvSpPr>
              <p:cNvPr id="135" name="Freeform: Shape 762">
                <a:extLst>
                  <a:ext uri="{FF2B5EF4-FFF2-40B4-BE49-F238E27FC236}">
                    <a16:creationId xmlns:a16="http://schemas.microsoft.com/office/drawing/2014/main" id="{51EE28B1-C455-422F-A1D1-1C7D1B8DC2CE}"/>
                  </a:ext>
                </a:extLst>
              </p:cNvPr>
              <p:cNvSpPr/>
              <p:nvPr/>
            </p:nvSpPr>
            <p:spPr>
              <a:xfrm>
                <a:off x="6142531" y="4969859"/>
                <a:ext cx="89124" cy="128406"/>
              </a:xfrm>
              <a:custGeom>
                <a:avLst/>
                <a:gdLst>
                  <a:gd name="connsiteX0" fmla="*/ 49480 w 89124"/>
                  <a:gd name="connsiteY0" fmla="*/ 0 h 128406"/>
                  <a:gd name="connsiteX1" fmla="*/ 807 w 89124"/>
                  <a:gd name="connsiteY1" fmla="*/ 89916 h 128406"/>
                  <a:gd name="connsiteX2" fmla="*/ 42146 w 89124"/>
                  <a:gd name="connsiteY2" fmla="*/ 128207 h 128406"/>
                  <a:gd name="connsiteX3" fmla="*/ 87104 w 89124"/>
                  <a:gd name="connsiteY3" fmla="*/ 94869 h 128406"/>
                  <a:gd name="connsiteX4" fmla="*/ 49480 w 89124"/>
                  <a:gd name="connsiteY4" fmla="*/ 0 h 128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124" h="128406">
                    <a:moveTo>
                      <a:pt x="49480" y="0"/>
                    </a:moveTo>
                    <a:cubicBezTo>
                      <a:pt x="49480" y="0"/>
                      <a:pt x="-7384" y="50578"/>
                      <a:pt x="807" y="89916"/>
                    </a:cubicBezTo>
                    <a:cubicBezTo>
                      <a:pt x="8999" y="129254"/>
                      <a:pt x="42146" y="128207"/>
                      <a:pt x="42146" y="128207"/>
                    </a:cubicBezTo>
                    <a:cubicBezTo>
                      <a:pt x="42146" y="128207"/>
                      <a:pt x="74626" y="133064"/>
                      <a:pt x="87104" y="94869"/>
                    </a:cubicBezTo>
                    <a:cubicBezTo>
                      <a:pt x="99677" y="56674"/>
                      <a:pt x="49480" y="0"/>
                      <a:pt x="49480" y="0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36" name="Graphic 5504">
                <a:extLst>
                  <a:ext uri="{FF2B5EF4-FFF2-40B4-BE49-F238E27FC236}">
                    <a16:creationId xmlns:a16="http://schemas.microsoft.com/office/drawing/2014/main" id="{207BD9B1-AB04-45C4-84D5-9F1AF83145A4}"/>
                  </a:ext>
                </a:extLst>
              </p:cNvPr>
              <p:cNvGrpSpPr/>
              <p:nvPr/>
            </p:nvGrpSpPr>
            <p:grpSpPr>
              <a:xfrm>
                <a:off x="6150874" y="4980146"/>
                <a:ext cx="64341" cy="100825"/>
                <a:chOff x="6150874" y="4980146"/>
                <a:chExt cx="64341" cy="100825"/>
              </a:xfrm>
            </p:grpSpPr>
            <p:sp>
              <p:nvSpPr>
                <p:cNvPr id="137" name="Freeform: Shape 764">
                  <a:extLst>
                    <a:ext uri="{FF2B5EF4-FFF2-40B4-BE49-F238E27FC236}">
                      <a16:creationId xmlns:a16="http://schemas.microsoft.com/office/drawing/2014/main" id="{C8808AA7-CEC3-43CB-A8CF-BE5D50F7EDE9}"/>
                    </a:ext>
                  </a:extLst>
                </p:cNvPr>
                <p:cNvSpPr/>
                <p:nvPr/>
              </p:nvSpPr>
              <p:spPr>
                <a:xfrm>
                  <a:off x="6150874" y="4980146"/>
                  <a:ext cx="64341" cy="100825"/>
                </a:xfrm>
                <a:custGeom>
                  <a:avLst/>
                  <a:gdLst>
                    <a:gd name="connsiteX0" fmla="*/ 35994 w 64341"/>
                    <a:gd name="connsiteY0" fmla="*/ 0 h 100825"/>
                    <a:gd name="connsiteX1" fmla="*/ 561 w 64341"/>
                    <a:gd name="connsiteY1" fmla="*/ 70771 h 100825"/>
                    <a:gd name="connsiteX2" fmla="*/ 30279 w 64341"/>
                    <a:gd name="connsiteY2" fmla="*/ 100679 h 100825"/>
                    <a:gd name="connsiteX3" fmla="*/ 62854 w 64341"/>
                    <a:gd name="connsiteY3" fmla="*/ 74390 h 100825"/>
                    <a:gd name="connsiteX4" fmla="*/ 35994 w 64341"/>
                    <a:gd name="connsiteY4" fmla="*/ 0 h 10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341" h="100825">
                      <a:moveTo>
                        <a:pt x="35994" y="0"/>
                      </a:moveTo>
                      <a:cubicBezTo>
                        <a:pt x="35994" y="0"/>
                        <a:pt x="-5249" y="39910"/>
                        <a:pt x="561" y="70771"/>
                      </a:cubicBezTo>
                      <a:cubicBezTo>
                        <a:pt x="6371" y="101632"/>
                        <a:pt x="30279" y="100679"/>
                        <a:pt x="30279" y="100679"/>
                      </a:cubicBezTo>
                      <a:cubicBezTo>
                        <a:pt x="30279" y="100679"/>
                        <a:pt x="53710" y="104394"/>
                        <a:pt x="62854" y="74390"/>
                      </a:cubicBezTo>
                      <a:cubicBezTo>
                        <a:pt x="71998" y="44291"/>
                        <a:pt x="35994" y="0"/>
                        <a:pt x="35994" y="0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8" name="Freeform: Shape 765">
                  <a:extLst>
                    <a:ext uri="{FF2B5EF4-FFF2-40B4-BE49-F238E27FC236}">
                      <a16:creationId xmlns:a16="http://schemas.microsoft.com/office/drawing/2014/main" id="{FA996FA7-A51A-4922-8CC2-E30EF80F814A}"/>
                    </a:ext>
                  </a:extLst>
                </p:cNvPr>
                <p:cNvSpPr/>
                <p:nvPr/>
              </p:nvSpPr>
              <p:spPr>
                <a:xfrm>
                  <a:off x="6161002" y="5010386"/>
                  <a:ext cx="23936" cy="56913"/>
                </a:xfrm>
                <a:custGeom>
                  <a:avLst/>
                  <a:gdLst>
                    <a:gd name="connsiteX0" fmla="*/ 1482 w 23936"/>
                    <a:gd name="connsiteY0" fmla="*/ 39102 h 56913"/>
                    <a:gd name="connsiteX1" fmla="*/ 6244 w 23936"/>
                    <a:gd name="connsiteY1" fmla="*/ 9860 h 56913"/>
                    <a:gd name="connsiteX2" fmla="*/ 22722 w 23936"/>
                    <a:gd name="connsiteY2" fmla="*/ 17766 h 56913"/>
                    <a:gd name="connsiteX3" fmla="*/ 21294 w 23936"/>
                    <a:gd name="connsiteY3" fmla="*/ 51675 h 56913"/>
                    <a:gd name="connsiteX4" fmla="*/ 1482 w 23936"/>
                    <a:gd name="connsiteY4" fmla="*/ 39102 h 5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36" h="56913">
                      <a:moveTo>
                        <a:pt x="1482" y="39102"/>
                      </a:moveTo>
                      <a:cubicBezTo>
                        <a:pt x="1482" y="39102"/>
                        <a:pt x="-4043" y="29768"/>
                        <a:pt x="6244" y="9860"/>
                      </a:cubicBezTo>
                      <a:cubicBezTo>
                        <a:pt x="16531" y="-10047"/>
                        <a:pt x="27675" y="4145"/>
                        <a:pt x="22722" y="17766"/>
                      </a:cubicBezTo>
                      <a:cubicBezTo>
                        <a:pt x="17769" y="31482"/>
                        <a:pt x="18531" y="45293"/>
                        <a:pt x="21294" y="51675"/>
                      </a:cubicBezTo>
                      <a:cubicBezTo>
                        <a:pt x="23961" y="58152"/>
                        <a:pt x="7101" y="62819"/>
                        <a:pt x="1482" y="39102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20" name="Graphic 5504">
              <a:extLst>
                <a:ext uri="{FF2B5EF4-FFF2-40B4-BE49-F238E27FC236}">
                  <a16:creationId xmlns:a16="http://schemas.microsoft.com/office/drawing/2014/main" id="{182EC715-702C-47AD-82A1-124750EEB96C}"/>
                </a:ext>
              </a:extLst>
            </p:cNvPr>
            <p:cNvGrpSpPr/>
            <p:nvPr/>
          </p:nvGrpSpPr>
          <p:grpSpPr>
            <a:xfrm>
              <a:off x="6545128" y="4899469"/>
              <a:ext cx="94768" cy="113606"/>
              <a:chOff x="6545128" y="4899469"/>
              <a:chExt cx="94768" cy="113606"/>
            </a:xfrm>
          </p:grpSpPr>
          <p:sp>
            <p:nvSpPr>
              <p:cNvPr id="131" name="Freeform: Shape 758">
                <a:extLst>
                  <a:ext uri="{FF2B5EF4-FFF2-40B4-BE49-F238E27FC236}">
                    <a16:creationId xmlns:a16="http://schemas.microsoft.com/office/drawing/2014/main" id="{7D477476-5C1A-4A0B-AEC8-CA653B308176}"/>
                  </a:ext>
                </a:extLst>
              </p:cNvPr>
              <p:cNvSpPr/>
              <p:nvPr/>
            </p:nvSpPr>
            <p:spPr>
              <a:xfrm>
                <a:off x="6545128" y="4899469"/>
                <a:ext cx="94768" cy="113606"/>
              </a:xfrm>
              <a:custGeom>
                <a:avLst/>
                <a:gdLst>
                  <a:gd name="connsiteX0" fmla="*/ 2928 w 94768"/>
                  <a:gd name="connsiteY0" fmla="*/ 0 h 113606"/>
                  <a:gd name="connsiteX1" fmla="*/ 20168 w 94768"/>
                  <a:gd name="connsiteY1" fmla="*/ 100774 h 113606"/>
                  <a:gd name="connsiteX2" fmla="*/ 76270 w 94768"/>
                  <a:gd name="connsiteY2" fmla="*/ 105346 h 113606"/>
                  <a:gd name="connsiteX3" fmla="*/ 91034 w 94768"/>
                  <a:gd name="connsiteY3" fmla="*/ 51340 h 113606"/>
                  <a:gd name="connsiteX4" fmla="*/ 2928 w 94768"/>
                  <a:gd name="connsiteY4" fmla="*/ 0 h 113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68" h="113606">
                    <a:moveTo>
                      <a:pt x="2928" y="0"/>
                    </a:moveTo>
                    <a:cubicBezTo>
                      <a:pt x="2928" y="0"/>
                      <a:pt x="-10503" y="74866"/>
                      <a:pt x="20168" y="100774"/>
                    </a:cubicBezTo>
                    <a:cubicBezTo>
                      <a:pt x="50934" y="126682"/>
                      <a:pt x="76270" y="105346"/>
                      <a:pt x="76270" y="105346"/>
                    </a:cubicBezTo>
                    <a:cubicBezTo>
                      <a:pt x="76270" y="105346"/>
                      <a:pt x="104750" y="89154"/>
                      <a:pt x="91034" y="51340"/>
                    </a:cubicBezTo>
                    <a:cubicBezTo>
                      <a:pt x="77413" y="13716"/>
                      <a:pt x="2928" y="0"/>
                      <a:pt x="2928" y="0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32" name="Graphic 5504">
                <a:extLst>
                  <a:ext uri="{FF2B5EF4-FFF2-40B4-BE49-F238E27FC236}">
                    <a16:creationId xmlns:a16="http://schemas.microsoft.com/office/drawing/2014/main" id="{126896AD-5D34-4101-A25D-6C445840A80F}"/>
                  </a:ext>
                </a:extLst>
              </p:cNvPr>
              <p:cNvGrpSpPr/>
              <p:nvPr/>
            </p:nvGrpSpPr>
            <p:grpSpPr>
              <a:xfrm>
                <a:off x="6549104" y="4910804"/>
                <a:ext cx="71594" cy="88273"/>
                <a:chOff x="6549104" y="4910804"/>
                <a:chExt cx="71594" cy="88273"/>
              </a:xfrm>
            </p:grpSpPr>
            <p:sp>
              <p:nvSpPr>
                <p:cNvPr id="133" name="Freeform: Shape 760">
                  <a:extLst>
                    <a:ext uri="{FF2B5EF4-FFF2-40B4-BE49-F238E27FC236}">
                      <a16:creationId xmlns:a16="http://schemas.microsoft.com/office/drawing/2014/main" id="{4625AC11-C100-473F-A8C5-F101FDDF0613}"/>
                    </a:ext>
                  </a:extLst>
                </p:cNvPr>
                <p:cNvSpPr/>
                <p:nvPr/>
              </p:nvSpPr>
              <p:spPr>
                <a:xfrm>
                  <a:off x="6549104" y="4910804"/>
                  <a:ext cx="71594" cy="88273"/>
                </a:xfrm>
                <a:custGeom>
                  <a:avLst/>
                  <a:gdLst>
                    <a:gd name="connsiteX0" fmla="*/ 1238 w 71594"/>
                    <a:gd name="connsiteY0" fmla="*/ 0 h 88273"/>
                    <a:gd name="connsiteX1" fmla="*/ 17049 w 71594"/>
                    <a:gd name="connsiteY1" fmla="*/ 77533 h 88273"/>
                    <a:gd name="connsiteX2" fmla="*/ 58864 w 71594"/>
                    <a:gd name="connsiteY2" fmla="*/ 82677 h 88273"/>
                    <a:gd name="connsiteX3" fmla="*/ 68198 w 71594"/>
                    <a:gd name="connsiteY3" fmla="*/ 41910 h 88273"/>
                    <a:gd name="connsiteX4" fmla="*/ 1238 w 71594"/>
                    <a:gd name="connsiteY4" fmla="*/ 0 h 88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594" h="88273">
                      <a:moveTo>
                        <a:pt x="1238" y="0"/>
                      </a:moveTo>
                      <a:cubicBezTo>
                        <a:pt x="1238" y="0"/>
                        <a:pt x="-6573" y="56864"/>
                        <a:pt x="17049" y="77533"/>
                      </a:cubicBezTo>
                      <a:cubicBezTo>
                        <a:pt x="40671" y="98203"/>
                        <a:pt x="58864" y="82677"/>
                        <a:pt x="58864" y="82677"/>
                      </a:cubicBezTo>
                      <a:cubicBezTo>
                        <a:pt x="58864" y="82677"/>
                        <a:pt x="79533" y="71152"/>
                        <a:pt x="68198" y="41910"/>
                      </a:cubicBezTo>
                      <a:cubicBezTo>
                        <a:pt x="56959" y="12573"/>
                        <a:pt x="1238" y="0"/>
                        <a:pt x="1238" y="0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4" name="Freeform: Shape 761">
                  <a:extLst>
                    <a:ext uri="{FF2B5EF4-FFF2-40B4-BE49-F238E27FC236}">
                      <a16:creationId xmlns:a16="http://schemas.microsoft.com/office/drawing/2014/main" id="{88144E2C-043E-4AFD-A14E-428A0F460E85}"/>
                    </a:ext>
                  </a:extLst>
                </p:cNvPr>
                <p:cNvSpPr/>
                <p:nvPr/>
              </p:nvSpPr>
              <p:spPr>
                <a:xfrm>
                  <a:off x="6559034" y="4939105"/>
                  <a:ext cx="40019" cy="48209"/>
                </a:xfrm>
                <a:custGeom>
                  <a:avLst/>
                  <a:gdLst>
                    <a:gd name="connsiteX0" fmla="*/ 14930 w 40019"/>
                    <a:gd name="connsiteY0" fmla="*/ 41327 h 48209"/>
                    <a:gd name="connsiteX1" fmla="*/ 642 w 40019"/>
                    <a:gd name="connsiteY1" fmla="*/ 15419 h 48209"/>
                    <a:gd name="connsiteX2" fmla="*/ 18454 w 40019"/>
                    <a:gd name="connsiteY2" fmla="*/ 11514 h 48209"/>
                    <a:gd name="connsiteX3" fmla="*/ 38266 w 40019"/>
                    <a:gd name="connsiteY3" fmla="*/ 39136 h 48209"/>
                    <a:gd name="connsiteX4" fmla="*/ 14930 w 40019"/>
                    <a:gd name="connsiteY4" fmla="*/ 41327 h 48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019" h="48209">
                      <a:moveTo>
                        <a:pt x="14930" y="41327"/>
                      </a:moveTo>
                      <a:cubicBezTo>
                        <a:pt x="14930" y="41327"/>
                        <a:pt x="4833" y="37326"/>
                        <a:pt x="642" y="15419"/>
                      </a:cubicBezTo>
                      <a:cubicBezTo>
                        <a:pt x="-3549" y="-6584"/>
                        <a:pt x="13977" y="-2393"/>
                        <a:pt x="18454" y="11514"/>
                      </a:cubicBezTo>
                      <a:cubicBezTo>
                        <a:pt x="23026" y="25325"/>
                        <a:pt x="32170" y="35707"/>
                        <a:pt x="38266" y="39136"/>
                      </a:cubicBezTo>
                      <a:cubicBezTo>
                        <a:pt x="44362" y="42374"/>
                        <a:pt x="34075" y="56472"/>
                        <a:pt x="14930" y="41327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21" name="Graphic 5504">
              <a:extLst>
                <a:ext uri="{FF2B5EF4-FFF2-40B4-BE49-F238E27FC236}">
                  <a16:creationId xmlns:a16="http://schemas.microsoft.com/office/drawing/2014/main" id="{CE9A2066-CC34-4138-A1FD-134C066E22EF}"/>
                </a:ext>
              </a:extLst>
            </p:cNvPr>
            <p:cNvGrpSpPr/>
            <p:nvPr/>
          </p:nvGrpSpPr>
          <p:grpSpPr>
            <a:xfrm>
              <a:off x="6727602" y="4623209"/>
              <a:ext cx="107012" cy="100549"/>
              <a:chOff x="6727602" y="4623209"/>
              <a:chExt cx="107012" cy="100549"/>
            </a:xfrm>
          </p:grpSpPr>
          <p:sp>
            <p:nvSpPr>
              <p:cNvPr id="127" name="Freeform: Shape 754">
                <a:extLst>
                  <a:ext uri="{FF2B5EF4-FFF2-40B4-BE49-F238E27FC236}">
                    <a16:creationId xmlns:a16="http://schemas.microsoft.com/office/drawing/2014/main" id="{10C91ABF-5840-416E-AE2D-FF9645A00911}"/>
                  </a:ext>
                </a:extLst>
              </p:cNvPr>
              <p:cNvSpPr/>
              <p:nvPr/>
            </p:nvSpPr>
            <p:spPr>
              <a:xfrm>
                <a:off x="6727602" y="4623209"/>
                <a:ext cx="107012" cy="100549"/>
              </a:xfrm>
              <a:custGeom>
                <a:avLst/>
                <a:gdLst>
                  <a:gd name="connsiteX0" fmla="*/ 0 w 107012"/>
                  <a:gd name="connsiteY0" fmla="*/ 131 h 100549"/>
                  <a:gd name="connsiteX1" fmla="*/ 40005 w 107012"/>
                  <a:gd name="connsiteY1" fmla="*/ 94237 h 100549"/>
                  <a:gd name="connsiteX2" fmla="*/ 95726 w 107012"/>
                  <a:gd name="connsiteY2" fmla="*/ 85760 h 100549"/>
                  <a:gd name="connsiteX3" fmla="*/ 97727 w 107012"/>
                  <a:gd name="connsiteY3" fmla="*/ 29849 h 100549"/>
                  <a:gd name="connsiteX4" fmla="*/ 0 w 107012"/>
                  <a:gd name="connsiteY4" fmla="*/ 131 h 10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12" h="100549">
                    <a:moveTo>
                      <a:pt x="0" y="131"/>
                    </a:moveTo>
                    <a:cubicBezTo>
                      <a:pt x="0" y="131"/>
                      <a:pt x="4096" y="76140"/>
                      <a:pt x="40005" y="94237"/>
                    </a:cubicBezTo>
                    <a:cubicBezTo>
                      <a:pt x="75914" y="112335"/>
                      <a:pt x="95726" y="85760"/>
                      <a:pt x="95726" y="85760"/>
                    </a:cubicBezTo>
                    <a:cubicBezTo>
                      <a:pt x="95726" y="85760"/>
                      <a:pt x="119729" y="63377"/>
                      <a:pt x="97727" y="29849"/>
                    </a:cubicBezTo>
                    <a:cubicBezTo>
                      <a:pt x="75629" y="-3680"/>
                      <a:pt x="0" y="131"/>
                      <a:pt x="0" y="131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28" name="Graphic 5504">
                <a:extLst>
                  <a:ext uri="{FF2B5EF4-FFF2-40B4-BE49-F238E27FC236}">
                    <a16:creationId xmlns:a16="http://schemas.microsoft.com/office/drawing/2014/main" id="{1F8F6AC8-6DEF-4C80-9D78-FF16CB267888}"/>
                  </a:ext>
                </a:extLst>
              </p:cNvPr>
              <p:cNvGrpSpPr/>
              <p:nvPr/>
            </p:nvGrpSpPr>
            <p:grpSpPr>
              <a:xfrm>
                <a:off x="6732460" y="4633816"/>
                <a:ext cx="82815" cy="77374"/>
                <a:chOff x="6732460" y="4633816"/>
                <a:chExt cx="82815" cy="77374"/>
              </a:xfrm>
            </p:grpSpPr>
            <p:sp>
              <p:nvSpPr>
                <p:cNvPr id="129" name="Freeform: Shape 756">
                  <a:extLst>
                    <a:ext uri="{FF2B5EF4-FFF2-40B4-BE49-F238E27FC236}">
                      <a16:creationId xmlns:a16="http://schemas.microsoft.com/office/drawing/2014/main" id="{E9571299-1BEE-4611-8B32-EAE48B247099}"/>
                    </a:ext>
                  </a:extLst>
                </p:cNvPr>
                <p:cNvSpPr/>
                <p:nvPr/>
              </p:nvSpPr>
              <p:spPr>
                <a:xfrm>
                  <a:off x="6732460" y="4633816"/>
                  <a:ext cx="82815" cy="77374"/>
                </a:xfrm>
                <a:custGeom>
                  <a:avLst/>
                  <a:gdLst>
                    <a:gd name="connsiteX0" fmla="*/ 0 w 82815"/>
                    <a:gd name="connsiteY0" fmla="*/ 1 h 77374"/>
                    <a:gd name="connsiteX1" fmla="*/ 33242 w 82815"/>
                    <a:gd name="connsiteY1" fmla="*/ 71820 h 77374"/>
                    <a:gd name="connsiteX2" fmla="*/ 75152 w 82815"/>
                    <a:gd name="connsiteY2" fmla="*/ 67248 h 77374"/>
                    <a:gd name="connsiteX3" fmla="*/ 74866 w 82815"/>
                    <a:gd name="connsiteY3" fmla="*/ 25338 h 77374"/>
                    <a:gd name="connsiteX4" fmla="*/ 0 w 82815"/>
                    <a:gd name="connsiteY4" fmla="*/ 1 h 7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15" h="77374">
                      <a:moveTo>
                        <a:pt x="0" y="1"/>
                      </a:moveTo>
                      <a:cubicBezTo>
                        <a:pt x="0" y="1"/>
                        <a:pt x="5524" y="57151"/>
                        <a:pt x="33242" y="71820"/>
                      </a:cubicBezTo>
                      <a:cubicBezTo>
                        <a:pt x="60960" y="86583"/>
                        <a:pt x="75152" y="67248"/>
                        <a:pt x="75152" y="67248"/>
                      </a:cubicBezTo>
                      <a:cubicBezTo>
                        <a:pt x="75152" y="67248"/>
                        <a:pt x="92583" y="51246"/>
                        <a:pt x="74866" y="25338"/>
                      </a:cubicBezTo>
                      <a:cubicBezTo>
                        <a:pt x="57055" y="-5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30" name="Freeform: Shape 757">
                  <a:extLst>
                    <a:ext uri="{FF2B5EF4-FFF2-40B4-BE49-F238E27FC236}">
                      <a16:creationId xmlns:a16="http://schemas.microsoft.com/office/drawing/2014/main" id="{05807A9B-2C7E-4B1D-955B-930FEEF84578}"/>
                    </a:ext>
                  </a:extLst>
                </p:cNvPr>
                <p:cNvSpPr/>
                <p:nvPr/>
              </p:nvSpPr>
              <p:spPr>
                <a:xfrm>
                  <a:off x="6749074" y="4657699"/>
                  <a:ext cx="47084" cy="41914"/>
                </a:xfrm>
                <a:custGeom>
                  <a:avLst/>
                  <a:gdLst>
                    <a:gd name="connsiteX0" fmla="*/ 22343 w 47084"/>
                    <a:gd name="connsiteY0" fmla="*/ 38506 h 41914"/>
                    <a:gd name="connsiteX1" fmla="*/ 2531 w 47084"/>
                    <a:gd name="connsiteY1" fmla="*/ 16504 h 41914"/>
                    <a:gd name="connsiteX2" fmla="*/ 19009 w 47084"/>
                    <a:gd name="connsiteY2" fmla="*/ 8503 h 41914"/>
                    <a:gd name="connsiteX3" fmla="*/ 44631 w 47084"/>
                    <a:gd name="connsiteY3" fmla="*/ 30791 h 41914"/>
                    <a:gd name="connsiteX4" fmla="*/ 22343 w 47084"/>
                    <a:gd name="connsiteY4" fmla="*/ 38506 h 41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84" h="41914">
                      <a:moveTo>
                        <a:pt x="22343" y="38506"/>
                      </a:moveTo>
                      <a:cubicBezTo>
                        <a:pt x="22343" y="38506"/>
                        <a:pt x="11580" y="36982"/>
                        <a:pt x="2531" y="16504"/>
                      </a:cubicBezTo>
                      <a:cubicBezTo>
                        <a:pt x="-6613" y="-3975"/>
                        <a:pt x="11389" y="-3880"/>
                        <a:pt x="19009" y="8503"/>
                      </a:cubicBezTo>
                      <a:cubicBezTo>
                        <a:pt x="26629" y="20885"/>
                        <a:pt x="37964" y="28886"/>
                        <a:pt x="44631" y="30791"/>
                      </a:cubicBezTo>
                      <a:cubicBezTo>
                        <a:pt x="51299" y="32696"/>
                        <a:pt x="44536" y="48793"/>
                        <a:pt x="22343" y="38506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122" name="Graphic 5504">
              <a:extLst>
                <a:ext uri="{FF2B5EF4-FFF2-40B4-BE49-F238E27FC236}">
                  <a16:creationId xmlns:a16="http://schemas.microsoft.com/office/drawing/2014/main" id="{2602CBCA-AA17-4BC7-94BC-5D5E395762EA}"/>
                </a:ext>
              </a:extLst>
            </p:cNvPr>
            <p:cNvGrpSpPr/>
            <p:nvPr/>
          </p:nvGrpSpPr>
          <p:grpSpPr>
            <a:xfrm>
              <a:off x="6338029" y="4446806"/>
              <a:ext cx="107012" cy="100549"/>
              <a:chOff x="6338029" y="4446806"/>
              <a:chExt cx="107012" cy="100549"/>
            </a:xfrm>
          </p:grpSpPr>
          <p:sp>
            <p:nvSpPr>
              <p:cNvPr id="123" name="Freeform: Shape 750">
                <a:extLst>
                  <a:ext uri="{FF2B5EF4-FFF2-40B4-BE49-F238E27FC236}">
                    <a16:creationId xmlns:a16="http://schemas.microsoft.com/office/drawing/2014/main" id="{9F10B8E2-F126-47D8-A9A6-885E9CB9B1C4}"/>
                  </a:ext>
                </a:extLst>
              </p:cNvPr>
              <p:cNvSpPr/>
              <p:nvPr/>
            </p:nvSpPr>
            <p:spPr>
              <a:xfrm>
                <a:off x="6338029" y="4446806"/>
                <a:ext cx="107012" cy="100549"/>
              </a:xfrm>
              <a:custGeom>
                <a:avLst/>
                <a:gdLst>
                  <a:gd name="connsiteX0" fmla="*/ 0 w 107012"/>
                  <a:gd name="connsiteY0" fmla="*/ 131 h 100549"/>
                  <a:gd name="connsiteX1" fmla="*/ 40005 w 107012"/>
                  <a:gd name="connsiteY1" fmla="*/ 94238 h 100549"/>
                  <a:gd name="connsiteX2" fmla="*/ 95726 w 107012"/>
                  <a:gd name="connsiteY2" fmla="*/ 85760 h 100549"/>
                  <a:gd name="connsiteX3" fmla="*/ 97726 w 107012"/>
                  <a:gd name="connsiteY3" fmla="*/ 29849 h 100549"/>
                  <a:gd name="connsiteX4" fmla="*/ 0 w 107012"/>
                  <a:gd name="connsiteY4" fmla="*/ 131 h 10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012" h="100549">
                    <a:moveTo>
                      <a:pt x="0" y="131"/>
                    </a:moveTo>
                    <a:cubicBezTo>
                      <a:pt x="0" y="131"/>
                      <a:pt x="4096" y="76140"/>
                      <a:pt x="40005" y="94238"/>
                    </a:cubicBezTo>
                    <a:cubicBezTo>
                      <a:pt x="75914" y="112335"/>
                      <a:pt x="95726" y="85760"/>
                      <a:pt x="95726" y="85760"/>
                    </a:cubicBezTo>
                    <a:cubicBezTo>
                      <a:pt x="95726" y="85760"/>
                      <a:pt x="119729" y="63377"/>
                      <a:pt x="97726" y="29849"/>
                    </a:cubicBezTo>
                    <a:cubicBezTo>
                      <a:pt x="75629" y="-3679"/>
                      <a:pt x="0" y="131"/>
                      <a:pt x="0" y="131"/>
                    </a:cubicBezTo>
                    <a:close/>
                  </a:path>
                </a:pathLst>
              </a:custGeom>
              <a:solidFill>
                <a:srgbClr val="611011">
                  <a:alpha val="39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124" name="Graphic 5504">
                <a:extLst>
                  <a:ext uri="{FF2B5EF4-FFF2-40B4-BE49-F238E27FC236}">
                    <a16:creationId xmlns:a16="http://schemas.microsoft.com/office/drawing/2014/main" id="{0CC11BBC-B8B5-4EF4-B0FC-79308CFF7A41}"/>
                  </a:ext>
                </a:extLst>
              </p:cNvPr>
              <p:cNvGrpSpPr/>
              <p:nvPr/>
            </p:nvGrpSpPr>
            <p:grpSpPr>
              <a:xfrm>
                <a:off x="6342887" y="4457413"/>
                <a:ext cx="82815" cy="77374"/>
                <a:chOff x="6342887" y="4457413"/>
                <a:chExt cx="82815" cy="77374"/>
              </a:xfrm>
            </p:grpSpPr>
            <p:sp>
              <p:nvSpPr>
                <p:cNvPr id="125" name="Freeform: Shape 752">
                  <a:extLst>
                    <a:ext uri="{FF2B5EF4-FFF2-40B4-BE49-F238E27FC236}">
                      <a16:creationId xmlns:a16="http://schemas.microsoft.com/office/drawing/2014/main" id="{2C930ECD-1AC4-4D6A-B74C-DCE350948A6D}"/>
                    </a:ext>
                  </a:extLst>
                </p:cNvPr>
                <p:cNvSpPr/>
                <p:nvPr/>
              </p:nvSpPr>
              <p:spPr>
                <a:xfrm>
                  <a:off x="6342887" y="4457413"/>
                  <a:ext cx="82815" cy="77374"/>
                </a:xfrm>
                <a:custGeom>
                  <a:avLst/>
                  <a:gdLst>
                    <a:gd name="connsiteX0" fmla="*/ 0 w 82815"/>
                    <a:gd name="connsiteY0" fmla="*/ 1 h 77374"/>
                    <a:gd name="connsiteX1" fmla="*/ 33242 w 82815"/>
                    <a:gd name="connsiteY1" fmla="*/ 71820 h 77374"/>
                    <a:gd name="connsiteX2" fmla="*/ 75152 w 82815"/>
                    <a:gd name="connsiteY2" fmla="*/ 67248 h 77374"/>
                    <a:gd name="connsiteX3" fmla="*/ 74867 w 82815"/>
                    <a:gd name="connsiteY3" fmla="*/ 25338 h 77374"/>
                    <a:gd name="connsiteX4" fmla="*/ 0 w 82815"/>
                    <a:gd name="connsiteY4" fmla="*/ 1 h 77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815" h="77374">
                      <a:moveTo>
                        <a:pt x="0" y="1"/>
                      </a:moveTo>
                      <a:cubicBezTo>
                        <a:pt x="0" y="1"/>
                        <a:pt x="5525" y="57151"/>
                        <a:pt x="33242" y="71820"/>
                      </a:cubicBezTo>
                      <a:cubicBezTo>
                        <a:pt x="60960" y="86583"/>
                        <a:pt x="75152" y="67248"/>
                        <a:pt x="75152" y="67248"/>
                      </a:cubicBezTo>
                      <a:cubicBezTo>
                        <a:pt x="75152" y="67248"/>
                        <a:pt x="92583" y="51246"/>
                        <a:pt x="74867" y="25338"/>
                      </a:cubicBezTo>
                      <a:cubicBezTo>
                        <a:pt x="57055" y="-57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6110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26" name="Freeform: Shape 753">
                  <a:extLst>
                    <a:ext uri="{FF2B5EF4-FFF2-40B4-BE49-F238E27FC236}">
                      <a16:creationId xmlns:a16="http://schemas.microsoft.com/office/drawing/2014/main" id="{0EE3693E-A767-4D5E-A08B-85C616611861}"/>
                    </a:ext>
                  </a:extLst>
                </p:cNvPr>
                <p:cNvSpPr/>
                <p:nvPr/>
              </p:nvSpPr>
              <p:spPr>
                <a:xfrm>
                  <a:off x="6359501" y="4481313"/>
                  <a:ext cx="47084" cy="41899"/>
                </a:xfrm>
                <a:custGeom>
                  <a:avLst/>
                  <a:gdLst>
                    <a:gd name="connsiteX0" fmla="*/ 22343 w 47084"/>
                    <a:gd name="connsiteY0" fmla="*/ 38489 h 41899"/>
                    <a:gd name="connsiteX1" fmla="*/ 2531 w 47084"/>
                    <a:gd name="connsiteY1" fmla="*/ 16487 h 41899"/>
                    <a:gd name="connsiteX2" fmla="*/ 19009 w 47084"/>
                    <a:gd name="connsiteY2" fmla="*/ 8581 h 41899"/>
                    <a:gd name="connsiteX3" fmla="*/ 44631 w 47084"/>
                    <a:gd name="connsiteY3" fmla="*/ 30870 h 41899"/>
                    <a:gd name="connsiteX4" fmla="*/ 22343 w 47084"/>
                    <a:gd name="connsiteY4" fmla="*/ 38489 h 41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84" h="41899">
                      <a:moveTo>
                        <a:pt x="22343" y="38489"/>
                      </a:moveTo>
                      <a:cubicBezTo>
                        <a:pt x="22343" y="38489"/>
                        <a:pt x="11580" y="36965"/>
                        <a:pt x="2531" y="16487"/>
                      </a:cubicBezTo>
                      <a:cubicBezTo>
                        <a:pt x="-6613" y="-3992"/>
                        <a:pt x="11389" y="-3897"/>
                        <a:pt x="19009" y="8581"/>
                      </a:cubicBezTo>
                      <a:cubicBezTo>
                        <a:pt x="26629" y="20963"/>
                        <a:pt x="37964" y="28964"/>
                        <a:pt x="44631" y="30870"/>
                      </a:cubicBezTo>
                      <a:cubicBezTo>
                        <a:pt x="51299" y="32679"/>
                        <a:pt x="44536" y="48777"/>
                        <a:pt x="22343" y="38489"/>
                      </a:cubicBezTo>
                      <a:close/>
                    </a:path>
                  </a:pathLst>
                </a:custGeom>
                <a:solidFill>
                  <a:srgbClr val="8C354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143" name="pole tekstowe 142"/>
          <p:cNvSpPr txBox="1"/>
          <p:nvPr/>
        </p:nvSpPr>
        <p:spPr>
          <a:xfrm>
            <a:off x="5868144" y="6165304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938 -7.40741E-6 L 8.05556E-6 -7.40741E-6 " pathEditMode="relative" ptsTypes="AA">
                                      <p:cBhvr>
                                        <p:cTn id="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316 -4.07407E-6 L -1.66667E-6 -4.07407E-6 " pathEditMode="relative" ptsTypes="AA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1.85185E-6 L 0.11788 0.06644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00" y="330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1.11111E-6 L 0.11823 -0.01042 " pathEditMode="relative" rAng="0" ptsTypes="AA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00" y="-50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44444E-6 L 0.12656 -0.0824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00" y="-410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1.11111E-6 L -0.12275 0.0463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00" y="230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7.40741E-7 L -0.13455 0.0057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700" y="300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0 L -0.11632 -0.05255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00" y="-2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 animBg="1"/>
      <p:bldP spid="8" grpId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3131840" y="3573016"/>
            <a:ext cx="5616624" cy="24314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pl-PL" sz="2000" dirty="0">
              <a:latin typeface="Calibri Light" pitchFamily="34" charset="0"/>
              <a:cs typeface="Calibri Light" pitchFamily="34" charset="0"/>
            </a:endParaRPr>
          </a:p>
          <a:p>
            <a:pPr algn="ctr"/>
            <a:r>
              <a:rPr lang="pl-PL" sz="2800" dirty="0">
                <a:latin typeface="Calibri Light" pitchFamily="34" charset="0"/>
                <a:cs typeface="Calibri Light" pitchFamily="34" charset="0"/>
              </a:rPr>
              <a:t>Zgodnie z ogólnie przyjętą klasyfikacją nadwagę stwierdza się gdy wskaźnik</a:t>
            </a:r>
            <a:r>
              <a:rPr lang="pl-PL" sz="2800" b="1" dirty="0">
                <a:ln w="1905"/>
                <a:solidFill>
                  <a:srgbClr val="00CC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 BMI mieści się w przedziale od 25 do 30 jednostek.</a:t>
            </a:r>
            <a:endParaRPr lang="pl-PL" sz="2800" dirty="0">
              <a:solidFill>
                <a:srgbClr val="00CC00"/>
              </a:solidFill>
              <a:latin typeface="Calibri Light" pitchFamily="34" charset="0"/>
              <a:cs typeface="Calibri Light" pitchFamily="34" charset="0"/>
            </a:endParaRPr>
          </a:p>
          <a:p>
            <a:pPr algn="ctr"/>
            <a:endParaRPr lang="pl-PL" sz="2000" dirty="0">
              <a:latin typeface="Calibri Light" pitchFamily="34" charset="0"/>
              <a:cs typeface="Calibri Light" pitchFamily="34" charset="0"/>
            </a:endParaRPr>
          </a:p>
        </p:txBody>
      </p:sp>
      <p:pic>
        <p:nvPicPr>
          <p:cNvPr id="4" name="Picture 12" descr="Fruit Salad GIF by MAKAI Açaí &amp; Superfood Bar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39552" y="3861048"/>
            <a:ext cx="2376264" cy="237626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Prostokąt 4"/>
          <p:cNvSpPr/>
          <p:nvPr/>
        </p:nvSpPr>
        <p:spPr>
          <a:xfrm>
            <a:off x="395536" y="620688"/>
            <a:ext cx="8424936" cy="27392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3200" b="1" dirty="0">
                <a:ln w="1905"/>
                <a:solidFill>
                  <a:srgbClr val="00CC00"/>
                </a:soli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 Light" pitchFamily="34" charset="0"/>
                <a:cs typeface="Calibri Light" pitchFamily="34" charset="0"/>
              </a:rPr>
              <a:t>Pojęcie nadwagi </a:t>
            </a:r>
            <a:r>
              <a:rPr lang="pl-PL" sz="2800" dirty="0">
                <a:latin typeface="Calibri Light" pitchFamily="34" charset="0"/>
                <a:cs typeface="Calibri Light" pitchFamily="34" charset="0"/>
              </a:rPr>
              <a:t>dotyczy stanu, w którym poziom tkanki tłuszczowej przekracza wartości uznawane za optymalne dla zdrowia. Nadwaga nie jest chorobą, a specyficznym stanem, który można sklasyfikować jako „</a:t>
            </a:r>
            <a:r>
              <a:rPr lang="pl-PL" sz="2800" dirty="0" err="1">
                <a:latin typeface="Calibri Light" pitchFamily="34" charset="0"/>
                <a:cs typeface="Calibri Light" pitchFamily="34" charset="0"/>
              </a:rPr>
              <a:t>przedchorobowy</a:t>
            </a:r>
            <a:r>
              <a:rPr lang="pl-PL" sz="2800" dirty="0">
                <a:latin typeface="Calibri Light" pitchFamily="34" charset="0"/>
                <a:cs typeface="Calibri Light" pitchFamily="34" charset="0"/>
              </a:rPr>
              <a:t>”, często bowiem zdarza się, że prowadzi ona do rozwoju otyłości. </a:t>
            </a:r>
            <a:endParaRPr lang="pl-PL" sz="2400" dirty="0">
              <a:latin typeface="Calibri Light" pitchFamily="34" charset="0"/>
              <a:cs typeface="Calibri Light" pitchFamily="34" charset="0"/>
            </a:endParaRPr>
          </a:p>
        </p:txBody>
      </p:sp>
      <p:sp>
        <p:nvSpPr>
          <p:cNvPr id="6" name="Prostokąt 5"/>
          <p:cNvSpPr/>
          <p:nvPr/>
        </p:nvSpPr>
        <p:spPr>
          <a:xfrm>
            <a:off x="-11053736" y="332656"/>
            <a:ext cx="10441160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7" name="Prostokąt 6"/>
          <p:cNvSpPr/>
          <p:nvPr/>
        </p:nvSpPr>
        <p:spPr>
          <a:xfrm>
            <a:off x="9468544" y="6597352"/>
            <a:ext cx="10441160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8" name="pole tekstowe 7"/>
          <p:cNvSpPr txBox="1"/>
          <p:nvPr/>
        </p:nvSpPr>
        <p:spPr>
          <a:xfrm>
            <a:off x="5724128" y="6021288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5504 -0.00509 L 1.70851 -0.00509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7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3143 -0.00532 L -1.69705 -0.00532 " pathEditMode="relative" rAng="0" ptsTypes="AA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3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-1"/>
            <a:ext cx="9197727" cy="6858001"/>
          </a:xfrm>
          <a:prstGeom prst="rect">
            <a:avLst/>
          </a:prstGeom>
          <a:noFill/>
        </p:spPr>
      </p:pic>
      <p:sp>
        <p:nvSpPr>
          <p:cNvPr id="3" name="Prostokąt 2"/>
          <p:cNvSpPr/>
          <p:nvPr/>
        </p:nvSpPr>
        <p:spPr>
          <a:xfrm>
            <a:off x="4211960" y="188640"/>
            <a:ext cx="475065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OTYŁOŚĆ,  A CO DALEJ ???</a:t>
            </a:r>
          </a:p>
        </p:txBody>
      </p:sp>
      <p:sp>
        <p:nvSpPr>
          <p:cNvPr id="6" name="pole tekstowe 5"/>
          <p:cNvSpPr txBox="1"/>
          <p:nvPr/>
        </p:nvSpPr>
        <p:spPr>
          <a:xfrm>
            <a:off x="683568" y="1772816"/>
            <a:ext cx="8064896" cy="35283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dirty="0"/>
          </a:p>
        </p:txBody>
      </p:sp>
      <p:sp>
        <p:nvSpPr>
          <p:cNvPr id="7" name="pole tekstowe 6">
            <a:extLst>
              <a:ext uri="{FF2B5EF4-FFF2-40B4-BE49-F238E27FC236}">
                <a16:creationId xmlns:a16="http://schemas.microsoft.com/office/drawing/2014/main" id="{75ECAA0F-6442-4198-986B-6D56724D0C5D}"/>
              </a:ext>
            </a:extLst>
          </p:cNvPr>
          <p:cNvSpPr txBox="1"/>
          <p:nvPr/>
        </p:nvSpPr>
        <p:spPr>
          <a:xfrm>
            <a:off x="835968" y="1925216"/>
            <a:ext cx="8064896" cy="35283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pl-PL" dirty="0"/>
          </a:p>
        </p:txBody>
      </p:sp>
      <p:sp>
        <p:nvSpPr>
          <p:cNvPr id="12" name="Graphic 5928">
            <a:extLst>
              <a:ext uri="{FF2B5EF4-FFF2-40B4-BE49-F238E27FC236}">
                <a16:creationId xmlns:a16="http://schemas.microsoft.com/office/drawing/2014/main" id="{ECE832DE-A9BF-43DF-8AC0-A962EFBB3332}"/>
              </a:ext>
            </a:extLst>
          </p:cNvPr>
          <p:cNvSpPr/>
          <p:nvPr/>
        </p:nvSpPr>
        <p:spPr>
          <a:xfrm rot="10800000">
            <a:off x="0" y="0"/>
            <a:ext cx="1547664" cy="6858000"/>
          </a:xfrm>
          <a:custGeom>
            <a:avLst/>
            <a:gdLst>
              <a:gd name="connsiteX0" fmla="*/ 0 w 8609005"/>
              <a:gd name="connsiteY0" fmla="*/ 0 h 12148005"/>
              <a:gd name="connsiteX1" fmla="*/ 8609005 w 8609005"/>
              <a:gd name="connsiteY1" fmla="*/ 0 h 12148005"/>
              <a:gd name="connsiteX2" fmla="*/ 8609005 w 8609005"/>
              <a:gd name="connsiteY2" fmla="*/ 12148006 h 12148005"/>
              <a:gd name="connsiteX3" fmla="*/ 0 w 8609005"/>
              <a:gd name="connsiteY3" fmla="*/ 12148006 h 12148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09005" h="12148005">
                <a:moveTo>
                  <a:pt x="0" y="0"/>
                </a:moveTo>
                <a:lnTo>
                  <a:pt x="8609005" y="0"/>
                </a:lnTo>
                <a:lnTo>
                  <a:pt x="8609005" y="12148006"/>
                </a:lnTo>
                <a:lnTo>
                  <a:pt x="0" y="12148006"/>
                </a:lnTo>
                <a:close/>
              </a:path>
            </a:pathLst>
          </a:custGeom>
          <a:solidFill>
            <a:srgbClr val="E8F1DB"/>
          </a:solidFill>
          <a:ln w="28170" cap="flat">
            <a:noFill/>
            <a:prstDash val="solid"/>
            <a:miter/>
          </a:ln>
        </p:spPr>
        <p:txBody>
          <a:bodyPr rtlCol="0" anchor="ctr"/>
          <a:lstStyle/>
          <a:p>
            <a:endParaRPr lang="th-TH" dirty="0"/>
          </a:p>
        </p:txBody>
      </p:sp>
      <p:sp>
        <p:nvSpPr>
          <p:cNvPr id="11" name="Prostokąt 10"/>
          <p:cNvSpPr/>
          <p:nvPr/>
        </p:nvSpPr>
        <p:spPr>
          <a:xfrm>
            <a:off x="0" y="404664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0" name="Prostokąt 9"/>
          <p:cNvSpPr/>
          <p:nvPr/>
        </p:nvSpPr>
        <p:spPr>
          <a:xfrm>
            <a:off x="323528" y="836712"/>
            <a:ext cx="1046440" cy="5760640"/>
          </a:xfrm>
          <a:prstGeom prst="rect">
            <a:avLst/>
          </a:prstGeom>
        </p:spPr>
        <p:txBody>
          <a:bodyPr vert="vert270" wrap="square">
            <a:spAutoFit/>
          </a:bodyPr>
          <a:lstStyle/>
          <a:p>
            <a:pPr algn="ctr"/>
            <a:r>
              <a:rPr lang="pl-PL" sz="2800" b="1" dirty="0">
                <a:ln w="18415" cmpd="sng">
                  <a:solidFill>
                    <a:srgbClr val="88C826"/>
                  </a:solidFill>
                  <a:prstDash val="solid"/>
                </a:ln>
                <a:solidFill>
                  <a:srgbClr val="88C82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chorób</a:t>
            </a:r>
            <a:r>
              <a:rPr lang="pl-PL" sz="28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, w które może wpędzić nas </a:t>
            </a:r>
            <a:r>
              <a:rPr lang="pl-PL" sz="2800" b="1" dirty="0">
                <a:ln>
                  <a:solidFill>
                    <a:srgbClr val="88C826"/>
                  </a:solidFill>
                </a:ln>
                <a:solidFill>
                  <a:srgbClr val="88C82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otyłość</a:t>
            </a:r>
            <a:r>
              <a:rPr lang="pl-PL" sz="2800" b="1" dirty="0">
                <a:solidFill>
                  <a:srgbClr val="20212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3" name="Prostokąt 12"/>
          <p:cNvSpPr/>
          <p:nvPr/>
        </p:nvSpPr>
        <p:spPr>
          <a:xfrm>
            <a:off x="2267744" y="980728"/>
            <a:ext cx="626469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b="1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Choroby</a:t>
            </a: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 serca. U osób </a:t>
            </a:r>
            <a:r>
              <a:rPr lang="pl-PL" b="1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otyłych</a:t>
            </a: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 najczęściej występuje </a:t>
            </a:r>
            <a:r>
              <a:rPr lang="pl-PL" b="1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choroba</a:t>
            </a: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 wieńcowa (</a:t>
            </a:r>
            <a:r>
              <a:rPr lang="pl-PL" b="1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choroba</a:t>
            </a: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 niedokrwienna serca), miażdżyca, nadciśnienie tętnicze. </a:t>
            </a:r>
          </a:p>
        </p:txBody>
      </p:sp>
      <p:sp>
        <p:nvSpPr>
          <p:cNvPr id="14" name="Prostokąt 13"/>
          <p:cNvSpPr/>
          <p:nvPr/>
        </p:nvSpPr>
        <p:spPr>
          <a:xfrm>
            <a:off x="2339752" y="2852936"/>
            <a:ext cx="127926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Miażdżyca </a:t>
            </a:r>
          </a:p>
        </p:txBody>
      </p:sp>
      <p:sp>
        <p:nvSpPr>
          <p:cNvPr id="15" name="Prostokąt 14"/>
          <p:cNvSpPr/>
          <p:nvPr/>
        </p:nvSpPr>
        <p:spPr>
          <a:xfrm>
            <a:off x="6300192" y="2204864"/>
            <a:ext cx="158569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Nadciśnienie. </a:t>
            </a:r>
          </a:p>
        </p:txBody>
      </p:sp>
      <p:sp>
        <p:nvSpPr>
          <p:cNvPr id="16" name="Prostokąt 15"/>
          <p:cNvSpPr/>
          <p:nvPr/>
        </p:nvSpPr>
        <p:spPr>
          <a:xfrm>
            <a:off x="2339752" y="3645024"/>
            <a:ext cx="179959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b="1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Cukrzyca typu 2. </a:t>
            </a:r>
          </a:p>
        </p:txBody>
      </p:sp>
      <p:sp>
        <p:nvSpPr>
          <p:cNvPr id="17" name="Prostokąt 16"/>
          <p:cNvSpPr/>
          <p:nvPr/>
        </p:nvSpPr>
        <p:spPr>
          <a:xfrm>
            <a:off x="2339752" y="2132856"/>
            <a:ext cx="24609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b="1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Zaburzenia oddychania. </a:t>
            </a:r>
          </a:p>
        </p:txBody>
      </p:sp>
      <p:sp>
        <p:nvSpPr>
          <p:cNvPr id="18" name="Prostokąt 17"/>
          <p:cNvSpPr/>
          <p:nvPr/>
        </p:nvSpPr>
        <p:spPr>
          <a:xfrm>
            <a:off x="6228184" y="2852936"/>
            <a:ext cx="24384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Problemy z płodnością </a:t>
            </a:r>
          </a:p>
        </p:txBody>
      </p:sp>
      <p:sp>
        <p:nvSpPr>
          <p:cNvPr id="19" name="Prostokąt 18"/>
          <p:cNvSpPr/>
          <p:nvPr/>
        </p:nvSpPr>
        <p:spPr>
          <a:xfrm>
            <a:off x="2339752" y="4365104"/>
            <a:ext cx="242348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Zwyrodnienia stawów. </a:t>
            </a:r>
          </a:p>
        </p:txBody>
      </p:sp>
      <p:sp>
        <p:nvSpPr>
          <p:cNvPr id="20" name="Prostokąt 19"/>
          <p:cNvSpPr/>
          <p:nvPr/>
        </p:nvSpPr>
        <p:spPr>
          <a:xfrm>
            <a:off x="2339752" y="5085184"/>
            <a:ext cx="24593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b="1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Choroby</a:t>
            </a: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 </a:t>
            </a:r>
            <a:r>
              <a:rPr lang="pl-PL" b="1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nowotworowe</a:t>
            </a:r>
            <a:r>
              <a:rPr lang="pl-PL" b="1" dirty="0">
                <a:solidFill>
                  <a:srgbClr val="20212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1" name="Prostokąt 20"/>
          <p:cNvSpPr/>
          <p:nvPr/>
        </p:nvSpPr>
        <p:spPr>
          <a:xfrm>
            <a:off x="2339752" y="5877272"/>
            <a:ext cx="35798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Schorzenia pęcherzyka żółciowego</a:t>
            </a:r>
            <a:r>
              <a:rPr lang="pl-PL" dirty="0">
                <a:solidFill>
                  <a:srgbClr val="20212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2" name="Prostokąt 21"/>
          <p:cNvSpPr/>
          <p:nvPr/>
        </p:nvSpPr>
        <p:spPr>
          <a:xfrm>
            <a:off x="6228184" y="3573016"/>
            <a:ext cx="24449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pl-PL" dirty="0">
                <a:solidFill>
                  <a:srgbClr val="202124"/>
                </a:solidFill>
                <a:latin typeface="Calibri Light" pitchFamily="34" charset="0"/>
                <a:cs typeface="Calibri Light" pitchFamily="34" charset="0"/>
              </a:rPr>
              <a:t>Zaburzenia psychiczne</a:t>
            </a:r>
            <a:r>
              <a:rPr lang="pl-PL" dirty="0">
                <a:solidFill>
                  <a:srgbClr val="20212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23" name="Graphic 376">
            <a:extLst>
              <a:ext uri="{FF2B5EF4-FFF2-40B4-BE49-F238E27FC236}">
                <a16:creationId xmlns:a16="http://schemas.microsoft.com/office/drawing/2014/main" id="{A57DD7C5-F8FA-43A1-BC88-3E9B520F67E4}"/>
              </a:ext>
            </a:extLst>
          </p:cNvPr>
          <p:cNvGrpSpPr/>
          <p:nvPr/>
        </p:nvGrpSpPr>
        <p:grpSpPr>
          <a:xfrm>
            <a:off x="6623720" y="4293096"/>
            <a:ext cx="2520280" cy="2714181"/>
            <a:chOff x="5344723" y="2615718"/>
            <a:chExt cx="1545109" cy="1665792"/>
          </a:xfrm>
        </p:grpSpPr>
        <p:sp>
          <p:nvSpPr>
            <p:cNvPr id="24" name="Freeform: Shape 379">
              <a:extLst>
                <a:ext uri="{FF2B5EF4-FFF2-40B4-BE49-F238E27FC236}">
                  <a16:creationId xmlns:a16="http://schemas.microsoft.com/office/drawing/2014/main" id="{54BA1A3A-07B0-4759-BC54-5A09FE11435A}"/>
                </a:ext>
              </a:extLst>
            </p:cNvPr>
            <p:cNvSpPr/>
            <p:nvPr/>
          </p:nvSpPr>
          <p:spPr>
            <a:xfrm>
              <a:off x="5849974" y="3922205"/>
              <a:ext cx="512350" cy="317087"/>
            </a:xfrm>
            <a:custGeom>
              <a:avLst/>
              <a:gdLst>
                <a:gd name="connsiteX0" fmla="*/ 50673 w 512349"/>
                <a:gd name="connsiteY0" fmla="*/ 0 h 317087"/>
                <a:gd name="connsiteX1" fmla="*/ 0 w 512349"/>
                <a:gd name="connsiteY1" fmla="*/ 254222 h 317087"/>
                <a:gd name="connsiteX2" fmla="*/ 256604 w 512349"/>
                <a:gd name="connsiteY2" fmla="*/ 317087 h 317087"/>
                <a:gd name="connsiteX3" fmla="*/ 512350 w 512349"/>
                <a:gd name="connsiteY3" fmla="*/ 227647 h 317087"/>
                <a:gd name="connsiteX4" fmla="*/ 452914 w 512349"/>
                <a:gd name="connsiteY4" fmla="*/ 95 h 317087"/>
                <a:gd name="connsiteX5" fmla="*/ 50673 w 512349"/>
                <a:gd name="connsiteY5" fmla="*/ 95 h 31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2349" h="317087">
                  <a:moveTo>
                    <a:pt x="50673" y="0"/>
                  </a:moveTo>
                  <a:cubicBezTo>
                    <a:pt x="31528" y="66294"/>
                    <a:pt x="12478" y="156972"/>
                    <a:pt x="0" y="254222"/>
                  </a:cubicBezTo>
                  <a:cubicBezTo>
                    <a:pt x="73819" y="299942"/>
                    <a:pt x="190310" y="317087"/>
                    <a:pt x="256604" y="317087"/>
                  </a:cubicBezTo>
                  <a:cubicBezTo>
                    <a:pt x="348329" y="317087"/>
                    <a:pt x="441674" y="282797"/>
                    <a:pt x="512350" y="227647"/>
                  </a:cubicBezTo>
                  <a:cubicBezTo>
                    <a:pt x="498348" y="141922"/>
                    <a:pt x="475202" y="58674"/>
                    <a:pt x="452914" y="95"/>
                  </a:cubicBezTo>
                  <a:lnTo>
                    <a:pt x="50673" y="95"/>
                  </a:lnTo>
                  <a:close/>
                </a:path>
              </a:pathLst>
            </a:custGeom>
            <a:solidFill>
              <a:srgbClr val="FF717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th-TH"/>
            </a:p>
          </p:txBody>
        </p:sp>
        <p:grpSp>
          <p:nvGrpSpPr>
            <p:cNvPr id="25" name="Graphic 376">
              <a:extLst>
                <a:ext uri="{FF2B5EF4-FFF2-40B4-BE49-F238E27FC236}">
                  <a16:creationId xmlns:a16="http://schemas.microsoft.com/office/drawing/2014/main" id="{A57DD7C5-F8FA-43A1-BC88-3E9B520F67E4}"/>
                </a:ext>
              </a:extLst>
            </p:cNvPr>
            <p:cNvGrpSpPr/>
            <p:nvPr/>
          </p:nvGrpSpPr>
          <p:grpSpPr>
            <a:xfrm>
              <a:off x="5781852" y="2615718"/>
              <a:ext cx="611519" cy="839652"/>
              <a:chOff x="5781847" y="2615717"/>
              <a:chExt cx="611518" cy="839652"/>
            </a:xfrm>
          </p:grpSpPr>
          <p:sp>
            <p:nvSpPr>
              <p:cNvPr id="232" name="Freeform: Shape 381">
                <a:extLst>
                  <a:ext uri="{FF2B5EF4-FFF2-40B4-BE49-F238E27FC236}">
                    <a16:creationId xmlns:a16="http://schemas.microsoft.com/office/drawing/2014/main" id="{E43EF0B8-C501-40FE-8129-B74A79F24A11}"/>
                  </a:ext>
                </a:extLst>
              </p:cNvPr>
              <p:cNvSpPr/>
              <p:nvPr/>
            </p:nvSpPr>
            <p:spPr>
              <a:xfrm>
                <a:off x="5781847" y="2615717"/>
                <a:ext cx="611518" cy="656923"/>
              </a:xfrm>
              <a:custGeom>
                <a:avLst/>
                <a:gdLst>
                  <a:gd name="connsiteX0" fmla="*/ 193375 w 611518"/>
                  <a:gd name="connsiteY0" fmla="*/ 652310 h 656923"/>
                  <a:gd name="connsiteX1" fmla="*/ 214044 w 611518"/>
                  <a:gd name="connsiteY1" fmla="*/ 655739 h 656923"/>
                  <a:gd name="connsiteX2" fmla="*/ 271004 w 611518"/>
                  <a:gd name="connsiteY2" fmla="*/ 656120 h 656923"/>
                  <a:gd name="connsiteX3" fmla="*/ 371207 w 611518"/>
                  <a:gd name="connsiteY3" fmla="*/ 655453 h 656923"/>
                  <a:gd name="connsiteX4" fmla="*/ 490079 w 611518"/>
                  <a:gd name="connsiteY4" fmla="*/ 629355 h 656923"/>
                  <a:gd name="connsiteX5" fmla="*/ 486840 w 611518"/>
                  <a:gd name="connsiteY5" fmla="*/ 642690 h 656923"/>
                  <a:gd name="connsiteX6" fmla="*/ 540085 w 611518"/>
                  <a:gd name="connsiteY6" fmla="*/ 614686 h 656923"/>
                  <a:gd name="connsiteX7" fmla="*/ 533227 w 611518"/>
                  <a:gd name="connsiteY7" fmla="*/ 637641 h 656923"/>
                  <a:gd name="connsiteX8" fmla="*/ 611237 w 611518"/>
                  <a:gd name="connsiteY8" fmla="*/ 468192 h 656923"/>
                  <a:gd name="connsiteX9" fmla="*/ 534275 w 611518"/>
                  <a:gd name="connsiteY9" fmla="*/ 95288 h 656923"/>
                  <a:gd name="connsiteX10" fmla="*/ 363968 w 611518"/>
                  <a:gd name="connsiteY10" fmla="*/ 17183 h 656923"/>
                  <a:gd name="connsiteX11" fmla="*/ 311771 w 611518"/>
                  <a:gd name="connsiteY11" fmla="*/ 3848 h 656923"/>
                  <a:gd name="connsiteX12" fmla="*/ 252239 w 611518"/>
                  <a:gd name="connsiteY12" fmla="*/ 1086 h 656923"/>
                  <a:gd name="connsiteX13" fmla="*/ 133844 w 611518"/>
                  <a:gd name="connsiteY13" fmla="*/ 42138 h 656923"/>
                  <a:gd name="connsiteX14" fmla="*/ 36879 w 611518"/>
                  <a:gd name="connsiteY14" fmla="*/ 166725 h 656923"/>
                  <a:gd name="connsiteX15" fmla="*/ 2875 w 611518"/>
                  <a:gd name="connsiteY15" fmla="*/ 449904 h 656923"/>
                  <a:gd name="connsiteX16" fmla="*/ 33355 w 611518"/>
                  <a:gd name="connsiteY16" fmla="*/ 595350 h 656923"/>
                  <a:gd name="connsiteX17" fmla="*/ 141749 w 611518"/>
                  <a:gd name="connsiteY17" fmla="*/ 650214 h 656923"/>
                  <a:gd name="connsiteX18" fmla="*/ 128605 w 611518"/>
                  <a:gd name="connsiteY18" fmla="*/ 628974 h 656923"/>
                  <a:gd name="connsiteX19" fmla="*/ 171467 w 611518"/>
                  <a:gd name="connsiteY19" fmla="*/ 650310 h 656923"/>
                  <a:gd name="connsiteX20" fmla="*/ 170229 w 611518"/>
                  <a:gd name="connsiteY20" fmla="*/ 636784 h 656923"/>
                  <a:gd name="connsiteX21" fmla="*/ 193375 w 611518"/>
                  <a:gd name="connsiteY21" fmla="*/ 652310 h 656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11518" h="656923">
                    <a:moveTo>
                      <a:pt x="193375" y="652310"/>
                    </a:moveTo>
                    <a:cubicBezTo>
                      <a:pt x="201757" y="654596"/>
                      <a:pt x="210139" y="655739"/>
                      <a:pt x="214044" y="655739"/>
                    </a:cubicBezTo>
                    <a:cubicBezTo>
                      <a:pt x="233475" y="655644"/>
                      <a:pt x="250906" y="655167"/>
                      <a:pt x="271004" y="656120"/>
                    </a:cubicBezTo>
                    <a:cubicBezTo>
                      <a:pt x="304436" y="657739"/>
                      <a:pt x="337869" y="656596"/>
                      <a:pt x="371207" y="655453"/>
                    </a:cubicBezTo>
                    <a:cubicBezTo>
                      <a:pt x="412926" y="654024"/>
                      <a:pt x="455979" y="656882"/>
                      <a:pt x="490079" y="629355"/>
                    </a:cubicBezTo>
                    <a:cubicBezTo>
                      <a:pt x="490269" y="634022"/>
                      <a:pt x="489126" y="638689"/>
                      <a:pt x="486840" y="642690"/>
                    </a:cubicBezTo>
                    <a:cubicBezTo>
                      <a:pt x="504938" y="634022"/>
                      <a:pt x="522654" y="624687"/>
                      <a:pt x="540085" y="614686"/>
                    </a:cubicBezTo>
                    <a:cubicBezTo>
                      <a:pt x="542847" y="622782"/>
                      <a:pt x="539990" y="632403"/>
                      <a:pt x="533227" y="637641"/>
                    </a:cubicBezTo>
                    <a:cubicBezTo>
                      <a:pt x="591425" y="604780"/>
                      <a:pt x="614380" y="530771"/>
                      <a:pt x="611237" y="468192"/>
                    </a:cubicBezTo>
                    <a:cubicBezTo>
                      <a:pt x="604759" y="338937"/>
                      <a:pt x="613046" y="207016"/>
                      <a:pt x="534275" y="95288"/>
                    </a:cubicBezTo>
                    <a:cubicBezTo>
                      <a:pt x="495794" y="40710"/>
                      <a:pt x="429404" y="17183"/>
                      <a:pt x="363968" y="17183"/>
                    </a:cubicBezTo>
                    <a:cubicBezTo>
                      <a:pt x="342441" y="17183"/>
                      <a:pt x="330916" y="8991"/>
                      <a:pt x="311771" y="3848"/>
                    </a:cubicBezTo>
                    <a:cubicBezTo>
                      <a:pt x="293768" y="-1010"/>
                      <a:pt x="270813" y="-438"/>
                      <a:pt x="252239" y="1086"/>
                    </a:cubicBezTo>
                    <a:cubicBezTo>
                      <a:pt x="210520" y="4419"/>
                      <a:pt x="168229" y="18707"/>
                      <a:pt x="133844" y="42138"/>
                    </a:cubicBezTo>
                    <a:cubicBezTo>
                      <a:pt x="94029" y="69285"/>
                      <a:pt x="42785" y="117672"/>
                      <a:pt x="36879" y="166725"/>
                    </a:cubicBezTo>
                    <a:cubicBezTo>
                      <a:pt x="25544" y="261118"/>
                      <a:pt x="14210" y="355511"/>
                      <a:pt x="2875" y="449904"/>
                    </a:cubicBezTo>
                    <a:cubicBezTo>
                      <a:pt x="-2650" y="496005"/>
                      <a:pt x="-3793" y="561251"/>
                      <a:pt x="33355" y="595350"/>
                    </a:cubicBezTo>
                    <a:cubicBezTo>
                      <a:pt x="63549" y="623068"/>
                      <a:pt x="101459" y="642309"/>
                      <a:pt x="141749" y="650214"/>
                    </a:cubicBezTo>
                    <a:cubicBezTo>
                      <a:pt x="140511" y="641737"/>
                      <a:pt x="135558" y="633927"/>
                      <a:pt x="128605" y="628974"/>
                    </a:cubicBezTo>
                    <a:cubicBezTo>
                      <a:pt x="137939" y="642785"/>
                      <a:pt x="154798" y="651167"/>
                      <a:pt x="171467" y="650310"/>
                    </a:cubicBezTo>
                    <a:cubicBezTo>
                      <a:pt x="171086" y="645833"/>
                      <a:pt x="170610" y="641261"/>
                      <a:pt x="170229" y="636784"/>
                    </a:cubicBezTo>
                    <a:cubicBezTo>
                      <a:pt x="170896" y="644118"/>
                      <a:pt x="182135" y="649262"/>
                      <a:pt x="193375" y="65231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3" name="Freeform: Shape 382">
                <a:extLst>
                  <a:ext uri="{FF2B5EF4-FFF2-40B4-BE49-F238E27FC236}">
                    <a16:creationId xmlns:a16="http://schemas.microsoft.com/office/drawing/2014/main" id="{183E9B55-40E3-4C48-93F9-0CFDF131C56A}"/>
                  </a:ext>
                </a:extLst>
              </p:cNvPr>
              <p:cNvSpPr/>
              <p:nvPr/>
            </p:nvSpPr>
            <p:spPr>
              <a:xfrm>
                <a:off x="5862029" y="2760565"/>
                <a:ext cx="468620" cy="694804"/>
              </a:xfrm>
              <a:custGeom>
                <a:avLst/>
                <a:gdLst>
                  <a:gd name="connsiteX0" fmla="*/ 417041 w 468620"/>
                  <a:gd name="connsiteY0" fmla="*/ 219522 h 694804"/>
                  <a:gd name="connsiteX1" fmla="*/ 406754 w 468620"/>
                  <a:gd name="connsiteY1" fmla="*/ 234095 h 694804"/>
                  <a:gd name="connsiteX2" fmla="*/ 399991 w 468620"/>
                  <a:gd name="connsiteY2" fmla="*/ 101126 h 694804"/>
                  <a:gd name="connsiteX3" fmla="*/ 148150 w 468620"/>
                  <a:gd name="connsiteY3" fmla="*/ 7495 h 694804"/>
                  <a:gd name="connsiteX4" fmla="*/ 109479 w 468620"/>
                  <a:gd name="connsiteY4" fmla="*/ 21687 h 694804"/>
                  <a:gd name="connsiteX5" fmla="*/ 66045 w 468620"/>
                  <a:gd name="connsiteY5" fmla="*/ 83790 h 694804"/>
                  <a:gd name="connsiteX6" fmla="*/ 51948 w 468620"/>
                  <a:gd name="connsiteY6" fmla="*/ 232380 h 694804"/>
                  <a:gd name="connsiteX7" fmla="*/ 43947 w 468620"/>
                  <a:gd name="connsiteY7" fmla="*/ 220188 h 694804"/>
                  <a:gd name="connsiteX8" fmla="*/ 14324 w 468620"/>
                  <a:gd name="connsiteY8" fmla="*/ 287340 h 694804"/>
                  <a:gd name="connsiteX9" fmla="*/ 56139 w 468620"/>
                  <a:gd name="connsiteY9" fmla="*/ 309057 h 694804"/>
                  <a:gd name="connsiteX10" fmla="*/ 111479 w 468620"/>
                  <a:gd name="connsiteY10" fmla="*/ 410403 h 694804"/>
                  <a:gd name="connsiteX11" fmla="*/ 182059 w 468620"/>
                  <a:gd name="connsiteY11" fmla="*/ 437930 h 694804"/>
                  <a:gd name="connsiteX12" fmla="*/ 184250 w 468620"/>
                  <a:gd name="connsiteY12" fmla="*/ 516892 h 694804"/>
                  <a:gd name="connsiteX13" fmla="*/ 58615 w 468620"/>
                  <a:gd name="connsiteY13" fmla="*/ 559088 h 694804"/>
                  <a:gd name="connsiteX14" fmla="*/ 234256 w 468620"/>
                  <a:gd name="connsiteY14" fmla="*/ 689771 h 694804"/>
                  <a:gd name="connsiteX15" fmla="*/ 392752 w 468620"/>
                  <a:gd name="connsiteY15" fmla="*/ 592711 h 694804"/>
                  <a:gd name="connsiteX16" fmla="*/ 291882 w 468620"/>
                  <a:gd name="connsiteY16" fmla="*/ 524226 h 694804"/>
                  <a:gd name="connsiteX17" fmla="*/ 286453 w 468620"/>
                  <a:gd name="connsiteY17" fmla="*/ 437930 h 694804"/>
                  <a:gd name="connsiteX18" fmla="*/ 357129 w 468620"/>
                  <a:gd name="connsiteY18" fmla="*/ 410403 h 694804"/>
                  <a:gd name="connsiteX19" fmla="*/ 412469 w 468620"/>
                  <a:gd name="connsiteY19" fmla="*/ 309057 h 694804"/>
                  <a:gd name="connsiteX20" fmla="*/ 454284 w 468620"/>
                  <a:gd name="connsiteY20" fmla="*/ 287340 h 694804"/>
                  <a:gd name="connsiteX21" fmla="*/ 417041 w 468620"/>
                  <a:gd name="connsiteY21" fmla="*/ 219522 h 694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8620" h="694804">
                    <a:moveTo>
                      <a:pt x="417041" y="219522"/>
                    </a:moveTo>
                    <a:cubicBezTo>
                      <a:pt x="413898" y="224284"/>
                      <a:pt x="410469" y="229142"/>
                      <a:pt x="406754" y="234095"/>
                    </a:cubicBezTo>
                    <a:cubicBezTo>
                      <a:pt x="405611" y="202472"/>
                      <a:pt x="409040" y="145227"/>
                      <a:pt x="399991" y="101126"/>
                    </a:cubicBezTo>
                    <a:cubicBezTo>
                      <a:pt x="318933" y="98745"/>
                      <a:pt x="367130" y="-32224"/>
                      <a:pt x="148150" y="7495"/>
                    </a:cubicBezTo>
                    <a:cubicBezTo>
                      <a:pt x="148150" y="7495"/>
                      <a:pt x="122433" y="13305"/>
                      <a:pt x="109479" y="21687"/>
                    </a:cubicBezTo>
                    <a:cubicBezTo>
                      <a:pt x="90143" y="34260"/>
                      <a:pt x="72617" y="62264"/>
                      <a:pt x="66045" y="83790"/>
                    </a:cubicBezTo>
                    <a:cubicBezTo>
                      <a:pt x="49852" y="136273"/>
                      <a:pt x="46233" y="179802"/>
                      <a:pt x="51948" y="232380"/>
                    </a:cubicBezTo>
                    <a:cubicBezTo>
                      <a:pt x="49090" y="228380"/>
                      <a:pt x="46423" y="224284"/>
                      <a:pt x="43947" y="220188"/>
                    </a:cubicBezTo>
                    <a:cubicBezTo>
                      <a:pt x="2132" y="224665"/>
                      <a:pt x="-14251" y="245430"/>
                      <a:pt x="14324" y="287340"/>
                    </a:cubicBezTo>
                    <a:cubicBezTo>
                      <a:pt x="25563" y="303723"/>
                      <a:pt x="42518" y="308009"/>
                      <a:pt x="56139" y="309057"/>
                    </a:cubicBezTo>
                    <a:cubicBezTo>
                      <a:pt x="60901" y="348300"/>
                      <a:pt x="76808" y="388971"/>
                      <a:pt x="111479" y="410403"/>
                    </a:cubicBezTo>
                    <a:cubicBezTo>
                      <a:pt x="129767" y="422023"/>
                      <a:pt x="163866" y="432120"/>
                      <a:pt x="182059" y="437930"/>
                    </a:cubicBezTo>
                    <a:cubicBezTo>
                      <a:pt x="183488" y="459266"/>
                      <a:pt x="187679" y="503652"/>
                      <a:pt x="184250" y="516892"/>
                    </a:cubicBezTo>
                    <a:cubicBezTo>
                      <a:pt x="171296" y="560231"/>
                      <a:pt x="99858" y="548229"/>
                      <a:pt x="58615" y="559088"/>
                    </a:cubicBezTo>
                    <a:cubicBezTo>
                      <a:pt x="60615" y="638717"/>
                      <a:pt x="159390" y="709011"/>
                      <a:pt x="234256" y="689771"/>
                    </a:cubicBezTo>
                    <a:cubicBezTo>
                      <a:pt x="309123" y="709011"/>
                      <a:pt x="390752" y="672340"/>
                      <a:pt x="392752" y="592711"/>
                    </a:cubicBezTo>
                    <a:cubicBezTo>
                      <a:pt x="352938" y="545181"/>
                      <a:pt x="304932" y="567565"/>
                      <a:pt x="291882" y="524226"/>
                    </a:cubicBezTo>
                    <a:cubicBezTo>
                      <a:pt x="288549" y="510987"/>
                      <a:pt x="285215" y="459266"/>
                      <a:pt x="286453" y="437930"/>
                    </a:cubicBezTo>
                    <a:cubicBezTo>
                      <a:pt x="304741" y="432120"/>
                      <a:pt x="338841" y="422023"/>
                      <a:pt x="357129" y="410403"/>
                    </a:cubicBezTo>
                    <a:cubicBezTo>
                      <a:pt x="391704" y="388971"/>
                      <a:pt x="407706" y="348300"/>
                      <a:pt x="412469" y="309057"/>
                    </a:cubicBezTo>
                    <a:cubicBezTo>
                      <a:pt x="426090" y="308009"/>
                      <a:pt x="443044" y="303723"/>
                      <a:pt x="454284" y="287340"/>
                    </a:cubicBezTo>
                    <a:cubicBezTo>
                      <a:pt x="484573" y="242858"/>
                      <a:pt x="464380" y="222570"/>
                      <a:pt x="417041" y="219522"/>
                    </a:cubicBezTo>
                    <a:close/>
                  </a:path>
                </a:pathLst>
              </a:custGeom>
              <a:solidFill>
                <a:srgbClr val="F8CB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234" name="Graphic 376">
                <a:extLst>
                  <a:ext uri="{FF2B5EF4-FFF2-40B4-BE49-F238E27FC236}">
                    <a16:creationId xmlns:a16="http://schemas.microsoft.com/office/drawing/2014/main" id="{A57DD7C5-F8FA-43A1-BC88-3E9B520F67E4}"/>
                  </a:ext>
                </a:extLst>
              </p:cNvPr>
              <p:cNvGrpSpPr/>
              <p:nvPr/>
            </p:nvGrpSpPr>
            <p:grpSpPr>
              <a:xfrm>
                <a:off x="5949002" y="2868060"/>
                <a:ext cx="306318" cy="260174"/>
                <a:chOff x="5949002" y="2868060"/>
                <a:chExt cx="306318" cy="260174"/>
              </a:xfrm>
            </p:grpSpPr>
            <p:sp>
              <p:nvSpPr>
                <p:cNvPr id="236" name="Freeform: Shape 384">
                  <a:extLst>
                    <a:ext uri="{FF2B5EF4-FFF2-40B4-BE49-F238E27FC236}">
                      <a16:creationId xmlns:a16="http://schemas.microsoft.com/office/drawing/2014/main" id="{B2CCC5E7-4398-437A-96A4-13A5D422B730}"/>
                    </a:ext>
                  </a:extLst>
                </p:cNvPr>
                <p:cNvSpPr/>
                <p:nvPr/>
              </p:nvSpPr>
              <p:spPr>
                <a:xfrm>
                  <a:off x="5950552" y="2871513"/>
                  <a:ext cx="73628" cy="33134"/>
                </a:xfrm>
                <a:custGeom>
                  <a:avLst/>
                  <a:gdLst>
                    <a:gd name="connsiteX0" fmla="*/ 0 w 73628"/>
                    <a:gd name="connsiteY0" fmla="*/ 33135 h 33134"/>
                    <a:gd name="connsiteX1" fmla="*/ 3334 w 73628"/>
                    <a:gd name="connsiteY1" fmla="*/ 31230 h 33134"/>
                    <a:gd name="connsiteX2" fmla="*/ 11525 w 73628"/>
                    <a:gd name="connsiteY2" fmla="*/ 26086 h 33134"/>
                    <a:gd name="connsiteX3" fmla="*/ 16573 w 73628"/>
                    <a:gd name="connsiteY3" fmla="*/ 23229 h 33134"/>
                    <a:gd name="connsiteX4" fmla="*/ 22384 w 73628"/>
                    <a:gd name="connsiteY4" fmla="*/ 20562 h 33134"/>
                    <a:gd name="connsiteX5" fmla="*/ 28575 w 73628"/>
                    <a:gd name="connsiteY5" fmla="*/ 17990 h 33134"/>
                    <a:gd name="connsiteX6" fmla="*/ 35052 w 73628"/>
                    <a:gd name="connsiteY6" fmla="*/ 15704 h 33134"/>
                    <a:gd name="connsiteX7" fmla="*/ 48196 w 73628"/>
                    <a:gd name="connsiteY7" fmla="*/ 13037 h 33134"/>
                    <a:gd name="connsiteX8" fmla="*/ 54483 w 73628"/>
                    <a:gd name="connsiteY8" fmla="*/ 12465 h 33134"/>
                    <a:gd name="connsiteX9" fmla="*/ 60388 w 73628"/>
                    <a:gd name="connsiteY9" fmla="*/ 12370 h 33134"/>
                    <a:gd name="connsiteX10" fmla="*/ 65532 w 73628"/>
                    <a:gd name="connsiteY10" fmla="*/ 12751 h 33134"/>
                    <a:gd name="connsiteX11" fmla="*/ 69723 w 73628"/>
                    <a:gd name="connsiteY11" fmla="*/ 13132 h 33134"/>
                    <a:gd name="connsiteX12" fmla="*/ 73628 w 73628"/>
                    <a:gd name="connsiteY12" fmla="*/ 13323 h 33134"/>
                    <a:gd name="connsiteX13" fmla="*/ 70961 w 73628"/>
                    <a:gd name="connsiteY13" fmla="*/ 10561 h 33134"/>
                    <a:gd name="connsiteX14" fmla="*/ 67532 w 73628"/>
                    <a:gd name="connsiteY14" fmla="*/ 7608 h 33134"/>
                    <a:gd name="connsiteX15" fmla="*/ 62579 w 73628"/>
                    <a:gd name="connsiteY15" fmla="*/ 4369 h 33134"/>
                    <a:gd name="connsiteX16" fmla="*/ 48196 w 73628"/>
                    <a:gd name="connsiteY16" fmla="*/ 369 h 33134"/>
                    <a:gd name="connsiteX17" fmla="*/ 39624 w 73628"/>
                    <a:gd name="connsiteY17" fmla="*/ 274 h 33134"/>
                    <a:gd name="connsiteX18" fmla="*/ 30956 w 73628"/>
                    <a:gd name="connsiteY18" fmla="*/ 1988 h 33134"/>
                    <a:gd name="connsiteX19" fmla="*/ 22955 w 73628"/>
                    <a:gd name="connsiteY19" fmla="*/ 5322 h 33134"/>
                    <a:gd name="connsiteX20" fmla="*/ 15907 w 73628"/>
                    <a:gd name="connsiteY20" fmla="*/ 9799 h 33134"/>
                    <a:gd name="connsiteX21" fmla="*/ 5524 w 73628"/>
                    <a:gd name="connsiteY21" fmla="*/ 20562 h 33134"/>
                    <a:gd name="connsiteX22" fmla="*/ 1143 w 73628"/>
                    <a:gd name="connsiteY22" fmla="*/ 29515 h 33134"/>
                    <a:gd name="connsiteX23" fmla="*/ 0 w 73628"/>
                    <a:gd name="connsiteY23" fmla="*/ 33135 h 3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3628" h="33134">
                      <a:moveTo>
                        <a:pt x="0" y="33135"/>
                      </a:moveTo>
                      <a:cubicBezTo>
                        <a:pt x="0" y="33135"/>
                        <a:pt x="1238" y="32468"/>
                        <a:pt x="3334" y="31230"/>
                      </a:cubicBezTo>
                      <a:cubicBezTo>
                        <a:pt x="5429" y="30182"/>
                        <a:pt x="8096" y="27515"/>
                        <a:pt x="11525" y="26086"/>
                      </a:cubicBezTo>
                      <a:cubicBezTo>
                        <a:pt x="13240" y="25229"/>
                        <a:pt x="14954" y="24372"/>
                        <a:pt x="16573" y="23229"/>
                      </a:cubicBezTo>
                      <a:cubicBezTo>
                        <a:pt x="18288" y="22276"/>
                        <a:pt x="20574" y="21610"/>
                        <a:pt x="22384" y="20562"/>
                      </a:cubicBezTo>
                      <a:cubicBezTo>
                        <a:pt x="24384" y="19514"/>
                        <a:pt x="26479" y="18657"/>
                        <a:pt x="28575" y="17990"/>
                      </a:cubicBezTo>
                      <a:cubicBezTo>
                        <a:pt x="30766" y="17228"/>
                        <a:pt x="32861" y="16180"/>
                        <a:pt x="35052" y="15704"/>
                      </a:cubicBezTo>
                      <a:cubicBezTo>
                        <a:pt x="39529" y="14561"/>
                        <a:pt x="43910" y="13323"/>
                        <a:pt x="48196" y="13037"/>
                      </a:cubicBezTo>
                      <a:cubicBezTo>
                        <a:pt x="50387" y="12847"/>
                        <a:pt x="52483" y="12180"/>
                        <a:pt x="54483" y="12465"/>
                      </a:cubicBezTo>
                      <a:cubicBezTo>
                        <a:pt x="56578" y="12561"/>
                        <a:pt x="58483" y="12465"/>
                        <a:pt x="60388" y="12370"/>
                      </a:cubicBezTo>
                      <a:cubicBezTo>
                        <a:pt x="62293" y="12180"/>
                        <a:pt x="63913" y="12656"/>
                        <a:pt x="65532" y="12751"/>
                      </a:cubicBezTo>
                      <a:cubicBezTo>
                        <a:pt x="67151" y="12942"/>
                        <a:pt x="68580" y="13037"/>
                        <a:pt x="69723" y="13132"/>
                      </a:cubicBezTo>
                      <a:cubicBezTo>
                        <a:pt x="72104" y="13323"/>
                        <a:pt x="73628" y="13323"/>
                        <a:pt x="73628" y="13323"/>
                      </a:cubicBezTo>
                      <a:cubicBezTo>
                        <a:pt x="73628" y="13323"/>
                        <a:pt x="72771" y="12275"/>
                        <a:pt x="70961" y="10561"/>
                      </a:cubicBezTo>
                      <a:cubicBezTo>
                        <a:pt x="70104" y="9703"/>
                        <a:pt x="68961" y="8656"/>
                        <a:pt x="67532" y="7608"/>
                      </a:cubicBezTo>
                      <a:cubicBezTo>
                        <a:pt x="66103" y="6560"/>
                        <a:pt x="64675" y="4941"/>
                        <a:pt x="62579" y="4369"/>
                      </a:cubicBezTo>
                      <a:cubicBezTo>
                        <a:pt x="58674" y="2845"/>
                        <a:pt x="53721" y="274"/>
                        <a:pt x="48196" y="369"/>
                      </a:cubicBezTo>
                      <a:cubicBezTo>
                        <a:pt x="45529" y="369"/>
                        <a:pt x="42481" y="-393"/>
                        <a:pt x="39624" y="274"/>
                      </a:cubicBezTo>
                      <a:cubicBezTo>
                        <a:pt x="36766" y="845"/>
                        <a:pt x="33814" y="1417"/>
                        <a:pt x="30956" y="1988"/>
                      </a:cubicBezTo>
                      <a:cubicBezTo>
                        <a:pt x="28194" y="2845"/>
                        <a:pt x="25527" y="4274"/>
                        <a:pt x="22955" y="5322"/>
                      </a:cubicBezTo>
                      <a:cubicBezTo>
                        <a:pt x="20288" y="6369"/>
                        <a:pt x="18002" y="8084"/>
                        <a:pt x="15907" y="9799"/>
                      </a:cubicBezTo>
                      <a:cubicBezTo>
                        <a:pt x="11430" y="12847"/>
                        <a:pt x="8001" y="16847"/>
                        <a:pt x="5524" y="20562"/>
                      </a:cubicBezTo>
                      <a:cubicBezTo>
                        <a:pt x="2667" y="23896"/>
                        <a:pt x="2191" y="27325"/>
                        <a:pt x="1143" y="29515"/>
                      </a:cubicBezTo>
                      <a:cubicBezTo>
                        <a:pt x="381" y="31801"/>
                        <a:pt x="0" y="33135"/>
                        <a:pt x="0" y="33135"/>
                      </a:cubicBezTo>
                      <a:close/>
                    </a:path>
                  </a:pathLst>
                </a:custGeom>
                <a:solidFill>
                  <a:srgbClr val="6D35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7" name="Freeform: Shape 385">
                  <a:extLst>
                    <a:ext uri="{FF2B5EF4-FFF2-40B4-BE49-F238E27FC236}">
                      <a16:creationId xmlns:a16="http://schemas.microsoft.com/office/drawing/2014/main" id="{2942FE3C-2F36-4936-B85A-23EC63DD5994}"/>
                    </a:ext>
                  </a:extLst>
                </p:cNvPr>
                <p:cNvSpPr/>
                <p:nvPr/>
              </p:nvSpPr>
              <p:spPr>
                <a:xfrm>
                  <a:off x="6167151" y="2868060"/>
                  <a:ext cx="73628" cy="35636"/>
                </a:xfrm>
                <a:custGeom>
                  <a:avLst/>
                  <a:gdLst>
                    <a:gd name="connsiteX0" fmla="*/ 0 w 73628"/>
                    <a:gd name="connsiteY0" fmla="*/ 15729 h 35636"/>
                    <a:gd name="connsiteX1" fmla="*/ 4000 w 73628"/>
                    <a:gd name="connsiteY1" fmla="*/ 15443 h 35636"/>
                    <a:gd name="connsiteX2" fmla="*/ 14097 w 73628"/>
                    <a:gd name="connsiteY2" fmla="*/ 14205 h 35636"/>
                    <a:gd name="connsiteX3" fmla="*/ 20288 w 73628"/>
                    <a:gd name="connsiteY3" fmla="*/ 13824 h 35636"/>
                    <a:gd name="connsiteX4" fmla="*/ 26956 w 73628"/>
                    <a:gd name="connsiteY4" fmla="*/ 13824 h 35636"/>
                    <a:gd name="connsiteX5" fmla="*/ 33909 w 73628"/>
                    <a:gd name="connsiteY5" fmla="*/ 14110 h 35636"/>
                    <a:gd name="connsiteX6" fmla="*/ 40862 w 73628"/>
                    <a:gd name="connsiteY6" fmla="*/ 14967 h 35636"/>
                    <a:gd name="connsiteX7" fmla="*/ 47434 w 73628"/>
                    <a:gd name="connsiteY7" fmla="*/ 16777 h 35636"/>
                    <a:gd name="connsiteX8" fmla="*/ 53530 w 73628"/>
                    <a:gd name="connsiteY8" fmla="*/ 19348 h 35636"/>
                    <a:gd name="connsiteX9" fmla="*/ 59055 w 73628"/>
                    <a:gd name="connsiteY9" fmla="*/ 22492 h 35636"/>
                    <a:gd name="connsiteX10" fmla="*/ 63817 w 73628"/>
                    <a:gd name="connsiteY10" fmla="*/ 26111 h 35636"/>
                    <a:gd name="connsiteX11" fmla="*/ 67627 w 73628"/>
                    <a:gd name="connsiteY11" fmla="*/ 29731 h 35636"/>
                    <a:gd name="connsiteX12" fmla="*/ 70675 w 73628"/>
                    <a:gd name="connsiteY12" fmla="*/ 32874 h 35636"/>
                    <a:gd name="connsiteX13" fmla="*/ 73628 w 73628"/>
                    <a:gd name="connsiteY13" fmla="*/ 35636 h 35636"/>
                    <a:gd name="connsiteX14" fmla="*/ 73247 w 73628"/>
                    <a:gd name="connsiteY14" fmla="*/ 31636 h 35636"/>
                    <a:gd name="connsiteX15" fmla="*/ 72485 w 73628"/>
                    <a:gd name="connsiteY15" fmla="*/ 26968 h 35636"/>
                    <a:gd name="connsiteX16" fmla="*/ 70580 w 73628"/>
                    <a:gd name="connsiteY16" fmla="*/ 21063 h 35636"/>
                    <a:gd name="connsiteX17" fmla="*/ 66580 w 73628"/>
                    <a:gd name="connsiteY17" fmla="*/ 14681 h 35636"/>
                    <a:gd name="connsiteX18" fmla="*/ 60579 w 73628"/>
                    <a:gd name="connsiteY18" fmla="*/ 8680 h 35636"/>
                    <a:gd name="connsiteX19" fmla="*/ 52769 w 73628"/>
                    <a:gd name="connsiteY19" fmla="*/ 3823 h 35636"/>
                    <a:gd name="connsiteX20" fmla="*/ 43815 w 73628"/>
                    <a:gd name="connsiteY20" fmla="*/ 775 h 35636"/>
                    <a:gd name="connsiteX21" fmla="*/ 34480 w 73628"/>
                    <a:gd name="connsiteY21" fmla="*/ 108 h 35636"/>
                    <a:gd name="connsiteX22" fmla="*/ 25717 w 73628"/>
                    <a:gd name="connsiteY22" fmla="*/ 1156 h 35636"/>
                    <a:gd name="connsiteX23" fmla="*/ 11144 w 73628"/>
                    <a:gd name="connsiteY23" fmla="*/ 6490 h 35636"/>
                    <a:gd name="connsiteX24" fmla="*/ 2953 w 73628"/>
                    <a:gd name="connsiteY24" fmla="*/ 12776 h 35636"/>
                    <a:gd name="connsiteX25" fmla="*/ 0 w 73628"/>
                    <a:gd name="connsiteY25" fmla="*/ 15729 h 35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73628" h="35636">
                      <a:moveTo>
                        <a:pt x="0" y="15729"/>
                      </a:moveTo>
                      <a:cubicBezTo>
                        <a:pt x="0" y="15729"/>
                        <a:pt x="1429" y="15729"/>
                        <a:pt x="4000" y="15443"/>
                      </a:cubicBezTo>
                      <a:cubicBezTo>
                        <a:pt x="6477" y="15348"/>
                        <a:pt x="10096" y="14395"/>
                        <a:pt x="14097" y="14205"/>
                      </a:cubicBezTo>
                      <a:cubicBezTo>
                        <a:pt x="16097" y="14110"/>
                        <a:pt x="18193" y="14110"/>
                        <a:pt x="20288" y="13824"/>
                      </a:cubicBezTo>
                      <a:cubicBezTo>
                        <a:pt x="22288" y="13443"/>
                        <a:pt x="24670" y="13824"/>
                        <a:pt x="26956" y="13824"/>
                      </a:cubicBezTo>
                      <a:cubicBezTo>
                        <a:pt x="29242" y="13919"/>
                        <a:pt x="31718" y="13538"/>
                        <a:pt x="33909" y="14110"/>
                      </a:cubicBezTo>
                      <a:cubicBezTo>
                        <a:pt x="36195" y="14395"/>
                        <a:pt x="38576" y="14681"/>
                        <a:pt x="40862" y="14967"/>
                      </a:cubicBezTo>
                      <a:lnTo>
                        <a:pt x="47434" y="16777"/>
                      </a:lnTo>
                      <a:cubicBezTo>
                        <a:pt x="49721" y="17158"/>
                        <a:pt x="51530" y="18491"/>
                        <a:pt x="53530" y="19348"/>
                      </a:cubicBezTo>
                      <a:cubicBezTo>
                        <a:pt x="55435" y="20396"/>
                        <a:pt x="57626" y="20968"/>
                        <a:pt x="59055" y="22492"/>
                      </a:cubicBezTo>
                      <a:cubicBezTo>
                        <a:pt x="60579" y="23825"/>
                        <a:pt x="62198" y="24968"/>
                        <a:pt x="63817" y="26111"/>
                      </a:cubicBezTo>
                      <a:cubicBezTo>
                        <a:pt x="65627" y="27064"/>
                        <a:pt x="66389" y="28683"/>
                        <a:pt x="67627" y="29731"/>
                      </a:cubicBezTo>
                      <a:cubicBezTo>
                        <a:pt x="68866" y="30969"/>
                        <a:pt x="69818" y="31921"/>
                        <a:pt x="70675" y="32874"/>
                      </a:cubicBezTo>
                      <a:cubicBezTo>
                        <a:pt x="72390" y="34684"/>
                        <a:pt x="73628" y="35636"/>
                        <a:pt x="73628" y="35636"/>
                      </a:cubicBezTo>
                      <a:cubicBezTo>
                        <a:pt x="73628" y="35636"/>
                        <a:pt x="73628" y="34207"/>
                        <a:pt x="73247" y="31636"/>
                      </a:cubicBezTo>
                      <a:cubicBezTo>
                        <a:pt x="73057" y="30397"/>
                        <a:pt x="72866" y="28778"/>
                        <a:pt x="72485" y="26968"/>
                      </a:cubicBezTo>
                      <a:cubicBezTo>
                        <a:pt x="71914" y="25254"/>
                        <a:pt x="71914" y="22968"/>
                        <a:pt x="70580" y="21063"/>
                      </a:cubicBezTo>
                      <a:cubicBezTo>
                        <a:pt x="69437" y="19063"/>
                        <a:pt x="68199" y="16872"/>
                        <a:pt x="66580" y="14681"/>
                      </a:cubicBezTo>
                      <a:cubicBezTo>
                        <a:pt x="65246" y="12205"/>
                        <a:pt x="62960" y="10490"/>
                        <a:pt x="60579" y="8680"/>
                      </a:cubicBezTo>
                      <a:cubicBezTo>
                        <a:pt x="58102" y="7061"/>
                        <a:pt x="55912" y="4585"/>
                        <a:pt x="52769" y="3823"/>
                      </a:cubicBezTo>
                      <a:cubicBezTo>
                        <a:pt x="49816" y="2775"/>
                        <a:pt x="46863" y="1537"/>
                        <a:pt x="43815" y="775"/>
                      </a:cubicBezTo>
                      <a:cubicBezTo>
                        <a:pt x="40672" y="489"/>
                        <a:pt x="37529" y="298"/>
                        <a:pt x="34480" y="108"/>
                      </a:cubicBezTo>
                      <a:cubicBezTo>
                        <a:pt x="31432" y="-368"/>
                        <a:pt x="28575" y="870"/>
                        <a:pt x="25717" y="1156"/>
                      </a:cubicBezTo>
                      <a:cubicBezTo>
                        <a:pt x="20098" y="1822"/>
                        <a:pt x="15145" y="4489"/>
                        <a:pt x="11144" y="6490"/>
                      </a:cubicBezTo>
                      <a:cubicBezTo>
                        <a:pt x="7239" y="8490"/>
                        <a:pt x="4858" y="11157"/>
                        <a:pt x="2953" y="12776"/>
                      </a:cubicBezTo>
                      <a:cubicBezTo>
                        <a:pt x="952" y="14586"/>
                        <a:pt x="0" y="15729"/>
                        <a:pt x="0" y="15729"/>
                      </a:cubicBezTo>
                      <a:close/>
                    </a:path>
                  </a:pathLst>
                </a:custGeom>
                <a:solidFill>
                  <a:srgbClr val="6D353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8" name="Freeform: Shape 386">
                  <a:extLst>
                    <a:ext uri="{FF2B5EF4-FFF2-40B4-BE49-F238E27FC236}">
                      <a16:creationId xmlns:a16="http://schemas.microsoft.com/office/drawing/2014/main" id="{6ECBD26E-9597-4078-94C9-7DD1CFF4C705}"/>
                    </a:ext>
                  </a:extLst>
                </p:cNvPr>
                <p:cNvSpPr/>
                <p:nvPr/>
              </p:nvSpPr>
              <p:spPr>
                <a:xfrm>
                  <a:off x="5949002" y="3045562"/>
                  <a:ext cx="52444" cy="32410"/>
                </a:xfrm>
                <a:custGeom>
                  <a:avLst/>
                  <a:gdLst>
                    <a:gd name="connsiteX0" fmla="*/ 16123 w 52444"/>
                    <a:gd name="connsiteY0" fmla="*/ 628 h 32410"/>
                    <a:gd name="connsiteX1" fmla="*/ 47746 w 52444"/>
                    <a:gd name="connsiteY1" fmla="*/ 25393 h 32410"/>
                    <a:gd name="connsiteX2" fmla="*/ 978 w 52444"/>
                    <a:gd name="connsiteY2" fmla="*/ 20821 h 32410"/>
                    <a:gd name="connsiteX3" fmla="*/ 16123 w 52444"/>
                    <a:gd name="connsiteY3" fmla="*/ 628 h 32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444" h="32410">
                      <a:moveTo>
                        <a:pt x="16123" y="628"/>
                      </a:moveTo>
                      <a:cubicBezTo>
                        <a:pt x="35649" y="-3182"/>
                        <a:pt x="63653" y="11010"/>
                        <a:pt x="47746" y="25393"/>
                      </a:cubicBezTo>
                      <a:cubicBezTo>
                        <a:pt x="37078" y="35013"/>
                        <a:pt x="7646" y="35870"/>
                        <a:pt x="978" y="20821"/>
                      </a:cubicBezTo>
                      <a:cubicBezTo>
                        <a:pt x="-3308" y="11010"/>
                        <a:pt x="7360" y="2342"/>
                        <a:pt x="16123" y="628"/>
                      </a:cubicBezTo>
                      <a:close/>
                    </a:path>
                  </a:pathLst>
                </a:custGeom>
                <a:solidFill>
                  <a:srgbClr val="FF717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39" name="Freeform: Shape 387">
                  <a:extLst>
                    <a:ext uri="{FF2B5EF4-FFF2-40B4-BE49-F238E27FC236}">
                      <a16:creationId xmlns:a16="http://schemas.microsoft.com/office/drawing/2014/main" id="{45D3A231-321F-45AA-BFA3-BF19D37A14DE}"/>
                    </a:ext>
                  </a:extLst>
                </p:cNvPr>
                <p:cNvSpPr/>
                <p:nvPr/>
              </p:nvSpPr>
              <p:spPr>
                <a:xfrm>
                  <a:off x="6202934" y="3049658"/>
                  <a:ext cx="52387" cy="32372"/>
                </a:xfrm>
                <a:custGeom>
                  <a:avLst/>
                  <a:gdLst>
                    <a:gd name="connsiteX0" fmla="*/ 36321 w 52387"/>
                    <a:gd name="connsiteY0" fmla="*/ 628 h 32372"/>
                    <a:gd name="connsiteX1" fmla="*/ 4698 w 52387"/>
                    <a:gd name="connsiteY1" fmla="*/ 25393 h 32372"/>
                    <a:gd name="connsiteX2" fmla="*/ 51371 w 52387"/>
                    <a:gd name="connsiteY2" fmla="*/ 20821 h 32372"/>
                    <a:gd name="connsiteX3" fmla="*/ 36321 w 52387"/>
                    <a:gd name="connsiteY3" fmla="*/ 628 h 32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2387" h="32372">
                      <a:moveTo>
                        <a:pt x="36321" y="628"/>
                      </a:moveTo>
                      <a:cubicBezTo>
                        <a:pt x="16795" y="-3182"/>
                        <a:pt x="-11208" y="11010"/>
                        <a:pt x="4698" y="25393"/>
                      </a:cubicBezTo>
                      <a:cubicBezTo>
                        <a:pt x="15366" y="34918"/>
                        <a:pt x="44798" y="35870"/>
                        <a:pt x="51371" y="20821"/>
                      </a:cubicBezTo>
                      <a:cubicBezTo>
                        <a:pt x="55752" y="11010"/>
                        <a:pt x="45084" y="2342"/>
                        <a:pt x="36321" y="628"/>
                      </a:cubicBezTo>
                      <a:close/>
                    </a:path>
                  </a:pathLst>
                </a:custGeom>
                <a:solidFill>
                  <a:srgbClr val="FF717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40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995987" y="2984277"/>
                  <a:ext cx="204406" cy="28193"/>
                  <a:chOff x="5995987" y="2984277"/>
                  <a:chExt cx="204406" cy="28193"/>
                </a:xfrm>
                <a:solidFill>
                  <a:srgbClr val="000000"/>
                </a:solidFill>
              </p:grpSpPr>
              <p:sp>
                <p:nvSpPr>
                  <p:cNvPr id="243" name="Freeform: Shape 389">
                    <a:extLst>
                      <a:ext uri="{FF2B5EF4-FFF2-40B4-BE49-F238E27FC236}">
                        <a16:creationId xmlns:a16="http://schemas.microsoft.com/office/drawing/2014/main" id="{5D6CC864-6881-49D3-B558-6680BB0EDCF4}"/>
                      </a:ext>
                    </a:extLst>
                  </p:cNvPr>
                  <p:cNvSpPr/>
                  <p:nvPr/>
                </p:nvSpPr>
                <p:spPr>
                  <a:xfrm>
                    <a:off x="6172199" y="2984277"/>
                    <a:ext cx="28193" cy="28193"/>
                  </a:xfrm>
                  <a:custGeom>
                    <a:avLst/>
                    <a:gdLst>
                      <a:gd name="connsiteX0" fmla="*/ 0 w 28193"/>
                      <a:gd name="connsiteY0" fmla="*/ 14097 h 28193"/>
                      <a:gd name="connsiteX1" fmla="*/ 14097 w 28193"/>
                      <a:gd name="connsiteY1" fmla="*/ 28194 h 28193"/>
                      <a:gd name="connsiteX2" fmla="*/ 28194 w 28193"/>
                      <a:gd name="connsiteY2" fmla="*/ 14097 h 28193"/>
                      <a:gd name="connsiteX3" fmla="*/ 14097 w 28193"/>
                      <a:gd name="connsiteY3" fmla="*/ 0 h 28193"/>
                      <a:gd name="connsiteX4" fmla="*/ 0 w 28193"/>
                      <a:gd name="connsiteY4" fmla="*/ 14097 h 28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193" h="28193">
                        <a:moveTo>
                          <a:pt x="0" y="14097"/>
                        </a:moveTo>
                        <a:cubicBezTo>
                          <a:pt x="0" y="21907"/>
                          <a:pt x="6382" y="28194"/>
                          <a:pt x="14097" y="28194"/>
                        </a:cubicBezTo>
                        <a:cubicBezTo>
                          <a:pt x="21908" y="28194"/>
                          <a:pt x="28194" y="21812"/>
                          <a:pt x="28194" y="14097"/>
                        </a:cubicBezTo>
                        <a:cubicBezTo>
                          <a:pt x="28194" y="6286"/>
                          <a:pt x="21908" y="0"/>
                          <a:pt x="14097" y="0"/>
                        </a:cubicBezTo>
                        <a:cubicBezTo>
                          <a:pt x="6382" y="0"/>
                          <a:pt x="0" y="6286"/>
                          <a:pt x="0" y="140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44" name="Freeform: Shape 390">
                    <a:extLst>
                      <a:ext uri="{FF2B5EF4-FFF2-40B4-BE49-F238E27FC236}">
                        <a16:creationId xmlns:a16="http://schemas.microsoft.com/office/drawing/2014/main" id="{0352DAEC-DF69-401C-8BE6-9A4735755072}"/>
                      </a:ext>
                    </a:extLst>
                  </p:cNvPr>
                  <p:cNvSpPr/>
                  <p:nvPr/>
                </p:nvSpPr>
                <p:spPr>
                  <a:xfrm>
                    <a:off x="5995987" y="2984277"/>
                    <a:ext cx="28193" cy="28193"/>
                  </a:xfrm>
                  <a:custGeom>
                    <a:avLst/>
                    <a:gdLst>
                      <a:gd name="connsiteX0" fmla="*/ 0 w 28193"/>
                      <a:gd name="connsiteY0" fmla="*/ 14097 h 28193"/>
                      <a:gd name="connsiteX1" fmla="*/ 14097 w 28193"/>
                      <a:gd name="connsiteY1" fmla="*/ 28194 h 28193"/>
                      <a:gd name="connsiteX2" fmla="*/ 28194 w 28193"/>
                      <a:gd name="connsiteY2" fmla="*/ 14097 h 28193"/>
                      <a:gd name="connsiteX3" fmla="*/ 14097 w 28193"/>
                      <a:gd name="connsiteY3" fmla="*/ 0 h 28193"/>
                      <a:gd name="connsiteX4" fmla="*/ 0 w 28193"/>
                      <a:gd name="connsiteY4" fmla="*/ 14097 h 28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193" h="28193">
                        <a:moveTo>
                          <a:pt x="0" y="14097"/>
                        </a:moveTo>
                        <a:cubicBezTo>
                          <a:pt x="0" y="21907"/>
                          <a:pt x="6287" y="28194"/>
                          <a:pt x="14097" y="28194"/>
                        </a:cubicBezTo>
                        <a:cubicBezTo>
                          <a:pt x="21812" y="28194"/>
                          <a:pt x="28194" y="21812"/>
                          <a:pt x="28194" y="14097"/>
                        </a:cubicBezTo>
                        <a:cubicBezTo>
                          <a:pt x="28194" y="6286"/>
                          <a:pt x="21812" y="0"/>
                          <a:pt x="14097" y="0"/>
                        </a:cubicBezTo>
                        <a:cubicBezTo>
                          <a:pt x="6287" y="0"/>
                          <a:pt x="0" y="6286"/>
                          <a:pt x="0" y="14097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241" name="Freeform: Shape 391">
                  <a:extLst>
                    <a:ext uri="{FF2B5EF4-FFF2-40B4-BE49-F238E27FC236}">
                      <a16:creationId xmlns:a16="http://schemas.microsoft.com/office/drawing/2014/main" id="{8BF2C1D2-B484-4F32-90E4-EC4F5E92D816}"/>
                    </a:ext>
                  </a:extLst>
                </p:cNvPr>
                <p:cNvSpPr/>
                <p:nvPr/>
              </p:nvSpPr>
              <p:spPr>
                <a:xfrm>
                  <a:off x="6046469" y="3099720"/>
                  <a:ext cx="107060" cy="28513"/>
                </a:xfrm>
                <a:custGeom>
                  <a:avLst/>
                  <a:gdLst>
                    <a:gd name="connsiteX0" fmla="*/ 0 w 107060"/>
                    <a:gd name="connsiteY0" fmla="*/ 0 h 28513"/>
                    <a:gd name="connsiteX1" fmla="*/ 24574 w 107060"/>
                    <a:gd name="connsiteY1" fmla="*/ 11716 h 28513"/>
                    <a:gd name="connsiteX2" fmla="*/ 51911 w 107060"/>
                    <a:gd name="connsiteY2" fmla="*/ 14192 h 28513"/>
                    <a:gd name="connsiteX3" fmla="*/ 79724 w 107060"/>
                    <a:gd name="connsiteY3" fmla="*/ 12954 h 28513"/>
                    <a:gd name="connsiteX4" fmla="*/ 107061 w 107060"/>
                    <a:gd name="connsiteY4" fmla="*/ 5810 h 28513"/>
                    <a:gd name="connsiteX5" fmla="*/ 82201 w 107060"/>
                    <a:gd name="connsiteY5" fmla="*/ 23813 h 28513"/>
                    <a:gd name="connsiteX6" fmla="*/ 51625 w 107060"/>
                    <a:gd name="connsiteY6" fmla="*/ 28480 h 28513"/>
                    <a:gd name="connsiteX7" fmla="*/ 21145 w 107060"/>
                    <a:gd name="connsiteY7" fmla="*/ 22289 h 28513"/>
                    <a:gd name="connsiteX8" fmla="*/ 14002 w 107060"/>
                    <a:gd name="connsiteY8" fmla="*/ 18574 h 28513"/>
                    <a:gd name="connsiteX9" fmla="*/ 7620 w 107060"/>
                    <a:gd name="connsiteY9" fmla="*/ 13621 h 28513"/>
                    <a:gd name="connsiteX10" fmla="*/ 0 w 107060"/>
                    <a:gd name="connsiteY10" fmla="*/ 0 h 28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060" h="28513">
                      <a:moveTo>
                        <a:pt x="0" y="0"/>
                      </a:moveTo>
                      <a:cubicBezTo>
                        <a:pt x="6953" y="7620"/>
                        <a:pt x="15716" y="9811"/>
                        <a:pt x="24574" y="11716"/>
                      </a:cubicBezTo>
                      <a:cubicBezTo>
                        <a:pt x="33528" y="13335"/>
                        <a:pt x="42672" y="14002"/>
                        <a:pt x="51911" y="14192"/>
                      </a:cubicBezTo>
                      <a:cubicBezTo>
                        <a:pt x="61150" y="14383"/>
                        <a:pt x="70485" y="13906"/>
                        <a:pt x="79724" y="12954"/>
                      </a:cubicBezTo>
                      <a:cubicBezTo>
                        <a:pt x="88963" y="11716"/>
                        <a:pt x="98012" y="10477"/>
                        <a:pt x="107061" y="5810"/>
                      </a:cubicBezTo>
                      <a:cubicBezTo>
                        <a:pt x="102013" y="15049"/>
                        <a:pt x="91821" y="20479"/>
                        <a:pt x="82201" y="23813"/>
                      </a:cubicBezTo>
                      <a:cubicBezTo>
                        <a:pt x="72390" y="27242"/>
                        <a:pt x="62008" y="28766"/>
                        <a:pt x="51625" y="28480"/>
                      </a:cubicBezTo>
                      <a:cubicBezTo>
                        <a:pt x="41338" y="28194"/>
                        <a:pt x="30861" y="26575"/>
                        <a:pt x="21145" y="22289"/>
                      </a:cubicBezTo>
                      <a:cubicBezTo>
                        <a:pt x="18764" y="21241"/>
                        <a:pt x="16288" y="20193"/>
                        <a:pt x="14002" y="18574"/>
                      </a:cubicBezTo>
                      <a:cubicBezTo>
                        <a:pt x="11716" y="17145"/>
                        <a:pt x="9525" y="15621"/>
                        <a:pt x="7620" y="13621"/>
                      </a:cubicBezTo>
                      <a:cubicBezTo>
                        <a:pt x="3619" y="10192"/>
                        <a:pt x="762" y="4953"/>
                        <a:pt x="0" y="0"/>
                      </a:cubicBezTo>
                      <a:close/>
                    </a:path>
                  </a:pathLst>
                </a:custGeom>
                <a:solidFill>
                  <a:srgbClr val="E8A0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42" name="Freeform: Shape 392">
                  <a:extLst>
                    <a:ext uri="{FF2B5EF4-FFF2-40B4-BE49-F238E27FC236}">
                      <a16:creationId xmlns:a16="http://schemas.microsoft.com/office/drawing/2014/main" id="{1D82BF7C-00FA-40EC-BD01-7AFE28F6DAB8}"/>
                    </a:ext>
                  </a:extLst>
                </p:cNvPr>
                <p:cNvSpPr/>
                <p:nvPr/>
              </p:nvSpPr>
              <p:spPr>
                <a:xfrm>
                  <a:off x="6094903" y="2995517"/>
                  <a:ext cx="37503" cy="82221"/>
                </a:xfrm>
                <a:custGeom>
                  <a:avLst/>
                  <a:gdLst>
                    <a:gd name="connsiteX0" fmla="*/ 4144 w 37503"/>
                    <a:gd name="connsiteY0" fmla="*/ 0 h 82221"/>
                    <a:gd name="connsiteX1" fmla="*/ 11097 w 37503"/>
                    <a:gd name="connsiteY1" fmla="*/ 25717 h 82221"/>
                    <a:gd name="connsiteX2" fmla="*/ 15669 w 37503"/>
                    <a:gd name="connsiteY2" fmla="*/ 35528 h 82221"/>
                    <a:gd name="connsiteX3" fmla="*/ 23956 w 37503"/>
                    <a:gd name="connsiteY3" fmla="*/ 42196 h 82221"/>
                    <a:gd name="connsiteX4" fmla="*/ 26718 w 37503"/>
                    <a:gd name="connsiteY4" fmla="*/ 44101 h 82221"/>
                    <a:gd name="connsiteX5" fmla="*/ 30052 w 37503"/>
                    <a:gd name="connsiteY5" fmla="*/ 46672 h 82221"/>
                    <a:gd name="connsiteX6" fmla="*/ 35672 w 37503"/>
                    <a:gd name="connsiteY6" fmla="*/ 54007 h 82221"/>
                    <a:gd name="connsiteX7" fmla="*/ 33576 w 37503"/>
                    <a:gd name="connsiteY7" fmla="*/ 72866 h 82221"/>
                    <a:gd name="connsiteX8" fmla="*/ 5573 w 37503"/>
                    <a:gd name="connsiteY8" fmla="*/ 80772 h 82221"/>
                    <a:gd name="connsiteX9" fmla="*/ 24146 w 37503"/>
                    <a:gd name="connsiteY9" fmla="*/ 66865 h 82221"/>
                    <a:gd name="connsiteX10" fmla="*/ 23670 w 37503"/>
                    <a:gd name="connsiteY10" fmla="*/ 60389 h 82221"/>
                    <a:gd name="connsiteX11" fmla="*/ 20813 w 37503"/>
                    <a:gd name="connsiteY11" fmla="*/ 57436 h 82221"/>
                    <a:gd name="connsiteX12" fmla="*/ 18812 w 37503"/>
                    <a:gd name="connsiteY12" fmla="*/ 55912 h 82221"/>
                    <a:gd name="connsiteX13" fmla="*/ 16050 w 37503"/>
                    <a:gd name="connsiteY13" fmla="*/ 54102 h 82221"/>
                    <a:gd name="connsiteX14" fmla="*/ 4430 w 37503"/>
                    <a:gd name="connsiteY14" fmla="*/ 43053 h 82221"/>
                    <a:gd name="connsiteX15" fmla="*/ 143 w 37503"/>
                    <a:gd name="connsiteY15" fmla="*/ 27718 h 82221"/>
                    <a:gd name="connsiteX16" fmla="*/ 4144 w 37503"/>
                    <a:gd name="connsiteY16" fmla="*/ 0 h 82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37503" h="82221">
                      <a:moveTo>
                        <a:pt x="4144" y="0"/>
                      </a:moveTo>
                      <a:cubicBezTo>
                        <a:pt x="7097" y="8953"/>
                        <a:pt x="8621" y="17812"/>
                        <a:pt x="11097" y="25717"/>
                      </a:cubicBezTo>
                      <a:cubicBezTo>
                        <a:pt x="12431" y="29718"/>
                        <a:pt x="13859" y="33242"/>
                        <a:pt x="15669" y="35528"/>
                      </a:cubicBezTo>
                      <a:cubicBezTo>
                        <a:pt x="17384" y="37814"/>
                        <a:pt x="20241" y="39814"/>
                        <a:pt x="23956" y="42196"/>
                      </a:cubicBezTo>
                      <a:lnTo>
                        <a:pt x="26718" y="44101"/>
                      </a:lnTo>
                      <a:lnTo>
                        <a:pt x="30052" y="46672"/>
                      </a:lnTo>
                      <a:cubicBezTo>
                        <a:pt x="32147" y="48673"/>
                        <a:pt x="34243" y="50959"/>
                        <a:pt x="35672" y="54007"/>
                      </a:cubicBezTo>
                      <a:cubicBezTo>
                        <a:pt x="39005" y="60007"/>
                        <a:pt x="37481" y="68485"/>
                        <a:pt x="33576" y="72866"/>
                      </a:cubicBezTo>
                      <a:cubicBezTo>
                        <a:pt x="26051" y="82010"/>
                        <a:pt x="14431" y="84011"/>
                        <a:pt x="5573" y="80772"/>
                      </a:cubicBezTo>
                      <a:cubicBezTo>
                        <a:pt x="14431" y="78295"/>
                        <a:pt x="21575" y="72676"/>
                        <a:pt x="24146" y="66865"/>
                      </a:cubicBezTo>
                      <a:cubicBezTo>
                        <a:pt x="25194" y="63913"/>
                        <a:pt x="25004" y="62198"/>
                        <a:pt x="23670" y="60389"/>
                      </a:cubicBezTo>
                      <a:cubicBezTo>
                        <a:pt x="23003" y="59436"/>
                        <a:pt x="22051" y="58388"/>
                        <a:pt x="20813" y="57436"/>
                      </a:cubicBezTo>
                      <a:lnTo>
                        <a:pt x="18812" y="55912"/>
                      </a:lnTo>
                      <a:lnTo>
                        <a:pt x="16050" y="54102"/>
                      </a:lnTo>
                      <a:cubicBezTo>
                        <a:pt x="12335" y="51530"/>
                        <a:pt x="7668" y="48292"/>
                        <a:pt x="4430" y="43053"/>
                      </a:cubicBezTo>
                      <a:cubicBezTo>
                        <a:pt x="1382" y="37909"/>
                        <a:pt x="429" y="32480"/>
                        <a:pt x="143" y="27718"/>
                      </a:cubicBezTo>
                      <a:cubicBezTo>
                        <a:pt x="-523" y="18002"/>
                        <a:pt x="1191" y="8858"/>
                        <a:pt x="4144" y="0"/>
                      </a:cubicBezTo>
                      <a:close/>
                    </a:path>
                  </a:pathLst>
                </a:custGeom>
                <a:solidFill>
                  <a:srgbClr val="E8A07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235" name="Freeform: Shape 393">
                <a:extLst>
                  <a:ext uri="{FF2B5EF4-FFF2-40B4-BE49-F238E27FC236}">
                    <a16:creationId xmlns:a16="http://schemas.microsoft.com/office/drawing/2014/main" id="{AC738AF7-8BCF-45CC-9F70-A64B6FC5CF9D}"/>
                  </a:ext>
                </a:extLst>
              </p:cNvPr>
              <p:cNvSpPr/>
              <p:nvPr/>
            </p:nvSpPr>
            <p:spPr>
              <a:xfrm>
                <a:off x="5973412" y="2681536"/>
                <a:ext cx="331851" cy="231494"/>
              </a:xfrm>
              <a:custGeom>
                <a:avLst/>
                <a:gdLst>
                  <a:gd name="connsiteX0" fmla="*/ 0 w 331851"/>
                  <a:gd name="connsiteY0" fmla="*/ 66331 h 231494"/>
                  <a:gd name="connsiteX1" fmla="*/ 127826 w 331851"/>
                  <a:gd name="connsiteY1" fmla="*/ 197681 h 231494"/>
                  <a:gd name="connsiteX2" fmla="*/ 86963 w 331851"/>
                  <a:gd name="connsiteY2" fmla="*/ 135578 h 231494"/>
                  <a:gd name="connsiteX3" fmla="*/ 218313 w 331851"/>
                  <a:gd name="connsiteY3" fmla="*/ 187108 h 231494"/>
                  <a:gd name="connsiteX4" fmla="*/ 177451 w 331851"/>
                  <a:gd name="connsiteY4" fmla="*/ 133863 h 231494"/>
                  <a:gd name="connsiteX5" fmla="*/ 331851 w 331851"/>
                  <a:gd name="connsiteY5" fmla="*/ 231494 h 231494"/>
                  <a:gd name="connsiteX6" fmla="*/ 223552 w 331851"/>
                  <a:gd name="connsiteY6" fmla="*/ 32708 h 231494"/>
                  <a:gd name="connsiteX7" fmla="*/ 1619 w 331851"/>
                  <a:gd name="connsiteY7" fmla="*/ 36232 h 231494"/>
                  <a:gd name="connsiteX8" fmla="*/ 0 w 331851"/>
                  <a:gd name="connsiteY8" fmla="*/ 66331 h 231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31851" h="231494">
                    <a:moveTo>
                      <a:pt x="0" y="66331"/>
                    </a:moveTo>
                    <a:cubicBezTo>
                      <a:pt x="14192" y="135578"/>
                      <a:pt x="53245" y="176440"/>
                      <a:pt x="127826" y="197681"/>
                    </a:cubicBezTo>
                    <a:cubicBezTo>
                      <a:pt x="110109" y="179964"/>
                      <a:pt x="97631" y="158628"/>
                      <a:pt x="86963" y="135578"/>
                    </a:cubicBezTo>
                    <a:cubicBezTo>
                      <a:pt x="115348" y="174630"/>
                      <a:pt x="173927" y="181774"/>
                      <a:pt x="218313" y="187108"/>
                    </a:cubicBezTo>
                    <a:cubicBezTo>
                      <a:pt x="202311" y="171106"/>
                      <a:pt x="189929" y="151580"/>
                      <a:pt x="177451" y="133863"/>
                    </a:cubicBezTo>
                    <a:cubicBezTo>
                      <a:pt x="230696" y="162248"/>
                      <a:pt x="276892" y="204824"/>
                      <a:pt x="331851" y="231494"/>
                    </a:cubicBezTo>
                    <a:cubicBezTo>
                      <a:pt x="310515" y="165772"/>
                      <a:pt x="282131" y="75284"/>
                      <a:pt x="223552" y="32708"/>
                    </a:cubicBezTo>
                    <a:cubicBezTo>
                      <a:pt x="150781" y="-20537"/>
                      <a:pt x="76200" y="-1011"/>
                      <a:pt x="1619" y="36232"/>
                    </a:cubicBezTo>
                    <a:lnTo>
                      <a:pt x="0" y="66331"/>
                    </a:ln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6" name="Graphic 376">
              <a:extLst>
                <a:ext uri="{FF2B5EF4-FFF2-40B4-BE49-F238E27FC236}">
                  <a16:creationId xmlns:a16="http://schemas.microsoft.com/office/drawing/2014/main" id="{A57DD7C5-F8FA-43A1-BC88-3E9B520F67E4}"/>
                </a:ext>
              </a:extLst>
            </p:cNvPr>
            <p:cNvGrpSpPr/>
            <p:nvPr/>
          </p:nvGrpSpPr>
          <p:grpSpPr>
            <a:xfrm>
              <a:off x="5693424" y="3290317"/>
              <a:ext cx="811612" cy="825129"/>
              <a:chOff x="5693419" y="3290316"/>
              <a:chExt cx="811611" cy="825129"/>
            </a:xfrm>
          </p:grpSpPr>
          <p:sp>
            <p:nvSpPr>
              <p:cNvPr id="228" name="Freeform: Shape 395">
                <a:extLst>
                  <a:ext uri="{FF2B5EF4-FFF2-40B4-BE49-F238E27FC236}">
                    <a16:creationId xmlns:a16="http://schemas.microsoft.com/office/drawing/2014/main" id="{5BD2705A-3091-4B75-95DE-223ABEFE535A}"/>
                  </a:ext>
                </a:extLst>
              </p:cNvPr>
              <p:cNvSpPr/>
              <p:nvPr/>
            </p:nvSpPr>
            <p:spPr>
              <a:xfrm>
                <a:off x="6298943" y="3414902"/>
                <a:ext cx="206086" cy="466844"/>
              </a:xfrm>
              <a:custGeom>
                <a:avLst/>
                <a:gdLst>
                  <a:gd name="connsiteX0" fmla="*/ 200821 w 206086"/>
                  <a:gd name="connsiteY0" fmla="*/ 449199 h 466844"/>
                  <a:gd name="connsiteX1" fmla="*/ 90522 w 206086"/>
                  <a:gd name="connsiteY1" fmla="*/ 388144 h 466844"/>
                  <a:gd name="connsiteX2" fmla="*/ 34 w 206086"/>
                  <a:gd name="connsiteY2" fmla="*/ 70295 h 466844"/>
                  <a:gd name="connsiteX3" fmla="*/ 70424 w 206086"/>
                  <a:gd name="connsiteY3" fmla="*/ 0 h 466844"/>
                  <a:gd name="connsiteX4" fmla="*/ 201583 w 206086"/>
                  <a:gd name="connsiteY4" fmla="*/ 399764 h 466844"/>
                  <a:gd name="connsiteX5" fmla="*/ 200821 w 206086"/>
                  <a:gd name="connsiteY5" fmla="*/ 449199 h 466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086" h="466844">
                    <a:moveTo>
                      <a:pt x="200821" y="449199"/>
                    </a:moveTo>
                    <a:cubicBezTo>
                      <a:pt x="154530" y="511683"/>
                      <a:pt x="90522" y="388144"/>
                      <a:pt x="90522" y="388144"/>
                    </a:cubicBezTo>
                    <a:cubicBezTo>
                      <a:pt x="67662" y="325850"/>
                      <a:pt x="5463" y="127064"/>
                      <a:pt x="34" y="70295"/>
                    </a:cubicBezTo>
                    <a:cubicBezTo>
                      <a:pt x="-1585" y="53245"/>
                      <a:pt x="54898" y="-95"/>
                      <a:pt x="70424" y="0"/>
                    </a:cubicBezTo>
                    <a:cubicBezTo>
                      <a:pt x="110048" y="286"/>
                      <a:pt x="197773" y="366046"/>
                      <a:pt x="201583" y="399764"/>
                    </a:cubicBezTo>
                    <a:cubicBezTo>
                      <a:pt x="201678" y="399764"/>
                      <a:pt x="212156" y="433959"/>
                      <a:pt x="200821" y="449199"/>
                    </a:cubicBezTo>
                    <a:close/>
                  </a:path>
                </a:pathLst>
              </a:custGeom>
              <a:solidFill>
                <a:srgbClr val="F8CB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29" name="Freeform: Shape 396">
                <a:extLst>
                  <a:ext uri="{FF2B5EF4-FFF2-40B4-BE49-F238E27FC236}">
                    <a16:creationId xmlns:a16="http://schemas.microsoft.com/office/drawing/2014/main" id="{0B763EE0-C8B0-4805-8479-1FDE422D5BEF}"/>
                  </a:ext>
                </a:extLst>
              </p:cNvPr>
              <p:cNvSpPr/>
              <p:nvPr/>
            </p:nvSpPr>
            <p:spPr>
              <a:xfrm>
                <a:off x="5693419" y="3414902"/>
                <a:ext cx="203546" cy="460109"/>
              </a:xfrm>
              <a:custGeom>
                <a:avLst/>
                <a:gdLst>
                  <a:gd name="connsiteX0" fmla="*/ 1959 w 203546"/>
                  <a:gd name="connsiteY0" fmla="*/ 399764 h 460109"/>
                  <a:gd name="connsiteX1" fmla="*/ 133118 w 203546"/>
                  <a:gd name="connsiteY1" fmla="*/ 0 h 460109"/>
                  <a:gd name="connsiteX2" fmla="*/ 203508 w 203546"/>
                  <a:gd name="connsiteY2" fmla="*/ 70295 h 460109"/>
                  <a:gd name="connsiteX3" fmla="*/ 113020 w 203546"/>
                  <a:gd name="connsiteY3" fmla="*/ 388144 h 460109"/>
                  <a:gd name="connsiteX4" fmla="*/ 10627 w 203546"/>
                  <a:gd name="connsiteY4" fmla="*/ 445389 h 460109"/>
                  <a:gd name="connsiteX5" fmla="*/ 1959 w 203546"/>
                  <a:gd name="connsiteY5" fmla="*/ 399764 h 460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3546" h="460109">
                    <a:moveTo>
                      <a:pt x="1959" y="399764"/>
                    </a:moveTo>
                    <a:cubicBezTo>
                      <a:pt x="8531" y="366522"/>
                      <a:pt x="93399" y="286"/>
                      <a:pt x="133118" y="0"/>
                    </a:cubicBezTo>
                    <a:cubicBezTo>
                      <a:pt x="148644" y="-95"/>
                      <a:pt x="205222" y="53245"/>
                      <a:pt x="203508" y="70295"/>
                    </a:cubicBezTo>
                    <a:cubicBezTo>
                      <a:pt x="198079" y="127064"/>
                      <a:pt x="135880" y="325850"/>
                      <a:pt x="113020" y="388144"/>
                    </a:cubicBezTo>
                    <a:cubicBezTo>
                      <a:pt x="113020" y="388144"/>
                      <a:pt x="66824" y="499205"/>
                      <a:pt x="10627" y="445389"/>
                    </a:cubicBezTo>
                    <a:cubicBezTo>
                      <a:pt x="10627" y="445484"/>
                      <a:pt x="-5471" y="437007"/>
                      <a:pt x="1959" y="399764"/>
                    </a:cubicBezTo>
                    <a:close/>
                  </a:path>
                </a:pathLst>
              </a:custGeom>
              <a:solidFill>
                <a:srgbClr val="F8CB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0" name="Freeform: Shape 397">
                <a:extLst>
                  <a:ext uri="{FF2B5EF4-FFF2-40B4-BE49-F238E27FC236}">
                    <a16:creationId xmlns:a16="http://schemas.microsoft.com/office/drawing/2014/main" id="{93C3382E-5962-456C-AF95-8F04EDB91317}"/>
                  </a:ext>
                </a:extLst>
              </p:cNvPr>
              <p:cNvSpPr/>
              <p:nvPr/>
            </p:nvSpPr>
            <p:spPr>
              <a:xfrm>
                <a:off x="5840095" y="3290316"/>
                <a:ext cx="587374" cy="825129"/>
              </a:xfrm>
              <a:custGeom>
                <a:avLst/>
                <a:gdLst>
                  <a:gd name="connsiteX0" fmla="*/ 516889 w 587374"/>
                  <a:gd name="connsiteY0" fmla="*/ 768191 h 825129"/>
                  <a:gd name="connsiteX1" fmla="*/ 458977 w 587374"/>
                  <a:gd name="connsiteY1" fmla="*/ 380619 h 825129"/>
                  <a:gd name="connsiteX2" fmla="*/ 465264 w 587374"/>
                  <a:gd name="connsiteY2" fmla="*/ 244030 h 825129"/>
                  <a:gd name="connsiteX3" fmla="*/ 540607 w 587374"/>
                  <a:gd name="connsiteY3" fmla="*/ 218980 h 825129"/>
                  <a:gd name="connsiteX4" fmla="*/ 587374 w 587374"/>
                  <a:gd name="connsiteY4" fmla="*/ 180118 h 825129"/>
                  <a:gd name="connsiteX5" fmla="*/ 535082 w 587374"/>
                  <a:gd name="connsiteY5" fmla="*/ 87535 h 825129"/>
                  <a:gd name="connsiteX6" fmla="*/ 472217 w 587374"/>
                  <a:gd name="connsiteY6" fmla="*/ 27146 h 825129"/>
                  <a:gd name="connsiteX7" fmla="*/ 406304 w 587374"/>
                  <a:gd name="connsiteY7" fmla="*/ 17907 h 825129"/>
                  <a:gd name="connsiteX8" fmla="*/ 323913 w 587374"/>
                  <a:gd name="connsiteY8" fmla="*/ 0 h 825129"/>
                  <a:gd name="connsiteX9" fmla="*/ 304482 w 587374"/>
                  <a:gd name="connsiteY9" fmla="*/ 33147 h 825129"/>
                  <a:gd name="connsiteX10" fmla="*/ 211518 w 587374"/>
                  <a:gd name="connsiteY10" fmla="*/ 37433 h 825129"/>
                  <a:gd name="connsiteX11" fmla="*/ 184372 w 587374"/>
                  <a:gd name="connsiteY11" fmla="*/ 3429 h 825129"/>
                  <a:gd name="connsiteX12" fmla="*/ 55213 w 587374"/>
                  <a:gd name="connsiteY12" fmla="*/ 29623 h 825129"/>
                  <a:gd name="connsiteX13" fmla="*/ 54070 w 587374"/>
                  <a:gd name="connsiteY13" fmla="*/ 29718 h 825129"/>
                  <a:gd name="connsiteX14" fmla="*/ 1492 w 587374"/>
                  <a:gd name="connsiteY14" fmla="*/ 85153 h 825129"/>
                  <a:gd name="connsiteX15" fmla="*/ 29686 w 587374"/>
                  <a:gd name="connsiteY15" fmla="*/ 152590 h 825129"/>
                  <a:gd name="connsiteX16" fmla="*/ 55117 w 587374"/>
                  <a:gd name="connsiteY16" fmla="*/ 359378 h 825129"/>
                  <a:gd name="connsiteX17" fmla="*/ 6349 w 587374"/>
                  <a:gd name="connsiteY17" fmla="*/ 768191 h 825129"/>
                  <a:gd name="connsiteX18" fmla="*/ 516889 w 587374"/>
                  <a:gd name="connsiteY18" fmla="*/ 768191 h 825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87374" h="825129">
                    <a:moveTo>
                      <a:pt x="516889" y="768191"/>
                    </a:moveTo>
                    <a:cubicBezTo>
                      <a:pt x="516889" y="768191"/>
                      <a:pt x="457453" y="430149"/>
                      <a:pt x="458977" y="380619"/>
                    </a:cubicBezTo>
                    <a:cubicBezTo>
                      <a:pt x="459454" y="366522"/>
                      <a:pt x="463740" y="244221"/>
                      <a:pt x="465264" y="244030"/>
                    </a:cubicBezTo>
                    <a:cubicBezTo>
                      <a:pt x="510698" y="237077"/>
                      <a:pt x="540607" y="218980"/>
                      <a:pt x="540607" y="218980"/>
                    </a:cubicBezTo>
                    <a:cubicBezTo>
                      <a:pt x="577849" y="196120"/>
                      <a:pt x="587374" y="180118"/>
                      <a:pt x="587374" y="180118"/>
                    </a:cubicBezTo>
                    <a:cubicBezTo>
                      <a:pt x="586898" y="173546"/>
                      <a:pt x="564229" y="124587"/>
                      <a:pt x="535082" y="87535"/>
                    </a:cubicBezTo>
                    <a:cubicBezTo>
                      <a:pt x="513841" y="60484"/>
                      <a:pt x="486600" y="31432"/>
                      <a:pt x="472217" y="27146"/>
                    </a:cubicBezTo>
                    <a:cubicBezTo>
                      <a:pt x="466407" y="23813"/>
                      <a:pt x="426973" y="19431"/>
                      <a:pt x="406304" y="17907"/>
                    </a:cubicBezTo>
                    <a:cubicBezTo>
                      <a:pt x="375824" y="15621"/>
                      <a:pt x="324675" y="2191"/>
                      <a:pt x="323913" y="0"/>
                    </a:cubicBezTo>
                    <a:cubicBezTo>
                      <a:pt x="323913" y="0"/>
                      <a:pt x="323056" y="24194"/>
                      <a:pt x="304482" y="33147"/>
                    </a:cubicBezTo>
                    <a:cubicBezTo>
                      <a:pt x="276478" y="46672"/>
                      <a:pt x="246665" y="47434"/>
                      <a:pt x="211518" y="37433"/>
                    </a:cubicBezTo>
                    <a:cubicBezTo>
                      <a:pt x="178466" y="27527"/>
                      <a:pt x="188753" y="3238"/>
                      <a:pt x="184372" y="3429"/>
                    </a:cubicBezTo>
                    <a:cubicBezTo>
                      <a:pt x="164179" y="4477"/>
                      <a:pt x="57689" y="28765"/>
                      <a:pt x="55213" y="29623"/>
                    </a:cubicBezTo>
                    <a:cubicBezTo>
                      <a:pt x="54832" y="29718"/>
                      <a:pt x="54546" y="29623"/>
                      <a:pt x="54070" y="29718"/>
                    </a:cubicBezTo>
                    <a:cubicBezTo>
                      <a:pt x="54070" y="29718"/>
                      <a:pt x="19113" y="26384"/>
                      <a:pt x="1492" y="85153"/>
                    </a:cubicBezTo>
                    <a:cubicBezTo>
                      <a:pt x="-7843" y="116205"/>
                      <a:pt x="29686" y="152590"/>
                      <a:pt x="29686" y="152590"/>
                    </a:cubicBezTo>
                    <a:lnTo>
                      <a:pt x="55117" y="359378"/>
                    </a:lnTo>
                    <a:cubicBezTo>
                      <a:pt x="56546" y="409099"/>
                      <a:pt x="16255" y="726091"/>
                      <a:pt x="6349" y="768191"/>
                    </a:cubicBezTo>
                    <a:cubicBezTo>
                      <a:pt x="6254" y="768191"/>
                      <a:pt x="244570" y="896302"/>
                      <a:pt x="516889" y="768191"/>
                    </a:cubicBezTo>
                    <a:close/>
                  </a:path>
                </a:pathLst>
              </a:custGeom>
              <a:solidFill>
                <a:srgbClr val="4380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231" name="Freeform: Shape 398">
                <a:extLst>
                  <a:ext uri="{FF2B5EF4-FFF2-40B4-BE49-F238E27FC236}">
                    <a16:creationId xmlns:a16="http://schemas.microsoft.com/office/drawing/2014/main" id="{5B9C3A1D-C558-45A7-926B-BA398EED3C1A}"/>
                  </a:ext>
                </a:extLst>
              </p:cNvPr>
              <p:cNvSpPr/>
              <p:nvPr/>
            </p:nvSpPr>
            <p:spPr>
              <a:xfrm>
                <a:off x="5765291" y="3318414"/>
                <a:ext cx="147578" cy="204978"/>
              </a:xfrm>
              <a:custGeom>
                <a:avLst/>
                <a:gdLst>
                  <a:gd name="connsiteX0" fmla="*/ 141446 w 147578"/>
                  <a:gd name="connsiteY0" fmla="*/ 0 h 204978"/>
                  <a:gd name="connsiteX1" fmla="*/ 0 w 147578"/>
                  <a:gd name="connsiteY1" fmla="*/ 93536 h 204978"/>
                  <a:gd name="connsiteX2" fmla="*/ 130873 w 147578"/>
                  <a:gd name="connsiteY2" fmla="*/ 204978 h 204978"/>
                  <a:gd name="connsiteX3" fmla="*/ 146780 w 147578"/>
                  <a:gd name="connsiteY3" fmla="*/ 36957 h 204978"/>
                  <a:gd name="connsiteX4" fmla="*/ 141446 w 147578"/>
                  <a:gd name="connsiteY4" fmla="*/ 0 h 204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578" h="204978">
                    <a:moveTo>
                      <a:pt x="141446" y="0"/>
                    </a:moveTo>
                    <a:cubicBezTo>
                      <a:pt x="86392" y="1619"/>
                      <a:pt x="69342" y="40958"/>
                      <a:pt x="0" y="93536"/>
                    </a:cubicBezTo>
                    <a:cubicBezTo>
                      <a:pt x="21908" y="161544"/>
                      <a:pt x="87725" y="194881"/>
                      <a:pt x="130873" y="204978"/>
                    </a:cubicBezTo>
                    <a:cubicBezTo>
                      <a:pt x="149352" y="143161"/>
                      <a:pt x="148400" y="91821"/>
                      <a:pt x="146780" y="36957"/>
                    </a:cubicBezTo>
                    <a:lnTo>
                      <a:pt x="141446" y="0"/>
                    </a:lnTo>
                    <a:close/>
                  </a:path>
                </a:pathLst>
              </a:custGeom>
              <a:solidFill>
                <a:srgbClr val="43808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 dirty="0"/>
              </a:p>
            </p:txBody>
          </p:sp>
        </p:grpSp>
        <p:grpSp>
          <p:nvGrpSpPr>
            <p:cNvPr id="27" name="Graphic 376">
              <a:extLst>
                <a:ext uri="{FF2B5EF4-FFF2-40B4-BE49-F238E27FC236}">
                  <a16:creationId xmlns:a16="http://schemas.microsoft.com/office/drawing/2014/main" id="{A57DD7C5-F8FA-43A1-BC88-3E9B520F67E4}"/>
                </a:ext>
              </a:extLst>
            </p:cNvPr>
            <p:cNvGrpSpPr/>
            <p:nvPr/>
          </p:nvGrpSpPr>
          <p:grpSpPr>
            <a:xfrm>
              <a:off x="5344723" y="2984249"/>
              <a:ext cx="460277" cy="902428"/>
              <a:chOff x="5344719" y="2984248"/>
              <a:chExt cx="460276" cy="902428"/>
            </a:xfrm>
          </p:grpSpPr>
          <p:grpSp>
            <p:nvGrpSpPr>
              <p:cNvPr id="200" name="Graphic 376">
                <a:extLst>
                  <a:ext uri="{FF2B5EF4-FFF2-40B4-BE49-F238E27FC236}">
                    <a16:creationId xmlns:a16="http://schemas.microsoft.com/office/drawing/2014/main" id="{A57DD7C5-F8FA-43A1-BC88-3E9B520F67E4}"/>
                  </a:ext>
                </a:extLst>
              </p:cNvPr>
              <p:cNvGrpSpPr/>
              <p:nvPr/>
            </p:nvGrpSpPr>
            <p:grpSpPr>
              <a:xfrm>
                <a:off x="5344719" y="2984248"/>
                <a:ext cx="395339" cy="402854"/>
                <a:chOff x="5344719" y="2984248"/>
                <a:chExt cx="395339" cy="402854"/>
              </a:xfrm>
            </p:grpSpPr>
            <p:sp>
              <p:nvSpPr>
                <p:cNvPr id="204" name="Freeform: Shape 401">
                  <a:extLst>
                    <a:ext uri="{FF2B5EF4-FFF2-40B4-BE49-F238E27FC236}">
                      <a16:creationId xmlns:a16="http://schemas.microsoft.com/office/drawing/2014/main" id="{CEE276AF-B64B-423A-9EE7-8065246AEC89}"/>
                    </a:ext>
                  </a:extLst>
                </p:cNvPr>
                <p:cNvSpPr/>
                <p:nvPr/>
              </p:nvSpPr>
              <p:spPr>
                <a:xfrm>
                  <a:off x="5520672" y="2984248"/>
                  <a:ext cx="97640" cy="90852"/>
                </a:xfrm>
                <a:custGeom>
                  <a:avLst/>
                  <a:gdLst>
                    <a:gd name="connsiteX0" fmla="*/ 7161 w 97640"/>
                    <a:gd name="connsiteY0" fmla="*/ 42987 h 90852"/>
                    <a:gd name="connsiteX1" fmla="*/ 33545 w 97640"/>
                    <a:gd name="connsiteY1" fmla="*/ 19841 h 90852"/>
                    <a:gd name="connsiteX2" fmla="*/ 32402 w 97640"/>
                    <a:gd name="connsiteY2" fmla="*/ 19841 h 90852"/>
                    <a:gd name="connsiteX3" fmla="*/ 88504 w 97640"/>
                    <a:gd name="connsiteY3" fmla="*/ 24223 h 90852"/>
                    <a:gd name="connsiteX4" fmla="*/ 97267 w 97640"/>
                    <a:gd name="connsiteY4" fmla="*/ 67085 h 90852"/>
                    <a:gd name="connsiteX5" fmla="*/ 60977 w 97640"/>
                    <a:gd name="connsiteY5" fmla="*/ 87945 h 90852"/>
                    <a:gd name="connsiteX6" fmla="*/ 7161 w 97640"/>
                    <a:gd name="connsiteY6" fmla="*/ 42987 h 908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7640" h="90852">
                      <a:moveTo>
                        <a:pt x="7161" y="42987"/>
                      </a:moveTo>
                      <a:cubicBezTo>
                        <a:pt x="-13699" y="31938"/>
                        <a:pt x="15924" y="13269"/>
                        <a:pt x="33545" y="19841"/>
                      </a:cubicBezTo>
                      <a:lnTo>
                        <a:pt x="32402" y="19841"/>
                      </a:lnTo>
                      <a:cubicBezTo>
                        <a:pt x="22496" y="5554"/>
                        <a:pt x="78598" y="-18640"/>
                        <a:pt x="88504" y="24223"/>
                      </a:cubicBezTo>
                      <a:cubicBezTo>
                        <a:pt x="90695" y="35177"/>
                        <a:pt x="99553" y="56132"/>
                        <a:pt x="97267" y="67085"/>
                      </a:cubicBezTo>
                      <a:cubicBezTo>
                        <a:pt x="95076" y="80325"/>
                        <a:pt x="74121" y="97851"/>
                        <a:pt x="60977" y="87945"/>
                      </a:cubicBezTo>
                      <a:lnTo>
                        <a:pt x="7161" y="42987"/>
                      </a:lnTo>
                      <a:close/>
                    </a:path>
                  </a:pathLst>
                </a:custGeom>
                <a:solidFill>
                  <a:srgbClr val="6597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5" name="Freeform: Shape 402">
                  <a:extLst>
                    <a:ext uri="{FF2B5EF4-FFF2-40B4-BE49-F238E27FC236}">
                      <a16:creationId xmlns:a16="http://schemas.microsoft.com/office/drawing/2014/main" id="{BE088F35-D745-400F-93EB-CC1754F41763}"/>
                    </a:ext>
                  </a:extLst>
                </p:cNvPr>
                <p:cNvSpPr/>
                <p:nvPr/>
              </p:nvSpPr>
              <p:spPr>
                <a:xfrm>
                  <a:off x="5359183" y="3010445"/>
                  <a:ext cx="374364" cy="360909"/>
                </a:xfrm>
                <a:custGeom>
                  <a:avLst/>
                  <a:gdLst>
                    <a:gd name="connsiteX0" fmla="*/ 343 w 374364"/>
                    <a:gd name="connsiteY0" fmla="*/ 228054 h 360909"/>
                    <a:gd name="connsiteX1" fmla="*/ 61970 w 374364"/>
                    <a:gd name="connsiteY1" fmla="*/ 321590 h 360909"/>
                    <a:gd name="connsiteX2" fmla="*/ 145600 w 374364"/>
                    <a:gd name="connsiteY2" fmla="*/ 360071 h 360909"/>
                    <a:gd name="connsiteX3" fmla="*/ 224848 w 374364"/>
                    <a:gd name="connsiteY3" fmla="*/ 354546 h 360909"/>
                    <a:gd name="connsiteX4" fmla="*/ 354673 w 374364"/>
                    <a:gd name="connsiteY4" fmla="*/ 258820 h 360909"/>
                    <a:gd name="connsiteX5" fmla="*/ 345910 w 374364"/>
                    <a:gd name="connsiteY5" fmla="*/ 84989 h 360909"/>
                    <a:gd name="connsiteX6" fmla="*/ 33490 w 374364"/>
                    <a:gd name="connsiteY6" fmla="*/ 88322 h 360909"/>
                    <a:gd name="connsiteX7" fmla="*/ 2725 w 374364"/>
                    <a:gd name="connsiteY7" fmla="*/ 212624 h 360909"/>
                    <a:gd name="connsiteX8" fmla="*/ 343 w 374364"/>
                    <a:gd name="connsiteY8" fmla="*/ 228054 h 360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4364" h="360909">
                      <a:moveTo>
                        <a:pt x="343" y="228054"/>
                      </a:moveTo>
                      <a:cubicBezTo>
                        <a:pt x="-4038" y="264344"/>
                        <a:pt x="34443" y="302825"/>
                        <a:pt x="61970" y="321590"/>
                      </a:cubicBezTo>
                      <a:cubicBezTo>
                        <a:pt x="88354" y="339211"/>
                        <a:pt x="113691" y="357880"/>
                        <a:pt x="145600" y="360071"/>
                      </a:cubicBezTo>
                      <a:cubicBezTo>
                        <a:pt x="173127" y="362261"/>
                        <a:pt x="199511" y="360071"/>
                        <a:pt x="224848" y="354546"/>
                      </a:cubicBezTo>
                      <a:cubicBezTo>
                        <a:pt x="284284" y="341306"/>
                        <a:pt x="326098" y="312731"/>
                        <a:pt x="354673" y="258820"/>
                      </a:cubicBezTo>
                      <a:cubicBezTo>
                        <a:pt x="383248" y="200527"/>
                        <a:pt x="381058" y="139948"/>
                        <a:pt x="345910" y="84989"/>
                      </a:cubicBezTo>
                      <a:cubicBezTo>
                        <a:pt x="273330" y="-26168"/>
                        <a:pt x="102737" y="-31597"/>
                        <a:pt x="33490" y="88322"/>
                      </a:cubicBezTo>
                      <a:cubicBezTo>
                        <a:pt x="13678" y="123565"/>
                        <a:pt x="4915" y="171952"/>
                        <a:pt x="2725" y="212624"/>
                      </a:cubicBezTo>
                      <a:lnTo>
                        <a:pt x="343" y="228054"/>
                      </a:lnTo>
                      <a:close/>
                    </a:path>
                  </a:pathLst>
                </a:custGeom>
                <a:solidFill>
                  <a:srgbClr val="82AF3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6" name="Freeform: Shape 403">
                  <a:extLst>
                    <a:ext uri="{FF2B5EF4-FFF2-40B4-BE49-F238E27FC236}">
                      <a16:creationId xmlns:a16="http://schemas.microsoft.com/office/drawing/2014/main" id="{936EB294-6A43-4F6E-8430-F844666CB510}"/>
                    </a:ext>
                  </a:extLst>
                </p:cNvPr>
                <p:cNvSpPr/>
                <p:nvPr/>
              </p:nvSpPr>
              <p:spPr>
                <a:xfrm>
                  <a:off x="5574613" y="3247834"/>
                  <a:ext cx="53089" cy="79453"/>
                </a:xfrm>
                <a:custGeom>
                  <a:avLst/>
                  <a:gdLst>
                    <a:gd name="connsiteX0" fmla="*/ 17799 w 53089"/>
                    <a:gd name="connsiteY0" fmla="*/ 0 h 79453"/>
                    <a:gd name="connsiteX1" fmla="*/ 1702 w 53089"/>
                    <a:gd name="connsiteY1" fmla="*/ 13811 h 79453"/>
                    <a:gd name="connsiteX2" fmla="*/ 17799 w 53089"/>
                    <a:gd name="connsiteY2" fmla="*/ 42196 h 79453"/>
                    <a:gd name="connsiteX3" fmla="*/ 44660 w 53089"/>
                    <a:gd name="connsiteY3" fmla="*/ 75247 h 79453"/>
                    <a:gd name="connsiteX4" fmla="*/ 37706 w 53089"/>
                    <a:gd name="connsiteY4" fmla="*/ 5429 h 79453"/>
                    <a:gd name="connsiteX5" fmla="*/ 17799 w 53089"/>
                    <a:gd name="connsiteY5" fmla="*/ 0 h 79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089" h="79453">
                      <a:moveTo>
                        <a:pt x="17799" y="0"/>
                      </a:moveTo>
                      <a:cubicBezTo>
                        <a:pt x="13227" y="4572"/>
                        <a:pt x="5512" y="6953"/>
                        <a:pt x="1702" y="13811"/>
                      </a:cubicBezTo>
                      <a:cubicBezTo>
                        <a:pt x="-4394" y="26860"/>
                        <a:pt x="7036" y="37624"/>
                        <a:pt x="17799" y="42196"/>
                      </a:cubicBezTo>
                      <a:cubicBezTo>
                        <a:pt x="-4489" y="49911"/>
                        <a:pt x="23895" y="92869"/>
                        <a:pt x="44660" y="75247"/>
                      </a:cubicBezTo>
                      <a:cubicBezTo>
                        <a:pt x="62281" y="59912"/>
                        <a:pt x="48470" y="20765"/>
                        <a:pt x="37706" y="5429"/>
                      </a:cubicBezTo>
                      <a:lnTo>
                        <a:pt x="17799" y="0"/>
                      </a:lnTo>
                      <a:close/>
                    </a:path>
                  </a:pathLst>
                </a:custGeom>
                <a:solidFill>
                  <a:srgbClr val="9CBF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7" name="Freeform: Shape 404">
                  <a:extLst>
                    <a:ext uri="{FF2B5EF4-FFF2-40B4-BE49-F238E27FC236}">
                      <a16:creationId xmlns:a16="http://schemas.microsoft.com/office/drawing/2014/main" id="{34C77B25-B8D4-4244-A05E-C360869BCBC5}"/>
                    </a:ext>
                  </a:extLst>
                </p:cNvPr>
                <p:cNvSpPr/>
                <p:nvPr/>
              </p:nvSpPr>
              <p:spPr>
                <a:xfrm>
                  <a:off x="5546307" y="3020282"/>
                  <a:ext cx="129447" cy="180108"/>
                </a:xfrm>
                <a:custGeom>
                  <a:avLst/>
                  <a:gdLst>
                    <a:gd name="connsiteX0" fmla="*/ 57535 w 129447"/>
                    <a:gd name="connsiteY0" fmla="*/ 0 h 180108"/>
                    <a:gd name="connsiteX1" fmla="*/ 290 w 129447"/>
                    <a:gd name="connsiteY1" fmla="*/ 31909 h 180108"/>
                    <a:gd name="connsiteX2" fmla="*/ 24484 w 129447"/>
                    <a:gd name="connsiteY2" fmla="*/ 74771 h 180108"/>
                    <a:gd name="connsiteX3" fmla="*/ 30008 w 129447"/>
                    <a:gd name="connsiteY3" fmla="*/ 117634 h 180108"/>
                    <a:gd name="connsiteX4" fmla="*/ 46486 w 129447"/>
                    <a:gd name="connsiteY4" fmla="*/ 167164 h 180108"/>
                    <a:gd name="connsiteX5" fmla="*/ 98207 w 129447"/>
                    <a:gd name="connsiteY5" fmla="*/ 168307 h 180108"/>
                    <a:gd name="connsiteX6" fmla="*/ 100398 w 129447"/>
                    <a:gd name="connsiteY6" fmla="*/ 39529 h 180108"/>
                    <a:gd name="connsiteX7" fmla="*/ 57535 w 129447"/>
                    <a:gd name="connsiteY7" fmla="*/ 0 h 180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9447" h="180108">
                      <a:moveTo>
                        <a:pt x="57535" y="0"/>
                      </a:moveTo>
                      <a:cubicBezTo>
                        <a:pt x="41057" y="8763"/>
                        <a:pt x="3624" y="1143"/>
                        <a:pt x="290" y="31909"/>
                      </a:cubicBezTo>
                      <a:cubicBezTo>
                        <a:pt x="-3044" y="51721"/>
                        <a:pt x="23436" y="55054"/>
                        <a:pt x="24484" y="74771"/>
                      </a:cubicBezTo>
                      <a:cubicBezTo>
                        <a:pt x="25627" y="92393"/>
                        <a:pt x="-4091" y="112204"/>
                        <a:pt x="30008" y="117634"/>
                      </a:cubicBezTo>
                      <a:cubicBezTo>
                        <a:pt x="14578" y="137446"/>
                        <a:pt x="33342" y="155067"/>
                        <a:pt x="46486" y="167164"/>
                      </a:cubicBezTo>
                      <a:cubicBezTo>
                        <a:pt x="65155" y="183642"/>
                        <a:pt x="77252" y="184785"/>
                        <a:pt x="98207" y="168307"/>
                      </a:cubicBezTo>
                      <a:cubicBezTo>
                        <a:pt x="137831" y="136398"/>
                        <a:pt x="141070" y="71533"/>
                        <a:pt x="100398" y="39529"/>
                      </a:cubicBezTo>
                      <a:lnTo>
                        <a:pt x="57535" y="0"/>
                      </a:lnTo>
                      <a:close/>
                    </a:path>
                  </a:pathLst>
                </a:custGeom>
                <a:solidFill>
                  <a:srgbClr val="9CBF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8" name="Freeform: Shape 405">
                  <a:extLst>
                    <a:ext uri="{FF2B5EF4-FFF2-40B4-BE49-F238E27FC236}">
                      <a16:creationId xmlns:a16="http://schemas.microsoft.com/office/drawing/2014/main" id="{6E994D58-21FC-4FE3-9F72-24FF1451AEB3}"/>
                    </a:ext>
                  </a:extLst>
                </p:cNvPr>
                <p:cNvSpPr/>
                <p:nvPr/>
              </p:nvSpPr>
              <p:spPr>
                <a:xfrm>
                  <a:off x="5583418" y="2993421"/>
                  <a:ext cx="156640" cy="374820"/>
                </a:xfrm>
                <a:custGeom>
                  <a:avLst/>
                  <a:gdLst>
                    <a:gd name="connsiteX0" fmla="*/ 34711 w 156640"/>
                    <a:gd name="connsiteY0" fmla="*/ 372713 h 374820"/>
                    <a:gd name="connsiteX1" fmla="*/ 21472 w 156640"/>
                    <a:gd name="connsiteY1" fmla="*/ 294608 h 374820"/>
                    <a:gd name="connsiteX2" fmla="*/ 4993 w 156640"/>
                    <a:gd name="connsiteY2" fmla="*/ 223076 h 374820"/>
                    <a:gd name="connsiteX3" fmla="*/ 58905 w 156640"/>
                    <a:gd name="connsiteY3" fmla="*/ 151543 h 374820"/>
                    <a:gd name="connsiteX4" fmla="*/ 31378 w 156640"/>
                    <a:gd name="connsiteY4" fmla="*/ 66866 h 374820"/>
                    <a:gd name="connsiteX5" fmla="*/ 18614 w 156640"/>
                    <a:gd name="connsiteY5" fmla="*/ 0 h 374820"/>
                    <a:gd name="connsiteX6" fmla="*/ 138153 w 156640"/>
                    <a:gd name="connsiteY6" fmla="*/ 120777 h 374820"/>
                    <a:gd name="connsiteX7" fmla="*/ 143677 w 156640"/>
                    <a:gd name="connsiteY7" fmla="*/ 267081 h 374820"/>
                    <a:gd name="connsiteX8" fmla="*/ 40141 w 156640"/>
                    <a:gd name="connsiteY8" fmla="*/ 371570 h 374820"/>
                    <a:gd name="connsiteX9" fmla="*/ 34711 w 156640"/>
                    <a:gd name="connsiteY9" fmla="*/ 372713 h 374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640" h="374820">
                      <a:moveTo>
                        <a:pt x="34711" y="372713"/>
                      </a:moveTo>
                      <a:cubicBezTo>
                        <a:pt x="-15866" y="388144"/>
                        <a:pt x="29187" y="314420"/>
                        <a:pt x="21472" y="294608"/>
                      </a:cubicBezTo>
                      <a:cubicBezTo>
                        <a:pt x="10518" y="269272"/>
                        <a:pt x="-9294" y="252793"/>
                        <a:pt x="4993" y="223076"/>
                      </a:cubicBezTo>
                      <a:cubicBezTo>
                        <a:pt x="18233" y="196691"/>
                        <a:pt x="45665" y="179070"/>
                        <a:pt x="58905" y="151543"/>
                      </a:cubicBezTo>
                      <a:cubicBezTo>
                        <a:pt x="75383" y="116300"/>
                        <a:pt x="53380" y="93250"/>
                        <a:pt x="31378" y="66866"/>
                      </a:cubicBezTo>
                      <a:cubicBezTo>
                        <a:pt x="13756" y="46006"/>
                        <a:pt x="17471" y="26479"/>
                        <a:pt x="18614" y="0"/>
                      </a:cubicBezTo>
                      <a:cubicBezTo>
                        <a:pt x="58238" y="46196"/>
                        <a:pt x="107292" y="64675"/>
                        <a:pt x="138153" y="120777"/>
                      </a:cubicBezTo>
                      <a:cubicBezTo>
                        <a:pt x="162346" y="161449"/>
                        <a:pt x="161299" y="224218"/>
                        <a:pt x="143677" y="267081"/>
                      </a:cubicBezTo>
                      <a:cubicBezTo>
                        <a:pt x="128152" y="302228"/>
                        <a:pt x="88623" y="374904"/>
                        <a:pt x="40141" y="371570"/>
                      </a:cubicBezTo>
                      <a:lnTo>
                        <a:pt x="34711" y="372713"/>
                      </a:lnTo>
                      <a:close/>
                    </a:path>
                  </a:pathLst>
                </a:custGeom>
                <a:solidFill>
                  <a:srgbClr val="B0CC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9" name="Freeform: Shape 406">
                  <a:extLst>
                    <a:ext uri="{FF2B5EF4-FFF2-40B4-BE49-F238E27FC236}">
                      <a16:creationId xmlns:a16="http://schemas.microsoft.com/office/drawing/2014/main" id="{CEDA7E3D-AEBC-4769-9CB7-826CFD7180A1}"/>
                    </a:ext>
                  </a:extLst>
                </p:cNvPr>
                <p:cNvSpPr/>
                <p:nvPr/>
              </p:nvSpPr>
              <p:spPr>
                <a:xfrm>
                  <a:off x="5468968" y="3040724"/>
                  <a:ext cx="108587" cy="317717"/>
                </a:xfrm>
                <a:custGeom>
                  <a:avLst/>
                  <a:gdLst>
                    <a:gd name="connsiteX0" fmla="*/ 0 w 108587"/>
                    <a:gd name="connsiteY0" fmla="*/ 11848 h 317717"/>
                    <a:gd name="connsiteX1" fmla="*/ 40862 w 108587"/>
                    <a:gd name="connsiteY1" fmla="*/ 2228 h 317717"/>
                    <a:gd name="connsiteX2" fmla="*/ 15240 w 108587"/>
                    <a:gd name="connsiteY2" fmla="*/ 51091 h 317717"/>
                    <a:gd name="connsiteX3" fmla="*/ 45720 w 108587"/>
                    <a:gd name="connsiteY3" fmla="*/ 62330 h 317717"/>
                    <a:gd name="connsiteX4" fmla="*/ 43339 w 108587"/>
                    <a:gd name="connsiteY4" fmla="*/ 88810 h 317717"/>
                    <a:gd name="connsiteX5" fmla="*/ 56198 w 108587"/>
                    <a:gd name="connsiteY5" fmla="*/ 123290 h 317717"/>
                    <a:gd name="connsiteX6" fmla="*/ 31337 w 108587"/>
                    <a:gd name="connsiteY6" fmla="*/ 166629 h 317717"/>
                    <a:gd name="connsiteX7" fmla="*/ 54578 w 108587"/>
                    <a:gd name="connsiteY7" fmla="*/ 233971 h 317717"/>
                    <a:gd name="connsiteX8" fmla="*/ 64961 w 108587"/>
                    <a:gd name="connsiteY8" fmla="*/ 255593 h 317717"/>
                    <a:gd name="connsiteX9" fmla="*/ 92202 w 108587"/>
                    <a:gd name="connsiteY9" fmla="*/ 256355 h 317717"/>
                    <a:gd name="connsiteX10" fmla="*/ 98584 w 108587"/>
                    <a:gd name="connsiteY10" fmla="*/ 286835 h 317717"/>
                    <a:gd name="connsiteX11" fmla="*/ 98584 w 108587"/>
                    <a:gd name="connsiteY11" fmla="*/ 310838 h 317717"/>
                    <a:gd name="connsiteX12" fmla="*/ 58484 w 108587"/>
                    <a:gd name="connsiteY12" fmla="*/ 317219 h 317717"/>
                    <a:gd name="connsiteX13" fmla="*/ 8763 w 108587"/>
                    <a:gd name="connsiteY13" fmla="*/ 252259 h 317717"/>
                    <a:gd name="connsiteX14" fmla="*/ 0 w 108587"/>
                    <a:gd name="connsiteY14" fmla="*/ 11848 h 317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8587" h="317717">
                      <a:moveTo>
                        <a:pt x="0" y="11848"/>
                      </a:moveTo>
                      <a:cubicBezTo>
                        <a:pt x="13621" y="10229"/>
                        <a:pt x="25622" y="-5773"/>
                        <a:pt x="40862" y="2228"/>
                      </a:cubicBezTo>
                      <a:cubicBezTo>
                        <a:pt x="68961" y="15848"/>
                        <a:pt x="24003" y="42328"/>
                        <a:pt x="15240" y="51091"/>
                      </a:cubicBezTo>
                      <a:cubicBezTo>
                        <a:pt x="25622" y="51853"/>
                        <a:pt x="40100" y="52710"/>
                        <a:pt x="45720" y="62330"/>
                      </a:cubicBezTo>
                      <a:cubicBezTo>
                        <a:pt x="51340" y="69569"/>
                        <a:pt x="50578" y="82333"/>
                        <a:pt x="43339" y="88810"/>
                      </a:cubicBezTo>
                      <a:cubicBezTo>
                        <a:pt x="68199" y="79190"/>
                        <a:pt x="64961" y="110432"/>
                        <a:pt x="56198" y="123290"/>
                      </a:cubicBezTo>
                      <a:cubicBezTo>
                        <a:pt x="43339" y="140150"/>
                        <a:pt x="24956" y="141769"/>
                        <a:pt x="31337" y="166629"/>
                      </a:cubicBezTo>
                      <a:cubicBezTo>
                        <a:pt x="36957" y="189870"/>
                        <a:pt x="49816" y="209968"/>
                        <a:pt x="54578" y="233971"/>
                      </a:cubicBezTo>
                      <a:cubicBezTo>
                        <a:pt x="56960" y="244353"/>
                        <a:pt x="55340" y="251592"/>
                        <a:pt x="64961" y="255593"/>
                      </a:cubicBezTo>
                      <a:cubicBezTo>
                        <a:pt x="72200" y="258831"/>
                        <a:pt x="84201" y="254830"/>
                        <a:pt x="92202" y="256355"/>
                      </a:cubicBezTo>
                      <a:cubicBezTo>
                        <a:pt x="109061" y="260355"/>
                        <a:pt x="114681" y="276357"/>
                        <a:pt x="98584" y="286835"/>
                      </a:cubicBezTo>
                      <a:cubicBezTo>
                        <a:pt x="114586" y="290835"/>
                        <a:pt x="108966" y="305313"/>
                        <a:pt x="98584" y="310838"/>
                      </a:cubicBezTo>
                      <a:cubicBezTo>
                        <a:pt x="86582" y="316457"/>
                        <a:pt x="71342" y="318839"/>
                        <a:pt x="58484" y="317219"/>
                      </a:cubicBezTo>
                      <a:cubicBezTo>
                        <a:pt x="28861" y="313981"/>
                        <a:pt x="6382" y="282739"/>
                        <a:pt x="8763" y="252259"/>
                      </a:cubicBezTo>
                      <a:lnTo>
                        <a:pt x="0" y="11848"/>
                      </a:lnTo>
                      <a:close/>
                    </a:path>
                  </a:pathLst>
                </a:custGeom>
                <a:solidFill>
                  <a:srgbClr val="9CBF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10" name="Freeform: Shape 407">
                  <a:extLst>
                    <a:ext uri="{FF2B5EF4-FFF2-40B4-BE49-F238E27FC236}">
                      <a16:creationId xmlns:a16="http://schemas.microsoft.com/office/drawing/2014/main" id="{64AEEE32-A58A-488F-937E-6F6C150D6A26}"/>
                    </a:ext>
                  </a:extLst>
                </p:cNvPr>
                <p:cNvSpPr/>
                <p:nvPr/>
              </p:nvSpPr>
              <p:spPr>
                <a:xfrm>
                  <a:off x="5344719" y="3020321"/>
                  <a:ext cx="224308" cy="366782"/>
                </a:xfrm>
                <a:custGeom>
                  <a:avLst/>
                  <a:gdLst>
                    <a:gd name="connsiteX0" fmla="*/ 191972 w 224308"/>
                    <a:gd name="connsiteY0" fmla="*/ 364483 h 366782"/>
                    <a:gd name="connsiteX1" fmla="*/ 198544 w 224308"/>
                    <a:gd name="connsiteY1" fmla="*/ 310571 h 366782"/>
                    <a:gd name="connsiteX2" fmla="*/ 201878 w 224308"/>
                    <a:gd name="connsiteY2" fmla="*/ 252278 h 366782"/>
                    <a:gd name="connsiteX3" fmla="*/ 208450 w 224308"/>
                    <a:gd name="connsiteY3" fmla="*/ 212654 h 366782"/>
                    <a:gd name="connsiteX4" fmla="*/ 197496 w 224308"/>
                    <a:gd name="connsiteY4" fmla="*/ 193985 h 366782"/>
                    <a:gd name="connsiteX5" fmla="*/ 189781 w 224308"/>
                    <a:gd name="connsiteY5" fmla="*/ 179698 h 366782"/>
                    <a:gd name="connsiteX6" fmla="*/ 207402 w 224308"/>
                    <a:gd name="connsiteY6" fmla="*/ 156552 h 366782"/>
                    <a:gd name="connsiteX7" fmla="*/ 207402 w 224308"/>
                    <a:gd name="connsiteY7" fmla="*/ 130168 h 366782"/>
                    <a:gd name="connsiteX8" fmla="*/ 166730 w 224308"/>
                    <a:gd name="connsiteY8" fmla="*/ 163220 h 366782"/>
                    <a:gd name="connsiteX9" fmla="*/ 175493 w 224308"/>
                    <a:gd name="connsiteY9" fmla="*/ 129120 h 366782"/>
                    <a:gd name="connsiteX10" fmla="*/ 168921 w 224308"/>
                    <a:gd name="connsiteY10" fmla="*/ 93877 h 366782"/>
                    <a:gd name="connsiteX11" fmla="*/ 159015 w 224308"/>
                    <a:gd name="connsiteY11" fmla="*/ 64159 h 366782"/>
                    <a:gd name="connsiteX12" fmla="*/ 135869 w 224308"/>
                    <a:gd name="connsiteY12" fmla="*/ 39966 h 366782"/>
                    <a:gd name="connsiteX13" fmla="*/ 135869 w 224308"/>
                    <a:gd name="connsiteY13" fmla="*/ 15772 h 366782"/>
                    <a:gd name="connsiteX14" fmla="*/ 101770 w 224308"/>
                    <a:gd name="connsiteY14" fmla="*/ 24535 h 366782"/>
                    <a:gd name="connsiteX15" fmla="*/ 78624 w 224308"/>
                    <a:gd name="connsiteY15" fmla="*/ 342 h 366782"/>
                    <a:gd name="connsiteX16" fmla="*/ 57764 w 224308"/>
                    <a:gd name="connsiteY16" fmla="*/ 31108 h 366782"/>
                    <a:gd name="connsiteX17" fmla="*/ 33571 w 224308"/>
                    <a:gd name="connsiteY17" fmla="*/ 71779 h 366782"/>
                    <a:gd name="connsiteX18" fmla="*/ 4996 w 224308"/>
                    <a:gd name="connsiteY18" fmla="*/ 239039 h 366782"/>
                    <a:gd name="connsiteX19" fmla="*/ 85292 w 224308"/>
                    <a:gd name="connsiteY19" fmla="*/ 335812 h 366782"/>
                    <a:gd name="connsiteX20" fmla="*/ 177684 w 224308"/>
                    <a:gd name="connsiteY20" fmla="*/ 364387 h 366782"/>
                    <a:gd name="connsiteX21" fmla="*/ 191972 w 224308"/>
                    <a:gd name="connsiteY21" fmla="*/ 364387 h 366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24308" h="366782">
                      <a:moveTo>
                        <a:pt x="191972" y="364483"/>
                      </a:moveTo>
                      <a:cubicBezTo>
                        <a:pt x="221690" y="360101"/>
                        <a:pt x="229405" y="318287"/>
                        <a:pt x="198544" y="310571"/>
                      </a:cubicBezTo>
                      <a:cubicBezTo>
                        <a:pt x="220547" y="298474"/>
                        <a:pt x="241502" y="256660"/>
                        <a:pt x="201878" y="252278"/>
                      </a:cubicBezTo>
                      <a:cubicBezTo>
                        <a:pt x="229405" y="252278"/>
                        <a:pt x="231596" y="221512"/>
                        <a:pt x="208450" y="212654"/>
                      </a:cubicBezTo>
                      <a:cubicBezTo>
                        <a:pt x="220547" y="199414"/>
                        <a:pt x="215022" y="186270"/>
                        <a:pt x="197496" y="193985"/>
                      </a:cubicBezTo>
                      <a:cubicBezTo>
                        <a:pt x="212927" y="187413"/>
                        <a:pt x="204068" y="173030"/>
                        <a:pt x="189781" y="179698"/>
                      </a:cubicBezTo>
                      <a:cubicBezTo>
                        <a:pt x="198544" y="173125"/>
                        <a:pt x="205211" y="168649"/>
                        <a:pt x="207402" y="156552"/>
                      </a:cubicBezTo>
                      <a:cubicBezTo>
                        <a:pt x="209593" y="147789"/>
                        <a:pt x="203021" y="140074"/>
                        <a:pt x="207402" y="130168"/>
                      </a:cubicBezTo>
                      <a:cubicBezTo>
                        <a:pt x="190924" y="136740"/>
                        <a:pt x="188733" y="165410"/>
                        <a:pt x="166730" y="163220"/>
                      </a:cubicBezTo>
                      <a:cubicBezTo>
                        <a:pt x="161206" y="146741"/>
                        <a:pt x="173303" y="142360"/>
                        <a:pt x="175493" y="129120"/>
                      </a:cubicBezTo>
                      <a:cubicBezTo>
                        <a:pt x="151300" y="118071"/>
                        <a:pt x="151300" y="115880"/>
                        <a:pt x="168921" y="93877"/>
                      </a:cubicBezTo>
                      <a:cubicBezTo>
                        <a:pt x="181018" y="78447"/>
                        <a:pt x="185399" y="64159"/>
                        <a:pt x="159015" y="64159"/>
                      </a:cubicBezTo>
                      <a:cubicBezTo>
                        <a:pt x="179875" y="42157"/>
                        <a:pt x="156824" y="33394"/>
                        <a:pt x="135869" y="39966"/>
                      </a:cubicBezTo>
                      <a:cubicBezTo>
                        <a:pt x="135869" y="32251"/>
                        <a:pt x="135869" y="23488"/>
                        <a:pt x="135869" y="15772"/>
                      </a:cubicBezTo>
                      <a:cubicBezTo>
                        <a:pt x="121582" y="11391"/>
                        <a:pt x="111676" y="29012"/>
                        <a:pt x="101770" y="24535"/>
                      </a:cubicBezTo>
                      <a:cubicBezTo>
                        <a:pt x="88530" y="19011"/>
                        <a:pt x="100722" y="-2992"/>
                        <a:pt x="78624" y="342"/>
                      </a:cubicBezTo>
                      <a:cubicBezTo>
                        <a:pt x="63194" y="2533"/>
                        <a:pt x="62146" y="20154"/>
                        <a:pt x="57764" y="31108"/>
                      </a:cubicBezTo>
                      <a:cubicBezTo>
                        <a:pt x="51192" y="45395"/>
                        <a:pt x="41286" y="58635"/>
                        <a:pt x="33571" y="71779"/>
                      </a:cubicBezTo>
                      <a:cubicBezTo>
                        <a:pt x="6044" y="121310"/>
                        <a:pt x="-8244" y="182936"/>
                        <a:pt x="4996" y="239039"/>
                      </a:cubicBezTo>
                      <a:cubicBezTo>
                        <a:pt x="14902" y="276472"/>
                        <a:pt x="53383" y="317143"/>
                        <a:pt x="85292" y="335812"/>
                      </a:cubicBezTo>
                      <a:cubicBezTo>
                        <a:pt x="110628" y="351243"/>
                        <a:pt x="147966" y="374293"/>
                        <a:pt x="177684" y="364387"/>
                      </a:cubicBezTo>
                      <a:lnTo>
                        <a:pt x="191972" y="364387"/>
                      </a:lnTo>
                      <a:close/>
                    </a:path>
                  </a:pathLst>
                </a:custGeom>
                <a:solidFill>
                  <a:srgbClr val="B0CC4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211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378290" y="3078289"/>
                  <a:ext cx="338997" cy="297487"/>
                  <a:chOff x="5378290" y="3078289"/>
                  <a:chExt cx="338997" cy="297487"/>
                </a:xfrm>
                <a:solidFill>
                  <a:srgbClr val="D4E882"/>
                </a:solidFill>
              </p:grpSpPr>
              <p:sp>
                <p:nvSpPr>
                  <p:cNvPr id="212" name="Freeform: Shape 409">
                    <a:extLst>
                      <a:ext uri="{FF2B5EF4-FFF2-40B4-BE49-F238E27FC236}">
                        <a16:creationId xmlns:a16="http://schemas.microsoft.com/office/drawing/2014/main" id="{A3264063-D789-458E-A9FE-BEBD03B56A20}"/>
                      </a:ext>
                    </a:extLst>
                  </p:cNvPr>
                  <p:cNvSpPr/>
                  <p:nvPr/>
                </p:nvSpPr>
                <p:spPr>
                  <a:xfrm>
                    <a:off x="5387387" y="3082766"/>
                    <a:ext cx="69410" cy="293010"/>
                  </a:xfrm>
                  <a:custGeom>
                    <a:avLst/>
                    <a:gdLst>
                      <a:gd name="connsiteX0" fmla="*/ 62150 w 69410"/>
                      <a:gd name="connsiteY0" fmla="*/ 292227 h 293010"/>
                      <a:gd name="connsiteX1" fmla="*/ 9763 w 69410"/>
                      <a:gd name="connsiteY1" fmla="*/ 231457 h 293010"/>
                      <a:gd name="connsiteX2" fmla="*/ 2905 w 69410"/>
                      <a:gd name="connsiteY2" fmla="*/ 152209 h 293010"/>
                      <a:gd name="connsiteX3" fmla="*/ 27193 w 69410"/>
                      <a:gd name="connsiteY3" fmla="*/ 76771 h 293010"/>
                      <a:gd name="connsiteX4" fmla="*/ 36433 w 69410"/>
                      <a:gd name="connsiteY4" fmla="*/ 38671 h 293010"/>
                      <a:gd name="connsiteX5" fmla="*/ 31670 w 69410"/>
                      <a:gd name="connsiteY5" fmla="*/ 0 h 293010"/>
                      <a:gd name="connsiteX6" fmla="*/ 37576 w 69410"/>
                      <a:gd name="connsiteY6" fmla="*/ 38767 h 293010"/>
                      <a:gd name="connsiteX7" fmla="*/ 29384 w 69410"/>
                      <a:gd name="connsiteY7" fmla="*/ 77533 h 293010"/>
                      <a:gd name="connsiteX8" fmla="*/ 7572 w 69410"/>
                      <a:gd name="connsiteY8" fmla="*/ 153067 h 293010"/>
                      <a:gd name="connsiteX9" fmla="*/ 16240 w 69410"/>
                      <a:gd name="connsiteY9" fmla="*/ 228695 h 293010"/>
                      <a:gd name="connsiteX10" fmla="*/ 67103 w 69410"/>
                      <a:gd name="connsiteY10" fmla="*/ 284321 h 293010"/>
                      <a:gd name="connsiteX11" fmla="*/ 68818 w 69410"/>
                      <a:gd name="connsiteY11" fmla="*/ 290703 h 293010"/>
                      <a:gd name="connsiteX12" fmla="*/ 62436 w 69410"/>
                      <a:gd name="connsiteY12" fmla="*/ 292417 h 293010"/>
                      <a:gd name="connsiteX13" fmla="*/ 62341 w 69410"/>
                      <a:gd name="connsiteY13" fmla="*/ 292322 h 293010"/>
                      <a:gd name="connsiteX14" fmla="*/ 62150 w 69410"/>
                      <a:gd name="connsiteY14" fmla="*/ 292227 h 293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9410" h="293010">
                        <a:moveTo>
                          <a:pt x="62150" y="292227"/>
                        </a:moveTo>
                        <a:cubicBezTo>
                          <a:pt x="39100" y="277940"/>
                          <a:pt x="20335" y="256413"/>
                          <a:pt x="9763" y="231457"/>
                        </a:cubicBezTo>
                        <a:cubicBezTo>
                          <a:pt x="-905" y="206407"/>
                          <a:pt x="-2239" y="178308"/>
                          <a:pt x="2905" y="152209"/>
                        </a:cubicBezTo>
                        <a:cubicBezTo>
                          <a:pt x="7953" y="125921"/>
                          <a:pt x="18145" y="101441"/>
                          <a:pt x="27193" y="76771"/>
                        </a:cubicBezTo>
                        <a:cubicBezTo>
                          <a:pt x="31289" y="64389"/>
                          <a:pt x="34909" y="51721"/>
                          <a:pt x="36433" y="38671"/>
                        </a:cubicBezTo>
                        <a:cubicBezTo>
                          <a:pt x="37861" y="25717"/>
                          <a:pt x="37004" y="12192"/>
                          <a:pt x="31670" y="0"/>
                        </a:cubicBezTo>
                        <a:cubicBezTo>
                          <a:pt x="37385" y="12001"/>
                          <a:pt x="38719" y="25622"/>
                          <a:pt x="37576" y="38767"/>
                        </a:cubicBezTo>
                        <a:cubicBezTo>
                          <a:pt x="36528" y="52006"/>
                          <a:pt x="33289" y="64865"/>
                          <a:pt x="29384" y="77533"/>
                        </a:cubicBezTo>
                        <a:cubicBezTo>
                          <a:pt x="21097" y="102489"/>
                          <a:pt x="11668" y="127254"/>
                          <a:pt x="7572" y="153067"/>
                        </a:cubicBezTo>
                        <a:cubicBezTo>
                          <a:pt x="3381" y="178594"/>
                          <a:pt x="5476" y="205454"/>
                          <a:pt x="16240" y="228695"/>
                        </a:cubicBezTo>
                        <a:cubicBezTo>
                          <a:pt x="26908" y="252031"/>
                          <a:pt x="45005" y="271558"/>
                          <a:pt x="67103" y="284321"/>
                        </a:cubicBezTo>
                        <a:cubicBezTo>
                          <a:pt x="69294" y="285655"/>
                          <a:pt x="70056" y="288512"/>
                          <a:pt x="68818" y="290703"/>
                        </a:cubicBezTo>
                        <a:cubicBezTo>
                          <a:pt x="67484" y="292894"/>
                          <a:pt x="64627" y="293656"/>
                          <a:pt x="62436" y="292417"/>
                        </a:cubicBezTo>
                        <a:cubicBezTo>
                          <a:pt x="62436" y="292417"/>
                          <a:pt x="62341" y="292417"/>
                          <a:pt x="62341" y="292322"/>
                        </a:cubicBezTo>
                        <a:lnTo>
                          <a:pt x="62150" y="292227"/>
                        </a:ln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3" name="Freeform: Shape 410">
                    <a:extLst>
                      <a:ext uri="{FF2B5EF4-FFF2-40B4-BE49-F238E27FC236}">
                        <a16:creationId xmlns:a16="http://schemas.microsoft.com/office/drawing/2014/main" id="{38694D46-B102-4959-8C3A-18350184F418}"/>
                      </a:ext>
                    </a:extLst>
                  </p:cNvPr>
                  <p:cNvSpPr/>
                  <p:nvPr/>
                </p:nvSpPr>
                <p:spPr>
                  <a:xfrm>
                    <a:off x="5391457" y="3078289"/>
                    <a:ext cx="69501" cy="143710"/>
                  </a:xfrm>
                  <a:custGeom>
                    <a:avLst/>
                    <a:gdLst>
                      <a:gd name="connsiteX0" fmla="*/ 168 w 69501"/>
                      <a:gd name="connsiteY0" fmla="*/ 140494 h 143710"/>
                      <a:gd name="connsiteX1" fmla="*/ 16551 w 69501"/>
                      <a:gd name="connsiteY1" fmla="*/ 104394 h 143710"/>
                      <a:gd name="connsiteX2" fmla="*/ 25410 w 69501"/>
                      <a:gd name="connsiteY2" fmla="*/ 86582 h 143710"/>
                      <a:gd name="connsiteX3" fmla="*/ 36363 w 69501"/>
                      <a:gd name="connsiteY3" fmla="*/ 69914 h 143710"/>
                      <a:gd name="connsiteX4" fmla="*/ 58747 w 69501"/>
                      <a:gd name="connsiteY4" fmla="*/ 37433 h 143710"/>
                      <a:gd name="connsiteX5" fmla="*/ 69320 w 69501"/>
                      <a:gd name="connsiteY5" fmla="*/ 0 h 143710"/>
                      <a:gd name="connsiteX6" fmla="*/ 59890 w 69501"/>
                      <a:gd name="connsiteY6" fmla="*/ 38005 h 143710"/>
                      <a:gd name="connsiteX7" fmla="*/ 38459 w 69501"/>
                      <a:gd name="connsiteY7" fmla="*/ 71342 h 143710"/>
                      <a:gd name="connsiteX8" fmla="*/ 28267 w 69501"/>
                      <a:gd name="connsiteY8" fmla="*/ 88106 h 143710"/>
                      <a:gd name="connsiteX9" fmla="*/ 19980 w 69501"/>
                      <a:gd name="connsiteY9" fmla="*/ 105918 h 143710"/>
                      <a:gd name="connsiteX10" fmla="*/ 4455 w 69501"/>
                      <a:gd name="connsiteY10" fmla="*/ 142304 h 143710"/>
                      <a:gd name="connsiteX11" fmla="*/ 1407 w 69501"/>
                      <a:gd name="connsiteY11" fmla="*/ 143542 h 143710"/>
                      <a:gd name="connsiteX12" fmla="*/ 168 w 69501"/>
                      <a:gd name="connsiteY12" fmla="*/ 140494 h 143710"/>
                      <a:gd name="connsiteX13" fmla="*/ 168 w 69501"/>
                      <a:gd name="connsiteY13" fmla="*/ 140494 h 143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9501" h="143710">
                        <a:moveTo>
                          <a:pt x="168" y="140494"/>
                        </a:moveTo>
                        <a:cubicBezTo>
                          <a:pt x="5502" y="128397"/>
                          <a:pt x="10932" y="116396"/>
                          <a:pt x="16551" y="104394"/>
                        </a:cubicBezTo>
                        <a:cubicBezTo>
                          <a:pt x="19409" y="98393"/>
                          <a:pt x="22076" y="92393"/>
                          <a:pt x="25410" y="86582"/>
                        </a:cubicBezTo>
                        <a:cubicBezTo>
                          <a:pt x="28743" y="80772"/>
                          <a:pt x="32553" y="75343"/>
                          <a:pt x="36363" y="69914"/>
                        </a:cubicBezTo>
                        <a:cubicBezTo>
                          <a:pt x="44079" y="59150"/>
                          <a:pt x="52270" y="48863"/>
                          <a:pt x="58747" y="37433"/>
                        </a:cubicBezTo>
                        <a:cubicBezTo>
                          <a:pt x="65224" y="26098"/>
                          <a:pt x="69987" y="13335"/>
                          <a:pt x="69320" y="0"/>
                        </a:cubicBezTo>
                        <a:cubicBezTo>
                          <a:pt x="70463" y="13240"/>
                          <a:pt x="66081" y="26384"/>
                          <a:pt x="59890" y="38005"/>
                        </a:cubicBezTo>
                        <a:cubicBezTo>
                          <a:pt x="53699" y="49721"/>
                          <a:pt x="45793" y="60389"/>
                          <a:pt x="38459" y="71342"/>
                        </a:cubicBezTo>
                        <a:cubicBezTo>
                          <a:pt x="34839" y="76772"/>
                          <a:pt x="31315" y="82296"/>
                          <a:pt x="28267" y="88106"/>
                        </a:cubicBezTo>
                        <a:cubicBezTo>
                          <a:pt x="25314" y="93821"/>
                          <a:pt x="22647" y="99917"/>
                          <a:pt x="19980" y="105918"/>
                        </a:cubicBezTo>
                        <a:cubicBezTo>
                          <a:pt x="14742" y="118015"/>
                          <a:pt x="9598" y="130111"/>
                          <a:pt x="4455" y="142304"/>
                        </a:cubicBezTo>
                        <a:cubicBezTo>
                          <a:pt x="3978" y="143446"/>
                          <a:pt x="2550" y="144018"/>
                          <a:pt x="1407" y="143542"/>
                        </a:cubicBezTo>
                        <a:cubicBezTo>
                          <a:pt x="264" y="143161"/>
                          <a:pt x="-308" y="141732"/>
                          <a:pt x="168" y="140494"/>
                        </a:cubicBezTo>
                        <a:cubicBezTo>
                          <a:pt x="168" y="140589"/>
                          <a:pt x="168" y="140494"/>
                          <a:pt x="168" y="140494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4" name="Freeform: Shape 411">
                    <a:extLst>
                      <a:ext uri="{FF2B5EF4-FFF2-40B4-BE49-F238E27FC236}">
                        <a16:creationId xmlns:a16="http://schemas.microsoft.com/office/drawing/2014/main" id="{5311CB42-A3F9-48EB-8E85-406814D93E3E}"/>
                      </a:ext>
                    </a:extLst>
                  </p:cNvPr>
                  <p:cNvSpPr/>
                  <p:nvPr/>
                </p:nvSpPr>
                <p:spPr>
                  <a:xfrm>
                    <a:off x="5393416" y="3157537"/>
                    <a:ext cx="97078" cy="68408"/>
                  </a:xfrm>
                  <a:custGeom>
                    <a:avLst/>
                    <a:gdLst>
                      <a:gd name="connsiteX0" fmla="*/ 400 w 97078"/>
                      <a:gd name="connsiteY0" fmla="*/ 64865 h 68408"/>
                      <a:gd name="connsiteX1" fmla="*/ 40691 w 97078"/>
                      <a:gd name="connsiteY1" fmla="*/ 20002 h 68408"/>
                      <a:gd name="connsiteX2" fmla="*/ 97079 w 97078"/>
                      <a:gd name="connsiteY2" fmla="*/ 0 h 68408"/>
                      <a:gd name="connsiteX3" fmla="*/ 42024 w 97078"/>
                      <a:gd name="connsiteY3" fmla="*/ 21907 h 68408"/>
                      <a:gd name="connsiteX4" fmla="*/ 4401 w 97078"/>
                      <a:gd name="connsiteY4" fmla="*/ 67151 h 68408"/>
                      <a:gd name="connsiteX5" fmla="*/ 1257 w 97078"/>
                      <a:gd name="connsiteY5" fmla="*/ 68104 h 68408"/>
                      <a:gd name="connsiteX6" fmla="*/ 305 w 97078"/>
                      <a:gd name="connsiteY6" fmla="*/ 64960 h 68408"/>
                      <a:gd name="connsiteX7" fmla="*/ 400 w 97078"/>
                      <a:gd name="connsiteY7" fmla="*/ 64865 h 68408"/>
                      <a:gd name="connsiteX8" fmla="*/ 400 w 97078"/>
                      <a:gd name="connsiteY8" fmla="*/ 64865 h 68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7078" h="68408">
                        <a:moveTo>
                          <a:pt x="400" y="64865"/>
                        </a:moveTo>
                        <a:cubicBezTo>
                          <a:pt x="10592" y="47435"/>
                          <a:pt x="23832" y="31337"/>
                          <a:pt x="40691" y="20002"/>
                        </a:cubicBezTo>
                        <a:cubicBezTo>
                          <a:pt x="57455" y="8573"/>
                          <a:pt x="77267" y="2476"/>
                          <a:pt x="97079" y="0"/>
                        </a:cubicBezTo>
                        <a:cubicBezTo>
                          <a:pt x="77362" y="3239"/>
                          <a:pt x="58026" y="10097"/>
                          <a:pt x="42024" y="21907"/>
                        </a:cubicBezTo>
                        <a:cubicBezTo>
                          <a:pt x="25927" y="33623"/>
                          <a:pt x="13735" y="49721"/>
                          <a:pt x="4401" y="67151"/>
                        </a:cubicBezTo>
                        <a:cubicBezTo>
                          <a:pt x="3829" y="68294"/>
                          <a:pt x="2400" y="68771"/>
                          <a:pt x="1257" y="68104"/>
                        </a:cubicBezTo>
                        <a:cubicBezTo>
                          <a:pt x="114" y="67532"/>
                          <a:pt x="-362" y="66104"/>
                          <a:pt x="305" y="64960"/>
                        </a:cubicBezTo>
                        <a:cubicBezTo>
                          <a:pt x="305" y="64960"/>
                          <a:pt x="305" y="64960"/>
                          <a:pt x="400" y="64865"/>
                        </a:cubicBezTo>
                        <a:lnTo>
                          <a:pt x="400" y="64865"/>
                        </a:ln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5" name="Freeform: Shape 412">
                    <a:extLst>
                      <a:ext uri="{FF2B5EF4-FFF2-40B4-BE49-F238E27FC236}">
                        <a16:creationId xmlns:a16="http://schemas.microsoft.com/office/drawing/2014/main" id="{E8C360FA-A248-497D-B143-6F60B108D079}"/>
                      </a:ext>
                    </a:extLst>
                  </p:cNvPr>
                  <p:cNvSpPr/>
                  <p:nvPr/>
                </p:nvSpPr>
                <p:spPr>
                  <a:xfrm>
                    <a:off x="5390029" y="3190996"/>
                    <a:ext cx="94845" cy="46908"/>
                  </a:xfrm>
                  <a:custGeom>
                    <a:avLst/>
                    <a:gdLst>
                      <a:gd name="connsiteX0" fmla="*/ 453 w 94845"/>
                      <a:gd name="connsiteY0" fmla="*/ 43312 h 46908"/>
                      <a:gd name="connsiteX1" fmla="*/ 17503 w 94845"/>
                      <a:gd name="connsiteY1" fmla="*/ 21309 h 46908"/>
                      <a:gd name="connsiteX2" fmla="*/ 40649 w 94845"/>
                      <a:gd name="connsiteY2" fmla="*/ 5879 h 46908"/>
                      <a:gd name="connsiteX3" fmla="*/ 67604 w 94845"/>
                      <a:gd name="connsiteY3" fmla="*/ 69 h 46908"/>
                      <a:gd name="connsiteX4" fmla="*/ 94846 w 94845"/>
                      <a:gd name="connsiteY4" fmla="*/ 2926 h 46908"/>
                      <a:gd name="connsiteX5" fmla="*/ 67604 w 94845"/>
                      <a:gd name="connsiteY5" fmla="*/ 1212 h 46908"/>
                      <a:gd name="connsiteX6" fmla="*/ 41506 w 94845"/>
                      <a:gd name="connsiteY6" fmla="*/ 7974 h 46908"/>
                      <a:gd name="connsiteX7" fmla="*/ 19884 w 94845"/>
                      <a:gd name="connsiteY7" fmla="*/ 23786 h 46908"/>
                      <a:gd name="connsiteX8" fmla="*/ 4358 w 94845"/>
                      <a:gd name="connsiteY8" fmla="*/ 45693 h 46908"/>
                      <a:gd name="connsiteX9" fmla="*/ 1215 w 94845"/>
                      <a:gd name="connsiteY9" fmla="*/ 46646 h 46908"/>
                      <a:gd name="connsiteX10" fmla="*/ 263 w 94845"/>
                      <a:gd name="connsiteY10" fmla="*/ 43503 h 46908"/>
                      <a:gd name="connsiteX11" fmla="*/ 453 w 94845"/>
                      <a:gd name="connsiteY11" fmla="*/ 43312 h 46908"/>
                      <a:gd name="connsiteX12" fmla="*/ 453 w 94845"/>
                      <a:gd name="connsiteY12" fmla="*/ 43312 h 46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4845" h="46908">
                        <a:moveTo>
                          <a:pt x="453" y="43312"/>
                        </a:moveTo>
                        <a:cubicBezTo>
                          <a:pt x="5120" y="35406"/>
                          <a:pt x="10835" y="27786"/>
                          <a:pt x="17503" y="21309"/>
                        </a:cubicBezTo>
                        <a:cubicBezTo>
                          <a:pt x="24170" y="14832"/>
                          <a:pt x="31981" y="9403"/>
                          <a:pt x="40649" y="5879"/>
                        </a:cubicBezTo>
                        <a:cubicBezTo>
                          <a:pt x="49221" y="2259"/>
                          <a:pt x="58460" y="354"/>
                          <a:pt x="67604" y="69"/>
                        </a:cubicBezTo>
                        <a:cubicBezTo>
                          <a:pt x="76844" y="-312"/>
                          <a:pt x="85988" y="926"/>
                          <a:pt x="94846" y="2926"/>
                        </a:cubicBezTo>
                        <a:cubicBezTo>
                          <a:pt x="85892" y="1307"/>
                          <a:pt x="76653" y="545"/>
                          <a:pt x="67604" y="1212"/>
                        </a:cubicBezTo>
                        <a:cubicBezTo>
                          <a:pt x="58556" y="1878"/>
                          <a:pt x="49602" y="4069"/>
                          <a:pt x="41506" y="7974"/>
                        </a:cubicBezTo>
                        <a:cubicBezTo>
                          <a:pt x="33410" y="11784"/>
                          <a:pt x="26075" y="17309"/>
                          <a:pt x="19884" y="23786"/>
                        </a:cubicBezTo>
                        <a:cubicBezTo>
                          <a:pt x="13693" y="30263"/>
                          <a:pt x="8645" y="37692"/>
                          <a:pt x="4358" y="45693"/>
                        </a:cubicBezTo>
                        <a:cubicBezTo>
                          <a:pt x="3787" y="46836"/>
                          <a:pt x="2358" y="47217"/>
                          <a:pt x="1215" y="46646"/>
                        </a:cubicBezTo>
                        <a:cubicBezTo>
                          <a:pt x="72" y="46074"/>
                          <a:pt x="-309" y="44646"/>
                          <a:pt x="263" y="43503"/>
                        </a:cubicBezTo>
                        <a:cubicBezTo>
                          <a:pt x="453" y="43407"/>
                          <a:pt x="453" y="43407"/>
                          <a:pt x="453" y="43312"/>
                        </a:cubicBezTo>
                        <a:lnTo>
                          <a:pt x="453" y="43312"/>
                        </a:ln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6" name="Freeform: Shape 413">
                    <a:extLst>
                      <a:ext uri="{FF2B5EF4-FFF2-40B4-BE49-F238E27FC236}">
                        <a16:creationId xmlns:a16="http://schemas.microsoft.com/office/drawing/2014/main" id="{1B79ECCB-4D4E-4B90-8830-6AFC4242C01B}"/>
                      </a:ext>
                    </a:extLst>
                  </p:cNvPr>
                  <p:cNvSpPr/>
                  <p:nvPr/>
                </p:nvSpPr>
                <p:spPr>
                  <a:xfrm>
                    <a:off x="5378290" y="3159728"/>
                    <a:ext cx="15575" cy="125089"/>
                  </a:xfrm>
                  <a:custGeom>
                    <a:avLst/>
                    <a:gdLst>
                      <a:gd name="connsiteX0" fmla="*/ 10859 w 15575"/>
                      <a:gd name="connsiteY0" fmla="*/ 123063 h 125089"/>
                      <a:gd name="connsiteX1" fmla="*/ 10859 w 15575"/>
                      <a:gd name="connsiteY1" fmla="*/ 91154 h 125089"/>
                      <a:gd name="connsiteX2" fmla="*/ 13240 w 15575"/>
                      <a:gd name="connsiteY2" fmla="*/ 59722 h 125089"/>
                      <a:gd name="connsiteX3" fmla="*/ 12287 w 15575"/>
                      <a:gd name="connsiteY3" fmla="*/ 28384 h 125089"/>
                      <a:gd name="connsiteX4" fmla="*/ 0 w 15575"/>
                      <a:gd name="connsiteY4" fmla="*/ 0 h 125089"/>
                      <a:gd name="connsiteX5" fmla="*/ 13430 w 15575"/>
                      <a:gd name="connsiteY5" fmla="*/ 28194 h 125089"/>
                      <a:gd name="connsiteX6" fmla="*/ 15526 w 15575"/>
                      <a:gd name="connsiteY6" fmla="*/ 59817 h 125089"/>
                      <a:gd name="connsiteX7" fmla="*/ 14288 w 15575"/>
                      <a:gd name="connsiteY7" fmla="*/ 91345 h 125089"/>
                      <a:gd name="connsiteX8" fmla="*/ 15431 w 15575"/>
                      <a:gd name="connsiteY8" fmla="*/ 122396 h 125089"/>
                      <a:gd name="connsiteX9" fmla="*/ 13526 w 15575"/>
                      <a:gd name="connsiteY9" fmla="*/ 125063 h 125089"/>
                      <a:gd name="connsiteX10" fmla="*/ 10859 w 15575"/>
                      <a:gd name="connsiteY10" fmla="*/ 123158 h 125089"/>
                      <a:gd name="connsiteX11" fmla="*/ 10859 w 15575"/>
                      <a:gd name="connsiteY11" fmla="*/ 123063 h 125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575" h="125089">
                        <a:moveTo>
                          <a:pt x="10859" y="123063"/>
                        </a:moveTo>
                        <a:cubicBezTo>
                          <a:pt x="9430" y="112300"/>
                          <a:pt x="10096" y="101632"/>
                          <a:pt x="10859" y="91154"/>
                        </a:cubicBezTo>
                        <a:cubicBezTo>
                          <a:pt x="11621" y="80677"/>
                          <a:pt x="12668" y="70199"/>
                          <a:pt x="13240" y="59722"/>
                        </a:cubicBezTo>
                        <a:cubicBezTo>
                          <a:pt x="13811" y="49244"/>
                          <a:pt x="13907" y="38767"/>
                          <a:pt x="12287" y="28384"/>
                        </a:cubicBezTo>
                        <a:cubicBezTo>
                          <a:pt x="10763" y="18098"/>
                          <a:pt x="7144" y="7810"/>
                          <a:pt x="0" y="0"/>
                        </a:cubicBezTo>
                        <a:cubicBezTo>
                          <a:pt x="7525" y="7525"/>
                          <a:pt x="11525" y="17812"/>
                          <a:pt x="13430" y="28194"/>
                        </a:cubicBezTo>
                        <a:cubicBezTo>
                          <a:pt x="15431" y="38576"/>
                          <a:pt x="15716" y="49244"/>
                          <a:pt x="15526" y="59817"/>
                        </a:cubicBezTo>
                        <a:cubicBezTo>
                          <a:pt x="15335" y="70390"/>
                          <a:pt x="14669" y="80867"/>
                          <a:pt x="14288" y="91345"/>
                        </a:cubicBezTo>
                        <a:cubicBezTo>
                          <a:pt x="13907" y="101822"/>
                          <a:pt x="13716" y="112300"/>
                          <a:pt x="15431" y="122396"/>
                        </a:cubicBezTo>
                        <a:cubicBezTo>
                          <a:pt x="15621" y="123634"/>
                          <a:pt x="14764" y="124873"/>
                          <a:pt x="13526" y="125063"/>
                        </a:cubicBezTo>
                        <a:cubicBezTo>
                          <a:pt x="12287" y="125254"/>
                          <a:pt x="11049" y="124397"/>
                          <a:pt x="10859" y="123158"/>
                        </a:cubicBezTo>
                        <a:cubicBezTo>
                          <a:pt x="10859" y="123158"/>
                          <a:pt x="10859" y="123063"/>
                          <a:pt x="10859" y="123063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7" name="Freeform: Shape 414">
                    <a:extLst>
                      <a:ext uri="{FF2B5EF4-FFF2-40B4-BE49-F238E27FC236}">
                        <a16:creationId xmlns:a16="http://schemas.microsoft.com/office/drawing/2014/main" id="{FD4AC90F-7CD4-4347-B4EF-1E5437A609E9}"/>
                      </a:ext>
                    </a:extLst>
                  </p:cNvPr>
                  <p:cNvSpPr/>
                  <p:nvPr/>
                </p:nvSpPr>
                <p:spPr>
                  <a:xfrm>
                    <a:off x="5396769" y="3240005"/>
                    <a:ext cx="83819" cy="73932"/>
                  </a:xfrm>
                  <a:custGeom>
                    <a:avLst/>
                    <a:gdLst>
                      <a:gd name="connsiteX0" fmla="*/ 0 w 83819"/>
                      <a:gd name="connsiteY0" fmla="*/ 71551 h 73932"/>
                      <a:gd name="connsiteX1" fmla="*/ 7048 w 83819"/>
                      <a:gd name="connsiteY1" fmla="*/ 41452 h 73932"/>
                      <a:gd name="connsiteX2" fmla="*/ 26575 w 83819"/>
                      <a:gd name="connsiteY2" fmla="*/ 17735 h 73932"/>
                      <a:gd name="connsiteX3" fmla="*/ 83820 w 83819"/>
                      <a:gd name="connsiteY3" fmla="*/ 18 h 73932"/>
                      <a:gd name="connsiteX4" fmla="*/ 28099 w 83819"/>
                      <a:gd name="connsiteY4" fmla="*/ 19545 h 73932"/>
                      <a:gd name="connsiteX5" fmla="*/ 10287 w 83819"/>
                      <a:gd name="connsiteY5" fmla="*/ 42881 h 73932"/>
                      <a:gd name="connsiteX6" fmla="*/ 4763 w 83819"/>
                      <a:gd name="connsiteY6" fmla="*/ 71551 h 73932"/>
                      <a:gd name="connsiteX7" fmla="*/ 2477 w 83819"/>
                      <a:gd name="connsiteY7" fmla="*/ 73932 h 73932"/>
                      <a:gd name="connsiteX8" fmla="*/ 95 w 83819"/>
                      <a:gd name="connsiteY8" fmla="*/ 71646 h 73932"/>
                      <a:gd name="connsiteX9" fmla="*/ 0 w 83819"/>
                      <a:gd name="connsiteY9" fmla="*/ 71551 h 73932"/>
                      <a:gd name="connsiteX10" fmla="*/ 0 w 83819"/>
                      <a:gd name="connsiteY10" fmla="*/ 71551 h 73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3819" h="73932">
                        <a:moveTo>
                          <a:pt x="0" y="71551"/>
                        </a:moveTo>
                        <a:cubicBezTo>
                          <a:pt x="191" y="61264"/>
                          <a:pt x="2477" y="50787"/>
                          <a:pt x="7048" y="41452"/>
                        </a:cubicBezTo>
                        <a:cubicBezTo>
                          <a:pt x="11621" y="32118"/>
                          <a:pt x="18383" y="24021"/>
                          <a:pt x="26575" y="17735"/>
                        </a:cubicBezTo>
                        <a:cubicBezTo>
                          <a:pt x="42863" y="5162"/>
                          <a:pt x="63627" y="-363"/>
                          <a:pt x="83820" y="18"/>
                        </a:cubicBezTo>
                        <a:cubicBezTo>
                          <a:pt x="63722" y="399"/>
                          <a:pt x="43434" y="6686"/>
                          <a:pt x="28099" y="19545"/>
                        </a:cubicBezTo>
                        <a:cubicBezTo>
                          <a:pt x="20479" y="25926"/>
                          <a:pt x="14288" y="33927"/>
                          <a:pt x="10287" y="42881"/>
                        </a:cubicBezTo>
                        <a:cubicBezTo>
                          <a:pt x="6286" y="51930"/>
                          <a:pt x="4572" y="61740"/>
                          <a:pt x="4763" y="71551"/>
                        </a:cubicBezTo>
                        <a:cubicBezTo>
                          <a:pt x="4763" y="72885"/>
                          <a:pt x="3715" y="73932"/>
                          <a:pt x="2477" y="73932"/>
                        </a:cubicBezTo>
                        <a:cubicBezTo>
                          <a:pt x="1238" y="73932"/>
                          <a:pt x="95" y="72885"/>
                          <a:pt x="95" y="71646"/>
                        </a:cubicBezTo>
                        <a:cubicBezTo>
                          <a:pt x="0" y="71646"/>
                          <a:pt x="0" y="71646"/>
                          <a:pt x="0" y="71551"/>
                        </a:cubicBezTo>
                        <a:lnTo>
                          <a:pt x="0" y="71551"/>
                        </a:ln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8" name="Freeform: Shape 415">
                    <a:extLst>
                      <a:ext uri="{FF2B5EF4-FFF2-40B4-BE49-F238E27FC236}">
                        <a16:creationId xmlns:a16="http://schemas.microsoft.com/office/drawing/2014/main" id="{6A1B0CF5-6C81-40AE-AC06-C847ED028050}"/>
                      </a:ext>
                    </a:extLst>
                  </p:cNvPr>
                  <p:cNvSpPr/>
                  <p:nvPr/>
                </p:nvSpPr>
                <p:spPr>
                  <a:xfrm>
                    <a:off x="5401830" y="3267858"/>
                    <a:ext cx="64376" cy="19301"/>
                  </a:xfrm>
                  <a:custGeom>
                    <a:avLst/>
                    <a:gdLst>
                      <a:gd name="connsiteX0" fmla="*/ 654 w 64376"/>
                      <a:gd name="connsiteY0" fmla="*/ 15409 h 19301"/>
                      <a:gd name="connsiteX1" fmla="*/ 14751 w 64376"/>
                      <a:gd name="connsiteY1" fmla="*/ 5218 h 19301"/>
                      <a:gd name="connsiteX2" fmla="*/ 31229 w 64376"/>
                      <a:gd name="connsiteY2" fmla="*/ 646 h 19301"/>
                      <a:gd name="connsiteX3" fmla="*/ 64376 w 64376"/>
                      <a:gd name="connsiteY3" fmla="*/ 4075 h 19301"/>
                      <a:gd name="connsiteX4" fmla="*/ 31610 w 64376"/>
                      <a:gd name="connsiteY4" fmla="*/ 2932 h 19301"/>
                      <a:gd name="connsiteX5" fmla="*/ 4178 w 64376"/>
                      <a:gd name="connsiteY5" fmla="*/ 18362 h 19301"/>
                      <a:gd name="connsiteX6" fmla="*/ 940 w 64376"/>
                      <a:gd name="connsiteY6" fmla="*/ 18838 h 19301"/>
                      <a:gd name="connsiteX7" fmla="*/ 463 w 64376"/>
                      <a:gd name="connsiteY7" fmla="*/ 15600 h 19301"/>
                      <a:gd name="connsiteX8" fmla="*/ 559 w 64376"/>
                      <a:gd name="connsiteY8" fmla="*/ 15505 h 19301"/>
                      <a:gd name="connsiteX9" fmla="*/ 654 w 64376"/>
                      <a:gd name="connsiteY9" fmla="*/ 15409 h 193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4376" h="19301">
                        <a:moveTo>
                          <a:pt x="654" y="15409"/>
                        </a:moveTo>
                        <a:cubicBezTo>
                          <a:pt x="4464" y="10933"/>
                          <a:pt x="9512" y="7504"/>
                          <a:pt x="14751" y="5218"/>
                        </a:cubicBezTo>
                        <a:cubicBezTo>
                          <a:pt x="19990" y="2836"/>
                          <a:pt x="25609" y="1408"/>
                          <a:pt x="31229" y="646"/>
                        </a:cubicBezTo>
                        <a:cubicBezTo>
                          <a:pt x="42469" y="-783"/>
                          <a:pt x="53994" y="74"/>
                          <a:pt x="64376" y="4075"/>
                        </a:cubicBezTo>
                        <a:cubicBezTo>
                          <a:pt x="53708" y="836"/>
                          <a:pt x="42278" y="836"/>
                          <a:pt x="31610" y="2932"/>
                        </a:cubicBezTo>
                        <a:cubicBezTo>
                          <a:pt x="20942" y="5122"/>
                          <a:pt x="10560" y="9885"/>
                          <a:pt x="4178" y="18362"/>
                        </a:cubicBezTo>
                        <a:cubicBezTo>
                          <a:pt x="3416" y="19410"/>
                          <a:pt x="1892" y="19600"/>
                          <a:pt x="940" y="18838"/>
                        </a:cubicBezTo>
                        <a:cubicBezTo>
                          <a:pt x="-108" y="18076"/>
                          <a:pt x="-299" y="16552"/>
                          <a:pt x="463" y="15600"/>
                        </a:cubicBezTo>
                        <a:cubicBezTo>
                          <a:pt x="463" y="15600"/>
                          <a:pt x="559" y="15505"/>
                          <a:pt x="559" y="15505"/>
                        </a:cubicBezTo>
                        <a:lnTo>
                          <a:pt x="654" y="15409"/>
                        </a:ln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19" name="Freeform: Shape 416">
                    <a:extLst>
                      <a:ext uri="{FF2B5EF4-FFF2-40B4-BE49-F238E27FC236}">
                        <a16:creationId xmlns:a16="http://schemas.microsoft.com/office/drawing/2014/main" id="{C0972FCF-9964-4B48-8F4F-DC7486546F5E}"/>
                      </a:ext>
                    </a:extLst>
                  </p:cNvPr>
                  <p:cNvSpPr/>
                  <p:nvPr/>
                </p:nvSpPr>
                <p:spPr>
                  <a:xfrm>
                    <a:off x="5415438" y="3277576"/>
                    <a:ext cx="114585" cy="60990"/>
                  </a:xfrm>
                  <a:custGeom>
                    <a:avLst/>
                    <a:gdLst>
                      <a:gd name="connsiteX0" fmla="*/ 95 w 114585"/>
                      <a:gd name="connsiteY0" fmla="*/ 58459 h 60990"/>
                      <a:gd name="connsiteX1" fmla="*/ 190 w 114585"/>
                      <a:gd name="connsiteY1" fmla="*/ 53601 h 60990"/>
                      <a:gd name="connsiteX2" fmla="*/ 2000 w 114585"/>
                      <a:gd name="connsiteY2" fmla="*/ 48839 h 60990"/>
                      <a:gd name="connsiteX3" fmla="*/ 9239 w 114585"/>
                      <a:gd name="connsiteY3" fmla="*/ 42362 h 60990"/>
                      <a:gd name="connsiteX4" fmla="*/ 26575 w 114585"/>
                      <a:gd name="connsiteY4" fmla="*/ 37695 h 60990"/>
                      <a:gd name="connsiteX5" fmla="*/ 44196 w 114585"/>
                      <a:gd name="connsiteY5" fmla="*/ 36933 h 60990"/>
                      <a:gd name="connsiteX6" fmla="*/ 61341 w 114585"/>
                      <a:gd name="connsiteY6" fmla="*/ 36933 h 60990"/>
                      <a:gd name="connsiteX7" fmla="*/ 76581 w 114585"/>
                      <a:gd name="connsiteY7" fmla="*/ 30456 h 60990"/>
                      <a:gd name="connsiteX8" fmla="*/ 86773 w 114585"/>
                      <a:gd name="connsiteY8" fmla="*/ 16930 h 60990"/>
                      <a:gd name="connsiteX9" fmla="*/ 97727 w 114585"/>
                      <a:gd name="connsiteY9" fmla="*/ 3405 h 60990"/>
                      <a:gd name="connsiteX10" fmla="*/ 114586 w 114585"/>
                      <a:gd name="connsiteY10" fmla="*/ 71 h 60990"/>
                      <a:gd name="connsiteX11" fmla="*/ 98012 w 114585"/>
                      <a:gd name="connsiteY11" fmla="*/ 3881 h 60990"/>
                      <a:gd name="connsiteX12" fmla="*/ 87821 w 114585"/>
                      <a:gd name="connsiteY12" fmla="*/ 17406 h 60990"/>
                      <a:gd name="connsiteX13" fmla="*/ 77724 w 114585"/>
                      <a:gd name="connsiteY13" fmla="*/ 31789 h 60990"/>
                      <a:gd name="connsiteX14" fmla="*/ 61722 w 114585"/>
                      <a:gd name="connsiteY14" fmla="*/ 39219 h 60990"/>
                      <a:gd name="connsiteX15" fmla="*/ 44196 w 114585"/>
                      <a:gd name="connsiteY15" fmla="*/ 39885 h 60990"/>
                      <a:gd name="connsiteX16" fmla="*/ 27146 w 114585"/>
                      <a:gd name="connsiteY16" fmla="*/ 41219 h 60990"/>
                      <a:gd name="connsiteX17" fmla="*/ 11239 w 114585"/>
                      <a:gd name="connsiteY17" fmla="*/ 45981 h 60990"/>
                      <a:gd name="connsiteX18" fmla="*/ 4762 w 114585"/>
                      <a:gd name="connsiteY18" fmla="*/ 58173 h 60990"/>
                      <a:gd name="connsiteX19" fmla="*/ 2857 w 114585"/>
                      <a:gd name="connsiteY19" fmla="*/ 60936 h 60990"/>
                      <a:gd name="connsiteX20" fmla="*/ 95 w 114585"/>
                      <a:gd name="connsiteY20" fmla="*/ 59031 h 60990"/>
                      <a:gd name="connsiteX21" fmla="*/ 95 w 114585"/>
                      <a:gd name="connsiteY21" fmla="*/ 58840 h 60990"/>
                      <a:gd name="connsiteX22" fmla="*/ 95 w 114585"/>
                      <a:gd name="connsiteY22" fmla="*/ 58459 h 60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114585" h="60990">
                        <a:moveTo>
                          <a:pt x="95" y="58459"/>
                        </a:moveTo>
                        <a:cubicBezTo>
                          <a:pt x="0" y="57221"/>
                          <a:pt x="-95" y="55221"/>
                          <a:pt x="190" y="53601"/>
                        </a:cubicBezTo>
                        <a:cubicBezTo>
                          <a:pt x="476" y="51887"/>
                          <a:pt x="1143" y="50268"/>
                          <a:pt x="2000" y="48839"/>
                        </a:cubicBezTo>
                        <a:cubicBezTo>
                          <a:pt x="3810" y="45886"/>
                          <a:pt x="6477" y="43791"/>
                          <a:pt x="9239" y="42362"/>
                        </a:cubicBezTo>
                        <a:cubicBezTo>
                          <a:pt x="14859" y="39504"/>
                          <a:pt x="20764" y="38457"/>
                          <a:pt x="26575" y="37695"/>
                        </a:cubicBezTo>
                        <a:cubicBezTo>
                          <a:pt x="32385" y="37028"/>
                          <a:pt x="38290" y="36552"/>
                          <a:pt x="44196" y="36933"/>
                        </a:cubicBezTo>
                        <a:cubicBezTo>
                          <a:pt x="50006" y="37218"/>
                          <a:pt x="55721" y="37599"/>
                          <a:pt x="61341" y="36933"/>
                        </a:cubicBezTo>
                        <a:cubicBezTo>
                          <a:pt x="66961" y="36266"/>
                          <a:pt x="72295" y="34170"/>
                          <a:pt x="76581" y="30456"/>
                        </a:cubicBezTo>
                        <a:cubicBezTo>
                          <a:pt x="80962" y="26931"/>
                          <a:pt x="84010" y="21978"/>
                          <a:pt x="86773" y="16930"/>
                        </a:cubicBezTo>
                        <a:cubicBezTo>
                          <a:pt x="89535" y="11977"/>
                          <a:pt x="92583" y="6548"/>
                          <a:pt x="97727" y="3405"/>
                        </a:cubicBezTo>
                        <a:cubicBezTo>
                          <a:pt x="102775" y="261"/>
                          <a:pt x="108871" y="-215"/>
                          <a:pt x="114586" y="71"/>
                        </a:cubicBezTo>
                        <a:cubicBezTo>
                          <a:pt x="108871" y="-24"/>
                          <a:pt x="102870" y="738"/>
                          <a:pt x="98012" y="3881"/>
                        </a:cubicBezTo>
                        <a:cubicBezTo>
                          <a:pt x="93155" y="7024"/>
                          <a:pt x="90392" y="12358"/>
                          <a:pt x="87821" y="17406"/>
                        </a:cubicBezTo>
                        <a:cubicBezTo>
                          <a:pt x="85154" y="22550"/>
                          <a:pt x="82201" y="27789"/>
                          <a:pt x="77724" y="31789"/>
                        </a:cubicBezTo>
                        <a:cubicBezTo>
                          <a:pt x="73438" y="35885"/>
                          <a:pt x="67532" y="38361"/>
                          <a:pt x="61722" y="39219"/>
                        </a:cubicBezTo>
                        <a:cubicBezTo>
                          <a:pt x="55816" y="40171"/>
                          <a:pt x="49911" y="39885"/>
                          <a:pt x="44196" y="39885"/>
                        </a:cubicBezTo>
                        <a:cubicBezTo>
                          <a:pt x="38481" y="39695"/>
                          <a:pt x="32861" y="40362"/>
                          <a:pt x="27146" y="41219"/>
                        </a:cubicBezTo>
                        <a:cubicBezTo>
                          <a:pt x="21527" y="42171"/>
                          <a:pt x="15907" y="43410"/>
                          <a:pt x="11239" y="45981"/>
                        </a:cubicBezTo>
                        <a:cubicBezTo>
                          <a:pt x="6477" y="48553"/>
                          <a:pt x="3715" y="52839"/>
                          <a:pt x="4762" y="58173"/>
                        </a:cubicBezTo>
                        <a:cubicBezTo>
                          <a:pt x="4953" y="59412"/>
                          <a:pt x="4191" y="60650"/>
                          <a:pt x="2857" y="60936"/>
                        </a:cubicBezTo>
                        <a:cubicBezTo>
                          <a:pt x="1619" y="61221"/>
                          <a:pt x="381" y="60364"/>
                          <a:pt x="95" y="59031"/>
                        </a:cubicBezTo>
                        <a:cubicBezTo>
                          <a:pt x="95" y="58935"/>
                          <a:pt x="95" y="58935"/>
                          <a:pt x="95" y="58840"/>
                        </a:cubicBezTo>
                        <a:lnTo>
                          <a:pt x="95" y="58459"/>
                        </a:ln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0" name="Freeform: Shape 417">
                    <a:extLst>
                      <a:ext uri="{FF2B5EF4-FFF2-40B4-BE49-F238E27FC236}">
                        <a16:creationId xmlns:a16="http://schemas.microsoft.com/office/drawing/2014/main" id="{190B6F18-E6DC-465D-B886-EA3A63A2828B}"/>
                      </a:ext>
                    </a:extLst>
                  </p:cNvPr>
                  <p:cNvSpPr/>
                  <p:nvPr/>
                </p:nvSpPr>
                <p:spPr>
                  <a:xfrm>
                    <a:off x="5483184" y="3297884"/>
                    <a:ext cx="50268" cy="16982"/>
                  </a:xfrm>
                  <a:custGeom>
                    <a:avLst/>
                    <a:gdLst>
                      <a:gd name="connsiteX0" fmla="*/ 357 w 50268"/>
                      <a:gd name="connsiteY0" fmla="*/ 14911 h 16982"/>
                      <a:gd name="connsiteX1" fmla="*/ 23979 w 50268"/>
                      <a:gd name="connsiteY1" fmla="*/ 1290 h 16982"/>
                      <a:gd name="connsiteX2" fmla="*/ 37600 w 50268"/>
                      <a:gd name="connsiteY2" fmla="*/ 242 h 16982"/>
                      <a:gd name="connsiteX3" fmla="*/ 50268 w 50268"/>
                      <a:gd name="connsiteY3" fmla="*/ 4909 h 16982"/>
                      <a:gd name="connsiteX4" fmla="*/ 37505 w 50268"/>
                      <a:gd name="connsiteY4" fmla="*/ 814 h 16982"/>
                      <a:gd name="connsiteX5" fmla="*/ 24265 w 50268"/>
                      <a:gd name="connsiteY5" fmla="*/ 2433 h 16982"/>
                      <a:gd name="connsiteX6" fmla="*/ 1976 w 50268"/>
                      <a:gd name="connsiteY6" fmla="*/ 16625 h 16982"/>
                      <a:gd name="connsiteX7" fmla="*/ 357 w 50268"/>
                      <a:gd name="connsiteY7" fmla="*/ 16625 h 16982"/>
                      <a:gd name="connsiteX8" fmla="*/ 357 w 50268"/>
                      <a:gd name="connsiteY8" fmla="*/ 14911 h 16982"/>
                      <a:gd name="connsiteX9" fmla="*/ 357 w 50268"/>
                      <a:gd name="connsiteY9" fmla="*/ 14911 h 16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0268" h="16982">
                        <a:moveTo>
                          <a:pt x="357" y="14911"/>
                        </a:moveTo>
                        <a:cubicBezTo>
                          <a:pt x="7025" y="8624"/>
                          <a:pt x="15121" y="3671"/>
                          <a:pt x="23979" y="1290"/>
                        </a:cubicBezTo>
                        <a:cubicBezTo>
                          <a:pt x="28361" y="147"/>
                          <a:pt x="33028" y="-329"/>
                          <a:pt x="37600" y="242"/>
                        </a:cubicBezTo>
                        <a:cubicBezTo>
                          <a:pt x="42172" y="814"/>
                          <a:pt x="46458" y="2433"/>
                          <a:pt x="50268" y="4909"/>
                        </a:cubicBezTo>
                        <a:cubicBezTo>
                          <a:pt x="46363" y="2623"/>
                          <a:pt x="41981" y="1195"/>
                          <a:pt x="37505" y="814"/>
                        </a:cubicBezTo>
                        <a:cubicBezTo>
                          <a:pt x="33028" y="433"/>
                          <a:pt x="28551" y="1099"/>
                          <a:pt x="24265" y="2433"/>
                        </a:cubicBezTo>
                        <a:cubicBezTo>
                          <a:pt x="15788" y="5100"/>
                          <a:pt x="8168" y="10243"/>
                          <a:pt x="1976" y="16625"/>
                        </a:cubicBezTo>
                        <a:cubicBezTo>
                          <a:pt x="1500" y="17101"/>
                          <a:pt x="833" y="17101"/>
                          <a:pt x="357" y="16625"/>
                        </a:cubicBezTo>
                        <a:cubicBezTo>
                          <a:pt x="-119" y="16149"/>
                          <a:pt x="-119" y="15387"/>
                          <a:pt x="357" y="14911"/>
                        </a:cubicBezTo>
                        <a:cubicBezTo>
                          <a:pt x="262" y="14911"/>
                          <a:pt x="357" y="14911"/>
                          <a:pt x="357" y="14911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1" name="Freeform: Shape 418">
                    <a:extLst>
                      <a:ext uri="{FF2B5EF4-FFF2-40B4-BE49-F238E27FC236}">
                        <a16:creationId xmlns:a16="http://schemas.microsoft.com/office/drawing/2014/main" id="{7808BCDE-2FE1-48A8-9F8C-449322E214FF}"/>
                      </a:ext>
                    </a:extLst>
                  </p:cNvPr>
                  <p:cNvSpPr/>
                  <p:nvPr/>
                </p:nvSpPr>
                <p:spPr>
                  <a:xfrm>
                    <a:off x="5453017" y="3314852"/>
                    <a:ext cx="73768" cy="17672"/>
                  </a:xfrm>
                  <a:custGeom>
                    <a:avLst/>
                    <a:gdLst>
                      <a:gd name="connsiteX0" fmla="*/ 1854 w 73768"/>
                      <a:gd name="connsiteY0" fmla="*/ 229 h 17672"/>
                      <a:gd name="connsiteX1" fmla="*/ 36906 w 73768"/>
                      <a:gd name="connsiteY1" fmla="*/ 15850 h 17672"/>
                      <a:gd name="connsiteX2" fmla="*/ 56242 w 73768"/>
                      <a:gd name="connsiteY2" fmla="*/ 15945 h 17672"/>
                      <a:gd name="connsiteX3" fmla="*/ 73768 w 73768"/>
                      <a:gd name="connsiteY3" fmla="*/ 7753 h 17672"/>
                      <a:gd name="connsiteX4" fmla="*/ 56337 w 73768"/>
                      <a:gd name="connsiteY4" fmla="*/ 16516 h 17672"/>
                      <a:gd name="connsiteX5" fmla="*/ 36716 w 73768"/>
                      <a:gd name="connsiteY5" fmla="*/ 17088 h 17672"/>
                      <a:gd name="connsiteX6" fmla="*/ 17666 w 73768"/>
                      <a:gd name="connsiteY6" fmla="*/ 11944 h 17672"/>
                      <a:gd name="connsiteX7" fmla="*/ 426 w 73768"/>
                      <a:gd name="connsiteY7" fmla="*/ 2134 h 17672"/>
                      <a:gd name="connsiteX8" fmla="*/ 426 w 73768"/>
                      <a:gd name="connsiteY8" fmla="*/ 2134 h 17672"/>
                      <a:gd name="connsiteX9" fmla="*/ 235 w 73768"/>
                      <a:gd name="connsiteY9" fmla="*/ 514 h 17672"/>
                      <a:gd name="connsiteX10" fmla="*/ 1854 w 73768"/>
                      <a:gd name="connsiteY10" fmla="*/ 229 h 17672"/>
                      <a:gd name="connsiteX11" fmla="*/ 1854 w 73768"/>
                      <a:gd name="connsiteY11" fmla="*/ 229 h 17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73768" h="17672">
                        <a:moveTo>
                          <a:pt x="1854" y="229"/>
                        </a:moveTo>
                        <a:cubicBezTo>
                          <a:pt x="11856" y="8325"/>
                          <a:pt x="24143" y="13659"/>
                          <a:pt x="36906" y="15850"/>
                        </a:cubicBezTo>
                        <a:cubicBezTo>
                          <a:pt x="43288" y="16897"/>
                          <a:pt x="49860" y="17088"/>
                          <a:pt x="56242" y="15945"/>
                        </a:cubicBezTo>
                        <a:cubicBezTo>
                          <a:pt x="62624" y="14802"/>
                          <a:pt x="68815" y="12040"/>
                          <a:pt x="73768" y="7753"/>
                        </a:cubicBezTo>
                        <a:cubicBezTo>
                          <a:pt x="68910" y="12230"/>
                          <a:pt x="62814" y="15088"/>
                          <a:pt x="56337" y="16516"/>
                        </a:cubicBezTo>
                        <a:cubicBezTo>
                          <a:pt x="49860" y="17945"/>
                          <a:pt x="43193" y="17945"/>
                          <a:pt x="36716" y="17088"/>
                        </a:cubicBezTo>
                        <a:cubicBezTo>
                          <a:pt x="30144" y="16231"/>
                          <a:pt x="23762" y="14421"/>
                          <a:pt x="17666" y="11944"/>
                        </a:cubicBezTo>
                        <a:cubicBezTo>
                          <a:pt x="11570" y="9468"/>
                          <a:pt x="5664" y="6229"/>
                          <a:pt x="426" y="2134"/>
                        </a:cubicBezTo>
                        <a:lnTo>
                          <a:pt x="426" y="2134"/>
                        </a:lnTo>
                        <a:cubicBezTo>
                          <a:pt x="-51" y="1753"/>
                          <a:pt x="-146" y="991"/>
                          <a:pt x="235" y="514"/>
                        </a:cubicBezTo>
                        <a:cubicBezTo>
                          <a:pt x="616" y="-57"/>
                          <a:pt x="1378" y="-152"/>
                          <a:pt x="1854" y="229"/>
                        </a:cubicBezTo>
                        <a:cubicBezTo>
                          <a:pt x="1854" y="229"/>
                          <a:pt x="1854" y="229"/>
                          <a:pt x="1854" y="229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2" name="Freeform: Shape 419">
                    <a:extLst>
                      <a:ext uri="{FF2B5EF4-FFF2-40B4-BE49-F238E27FC236}">
                        <a16:creationId xmlns:a16="http://schemas.microsoft.com/office/drawing/2014/main" id="{E89D9E07-3337-49BB-AB78-1F55450777F7}"/>
                      </a:ext>
                    </a:extLst>
                  </p:cNvPr>
                  <p:cNvSpPr/>
                  <p:nvPr/>
                </p:nvSpPr>
                <p:spPr>
                  <a:xfrm>
                    <a:off x="5656237" y="3079337"/>
                    <a:ext cx="61050" cy="278599"/>
                  </a:xfrm>
                  <a:custGeom>
                    <a:avLst/>
                    <a:gdLst>
                      <a:gd name="connsiteX0" fmla="*/ 2279 w 61050"/>
                      <a:gd name="connsiteY0" fmla="*/ 270034 h 278599"/>
                      <a:gd name="connsiteX1" fmla="*/ 28092 w 61050"/>
                      <a:gd name="connsiteY1" fmla="*/ 244888 h 278599"/>
                      <a:gd name="connsiteX2" fmla="*/ 43903 w 61050"/>
                      <a:gd name="connsiteY2" fmla="*/ 211074 h 278599"/>
                      <a:gd name="connsiteX3" fmla="*/ 56381 w 61050"/>
                      <a:gd name="connsiteY3" fmla="*/ 136398 h 278599"/>
                      <a:gd name="connsiteX4" fmla="*/ 49428 w 61050"/>
                      <a:gd name="connsiteY4" fmla="*/ 60674 h 278599"/>
                      <a:gd name="connsiteX5" fmla="*/ 43332 w 61050"/>
                      <a:gd name="connsiteY5" fmla="*/ 42672 h 278599"/>
                      <a:gd name="connsiteX6" fmla="*/ 33521 w 61050"/>
                      <a:gd name="connsiteY6" fmla="*/ 26384 h 278599"/>
                      <a:gd name="connsiteX7" fmla="*/ 5898 w 61050"/>
                      <a:gd name="connsiteY7" fmla="*/ 0 h 278599"/>
                      <a:gd name="connsiteX8" fmla="*/ 34474 w 61050"/>
                      <a:gd name="connsiteY8" fmla="*/ 25622 h 278599"/>
                      <a:gd name="connsiteX9" fmla="*/ 44951 w 61050"/>
                      <a:gd name="connsiteY9" fmla="*/ 41815 h 278599"/>
                      <a:gd name="connsiteX10" fmla="*/ 51714 w 61050"/>
                      <a:gd name="connsiteY10" fmla="*/ 59912 h 278599"/>
                      <a:gd name="connsiteX11" fmla="*/ 61048 w 61050"/>
                      <a:gd name="connsiteY11" fmla="*/ 136398 h 278599"/>
                      <a:gd name="connsiteX12" fmla="*/ 50666 w 61050"/>
                      <a:gd name="connsiteY12" fmla="*/ 213074 h 278599"/>
                      <a:gd name="connsiteX13" fmla="*/ 35045 w 61050"/>
                      <a:gd name="connsiteY13" fmla="*/ 249079 h 278599"/>
                      <a:gd name="connsiteX14" fmla="*/ 7232 w 61050"/>
                      <a:gd name="connsiteY14" fmla="*/ 277844 h 278599"/>
                      <a:gd name="connsiteX15" fmla="*/ 7041 w 61050"/>
                      <a:gd name="connsiteY15" fmla="*/ 277940 h 278599"/>
                      <a:gd name="connsiteX16" fmla="*/ 660 w 61050"/>
                      <a:gd name="connsiteY16" fmla="*/ 276320 h 278599"/>
                      <a:gd name="connsiteX17" fmla="*/ 2279 w 61050"/>
                      <a:gd name="connsiteY17" fmla="*/ 269938 h 278599"/>
                      <a:gd name="connsiteX18" fmla="*/ 2279 w 61050"/>
                      <a:gd name="connsiteY18" fmla="*/ 270034 h 278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1050" h="278599">
                        <a:moveTo>
                          <a:pt x="2279" y="270034"/>
                        </a:moveTo>
                        <a:cubicBezTo>
                          <a:pt x="12852" y="264128"/>
                          <a:pt x="21234" y="255175"/>
                          <a:pt x="28092" y="244888"/>
                        </a:cubicBezTo>
                        <a:cubicBezTo>
                          <a:pt x="34855" y="234601"/>
                          <a:pt x="39903" y="222980"/>
                          <a:pt x="43903" y="211074"/>
                        </a:cubicBezTo>
                        <a:cubicBezTo>
                          <a:pt x="51714" y="187166"/>
                          <a:pt x="55333" y="161734"/>
                          <a:pt x="56381" y="136398"/>
                        </a:cubicBezTo>
                        <a:cubicBezTo>
                          <a:pt x="57143" y="111061"/>
                          <a:pt x="55524" y="85344"/>
                          <a:pt x="49428" y="60674"/>
                        </a:cubicBezTo>
                        <a:cubicBezTo>
                          <a:pt x="47808" y="54578"/>
                          <a:pt x="46094" y="48387"/>
                          <a:pt x="43332" y="42672"/>
                        </a:cubicBezTo>
                        <a:cubicBezTo>
                          <a:pt x="40665" y="36957"/>
                          <a:pt x="37331" y="31528"/>
                          <a:pt x="33521" y="26384"/>
                        </a:cubicBezTo>
                        <a:cubicBezTo>
                          <a:pt x="25806" y="16193"/>
                          <a:pt x="16090" y="7715"/>
                          <a:pt x="5898" y="0"/>
                        </a:cubicBezTo>
                        <a:cubicBezTo>
                          <a:pt x="16281" y="7429"/>
                          <a:pt x="26377" y="15621"/>
                          <a:pt x="34474" y="25622"/>
                        </a:cubicBezTo>
                        <a:cubicBezTo>
                          <a:pt x="38474" y="30670"/>
                          <a:pt x="42093" y="36004"/>
                          <a:pt x="44951" y="41815"/>
                        </a:cubicBezTo>
                        <a:cubicBezTo>
                          <a:pt x="47904" y="47625"/>
                          <a:pt x="49809" y="53816"/>
                          <a:pt x="51714" y="59912"/>
                        </a:cubicBezTo>
                        <a:cubicBezTo>
                          <a:pt x="58667" y="84772"/>
                          <a:pt x="61143" y="110585"/>
                          <a:pt x="61048" y="136398"/>
                        </a:cubicBezTo>
                        <a:cubicBezTo>
                          <a:pt x="60858" y="162115"/>
                          <a:pt x="58000" y="188023"/>
                          <a:pt x="50666" y="213074"/>
                        </a:cubicBezTo>
                        <a:cubicBezTo>
                          <a:pt x="46951" y="225552"/>
                          <a:pt x="41998" y="237839"/>
                          <a:pt x="35045" y="249079"/>
                        </a:cubicBezTo>
                        <a:cubicBezTo>
                          <a:pt x="28187" y="260318"/>
                          <a:pt x="18948" y="270891"/>
                          <a:pt x="7232" y="277844"/>
                        </a:cubicBezTo>
                        <a:lnTo>
                          <a:pt x="7041" y="277940"/>
                        </a:lnTo>
                        <a:cubicBezTo>
                          <a:pt x="4851" y="279273"/>
                          <a:pt x="1993" y="278511"/>
                          <a:pt x="660" y="276320"/>
                        </a:cubicBezTo>
                        <a:cubicBezTo>
                          <a:pt x="-674" y="274130"/>
                          <a:pt x="88" y="271272"/>
                          <a:pt x="2279" y="269938"/>
                        </a:cubicBezTo>
                        <a:cubicBezTo>
                          <a:pt x="2184" y="270129"/>
                          <a:pt x="2279" y="270129"/>
                          <a:pt x="2279" y="270034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3" name="Freeform: Shape 420">
                    <a:extLst>
                      <a:ext uri="{FF2B5EF4-FFF2-40B4-BE49-F238E27FC236}">
                        <a16:creationId xmlns:a16="http://schemas.microsoft.com/office/drawing/2014/main" id="{BE279B94-000A-4920-86B8-97B490259B91}"/>
                      </a:ext>
                    </a:extLst>
                  </p:cNvPr>
                  <p:cNvSpPr/>
                  <p:nvPr/>
                </p:nvSpPr>
                <p:spPr>
                  <a:xfrm>
                    <a:off x="5632417" y="3213735"/>
                    <a:ext cx="72008" cy="108121"/>
                  </a:xfrm>
                  <a:custGeom>
                    <a:avLst/>
                    <a:gdLst>
                      <a:gd name="connsiteX0" fmla="*/ 57721 w 72008"/>
                      <a:gd name="connsiteY0" fmla="*/ 103918 h 108121"/>
                      <a:gd name="connsiteX1" fmla="*/ 65437 w 72008"/>
                      <a:gd name="connsiteY1" fmla="*/ 88773 h 108121"/>
                      <a:gd name="connsiteX2" fmla="*/ 68199 w 72008"/>
                      <a:gd name="connsiteY2" fmla="*/ 70771 h 108121"/>
                      <a:gd name="connsiteX3" fmla="*/ 68389 w 72008"/>
                      <a:gd name="connsiteY3" fmla="*/ 52673 h 108121"/>
                      <a:gd name="connsiteX4" fmla="*/ 60674 w 72008"/>
                      <a:gd name="connsiteY4" fmla="*/ 37243 h 108121"/>
                      <a:gd name="connsiteX5" fmla="*/ 44767 w 72008"/>
                      <a:gd name="connsiteY5" fmla="*/ 28956 h 108121"/>
                      <a:gd name="connsiteX6" fmla="*/ 27051 w 72008"/>
                      <a:gd name="connsiteY6" fmla="*/ 23527 h 108121"/>
                      <a:gd name="connsiteX7" fmla="*/ 10573 w 72008"/>
                      <a:gd name="connsiteY7" fmla="*/ 15050 h 108121"/>
                      <a:gd name="connsiteX8" fmla="*/ 0 w 72008"/>
                      <a:gd name="connsiteY8" fmla="*/ 0 h 108121"/>
                      <a:gd name="connsiteX9" fmla="*/ 10954 w 72008"/>
                      <a:gd name="connsiteY9" fmla="*/ 14573 h 108121"/>
                      <a:gd name="connsiteX10" fmla="*/ 27432 w 72008"/>
                      <a:gd name="connsiteY10" fmla="*/ 22384 h 108121"/>
                      <a:gd name="connsiteX11" fmla="*/ 45339 w 72008"/>
                      <a:gd name="connsiteY11" fmla="*/ 27242 h 108121"/>
                      <a:gd name="connsiteX12" fmla="*/ 62293 w 72008"/>
                      <a:gd name="connsiteY12" fmla="*/ 35433 h 108121"/>
                      <a:gd name="connsiteX13" fmla="*/ 71342 w 72008"/>
                      <a:gd name="connsiteY13" fmla="*/ 52197 h 108121"/>
                      <a:gd name="connsiteX14" fmla="*/ 71818 w 72008"/>
                      <a:gd name="connsiteY14" fmla="*/ 71056 h 108121"/>
                      <a:gd name="connsiteX15" fmla="*/ 69532 w 72008"/>
                      <a:gd name="connsiteY15" fmla="*/ 89725 h 108121"/>
                      <a:gd name="connsiteX16" fmla="*/ 61055 w 72008"/>
                      <a:gd name="connsiteY16" fmla="*/ 107347 h 108121"/>
                      <a:gd name="connsiteX17" fmla="*/ 60960 w 72008"/>
                      <a:gd name="connsiteY17" fmla="*/ 107442 h 108121"/>
                      <a:gd name="connsiteX18" fmla="*/ 57626 w 72008"/>
                      <a:gd name="connsiteY18" fmla="*/ 107442 h 108121"/>
                      <a:gd name="connsiteX19" fmla="*/ 57721 w 72008"/>
                      <a:gd name="connsiteY19" fmla="*/ 103918 h 108121"/>
                      <a:gd name="connsiteX20" fmla="*/ 57721 w 72008"/>
                      <a:gd name="connsiteY20" fmla="*/ 103918 h 108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2008" h="108121">
                        <a:moveTo>
                          <a:pt x="57721" y="103918"/>
                        </a:moveTo>
                        <a:cubicBezTo>
                          <a:pt x="61817" y="100298"/>
                          <a:pt x="63913" y="94488"/>
                          <a:pt x="65437" y="88773"/>
                        </a:cubicBezTo>
                        <a:cubicBezTo>
                          <a:pt x="66961" y="82963"/>
                          <a:pt x="67723" y="76867"/>
                          <a:pt x="68199" y="70771"/>
                        </a:cubicBezTo>
                        <a:cubicBezTo>
                          <a:pt x="68580" y="64675"/>
                          <a:pt x="69151" y="58483"/>
                          <a:pt x="68389" y="52673"/>
                        </a:cubicBezTo>
                        <a:cubicBezTo>
                          <a:pt x="67627" y="46768"/>
                          <a:pt x="65151" y="41148"/>
                          <a:pt x="60674" y="37243"/>
                        </a:cubicBezTo>
                        <a:cubicBezTo>
                          <a:pt x="56293" y="33242"/>
                          <a:pt x="50482" y="30861"/>
                          <a:pt x="44767" y="28956"/>
                        </a:cubicBezTo>
                        <a:cubicBezTo>
                          <a:pt x="38957" y="27051"/>
                          <a:pt x="32956" y="25527"/>
                          <a:pt x="27051" y="23527"/>
                        </a:cubicBezTo>
                        <a:cubicBezTo>
                          <a:pt x="21241" y="21527"/>
                          <a:pt x="15430" y="18955"/>
                          <a:pt x="10573" y="15050"/>
                        </a:cubicBezTo>
                        <a:cubicBezTo>
                          <a:pt x="5715" y="11144"/>
                          <a:pt x="2095" y="5810"/>
                          <a:pt x="0" y="0"/>
                        </a:cubicBezTo>
                        <a:cubicBezTo>
                          <a:pt x="2286" y="5715"/>
                          <a:pt x="6001" y="10858"/>
                          <a:pt x="10954" y="14573"/>
                        </a:cubicBezTo>
                        <a:cubicBezTo>
                          <a:pt x="15811" y="18288"/>
                          <a:pt x="21622" y="20574"/>
                          <a:pt x="27432" y="22384"/>
                        </a:cubicBezTo>
                        <a:cubicBezTo>
                          <a:pt x="33338" y="24194"/>
                          <a:pt x="39338" y="25527"/>
                          <a:pt x="45339" y="27242"/>
                        </a:cubicBezTo>
                        <a:cubicBezTo>
                          <a:pt x="51244" y="29051"/>
                          <a:pt x="57340" y="31242"/>
                          <a:pt x="62293" y="35433"/>
                        </a:cubicBezTo>
                        <a:cubicBezTo>
                          <a:pt x="67342" y="39529"/>
                          <a:pt x="70294" y="45815"/>
                          <a:pt x="71342" y="52197"/>
                        </a:cubicBezTo>
                        <a:cubicBezTo>
                          <a:pt x="72390" y="58579"/>
                          <a:pt x="71914" y="64770"/>
                          <a:pt x="71818" y="71056"/>
                        </a:cubicBezTo>
                        <a:cubicBezTo>
                          <a:pt x="71533" y="77248"/>
                          <a:pt x="70866" y="83534"/>
                          <a:pt x="69532" y="89725"/>
                        </a:cubicBezTo>
                        <a:cubicBezTo>
                          <a:pt x="68104" y="95821"/>
                          <a:pt x="66103" y="102394"/>
                          <a:pt x="61055" y="107347"/>
                        </a:cubicBezTo>
                        <a:lnTo>
                          <a:pt x="60960" y="107442"/>
                        </a:lnTo>
                        <a:cubicBezTo>
                          <a:pt x="60007" y="108394"/>
                          <a:pt x="58579" y="108299"/>
                          <a:pt x="57626" y="107442"/>
                        </a:cubicBezTo>
                        <a:cubicBezTo>
                          <a:pt x="56769" y="106299"/>
                          <a:pt x="56769" y="104870"/>
                          <a:pt x="57721" y="103918"/>
                        </a:cubicBezTo>
                        <a:cubicBezTo>
                          <a:pt x="57721" y="103918"/>
                          <a:pt x="57721" y="103918"/>
                          <a:pt x="57721" y="103918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4" name="Freeform: Shape 421">
                    <a:extLst>
                      <a:ext uri="{FF2B5EF4-FFF2-40B4-BE49-F238E27FC236}">
                        <a16:creationId xmlns:a16="http://schemas.microsoft.com/office/drawing/2014/main" id="{31D97A1E-CF02-46D3-96E6-0F8817018CAE}"/>
                      </a:ext>
                    </a:extLst>
                  </p:cNvPr>
                  <p:cNvSpPr/>
                  <p:nvPr/>
                </p:nvSpPr>
                <p:spPr>
                  <a:xfrm>
                    <a:off x="5619011" y="3238521"/>
                    <a:ext cx="58816" cy="16620"/>
                  </a:xfrm>
                  <a:custGeom>
                    <a:avLst/>
                    <a:gdLst>
                      <a:gd name="connsiteX0" fmla="*/ 357 w 58816"/>
                      <a:gd name="connsiteY0" fmla="*/ 9123 h 16620"/>
                      <a:gd name="connsiteX1" fmla="*/ 14549 w 58816"/>
                      <a:gd name="connsiteY1" fmla="*/ 14171 h 16620"/>
                      <a:gd name="connsiteX2" fmla="*/ 28646 w 58816"/>
                      <a:gd name="connsiteY2" fmla="*/ 9313 h 16620"/>
                      <a:gd name="connsiteX3" fmla="*/ 42553 w 58816"/>
                      <a:gd name="connsiteY3" fmla="*/ 1312 h 16620"/>
                      <a:gd name="connsiteX4" fmla="*/ 51125 w 58816"/>
                      <a:gd name="connsiteY4" fmla="*/ 74 h 16620"/>
                      <a:gd name="connsiteX5" fmla="*/ 58745 w 58816"/>
                      <a:gd name="connsiteY5" fmla="*/ 3598 h 16620"/>
                      <a:gd name="connsiteX6" fmla="*/ 58745 w 58816"/>
                      <a:gd name="connsiteY6" fmla="*/ 3979 h 16620"/>
                      <a:gd name="connsiteX7" fmla="*/ 58460 w 58816"/>
                      <a:gd name="connsiteY7" fmla="*/ 4074 h 16620"/>
                      <a:gd name="connsiteX8" fmla="*/ 44267 w 58816"/>
                      <a:gd name="connsiteY8" fmla="*/ 5598 h 16620"/>
                      <a:gd name="connsiteX9" fmla="*/ 30361 w 58816"/>
                      <a:gd name="connsiteY9" fmla="*/ 12647 h 16620"/>
                      <a:gd name="connsiteX10" fmla="*/ 14454 w 58816"/>
                      <a:gd name="connsiteY10" fmla="*/ 16552 h 16620"/>
                      <a:gd name="connsiteX11" fmla="*/ 71 w 58816"/>
                      <a:gd name="connsiteY11" fmla="*/ 9599 h 16620"/>
                      <a:gd name="connsiteX12" fmla="*/ 71 w 58816"/>
                      <a:gd name="connsiteY12" fmla="*/ 9218 h 16620"/>
                      <a:gd name="connsiteX13" fmla="*/ 357 w 58816"/>
                      <a:gd name="connsiteY13" fmla="*/ 9123 h 16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8816" h="16620">
                        <a:moveTo>
                          <a:pt x="357" y="9123"/>
                        </a:moveTo>
                        <a:cubicBezTo>
                          <a:pt x="4548" y="12171"/>
                          <a:pt x="9596" y="14361"/>
                          <a:pt x="14549" y="14171"/>
                        </a:cubicBezTo>
                        <a:cubicBezTo>
                          <a:pt x="19502" y="14076"/>
                          <a:pt x="24170" y="11980"/>
                          <a:pt x="28646" y="9313"/>
                        </a:cubicBezTo>
                        <a:cubicBezTo>
                          <a:pt x="33123" y="6741"/>
                          <a:pt x="37124" y="3217"/>
                          <a:pt x="42553" y="1312"/>
                        </a:cubicBezTo>
                        <a:cubicBezTo>
                          <a:pt x="45220" y="360"/>
                          <a:pt x="48173" y="-212"/>
                          <a:pt x="51125" y="74"/>
                        </a:cubicBezTo>
                        <a:cubicBezTo>
                          <a:pt x="54078" y="360"/>
                          <a:pt x="56840" y="1693"/>
                          <a:pt x="58745" y="3598"/>
                        </a:cubicBezTo>
                        <a:cubicBezTo>
                          <a:pt x="58841" y="3693"/>
                          <a:pt x="58841" y="3789"/>
                          <a:pt x="58745" y="3979"/>
                        </a:cubicBezTo>
                        <a:cubicBezTo>
                          <a:pt x="58650" y="4074"/>
                          <a:pt x="58555" y="4074"/>
                          <a:pt x="58460" y="4074"/>
                        </a:cubicBezTo>
                        <a:cubicBezTo>
                          <a:pt x="53221" y="2455"/>
                          <a:pt x="48649" y="3408"/>
                          <a:pt x="44267" y="5598"/>
                        </a:cubicBezTo>
                        <a:lnTo>
                          <a:pt x="30361" y="12647"/>
                        </a:lnTo>
                        <a:cubicBezTo>
                          <a:pt x="25598" y="14933"/>
                          <a:pt x="20074" y="17028"/>
                          <a:pt x="14454" y="16552"/>
                        </a:cubicBezTo>
                        <a:cubicBezTo>
                          <a:pt x="8834" y="16076"/>
                          <a:pt x="3881" y="13123"/>
                          <a:pt x="71" y="9599"/>
                        </a:cubicBezTo>
                        <a:cubicBezTo>
                          <a:pt x="-24" y="9504"/>
                          <a:pt x="-24" y="9408"/>
                          <a:pt x="71" y="9218"/>
                        </a:cubicBezTo>
                        <a:cubicBezTo>
                          <a:pt x="71" y="9027"/>
                          <a:pt x="262" y="9027"/>
                          <a:pt x="357" y="9123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5" name="Freeform: Shape 422">
                    <a:extLst>
                      <a:ext uri="{FF2B5EF4-FFF2-40B4-BE49-F238E27FC236}">
                        <a16:creationId xmlns:a16="http://schemas.microsoft.com/office/drawing/2014/main" id="{40271898-D606-47B9-A10E-CDDE0EB32B2F}"/>
                      </a:ext>
                    </a:extLst>
                  </p:cNvPr>
                  <p:cNvSpPr/>
                  <p:nvPr/>
                </p:nvSpPr>
                <p:spPr>
                  <a:xfrm>
                    <a:off x="5672899" y="3187061"/>
                    <a:ext cx="41147" cy="79672"/>
                  </a:xfrm>
                  <a:custGeom>
                    <a:avLst/>
                    <a:gdLst>
                      <a:gd name="connsiteX0" fmla="*/ 190 w 41147"/>
                      <a:gd name="connsiteY0" fmla="*/ 4 h 79672"/>
                      <a:gd name="connsiteX1" fmla="*/ 24860 w 41147"/>
                      <a:gd name="connsiteY1" fmla="*/ 6766 h 79672"/>
                      <a:gd name="connsiteX2" fmla="*/ 38862 w 41147"/>
                      <a:gd name="connsiteY2" fmla="*/ 28674 h 79672"/>
                      <a:gd name="connsiteX3" fmla="*/ 40576 w 41147"/>
                      <a:gd name="connsiteY3" fmla="*/ 54772 h 79672"/>
                      <a:gd name="connsiteX4" fmla="*/ 33338 w 41147"/>
                      <a:gd name="connsiteY4" fmla="*/ 79537 h 79672"/>
                      <a:gd name="connsiteX5" fmla="*/ 33052 w 41147"/>
                      <a:gd name="connsiteY5" fmla="*/ 79633 h 79672"/>
                      <a:gd name="connsiteX6" fmla="*/ 32956 w 41147"/>
                      <a:gd name="connsiteY6" fmla="*/ 79347 h 79672"/>
                      <a:gd name="connsiteX7" fmla="*/ 36004 w 41147"/>
                      <a:gd name="connsiteY7" fmla="*/ 54201 h 79672"/>
                      <a:gd name="connsiteX8" fmla="*/ 35242 w 41147"/>
                      <a:gd name="connsiteY8" fmla="*/ 29436 h 79672"/>
                      <a:gd name="connsiteX9" fmla="*/ 23431 w 41147"/>
                      <a:gd name="connsiteY9" fmla="*/ 8481 h 79672"/>
                      <a:gd name="connsiteX10" fmla="*/ 190 w 41147"/>
                      <a:gd name="connsiteY10" fmla="*/ 289 h 79672"/>
                      <a:gd name="connsiteX11" fmla="*/ 0 w 41147"/>
                      <a:gd name="connsiteY11" fmla="*/ 4 h 79672"/>
                      <a:gd name="connsiteX12" fmla="*/ 190 w 41147"/>
                      <a:gd name="connsiteY12" fmla="*/ 4 h 79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1147" h="79672">
                        <a:moveTo>
                          <a:pt x="190" y="4"/>
                        </a:moveTo>
                        <a:cubicBezTo>
                          <a:pt x="8668" y="-92"/>
                          <a:pt x="17621" y="1623"/>
                          <a:pt x="24860" y="6766"/>
                        </a:cubicBezTo>
                        <a:cubicBezTo>
                          <a:pt x="32099" y="11910"/>
                          <a:pt x="36766" y="20197"/>
                          <a:pt x="38862" y="28674"/>
                        </a:cubicBezTo>
                        <a:cubicBezTo>
                          <a:pt x="41148" y="37151"/>
                          <a:pt x="41719" y="46105"/>
                          <a:pt x="40576" y="54772"/>
                        </a:cubicBezTo>
                        <a:cubicBezTo>
                          <a:pt x="39433" y="63345"/>
                          <a:pt x="37052" y="71822"/>
                          <a:pt x="33338" y="79537"/>
                        </a:cubicBezTo>
                        <a:cubicBezTo>
                          <a:pt x="33242" y="79633"/>
                          <a:pt x="33147" y="79728"/>
                          <a:pt x="33052" y="79633"/>
                        </a:cubicBezTo>
                        <a:cubicBezTo>
                          <a:pt x="32956" y="79633"/>
                          <a:pt x="32861" y="79537"/>
                          <a:pt x="32956" y="79347"/>
                        </a:cubicBezTo>
                        <a:cubicBezTo>
                          <a:pt x="34195" y="70870"/>
                          <a:pt x="35528" y="62583"/>
                          <a:pt x="36004" y="54201"/>
                        </a:cubicBezTo>
                        <a:cubicBezTo>
                          <a:pt x="36481" y="45914"/>
                          <a:pt x="36957" y="37532"/>
                          <a:pt x="35242" y="29436"/>
                        </a:cubicBezTo>
                        <a:cubicBezTo>
                          <a:pt x="33623" y="21435"/>
                          <a:pt x="29813" y="13720"/>
                          <a:pt x="23431" y="8481"/>
                        </a:cubicBezTo>
                        <a:cubicBezTo>
                          <a:pt x="17050" y="3147"/>
                          <a:pt x="8572" y="861"/>
                          <a:pt x="190" y="289"/>
                        </a:cubicBezTo>
                        <a:cubicBezTo>
                          <a:pt x="95" y="289"/>
                          <a:pt x="0" y="194"/>
                          <a:pt x="0" y="4"/>
                        </a:cubicBezTo>
                        <a:cubicBezTo>
                          <a:pt x="0" y="99"/>
                          <a:pt x="95" y="4"/>
                          <a:pt x="190" y="4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6" name="Freeform: Shape 423">
                    <a:extLst>
                      <a:ext uri="{FF2B5EF4-FFF2-40B4-BE49-F238E27FC236}">
                        <a16:creationId xmlns:a16="http://schemas.microsoft.com/office/drawing/2014/main" id="{9013ECC2-9836-4B9B-B938-B6740B562136}"/>
                      </a:ext>
                    </a:extLst>
                  </p:cNvPr>
                  <p:cNvSpPr/>
                  <p:nvPr/>
                </p:nvSpPr>
                <p:spPr>
                  <a:xfrm>
                    <a:off x="5665144" y="3119818"/>
                    <a:ext cx="51675" cy="110434"/>
                  </a:xfrm>
                  <a:custGeom>
                    <a:avLst/>
                    <a:gdLst>
                      <a:gd name="connsiteX0" fmla="*/ 420 w 51675"/>
                      <a:gd name="connsiteY0" fmla="*/ 95 h 110434"/>
                      <a:gd name="connsiteX1" fmla="*/ 26614 w 51675"/>
                      <a:gd name="connsiteY1" fmla="*/ 19145 h 110434"/>
                      <a:gd name="connsiteX2" fmla="*/ 44997 w 51675"/>
                      <a:gd name="connsiteY2" fmla="*/ 46101 h 110434"/>
                      <a:gd name="connsiteX3" fmla="*/ 51665 w 51675"/>
                      <a:gd name="connsiteY3" fmla="*/ 78296 h 110434"/>
                      <a:gd name="connsiteX4" fmla="*/ 45569 w 51675"/>
                      <a:gd name="connsiteY4" fmla="*/ 110300 h 110434"/>
                      <a:gd name="connsiteX5" fmla="*/ 45283 w 51675"/>
                      <a:gd name="connsiteY5" fmla="*/ 110395 h 110434"/>
                      <a:gd name="connsiteX6" fmla="*/ 45093 w 51675"/>
                      <a:gd name="connsiteY6" fmla="*/ 110109 h 110434"/>
                      <a:gd name="connsiteX7" fmla="*/ 46998 w 51675"/>
                      <a:gd name="connsiteY7" fmla="*/ 78200 h 110434"/>
                      <a:gd name="connsiteX8" fmla="*/ 41568 w 51675"/>
                      <a:gd name="connsiteY8" fmla="*/ 47339 h 110434"/>
                      <a:gd name="connsiteX9" fmla="*/ 24900 w 51675"/>
                      <a:gd name="connsiteY9" fmla="*/ 20574 h 110434"/>
                      <a:gd name="connsiteX10" fmla="*/ 135 w 51675"/>
                      <a:gd name="connsiteY10" fmla="*/ 286 h 110434"/>
                      <a:gd name="connsiteX11" fmla="*/ 39 w 51675"/>
                      <a:gd name="connsiteY11" fmla="*/ 0 h 110434"/>
                      <a:gd name="connsiteX12" fmla="*/ 420 w 51675"/>
                      <a:gd name="connsiteY12" fmla="*/ 95 h 110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1675" h="110434">
                        <a:moveTo>
                          <a:pt x="420" y="95"/>
                        </a:moveTo>
                        <a:cubicBezTo>
                          <a:pt x="9850" y="5239"/>
                          <a:pt x="18899" y="11525"/>
                          <a:pt x="26614" y="19145"/>
                        </a:cubicBezTo>
                        <a:cubicBezTo>
                          <a:pt x="34329" y="26860"/>
                          <a:pt x="40711" y="36004"/>
                          <a:pt x="44997" y="46101"/>
                        </a:cubicBezTo>
                        <a:cubicBezTo>
                          <a:pt x="49379" y="56197"/>
                          <a:pt x="51855" y="67246"/>
                          <a:pt x="51665" y="78296"/>
                        </a:cubicBezTo>
                        <a:cubicBezTo>
                          <a:pt x="51379" y="89344"/>
                          <a:pt x="49474" y="100203"/>
                          <a:pt x="45569" y="110300"/>
                        </a:cubicBezTo>
                        <a:cubicBezTo>
                          <a:pt x="45474" y="110395"/>
                          <a:pt x="45378" y="110490"/>
                          <a:pt x="45283" y="110395"/>
                        </a:cubicBezTo>
                        <a:cubicBezTo>
                          <a:pt x="45188" y="110395"/>
                          <a:pt x="45093" y="110300"/>
                          <a:pt x="45093" y="110109"/>
                        </a:cubicBezTo>
                        <a:cubicBezTo>
                          <a:pt x="46331" y="99346"/>
                          <a:pt x="47569" y="88773"/>
                          <a:pt x="46998" y="78200"/>
                        </a:cubicBezTo>
                        <a:cubicBezTo>
                          <a:pt x="46521" y="67723"/>
                          <a:pt x="45188" y="57245"/>
                          <a:pt x="41568" y="47339"/>
                        </a:cubicBezTo>
                        <a:cubicBezTo>
                          <a:pt x="37949" y="37433"/>
                          <a:pt x="32139" y="28384"/>
                          <a:pt x="24900" y="20574"/>
                        </a:cubicBezTo>
                        <a:cubicBezTo>
                          <a:pt x="17756" y="12668"/>
                          <a:pt x="9279" y="6001"/>
                          <a:pt x="135" y="286"/>
                        </a:cubicBezTo>
                        <a:cubicBezTo>
                          <a:pt x="39" y="191"/>
                          <a:pt x="-56" y="95"/>
                          <a:pt x="39" y="0"/>
                        </a:cubicBezTo>
                        <a:cubicBezTo>
                          <a:pt x="135" y="95"/>
                          <a:pt x="230" y="95"/>
                          <a:pt x="420" y="95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7" name="Freeform: Shape 424">
                    <a:extLst>
                      <a:ext uri="{FF2B5EF4-FFF2-40B4-BE49-F238E27FC236}">
                        <a16:creationId xmlns:a16="http://schemas.microsoft.com/office/drawing/2014/main" id="{F2DEF63E-B665-4183-8D45-CC60E95FFA01}"/>
                      </a:ext>
                    </a:extLst>
                  </p:cNvPr>
                  <p:cNvSpPr/>
                  <p:nvPr/>
                </p:nvSpPr>
                <p:spPr>
                  <a:xfrm>
                    <a:off x="5687075" y="3082549"/>
                    <a:ext cx="22589" cy="99466"/>
                  </a:xfrm>
                  <a:custGeom>
                    <a:avLst/>
                    <a:gdLst>
                      <a:gd name="connsiteX0" fmla="*/ 587 w 22589"/>
                      <a:gd name="connsiteY0" fmla="*/ 216 h 99466"/>
                      <a:gd name="connsiteX1" fmla="*/ 4587 w 22589"/>
                      <a:gd name="connsiteY1" fmla="*/ 15837 h 99466"/>
                      <a:gd name="connsiteX2" fmla="*/ 12588 w 22589"/>
                      <a:gd name="connsiteY2" fmla="*/ 30506 h 99466"/>
                      <a:gd name="connsiteX3" fmla="*/ 12588 w 22589"/>
                      <a:gd name="connsiteY3" fmla="*/ 30411 h 99466"/>
                      <a:gd name="connsiteX4" fmla="*/ 21732 w 22589"/>
                      <a:gd name="connsiteY4" fmla="*/ 64415 h 99466"/>
                      <a:gd name="connsiteX5" fmla="*/ 22304 w 22589"/>
                      <a:gd name="connsiteY5" fmla="*/ 81846 h 99466"/>
                      <a:gd name="connsiteX6" fmla="*/ 22590 w 22589"/>
                      <a:gd name="connsiteY6" fmla="*/ 99181 h 99466"/>
                      <a:gd name="connsiteX7" fmla="*/ 22399 w 22589"/>
                      <a:gd name="connsiteY7" fmla="*/ 99467 h 99466"/>
                      <a:gd name="connsiteX8" fmla="*/ 22209 w 22589"/>
                      <a:gd name="connsiteY8" fmla="*/ 99276 h 99466"/>
                      <a:gd name="connsiteX9" fmla="*/ 17065 w 22589"/>
                      <a:gd name="connsiteY9" fmla="*/ 64796 h 99466"/>
                      <a:gd name="connsiteX10" fmla="*/ 15351 w 22589"/>
                      <a:gd name="connsiteY10" fmla="*/ 47841 h 99466"/>
                      <a:gd name="connsiteX11" fmla="*/ 10207 w 22589"/>
                      <a:gd name="connsiteY11" fmla="*/ 31649 h 99466"/>
                      <a:gd name="connsiteX12" fmla="*/ 10207 w 22589"/>
                      <a:gd name="connsiteY12" fmla="*/ 31554 h 99466"/>
                      <a:gd name="connsiteX13" fmla="*/ 10207 w 22589"/>
                      <a:gd name="connsiteY13" fmla="*/ 31554 h 99466"/>
                      <a:gd name="connsiteX14" fmla="*/ 3254 w 22589"/>
                      <a:gd name="connsiteY14" fmla="*/ 16599 h 99466"/>
                      <a:gd name="connsiteX15" fmla="*/ 206 w 22589"/>
                      <a:gd name="connsiteY15" fmla="*/ 216 h 99466"/>
                      <a:gd name="connsiteX16" fmla="*/ 492 w 22589"/>
                      <a:gd name="connsiteY16" fmla="*/ 26 h 99466"/>
                      <a:gd name="connsiteX17" fmla="*/ 587 w 22589"/>
                      <a:gd name="connsiteY17" fmla="*/ 216 h 99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22589" h="99466">
                        <a:moveTo>
                          <a:pt x="587" y="216"/>
                        </a:moveTo>
                        <a:cubicBezTo>
                          <a:pt x="206" y="5741"/>
                          <a:pt x="2016" y="11075"/>
                          <a:pt x="4587" y="15837"/>
                        </a:cubicBezTo>
                        <a:cubicBezTo>
                          <a:pt x="7159" y="20600"/>
                          <a:pt x="10398" y="25267"/>
                          <a:pt x="12588" y="30506"/>
                        </a:cubicBezTo>
                        <a:lnTo>
                          <a:pt x="12588" y="30411"/>
                        </a:lnTo>
                        <a:cubicBezTo>
                          <a:pt x="18208" y="40888"/>
                          <a:pt x="20685" y="52794"/>
                          <a:pt x="21732" y="64415"/>
                        </a:cubicBezTo>
                        <a:cubicBezTo>
                          <a:pt x="22209" y="70225"/>
                          <a:pt x="22304" y="76035"/>
                          <a:pt x="22304" y="81846"/>
                        </a:cubicBezTo>
                        <a:cubicBezTo>
                          <a:pt x="22304" y="87656"/>
                          <a:pt x="22399" y="93371"/>
                          <a:pt x="22590" y="99181"/>
                        </a:cubicBezTo>
                        <a:cubicBezTo>
                          <a:pt x="22590" y="99276"/>
                          <a:pt x="22494" y="99372"/>
                          <a:pt x="22399" y="99467"/>
                        </a:cubicBezTo>
                        <a:cubicBezTo>
                          <a:pt x="22304" y="99467"/>
                          <a:pt x="22209" y="99372"/>
                          <a:pt x="22209" y="99276"/>
                        </a:cubicBezTo>
                        <a:cubicBezTo>
                          <a:pt x="18494" y="88037"/>
                          <a:pt x="17732" y="76226"/>
                          <a:pt x="17065" y="64796"/>
                        </a:cubicBezTo>
                        <a:cubicBezTo>
                          <a:pt x="16779" y="59081"/>
                          <a:pt x="16398" y="53366"/>
                          <a:pt x="15351" y="47841"/>
                        </a:cubicBezTo>
                        <a:cubicBezTo>
                          <a:pt x="14303" y="42317"/>
                          <a:pt x="12588" y="36888"/>
                          <a:pt x="10207" y="31649"/>
                        </a:cubicBezTo>
                        <a:lnTo>
                          <a:pt x="10207" y="31554"/>
                        </a:lnTo>
                        <a:lnTo>
                          <a:pt x="10207" y="31554"/>
                        </a:lnTo>
                        <a:cubicBezTo>
                          <a:pt x="8302" y="26505"/>
                          <a:pt x="5540" y="21743"/>
                          <a:pt x="3254" y="16599"/>
                        </a:cubicBezTo>
                        <a:cubicBezTo>
                          <a:pt x="873" y="11551"/>
                          <a:pt x="-556" y="5741"/>
                          <a:pt x="206" y="216"/>
                        </a:cubicBezTo>
                        <a:cubicBezTo>
                          <a:pt x="206" y="121"/>
                          <a:pt x="301" y="26"/>
                          <a:pt x="492" y="26"/>
                        </a:cubicBezTo>
                        <a:cubicBezTo>
                          <a:pt x="492" y="-69"/>
                          <a:pt x="587" y="121"/>
                          <a:pt x="587" y="216"/>
                        </a:cubicBezTo>
                        <a:close/>
                      </a:path>
                    </a:pathLst>
                  </a:custGeom>
                  <a:solidFill>
                    <a:srgbClr val="D4E88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201" name="Graphic 376">
                <a:extLst>
                  <a:ext uri="{FF2B5EF4-FFF2-40B4-BE49-F238E27FC236}">
                    <a16:creationId xmlns:a16="http://schemas.microsoft.com/office/drawing/2014/main" id="{A57DD7C5-F8FA-43A1-BC88-3E9B520F67E4}"/>
                  </a:ext>
                </a:extLst>
              </p:cNvPr>
              <p:cNvGrpSpPr/>
              <p:nvPr/>
            </p:nvGrpSpPr>
            <p:grpSpPr>
              <a:xfrm>
                <a:off x="5412749" y="3272483"/>
                <a:ext cx="392246" cy="614193"/>
                <a:chOff x="5412749" y="3272483"/>
                <a:chExt cx="392246" cy="614193"/>
              </a:xfrm>
              <a:solidFill>
                <a:srgbClr val="F9DBCD"/>
              </a:solidFill>
            </p:grpSpPr>
            <p:sp>
              <p:nvSpPr>
                <p:cNvPr id="202" name="Freeform: Shape 426">
                  <a:extLst>
                    <a:ext uri="{FF2B5EF4-FFF2-40B4-BE49-F238E27FC236}">
                      <a16:creationId xmlns:a16="http://schemas.microsoft.com/office/drawing/2014/main" id="{21E1388B-9C2C-4751-8ED2-9C3D66434F5F}"/>
                    </a:ext>
                  </a:extLst>
                </p:cNvPr>
                <p:cNvSpPr/>
                <p:nvPr/>
              </p:nvSpPr>
              <p:spPr>
                <a:xfrm>
                  <a:off x="5412749" y="3272483"/>
                  <a:ext cx="259026" cy="179940"/>
                </a:xfrm>
                <a:custGeom>
                  <a:avLst/>
                  <a:gdLst>
                    <a:gd name="connsiteX0" fmla="*/ 259007 w 259026"/>
                    <a:gd name="connsiteY0" fmla="*/ 127370 h 179940"/>
                    <a:gd name="connsiteX1" fmla="*/ 239385 w 259026"/>
                    <a:gd name="connsiteY1" fmla="*/ 94509 h 179940"/>
                    <a:gd name="connsiteX2" fmla="*/ 134134 w 259026"/>
                    <a:gd name="connsiteY2" fmla="*/ 65362 h 179940"/>
                    <a:gd name="connsiteX3" fmla="*/ 115370 w 259026"/>
                    <a:gd name="connsiteY3" fmla="*/ 41074 h 179940"/>
                    <a:gd name="connsiteX4" fmla="*/ 92129 w 259026"/>
                    <a:gd name="connsiteY4" fmla="*/ 6117 h 179940"/>
                    <a:gd name="connsiteX5" fmla="*/ 89938 w 259026"/>
                    <a:gd name="connsiteY5" fmla="*/ 33549 h 179940"/>
                    <a:gd name="connsiteX6" fmla="*/ 107750 w 259026"/>
                    <a:gd name="connsiteY6" fmla="*/ 90699 h 179940"/>
                    <a:gd name="connsiteX7" fmla="*/ 51171 w 259026"/>
                    <a:gd name="connsiteY7" fmla="*/ 973 h 179940"/>
                    <a:gd name="connsiteX8" fmla="*/ 60506 w 259026"/>
                    <a:gd name="connsiteY8" fmla="*/ 49075 h 179940"/>
                    <a:gd name="connsiteX9" fmla="*/ 76508 w 259026"/>
                    <a:gd name="connsiteY9" fmla="*/ 100033 h 179940"/>
                    <a:gd name="connsiteX10" fmla="*/ 26121 w 259026"/>
                    <a:gd name="connsiteY10" fmla="*/ 7831 h 179940"/>
                    <a:gd name="connsiteX11" fmla="*/ 49838 w 259026"/>
                    <a:gd name="connsiteY11" fmla="*/ 104701 h 179940"/>
                    <a:gd name="connsiteX12" fmla="*/ 3832 w 259026"/>
                    <a:gd name="connsiteY12" fmla="*/ 25072 h 179940"/>
                    <a:gd name="connsiteX13" fmla="*/ 20406 w 259026"/>
                    <a:gd name="connsiteY13" fmla="*/ 101557 h 179940"/>
                    <a:gd name="connsiteX14" fmla="*/ 58791 w 259026"/>
                    <a:gd name="connsiteY14" fmla="*/ 138038 h 179940"/>
                    <a:gd name="connsiteX15" fmla="*/ 129753 w 259026"/>
                    <a:gd name="connsiteY15" fmla="*/ 163946 h 179940"/>
                    <a:gd name="connsiteX16" fmla="*/ 174425 w 259026"/>
                    <a:gd name="connsiteY16" fmla="*/ 173662 h 179940"/>
                    <a:gd name="connsiteX17" fmla="*/ 217859 w 259026"/>
                    <a:gd name="connsiteY17" fmla="*/ 179758 h 179940"/>
                    <a:gd name="connsiteX18" fmla="*/ 259007 w 259026"/>
                    <a:gd name="connsiteY18" fmla="*/ 127370 h 17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9026" h="179940">
                      <a:moveTo>
                        <a:pt x="259007" y="127370"/>
                      </a:moveTo>
                      <a:cubicBezTo>
                        <a:pt x="258626" y="114035"/>
                        <a:pt x="252720" y="101462"/>
                        <a:pt x="239385" y="94509"/>
                      </a:cubicBezTo>
                      <a:cubicBezTo>
                        <a:pt x="218049" y="81650"/>
                        <a:pt x="162709" y="72316"/>
                        <a:pt x="134134" y="65362"/>
                      </a:cubicBezTo>
                      <a:cubicBezTo>
                        <a:pt x="128419" y="58504"/>
                        <a:pt x="122514" y="51837"/>
                        <a:pt x="115370" y="41074"/>
                      </a:cubicBezTo>
                      <a:cubicBezTo>
                        <a:pt x="107274" y="27358"/>
                        <a:pt x="108131" y="21547"/>
                        <a:pt x="92129" y="6117"/>
                      </a:cubicBezTo>
                      <a:cubicBezTo>
                        <a:pt x="80604" y="-1122"/>
                        <a:pt x="84985" y="21071"/>
                        <a:pt x="89938" y="33549"/>
                      </a:cubicBezTo>
                      <a:cubicBezTo>
                        <a:pt x="96891" y="50313"/>
                        <a:pt x="108226" y="73078"/>
                        <a:pt x="107750" y="90699"/>
                      </a:cubicBezTo>
                      <a:cubicBezTo>
                        <a:pt x="94034" y="91937"/>
                        <a:pt x="70888" y="-11028"/>
                        <a:pt x="51171" y="973"/>
                      </a:cubicBezTo>
                      <a:cubicBezTo>
                        <a:pt x="43456" y="1735"/>
                        <a:pt x="55934" y="35549"/>
                        <a:pt x="60506" y="49075"/>
                      </a:cubicBezTo>
                      <a:cubicBezTo>
                        <a:pt x="67554" y="65839"/>
                        <a:pt x="70602" y="83555"/>
                        <a:pt x="76508" y="100033"/>
                      </a:cubicBezTo>
                      <a:cubicBezTo>
                        <a:pt x="54696" y="81460"/>
                        <a:pt x="41742" y="211"/>
                        <a:pt x="26121" y="7831"/>
                      </a:cubicBezTo>
                      <a:cubicBezTo>
                        <a:pt x="14691" y="13832"/>
                        <a:pt x="38408" y="80317"/>
                        <a:pt x="49838" y="104701"/>
                      </a:cubicBezTo>
                      <a:cubicBezTo>
                        <a:pt x="25930" y="80126"/>
                        <a:pt x="25073" y="38692"/>
                        <a:pt x="3832" y="25072"/>
                      </a:cubicBezTo>
                      <a:cubicBezTo>
                        <a:pt x="-7407" y="27072"/>
                        <a:pt x="8499" y="85365"/>
                        <a:pt x="20406" y="101557"/>
                      </a:cubicBezTo>
                      <a:cubicBezTo>
                        <a:pt x="35169" y="119941"/>
                        <a:pt x="39360" y="126227"/>
                        <a:pt x="58791" y="138038"/>
                      </a:cubicBezTo>
                      <a:cubicBezTo>
                        <a:pt x="80223" y="150516"/>
                        <a:pt x="106035" y="157564"/>
                        <a:pt x="129753" y="163946"/>
                      </a:cubicBezTo>
                      <a:cubicBezTo>
                        <a:pt x="144516" y="167851"/>
                        <a:pt x="159471" y="170709"/>
                        <a:pt x="174425" y="173662"/>
                      </a:cubicBezTo>
                      <a:cubicBezTo>
                        <a:pt x="188427" y="176424"/>
                        <a:pt x="203381" y="180901"/>
                        <a:pt x="217859" y="179758"/>
                      </a:cubicBezTo>
                      <a:cubicBezTo>
                        <a:pt x="243195" y="177472"/>
                        <a:pt x="259674" y="150897"/>
                        <a:pt x="259007" y="127370"/>
                      </a:cubicBezTo>
                      <a:close/>
                    </a:path>
                  </a:pathLst>
                </a:custGeom>
                <a:solidFill>
                  <a:srgbClr val="F8CB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203" name="Freeform: Shape 427">
                  <a:extLst>
                    <a:ext uri="{FF2B5EF4-FFF2-40B4-BE49-F238E27FC236}">
                      <a16:creationId xmlns:a16="http://schemas.microsoft.com/office/drawing/2014/main" id="{BC7E814C-B80E-47A7-A4F2-852F7FB1B76A}"/>
                    </a:ext>
                  </a:extLst>
                </p:cNvPr>
                <p:cNvSpPr/>
                <p:nvPr/>
              </p:nvSpPr>
              <p:spPr>
                <a:xfrm>
                  <a:off x="5616129" y="3375256"/>
                  <a:ext cx="188865" cy="511419"/>
                </a:xfrm>
                <a:custGeom>
                  <a:avLst/>
                  <a:gdLst>
                    <a:gd name="connsiteX0" fmla="*/ 188500 w 188865"/>
                    <a:gd name="connsiteY0" fmla="*/ 413979 h 511419"/>
                    <a:gd name="connsiteX1" fmla="*/ 142589 w 188865"/>
                    <a:gd name="connsiteY1" fmla="*/ 285296 h 511419"/>
                    <a:gd name="connsiteX2" fmla="*/ 37529 w 188865"/>
                    <a:gd name="connsiteY2" fmla="*/ 22 h 511419"/>
                    <a:gd name="connsiteX3" fmla="*/ 0 w 188865"/>
                    <a:gd name="connsiteY3" fmla="*/ 72603 h 511419"/>
                    <a:gd name="connsiteX4" fmla="*/ 38100 w 188865"/>
                    <a:gd name="connsiteY4" fmla="*/ 323491 h 511419"/>
                    <a:gd name="connsiteX5" fmla="*/ 62675 w 188865"/>
                    <a:gd name="connsiteY5" fmla="*/ 442078 h 511419"/>
                    <a:gd name="connsiteX6" fmla="*/ 130969 w 188865"/>
                    <a:gd name="connsiteY6" fmla="*/ 511420 h 511419"/>
                    <a:gd name="connsiteX7" fmla="*/ 188500 w 188865"/>
                    <a:gd name="connsiteY7" fmla="*/ 413979 h 511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865" h="511419">
                      <a:moveTo>
                        <a:pt x="188500" y="413979"/>
                      </a:moveTo>
                      <a:cubicBezTo>
                        <a:pt x="182690" y="359591"/>
                        <a:pt x="158496" y="337398"/>
                        <a:pt x="142589" y="285296"/>
                      </a:cubicBezTo>
                      <a:cubicBezTo>
                        <a:pt x="126778" y="233861"/>
                        <a:pt x="58769" y="-2645"/>
                        <a:pt x="37529" y="22"/>
                      </a:cubicBezTo>
                      <a:cubicBezTo>
                        <a:pt x="18288" y="2499"/>
                        <a:pt x="1238" y="49457"/>
                        <a:pt x="0" y="72603"/>
                      </a:cubicBezTo>
                      <a:cubicBezTo>
                        <a:pt x="572" y="73365"/>
                        <a:pt x="25336" y="240719"/>
                        <a:pt x="38100" y="323491"/>
                      </a:cubicBezTo>
                      <a:cubicBezTo>
                        <a:pt x="46196" y="375879"/>
                        <a:pt x="46101" y="391309"/>
                        <a:pt x="62675" y="442078"/>
                      </a:cubicBezTo>
                      <a:cubicBezTo>
                        <a:pt x="75152" y="480178"/>
                        <a:pt x="85820" y="511324"/>
                        <a:pt x="130969" y="511420"/>
                      </a:cubicBezTo>
                      <a:cubicBezTo>
                        <a:pt x="171164" y="511515"/>
                        <a:pt x="191929" y="445507"/>
                        <a:pt x="188500" y="413979"/>
                      </a:cubicBezTo>
                      <a:close/>
                    </a:path>
                  </a:pathLst>
                </a:custGeom>
                <a:solidFill>
                  <a:srgbClr val="F8CB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8" name="Graphic 376">
              <a:extLst>
                <a:ext uri="{FF2B5EF4-FFF2-40B4-BE49-F238E27FC236}">
                  <a16:creationId xmlns:a16="http://schemas.microsoft.com/office/drawing/2014/main" id="{A57DD7C5-F8FA-43A1-BC88-3E9B520F67E4}"/>
                </a:ext>
              </a:extLst>
            </p:cNvPr>
            <p:cNvGrpSpPr/>
            <p:nvPr/>
          </p:nvGrpSpPr>
          <p:grpSpPr>
            <a:xfrm>
              <a:off x="6395010" y="2895806"/>
              <a:ext cx="494822" cy="990870"/>
              <a:chOff x="6395005" y="2895804"/>
              <a:chExt cx="494820" cy="990872"/>
            </a:xfrm>
          </p:grpSpPr>
          <p:grpSp>
            <p:nvGrpSpPr>
              <p:cNvPr id="185" name="Graphic 376">
                <a:extLst>
                  <a:ext uri="{FF2B5EF4-FFF2-40B4-BE49-F238E27FC236}">
                    <a16:creationId xmlns:a16="http://schemas.microsoft.com/office/drawing/2014/main" id="{A57DD7C5-F8FA-43A1-BC88-3E9B520F67E4}"/>
                  </a:ext>
                </a:extLst>
              </p:cNvPr>
              <p:cNvGrpSpPr/>
              <p:nvPr/>
            </p:nvGrpSpPr>
            <p:grpSpPr>
              <a:xfrm>
                <a:off x="6427211" y="2895804"/>
                <a:ext cx="462614" cy="498877"/>
                <a:chOff x="6427213" y="2895805"/>
                <a:chExt cx="462614" cy="498877"/>
              </a:xfrm>
            </p:grpSpPr>
            <p:sp>
              <p:nvSpPr>
                <p:cNvPr id="189" name="Freeform: Shape 430">
                  <a:extLst>
                    <a:ext uri="{FF2B5EF4-FFF2-40B4-BE49-F238E27FC236}">
                      <a16:creationId xmlns:a16="http://schemas.microsoft.com/office/drawing/2014/main" id="{4FE284B2-23EE-4265-9264-F89B13D2ED47}"/>
                    </a:ext>
                  </a:extLst>
                </p:cNvPr>
                <p:cNvSpPr/>
                <p:nvPr/>
              </p:nvSpPr>
              <p:spPr>
                <a:xfrm>
                  <a:off x="6541769" y="3006023"/>
                  <a:ext cx="220452" cy="86102"/>
                </a:xfrm>
                <a:custGeom>
                  <a:avLst/>
                  <a:gdLst>
                    <a:gd name="connsiteX0" fmla="*/ 0 w 220452"/>
                    <a:gd name="connsiteY0" fmla="*/ 38929 h 86102"/>
                    <a:gd name="connsiteX1" fmla="*/ 52006 w 220452"/>
                    <a:gd name="connsiteY1" fmla="*/ 24260 h 86102"/>
                    <a:gd name="connsiteX2" fmla="*/ 101155 w 220452"/>
                    <a:gd name="connsiteY2" fmla="*/ 16355 h 86102"/>
                    <a:gd name="connsiteX3" fmla="*/ 160877 w 220452"/>
                    <a:gd name="connsiteY3" fmla="*/ 17688 h 86102"/>
                    <a:gd name="connsiteX4" fmla="*/ 217551 w 220452"/>
                    <a:gd name="connsiteY4" fmla="*/ 22546 h 86102"/>
                    <a:gd name="connsiteX5" fmla="*/ 168212 w 220452"/>
                    <a:gd name="connsiteY5" fmla="*/ 74648 h 86102"/>
                    <a:gd name="connsiteX6" fmla="*/ 84010 w 220452"/>
                    <a:gd name="connsiteY6" fmla="*/ 86078 h 86102"/>
                    <a:gd name="connsiteX7" fmla="*/ 11525 w 220452"/>
                    <a:gd name="connsiteY7" fmla="*/ 60265 h 86102"/>
                    <a:gd name="connsiteX8" fmla="*/ 0 w 220452"/>
                    <a:gd name="connsiteY8" fmla="*/ 38929 h 86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0452" h="86102">
                      <a:moveTo>
                        <a:pt x="0" y="38929"/>
                      </a:moveTo>
                      <a:cubicBezTo>
                        <a:pt x="2096" y="21117"/>
                        <a:pt x="40386" y="16259"/>
                        <a:pt x="52006" y="24260"/>
                      </a:cubicBezTo>
                      <a:cubicBezTo>
                        <a:pt x="54102" y="6449"/>
                        <a:pt x="90488" y="6068"/>
                        <a:pt x="101155" y="16355"/>
                      </a:cubicBezTo>
                      <a:cubicBezTo>
                        <a:pt x="111633" y="-6505"/>
                        <a:pt x="150400" y="-4791"/>
                        <a:pt x="160877" y="17688"/>
                      </a:cubicBezTo>
                      <a:cubicBezTo>
                        <a:pt x="178689" y="4258"/>
                        <a:pt x="205930" y="-981"/>
                        <a:pt x="217551" y="22546"/>
                      </a:cubicBezTo>
                      <a:cubicBezTo>
                        <a:pt x="231838" y="52454"/>
                        <a:pt x="189833" y="67599"/>
                        <a:pt x="168212" y="74648"/>
                      </a:cubicBezTo>
                      <a:cubicBezTo>
                        <a:pt x="141256" y="84268"/>
                        <a:pt x="111633" y="86363"/>
                        <a:pt x="84010" y="86078"/>
                      </a:cubicBezTo>
                      <a:cubicBezTo>
                        <a:pt x="55245" y="85887"/>
                        <a:pt x="36671" y="71790"/>
                        <a:pt x="11525" y="60265"/>
                      </a:cubicBezTo>
                      <a:lnTo>
                        <a:pt x="0" y="38929"/>
                      </a:lnTo>
                      <a:close/>
                    </a:path>
                  </a:pathLst>
                </a:custGeom>
                <a:solidFill>
                  <a:srgbClr val="CC84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190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6590632" y="2895805"/>
                  <a:ext cx="110833" cy="182619"/>
                  <a:chOff x="6590632" y="2895805"/>
                  <a:chExt cx="110833" cy="182619"/>
                </a:xfrm>
              </p:grpSpPr>
              <p:sp>
                <p:nvSpPr>
                  <p:cNvPr id="198" name="Freeform: Shape 432">
                    <a:extLst>
                      <a:ext uri="{FF2B5EF4-FFF2-40B4-BE49-F238E27FC236}">
                        <a16:creationId xmlns:a16="http://schemas.microsoft.com/office/drawing/2014/main" id="{F59050AE-09FB-406B-93B2-FF498BF6C5BF}"/>
                      </a:ext>
                    </a:extLst>
                  </p:cNvPr>
                  <p:cNvSpPr/>
                  <p:nvPr/>
                </p:nvSpPr>
                <p:spPr>
                  <a:xfrm>
                    <a:off x="6662992" y="2895805"/>
                    <a:ext cx="20439" cy="21321"/>
                  </a:xfrm>
                  <a:custGeom>
                    <a:avLst/>
                    <a:gdLst>
                      <a:gd name="connsiteX0" fmla="*/ 16319 w 20439"/>
                      <a:gd name="connsiteY0" fmla="*/ 21321 h 21321"/>
                      <a:gd name="connsiteX1" fmla="*/ 2983 w 20439"/>
                      <a:gd name="connsiteY1" fmla="*/ 1223 h 21321"/>
                      <a:gd name="connsiteX2" fmla="*/ 2221 w 20439"/>
                      <a:gd name="connsiteY2" fmla="*/ 1509 h 21321"/>
                      <a:gd name="connsiteX3" fmla="*/ 16319 w 20439"/>
                      <a:gd name="connsiteY3" fmla="*/ 21321 h 213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39" h="21321">
                        <a:moveTo>
                          <a:pt x="16319" y="21321"/>
                        </a:moveTo>
                        <a:cubicBezTo>
                          <a:pt x="22605" y="7510"/>
                          <a:pt x="24129" y="-3825"/>
                          <a:pt x="2983" y="1223"/>
                        </a:cubicBezTo>
                        <a:cubicBezTo>
                          <a:pt x="2698" y="1319"/>
                          <a:pt x="2507" y="1414"/>
                          <a:pt x="2221" y="1509"/>
                        </a:cubicBezTo>
                        <a:cubicBezTo>
                          <a:pt x="-4732" y="9891"/>
                          <a:pt x="5936" y="19321"/>
                          <a:pt x="16319" y="21321"/>
                        </a:cubicBezTo>
                        <a:close/>
                      </a:path>
                    </a:pathLst>
                  </a:custGeom>
                  <a:solidFill>
                    <a:srgbClr val="839A5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99" name="Freeform: Shape 433">
                    <a:extLst>
                      <a:ext uri="{FF2B5EF4-FFF2-40B4-BE49-F238E27FC236}">
                        <a16:creationId xmlns:a16="http://schemas.microsoft.com/office/drawing/2014/main" id="{043D1518-03AA-4324-A1C8-74DC890DF5C2}"/>
                      </a:ext>
                    </a:extLst>
                  </p:cNvPr>
                  <p:cNvSpPr/>
                  <p:nvPr/>
                </p:nvSpPr>
                <p:spPr>
                  <a:xfrm>
                    <a:off x="6590632" y="2897314"/>
                    <a:ext cx="110833" cy="181110"/>
                  </a:xfrm>
                  <a:custGeom>
                    <a:avLst/>
                    <a:gdLst>
                      <a:gd name="connsiteX0" fmla="*/ 88678 w 110833"/>
                      <a:gd name="connsiteY0" fmla="*/ 19812 h 181110"/>
                      <a:gd name="connsiteX1" fmla="*/ 74581 w 110833"/>
                      <a:gd name="connsiteY1" fmla="*/ 0 h 181110"/>
                      <a:gd name="connsiteX2" fmla="*/ 34576 w 110833"/>
                      <a:gd name="connsiteY2" fmla="*/ 63341 h 181110"/>
                      <a:gd name="connsiteX3" fmla="*/ 0 w 110833"/>
                      <a:gd name="connsiteY3" fmla="*/ 151924 h 181110"/>
                      <a:gd name="connsiteX4" fmla="*/ 10287 w 110833"/>
                      <a:gd name="connsiteY4" fmla="*/ 172212 h 181110"/>
                      <a:gd name="connsiteX5" fmla="*/ 110681 w 110833"/>
                      <a:gd name="connsiteY5" fmla="*/ 156305 h 181110"/>
                      <a:gd name="connsiteX6" fmla="*/ 80582 w 110833"/>
                      <a:gd name="connsiteY6" fmla="*/ 105442 h 181110"/>
                      <a:gd name="connsiteX7" fmla="*/ 73533 w 110833"/>
                      <a:gd name="connsiteY7" fmla="*/ 51816 h 181110"/>
                      <a:gd name="connsiteX8" fmla="*/ 88678 w 110833"/>
                      <a:gd name="connsiteY8" fmla="*/ 19812 h 18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833" h="181110">
                        <a:moveTo>
                          <a:pt x="88678" y="19812"/>
                        </a:moveTo>
                        <a:cubicBezTo>
                          <a:pt x="78296" y="17812"/>
                          <a:pt x="67628" y="8287"/>
                          <a:pt x="74581" y="0"/>
                        </a:cubicBezTo>
                        <a:cubicBezTo>
                          <a:pt x="51245" y="6668"/>
                          <a:pt x="39719" y="43339"/>
                          <a:pt x="34576" y="63341"/>
                        </a:cubicBezTo>
                        <a:cubicBezTo>
                          <a:pt x="26956" y="95917"/>
                          <a:pt x="35243" y="136112"/>
                          <a:pt x="0" y="151924"/>
                        </a:cubicBezTo>
                        <a:lnTo>
                          <a:pt x="10287" y="172212"/>
                        </a:lnTo>
                        <a:cubicBezTo>
                          <a:pt x="27813" y="186404"/>
                          <a:pt x="105061" y="185356"/>
                          <a:pt x="110681" y="156305"/>
                        </a:cubicBezTo>
                        <a:cubicBezTo>
                          <a:pt x="113062" y="142875"/>
                          <a:pt x="86963" y="118205"/>
                          <a:pt x="80582" y="105442"/>
                        </a:cubicBezTo>
                        <a:cubicBezTo>
                          <a:pt x="72866" y="89440"/>
                          <a:pt x="70295" y="68675"/>
                          <a:pt x="73533" y="51816"/>
                        </a:cubicBezTo>
                        <a:cubicBezTo>
                          <a:pt x="74581" y="45148"/>
                          <a:pt x="83344" y="31528"/>
                          <a:pt x="88678" y="19812"/>
                        </a:cubicBezTo>
                        <a:close/>
                      </a:path>
                    </a:pathLst>
                  </a:custGeom>
                  <a:solidFill>
                    <a:srgbClr val="5A7C4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191" name="Freeform: Shape 434">
                  <a:extLst>
                    <a:ext uri="{FF2B5EF4-FFF2-40B4-BE49-F238E27FC236}">
                      <a16:creationId xmlns:a16="http://schemas.microsoft.com/office/drawing/2014/main" id="{500A844A-B29E-4197-9D8F-0A40E19CB3CC}"/>
                    </a:ext>
                  </a:extLst>
                </p:cNvPr>
                <p:cNvSpPr/>
                <p:nvPr/>
              </p:nvSpPr>
              <p:spPr>
                <a:xfrm>
                  <a:off x="6427213" y="3031519"/>
                  <a:ext cx="462614" cy="363162"/>
                </a:xfrm>
                <a:custGeom>
                  <a:avLst/>
                  <a:gdLst>
                    <a:gd name="connsiteX0" fmla="*/ 212283 w 462614"/>
                    <a:gd name="connsiteY0" fmla="*/ 20862 h 363162"/>
                    <a:gd name="connsiteX1" fmla="*/ 159419 w 462614"/>
                    <a:gd name="connsiteY1" fmla="*/ 22386 h 363162"/>
                    <a:gd name="connsiteX2" fmla="*/ 120367 w 462614"/>
                    <a:gd name="connsiteY2" fmla="*/ 16290 h 363162"/>
                    <a:gd name="connsiteX3" fmla="*/ 55216 w 462614"/>
                    <a:gd name="connsiteY3" fmla="*/ 30863 h 363162"/>
                    <a:gd name="connsiteX4" fmla="*/ 9305 w 462614"/>
                    <a:gd name="connsiteY4" fmla="*/ 100300 h 363162"/>
                    <a:gd name="connsiteX5" fmla="*/ 23973 w 462614"/>
                    <a:gd name="connsiteY5" fmla="*/ 261558 h 363162"/>
                    <a:gd name="connsiteX6" fmla="*/ 71598 w 462614"/>
                    <a:gd name="connsiteY6" fmla="*/ 326614 h 363162"/>
                    <a:gd name="connsiteX7" fmla="*/ 137130 w 462614"/>
                    <a:gd name="connsiteY7" fmla="*/ 348522 h 363162"/>
                    <a:gd name="connsiteX8" fmla="*/ 180469 w 462614"/>
                    <a:gd name="connsiteY8" fmla="*/ 352141 h 363162"/>
                    <a:gd name="connsiteX9" fmla="*/ 227999 w 462614"/>
                    <a:gd name="connsiteY9" fmla="*/ 353189 h 363162"/>
                    <a:gd name="connsiteX10" fmla="*/ 288006 w 462614"/>
                    <a:gd name="connsiteY10" fmla="*/ 343473 h 363162"/>
                    <a:gd name="connsiteX11" fmla="*/ 338108 w 462614"/>
                    <a:gd name="connsiteY11" fmla="*/ 334425 h 363162"/>
                    <a:gd name="connsiteX12" fmla="*/ 398306 w 462614"/>
                    <a:gd name="connsiteY12" fmla="*/ 311374 h 363162"/>
                    <a:gd name="connsiteX13" fmla="*/ 445645 w 462614"/>
                    <a:gd name="connsiteY13" fmla="*/ 247366 h 363162"/>
                    <a:gd name="connsiteX14" fmla="*/ 451741 w 462614"/>
                    <a:gd name="connsiteY14" fmla="*/ 98967 h 363162"/>
                    <a:gd name="connsiteX15" fmla="*/ 374589 w 462614"/>
                    <a:gd name="connsiteY15" fmla="*/ 7241 h 363162"/>
                    <a:gd name="connsiteX16" fmla="*/ 317915 w 462614"/>
                    <a:gd name="connsiteY16" fmla="*/ 6288 h 363162"/>
                    <a:gd name="connsiteX17" fmla="*/ 262956 w 462614"/>
                    <a:gd name="connsiteY17" fmla="*/ 17337 h 363162"/>
                    <a:gd name="connsiteX18" fmla="*/ 212283 w 462614"/>
                    <a:gd name="connsiteY18" fmla="*/ 20862 h 363162"/>
                    <a:gd name="connsiteX19" fmla="*/ 212283 w 462614"/>
                    <a:gd name="connsiteY19" fmla="*/ 20862 h 363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62614" h="363162">
                      <a:moveTo>
                        <a:pt x="212283" y="20862"/>
                      </a:moveTo>
                      <a:cubicBezTo>
                        <a:pt x="195995" y="8765"/>
                        <a:pt x="176373" y="12384"/>
                        <a:pt x="159419" y="22386"/>
                      </a:cubicBezTo>
                      <a:cubicBezTo>
                        <a:pt x="159229" y="4764"/>
                        <a:pt x="130939" y="10003"/>
                        <a:pt x="120367" y="16290"/>
                      </a:cubicBezTo>
                      <a:cubicBezTo>
                        <a:pt x="109794" y="-8380"/>
                        <a:pt x="67693" y="21147"/>
                        <a:pt x="55216" y="30863"/>
                      </a:cubicBezTo>
                      <a:cubicBezTo>
                        <a:pt x="33213" y="47913"/>
                        <a:pt x="19592" y="74202"/>
                        <a:pt x="9305" y="100300"/>
                      </a:cubicBezTo>
                      <a:cubicBezTo>
                        <a:pt x="-8983" y="153450"/>
                        <a:pt x="1685" y="211266"/>
                        <a:pt x="23973" y="261558"/>
                      </a:cubicBezTo>
                      <a:cubicBezTo>
                        <a:pt x="35689" y="287181"/>
                        <a:pt x="48358" y="309564"/>
                        <a:pt x="71598" y="326614"/>
                      </a:cubicBezTo>
                      <a:cubicBezTo>
                        <a:pt x="84362" y="335663"/>
                        <a:pt x="124081" y="365952"/>
                        <a:pt x="137130" y="348522"/>
                      </a:cubicBezTo>
                      <a:cubicBezTo>
                        <a:pt x="149037" y="360904"/>
                        <a:pt x="166944" y="364047"/>
                        <a:pt x="180469" y="352141"/>
                      </a:cubicBezTo>
                      <a:cubicBezTo>
                        <a:pt x="190471" y="369096"/>
                        <a:pt x="215521" y="364047"/>
                        <a:pt x="227999" y="353189"/>
                      </a:cubicBezTo>
                      <a:cubicBezTo>
                        <a:pt x="242763" y="374239"/>
                        <a:pt x="275814" y="357570"/>
                        <a:pt x="288006" y="343473"/>
                      </a:cubicBezTo>
                      <a:cubicBezTo>
                        <a:pt x="290769" y="366429"/>
                        <a:pt x="331250" y="345950"/>
                        <a:pt x="338108" y="334425"/>
                      </a:cubicBezTo>
                      <a:cubicBezTo>
                        <a:pt x="351348" y="350046"/>
                        <a:pt x="386781" y="319947"/>
                        <a:pt x="398306" y="311374"/>
                      </a:cubicBezTo>
                      <a:cubicBezTo>
                        <a:pt x="419166" y="294420"/>
                        <a:pt x="435263" y="271274"/>
                        <a:pt x="445645" y="247366"/>
                      </a:cubicBezTo>
                      <a:cubicBezTo>
                        <a:pt x="465552" y="200694"/>
                        <a:pt x="468410" y="147544"/>
                        <a:pt x="451741" y="98967"/>
                      </a:cubicBezTo>
                      <a:cubicBezTo>
                        <a:pt x="440406" y="63343"/>
                        <a:pt x="409260" y="23814"/>
                        <a:pt x="374589" y="7241"/>
                      </a:cubicBezTo>
                      <a:cubicBezTo>
                        <a:pt x="341632" y="-8475"/>
                        <a:pt x="317915" y="6288"/>
                        <a:pt x="317915" y="6288"/>
                      </a:cubicBezTo>
                      <a:cubicBezTo>
                        <a:pt x="308104" y="-5808"/>
                        <a:pt x="268576" y="2574"/>
                        <a:pt x="262956" y="17337"/>
                      </a:cubicBezTo>
                      <a:cubicBezTo>
                        <a:pt x="240763" y="5622"/>
                        <a:pt x="221713" y="13623"/>
                        <a:pt x="212283" y="20862"/>
                      </a:cubicBezTo>
                      <a:lnTo>
                        <a:pt x="212283" y="20862"/>
                      </a:lnTo>
                      <a:close/>
                    </a:path>
                  </a:pathLst>
                </a:custGeom>
                <a:solidFill>
                  <a:srgbClr val="E9A55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2" name="Freeform: Shape 435">
                  <a:extLst>
                    <a:ext uri="{FF2B5EF4-FFF2-40B4-BE49-F238E27FC236}">
                      <a16:creationId xmlns:a16="http://schemas.microsoft.com/office/drawing/2014/main" id="{074F0656-533A-4702-B46D-61CFC39900AB}"/>
                    </a:ext>
                  </a:extLst>
                </p:cNvPr>
                <p:cNvSpPr/>
                <p:nvPr/>
              </p:nvSpPr>
              <p:spPr>
                <a:xfrm>
                  <a:off x="6456665" y="3059620"/>
                  <a:ext cx="83389" cy="305657"/>
                </a:xfrm>
                <a:custGeom>
                  <a:avLst/>
                  <a:gdLst>
                    <a:gd name="connsiteX0" fmla="*/ 65197 w 83389"/>
                    <a:gd name="connsiteY0" fmla="*/ 0 h 305657"/>
                    <a:gd name="connsiteX1" fmla="*/ 35574 w 83389"/>
                    <a:gd name="connsiteY1" fmla="*/ 30766 h 305657"/>
                    <a:gd name="connsiteX2" fmla="*/ 17858 w 83389"/>
                    <a:gd name="connsiteY2" fmla="*/ 69818 h 305657"/>
                    <a:gd name="connsiteX3" fmla="*/ 10238 w 83389"/>
                    <a:gd name="connsiteY3" fmla="*/ 154591 h 305657"/>
                    <a:gd name="connsiteX4" fmla="*/ 31383 w 83389"/>
                    <a:gd name="connsiteY4" fmla="*/ 237268 h 305657"/>
                    <a:gd name="connsiteX5" fmla="*/ 83390 w 83389"/>
                    <a:gd name="connsiteY5" fmla="*/ 305657 h 305657"/>
                    <a:gd name="connsiteX6" fmla="*/ 50147 w 83389"/>
                    <a:gd name="connsiteY6" fmla="*/ 276987 h 305657"/>
                    <a:gd name="connsiteX7" fmla="*/ 24906 w 83389"/>
                    <a:gd name="connsiteY7" fmla="*/ 240602 h 305657"/>
                    <a:gd name="connsiteX8" fmla="*/ 808 w 83389"/>
                    <a:gd name="connsiteY8" fmla="*/ 155448 h 305657"/>
                    <a:gd name="connsiteX9" fmla="*/ 11000 w 83389"/>
                    <a:gd name="connsiteY9" fmla="*/ 67532 h 305657"/>
                    <a:gd name="connsiteX10" fmla="*/ 31764 w 83389"/>
                    <a:gd name="connsiteY10" fmla="*/ 28289 h 305657"/>
                    <a:gd name="connsiteX11" fmla="*/ 65197 w 83389"/>
                    <a:gd name="connsiteY11" fmla="*/ 0 h 30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3389" h="305657">
                      <a:moveTo>
                        <a:pt x="65197" y="0"/>
                      </a:moveTo>
                      <a:cubicBezTo>
                        <a:pt x="52338" y="7048"/>
                        <a:pt x="43004" y="18574"/>
                        <a:pt x="35574" y="30766"/>
                      </a:cubicBezTo>
                      <a:cubicBezTo>
                        <a:pt x="27954" y="42958"/>
                        <a:pt x="22239" y="56197"/>
                        <a:pt x="17858" y="69818"/>
                      </a:cubicBezTo>
                      <a:cubicBezTo>
                        <a:pt x="9476" y="96965"/>
                        <a:pt x="7952" y="126111"/>
                        <a:pt x="10238" y="154591"/>
                      </a:cubicBezTo>
                      <a:cubicBezTo>
                        <a:pt x="12714" y="183071"/>
                        <a:pt x="19191" y="211360"/>
                        <a:pt x="31383" y="237268"/>
                      </a:cubicBezTo>
                      <a:cubicBezTo>
                        <a:pt x="43575" y="263176"/>
                        <a:pt x="61292" y="286607"/>
                        <a:pt x="83390" y="305657"/>
                      </a:cubicBezTo>
                      <a:cubicBezTo>
                        <a:pt x="71102" y="297752"/>
                        <a:pt x="60149" y="287846"/>
                        <a:pt x="50147" y="276987"/>
                      </a:cubicBezTo>
                      <a:cubicBezTo>
                        <a:pt x="40432" y="265843"/>
                        <a:pt x="31955" y="253651"/>
                        <a:pt x="24906" y="240602"/>
                      </a:cubicBezTo>
                      <a:cubicBezTo>
                        <a:pt x="10619" y="214408"/>
                        <a:pt x="3475" y="184880"/>
                        <a:pt x="808" y="155448"/>
                      </a:cubicBezTo>
                      <a:cubicBezTo>
                        <a:pt x="-1383" y="125921"/>
                        <a:pt x="522" y="95631"/>
                        <a:pt x="11000" y="67532"/>
                      </a:cubicBezTo>
                      <a:cubicBezTo>
                        <a:pt x="16429" y="53721"/>
                        <a:pt x="23096" y="40386"/>
                        <a:pt x="31764" y="28289"/>
                      </a:cubicBezTo>
                      <a:cubicBezTo>
                        <a:pt x="40622" y="16478"/>
                        <a:pt x="51290" y="5143"/>
                        <a:pt x="65197" y="0"/>
                      </a:cubicBezTo>
                      <a:close/>
                    </a:path>
                  </a:pathLst>
                </a:custGeom>
                <a:solidFill>
                  <a:srgbClr val="CC84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3" name="Freeform: Shape 436">
                  <a:extLst>
                    <a:ext uri="{FF2B5EF4-FFF2-40B4-BE49-F238E27FC236}">
                      <a16:creationId xmlns:a16="http://schemas.microsoft.com/office/drawing/2014/main" id="{2DA83F9D-A778-42D4-8920-9B88D84CEFEC}"/>
                    </a:ext>
                  </a:extLst>
                </p:cNvPr>
                <p:cNvSpPr/>
                <p:nvPr/>
              </p:nvSpPr>
              <p:spPr>
                <a:xfrm>
                  <a:off x="6516129" y="3056953"/>
                  <a:ext cx="74884" cy="310038"/>
                </a:xfrm>
                <a:custGeom>
                  <a:avLst/>
                  <a:gdLst>
                    <a:gd name="connsiteX0" fmla="*/ 58501 w 74884"/>
                    <a:gd name="connsiteY0" fmla="*/ 0 h 310038"/>
                    <a:gd name="connsiteX1" fmla="*/ 16972 w 74884"/>
                    <a:gd name="connsiteY1" fmla="*/ 72962 h 310038"/>
                    <a:gd name="connsiteX2" fmla="*/ 10305 w 74884"/>
                    <a:gd name="connsiteY2" fmla="*/ 156591 h 310038"/>
                    <a:gd name="connsiteX3" fmla="*/ 29355 w 74884"/>
                    <a:gd name="connsiteY3" fmla="*/ 238697 h 310038"/>
                    <a:gd name="connsiteX4" fmla="*/ 48405 w 74884"/>
                    <a:gd name="connsiteY4" fmla="*/ 276416 h 310038"/>
                    <a:gd name="connsiteX5" fmla="*/ 61835 w 74884"/>
                    <a:gd name="connsiteY5" fmla="*/ 292894 h 310038"/>
                    <a:gd name="connsiteX6" fmla="*/ 74884 w 74884"/>
                    <a:gd name="connsiteY6" fmla="*/ 310039 h 310038"/>
                    <a:gd name="connsiteX7" fmla="*/ 44690 w 74884"/>
                    <a:gd name="connsiteY7" fmla="*/ 279178 h 310038"/>
                    <a:gd name="connsiteX8" fmla="*/ 22687 w 74884"/>
                    <a:gd name="connsiteY8" fmla="*/ 241459 h 310038"/>
                    <a:gd name="connsiteX9" fmla="*/ 875 w 74884"/>
                    <a:gd name="connsiteY9" fmla="*/ 157258 h 310038"/>
                    <a:gd name="connsiteX10" fmla="*/ 10019 w 74884"/>
                    <a:gd name="connsiteY10" fmla="*/ 70676 h 310038"/>
                    <a:gd name="connsiteX11" fmla="*/ 18306 w 74884"/>
                    <a:gd name="connsiteY11" fmla="*/ 50387 h 310038"/>
                    <a:gd name="connsiteX12" fmla="*/ 23164 w 74884"/>
                    <a:gd name="connsiteY12" fmla="*/ 40577 h 310038"/>
                    <a:gd name="connsiteX13" fmla="*/ 29069 w 74884"/>
                    <a:gd name="connsiteY13" fmla="*/ 31337 h 310038"/>
                    <a:gd name="connsiteX14" fmla="*/ 58501 w 74884"/>
                    <a:gd name="connsiteY14" fmla="*/ 0 h 310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4884" h="310038">
                      <a:moveTo>
                        <a:pt x="58501" y="0"/>
                      </a:moveTo>
                      <a:cubicBezTo>
                        <a:pt x="38213" y="20384"/>
                        <a:pt x="24497" y="45910"/>
                        <a:pt x="16972" y="72962"/>
                      </a:cubicBezTo>
                      <a:cubicBezTo>
                        <a:pt x="9448" y="100108"/>
                        <a:pt x="7924" y="128588"/>
                        <a:pt x="10305" y="156591"/>
                      </a:cubicBezTo>
                      <a:cubicBezTo>
                        <a:pt x="12591" y="184690"/>
                        <a:pt x="19258" y="212312"/>
                        <a:pt x="29355" y="238697"/>
                      </a:cubicBezTo>
                      <a:cubicBezTo>
                        <a:pt x="34689" y="251651"/>
                        <a:pt x="40975" y="264795"/>
                        <a:pt x="48405" y="276416"/>
                      </a:cubicBezTo>
                      <a:cubicBezTo>
                        <a:pt x="52310" y="282131"/>
                        <a:pt x="57073" y="287560"/>
                        <a:pt x="61835" y="292894"/>
                      </a:cubicBezTo>
                      <a:cubicBezTo>
                        <a:pt x="66502" y="298323"/>
                        <a:pt x="71646" y="303562"/>
                        <a:pt x="74884" y="310039"/>
                      </a:cubicBezTo>
                      <a:cubicBezTo>
                        <a:pt x="66121" y="298704"/>
                        <a:pt x="54120" y="290608"/>
                        <a:pt x="44690" y="279178"/>
                      </a:cubicBezTo>
                      <a:cubicBezTo>
                        <a:pt x="35927" y="267176"/>
                        <a:pt x="29164" y="254699"/>
                        <a:pt x="22687" y="241459"/>
                      </a:cubicBezTo>
                      <a:cubicBezTo>
                        <a:pt x="10591" y="214979"/>
                        <a:pt x="3542" y="186309"/>
                        <a:pt x="875" y="157258"/>
                      </a:cubicBezTo>
                      <a:cubicBezTo>
                        <a:pt x="-1411" y="128302"/>
                        <a:pt x="494" y="98489"/>
                        <a:pt x="10019" y="70676"/>
                      </a:cubicBezTo>
                      <a:cubicBezTo>
                        <a:pt x="12591" y="63818"/>
                        <a:pt x="14782" y="56864"/>
                        <a:pt x="18306" y="50387"/>
                      </a:cubicBezTo>
                      <a:lnTo>
                        <a:pt x="23164" y="40577"/>
                      </a:lnTo>
                      <a:lnTo>
                        <a:pt x="29069" y="31337"/>
                      </a:lnTo>
                      <a:cubicBezTo>
                        <a:pt x="37070" y="19431"/>
                        <a:pt x="47357" y="9049"/>
                        <a:pt x="58501" y="0"/>
                      </a:cubicBezTo>
                      <a:close/>
                    </a:path>
                  </a:pathLst>
                </a:custGeom>
                <a:solidFill>
                  <a:srgbClr val="CC84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4" name="Freeform: Shape 437">
                  <a:extLst>
                    <a:ext uri="{FF2B5EF4-FFF2-40B4-BE49-F238E27FC236}">
                      <a16:creationId xmlns:a16="http://schemas.microsoft.com/office/drawing/2014/main" id="{FCD2057F-2E88-4843-AE83-19135A54233A}"/>
                    </a:ext>
                  </a:extLst>
                </p:cNvPr>
                <p:cNvSpPr/>
                <p:nvPr/>
              </p:nvSpPr>
              <p:spPr>
                <a:xfrm>
                  <a:off x="6583816" y="3064287"/>
                  <a:ext cx="59013" cy="301370"/>
                </a:xfrm>
                <a:custGeom>
                  <a:avLst/>
                  <a:gdLst>
                    <a:gd name="connsiteX0" fmla="*/ 59013 w 59013"/>
                    <a:gd name="connsiteY0" fmla="*/ 301371 h 301370"/>
                    <a:gd name="connsiteX1" fmla="*/ 32248 w 59013"/>
                    <a:gd name="connsiteY1" fmla="*/ 270986 h 301370"/>
                    <a:gd name="connsiteX2" fmla="*/ 16817 w 59013"/>
                    <a:gd name="connsiteY2" fmla="*/ 233172 h 301370"/>
                    <a:gd name="connsiteX3" fmla="*/ 1387 w 59013"/>
                    <a:gd name="connsiteY3" fmla="*/ 153352 h 301370"/>
                    <a:gd name="connsiteX4" fmla="*/ 6340 w 59013"/>
                    <a:gd name="connsiteY4" fmla="*/ 71914 h 301370"/>
                    <a:gd name="connsiteX5" fmla="*/ 20627 w 59013"/>
                    <a:gd name="connsiteY5" fmla="*/ 33623 h 301370"/>
                    <a:gd name="connsiteX6" fmla="*/ 43202 w 59013"/>
                    <a:gd name="connsiteY6" fmla="*/ 0 h 301370"/>
                    <a:gd name="connsiteX7" fmla="*/ 24914 w 59013"/>
                    <a:gd name="connsiteY7" fmla="*/ 35528 h 301370"/>
                    <a:gd name="connsiteX8" fmla="*/ 13484 w 59013"/>
                    <a:gd name="connsiteY8" fmla="*/ 73533 h 301370"/>
                    <a:gd name="connsiteX9" fmla="*/ 10912 w 59013"/>
                    <a:gd name="connsiteY9" fmla="*/ 152495 h 301370"/>
                    <a:gd name="connsiteX10" fmla="*/ 23866 w 59013"/>
                    <a:gd name="connsiteY10" fmla="*/ 231267 h 301370"/>
                    <a:gd name="connsiteX11" fmla="*/ 36439 w 59013"/>
                    <a:gd name="connsiteY11" fmla="*/ 268986 h 301370"/>
                    <a:gd name="connsiteX12" fmla="*/ 59013 w 59013"/>
                    <a:gd name="connsiteY12" fmla="*/ 301371 h 301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013" h="301370">
                      <a:moveTo>
                        <a:pt x="59013" y="301371"/>
                      </a:moveTo>
                      <a:cubicBezTo>
                        <a:pt x="47583" y="293942"/>
                        <a:pt x="39106" y="282702"/>
                        <a:pt x="32248" y="270986"/>
                      </a:cubicBezTo>
                      <a:cubicBezTo>
                        <a:pt x="25676" y="258985"/>
                        <a:pt x="20913" y="246126"/>
                        <a:pt x="16817" y="233172"/>
                      </a:cubicBezTo>
                      <a:cubicBezTo>
                        <a:pt x="8912" y="207073"/>
                        <a:pt x="4340" y="180404"/>
                        <a:pt x="1387" y="153352"/>
                      </a:cubicBezTo>
                      <a:cubicBezTo>
                        <a:pt x="-1090" y="126302"/>
                        <a:pt x="-709" y="98489"/>
                        <a:pt x="6340" y="71914"/>
                      </a:cubicBezTo>
                      <a:cubicBezTo>
                        <a:pt x="9769" y="58674"/>
                        <a:pt x="14627" y="45815"/>
                        <a:pt x="20627" y="33623"/>
                      </a:cubicBezTo>
                      <a:cubicBezTo>
                        <a:pt x="26819" y="21622"/>
                        <a:pt x="33581" y="9525"/>
                        <a:pt x="43202" y="0"/>
                      </a:cubicBezTo>
                      <a:cubicBezTo>
                        <a:pt x="35201" y="10954"/>
                        <a:pt x="29581" y="23051"/>
                        <a:pt x="24914" y="35528"/>
                      </a:cubicBezTo>
                      <a:cubicBezTo>
                        <a:pt x="19865" y="47816"/>
                        <a:pt x="15960" y="60579"/>
                        <a:pt x="13484" y="73533"/>
                      </a:cubicBezTo>
                      <a:cubicBezTo>
                        <a:pt x="8435" y="99441"/>
                        <a:pt x="8245" y="126111"/>
                        <a:pt x="10912" y="152495"/>
                      </a:cubicBezTo>
                      <a:cubicBezTo>
                        <a:pt x="13484" y="178879"/>
                        <a:pt x="17865" y="205454"/>
                        <a:pt x="23866" y="231267"/>
                      </a:cubicBezTo>
                      <a:cubicBezTo>
                        <a:pt x="27009" y="244126"/>
                        <a:pt x="30914" y="256889"/>
                        <a:pt x="36439" y="268986"/>
                      </a:cubicBezTo>
                      <a:cubicBezTo>
                        <a:pt x="41773" y="280988"/>
                        <a:pt x="49012" y="292322"/>
                        <a:pt x="59013" y="301371"/>
                      </a:cubicBezTo>
                      <a:close/>
                    </a:path>
                  </a:pathLst>
                </a:custGeom>
                <a:solidFill>
                  <a:srgbClr val="CC84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5" name="Freeform: Shape 438">
                  <a:extLst>
                    <a:ext uri="{FF2B5EF4-FFF2-40B4-BE49-F238E27FC236}">
                      <a16:creationId xmlns:a16="http://schemas.microsoft.com/office/drawing/2014/main" id="{2534DAA9-C294-401D-966D-2EBF5C7D13A0}"/>
                    </a:ext>
                  </a:extLst>
                </p:cNvPr>
                <p:cNvSpPr/>
                <p:nvPr/>
              </p:nvSpPr>
              <p:spPr>
                <a:xfrm>
                  <a:off x="6684930" y="3055810"/>
                  <a:ext cx="53869" cy="305657"/>
                </a:xfrm>
                <a:custGeom>
                  <a:avLst/>
                  <a:gdLst>
                    <a:gd name="connsiteX0" fmla="*/ 0 w 53869"/>
                    <a:gd name="connsiteY0" fmla="*/ 0 h 305657"/>
                    <a:gd name="connsiteX1" fmla="*/ 36671 w 53869"/>
                    <a:gd name="connsiteY1" fmla="*/ 61151 h 305657"/>
                    <a:gd name="connsiteX2" fmla="*/ 51149 w 53869"/>
                    <a:gd name="connsiteY2" fmla="*/ 131540 h 305657"/>
                    <a:gd name="connsiteX3" fmla="*/ 53530 w 53869"/>
                    <a:gd name="connsiteY3" fmla="*/ 203168 h 305657"/>
                    <a:gd name="connsiteX4" fmla="*/ 45720 w 53869"/>
                    <a:gd name="connsiteY4" fmla="*/ 274320 h 305657"/>
                    <a:gd name="connsiteX5" fmla="*/ 45720 w 53869"/>
                    <a:gd name="connsiteY5" fmla="*/ 274511 h 305657"/>
                    <a:gd name="connsiteX6" fmla="*/ 45720 w 53869"/>
                    <a:gd name="connsiteY6" fmla="*/ 274511 h 305657"/>
                    <a:gd name="connsiteX7" fmla="*/ 33909 w 53869"/>
                    <a:gd name="connsiteY7" fmla="*/ 305657 h 305657"/>
                    <a:gd name="connsiteX8" fmla="*/ 41910 w 53869"/>
                    <a:gd name="connsiteY8" fmla="*/ 273558 h 305657"/>
                    <a:gd name="connsiteX9" fmla="*/ 41910 w 53869"/>
                    <a:gd name="connsiteY9" fmla="*/ 273748 h 305657"/>
                    <a:gd name="connsiteX10" fmla="*/ 45149 w 53869"/>
                    <a:gd name="connsiteY10" fmla="*/ 203073 h 305657"/>
                    <a:gd name="connsiteX11" fmla="*/ 42005 w 53869"/>
                    <a:gd name="connsiteY11" fmla="*/ 132493 h 305657"/>
                    <a:gd name="connsiteX12" fmla="*/ 30385 w 53869"/>
                    <a:gd name="connsiteY12" fmla="*/ 63151 h 305657"/>
                    <a:gd name="connsiteX13" fmla="*/ 0 w 53869"/>
                    <a:gd name="connsiteY13" fmla="*/ 0 h 30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3869" h="305657">
                      <a:moveTo>
                        <a:pt x="0" y="0"/>
                      </a:moveTo>
                      <a:cubicBezTo>
                        <a:pt x="17907" y="16002"/>
                        <a:pt x="28956" y="38481"/>
                        <a:pt x="36671" y="61151"/>
                      </a:cubicBezTo>
                      <a:cubicBezTo>
                        <a:pt x="44577" y="83915"/>
                        <a:pt x="48577" y="107728"/>
                        <a:pt x="51149" y="131540"/>
                      </a:cubicBezTo>
                      <a:cubicBezTo>
                        <a:pt x="53626" y="155353"/>
                        <a:pt x="54388" y="179356"/>
                        <a:pt x="53530" y="203168"/>
                      </a:cubicBezTo>
                      <a:cubicBezTo>
                        <a:pt x="52673" y="227076"/>
                        <a:pt x="50292" y="250889"/>
                        <a:pt x="45720" y="274320"/>
                      </a:cubicBezTo>
                      <a:lnTo>
                        <a:pt x="45720" y="274511"/>
                      </a:lnTo>
                      <a:lnTo>
                        <a:pt x="45720" y="274511"/>
                      </a:lnTo>
                      <a:cubicBezTo>
                        <a:pt x="42291" y="284988"/>
                        <a:pt x="39243" y="295846"/>
                        <a:pt x="33909" y="305657"/>
                      </a:cubicBezTo>
                      <a:cubicBezTo>
                        <a:pt x="37624" y="295180"/>
                        <a:pt x="39719" y="284417"/>
                        <a:pt x="41910" y="273558"/>
                      </a:cubicBezTo>
                      <a:lnTo>
                        <a:pt x="41910" y="273748"/>
                      </a:lnTo>
                      <a:cubicBezTo>
                        <a:pt x="44482" y="250317"/>
                        <a:pt x="45053" y="226600"/>
                        <a:pt x="45149" y="203073"/>
                      </a:cubicBezTo>
                      <a:cubicBezTo>
                        <a:pt x="45149" y="179451"/>
                        <a:pt x="44196" y="155924"/>
                        <a:pt x="42005" y="132493"/>
                      </a:cubicBezTo>
                      <a:cubicBezTo>
                        <a:pt x="39719" y="109156"/>
                        <a:pt x="36385" y="85820"/>
                        <a:pt x="30385" y="63151"/>
                      </a:cubicBezTo>
                      <a:cubicBezTo>
                        <a:pt x="23908" y="40577"/>
                        <a:pt x="15335" y="18383"/>
                        <a:pt x="0" y="0"/>
                      </a:cubicBezTo>
                      <a:close/>
                    </a:path>
                  </a:pathLst>
                </a:custGeom>
                <a:solidFill>
                  <a:srgbClr val="CC84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6" name="Freeform: Shape 439">
                  <a:extLst>
                    <a:ext uri="{FF2B5EF4-FFF2-40B4-BE49-F238E27FC236}">
                      <a16:creationId xmlns:a16="http://schemas.microsoft.com/office/drawing/2014/main" id="{E8295C43-93A5-462A-9BB0-02F1350928A0}"/>
                    </a:ext>
                  </a:extLst>
                </p:cNvPr>
                <p:cNvSpPr/>
                <p:nvPr/>
              </p:nvSpPr>
              <p:spPr>
                <a:xfrm>
                  <a:off x="6727983" y="3054953"/>
                  <a:ext cx="75268" cy="291750"/>
                </a:xfrm>
                <a:custGeom>
                  <a:avLst/>
                  <a:gdLst>
                    <a:gd name="connsiteX0" fmla="*/ 0 w 75268"/>
                    <a:gd name="connsiteY0" fmla="*/ 0 h 291750"/>
                    <a:gd name="connsiteX1" fmla="*/ 16573 w 75268"/>
                    <a:gd name="connsiteY1" fmla="*/ 11240 h 291750"/>
                    <a:gd name="connsiteX2" fmla="*/ 24098 w 75268"/>
                    <a:gd name="connsiteY2" fmla="*/ 18002 h 291750"/>
                    <a:gd name="connsiteX3" fmla="*/ 31242 w 75268"/>
                    <a:gd name="connsiteY3" fmla="*/ 25146 h 291750"/>
                    <a:gd name="connsiteX4" fmla="*/ 43434 w 75268"/>
                    <a:gd name="connsiteY4" fmla="*/ 41243 h 291750"/>
                    <a:gd name="connsiteX5" fmla="*/ 48863 w 75268"/>
                    <a:gd name="connsiteY5" fmla="*/ 49816 h 291750"/>
                    <a:gd name="connsiteX6" fmla="*/ 53435 w 75268"/>
                    <a:gd name="connsiteY6" fmla="*/ 58865 h 291750"/>
                    <a:gd name="connsiteX7" fmla="*/ 74104 w 75268"/>
                    <a:gd name="connsiteY7" fmla="*/ 136779 h 291750"/>
                    <a:gd name="connsiteX8" fmla="*/ 70675 w 75268"/>
                    <a:gd name="connsiteY8" fmla="*/ 217075 h 291750"/>
                    <a:gd name="connsiteX9" fmla="*/ 66580 w 75268"/>
                    <a:gd name="connsiteY9" fmla="*/ 236791 h 291750"/>
                    <a:gd name="connsiteX10" fmla="*/ 61150 w 75268"/>
                    <a:gd name="connsiteY10" fmla="*/ 256127 h 291750"/>
                    <a:gd name="connsiteX11" fmla="*/ 54578 w 75268"/>
                    <a:gd name="connsiteY11" fmla="*/ 274987 h 291750"/>
                    <a:gd name="connsiteX12" fmla="*/ 43815 w 75268"/>
                    <a:gd name="connsiteY12" fmla="*/ 291751 h 291750"/>
                    <a:gd name="connsiteX13" fmla="*/ 52197 w 75268"/>
                    <a:gd name="connsiteY13" fmla="*/ 274320 h 291750"/>
                    <a:gd name="connsiteX14" fmla="*/ 56674 w 75268"/>
                    <a:gd name="connsiteY14" fmla="*/ 254984 h 291750"/>
                    <a:gd name="connsiteX15" fmla="*/ 60674 w 75268"/>
                    <a:gd name="connsiteY15" fmla="*/ 235649 h 291750"/>
                    <a:gd name="connsiteX16" fmla="*/ 63436 w 75268"/>
                    <a:gd name="connsiteY16" fmla="*/ 216122 h 291750"/>
                    <a:gd name="connsiteX17" fmla="*/ 64675 w 75268"/>
                    <a:gd name="connsiteY17" fmla="*/ 137732 h 291750"/>
                    <a:gd name="connsiteX18" fmla="*/ 46863 w 75268"/>
                    <a:gd name="connsiteY18" fmla="*/ 62008 h 291750"/>
                    <a:gd name="connsiteX19" fmla="*/ 0 w 75268"/>
                    <a:gd name="connsiteY19" fmla="*/ 0 h 291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5268" h="291750">
                      <a:moveTo>
                        <a:pt x="0" y="0"/>
                      </a:moveTo>
                      <a:cubicBezTo>
                        <a:pt x="5524" y="3620"/>
                        <a:pt x="11430" y="6953"/>
                        <a:pt x="16573" y="11240"/>
                      </a:cubicBezTo>
                      <a:lnTo>
                        <a:pt x="24098" y="18002"/>
                      </a:lnTo>
                      <a:cubicBezTo>
                        <a:pt x="26670" y="20193"/>
                        <a:pt x="29146" y="22479"/>
                        <a:pt x="31242" y="25146"/>
                      </a:cubicBezTo>
                      <a:cubicBezTo>
                        <a:pt x="35528" y="30385"/>
                        <a:pt x="40100" y="35433"/>
                        <a:pt x="43434" y="41243"/>
                      </a:cubicBezTo>
                      <a:lnTo>
                        <a:pt x="48863" y="49816"/>
                      </a:lnTo>
                      <a:cubicBezTo>
                        <a:pt x="50578" y="52769"/>
                        <a:pt x="51911" y="55817"/>
                        <a:pt x="53435" y="58865"/>
                      </a:cubicBezTo>
                      <a:cubicBezTo>
                        <a:pt x="65532" y="83153"/>
                        <a:pt x="71533" y="110014"/>
                        <a:pt x="74104" y="136779"/>
                      </a:cubicBezTo>
                      <a:cubicBezTo>
                        <a:pt x="76390" y="163640"/>
                        <a:pt x="75343" y="190691"/>
                        <a:pt x="70675" y="217075"/>
                      </a:cubicBezTo>
                      <a:lnTo>
                        <a:pt x="66580" y="236791"/>
                      </a:lnTo>
                      <a:cubicBezTo>
                        <a:pt x="64770" y="243268"/>
                        <a:pt x="63341" y="249841"/>
                        <a:pt x="61150" y="256127"/>
                      </a:cubicBezTo>
                      <a:lnTo>
                        <a:pt x="54578" y="274987"/>
                      </a:lnTo>
                      <a:cubicBezTo>
                        <a:pt x="52483" y="281273"/>
                        <a:pt x="49435" y="287845"/>
                        <a:pt x="43815" y="291751"/>
                      </a:cubicBezTo>
                      <a:cubicBezTo>
                        <a:pt x="48673" y="287084"/>
                        <a:pt x="50673" y="280702"/>
                        <a:pt x="52197" y="274320"/>
                      </a:cubicBezTo>
                      <a:lnTo>
                        <a:pt x="56674" y="254984"/>
                      </a:lnTo>
                      <a:cubicBezTo>
                        <a:pt x="58293" y="248603"/>
                        <a:pt x="59341" y="242126"/>
                        <a:pt x="60674" y="235649"/>
                      </a:cubicBezTo>
                      <a:lnTo>
                        <a:pt x="63436" y="216122"/>
                      </a:lnTo>
                      <a:cubicBezTo>
                        <a:pt x="66294" y="190024"/>
                        <a:pt x="67056" y="163735"/>
                        <a:pt x="64675" y="137732"/>
                      </a:cubicBezTo>
                      <a:cubicBezTo>
                        <a:pt x="62389" y="111728"/>
                        <a:pt x="56864" y="86011"/>
                        <a:pt x="46863" y="62008"/>
                      </a:cubicBezTo>
                      <a:cubicBezTo>
                        <a:pt x="36767" y="38005"/>
                        <a:pt x="21241" y="16097"/>
                        <a:pt x="0" y="0"/>
                      </a:cubicBezTo>
                      <a:close/>
                    </a:path>
                  </a:pathLst>
                </a:custGeom>
                <a:solidFill>
                  <a:srgbClr val="CC84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97" name="Freeform: Shape 440">
                  <a:extLst>
                    <a:ext uri="{FF2B5EF4-FFF2-40B4-BE49-F238E27FC236}">
                      <a16:creationId xmlns:a16="http://schemas.microsoft.com/office/drawing/2014/main" id="{479FF12F-72D8-4D79-803F-E31FC84F67B4}"/>
                    </a:ext>
                  </a:extLst>
                </p:cNvPr>
                <p:cNvSpPr/>
                <p:nvPr/>
              </p:nvSpPr>
              <p:spPr>
                <a:xfrm>
                  <a:off x="6753415" y="3041046"/>
                  <a:ext cx="116004" cy="302513"/>
                </a:xfrm>
                <a:custGeom>
                  <a:avLst/>
                  <a:gdLst>
                    <a:gd name="connsiteX0" fmla="*/ 0 w 116004"/>
                    <a:gd name="connsiteY0" fmla="*/ 0 h 302513"/>
                    <a:gd name="connsiteX1" fmla="*/ 43339 w 116004"/>
                    <a:gd name="connsiteY1" fmla="*/ 16573 h 302513"/>
                    <a:gd name="connsiteX2" fmla="*/ 77629 w 116004"/>
                    <a:gd name="connsiteY2" fmla="*/ 48863 h 302513"/>
                    <a:gd name="connsiteX3" fmla="*/ 114871 w 116004"/>
                    <a:gd name="connsiteY3" fmla="*/ 135065 h 302513"/>
                    <a:gd name="connsiteX4" fmla="*/ 102489 w 116004"/>
                    <a:gd name="connsiteY4" fmla="*/ 228124 h 302513"/>
                    <a:gd name="connsiteX5" fmla="*/ 79534 w 116004"/>
                    <a:gd name="connsiteY5" fmla="*/ 269272 h 302513"/>
                    <a:gd name="connsiteX6" fmla="*/ 46863 w 116004"/>
                    <a:gd name="connsiteY6" fmla="*/ 302514 h 302513"/>
                    <a:gd name="connsiteX7" fmla="*/ 95631 w 116004"/>
                    <a:gd name="connsiteY7" fmla="*/ 225743 h 302513"/>
                    <a:gd name="connsiteX8" fmla="*/ 105537 w 116004"/>
                    <a:gd name="connsiteY8" fmla="*/ 136112 h 302513"/>
                    <a:gd name="connsiteX9" fmla="*/ 72009 w 116004"/>
                    <a:gd name="connsiteY9" fmla="*/ 53340 h 302513"/>
                    <a:gd name="connsiteX10" fmla="*/ 40767 w 116004"/>
                    <a:gd name="connsiteY10" fmla="*/ 20288 h 302513"/>
                    <a:gd name="connsiteX11" fmla="*/ 0 w 116004"/>
                    <a:gd name="connsiteY11" fmla="*/ 0 h 302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6004" h="302513">
                      <a:moveTo>
                        <a:pt x="0" y="0"/>
                      </a:moveTo>
                      <a:cubicBezTo>
                        <a:pt x="15621" y="952"/>
                        <a:pt x="30385" y="7810"/>
                        <a:pt x="43339" y="16573"/>
                      </a:cubicBezTo>
                      <a:cubicBezTo>
                        <a:pt x="56293" y="25527"/>
                        <a:pt x="67532" y="36767"/>
                        <a:pt x="77629" y="48863"/>
                      </a:cubicBezTo>
                      <a:cubicBezTo>
                        <a:pt x="97631" y="73057"/>
                        <a:pt x="111442" y="103346"/>
                        <a:pt x="114871" y="135065"/>
                      </a:cubicBezTo>
                      <a:cubicBezTo>
                        <a:pt x="118396" y="166687"/>
                        <a:pt x="113538" y="198787"/>
                        <a:pt x="102489" y="228124"/>
                      </a:cubicBezTo>
                      <a:cubicBezTo>
                        <a:pt x="97250" y="242887"/>
                        <a:pt x="89154" y="256985"/>
                        <a:pt x="79534" y="269272"/>
                      </a:cubicBezTo>
                      <a:cubicBezTo>
                        <a:pt x="69628" y="281464"/>
                        <a:pt x="58674" y="292513"/>
                        <a:pt x="46863" y="302514"/>
                      </a:cubicBezTo>
                      <a:cubicBezTo>
                        <a:pt x="67627" y="279654"/>
                        <a:pt x="87154" y="254984"/>
                        <a:pt x="95631" y="225743"/>
                      </a:cubicBezTo>
                      <a:cubicBezTo>
                        <a:pt x="104775" y="196787"/>
                        <a:pt x="108966" y="166116"/>
                        <a:pt x="105537" y="136112"/>
                      </a:cubicBezTo>
                      <a:cubicBezTo>
                        <a:pt x="102489" y="106108"/>
                        <a:pt x="90011" y="77819"/>
                        <a:pt x="72009" y="53340"/>
                      </a:cubicBezTo>
                      <a:cubicBezTo>
                        <a:pt x="62960" y="41148"/>
                        <a:pt x="52768" y="29718"/>
                        <a:pt x="40767" y="20288"/>
                      </a:cubicBezTo>
                      <a:cubicBezTo>
                        <a:pt x="28956" y="10573"/>
                        <a:pt x="15240" y="3143"/>
                        <a:pt x="0" y="0"/>
                      </a:cubicBezTo>
                      <a:close/>
                    </a:path>
                  </a:pathLst>
                </a:custGeom>
                <a:solidFill>
                  <a:srgbClr val="CC843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186" name="Graphic 376">
                <a:extLst>
                  <a:ext uri="{FF2B5EF4-FFF2-40B4-BE49-F238E27FC236}">
                    <a16:creationId xmlns:a16="http://schemas.microsoft.com/office/drawing/2014/main" id="{A57DD7C5-F8FA-43A1-BC88-3E9B520F67E4}"/>
                  </a:ext>
                </a:extLst>
              </p:cNvPr>
              <p:cNvGrpSpPr/>
              <p:nvPr/>
            </p:nvGrpSpPr>
            <p:grpSpPr>
              <a:xfrm>
                <a:off x="6395005" y="3272483"/>
                <a:ext cx="392340" cy="614193"/>
                <a:chOff x="6395005" y="3272483"/>
                <a:chExt cx="392340" cy="614193"/>
              </a:xfrm>
              <a:solidFill>
                <a:srgbClr val="F9DBCD"/>
              </a:solidFill>
            </p:grpSpPr>
            <p:sp>
              <p:nvSpPr>
                <p:cNvPr id="187" name="Freeform: Shape 442">
                  <a:extLst>
                    <a:ext uri="{FF2B5EF4-FFF2-40B4-BE49-F238E27FC236}">
                      <a16:creationId xmlns:a16="http://schemas.microsoft.com/office/drawing/2014/main" id="{749E106E-0701-483C-A1A3-A84D9FD95A1B}"/>
                    </a:ext>
                  </a:extLst>
                </p:cNvPr>
                <p:cNvSpPr/>
                <p:nvPr/>
              </p:nvSpPr>
              <p:spPr>
                <a:xfrm>
                  <a:off x="6528314" y="3272483"/>
                  <a:ext cx="259032" cy="179940"/>
                </a:xfrm>
                <a:custGeom>
                  <a:avLst/>
                  <a:gdLst>
                    <a:gd name="connsiteX0" fmla="*/ 25 w 259032"/>
                    <a:gd name="connsiteY0" fmla="*/ 127370 h 179940"/>
                    <a:gd name="connsiteX1" fmla="*/ 19647 w 259032"/>
                    <a:gd name="connsiteY1" fmla="*/ 94509 h 179940"/>
                    <a:gd name="connsiteX2" fmla="*/ 124898 w 259032"/>
                    <a:gd name="connsiteY2" fmla="*/ 65362 h 179940"/>
                    <a:gd name="connsiteX3" fmla="*/ 143662 w 259032"/>
                    <a:gd name="connsiteY3" fmla="*/ 41074 h 179940"/>
                    <a:gd name="connsiteX4" fmla="*/ 166903 w 259032"/>
                    <a:gd name="connsiteY4" fmla="*/ 6117 h 179940"/>
                    <a:gd name="connsiteX5" fmla="*/ 169094 w 259032"/>
                    <a:gd name="connsiteY5" fmla="*/ 33549 h 179940"/>
                    <a:gd name="connsiteX6" fmla="*/ 151282 w 259032"/>
                    <a:gd name="connsiteY6" fmla="*/ 90699 h 179940"/>
                    <a:gd name="connsiteX7" fmla="*/ 207861 w 259032"/>
                    <a:gd name="connsiteY7" fmla="*/ 973 h 179940"/>
                    <a:gd name="connsiteX8" fmla="*/ 198526 w 259032"/>
                    <a:gd name="connsiteY8" fmla="*/ 49075 h 179940"/>
                    <a:gd name="connsiteX9" fmla="*/ 182524 w 259032"/>
                    <a:gd name="connsiteY9" fmla="*/ 100033 h 179940"/>
                    <a:gd name="connsiteX10" fmla="*/ 232911 w 259032"/>
                    <a:gd name="connsiteY10" fmla="*/ 7831 h 179940"/>
                    <a:gd name="connsiteX11" fmla="*/ 209194 w 259032"/>
                    <a:gd name="connsiteY11" fmla="*/ 104701 h 179940"/>
                    <a:gd name="connsiteX12" fmla="*/ 255200 w 259032"/>
                    <a:gd name="connsiteY12" fmla="*/ 25072 h 179940"/>
                    <a:gd name="connsiteX13" fmla="*/ 238627 w 259032"/>
                    <a:gd name="connsiteY13" fmla="*/ 101557 h 179940"/>
                    <a:gd name="connsiteX14" fmla="*/ 200241 w 259032"/>
                    <a:gd name="connsiteY14" fmla="*/ 138038 h 179940"/>
                    <a:gd name="connsiteX15" fmla="*/ 129280 w 259032"/>
                    <a:gd name="connsiteY15" fmla="*/ 163946 h 179940"/>
                    <a:gd name="connsiteX16" fmla="*/ 84607 w 259032"/>
                    <a:gd name="connsiteY16" fmla="*/ 173662 h 179940"/>
                    <a:gd name="connsiteX17" fmla="*/ 41173 w 259032"/>
                    <a:gd name="connsiteY17" fmla="*/ 179758 h 179940"/>
                    <a:gd name="connsiteX18" fmla="*/ 25 w 259032"/>
                    <a:gd name="connsiteY18" fmla="*/ 127370 h 179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9032" h="179940">
                      <a:moveTo>
                        <a:pt x="25" y="127370"/>
                      </a:moveTo>
                      <a:cubicBezTo>
                        <a:pt x="406" y="114035"/>
                        <a:pt x="6312" y="101462"/>
                        <a:pt x="19647" y="94509"/>
                      </a:cubicBezTo>
                      <a:cubicBezTo>
                        <a:pt x="40983" y="81650"/>
                        <a:pt x="96323" y="72316"/>
                        <a:pt x="124898" y="65362"/>
                      </a:cubicBezTo>
                      <a:cubicBezTo>
                        <a:pt x="130613" y="58504"/>
                        <a:pt x="136518" y="51837"/>
                        <a:pt x="143662" y="41074"/>
                      </a:cubicBezTo>
                      <a:cubicBezTo>
                        <a:pt x="151759" y="27358"/>
                        <a:pt x="150901" y="21547"/>
                        <a:pt x="166903" y="6117"/>
                      </a:cubicBezTo>
                      <a:cubicBezTo>
                        <a:pt x="178428" y="-1122"/>
                        <a:pt x="174047" y="21071"/>
                        <a:pt x="169094" y="33549"/>
                      </a:cubicBezTo>
                      <a:cubicBezTo>
                        <a:pt x="162141" y="50313"/>
                        <a:pt x="150806" y="73078"/>
                        <a:pt x="151282" y="90699"/>
                      </a:cubicBezTo>
                      <a:cubicBezTo>
                        <a:pt x="164998" y="91937"/>
                        <a:pt x="188144" y="-11028"/>
                        <a:pt x="207861" y="973"/>
                      </a:cubicBezTo>
                      <a:cubicBezTo>
                        <a:pt x="215576" y="1735"/>
                        <a:pt x="203098" y="35549"/>
                        <a:pt x="198526" y="49075"/>
                      </a:cubicBezTo>
                      <a:cubicBezTo>
                        <a:pt x="191478" y="65839"/>
                        <a:pt x="188430" y="83555"/>
                        <a:pt x="182524" y="100033"/>
                      </a:cubicBezTo>
                      <a:cubicBezTo>
                        <a:pt x="204336" y="81460"/>
                        <a:pt x="217290" y="211"/>
                        <a:pt x="232911" y="7831"/>
                      </a:cubicBezTo>
                      <a:cubicBezTo>
                        <a:pt x="244341" y="13832"/>
                        <a:pt x="220624" y="80317"/>
                        <a:pt x="209194" y="104701"/>
                      </a:cubicBezTo>
                      <a:cubicBezTo>
                        <a:pt x="233102" y="80126"/>
                        <a:pt x="233959" y="38692"/>
                        <a:pt x="255200" y="25072"/>
                      </a:cubicBezTo>
                      <a:cubicBezTo>
                        <a:pt x="266439" y="27072"/>
                        <a:pt x="250533" y="85365"/>
                        <a:pt x="238627" y="101557"/>
                      </a:cubicBezTo>
                      <a:cubicBezTo>
                        <a:pt x="223863" y="119941"/>
                        <a:pt x="219672" y="126227"/>
                        <a:pt x="200241" y="138038"/>
                      </a:cubicBezTo>
                      <a:cubicBezTo>
                        <a:pt x="178810" y="150516"/>
                        <a:pt x="152997" y="157564"/>
                        <a:pt x="129280" y="163946"/>
                      </a:cubicBezTo>
                      <a:cubicBezTo>
                        <a:pt x="114516" y="167851"/>
                        <a:pt x="99561" y="170709"/>
                        <a:pt x="84607" y="173662"/>
                      </a:cubicBezTo>
                      <a:cubicBezTo>
                        <a:pt x="70606" y="176424"/>
                        <a:pt x="55651" y="180901"/>
                        <a:pt x="41173" y="179758"/>
                      </a:cubicBezTo>
                      <a:cubicBezTo>
                        <a:pt x="15837" y="177472"/>
                        <a:pt x="-737" y="150897"/>
                        <a:pt x="25" y="127370"/>
                      </a:cubicBezTo>
                      <a:close/>
                    </a:path>
                  </a:pathLst>
                </a:custGeom>
                <a:solidFill>
                  <a:srgbClr val="F8CB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188" name="Freeform: Shape 443">
                  <a:extLst>
                    <a:ext uri="{FF2B5EF4-FFF2-40B4-BE49-F238E27FC236}">
                      <a16:creationId xmlns:a16="http://schemas.microsoft.com/office/drawing/2014/main" id="{C283BEC7-3015-48CA-8772-E3D1F0CF33E3}"/>
                    </a:ext>
                  </a:extLst>
                </p:cNvPr>
                <p:cNvSpPr/>
                <p:nvPr/>
              </p:nvSpPr>
              <p:spPr>
                <a:xfrm>
                  <a:off x="6395005" y="3375256"/>
                  <a:ext cx="188864" cy="511419"/>
                </a:xfrm>
                <a:custGeom>
                  <a:avLst/>
                  <a:gdLst>
                    <a:gd name="connsiteX0" fmla="*/ 365 w 188864"/>
                    <a:gd name="connsiteY0" fmla="*/ 413979 h 511419"/>
                    <a:gd name="connsiteX1" fmla="*/ 46275 w 188864"/>
                    <a:gd name="connsiteY1" fmla="*/ 285296 h 511419"/>
                    <a:gd name="connsiteX2" fmla="*/ 151336 w 188864"/>
                    <a:gd name="connsiteY2" fmla="*/ 22 h 511419"/>
                    <a:gd name="connsiteX3" fmla="*/ 188865 w 188864"/>
                    <a:gd name="connsiteY3" fmla="*/ 72603 h 511419"/>
                    <a:gd name="connsiteX4" fmla="*/ 150765 w 188864"/>
                    <a:gd name="connsiteY4" fmla="*/ 323491 h 511419"/>
                    <a:gd name="connsiteX5" fmla="*/ 126190 w 188864"/>
                    <a:gd name="connsiteY5" fmla="*/ 442078 h 511419"/>
                    <a:gd name="connsiteX6" fmla="*/ 57896 w 188864"/>
                    <a:gd name="connsiteY6" fmla="*/ 511420 h 511419"/>
                    <a:gd name="connsiteX7" fmla="*/ 365 w 188864"/>
                    <a:gd name="connsiteY7" fmla="*/ 413979 h 5114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864" h="511419">
                      <a:moveTo>
                        <a:pt x="365" y="413979"/>
                      </a:moveTo>
                      <a:cubicBezTo>
                        <a:pt x="6175" y="359591"/>
                        <a:pt x="30369" y="337398"/>
                        <a:pt x="46275" y="285296"/>
                      </a:cubicBezTo>
                      <a:cubicBezTo>
                        <a:pt x="62087" y="233861"/>
                        <a:pt x="130095" y="-2645"/>
                        <a:pt x="151336" y="22"/>
                      </a:cubicBezTo>
                      <a:cubicBezTo>
                        <a:pt x="170577" y="2499"/>
                        <a:pt x="187626" y="49457"/>
                        <a:pt x="188865" y="72603"/>
                      </a:cubicBezTo>
                      <a:cubicBezTo>
                        <a:pt x="188293" y="73365"/>
                        <a:pt x="163528" y="240719"/>
                        <a:pt x="150765" y="323491"/>
                      </a:cubicBezTo>
                      <a:cubicBezTo>
                        <a:pt x="142668" y="375879"/>
                        <a:pt x="142764" y="391309"/>
                        <a:pt x="126190" y="442078"/>
                      </a:cubicBezTo>
                      <a:cubicBezTo>
                        <a:pt x="113712" y="480178"/>
                        <a:pt x="103044" y="511324"/>
                        <a:pt x="57896" y="511420"/>
                      </a:cubicBezTo>
                      <a:cubicBezTo>
                        <a:pt x="17796" y="511515"/>
                        <a:pt x="-3064" y="445507"/>
                        <a:pt x="365" y="413979"/>
                      </a:cubicBezTo>
                      <a:close/>
                    </a:path>
                  </a:pathLst>
                </a:custGeom>
                <a:solidFill>
                  <a:srgbClr val="F8CBA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9" name="Graphic 376">
              <a:extLst>
                <a:ext uri="{FF2B5EF4-FFF2-40B4-BE49-F238E27FC236}">
                  <a16:creationId xmlns:a16="http://schemas.microsoft.com/office/drawing/2014/main" id="{A57DD7C5-F8FA-43A1-BC88-3E9B520F67E4}"/>
                </a:ext>
              </a:extLst>
            </p:cNvPr>
            <p:cNvGrpSpPr/>
            <p:nvPr/>
          </p:nvGrpSpPr>
          <p:grpSpPr>
            <a:xfrm>
              <a:off x="5772014" y="3308222"/>
              <a:ext cx="276740" cy="973288"/>
              <a:chOff x="5772014" y="3308222"/>
              <a:chExt cx="276740" cy="973288"/>
            </a:xfrm>
          </p:grpSpPr>
          <p:sp>
            <p:nvSpPr>
              <p:cNvPr id="30" name="Freeform: Shape 445">
                <a:extLst>
                  <a:ext uri="{FF2B5EF4-FFF2-40B4-BE49-F238E27FC236}">
                    <a16:creationId xmlns:a16="http://schemas.microsoft.com/office/drawing/2014/main" id="{FF496013-63C0-4A4E-979B-AA6A15AEE9F2}"/>
                  </a:ext>
                </a:extLst>
              </p:cNvPr>
              <p:cNvSpPr/>
              <p:nvPr/>
            </p:nvSpPr>
            <p:spPr>
              <a:xfrm>
                <a:off x="5878691" y="3308222"/>
                <a:ext cx="67361" cy="455677"/>
              </a:xfrm>
              <a:custGeom>
                <a:avLst/>
                <a:gdLst>
                  <a:gd name="connsiteX0" fmla="*/ 61288 w 67361"/>
                  <a:gd name="connsiteY0" fmla="*/ 444247 h 455677"/>
                  <a:gd name="connsiteX1" fmla="*/ 67289 w 67361"/>
                  <a:gd name="connsiteY1" fmla="*/ 19051 h 455677"/>
                  <a:gd name="connsiteX2" fmla="*/ 31951 w 67361"/>
                  <a:gd name="connsiteY2" fmla="*/ 668 h 455677"/>
                  <a:gd name="connsiteX3" fmla="*/ 4710 w 67361"/>
                  <a:gd name="connsiteY3" fmla="*/ 11717 h 455677"/>
                  <a:gd name="connsiteX4" fmla="*/ 1757 w 67361"/>
                  <a:gd name="connsiteY4" fmla="*/ 67533 h 455677"/>
                  <a:gd name="connsiteX5" fmla="*/ 6710 w 67361"/>
                  <a:gd name="connsiteY5" fmla="*/ 419958 h 455677"/>
                  <a:gd name="connsiteX6" fmla="*/ 7091 w 67361"/>
                  <a:gd name="connsiteY6" fmla="*/ 455677 h 455677"/>
                  <a:gd name="connsiteX7" fmla="*/ 61288 w 67361"/>
                  <a:gd name="connsiteY7" fmla="*/ 444247 h 455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361" h="455677">
                    <a:moveTo>
                      <a:pt x="61288" y="444247"/>
                    </a:moveTo>
                    <a:lnTo>
                      <a:pt x="67289" y="19051"/>
                    </a:lnTo>
                    <a:cubicBezTo>
                      <a:pt x="67289" y="19051"/>
                      <a:pt x="70623" y="-4190"/>
                      <a:pt x="31951" y="668"/>
                    </a:cubicBezTo>
                    <a:cubicBezTo>
                      <a:pt x="19854" y="2192"/>
                      <a:pt x="10520" y="477"/>
                      <a:pt x="4710" y="11717"/>
                    </a:cubicBezTo>
                    <a:cubicBezTo>
                      <a:pt x="-3196" y="27147"/>
                      <a:pt x="1090" y="51055"/>
                      <a:pt x="1757" y="67533"/>
                    </a:cubicBezTo>
                    <a:cubicBezTo>
                      <a:pt x="4329" y="128684"/>
                      <a:pt x="6234" y="363665"/>
                      <a:pt x="6710" y="419958"/>
                    </a:cubicBezTo>
                    <a:cubicBezTo>
                      <a:pt x="6805" y="431865"/>
                      <a:pt x="6996" y="443771"/>
                      <a:pt x="7091" y="455677"/>
                    </a:cubicBezTo>
                    <a:lnTo>
                      <a:pt x="61288" y="444247"/>
                    </a:lnTo>
                    <a:close/>
                  </a:path>
                </a:pathLst>
              </a:custGeom>
              <a:solidFill>
                <a:srgbClr val="60514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1" name="Graphic 376">
                <a:extLst>
                  <a:ext uri="{FF2B5EF4-FFF2-40B4-BE49-F238E27FC236}">
                    <a16:creationId xmlns:a16="http://schemas.microsoft.com/office/drawing/2014/main" id="{A57DD7C5-F8FA-43A1-BC88-3E9B520F67E4}"/>
                  </a:ext>
                </a:extLst>
              </p:cNvPr>
              <p:cNvGrpSpPr/>
              <p:nvPr/>
            </p:nvGrpSpPr>
            <p:grpSpPr>
              <a:xfrm>
                <a:off x="5772014" y="3513581"/>
                <a:ext cx="275021" cy="526637"/>
                <a:chOff x="5772014" y="3513581"/>
                <a:chExt cx="275021" cy="526637"/>
              </a:xfrm>
            </p:grpSpPr>
            <p:grpSp>
              <p:nvGrpSpPr>
                <p:cNvPr id="46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36390" y="3609441"/>
                  <a:ext cx="43490" cy="89210"/>
                  <a:chOff x="5836390" y="3609441"/>
                  <a:chExt cx="43490" cy="89210"/>
                </a:xfrm>
              </p:grpSpPr>
              <p:sp>
                <p:nvSpPr>
                  <p:cNvPr id="181" name="Freeform: Shape 448">
                    <a:extLst>
                      <a:ext uri="{FF2B5EF4-FFF2-40B4-BE49-F238E27FC236}">
                        <a16:creationId xmlns:a16="http://schemas.microsoft.com/office/drawing/2014/main" id="{55CDDC12-B8FF-4132-A37D-27BD3C13875A}"/>
                      </a:ext>
                    </a:extLst>
                  </p:cNvPr>
                  <p:cNvSpPr/>
                  <p:nvPr/>
                </p:nvSpPr>
                <p:spPr>
                  <a:xfrm>
                    <a:off x="5836390" y="3609441"/>
                    <a:ext cx="43490" cy="89210"/>
                  </a:xfrm>
                  <a:custGeom>
                    <a:avLst/>
                    <a:gdLst>
                      <a:gd name="connsiteX0" fmla="*/ 37581 w 43490"/>
                      <a:gd name="connsiteY0" fmla="*/ 89211 h 89210"/>
                      <a:gd name="connsiteX1" fmla="*/ 37676 w 43490"/>
                      <a:gd name="connsiteY1" fmla="*/ 31299 h 89210"/>
                      <a:gd name="connsiteX2" fmla="*/ 1957 w 43490"/>
                      <a:gd name="connsiteY2" fmla="*/ 7677 h 89210"/>
                      <a:gd name="connsiteX3" fmla="*/ 20722 w 43490"/>
                      <a:gd name="connsiteY3" fmla="*/ 53206 h 89210"/>
                      <a:gd name="connsiteX4" fmla="*/ 33485 w 43490"/>
                      <a:gd name="connsiteY4" fmla="*/ 73114 h 89210"/>
                      <a:gd name="connsiteX5" fmla="*/ 37200 w 43490"/>
                      <a:gd name="connsiteY5" fmla="*/ 87401 h 89210"/>
                      <a:gd name="connsiteX6" fmla="*/ 37581 w 43490"/>
                      <a:gd name="connsiteY6" fmla="*/ 87782 h 89210"/>
                      <a:gd name="connsiteX7" fmla="*/ 37581 w 43490"/>
                      <a:gd name="connsiteY7" fmla="*/ 89211 h 89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490" h="89210">
                        <a:moveTo>
                          <a:pt x="37581" y="89211"/>
                        </a:moveTo>
                        <a:cubicBezTo>
                          <a:pt x="46725" y="74923"/>
                          <a:pt x="44058" y="48063"/>
                          <a:pt x="37676" y="31299"/>
                        </a:cubicBezTo>
                        <a:cubicBezTo>
                          <a:pt x="33676" y="20345"/>
                          <a:pt x="15959" y="-15564"/>
                          <a:pt x="1957" y="7677"/>
                        </a:cubicBezTo>
                        <a:cubicBezTo>
                          <a:pt x="-6139" y="21583"/>
                          <a:pt x="13006" y="43872"/>
                          <a:pt x="20722" y="53206"/>
                        </a:cubicBezTo>
                        <a:cubicBezTo>
                          <a:pt x="25389" y="59683"/>
                          <a:pt x="31009" y="65017"/>
                          <a:pt x="33485" y="73114"/>
                        </a:cubicBezTo>
                        <a:cubicBezTo>
                          <a:pt x="35104" y="77495"/>
                          <a:pt x="34533" y="83401"/>
                          <a:pt x="37200" y="87401"/>
                        </a:cubicBezTo>
                        <a:cubicBezTo>
                          <a:pt x="37200" y="87401"/>
                          <a:pt x="37200" y="87401"/>
                          <a:pt x="37581" y="87782"/>
                        </a:cubicBezTo>
                        <a:lnTo>
                          <a:pt x="37581" y="89211"/>
                        </a:lnTo>
                        <a:close/>
                      </a:path>
                    </a:pathLst>
                  </a:custGeom>
                  <a:solidFill>
                    <a:srgbClr val="416B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2" name="Freeform: Shape 449">
                    <a:extLst>
                      <a:ext uri="{FF2B5EF4-FFF2-40B4-BE49-F238E27FC236}">
                        <a16:creationId xmlns:a16="http://schemas.microsoft.com/office/drawing/2014/main" id="{15AB49E9-474C-407B-B88D-7FA894AB4044}"/>
                      </a:ext>
                    </a:extLst>
                  </p:cNvPr>
                  <p:cNvSpPr/>
                  <p:nvPr/>
                </p:nvSpPr>
                <p:spPr>
                  <a:xfrm>
                    <a:off x="5857706" y="3623976"/>
                    <a:ext cx="17027" cy="73914"/>
                  </a:xfrm>
                  <a:custGeom>
                    <a:avLst/>
                    <a:gdLst>
                      <a:gd name="connsiteX0" fmla="*/ 17027 w 17027"/>
                      <a:gd name="connsiteY0" fmla="*/ 73914 h 73914"/>
                      <a:gd name="connsiteX1" fmla="*/ 14551 w 17027"/>
                      <a:gd name="connsiteY1" fmla="*/ 54959 h 73914"/>
                      <a:gd name="connsiteX2" fmla="*/ 12837 w 17027"/>
                      <a:gd name="connsiteY2" fmla="*/ 45720 h 73914"/>
                      <a:gd name="connsiteX3" fmla="*/ 9884 w 17027"/>
                      <a:gd name="connsiteY3" fmla="*/ 36767 h 73914"/>
                      <a:gd name="connsiteX4" fmla="*/ 2931 w 17027"/>
                      <a:gd name="connsiteY4" fmla="*/ 18955 h 73914"/>
                      <a:gd name="connsiteX5" fmla="*/ 549 w 17027"/>
                      <a:gd name="connsiteY5" fmla="*/ 9620 h 73914"/>
                      <a:gd name="connsiteX6" fmla="*/ 73 w 17027"/>
                      <a:gd name="connsiteY6" fmla="*/ 0 h 73914"/>
                      <a:gd name="connsiteX7" fmla="*/ 4550 w 17027"/>
                      <a:gd name="connsiteY7" fmla="*/ 18383 h 73914"/>
                      <a:gd name="connsiteX8" fmla="*/ 11979 w 17027"/>
                      <a:gd name="connsiteY8" fmla="*/ 36004 h 73914"/>
                      <a:gd name="connsiteX9" fmla="*/ 14837 w 17027"/>
                      <a:gd name="connsiteY9" fmla="*/ 45244 h 73914"/>
                      <a:gd name="connsiteX10" fmla="*/ 16361 w 17027"/>
                      <a:gd name="connsiteY10" fmla="*/ 54864 h 73914"/>
                      <a:gd name="connsiteX11" fmla="*/ 16647 w 17027"/>
                      <a:gd name="connsiteY11" fmla="*/ 64484 h 73914"/>
                      <a:gd name="connsiteX12" fmla="*/ 17027 w 17027"/>
                      <a:gd name="connsiteY12" fmla="*/ 73914 h 73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027" h="73914">
                        <a:moveTo>
                          <a:pt x="17027" y="73914"/>
                        </a:moveTo>
                        <a:cubicBezTo>
                          <a:pt x="15313" y="67723"/>
                          <a:pt x="15313" y="61246"/>
                          <a:pt x="14551" y="54959"/>
                        </a:cubicBezTo>
                        <a:cubicBezTo>
                          <a:pt x="14170" y="51816"/>
                          <a:pt x="13694" y="48673"/>
                          <a:pt x="12837" y="45720"/>
                        </a:cubicBezTo>
                        <a:cubicBezTo>
                          <a:pt x="11979" y="42577"/>
                          <a:pt x="11027" y="39719"/>
                          <a:pt x="9884" y="36767"/>
                        </a:cubicBezTo>
                        <a:cubicBezTo>
                          <a:pt x="7788" y="30861"/>
                          <a:pt x="4931" y="25051"/>
                          <a:pt x="2931" y="18955"/>
                        </a:cubicBezTo>
                        <a:cubicBezTo>
                          <a:pt x="1978" y="15907"/>
                          <a:pt x="1121" y="12763"/>
                          <a:pt x="549" y="9620"/>
                        </a:cubicBezTo>
                        <a:cubicBezTo>
                          <a:pt x="73" y="6477"/>
                          <a:pt x="-117" y="3238"/>
                          <a:pt x="73" y="0"/>
                        </a:cubicBezTo>
                        <a:cubicBezTo>
                          <a:pt x="549" y="6382"/>
                          <a:pt x="2168" y="12573"/>
                          <a:pt x="4550" y="18383"/>
                        </a:cubicBezTo>
                        <a:cubicBezTo>
                          <a:pt x="6836" y="24289"/>
                          <a:pt x="9598" y="30004"/>
                          <a:pt x="11979" y="36004"/>
                        </a:cubicBezTo>
                        <a:cubicBezTo>
                          <a:pt x="13122" y="38957"/>
                          <a:pt x="14075" y="42196"/>
                          <a:pt x="14837" y="45244"/>
                        </a:cubicBezTo>
                        <a:cubicBezTo>
                          <a:pt x="15694" y="48387"/>
                          <a:pt x="16170" y="51625"/>
                          <a:pt x="16361" y="54864"/>
                        </a:cubicBezTo>
                        <a:cubicBezTo>
                          <a:pt x="16551" y="58102"/>
                          <a:pt x="16647" y="61246"/>
                          <a:pt x="16647" y="64484"/>
                        </a:cubicBezTo>
                        <a:cubicBezTo>
                          <a:pt x="16551" y="67532"/>
                          <a:pt x="16647" y="70771"/>
                          <a:pt x="17027" y="73914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3" name="Freeform: Shape 450">
                    <a:extLst>
                      <a:ext uri="{FF2B5EF4-FFF2-40B4-BE49-F238E27FC236}">
                        <a16:creationId xmlns:a16="http://schemas.microsoft.com/office/drawing/2014/main" id="{B0788447-3525-4A06-84EB-5B53138DA66F}"/>
                      </a:ext>
                    </a:extLst>
                  </p:cNvPr>
                  <p:cNvSpPr/>
                  <p:nvPr/>
                </p:nvSpPr>
                <p:spPr>
                  <a:xfrm>
                    <a:off x="5852254" y="3638835"/>
                    <a:ext cx="12668" cy="15430"/>
                  </a:xfrm>
                  <a:custGeom>
                    <a:avLst/>
                    <a:gdLst>
                      <a:gd name="connsiteX0" fmla="*/ 12668 w 12668"/>
                      <a:gd name="connsiteY0" fmla="*/ 15431 h 15430"/>
                      <a:gd name="connsiteX1" fmla="*/ 4763 w 12668"/>
                      <a:gd name="connsiteY1" fmla="*/ 9049 h 15430"/>
                      <a:gd name="connsiteX2" fmla="*/ 0 w 12668"/>
                      <a:gd name="connsiteY2" fmla="*/ 0 h 15430"/>
                      <a:gd name="connsiteX3" fmla="*/ 6382 w 12668"/>
                      <a:gd name="connsiteY3" fmla="*/ 7620 h 15430"/>
                      <a:gd name="connsiteX4" fmla="*/ 12668 w 12668"/>
                      <a:gd name="connsiteY4" fmla="*/ 15431 h 15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8" h="15430">
                        <a:moveTo>
                          <a:pt x="12668" y="15431"/>
                        </a:moveTo>
                        <a:cubicBezTo>
                          <a:pt x="9620" y="13811"/>
                          <a:pt x="7048" y="11621"/>
                          <a:pt x="4763" y="9049"/>
                        </a:cubicBezTo>
                        <a:cubicBezTo>
                          <a:pt x="2572" y="6477"/>
                          <a:pt x="571" y="3429"/>
                          <a:pt x="0" y="0"/>
                        </a:cubicBezTo>
                        <a:cubicBezTo>
                          <a:pt x="2191" y="2667"/>
                          <a:pt x="4191" y="5144"/>
                          <a:pt x="6382" y="7620"/>
                        </a:cubicBezTo>
                        <a:cubicBezTo>
                          <a:pt x="8477" y="10096"/>
                          <a:pt x="10763" y="12573"/>
                          <a:pt x="12668" y="15431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4" name="Freeform: Shape 451">
                    <a:extLst>
                      <a:ext uri="{FF2B5EF4-FFF2-40B4-BE49-F238E27FC236}">
                        <a16:creationId xmlns:a16="http://schemas.microsoft.com/office/drawing/2014/main" id="{898ECDAA-C94E-4DC6-8486-2287C35FC46B}"/>
                      </a:ext>
                    </a:extLst>
                  </p:cNvPr>
                  <p:cNvSpPr/>
                  <p:nvPr/>
                </p:nvSpPr>
                <p:spPr>
                  <a:xfrm>
                    <a:off x="5871525" y="3652551"/>
                    <a:ext cx="2874" cy="19621"/>
                  </a:xfrm>
                  <a:custGeom>
                    <a:avLst/>
                    <a:gdLst>
                      <a:gd name="connsiteX0" fmla="*/ 160 w 2874"/>
                      <a:gd name="connsiteY0" fmla="*/ 19621 h 19621"/>
                      <a:gd name="connsiteX1" fmla="*/ 446 w 2874"/>
                      <a:gd name="connsiteY1" fmla="*/ 9715 h 19621"/>
                      <a:gd name="connsiteX2" fmla="*/ 2065 w 2874"/>
                      <a:gd name="connsiteY2" fmla="*/ 0 h 19621"/>
                      <a:gd name="connsiteX3" fmla="*/ 2637 w 2874"/>
                      <a:gd name="connsiteY3" fmla="*/ 10001 h 19621"/>
                      <a:gd name="connsiteX4" fmla="*/ 160 w 2874"/>
                      <a:gd name="connsiteY4" fmla="*/ 19621 h 19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74" h="19621">
                        <a:moveTo>
                          <a:pt x="160" y="19621"/>
                        </a:moveTo>
                        <a:cubicBezTo>
                          <a:pt x="-221" y="16192"/>
                          <a:pt x="160" y="12954"/>
                          <a:pt x="446" y="9715"/>
                        </a:cubicBezTo>
                        <a:cubicBezTo>
                          <a:pt x="922" y="6477"/>
                          <a:pt x="1303" y="3334"/>
                          <a:pt x="2065" y="0"/>
                        </a:cubicBezTo>
                        <a:cubicBezTo>
                          <a:pt x="3018" y="3238"/>
                          <a:pt x="3018" y="6667"/>
                          <a:pt x="2637" y="10001"/>
                        </a:cubicBezTo>
                        <a:cubicBezTo>
                          <a:pt x="2256" y="13240"/>
                          <a:pt x="1494" y="16478"/>
                          <a:pt x="160" y="19621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7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27851" y="3764346"/>
                  <a:ext cx="74695" cy="62417"/>
                  <a:chOff x="5827851" y="3764346"/>
                  <a:chExt cx="74695" cy="62417"/>
                </a:xfrm>
              </p:grpSpPr>
              <p:sp>
                <p:nvSpPr>
                  <p:cNvPr id="177" name="Freeform: Shape 453">
                    <a:extLst>
                      <a:ext uri="{FF2B5EF4-FFF2-40B4-BE49-F238E27FC236}">
                        <a16:creationId xmlns:a16="http://schemas.microsoft.com/office/drawing/2014/main" id="{26EF9C6F-6B29-4983-B207-25AEB2EE4EB3}"/>
                      </a:ext>
                    </a:extLst>
                  </p:cNvPr>
                  <p:cNvSpPr/>
                  <p:nvPr/>
                </p:nvSpPr>
                <p:spPr>
                  <a:xfrm>
                    <a:off x="5827851" y="3764346"/>
                    <a:ext cx="74504" cy="62417"/>
                  </a:xfrm>
                  <a:custGeom>
                    <a:avLst/>
                    <a:gdLst>
                      <a:gd name="connsiteX0" fmla="*/ 74505 w 74504"/>
                      <a:gd name="connsiteY0" fmla="*/ 62417 h 62417"/>
                      <a:gd name="connsiteX1" fmla="*/ 42882 w 74504"/>
                      <a:gd name="connsiteY1" fmla="*/ 13935 h 62417"/>
                      <a:gd name="connsiteX2" fmla="*/ 19 w 74504"/>
                      <a:gd name="connsiteY2" fmla="*/ 13745 h 62417"/>
                      <a:gd name="connsiteX3" fmla="*/ 40596 w 74504"/>
                      <a:gd name="connsiteY3" fmla="*/ 41653 h 62417"/>
                      <a:gd name="connsiteX4" fmla="*/ 62218 w 74504"/>
                      <a:gd name="connsiteY4" fmla="*/ 51273 h 62417"/>
                      <a:gd name="connsiteX5" fmla="*/ 73171 w 74504"/>
                      <a:gd name="connsiteY5" fmla="*/ 61179 h 62417"/>
                      <a:gd name="connsiteX6" fmla="*/ 73648 w 74504"/>
                      <a:gd name="connsiteY6" fmla="*/ 61274 h 62417"/>
                      <a:gd name="connsiteX7" fmla="*/ 74505 w 74504"/>
                      <a:gd name="connsiteY7" fmla="*/ 62417 h 62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4504" h="62417">
                        <a:moveTo>
                          <a:pt x="74505" y="62417"/>
                        </a:moveTo>
                        <a:cubicBezTo>
                          <a:pt x="74314" y="45463"/>
                          <a:pt x="57455" y="24413"/>
                          <a:pt x="42882" y="13935"/>
                        </a:cubicBezTo>
                        <a:cubicBezTo>
                          <a:pt x="33547" y="6982"/>
                          <a:pt x="-933" y="-13497"/>
                          <a:pt x="19" y="13745"/>
                        </a:cubicBezTo>
                        <a:cubicBezTo>
                          <a:pt x="877" y="29747"/>
                          <a:pt x="29071" y="37938"/>
                          <a:pt x="40596" y="41653"/>
                        </a:cubicBezTo>
                        <a:cubicBezTo>
                          <a:pt x="48025" y="44510"/>
                          <a:pt x="55741" y="45939"/>
                          <a:pt x="62218" y="51273"/>
                        </a:cubicBezTo>
                        <a:cubicBezTo>
                          <a:pt x="65932" y="54035"/>
                          <a:pt x="68695" y="59274"/>
                          <a:pt x="73171" y="61179"/>
                        </a:cubicBezTo>
                        <a:cubicBezTo>
                          <a:pt x="73171" y="61179"/>
                          <a:pt x="73171" y="61179"/>
                          <a:pt x="73648" y="61274"/>
                        </a:cubicBezTo>
                        <a:lnTo>
                          <a:pt x="74505" y="62417"/>
                        </a:lnTo>
                        <a:close/>
                      </a:path>
                    </a:pathLst>
                  </a:custGeom>
                  <a:solidFill>
                    <a:srgbClr val="416B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8" name="Freeform: Shape 454">
                    <a:extLst>
                      <a:ext uri="{FF2B5EF4-FFF2-40B4-BE49-F238E27FC236}">
                        <a16:creationId xmlns:a16="http://schemas.microsoft.com/office/drawing/2014/main" id="{88C2103F-7E37-4D7D-9EE2-0D5CF91CD448}"/>
                      </a:ext>
                    </a:extLst>
                  </p:cNvPr>
                  <p:cNvSpPr/>
                  <p:nvPr/>
                </p:nvSpPr>
                <p:spPr>
                  <a:xfrm>
                    <a:off x="5847968" y="3773138"/>
                    <a:ext cx="54578" cy="52673"/>
                  </a:xfrm>
                  <a:custGeom>
                    <a:avLst/>
                    <a:gdLst>
                      <a:gd name="connsiteX0" fmla="*/ 54578 w 54578"/>
                      <a:gd name="connsiteY0" fmla="*/ 52673 h 52673"/>
                      <a:gd name="connsiteX1" fmla="*/ 42100 w 54578"/>
                      <a:gd name="connsiteY1" fmla="*/ 38195 h 52673"/>
                      <a:gd name="connsiteX2" fmla="*/ 35623 w 54578"/>
                      <a:gd name="connsiteY2" fmla="*/ 31432 h 52673"/>
                      <a:gd name="connsiteX3" fmla="*/ 28194 w 54578"/>
                      <a:gd name="connsiteY3" fmla="*/ 25527 h 52673"/>
                      <a:gd name="connsiteX4" fmla="*/ 12668 w 54578"/>
                      <a:gd name="connsiteY4" fmla="*/ 14383 h 52673"/>
                      <a:gd name="connsiteX5" fmla="*/ 5620 w 54578"/>
                      <a:gd name="connsiteY5" fmla="*/ 7810 h 52673"/>
                      <a:gd name="connsiteX6" fmla="*/ 0 w 54578"/>
                      <a:gd name="connsiteY6" fmla="*/ 0 h 52673"/>
                      <a:gd name="connsiteX7" fmla="*/ 13811 w 54578"/>
                      <a:gd name="connsiteY7" fmla="*/ 12954 h 52673"/>
                      <a:gd name="connsiteX8" fmla="*/ 29623 w 54578"/>
                      <a:gd name="connsiteY8" fmla="*/ 23717 h 52673"/>
                      <a:gd name="connsiteX9" fmla="*/ 37052 w 54578"/>
                      <a:gd name="connsiteY9" fmla="*/ 29909 h 52673"/>
                      <a:gd name="connsiteX10" fmla="*/ 43625 w 54578"/>
                      <a:gd name="connsiteY10" fmla="*/ 37148 h 52673"/>
                      <a:gd name="connsiteX11" fmla="*/ 49149 w 54578"/>
                      <a:gd name="connsiteY11" fmla="*/ 44958 h 52673"/>
                      <a:gd name="connsiteX12" fmla="*/ 54578 w 54578"/>
                      <a:gd name="connsiteY12" fmla="*/ 52673 h 52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4578" h="52673">
                        <a:moveTo>
                          <a:pt x="54578" y="52673"/>
                        </a:moveTo>
                        <a:cubicBezTo>
                          <a:pt x="49816" y="48387"/>
                          <a:pt x="46196" y="42958"/>
                          <a:pt x="42100" y="38195"/>
                        </a:cubicBezTo>
                        <a:cubicBezTo>
                          <a:pt x="40005" y="35814"/>
                          <a:pt x="38005" y="33433"/>
                          <a:pt x="35623" y="31432"/>
                        </a:cubicBezTo>
                        <a:cubicBezTo>
                          <a:pt x="33242" y="29242"/>
                          <a:pt x="30766" y="27432"/>
                          <a:pt x="28194" y="25527"/>
                        </a:cubicBezTo>
                        <a:cubicBezTo>
                          <a:pt x="23146" y="21717"/>
                          <a:pt x="17717" y="18383"/>
                          <a:pt x="12668" y="14383"/>
                        </a:cubicBezTo>
                        <a:cubicBezTo>
                          <a:pt x="10192" y="12383"/>
                          <a:pt x="7715" y="10192"/>
                          <a:pt x="5620" y="7810"/>
                        </a:cubicBezTo>
                        <a:cubicBezTo>
                          <a:pt x="3524" y="5429"/>
                          <a:pt x="1524" y="2858"/>
                          <a:pt x="0" y="0"/>
                        </a:cubicBezTo>
                        <a:cubicBezTo>
                          <a:pt x="3905" y="5048"/>
                          <a:pt x="8668" y="9335"/>
                          <a:pt x="13811" y="12954"/>
                        </a:cubicBezTo>
                        <a:cubicBezTo>
                          <a:pt x="18955" y="16669"/>
                          <a:pt x="24384" y="19907"/>
                          <a:pt x="29623" y="23717"/>
                        </a:cubicBezTo>
                        <a:cubicBezTo>
                          <a:pt x="32194" y="25622"/>
                          <a:pt x="34766" y="27718"/>
                          <a:pt x="37052" y="29909"/>
                        </a:cubicBezTo>
                        <a:cubicBezTo>
                          <a:pt x="39529" y="32099"/>
                          <a:pt x="41719" y="34481"/>
                          <a:pt x="43625" y="37148"/>
                        </a:cubicBezTo>
                        <a:cubicBezTo>
                          <a:pt x="45529" y="39719"/>
                          <a:pt x="47339" y="42386"/>
                          <a:pt x="49149" y="44958"/>
                        </a:cubicBezTo>
                        <a:cubicBezTo>
                          <a:pt x="50673" y="47625"/>
                          <a:pt x="52483" y="50197"/>
                          <a:pt x="54578" y="52673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9" name="Freeform: Shape 455">
                    <a:extLst>
                      <a:ext uri="{FF2B5EF4-FFF2-40B4-BE49-F238E27FC236}">
                        <a16:creationId xmlns:a16="http://schemas.microsoft.com/office/drawing/2014/main" id="{0E23727C-FC04-40D4-80B7-52F23F708BE5}"/>
                      </a:ext>
                    </a:extLst>
                  </p:cNvPr>
                  <p:cNvSpPr/>
                  <p:nvPr/>
                </p:nvSpPr>
                <p:spPr>
                  <a:xfrm>
                    <a:off x="5851492" y="3788664"/>
                    <a:ext cx="19050" cy="6083"/>
                  </a:xfrm>
                  <a:custGeom>
                    <a:avLst/>
                    <a:gdLst>
                      <a:gd name="connsiteX0" fmla="*/ 19050 w 19050"/>
                      <a:gd name="connsiteY0" fmla="*/ 6001 h 6083"/>
                      <a:gd name="connsiteX1" fmla="*/ 8953 w 19050"/>
                      <a:gd name="connsiteY1" fmla="*/ 4953 h 6083"/>
                      <a:gd name="connsiteX2" fmla="*/ 0 w 19050"/>
                      <a:gd name="connsiteY2" fmla="*/ 0 h 6083"/>
                      <a:gd name="connsiteX3" fmla="*/ 9525 w 19050"/>
                      <a:gd name="connsiteY3" fmla="*/ 2857 h 6083"/>
                      <a:gd name="connsiteX4" fmla="*/ 19050 w 19050"/>
                      <a:gd name="connsiteY4" fmla="*/ 6001 h 6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50" h="6083">
                        <a:moveTo>
                          <a:pt x="19050" y="6001"/>
                        </a:moveTo>
                        <a:cubicBezTo>
                          <a:pt x="15621" y="6286"/>
                          <a:pt x="12192" y="5810"/>
                          <a:pt x="8953" y="4953"/>
                        </a:cubicBezTo>
                        <a:cubicBezTo>
                          <a:pt x="5715" y="4000"/>
                          <a:pt x="2381" y="2477"/>
                          <a:pt x="0" y="0"/>
                        </a:cubicBezTo>
                        <a:cubicBezTo>
                          <a:pt x="3238" y="1048"/>
                          <a:pt x="6286" y="2000"/>
                          <a:pt x="9525" y="2857"/>
                        </a:cubicBezTo>
                        <a:cubicBezTo>
                          <a:pt x="12668" y="3715"/>
                          <a:pt x="15811" y="4572"/>
                          <a:pt x="19050" y="6001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80" name="Freeform: Shape 456">
                    <a:extLst>
                      <a:ext uri="{FF2B5EF4-FFF2-40B4-BE49-F238E27FC236}">
                        <a16:creationId xmlns:a16="http://schemas.microsoft.com/office/drawing/2014/main" id="{CE219114-3BF3-433B-A25A-5D96CAD10999}"/>
                      </a:ext>
                    </a:extLst>
                  </p:cNvPr>
                  <p:cNvSpPr/>
                  <p:nvPr/>
                </p:nvSpPr>
                <p:spPr>
                  <a:xfrm>
                    <a:off x="5876924" y="3788378"/>
                    <a:ext cx="9048" cy="17526"/>
                  </a:xfrm>
                  <a:custGeom>
                    <a:avLst/>
                    <a:gdLst>
                      <a:gd name="connsiteX0" fmla="*/ 9049 w 9048"/>
                      <a:gd name="connsiteY0" fmla="*/ 17526 h 17526"/>
                      <a:gd name="connsiteX1" fmla="*/ 3905 w 9048"/>
                      <a:gd name="connsiteY1" fmla="*/ 9049 h 17526"/>
                      <a:gd name="connsiteX2" fmla="*/ 0 w 9048"/>
                      <a:gd name="connsiteY2" fmla="*/ 0 h 17526"/>
                      <a:gd name="connsiteX3" fmla="*/ 3334 w 9048"/>
                      <a:gd name="connsiteY3" fmla="*/ 3810 h 17526"/>
                      <a:gd name="connsiteX4" fmla="*/ 5906 w 9048"/>
                      <a:gd name="connsiteY4" fmla="*/ 8096 h 17526"/>
                      <a:gd name="connsiteX5" fmla="*/ 9049 w 9048"/>
                      <a:gd name="connsiteY5" fmla="*/ 17526 h 1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048" h="17526">
                        <a:moveTo>
                          <a:pt x="9049" y="17526"/>
                        </a:moveTo>
                        <a:cubicBezTo>
                          <a:pt x="6858" y="14859"/>
                          <a:pt x="5334" y="12002"/>
                          <a:pt x="3905" y="9049"/>
                        </a:cubicBezTo>
                        <a:cubicBezTo>
                          <a:pt x="2477" y="6096"/>
                          <a:pt x="1143" y="3239"/>
                          <a:pt x="0" y="0"/>
                        </a:cubicBezTo>
                        <a:cubicBezTo>
                          <a:pt x="1238" y="1143"/>
                          <a:pt x="2381" y="2381"/>
                          <a:pt x="3334" y="3810"/>
                        </a:cubicBezTo>
                        <a:cubicBezTo>
                          <a:pt x="4286" y="5144"/>
                          <a:pt x="5144" y="6667"/>
                          <a:pt x="5906" y="8096"/>
                        </a:cubicBezTo>
                        <a:cubicBezTo>
                          <a:pt x="7334" y="11049"/>
                          <a:pt x="8477" y="14192"/>
                          <a:pt x="9049" y="17526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8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95248" y="3546062"/>
                  <a:ext cx="40885" cy="106108"/>
                  <a:chOff x="5895248" y="3546062"/>
                  <a:chExt cx="40885" cy="106108"/>
                </a:xfrm>
              </p:grpSpPr>
              <p:sp>
                <p:nvSpPr>
                  <p:cNvPr id="172" name="Freeform: Shape 458">
                    <a:extLst>
                      <a:ext uri="{FF2B5EF4-FFF2-40B4-BE49-F238E27FC236}">
                        <a16:creationId xmlns:a16="http://schemas.microsoft.com/office/drawing/2014/main" id="{BF80E997-2C8A-46BB-84EA-24E0FDF55099}"/>
                      </a:ext>
                    </a:extLst>
                  </p:cNvPr>
                  <p:cNvSpPr/>
                  <p:nvPr/>
                </p:nvSpPr>
                <p:spPr>
                  <a:xfrm>
                    <a:off x="5895248" y="3546062"/>
                    <a:ext cx="40885" cy="106108"/>
                  </a:xfrm>
                  <a:custGeom>
                    <a:avLst/>
                    <a:gdLst>
                      <a:gd name="connsiteX0" fmla="*/ 9013 w 40885"/>
                      <a:gd name="connsiteY0" fmla="*/ 106108 h 106108"/>
                      <a:gd name="connsiteX1" fmla="*/ 2917 w 40885"/>
                      <a:gd name="connsiteY1" fmla="*/ 56959 h 106108"/>
                      <a:gd name="connsiteX2" fmla="*/ 28349 w 40885"/>
                      <a:gd name="connsiteY2" fmla="*/ 0 h 106108"/>
                      <a:gd name="connsiteX3" fmla="*/ 10442 w 40885"/>
                      <a:gd name="connsiteY3" fmla="*/ 99822 h 106108"/>
                      <a:gd name="connsiteX4" fmla="*/ 9013 w 40885"/>
                      <a:gd name="connsiteY4" fmla="*/ 106108 h 106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885" h="106108">
                        <a:moveTo>
                          <a:pt x="9013" y="106108"/>
                        </a:moveTo>
                        <a:cubicBezTo>
                          <a:pt x="-5084" y="102584"/>
                          <a:pt x="1107" y="66770"/>
                          <a:pt x="2917" y="56959"/>
                        </a:cubicBezTo>
                        <a:cubicBezTo>
                          <a:pt x="6918" y="36385"/>
                          <a:pt x="17300" y="17240"/>
                          <a:pt x="28349" y="0"/>
                        </a:cubicBezTo>
                        <a:cubicBezTo>
                          <a:pt x="53209" y="26860"/>
                          <a:pt x="37874" y="80963"/>
                          <a:pt x="10442" y="99822"/>
                        </a:cubicBezTo>
                        <a:lnTo>
                          <a:pt x="9013" y="106108"/>
                        </a:lnTo>
                        <a:close/>
                      </a:path>
                    </a:pathLst>
                  </a:custGeom>
                  <a:solidFill>
                    <a:srgbClr val="4C7B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3" name="Freeform: Shape 459">
                    <a:extLst>
                      <a:ext uri="{FF2B5EF4-FFF2-40B4-BE49-F238E27FC236}">
                        <a16:creationId xmlns:a16="http://schemas.microsoft.com/office/drawing/2014/main" id="{2EF4ADD9-E279-43B2-9104-3524A9EE2AF6}"/>
                      </a:ext>
                    </a:extLst>
                  </p:cNvPr>
                  <p:cNvSpPr/>
                  <p:nvPr/>
                </p:nvSpPr>
                <p:spPr>
                  <a:xfrm>
                    <a:off x="5902384" y="3562826"/>
                    <a:ext cx="19139" cy="88487"/>
                  </a:xfrm>
                  <a:custGeom>
                    <a:avLst/>
                    <a:gdLst>
                      <a:gd name="connsiteX0" fmla="*/ 1972 w 19139"/>
                      <a:gd name="connsiteY0" fmla="*/ 88487 h 88487"/>
                      <a:gd name="connsiteX1" fmla="*/ 67 w 19139"/>
                      <a:gd name="connsiteY1" fmla="*/ 77248 h 88487"/>
                      <a:gd name="connsiteX2" fmla="*/ 1877 w 19139"/>
                      <a:gd name="connsiteY2" fmla="*/ 65913 h 88487"/>
                      <a:gd name="connsiteX3" fmla="*/ 8640 w 19139"/>
                      <a:gd name="connsiteY3" fmla="*/ 44005 h 88487"/>
                      <a:gd name="connsiteX4" fmla="*/ 15974 w 19139"/>
                      <a:gd name="connsiteY4" fmla="*/ 22479 h 88487"/>
                      <a:gd name="connsiteX5" fmla="*/ 18260 w 19139"/>
                      <a:gd name="connsiteY5" fmla="*/ 0 h 88487"/>
                      <a:gd name="connsiteX6" fmla="*/ 19117 w 19139"/>
                      <a:gd name="connsiteY6" fmla="*/ 11430 h 88487"/>
                      <a:gd name="connsiteX7" fmla="*/ 17593 w 19139"/>
                      <a:gd name="connsiteY7" fmla="*/ 22860 h 88487"/>
                      <a:gd name="connsiteX8" fmla="*/ 10640 w 19139"/>
                      <a:gd name="connsiteY8" fmla="*/ 44672 h 88487"/>
                      <a:gd name="connsiteX9" fmla="*/ 6735 w 19139"/>
                      <a:gd name="connsiteY9" fmla="*/ 55340 h 88487"/>
                      <a:gd name="connsiteX10" fmla="*/ 3401 w 19139"/>
                      <a:gd name="connsiteY10" fmla="*/ 66199 h 88487"/>
                      <a:gd name="connsiteX11" fmla="*/ 1020 w 19139"/>
                      <a:gd name="connsiteY11" fmla="*/ 77248 h 88487"/>
                      <a:gd name="connsiteX12" fmla="*/ 1972 w 19139"/>
                      <a:gd name="connsiteY12" fmla="*/ 88487 h 88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139" h="88487">
                        <a:moveTo>
                          <a:pt x="1972" y="88487"/>
                        </a:moveTo>
                        <a:cubicBezTo>
                          <a:pt x="-28" y="85153"/>
                          <a:pt x="-123" y="81058"/>
                          <a:pt x="67" y="77248"/>
                        </a:cubicBezTo>
                        <a:cubicBezTo>
                          <a:pt x="353" y="73438"/>
                          <a:pt x="1115" y="69628"/>
                          <a:pt x="1877" y="65913"/>
                        </a:cubicBezTo>
                        <a:cubicBezTo>
                          <a:pt x="3591" y="58483"/>
                          <a:pt x="5973" y="51149"/>
                          <a:pt x="8640" y="44005"/>
                        </a:cubicBezTo>
                        <a:cubicBezTo>
                          <a:pt x="11402" y="36862"/>
                          <a:pt x="14069" y="29813"/>
                          <a:pt x="15974" y="22479"/>
                        </a:cubicBezTo>
                        <a:cubicBezTo>
                          <a:pt x="17974" y="15240"/>
                          <a:pt x="18831" y="7620"/>
                          <a:pt x="18260" y="0"/>
                        </a:cubicBezTo>
                        <a:cubicBezTo>
                          <a:pt x="19022" y="3715"/>
                          <a:pt x="19212" y="7620"/>
                          <a:pt x="19117" y="11430"/>
                        </a:cubicBezTo>
                        <a:cubicBezTo>
                          <a:pt x="18927" y="15240"/>
                          <a:pt x="18450" y="19050"/>
                          <a:pt x="17593" y="22860"/>
                        </a:cubicBezTo>
                        <a:cubicBezTo>
                          <a:pt x="15974" y="30385"/>
                          <a:pt x="13212" y="37528"/>
                          <a:pt x="10640" y="44672"/>
                        </a:cubicBezTo>
                        <a:cubicBezTo>
                          <a:pt x="9306" y="48196"/>
                          <a:pt x="7973" y="51816"/>
                          <a:pt x="6735" y="55340"/>
                        </a:cubicBezTo>
                        <a:cubicBezTo>
                          <a:pt x="5592" y="58960"/>
                          <a:pt x="4544" y="62579"/>
                          <a:pt x="3401" y="66199"/>
                        </a:cubicBezTo>
                        <a:cubicBezTo>
                          <a:pt x="2353" y="69818"/>
                          <a:pt x="1496" y="73533"/>
                          <a:pt x="1020" y="77248"/>
                        </a:cubicBezTo>
                        <a:cubicBezTo>
                          <a:pt x="639" y="81058"/>
                          <a:pt x="448" y="84963"/>
                          <a:pt x="1972" y="88487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4" name="Freeform: Shape 460">
                    <a:extLst>
                      <a:ext uri="{FF2B5EF4-FFF2-40B4-BE49-F238E27FC236}">
                        <a16:creationId xmlns:a16="http://schemas.microsoft.com/office/drawing/2014/main" id="{156C3B8D-DFB8-4C14-9459-FBAA58F10DE3}"/>
                      </a:ext>
                    </a:extLst>
                  </p:cNvPr>
                  <p:cNvSpPr/>
                  <p:nvPr/>
                </p:nvSpPr>
                <p:spPr>
                  <a:xfrm>
                    <a:off x="5909214" y="3595211"/>
                    <a:ext cx="18002" cy="22002"/>
                  </a:xfrm>
                  <a:custGeom>
                    <a:avLst/>
                    <a:gdLst>
                      <a:gd name="connsiteX0" fmla="*/ 0 w 18002"/>
                      <a:gd name="connsiteY0" fmla="*/ 22003 h 22002"/>
                      <a:gd name="connsiteX1" fmla="*/ 4858 w 18002"/>
                      <a:gd name="connsiteY1" fmla="*/ 16859 h 22002"/>
                      <a:gd name="connsiteX2" fmla="*/ 8763 w 18002"/>
                      <a:gd name="connsiteY2" fmla="*/ 11049 h 22002"/>
                      <a:gd name="connsiteX3" fmla="*/ 18002 w 18002"/>
                      <a:gd name="connsiteY3" fmla="*/ 0 h 22002"/>
                      <a:gd name="connsiteX4" fmla="*/ 14288 w 18002"/>
                      <a:gd name="connsiteY4" fmla="*/ 6096 h 22002"/>
                      <a:gd name="connsiteX5" fmla="*/ 10573 w 18002"/>
                      <a:gd name="connsiteY5" fmla="*/ 12192 h 22002"/>
                      <a:gd name="connsiteX6" fmla="*/ 6096 w 18002"/>
                      <a:gd name="connsiteY6" fmla="*/ 17907 h 22002"/>
                      <a:gd name="connsiteX7" fmla="*/ 0 w 18002"/>
                      <a:gd name="connsiteY7" fmla="*/ 22003 h 22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02" h="22002">
                        <a:moveTo>
                          <a:pt x="0" y="22003"/>
                        </a:moveTo>
                        <a:cubicBezTo>
                          <a:pt x="2000" y="20574"/>
                          <a:pt x="3429" y="18764"/>
                          <a:pt x="4858" y="16859"/>
                        </a:cubicBezTo>
                        <a:cubicBezTo>
                          <a:pt x="6191" y="14954"/>
                          <a:pt x="7525" y="13049"/>
                          <a:pt x="8763" y="11049"/>
                        </a:cubicBezTo>
                        <a:cubicBezTo>
                          <a:pt x="11335" y="7144"/>
                          <a:pt x="14002" y="2858"/>
                          <a:pt x="18002" y="0"/>
                        </a:cubicBezTo>
                        <a:cubicBezTo>
                          <a:pt x="16573" y="2000"/>
                          <a:pt x="15431" y="4001"/>
                          <a:pt x="14288" y="6096"/>
                        </a:cubicBezTo>
                        <a:cubicBezTo>
                          <a:pt x="13144" y="8192"/>
                          <a:pt x="11906" y="10192"/>
                          <a:pt x="10573" y="12192"/>
                        </a:cubicBezTo>
                        <a:cubicBezTo>
                          <a:pt x="9239" y="14192"/>
                          <a:pt x="7810" y="16193"/>
                          <a:pt x="6096" y="17907"/>
                        </a:cubicBezTo>
                        <a:cubicBezTo>
                          <a:pt x="4477" y="19812"/>
                          <a:pt x="2381" y="21336"/>
                          <a:pt x="0" y="22003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5" name="Freeform: Shape 461">
                    <a:extLst>
                      <a:ext uri="{FF2B5EF4-FFF2-40B4-BE49-F238E27FC236}">
                        <a16:creationId xmlns:a16="http://schemas.microsoft.com/office/drawing/2014/main" id="{1C076EEA-645A-4948-B6E2-E564E0F8F638}"/>
                      </a:ext>
                    </a:extLst>
                  </p:cNvPr>
                  <p:cNvSpPr/>
                  <p:nvPr/>
                </p:nvSpPr>
                <p:spPr>
                  <a:xfrm>
                    <a:off x="5905213" y="3583209"/>
                    <a:ext cx="3524" cy="33718"/>
                  </a:xfrm>
                  <a:custGeom>
                    <a:avLst/>
                    <a:gdLst>
                      <a:gd name="connsiteX0" fmla="*/ 3524 w 3524"/>
                      <a:gd name="connsiteY0" fmla="*/ 33719 h 33718"/>
                      <a:gd name="connsiteX1" fmla="*/ 762 w 3524"/>
                      <a:gd name="connsiteY1" fmla="*/ 25527 h 33718"/>
                      <a:gd name="connsiteX2" fmla="*/ 0 w 3524"/>
                      <a:gd name="connsiteY2" fmla="*/ 16954 h 33718"/>
                      <a:gd name="connsiteX3" fmla="*/ 2762 w 3524"/>
                      <a:gd name="connsiteY3" fmla="*/ 0 h 33718"/>
                      <a:gd name="connsiteX4" fmla="*/ 2191 w 3524"/>
                      <a:gd name="connsiteY4" fmla="*/ 16859 h 33718"/>
                      <a:gd name="connsiteX5" fmla="*/ 2477 w 3524"/>
                      <a:gd name="connsiteY5" fmla="*/ 25241 h 33718"/>
                      <a:gd name="connsiteX6" fmla="*/ 3524 w 3524"/>
                      <a:gd name="connsiteY6" fmla="*/ 33719 h 33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24" h="33718">
                        <a:moveTo>
                          <a:pt x="3524" y="33719"/>
                        </a:moveTo>
                        <a:cubicBezTo>
                          <a:pt x="2191" y="31242"/>
                          <a:pt x="1238" y="28384"/>
                          <a:pt x="762" y="25527"/>
                        </a:cubicBezTo>
                        <a:cubicBezTo>
                          <a:pt x="190" y="22669"/>
                          <a:pt x="0" y="19812"/>
                          <a:pt x="0" y="16954"/>
                        </a:cubicBezTo>
                        <a:cubicBezTo>
                          <a:pt x="0" y="11240"/>
                          <a:pt x="762" y="5429"/>
                          <a:pt x="2762" y="0"/>
                        </a:cubicBezTo>
                        <a:cubicBezTo>
                          <a:pt x="2477" y="5715"/>
                          <a:pt x="2096" y="11335"/>
                          <a:pt x="2191" y="16859"/>
                        </a:cubicBezTo>
                        <a:cubicBezTo>
                          <a:pt x="2191" y="19621"/>
                          <a:pt x="2286" y="22479"/>
                          <a:pt x="2477" y="25241"/>
                        </a:cubicBezTo>
                        <a:cubicBezTo>
                          <a:pt x="2667" y="28194"/>
                          <a:pt x="2953" y="30956"/>
                          <a:pt x="3524" y="33719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6" name="Freeform: Shape 462">
                    <a:extLst>
                      <a:ext uri="{FF2B5EF4-FFF2-40B4-BE49-F238E27FC236}">
                        <a16:creationId xmlns:a16="http://schemas.microsoft.com/office/drawing/2014/main" id="{E24D51BD-FDA8-4116-85B7-713B80A3CD7B}"/>
                      </a:ext>
                    </a:extLst>
                  </p:cNvPr>
                  <p:cNvSpPr/>
                  <p:nvPr/>
                </p:nvSpPr>
                <p:spPr>
                  <a:xfrm>
                    <a:off x="5917405" y="3573208"/>
                    <a:ext cx="11239" cy="18954"/>
                  </a:xfrm>
                  <a:custGeom>
                    <a:avLst/>
                    <a:gdLst>
                      <a:gd name="connsiteX0" fmla="*/ 0 w 11239"/>
                      <a:gd name="connsiteY0" fmla="*/ 18955 h 18954"/>
                      <a:gd name="connsiteX1" fmla="*/ 2762 w 11239"/>
                      <a:gd name="connsiteY1" fmla="*/ 14288 h 18954"/>
                      <a:gd name="connsiteX2" fmla="*/ 5144 w 11239"/>
                      <a:gd name="connsiteY2" fmla="*/ 9335 h 18954"/>
                      <a:gd name="connsiteX3" fmla="*/ 11240 w 11239"/>
                      <a:gd name="connsiteY3" fmla="*/ 0 h 18954"/>
                      <a:gd name="connsiteX4" fmla="*/ 7144 w 11239"/>
                      <a:gd name="connsiteY4" fmla="*/ 10382 h 18954"/>
                      <a:gd name="connsiteX5" fmla="*/ 4191 w 11239"/>
                      <a:gd name="connsiteY5" fmla="*/ 15145 h 18954"/>
                      <a:gd name="connsiteX6" fmla="*/ 0 w 11239"/>
                      <a:gd name="connsiteY6" fmla="*/ 18955 h 18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239" h="18954">
                        <a:moveTo>
                          <a:pt x="0" y="18955"/>
                        </a:moveTo>
                        <a:cubicBezTo>
                          <a:pt x="1333" y="17621"/>
                          <a:pt x="1905" y="15812"/>
                          <a:pt x="2762" y="14288"/>
                        </a:cubicBezTo>
                        <a:lnTo>
                          <a:pt x="5144" y="9335"/>
                        </a:lnTo>
                        <a:cubicBezTo>
                          <a:pt x="6858" y="6096"/>
                          <a:pt x="8573" y="2762"/>
                          <a:pt x="11240" y="0"/>
                        </a:cubicBezTo>
                        <a:cubicBezTo>
                          <a:pt x="10192" y="3619"/>
                          <a:pt x="8858" y="7048"/>
                          <a:pt x="7144" y="10382"/>
                        </a:cubicBezTo>
                        <a:cubicBezTo>
                          <a:pt x="6287" y="12002"/>
                          <a:pt x="5334" y="13621"/>
                          <a:pt x="4191" y="15145"/>
                        </a:cubicBezTo>
                        <a:cubicBezTo>
                          <a:pt x="3048" y="16573"/>
                          <a:pt x="1810" y="18288"/>
                          <a:pt x="0" y="18955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49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32829" y="3644836"/>
                  <a:ext cx="59005" cy="95440"/>
                  <a:chOff x="5832829" y="3644836"/>
                  <a:chExt cx="59005" cy="95440"/>
                </a:xfrm>
              </p:grpSpPr>
              <p:sp>
                <p:nvSpPr>
                  <p:cNvPr id="167" name="Freeform: Shape 464">
                    <a:extLst>
                      <a:ext uri="{FF2B5EF4-FFF2-40B4-BE49-F238E27FC236}">
                        <a16:creationId xmlns:a16="http://schemas.microsoft.com/office/drawing/2014/main" id="{2B14A31A-C7A9-4A35-A18A-7DF5FF666B5E}"/>
                      </a:ext>
                    </a:extLst>
                  </p:cNvPr>
                  <p:cNvSpPr/>
                  <p:nvPr/>
                </p:nvSpPr>
                <p:spPr>
                  <a:xfrm>
                    <a:off x="5832829" y="3644836"/>
                    <a:ext cx="59005" cy="95440"/>
                  </a:xfrm>
                  <a:custGeom>
                    <a:avLst/>
                    <a:gdLst>
                      <a:gd name="connsiteX0" fmla="*/ 54477 w 59005"/>
                      <a:gd name="connsiteY0" fmla="*/ 95440 h 95440"/>
                      <a:gd name="connsiteX1" fmla="*/ 45523 w 59005"/>
                      <a:gd name="connsiteY1" fmla="*/ 46768 h 95440"/>
                      <a:gd name="connsiteX2" fmla="*/ 4185 w 59005"/>
                      <a:gd name="connsiteY2" fmla="*/ 0 h 95440"/>
                      <a:gd name="connsiteX3" fmla="*/ 51334 w 59005"/>
                      <a:gd name="connsiteY3" fmla="*/ 89821 h 95440"/>
                      <a:gd name="connsiteX4" fmla="*/ 54477 w 59005"/>
                      <a:gd name="connsiteY4" fmla="*/ 95440 h 9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005" h="95440">
                        <a:moveTo>
                          <a:pt x="54477" y="95440"/>
                        </a:moveTo>
                        <a:cubicBezTo>
                          <a:pt x="66955" y="87820"/>
                          <a:pt x="50191" y="55531"/>
                          <a:pt x="45523" y="46768"/>
                        </a:cubicBezTo>
                        <a:cubicBezTo>
                          <a:pt x="35522" y="28384"/>
                          <a:pt x="19901" y="13240"/>
                          <a:pt x="4185" y="0"/>
                        </a:cubicBezTo>
                        <a:cubicBezTo>
                          <a:pt x="-11436" y="33147"/>
                          <a:pt x="19425" y="80105"/>
                          <a:pt x="51334" y="89821"/>
                        </a:cubicBezTo>
                        <a:lnTo>
                          <a:pt x="54477" y="95440"/>
                        </a:lnTo>
                        <a:close/>
                      </a:path>
                    </a:pathLst>
                  </a:custGeom>
                  <a:solidFill>
                    <a:srgbClr val="4C7B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8" name="Freeform: Shape 465">
                    <a:extLst>
                      <a:ext uri="{FF2B5EF4-FFF2-40B4-BE49-F238E27FC236}">
                        <a16:creationId xmlns:a16="http://schemas.microsoft.com/office/drawing/2014/main" id="{C82640AF-2CD5-455D-A44D-F7AF67E2936B}"/>
                      </a:ext>
                    </a:extLst>
                  </p:cNvPr>
                  <p:cNvSpPr/>
                  <p:nvPr/>
                </p:nvSpPr>
                <p:spPr>
                  <a:xfrm>
                    <a:off x="5844920" y="3659885"/>
                    <a:ext cx="42307" cy="79533"/>
                  </a:xfrm>
                  <a:custGeom>
                    <a:avLst/>
                    <a:gdLst>
                      <a:gd name="connsiteX0" fmla="*/ 42005 w 42307"/>
                      <a:gd name="connsiteY0" fmla="*/ 79534 h 79533"/>
                      <a:gd name="connsiteX1" fmla="*/ 39433 w 42307"/>
                      <a:gd name="connsiteY1" fmla="*/ 68675 h 79533"/>
                      <a:gd name="connsiteX2" fmla="*/ 33814 w 42307"/>
                      <a:gd name="connsiteY2" fmla="*/ 58865 h 79533"/>
                      <a:gd name="connsiteX3" fmla="*/ 27432 w 42307"/>
                      <a:gd name="connsiteY3" fmla="*/ 49435 h 79533"/>
                      <a:gd name="connsiteX4" fmla="*/ 20574 w 42307"/>
                      <a:gd name="connsiteY4" fmla="*/ 40386 h 79533"/>
                      <a:gd name="connsiteX5" fmla="*/ 7429 w 42307"/>
                      <a:gd name="connsiteY5" fmla="*/ 21622 h 79533"/>
                      <a:gd name="connsiteX6" fmla="*/ 2572 w 42307"/>
                      <a:gd name="connsiteY6" fmla="*/ 11144 h 79533"/>
                      <a:gd name="connsiteX7" fmla="*/ 0 w 42307"/>
                      <a:gd name="connsiteY7" fmla="*/ 0 h 79533"/>
                      <a:gd name="connsiteX8" fmla="*/ 8954 w 42307"/>
                      <a:gd name="connsiteY8" fmla="*/ 20765 h 79533"/>
                      <a:gd name="connsiteX9" fmla="*/ 22479 w 42307"/>
                      <a:gd name="connsiteY9" fmla="*/ 39052 h 79533"/>
                      <a:gd name="connsiteX10" fmla="*/ 35528 w 42307"/>
                      <a:gd name="connsiteY10" fmla="*/ 57912 h 79533"/>
                      <a:gd name="connsiteX11" fmla="*/ 40767 w 42307"/>
                      <a:gd name="connsiteY11" fmla="*/ 68199 h 79533"/>
                      <a:gd name="connsiteX12" fmla="*/ 42005 w 42307"/>
                      <a:gd name="connsiteY12" fmla="*/ 79534 h 79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2307" h="79533">
                        <a:moveTo>
                          <a:pt x="42005" y="79534"/>
                        </a:moveTo>
                        <a:cubicBezTo>
                          <a:pt x="42386" y="75724"/>
                          <a:pt x="41053" y="72009"/>
                          <a:pt x="39433" y="68675"/>
                        </a:cubicBezTo>
                        <a:cubicBezTo>
                          <a:pt x="37814" y="65246"/>
                          <a:pt x="35909" y="62008"/>
                          <a:pt x="33814" y="58865"/>
                        </a:cubicBezTo>
                        <a:cubicBezTo>
                          <a:pt x="31718" y="55721"/>
                          <a:pt x="29623" y="52578"/>
                          <a:pt x="27432" y="49435"/>
                        </a:cubicBezTo>
                        <a:cubicBezTo>
                          <a:pt x="25241" y="46387"/>
                          <a:pt x="22860" y="43339"/>
                          <a:pt x="20574" y="40386"/>
                        </a:cubicBezTo>
                        <a:cubicBezTo>
                          <a:pt x="16002" y="34290"/>
                          <a:pt x="11240" y="28289"/>
                          <a:pt x="7429" y="21622"/>
                        </a:cubicBezTo>
                        <a:cubicBezTo>
                          <a:pt x="5525" y="18288"/>
                          <a:pt x="3905" y="14764"/>
                          <a:pt x="2572" y="11144"/>
                        </a:cubicBezTo>
                        <a:cubicBezTo>
                          <a:pt x="1333" y="7525"/>
                          <a:pt x="381" y="3810"/>
                          <a:pt x="0" y="0"/>
                        </a:cubicBezTo>
                        <a:cubicBezTo>
                          <a:pt x="1715" y="7429"/>
                          <a:pt x="4858" y="14383"/>
                          <a:pt x="8954" y="20765"/>
                        </a:cubicBezTo>
                        <a:cubicBezTo>
                          <a:pt x="12954" y="27146"/>
                          <a:pt x="17717" y="33052"/>
                          <a:pt x="22479" y="39052"/>
                        </a:cubicBezTo>
                        <a:cubicBezTo>
                          <a:pt x="27146" y="45053"/>
                          <a:pt x="31623" y="51340"/>
                          <a:pt x="35528" y="57912"/>
                        </a:cubicBezTo>
                        <a:cubicBezTo>
                          <a:pt x="37433" y="61246"/>
                          <a:pt x="39338" y="64579"/>
                          <a:pt x="40767" y="68199"/>
                        </a:cubicBezTo>
                        <a:cubicBezTo>
                          <a:pt x="41719" y="71819"/>
                          <a:pt x="42863" y="75819"/>
                          <a:pt x="42005" y="79534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9" name="Freeform: Shape 466">
                    <a:extLst>
                      <a:ext uri="{FF2B5EF4-FFF2-40B4-BE49-F238E27FC236}">
                        <a16:creationId xmlns:a16="http://schemas.microsoft.com/office/drawing/2014/main" id="{CF9825F5-8D36-480D-AC2B-F6AC2FB3B24E}"/>
                      </a:ext>
                    </a:extLst>
                  </p:cNvPr>
                  <p:cNvSpPr/>
                  <p:nvPr/>
                </p:nvSpPr>
                <p:spPr>
                  <a:xfrm>
                    <a:off x="5848254" y="3692842"/>
                    <a:ext cx="23812" cy="15533"/>
                  </a:xfrm>
                  <a:custGeom>
                    <a:avLst/>
                    <a:gdLst>
                      <a:gd name="connsiteX0" fmla="*/ 23813 w 23812"/>
                      <a:gd name="connsiteY0" fmla="*/ 15526 h 15533"/>
                      <a:gd name="connsiteX1" fmla="*/ 16764 w 23812"/>
                      <a:gd name="connsiteY1" fmla="*/ 13526 h 15533"/>
                      <a:gd name="connsiteX2" fmla="*/ 10763 w 23812"/>
                      <a:gd name="connsiteY2" fmla="*/ 9430 h 15533"/>
                      <a:gd name="connsiteX3" fmla="*/ 5429 w 23812"/>
                      <a:gd name="connsiteY3" fmla="*/ 4667 h 15533"/>
                      <a:gd name="connsiteX4" fmla="*/ 0 w 23812"/>
                      <a:gd name="connsiteY4" fmla="*/ 0 h 15533"/>
                      <a:gd name="connsiteX5" fmla="*/ 12192 w 23812"/>
                      <a:gd name="connsiteY5" fmla="*/ 7715 h 15533"/>
                      <a:gd name="connsiteX6" fmla="*/ 17717 w 23812"/>
                      <a:gd name="connsiteY6" fmla="*/ 12097 h 15533"/>
                      <a:gd name="connsiteX7" fmla="*/ 23813 w 23812"/>
                      <a:gd name="connsiteY7" fmla="*/ 15526 h 15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812" h="15533">
                        <a:moveTo>
                          <a:pt x="23813" y="15526"/>
                        </a:moveTo>
                        <a:cubicBezTo>
                          <a:pt x="21336" y="15621"/>
                          <a:pt x="18955" y="14764"/>
                          <a:pt x="16764" y="13526"/>
                        </a:cubicBezTo>
                        <a:cubicBezTo>
                          <a:pt x="14573" y="12383"/>
                          <a:pt x="12668" y="10858"/>
                          <a:pt x="10763" y="9430"/>
                        </a:cubicBezTo>
                        <a:cubicBezTo>
                          <a:pt x="8954" y="7906"/>
                          <a:pt x="7144" y="6287"/>
                          <a:pt x="5429" y="4667"/>
                        </a:cubicBezTo>
                        <a:cubicBezTo>
                          <a:pt x="3620" y="3048"/>
                          <a:pt x="2000" y="1429"/>
                          <a:pt x="0" y="0"/>
                        </a:cubicBezTo>
                        <a:cubicBezTo>
                          <a:pt x="4667" y="1524"/>
                          <a:pt x="8477" y="4763"/>
                          <a:pt x="12192" y="7715"/>
                        </a:cubicBezTo>
                        <a:cubicBezTo>
                          <a:pt x="14002" y="9239"/>
                          <a:pt x="15812" y="10763"/>
                          <a:pt x="17717" y="12097"/>
                        </a:cubicBezTo>
                        <a:cubicBezTo>
                          <a:pt x="19526" y="13430"/>
                          <a:pt x="21527" y="14764"/>
                          <a:pt x="23813" y="15526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0" name="Freeform: Shape 467">
                    <a:extLst>
                      <a:ext uri="{FF2B5EF4-FFF2-40B4-BE49-F238E27FC236}">
                        <a16:creationId xmlns:a16="http://schemas.microsoft.com/office/drawing/2014/main" id="{1B1EFFC2-2F0A-45CE-8473-E2B221D34943}"/>
                      </a:ext>
                    </a:extLst>
                  </p:cNvPr>
                  <p:cNvSpPr/>
                  <p:nvPr/>
                </p:nvSpPr>
                <p:spPr>
                  <a:xfrm>
                    <a:off x="5863208" y="3675697"/>
                    <a:ext cx="9712" cy="32289"/>
                  </a:xfrm>
                  <a:custGeom>
                    <a:avLst/>
                    <a:gdLst>
                      <a:gd name="connsiteX0" fmla="*/ 9239 w 9712"/>
                      <a:gd name="connsiteY0" fmla="*/ 32290 h 32289"/>
                      <a:gd name="connsiteX1" fmla="*/ 7810 w 9712"/>
                      <a:gd name="connsiteY1" fmla="*/ 24003 h 32289"/>
                      <a:gd name="connsiteX2" fmla="*/ 5620 w 9712"/>
                      <a:gd name="connsiteY2" fmla="*/ 15907 h 32289"/>
                      <a:gd name="connsiteX3" fmla="*/ 0 w 9712"/>
                      <a:gd name="connsiteY3" fmla="*/ 0 h 32289"/>
                      <a:gd name="connsiteX4" fmla="*/ 7715 w 9712"/>
                      <a:gd name="connsiteY4" fmla="*/ 15335 h 32289"/>
                      <a:gd name="connsiteX5" fmla="*/ 9525 w 9712"/>
                      <a:gd name="connsiteY5" fmla="*/ 23813 h 32289"/>
                      <a:gd name="connsiteX6" fmla="*/ 9239 w 9712"/>
                      <a:gd name="connsiteY6" fmla="*/ 32290 h 3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712" h="32289">
                        <a:moveTo>
                          <a:pt x="9239" y="32290"/>
                        </a:moveTo>
                        <a:cubicBezTo>
                          <a:pt x="8954" y="29432"/>
                          <a:pt x="8382" y="26670"/>
                          <a:pt x="7810" y="24003"/>
                        </a:cubicBezTo>
                        <a:cubicBezTo>
                          <a:pt x="7144" y="21241"/>
                          <a:pt x="6382" y="18574"/>
                          <a:pt x="5620" y="15907"/>
                        </a:cubicBezTo>
                        <a:cubicBezTo>
                          <a:pt x="4001" y="10573"/>
                          <a:pt x="2000" y="5334"/>
                          <a:pt x="0" y="0"/>
                        </a:cubicBezTo>
                        <a:cubicBezTo>
                          <a:pt x="3524" y="4572"/>
                          <a:pt x="6001" y="9811"/>
                          <a:pt x="7715" y="15335"/>
                        </a:cubicBezTo>
                        <a:cubicBezTo>
                          <a:pt x="8573" y="18098"/>
                          <a:pt x="9239" y="20860"/>
                          <a:pt x="9525" y="23813"/>
                        </a:cubicBezTo>
                        <a:cubicBezTo>
                          <a:pt x="9811" y="26575"/>
                          <a:pt x="9811" y="29527"/>
                          <a:pt x="9239" y="32290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71" name="Freeform: Shape 468">
                    <a:extLst>
                      <a:ext uri="{FF2B5EF4-FFF2-40B4-BE49-F238E27FC236}">
                        <a16:creationId xmlns:a16="http://schemas.microsoft.com/office/drawing/2014/main" id="{E3A4158D-AEC9-4B08-9ED2-5952A8CDF054}"/>
                      </a:ext>
                    </a:extLst>
                  </p:cNvPr>
                  <p:cNvSpPr/>
                  <p:nvPr/>
                </p:nvSpPr>
                <p:spPr>
                  <a:xfrm>
                    <a:off x="5840348" y="3672173"/>
                    <a:ext cx="16382" cy="14763"/>
                  </a:xfrm>
                  <a:custGeom>
                    <a:avLst/>
                    <a:gdLst>
                      <a:gd name="connsiteX0" fmla="*/ 16383 w 16382"/>
                      <a:gd name="connsiteY0" fmla="*/ 14764 h 14763"/>
                      <a:gd name="connsiteX1" fmla="*/ 11239 w 16382"/>
                      <a:gd name="connsiteY1" fmla="*/ 12383 h 14763"/>
                      <a:gd name="connsiteX2" fmla="*/ 7048 w 16382"/>
                      <a:gd name="connsiteY2" fmla="*/ 8668 h 14763"/>
                      <a:gd name="connsiteX3" fmla="*/ 0 w 16382"/>
                      <a:gd name="connsiteY3" fmla="*/ 0 h 14763"/>
                      <a:gd name="connsiteX4" fmla="*/ 8572 w 16382"/>
                      <a:gd name="connsiteY4" fmla="*/ 7144 h 14763"/>
                      <a:gd name="connsiteX5" fmla="*/ 12382 w 16382"/>
                      <a:gd name="connsiteY5" fmla="*/ 11144 h 14763"/>
                      <a:gd name="connsiteX6" fmla="*/ 16383 w 16382"/>
                      <a:gd name="connsiteY6" fmla="*/ 14764 h 14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382" h="14763">
                        <a:moveTo>
                          <a:pt x="16383" y="14764"/>
                        </a:moveTo>
                        <a:cubicBezTo>
                          <a:pt x="14383" y="14669"/>
                          <a:pt x="12763" y="13430"/>
                          <a:pt x="11239" y="12383"/>
                        </a:cubicBezTo>
                        <a:cubicBezTo>
                          <a:pt x="9715" y="11240"/>
                          <a:pt x="8382" y="10001"/>
                          <a:pt x="7048" y="8668"/>
                        </a:cubicBezTo>
                        <a:cubicBezTo>
                          <a:pt x="4381" y="6001"/>
                          <a:pt x="2095" y="3143"/>
                          <a:pt x="0" y="0"/>
                        </a:cubicBezTo>
                        <a:cubicBezTo>
                          <a:pt x="3334" y="1905"/>
                          <a:pt x="6001" y="4572"/>
                          <a:pt x="8572" y="7144"/>
                        </a:cubicBezTo>
                        <a:lnTo>
                          <a:pt x="12382" y="11144"/>
                        </a:lnTo>
                        <a:cubicBezTo>
                          <a:pt x="13621" y="12383"/>
                          <a:pt x="14764" y="13906"/>
                          <a:pt x="16383" y="14764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0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943885" y="3539681"/>
                  <a:ext cx="54961" cy="102963"/>
                  <a:chOff x="5943885" y="3539681"/>
                  <a:chExt cx="54961" cy="102963"/>
                </a:xfrm>
              </p:grpSpPr>
              <p:grpSp>
                <p:nvGrpSpPr>
                  <p:cNvPr id="159" name="Graphic 376">
                    <a:extLst>
                      <a:ext uri="{FF2B5EF4-FFF2-40B4-BE49-F238E27FC236}">
                        <a16:creationId xmlns:a16="http://schemas.microsoft.com/office/drawing/2014/main" id="{A57DD7C5-F8FA-43A1-BC88-3E9B520F67E4}"/>
                      </a:ext>
                    </a:extLst>
                  </p:cNvPr>
                  <p:cNvGrpSpPr/>
                  <p:nvPr/>
                </p:nvGrpSpPr>
                <p:grpSpPr>
                  <a:xfrm>
                    <a:off x="5943885" y="3539681"/>
                    <a:ext cx="54961" cy="102963"/>
                    <a:chOff x="5943885" y="3539681"/>
                    <a:chExt cx="54961" cy="102963"/>
                  </a:xfrm>
                </p:grpSpPr>
                <p:sp>
                  <p:nvSpPr>
                    <p:cNvPr id="165" name="Freeform: Shape 471">
                      <a:extLst>
                        <a:ext uri="{FF2B5EF4-FFF2-40B4-BE49-F238E27FC236}">
                          <a16:creationId xmlns:a16="http://schemas.microsoft.com/office/drawing/2014/main" id="{96A26BA9-9162-4BFD-BB67-AB9BF3BC7C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5885" y="3542728"/>
                      <a:ext cx="31512" cy="92011"/>
                    </a:xfrm>
                    <a:custGeom>
                      <a:avLst/>
                      <a:gdLst>
                        <a:gd name="connsiteX0" fmla="*/ 30671 w 31512"/>
                        <a:gd name="connsiteY0" fmla="*/ 53054 h 92011"/>
                        <a:gd name="connsiteX1" fmla="*/ 24765 w 31512"/>
                        <a:gd name="connsiteY1" fmla="*/ 22384 h 92011"/>
                        <a:gd name="connsiteX2" fmla="*/ 28004 w 31512"/>
                        <a:gd name="connsiteY2" fmla="*/ 0 h 92011"/>
                        <a:gd name="connsiteX3" fmla="*/ 18098 w 31512"/>
                        <a:gd name="connsiteY3" fmla="*/ 39910 h 92011"/>
                        <a:gd name="connsiteX4" fmla="*/ 2381 w 31512"/>
                        <a:gd name="connsiteY4" fmla="*/ 75343 h 92011"/>
                        <a:gd name="connsiteX5" fmla="*/ 0 w 31512"/>
                        <a:gd name="connsiteY5" fmla="*/ 92011 h 92011"/>
                        <a:gd name="connsiteX6" fmla="*/ 6191 w 31512"/>
                        <a:gd name="connsiteY6" fmla="*/ 84868 h 92011"/>
                        <a:gd name="connsiteX7" fmla="*/ 30671 w 31512"/>
                        <a:gd name="connsiteY7" fmla="*/ 53054 h 920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31512" h="92011">
                          <a:moveTo>
                            <a:pt x="30671" y="53054"/>
                          </a:moveTo>
                          <a:cubicBezTo>
                            <a:pt x="34004" y="40767"/>
                            <a:pt x="26479" y="33814"/>
                            <a:pt x="24765" y="22384"/>
                          </a:cubicBezTo>
                          <a:cubicBezTo>
                            <a:pt x="23431" y="15145"/>
                            <a:pt x="25337" y="7525"/>
                            <a:pt x="28004" y="0"/>
                          </a:cubicBezTo>
                          <a:cubicBezTo>
                            <a:pt x="19812" y="8477"/>
                            <a:pt x="19907" y="31623"/>
                            <a:pt x="18098" y="39910"/>
                          </a:cubicBezTo>
                          <a:cubicBezTo>
                            <a:pt x="15526" y="53054"/>
                            <a:pt x="6096" y="62674"/>
                            <a:pt x="2381" y="75343"/>
                          </a:cubicBezTo>
                          <a:cubicBezTo>
                            <a:pt x="762" y="80391"/>
                            <a:pt x="857" y="87249"/>
                            <a:pt x="0" y="92011"/>
                          </a:cubicBezTo>
                          <a:cubicBezTo>
                            <a:pt x="1715" y="89344"/>
                            <a:pt x="4096" y="86773"/>
                            <a:pt x="6191" y="84868"/>
                          </a:cubicBezTo>
                          <a:cubicBezTo>
                            <a:pt x="15621" y="75724"/>
                            <a:pt x="27337" y="66484"/>
                            <a:pt x="30671" y="53054"/>
                          </a:cubicBezTo>
                          <a:close/>
                        </a:path>
                      </a:pathLst>
                    </a:custGeom>
                    <a:solidFill>
                      <a:srgbClr val="588526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166" name="Freeform: Shape 472">
                      <a:extLst>
                        <a:ext uri="{FF2B5EF4-FFF2-40B4-BE49-F238E27FC236}">
                          <a16:creationId xmlns:a16="http://schemas.microsoft.com/office/drawing/2014/main" id="{D375A98D-955F-4798-9C6D-C964770E0F7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943885" y="3539681"/>
                      <a:ext cx="54961" cy="102963"/>
                    </a:xfrm>
                    <a:custGeom>
                      <a:avLst/>
                      <a:gdLst>
                        <a:gd name="connsiteX0" fmla="*/ 44196 w 54961"/>
                        <a:gd name="connsiteY0" fmla="*/ 1808 h 102963"/>
                        <a:gd name="connsiteX1" fmla="*/ 29908 w 54961"/>
                        <a:gd name="connsiteY1" fmla="*/ 3142 h 102963"/>
                        <a:gd name="connsiteX2" fmla="*/ 26670 w 54961"/>
                        <a:gd name="connsiteY2" fmla="*/ 25526 h 102963"/>
                        <a:gd name="connsiteX3" fmla="*/ 32575 w 54961"/>
                        <a:gd name="connsiteY3" fmla="*/ 56196 h 102963"/>
                        <a:gd name="connsiteX4" fmla="*/ 8096 w 54961"/>
                        <a:gd name="connsiteY4" fmla="*/ 88105 h 102963"/>
                        <a:gd name="connsiteX5" fmla="*/ 1905 w 54961"/>
                        <a:gd name="connsiteY5" fmla="*/ 95249 h 102963"/>
                        <a:gd name="connsiteX6" fmla="*/ 1429 w 54961"/>
                        <a:gd name="connsiteY6" fmla="*/ 97154 h 102963"/>
                        <a:gd name="connsiteX7" fmla="*/ 0 w 54961"/>
                        <a:gd name="connsiteY7" fmla="*/ 102964 h 102963"/>
                        <a:gd name="connsiteX8" fmla="*/ 39148 w 54961"/>
                        <a:gd name="connsiteY8" fmla="*/ 74484 h 102963"/>
                        <a:gd name="connsiteX9" fmla="*/ 53245 w 54961"/>
                        <a:gd name="connsiteY9" fmla="*/ 48290 h 102963"/>
                        <a:gd name="connsiteX10" fmla="*/ 44196 w 54961"/>
                        <a:gd name="connsiteY10" fmla="*/ 1808 h 10296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4961" h="102963">
                          <a:moveTo>
                            <a:pt x="44196" y="1808"/>
                          </a:moveTo>
                          <a:cubicBezTo>
                            <a:pt x="37719" y="-1240"/>
                            <a:pt x="33147" y="-192"/>
                            <a:pt x="29908" y="3142"/>
                          </a:cubicBezTo>
                          <a:cubicBezTo>
                            <a:pt x="27242" y="10571"/>
                            <a:pt x="25432" y="18191"/>
                            <a:pt x="26670" y="25526"/>
                          </a:cubicBezTo>
                          <a:cubicBezTo>
                            <a:pt x="28480" y="36860"/>
                            <a:pt x="35909" y="43909"/>
                            <a:pt x="32575" y="56196"/>
                          </a:cubicBezTo>
                          <a:cubicBezTo>
                            <a:pt x="29242" y="69626"/>
                            <a:pt x="17526" y="78866"/>
                            <a:pt x="8096" y="88105"/>
                          </a:cubicBezTo>
                          <a:cubicBezTo>
                            <a:pt x="6001" y="90010"/>
                            <a:pt x="3620" y="92582"/>
                            <a:pt x="1905" y="95249"/>
                          </a:cubicBezTo>
                          <a:cubicBezTo>
                            <a:pt x="1810" y="95915"/>
                            <a:pt x="1619" y="96582"/>
                            <a:pt x="1429" y="97154"/>
                          </a:cubicBezTo>
                          <a:lnTo>
                            <a:pt x="0" y="102964"/>
                          </a:lnTo>
                          <a:cubicBezTo>
                            <a:pt x="17335" y="99535"/>
                            <a:pt x="30575" y="89629"/>
                            <a:pt x="39148" y="74484"/>
                          </a:cubicBezTo>
                          <a:cubicBezTo>
                            <a:pt x="43815" y="66102"/>
                            <a:pt x="51625" y="57911"/>
                            <a:pt x="53245" y="48290"/>
                          </a:cubicBezTo>
                          <a:cubicBezTo>
                            <a:pt x="55435" y="36194"/>
                            <a:pt x="57912" y="8285"/>
                            <a:pt x="44196" y="1808"/>
                          </a:cubicBezTo>
                          <a:close/>
                        </a:path>
                      </a:pathLst>
                    </a:custGeom>
                    <a:solidFill>
                      <a:srgbClr val="416B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160" name="Freeform: Shape 473">
                    <a:extLst>
                      <a:ext uri="{FF2B5EF4-FFF2-40B4-BE49-F238E27FC236}">
                        <a16:creationId xmlns:a16="http://schemas.microsoft.com/office/drawing/2014/main" id="{F4B48993-1378-4C64-B07E-D842164BAFF0}"/>
                      </a:ext>
                    </a:extLst>
                  </p:cNvPr>
                  <p:cNvSpPr/>
                  <p:nvPr/>
                </p:nvSpPr>
                <p:spPr>
                  <a:xfrm>
                    <a:off x="5948362" y="3550920"/>
                    <a:ext cx="37254" cy="84010"/>
                  </a:xfrm>
                  <a:custGeom>
                    <a:avLst/>
                    <a:gdLst>
                      <a:gd name="connsiteX0" fmla="*/ 34290 w 37254"/>
                      <a:gd name="connsiteY0" fmla="*/ 0 h 84010"/>
                      <a:gd name="connsiteX1" fmla="*/ 34100 w 37254"/>
                      <a:gd name="connsiteY1" fmla="*/ 12192 h 84010"/>
                      <a:gd name="connsiteX2" fmla="*/ 36100 w 37254"/>
                      <a:gd name="connsiteY2" fmla="*/ 24289 h 84010"/>
                      <a:gd name="connsiteX3" fmla="*/ 37243 w 37254"/>
                      <a:gd name="connsiteY3" fmla="*/ 36767 h 84010"/>
                      <a:gd name="connsiteX4" fmla="*/ 36481 w 37254"/>
                      <a:gd name="connsiteY4" fmla="*/ 43053 h 84010"/>
                      <a:gd name="connsiteX5" fmla="*/ 34100 w 37254"/>
                      <a:gd name="connsiteY5" fmla="*/ 49054 h 84010"/>
                      <a:gd name="connsiteX6" fmla="*/ 27051 w 37254"/>
                      <a:gd name="connsiteY6" fmla="*/ 59341 h 84010"/>
                      <a:gd name="connsiteX7" fmla="*/ 19717 w 37254"/>
                      <a:gd name="connsiteY7" fmla="*/ 69247 h 84010"/>
                      <a:gd name="connsiteX8" fmla="*/ 10763 w 37254"/>
                      <a:gd name="connsiteY8" fmla="*/ 77915 h 84010"/>
                      <a:gd name="connsiteX9" fmla="*/ 0 w 37254"/>
                      <a:gd name="connsiteY9" fmla="*/ 84011 h 84010"/>
                      <a:gd name="connsiteX10" fmla="*/ 18383 w 37254"/>
                      <a:gd name="connsiteY10" fmla="*/ 68199 h 84010"/>
                      <a:gd name="connsiteX11" fmla="*/ 25432 w 37254"/>
                      <a:gd name="connsiteY11" fmla="*/ 58198 h 84010"/>
                      <a:gd name="connsiteX12" fmla="*/ 32194 w 37254"/>
                      <a:gd name="connsiteY12" fmla="*/ 48101 h 84010"/>
                      <a:gd name="connsiteX13" fmla="*/ 34481 w 37254"/>
                      <a:gd name="connsiteY13" fmla="*/ 42672 h 84010"/>
                      <a:gd name="connsiteX14" fmla="*/ 35338 w 37254"/>
                      <a:gd name="connsiteY14" fmla="*/ 36767 h 84010"/>
                      <a:gd name="connsiteX15" fmla="*/ 34576 w 37254"/>
                      <a:gd name="connsiteY15" fmla="*/ 24670 h 84010"/>
                      <a:gd name="connsiteX16" fmla="*/ 33147 w 37254"/>
                      <a:gd name="connsiteY16" fmla="*/ 12382 h 84010"/>
                      <a:gd name="connsiteX17" fmla="*/ 34290 w 37254"/>
                      <a:gd name="connsiteY17" fmla="*/ 0 h 840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7254" h="84010">
                        <a:moveTo>
                          <a:pt x="34290" y="0"/>
                        </a:moveTo>
                        <a:cubicBezTo>
                          <a:pt x="33528" y="4096"/>
                          <a:pt x="33623" y="8192"/>
                          <a:pt x="34100" y="12192"/>
                        </a:cubicBezTo>
                        <a:cubicBezTo>
                          <a:pt x="34576" y="16288"/>
                          <a:pt x="35433" y="20288"/>
                          <a:pt x="36100" y="24289"/>
                        </a:cubicBezTo>
                        <a:cubicBezTo>
                          <a:pt x="36862" y="28384"/>
                          <a:pt x="37338" y="32480"/>
                          <a:pt x="37243" y="36767"/>
                        </a:cubicBezTo>
                        <a:cubicBezTo>
                          <a:pt x="37148" y="38862"/>
                          <a:pt x="36957" y="41053"/>
                          <a:pt x="36481" y="43053"/>
                        </a:cubicBezTo>
                        <a:cubicBezTo>
                          <a:pt x="35909" y="45244"/>
                          <a:pt x="35147" y="47149"/>
                          <a:pt x="34100" y="49054"/>
                        </a:cubicBezTo>
                        <a:cubicBezTo>
                          <a:pt x="32004" y="52768"/>
                          <a:pt x="29432" y="56007"/>
                          <a:pt x="27051" y="59341"/>
                        </a:cubicBezTo>
                        <a:cubicBezTo>
                          <a:pt x="24670" y="62579"/>
                          <a:pt x="22479" y="66199"/>
                          <a:pt x="19717" y="69247"/>
                        </a:cubicBezTo>
                        <a:cubicBezTo>
                          <a:pt x="17050" y="72390"/>
                          <a:pt x="14097" y="75343"/>
                          <a:pt x="10763" y="77915"/>
                        </a:cubicBezTo>
                        <a:cubicBezTo>
                          <a:pt x="7429" y="80391"/>
                          <a:pt x="3810" y="82486"/>
                          <a:pt x="0" y="84011"/>
                        </a:cubicBezTo>
                        <a:cubicBezTo>
                          <a:pt x="7239" y="80105"/>
                          <a:pt x="13430" y="74581"/>
                          <a:pt x="18383" y="68199"/>
                        </a:cubicBezTo>
                        <a:cubicBezTo>
                          <a:pt x="20860" y="64960"/>
                          <a:pt x="23050" y="61627"/>
                          <a:pt x="25432" y="58198"/>
                        </a:cubicBezTo>
                        <a:cubicBezTo>
                          <a:pt x="27813" y="54864"/>
                          <a:pt x="30290" y="51625"/>
                          <a:pt x="32194" y="48101"/>
                        </a:cubicBezTo>
                        <a:cubicBezTo>
                          <a:pt x="33147" y="46387"/>
                          <a:pt x="34004" y="44482"/>
                          <a:pt x="34481" y="42672"/>
                        </a:cubicBezTo>
                        <a:cubicBezTo>
                          <a:pt x="34957" y="40767"/>
                          <a:pt x="35242" y="38767"/>
                          <a:pt x="35338" y="36767"/>
                        </a:cubicBezTo>
                        <a:cubicBezTo>
                          <a:pt x="35528" y="32766"/>
                          <a:pt x="35052" y="28670"/>
                          <a:pt x="34576" y="24670"/>
                        </a:cubicBezTo>
                        <a:cubicBezTo>
                          <a:pt x="34100" y="20574"/>
                          <a:pt x="33433" y="16573"/>
                          <a:pt x="33147" y="12382"/>
                        </a:cubicBezTo>
                        <a:cubicBezTo>
                          <a:pt x="32861" y="8192"/>
                          <a:pt x="32956" y="3905"/>
                          <a:pt x="34290" y="0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1" name="Freeform: Shape 474">
                    <a:extLst>
                      <a:ext uri="{FF2B5EF4-FFF2-40B4-BE49-F238E27FC236}">
                        <a16:creationId xmlns:a16="http://schemas.microsoft.com/office/drawing/2014/main" id="{C2303241-EB92-47B7-990F-7C234C9C4D99}"/>
                      </a:ext>
                    </a:extLst>
                  </p:cNvPr>
                  <p:cNvSpPr/>
                  <p:nvPr/>
                </p:nvSpPr>
                <p:spPr>
                  <a:xfrm>
                    <a:off x="5985033" y="3567398"/>
                    <a:ext cx="8858" cy="22193"/>
                  </a:xfrm>
                  <a:custGeom>
                    <a:avLst/>
                    <a:gdLst>
                      <a:gd name="connsiteX0" fmla="*/ 0 w 8858"/>
                      <a:gd name="connsiteY0" fmla="*/ 22193 h 22193"/>
                      <a:gd name="connsiteX1" fmla="*/ 4286 w 8858"/>
                      <a:gd name="connsiteY1" fmla="*/ 11049 h 22193"/>
                      <a:gd name="connsiteX2" fmla="*/ 8858 w 8858"/>
                      <a:gd name="connsiteY2" fmla="*/ 0 h 22193"/>
                      <a:gd name="connsiteX3" fmla="*/ 6287 w 8858"/>
                      <a:gd name="connsiteY3" fmla="*/ 11811 h 22193"/>
                      <a:gd name="connsiteX4" fmla="*/ 0 w 8858"/>
                      <a:gd name="connsiteY4" fmla="*/ 22193 h 22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8" h="22193">
                        <a:moveTo>
                          <a:pt x="0" y="22193"/>
                        </a:moveTo>
                        <a:lnTo>
                          <a:pt x="4286" y="11049"/>
                        </a:lnTo>
                        <a:cubicBezTo>
                          <a:pt x="5715" y="7334"/>
                          <a:pt x="7144" y="3715"/>
                          <a:pt x="8858" y="0"/>
                        </a:cubicBezTo>
                        <a:cubicBezTo>
                          <a:pt x="8858" y="4096"/>
                          <a:pt x="7715" y="8096"/>
                          <a:pt x="6287" y="11811"/>
                        </a:cubicBezTo>
                        <a:cubicBezTo>
                          <a:pt x="4858" y="15526"/>
                          <a:pt x="2953" y="19336"/>
                          <a:pt x="0" y="22193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2" name="Freeform: Shape 475">
                    <a:extLst>
                      <a:ext uri="{FF2B5EF4-FFF2-40B4-BE49-F238E27FC236}">
                        <a16:creationId xmlns:a16="http://schemas.microsoft.com/office/drawing/2014/main" id="{BF71E14E-E901-4BFB-8974-61EA5E4B2C7F}"/>
                      </a:ext>
                    </a:extLst>
                  </p:cNvPr>
                  <p:cNvSpPr/>
                  <p:nvPr/>
                </p:nvSpPr>
                <p:spPr>
                  <a:xfrm>
                    <a:off x="5976079" y="3565779"/>
                    <a:ext cx="6762" cy="21335"/>
                  </a:xfrm>
                  <a:custGeom>
                    <a:avLst/>
                    <a:gdLst>
                      <a:gd name="connsiteX0" fmla="*/ 0 w 6762"/>
                      <a:gd name="connsiteY0" fmla="*/ 0 h 21335"/>
                      <a:gd name="connsiteX1" fmla="*/ 4191 w 6762"/>
                      <a:gd name="connsiteY1" fmla="*/ 10477 h 21335"/>
                      <a:gd name="connsiteX2" fmla="*/ 6763 w 6762"/>
                      <a:gd name="connsiteY2" fmla="*/ 21336 h 21335"/>
                      <a:gd name="connsiteX3" fmla="*/ 2095 w 6762"/>
                      <a:gd name="connsiteY3" fmla="*/ 11049 h 21335"/>
                      <a:gd name="connsiteX4" fmla="*/ 0 w 6762"/>
                      <a:gd name="connsiteY4" fmla="*/ 0 h 21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62" h="21335">
                        <a:moveTo>
                          <a:pt x="0" y="0"/>
                        </a:moveTo>
                        <a:cubicBezTo>
                          <a:pt x="2095" y="3238"/>
                          <a:pt x="3143" y="6953"/>
                          <a:pt x="4191" y="10477"/>
                        </a:cubicBezTo>
                        <a:cubicBezTo>
                          <a:pt x="5143" y="14097"/>
                          <a:pt x="6001" y="17621"/>
                          <a:pt x="6763" y="21336"/>
                        </a:cubicBezTo>
                        <a:cubicBezTo>
                          <a:pt x="4381" y="18288"/>
                          <a:pt x="3048" y="14669"/>
                          <a:pt x="2095" y="11049"/>
                        </a:cubicBezTo>
                        <a:cubicBezTo>
                          <a:pt x="1143" y="7429"/>
                          <a:pt x="381" y="3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3" name="Freeform: Shape 476">
                    <a:extLst>
                      <a:ext uri="{FF2B5EF4-FFF2-40B4-BE49-F238E27FC236}">
                        <a16:creationId xmlns:a16="http://schemas.microsoft.com/office/drawing/2014/main" id="{42F8FDC7-1C53-4923-A786-4E17D5158497}"/>
                      </a:ext>
                    </a:extLst>
                  </p:cNvPr>
                  <p:cNvSpPr/>
                  <p:nvPr/>
                </p:nvSpPr>
                <p:spPr>
                  <a:xfrm>
                    <a:off x="5982546" y="3557397"/>
                    <a:ext cx="4497" cy="11048"/>
                  </a:xfrm>
                  <a:custGeom>
                    <a:avLst/>
                    <a:gdLst>
                      <a:gd name="connsiteX0" fmla="*/ 10 w 4497"/>
                      <a:gd name="connsiteY0" fmla="*/ 11049 h 11048"/>
                      <a:gd name="connsiteX1" fmla="*/ 1249 w 4497"/>
                      <a:gd name="connsiteY1" fmla="*/ 5143 h 11048"/>
                      <a:gd name="connsiteX2" fmla="*/ 4487 w 4497"/>
                      <a:gd name="connsiteY2" fmla="*/ 0 h 11048"/>
                      <a:gd name="connsiteX3" fmla="*/ 3344 w 4497"/>
                      <a:gd name="connsiteY3" fmla="*/ 5905 h 11048"/>
                      <a:gd name="connsiteX4" fmla="*/ 10 w 4497"/>
                      <a:gd name="connsiteY4" fmla="*/ 11049 h 11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7" h="11048">
                        <a:moveTo>
                          <a:pt x="10" y="11049"/>
                        </a:moveTo>
                        <a:cubicBezTo>
                          <a:pt x="-85" y="8858"/>
                          <a:pt x="487" y="6953"/>
                          <a:pt x="1249" y="5143"/>
                        </a:cubicBezTo>
                        <a:cubicBezTo>
                          <a:pt x="2011" y="3334"/>
                          <a:pt x="2963" y="1524"/>
                          <a:pt x="4487" y="0"/>
                        </a:cubicBezTo>
                        <a:cubicBezTo>
                          <a:pt x="4582" y="2191"/>
                          <a:pt x="4011" y="4096"/>
                          <a:pt x="3344" y="5905"/>
                        </a:cubicBezTo>
                        <a:cubicBezTo>
                          <a:pt x="2487" y="7715"/>
                          <a:pt x="1534" y="9525"/>
                          <a:pt x="10" y="11049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64" name="Freeform: Shape 477">
                    <a:extLst>
                      <a:ext uri="{FF2B5EF4-FFF2-40B4-BE49-F238E27FC236}">
                        <a16:creationId xmlns:a16="http://schemas.microsoft.com/office/drawing/2014/main" id="{0EF1702C-93F3-4C3D-84CA-2D9E8AA668B5}"/>
                      </a:ext>
                    </a:extLst>
                  </p:cNvPr>
                  <p:cNvSpPr/>
                  <p:nvPr/>
                </p:nvSpPr>
                <p:spPr>
                  <a:xfrm>
                    <a:off x="5963125" y="3616833"/>
                    <a:ext cx="13239" cy="8286"/>
                  </a:xfrm>
                  <a:custGeom>
                    <a:avLst/>
                    <a:gdLst>
                      <a:gd name="connsiteX0" fmla="*/ 0 w 13239"/>
                      <a:gd name="connsiteY0" fmla="*/ 8287 h 8286"/>
                      <a:gd name="connsiteX1" fmla="*/ 6382 w 13239"/>
                      <a:gd name="connsiteY1" fmla="*/ 3810 h 8286"/>
                      <a:gd name="connsiteX2" fmla="*/ 13240 w 13239"/>
                      <a:gd name="connsiteY2" fmla="*/ 0 h 8286"/>
                      <a:gd name="connsiteX3" fmla="*/ 7525 w 13239"/>
                      <a:gd name="connsiteY3" fmla="*/ 5715 h 8286"/>
                      <a:gd name="connsiteX4" fmla="*/ 0 w 13239"/>
                      <a:gd name="connsiteY4" fmla="*/ 8287 h 8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39" h="8286">
                        <a:moveTo>
                          <a:pt x="0" y="8287"/>
                        </a:moveTo>
                        <a:cubicBezTo>
                          <a:pt x="2191" y="6572"/>
                          <a:pt x="4191" y="5144"/>
                          <a:pt x="6382" y="3810"/>
                        </a:cubicBezTo>
                        <a:cubicBezTo>
                          <a:pt x="8572" y="2477"/>
                          <a:pt x="10763" y="1143"/>
                          <a:pt x="13240" y="0"/>
                        </a:cubicBezTo>
                        <a:cubicBezTo>
                          <a:pt x="11906" y="2381"/>
                          <a:pt x="9811" y="4191"/>
                          <a:pt x="7525" y="5715"/>
                        </a:cubicBezTo>
                        <a:cubicBezTo>
                          <a:pt x="5334" y="7048"/>
                          <a:pt x="2762" y="8192"/>
                          <a:pt x="0" y="8287"/>
                        </a:cubicBezTo>
                        <a:close/>
                      </a:path>
                    </a:pathLst>
                  </a:custGeom>
                  <a:solidFill>
                    <a:srgbClr val="34551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1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911783" y="3569421"/>
                  <a:ext cx="56224" cy="77605"/>
                  <a:chOff x="5911783" y="3569421"/>
                  <a:chExt cx="56224" cy="77605"/>
                </a:xfrm>
              </p:grpSpPr>
              <p:sp>
                <p:nvSpPr>
                  <p:cNvPr id="155" name="Freeform: Shape 479">
                    <a:extLst>
                      <a:ext uri="{FF2B5EF4-FFF2-40B4-BE49-F238E27FC236}">
                        <a16:creationId xmlns:a16="http://schemas.microsoft.com/office/drawing/2014/main" id="{33E60959-B974-4555-9A3B-6453E6BCFC0F}"/>
                      </a:ext>
                    </a:extLst>
                  </p:cNvPr>
                  <p:cNvSpPr/>
                  <p:nvPr/>
                </p:nvSpPr>
                <p:spPr>
                  <a:xfrm>
                    <a:off x="5911783" y="3569421"/>
                    <a:ext cx="56224" cy="77605"/>
                  </a:xfrm>
                  <a:custGeom>
                    <a:avLst/>
                    <a:gdLst>
                      <a:gd name="connsiteX0" fmla="*/ 5146 w 56224"/>
                      <a:gd name="connsiteY0" fmla="*/ 77606 h 77605"/>
                      <a:gd name="connsiteX1" fmla="*/ 11623 w 56224"/>
                      <a:gd name="connsiteY1" fmla="*/ 22266 h 77605"/>
                      <a:gd name="connsiteX2" fmla="*/ 53629 w 56224"/>
                      <a:gd name="connsiteY2" fmla="*/ 6740 h 77605"/>
                      <a:gd name="connsiteX3" fmla="*/ 42294 w 56224"/>
                      <a:gd name="connsiteY3" fmla="*/ 40458 h 77605"/>
                      <a:gd name="connsiteX4" fmla="*/ 9052 w 56224"/>
                      <a:gd name="connsiteY4" fmla="*/ 75891 h 77605"/>
                      <a:gd name="connsiteX5" fmla="*/ 5146 w 56224"/>
                      <a:gd name="connsiteY5" fmla="*/ 77606 h 77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224" h="77605">
                        <a:moveTo>
                          <a:pt x="5146" y="77606"/>
                        </a:moveTo>
                        <a:cubicBezTo>
                          <a:pt x="-1807" y="59794"/>
                          <a:pt x="-3521" y="37887"/>
                          <a:pt x="11623" y="22266"/>
                        </a:cubicBezTo>
                        <a:cubicBezTo>
                          <a:pt x="19815" y="13693"/>
                          <a:pt x="42484" y="-12120"/>
                          <a:pt x="53629" y="6740"/>
                        </a:cubicBezTo>
                        <a:cubicBezTo>
                          <a:pt x="60868" y="19122"/>
                          <a:pt x="51628" y="32743"/>
                          <a:pt x="42294" y="40458"/>
                        </a:cubicBezTo>
                        <a:cubicBezTo>
                          <a:pt x="29721" y="51126"/>
                          <a:pt x="17529" y="61509"/>
                          <a:pt x="9052" y="75891"/>
                        </a:cubicBezTo>
                        <a:lnTo>
                          <a:pt x="5146" y="77606"/>
                        </a:lnTo>
                        <a:close/>
                      </a:path>
                    </a:pathLst>
                  </a:custGeom>
                  <a:solidFill>
                    <a:srgbClr val="7CB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6" name="Freeform: Shape 480">
                    <a:extLst>
                      <a:ext uri="{FF2B5EF4-FFF2-40B4-BE49-F238E27FC236}">
                        <a16:creationId xmlns:a16="http://schemas.microsoft.com/office/drawing/2014/main" id="{F3C89938-C4F7-49A8-A670-0A9E0540569E}"/>
                      </a:ext>
                    </a:extLst>
                  </p:cNvPr>
                  <p:cNvSpPr/>
                  <p:nvPr/>
                </p:nvSpPr>
                <p:spPr>
                  <a:xfrm>
                    <a:off x="5915976" y="3577494"/>
                    <a:ext cx="42862" cy="69246"/>
                  </a:xfrm>
                  <a:custGeom>
                    <a:avLst/>
                    <a:gdLst>
                      <a:gd name="connsiteX0" fmla="*/ 2191 w 42862"/>
                      <a:gd name="connsiteY0" fmla="*/ 69247 h 69246"/>
                      <a:gd name="connsiteX1" fmla="*/ 0 w 42862"/>
                      <a:gd name="connsiteY1" fmla="*/ 58865 h 69246"/>
                      <a:gd name="connsiteX2" fmla="*/ 2286 w 42862"/>
                      <a:gd name="connsiteY2" fmla="*/ 48387 h 69246"/>
                      <a:gd name="connsiteX3" fmla="*/ 14859 w 42862"/>
                      <a:gd name="connsiteY3" fmla="*/ 31147 h 69246"/>
                      <a:gd name="connsiteX4" fmla="*/ 30099 w 42862"/>
                      <a:gd name="connsiteY4" fmla="*/ 16478 h 69246"/>
                      <a:gd name="connsiteX5" fmla="*/ 37148 w 42862"/>
                      <a:gd name="connsiteY5" fmla="*/ 8763 h 69246"/>
                      <a:gd name="connsiteX6" fmla="*/ 42863 w 42862"/>
                      <a:gd name="connsiteY6" fmla="*/ 0 h 69246"/>
                      <a:gd name="connsiteX7" fmla="*/ 31337 w 42862"/>
                      <a:gd name="connsiteY7" fmla="*/ 17717 h 69246"/>
                      <a:gd name="connsiteX8" fmla="*/ 16478 w 42862"/>
                      <a:gd name="connsiteY8" fmla="*/ 32766 h 69246"/>
                      <a:gd name="connsiteX9" fmla="*/ 3905 w 42862"/>
                      <a:gd name="connsiteY9" fmla="*/ 49149 h 69246"/>
                      <a:gd name="connsiteX10" fmla="*/ 2191 w 42862"/>
                      <a:gd name="connsiteY10" fmla="*/ 69247 h 69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" h="69246">
                        <a:moveTo>
                          <a:pt x="2191" y="69247"/>
                        </a:moveTo>
                        <a:cubicBezTo>
                          <a:pt x="762" y="66008"/>
                          <a:pt x="0" y="62484"/>
                          <a:pt x="0" y="58865"/>
                        </a:cubicBezTo>
                        <a:cubicBezTo>
                          <a:pt x="0" y="55245"/>
                          <a:pt x="952" y="51721"/>
                          <a:pt x="2286" y="48387"/>
                        </a:cubicBezTo>
                        <a:cubicBezTo>
                          <a:pt x="5144" y="41720"/>
                          <a:pt x="10001" y="36290"/>
                          <a:pt x="14859" y="31147"/>
                        </a:cubicBezTo>
                        <a:cubicBezTo>
                          <a:pt x="19907" y="26099"/>
                          <a:pt x="25146" y="21431"/>
                          <a:pt x="30099" y="16478"/>
                        </a:cubicBezTo>
                        <a:cubicBezTo>
                          <a:pt x="32575" y="14002"/>
                          <a:pt x="35052" y="11525"/>
                          <a:pt x="37148" y="8763"/>
                        </a:cubicBezTo>
                        <a:cubicBezTo>
                          <a:pt x="39338" y="6096"/>
                          <a:pt x="41339" y="3143"/>
                          <a:pt x="42863" y="0"/>
                        </a:cubicBezTo>
                        <a:cubicBezTo>
                          <a:pt x="40672" y="6763"/>
                          <a:pt x="36004" y="12478"/>
                          <a:pt x="31337" y="17717"/>
                        </a:cubicBezTo>
                        <a:cubicBezTo>
                          <a:pt x="26575" y="22955"/>
                          <a:pt x="21241" y="27623"/>
                          <a:pt x="16478" y="32766"/>
                        </a:cubicBezTo>
                        <a:cubicBezTo>
                          <a:pt x="11525" y="37719"/>
                          <a:pt x="6953" y="42958"/>
                          <a:pt x="3905" y="49149"/>
                        </a:cubicBezTo>
                        <a:cubicBezTo>
                          <a:pt x="667" y="55150"/>
                          <a:pt x="0" y="62484"/>
                          <a:pt x="2191" y="69247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7" name="Freeform: Shape 481">
                    <a:extLst>
                      <a:ext uri="{FF2B5EF4-FFF2-40B4-BE49-F238E27FC236}">
                        <a16:creationId xmlns:a16="http://schemas.microsoft.com/office/drawing/2014/main" id="{5B5B5BC3-6F25-43B6-B95B-B69C10D32B72}"/>
                      </a:ext>
                    </a:extLst>
                  </p:cNvPr>
                  <p:cNvSpPr/>
                  <p:nvPr/>
                </p:nvSpPr>
                <p:spPr>
                  <a:xfrm>
                    <a:off x="5929121" y="3605783"/>
                    <a:ext cx="20192" cy="6979"/>
                  </a:xfrm>
                  <a:custGeom>
                    <a:avLst/>
                    <a:gdLst>
                      <a:gd name="connsiteX0" fmla="*/ 0 w 20192"/>
                      <a:gd name="connsiteY0" fmla="*/ 6477 h 6979"/>
                      <a:gd name="connsiteX1" fmla="*/ 10668 w 20192"/>
                      <a:gd name="connsiteY1" fmla="*/ 4381 h 6979"/>
                      <a:gd name="connsiteX2" fmla="*/ 20193 w 20192"/>
                      <a:gd name="connsiteY2" fmla="*/ 0 h 6979"/>
                      <a:gd name="connsiteX3" fmla="*/ 16478 w 20192"/>
                      <a:gd name="connsiteY3" fmla="*/ 4286 h 6979"/>
                      <a:gd name="connsiteX4" fmla="*/ 11144 w 20192"/>
                      <a:gd name="connsiteY4" fmla="*/ 6477 h 6979"/>
                      <a:gd name="connsiteX5" fmla="*/ 0 w 20192"/>
                      <a:gd name="connsiteY5" fmla="*/ 6477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92" h="6979">
                        <a:moveTo>
                          <a:pt x="0" y="6477"/>
                        </a:moveTo>
                        <a:cubicBezTo>
                          <a:pt x="3619" y="5429"/>
                          <a:pt x="7239" y="5144"/>
                          <a:pt x="10668" y="4381"/>
                        </a:cubicBezTo>
                        <a:cubicBezTo>
                          <a:pt x="14097" y="3715"/>
                          <a:pt x="17240" y="2381"/>
                          <a:pt x="20193" y="0"/>
                        </a:cubicBezTo>
                        <a:cubicBezTo>
                          <a:pt x="19431" y="1715"/>
                          <a:pt x="18097" y="3239"/>
                          <a:pt x="16478" y="4286"/>
                        </a:cubicBezTo>
                        <a:cubicBezTo>
                          <a:pt x="14859" y="5429"/>
                          <a:pt x="13049" y="6096"/>
                          <a:pt x="11144" y="6477"/>
                        </a:cubicBezTo>
                        <a:cubicBezTo>
                          <a:pt x="7334" y="7239"/>
                          <a:pt x="3619" y="7049"/>
                          <a:pt x="0" y="6477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8" name="Freeform: Shape 482">
                    <a:extLst>
                      <a:ext uri="{FF2B5EF4-FFF2-40B4-BE49-F238E27FC236}">
                        <a16:creationId xmlns:a16="http://schemas.microsoft.com/office/drawing/2014/main" id="{488F948B-8028-49F6-8CF6-DA0CABC1A04F}"/>
                      </a:ext>
                    </a:extLst>
                  </p:cNvPr>
                  <p:cNvSpPr/>
                  <p:nvPr/>
                </p:nvSpPr>
                <p:spPr>
                  <a:xfrm>
                    <a:off x="5927978" y="3596830"/>
                    <a:ext cx="4667" cy="15335"/>
                  </a:xfrm>
                  <a:custGeom>
                    <a:avLst/>
                    <a:gdLst>
                      <a:gd name="connsiteX0" fmla="*/ 0 w 4667"/>
                      <a:gd name="connsiteY0" fmla="*/ 15335 h 15335"/>
                      <a:gd name="connsiteX1" fmla="*/ 381 w 4667"/>
                      <a:gd name="connsiteY1" fmla="*/ 11335 h 15335"/>
                      <a:gd name="connsiteX2" fmla="*/ 1238 w 4667"/>
                      <a:gd name="connsiteY2" fmla="*/ 7429 h 15335"/>
                      <a:gd name="connsiteX3" fmla="*/ 4667 w 4667"/>
                      <a:gd name="connsiteY3" fmla="*/ 0 h 15335"/>
                      <a:gd name="connsiteX4" fmla="*/ 3429 w 4667"/>
                      <a:gd name="connsiteY4" fmla="*/ 7906 h 15335"/>
                      <a:gd name="connsiteX5" fmla="*/ 0 w 4667"/>
                      <a:gd name="connsiteY5" fmla="*/ 15335 h 15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67" h="15335">
                        <a:moveTo>
                          <a:pt x="0" y="15335"/>
                        </a:moveTo>
                        <a:cubicBezTo>
                          <a:pt x="95" y="13906"/>
                          <a:pt x="190" y="12573"/>
                          <a:pt x="381" y="11335"/>
                        </a:cubicBezTo>
                        <a:cubicBezTo>
                          <a:pt x="571" y="10001"/>
                          <a:pt x="857" y="8668"/>
                          <a:pt x="1238" y="7429"/>
                        </a:cubicBezTo>
                        <a:cubicBezTo>
                          <a:pt x="2000" y="4858"/>
                          <a:pt x="2858" y="2286"/>
                          <a:pt x="4667" y="0"/>
                        </a:cubicBezTo>
                        <a:cubicBezTo>
                          <a:pt x="4572" y="2762"/>
                          <a:pt x="4096" y="5334"/>
                          <a:pt x="3429" y="7906"/>
                        </a:cubicBezTo>
                        <a:cubicBezTo>
                          <a:pt x="2572" y="10477"/>
                          <a:pt x="1810" y="13144"/>
                          <a:pt x="0" y="15335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2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47637" y="3513581"/>
                  <a:ext cx="27572" cy="96488"/>
                  <a:chOff x="5847637" y="3513581"/>
                  <a:chExt cx="27572" cy="96488"/>
                </a:xfrm>
              </p:grpSpPr>
              <p:sp>
                <p:nvSpPr>
                  <p:cNvPr id="151" name="Freeform: Shape 484">
                    <a:extLst>
                      <a:ext uri="{FF2B5EF4-FFF2-40B4-BE49-F238E27FC236}">
                        <a16:creationId xmlns:a16="http://schemas.microsoft.com/office/drawing/2014/main" id="{7C6D1F8E-A631-4B87-A603-76FC3FF45ABB}"/>
                      </a:ext>
                    </a:extLst>
                  </p:cNvPr>
                  <p:cNvSpPr/>
                  <p:nvPr/>
                </p:nvSpPr>
                <p:spPr>
                  <a:xfrm>
                    <a:off x="5847637" y="3513581"/>
                    <a:ext cx="27572" cy="96488"/>
                  </a:xfrm>
                  <a:custGeom>
                    <a:avLst/>
                    <a:gdLst>
                      <a:gd name="connsiteX0" fmla="*/ 22620 w 27572"/>
                      <a:gd name="connsiteY0" fmla="*/ 92774 h 96488"/>
                      <a:gd name="connsiteX1" fmla="*/ 1665 w 27572"/>
                      <a:gd name="connsiteY1" fmla="*/ 50959 h 96488"/>
                      <a:gd name="connsiteX2" fmla="*/ 1379 w 27572"/>
                      <a:gd name="connsiteY2" fmla="*/ 0 h 96488"/>
                      <a:gd name="connsiteX3" fmla="*/ 11095 w 27572"/>
                      <a:gd name="connsiteY3" fmla="*/ 16764 h 96488"/>
                      <a:gd name="connsiteX4" fmla="*/ 24525 w 27572"/>
                      <a:gd name="connsiteY4" fmla="*/ 45053 h 96488"/>
                      <a:gd name="connsiteX5" fmla="*/ 27573 w 27572"/>
                      <a:gd name="connsiteY5" fmla="*/ 71247 h 96488"/>
                      <a:gd name="connsiteX6" fmla="*/ 25954 w 27572"/>
                      <a:gd name="connsiteY6" fmla="*/ 96488 h 96488"/>
                      <a:gd name="connsiteX7" fmla="*/ 22620 w 27572"/>
                      <a:gd name="connsiteY7" fmla="*/ 92774 h 964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572" h="96488">
                        <a:moveTo>
                          <a:pt x="22620" y="92774"/>
                        </a:moveTo>
                        <a:cubicBezTo>
                          <a:pt x="10618" y="92202"/>
                          <a:pt x="3570" y="60008"/>
                          <a:pt x="1665" y="50959"/>
                        </a:cubicBezTo>
                        <a:cubicBezTo>
                          <a:pt x="-1383" y="34100"/>
                          <a:pt x="522" y="16669"/>
                          <a:pt x="1379" y="0"/>
                        </a:cubicBezTo>
                        <a:cubicBezTo>
                          <a:pt x="712" y="6572"/>
                          <a:pt x="7380" y="12383"/>
                          <a:pt x="11095" y="16764"/>
                        </a:cubicBezTo>
                        <a:cubicBezTo>
                          <a:pt x="17667" y="25622"/>
                          <a:pt x="23096" y="34100"/>
                          <a:pt x="24525" y="45053"/>
                        </a:cubicBezTo>
                        <a:cubicBezTo>
                          <a:pt x="26049" y="53721"/>
                          <a:pt x="27192" y="62675"/>
                          <a:pt x="27573" y="71247"/>
                        </a:cubicBezTo>
                        <a:cubicBezTo>
                          <a:pt x="27573" y="79820"/>
                          <a:pt x="24811" y="88202"/>
                          <a:pt x="25954" y="96488"/>
                        </a:cubicBezTo>
                        <a:lnTo>
                          <a:pt x="22620" y="92774"/>
                        </a:lnTo>
                        <a:close/>
                      </a:path>
                    </a:pathLst>
                  </a:custGeom>
                  <a:solidFill>
                    <a:srgbClr val="5885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2" name="Freeform: Shape 485">
                    <a:extLst>
                      <a:ext uri="{FF2B5EF4-FFF2-40B4-BE49-F238E27FC236}">
                        <a16:creationId xmlns:a16="http://schemas.microsoft.com/office/drawing/2014/main" id="{29AE6B2B-C6A8-47EC-9154-5BB81E29581B}"/>
                      </a:ext>
                    </a:extLst>
                  </p:cNvPr>
                  <p:cNvSpPr/>
                  <p:nvPr/>
                </p:nvSpPr>
                <p:spPr>
                  <a:xfrm>
                    <a:off x="5855397" y="3540633"/>
                    <a:ext cx="17811" cy="68198"/>
                  </a:xfrm>
                  <a:custGeom>
                    <a:avLst/>
                    <a:gdLst>
                      <a:gd name="connsiteX0" fmla="*/ 17812 w 17811"/>
                      <a:gd name="connsiteY0" fmla="*/ 68199 h 68198"/>
                      <a:gd name="connsiteX1" fmla="*/ 10287 w 17811"/>
                      <a:gd name="connsiteY1" fmla="*/ 52006 h 68198"/>
                      <a:gd name="connsiteX2" fmla="*/ 6858 w 17811"/>
                      <a:gd name="connsiteY2" fmla="*/ 34480 h 68198"/>
                      <a:gd name="connsiteX3" fmla="*/ 4763 w 17811"/>
                      <a:gd name="connsiteY3" fmla="*/ 16954 h 68198"/>
                      <a:gd name="connsiteX4" fmla="*/ 0 w 17811"/>
                      <a:gd name="connsiteY4" fmla="*/ 0 h 68198"/>
                      <a:gd name="connsiteX5" fmla="*/ 6382 w 17811"/>
                      <a:gd name="connsiteY5" fmla="*/ 16669 h 68198"/>
                      <a:gd name="connsiteX6" fmla="*/ 9049 w 17811"/>
                      <a:gd name="connsiteY6" fmla="*/ 34290 h 68198"/>
                      <a:gd name="connsiteX7" fmla="*/ 11906 w 17811"/>
                      <a:gd name="connsiteY7" fmla="*/ 51721 h 68198"/>
                      <a:gd name="connsiteX8" fmla="*/ 14288 w 17811"/>
                      <a:gd name="connsiteY8" fmla="*/ 60198 h 68198"/>
                      <a:gd name="connsiteX9" fmla="*/ 17812 w 17811"/>
                      <a:gd name="connsiteY9" fmla="*/ 68199 h 68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11" h="68198">
                        <a:moveTo>
                          <a:pt x="17812" y="68199"/>
                        </a:moveTo>
                        <a:cubicBezTo>
                          <a:pt x="14097" y="63532"/>
                          <a:pt x="11906" y="57817"/>
                          <a:pt x="10287" y="52006"/>
                        </a:cubicBezTo>
                        <a:cubicBezTo>
                          <a:pt x="8573" y="46292"/>
                          <a:pt x="7620" y="40386"/>
                          <a:pt x="6858" y="34480"/>
                        </a:cubicBezTo>
                        <a:cubicBezTo>
                          <a:pt x="6191" y="28575"/>
                          <a:pt x="5715" y="22669"/>
                          <a:pt x="4763" y="16954"/>
                        </a:cubicBezTo>
                        <a:cubicBezTo>
                          <a:pt x="3810" y="11144"/>
                          <a:pt x="2286" y="5525"/>
                          <a:pt x="0" y="0"/>
                        </a:cubicBezTo>
                        <a:cubicBezTo>
                          <a:pt x="3143" y="5048"/>
                          <a:pt x="5144" y="10763"/>
                          <a:pt x="6382" y="16669"/>
                        </a:cubicBezTo>
                        <a:cubicBezTo>
                          <a:pt x="7715" y="22479"/>
                          <a:pt x="8287" y="28480"/>
                          <a:pt x="9049" y="34290"/>
                        </a:cubicBezTo>
                        <a:cubicBezTo>
                          <a:pt x="9716" y="40196"/>
                          <a:pt x="10573" y="45910"/>
                          <a:pt x="11906" y="51721"/>
                        </a:cubicBezTo>
                        <a:cubicBezTo>
                          <a:pt x="12478" y="54578"/>
                          <a:pt x="13240" y="57436"/>
                          <a:pt x="14288" y="60198"/>
                        </a:cubicBezTo>
                        <a:cubicBezTo>
                          <a:pt x="15240" y="62865"/>
                          <a:pt x="16288" y="65627"/>
                          <a:pt x="17812" y="68199"/>
                        </a:cubicBezTo>
                        <a:close/>
                      </a:path>
                    </a:pathLst>
                  </a:custGeom>
                  <a:solidFill>
                    <a:srgbClr val="476B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3" name="Freeform: Shape 486">
                    <a:extLst>
                      <a:ext uri="{FF2B5EF4-FFF2-40B4-BE49-F238E27FC236}">
                        <a16:creationId xmlns:a16="http://schemas.microsoft.com/office/drawing/2014/main" id="{AEDF8BE8-EB83-425C-B35A-CC6F86CF4747}"/>
                      </a:ext>
                    </a:extLst>
                  </p:cNvPr>
                  <p:cNvSpPr/>
                  <p:nvPr/>
                </p:nvSpPr>
                <p:spPr>
                  <a:xfrm>
                    <a:off x="5863708" y="3555872"/>
                    <a:ext cx="2714" cy="22479"/>
                  </a:xfrm>
                  <a:custGeom>
                    <a:avLst/>
                    <a:gdLst>
                      <a:gd name="connsiteX0" fmla="*/ 2262 w 2714"/>
                      <a:gd name="connsiteY0" fmla="*/ 0 h 22479"/>
                      <a:gd name="connsiteX1" fmla="*/ 2453 w 2714"/>
                      <a:gd name="connsiteY1" fmla="*/ 11335 h 22479"/>
                      <a:gd name="connsiteX2" fmla="*/ 452 w 2714"/>
                      <a:gd name="connsiteY2" fmla="*/ 22479 h 22479"/>
                      <a:gd name="connsiteX3" fmla="*/ 262 w 2714"/>
                      <a:gd name="connsiteY3" fmla="*/ 11144 h 22479"/>
                      <a:gd name="connsiteX4" fmla="*/ 2262 w 2714"/>
                      <a:gd name="connsiteY4" fmla="*/ 0 h 224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4" h="22479">
                        <a:moveTo>
                          <a:pt x="2262" y="0"/>
                        </a:moveTo>
                        <a:cubicBezTo>
                          <a:pt x="2929" y="3810"/>
                          <a:pt x="2738" y="7620"/>
                          <a:pt x="2453" y="11335"/>
                        </a:cubicBezTo>
                        <a:cubicBezTo>
                          <a:pt x="2072" y="15050"/>
                          <a:pt x="1500" y="18764"/>
                          <a:pt x="452" y="22479"/>
                        </a:cubicBezTo>
                        <a:cubicBezTo>
                          <a:pt x="-214" y="18669"/>
                          <a:pt x="-24" y="14859"/>
                          <a:pt x="262" y="11144"/>
                        </a:cubicBezTo>
                        <a:cubicBezTo>
                          <a:pt x="643" y="7429"/>
                          <a:pt x="1214" y="3715"/>
                          <a:pt x="2262" y="0"/>
                        </a:cubicBezTo>
                        <a:close/>
                      </a:path>
                    </a:pathLst>
                  </a:custGeom>
                  <a:solidFill>
                    <a:srgbClr val="476B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4" name="Freeform: Shape 487">
                    <a:extLst>
                      <a:ext uri="{FF2B5EF4-FFF2-40B4-BE49-F238E27FC236}">
                        <a16:creationId xmlns:a16="http://schemas.microsoft.com/office/drawing/2014/main" id="{74D187D2-D581-4B48-A3EC-04F094570B40}"/>
                      </a:ext>
                    </a:extLst>
                  </p:cNvPr>
                  <p:cNvSpPr/>
                  <p:nvPr/>
                </p:nvSpPr>
                <p:spPr>
                  <a:xfrm>
                    <a:off x="5850635" y="3552443"/>
                    <a:ext cx="12191" cy="13811"/>
                  </a:xfrm>
                  <a:custGeom>
                    <a:avLst/>
                    <a:gdLst>
                      <a:gd name="connsiteX0" fmla="*/ 0 w 12191"/>
                      <a:gd name="connsiteY0" fmla="*/ 0 h 13811"/>
                      <a:gd name="connsiteX1" fmla="*/ 6382 w 12191"/>
                      <a:gd name="connsiteY1" fmla="*/ 6668 h 13811"/>
                      <a:gd name="connsiteX2" fmla="*/ 12192 w 12191"/>
                      <a:gd name="connsiteY2" fmla="*/ 13811 h 13811"/>
                      <a:gd name="connsiteX3" fmla="*/ 4763 w 12191"/>
                      <a:gd name="connsiteY3" fmla="*/ 8096 h 13811"/>
                      <a:gd name="connsiteX4" fmla="*/ 0 w 12191"/>
                      <a:gd name="connsiteY4" fmla="*/ 0 h 13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1" h="13811">
                        <a:moveTo>
                          <a:pt x="0" y="0"/>
                        </a:moveTo>
                        <a:cubicBezTo>
                          <a:pt x="2286" y="2191"/>
                          <a:pt x="4286" y="4381"/>
                          <a:pt x="6382" y="6668"/>
                        </a:cubicBezTo>
                        <a:cubicBezTo>
                          <a:pt x="8382" y="8954"/>
                          <a:pt x="10382" y="11240"/>
                          <a:pt x="12192" y="13811"/>
                        </a:cubicBezTo>
                        <a:cubicBezTo>
                          <a:pt x="9239" y="12478"/>
                          <a:pt x="6858" y="10382"/>
                          <a:pt x="4763" y="8096"/>
                        </a:cubicBezTo>
                        <a:cubicBezTo>
                          <a:pt x="2667" y="5715"/>
                          <a:pt x="857" y="314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76B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53" name="Freeform: Shape 488">
                  <a:extLst>
                    <a:ext uri="{FF2B5EF4-FFF2-40B4-BE49-F238E27FC236}">
                      <a16:creationId xmlns:a16="http://schemas.microsoft.com/office/drawing/2014/main" id="{CBE5C2B3-3D26-417D-A440-2D167A854BEA}"/>
                    </a:ext>
                  </a:extLst>
                </p:cNvPr>
                <p:cNvSpPr/>
                <p:nvPr/>
              </p:nvSpPr>
              <p:spPr>
                <a:xfrm>
                  <a:off x="5829299" y="3590353"/>
                  <a:ext cx="78962" cy="402050"/>
                </a:xfrm>
                <a:custGeom>
                  <a:avLst/>
                  <a:gdLst>
                    <a:gd name="connsiteX0" fmla="*/ 0 w 78962"/>
                    <a:gd name="connsiteY0" fmla="*/ 0 h 402050"/>
                    <a:gd name="connsiteX1" fmla="*/ 11811 w 78962"/>
                    <a:gd name="connsiteY1" fmla="*/ 6001 h 402050"/>
                    <a:gd name="connsiteX2" fmla="*/ 22193 w 78962"/>
                    <a:gd name="connsiteY2" fmla="*/ 14288 h 402050"/>
                    <a:gd name="connsiteX3" fmla="*/ 40196 w 78962"/>
                    <a:gd name="connsiteY3" fmla="*/ 34004 h 402050"/>
                    <a:gd name="connsiteX4" fmla="*/ 52769 w 78962"/>
                    <a:gd name="connsiteY4" fmla="*/ 57626 h 402050"/>
                    <a:gd name="connsiteX5" fmla="*/ 61531 w 78962"/>
                    <a:gd name="connsiteY5" fmla="*/ 82867 h 402050"/>
                    <a:gd name="connsiteX6" fmla="*/ 74962 w 78962"/>
                    <a:gd name="connsiteY6" fmla="*/ 134588 h 402050"/>
                    <a:gd name="connsiteX7" fmla="*/ 78200 w 78962"/>
                    <a:gd name="connsiteY7" fmla="*/ 161258 h 402050"/>
                    <a:gd name="connsiteX8" fmla="*/ 78581 w 78962"/>
                    <a:gd name="connsiteY8" fmla="*/ 187928 h 402050"/>
                    <a:gd name="connsiteX9" fmla="*/ 78772 w 78962"/>
                    <a:gd name="connsiteY9" fmla="*/ 194500 h 402050"/>
                    <a:gd name="connsiteX10" fmla="*/ 78962 w 78962"/>
                    <a:gd name="connsiteY10" fmla="*/ 197834 h 402050"/>
                    <a:gd name="connsiteX11" fmla="*/ 78962 w 78962"/>
                    <a:gd name="connsiteY11" fmla="*/ 201359 h 402050"/>
                    <a:gd name="connsiteX12" fmla="*/ 78486 w 78962"/>
                    <a:gd name="connsiteY12" fmla="*/ 214789 h 402050"/>
                    <a:gd name="connsiteX13" fmla="*/ 76962 w 78962"/>
                    <a:gd name="connsiteY13" fmla="*/ 241459 h 402050"/>
                    <a:gd name="connsiteX14" fmla="*/ 73247 w 78962"/>
                    <a:gd name="connsiteY14" fmla="*/ 294704 h 402050"/>
                    <a:gd name="connsiteX15" fmla="*/ 68580 w 78962"/>
                    <a:gd name="connsiteY15" fmla="*/ 347853 h 402050"/>
                    <a:gd name="connsiteX16" fmla="*/ 65532 w 78962"/>
                    <a:gd name="connsiteY16" fmla="*/ 374428 h 402050"/>
                    <a:gd name="connsiteX17" fmla="*/ 63532 w 78962"/>
                    <a:gd name="connsiteY17" fmla="*/ 387763 h 402050"/>
                    <a:gd name="connsiteX18" fmla="*/ 62198 w 78962"/>
                    <a:gd name="connsiteY18" fmla="*/ 394525 h 402050"/>
                    <a:gd name="connsiteX19" fmla="*/ 61341 w 78962"/>
                    <a:gd name="connsiteY19" fmla="*/ 398050 h 402050"/>
                    <a:gd name="connsiteX20" fmla="*/ 59817 w 78962"/>
                    <a:gd name="connsiteY20" fmla="*/ 402050 h 402050"/>
                    <a:gd name="connsiteX21" fmla="*/ 52102 w 78962"/>
                    <a:gd name="connsiteY21" fmla="*/ 397859 h 402050"/>
                    <a:gd name="connsiteX22" fmla="*/ 52959 w 78962"/>
                    <a:gd name="connsiteY22" fmla="*/ 395573 h 402050"/>
                    <a:gd name="connsiteX23" fmla="*/ 53721 w 78962"/>
                    <a:gd name="connsiteY23" fmla="*/ 392621 h 402050"/>
                    <a:gd name="connsiteX24" fmla="*/ 55054 w 78962"/>
                    <a:gd name="connsiteY24" fmla="*/ 386334 h 402050"/>
                    <a:gd name="connsiteX25" fmla="*/ 57245 w 78962"/>
                    <a:gd name="connsiteY25" fmla="*/ 373380 h 402050"/>
                    <a:gd name="connsiteX26" fmla="*/ 60769 w 78962"/>
                    <a:gd name="connsiteY26" fmla="*/ 347091 h 402050"/>
                    <a:gd name="connsiteX27" fmla="*/ 66485 w 78962"/>
                    <a:gd name="connsiteY27" fmla="*/ 294227 h 402050"/>
                    <a:gd name="connsiteX28" fmla="*/ 71247 w 78962"/>
                    <a:gd name="connsiteY28" fmla="*/ 241173 h 402050"/>
                    <a:gd name="connsiteX29" fmla="*/ 73247 w 78962"/>
                    <a:gd name="connsiteY29" fmla="*/ 214598 h 402050"/>
                    <a:gd name="connsiteX30" fmla="*/ 74009 w 78962"/>
                    <a:gd name="connsiteY30" fmla="*/ 201359 h 402050"/>
                    <a:gd name="connsiteX31" fmla="*/ 74104 w 78962"/>
                    <a:gd name="connsiteY31" fmla="*/ 198215 h 402050"/>
                    <a:gd name="connsiteX32" fmla="*/ 74009 w 78962"/>
                    <a:gd name="connsiteY32" fmla="*/ 194881 h 402050"/>
                    <a:gd name="connsiteX33" fmla="*/ 73914 w 78962"/>
                    <a:gd name="connsiteY33" fmla="*/ 188119 h 402050"/>
                    <a:gd name="connsiteX34" fmla="*/ 74104 w 78962"/>
                    <a:gd name="connsiteY34" fmla="*/ 161544 h 402050"/>
                    <a:gd name="connsiteX35" fmla="*/ 71438 w 78962"/>
                    <a:gd name="connsiteY35" fmla="*/ 135255 h 402050"/>
                    <a:gd name="connsiteX36" fmla="*/ 59150 w 78962"/>
                    <a:gd name="connsiteY36" fmla="*/ 83629 h 402050"/>
                    <a:gd name="connsiteX37" fmla="*/ 50959 w 78962"/>
                    <a:gd name="connsiteY37" fmla="*/ 58388 h 402050"/>
                    <a:gd name="connsiteX38" fmla="*/ 39052 w 78962"/>
                    <a:gd name="connsiteY38" fmla="*/ 34861 h 402050"/>
                    <a:gd name="connsiteX39" fmla="*/ 21622 w 78962"/>
                    <a:gd name="connsiteY39" fmla="*/ 14954 h 402050"/>
                    <a:gd name="connsiteX40" fmla="*/ 11335 w 78962"/>
                    <a:gd name="connsiteY40" fmla="*/ 6477 h 402050"/>
                    <a:gd name="connsiteX41" fmla="*/ 0 w 78962"/>
                    <a:gd name="connsiteY41" fmla="*/ 0 h 402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78962" h="402050">
                      <a:moveTo>
                        <a:pt x="0" y="0"/>
                      </a:moveTo>
                      <a:cubicBezTo>
                        <a:pt x="4381" y="762"/>
                        <a:pt x="8287" y="3334"/>
                        <a:pt x="11811" y="6001"/>
                      </a:cubicBezTo>
                      <a:cubicBezTo>
                        <a:pt x="15335" y="8763"/>
                        <a:pt x="18860" y="11430"/>
                        <a:pt x="22193" y="14288"/>
                      </a:cubicBezTo>
                      <a:cubicBezTo>
                        <a:pt x="28956" y="20098"/>
                        <a:pt x="35052" y="26670"/>
                        <a:pt x="40196" y="34004"/>
                      </a:cubicBezTo>
                      <a:cubicBezTo>
                        <a:pt x="45339" y="41338"/>
                        <a:pt x="49530" y="49244"/>
                        <a:pt x="52769" y="57626"/>
                      </a:cubicBezTo>
                      <a:cubicBezTo>
                        <a:pt x="55817" y="66008"/>
                        <a:pt x="58769" y="74390"/>
                        <a:pt x="61531" y="82867"/>
                      </a:cubicBezTo>
                      <a:cubicBezTo>
                        <a:pt x="67056" y="99822"/>
                        <a:pt x="71819" y="116967"/>
                        <a:pt x="74962" y="134588"/>
                      </a:cubicBezTo>
                      <a:cubicBezTo>
                        <a:pt x="76486" y="143351"/>
                        <a:pt x="77819" y="152209"/>
                        <a:pt x="78200" y="161258"/>
                      </a:cubicBezTo>
                      <a:cubicBezTo>
                        <a:pt x="78581" y="170212"/>
                        <a:pt x="78391" y="179165"/>
                        <a:pt x="78581" y="187928"/>
                      </a:cubicBezTo>
                      <a:cubicBezTo>
                        <a:pt x="78581" y="190119"/>
                        <a:pt x="78677" y="192310"/>
                        <a:pt x="78772" y="194500"/>
                      </a:cubicBezTo>
                      <a:lnTo>
                        <a:pt x="78962" y="197834"/>
                      </a:lnTo>
                      <a:cubicBezTo>
                        <a:pt x="78962" y="199072"/>
                        <a:pt x="78962" y="200215"/>
                        <a:pt x="78962" y="201359"/>
                      </a:cubicBezTo>
                      <a:cubicBezTo>
                        <a:pt x="78867" y="205835"/>
                        <a:pt x="78677" y="210312"/>
                        <a:pt x="78486" y="214789"/>
                      </a:cubicBezTo>
                      <a:lnTo>
                        <a:pt x="76962" y="241459"/>
                      </a:lnTo>
                      <a:cubicBezTo>
                        <a:pt x="75914" y="259175"/>
                        <a:pt x="74676" y="276892"/>
                        <a:pt x="73247" y="294704"/>
                      </a:cubicBezTo>
                      <a:cubicBezTo>
                        <a:pt x="71914" y="312420"/>
                        <a:pt x="70390" y="330137"/>
                        <a:pt x="68580" y="347853"/>
                      </a:cubicBezTo>
                      <a:cubicBezTo>
                        <a:pt x="67723" y="356711"/>
                        <a:pt x="66675" y="365570"/>
                        <a:pt x="65532" y="374428"/>
                      </a:cubicBezTo>
                      <a:cubicBezTo>
                        <a:pt x="64960" y="378905"/>
                        <a:pt x="64294" y="383286"/>
                        <a:pt x="63532" y="387763"/>
                      </a:cubicBezTo>
                      <a:cubicBezTo>
                        <a:pt x="63151" y="389954"/>
                        <a:pt x="62770" y="392239"/>
                        <a:pt x="62198" y="394525"/>
                      </a:cubicBezTo>
                      <a:cubicBezTo>
                        <a:pt x="61913" y="395668"/>
                        <a:pt x="61627" y="396812"/>
                        <a:pt x="61341" y="398050"/>
                      </a:cubicBezTo>
                      <a:cubicBezTo>
                        <a:pt x="60960" y="399288"/>
                        <a:pt x="60674" y="400431"/>
                        <a:pt x="59817" y="402050"/>
                      </a:cubicBezTo>
                      <a:lnTo>
                        <a:pt x="52102" y="397859"/>
                      </a:lnTo>
                      <a:cubicBezTo>
                        <a:pt x="52292" y="397478"/>
                        <a:pt x="52673" y="396526"/>
                        <a:pt x="52959" y="395573"/>
                      </a:cubicBezTo>
                      <a:cubicBezTo>
                        <a:pt x="53245" y="394621"/>
                        <a:pt x="53531" y="393668"/>
                        <a:pt x="53721" y="392621"/>
                      </a:cubicBezTo>
                      <a:cubicBezTo>
                        <a:pt x="54197" y="390525"/>
                        <a:pt x="54673" y="388430"/>
                        <a:pt x="55054" y="386334"/>
                      </a:cubicBezTo>
                      <a:cubicBezTo>
                        <a:pt x="55912" y="382048"/>
                        <a:pt x="56579" y="377666"/>
                        <a:pt x="57245" y="373380"/>
                      </a:cubicBezTo>
                      <a:cubicBezTo>
                        <a:pt x="58579" y="364712"/>
                        <a:pt x="59722" y="355854"/>
                        <a:pt x="60769" y="347091"/>
                      </a:cubicBezTo>
                      <a:cubicBezTo>
                        <a:pt x="62865" y="329470"/>
                        <a:pt x="64770" y="311848"/>
                        <a:pt x="66485" y="294227"/>
                      </a:cubicBezTo>
                      <a:cubicBezTo>
                        <a:pt x="68199" y="276606"/>
                        <a:pt x="69818" y="258889"/>
                        <a:pt x="71247" y="241173"/>
                      </a:cubicBezTo>
                      <a:lnTo>
                        <a:pt x="73247" y="214598"/>
                      </a:lnTo>
                      <a:cubicBezTo>
                        <a:pt x="73533" y="210217"/>
                        <a:pt x="73819" y="205740"/>
                        <a:pt x="74009" y="201359"/>
                      </a:cubicBezTo>
                      <a:cubicBezTo>
                        <a:pt x="74009" y="200311"/>
                        <a:pt x="74104" y="199168"/>
                        <a:pt x="74104" y="198215"/>
                      </a:cubicBezTo>
                      <a:lnTo>
                        <a:pt x="74009" y="194881"/>
                      </a:lnTo>
                      <a:cubicBezTo>
                        <a:pt x="73914" y="192596"/>
                        <a:pt x="73914" y="190405"/>
                        <a:pt x="73914" y="188119"/>
                      </a:cubicBezTo>
                      <a:cubicBezTo>
                        <a:pt x="73914" y="179165"/>
                        <a:pt x="74390" y="170307"/>
                        <a:pt x="74104" y="161544"/>
                      </a:cubicBezTo>
                      <a:cubicBezTo>
                        <a:pt x="73914" y="152781"/>
                        <a:pt x="72771" y="144018"/>
                        <a:pt x="71438" y="135255"/>
                      </a:cubicBezTo>
                      <a:cubicBezTo>
                        <a:pt x="68675" y="117824"/>
                        <a:pt x="64294" y="100584"/>
                        <a:pt x="59150" y="83629"/>
                      </a:cubicBezTo>
                      <a:cubicBezTo>
                        <a:pt x="56579" y="75152"/>
                        <a:pt x="53816" y="66675"/>
                        <a:pt x="50959" y="58388"/>
                      </a:cubicBezTo>
                      <a:cubicBezTo>
                        <a:pt x="48006" y="50101"/>
                        <a:pt x="44006" y="42100"/>
                        <a:pt x="39052" y="34861"/>
                      </a:cubicBezTo>
                      <a:cubicBezTo>
                        <a:pt x="34100" y="27527"/>
                        <a:pt x="28194" y="20860"/>
                        <a:pt x="21622" y="14954"/>
                      </a:cubicBezTo>
                      <a:cubicBezTo>
                        <a:pt x="18288" y="12001"/>
                        <a:pt x="14764" y="9239"/>
                        <a:pt x="11335" y="6477"/>
                      </a:cubicBezTo>
                      <a:cubicBezTo>
                        <a:pt x="8192" y="3429"/>
                        <a:pt x="4477" y="857"/>
                        <a:pt x="0" y="0"/>
                      </a:cubicBezTo>
                      <a:close/>
                    </a:path>
                  </a:pathLst>
                </a:custGeom>
                <a:solidFill>
                  <a:srgbClr val="3C602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54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85863" y="3516058"/>
                  <a:ext cx="25721" cy="433958"/>
                  <a:chOff x="5885863" y="3516058"/>
                  <a:chExt cx="25721" cy="433958"/>
                </a:xfrm>
              </p:grpSpPr>
              <p:sp>
                <p:nvSpPr>
                  <p:cNvPr id="146" name="Freeform: Shape 490">
                    <a:extLst>
                      <a:ext uri="{FF2B5EF4-FFF2-40B4-BE49-F238E27FC236}">
                        <a16:creationId xmlns:a16="http://schemas.microsoft.com/office/drawing/2014/main" id="{6689637B-B9B4-48E7-B93E-CE38A1F99B9F}"/>
                      </a:ext>
                    </a:extLst>
                  </p:cNvPr>
                  <p:cNvSpPr/>
                  <p:nvPr/>
                </p:nvSpPr>
                <p:spPr>
                  <a:xfrm>
                    <a:off x="5885863" y="3516058"/>
                    <a:ext cx="25721" cy="115633"/>
                  </a:xfrm>
                  <a:custGeom>
                    <a:avLst/>
                    <a:gdLst>
                      <a:gd name="connsiteX0" fmla="*/ 8016 w 25721"/>
                      <a:gd name="connsiteY0" fmla="*/ 101537 h 115633"/>
                      <a:gd name="connsiteX1" fmla="*/ 205 w 25721"/>
                      <a:gd name="connsiteY1" fmla="*/ 52864 h 115633"/>
                      <a:gd name="connsiteX2" fmla="*/ 9349 w 25721"/>
                      <a:gd name="connsiteY2" fmla="*/ 0 h 115633"/>
                      <a:gd name="connsiteX3" fmla="*/ 23446 w 25721"/>
                      <a:gd name="connsiteY3" fmla="*/ 31052 h 115633"/>
                      <a:gd name="connsiteX4" fmla="*/ 23637 w 25721"/>
                      <a:gd name="connsiteY4" fmla="*/ 68008 h 115633"/>
                      <a:gd name="connsiteX5" fmla="*/ 16493 w 25721"/>
                      <a:gd name="connsiteY5" fmla="*/ 94488 h 115633"/>
                      <a:gd name="connsiteX6" fmla="*/ 12207 w 25721"/>
                      <a:gd name="connsiteY6" fmla="*/ 115633 h 115633"/>
                      <a:gd name="connsiteX7" fmla="*/ 8016 w 25721"/>
                      <a:gd name="connsiteY7" fmla="*/ 101537 h 115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721" h="115633">
                        <a:moveTo>
                          <a:pt x="8016" y="101537"/>
                        </a:moveTo>
                        <a:cubicBezTo>
                          <a:pt x="1634" y="85820"/>
                          <a:pt x="1062" y="68104"/>
                          <a:pt x="205" y="52864"/>
                        </a:cubicBezTo>
                        <a:cubicBezTo>
                          <a:pt x="-938" y="36100"/>
                          <a:pt x="2777" y="16002"/>
                          <a:pt x="9349" y="0"/>
                        </a:cubicBezTo>
                        <a:cubicBezTo>
                          <a:pt x="15445" y="2667"/>
                          <a:pt x="21827" y="24289"/>
                          <a:pt x="23446" y="31052"/>
                        </a:cubicBezTo>
                        <a:cubicBezTo>
                          <a:pt x="26399" y="42100"/>
                          <a:pt x="26494" y="56483"/>
                          <a:pt x="23637" y="68008"/>
                        </a:cubicBezTo>
                        <a:cubicBezTo>
                          <a:pt x="21255" y="77248"/>
                          <a:pt x="18112" y="85249"/>
                          <a:pt x="16493" y="94488"/>
                        </a:cubicBezTo>
                        <a:cubicBezTo>
                          <a:pt x="15826" y="100298"/>
                          <a:pt x="13635" y="110204"/>
                          <a:pt x="12207" y="115633"/>
                        </a:cubicBezTo>
                        <a:lnTo>
                          <a:pt x="8016" y="101537"/>
                        </a:lnTo>
                        <a:close/>
                      </a:path>
                    </a:pathLst>
                  </a:custGeom>
                  <a:solidFill>
                    <a:srgbClr val="5F92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7" name="Freeform: Shape 491">
                    <a:extLst>
                      <a:ext uri="{FF2B5EF4-FFF2-40B4-BE49-F238E27FC236}">
                        <a16:creationId xmlns:a16="http://schemas.microsoft.com/office/drawing/2014/main" id="{B413F1A1-C1EC-4C57-B86E-F61E1044B50F}"/>
                      </a:ext>
                    </a:extLst>
                  </p:cNvPr>
                  <p:cNvSpPr/>
                  <p:nvPr/>
                </p:nvSpPr>
                <p:spPr>
                  <a:xfrm>
                    <a:off x="5893974" y="3525012"/>
                    <a:ext cx="13823" cy="425005"/>
                  </a:xfrm>
                  <a:custGeom>
                    <a:avLst/>
                    <a:gdLst>
                      <a:gd name="connsiteX0" fmla="*/ 1143 w 13823"/>
                      <a:gd name="connsiteY0" fmla="*/ 0 h 425005"/>
                      <a:gd name="connsiteX1" fmla="*/ 3238 w 13823"/>
                      <a:gd name="connsiteY1" fmla="*/ 26384 h 425005"/>
                      <a:gd name="connsiteX2" fmla="*/ 2000 w 13823"/>
                      <a:gd name="connsiteY2" fmla="*/ 52864 h 425005"/>
                      <a:gd name="connsiteX3" fmla="*/ 2381 w 13823"/>
                      <a:gd name="connsiteY3" fmla="*/ 79438 h 425005"/>
                      <a:gd name="connsiteX4" fmla="*/ 3048 w 13823"/>
                      <a:gd name="connsiteY4" fmla="*/ 92678 h 425005"/>
                      <a:gd name="connsiteX5" fmla="*/ 4953 w 13823"/>
                      <a:gd name="connsiteY5" fmla="*/ 105727 h 425005"/>
                      <a:gd name="connsiteX6" fmla="*/ 7715 w 13823"/>
                      <a:gd name="connsiteY6" fmla="*/ 118681 h 425005"/>
                      <a:gd name="connsiteX7" fmla="*/ 9430 w 13823"/>
                      <a:gd name="connsiteY7" fmla="*/ 132017 h 425005"/>
                      <a:gd name="connsiteX8" fmla="*/ 10192 w 13823"/>
                      <a:gd name="connsiteY8" fmla="*/ 158591 h 425005"/>
                      <a:gd name="connsiteX9" fmla="*/ 13430 w 13823"/>
                      <a:gd name="connsiteY9" fmla="*/ 211741 h 425005"/>
                      <a:gd name="connsiteX10" fmla="*/ 13430 w 13823"/>
                      <a:gd name="connsiteY10" fmla="*/ 318230 h 425005"/>
                      <a:gd name="connsiteX11" fmla="*/ 12192 w 13823"/>
                      <a:gd name="connsiteY11" fmla="*/ 371475 h 425005"/>
                      <a:gd name="connsiteX12" fmla="*/ 10954 w 13823"/>
                      <a:gd name="connsiteY12" fmla="*/ 398145 h 425005"/>
                      <a:gd name="connsiteX13" fmla="*/ 8668 w 13823"/>
                      <a:gd name="connsiteY13" fmla="*/ 425005 h 425005"/>
                      <a:gd name="connsiteX14" fmla="*/ 0 w 13823"/>
                      <a:gd name="connsiteY14" fmla="*/ 423672 h 425005"/>
                      <a:gd name="connsiteX15" fmla="*/ 2762 w 13823"/>
                      <a:gd name="connsiteY15" fmla="*/ 397574 h 425005"/>
                      <a:gd name="connsiteX16" fmla="*/ 4477 w 13823"/>
                      <a:gd name="connsiteY16" fmla="*/ 371094 h 425005"/>
                      <a:gd name="connsiteX17" fmla="*/ 6858 w 13823"/>
                      <a:gd name="connsiteY17" fmla="*/ 318040 h 425005"/>
                      <a:gd name="connsiteX18" fmla="*/ 9049 w 13823"/>
                      <a:gd name="connsiteY18" fmla="*/ 211836 h 425005"/>
                      <a:gd name="connsiteX19" fmla="*/ 6953 w 13823"/>
                      <a:gd name="connsiteY19" fmla="*/ 158782 h 425005"/>
                      <a:gd name="connsiteX20" fmla="*/ 6763 w 13823"/>
                      <a:gd name="connsiteY20" fmla="*/ 132207 h 425005"/>
                      <a:gd name="connsiteX21" fmla="*/ 5334 w 13823"/>
                      <a:gd name="connsiteY21" fmla="*/ 119158 h 425005"/>
                      <a:gd name="connsiteX22" fmla="*/ 2857 w 13823"/>
                      <a:gd name="connsiteY22" fmla="*/ 106108 h 425005"/>
                      <a:gd name="connsiteX23" fmla="*/ 1143 w 13823"/>
                      <a:gd name="connsiteY23" fmla="*/ 92773 h 425005"/>
                      <a:gd name="connsiteX24" fmla="*/ 762 w 13823"/>
                      <a:gd name="connsiteY24" fmla="*/ 79438 h 425005"/>
                      <a:gd name="connsiteX25" fmla="*/ 952 w 13823"/>
                      <a:gd name="connsiteY25" fmla="*/ 52864 h 425005"/>
                      <a:gd name="connsiteX26" fmla="*/ 2667 w 13823"/>
                      <a:gd name="connsiteY26" fmla="*/ 26289 h 425005"/>
                      <a:gd name="connsiteX27" fmla="*/ 1143 w 13823"/>
                      <a:gd name="connsiteY27" fmla="*/ 0 h 425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13823" h="425005">
                        <a:moveTo>
                          <a:pt x="1143" y="0"/>
                        </a:moveTo>
                        <a:cubicBezTo>
                          <a:pt x="3810" y="8477"/>
                          <a:pt x="3715" y="17621"/>
                          <a:pt x="3238" y="26384"/>
                        </a:cubicBezTo>
                        <a:cubicBezTo>
                          <a:pt x="2762" y="35242"/>
                          <a:pt x="1715" y="44101"/>
                          <a:pt x="2000" y="52864"/>
                        </a:cubicBezTo>
                        <a:cubicBezTo>
                          <a:pt x="2096" y="61722"/>
                          <a:pt x="2096" y="70580"/>
                          <a:pt x="2381" y="79438"/>
                        </a:cubicBezTo>
                        <a:cubicBezTo>
                          <a:pt x="2477" y="83820"/>
                          <a:pt x="2762" y="88297"/>
                          <a:pt x="3048" y="92678"/>
                        </a:cubicBezTo>
                        <a:cubicBezTo>
                          <a:pt x="3524" y="96965"/>
                          <a:pt x="4191" y="101441"/>
                          <a:pt x="4953" y="105727"/>
                        </a:cubicBezTo>
                        <a:cubicBezTo>
                          <a:pt x="5715" y="110109"/>
                          <a:pt x="6953" y="114300"/>
                          <a:pt x="7715" y="118681"/>
                        </a:cubicBezTo>
                        <a:cubicBezTo>
                          <a:pt x="8573" y="123063"/>
                          <a:pt x="9144" y="127540"/>
                          <a:pt x="9430" y="132017"/>
                        </a:cubicBezTo>
                        <a:cubicBezTo>
                          <a:pt x="10192" y="140970"/>
                          <a:pt x="9715" y="149923"/>
                          <a:pt x="10192" y="158591"/>
                        </a:cubicBezTo>
                        <a:cubicBezTo>
                          <a:pt x="10954" y="176213"/>
                          <a:pt x="13240" y="193834"/>
                          <a:pt x="13430" y="211741"/>
                        </a:cubicBezTo>
                        <a:cubicBezTo>
                          <a:pt x="14002" y="247269"/>
                          <a:pt x="13906" y="282702"/>
                          <a:pt x="13430" y="318230"/>
                        </a:cubicBezTo>
                        <a:cubicBezTo>
                          <a:pt x="13144" y="335947"/>
                          <a:pt x="12763" y="353759"/>
                          <a:pt x="12192" y="371475"/>
                        </a:cubicBezTo>
                        <a:cubicBezTo>
                          <a:pt x="11906" y="380333"/>
                          <a:pt x="11525" y="389192"/>
                          <a:pt x="10954" y="398145"/>
                        </a:cubicBezTo>
                        <a:cubicBezTo>
                          <a:pt x="10382" y="407003"/>
                          <a:pt x="9811" y="415957"/>
                          <a:pt x="8668" y="425005"/>
                        </a:cubicBezTo>
                        <a:lnTo>
                          <a:pt x="0" y="423672"/>
                        </a:lnTo>
                        <a:cubicBezTo>
                          <a:pt x="1333" y="415195"/>
                          <a:pt x="2096" y="406337"/>
                          <a:pt x="2762" y="397574"/>
                        </a:cubicBezTo>
                        <a:cubicBezTo>
                          <a:pt x="3429" y="388810"/>
                          <a:pt x="4000" y="379952"/>
                          <a:pt x="4477" y="371094"/>
                        </a:cubicBezTo>
                        <a:cubicBezTo>
                          <a:pt x="5429" y="353473"/>
                          <a:pt x="6191" y="335756"/>
                          <a:pt x="6858" y="318040"/>
                        </a:cubicBezTo>
                        <a:cubicBezTo>
                          <a:pt x="8096" y="282607"/>
                          <a:pt x="8954" y="247174"/>
                          <a:pt x="9049" y="211836"/>
                        </a:cubicBezTo>
                        <a:cubicBezTo>
                          <a:pt x="9334" y="194215"/>
                          <a:pt x="7334" y="176594"/>
                          <a:pt x="6953" y="158782"/>
                        </a:cubicBezTo>
                        <a:cubicBezTo>
                          <a:pt x="6667" y="149828"/>
                          <a:pt x="7334" y="140970"/>
                          <a:pt x="6763" y="132207"/>
                        </a:cubicBezTo>
                        <a:cubicBezTo>
                          <a:pt x="6477" y="127825"/>
                          <a:pt x="6096" y="123444"/>
                          <a:pt x="5334" y="119158"/>
                        </a:cubicBezTo>
                        <a:cubicBezTo>
                          <a:pt x="4572" y="114871"/>
                          <a:pt x="3429" y="110490"/>
                          <a:pt x="2857" y="106108"/>
                        </a:cubicBezTo>
                        <a:cubicBezTo>
                          <a:pt x="2191" y="101727"/>
                          <a:pt x="1524" y="97346"/>
                          <a:pt x="1143" y="92773"/>
                        </a:cubicBezTo>
                        <a:cubicBezTo>
                          <a:pt x="952" y="88297"/>
                          <a:pt x="762" y="83915"/>
                          <a:pt x="762" y="79438"/>
                        </a:cubicBezTo>
                        <a:cubicBezTo>
                          <a:pt x="667" y="70580"/>
                          <a:pt x="857" y="61722"/>
                          <a:pt x="952" y="52864"/>
                        </a:cubicBezTo>
                        <a:cubicBezTo>
                          <a:pt x="857" y="44005"/>
                          <a:pt x="2000" y="35147"/>
                          <a:pt x="2667" y="26289"/>
                        </a:cubicBezTo>
                        <a:cubicBezTo>
                          <a:pt x="3334" y="17526"/>
                          <a:pt x="3619" y="8573"/>
                          <a:pt x="1143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8" name="Freeform: Shape 492">
                    <a:extLst>
                      <a:ext uri="{FF2B5EF4-FFF2-40B4-BE49-F238E27FC236}">
                        <a16:creationId xmlns:a16="http://schemas.microsoft.com/office/drawing/2014/main" id="{66C9114E-DFAB-4003-945F-3A5FF41410F7}"/>
                      </a:ext>
                    </a:extLst>
                  </p:cNvPr>
                  <p:cNvSpPr/>
                  <p:nvPr/>
                </p:nvSpPr>
                <p:spPr>
                  <a:xfrm>
                    <a:off x="5894831" y="3562445"/>
                    <a:ext cx="11715" cy="32956"/>
                  </a:xfrm>
                  <a:custGeom>
                    <a:avLst/>
                    <a:gdLst>
                      <a:gd name="connsiteX0" fmla="*/ 0 w 11715"/>
                      <a:gd name="connsiteY0" fmla="*/ 32956 h 32956"/>
                      <a:gd name="connsiteX1" fmla="*/ 4381 w 11715"/>
                      <a:gd name="connsiteY1" fmla="*/ 15907 h 32956"/>
                      <a:gd name="connsiteX2" fmla="*/ 11716 w 11715"/>
                      <a:gd name="connsiteY2" fmla="*/ 0 h 32956"/>
                      <a:gd name="connsiteX3" fmla="*/ 6477 w 11715"/>
                      <a:gd name="connsiteY3" fmla="*/ 16764 h 32956"/>
                      <a:gd name="connsiteX4" fmla="*/ 0 w 11715"/>
                      <a:gd name="connsiteY4" fmla="*/ 32956 h 32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15" h="32956">
                        <a:moveTo>
                          <a:pt x="0" y="32956"/>
                        </a:moveTo>
                        <a:cubicBezTo>
                          <a:pt x="286" y="27051"/>
                          <a:pt x="2286" y="21336"/>
                          <a:pt x="4381" y="15907"/>
                        </a:cubicBezTo>
                        <a:cubicBezTo>
                          <a:pt x="6572" y="10477"/>
                          <a:pt x="9049" y="5239"/>
                          <a:pt x="11716" y="0"/>
                        </a:cubicBezTo>
                        <a:cubicBezTo>
                          <a:pt x="10668" y="5810"/>
                          <a:pt x="8573" y="11335"/>
                          <a:pt x="6477" y="16764"/>
                        </a:cubicBezTo>
                        <a:cubicBezTo>
                          <a:pt x="4286" y="22193"/>
                          <a:pt x="2000" y="27432"/>
                          <a:pt x="0" y="32956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9" name="Freeform: Shape 493">
                    <a:extLst>
                      <a:ext uri="{FF2B5EF4-FFF2-40B4-BE49-F238E27FC236}">
                        <a16:creationId xmlns:a16="http://schemas.microsoft.com/office/drawing/2014/main" id="{24189E7F-E60B-47E7-B83B-03CAAD55E8B5}"/>
                      </a:ext>
                    </a:extLst>
                  </p:cNvPr>
                  <p:cNvSpPr/>
                  <p:nvPr/>
                </p:nvSpPr>
                <p:spPr>
                  <a:xfrm>
                    <a:off x="5888943" y="3560540"/>
                    <a:ext cx="5907" cy="18954"/>
                  </a:xfrm>
                  <a:custGeom>
                    <a:avLst/>
                    <a:gdLst>
                      <a:gd name="connsiteX0" fmla="*/ 173 w 5907"/>
                      <a:gd name="connsiteY0" fmla="*/ 0 h 18954"/>
                      <a:gd name="connsiteX1" fmla="*/ 3697 w 5907"/>
                      <a:gd name="connsiteY1" fmla="*/ 9144 h 18954"/>
                      <a:gd name="connsiteX2" fmla="*/ 5888 w 5907"/>
                      <a:gd name="connsiteY2" fmla="*/ 18955 h 18954"/>
                      <a:gd name="connsiteX3" fmla="*/ 1697 w 5907"/>
                      <a:gd name="connsiteY3" fmla="*/ 9906 h 18954"/>
                      <a:gd name="connsiteX4" fmla="*/ 268 w 5907"/>
                      <a:gd name="connsiteY4" fmla="*/ 5048 h 18954"/>
                      <a:gd name="connsiteX5" fmla="*/ 173 w 5907"/>
                      <a:gd name="connsiteY5" fmla="*/ 0 h 18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07" h="18954">
                        <a:moveTo>
                          <a:pt x="173" y="0"/>
                        </a:moveTo>
                        <a:cubicBezTo>
                          <a:pt x="1316" y="3239"/>
                          <a:pt x="2554" y="6096"/>
                          <a:pt x="3697" y="9144"/>
                        </a:cubicBezTo>
                        <a:cubicBezTo>
                          <a:pt x="4840" y="12192"/>
                          <a:pt x="6078" y="15526"/>
                          <a:pt x="5888" y="18955"/>
                        </a:cubicBezTo>
                        <a:cubicBezTo>
                          <a:pt x="4364" y="15907"/>
                          <a:pt x="2935" y="13049"/>
                          <a:pt x="1697" y="9906"/>
                        </a:cubicBezTo>
                        <a:cubicBezTo>
                          <a:pt x="1125" y="8382"/>
                          <a:pt x="554" y="6763"/>
                          <a:pt x="268" y="5048"/>
                        </a:cubicBezTo>
                        <a:cubicBezTo>
                          <a:pt x="-18" y="3429"/>
                          <a:pt x="-113" y="1619"/>
                          <a:pt x="173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50" name="Freeform: Shape 494">
                    <a:extLst>
                      <a:ext uri="{FF2B5EF4-FFF2-40B4-BE49-F238E27FC236}">
                        <a16:creationId xmlns:a16="http://schemas.microsoft.com/office/drawing/2014/main" id="{8898F0CF-3E6C-4A2D-A61B-722D3DF4EDB8}"/>
                      </a:ext>
                    </a:extLst>
                  </p:cNvPr>
                  <p:cNvSpPr/>
                  <p:nvPr/>
                </p:nvSpPr>
                <p:spPr>
                  <a:xfrm>
                    <a:off x="5897022" y="3539299"/>
                    <a:ext cx="5238" cy="11048"/>
                  </a:xfrm>
                  <a:custGeom>
                    <a:avLst/>
                    <a:gdLst>
                      <a:gd name="connsiteX0" fmla="*/ 0 w 5238"/>
                      <a:gd name="connsiteY0" fmla="*/ 11049 h 11048"/>
                      <a:gd name="connsiteX1" fmla="*/ 1715 w 5238"/>
                      <a:gd name="connsiteY1" fmla="*/ 5144 h 11048"/>
                      <a:gd name="connsiteX2" fmla="*/ 5239 w 5238"/>
                      <a:gd name="connsiteY2" fmla="*/ 0 h 11048"/>
                      <a:gd name="connsiteX3" fmla="*/ 3715 w 5238"/>
                      <a:gd name="connsiteY3" fmla="*/ 6001 h 11048"/>
                      <a:gd name="connsiteX4" fmla="*/ 0 w 5238"/>
                      <a:gd name="connsiteY4" fmla="*/ 11049 h 110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38" h="11048">
                        <a:moveTo>
                          <a:pt x="0" y="11049"/>
                        </a:moveTo>
                        <a:cubicBezTo>
                          <a:pt x="286" y="8858"/>
                          <a:pt x="857" y="7048"/>
                          <a:pt x="1715" y="5144"/>
                        </a:cubicBezTo>
                        <a:cubicBezTo>
                          <a:pt x="2572" y="3334"/>
                          <a:pt x="3524" y="1429"/>
                          <a:pt x="5239" y="0"/>
                        </a:cubicBezTo>
                        <a:cubicBezTo>
                          <a:pt x="5144" y="2191"/>
                          <a:pt x="4572" y="4096"/>
                          <a:pt x="3715" y="6001"/>
                        </a:cubicBezTo>
                        <a:cubicBezTo>
                          <a:pt x="2858" y="7906"/>
                          <a:pt x="1810" y="9715"/>
                          <a:pt x="0" y="11049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5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779102" y="3590639"/>
                  <a:ext cx="53816" cy="55435"/>
                  <a:chOff x="5779102" y="3590639"/>
                  <a:chExt cx="53816" cy="55435"/>
                </a:xfrm>
              </p:grpSpPr>
              <p:sp>
                <p:nvSpPr>
                  <p:cNvPr id="144" name="Freeform: Shape 496">
                    <a:extLst>
                      <a:ext uri="{FF2B5EF4-FFF2-40B4-BE49-F238E27FC236}">
                        <a16:creationId xmlns:a16="http://schemas.microsoft.com/office/drawing/2014/main" id="{98705804-05EE-4314-9F1A-583468FC23CB}"/>
                      </a:ext>
                    </a:extLst>
                  </p:cNvPr>
                  <p:cNvSpPr/>
                  <p:nvPr/>
                </p:nvSpPr>
                <p:spPr>
                  <a:xfrm>
                    <a:off x="5779102" y="3590639"/>
                    <a:ext cx="53816" cy="55435"/>
                  </a:xfrm>
                  <a:custGeom>
                    <a:avLst/>
                    <a:gdLst>
                      <a:gd name="connsiteX0" fmla="*/ 51625 w 53816"/>
                      <a:gd name="connsiteY0" fmla="*/ 0 h 55435"/>
                      <a:gd name="connsiteX1" fmla="*/ 9144 w 53816"/>
                      <a:gd name="connsiteY1" fmla="*/ 20765 h 55435"/>
                      <a:gd name="connsiteX2" fmla="*/ 0 w 53816"/>
                      <a:gd name="connsiteY2" fmla="*/ 41338 h 55435"/>
                      <a:gd name="connsiteX3" fmla="*/ 2857 w 53816"/>
                      <a:gd name="connsiteY3" fmla="*/ 55435 h 55435"/>
                      <a:gd name="connsiteX4" fmla="*/ 29337 w 53816"/>
                      <a:gd name="connsiteY4" fmla="*/ 25717 h 55435"/>
                      <a:gd name="connsiteX5" fmla="*/ 53816 w 53816"/>
                      <a:gd name="connsiteY5" fmla="*/ 2381 h 55435"/>
                      <a:gd name="connsiteX6" fmla="*/ 51625 w 53816"/>
                      <a:gd name="connsiteY6" fmla="*/ 0 h 55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816" h="55435">
                        <a:moveTo>
                          <a:pt x="51625" y="0"/>
                        </a:moveTo>
                        <a:cubicBezTo>
                          <a:pt x="36100" y="6858"/>
                          <a:pt x="19907" y="4381"/>
                          <a:pt x="9144" y="20765"/>
                        </a:cubicBezTo>
                        <a:cubicBezTo>
                          <a:pt x="6001" y="26479"/>
                          <a:pt x="286" y="34957"/>
                          <a:pt x="0" y="41338"/>
                        </a:cubicBezTo>
                        <a:cubicBezTo>
                          <a:pt x="381" y="46577"/>
                          <a:pt x="3619" y="50292"/>
                          <a:pt x="2857" y="55435"/>
                        </a:cubicBezTo>
                        <a:cubicBezTo>
                          <a:pt x="11049" y="54673"/>
                          <a:pt x="23813" y="31909"/>
                          <a:pt x="29337" y="25717"/>
                        </a:cubicBezTo>
                        <a:cubicBezTo>
                          <a:pt x="34957" y="18955"/>
                          <a:pt x="46006" y="6667"/>
                          <a:pt x="53816" y="2381"/>
                        </a:cubicBezTo>
                        <a:lnTo>
                          <a:pt x="51625" y="0"/>
                        </a:lnTo>
                        <a:close/>
                      </a:path>
                    </a:pathLst>
                  </a:custGeom>
                  <a:solidFill>
                    <a:srgbClr val="5F92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5" name="Freeform: Shape 497">
                    <a:extLst>
                      <a:ext uri="{FF2B5EF4-FFF2-40B4-BE49-F238E27FC236}">
                        <a16:creationId xmlns:a16="http://schemas.microsoft.com/office/drawing/2014/main" id="{55B7BA83-3097-42A6-9224-3BB730448E23}"/>
                      </a:ext>
                    </a:extLst>
                  </p:cNvPr>
                  <p:cNvSpPr/>
                  <p:nvPr/>
                </p:nvSpPr>
                <p:spPr>
                  <a:xfrm>
                    <a:off x="5786722" y="3591877"/>
                    <a:ext cx="45624" cy="39243"/>
                  </a:xfrm>
                  <a:custGeom>
                    <a:avLst/>
                    <a:gdLst>
                      <a:gd name="connsiteX0" fmla="*/ 45625 w 45624"/>
                      <a:gd name="connsiteY0" fmla="*/ 0 h 39243"/>
                      <a:gd name="connsiteX1" fmla="*/ 32099 w 45624"/>
                      <a:gd name="connsiteY1" fmla="*/ 7334 h 39243"/>
                      <a:gd name="connsiteX2" fmla="*/ 19621 w 45624"/>
                      <a:gd name="connsiteY2" fmla="*/ 16097 h 39243"/>
                      <a:gd name="connsiteX3" fmla="*/ 8573 w 45624"/>
                      <a:gd name="connsiteY3" fmla="*/ 26575 h 39243"/>
                      <a:gd name="connsiteX4" fmla="*/ 0 w 45624"/>
                      <a:gd name="connsiteY4" fmla="*/ 39243 h 39243"/>
                      <a:gd name="connsiteX5" fmla="*/ 7239 w 45624"/>
                      <a:gd name="connsiteY5" fmla="*/ 25527 h 39243"/>
                      <a:gd name="connsiteX6" fmla="*/ 18288 w 45624"/>
                      <a:gd name="connsiteY6" fmla="*/ 14383 h 39243"/>
                      <a:gd name="connsiteX7" fmla="*/ 31337 w 45624"/>
                      <a:gd name="connsiteY7" fmla="*/ 5810 h 39243"/>
                      <a:gd name="connsiteX8" fmla="*/ 45625 w 45624"/>
                      <a:gd name="connsiteY8" fmla="*/ 0 h 39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5624" h="39243">
                        <a:moveTo>
                          <a:pt x="45625" y="0"/>
                        </a:moveTo>
                        <a:cubicBezTo>
                          <a:pt x="40958" y="2286"/>
                          <a:pt x="36481" y="4667"/>
                          <a:pt x="32099" y="7334"/>
                        </a:cubicBezTo>
                        <a:cubicBezTo>
                          <a:pt x="27718" y="10001"/>
                          <a:pt x="23527" y="12954"/>
                          <a:pt x="19621" y="16097"/>
                        </a:cubicBezTo>
                        <a:cubicBezTo>
                          <a:pt x="15621" y="19241"/>
                          <a:pt x="11906" y="22765"/>
                          <a:pt x="8573" y="26575"/>
                        </a:cubicBezTo>
                        <a:cubicBezTo>
                          <a:pt x="5239" y="30385"/>
                          <a:pt x="2286" y="34576"/>
                          <a:pt x="0" y="39243"/>
                        </a:cubicBezTo>
                        <a:cubicBezTo>
                          <a:pt x="1429" y="34290"/>
                          <a:pt x="4096" y="29623"/>
                          <a:pt x="7239" y="25527"/>
                        </a:cubicBezTo>
                        <a:cubicBezTo>
                          <a:pt x="10382" y="21336"/>
                          <a:pt x="14192" y="17717"/>
                          <a:pt x="18288" y="14383"/>
                        </a:cubicBezTo>
                        <a:cubicBezTo>
                          <a:pt x="22384" y="11144"/>
                          <a:pt x="26765" y="8287"/>
                          <a:pt x="31337" y="5810"/>
                        </a:cubicBezTo>
                        <a:cubicBezTo>
                          <a:pt x="35909" y="3429"/>
                          <a:pt x="40672" y="1429"/>
                          <a:pt x="45625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6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781702" y="3520154"/>
                  <a:ext cx="50169" cy="70485"/>
                  <a:chOff x="5781702" y="3520154"/>
                  <a:chExt cx="50169" cy="70485"/>
                </a:xfrm>
              </p:grpSpPr>
              <p:sp>
                <p:nvSpPr>
                  <p:cNvPr id="139" name="Freeform: Shape 499">
                    <a:extLst>
                      <a:ext uri="{FF2B5EF4-FFF2-40B4-BE49-F238E27FC236}">
                        <a16:creationId xmlns:a16="http://schemas.microsoft.com/office/drawing/2014/main" id="{9E54EC4D-5342-485D-93A0-86B063D678DC}"/>
                      </a:ext>
                    </a:extLst>
                  </p:cNvPr>
                  <p:cNvSpPr/>
                  <p:nvPr/>
                </p:nvSpPr>
                <p:spPr>
                  <a:xfrm>
                    <a:off x="5781702" y="3520154"/>
                    <a:ext cx="50169" cy="70485"/>
                  </a:xfrm>
                  <a:custGeom>
                    <a:avLst/>
                    <a:gdLst>
                      <a:gd name="connsiteX0" fmla="*/ 50169 w 50169"/>
                      <a:gd name="connsiteY0" fmla="*/ 70485 h 70485"/>
                      <a:gd name="connsiteX1" fmla="*/ 3306 w 50169"/>
                      <a:gd name="connsiteY1" fmla="*/ 0 h 70485"/>
                      <a:gd name="connsiteX2" fmla="*/ 41216 w 50169"/>
                      <a:gd name="connsiteY2" fmla="*/ 37433 h 70485"/>
                      <a:gd name="connsiteX3" fmla="*/ 49598 w 50169"/>
                      <a:gd name="connsiteY3" fmla="*/ 70485 h 70485"/>
                      <a:gd name="connsiteX4" fmla="*/ 50169 w 50169"/>
                      <a:gd name="connsiteY4" fmla="*/ 70485 h 70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169" h="70485">
                        <a:moveTo>
                          <a:pt x="50169" y="70485"/>
                        </a:moveTo>
                        <a:cubicBezTo>
                          <a:pt x="23594" y="65151"/>
                          <a:pt x="-10886" y="28480"/>
                          <a:pt x="3306" y="0"/>
                        </a:cubicBezTo>
                        <a:cubicBezTo>
                          <a:pt x="13117" y="15621"/>
                          <a:pt x="32072" y="20669"/>
                          <a:pt x="41216" y="37433"/>
                        </a:cubicBezTo>
                        <a:cubicBezTo>
                          <a:pt x="47121" y="47625"/>
                          <a:pt x="48359" y="58769"/>
                          <a:pt x="49598" y="70485"/>
                        </a:cubicBezTo>
                        <a:lnTo>
                          <a:pt x="50169" y="70485"/>
                        </a:lnTo>
                        <a:close/>
                      </a:path>
                    </a:pathLst>
                  </a:custGeom>
                  <a:solidFill>
                    <a:srgbClr val="4C7B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0" name="Freeform: Shape 500">
                    <a:extLst>
                      <a:ext uri="{FF2B5EF4-FFF2-40B4-BE49-F238E27FC236}">
                        <a16:creationId xmlns:a16="http://schemas.microsoft.com/office/drawing/2014/main" id="{03665965-42C5-45A8-B0B9-4B7D83AA9522}"/>
                      </a:ext>
                    </a:extLst>
                  </p:cNvPr>
                  <p:cNvSpPr/>
                  <p:nvPr/>
                </p:nvSpPr>
                <p:spPr>
                  <a:xfrm>
                    <a:off x="5786627" y="3536060"/>
                    <a:ext cx="44672" cy="53435"/>
                  </a:xfrm>
                  <a:custGeom>
                    <a:avLst/>
                    <a:gdLst>
                      <a:gd name="connsiteX0" fmla="*/ 44672 w 44672"/>
                      <a:gd name="connsiteY0" fmla="*/ 53435 h 53435"/>
                      <a:gd name="connsiteX1" fmla="*/ 41529 w 44672"/>
                      <a:gd name="connsiteY1" fmla="*/ 50197 h 53435"/>
                      <a:gd name="connsiteX2" fmla="*/ 37814 w 44672"/>
                      <a:gd name="connsiteY2" fmla="*/ 47530 h 53435"/>
                      <a:gd name="connsiteX3" fmla="*/ 30575 w 44672"/>
                      <a:gd name="connsiteY3" fmla="*/ 41720 h 53435"/>
                      <a:gd name="connsiteX4" fmla="*/ 30575 w 44672"/>
                      <a:gd name="connsiteY4" fmla="*/ 41720 h 53435"/>
                      <a:gd name="connsiteX5" fmla="*/ 30575 w 44672"/>
                      <a:gd name="connsiteY5" fmla="*/ 41624 h 53435"/>
                      <a:gd name="connsiteX6" fmla="*/ 22479 w 44672"/>
                      <a:gd name="connsiteY6" fmla="*/ 29337 h 53435"/>
                      <a:gd name="connsiteX7" fmla="*/ 14764 w 44672"/>
                      <a:gd name="connsiteY7" fmla="*/ 17050 h 53435"/>
                      <a:gd name="connsiteX8" fmla="*/ 14859 w 44672"/>
                      <a:gd name="connsiteY8" fmla="*/ 17145 h 53435"/>
                      <a:gd name="connsiteX9" fmla="*/ 6668 w 44672"/>
                      <a:gd name="connsiteY9" fmla="*/ 9335 h 53435"/>
                      <a:gd name="connsiteX10" fmla="*/ 0 w 44672"/>
                      <a:gd name="connsiteY10" fmla="*/ 0 h 53435"/>
                      <a:gd name="connsiteX11" fmla="*/ 7525 w 44672"/>
                      <a:gd name="connsiteY11" fmla="*/ 8382 h 53435"/>
                      <a:gd name="connsiteX12" fmla="*/ 16288 w 44672"/>
                      <a:gd name="connsiteY12" fmla="*/ 15812 h 53435"/>
                      <a:gd name="connsiteX13" fmla="*/ 16288 w 44672"/>
                      <a:gd name="connsiteY13" fmla="*/ 15812 h 53435"/>
                      <a:gd name="connsiteX14" fmla="*/ 16288 w 44672"/>
                      <a:gd name="connsiteY14" fmla="*/ 15812 h 53435"/>
                      <a:gd name="connsiteX15" fmla="*/ 24289 w 44672"/>
                      <a:gd name="connsiteY15" fmla="*/ 28194 h 53435"/>
                      <a:gd name="connsiteX16" fmla="*/ 31909 w 44672"/>
                      <a:gd name="connsiteY16" fmla="*/ 40577 h 53435"/>
                      <a:gd name="connsiteX17" fmla="*/ 31909 w 44672"/>
                      <a:gd name="connsiteY17" fmla="*/ 40481 h 53435"/>
                      <a:gd name="connsiteX18" fmla="*/ 38576 w 44672"/>
                      <a:gd name="connsiteY18" fmla="*/ 46577 h 53435"/>
                      <a:gd name="connsiteX19" fmla="*/ 41910 w 44672"/>
                      <a:gd name="connsiteY19" fmla="*/ 49721 h 53435"/>
                      <a:gd name="connsiteX20" fmla="*/ 44672 w 44672"/>
                      <a:gd name="connsiteY20" fmla="*/ 53435 h 53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4672" h="53435">
                        <a:moveTo>
                          <a:pt x="44672" y="53435"/>
                        </a:moveTo>
                        <a:cubicBezTo>
                          <a:pt x="43910" y="52102"/>
                          <a:pt x="42672" y="51149"/>
                          <a:pt x="41529" y="50197"/>
                        </a:cubicBezTo>
                        <a:cubicBezTo>
                          <a:pt x="40386" y="49244"/>
                          <a:pt x="39148" y="48387"/>
                          <a:pt x="37814" y="47530"/>
                        </a:cubicBezTo>
                        <a:cubicBezTo>
                          <a:pt x="35338" y="45720"/>
                          <a:pt x="32861" y="44006"/>
                          <a:pt x="30575" y="41720"/>
                        </a:cubicBezTo>
                        <a:lnTo>
                          <a:pt x="30575" y="41720"/>
                        </a:lnTo>
                        <a:lnTo>
                          <a:pt x="30575" y="41624"/>
                        </a:lnTo>
                        <a:cubicBezTo>
                          <a:pt x="27432" y="37814"/>
                          <a:pt x="24860" y="33528"/>
                          <a:pt x="22479" y="29337"/>
                        </a:cubicBezTo>
                        <a:cubicBezTo>
                          <a:pt x="20003" y="25146"/>
                          <a:pt x="17621" y="20955"/>
                          <a:pt x="14764" y="17050"/>
                        </a:cubicBezTo>
                        <a:lnTo>
                          <a:pt x="14859" y="17145"/>
                        </a:lnTo>
                        <a:cubicBezTo>
                          <a:pt x="12383" y="14383"/>
                          <a:pt x="9430" y="11906"/>
                          <a:pt x="6668" y="9335"/>
                        </a:cubicBezTo>
                        <a:cubicBezTo>
                          <a:pt x="3905" y="6763"/>
                          <a:pt x="1334" y="3620"/>
                          <a:pt x="0" y="0"/>
                        </a:cubicBezTo>
                        <a:cubicBezTo>
                          <a:pt x="1810" y="3429"/>
                          <a:pt x="4572" y="6001"/>
                          <a:pt x="7525" y="8382"/>
                        </a:cubicBezTo>
                        <a:cubicBezTo>
                          <a:pt x="10382" y="10763"/>
                          <a:pt x="13621" y="12954"/>
                          <a:pt x="16288" y="15812"/>
                        </a:cubicBezTo>
                        <a:lnTo>
                          <a:pt x="16288" y="15812"/>
                        </a:lnTo>
                        <a:lnTo>
                          <a:pt x="16288" y="15812"/>
                        </a:lnTo>
                        <a:cubicBezTo>
                          <a:pt x="19431" y="19717"/>
                          <a:pt x="21908" y="24003"/>
                          <a:pt x="24289" y="28194"/>
                        </a:cubicBezTo>
                        <a:cubicBezTo>
                          <a:pt x="26670" y="32480"/>
                          <a:pt x="29147" y="36671"/>
                          <a:pt x="31909" y="40577"/>
                        </a:cubicBezTo>
                        <a:lnTo>
                          <a:pt x="31909" y="40481"/>
                        </a:lnTo>
                        <a:cubicBezTo>
                          <a:pt x="33814" y="42672"/>
                          <a:pt x="36290" y="44577"/>
                          <a:pt x="38576" y="46577"/>
                        </a:cubicBezTo>
                        <a:cubicBezTo>
                          <a:pt x="39719" y="47625"/>
                          <a:pt x="40862" y="48577"/>
                          <a:pt x="41910" y="49721"/>
                        </a:cubicBezTo>
                        <a:cubicBezTo>
                          <a:pt x="43053" y="50864"/>
                          <a:pt x="44196" y="51911"/>
                          <a:pt x="44672" y="53435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1" name="Freeform: Shape 501">
                    <a:extLst>
                      <a:ext uri="{FF2B5EF4-FFF2-40B4-BE49-F238E27FC236}">
                        <a16:creationId xmlns:a16="http://schemas.microsoft.com/office/drawing/2014/main" id="{3DAC1036-AB27-4A59-9270-1DC334DA5073}"/>
                      </a:ext>
                    </a:extLst>
                  </p:cNvPr>
                  <p:cNvSpPr/>
                  <p:nvPr/>
                </p:nvSpPr>
                <p:spPr>
                  <a:xfrm>
                    <a:off x="5794628" y="3563207"/>
                    <a:ext cx="21621" cy="12668"/>
                  </a:xfrm>
                  <a:custGeom>
                    <a:avLst/>
                    <a:gdLst>
                      <a:gd name="connsiteX0" fmla="*/ 0 w 21621"/>
                      <a:gd name="connsiteY0" fmla="*/ 0 h 12668"/>
                      <a:gd name="connsiteX1" fmla="*/ 10954 w 21621"/>
                      <a:gd name="connsiteY1" fmla="*/ 6287 h 12668"/>
                      <a:gd name="connsiteX2" fmla="*/ 21622 w 21621"/>
                      <a:gd name="connsiteY2" fmla="*/ 12668 h 12668"/>
                      <a:gd name="connsiteX3" fmla="*/ 9715 w 21621"/>
                      <a:gd name="connsiteY3" fmla="*/ 8096 h 12668"/>
                      <a:gd name="connsiteX4" fmla="*/ 0 w 21621"/>
                      <a:gd name="connsiteY4" fmla="*/ 0 h 1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21" h="12668">
                        <a:moveTo>
                          <a:pt x="0" y="0"/>
                        </a:moveTo>
                        <a:cubicBezTo>
                          <a:pt x="4000" y="1619"/>
                          <a:pt x="7429" y="4001"/>
                          <a:pt x="10954" y="6287"/>
                        </a:cubicBezTo>
                        <a:cubicBezTo>
                          <a:pt x="14383" y="8573"/>
                          <a:pt x="17812" y="10763"/>
                          <a:pt x="21622" y="12668"/>
                        </a:cubicBezTo>
                        <a:cubicBezTo>
                          <a:pt x="17335" y="12383"/>
                          <a:pt x="13240" y="10382"/>
                          <a:pt x="9715" y="8096"/>
                        </a:cubicBezTo>
                        <a:cubicBezTo>
                          <a:pt x="6191" y="5715"/>
                          <a:pt x="3048" y="304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2" name="Freeform: Shape 502">
                    <a:extLst>
                      <a:ext uri="{FF2B5EF4-FFF2-40B4-BE49-F238E27FC236}">
                        <a16:creationId xmlns:a16="http://schemas.microsoft.com/office/drawing/2014/main" id="{D4108223-82E5-4FC7-9A82-893BB1B827FA}"/>
                      </a:ext>
                    </a:extLst>
                  </p:cNvPr>
                  <p:cNvSpPr/>
                  <p:nvPr/>
                </p:nvSpPr>
                <p:spPr>
                  <a:xfrm>
                    <a:off x="5807106" y="3546919"/>
                    <a:ext cx="4286" cy="21145"/>
                  </a:xfrm>
                  <a:custGeom>
                    <a:avLst/>
                    <a:gdLst>
                      <a:gd name="connsiteX0" fmla="*/ 0 w 4286"/>
                      <a:gd name="connsiteY0" fmla="*/ 0 h 21145"/>
                      <a:gd name="connsiteX1" fmla="*/ 3334 w 4286"/>
                      <a:gd name="connsiteY1" fmla="*/ 10382 h 21145"/>
                      <a:gd name="connsiteX2" fmla="*/ 4286 w 4286"/>
                      <a:gd name="connsiteY2" fmla="*/ 21146 h 21145"/>
                      <a:gd name="connsiteX3" fmla="*/ 1143 w 4286"/>
                      <a:gd name="connsiteY3" fmla="*/ 10668 h 21145"/>
                      <a:gd name="connsiteX4" fmla="*/ 0 w 4286"/>
                      <a:gd name="connsiteY4" fmla="*/ 0 h 21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6" h="21145">
                        <a:moveTo>
                          <a:pt x="0" y="0"/>
                        </a:moveTo>
                        <a:cubicBezTo>
                          <a:pt x="2000" y="3143"/>
                          <a:pt x="2667" y="6858"/>
                          <a:pt x="3334" y="10382"/>
                        </a:cubicBezTo>
                        <a:cubicBezTo>
                          <a:pt x="3810" y="14002"/>
                          <a:pt x="4191" y="17526"/>
                          <a:pt x="4286" y="21146"/>
                        </a:cubicBezTo>
                        <a:cubicBezTo>
                          <a:pt x="2477" y="17907"/>
                          <a:pt x="1715" y="14192"/>
                          <a:pt x="1143" y="10668"/>
                        </a:cubicBezTo>
                        <a:cubicBezTo>
                          <a:pt x="572" y="7144"/>
                          <a:pt x="286" y="362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43" name="Freeform: Shape 503">
                    <a:extLst>
                      <a:ext uri="{FF2B5EF4-FFF2-40B4-BE49-F238E27FC236}">
                        <a16:creationId xmlns:a16="http://schemas.microsoft.com/office/drawing/2014/main" id="{92DD1D2C-6F68-491B-9423-66F73523D2AE}"/>
                      </a:ext>
                    </a:extLst>
                  </p:cNvPr>
                  <p:cNvSpPr/>
                  <p:nvPr/>
                </p:nvSpPr>
                <p:spPr>
                  <a:xfrm>
                    <a:off x="5788818" y="3550020"/>
                    <a:ext cx="10953" cy="2508"/>
                  </a:xfrm>
                  <a:custGeom>
                    <a:avLst/>
                    <a:gdLst>
                      <a:gd name="connsiteX0" fmla="*/ 0 w 10953"/>
                      <a:gd name="connsiteY0" fmla="*/ 42 h 2508"/>
                      <a:gd name="connsiteX1" fmla="*/ 2858 w 10953"/>
                      <a:gd name="connsiteY1" fmla="*/ 42 h 2508"/>
                      <a:gd name="connsiteX2" fmla="*/ 5525 w 10953"/>
                      <a:gd name="connsiteY2" fmla="*/ 233 h 2508"/>
                      <a:gd name="connsiteX3" fmla="*/ 10954 w 10953"/>
                      <a:gd name="connsiteY3" fmla="*/ 1757 h 2508"/>
                      <a:gd name="connsiteX4" fmla="*/ 5239 w 10953"/>
                      <a:gd name="connsiteY4" fmla="*/ 2424 h 2508"/>
                      <a:gd name="connsiteX5" fmla="*/ 2381 w 10953"/>
                      <a:gd name="connsiteY5" fmla="*/ 1757 h 2508"/>
                      <a:gd name="connsiteX6" fmla="*/ 0 w 10953"/>
                      <a:gd name="connsiteY6" fmla="*/ 42 h 2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53" h="2508">
                        <a:moveTo>
                          <a:pt x="0" y="42"/>
                        </a:moveTo>
                        <a:cubicBezTo>
                          <a:pt x="1048" y="42"/>
                          <a:pt x="1905" y="-53"/>
                          <a:pt x="2858" y="42"/>
                        </a:cubicBezTo>
                        <a:cubicBezTo>
                          <a:pt x="3810" y="42"/>
                          <a:pt x="4667" y="138"/>
                          <a:pt x="5525" y="233"/>
                        </a:cubicBezTo>
                        <a:cubicBezTo>
                          <a:pt x="7334" y="519"/>
                          <a:pt x="9144" y="804"/>
                          <a:pt x="10954" y="1757"/>
                        </a:cubicBezTo>
                        <a:cubicBezTo>
                          <a:pt x="9049" y="2519"/>
                          <a:pt x="7144" y="2614"/>
                          <a:pt x="5239" y="2424"/>
                        </a:cubicBezTo>
                        <a:cubicBezTo>
                          <a:pt x="4286" y="2328"/>
                          <a:pt x="3334" y="2043"/>
                          <a:pt x="2381" y="1757"/>
                        </a:cubicBezTo>
                        <a:cubicBezTo>
                          <a:pt x="1619" y="1376"/>
                          <a:pt x="667" y="804"/>
                          <a:pt x="0" y="42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7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783279" y="3588639"/>
                  <a:ext cx="106408" cy="74675"/>
                  <a:chOff x="5783279" y="3588639"/>
                  <a:chExt cx="106408" cy="74675"/>
                </a:xfrm>
              </p:grpSpPr>
              <p:sp>
                <p:nvSpPr>
                  <p:cNvPr id="133" name="Freeform: Shape 505">
                    <a:extLst>
                      <a:ext uri="{FF2B5EF4-FFF2-40B4-BE49-F238E27FC236}">
                        <a16:creationId xmlns:a16="http://schemas.microsoft.com/office/drawing/2014/main" id="{3315B5BD-24B7-41B0-98F4-BD9C15BCA010}"/>
                      </a:ext>
                    </a:extLst>
                  </p:cNvPr>
                  <p:cNvSpPr/>
                  <p:nvPr/>
                </p:nvSpPr>
                <p:spPr>
                  <a:xfrm>
                    <a:off x="5842729" y="3618261"/>
                    <a:ext cx="46958" cy="45053"/>
                  </a:xfrm>
                  <a:custGeom>
                    <a:avLst/>
                    <a:gdLst>
                      <a:gd name="connsiteX0" fmla="*/ 46958 w 46958"/>
                      <a:gd name="connsiteY0" fmla="*/ 45053 h 45053"/>
                      <a:gd name="connsiteX1" fmla="*/ 36671 w 46958"/>
                      <a:gd name="connsiteY1" fmla="*/ 32194 h 45053"/>
                      <a:gd name="connsiteX2" fmla="*/ 25717 w 46958"/>
                      <a:gd name="connsiteY2" fmla="*/ 20098 h 45053"/>
                      <a:gd name="connsiteX3" fmla="*/ 13525 w 46958"/>
                      <a:gd name="connsiteY3" fmla="*/ 9334 h 45053"/>
                      <a:gd name="connsiteX4" fmla="*/ 0 w 46958"/>
                      <a:gd name="connsiteY4" fmla="*/ 0 h 45053"/>
                      <a:gd name="connsiteX5" fmla="*/ 7334 w 46958"/>
                      <a:gd name="connsiteY5" fmla="*/ 3715 h 45053"/>
                      <a:gd name="connsiteX6" fmla="*/ 14478 w 46958"/>
                      <a:gd name="connsiteY6" fmla="*/ 7906 h 45053"/>
                      <a:gd name="connsiteX7" fmla="*/ 27241 w 46958"/>
                      <a:gd name="connsiteY7" fmla="*/ 18478 h 45053"/>
                      <a:gd name="connsiteX8" fmla="*/ 37909 w 46958"/>
                      <a:gd name="connsiteY8" fmla="*/ 31147 h 45053"/>
                      <a:gd name="connsiteX9" fmla="*/ 46958 w 46958"/>
                      <a:gd name="connsiteY9" fmla="*/ 45053 h 45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6958" h="45053">
                        <a:moveTo>
                          <a:pt x="46958" y="45053"/>
                        </a:moveTo>
                        <a:cubicBezTo>
                          <a:pt x="43529" y="40767"/>
                          <a:pt x="40195" y="36385"/>
                          <a:pt x="36671" y="32194"/>
                        </a:cubicBezTo>
                        <a:cubicBezTo>
                          <a:pt x="33147" y="28003"/>
                          <a:pt x="29623" y="23908"/>
                          <a:pt x="25717" y="20098"/>
                        </a:cubicBezTo>
                        <a:cubicBezTo>
                          <a:pt x="21907" y="16192"/>
                          <a:pt x="17812" y="12668"/>
                          <a:pt x="13525" y="9334"/>
                        </a:cubicBezTo>
                        <a:cubicBezTo>
                          <a:pt x="9239" y="6001"/>
                          <a:pt x="4477" y="3238"/>
                          <a:pt x="0" y="0"/>
                        </a:cubicBezTo>
                        <a:lnTo>
                          <a:pt x="7334" y="3715"/>
                        </a:lnTo>
                        <a:cubicBezTo>
                          <a:pt x="9715" y="5048"/>
                          <a:pt x="12097" y="6382"/>
                          <a:pt x="14478" y="7906"/>
                        </a:cubicBezTo>
                        <a:cubicBezTo>
                          <a:pt x="19145" y="10954"/>
                          <a:pt x="23336" y="14573"/>
                          <a:pt x="27241" y="18478"/>
                        </a:cubicBezTo>
                        <a:cubicBezTo>
                          <a:pt x="31147" y="22384"/>
                          <a:pt x="34671" y="26670"/>
                          <a:pt x="37909" y="31147"/>
                        </a:cubicBezTo>
                        <a:cubicBezTo>
                          <a:pt x="41243" y="35623"/>
                          <a:pt x="44291" y="40195"/>
                          <a:pt x="46958" y="45053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4" name="Freeform: Shape 506">
                    <a:extLst>
                      <a:ext uri="{FF2B5EF4-FFF2-40B4-BE49-F238E27FC236}">
                        <a16:creationId xmlns:a16="http://schemas.microsoft.com/office/drawing/2014/main" id="{39E96105-D2FF-44BA-AA13-9151E289BE72}"/>
                      </a:ext>
                    </a:extLst>
                  </p:cNvPr>
                  <p:cNvSpPr/>
                  <p:nvPr/>
                </p:nvSpPr>
                <p:spPr>
                  <a:xfrm>
                    <a:off x="5783279" y="3588639"/>
                    <a:ext cx="60312" cy="34042"/>
                  </a:xfrm>
                  <a:custGeom>
                    <a:avLst/>
                    <a:gdLst>
                      <a:gd name="connsiteX0" fmla="*/ 60307 w 60312"/>
                      <a:gd name="connsiteY0" fmla="*/ 29242 h 34042"/>
                      <a:gd name="connsiteX1" fmla="*/ 42400 w 60312"/>
                      <a:gd name="connsiteY1" fmla="*/ 12478 h 34042"/>
                      <a:gd name="connsiteX2" fmla="*/ 17540 w 60312"/>
                      <a:gd name="connsiteY2" fmla="*/ 3143 h 34042"/>
                      <a:gd name="connsiteX3" fmla="*/ 205 w 60312"/>
                      <a:gd name="connsiteY3" fmla="*/ 0 h 34042"/>
                      <a:gd name="connsiteX4" fmla="*/ 22112 w 60312"/>
                      <a:gd name="connsiteY4" fmla="*/ 30575 h 34042"/>
                      <a:gd name="connsiteX5" fmla="*/ 57831 w 60312"/>
                      <a:gd name="connsiteY5" fmla="*/ 31528 h 34042"/>
                      <a:gd name="connsiteX6" fmla="*/ 60307 w 60312"/>
                      <a:gd name="connsiteY6" fmla="*/ 29242 h 34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312" h="34042">
                        <a:moveTo>
                          <a:pt x="60307" y="29242"/>
                        </a:moveTo>
                        <a:cubicBezTo>
                          <a:pt x="60593" y="22669"/>
                          <a:pt x="48496" y="15430"/>
                          <a:pt x="42400" y="12478"/>
                        </a:cubicBezTo>
                        <a:cubicBezTo>
                          <a:pt x="34780" y="8192"/>
                          <a:pt x="26493" y="4286"/>
                          <a:pt x="17540" y="3143"/>
                        </a:cubicBezTo>
                        <a:cubicBezTo>
                          <a:pt x="11730" y="2096"/>
                          <a:pt x="5538" y="2191"/>
                          <a:pt x="205" y="0"/>
                        </a:cubicBezTo>
                        <a:cubicBezTo>
                          <a:pt x="-1891" y="12001"/>
                          <a:pt x="12587" y="25527"/>
                          <a:pt x="22112" y="30575"/>
                        </a:cubicBezTo>
                        <a:cubicBezTo>
                          <a:pt x="34209" y="37433"/>
                          <a:pt x="44972" y="32099"/>
                          <a:pt x="57831" y="31528"/>
                        </a:cubicBezTo>
                        <a:lnTo>
                          <a:pt x="60307" y="29242"/>
                        </a:lnTo>
                        <a:close/>
                      </a:path>
                    </a:pathLst>
                  </a:custGeom>
                  <a:solidFill>
                    <a:srgbClr val="7CB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5" name="Freeform: Shape 507">
                    <a:extLst>
                      <a:ext uri="{FF2B5EF4-FFF2-40B4-BE49-F238E27FC236}">
                        <a16:creationId xmlns:a16="http://schemas.microsoft.com/office/drawing/2014/main" id="{D82BC28A-AF4F-42B8-934E-71670FE310D6}"/>
                      </a:ext>
                    </a:extLst>
                  </p:cNvPr>
                  <p:cNvSpPr/>
                  <p:nvPr/>
                </p:nvSpPr>
                <p:spPr>
                  <a:xfrm>
                    <a:off x="5788532" y="3592734"/>
                    <a:ext cx="54197" cy="26003"/>
                  </a:xfrm>
                  <a:custGeom>
                    <a:avLst/>
                    <a:gdLst>
                      <a:gd name="connsiteX0" fmla="*/ 0 w 54197"/>
                      <a:gd name="connsiteY0" fmla="*/ 0 h 26003"/>
                      <a:gd name="connsiteX1" fmla="*/ 6667 w 54197"/>
                      <a:gd name="connsiteY1" fmla="*/ 3429 h 26003"/>
                      <a:gd name="connsiteX2" fmla="*/ 13525 w 54197"/>
                      <a:gd name="connsiteY2" fmla="*/ 6382 h 26003"/>
                      <a:gd name="connsiteX3" fmla="*/ 27337 w 54197"/>
                      <a:gd name="connsiteY3" fmla="*/ 12478 h 26003"/>
                      <a:gd name="connsiteX4" fmla="*/ 40862 w 54197"/>
                      <a:gd name="connsiteY4" fmla="*/ 18859 h 26003"/>
                      <a:gd name="connsiteX5" fmla="*/ 54197 w 54197"/>
                      <a:gd name="connsiteY5" fmla="*/ 26003 h 26003"/>
                      <a:gd name="connsiteX6" fmla="*/ 40291 w 54197"/>
                      <a:gd name="connsiteY6" fmla="*/ 20479 h 26003"/>
                      <a:gd name="connsiteX7" fmla="*/ 33242 w 54197"/>
                      <a:gd name="connsiteY7" fmla="*/ 17812 h 26003"/>
                      <a:gd name="connsiteX8" fmla="*/ 26384 w 54197"/>
                      <a:gd name="connsiteY8" fmla="*/ 14478 h 26003"/>
                      <a:gd name="connsiteX9" fmla="*/ 12859 w 54197"/>
                      <a:gd name="connsiteY9" fmla="*/ 8001 h 26003"/>
                      <a:gd name="connsiteX10" fmla="*/ 0 w 54197"/>
                      <a:gd name="connsiteY10" fmla="*/ 0 h 26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4197" h="26003">
                        <a:moveTo>
                          <a:pt x="0" y="0"/>
                        </a:moveTo>
                        <a:cubicBezTo>
                          <a:pt x="2096" y="1333"/>
                          <a:pt x="4381" y="2476"/>
                          <a:pt x="6667" y="3429"/>
                        </a:cubicBezTo>
                        <a:cubicBezTo>
                          <a:pt x="8954" y="4477"/>
                          <a:pt x="11240" y="5429"/>
                          <a:pt x="13525" y="6382"/>
                        </a:cubicBezTo>
                        <a:cubicBezTo>
                          <a:pt x="18193" y="8287"/>
                          <a:pt x="22765" y="10192"/>
                          <a:pt x="27337" y="12478"/>
                        </a:cubicBezTo>
                        <a:cubicBezTo>
                          <a:pt x="31718" y="15049"/>
                          <a:pt x="36195" y="16859"/>
                          <a:pt x="40862" y="18859"/>
                        </a:cubicBezTo>
                        <a:cubicBezTo>
                          <a:pt x="45434" y="20860"/>
                          <a:pt x="50197" y="22860"/>
                          <a:pt x="54197" y="26003"/>
                        </a:cubicBezTo>
                        <a:cubicBezTo>
                          <a:pt x="49721" y="23717"/>
                          <a:pt x="45053" y="22098"/>
                          <a:pt x="40291" y="20479"/>
                        </a:cubicBezTo>
                        <a:cubicBezTo>
                          <a:pt x="37909" y="19717"/>
                          <a:pt x="35528" y="18764"/>
                          <a:pt x="33242" y="17812"/>
                        </a:cubicBezTo>
                        <a:cubicBezTo>
                          <a:pt x="30861" y="16859"/>
                          <a:pt x="28575" y="15621"/>
                          <a:pt x="26384" y="14478"/>
                        </a:cubicBezTo>
                        <a:cubicBezTo>
                          <a:pt x="22003" y="12192"/>
                          <a:pt x="17335" y="10287"/>
                          <a:pt x="12859" y="8001"/>
                        </a:cubicBezTo>
                        <a:cubicBezTo>
                          <a:pt x="8382" y="5620"/>
                          <a:pt x="3810" y="333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6" name="Freeform: Shape 508">
                    <a:extLst>
                      <a:ext uri="{FF2B5EF4-FFF2-40B4-BE49-F238E27FC236}">
                        <a16:creationId xmlns:a16="http://schemas.microsoft.com/office/drawing/2014/main" id="{F9110AC7-1824-477A-A272-CCE1DF11F241}"/>
                      </a:ext>
                    </a:extLst>
                  </p:cNvPr>
                  <p:cNvSpPr/>
                  <p:nvPr/>
                </p:nvSpPr>
                <p:spPr>
                  <a:xfrm>
                    <a:off x="5795771" y="3601212"/>
                    <a:ext cx="21145" cy="6325"/>
                  </a:xfrm>
                  <a:custGeom>
                    <a:avLst/>
                    <a:gdLst>
                      <a:gd name="connsiteX0" fmla="*/ 0 w 21145"/>
                      <a:gd name="connsiteY0" fmla="*/ 0 h 6325"/>
                      <a:gd name="connsiteX1" fmla="*/ 10668 w 21145"/>
                      <a:gd name="connsiteY1" fmla="*/ 2857 h 6325"/>
                      <a:gd name="connsiteX2" fmla="*/ 15811 w 21145"/>
                      <a:gd name="connsiteY2" fmla="*/ 4477 h 6325"/>
                      <a:gd name="connsiteX3" fmla="*/ 21145 w 21145"/>
                      <a:gd name="connsiteY3" fmla="*/ 5715 h 6325"/>
                      <a:gd name="connsiteX4" fmla="*/ 15526 w 21145"/>
                      <a:gd name="connsiteY4" fmla="*/ 6191 h 6325"/>
                      <a:gd name="connsiteX5" fmla="*/ 10001 w 21145"/>
                      <a:gd name="connsiteY5" fmla="*/ 4953 h 6325"/>
                      <a:gd name="connsiteX6" fmla="*/ 0 w 21145"/>
                      <a:gd name="connsiteY6" fmla="*/ 0 h 6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1145" h="6325">
                        <a:moveTo>
                          <a:pt x="0" y="0"/>
                        </a:moveTo>
                        <a:cubicBezTo>
                          <a:pt x="3715" y="667"/>
                          <a:pt x="7144" y="1810"/>
                          <a:pt x="10668" y="2857"/>
                        </a:cubicBezTo>
                        <a:lnTo>
                          <a:pt x="15811" y="4477"/>
                        </a:lnTo>
                        <a:cubicBezTo>
                          <a:pt x="17526" y="4953"/>
                          <a:pt x="19240" y="5525"/>
                          <a:pt x="21145" y="5715"/>
                        </a:cubicBezTo>
                        <a:cubicBezTo>
                          <a:pt x="19336" y="6477"/>
                          <a:pt x="17335" y="6382"/>
                          <a:pt x="15526" y="6191"/>
                        </a:cubicBezTo>
                        <a:cubicBezTo>
                          <a:pt x="13621" y="6001"/>
                          <a:pt x="11811" y="5525"/>
                          <a:pt x="10001" y="4953"/>
                        </a:cubicBezTo>
                        <a:cubicBezTo>
                          <a:pt x="6477" y="3810"/>
                          <a:pt x="2953" y="228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7" name="Freeform: Shape 509">
                    <a:extLst>
                      <a:ext uri="{FF2B5EF4-FFF2-40B4-BE49-F238E27FC236}">
                        <a16:creationId xmlns:a16="http://schemas.microsoft.com/office/drawing/2014/main" id="{7E78BFE3-E671-4379-84B2-782028401ADB}"/>
                      </a:ext>
                    </a:extLst>
                  </p:cNvPr>
                  <p:cNvSpPr/>
                  <p:nvPr/>
                </p:nvSpPr>
                <p:spPr>
                  <a:xfrm>
                    <a:off x="5803105" y="3610546"/>
                    <a:ext cx="24764" cy="3238"/>
                  </a:xfrm>
                  <a:custGeom>
                    <a:avLst/>
                    <a:gdLst>
                      <a:gd name="connsiteX0" fmla="*/ 0 w 24764"/>
                      <a:gd name="connsiteY0" fmla="*/ 0 h 3238"/>
                      <a:gd name="connsiteX1" fmla="*/ 2953 w 24764"/>
                      <a:gd name="connsiteY1" fmla="*/ 857 h 3238"/>
                      <a:gd name="connsiteX2" fmla="*/ 6001 w 24764"/>
                      <a:gd name="connsiteY2" fmla="*/ 1048 h 3238"/>
                      <a:gd name="connsiteX3" fmla="*/ 12192 w 24764"/>
                      <a:gd name="connsiteY3" fmla="*/ 1048 h 3238"/>
                      <a:gd name="connsiteX4" fmla="*/ 24765 w 24764"/>
                      <a:gd name="connsiteY4" fmla="*/ 2000 h 3238"/>
                      <a:gd name="connsiteX5" fmla="*/ 12192 w 24764"/>
                      <a:gd name="connsiteY5" fmla="*/ 3239 h 3238"/>
                      <a:gd name="connsiteX6" fmla="*/ 5810 w 24764"/>
                      <a:gd name="connsiteY6" fmla="*/ 2762 h 3238"/>
                      <a:gd name="connsiteX7" fmla="*/ 0 w 24764"/>
                      <a:gd name="connsiteY7" fmla="*/ 0 h 3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764" h="3238">
                        <a:moveTo>
                          <a:pt x="0" y="0"/>
                        </a:moveTo>
                        <a:cubicBezTo>
                          <a:pt x="952" y="572"/>
                          <a:pt x="1905" y="762"/>
                          <a:pt x="2953" y="857"/>
                        </a:cubicBezTo>
                        <a:cubicBezTo>
                          <a:pt x="4000" y="953"/>
                          <a:pt x="4953" y="953"/>
                          <a:pt x="6001" y="1048"/>
                        </a:cubicBezTo>
                        <a:lnTo>
                          <a:pt x="12192" y="1048"/>
                        </a:lnTo>
                        <a:cubicBezTo>
                          <a:pt x="16383" y="1143"/>
                          <a:pt x="20574" y="1048"/>
                          <a:pt x="24765" y="2000"/>
                        </a:cubicBezTo>
                        <a:cubicBezTo>
                          <a:pt x="20574" y="2762"/>
                          <a:pt x="16383" y="3239"/>
                          <a:pt x="12192" y="3239"/>
                        </a:cubicBezTo>
                        <a:cubicBezTo>
                          <a:pt x="10096" y="3239"/>
                          <a:pt x="7906" y="3143"/>
                          <a:pt x="5810" y="2762"/>
                        </a:cubicBezTo>
                        <a:cubicBezTo>
                          <a:pt x="3810" y="2286"/>
                          <a:pt x="1333" y="181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8" name="Freeform: Shape 510">
                    <a:extLst>
                      <a:ext uri="{FF2B5EF4-FFF2-40B4-BE49-F238E27FC236}">
                        <a16:creationId xmlns:a16="http://schemas.microsoft.com/office/drawing/2014/main" id="{48394BAA-0E27-4750-BBFF-3CA97793C2A2}"/>
                      </a:ext>
                    </a:extLst>
                  </p:cNvPr>
                  <p:cNvSpPr/>
                  <p:nvPr/>
                </p:nvSpPr>
                <p:spPr>
                  <a:xfrm>
                    <a:off x="5822155" y="3603212"/>
                    <a:ext cx="7715" cy="9715"/>
                  </a:xfrm>
                  <a:custGeom>
                    <a:avLst/>
                    <a:gdLst>
                      <a:gd name="connsiteX0" fmla="*/ 0 w 7715"/>
                      <a:gd name="connsiteY0" fmla="*/ 0 h 9715"/>
                      <a:gd name="connsiteX1" fmla="*/ 4763 w 7715"/>
                      <a:gd name="connsiteY1" fmla="*/ 4096 h 9715"/>
                      <a:gd name="connsiteX2" fmla="*/ 7715 w 7715"/>
                      <a:gd name="connsiteY2" fmla="*/ 9715 h 9715"/>
                      <a:gd name="connsiteX3" fmla="*/ 3048 w 7715"/>
                      <a:gd name="connsiteY3" fmla="*/ 5429 h 9715"/>
                      <a:gd name="connsiteX4" fmla="*/ 0 w 7715"/>
                      <a:gd name="connsiteY4" fmla="*/ 0 h 9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15" h="9715">
                        <a:moveTo>
                          <a:pt x="0" y="0"/>
                        </a:moveTo>
                        <a:cubicBezTo>
                          <a:pt x="2000" y="952"/>
                          <a:pt x="3524" y="2572"/>
                          <a:pt x="4763" y="4096"/>
                        </a:cubicBezTo>
                        <a:cubicBezTo>
                          <a:pt x="6001" y="5715"/>
                          <a:pt x="7048" y="7525"/>
                          <a:pt x="7715" y="9715"/>
                        </a:cubicBezTo>
                        <a:cubicBezTo>
                          <a:pt x="5715" y="8668"/>
                          <a:pt x="4381" y="7048"/>
                          <a:pt x="3048" y="5429"/>
                        </a:cubicBezTo>
                        <a:cubicBezTo>
                          <a:pt x="1810" y="3810"/>
                          <a:pt x="667" y="219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8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45301" y="3645168"/>
                  <a:ext cx="55625" cy="60246"/>
                  <a:chOff x="5845301" y="3645168"/>
                  <a:chExt cx="55625" cy="60246"/>
                </a:xfrm>
              </p:grpSpPr>
              <p:sp>
                <p:nvSpPr>
                  <p:cNvPr id="128" name="Freeform: Shape 512">
                    <a:extLst>
                      <a:ext uri="{FF2B5EF4-FFF2-40B4-BE49-F238E27FC236}">
                        <a16:creationId xmlns:a16="http://schemas.microsoft.com/office/drawing/2014/main" id="{A56916B6-A9FD-4817-A3BE-79433B4E2C0D}"/>
                      </a:ext>
                    </a:extLst>
                  </p:cNvPr>
                  <p:cNvSpPr/>
                  <p:nvPr/>
                </p:nvSpPr>
                <p:spPr>
                  <a:xfrm>
                    <a:off x="5845301" y="3645168"/>
                    <a:ext cx="55625" cy="59865"/>
                  </a:xfrm>
                  <a:custGeom>
                    <a:avLst/>
                    <a:gdLst>
                      <a:gd name="connsiteX0" fmla="*/ 55626 w 55625"/>
                      <a:gd name="connsiteY0" fmla="*/ 59866 h 59865"/>
                      <a:gd name="connsiteX1" fmla="*/ 29051 w 55625"/>
                      <a:gd name="connsiteY1" fmla="*/ 45007 h 59865"/>
                      <a:gd name="connsiteX2" fmla="*/ 8192 w 55625"/>
                      <a:gd name="connsiteY2" fmla="*/ 17194 h 59865"/>
                      <a:gd name="connsiteX3" fmla="*/ 0 w 55625"/>
                      <a:gd name="connsiteY3" fmla="*/ 430 h 59865"/>
                      <a:gd name="connsiteX4" fmla="*/ 39052 w 55625"/>
                      <a:gd name="connsiteY4" fmla="*/ 23290 h 59865"/>
                      <a:gd name="connsiteX5" fmla="*/ 54102 w 55625"/>
                      <a:gd name="connsiteY5" fmla="*/ 58627 h 59865"/>
                      <a:gd name="connsiteX6" fmla="*/ 55626 w 55625"/>
                      <a:gd name="connsiteY6" fmla="*/ 59866 h 59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25" h="59865">
                        <a:moveTo>
                          <a:pt x="55626" y="59866"/>
                        </a:moveTo>
                        <a:cubicBezTo>
                          <a:pt x="48387" y="57199"/>
                          <a:pt x="36671" y="50055"/>
                          <a:pt x="29051" y="45007"/>
                        </a:cubicBezTo>
                        <a:cubicBezTo>
                          <a:pt x="18098" y="38244"/>
                          <a:pt x="13906" y="27576"/>
                          <a:pt x="8192" y="17194"/>
                        </a:cubicBezTo>
                        <a:cubicBezTo>
                          <a:pt x="4953" y="11955"/>
                          <a:pt x="1333" y="6716"/>
                          <a:pt x="0" y="430"/>
                        </a:cubicBezTo>
                        <a:cubicBezTo>
                          <a:pt x="14954" y="-2714"/>
                          <a:pt x="31337" y="12050"/>
                          <a:pt x="39052" y="23290"/>
                        </a:cubicBezTo>
                        <a:cubicBezTo>
                          <a:pt x="46673" y="34148"/>
                          <a:pt x="48101" y="46721"/>
                          <a:pt x="54102" y="58627"/>
                        </a:cubicBezTo>
                        <a:lnTo>
                          <a:pt x="55626" y="59866"/>
                        </a:lnTo>
                        <a:close/>
                      </a:path>
                    </a:pathLst>
                  </a:custGeom>
                  <a:solidFill>
                    <a:srgbClr val="5F92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9" name="Freeform: Shape 513">
                    <a:extLst>
                      <a:ext uri="{FF2B5EF4-FFF2-40B4-BE49-F238E27FC236}">
                        <a16:creationId xmlns:a16="http://schemas.microsoft.com/office/drawing/2014/main" id="{1D309797-4EFD-41C1-B0AE-B1677B1509E2}"/>
                      </a:ext>
                    </a:extLst>
                  </p:cNvPr>
                  <p:cNvSpPr/>
                  <p:nvPr/>
                </p:nvSpPr>
                <p:spPr>
                  <a:xfrm>
                    <a:off x="5863589" y="3658171"/>
                    <a:ext cx="36195" cy="47243"/>
                  </a:xfrm>
                  <a:custGeom>
                    <a:avLst/>
                    <a:gdLst>
                      <a:gd name="connsiteX0" fmla="*/ 36195 w 36195"/>
                      <a:gd name="connsiteY0" fmla="*/ 47244 h 47243"/>
                      <a:gd name="connsiteX1" fmla="*/ 24860 w 36195"/>
                      <a:gd name="connsiteY1" fmla="*/ 37433 h 47243"/>
                      <a:gd name="connsiteX2" fmla="*/ 20002 w 36195"/>
                      <a:gd name="connsiteY2" fmla="*/ 31623 h 47243"/>
                      <a:gd name="connsiteX3" fmla="*/ 16002 w 36195"/>
                      <a:gd name="connsiteY3" fmla="*/ 25241 h 47243"/>
                      <a:gd name="connsiteX4" fmla="*/ 8477 w 36195"/>
                      <a:gd name="connsiteY4" fmla="*/ 12287 h 47243"/>
                      <a:gd name="connsiteX5" fmla="*/ 0 w 36195"/>
                      <a:gd name="connsiteY5" fmla="*/ 0 h 47243"/>
                      <a:gd name="connsiteX6" fmla="*/ 9906 w 36195"/>
                      <a:gd name="connsiteY6" fmla="*/ 11335 h 47243"/>
                      <a:gd name="connsiteX7" fmla="*/ 17907 w 36195"/>
                      <a:gd name="connsiteY7" fmla="*/ 24003 h 47243"/>
                      <a:gd name="connsiteX8" fmla="*/ 26194 w 36195"/>
                      <a:gd name="connsiteY8" fmla="*/ 36195 h 47243"/>
                      <a:gd name="connsiteX9" fmla="*/ 36195 w 36195"/>
                      <a:gd name="connsiteY9" fmla="*/ 47244 h 47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195" h="47243">
                        <a:moveTo>
                          <a:pt x="36195" y="47244"/>
                        </a:moveTo>
                        <a:cubicBezTo>
                          <a:pt x="32195" y="44196"/>
                          <a:pt x="28289" y="41053"/>
                          <a:pt x="24860" y="37433"/>
                        </a:cubicBezTo>
                        <a:cubicBezTo>
                          <a:pt x="23050" y="35624"/>
                          <a:pt x="21431" y="33719"/>
                          <a:pt x="20002" y="31623"/>
                        </a:cubicBezTo>
                        <a:cubicBezTo>
                          <a:pt x="18479" y="29528"/>
                          <a:pt x="17240" y="27337"/>
                          <a:pt x="16002" y="25241"/>
                        </a:cubicBezTo>
                        <a:lnTo>
                          <a:pt x="8477" y="12287"/>
                        </a:lnTo>
                        <a:cubicBezTo>
                          <a:pt x="5906" y="8001"/>
                          <a:pt x="3143" y="3905"/>
                          <a:pt x="0" y="0"/>
                        </a:cubicBezTo>
                        <a:cubicBezTo>
                          <a:pt x="3810" y="3334"/>
                          <a:pt x="6953" y="7239"/>
                          <a:pt x="9906" y="11335"/>
                        </a:cubicBezTo>
                        <a:cubicBezTo>
                          <a:pt x="12859" y="15431"/>
                          <a:pt x="15335" y="19812"/>
                          <a:pt x="17907" y="24003"/>
                        </a:cubicBezTo>
                        <a:cubicBezTo>
                          <a:pt x="20383" y="28385"/>
                          <a:pt x="22955" y="32480"/>
                          <a:pt x="26194" y="36195"/>
                        </a:cubicBezTo>
                        <a:cubicBezTo>
                          <a:pt x="29242" y="40005"/>
                          <a:pt x="32766" y="43529"/>
                          <a:pt x="36195" y="47244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0" name="Freeform: Shape 514">
                    <a:extLst>
                      <a:ext uri="{FF2B5EF4-FFF2-40B4-BE49-F238E27FC236}">
                        <a16:creationId xmlns:a16="http://schemas.microsoft.com/office/drawing/2014/main" id="{CCC89577-23C3-4D10-9617-C75CDF7DDAFA}"/>
                      </a:ext>
                    </a:extLst>
                  </p:cNvPr>
                  <p:cNvSpPr/>
                  <p:nvPr/>
                </p:nvSpPr>
                <p:spPr>
                  <a:xfrm>
                    <a:off x="5869114" y="3679793"/>
                    <a:ext cx="12096" cy="7238"/>
                  </a:xfrm>
                  <a:custGeom>
                    <a:avLst/>
                    <a:gdLst>
                      <a:gd name="connsiteX0" fmla="*/ 0 w 12096"/>
                      <a:gd name="connsiteY0" fmla="*/ 0 h 7238"/>
                      <a:gd name="connsiteX1" fmla="*/ 6477 w 12096"/>
                      <a:gd name="connsiteY1" fmla="*/ 2857 h 7238"/>
                      <a:gd name="connsiteX2" fmla="*/ 12097 w 12096"/>
                      <a:gd name="connsiteY2" fmla="*/ 7239 h 7238"/>
                      <a:gd name="connsiteX3" fmla="*/ 5429 w 12096"/>
                      <a:gd name="connsiteY3" fmla="*/ 4763 h 7238"/>
                      <a:gd name="connsiteX4" fmla="*/ 0 w 12096"/>
                      <a:gd name="connsiteY4" fmla="*/ 0 h 7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96" h="7238">
                        <a:moveTo>
                          <a:pt x="0" y="0"/>
                        </a:moveTo>
                        <a:cubicBezTo>
                          <a:pt x="2381" y="667"/>
                          <a:pt x="4477" y="1715"/>
                          <a:pt x="6477" y="2857"/>
                        </a:cubicBezTo>
                        <a:cubicBezTo>
                          <a:pt x="8477" y="4000"/>
                          <a:pt x="10477" y="5334"/>
                          <a:pt x="12097" y="7239"/>
                        </a:cubicBezTo>
                        <a:cubicBezTo>
                          <a:pt x="9620" y="6858"/>
                          <a:pt x="7429" y="5905"/>
                          <a:pt x="5429" y="4763"/>
                        </a:cubicBezTo>
                        <a:cubicBezTo>
                          <a:pt x="3334" y="3524"/>
                          <a:pt x="1333" y="209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1" name="Freeform: Shape 515">
                    <a:extLst>
                      <a:ext uri="{FF2B5EF4-FFF2-40B4-BE49-F238E27FC236}">
                        <a16:creationId xmlns:a16="http://schemas.microsoft.com/office/drawing/2014/main" id="{0336345C-69EE-4D59-8904-18C173B22FF6}"/>
                      </a:ext>
                    </a:extLst>
                  </p:cNvPr>
                  <p:cNvSpPr/>
                  <p:nvPr/>
                </p:nvSpPr>
                <p:spPr>
                  <a:xfrm>
                    <a:off x="5874162" y="3663695"/>
                    <a:ext cx="4675" cy="14668"/>
                  </a:xfrm>
                  <a:custGeom>
                    <a:avLst/>
                    <a:gdLst>
                      <a:gd name="connsiteX0" fmla="*/ 0 w 4675"/>
                      <a:gd name="connsiteY0" fmla="*/ 0 h 14668"/>
                      <a:gd name="connsiteX1" fmla="*/ 3715 w 4675"/>
                      <a:gd name="connsiteY1" fmla="*/ 6858 h 14668"/>
                      <a:gd name="connsiteX2" fmla="*/ 4381 w 4675"/>
                      <a:gd name="connsiteY2" fmla="*/ 14669 h 14668"/>
                      <a:gd name="connsiteX3" fmla="*/ 1619 w 4675"/>
                      <a:gd name="connsiteY3" fmla="*/ 7620 h 14668"/>
                      <a:gd name="connsiteX4" fmla="*/ 0 w 4675"/>
                      <a:gd name="connsiteY4" fmla="*/ 0 h 14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75" h="14668">
                        <a:moveTo>
                          <a:pt x="0" y="0"/>
                        </a:moveTo>
                        <a:cubicBezTo>
                          <a:pt x="1715" y="2096"/>
                          <a:pt x="2762" y="4381"/>
                          <a:pt x="3715" y="6858"/>
                        </a:cubicBezTo>
                        <a:cubicBezTo>
                          <a:pt x="4477" y="9335"/>
                          <a:pt x="5048" y="12002"/>
                          <a:pt x="4381" y="14669"/>
                        </a:cubicBezTo>
                        <a:cubicBezTo>
                          <a:pt x="3239" y="12287"/>
                          <a:pt x="2381" y="10001"/>
                          <a:pt x="1619" y="7620"/>
                        </a:cubicBezTo>
                        <a:cubicBezTo>
                          <a:pt x="762" y="5144"/>
                          <a:pt x="0" y="266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32" name="Freeform: Shape 516">
                    <a:extLst>
                      <a:ext uri="{FF2B5EF4-FFF2-40B4-BE49-F238E27FC236}">
                        <a16:creationId xmlns:a16="http://schemas.microsoft.com/office/drawing/2014/main" id="{D3058E5C-F21C-4B70-BB10-72F6F452865C}"/>
                      </a:ext>
                    </a:extLst>
                  </p:cNvPr>
                  <p:cNvSpPr/>
                  <p:nvPr/>
                </p:nvSpPr>
                <p:spPr>
                  <a:xfrm>
                    <a:off x="5862732" y="3665505"/>
                    <a:ext cx="9525" cy="4423"/>
                  </a:xfrm>
                  <a:custGeom>
                    <a:avLst/>
                    <a:gdLst>
                      <a:gd name="connsiteX0" fmla="*/ 0 w 9525"/>
                      <a:gd name="connsiteY0" fmla="*/ 0 h 4423"/>
                      <a:gd name="connsiteX1" fmla="*/ 5144 w 9525"/>
                      <a:gd name="connsiteY1" fmla="*/ 1333 h 4423"/>
                      <a:gd name="connsiteX2" fmla="*/ 9525 w 9525"/>
                      <a:gd name="connsiteY2" fmla="*/ 4381 h 4423"/>
                      <a:gd name="connsiteX3" fmla="*/ 4191 w 9525"/>
                      <a:gd name="connsiteY3" fmla="*/ 3429 h 4423"/>
                      <a:gd name="connsiteX4" fmla="*/ 0 w 9525"/>
                      <a:gd name="connsiteY4" fmla="*/ 0 h 44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25" h="4423">
                        <a:moveTo>
                          <a:pt x="0" y="0"/>
                        </a:moveTo>
                        <a:cubicBezTo>
                          <a:pt x="2000" y="95"/>
                          <a:pt x="3524" y="667"/>
                          <a:pt x="5144" y="1333"/>
                        </a:cubicBezTo>
                        <a:cubicBezTo>
                          <a:pt x="6667" y="2096"/>
                          <a:pt x="8192" y="2857"/>
                          <a:pt x="9525" y="4381"/>
                        </a:cubicBezTo>
                        <a:cubicBezTo>
                          <a:pt x="7620" y="4572"/>
                          <a:pt x="5905" y="4096"/>
                          <a:pt x="4191" y="3429"/>
                        </a:cubicBezTo>
                        <a:cubicBezTo>
                          <a:pt x="2667" y="2572"/>
                          <a:pt x="1143" y="1619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59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926849" y="3617023"/>
                  <a:ext cx="65298" cy="90201"/>
                  <a:chOff x="5926849" y="3617023"/>
                  <a:chExt cx="65298" cy="90201"/>
                </a:xfrm>
              </p:grpSpPr>
              <p:sp>
                <p:nvSpPr>
                  <p:cNvPr id="123" name="Freeform: Shape 518">
                    <a:extLst>
                      <a:ext uri="{FF2B5EF4-FFF2-40B4-BE49-F238E27FC236}">
                        <a16:creationId xmlns:a16="http://schemas.microsoft.com/office/drawing/2014/main" id="{9061713A-A48C-42CD-9F0C-9FCBA7E461B3}"/>
                      </a:ext>
                    </a:extLst>
                  </p:cNvPr>
                  <p:cNvSpPr/>
                  <p:nvPr/>
                </p:nvSpPr>
                <p:spPr>
                  <a:xfrm>
                    <a:off x="5926849" y="3617023"/>
                    <a:ext cx="65298" cy="90201"/>
                  </a:xfrm>
                  <a:custGeom>
                    <a:avLst/>
                    <a:gdLst>
                      <a:gd name="connsiteX0" fmla="*/ 3605 w 65298"/>
                      <a:gd name="connsiteY0" fmla="*/ 90202 h 90201"/>
                      <a:gd name="connsiteX1" fmla="*/ 17131 w 65298"/>
                      <a:gd name="connsiteY1" fmla="*/ 42577 h 90201"/>
                      <a:gd name="connsiteX2" fmla="*/ 62755 w 65298"/>
                      <a:gd name="connsiteY2" fmla="*/ 0 h 90201"/>
                      <a:gd name="connsiteX3" fmla="*/ 7320 w 65298"/>
                      <a:gd name="connsiteY3" fmla="*/ 84963 h 90201"/>
                      <a:gd name="connsiteX4" fmla="*/ 3605 w 65298"/>
                      <a:gd name="connsiteY4" fmla="*/ 90202 h 90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298" h="90201">
                        <a:moveTo>
                          <a:pt x="3605" y="90202"/>
                        </a:moveTo>
                        <a:cubicBezTo>
                          <a:pt x="-8015" y="81439"/>
                          <a:pt x="11701" y="50864"/>
                          <a:pt x="17131" y="42577"/>
                        </a:cubicBezTo>
                        <a:cubicBezTo>
                          <a:pt x="28846" y="25241"/>
                          <a:pt x="45801" y="11621"/>
                          <a:pt x="62755" y="0"/>
                        </a:cubicBezTo>
                        <a:cubicBezTo>
                          <a:pt x="75138" y="34481"/>
                          <a:pt x="39991" y="78296"/>
                          <a:pt x="7320" y="84963"/>
                        </a:cubicBezTo>
                        <a:lnTo>
                          <a:pt x="3605" y="90202"/>
                        </a:lnTo>
                        <a:close/>
                      </a:path>
                    </a:pathLst>
                  </a:custGeom>
                  <a:solidFill>
                    <a:srgbClr val="4C7B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4" name="Freeform: Shape 519">
                    <a:extLst>
                      <a:ext uri="{FF2B5EF4-FFF2-40B4-BE49-F238E27FC236}">
                        <a16:creationId xmlns:a16="http://schemas.microsoft.com/office/drawing/2014/main" id="{7E4BC9B5-34D5-4403-A03D-DA98DC4F7A14}"/>
                      </a:ext>
                    </a:extLst>
                  </p:cNvPr>
                  <p:cNvSpPr/>
                  <p:nvPr/>
                </p:nvSpPr>
                <p:spPr>
                  <a:xfrm>
                    <a:off x="5930743" y="3631406"/>
                    <a:ext cx="49622" cy="75056"/>
                  </a:xfrm>
                  <a:custGeom>
                    <a:avLst/>
                    <a:gdLst>
                      <a:gd name="connsiteX0" fmla="*/ 93 w 49622"/>
                      <a:gd name="connsiteY0" fmla="*/ 75057 h 75056"/>
                      <a:gd name="connsiteX1" fmla="*/ 2760 w 49622"/>
                      <a:gd name="connsiteY1" fmla="*/ 64008 h 75056"/>
                      <a:gd name="connsiteX2" fmla="*/ 8856 w 49622"/>
                      <a:gd name="connsiteY2" fmla="*/ 54292 h 75056"/>
                      <a:gd name="connsiteX3" fmla="*/ 23619 w 49622"/>
                      <a:gd name="connsiteY3" fmla="*/ 36767 h 75056"/>
                      <a:gd name="connsiteX4" fmla="*/ 38764 w 49622"/>
                      <a:gd name="connsiteY4" fmla="*/ 19812 h 75056"/>
                      <a:gd name="connsiteX5" fmla="*/ 49623 w 49622"/>
                      <a:gd name="connsiteY5" fmla="*/ 0 h 75056"/>
                      <a:gd name="connsiteX6" fmla="*/ 46003 w 49622"/>
                      <a:gd name="connsiteY6" fmla="*/ 10858 h 75056"/>
                      <a:gd name="connsiteX7" fmla="*/ 40193 w 49622"/>
                      <a:gd name="connsiteY7" fmla="*/ 20765 h 75056"/>
                      <a:gd name="connsiteX8" fmla="*/ 25239 w 49622"/>
                      <a:gd name="connsiteY8" fmla="*/ 38195 h 75056"/>
                      <a:gd name="connsiteX9" fmla="*/ 17523 w 49622"/>
                      <a:gd name="connsiteY9" fmla="*/ 46577 h 75056"/>
                      <a:gd name="connsiteX10" fmla="*/ 10284 w 49622"/>
                      <a:gd name="connsiteY10" fmla="*/ 55340 h 75056"/>
                      <a:gd name="connsiteX11" fmla="*/ 3712 w 49622"/>
                      <a:gd name="connsiteY11" fmla="*/ 64579 h 75056"/>
                      <a:gd name="connsiteX12" fmla="*/ 93 w 49622"/>
                      <a:gd name="connsiteY12" fmla="*/ 75057 h 75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9622" h="75056">
                        <a:moveTo>
                          <a:pt x="93" y="75057"/>
                        </a:moveTo>
                        <a:cubicBezTo>
                          <a:pt x="-384" y="71247"/>
                          <a:pt x="1045" y="67437"/>
                          <a:pt x="2760" y="64008"/>
                        </a:cubicBezTo>
                        <a:cubicBezTo>
                          <a:pt x="4474" y="60579"/>
                          <a:pt x="6665" y="57340"/>
                          <a:pt x="8856" y="54292"/>
                        </a:cubicBezTo>
                        <a:cubicBezTo>
                          <a:pt x="13332" y="48101"/>
                          <a:pt x="18381" y="42291"/>
                          <a:pt x="23619" y="36767"/>
                        </a:cubicBezTo>
                        <a:cubicBezTo>
                          <a:pt x="28858" y="31242"/>
                          <a:pt x="34192" y="25813"/>
                          <a:pt x="38764" y="19812"/>
                        </a:cubicBezTo>
                        <a:cubicBezTo>
                          <a:pt x="43431" y="13906"/>
                          <a:pt x="47146" y="7239"/>
                          <a:pt x="49623" y="0"/>
                        </a:cubicBezTo>
                        <a:cubicBezTo>
                          <a:pt x="48861" y="3715"/>
                          <a:pt x="47527" y="7334"/>
                          <a:pt x="46003" y="10858"/>
                        </a:cubicBezTo>
                        <a:cubicBezTo>
                          <a:pt x="44384" y="14288"/>
                          <a:pt x="42384" y="17621"/>
                          <a:pt x="40193" y="20765"/>
                        </a:cubicBezTo>
                        <a:cubicBezTo>
                          <a:pt x="35812" y="27051"/>
                          <a:pt x="30382" y="32575"/>
                          <a:pt x="25239" y="38195"/>
                        </a:cubicBezTo>
                        <a:cubicBezTo>
                          <a:pt x="22572" y="40958"/>
                          <a:pt x="20000" y="43720"/>
                          <a:pt x="17523" y="46577"/>
                        </a:cubicBezTo>
                        <a:cubicBezTo>
                          <a:pt x="15047" y="49435"/>
                          <a:pt x="12666" y="52388"/>
                          <a:pt x="10284" y="55340"/>
                        </a:cubicBezTo>
                        <a:cubicBezTo>
                          <a:pt x="7903" y="58293"/>
                          <a:pt x="5617" y="61341"/>
                          <a:pt x="3712" y="64579"/>
                        </a:cubicBezTo>
                        <a:cubicBezTo>
                          <a:pt x="1807" y="67723"/>
                          <a:pt x="93" y="71247"/>
                          <a:pt x="93" y="75057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5" name="Freeform: Shape 520">
                    <a:extLst>
                      <a:ext uri="{FF2B5EF4-FFF2-40B4-BE49-F238E27FC236}">
                        <a16:creationId xmlns:a16="http://schemas.microsoft.com/office/drawing/2014/main" id="{D7A8A1D4-6CA1-42DA-84FA-E7901F8AB5C1}"/>
                      </a:ext>
                    </a:extLst>
                  </p:cNvPr>
                  <p:cNvSpPr/>
                  <p:nvPr/>
                </p:nvSpPr>
                <p:spPr>
                  <a:xfrm>
                    <a:off x="5948647" y="3663695"/>
                    <a:ext cx="25145" cy="13348"/>
                  </a:xfrm>
                  <a:custGeom>
                    <a:avLst/>
                    <a:gdLst>
                      <a:gd name="connsiteX0" fmla="*/ 0 w 25145"/>
                      <a:gd name="connsiteY0" fmla="*/ 13240 h 13348"/>
                      <a:gd name="connsiteX1" fmla="*/ 6382 w 25145"/>
                      <a:gd name="connsiteY1" fmla="*/ 10382 h 13348"/>
                      <a:gd name="connsiteX2" fmla="*/ 12287 w 25145"/>
                      <a:gd name="connsiteY2" fmla="*/ 6572 h 13348"/>
                      <a:gd name="connsiteX3" fmla="*/ 25146 w 25145"/>
                      <a:gd name="connsiteY3" fmla="*/ 0 h 13348"/>
                      <a:gd name="connsiteX4" fmla="*/ 19336 w 25145"/>
                      <a:gd name="connsiteY4" fmla="*/ 4191 h 13348"/>
                      <a:gd name="connsiteX5" fmla="*/ 13525 w 25145"/>
                      <a:gd name="connsiteY5" fmla="*/ 8382 h 13348"/>
                      <a:gd name="connsiteX6" fmla="*/ 7144 w 25145"/>
                      <a:gd name="connsiteY6" fmla="*/ 11906 h 13348"/>
                      <a:gd name="connsiteX7" fmla="*/ 0 w 25145"/>
                      <a:gd name="connsiteY7" fmla="*/ 13240 h 13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145" h="13348">
                        <a:moveTo>
                          <a:pt x="0" y="13240"/>
                        </a:moveTo>
                        <a:cubicBezTo>
                          <a:pt x="2381" y="12668"/>
                          <a:pt x="4381" y="11621"/>
                          <a:pt x="6382" y="10382"/>
                        </a:cubicBezTo>
                        <a:cubicBezTo>
                          <a:pt x="8382" y="9144"/>
                          <a:pt x="10287" y="7906"/>
                          <a:pt x="12287" y="6572"/>
                        </a:cubicBezTo>
                        <a:cubicBezTo>
                          <a:pt x="16193" y="4000"/>
                          <a:pt x="20288" y="1048"/>
                          <a:pt x="25146" y="0"/>
                        </a:cubicBezTo>
                        <a:cubicBezTo>
                          <a:pt x="23050" y="1238"/>
                          <a:pt x="21241" y="2762"/>
                          <a:pt x="19336" y="4191"/>
                        </a:cubicBezTo>
                        <a:cubicBezTo>
                          <a:pt x="17431" y="5620"/>
                          <a:pt x="15526" y="7048"/>
                          <a:pt x="13525" y="8382"/>
                        </a:cubicBezTo>
                        <a:cubicBezTo>
                          <a:pt x="11525" y="9716"/>
                          <a:pt x="9430" y="10954"/>
                          <a:pt x="7144" y="11906"/>
                        </a:cubicBezTo>
                        <a:cubicBezTo>
                          <a:pt x="4953" y="12954"/>
                          <a:pt x="2381" y="13621"/>
                          <a:pt x="0" y="13240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6" name="Freeform: Shape 521">
                    <a:extLst>
                      <a:ext uri="{FF2B5EF4-FFF2-40B4-BE49-F238E27FC236}">
                        <a16:creationId xmlns:a16="http://schemas.microsoft.com/office/drawing/2014/main" id="{A3F6C02D-CA8C-4CB1-A2D3-8FAF7F8FCFC2}"/>
                      </a:ext>
                    </a:extLst>
                  </p:cNvPr>
                  <p:cNvSpPr/>
                  <p:nvPr/>
                </p:nvSpPr>
                <p:spPr>
                  <a:xfrm>
                    <a:off x="5948151" y="3645217"/>
                    <a:ext cx="12498" cy="31337"/>
                  </a:xfrm>
                  <a:custGeom>
                    <a:avLst/>
                    <a:gdLst>
                      <a:gd name="connsiteX0" fmla="*/ 116 w 12498"/>
                      <a:gd name="connsiteY0" fmla="*/ 31337 h 31337"/>
                      <a:gd name="connsiteX1" fmla="*/ 3354 w 12498"/>
                      <a:gd name="connsiteY1" fmla="*/ 14478 h 31337"/>
                      <a:gd name="connsiteX2" fmla="*/ 12498 w 12498"/>
                      <a:gd name="connsiteY2" fmla="*/ 0 h 31337"/>
                      <a:gd name="connsiteX3" fmla="*/ 5354 w 12498"/>
                      <a:gd name="connsiteY3" fmla="*/ 15335 h 31337"/>
                      <a:gd name="connsiteX4" fmla="*/ 116 w 12498"/>
                      <a:gd name="connsiteY4" fmla="*/ 31337 h 31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98" h="31337">
                        <a:moveTo>
                          <a:pt x="116" y="31337"/>
                        </a:moveTo>
                        <a:cubicBezTo>
                          <a:pt x="-456" y="25527"/>
                          <a:pt x="1163" y="19812"/>
                          <a:pt x="3354" y="14478"/>
                        </a:cubicBezTo>
                        <a:cubicBezTo>
                          <a:pt x="5640" y="9144"/>
                          <a:pt x="8593" y="4191"/>
                          <a:pt x="12498" y="0"/>
                        </a:cubicBezTo>
                        <a:cubicBezTo>
                          <a:pt x="10022" y="5144"/>
                          <a:pt x="7545" y="10192"/>
                          <a:pt x="5354" y="15335"/>
                        </a:cubicBezTo>
                        <a:cubicBezTo>
                          <a:pt x="3164" y="20574"/>
                          <a:pt x="1259" y="25718"/>
                          <a:pt x="116" y="31337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7" name="Freeform: Shape 522">
                    <a:extLst>
                      <a:ext uri="{FF2B5EF4-FFF2-40B4-BE49-F238E27FC236}">
                        <a16:creationId xmlns:a16="http://schemas.microsoft.com/office/drawing/2014/main" id="{1B7EB991-FB61-4C35-8D75-2E1B8B4EE840}"/>
                      </a:ext>
                    </a:extLst>
                  </p:cNvPr>
                  <p:cNvSpPr/>
                  <p:nvPr/>
                </p:nvSpPr>
                <p:spPr>
                  <a:xfrm>
                    <a:off x="5965887" y="3643979"/>
                    <a:ext cx="17811" cy="13144"/>
                  </a:xfrm>
                  <a:custGeom>
                    <a:avLst/>
                    <a:gdLst>
                      <a:gd name="connsiteX0" fmla="*/ 0 w 17811"/>
                      <a:gd name="connsiteY0" fmla="*/ 13144 h 13144"/>
                      <a:gd name="connsiteX1" fmla="*/ 4382 w 17811"/>
                      <a:gd name="connsiteY1" fmla="*/ 9906 h 13144"/>
                      <a:gd name="connsiteX2" fmla="*/ 8573 w 17811"/>
                      <a:gd name="connsiteY2" fmla="*/ 6287 h 13144"/>
                      <a:gd name="connsiteX3" fmla="*/ 17812 w 17811"/>
                      <a:gd name="connsiteY3" fmla="*/ 0 h 13144"/>
                      <a:gd name="connsiteX4" fmla="*/ 10001 w 17811"/>
                      <a:gd name="connsiteY4" fmla="*/ 7906 h 13144"/>
                      <a:gd name="connsiteX5" fmla="*/ 5429 w 17811"/>
                      <a:gd name="connsiteY5" fmla="*/ 11144 h 13144"/>
                      <a:gd name="connsiteX6" fmla="*/ 0 w 17811"/>
                      <a:gd name="connsiteY6" fmla="*/ 13144 h 13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811" h="13144">
                        <a:moveTo>
                          <a:pt x="0" y="13144"/>
                        </a:moveTo>
                        <a:cubicBezTo>
                          <a:pt x="1715" y="12383"/>
                          <a:pt x="2953" y="11049"/>
                          <a:pt x="4382" y="9906"/>
                        </a:cubicBezTo>
                        <a:lnTo>
                          <a:pt x="8573" y="6287"/>
                        </a:lnTo>
                        <a:cubicBezTo>
                          <a:pt x="11430" y="4000"/>
                          <a:pt x="14288" y="1619"/>
                          <a:pt x="17812" y="0"/>
                        </a:cubicBezTo>
                        <a:cubicBezTo>
                          <a:pt x="15431" y="2953"/>
                          <a:pt x="12859" y="5525"/>
                          <a:pt x="10001" y="7906"/>
                        </a:cubicBezTo>
                        <a:cubicBezTo>
                          <a:pt x="8573" y="9049"/>
                          <a:pt x="7049" y="10192"/>
                          <a:pt x="5429" y="11144"/>
                        </a:cubicBezTo>
                        <a:cubicBezTo>
                          <a:pt x="3810" y="12192"/>
                          <a:pt x="2000" y="13144"/>
                          <a:pt x="0" y="13144"/>
                        </a:cubicBezTo>
                        <a:close/>
                      </a:path>
                    </a:pathLst>
                  </a:custGeom>
                  <a:solidFill>
                    <a:srgbClr val="3C602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0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792706" y="3662082"/>
                  <a:ext cx="119489" cy="332416"/>
                  <a:chOff x="5792706" y="3662082"/>
                  <a:chExt cx="119489" cy="332416"/>
                </a:xfrm>
              </p:grpSpPr>
              <p:sp>
                <p:nvSpPr>
                  <p:cNvPr id="118" name="Freeform: Shape 524">
                    <a:extLst>
                      <a:ext uri="{FF2B5EF4-FFF2-40B4-BE49-F238E27FC236}">
                        <a16:creationId xmlns:a16="http://schemas.microsoft.com/office/drawing/2014/main" id="{445E6078-7C95-4030-A76B-F184EB0BAD13}"/>
                      </a:ext>
                    </a:extLst>
                  </p:cNvPr>
                  <p:cNvSpPr/>
                  <p:nvPr/>
                </p:nvSpPr>
                <p:spPr>
                  <a:xfrm>
                    <a:off x="5792706" y="3662082"/>
                    <a:ext cx="92028" cy="81623"/>
                  </a:xfrm>
                  <a:custGeom>
                    <a:avLst/>
                    <a:gdLst>
                      <a:gd name="connsiteX0" fmla="*/ 92028 w 92028"/>
                      <a:gd name="connsiteY0" fmla="*/ 81623 h 81623"/>
                      <a:gd name="connsiteX1" fmla="*/ 1350 w 92028"/>
                      <a:gd name="connsiteY1" fmla="*/ 21901 h 81623"/>
                      <a:gd name="connsiteX2" fmla="*/ 39069 w 92028"/>
                      <a:gd name="connsiteY2" fmla="*/ 6280 h 81623"/>
                      <a:gd name="connsiteX3" fmla="*/ 85456 w 92028"/>
                      <a:gd name="connsiteY3" fmla="*/ 65716 h 81623"/>
                      <a:gd name="connsiteX4" fmla="*/ 90219 w 92028"/>
                      <a:gd name="connsiteY4" fmla="*/ 73146 h 81623"/>
                      <a:gd name="connsiteX5" fmla="*/ 92028 w 92028"/>
                      <a:gd name="connsiteY5" fmla="*/ 81623 h 81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28" h="81623">
                        <a:moveTo>
                          <a:pt x="92028" y="81623"/>
                        </a:moveTo>
                        <a:cubicBezTo>
                          <a:pt x="75741" y="59144"/>
                          <a:pt x="11352" y="55620"/>
                          <a:pt x="1350" y="21901"/>
                        </a:cubicBezTo>
                        <a:cubicBezTo>
                          <a:pt x="-6841" y="-3816"/>
                          <a:pt x="24306" y="-3816"/>
                          <a:pt x="39069" y="6280"/>
                        </a:cubicBezTo>
                        <a:cubicBezTo>
                          <a:pt x="58024" y="18758"/>
                          <a:pt x="73455" y="45523"/>
                          <a:pt x="85456" y="65716"/>
                        </a:cubicBezTo>
                        <a:cubicBezTo>
                          <a:pt x="86790" y="67907"/>
                          <a:pt x="88790" y="70955"/>
                          <a:pt x="90219" y="73146"/>
                        </a:cubicBezTo>
                        <a:lnTo>
                          <a:pt x="92028" y="81623"/>
                        </a:lnTo>
                        <a:close/>
                      </a:path>
                    </a:pathLst>
                  </a:custGeom>
                  <a:solidFill>
                    <a:srgbClr val="7CB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9" name="Freeform: Shape 525">
                    <a:extLst>
                      <a:ext uri="{FF2B5EF4-FFF2-40B4-BE49-F238E27FC236}">
                        <a16:creationId xmlns:a16="http://schemas.microsoft.com/office/drawing/2014/main" id="{878C3BCD-EF21-44A3-92E5-42C4F41A4CA3}"/>
                      </a:ext>
                    </a:extLst>
                  </p:cNvPr>
                  <p:cNvSpPr/>
                  <p:nvPr/>
                </p:nvSpPr>
                <p:spPr>
                  <a:xfrm>
                    <a:off x="5801962" y="3670554"/>
                    <a:ext cx="110232" cy="323945"/>
                  </a:xfrm>
                  <a:custGeom>
                    <a:avLst/>
                    <a:gdLst>
                      <a:gd name="connsiteX0" fmla="*/ 0 w 110232"/>
                      <a:gd name="connsiteY0" fmla="*/ 0 h 323945"/>
                      <a:gd name="connsiteX1" fmla="*/ 38672 w 110232"/>
                      <a:gd name="connsiteY1" fmla="*/ 24289 h 323945"/>
                      <a:gd name="connsiteX2" fmla="*/ 56674 w 110232"/>
                      <a:gd name="connsiteY2" fmla="*/ 38481 h 323945"/>
                      <a:gd name="connsiteX3" fmla="*/ 73247 w 110232"/>
                      <a:gd name="connsiteY3" fmla="*/ 54388 h 323945"/>
                      <a:gd name="connsiteX4" fmla="*/ 85344 w 110232"/>
                      <a:gd name="connsiteY4" fmla="*/ 74104 h 323945"/>
                      <a:gd name="connsiteX5" fmla="*/ 92393 w 110232"/>
                      <a:gd name="connsiteY5" fmla="*/ 96012 h 323945"/>
                      <a:gd name="connsiteX6" fmla="*/ 96869 w 110232"/>
                      <a:gd name="connsiteY6" fmla="*/ 118491 h 323945"/>
                      <a:gd name="connsiteX7" fmla="*/ 101156 w 110232"/>
                      <a:gd name="connsiteY7" fmla="*/ 140875 h 323945"/>
                      <a:gd name="connsiteX8" fmla="*/ 105537 w 110232"/>
                      <a:gd name="connsiteY8" fmla="*/ 163354 h 323945"/>
                      <a:gd name="connsiteX9" fmla="*/ 107918 w 110232"/>
                      <a:gd name="connsiteY9" fmla="*/ 186309 h 323945"/>
                      <a:gd name="connsiteX10" fmla="*/ 109156 w 110232"/>
                      <a:gd name="connsiteY10" fmla="*/ 209074 h 323945"/>
                      <a:gd name="connsiteX11" fmla="*/ 110204 w 110232"/>
                      <a:gd name="connsiteY11" fmla="*/ 232029 h 323945"/>
                      <a:gd name="connsiteX12" fmla="*/ 108014 w 110232"/>
                      <a:gd name="connsiteY12" fmla="*/ 278035 h 323945"/>
                      <a:gd name="connsiteX13" fmla="*/ 101632 w 110232"/>
                      <a:gd name="connsiteY13" fmla="*/ 323945 h 323945"/>
                      <a:gd name="connsiteX14" fmla="*/ 93250 w 110232"/>
                      <a:gd name="connsiteY14" fmla="*/ 321469 h 323945"/>
                      <a:gd name="connsiteX15" fmla="*/ 100489 w 110232"/>
                      <a:gd name="connsiteY15" fmla="*/ 277178 h 323945"/>
                      <a:gd name="connsiteX16" fmla="*/ 103727 w 110232"/>
                      <a:gd name="connsiteY16" fmla="*/ 232029 h 323945"/>
                      <a:gd name="connsiteX17" fmla="*/ 103251 w 110232"/>
                      <a:gd name="connsiteY17" fmla="*/ 209359 h 323945"/>
                      <a:gd name="connsiteX18" fmla="*/ 102584 w 110232"/>
                      <a:gd name="connsiteY18" fmla="*/ 186500 h 323945"/>
                      <a:gd name="connsiteX19" fmla="*/ 100870 w 110232"/>
                      <a:gd name="connsiteY19" fmla="*/ 164021 h 323945"/>
                      <a:gd name="connsiteX20" fmla="*/ 97060 w 110232"/>
                      <a:gd name="connsiteY20" fmla="*/ 141542 h 323945"/>
                      <a:gd name="connsiteX21" fmla="*/ 93345 w 110232"/>
                      <a:gd name="connsiteY21" fmla="*/ 118967 h 323945"/>
                      <a:gd name="connsiteX22" fmla="*/ 89440 w 110232"/>
                      <a:gd name="connsiteY22" fmla="*/ 96583 h 323945"/>
                      <a:gd name="connsiteX23" fmla="*/ 83058 w 110232"/>
                      <a:gd name="connsiteY23" fmla="*/ 74962 h 323945"/>
                      <a:gd name="connsiteX24" fmla="*/ 71819 w 110232"/>
                      <a:gd name="connsiteY24" fmla="*/ 55626 h 323945"/>
                      <a:gd name="connsiteX25" fmla="*/ 55817 w 110232"/>
                      <a:gd name="connsiteY25" fmla="*/ 39529 h 323945"/>
                      <a:gd name="connsiteX26" fmla="*/ 38291 w 110232"/>
                      <a:gd name="connsiteY26" fmla="*/ 25051 h 323945"/>
                      <a:gd name="connsiteX27" fmla="*/ 0 w 110232"/>
                      <a:gd name="connsiteY27" fmla="*/ 0 h 323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110232" h="323945">
                        <a:moveTo>
                          <a:pt x="0" y="0"/>
                        </a:moveTo>
                        <a:cubicBezTo>
                          <a:pt x="13335" y="7334"/>
                          <a:pt x="26384" y="15335"/>
                          <a:pt x="38672" y="24289"/>
                        </a:cubicBezTo>
                        <a:cubicBezTo>
                          <a:pt x="44863" y="28765"/>
                          <a:pt x="50864" y="33528"/>
                          <a:pt x="56674" y="38481"/>
                        </a:cubicBezTo>
                        <a:cubicBezTo>
                          <a:pt x="62484" y="43434"/>
                          <a:pt x="68199" y="48577"/>
                          <a:pt x="73247" y="54388"/>
                        </a:cubicBezTo>
                        <a:cubicBezTo>
                          <a:pt x="78296" y="60198"/>
                          <a:pt x="82487" y="66961"/>
                          <a:pt x="85344" y="74104"/>
                        </a:cubicBezTo>
                        <a:cubicBezTo>
                          <a:pt x="88392" y="81248"/>
                          <a:pt x="90583" y="88583"/>
                          <a:pt x="92393" y="96012"/>
                        </a:cubicBezTo>
                        <a:cubicBezTo>
                          <a:pt x="94202" y="103442"/>
                          <a:pt x="95536" y="111061"/>
                          <a:pt x="96869" y="118491"/>
                        </a:cubicBezTo>
                        <a:cubicBezTo>
                          <a:pt x="98203" y="126016"/>
                          <a:pt x="99631" y="133445"/>
                          <a:pt x="101156" y="140875"/>
                        </a:cubicBezTo>
                        <a:cubicBezTo>
                          <a:pt x="102680" y="148400"/>
                          <a:pt x="104108" y="155829"/>
                          <a:pt x="105537" y="163354"/>
                        </a:cubicBezTo>
                        <a:cubicBezTo>
                          <a:pt x="106871" y="170974"/>
                          <a:pt x="107442" y="178689"/>
                          <a:pt x="107918" y="186309"/>
                        </a:cubicBezTo>
                        <a:cubicBezTo>
                          <a:pt x="108299" y="193929"/>
                          <a:pt x="108585" y="201549"/>
                          <a:pt x="109156" y="209074"/>
                        </a:cubicBezTo>
                        <a:cubicBezTo>
                          <a:pt x="109728" y="216694"/>
                          <a:pt x="110109" y="224409"/>
                          <a:pt x="110204" y="232029"/>
                        </a:cubicBezTo>
                        <a:cubicBezTo>
                          <a:pt x="110395" y="247364"/>
                          <a:pt x="109633" y="262795"/>
                          <a:pt x="108014" y="278035"/>
                        </a:cubicBezTo>
                        <a:cubicBezTo>
                          <a:pt x="106394" y="292989"/>
                          <a:pt x="105823" y="308515"/>
                          <a:pt x="101632" y="323945"/>
                        </a:cubicBezTo>
                        <a:lnTo>
                          <a:pt x="93250" y="321469"/>
                        </a:lnTo>
                        <a:cubicBezTo>
                          <a:pt x="97441" y="307562"/>
                          <a:pt x="98489" y="292322"/>
                          <a:pt x="100489" y="277178"/>
                        </a:cubicBezTo>
                        <a:cubicBezTo>
                          <a:pt x="102489" y="262223"/>
                          <a:pt x="103632" y="247174"/>
                          <a:pt x="103727" y="232029"/>
                        </a:cubicBezTo>
                        <a:cubicBezTo>
                          <a:pt x="103823" y="224504"/>
                          <a:pt x="103632" y="216979"/>
                          <a:pt x="103251" y="209359"/>
                        </a:cubicBezTo>
                        <a:cubicBezTo>
                          <a:pt x="102870" y="201739"/>
                          <a:pt x="102870" y="194024"/>
                          <a:pt x="102584" y="186500"/>
                        </a:cubicBezTo>
                        <a:cubicBezTo>
                          <a:pt x="102394" y="178975"/>
                          <a:pt x="101918" y="171450"/>
                          <a:pt x="100870" y="164021"/>
                        </a:cubicBezTo>
                        <a:cubicBezTo>
                          <a:pt x="99727" y="156591"/>
                          <a:pt x="98393" y="149066"/>
                          <a:pt x="97060" y="141542"/>
                        </a:cubicBezTo>
                        <a:cubicBezTo>
                          <a:pt x="95726" y="134017"/>
                          <a:pt x="94488" y="126492"/>
                          <a:pt x="93345" y="118967"/>
                        </a:cubicBezTo>
                        <a:cubicBezTo>
                          <a:pt x="92202" y="111442"/>
                          <a:pt x="91059" y="103918"/>
                          <a:pt x="89440" y="96583"/>
                        </a:cubicBezTo>
                        <a:cubicBezTo>
                          <a:pt x="87821" y="89249"/>
                          <a:pt x="85820" y="81915"/>
                          <a:pt x="83058" y="74962"/>
                        </a:cubicBezTo>
                        <a:cubicBezTo>
                          <a:pt x="80391" y="67913"/>
                          <a:pt x="76676" y="61436"/>
                          <a:pt x="71819" y="55626"/>
                        </a:cubicBezTo>
                        <a:cubicBezTo>
                          <a:pt x="67056" y="49816"/>
                          <a:pt x="61436" y="44672"/>
                          <a:pt x="55817" y="39529"/>
                        </a:cubicBezTo>
                        <a:cubicBezTo>
                          <a:pt x="50197" y="34481"/>
                          <a:pt x="44291" y="29623"/>
                          <a:pt x="38291" y="25051"/>
                        </a:cubicBezTo>
                        <a:cubicBezTo>
                          <a:pt x="25908" y="16002"/>
                          <a:pt x="13145" y="762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0" name="Freeform: Shape 526">
                    <a:extLst>
                      <a:ext uri="{FF2B5EF4-FFF2-40B4-BE49-F238E27FC236}">
                        <a16:creationId xmlns:a16="http://schemas.microsoft.com/office/drawing/2014/main" id="{9FCBCB3E-ECC6-4819-8CF6-6ED0C03BBDA7}"/>
                      </a:ext>
                    </a:extLst>
                  </p:cNvPr>
                  <p:cNvSpPr/>
                  <p:nvPr/>
                </p:nvSpPr>
                <p:spPr>
                  <a:xfrm>
                    <a:off x="5801010" y="3690080"/>
                    <a:ext cx="41910" cy="7238"/>
                  </a:xfrm>
                  <a:custGeom>
                    <a:avLst/>
                    <a:gdLst>
                      <a:gd name="connsiteX0" fmla="*/ 0 w 41910"/>
                      <a:gd name="connsiteY0" fmla="*/ 0 h 7238"/>
                      <a:gd name="connsiteX1" fmla="*/ 10477 w 41910"/>
                      <a:gd name="connsiteY1" fmla="*/ 1619 h 7238"/>
                      <a:gd name="connsiteX2" fmla="*/ 21050 w 41910"/>
                      <a:gd name="connsiteY2" fmla="*/ 2572 h 7238"/>
                      <a:gd name="connsiteX3" fmla="*/ 31623 w 41910"/>
                      <a:gd name="connsiteY3" fmla="*/ 4000 h 7238"/>
                      <a:gd name="connsiteX4" fmla="*/ 41910 w 41910"/>
                      <a:gd name="connsiteY4" fmla="*/ 7239 h 7238"/>
                      <a:gd name="connsiteX5" fmla="*/ 31433 w 41910"/>
                      <a:gd name="connsiteY5" fmla="*/ 5715 h 7238"/>
                      <a:gd name="connsiteX6" fmla="*/ 20860 w 41910"/>
                      <a:gd name="connsiteY6" fmla="*/ 4763 h 7238"/>
                      <a:gd name="connsiteX7" fmla="*/ 10287 w 41910"/>
                      <a:gd name="connsiteY7" fmla="*/ 3334 h 7238"/>
                      <a:gd name="connsiteX8" fmla="*/ 0 w 41910"/>
                      <a:gd name="connsiteY8" fmla="*/ 0 h 7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910" h="7238">
                        <a:moveTo>
                          <a:pt x="0" y="0"/>
                        </a:moveTo>
                        <a:cubicBezTo>
                          <a:pt x="3429" y="952"/>
                          <a:pt x="6953" y="1238"/>
                          <a:pt x="10477" y="1619"/>
                        </a:cubicBezTo>
                        <a:lnTo>
                          <a:pt x="21050" y="2572"/>
                        </a:lnTo>
                        <a:cubicBezTo>
                          <a:pt x="24575" y="2953"/>
                          <a:pt x="28099" y="3334"/>
                          <a:pt x="31623" y="4000"/>
                        </a:cubicBezTo>
                        <a:cubicBezTo>
                          <a:pt x="35147" y="4667"/>
                          <a:pt x="38671" y="5620"/>
                          <a:pt x="41910" y="7239"/>
                        </a:cubicBezTo>
                        <a:cubicBezTo>
                          <a:pt x="38386" y="6477"/>
                          <a:pt x="34957" y="6096"/>
                          <a:pt x="31433" y="5715"/>
                        </a:cubicBezTo>
                        <a:lnTo>
                          <a:pt x="20860" y="4763"/>
                        </a:lnTo>
                        <a:cubicBezTo>
                          <a:pt x="17335" y="4381"/>
                          <a:pt x="13811" y="4000"/>
                          <a:pt x="10287" y="3334"/>
                        </a:cubicBezTo>
                        <a:cubicBezTo>
                          <a:pt x="6763" y="2667"/>
                          <a:pt x="3143" y="171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1" name="Freeform: Shape 527">
                    <a:extLst>
                      <a:ext uri="{FF2B5EF4-FFF2-40B4-BE49-F238E27FC236}">
                        <a16:creationId xmlns:a16="http://schemas.microsoft.com/office/drawing/2014/main" id="{604C5E7F-CF61-4FFF-AEF7-F0E583D3CF6D}"/>
                      </a:ext>
                    </a:extLst>
                  </p:cNvPr>
                  <p:cNvSpPr/>
                  <p:nvPr/>
                </p:nvSpPr>
                <p:spPr>
                  <a:xfrm>
                    <a:off x="5816345" y="3702367"/>
                    <a:ext cx="45434" cy="10572"/>
                  </a:xfrm>
                  <a:custGeom>
                    <a:avLst/>
                    <a:gdLst>
                      <a:gd name="connsiteX0" fmla="*/ 0 w 45434"/>
                      <a:gd name="connsiteY0" fmla="*/ 0 h 10572"/>
                      <a:gd name="connsiteX1" fmla="*/ 5620 w 45434"/>
                      <a:gd name="connsiteY1" fmla="*/ 1524 h 10572"/>
                      <a:gd name="connsiteX2" fmla="*/ 11335 w 45434"/>
                      <a:gd name="connsiteY2" fmla="*/ 2667 h 10572"/>
                      <a:gd name="connsiteX3" fmla="*/ 22765 w 45434"/>
                      <a:gd name="connsiteY3" fmla="*/ 4858 h 10572"/>
                      <a:gd name="connsiteX4" fmla="*/ 34195 w 45434"/>
                      <a:gd name="connsiteY4" fmla="*/ 7334 h 10572"/>
                      <a:gd name="connsiteX5" fmla="*/ 45434 w 45434"/>
                      <a:gd name="connsiteY5" fmla="*/ 10573 h 10572"/>
                      <a:gd name="connsiteX6" fmla="*/ 33909 w 45434"/>
                      <a:gd name="connsiteY6" fmla="*/ 8954 h 10572"/>
                      <a:gd name="connsiteX7" fmla="*/ 22384 w 45434"/>
                      <a:gd name="connsiteY7" fmla="*/ 6953 h 10572"/>
                      <a:gd name="connsiteX8" fmla="*/ 10954 w 45434"/>
                      <a:gd name="connsiteY8" fmla="*/ 4286 h 10572"/>
                      <a:gd name="connsiteX9" fmla="*/ 0 w 45434"/>
                      <a:gd name="connsiteY9" fmla="*/ 0 h 10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5434" h="10572">
                        <a:moveTo>
                          <a:pt x="0" y="0"/>
                        </a:moveTo>
                        <a:cubicBezTo>
                          <a:pt x="1810" y="667"/>
                          <a:pt x="3715" y="1143"/>
                          <a:pt x="5620" y="1524"/>
                        </a:cubicBezTo>
                        <a:cubicBezTo>
                          <a:pt x="7525" y="2000"/>
                          <a:pt x="9430" y="2381"/>
                          <a:pt x="11335" y="2667"/>
                        </a:cubicBezTo>
                        <a:lnTo>
                          <a:pt x="22765" y="4858"/>
                        </a:lnTo>
                        <a:cubicBezTo>
                          <a:pt x="26575" y="5620"/>
                          <a:pt x="30385" y="6382"/>
                          <a:pt x="34195" y="7334"/>
                        </a:cubicBezTo>
                        <a:cubicBezTo>
                          <a:pt x="38005" y="8287"/>
                          <a:pt x="41815" y="9144"/>
                          <a:pt x="45434" y="10573"/>
                        </a:cubicBezTo>
                        <a:cubicBezTo>
                          <a:pt x="41529" y="10001"/>
                          <a:pt x="37719" y="9525"/>
                          <a:pt x="33909" y="8954"/>
                        </a:cubicBezTo>
                        <a:cubicBezTo>
                          <a:pt x="30099" y="8382"/>
                          <a:pt x="26194" y="7715"/>
                          <a:pt x="22384" y="6953"/>
                        </a:cubicBezTo>
                        <a:cubicBezTo>
                          <a:pt x="18574" y="6191"/>
                          <a:pt x="14764" y="5334"/>
                          <a:pt x="10954" y="4286"/>
                        </a:cubicBezTo>
                        <a:cubicBezTo>
                          <a:pt x="7239" y="3239"/>
                          <a:pt x="3334" y="209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22" name="Freeform: Shape 528">
                    <a:extLst>
                      <a:ext uri="{FF2B5EF4-FFF2-40B4-BE49-F238E27FC236}">
                        <a16:creationId xmlns:a16="http://schemas.microsoft.com/office/drawing/2014/main" id="{A851BFB8-BBCE-4FB5-98F7-A18E5CFF67E3}"/>
                      </a:ext>
                    </a:extLst>
                  </p:cNvPr>
                  <p:cNvSpPr/>
                  <p:nvPr/>
                </p:nvSpPr>
                <p:spPr>
                  <a:xfrm>
                    <a:off x="5828537" y="3675411"/>
                    <a:ext cx="29527" cy="34099"/>
                  </a:xfrm>
                  <a:custGeom>
                    <a:avLst/>
                    <a:gdLst>
                      <a:gd name="connsiteX0" fmla="*/ 0 w 29527"/>
                      <a:gd name="connsiteY0" fmla="*/ 0 h 34099"/>
                      <a:gd name="connsiteX1" fmla="*/ 7810 w 29527"/>
                      <a:gd name="connsiteY1" fmla="*/ 8192 h 34099"/>
                      <a:gd name="connsiteX2" fmla="*/ 15431 w 29527"/>
                      <a:gd name="connsiteY2" fmla="*/ 16478 h 34099"/>
                      <a:gd name="connsiteX3" fmla="*/ 22765 w 29527"/>
                      <a:gd name="connsiteY3" fmla="*/ 25051 h 34099"/>
                      <a:gd name="connsiteX4" fmla="*/ 29527 w 29527"/>
                      <a:gd name="connsiteY4" fmla="*/ 34099 h 34099"/>
                      <a:gd name="connsiteX5" fmla="*/ 21527 w 29527"/>
                      <a:gd name="connsiteY5" fmla="*/ 26194 h 34099"/>
                      <a:gd name="connsiteX6" fmla="*/ 13811 w 29527"/>
                      <a:gd name="connsiteY6" fmla="*/ 17907 h 34099"/>
                      <a:gd name="connsiteX7" fmla="*/ 6572 w 29527"/>
                      <a:gd name="connsiteY7" fmla="*/ 9239 h 34099"/>
                      <a:gd name="connsiteX8" fmla="*/ 0 w 29527"/>
                      <a:gd name="connsiteY8" fmla="*/ 0 h 34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527" h="34099">
                        <a:moveTo>
                          <a:pt x="0" y="0"/>
                        </a:moveTo>
                        <a:cubicBezTo>
                          <a:pt x="2667" y="2667"/>
                          <a:pt x="5239" y="5429"/>
                          <a:pt x="7810" y="8192"/>
                        </a:cubicBezTo>
                        <a:cubicBezTo>
                          <a:pt x="10382" y="10858"/>
                          <a:pt x="12859" y="13716"/>
                          <a:pt x="15431" y="16478"/>
                        </a:cubicBezTo>
                        <a:cubicBezTo>
                          <a:pt x="17907" y="19336"/>
                          <a:pt x="20383" y="22098"/>
                          <a:pt x="22765" y="25051"/>
                        </a:cubicBezTo>
                        <a:cubicBezTo>
                          <a:pt x="25146" y="28003"/>
                          <a:pt x="27432" y="30956"/>
                          <a:pt x="29527" y="34099"/>
                        </a:cubicBezTo>
                        <a:cubicBezTo>
                          <a:pt x="26765" y="31528"/>
                          <a:pt x="24098" y="28861"/>
                          <a:pt x="21527" y="26194"/>
                        </a:cubicBezTo>
                        <a:cubicBezTo>
                          <a:pt x="18860" y="23527"/>
                          <a:pt x="16383" y="20765"/>
                          <a:pt x="13811" y="17907"/>
                        </a:cubicBezTo>
                        <a:cubicBezTo>
                          <a:pt x="11335" y="15049"/>
                          <a:pt x="8858" y="12287"/>
                          <a:pt x="6572" y="9239"/>
                        </a:cubicBezTo>
                        <a:cubicBezTo>
                          <a:pt x="4191" y="6286"/>
                          <a:pt x="1905" y="32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1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909071" y="3617530"/>
                  <a:ext cx="44589" cy="111221"/>
                  <a:chOff x="5909071" y="3617530"/>
                  <a:chExt cx="44589" cy="111221"/>
                </a:xfrm>
              </p:grpSpPr>
              <p:sp>
                <p:nvSpPr>
                  <p:cNvPr id="112" name="Freeform: Shape 530">
                    <a:extLst>
                      <a:ext uri="{FF2B5EF4-FFF2-40B4-BE49-F238E27FC236}">
                        <a16:creationId xmlns:a16="http://schemas.microsoft.com/office/drawing/2014/main" id="{BEFA8EE8-96ED-4E6B-94F5-899789D12F58}"/>
                      </a:ext>
                    </a:extLst>
                  </p:cNvPr>
                  <p:cNvSpPr/>
                  <p:nvPr/>
                </p:nvSpPr>
                <p:spPr>
                  <a:xfrm>
                    <a:off x="5909071" y="3617530"/>
                    <a:ext cx="44589" cy="104173"/>
                  </a:xfrm>
                  <a:custGeom>
                    <a:avLst/>
                    <a:gdLst>
                      <a:gd name="connsiteX0" fmla="*/ 7001 w 44589"/>
                      <a:gd name="connsiteY0" fmla="*/ 92172 h 104173"/>
                      <a:gd name="connsiteX1" fmla="*/ 1095 w 44589"/>
                      <a:gd name="connsiteY1" fmla="*/ 65597 h 104173"/>
                      <a:gd name="connsiteX2" fmla="*/ 1476 w 44589"/>
                      <a:gd name="connsiteY2" fmla="*/ 28354 h 104173"/>
                      <a:gd name="connsiteX3" fmla="*/ 11668 w 44589"/>
                      <a:gd name="connsiteY3" fmla="*/ 9018 h 104173"/>
                      <a:gd name="connsiteX4" fmla="*/ 33099 w 44589"/>
                      <a:gd name="connsiteY4" fmla="*/ 351 h 104173"/>
                      <a:gd name="connsiteX5" fmla="*/ 34719 w 44589"/>
                      <a:gd name="connsiteY5" fmla="*/ 50357 h 104173"/>
                      <a:gd name="connsiteX6" fmla="*/ 8144 w 44589"/>
                      <a:gd name="connsiteY6" fmla="*/ 104173 h 104173"/>
                      <a:gd name="connsiteX7" fmla="*/ 7001 w 44589"/>
                      <a:gd name="connsiteY7" fmla="*/ 92172 h 10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4589" h="104173">
                        <a:moveTo>
                          <a:pt x="7001" y="92172"/>
                        </a:moveTo>
                        <a:cubicBezTo>
                          <a:pt x="6239" y="83504"/>
                          <a:pt x="2143" y="74455"/>
                          <a:pt x="1095" y="65597"/>
                        </a:cubicBezTo>
                        <a:cubicBezTo>
                          <a:pt x="-238" y="53310"/>
                          <a:pt x="-619" y="40546"/>
                          <a:pt x="1476" y="28354"/>
                        </a:cubicBezTo>
                        <a:cubicBezTo>
                          <a:pt x="2715" y="20830"/>
                          <a:pt x="5763" y="13972"/>
                          <a:pt x="11668" y="9018"/>
                        </a:cubicBezTo>
                        <a:cubicBezTo>
                          <a:pt x="15954" y="5399"/>
                          <a:pt x="27861" y="-1649"/>
                          <a:pt x="33099" y="351"/>
                        </a:cubicBezTo>
                        <a:cubicBezTo>
                          <a:pt x="53578" y="8542"/>
                          <a:pt x="41862" y="38070"/>
                          <a:pt x="34719" y="50357"/>
                        </a:cubicBezTo>
                        <a:cubicBezTo>
                          <a:pt x="27099" y="63406"/>
                          <a:pt x="18050" y="93029"/>
                          <a:pt x="8144" y="104173"/>
                        </a:cubicBezTo>
                        <a:cubicBezTo>
                          <a:pt x="8144" y="104078"/>
                          <a:pt x="7001" y="92172"/>
                          <a:pt x="7001" y="92172"/>
                        </a:cubicBezTo>
                        <a:close/>
                      </a:path>
                    </a:pathLst>
                  </a:custGeom>
                  <a:solidFill>
                    <a:srgbClr val="6A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3" name="Freeform: Shape 531">
                    <a:extLst>
                      <a:ext uri="{FF2B5EF4-FFF2-40B4-BE49-F238E27FC236}">
                        <a16:creationId xmlns:a16="http://schemas.microsoft.com/office/drawing/2014/main" id="{5038CFF2-6FBC-4FD7-A079-518770BB6A9B}"/>
                      </a:ext>
                    </a:extLst>
                  </p:cNvPr>
                  <p:cNvSpPr/>
                  <p:nvPr/>
                </p:nvSpPr>
                <p:spPr>
                  <a:xfrm>
                    <a:off x="5917291" y="3642074"/>
                    <a:ext cx="16020" cy="86677"/>
                  </a:xfrm>
                  <a:custGeom>
                    <a:avLst/>
                    <a:gdLst>
                      <a:gd name="connsiteX0" fmla="*/ 114 w 16020"/>
                      <a:gd name="connsiteY0" fmla="*/ 86677 h 86677"/>
                      <a:gd name="connsiteX1" fmla="*/ 590 w 16020"/>
                      <a:gd name="connsiteY1" fmla="*/ 64484 h 86677"/>
                      <a:gd name="connsiteX2" fmla="*/ 3162 w 16020"/>
                      <a:gd name="connsiteY2" fmla="*/ 42386 h 86677"/>
                      <a:gd name="connsiteX3" fmla="*/ 7829 w 16020"/>
                      <a:gd name="connsiteY3" fmla="*/ 20669 h 86677"/>
                      <a:gd name="connsiteX4" fmla="*/ 16021 w 16020"/>
                      <a:gd name="connsiteY4" fmla="*/ 0 h 86677"/>
                      <a:gd name="connsiteX5" fmla="*/ 9544 w 16020"/>
                      <a:gd name="connsiteY5" fmla="*/ 21050 h 86677"/>
                      <a:gd name="connsiteX6" fmla="*/ 5353 w 16020"/>
                      <a:gd name="connsiteY6" fmla="*/ 42672 h 86677"/>
                      <a:gd name="connsiteX7" fmla="*/ 2305 w 16020"/>
                      <a:gd name="connsiteY7" fmla="*/ 64579 h 86677"/>
                      <a:gd name="connsiteX8" fmla="*/ 114 w 16020"/>
                      <a:gd name="connsiteY8" fmla="*/ 86677 h 8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6020" h="86677">
                        <a:moveTo>
                          <a:pt x="114" y="86677"/>
                        </a:moveTo>
                        <a:cubicBezTo>
                          <a:pt x="-172" y="79248"/>
                          <a:pt x="114" y="71914"/>
                          <a:pt x="590" y="64484"/>
                        </a:cubicBezTo>
                        <a:cubicBezTo>
                          <a:pt x="1066" y="57055"/>
                          <a:pt x="2019" y="49720"/>
                          <a:pt x="3162" y="42386"/>
                        </a:cubicBezTo>
                        <a:cubicBezTo>
                          <a:pt x="4400" y="35052"/>
                          <a:pt x="5829" y="27813"/>
                          <a:pt x="7829" y="20669"/>
                        </a:cubicBezTo>
                        <a:cubicBezTo>
                          <a:pt x="9829" y="13525"/>
                          <a:pt x="12306" y="6477"/>
                          <a:pt x="16021" y="0"/>
                        </a:cubicBezTo>
                        <a:cubicBezTo>
                          <a:pt x="13163" y="6858"/>
                          <a:pt x="11163" y="13906"/>
                          <a:pt x="9544" y="21050"/>
                        </a:cubicBezTo>
                        <a:cubicBezTo>
                          <a:pt x="7925" y="28194"/>
                          <a:pt x="6401" y="35433"/>
                          <a:pt x="5353" y="42672"/>
                        </a:cubicBezTo>
                        <a:cubicBezTo>
                          <a:pt x="4114" y="49911"/>
                          <a:pt x="3162" y="57245"/>
                          <a:pt x="2305" y="64579"/>
                        </a:cubicBezTo>
                        <a:cubicBezTo>
                          <a:pt x="1447" y="72009"/>
                          <a:pt x="781" y="79343"/>
                          <a:pt x="114" y="86677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4" name="Freeform: Shape 532">
                    <a:extLst>
                      <a:ext uri="{FF2B5EF4-FFF2-40B4-BE49-F238E27FC236}">
                        <a16:creationId xmlns:a16="http://schemas.microsoft.com/office/drawing/2014/main" id="{952A64A8-4BF5-41D8-8C70-45EAF517157E}"/>
                      </a:ext>
                    </a:extLst>
                  </p:cNvPr>
                  <p:cNvSpPr/>
                  <p:nvPr/>
                </p:nvSpPr>
                <p:spPr>
                  <a:xfrm>
                    <a:off x="5913292" y="3654075"/>
                    <a:ext cx="6971" cy="30099"/>
                  </a:xfrm>
                  <a:custGeom>
                    <a:avLst/>
                    <a:gdLst>
                      <a:gd name="connsiteX0" fmla="*/ 6971 w 6971"/>
                      <a:gd name="connsiteY0" fmla="*/ 30099 h 30099"/>
                      <a:gd name="connsiteX1" fmla="*/ 1447 w 6971"/>
                      <a:gd name="connsiteY1" fmla="*/ 15526 h 30099"/>
                      <a:gd name="connsiteX2" fmla="*/ 208 w 6971"/>
                      <a:gd name="connsiteY2" fmla="*/ 0 h 30099"/>
                      <a:gd name="connsiteX3" fmla="*/ 3637 w 6971"/>
                      <a:gd name="connsiteY3" fmla="*/ 15050 h 30099"/>
                      <a:gd name="connsiteX4" fmla="*/ 6971 w 6971"/>
                      <a:gd name="connsiteY4" fmla="*/ 30099 h 30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1" h="30099">
                        <a:moveTo>
                          <a:pt x="6971" y="30099"/>
                        </a:moveTo>
                        <a:cubicBezTo>
                          <a:pt x="4399" y="25527"/>
                          <a:pt x="2685" y="20574"/>
                          <a:pt x="1447" y="15526"/>
                        </a:cubicBezTo>
                        <a:cubicBezTo>
                          <a:pt x="304" y="10478"/>
                          <a:pt x="-363" y="5239"/>
                          <a:pt x="208" y="0"/>
                        </a:cubicBezTo>
                        <a:lnTo>
                          <a:pt x="3637" y="15050"/>
                        </a:lnTo>
                        <a:cubicBezTo>
                          <a:pt x="4685" y="20098"/>
                          <a:pt x="5923" y="24956"/>
                          <a:pt x="6971" y="30099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5" name="Freeform: Shape 533">
                    <a:extLst>
                      <a:ext uri="{FF2B5EF4-FFF2-40B4-BE49-F238E27FC236}">
                        <a16:creationId xmlns:a16="http://schemas.microsoft.com/office/drawing/2014/main" id="{69663C9B-A1AC-4EDE-89F3-FFB8E8CD793E}"/>
                      </a:ext>
                    </a:extLst>
                  </p:cNvPr>
                  <p:cNvSpPr/>
                  <p:nvPr/>
                </p:nvSpPr>
                <p:spPr>
                  <a:xfrm>
                    <a:off x="5919977" y="3654837"/>
                    <a:ext cx="18669" cy="40862"/>
                  </a:xfrm>
                  <a:custGeom>
                    <a:avLst/>
                    <a:gdLst>
                      <a:gd name="connsiteX0" fmla="*/ 0 w 18669"/>
                      <a:gd name="connsiteY0" fmla="*/ 40862 h 40862"/>
                      <a:gd name="connsiteX1" fmla="*/ 5144 w 18669"/>
                      <a:gd name="connsiteY1" fmla="*/ 30861 h 40862"/>
                      <a:gd name="connsiteX2" fmla="*/ 9811 w 18669"/>
                      <a:gd name="connsiteY2" fmla="*/ 20669 h 40862"/>
                      <a:gd name="connsiteX3" fmla="*/ 14288 w 18669"/>
                      <a:gd name="connsiteY3" fmla="*/ 10382 h 40862"/>
                      <a:gd name="connsiteX4" fmla="*/ 18669 w 18669"/>
                      <a:gd name="connsiteY4" fmla="*/ 0 h 40862"/>
                      <a:gd name="connsiteX5" fmla="*/ 15907 w 18669"/>
                      <a:gd name="connsiteY5" fmla="*/ 11049 h 40862"/>
                      <a:gd name="connsiteX6" fmla="*/ 11906 w 18669"/>
                      <a:gd name="connsiteY6" fmla="*/ 21717 h 40862"/>
                      <a:gd name="connsiteX7" fmla="*/ 6763 w 18669"/>
                      <a:gd name="connsiteY7" fmla="*/ 31814 h 40862"/>
                      <a:gd name="connsiteX8" fmla="*/ 0 w 18669"/>
                      <a:gd name="connsiteY8" fmla="*/ 40862 h 40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8669" h="40862">
                        <a:moveTo>
                          <a:pt x="0" y="40862"/>
                        </a:moveTo>
                        <a:cubicBezTo>
                          <a:pt x="1810" y="37529"/>
                          <a:pt x="3524" y="34195"/>
                          <a:pt x="5144" y="30861"/>
                        </a:cubicBezTo>
                        <a:cubicBezTo>
                          <a:pt x="6763" y="27432"/>
                          <a:pt x="8287" y="24098"/>
                          <a:pt x="9811" y="20669"/>
                        </a:cubicBezTo>
                        <a:lnTo>
                          <a:pt x="14288" y="10382"/>
                        </a:lnTo>
                        <a:lnTo>
                          <a:pt x="18669" y="0"/>
                        </a:lnTo>
                        <a:cubicBezTo>
                          <a:pt x="18098" y="3715"/>
                          <a:pt x="17050" y="7429"/>
                          <a:pt x="15907" y="11049"/>
                        </a:cubicBezTo>
                        <a:cubicBezTo>
                          <a:pt x="14764" y="14669"/>
                          <a:pt x="13430" y="18193"/>
                          <a:pt x="11906" y="21717"/>
                        </a:cubicBezTo>
                        <a:cubicBezTo>
                          <a:pt x="10382" y="25146"/>
                          <a:pt x="8668" y="28575"/>
                          <a:pt x="6763" y="31814"/>
                        </a:cubicBezTo>
                        <a:cubicBezTo>
                          <a:pt x="4763" y="34862"/>
                          <a:pt x="2572" y="38100"/>
                          <a:pt x="0" y="40862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6" name="Freeform: Shape 534">
                    <a:extLst>
                      <a:ext uri="{FF2B5EF4-FFF2-40B4-BE49-F238E27FC236}">
                        <a16:creationId xmlns:a16="http://schemas.microsoft.com/office/drawing/2014/main" id="{77BDF836-E7B0-4516-B5A1-593D36F96937}"/>
                      </a:ext>
                    </a:extLst>
                  </p:cNvPr>
                  <p:cNvSpPr/>
                  <p:nvPr/>
                </p:nvSpPr>
                <p:spPr>
                  <a:xfrm>
                    <a:off x="5924359" y="3646455"/>
                    <a:ext cx="11715" cy="25336"/>
                  </a:xfrm>
                  <a:custGeom>
                    <a:avLst/>
                    <a:gdLst>
                      <a:gd name="connsiteX0" fmla="*/ 0 w 11715"/>
                      <a:gd name="connsiteY0" fmla="*/ 25336 h 25336"/>
                      <a:gd name="connsiteX1" fmla="*/ 2572 w 11715"/>
                      <a:gd name="connsiteY1" fmla="*/ 18859 h 25336"/>
                      <a:gd name="connsiteX2" fmla="*/ 5143 w 11715"/>
                      <a:gd name="connsiteY2" fmla="*/ 12382 h 25336"/>
                      <a:gd name="connsiteX3" fmla="*/ 11716 w 11715"/>
                      <a:gd name="connsiteY3" fmla="*/ 0 h 25336"/>
                      <a:gd name="connsiteX4" fmla="*/ 7144 w 11715"/>
                      <a:gd name="connsiteY4" fmla="*/ 13240 h 25336"/>
                      <a:gd name="connsiteX5" fmla="*/ 4096 w 11715"/>
                      <a:gd name="connsiteY5" fmla="*/ 19621 h 25336"/>
                      <a:gd name="connsiteX6" fmla="*/ 0 w 11715"/>
                      <a:gd name="connsiteY6" fmla="*/ 25336 h 25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15" h="25336">
                        <a:moveTo>
                          <a:pt x="0" y="25336"/>
                        </a:moveTo>
                        <a:cubicBezTo>
                          <a:pt x="1048" y="23241"/>
                          <a:pt x="1715" y="21050"/>
                          <a:pt x="2572" y="18859"/>
                        </a:cubicBezTo>
                        <a:cubicBezTo>
                          <a:pt x="3429" y="16669"/>
                          <a:pt x="4286" y="14573"/>
                          <a:pt x="5143" y="12382"/>
                        </a:cubicBezTo>
                        <a:cubicBezTo>
                          <a:pt x="6953" y="8096"/>
                          <a:pt x="8858" y="3810"/>
                          <a:pt x="11716" y="0"/>
                        </a:cubicBezTo>
                        <a:cubicBezTo>
                          <a:pt x="10477" y="4572"/>
                          <a:pt x="8953" y="8953"/>
                          <a:pt x="7144" y="13240"/>
                        </a:cubicBezTo>
                        <a:cubicBezTo>
                          <a:pt x="6191" y="15430"/>
                          <a:pt x="5239" y="17526"/>
                          <a:pt x="4096" y="19621"/>
                        </a:cubicBezTo>
                        <a:cubicBezTo>
                          <a:pt x="2953" y="21622"/>
                          <a:pt x="1715" y="23622"/>
                          <a:pt x="0" y="25336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7" name="Freeform: Shape 535">
                    <a:extLst>
                      <a:ext uri="{FF2B5EF4-FFF2-40B4-BE49-F238E27FC236}">
                        <a16:creationId xmlns:a16="http://schemas.microsoft.com/office/drawing/2014/main" id="{20A84D17-631B-43C3-B9E2-BEDE835C9D5A}"/>
                      </a:ext>
                    </a:extLst>
                  </p:cNvPr>
                  <p:cNvSpPr/>
                  <p:nvPr/>
                </p:nvSpPr>
                <p:spPr>
                  <a:xfrm>
                    <a:off x="5923597" y="3628453"/>
                    <a:ext cx="3429" cy="31813"/>
                  </a:xfrm>
                  <a:custGeom>
                    <a:avLst/>
                    <a:gdLst>
                      <a:gd name="connsiteX0" fmla="*/ 1333 w 3429"/>
                      <a:gd name="connsiteY0" fmla="*/ 31813 h 31813"/>
                      <a:gd name="connsiteX1" fmla="*/ 381 w 3429"/>
                      <a:gd name="connsiteY1" fmla="*/ 23813 h 31813"/>
                      <a:gd name="connsiteX2" fmla="*/ 0 w 3429"/>
                      <a:gd name="connsiteY2" fmla="*/ 15716 h 31813"/>
                      <a:gd name="connsiteX3" fmla="*/ 667 w 3429"/>
                      <a:gd name="connsiteY3" fmla="*/ 7620 h 31813"/>
                      <a:gd name="connsiteX4" fmla="*/ 3429 w 3429"/>
                      <a:gd name="connsiteY4" fmla="*/ 0 h 31813"/>
                      <a:gd name="connsiteX5" fmla="*/ 2286 w 3429"/>
                      <a:gd name="connsiteY5" fmla="*/ 7810 h 31813"/>
                      <a:gd name="connsiteX6" fmla="*/ 2096 w 3429"/>
                      <a:gd name="connsiteY6" fmla="*/ 15716 h 31813"/>
                      <a:gd name="connsiteX7" fmla="*/ 1333 w 3429"/>
                      <a:gd name="connsiteY7" fmla="*/ 31813 h 3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29" h="31813">
                        <a:moveTo>
                          <a:pt x="1333" y="31813"/>
                        </a:moveTo>
                        <a:cubicBezTo>
                          <a:pt x="1048" y="29146"/>
                          <a:pt x="571" y="26479"/>
                          <a:pt x="381" y="23813"/>
                        </a:cubicBezTo>
                        <a:cubicBezTo>
                          <a:pt x="95" y="21146"/>
                          <a:pt x="0" y="18478"/>
                          <a:pt x="0" y="15716"/>
                        </a:cubicBezTo>
                        <a:cubicBezTo>
                          <a:pt x="0" y="13049"/>
                          <a:pt x="190" y="10287"/>
                          <a:pt x="667" y="7620"/>
                        </a:cubicBezTo>
                        <a:cubicBezTo>
                          <a:pt x="1143" y="4953"/>
                          <a:pt x="1905" y="2191"/>
                          <a:pt x="3429" y="0"/>
                        </a:cubicBezTo>
                        <a:cubicBezTo>
                          <a:pt x="2667" y="2572"/>
                          <a:pt x="2477" y="5239"/>
                          <a:pt x="2286" y="7810"/>
                        </a:cubicBezTo>
                        <a:cubicBezTo>
                          <a:pt x="2191" y="10477"/>
                          <a:pt x="2096" y="13049"/>
                          <a:pt x="2096" y="15716"/>
                        </a:cubicBezTo>
                        <a:cubicBezTo>
                          <a:pt x="2000" y="21050"/>
                          <a:pt x="2286" y="26384"/>
                          <a:pt x="1333" y="31813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2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952838" y="3645091"/>
                  <a:ext cx="94197" cy="52894"/>
                  <a:chOff x="5952838" y="3645091"/>
                  <a:chExt cx="94197" cy="52894"/>
                </a:xfrm>
              </p:grpSpPr>
              <p:sp>
                <p:nvSpPr>
                  <p:cNvPr id="108" name="Freeform: Shape 537">
                    <a:extLst>
                      <a:ext uri="{FF2B5EF4-FFF2-40B4-BE49-F238E27FC236}">
                        <a16:creationId xmlns:a16="http://schemas.microsoft.com/office/drawing/2014/main" id="{6EC679F4-0C1F-46F6-96E1-8B5A97A4CF89}"/>
                      </a:ext>
                    </a:extLst>
                  </p:cNvPr>
                  <p:cNvSpPr/>
                  <p:nvPr/>
                </p:nvSpPr>
                <p:spPr>
                  <a:xfrm>
                    <a:off x="5952838" y="3645091"/>
                    <a:ext cx="94197" cy="52894"/>
                  </a:xfrm>
                  <a:custGeom>
                    <a:avLst/>
                    <a:gdLst>
                      <a:gd name="connsiteX0" fmla="*/ 0 w 94197"/>
                      <a:gd name="connsiteY0" fmla="*/ 52895 h 52894"/>
                      <a:gd name="connsiteX1" fmla="*/ 46482 w 94197"/>
                      <a:gd name="connsiteY1" fmla="*/ 7842 h 52894"/>
                      <a:gd name="connsiteX2" fmla="*/ 93250 w 94197"/>
                      <a:gd name="connsiteY2" fmla="*/ 18224 h 52894"/>
                      <a:gd name="connsiteX3" fmla="*/ 42100 w 94197"/>
                      <a:gd name="connsiteY3" fmla="*/ 38512 h 52894"/>
                      <a:gd name="connsiteX4" fmla="*/ 16192 w 94197"/>
                      <a:gd name="connsiteY4" fmla="*/ 43751 h 52894"/>
                      <a:gd name="connsiteX5" fmla="*/ 1810 w 94197"/>
                      <a:gd name="connsiteY5" fmla="*/ 51847 h 52894"/>
                      <a:gd name="connsiteX6" fmla="*/ 1238 w 94197"/>
                      <a:gd name="connsiteY6" fmla="*/ 51847 h 52894"/>
                      <a:gd name="connsiteX7" fmla="*/ 0 w 94197"/>
                      <a:gd name="connsiteY7" fmla="*/ 52895 h 52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197" h="52894">
                        <a:moveTo>
                          <a:pt x="0" y="52895"/>
                        </a:moveTo>
                        <a:cubicBezTo>
                          <a:pt x="4381" y="34416"/>
                          <a:pt x="28004" y="15652"/>
                          <a:pt x="46482" y="7842"/>
                        </a:cubicBezTo>
                        <a:cubicBezTo>
                          <a:pt x="58388" y="2603"/>
                          <a:pt x="101060" y="-11208"/>
                          <a:pt x="93250" y="18224"/>
                        </a:cubicBezTo>
                        <a:cubicBezTo>
                          <a:pt x="88297" y="35464"/>
                          <a:pt x="55531" y="37464"/>
                          <a:pt x="42100" y="38512"/>
                        </a:cubicBezTo>
                        <a:cubicBezTo>
                          <a:pt x="33242" y="39846"/>
                          <a:pt x="24575" y="39465"/>
                          <a:pt x="16192" y="43751"/>
                        </a:cubicBezTo>
                        <a:cubicBezTo>
                          <a:pt x="11430" y="45846"/>
                          <a:pt x="7048" y="50895"/>
                          <a:pt x="1810" y="51847"/>
                        </a:cubicBezTo>
                        <a:cubicBezTo>
                          <a:pt x="1810" y="51847"/>
                          <a:pt x="1810" y="51847"/>
                          <a:pt x="1238" y="51847"/>
                        </a:cubicBezTo>
                        <a:lnTo>
                          <a:pt x="0" y="52895"/>
                        </a:lnTo>
                        <a:close/>
                      </a:path>
                    </a:pathLst>
                  </a:custGeom>
                  <a:solidFill>
                    <a:srgbClr val="5F92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9" name="Freeform: Shape 538">
                    <a:extLst>
                      <a:ext uri="{FF2B5EF4-FFF2-40B4-BE49-F238E27FC236}">
                        <a16:creationId xmlns:a16="http://schemas.microsoft.com/office/drawing/2014/main" id="{2B1564B1-29EF-4095-8F91-ABF9721A851B}"/>
                      </a:ext>
                    </a:extLst>
                  </p:cNvPr>
                  <p:cNvSpPr/>
                  <p:nvPr/>
                </p:nvSpPr>
                <p:spPr>
                  <a:xfrm>
                    <a:off x="5952934" y="3653027"/>
                    <a:ext cx="72675" cy="43815"/>
                  </a:xfrm>
                  <a:custGeom>
                    <a:avLst/>
                    <a:gdLst>
                      <a:gd name="connsiteX0" fmla="*/ 0 w 72675"/>
                      <a:gd name="connsiteY0" fmla="*/ 43815 h 43815"/>
                      <a:gd name="connsiteX1" fmla="*/ 8096 w 72675"/>
                      <a:gd name="connsiteY1" fmla="*/ 36862 h 43815"/>
                      <a:gd name="connsiteX2" fmla="*/ 16097 w 72675"/>
                      <a:gd name="connsiteY2" fmla="*/ 29718 h 43815"/>
                      <a:gd name="connsiteX3" fmla="*/ 24955 w 72675"/>
                      <a:gd name="connsiteY3" fmla="*/ 23527 h 43815"/>
                      <a:gd name="connsiteX4" fmla="*/ 34576 w 72675"/>
                      <a:gd name="connsiteY4" fmla="*/ 18669 h 43815"/>
                      <a:gd name="connsiteX5" fmla="*/ 54483 w 72675"/>
                      <a:gd name="connsiteY5" fmla="*/ 10859 h 43815"/>
                      <a:gd name="connsiteX6" fmla="*/ 72676 w 72675"/>
                      <a:gd name="connsiteY6" fmla="*/ 0 h 43815"/>
                      <a:gd name="connsiteX7" fmla="*/ 64579 w 72675"/>
                      <a:gd name="connsiteY7" fmla="*/ 7049 h 43815"/>
                      <a:gd name="connsiteX8" fmla="*/ 55245 w 72675"/>
                      <a:gd name="connsiteY8" fmla="*/ 12383 h 43815"/>
                      <a:gd name="connsiteX9" fmla="*/ 35528 w 72675"/>
                      <a:gd name="connsiteY9" fmla="*/ 20669 h 43815"/>
                      <a:gd name="connsiteX10" fmla="*/ 26003 w 72675"/>
                      <a:gd name="connsiteY10" fmla="*/ 25241 h 43815"/>
                      <a:gd name="connsiteX11" fmla="*/ 17240 w 72675"/>
                      <a:gd name="connsiteY11" fmla="*/ 31052 h 43815"/>
                      <a:gd name="connsiteX12" fmla="*/ 0 w 72675"/>
                      <a:gd name="connsiteY12" fmla="*/ 43815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72675" h="43815">
                        <a:moveTo>
                          <a:pt x="0" y="43815"/>
                        </a:moveTo>
                        <a:cubicBezTo>
                          <a:pt x="2857" y="41720"/>
                          <a:pt x="5524" y="39338"/>
                          <a:pt x="8096" y="36862"/>
                        </a:cubicBezTo>
                        <a:cubicBezTo>
                          <a:pt x="10763" y="34481"/>
                          <a:pt x="13335" y="32004"/>
                          <a:pt x="16097" y="29718"/>
                        </a:cubicBezTo>
                        <a:cubicBezTo>
                          <a:pt x="18859" y="27337"/>
                          <a:pt x="21812" y="25241"/>
                          <a:pt x="24955" y="23527"/>
                        </a:cubicBezTo>
                        <a:cubicBezTo>
                          <a:pt x="28003" y="21812"/>
                          <a:pt x="31337" y="20098"/>
                          <a:pt x="34576" y="18669"/>
                        </a:cubicBezTo>
                        <a:cubicBezTo>
                          <a:pt x="41243" y="15907"/>
                          <a:pt x="48006" y="13621"/>
                          <a:pt x="54483" y="10859"/>
                        </a:cubicBezTo>
                        <a:cubicBezTo>
                          <a:pt x="60960" y="8096"/>
                          <a:pt x="67246" y="4667"/>
                          <a:pt x="72676" y="0"/>
                        </a:cubicBezTo>
                        <a:cubicBezTo>
                          <a:pt x="70294" y="2667"/>
                          <a:pt x="67437" y="4953"/>
                          <a:pt x="64579" y="7049"/>
                        </a:cubicBezTo>
                        <a:cubicBezTo>
                          <a:pt x="61627" y="9049"/>
                          <a:pt x="58483" y="10859"/>
                          <a:pt x="55245" y="12383"/>
                        </a:cubicBezTo>
                        <a:cubicBezTo>
                          <a:pt x="48768" y="15526"/>
                          <a:pt x="42005" y="17717"/>
                          <a:pt x="35528" y="20669"/>
                        </a:cubicBezTo>
                        <a:cubicBezTo>
                          <a:pt x="32194" y="22003"/>
                          <a:pt x="29146" y="23527"/>
                          <a:pt x="26003" y="25241"/>
                        </a:cubicBezTo>
                        <a:cubicBezTo>
                          <a:pt x="22860" y="26860"/>
                          <a:pt x="20098" y="28956"/>
                          <a:pt x="17240" y="31052"/>
                        </a:cubicBezTo>
                        <a:cubicBezTo>
                          <a:pt x="11430" y="35243"/>
                          <a:pt x="6286" y="40291"/>
                          <a:pt x="0" y="43815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0" name="Freeform: Shape 539">
                    <a:extLst>
                      <a:ext uri="{FF2B5EF4-FFF2-40B4-BE49-F238E27FC236}">
                        <a16:creationId xmlns:a16="http://schemas.microsoft.com/office/drawing/2014/main" id="{572602C8-047C-4751-AE61-73AFC123F5A2}"/>
                      </a:ext>
                    </a:extLst>
                  </p:cNvPr>
                  <p:cNvSpPr/>
                  <p:nvPr/>
                </p:nvSpPr>
                <p:spPr>
                  <a:xfrm>
                    <a:off x="5995605" y="3668934"/>
                    <a:ext cx="22288" cy="3190"/>
                  </a:xfrm>
                  <a:custGeom>
                    <a:avLst/>
                    <a:gdLst>
                      <a:gd name="connsiteX0" fmla="*/ 0 w 22288"/>
                      <a:gd name="connsiteY0" fmla="*/ 1905 h 3190"/>
                      <a:gd name="connsiteX1" fmla="*/ 11240 w 22288"/>
                      <a:gd name="connsiteY1" fmla="*/ 952 h 3190"/>
                      <a:gd name="connsiteX2" fmla="*/ 22289 w 22288"/>
                      <a:gd name="connsiteY2" fmla="*/ 0 h 3190"/>
                      <a:gd name="connsiteX3" fmla="*/ 11335 w 22288"/>
                      <a:gd name="connsiteY3" fmla="*/ 3143 h 3190"/>
                      <a:gd name="connsiteX4" fmla="*/ 0 w 22288"/>
                      <a:gd name="connsiteY4" fmla="*/ 1905 h 3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88" h="3190">
                        <a:moveTo>
                          <a:pt x="0" y="1905"/>
                        </a:moveTo>
                        <a:cubicBezTo>
                          <a:pt x="3810" y="1238"/>
                          <a:pt x="7525" y="1143"/>
                          <a:pt x="11240" y="952"/>
                        </a:cubicBezTo>
                        <a:cubicBezTo>
                          <a:pt x="14954" y="762"/>
                          <a:pt x="18479" y="476"/>
                          <a:pt x="22289" y="0"/>
                        </a:cubicBezTo>
                        <a:cubicBezTo>
                          <a:pt x="19050" y="2096"/>
                          <a:pt x="15145" y="2857"/>
                          <a:pt x="11335" y="3143"/>
                        </a:cubicBezTo>
                        <a:cubicBezTo>
                          <a:pt x="7429" y="3334"/>
                          <a:pt x="3715" y="2953"/>
                          <a:pt x="0" y="1905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11" name="Freeform: Shape 540">
                    <a:extLst>
                      <a:ext uri="{FF2B5EF4-FFF2-40B4-BE49-F238E27FC236}">
                        <a16:creationId xmlns:a16="http://schemas.microsoft.com/office/drawing/2014/main" id="{0D957AE4-42FA-4E93-9689-9C35F4437660}"/>
                      </a:ext>
                    </a:extLst>
                  </p:cNvPr>
                  <p:cNvSpPr/>
                  <p:nvPr/>
                </p:nvSpPr>
                <p:spPr>
                  <a:xfrm>
                    <a:off x="5975889" y="3662362"/>
                    <a:ext cx="14192" cy="16859"/>
                  </a:xfrm>
                  <a:custGeom>
                    <a:avLst/>
                    <a:gdLst>
                      <a:gd name="connsiteX0" fmla="*/ 0 w 14192"/>
                      <a:gd name="connsiteY0" fmla="*/ 16859 h 16859"/>
                      <a:gd name="connsiteX1" fmla="*/ 5906 w 14192"/>
                      <a:gd name="connsiteY1" fmla="*/ 7429 h 16859"/>
                      <a:gd name="connsiteX2" fmla="*/ 9716 w 14192"/>
                      <a:gd name="connsiteY2" fmla="*/ 3334 h 16859"/>
                      <a:gd name="connsiteX3" fmla="*/ 14192 w 14192"/>
                      <a:gd name="connsiteY3" fmla="*/ 0 h 16859"/>
                      <a:gd name="connsiteX4" fmla="*/ 7525 w 14192"/>
                      <a:gd name="connsiteY4" fmla="*/ 8763 h 16859"/>
                      <a:gd name="connsiteX5" fmla="*/ 0 w 14192"/>
                      <a:gd name="connsiteY5" fmla="*/ 16859 h 16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192" h="16859">
                        <a:moveTo>
                          <a:pt x="0" y="16859"/>
                        </a:moveTo>
                        <a:cubicBezTo>
                          <a:pt x="1524" y="13430"/>
                          <a:pt x="3619" y="10382"/>
                          <a:pt x="5906" y="7429"/>
                        </a:cubicBezTo>
                        <a:cubicBezTo>
                          <a:pt x="7048" y="6001"/>
                          <a:pt x="8287" y="4572"/>
                          <a:pt x="9716" y="3334"/>
                        </a:cubicBezTo>
                        <a:cubicBezTo>
                          <a:pt x="11049" y="2096"/>
                          <a:pt x="12573" y="952"/>
                          <a:pt x="14192" y="0"/>
                        </a:cubicBezTo>
                        <a:cubicBezTo>
                          <a:pt x="12097" y="3143"/>
                          <a:pt x="9811" y="5906"/>
                          <a:pt x="7525" y="8763"/>
                        </a:cubicBezTo>
                        <a:cubicBezTo>
                          <a:pt x="5334" y="11621"/>
                          <a:pt x="2953" y="14478"/>
                          <a:pt x="0" y="16859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3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905118" y="3694174"/>
                  <a:ext cx="113847" cy="346044"/>
                  <a:chOff x="5905118" y="3694174"/>
                  <a:chExt cx="113847" cy="346044"/>
                </a:xfrm>
              </p:grpSpPr>
              <p:sp>
                <p:nvSpPr>
                  <p:cNvPr id="102" name="Freeform: Shape 542">
                    <a:extLst>
                      <a:ext uri="{FF2B5EF4-FFF2-40B4-BE49-F238E27FC236}">
                        <a16:creationId xmlns:a16="http://schemas.microsoft.com/office/drawing/2014/main" id="{CCC53D55-B406-4159-948E-41B55FE07B55}"/>
                      </a:ext>
                    </a:extLst>
                  </p:cNvPr>
                  <p:cNvSpPr/>
                  <p:nvPr/>
                </p:nvSpPr>
                <p:spPr>
                  <a:xfrm>
                    <a:off x="5937122" y="3694174"/>
                    <a:ext cx="81843" cy="101728"/>
                  </a:xfrm>
                  <a:custGeom>
                    <a:avLst/>
                    <a:gdLst>
                      <a:gd name="connsiteX0" fmla="*/ 0 w 81843"/>
                      <a:gd name="connsiteY0" fmla="*/ 101729 h 101728"/>
                      <a:gd name="connsiteX1" fmla="*/ 27337 w 81843"/>
                      <a:gd name="connsiteY1" fmla="*/ 17813 h 101728"/>
                      <a:gd name="connsiteX2" fmla="*/ 77724 w 81843"/>
                      <a:gd name="connsiteY2" fmla="*/ 2669 h 101728"/>
                      <a:gd name="connsiteX3" fmla="*/ 67056 w 81843"/>
                      <a:gd name="connsiteY3" fmla="*/ 54675 h 101728"/>
                      <a:gd name="connsiteX4" fmla="*/ 42386 w 81843"/>
                      <a:gd name="connsiteY4" fmla="*/ 82678 h 101728"/>
                      <a:gd name="connsiteX5" fmla="*/ 0 w 81843"/>
                      <a:gd name="connsiteY5" fmla="*/ 101729 h 101728"/>
                      <a:gd name="connsiteX6" fmla="*/ 0 w 81843"/>
                      <a:gd name="connsiteY6" fmla="*/ 101729 h 101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843" h="101728">
                        <a:moveTo>
                          <a:pt x="0" y="101729"/>
                        </a:moveTo>
                        <a:cubicBezTo>
                          <a:pt x="1333" y="73820"/>
                          <a:pt x="5906" y="38387"/>
                          <a:pt x="27337" y="17813"/>
                        </a:cubicBezTo>
                        <a:cubicBezTo>
                          <a:pt x="34671" y="10574"/>
                          <a:pt x="67056" y="-6571"/>
                          <a:pt x="77724" y="2669"/>
                        </a:cubicBezTo>
                        <a:cubicBezTo>
                          <a:pt x="89535" y="13146"/>
                          <a:pt x="72771" y="45055"/>
                          <a:pt x="67056" y="54675"/>
                        </a:cubicBezTo>
                        <a:cubicBezTo>
                          <a:pt x="60198" y="64295"/>
                          <a:pt x="52578" y="76201"/>
                          <a:pt x="42386" y="82678"/>
                        </a:cubicBezTo>
                        <a:cubicBezTo>
                          <a:pt x="28480" y="92013"/>
                          <a:pt x="14383" y="94299"/>
                          <a:pt x="0" y="101729"/>
                        </a:cubicBezTo>
                        <a:lnTo>
                          <a:pt x="0" y="101729"/>
                        </a:lnTo>
                        <a:close/>
                      </a:path>
                    </a:pathLst>
                  </a:custGeom>
                  <a:solidFill>
                    <a:srgbClr val="7CB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3" name="Freeform: Shape 543">
                    <a:extLst>
                      <a:ext uri="{FF2B5EF4-FFF2-40B4-BE49-F238E27FC236}">
                        <a16:creationId xmlns:a16="http://schemas.microsoft.com/office/drawing/2014/main" id="{FF663519-A824-4425-B042-9BCA8E8D78AA}"/>
                      </a:ext>
                    </a:extLst>
                  </p:cNvPr>
                  <p:cNvSpPr/>
                  <p:nvPr/>
                </p:nvSpPr>
                <p:spPr>
                  <a:xfrm>
                    <a:off x="5905118" y="3707225"/>
                    <a:ext cx="95059" cy="332993"/>
                  </a:xfrm>
                  <a:custGeom>
                    <a:avLst/>
                    <a:gdLst>
                      <a:gd name="connsiteX0" fmla="*/ 10858 w 95059"/>
                      <a:gd name="connsiteY0" fmla="*/ 332994 h 332993"/>
                      <a:gd name="connsiteX1" fmla="*/ 9049 w 95059"/>
                      <a:gd name="connsiteY1" fmla="*/ 321278 h 332993"/>
                      <a:gd name="connsiteX2" fmla="*/ 7906 w 95059"/>
                      <a:gd name="connsiteY2" fmla="*/ 309944 h 332993"/>
                      <a:gd name="connsiteX3" fmla="*/ 6096 w 95059"/>
                      <a:gd name="connsiteY3" fmla="*/ 287369 h 332993"/>
                      <a:gd name="connsiteX4" fmla="*/ 3239 w 95059"/>
                      <a:gd name="connsiteY4" fmla="*/ 242221 h 332993"/>
                      <a:gd name="connsiteX5" fmla="*/ 952 w 95059"/>
                      <a:gd name="connsiteY5" fmla="*/ 197072 h 332993"/>
                      <a:gd name="connsiteX6" fmla="*/ 95 w 95059"/>
                      <a:gd name="connsiteY6" fmla="*/ 174498 h 332993"/>
                      <a:gd name="connsiteX7" fmla="*/ 0 w 95059"/>
                      <a:gd name="connsiteY7" fmla="*/ 168688 h 332993"/>
                      <a:gd name="connsiteX8" fmla="*/ 476 w 95059"/>
                      <a:gd name="connsiteY8" fmla="*/ 162877 h 332993"/>
                      <a:gd name="connsiteX9" fmla="*/ 2191 w 95059"/>
                      <a:gd name="connsiteY9" fmla="*/ 151543 h 332993"/>
                      <a:gd name="connsiteX10" fmla="*/ 18002 w 95059"/>
                      <a:gd name="connsiteY10" fmla="*/ 108776 h 332993"/>
                      <a:gd name="connsiteX11" fmla="*/ 43244 w 95059"/>
                      <a:gd name="connsiteY11" fmla="*/ 71152 h 332993"/>
                      <a:gd name="connsiteX12" fmla="*/ 55626 w 95059"/>
                      <a:gd name="connsiteY12" fmla="*/ 52388 h 332993"/>
                      <a:gd name="connsiteX13" fmla="*/ 65532 w 95059"/>
                      <a:gd name="connsiteY13" fmla="*/ 32290 h 332993"/>
                      <a:gd name="connsiteX14" fmla="*/ 69152 w 95059"/>
                      <a:gd name="connsiteY14" fmla="*/ 21527 h 332993"/>
                      <a:gd name="connsiteX15" fmla="*/ 77248 w 95059"/>
                      <a:gd name="connsiteY15" fmla="*/ 13525 h 332993"/>
                      <a:gd name="connsiteX16" fmla="*/ 86868 w 95059"/>
                      <a:gd name="connsiteY16" fmla="*/ 7620 h 332993"/>
                      <a:gd name="connsiteX17" fmla="*/ 95060 w 95059"/>
                      <a:gd name="connsiteY17" fmla="*/ 0 h 332993"/>
                      <a:gd name="connsiteX18" fmla="*/ 87058 w 95059"/>
                      <a:gd name="connsiteY18" fmla="*/ 7906 h 332993"/>
                      <a:gd name="connsiteX19" fmla="*/ 77629 w 95059"/>
                      <a:gd name="connsiteY19" fmla="*/ 14002 h 332993"/>
                      <a:gd name="connsiteX20" fmla="*/ 69914 w 95059"/>
                      <a:gd name="connsiteY20" fmla="*/ 21908 h 332993"/>
                      <a:gd name="connsiteX21" fmla="*/ 66580 w 95059"/>
                      <a:gd name="connsiteY21" fmla="*/ 32575 h 332993"/>
                      <a:gd name="connsiteX22" fmla="*/ 57055 w 95059"/>
                      <a:gd name="connsiteY22" fmla="*/ 53150 h 332993"/>
                      <a:gd name="connsiteX23" fmla="*/ 45053 w 95059"/>
                      <a:gd name="connsiteY23" fmla="*/ 72390 h 332993"/>
                      <a:gd name="connsiteX24" fmla="*/ 20860 w 95059"/>
                      <a:gd name="connsiteY24" fmla="*/ 110395 h 332993"/>
                      <a:gd name="connsiteX25" fmla="*/ 6477 w 95059"/>
                      <a:gd name="connsiteY25" fmla="*/ 152400 h 332993"/>
                      <a:gd name="connsiteX26" fmla="*/ 5048 w 95059"/>
                      <a:gd name="connsiteY26" fmla="*/ 163354 h 332993"/>
                      <a:gd name="connsiteX27" fmla="*/ 4763 w 95059"/>
                      <a:gd name="connsiteY27" fmla="*/ 168783 h 332993"/>
                      <a:gd name="connsiteX28" fmla="*/ 4953 w 95059"/>
                      <a:gd name="connsiteY28" fmla="*/ 174307 h 332993"/>
                      <a:gd name="connsiteX29" fmla="*/ 6382 w 95059"/>
                      <a:gd name="connsiteY29" fmla="*/ 196786 h 332993"/>
                      <a:gd name="connsiteX30" fmla="*/ 9716 w 95059"/>
                      <a:gd name="connsiteY30" fmla="*/ 241744 h 332993"/>
                      <a:gd name="connsiteX31" fmla="*/ 13621 w 95059"/>
                      <a:gd name="connsiteY31" fmla="*/ 286703 h 332993"/>
                      <a:gd name="connsiteX32" fmla="*/ 15907 w 95059"/>
                      <a:gd name="connsiteY32" fmla="*/ 309086 h 332993"/>
                      <a:gd name="connsiteX33" fmla="*/ 17335 w 95059"/>
                      <a:gd name="connsiteY33" fmla="*/ 320231 h 332993"/>
                      <a:gd name="connsiteX34" fmla="*/ 19145 w 95059"/>
                      <a:gd name="connsiteY34" fmla="*/ 330803 h 332993"/>
                      <a:gd name="connsiteX35" fmla="*/ 10858 w 95059"/>
                      <a:gd name="connsiteY35" fmla="*/ 332994 h 332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</a:cxnLst>
                    <a:rect l="l" t="t" r="r" b="b"/>
                    <a:pathLst>
                      <a:path w="95059" h="332993">
                        <a:moveTo>
                          <a:pt x="10858" y="332994"/>
                        </a:moveTo>
                        <a:cubicBezTo>
                          <a:pt x="9906" y="328803"/>
                          <a:pt x="9525" y="325088"/>
                          <a:pt x="9049" y="321278"/>
                        </a:cubicBezTo>
                        <a:cubicBezTo>
                          <a:pt x="8668" y="317468"/>
                          <a:pt x="8287" y="313753"/>
                          <a:pt x="7906" y="309944"/>
                        </a:cubicBezTo>
                        <a:cubicBezTo>
                          <a:pt x="7239" y="302419"/>
                          <a:pt x="6668" y="294894"/>
                          <a:pt x="6096" y="287369"/>
                        </a:cubicBezTo>
                        <a:cubicBezTo>
                          <a:pt x="5048" y="272320"/>
                          <a:pt x="4096" y="257270"/>
                          <a:pt x="3239" y="242221"/>
                        </a:cubicBezTo>
                        <a:cubicBezTo>
                          <a:pt x="2381" y="227171"/>
                          <a:pt x="1619" y="212122"/>
                          <a:pt x="952" y="197072"/>
                        </a:cubicBezTo>
                        <a:cubicBezTo>
                          <a:pt x="667" y="189548"/>
                          <a:pt x="286" y="182023"/>
                          <a:pt x="95" y="174498"/>
                        </a:cubicBezTo>
                        <a:cubicBezTo>
                          <a:pt x="95" y="172593"/>
                          <a:pt x="0" y="170783"/>
                          <a:pt x="0" y="168688"/>
                        </a:cubicBezTo>
                        <a:cubicBezTo>
                          <a:pt x="95" y="166592"/>
                          <a:pt x="286" y="164878"/>
                          <a:pt x="476" y="162877"/>
                        </a:cubicBezTo>
                        <a:cubicBezTo>
                          <a:pt x="857" y="159068"/>
                          <a:pt x="1429" y="155257"/>
                          <a:pt x="2191" y="151543"/>
                        </a:cubicBezTo>
                        <a:cubicBezTo>
                          <a:pt x="5144" y="136493"/>
                          <a:pt x="10573" y="122015"/>
                          <a:pt x="18002" y="108776"/>
                        </a:cubicBezTo>
                        <a:cubicBezTo>
                          <a:pt x="25432" y="95536"/>
                          <a:pt x="34576" y="83439"/>
                          <a:pt x="43244" y="71152"/>
                        </a:cubicBezTo>
                        <a:cubicBezTo>
                          <a:pt x="47530" y="64960"/>
                          <a:pt x="51816" y="58769"/>
                          <a:pt x="55626" y="52388"/>
                        </a:cubicBezTo>
                        <a:cubicBezTo>
                          <a:pt x="59436" y="45910"/>
                          <a:pt x="63056" y="39338"/>
                          <a:pt x="65532" y="32290"/>
                        </a:cubicBezTo>
                        <a:cubicBezTo>
                          <a:pt x="66866" y="28861"/>
                          <a:pt x="67246" y="24956"/>
                          <a:pt x="69152" y="21527"/>
                        </a:cubicBezTo>
                        <a:cubicBezTo>
                          <a:pt x="71056" y="18098"/>
                          <a:pt x="74104" y="15621"/>
                          <a:pt x="77248" y="13525"/>
                        </a:cubicBezTo>
                        <a:cubicBezTo>
                          <a:pt x="80391" y="11430"/>
                          <a:pt x="83725" y="9620"/>
                          <a:pt x="86868" y="7620"/>
                        </a:cubicBezTo>
                        <a:cubicBezTo>
                          <a:pt x="90011" y="5620"/>
                          <a:pt x="92964" y="3143"/>
                          <a:pt x="95060" y="0"/>
                        </a:cubicBezTo>
                        <a:cubicBezTo>
                          <a:pt x="93059" y="3239"/>
                          <a:pt x="90106" y="5715"/>
                          <a:pt x="87058" y="7906"/>
                        </a:cubicBezTo>
                        <a:cubicBezTo>
                          <a:pt x="83915" y="10096"/>
                          <a:pt x="80677" y="11906"/>
                          <a:pt x="77629" y="14002"/>
                        </a:cubicBezTo>
                        <a:cubicBezTo>
                          <a:pt x="74581" y="16193"/>
                          <a:pt x="71628" y="18669"/>
                          <a:pt x="69914" y="21908"/>
                        </a:cubicBezTo>
                        <a:cubicBezTo>
                          <a:pt x="68199" y="25146"/>
                          <a:pt x="67913" y="29051"/>
                          <a:pt x="66580" y="32575"/>
                        </a:cubicBezTo>
                        <a:cubicBezTo>
                          <a:pt x="64198" y="39815"/>
                          <a:pt x="60674" y="46577"/>
                          <a:pt x="57055" y="53150"/>
                        </a:cubicBezTo>
                        <a:cubicBezTo>
                          <a:pt x="53340" y="59722"/>
                          <a:pt x="49244" y="66104"/>
                          <a:pt x="45053" y="72390"/>
                        </a:cubicBezTo>
                        <a:cubicBezTo>
                          <a:pt x="36671" y="84963"/>
                          <a:pt x="27908" y="97155"/>
                          <a:pt x="20860" y="110395"/>
                        </a:cubicBezTo>
                        <a:cubicBezTo>
                          <a:pt x="13906" y="123539"/>
                          <a:pt x="8954" y="137731"/>
                          <a:pt x="6477" y="152400"/>
                        </a:cubicBezTo>
                        <a:cubicBezTo>
                          <a:pt x="5810" y="156019"/>
                          <a:pt x="5429" y="159734"/>
                          <a:pt x="5048" y="163354"/>
                        </a:cubicBezTo>
                        <a:cubicBezTo>
                          <a:pt x="4858" y="165068"/>
                          <a:pt x="4763" y="167164"/>
                          <a:pt x="4763" y="168783"/>
                        </a:cubicBezTo>
                        <a:cubicBezTo>
                          <a:pt x="4763" y="170498"/>
                          <a:pt x="4858" y="172402"/>
                          <a:pt x="4953" y="174307"/>
                        </a:cubicBezTo>
                        <a:cubicBezTo>
                          <a:pt x="5334" y="181832"/>
                          <a:pt x="5810" y="189262"/>
                          <a:pt x="6382" y="196786"/>
                        </a:cubicBezTo>
                        <a:cubicBezTo>
                          <a:pt x="7429" y="211836"/>
                          <a:pt x="8573" y="226790"/>
                          <a:pt x="9716" y="241744"/>
                        </a:cubicBezTo>
                        <a:cubicBezTo>
                          <a:pt x="10954" y="256794"/>
                          <a:pt x="12192" y="271748"/>
                          <a:pt x="13621" y="286703"/>
                        </a:cubicBezTo>
                        <a:cubicBezTo>
                          <a:pt x="14383" y="294227"/>
                          <a:pt x="15145" y="301657"/>
                          <a:pt x="15907" y="309086"/>
                        </a:cubicBezTo>
                        <a:cubicBezTo>
                          <a:pt x="16383" y="312801"/>
                          <a:pt x="16764" y="316516"/>
                          <a:pt x="17335" y="320231"/>
                        </a:cubicBezTo>
                        <a:cubicBezTo>
                          <a:pt x="17812" y="323850"/>
                          <a:pt x="18383" y="327660"/>
                          <a:pt x="19145" y="330803"/>
                        </a:cubicBezTo>
                        <a:lnTo>
                          <a:pt x="10858" y="332994"/>
                        </a:ln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4" name="Freeform: Shape 544">
                    <a:extLst>
                      <a:ext uri="{FF2B5EF4-FFF2-40B4-BE49-F238E27FC236}">
                        <a16:creationId xmlns:a16="http://schemas.microsoft.com/office/drawing/2014/main" id="{2F3AD473-6C64-4B7B-A874-930BFCB06056}"/>
                      </a:ext>
                    </a:extLst>
                  </p:cNvPr>
                  <p:cNvSpPr/>
                  <p:nvPr/>
                </p:nvSpPr>
                <p:spPr>
                  <a:xfrm>
                    <a:off x="5953886" y="3749420"/>
                    <a:ext cx="35052" cy="24574"/>
                  </a:xfrm>
                  <a:custGeom>
                    <a:avLst/>
                    <a:gdLst>
                      <a:gd name="connsiteX0" fmla="*/ 0 w 35052"/>
                      <a:gd name="connsiteY0" fmla="*/ 24575 h 24574"/>
                      <a:gd name="connsiteX1" fmla="*/ 8858 w 35052"/>
                      <a:gd name="connsiteY1" fmla="*/ 18288 h 24574"/>
                      <a:gd name="connsiteX2" fmla="*/ 18002 w 35052"/>
                      <a:gd name="connsiteY2" fmla="*/ 12668 h 24574"/>
                      <a:gd name="connsiteX3" fmla="*/ 35052 w 35052"/>
                      <a:gd name="connsiteY3" fmla="*/ 0 h 24574"/>
                      <a:gd name="connsiteX4" fmla="*/ 28289 w 35052"/>
                      <a:gd name="connsiteY4" fmla="*/ 8668 h 24574"/>
                      <a:gd name="connsiteX5" fmla="*/ 19526 w 35052"/>
                      <a:gd name="connsiteY5" fmla="*/ 15240 h 24574"/>
                      <a:gd name="connsiteX6" fmla="*/ 0 w 35052"/>
                      <a:gd name="connsiteY6" fmla="*/ 24575 h 2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052" h="24574">
                        <a:moveTo>
                          <a:pt x="0" y="24575"/>
                        </a:moveTo>
                        <a:cubicBezTo>
                          <a:pt x="2762" y="22193"/>
                          <a:pt x="5810" y="20193"/>
                          <a:pt x="8858" y="18288"/>
                        </a:cubicBezTo>
                        <a:lnTo>
                          <a:pt x="18002" y="12668"/>
                        </a:lnTo>
                        <a:cubicBezTo>
                          <a:pt x="24098" y="8954"/>
                          <a:pt x="29908" y="5048"/>
                          <a:pt x="35052" y="0"/>
                        </a:cubicBezTo>
                        <a:cubicBezTo>
                          <a:pt x="33433" y="3239"/>
                          <a:pt x="31051" y="6096"/>
                          <a:pt x="28289" y="8668"/>
                        </a:cubicBezTo>
                        <a:cubicBezTo>
                          <a:pt x="25622" y="11144"/>
                          <a:pt x="22574" y="13335"/>
                          <a:pt x="19526" y="15240"/>
                        </a:cubicBezTo>
                        <a:cubicBezTo>
                          <a:pt x="13335" y="18955"/>
                          <a:pt x="6763" y="21908"/>
                          <a:pt x="0" y="24575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5" name="Freeform: Shape 545">
                    <a:extLst>
                      <a:ext uri="{FF2B5EF4-FFF2-40B4-BE49-F238E27FC236}">
                        <a16:creationId xmlns:a16="http://schemas.microsoft.com/office/drawing/2014/main" id="{2B643E49-6D45-4797-9615-304A6E312570}"/>
                      </a:ext>
                    </a:extLst>
                  </p:cNvPr>
                  <p:cNvSpPr/>
                  <p:nvPr/>
                </p:nvSpPr>
                <p:spPr>
                  <a:xfrm>
                    <a:off x="5950779" y="3726275"/>
                    <a:ext cx="6631" cy="48196"/>
                  </a:xfrm>
                  <a:custGeom>
                    <a:avLst/>
                    <a:gdLst>
                      <a:gd name="connsiteX0" fmla="*/ 1393 w 6631"/>
                      <a:gd name="connsiteY0" fmla="*/ 48196 h 48196"/>
                      <a:gd name="connsiteX1" fmla="*/ 631 w 6631"/>
                      <a:gd name="connsiteY1" fmla="*/ 23717 h 48196"/>
                      <a:gd name="connsiteX2" fmla="*/ 6632 w 6631"/>
                      <a:gd name="connsiteY2" fmla="*/ 0 h 48196"/>
                      <a:gd name="connsiteX3" fmla="*/ 3584 w 6631"/>
                      <a:gd name="connsiteY3" fmla="*/ 24098 h 48196"/>
                      <a:gd name="connsiteX4" fmla="*/ 1393 w 6631"/>
                      <a:gd name="connsiteY4" fmla="*/ 48196 h 4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31" h="48196">
                        <a:moveTo>
                          <a:pt x="1393" y="48196"/>
                        </a:moveTo>
                        <a:cubicBezTo>
                          <a:pt x="-417" y="40196"/>
                          <a:pt x="-226" y="31814"/>
                          <a:pt x="631" y="23717"/>
                        </a:cubicBezTo>
                        <a:cubicBezTo>
                          <a:pt x="1583" y="15621"/>
                          <a:pt x="3203" y="7525"/>
                          <a:pt x="6632" y="0"/>
                        </a:cubicBezTo>
                        <a:cubicBezTo>
                          <a:pt x="5489" y="8096"/>
                          <a:pt x="4441" y="16002"/>
                          <a:pt x="3584" y="24098"/>
                        </a:cubicBezTo>
                        <a:cubicBezTo>
                          <a:pt x="2631" y="32004"/>
                          <a:pt x="1869" y="40005"/>
                          <a:pt x="1393" y="48196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6" name="Freeform: Shape 546">
                    <a:extLst>
                      <a:ext uri="{FF2B5EF4-FFF2-40B4-BE49-F238E27FC236}">
                        <a16:creationId xmlns:a16="http://schemas.microsoft.com/office/drawing/2014/main" id="{4BDAC562-377F-4B3E-948D-A1A40BD1008E}"/>
                      </a:ext>
                    </a:extLst>
                  </p:cNvPr>
                  <p:cNvSpPr/>
                  <p:nvPr/>
                </p:nvSpPr>
                <p:spPr>
                  <a:xfrm>
                    <a:off x="5966840" y="3724656"/>
                    <a:ext cx="32099" cy="24336"/>
                  </a:xfrm>
                  <a:custGeom>
                    <a:avLst/>
                    <a:gdLst>
                      <a:gd name="connsiteX0" fmla="*/ 0 w 32099"/>
                      <a:gd name="connsiteY0" fmla="*/ 24194 h 24336"/>
                      <a:gd name="connsiteX1" fmla="*/ 17717 w 32099"/>
                      <a:gd name="connsiteY1" fmla="*/ 14669 h 24336"/>
                      <a:gd name="connsiteX2" fmla="*/ 32099 w 32099"/>
                      <a:gd name="connsiteY2" fmla="*/ 0 h 24336"/>
                      <a:gd name="connsiteX3" fmla="*/ 19621 w 32099"/>
                      <a:gd name="connsiteY3" fmla="*/ 16954 h 24336"/>
                      <a:gd name="connsiteX4" fmla="*/ 10477 w 32099"/>
                      <a:gd name="connsiteY4" fmla="*/ 22574 h 24336"/>
                      <a:gd name="connsiteX5" fmla="*/ 0 w 32099"/>
                      <a:gd name="connsiteY5" fmla="*/ 24194 h 243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99" h="24336">
                        <a:moveTo>
                          <a:pt x="0" y="24194"/>
                        </a:moveTo>
                        <a:cubicBezTo>
                          <a:pt x="6858" y="22669"/>
                          <a:pt x="12573" y="19050"/>
                          <a:pt x="17717" y="14669"/>
                        </a:cubicBezTo>
                        <a:cubicBezTo>
                          <a:pt x="22860" y="10287"/>
                          <a:pt x="27432" y="5239"/>
                          <a:pt x="32099" y="0"/>
                        </a:cubicBezTo>
                        <a:cubicBezTo>
                          <a:pt x="29432" y="6477"/>
                          <a:pt x="25051" y="12287"/>
                          <a:pt x="19621" y="16954"/>
                        </a:cubicBezTo>
                        <a:cubicBezTo>
                          <a:pt x="16859" y="19240"/>
                          <a:pt x="13811" y="21241"/>
                          <a:pt x="10477" y="22574"/>
                        </a:cubicBezTo>
                        <a:cubicBezTo>
                          <a:pt x="7144" y="23908"/>
                          <a:pt x="3429" y="24670"/>
                          <a:pt x="0" y="24194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7" name="Freeform: Shape 547">
                    <a:extLst>
                      <a:ext uri="{FF2B5EF4-FFF2-40B4-BE49-F238E27FC236}">
                        <a16:creationId xmlns:a16="http://schemas.microsoft.com/office/drawing/2014/main" id="{B8F2BAAE-65B8-437F-AFCD-E58813AA9020}"/>
                      </a:ext>
                    </a:extLst>
                  </p:cNvPr>
                  <p:cNvSpPr/>
                  <p:nvPr/>
                </p:nvSpPr>
                <p:spPr>
                  <a:xfrm>
                    <a:off x="5964244" y="3709416"/>
                    <a:ext cx="20693" cy="39433"/>
                  </a:xfrm>
                  <a:custGeom>
                    <a:avLst/>
                    <a:gdLst>
                      <a:gd name="connsiteX0" fmla="*/ 1358 w 20693"/>
                      <a:gd name="connsiteY0" fmla="*/ 39433 h 39433"/>
                      <a:gd name="connsiteX1" fmla="*/ 215 w 20693"/>
                      <a:gd name="connsiteY1" fmla="*/ 27622 h 39433"/>
                      <a:gd name="connsiteX2" fmla="*/ 3739 w 20693"/>
                      <a:gd name="connsiteY2" fmla="*/ 16097 h 39433"/>
                      <a:gd name="connsiteX3" fmla="*/ 10693 w 20693"/>
                      <a:gd name="connsiteY3" fmla="*/ 6382 h 39433"/>
                      <a:gd name="connsiteX4" fmla="*/ 20694 w 20693"/>
                      <a:gd name="connsiteY4" fmla="*/ 0 h 39433"/>
                      <a:gd name="connsiteX5" fmla="*/ 12407 w 20693"/>
                      <a:gd name="connsiteY5" fmla="*/ 7906 h 39433"/>
                      <a:gd name="connsiteX6" fmla="*/ 6311 w 20693"/>
                      <a:gd name="connsiteY6" fmla="*/ 17431 h 39433"/>
                      <a:gd name="connsiteX7" fmla="*/ 2406 w 20693"/>
                      <a:gd name="connsiteY7" fmla="*/ 28003 h 39433"/>
                      <a:gd name="connsiteX8" fmla="*/ 1358 w 20693"/>
                      <a:gd name="connsiteY8" fmla="*/ 39433 h 39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693" h="39433">
                        <a:moveTo>
                          <a:pt x="1358" y="39433"/>
                        </a:moveTo>
                        <a:cubicBezTo>
                          <a:pt x="25" y="35719"/>
                          <a:pt x="-261" y="31623"/>
                          <a:pt x="215" y="27622"/>
                        </a:cubicBezTo>
                        <a:cubicBezTo>
                          <a:pt x="691" y="23622"/>
                          <a:pt x="1930" y="19717"/>
                          <a:pt x="3739" y="16097"/>
                        </a:cubicBezTo>
                        <a:cubicBezTo>
                          <a:pt x="5549" y="12478"/>
                          <a:pt x="7835" y="9144"/>
                          <a:pt x="10693" y="6382"/>
                        </a:cubicBezTo>
                        <a:cubicBezTo>
                          <a:pt x="13550" y="3524"/>
                          <a:pt x="16979" y="1333"/>
                          <a:pt x="20694" y="0"/>
                        </a:cubicBezTo>
                        <a:cubicBezTo>
                          <a:pt x="17455" y="2286"/>
                          <a:pt x="14788" y="4953"/>
                          <a:pt x="12407" y="7906"/>
                        </a:cubicBezTo>
                        <a:cubicBezTo>
                          <a:pt x="10026" y="10858"/>
                          <a:pt x="8026" y="14002"/>
                          <a:pt x="6311" y="17431"/>
                        </a:cubicBezTo>
                        <a:cubicBezTo>
                          <a:pt x="4597" y="20765"/>
                          <a:pt x="3358" y="24384"/>
                          <a:pt x="2406" y="28003"/>
                        </a:cubicBezTo>
                        <a:cubicBezTo>
                          <a:pt x="1644" y="31718"/>
                          <a:pt x="1168" y="35433"/>
                          <a:pt x="1358" y="39433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4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45999" y="3806795"/>
                  <a:ext cx="47295" cy="52257"/>
                  <a:chOff x="5845999" y="3806795"/>
                  <a:chExt cx="47295" cy="52257"/>
                </a:xfrm>
              </p:grpSpPr>
              <p:sp>
                <p:nvSpPr>
                  <p:cNvPr id="98" name="Freeform: Shape 549">
                    <a:extLst>
                      <a:ext uri="{FF2B5EF4-FFF2-40B4-BE49-F238E27FC236}">
                        <a16:creationId xmlns:a16="http://schemas.microsoft.com/office/drawing/2014/main" id="{EBCB5497-3921-4A38-8FA5-45380D2658FE}"/>
                      </a:ext>
                    </a:extLst>
                  </p:cNvPr>
                  <p:cNvSpPr/>
                  <p:nvPr/>
                </p:nvSpPr>
                <p:spPr>
                  <a:xfrm>
                    <a:off x="5845999" y="3806795"/>
                    <a:ext cx="47072" cy="52257"/>
                  </a:xfrm>
                  <a:custGeom>
                    <a:avLst/>
                    <a:gdLst>
                      <a:gd name="connsiteX0" fmla="*/ 46927 w 47072"/>
                      <a:gd name="connsiteY0" fmla="*/ 51591 h 52257"/>
                      <a:gd name="connsiteX1" fmla="*/ 31592 w 47072"/>
                      <a:gd name="connsiteY1" fmla="*/ 13110 h 52257"/>
                      <a:gd name="connsiteX2" fmla="*/ 1302 w 47072"/>
                      <a:gd name="connsiteY2" fmla="*/ 3109 h 52257"/>
                      <a:gd name="connsiteX3" fmla="*/ 27782 w 47072"/>
                      <a:gd name="connsiteY3" fmla="*/ 36256 h 52257"/>
                      <a:gd name="connsiteX4" fmla="*/ 46070 w 47072"/>
                      <a:gd name="connsiteY4" fmla="*/ 52258 h 52257"/>
                      <a:gd name="connsiteX5" fmla="*/ 46927 w 47072"/>
                      <a:gd name="connsiteY5" fmla="*/ 51591 h 522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072" h="52257">
                        <a:moveTo>
                          <a:pt x="46927" y="51591"/>
                        </a:moveTo>
                        <a:cubicBezTo>
                          <a:pt x="48261" y="39971"/>
                          <a:pt x="40165" y="22064"/>
                          <a:pt x="31592" y="13110"/>
                        </a:cubicBezTo>
                        <a:cubicBezTo>
                          <a:pt x="27115" y="8252"/>
                          <a:pt x="7589" y="-6321"/>
                          <a:pt x="1302" y="3109"/>
                        </a:cubicBezTo>
                        <a:cubicBezTo>
                          <a:pt x="-6222" y="14825"/>
                          <a:pt x="21019" y="30922"/>
                          <a:pt x="27782" y="36256"/>
                        </a:cubicBezTo>
                        <a:cubicBezTo>
                          <a:pt x="31592" y="38732"/>
                          <a:pt x="46642" y="48067"/>
                          <a:pt x="46070" y="52258"/>
                        </a:cubicBezTo>
                        <a:lnTo>
                          <a:pt x="46927" y="51591"/>
                        </a:lnTo>
                        <a:close/>
                      </a:path>
                    </a:pathLst>
                  </a:custGeom>
                  <a:solidFill>
                    <a:srgbClr val="5F92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9" name="Freeform: Shape 550">
                    <a:extLst>
                      <a:ext uri="{FF2B5EF4-FFF2-40B4-BE49-F238E27FC236}">
                        <a16:creationId xmlns:a16="http://schemas.microsoft.com/office/drawing/2014/main" id="{7DC7A042-6B4C-4B41-9EC5-2261599046DE}"/>
                      </a:ext>
                    </a:extLst>
                  </p:cNvPr>
                  <p:cNvSpPr/>
                  <p:nvPr/>
                </p:nvSpPr>
                <p:spPr>
                  <a:xfrm>
                    <a:off x="5863399" y="3816572"/>
                    <a:ext cx="29895" cy="41433"/>
                  </a:xfrm>
                  <a:custGeom>
                    <a:avLst/>
                    <a:gdLst>
                      <a:gd name="connsiteX0" fmla="*/ 29527 w 29895"/>
                      <a:gd name="connsiteY0" fmla="*/ 41434 h 41433"/>
                      <a:gd name="connsiteX1" fmla="*/ 28384 w 29895"/>
                      <a:gd name="connsiteY1" fmla="*/ 35147 h 41433"/>
                      <a:gd name="connsiteX2" fmla="*/ 25527 w 29895"/>
                      <a:gd name="connsiteY2" fmla="*/ 29432 h 41433"/>
                      <a:gd name="connsiteX3" fmla="*/ 17717 w 29895"/>
                      <a:gd name="connsiteY3" fmla="*/ 19145 h 41433"/>
                      <a:gd name="connsiteX4" fmla="*/ 8953 w 29895"/>
                      <a:gd name="connsiteY4" fmla="*/ 9525 h 41433"/>
                      <a:gd name="connsiteX5" fmla="*/ 0 w 29895"/>
                      <a:gd name="connsiteY5" fmla="*/ 0 h 41433"/>
                      <a:gd name="connsiteX6" fmla="*/ 10192 w 29895"/>
                      <a:gd name="connsiteY6" fmla="*/ 8382 h 41433"/>
                      <a:gd name="connsiteX7" fmla="*/ 19431 w 29895"/>
                      <a:gd name="connsiteY7" fmla="*/ 17812 h 41433"/>
                      <a:gd name="connsiteX8" fmla="*/ 27051 w 29895"/>
                      <a:gd name="connsiteY8" fmla="*/ 28670 h 41433"/>
                      <a:gd name="connsiteX9" fmla="*/ 29527 w 29895"/>
                      <a:gd name="connsiteY9" fmla="*/ 41434 h 41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9895" h="41433">
                        <a:moveTo>
                          <a:pt x="29527" y="41434"/>
                        </a:moveTo>
                        <a:cubicBezTo>
                          <a:pt x="29623" y="39243"/>
                          <a:pt x="29146" y="37147"/>
                          <a:pt x="28384" y="35147"/>
                        </a:cubicBezTo>
                        <a:cubicBezTo>
                          <a:pt x="27623" y="33147"/>
                          <a:pt x="26670" y="31242"/>
                          <a:pt x="25527" y="29432"/>
                        </a:cubicBezTo>
                        <a:cubicBezTo>
                          <a:pt x="23241" y="25813"/>
                          <a:pt x="20574" y="22384"/>
                          <a:pt x="17717" y="19145"/>
                        </a:cubicBezTo>
                        <a:cubicBezTo>
                          <a:pt x="14954" y="15812"/>
                          <a:pt x="11906" y="12668"/>
                          <a:pt x="8953" y="9525"/>
                        </a:cubicBezTo>
                        <a:cubicBezTo>
                          <a:pt x="6001" y="6382"/>
                          <a:pt x="2857" y="3238"/>
                          <a:pt x="0" y="0"/>
                        </a:cubicBezTo>
                        <a:cubicBezTo>
                          <a:pt x="3524" y="2572"/>
                          <a:pt x="6953" y="5429"/>
                          <a:pt x="10192" y="8382"/>
                        </a:cubicBezTo>
                        <a:cubicBezTo>
                          <a:pt x="13430" y="11335"/>
                          <a:pt x="16573" y="14478"/>
                          <a:pt x="19431" y="17812"/>
                        </a:cubicBezTo>
                        <a:cubicBezTo>
                          <a:pt x="22288" y="21146"/>
                          <a:pt x="24955" y="24765"/>
                          <a:pt x="27051" y="28670"/>
                        </a:cubicBezTo>
                        <a:cubicBezTo>
                          <a:pt x="28956" y="32480"/>
                          <a:pt x="30671" y="37052"/>
                          <a:pt x="29527" y="41434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0" name="Freeform: Shape 551">
                    <a:extLst>
                      <a:ext uri="{FF2B5EF4-FFF2-40B4-BE49-F238E27FC236}">
                        <a16:creationId xmlns:a16="http://schemas.microsoft.com/office/drawing/2014/main" id="{6963F508-CDF7-481C-A014-F33E807027AA}"/>
                      </a:ext>
                    </a:extLst>
                  </p:cNvPr>
                  <p:cNvSpPr/>
                  <p:nvPr/>
                </p:nvSpPr>
                <p:spPr>
                  <a:xfrm>
                    <a:off x="5857779" y="3827621"/>
                    <a:ext cx="26765" cy="10191"/>
                  </a:xfrm>
                  <a:custGeom>
                    <a:avLst/>
                    <a:gdLst>
                      <a:gd name="connsiteX0" fmla="*/ 0 w 26765"/>
                      <a:gd name="connsiteY0" fmla="*/ 0 h 10191"/>
                      <a:gd name="connsiteX1" fmla="*/ 14097 w 26765"/>
                      <a:gd name="connsiteY1" fmla="*/ 3238 h 10191"/>
                      <a:gd name="connsiteX2" fmla="*/ 26765 w 26765"/>
                      <a:gd name="connsiteY2" fmla="*/ 10192 h 10191"/>
                      <a:gd name="connsiteX3" fmla="*/ 13335 w 26765"/>
                      <a:gd name="connsiteY3" fmla="*/ 5334 h 10191"/>
                      <a:gd name="connsiteX4" fmla="*/ 0 w 26765"/>
                      <a:gd name="connsiteY4" fmla="*/ 0 h 101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65" h="10191">
                        <a:moveTo>
                          <a:pt x="0" y="0"/>
                        </a:moveTo>
                        <a:cubicBezTo>
                          <a:pt x="4858" y="381"/>
                          <a:pt x="9525" y="1619"/>
                          <a:pt x="14097" y="3238"/>
                        </a:cubicBezTo>
                        <a:cubicBezTo>
                          <a:pt x="18574" y="4953"/>
                          <a:pt x="23051" y="7048"/>
                          <a:pt x="26765" y="10192"/>
                        </a:cubicBezTo>
                        <a:lnTo>
                          <a:pt x="13335" y="5334"/>
                        </a:lnTo>
                        <a:cubicBezTo>
                          <a:pt x="8858" y="3619"/>
                          <a:pt x="4381" y="20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101" name="Freeform: Shape 552">
                    <a:extLst>
                      <a:ext uri="{FF2B5EF4-FFF2-40B4-BE49-F238E27FC236}">
                        <a16:creationId xmlns:a16="http://schemas.microsoft.com/office/drawing/2014/main" id="{4F1E214C-15A7-4926-A0CE-C7DD6F6A1A2F}"/>
                      </a:ext>
                    </a:extLst>
                  </p:cNvPr>
                  <p:cNvSpPr/>
                  <p:nvPr/>
                </p:nvSpPr>
                <p:spPr>
                  <a:xfrm>
                    <a:off x="5872162" y="3819334"/>
                    <a:ext cx="4572" cy="9906"/>
                  </a:xfrm>
                  <a:custGeom>
                    <a:avLst/>
                    <a:gdLst>
                      <a:gd name="connsiteX0" fmla="*/ 0 w 4572"/>
                      <a:gd name="connsiteY0" fmla="*/ 0 h 9906"/>
                      <a:gd name="connsiteX1" fmla="*/ 3048 w 4572"/>
                      <a:gd name="connsiteY1" fmla="*/ 4667 h 9906"/>
                      <a:gd name="connsiteX2" fmla="*/ 4572 w 4572"/>
                      <a:gd name="connsiteY2" fmla="*/ 9906 h 9906"/>
                      <a:gd name="connsiteX3" fmla="*/ 2381 w 4572"/>
                      <a:gd name="connsiteY3" fmla="*/ 8001 h 9906"/>
                      <a:gd name="connsiteX4" fmla="*/ 952 w 4572"/>
                      <a:gd name="connsiteY4" fmla="*/ 5525 h 9906"/>
                      <a:gd name="connsiteX5" fmla="*/ 0 w 4572"/>
                      <a:gd name="connsiteY5" fmla="*/ 0 h 9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72" h="9906">
                        <a:moveTo>
                          <a:pt x="0" y="0"/>
                        </a:moveTo>
                        <a:cubicBezTo>
                          <a:pt x="1524" y="1333"/>
                          <a:pt x="2286" y="3048"/>
                          <a:pt x="3048" y="4667"/>
                        </a:cubicBezTo>
                        <a:cubicBezTo>
                          <a:pt x="3715" y="6382"/>
                          <a:pt x="4191" y="7906"/>
                          <a:pt x="4572" y="9906"/>
                        </a:cubicBezTo>
                        <a:cubicBezTo>
                          <a:pt x="3715" y="9430"/>
                          <a:pt x="2953" y="8763"/>
                          <a:pt x="2381" y="8001"/>
                        </a:cubicBezTo>
                        <a:cubicBezTo>
                          <a:pt x="1810" y="7239"/>
                          <a:pt x="1333" y="6382"/>
                          <a:pt x="952" y="5525"/>
                        </a:cubicBezTo>
                        <a:cubicBezTo>
                          <a:pt x="286" y="3715"/>
                          <a:pt x="0" y="200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5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906928" y="3811867"/>
                  <a:ext cx="64126" cy="61378"/>
                  <a:chOff x="5906928" y="3811867"/>
                  <a:chExt cx="64126" cy="61378"/>
                </a:xfrm>
              </p:grpSpPr>
              <p:sp>
                <p:nvSpPr>
                  <p:cNvPr id="96" name="Freeform: Shape 554">
                    <a:extLst>
                      <a:ext uri="{FF2B5EF4-FFF2-40B4-BE49-F238E27FC236}">
                        <a16:creationId xmlns:a16="http://schemas.microsoft.com/office/drawing/2014/main" id="{4F62A831-3371-4738-BAAE-E6A7C9F0BED0}"/>
                      </a:ext>
                    </a:extLst>
                  </p:cNvPr>
                  <p:cNvSpPr/>
                  <p:nvPr/>
                </p:nvSpPr>
                <p:spPr>
                  <a:xfrm>
                    <a:off x="5921977" y="3811867"/>
                    <a:ext cx="49077" cy="34327"/>
                  </a:xfrm>
                  <a:custGeom>
                    <a:avLst/>
                    <a:gdLst>
                      <a:gd name="connsiteX0" fmla="*/ 0 w 49077"/>
                      <a:gd name="connsiteY0" fmla="*/ 32423 h 34327"/>
                      <a:gd name="connsiteX1" fmla="*/ 24765 w 49077"/>
                      <a:gd name="connsiteY1" fmla="*/ 2419 h 34327"/>
                      <a:gd name="connsiteX2" fmla="*/ 48958 w 49077"/>
                      <a:gd name="connsiteY2" fmla="*/ 8991 h 34327"/>
                      <a:gd name="connsiteX3" fmla="*/ 21812 w 49077"/>
                      <a:gd name="connsiteY3" fmla="*/ 22516 h 34327"/>
                      <a:gd name="connsiteX4" fmla="*/ 667 w 49077"/>
                      <a:gd name="connsiteY4" fmla="*/ 34327 h 34327"/>
                      <a:gd name="connsiteX5" fmla="*/ 0 w 49077"/>
                      <a:gd name="connsiteY5" fmla="*/ 32423 h 34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77" h="34327">
                        <a:moveTo>
                          <a:pt x="0" y="32423"/>
                        </a:moveTo>
                        <a:cubicBezTo>
                          <a:pt x="2953" y="18516"/>
                          <a:pt x="9715" y="7181"/>
                          <a:pt x="24765" y="2419"/>
                        </a:cubicBezTo>
                        <a:cubicBezTo>
                          <a:pt x="31432" y="419"/>
                          <a:pt x="50768" y="-4154"/>
                          <a:pt x="48958" y="8991"/>
                        </a:cubicBezTo>
                        <a:cubicBezTo>
                          <a:pt x="47720" y="18706"/>
                          <a:pt x="29051" y="18897"/>
                          <a:pt x="21812" y="22516"/>
                        </a:cubicBezTo>
                        <a:cubicBezTo>
                          <a:pt x="15049" y="25660"/>
                          <a:pt x="6001" y="28422"/>
                          <a:pt x="667" y="34327"/>
                        </a:cubicBezTo>
                        <a:lnTo>
                          <a:pt x="0" y="32423"/>
                        </a:lnTo>
                        <a:close/>
                      </a:path>
                    </a:pathLst>
                  </a:custGeom>
                  <a:solidFill>
                    <a:srgbClr val="5F92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7" name="Freeform: Shape 555">
                    <a:extLst>
                      <a:ext uri="{FF2B5EF4-FFF2-40B4-BE49-F238E27FC236}">
                        <a16:creationId xmlns:a16="http://schemas.microsoft.com/office/drawing/2014/main" id="{82559EFE-1E64-4348-A417-2F9E632287B4}"/>
                      </a:ext>
                    </a:extLst>
                  </p:cNvPr>
                  <p:cNvSpPr/>
                  <p:nvPr/>
                </p:nvSpPr>
                <p:spPr>
                  <a:xfrm>
                    <a:off x="5906928" y="3816000"/>
                    <a:ext cx="51435" cy="57245"/>
                  </a:xfrm>
                  <a:custGeom>
                    <a:avLst/>
                    <a:gdLst>
                      <a:gd name="connsiteX0" fmla="*/ 0 w 51435"/>
                      <a:gd name="connsiteY0" fmla="*/ 57055 h 57245"/>
                      <a:gd name="connsiteX1" fmla="*/ 7144 w 51435"/>
                      <a:gd name="connsiteY1" fmla="*/ 50578 h 57245"/>
                      <a:gd name="connsiteX2" fmla="*/ 11049 w 51435"/>
                      <a:gd name="connsiteY2" fmla="*/ 41529 h 57245"/>
                      <a:gd name="connsiteX3" fmla="*/ 18002 w 51435"/>
                      <a:gd name="connsiteY3" fmla="*/ 22479 h 57245"/>
                      <a:gd name="connsiteX4" fmla="*/ 33528 w 51435"/>
                      <a:gd name="connsiteY4" fmla="*/ 9334 h 57245"/>
                      <a:gd name="connsiteX5" fmla="*/ 51340 w 51435"/>
                      <a:gd name="connsiteY5" fmla="*/ 0 h 57245"/>
                      <a:gd name="connsiteX6" fmla="*/ 51435 w 51435"/>
                      <a:gd name="connsiteY6" fmla="*/ 190 h 57245"/>
                      <a:gd name="connsiteX7" fmla="*/ 34004 w 51435"/>
                      <a:gd name="connsiteY7" fmla="*/ 10382 h 57245"/>
                      <a:gd name="connsiteX8" fmla="*/ 19526 w 51435"/>
                      <a:gd name="connsiteY8" fmla="*/ 23336 h 57245"/>
                      <a:gd name="connsiteX9" fmla="*/ 13144 w 51435"/>
                      <a:gd name="connsiteY9" fmla="*/ 42291 h 57245"/>
                      <a:gd name="connsiteX10" fmla="*/ 8382 w 51435"/>
                      <a:gd name="connsiteY10" fmla="*/ 51435 h 57245"/>
                      <a:gd name="connsiteX11" fmla="*/ 95 w 51435"/>
                      <a:gd name="connsiteY11" fmla="*/ 57245 h 57245"/>
                      <a:gd name="connsiteX12" fmla="*/ 0 w 51435"/>
                      <a:gd name="connsiteY12" fmla="*/ 57055 h 57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1435" h="57245">
                        <a:moveTo>
                          <a:pt x="0" y="57055"/>
                        </a:moveTo>
                        <a:cubicBezTo>
                          <a:pt x="3143" y="55721"/>
                          <a:pt x="5429" y="53340"/>
                          <a:pt x="7144" y="50578"/>
                        </a:cubicBezTo>
                        <a:cubicBezTo>
                          <a:pt x="8858" y="47815"/>
                          <a:pt x="10096" y="44672"/>
                          <a:pt x="11049" y="41529"/>
                        </a:cubicBezTo>
                        <a:cubicBezTo>
                          <a:pt x="13240" y="35242"/>
                          <a:pt x="14573" y="28575"/>
                          <a:pt x="18002" y="22479"/>
                        </a:cubicBezTo>
                        <a:cubicBezTo>
                          <a:pt x="21527" y="16288"/>
                          <a:pt x="27527" y="12287"/>
                          <a:pt x="33528" y="9334"/>
                        </a:cubicBezTo>
                        <a:cubicBezTo>
                          <a:pt x="39624" y="6382"/>
                          <a:pt x="45910" y="3905"/>
                          <a:pt x="51340" y="0"/>
                        </a:cubicBezTo>
                        <a:lnTo>
                          <a:pt x="51435" y="190"/>
                        </a:lnTo>
                        <a:cubicBezTo>
                          <a:pt x="46101" y="4381"/>
                          <a:pt x="39815" y="7144"/>
                          <a:pt x="34004" y="10382"/>
                        </a:cubicBezTo>
                        <a:cubicBezTo>
                          <a:pt x="28099" y="13525"/>
                          <a:pt x="22574" y="17621"/>
                          <a:pt x="19526" y="23336"/>
                        </a:cubicBezTo>
                        <a:cubicBezTo>
                          <a:pt x="16573" y="29146"/>
                          <a:pt x="15621" y="35909"/>
                          <a:pt x="13144" y="42291"/>
                        </a:cubicBezTo>
                        <a:cubicBezTo>
                          <a:pt x="11906" y="45434"/>
                          <a:pt x="10477" y="48673"/>
                          <a:pt x="8382" y="51435"/>
                        </a:cubicBezTo>
                        <a:cubicBezTo>
                          <a:pt x="6286" y="54197"/>
                          <a:pt x="3429" y="56579"/>
                          <a:pt x="95" y="57245"/>
                        </a:cubicBezTo>
                        <a:lnTo>
                          <a:pt x="0" y="57055"/>
                        </a:ln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6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49695" y="3738888"/>
                  <a:ext cx="48374" cy="59491"/>
                  <a:chOff x="5849695" y="3738888"/>
                  <a:chExt cx="48374" cy="59491"/>
                </a:xfrm>
              </p:grpSpPr>
              <p:sp>
                <p:nvSpPr>
                  <p:cNvPr id="92" name="Freeform: Shape 557">
                    <a:extLst>
                      <a:ext uri="{FF2B5EF4-FFF2-40B4-BE49-F238E27FC236}">
                        <a16:creationId xmlns:a16="http://schemas.microsoft.com/office/drawing/2014/main" id="{DFDEBC64-E3C4-42D6-9FE1-B147B7F9455E}"/>
                      </a:ext>
                    </a:extLst>
                  </p:cNvPr>
                  <p:cNvSpPr/>
                  <p:nvPr/>
                </p:nvSpPr>
                <p:spPr>
                  <a:xfrm>
                    <a:off x="5849695" y="3738888"/>
                    <a:ext cx="29133" cy="38345"/>
                  </a:xfrm>
                  <a:custGeom>
                    <a:avLst/>
                    <a:gdLst>
                      <a:gd name="connsiteX0" fmla="*/ 29134 w 29133"/>
                      <a:gd name="connsiteY0" fmla="*/ 38345 h 38345"/>
                      <a:gd name="connsiteX1" fmla="*/ 10941 w 29133"/>
                      <a:gd name="connsiteY1" fmla="*/ 27392 h 38345"/>
                      <a:gd name="connsiteX2" fmla="*/ 1702 w 29133"/>
                      <a:gd name="connsiteY2" fmla="*/ 1674 h 38345"/>
                      <a:gd name="connsiteX3" fmla="*/ 20752 w 29133"/>
                      <a:gd name="connsiteY3" fmla="*/ 11104 h 38345"/>
                      <a:gd name="connsiteX4" fmla="*/ 26276 w 29133"/>
                      <a:gd name="connsiteY4" fmla="*/ 34345 h 38345"/>
                      <a:gd name="connsiteX5" fmla="*/ 29134 w 29133"/>
                      <a:gd name="connsiteY5" fmla="*/ 38345 h 38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33" h="38345">
                        <a:moveTo>
                          <a:pt x="29134" y="38345"/>
                        </a:moveTo>
                        <a:cubicBezTo>
                          <a:pt x="25800" y="34726"/>
                          <a:pt x="15799" y="32250"/>
                          <a:pt x="10941" y="27392"/>
                        </a:cubicBezTo>
                        <a:cubicBezTo>
                          <a:pt x="6464" y="23296"/>
                          <a:pt x="-4109" y="7961"/>
                          <a:pt x="1702" y="1674"/>
                        </a:cubicBezTo>
                        <a:cubicBezTo>
                          <a:pt x="7036" y="-3945"/>
                          <a:pt x="18656" y="5961"/>
                          <a:pt x="20752" y="11104"/>
                        </a:cubicBezTo>
                        <a:cubicBezTo>
                          <a:pt x="23895" y="18248"/>
                          <a:pt x="21133" y="27868"/>
                          <a:pt x="26276" y="34345"/>
                        </a:cubicBezTo>
                        <a:lnTo>
                          <a:pt x="29134" y="38345"/>
                        </a:lnTo>
                        <a:close/>
                      </a:path>
                    </a:pathLst>
                  </a:custGeom>
                  <a:solidFill>
                    <a:srgbClr val="5F92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3" name="Freeform: Shape 558">
                    <a:extLst>
                      <a:ext uri="{FF2B5EF4-FFF2-40B4-BE49-F238E27FC236}">
                        <a16:creationId xmlns:a16="http://schemas.microsoft.com/office/drawing/2014/main" id="{BDB5F323-3F92-4E0D-8776-8D402B6EFAE7}"/>
                      </a:ext>
                    </a:extLst>
                  </p:cNvPr>
                  <p:cNvSpPr/>
                  <p:nvPr/>
                </p:nvSpPr>
                <p:spPr>
                  <a:xfrm>
                    <a:off x="5862732" y="3755897"/>
                    <a:ext cx="35337" cy="42481"/>
                  </a:xfrm>
                  <a:custGeom>
                    <a:avLst/>
                    <a:gdLst>
                      <a:gd name="connsiteX0" fmla="*/ 35338 w 35337"/>
                      <a:gd name="connsiteY0" fmla="*/ 42481 h 42481"/>
                      <a:gd name="connsiteX1" fmla="*/ 32385 w 35337"/>
                      <a:gd name="connsiteY1" fmla="*/ 36100 h 42481"/>
                      <a:gd name="connsiteX2" fmla="*/ 30480 w 35337"/>
                      <a:gd name="connsiteY2" fmla="*/ 33338 h 42481"/>
                      <a:gd name="connsiteX3" fmla="*/ 28003 w 35337"/>
                      <a:gd name="connsiteY3" fmla="*/ 31052 h 42481"/>
                      <a:gd name="connsiteX4" fmla="*/ 16383 w 35337"/>
                      <a:gd name="connsiteY4" fmla="*/ 23050 h 42481"/>
                      <a:gd name="connsiteX5" fmla="*/ 6572 w 35337"/>
                      <a:gd name="connsiteY5" fmla="*/ 12668 h 42481"/>
                      <a:gd name="connsiteX6" fmla="*/ 0 w 35337"/>
                      <a:gd name="connsiteY6" fmla="*/ 0 h 42481"/>
                      <a:gd name="connsiteX7" fmla="*/ 7906 w 35337"/>
                      <a:gd name="connsiteY7" fmla="*/ 11621 h 42481"/>
                      <a:gd name="connsiteX8" fmla="*/ 17812 w 35337"/>
                      <a:gd name="connsiteY8" fmla="*/ 21431 h 42481"/>
                      <a:gd name="connsiteX9" fmla="*/ 29146 w 35337"/>
                      <a:gd name="connsiteY9" fmla="*/ 29813 h 42481"/>
                      <a:gd name="connsiteX10" fmla="*/ 31623 w 35337"/>
                      <a:gd name="connsiteY10" fmla="*/ 32575 h 42481"/>
                      <a:gd name="connsiteX11" fmla="*/ 33433 w 35337"/>
                      <a:gd name="connsiteY11" fmla="*/ 35814 h 42481"/>
                      <a:gd name="connsiteX12" fmla="*/ 35338 w 35337"/>
                      <a:gd name="connsiteY12" fmla="*/ 42481 h 42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5337" h="42481">
                        <a:moveTo>
                          <a:pt x="35338" y="42481"/>
                        </a:moveTo>
                        <a:cubicBezTo>
                          <a:pt x="34576" y="40291"/>
                          <a:pt x="33528" y="38100"/>
                          <a:pt x="32385" y="36100"/>
                        </a:cubicBezTo>
                        <a:cubicBezTo>
                          <a:pt x="31813" y="35147"/>
                          <a:pt x="31242" y="34100"/>
                          <a:pt x="30480" y="33338"/>
                        </a:cubicBezTo>
                        <a:cubicBezTo>
                          <a:pt x="29718" y="32480"/>
                          <a:pt x="28861" y="31718"/>
                          <a:pt x="28003" y="31052"/>
                        </a:cubicBezTo>
                        <a:cubicBezTo>
                          <a:pt x="24384" y="28194"/>
                          <a:pt x="20098" y="26194"/>
                          <a:pt x="16383" y="23050"/>
                        </a:cubicBezTo>
                        <a:cubicBezTo>
                          <a:pt x="12763" y="20002"/>
                          <a:pt x="9334" y="16478"/>
                          <a:pt x="6572" y="12668"/>
                        </a:cubicBezTo>
                        <a:cubicBezTo>
                          <a:pt x="3810" y="8763"/>
                          <a:pt x="1429" y="4572"/>
                          <a:pt x="0" y="0"/>
                        </a:cubicBezTo>
                        <a:cubicBezTo>
                          <a:pt x="2286" y="4191"/>
                          <a:pt x="4858" y="8096"/>
                          <a:pt x="7906" y="11621"/>
                        </a:cubicBezTo>
                        <a:cubicBezTo>
                          <a:pt x="10954" y="15145"/>
                          <a:pt x="14192" y="18383"/>
                          <a:pt x="17812" y="21431"/>
                        </a:cubicBezTo>
                        <a:cubicBezTo>
                          <a:pt x="21241" y="24384"/>
                          <a:pt x="25622" y="26479"/>
                          <a:pt x="29146" y="29813"/>
                        </a:cubicBezTo>
                        <a:cubicBezTo>
                          <a:pt x="30099" y="30671"/>
                          <a:pt x="30861" y="31623"/>
                          <a:pt x="31623" y="32575"/>
                        </a:cubicBezTo>
                        <a:cubicBezTo>
                          <a:pt x="32385" y="33623"/>
                          <a:pt x="32956" y="34671"/>
                          <a:pt x="33433" y="35814"/>
                        </a:cubicBezTo>
                        <a:cubicBezTo>
                          <a:pt x="34195" y="37814"/>
                          <a:pt x="35052" y="40100"/>
                          <a:pt x="35338" y="42481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4" name="Freeform: Shape 559">
                    <a:extLst>
                      <a:ext uri="{FF2B5EF4-FFF2-40B4-BE49-F238E27FC236}">
                        <a16:creationId xmlns:a16="http://schemas.microsoft.com/office/drawing/2014/main" id="{430CBADB-204E-4A60-80DF-31BB8B7A8484}"/>
                      </a:ext>
                    </a:extLst>
                  </p:cNvPr>
                  <p:cNvSpPr/>
                  <p:nvPr/>
                </p:nvSpPr>
                <p:spPr>
                  <a:xfrm>
                    <a:off x="5857969" y="3758279"/>
                    <a:ext cx="11239" cy="8706"/>
                  </a:xfrm>
                  <a:custGeom>
                    <a:avLst/>
                    <a:gdLst>
                      <a:gd name="connsiteX0" fmla="*/ 0 w 11239"/>
                      <a:gd name="connsiteY0" fmla="*/ 0 h 8706"/>
                      <a:gd name="connsiteX1" fmla="*/ 5620 w 11239"/>
                      <a:gd name="connsiteY1" fmla="*/ 4381 h 8706"/>
                      <a:gd name="connsiteX2" fmla="*/ 11240 w 11239"/>
                      <a:gd name="connsiteY2" fmla="*/ 8668 h 8706"/>
                      <a:gd name="connsiteX3" fmla="*/ 4191 w 11239"/>
                      <a:gd name="connsiteY3" fmla="*/ 6096 h 8706"/>
                      <a:gd name="connsiteX4" fmla="*/ 0 w 11239"/>
                      <a:gd name="connsiteY4" fmla="*/ 0 h 8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39" h="8706">
                        <a:moveTo>
                          <a:pt x="0" y="0"/>
                        </a:moveTo>
                        <a:cubicBezTo>
                          <a:pt x="2096" y="1524"/>
                          <a:pt x="3810" y="2953"/>
                          <a:pt x="5620" y="4381"/>
                        </a:cubicBezTo>
                        <a:cubicBezTo>
                          <a:pt x="7429" y="5906"/>
                          <a:pt x="9144" y="7239"/>
                          <a:pt x="11240" y="8668"/>
                        </a:cubicBezTo>
                        <a:cubicBezTo>
                          <a:pt x="8573" y="8954"/>
                          <a:pt x="6191" y="7620"/>
                          <a:pt x="4191" y="6096"/>
                        </a:cubicBezTo>
                        <a:cubicBezTo>
                          <a:pt x="2381" y="4572"/>
                          <a:pt x="667" y="247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5" name="Freeform: Shape 560">
                    <a:extLst>
                      <a:ext uri="{FF2B5EF4-FFF2-40B4-BE49-F238E27FC236}">
                        <a16:creationId xmlns:a16="http://schemas.microsoft.com/office/drawing/2014/main" id="{283D1A0B-234E-4A8F-9C19-B500153E5135}"/>
                      </a:ext>
                    </a:extLst>
                  </p:cNvPr>
                  <p:cNvSpPr/>
                  <p:nvPr/>
                </p:nvSpPr>
                <p:spPr>
                  <a:xfrm>
                    <a:off x="5864161" y="3749992"/>
                    <a:ext cx="3408" cy="13049"/>
                  </a:xfrm>
                  <a:custGeom>
                    <a:avLst/>
                    <a:gdLst>
                      <a:gd name="connsiteX0" fmla="*/ 0 w 3408"/>
                      <a:gd name="connsiteY0" fmla="*/ 0 h 13049"/>
                      <a:gd name="connsiteX1" fmla="*/ 2000 w 3408"/>
                      <a:gd name="connsiteY1" fmla="*/ 2953 h 13049"/>
                      <a:gd name="connsiteX2" fmla="*/ 2953 w 3408"/>
                      <a:gd name="connsiteY2" fmla="*/ 6287 h 13049"/>
                      <a:gd name="connsiteX3" fmla="*/ 3334 w 3408"/>
                      <a:gd name="connsiteY3" fmla="*/ 13049 h 13049"/>
                      <a:gd name="connsiteX4" fmla="*/ 857 w 3408"/>
                      <a:gd name="connsiteY4" fmla="*/ 6668 h 13049"/>
                      <a:gd name="connsiteX5" fmla="*/ 381 w 3408"/>
                      <a:gd name="connsiteY5" fmla="*/ 3429 h 13049"/>
                      <a:gd name="connsiteX6" fmla="*/ 0 w 3408"/>
                      <a:gd name="connsiteY6" fmla="*/ 0 h 1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08" h="13049">
                        <a:moveTo>
                          <a:pt x="0" y="0"/>
                        </a:moveTo>
                        <a:cubicBezTo>
                          <a:pt x="857" y="762"/>
                          <a:pt x="1524" y="1905"/>
                          <a:pt x="2000" y="2953"/>
                        </a:cubicBezTo>
                        <a:cubicBezTo>
                          <a:pt x="2476" y="4001"/>
                          <a:pt x="2762" y="5144"/>
                          <a:pt x="2953" y="6287"/>
                        </a:cubicBezTo>
                        <a:cubicBezTo>
                          <a:pt x="3334" y="8477"/>
                          <a:pt x="3524" y="10668"/>
                          <a:pt x="3334" y="13049"/>
                        </a:cubicBezTo>
                        <a:cubicBezTo>
                          <a:pt x="1810" y="11144"/>
                          <a:pt x="1238" y="8858"/>
                          <a:pt x="857" y="6668"/>
                        </a:cubicBezTo>
                        <a:cubicBezTo>
                          <a:pt x="667" y="5525"/>
                          <a:pt x="476" y="4477"/>
                          <a:pt x="381" y="3429"/>
                        </a:cubicBezTo>
                        <a:cubicBezTo>
                          <a:pt x="190" y="2286"/>
                          <a:pt x="95" y="1238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7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67816" y="3584924"/>
                  <a:ext cx="28815" cy="78390"/>
                  <a:chOff x="5867816" y="3584924"/>
                  <a:chExt cx="28815" cy="78390"/>
                </a:xfrm>
              </p:grpSpPr>
              <p:sp>
                <p:nvSpPr>
                  <p:cNvPr id="88" name="Freeform: Shape 562">
                    <a:extLst>
                      <a:ext uri="{FF2B5EF4-FFF2-40B4-BE49-F238E27FC236}">
                        <a16:creationId xmlns:a16="http://schemas.microsoft.com/office/drawing/2014/main" id="{B69D2AA8-B49C-4FC6-ABFC-F71AA3BDC26E}"/>
                      </a:ext>
                    </a:extLst>
                  </p:cNvPr>
                  <p:cNvSpPr/>
                  <p:nvPr/>
                </p:nvSpPr>
                <p:spPr>
                  <a:xfrm>
                    <a:off x="5867816" y="3584924"/>
                    <a:ext cx="28815" cy="78390"/>
                  </a:xfrm>
                  <a:custGeom>
                    <a:avLst/>
                    <a:gdLst>
                      <a:gd name="connsiteX0" fmla="*/ 12251 w 28815"/>
                      <a:gd name="connsiteY0" fmla="*/ 59245 h 78390"/>
                      <a:gd name="connsiteX1" fmla="*/ 1678 w 28815"/>
                      <a:gd name="connsiteY1" fmla="*/ 36195 h 78390"/>
                      <a:gd name="connsiteX2" fmla="*/ 2250 w 28815"/>
                      <a:gd name="connsiteY2" fmla="*/ 0 h 78390"/>
                      <a:gd name="connsiteX3" fmla="*/ 25967 w 28815"/>
                      <a:gd name="connsiteY3" fmla="*/ 32671 h 78390"/>
                      <a:gd name="connsiteX4" fmla="*/ 28634 w 28815"/>
                      <a:gd name="connsiteY4" fmla="*/ 50292 h 78390"/>
                      <a:gd name="connsiteX5" fmla="*/ 21871 w 28815"/>
                      <a:gd name="connsiteY5" fmla="*/ 78391 h 78390"/>
                      <a:gd name="connsiteX6" fmla="*/ 12251 w 28815"/>
                      <a:gd name="connsiteY6" fmla="*/ 59245 h 78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8815" h="78390">
                        <a:moveTo>
                          <a:pt x="12251" y="59245"/>
                        </a:moveTo>
                        <a:cubicBezTo>
                          <a:pt x="8727" y="51721"/>
                          <a:pt x="3583" y="44863"/>
                          <a:pt x="1678" y="36195"/>
                        </a:cubicBezTo>
                        <a:cubicBezTo>
                          <a:pt x="-1274" y="25146"/>
                          <a:pt x="154" y="11240"/>
                          <a:pt x="2250" y="0"/>
                        </a:cubicBezTo>
                        <a:cubicBezTo>
                          <a:pt x="15204" y="4858"/>
                          <a:pt x="22252" y="20383"/>
                          <a:pt x="25967" y="32671"/>
                        </a:cubicBezTo>
                        <a:cubicBezTo>
                          <a:pt x="28063" y="38195"/>
                          <a:pt x="29301" y="44101"/>
                          <a:pt x="28634" y="50292"/>
                        </a:cubicBezTo>
                        <a:cubicBezTo>
                          <a:pt x="27777" y="59626"/>
                          <a:pt x="19585" y="68199"/>
                          <a:pt x="21871" y="78391"/>
                        </a:cubicBezTo>
                        <a:lnTo>
                          <a:pt x="12251" y="59245"/>
                        </a:lnTo>
                        <a:close/>
                      </a:path>
                    </a:pathLst>
                  </a:custGeom>
                  <a:solidFill>
                    <a:srgbClr val="6A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9" name="Freeform: Shape 563">
                    <a:extLst>
                      <a:ext uri="{FF2B5EF4-FFF2-40B4-BE49-F238E27FC236}">
                        <a16:creationId xmlns:a16="http://schemas.microsoft.com/office/drawing/2014/main" id="{D1C436D8-02BA-4A28-97E4-553089E63712}"/>
                      </a:ext>
                    </a:extLst>
                  </p:cNvPr>
                  <p:cNvSpPr/>
                  <p:nvPr/>
                </p:nvSpPr>
                <p:spPr>
                  <a:xfrm>
                    <a:off x="5878257" y="3604164"/>
                    <a:ext cx="11620" cy="56387"/>
                  </a:xfrm>
                  <a:custGeom>
                    <a:avLst/>
                    <a:gdLst>
                      <a:gd name="connsiteX0" fmla="*/ 11621 w 11620"/>
                      <a:gd name="connsiteY0" fmla="*/ 56388 h 56387"/>
                      <a:gd name="connsiteX1" fmla="*/ 10287 w 11620"/>
                      <a:gd name="connsiteY1" fmla="*/ 53435 h 56387"/>
                      <a:gd name="connsiteX2" fmla="*/ 9716 w 11620"/>
                      <a:gd name="connsiteY2" fmla="*/ 50197 h 56387"/>
                      <a:gd name="connsiteX3" fmla="*/ 9144 w 11620"/>
                      <a:gd name="connsiteY3" fmla="*/ 43815 h 56387"/>
                      <a:gd name="connsiteX4" fmla="*/ 9144 w 11620"/>
                      <a:gd name="connsiteY4" fmla="*/ 43815 h 56387"/>
                      <a:gd name="connsiteX5" fmla="*/ 9144 w 11620"/>
                      <a:gd name="connsiteY5" fmla="*/ 43720 h 56387"/>
                      <a:gd name="connsiteX6" fmla="*/ 6287 w 11620"/>
                      <a:gd name="connsiteY6" fmla="*/ 21622 h 56387"/>
                      <a:gd name="connsiteX7" fmla="*/ 0 w 11620"/>
                      <a:gd name="connsiteY7" fmla="*/ 0 h 56387"/>
                      <a:gd name="connsiteX8" fmla="*/ 8382 w 11620"/>
                      <a:gd name="connsiteY8" fmla="*/ 21050 h 56387"/>
                      <a:gd name="connsiteX9" fmla="*/ 10763 w 11620"/>
                      <a:gd name="connsiteY9" fmla="*/ 43720 h 56387"/>
                      <a:gd name="connsiteX10" fmla="*/ 10763 w 11620"/>
                      <a:gd name="connsiteY10" fmla="*/ 43625 h 56387"/>
                      <a:gd name="connsiteX11" fmla="*/ 10668 w 11620"/>
                      <a:gd name="connsiteY11" fmla="*/ 50006 h 56387"/>
                      <a:gd name="connsiteX12" fmla="*/ 10858 w 11620"/>
                      <a:gd name="connsiteY12" fmla="*/ 53150 h 56387"/>
                      <a:gd name="connsiteX13" fmla="*/ 11621 w 11620"/>
                      <a:gd name="connsiteY13" fmla="*/ 56388 h 56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1620" h="56387">
                        <a:moveTo>
                          <a:pt x="11621" y="56388"/>
                        </a:moveTo>
                        <a:cubicBezTo>
                          <a:pt x="10954" y="55626"/>
                          <a:pt x="10477" y="54483"/>
                          <a:pt x="10287" y="53435"/>
                        </a:cubicBezTo>
                        <a:cubicBezTo>
                          <a:pt x="10001" y="52388"/>
                          <a:pt x="9811" y="51340"/>
                          <a:pt x="9716" y="50197"/>
                        </a:cubicBezTo>
                        <a:cubicBezTo>
                          <a:pt x="9430" y="48101"/>
                          <a:pt x="9430" y="45910"/>
                          <a:pt x="9144" y="43815"/>
                        </a:cubicBezTo>
                        <a:lnTo>
                          <a:pt x="9144" y="43815"/>
                        </a:lnTo>
                        <a:lnTo>
                          <a:pt x="9144" y="43720"/>
                        </a:lnTo>
                        <a:cubicBezTo>
                          <a:pt x="8954" y="36290"/>
                          <a:pt x="8001" y="28861"/>
                          <a:pt x="6287" y="21622"/>
                        </a:cubicBezTo>
                        <a:cubicBezTo>
                          <a:pt x="4572" y="14383"/>
                          <a:pt x="2286" y="7239"/>
                          <a:pt x="0" y="0"/>
                        </a:cubicBezTo>
                        <a:cubicBezTo>
                          <a:pt x="3429" y="6667"/>
                          <a:pt x="6382" y="13716"/>
                          <a:pt x="8382" y="21050"/>
                        </a:cubicBezTo>
                        <a:cubicBezTo>
                          <a:pt x="10287" y="28385"/>
                          <a:pt x="11335" y="36100"/>
                          <a:pt x="10763" y="43720"/>
                        </a:cubicBezTo>
                        <a:lnTo>
                          <a:pt x="10763" y="43625"/>
                        </a:lnTo>
                        <a:lnTo>
                          <a:pt x="10668" y="50006"/>
                        </a:lnTo>
                        <a:cubicBezTo>
                          <a:pt x="10668" y="51054"/>
                          <a:pt x="10668" y="52102"/>
                          <a:pt x="10858" y="53150"/>
                        </a:cubicBezTo>
                        <a:cubicBezTo>
                          <a:pt x="10858" y="54388"/>
                          <a:pt x="11049" y="55435"/>
                          <a:pt x="11621" y="56388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0" name="Freeform: Shape 564">
                    <a:extLst>
                      <a:ext uri="{FF2B5EF4-FFF2-40B4-BE49-F238E27FC236}">
                        <a16:creationId xmlns:a16="http://schemas.microsoft.com/office/drawing/2014/main" id="{079269F9-79D4-4DEB-8B84-0DCE43B33243}"/>
                      </a:ext>
                    </a:extLst>
                  </p:cNvPr>
                  <p:cNvSpPr/>
                  <p:nvPr/>
                </p:nvSpPr>
                <p:spPr>
                  <a:xfrm>
                    <a:off x="5876162" y="3620262"/>
                    <a:ext cx="10953" cy="15716"/>
                  </a:xfrm>
                  <a:custGeom>
                    <a:avLst/>
                    <a:gdLst>
                      <a:gd name="connsiteX0" fmla="*/ 0 w 10953"/>
                      <a:gd name="connsiteY0" fmla="*/ 0 h 15716"/>
                      <a:gd name="connsiteX1" fmla="*/ 6953 w 10953"/>
                      <a:gd name="connsiteY1" fmla="*/ 6763 h 15716"/>
                      <a:gd name="connsiteX2" fmla="*/ 10954 w 10953"/>
                      <a:gd name="connsiteY2" fmla="*/ 15716 h 15716"/>
                      <a:gd name="connsiteX3" fmla="*/ 5239 w 10953"/>
                      <a:gd name="connsiteY3" fmla="*/ 8096 h 15716"/>
                      <a:gd name="connsiteX4" fmla="*/ 0 w 10953"/>
                      <a:gd name="connsiteY4" fmla="*/ 0 h 15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53" h="15716">
                        <a:moveTo>
                          <a:pt x="0" y="0"/>
                        </a:moveTo>
                        <a:cubicBezTo>
                          <a:pt x="2667" y="1905"/>
                          <a:pt x="4953" y="4191"/>
                          <a:pt x="6953" y="6763"/>
                        </a:cubicBezTo>
                        <a:cubicBezTo>
                          <a:pt x="8858" y="9334"/>
                          <a:pt x="10573" y="12382"/>
                          <a:pt x="10954" y="15716"/>
                        </a:cubicBezTo>
                        <a:lnTo>
                          <a:pt x="5239" y="8096"/>
                        </a:lnTo>
                        <a:cubicBezTo>
                          <a:pt x="3334" y="5525"/>
                          <a:pt x="1429" y="295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91" name="Freeform: Shape 565">
                    <a:extLst>
                      <a:ext uri="{FF2B5EF4-FFF2-40B4-BE49-F238E27FC236}">
                        <a16:creationId xmlns:a16="http://schemas.microsoft.com/office/drawing/2014/main" id="{46B81A48-0BB3-40E4-A60B-D5B6EBFE7A45}"/>
                      </a:ext>
                    </a:extLst>
                  </p:cNvPr>
                  <p:cNvSpPr/>
                  <p:nvPr/>
                </p:nvSpPr>
                <p:spPr>
                  <a:xfrm>
                    <a:off x="5882910" y="3606164"/>
                    <a:ext cx="2406" cy="16478"/>
                  </a:xfrm>
                  <a:custGeom>
                    <a:avLst/>
                    <a:gdLst>
                      <a:gd name="connsiteX0" fmla="*/ 586 w 2406"/>
                      <a:gd name="connsiteY0" fmla="*/ 0 h 16478"/>
                      <a:gd name="connsiteX1" fmla="*/ 2300 w 2406"/>
                      <a:gd name="connsiteY1" fmla="*/ 8192 h 16478"/>
                      <a:gd name="connsiteX2" fmla="*/ 1729 w 2406"/>
                      <a:gd name="connsiteY2" fmla="*/ 16478 h 16478"/>
                      <a:gd name="connsiteX3" fmla="*/ 110 w 2406"/>
                      <a:gd name="connsiteY3" fmla="*/ 8287 h 16478"/>
                      <a:gd name="connsiteX4" fmla="*/ 586 w 2406"/>
                      <a:gd name="connsiteY4" fmla="*/ 0 h 16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06" h="16478">
                        <a:moveTo>
                          <a:pt x="586" y="0"/>
                        </a:moveTo>
                        <a:cubicBezTo>
                          <a:pt x="1634" y="2667"/>
                          <a:pt x="2015" y="5429"/>
                          <a:pt x="2300" y="8192"/>
                        </a:cubicBezTo>
                        <a:cubicBezTo>
                          <a:pt x="2491" y="10954"/>
                          <a:pt x="2491" y="13716"/>
                          <a:pt x="1729" y="16478"/>
                        </a:cubicBezTo>
                        <a:cubicBezTo>
                          <a:pt x="776" y="13811"/>
                          <a:pt x="300" y="11049"/>
                          <a:pt x="110" y="8287"/>
                        </a:cubicBezTo>
                        <a:cubicBezTo>
                          <a:pt x="-81" y="5620"/>
                          <a:pt x="-81" y="2762"/>
                          <a:pt x="586" y="0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8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79656" y="3640597"/>
                  <a:ext cx="30320" cy="124825"/>
                  <a:chOff x="5879656" y="3640597"/>
                  <a:chExt cx="30320" cy="124825"/>
                </a:xfrm>
              </p:grpSpPr>
              <p:sp>
                <p:nvSpPr>
                  <p:cNvPr id="86" name="Freeform: Shape 567">
                    <a:extLst>
                      <a:ext uri="{FF2B5EF4-FFF2-40B4-BE49-F238E27FC236}">
                        <a16:creationId xmlns:a16="http://schemas.microsoft.com/office/drawing/2014/main" id="{89B3CF3C-6BE0-4DE9-BFFA-D80E99844869}"/>
                      </a:ext>
                    </a:extLst>
                  </p:cNvPr>
                  <p:cNvSpPr/>
                  <p:nvPr/>
                </p:nvSpPr>
                <p:spPr>
                  <a:xfrm>
                    <a:off x="5879656" y="3640597"/>
                    <a:ext cx="27748" cy="118919"/>
                  </a:xfrm>
                  <a:custGeom>
                    <a:avLst/>
                    <a:gdLst>
                      <a:gd name="connsiteX0" fmla="*/ 23176 w 27748"/>
                      <a:gd name="connsiteY0" fmla="*/ 115777 h 118919"/>
                      <a:gd name="connsiteX1" fmla="*/ 12318 w 27748"/>
                      <a:gd name="connsiteY1" fmla="*/ 87202 h 118919"/>
                      <a:gd name="connsiteX2" fmla="*/ 5555 w 27748"/>
                      <a:gd name="connsiteY2" fmla="*/ 32623 h 118919"/>
                      <a:gd name="connsiteX3" fmla="*/ 2888 w 27748"/>
                      <a:gd name="connsiteY3" fmla="*/ 2143 h 118919"/>
                      <a:gd name="connsiteX4" fmla="*/ 17080 w 27748"/>
                      <a:gd name="connsiteY4" fmla="*/ 11573 h 118919"/>
                      <a:gd name="connsiteX5" fmla="*/ 23081 w 27748"/>
                      <a:gd name="connsiteY5" fmla="*/ 81296 h 118919"/>
                      <a:gd name="connsiteX6" fmla="*/ 27748 w 27748"/>
                      <a:gd name="connsiteY6" fmla="*/ 118920 h 118919"/>
                      <a:gd name="connsiteX7" fmla="*/ 23176 w 27748"/>
                      <a:gd name="connsiteY7" fmla="*/ 115777 h 118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748" h="118919">
                        <a:moveTo>
                          <a:pt x="23176" y="115777"/>
                        </a:moveTo>
                        <a:cubicBezTo>
                          <a:pt x="23557" y="107585"/>
                          <a:pt x="14794" y="95488"/>
                          <a:pt x="12318" y="87202"/>
                        </a:cubicBezTo>
                        <a:cubicBezTo>
                          <a:pt x="5555" y="69390"/>
                          <a:pt x="9365" y="50911"/>
                          <a:pt x="5555" y="32623"/>
                        </a:cubicBezTo>
                        <a:cubicBezTo>
                          <a:pt x="4126" y="25003"/>
                          <a:pt x="-4351" y="8239"/>
                          <a:pt x="2888" y="2143"/>
                        </a:cubicBezTo>
                        <a:cubicBezTo>
                          <a:pt x="11365" y="-4429"/>
                          <a:pt x="14985" y="5668"/>
                          <a:pt x="17080" y="11573"/>
                        </a:cubicBezTo>
                        <a:cubicBezTo>
                          <a:pt x="23081" y="32909"/>
                          <a:pt x="22986" y="59103"/>
                          <a:pt x="23081" y="81296"/>
                        </a:cubicBezTo>
                        <a:cubicBezTo>
                          <a:pt x="23081" y="93012"/>
                          <a:pt x="20605" y="108633"/>
                          <a:pt x="27748" y="118920"/>
                        </a:cubicBezTo>
                        <a:lnTo>
                          <a:pt x="23176" y="115777"/>
                        </a:lnTo>
                        <a:close/>
                      </a:path>
                    </a:pathLst>
                  </a:custGeom>
                  <a:solidFill>
                    <a:srgbClr val="7CB33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7" name="Freeform: Shape 568">
                    <a:extLst>
                      <a:ext uri="{FF2B5EF4-FFF2-40B4-BE49-F238E27FC236}">
                        <a16:creationId xmlns:a16="http://schemas.microsoft.com/office/drawing/2014/main" id="{78FE4F80-15C3-4BF4-9FCA-DC8F3F23EED1}"/>
                      </a:ext>
                    </a:extLst>
                  </p:cNvPr>
                  <p:cNvSpPr/>
                  <p:nvPr/>
                </p:nvSpPr>
                <p:spPr>
                  <a:xfrm>
                    <a:off x="5891958" y="3649694"/>
                    <a:ext cx="18018" cy="115728"/>
                  </a:xfrm>
                  <a:custGeom>
                    <a:avLst/>
                    <a:gdLst>
                      <a:gd name="connsiteX0" fmla="*/ 18018 w 18018"/>
                      <a:gd name="connsiteY0" fmla="*/ 115729 h 115728"/>
                      <a:gd name="connsiteX1" fmla="*/ 8112 w 18018"/>
                      <a:gd name="connsiteY1" fmla="*/ 97727 h 115728"/>
                      <a:gd name="connsiteX2" fmla="*/ 3445 w 18018"/>
                      <a:gd name="connsiteY2" fmla="*/ 77533 h 115728"/>
                      <a:gd name="connsiteX3" fmla="*/ 3445 w 18018"/>
                      <a:gd name="connsiteY3" fmla="*/ 56769 h 115728"/>
                      <a:gd name="connsiteX4" fmla="*/ 4683 w 18018"/>
                      <a:gd name="connsiteY4" fmla="*/ 46768 h 115728"/>
                      <a:gd name="connsiteX5" fmla="*/ 2111 w 18018"/>
                      <a:gd name="connsiteY5" fmla="*/ 37243 h 115728"/>
                      <a:gd name="connsiteX6" fmla="*/ 2111 w 18018"/>
                      <a:gd name="connsiteY6" fmla="*/ 37243 h 115728"/>
                      <a:gd name="connsiteX7" fmla="*/ 2111 w 18018"/>
                      <a:gd name="connsiteY7" fmla="*/ 37243 h 115728"/>
                      <a:gd name="connsiteX8" fmla="*/ 16 w 18018"/>
                      <a:gd name="connsiteY8" fmla="*/ 18574 h 115728"/>
                      <a:gd name="connsiteX9" fmla="*/ 16 w 18018"/>
                      <a:gd name="connsiteY9" fmla="*/ 0 h 115728"/>
                      <a:gd name="connsiteX10" fmla="*/ 1159 w 18018"/>
                      <a:gd name="connsiteY10" fmla="*/ 18574 h 115728"/>
                      <a:gd name="connsiteX11" fmla="*/ 3826 w 18018"/>
                      <a:gd name="connsiteY11" fmla="*/ 36671 h 115728"/>
                      <a:gd name="connsiteX12" fmla="*/ 3826 w 18018"/>
                      <a:gd name="connsiteY12" fmla="*/ 36576 h 115728"/>
                      <a:gd name="connsiteX13" fmla="*/ 6588 w 18018"/>
                      <a:gd name="connsiteY13" fmla="*/ 46768 h 115728"/>
                      <a:gd name="connsiteX14" fmla="*/ 5445 w 18018"/>
                      <a:gd name="connsiteY14" fmla="*/ 57150 h 115728"/>
                      <a:gd name="connsiteX15" fmla="*/ 5255 w 18018"/>
                      <a:gd name="connsiteY15" fmla="*/ 77343 h 115728"/>
                      <a:gd name="connsiteX16" fmla="*/ 9255 w 18018"/>
                      <a:gd name="connsiteY16" fmla="*/ 97346 h 115728"/>
                      <a:gd name="connsiteX17" fmla="*/ 18018 w 18018"/>
                      <a:gd name="connsiteY17" fmla="*/ 115729 h 1157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8018" h="115728">
                        <a:moveTo>
                          <a:pt x="18018" y="115729"/>
                        </a:moveTo>
                        <a:cubicBezTo>
                          <a:pt x="13446" y="110585"/>
                          <a:pt x="10398" y="104204"/>
                          <a:pt x="8112" y="97727"/>
                        </a:cubicBezTo>
                        <a:cubicBezTo>
                          <a:pt x="5826" y="91154"/>
                          <a:pt x="4302" y="84392"/>
                          <a:pt x="3445" y="77533"/>
                        </a:cubicBezTo>
                        <a:cubicBezTo>
                          <a:pt x="2683" y="70675"/>
                          <a:pt x="2302" y="63722"/>
                          <a:pt x="3445" y="56769"/>
                        </a:cubicBezTo>
                        <a:cubicBezTo>
                          <a:pt x="4016" y="53435"/>
                          <a:pt x="4778" y="50006"/>
                          <a:pt x="4683" y="46768"/>
                        </a:cubicBezTo>
                        <a:cubicBezTo>
                          <a:pt x="4588" y="43529"/>
                          <a:pt x="3445" y="40386"/>
                          <a:pt x="2111" y="37243"/>
                        </a:cubicBezTo>
                        <a:lnTo>
                          <a:pt x="2111" y="37243"/>
                        </a:lnTo>
                        <a:lnTo>
                          <a:pt x="2111" y="37243"/>
                        </a:lnTo>
                        <a:cubicBezTo>
                          <a:pt x="206" y="31147"/>
                          <a:pt x="-79" y="24765"/>
                          <a:pt x="16" y="18574"/>
                        </a:cubicBezTo>
                        <a:cubicBezTo>
                          <a:pt x="206" y="12383"/>
                          <a:pt x="587" y="6191"/>
                          <a:pt x="16" y="0"/>
                        </a:cubicBezTo>
                        <a:cubicBezTo>
                          <a:pt x="1064" y="6096"/>
                          <a:pt x="1064" y="12383"/>
                          <a:pt x="1159" y="18574"/>
                        </a:cubicBezTo>
                        <a:cubicBezTo>
                          <a:pt x="1254" y="24765"/>
                          <a:pt x="1921" y="30861"/>
                          <a:pt x="3826" y="36671"/>
                        </a:cubicBezTo>
                        <a:lnTo>
                          <a:pt x="3826" y="36576"/>
                        </a:lnTo>
                        <a:cubicBezTo>
                          <a:pt x="5159" y="39719"/>
                          <a:pt x="6493" y="43053"/>
                          <a:pt x="6588" y="46768"/>
                        </a:cubicBezTo>
                        <a:cubicBezTo>
                          <a:pt x="6683" y="50387"/>
                          <a:pt x="5921" y="53816"/>
                          <a:pt x="5445" y="57150"/>
                        </a:cubicBezTo>
                        <a:cubicBezTo>
                          <a:pt x="4397" y="63722"/>
                          <a:pt x="4588" y="70675"/>
                          <a:pt x="5255" y="77343"/>
                        </a:cubicBezTo>
                        <a:cubicBezTo>
                          <a:pt x="6017" y="84106"/>
                          <a:pt x="7255" y="90869"/>
                          <a:pt x="9255" y="97346"/>
                        </a:cubicBezTo>
                        <a:cubicBezTo>
                          <a:pt x="11351" y="103823"/>
                          <a:pt x="13922" y="110204"/>
                          <a:pt x="18018" y="115729"/>
                        </a:cubicBezTo>
                        <a:close/>
                      </a:path>
                    </a:pathLst>
                  </a:custGeom>
                  <a:solidFill>
                    <a:srgbClr val="648F2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69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91186" y="3691696"/>
                  <a:ext cx="81061" cy="336997"/>
                  <a:chOff x="5891186" y="3691696"/>
                  <a:chExt cx="81061" cy="336997"/>
                </a:xfrm>
              </p:grpSpPr>
              <p:sp>
                <p:nvSpPr>
                  <p:cNvPr id="81" name="Freeform: Shape 570">
                    <a:extLst>
                      <a:ext uri="{FF2B5EF4-FFF2-40B4-BE49-F238E27FC236}">
                        <a16:creationId xmlns:a16="http://schemas.microsoft.com/office/drawing/2014/main" id="{24E96AAE-726A-4070-950D-6CE3659DB106}"/>
                      </a:ext>
                    </a:extLst>
                  </p:cNvPr>
                  <p:cNvSpPr/>
                  <p:nvPr/>
                </p:nvSpPr>
                <p:spPr>
                  <a:xfrm>
                    <a:off x="5904594" y="3691696"/>
                    <a:ext cx="67654" cy="119922"/>
                  </a:xfrm>
                  <a:custGeom>
                    <a:avLst/>
                    <a:gdLst>
                      <a:gd name="connsiteX0" fmla="*/ 4620 w 67654"/>
                      <a:gd name="connsiteY0" fmla="*/ 113541 h 119922"/>
                      <a:gd name="connsiteX1" fmla="*/ 7859 w 67654"/>
                      <a:gd name="connsiteY1" fmla="*/ 30388 h 119922"/>
                      <a:gd name="connsiteX2" fmla="*/ 58436 w 67654"/>
                      <a:gd name="connsiteY2" fmla="*/ 1622 h 119922"/>
                      <a:gd name="connsiteX3" fmla="*/ 50150 w 67654"/>
                      <a:gd name="connsiteY3" fmla="*/ 54105 h 119922"/>
                      <a:gd name="connsiteX4" fmla="*/ 27956 w 67654"/>
                      <a:gd name="connsiteY4" fmla="*/ 79156 h 119922"/>
                      <a:gd name="connsiteX5" fmla="*/ 2144 w 67654"/>
                      <a:gd name="connsiteY5" fmla="*/ 119923 h 119922"/>
                      <a:gd name="connsiteX6" fmla="*/ 4620 w 67654"/>
                      <a:gd name="connsiteY6" fmla="*/ 113541 h 119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654" h="119922">
                        <a:moveTo>
                          <a:pt x="4620" y="113541"/>
                        </a:moveTo>
                        <a:cubicBezTo>
                          <a:pt x="7382" y="85442"/>
                          <a:pt x="-9286" y="56391"/>
                          <a:pt x="7859" y="30388"/>
                        </a:cubicBezTo>
                        <a:cubicBezTo>
                          <a:pt x="16431" y="17719"/>
                          <a:pt x="40720" y="-6474"/>
                          <a:pt x="58436" y="1622"/>
                        </a:cubicBezTo>
                        <a:cubicBezTo>
                          <a:pt x="79677" y="11338"/>
                          <a:pt x="58722" y="42199"/>
                          <a:pt x="50150" y="54105"/>
                        </a:cubicBezTo>
                        <a:cubicBezTo>
                          <a:pt x="43958" y="63249"/>
                          <a:pt x="34910" y="70012"/>
                          <a:pt x="27956" y="79156"/>
                        </a:cubicBezTo>
                        <a:cubicBezTo>
                          <a:pt x="18622" y="91729"/>
                          <a:pt x="12145" y="106683"/>
                          <a:pt x="2144" y="119923"/>
                        </a:cubicBezTo>
                        <a:lnTo>
                          <a:pt x="4620" y="113541"/>
                        </a:lnTo>
                        <a:close/>
                      </a:path>
                    </a:pathLst>
                  </a:custGeom>
                  <a:solidFill>
                    <a:srgbClr val="58852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" name="Freeform: Shape 571">
                    <a:extLst>
                      <a:ext uri="{FF2B5EF4-FFF2-40B4-BE49-F238E27FC236}">
                        <a16:creationId xmlns:a16="http://schemas.microsoft.com/office/drawing/2014/main" id="{21BC185C-9DD9-4036-A61C-6422B1D3F344}"/>
                      </a:ext>
                    </a:extLst>
                  </p:cNvPr>
                  <p:cNvSpPr/>
                  <p:nvPr/>
                </p:nvSpPr>
                <p:spPr>
                  <a:xfrm>
                    <a:off x="5891186" y="3708272"/>
                    <a:ext cx="63842" cy="320421"/>
                  </a:xfrm>
                  <a:custGeom>
                    <a:avLst/>
                    <a:gdLst>
                      <a:gd name="connsiteX0" fmla="*/ 39840 w 63842"/>
                      <a:gd name="connsiteY0" fmla="*/ 320421 h 320421"/>
                      <a:gd name="connsiteX1" fmla="*/ 32791 w 63842"/>
                      <a:gd name="connsiteY1" fmla="*/ 300038 h 320421"/>
                      <a:gd name="connsiteX2" fmla="*/ 26791 w 63842"/>
                      <a:gd name="connsiteY2" fmla="*/ 279654 h 320421"/>
                      <a:gd name="connsiteX3" fmla="*/ 15837 w 63842"/>
                      <a:gd name="connsiteY3" fmla="*/ 238601 h 320421"/>
                      <a:gd name="connsiteX4" fmla="*/ 6121 w 63842"/>
                      <a:gd name="connsiteY4" fmla="*/ 197168 h 320421"/>
                      <a:gd name="connsiteX5" fmla="*/ 2026 w 63842"/>
                      <a:gd name="connsiteY5" fmla="*/ 176308 h 320421"/>
                      <a:gd name="connsiteX6" fmla="*/ 502 w 63842"/>
                      <a:gd name="connsiteY6" fmla="*/ 165640 h 320421"/>
                      <a:gd name="connsiteX7" fmla="*/ 25 w 63842"/>
                      <a:gd name="connsiteY7" fmla="*/ 160211 h 320421"/>
                      <a:gd name="connsiteX8" fmla="*/ 311 w 63842"/>
                      <a:gd name="connsiteY8" fmla="*/ 154591 h 320421"/>
                      <a:gd name="connsiteX9" fmla="*/ 10122 w 63842"/>
                      <a:gd name="connsiteY9" fmla="*/ 113062 h 320421"/>
                      <a:gd name="connsiteX10" fmla="*/ 10884 w 63842"/>
                      <a:gd name="connsiteY10" fmla="*/ 110490 h 320421"/>
                      <a:gd name="connsiteX11" fmla="*/ 11932 w 63842"/>
                      <a:gd name="connsiteY11" fmla="*/ 107823 h 320421"/>
                      <a:gd name="connsiteX12" fmla="*/ 14218 w 63842"/>
                      <a:gd name="connsiteY12" fmla="*/ 102965 h 320421"/>
                      <a:gd name="connsiteX13" fmla="*/ 18694 w 63842"/>
                      <a:gd name="connsiteY13" fmla="*/ 93440 h 320421"/>
                      <a:gd name="connsiteX14" fmla="*/ 22409 w 63842"/>
                      <a:gd name="connsiteY14" fmla="*/ 83725 h 320421"/>
                      <a:gd name="connsiteX15" fmla="*/ 23552 w 63842"/>
                      <a:gd name="connsiteY15" fmla="*/ 73438 h 320421"/>
                      <a:gd name="connsiteX16" fmla="*/ 24505 w 63842"/>
                      <a:gd name="connsiteY16" fmla="*/ 62770 h 320421"/>
                      <a:gd name="connsiteX17" fmla="*/ 29077 w 63842"/>
                      <a:gd name="connsiteY17" fmla="*/ 52864 h 320421"/>
                      <a:gd name="connsiteX18" fmla="*/ 36125 w 63842"/>
                      <a:gd name="connsiteY18" fmla="*/ 44958 h 320421"/>
                      <a:gd name="connsiteX19" fmla="*/ 39268 w 63842"/>
                      <a:gd name="connsiteY19" fmla="*/ 40767 h 320421"/>
                      <a:gd name="connsiteX20" fmla="*/ 42221 w 63842"/>
                      <a:gd name="connsiteY20" fmla="*/ 36385 h 320421"/>
                      <a:gd name="connsiteX21" fmla="*/ 63843 w 63842"/>
                      <a:gd name="connsiteY21" fmla="*/ 0 h 320421"/>
                      <a:gd name="connsiteX22" fmla="*/ 43078 w 63842"/>
                      <a:gd name="connsiteY22" fmla="*/ 36957 h 320421"/>
                      <a:gd name="connsiteX23" fmla="*/ 40221 w 63842"/>
                      <a:gd name="connsiteY23" fmla="*/ 41434 h 320421"/>
                      <a:gd name="connsiteX24" fmla="*/ 37078 w 63842"/>
                      <a:gd name="connsiteY24" fmla="*/ 45815 h 320421"/>
                      <a:gd name="connsiteX25" fmla="*/ 30220 w 63842"/>
                      <a:gd name="connsiteY25" fmla="*/ 53912 h 320421"/>
                      <a:gd name="connsiteX26" fmla="*/ 25552 w 63842"/>
                      <a:gd name="connsiteY26" fmla="*/ 73533 h 320421"/>
                      <a:gd name="connsiteX27" fmla="*/ 24600 w 63842"/>
                      <a:gd name="connsiteY27" fmla="*/ 84296 h 320421"/>
                      <a:gd name="connsiteX28" fmla="*/ 20980 w 63842"/>
                      <a:gd name="connsiteY28" fmla="*/ 94488 h 320421"/>
                      <a:gd name="connsiteX29" fmla="*/ 16694 w 63842"/>
                      <a:gd name="connsiteY29" fmla="*/ 104203 h 320421"/>
                      <a:gd name="connsiteX30" fmla="*/ 14599 w 63842"/>
                      <a:gd name="connsiteY30" fmla="*/ 108966 h 320421"/>
                      <a:gd name="connsiteX31" fmla="*/ 13741 w 63842"/>
                      <a:gd name="connsiteY31" fmla="*/ 111252 h 320421"/>
                      <a:gd name="connsiteX32" fmla="*/ 13075 w 63842"/>
                      <a:gd name="connsiteY32" fmla="*/ 113728 h 320421"/>
                      <a:gd name="connsiteX33" fmla="*/ 4407 w 63842"/>
                      <a:gd name="connsiteY33" fmla="*/ 154877 h 320421"/>
                      <a:gd name="connsiteX34" fmla="*/ 4312 w 63842"/>
                      <a:gd name="connsiteY34" fmla="*/ 159830 h 320421"/>
                      <a:gd name="connsiteX35" fmla="*/ 4883 w 63842"/>
                      <a:gd name="connsiteY35" fmla="*/ 164973 h 320421"/>
                      <a:gd name="connsiteX36" fmla="*/ 6693 w 63842"/>
                      <a:gd name="connsiteY36" fmla="*/ 175260 h 320421"/>
                      <a:gd name="connsiteX37" fmla="*/ 11265 w 63842"/>
                      <a:gd name="connsiteY37" fmla="*/ 195834 h 320421"/>
                      <a:gd name="connsiteX38" fmla="*/ 21933 w 63842"/>
                      <a:gd name="connsiteY38" fmla="*/ 236791 h 320421"/>
                      <a:gd name="connsiteX39" fmla="*/ 33839 w 63842"/>
                      <a:gd name="connsiteY39" fmla="*/ 277368 h 320421"/>
                      <a:gd name="connsiteX40" fmla="*/ 47555 w 63842"/>
                      <a:gd name="connsiteY40" fmla="*/ 316992 h 320421"/>
                      <a:gd name="connsiteX41" fmla="*/ 39840 w 63842"/>
                      <a:gd name="connsiteY41" fmla="*/ 320421 h 320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</a:cxnLst>
                    <a:rect l="l" t="t" r="r" b="b"/>
                    <a:pathLst>
                      <a:path w="63842" h="320421">
                        <a:moveTo>
                          <a:pt x="39840" y="320421"/>
                        </a:moveTo>
                        <a:cubicBezTo>
                          <a:pt x="37078" y="313563"/>
                          <a:pt x="34982" y="306800"/>
                          <a:pt x="32791" y="300038"/>
                        </a:cubicBezTo>
                        <a:cubicBezTo>
                          <a:pt x="30696" y="293275"/>
                          <a:pt x="28696" y="286417"/>
                          <a:pt x="26791" y="279654"/>
                        </a:cubicBezTo>
                        <a:cubicBezTo>
                          <a:pt x="22981" y="266033"/>
                          <a:pt x="19266" y="252317"/>
                          <a:pt x="15837" y="238601"/>
                        </a:cubicBezTo>
                        <a:cubicBezTo>
                          <a:pt x="12408" y="224885"/>
                          <a:pt x="9169" y="211074"/>
                          <a:pt x="6121" y="197168"/>
                        </a:cubicBezTo>
                        <a:cubicBezTo>
                          <a:pt x="4597" y="190214"/>
                          <a:pt x="3264" y="183261"/>
                          <a:pt x="2026" y="176308"/>
                        </a:cubicBezTo>
                        <a:cubicBezTo>
                          <a:pt x="1454" y="172784"/>
                          <a:pt x="883" y="169259"/>
                          <a:pt x="502" y="165640"/>
                        </a:cubicBezTo>
                        <a:cubicBezTo>
                          <a:pt x="311" y="163830"/>
                          <a:pt x="121" y="162020"/>
                          <a:pt x="25" y="160211"/>
                        </a:cubicBezTo>
                        <a:cubicBezTo>
                          <a:pt x="-70" y="158401"/>
                          <a:pt x="121" y="156210"/>
                          <a:pt x="311" y="154591"/>
                        </a:cubicBezTo>
                        <a:cubicBezTo>
                          <a:pt x="1930" y="140208"/>
                          <a:pt x="6598" y="126682"/>
                          <a:pt x="10122" y="113062"/>
                        </a:cubicBezTo>
                        <a:cubicBezTo>
                          <a:pt x="10312" y="112205"/>
                          <a:pt x="10598" y="111252"/>
                          <a:pt x="10884" y="110490"/>
                        </a:cubicBezTo>
                        <a:cubicBezTo>
                          <a:pt x="11170" y="109633"/>
                          <a:pt x="11551" y="108680"/>
                          <a:pt x="11932" y="107823"/>
                        </a:cubicBezTo>
                        <a:cubicBezTo>
                          <a:pt x="12694" y="106109"/>
                          <a:pt x="13456" y="104489"/>
                          <a:pt x="14218" y="102965"/>
                        </a:cubicBezTo>
                        <a:cubicBezTo>
                          <a:pt x="15742" y="99917"/>
                          <a:pt x="17170" y="96584"/>
                          <a:pt x="18694" y="93440"/>
                        </a:cubicBezTo>
                        <a:cubicBezTo>
                          <a:pt x="20123" y="90202"/>
                          <a:pt x="21552" y="87059"/>
                          <a:pt x="22409" y="83725"/>
                        </a:cubicBezTo>
                        <a:cubicBezTo>
                          <a:pt x="23171" y="80486"/>
                          <a:pt x="23362" y="76962"/>
                          <a:pt x="23552" y="73438"/>
                        </a:cubicBezTo>
                        <a:cubicBezTo>
                          <a:pt x="23743" y="69914"/>
                          <a:pt x="23838" y="66294"/>
                          <a:pt x="24505" y="62770"/>
                        </a:cubicBezTo>
                        <a:cubicBezTo>
                          <a:pt x="25076" y="59150"/>
                          <a:pt x="26791" y="55626"/>
                          <a:pt x="29077" y="52864"/>
                        </a:cubicBezTo>
                        <a:cubicBezTo>
                          <a:pt x="31267" y="50006"/>
                          <a:pt x="33839" y="47530"/>
                          <a:pt x="36125" y="44958"/>
                        </a:cubicBezTo>
                        <a:cubicBezTo>
                          <a:pt x="37268" y="43625"/>
                          <a:pt x="38316" y="42291"/>
                          <a:pt x="39268" y="40767"/>
                        </a:cubicBezTo>
                        <a:cubicBezTo>
                          <a:pt x="40316" y="39338"/>
                          <a:pt x="41269" y="37910"/>
                          <a:pt x="42221" y="36385"/>
                        </a:cubicBezTo>
                        <a:cubicBezTo>
                          <a:pt x="49841" y="24575"/>
                          <a:pt x="55651" y="11525"/>
                          <a:pt x="63843" y="0"/>
                        </a:cubicBezTo>
                        <a:cubicBezTo>
                          <a:pt x="55842" y="11716"/>
                          <a:pt x="50508" y="24860"/>
                          <a:pt x="43078" y="36957"/>
                        </a:cubicBezTo>
                        <a:cubicBezTo>
                          <a:pt x="42126" y="38481"/>
                          <a:pt x="41173" y="40005"/>
                          <a:pt x="40221" y="41434"/>
                        </a:cubicBezTo>
                        <a:cubicBezTo>
                          <a:pt x="39268" y="42958"/>
                          <a:pt x="38221" y="44387"/>
                          <a:pt x="37078" y="45815"/>
                        </a:cubicBezTo>
                        <a:cubicBezTo>
                          <a:pt x="34792" y="48577"/>
                          <a:pt x="32315" y="51054"/>
                          <a:pt x="30220" y="53912"/>
                        </a:cubicBezTo>
                        <a:cubicBezTo>
                          <a:pt x="25648" y="59341"/>
                          <a:pt x="25648" y="66580"/>
                          <a:pt x="25552" y="73533"/>
                        </a:cubicBezTo>
                        <a:cubicBezTo>
                          <a:pt x="25457" y="77057"/>
                          <a:pt x="25362" y="80677"/>
                          <a:pt x="24600" y="84296"/>
                        </a:cubicBezTo>
                        <a:cubicBezTo>
                          <a:pt x="23838" y="87820"/>
                          <a:pt x="22409" y="91249"/>
                          <a:pt x="20980" y="94488"/>
                        </a:cubicBezTo>
                        <a:cubicBezTo>
                          <a:pt x="19456" y="97727"/>
                          <a:pt x="18218" y="100965"/>
                          <a:pt x="16694" y="104203"/>
                        </a:cubicBezTo>
                        <a:cubicBezTo>
                          <a:pt x="15932" y="105823"/>
                          <a:pt x="15170" y="107347"/>
                          <a:pt x="14599" y="108966"/>
                        </a:cubicBezTo>
                        <a:cubicBezTo>
                          <a:pt x="14218" y="109728"/>
                          <a:pt x="14027" y="110490"/>
                          <a:pt x="13741" y="111252"/>
                        </a:cubicBezTo>
                        <a:cubicBezTo>
                          <a:pt x="13456" y="112109"/>
                          <a:pt x="13265" y="112871"/>
                          <a:pt x="13075" y="113728"/>
                        </a:cubicBezTo>
                        <a:cubicBezTo>
                          <a:pt x="9836" y="127540"/>
                          <a:pt x="5645" y="141065"/>
                          <a:pt x="4407" y="154877"/>
                        </a:cubicBezTo>
                        <a:cubicBezTo>
                          <a:pt x="4216" y="156781"/>
                          <a:pt x="4121" y="158115"/>
                          <a:pt x="4312" y="159830"/>
                        </a:cubicBezTo>
                        <a:cubicBezTo>
                          <a:pt x="4407" y="161544"/>
                          <a:pt x="4693" y="163259"/>
                          <a:pt x="4883" y="164973"/>
                        </a:cubicBezTo>
                        <a:cubicBezTo>
                          <a:pt x="5359" y="168402"/>
                          <a:pt x="6026" y="171831"/>
                          <a:pt x="6693" y="175260"/>
                        </a:cubicBezTo>
                        <a:cubicBezTo>
                          <a:pt x="8026" y="182118"/>
                          <a:pt x="9646" y="188976"/>
                          <a:pt x="11265" y="195834"/>
                        </a:cubicBezTo>
                        <a:cubicBezTo>
                          <a:pt x="14599" y="209550"/>
                          <a:pt x="18218" y="223171"/>
                          <a:pt x="21933" y="236791"/>
                        </a:cubicBezTo>
                        <a:cubicBezTo>
                          <a:pt x="25743" y="250412"/>
                          <a:pt x="29648" y="263938"/>
                          <a:pt x="33839" y="277368"/>
                        </a:cubicBezTo>
                        <a:cubicBezTo>
                          <a:pt x="38125" y="290703"/>
                          <a:pt x="42316" y="304324"/>
                          <a:pt x="47555" y="316992"/>
                        </a:cubicBezTo>
                        <a:lnTo>
                          <a:pt x="39840" y="320421"/>
                        </a:lnTo>
                        <a:close/>
                      </a:path>
                    </a:pathLst>
                  </a:custGeom>
                  <a:solidFill>
                    <a:srgbClr val="476B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3" name="Freeform: Shape 572">
                    <a:extLst>
                      <a:ext uri="{FF2B5EF4-FFF2-40B4-BE49-F238E27FC236}">
                        <a16:creationId xmlns:a16="http://schemas.microsoft.com/office/drawing/2014/main" id="{6F19FD50-7318-4AD1-B520-451FA1634025}"/>
                      </a:ext>
                    </a:extLst>
                  </p:cNvPr>
                  <p:cNvSpPr/>
                  <p:nvPr/>
                </p:nvSpPr>
                <p:spPr>
                  <a:xfrm>
                    <a:off x="5921311" y="3746182"/>
                    <a:ext cx="24764" cy="18383"/>
                  </a:xfrm>
                  <a:custGeom>
                    <a:avLst/>
                    <a:gdLst>
                      <a:gd name="connsiteX0" fmla="*/ 0 w 24764"/>
                      <a:gd name="connsiteY0" fmla="*/ 18383 h 18383"/>
                      <a:gd name="connsiteX1" fmla="*/ 12192 w 24764"/>
                      <a:gd name="connsiteY1" fmla="*/ 8763 h 18383"/>
                      <a:gd name="connsiteX2" fmla="*/ 24765 w 24764"/>
                      <a:gd name="connsiteY2" fmla="*/ 0 h 18383"/>
                      <a:gd name="connsiteX3" fmla="*/ 13335 w 24764"/>
                      <a:gd name="connsiteY3" fmla="*/ 10573 h 18383"/>
                      <a:gd name="connsiteX4" fmla="*/ 0 w 24764"/>
                      <a:gd name="connsiteY4" fmla="*/ 18383 h 18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64" h="18383">
                        <a:moveTo>
                          <a:pt x="0" y="18383"/>
                        </a:moveTo>
                        <a:cubicBezTo>
                          <a:pt x="3334" y="14288"/>
                          <a:pt x="7906" y="11525"/>
                          <a:pt x="12192" y="8763"/>
                        </a:cubicBezTo>
                        <a:cubicBezTo>
                          <a:pt x="16573" y="6001"/>
                          <a:pt x="20860" y="3429"/>
                          <a:pt x="24765" y="0"/>
                        </a:cubicBezTo>
                        <a:cubicBezTo>
                          <a:pt x="22098" y="4572"/>
                          <a:pt x="17621" y="7810"/>
                          <a:pt x="13335" y="10573"/>
                        </a:cubicBezTo>
                        <a:cubicBezTo>
                          <a:pt x="8953" y="13335"/>
                          <a:pt x="4381" y="15621"/>
                          <a:pt x="0" y="18383"/>
                        </a:cubicBezTo>
                        <a:close/>
                      </a:path>
                    </a:pathLst>
                  </a:custGeom>
                  <a:solidFill>
                    <a:srgbClr val="476B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4" name="Freeform: Shape 573">
                    <a:extLst>
                      <a:ext uri="{FF2B5EF4-FFF2-40B4-BE49-F238E27FC236}">
                        <a16:creationId xmlns:a16="http://schemas.microsoft.com/office/drawing/2014/main" id="{566DE492-BA2C-4A19-998B-6C5F533E75E4}"/>
                      </a:ext>
                    </a:extLst>
                  </p:cNvPr>
                  <p:cNvSpPr/>
                  <p:nvPr/>
                </p:nvSpPr>
                <p:spPr>
                  <a:xfrm>
                    <a:off x="5924835" y="3722179"/>
                    <a:ext cx="4953" cy="35337"/>
                  </a:xfrm>
                  <a:custGeom>
                    <a:avLst/>
                    <a:gdLst>
                      <a:gd name="connsiteX0" fmla="*/ 476 w 4953"/>
                      <a:gd name="connsiteY0" fmla="*/ 35338 h 35337"/>
                      <a:gd name="connsiteX1" fmla="*/ 476 w 4953"/>
                      <a:gd name="connsiteY1" fmla="*/ 26384 h 35337"/>
                      <a:gd name="connsiteX2" fmla="*/ 0 w 4953"/>
                      <a:gd name="connsiteY2" fmla="*/ 17335 h 35337"/>
                      <a:gd name="connsiteX3" fmla="*/ 857 w 4953"/>
                      <a:gd name="connsiteY3" fmla="*/ 8192 h 35337"/>
                      <a:gd name="connsiteX4" fmla="*/ 4953 w 4953"/>
                      <a:gd name="connsiteY4" fmla="*/ 0 h 35337"/>
                      <a:gd name="connsiteX5" fmla="*/ 2096 w 4953"/>
                      <a:gd name="connsiteY5" fmla="*/ 17335 h 35337"/>
                      <a:gd name="connsiteX6" fmla="*/ 2000 w 4953"/>
                      <a:gd name="connsiteY6" fmla="*/ 26384 h 35337"/>
                      <a:gd name="connsiteX7" fmla="*/ 476 w 4953"/>
                      <a:gd name="connsiteY7" fmla="*/ 35338 h 35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953" h="35337">
                        <a:moveTo>
                          <a:pt x="476" y="35338"/>
                        </a:moveTo>
                        <a:cubicBezTo>
                          <a:pt x="857" y="32290"/>
                          <a:pt x="571" y="29337"/>
                          <a:pt x="476" y="26384"/>
                        </a:cubicBezTo>
                        <a:cubicBezTo>
                          <a:pt x="286" y="23431"/>
                          <a:pt x="95" y="20383"/>
                          <a:pt x="0" y="17335"/>
                        </a:cubicBezTo>
                        <a:cubicBezTo>
                          <a:pt x="0" y="14288"/>
                          <a:pt x="191" y="11240"/>
                          <a:pt x="857" y="8192"/>
                        </a:cubicBezTo>
                        <a:cubicBezTo>
                          <a:pt x="1524" y="5144"/>
                          <a:pt x="2858" y="2191"/>
                          <a:pt x="4953" y="0"/>
                        </a:cubicBezTo>
                        <a:cubicBezTo>
                          <a:pt x="2191" y="5429"/>
                          <a:pt x="2096" y="11335"/>
                          <a:pt x="2096" y="17335"/>
                        </a:cubicBezTo>
                        <a:cubicBezTo>
                          <a:pt x="2096" y="20288"/>
                          <a:pt x="2191" y="23336"/>
                          <a:pt x="2000" y="26384"/>
                        </a:cubicBezTo>
                        <a:cubicBezTo>
                          <a:pt x="2000" y="29432"/>
                          <a:pt x="1619" y="32575"/>
                          <a:pt x="476" y="35338"/>
                        </a:cubicBezTo>
                        <a:close/>
                      </a:path>
                    </a:pathLst>
                  </a:custGeom>
                  <a:solidFill>
                    <a:srgbClr val="476B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5" name="Freeform: Shape 574">
                    <a:extLst>
                      <a:ext uri="{FF2B5EF4-FFF2-40B4-BE49-F238E27FC236}">
                        <a16:creationId xmlns:a16="http://schemas.microsoft.com/office/drawing/2014/main" id="{4AA88F9C-7765-464A-BB4D-535511BEBB76}"/>
                      </a:ext>
                    </a:extLst>
                  </p:cNvPr>
                  <p:cNvSpPr/>
                  <p:nvPr/>
                </p:nvSpPr>
                <p:spPr>
                  <a:xfrm>
                    <a:off x="5938551" y="3722560"/>
                    <a:ext cx="13716" cy="14573"/>
                  </a:xfrm>
                  <a:custGeom>
                    <a:avLst/>
                    <a:gdLst>
                      <a:gd name="connsiteX0" fmla="*/ 0 w 13716"/>
                      <a:gd name="connsiteY0" fmla="*/ 14573 h 14573"/>
                      <a:gd name="connsiteX1" fmla="*/ 3238 w 13716"/>
                      <a:gd name="connsiteY1" fmla="*/ 10763 h 14573"/>
                      <a:gd name="connsiteX2" fmla="*/ 6572 w 13716"/>
                      <a:gd name="connsiteY2" fmla="*/ 7048 h 14573"/>
                      <a:gd name="connsiteX3" fmla="*/ 13716 w 13716"/>
                      <a:gd name="connsiteY3" fmla="*/ 0 h 14573"/>
                      <a:gd name="connsiteX4" fmla="*/ 8192 w 13716"/>
                      <a:gd name="connsiteY4" fmla="*/ 8477 h 14573"/>
                      <a:gd name="connsiteX5" fmla="*/ 0 w 13716"/>
                      <a:gd name="connsiteY5" fmla="*/ 14573 h 14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716" h="14573">
                        <a:moveTo>
                          <a:pt x="0" y="14573"/>
                        </a:moveTo>
                        <a:cubicBezTo>
                          <a:pt x="1143" y="13240"/>
                          <a:pt x="2096" y="11906"/>
                          <a:pt x="3238" y="10763"/>
                        </a:cubicBezTo>
                        <a:cubicBezTo>
                          <a:pt x="4286" y="9525"/>
                          <a:pt x="5429" y="8287"/>
                          <a:pt x="6572" y="7048"/>
                        </a:cubicBezTo>
                        <a:cubicBezTo>
                          <a:pt x="8858" y="4667"/>
                          <a:pt x="11144" y="2381"/>
                          <a:pt x="13716" y="0"/>
                        </a:cubicBezTo>
                        <a:cubicBezTo>
                          <a:pt x="12573" y="3334"/>
                          <a:pt x="10477" y="6001"/>
                          <a:pt x="8192" y="8477"/>
                        </a:cubicBezTo>
                        <a:cubicBezTo>
                          <a:pt x="5810" y="10954"/>
                          <a:pt x="3238" y="13240"/>
                          <a:pt x="0" y="14573"/>
                        </a:cubicBezTo>
                        <a:close/>
                      </a:path>
                    </a:pathLst>
                  </a:custGeom>
                  <a:solidFill>
                    <a:srgbClr val="476B1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0" name="Freeform: Shape 575">
                  <a:extLst>
                    <a:ext uri="{FF2B5EF4-FFF2-40B4-BE49-F238E27FC236}">
                      <a16:creationId xmlns:a16="http://schemas.microsoft.com/office/drawing/2014/main" id="{E29B1F2C-9A94-4279-8222-79EF5F8D1957}"/>
                    </a:ext>
                  </a:extLst>
                </p:cNvPr>
                <p:cNvSpPr/>
                <p:nvPr/>
              </p:nvSpPr>
              <p:spPr>
                <a:xfrm>
                  <a:off x="5889307" y="3864101"/>
                  <a:ext cx="26479" cy="28678"/>
                </a:xfrm>
                <a:custGeom>
                  <a:avLst/>
                  <a:gdLst>
                    <a:gd name="connsiteX0" fmla="*/ 0 w 26479"/>
                    <a:gd name="connsiteY0" fmla="*/ 0 h 28678"/>
                    <a:gd name="connsiteX1" fmla="*/ 10573 w 26479"/>
                    <a:gd name="connsiteY1" fmla="*/ 17526 h 28678"/>
                    <a:gd name="connsiteX2" fmla="*/ 17335 w 26479"/>
                    <a:gd name="connsiteY2" fmla="*/ 24575 h 28678"/>
                    <a:gd name="connsiteX3" fmla="*/ 26479 w 26479"/>
                    <a:gd name="connsiteY3" fmla="*/ 28575 h 28678"/>
                    <a:gd name="connsiteX4" fmla="*/ 16097 w 26479"/>
                    <a:gd name="connsiteY4" fmla="*/ 26480 h 28678"/>
                    <a:gd name="connsiteX5" fmla="*/ 8192 w 26479"/>
                    <a:gd name="connsiteY5" fmla="*/ 19241 h 28678"/>
                    <a:gd name="connsiteX6" fmla="*/ 3238 w 26479"/>
                    <a:gd name="connsiteY6" fmla="*/ 10001 h 28678"/>
                    <a:gd name="connsiteX7" fmla="*/ 0 w 26479"/>
                    <a:gd name="connsiteY7" fmla="*/ 0 h 28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479" h="28678">
                      <a:moveTo>
                        <a:pt x="0" y="0"/>
                      </a:moveTo>
                      <a:cubicBezTo>
                        <a:pt x="3810" y="5810"/>
                        <a:pt x="6763" y="12097"/>
                        <a:pt x="10573" y="17526"/>
                      </a:cubicBezTo>
                      <a:cubicBezTo>
                        <a:pt x="12478" y="20193"/>
                        <a:pt x="14668" y="22670"/>
                        <a:pt x="17335" y="24575"/>
                      </a:cubicBezTo>
                      <a:cubicBezTo>
                        <a:pt x="20002" y="26480"/>
                        <a:pt x="23146" y="27718"/>
                        <a:pt x="26479" y="28575"/>
                      </a:cubicBezTo>
                      <a:cubicBezTo>
                        <a:pt x="23050" y="28956"/>
                        <a:pt x="19336" y="28289"/>
                        <a:pt x="16097" y="26480"/>
                      </a:cubicBezTo>
                      <a:cubicBezTo>
                        <a:pt x="12859" y="24765"/>
                        <a:pt x="10192" y="22098"/>
                        <a:pt x="8192" y="19241"/>
                      </a:cubicBezTo>
                      <a:cubicBezTo>
                        <a:pt x="6096" y="16288"/>
                        <a:pt x="4572" y="13145"/>
                        <a:pt x="3238" y="10001"/>
                      </a:cubicBezTo>
                      <a:cubicBezTo>
                        <a:pt x="1905" y="6668"/>
                        <a:pt x="762" y="3429"/>
                        <a:pt x="0" y="0"/>
                      </a:cubicBezTo>
                      <a:close/>
                    </a:path>
                  </a:pathLst>
                </a:custGeom>
                <a:solidFill>
                  <a:srgbClr val="F1EB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1" name="Freeform: Shape 576">
                  <a:extLst>
                    <a:ext uri="{FF2B5EF4-FFF2-40B4-BE49-F238E27FC236}">
                      <a16:creationId xmlns:a16="http://schemas.microsoft.com/office/drawing/2014/main" id="{59EAF4D8-4D23-49C3-A01B-C8AC31B733F2}"/>
                    </a:ext>
                  </a:extLst>
                </p:cNvPr>
                <p:cNvSpPr/>
                <p:nvPr/>
              </p:nvSpPr>
              <p:spPr>
                <a:xfrm>
                  <a:off x="5888449" y="3871245"/>
                  <a:ext cx="29146" cy="12058"/>
                </a:xfrm>
                <a:custGeom>
                  <a:avLst/>
                  <a:gdLst>
                    <a:gd name="connsiteX0" fmla="*/ 0 w 29146"/>
                    <a:gd name="connsiteY0" fmla="*/ 9906 h 12058"/>
                    <a:gd name="connsiteX1" fmla="*/ 7620 w 29146"/>
                    <a:gd name="connsiteY1" fmla="*/ 9716 h 12058"/>
                    <a:gd name="connsiteX2" fmla="*/ 15050 w 29146"/>
                    <a:gd name="connsiteY2" fmla="*/ 7239 h 12058"/>
                    <a:gd name="connsiteX3" fmla="*/ 22193 w 29146"/>
                    <a:gd name="connsiteY3" fmla="*/ 4001 h 12058"/>
                    <a:gd name="connsiteX4" fmla="*/ 29146 w 29146"/>
                    <a:gd name="connsiteY4" fmla="*/ 0 h 12058"/>
                    <a:gd name="connsiteX5" fmla="*/ 23431 w 29146"/>
                    <a:gd name="connsiteY5" fmla="*/ 6001 h 12058"/>
                    <a:gd name="connsiteX6" fmla="*/ 16193 w 29146"/>
                    <a:gd name="connsiteY6" fmla="*/ 10001 h 12058"/>
                    <a:gd name="connsiteX7" fmla="*/ 8096 w 29146"/>
                    <a:gd name="connsiteY7" fmla="*/ 12002 h 12058"/>
                    <a:gd name="connsiteX8" fmla="*/ 3810 w 29146"/>
                    <a:gd name="connsiteY8" fmla="*/ 11811 h 12058"/>
                    <a:gd name="connsiteX9" fmla="*/ 0 w 29146"/>
                    <a:gd name="connsiteY9" fmla="*/ 9906 h 12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146" h="12058">
                      <a:moveTo>
                        <a:pt x="0" y="9906"/>
                      </a:moveTo>
                      <a:cubicBezTo>
                        <a:pt x="2572" y="10954"/>
                        <a:pt x="5144" y="10287"/>
                        <a:pt x="7620" y="9716"/>
                      </a:cubicBezTo>
                      <a:cubicBezTo>
                        <a:pt x="10096" y="9049"/>
                        <a:pt x="12573" y="8192"/>
                        <a:pt x="15050" y="7239"/>
                      </a:cubicBezTo>
                      <a:cubicBezTo>
                        <a:pt x="17431" y="6287"/>
                        <a:pt x="19812" y="5144"/>
                        <a:pt x="22193" y="4001"/>
                      </a:cubicBezTo>
                      <a:cubicBezTo>
                        <a:pt x="24575" y="2762"/>
                        <a:pt x="26860" y="1524"/>
                        <a:pt x="29146" y="0"/>
                      </a:cubicBezTo>
                      <a:cubicBezTo>
                        <a:pt x="27718" y="2381"/>
                        <a:pt x="25622" y="4382"/>
                        <a:pt x="23431" y="6001"/>
                      </a:cubicBezTo>
                      <a:cubicBezTo>
                        <a:pt x="21146" y="7620"/>
                        <a:pt x="18764" y="8954"/>
                        <a:pt x="16193" y="10001"/>
                      </a:cubicBezTo>
                      <a:cubicBezTo>
                        <a:pt x="13621" y="11049"/>
                        <a:pt x="10858" y="11811"/>
                        <a:pt x="8096" y="12002"/>
                      </a:cubicBezTo>
                      <a:cubicBezTo>
                        <a:pt x="6668" y="12097"/>
                        <a:pt x="5239" y="12097"/>
                        <a:pt x="3810" y="11811"/>
                      </a:cubicBezTo>
                      <a:cubicBezTo>
                        <a:pt x="2381" y="11621"/>
                        <a:pt x="952" y="11049"/>
                        <a:pt x="0" y="9906"/>
                      </a:cubicBezTo>
                      <a:close/>
                    </a:path>
                  </a:pathLst>
                </a:custGeom>
                <a:solidFill>
                  <a:srgbClr val="F1EBC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2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880235" y="3720083"/>
                  <a:ext cx="33315" cy="115729"/>
                  <a:chOff x="5880235" y="3720083"/>
                  <a:chExt cx="33315" cy="115729"/>
                </a:xfrm>
              </p:grpSpPr>
              <p:sp>
                <p:nvSpPr>
                  <p:cNvPr id="76" name="Freeform: Shape 578">
                    <a:extLst>
                      <a:ext uri="{FF2B5EF4-FFF2-40B4-BE49-F238E27FC236}">
                        <a16:creationId xmlns:a16="http://schemas.microsoft.com/office/drawing/2014/main" id="{9AD40423-20CF-410D-ADBC-8A5FC116BAED}"/>
                      </a:ext>
                    </a:extLst>
                  </p:cNvPr>
                  <p:cNvSpPr/>
                  <p:nvPr/>
                </p:nvSpPr>
                <p:spPr>
                  <a:xfrm>
                    <a:off x="5880235" y="3720083"/>
                    <a:ext cx="33315" cy="115729"/>
                  </a:xfrm>
                  <a:custGeom>
                    <a:avLst/>
                    <a:gdLst>
                      <a:gd name="connsiteX0" fmla="*/ 22978 w 33315"/>
                      <a:gd name="connsiteY0" fmla="*/ 115729 h 115729"/>
                      <a:gd name="connsiteX1" fmla="*/ 3262 w 33315"/>
                      <a:gd name="connsiteY1" fmla="*/ 57722 h 115729"/>
                      <a:gd name="connsiteX2" fmla="*/ 118 w 33315"/>
                      <a:gd name="connsiteY2" fmla="*/ 19527 h 115729"/>
                      <a:gd name="connsiteX3" fmla="*/ 5071 w 33315"/>
                      <a:gd name="connsiteY3" fmla="*/ 1 h 115729"/>
                      <a:gd name="connsiteX4" fmla="*/ 12596 w 33315"/>
                      <a:gd name="connsiteY4" fmla="*/ 15050 h 115729"/>
                      <a:gd name="connsiteX5" fmla="*/ 21454 w 33315"/>
                      <a:gd name="connsiteY5" fmla="*/ 35338 h 115729"/>
                      <a:gd name="connsiteX6" fmla="*/ 33075 w 33315"/>
                      <a:gd name="connsiteY6" fmla="*/ 74772 h 115729"/>
                      <a:gd name="connsiteX7" fmla="*/ 24979 w 33315"/>
                      <a:gd name="connsiteY7" fmla="*/ 115729 h 115729"/>
                      <a:gd name="connsiteX8" fmla="*/ 22978 w 33315"/>
                      <a:gd name="connsiteY8" fmla="*/ 115729 h 115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3315" h="115729">
                        <a:moveTo>
                          <a:pt x="22978" y="115729"/>
                        </a:moveTo>
                        <a:cubicBezTo>
                          <a:pt x="11358" y="105442"/>
                          <a:pt x="6024" y="72581"/>
                          <a:pt x="3262" y="57722"/>
                        </a:cubicBezTo>
                        <a:cubicBezTo>
                          <a:pt x="880" y="45149"/>
                          <a:pt x="-72" y="32290"/>
                          <a:pt x="118" y="19527"/>
                        </a:cubicBezTo>
                        <a:cubicBezTo>
                          <a:pt x="118" y="15812"/>
                          <a:pt x="-1215" y="96"/>
                          <a:pt x="5071" y="1"/>
                        </a:cubicBezTo>
                        <a:cubicBezTo>
                          <a:pt x="9167" y="-95"/>
                          <a:pt x="11453" y="12193"/>
                          <a:pt x="12596" y="15050"/>
                        </a:cubicBezTo>
                        <a:cubicBezTo>
                          <a:pt x="15263" y="22003"/>
                          <a:pt x="18121" y="28766"/>
                          <a:pt x="21454" y="35338"/>
                        </a:cubicBezTo>
                        <a:cubicBezTo>
                          <a:pt x="27836" y="48102"/>
                          <a:pt x="34694" y="60008"/>
                          <a:pt x="33075" y="74772"/>
                        </a:cubicBezTo>
                        <a:cubicBezTo>
                          <a:pt x="31551" y="88678"/>
                          <a:pt x="25645" y="101823"/>
                          <a:pt x="24979" y="115729"/>
                        </a:cubicBezTo>
                        <a:lnTo>
                          <a:pt x="22978" y="115729"/>
                        </a:lnTo>
                        <a:close/>
                      </a:path>
                    </a:pathLst>
                  </a:custGeom>
                  <a:solidFill>
                    <a:srgbClr val="6A9E3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7" name="Freeform: Shape 579">
                    <a:extLst>
                      <a:ext uri="{FF2B5EF4-FFF2-40B4-BE49-F238E27FC236}">
                        <a16:creationId xmlns:a16="http://schemas.microsoft.com/office/drawing/2014/main" id="{8D808F71-D32E-42AA-8E66-12A94848857C}"/>
                      </a:ext>
                    </a:extLst>
                  </p:cNvPr>
                  <p:cNvSpPr/>
                  <p:nvPr/>
                </p:nvSpPr>
                <p:spPr>
                  <a:xfrm>
                    <a:off x="5892831" y="3751802"/>
                    <a:ext cx="10858" cy="83820"/>
                  </a:xfrm>
                  <a:custGeom>
                    <a:avLst/>
                    <a:gdLst>
                      <a:gd name="connsiteX0" fmla="*/ 10858 w 10858"/>
                      <a:gd name="connsiteY0" fmla="*/ 83820 h 83820"/>
                      <a:gd name="connsiteX1" fmla="*/ 6953 w 10858"/>
                      <a:gd name="connsiteY1" fmla="*/ 62865 h 83820"/>
                      <a:gd name="connsiteX2" fmla="*/ 6382 w 10858"/>
                      <a:gd name="connsiteY2" fmla="*/ 41529 h 83820"/>
                      <a:gd name="connsiteX3" fmla="*/ 5334 w 10858"/>
                      <a:gd name="connsiteY3" fmla="*/ 20383 h 83820"/>
                      <a:gd name="connsiteX4" fmla="*/ 0 w 10858"/>
                      <a:gd name="connsiteY4" fmla="*/ 0 h 83820"/>
                      <a:gd name="connsiteX5" fmla="*/ 6953 w 10858"/>
                      <a:gd name="connsiteY5" fmla="*/ 20193 h 83820"/>
                      <a:gd name="connsiteX6" fmla="*/ 8573 w 10858"/>
                      <a:gd name="connsiteY6" fmla="*/ 41529 h 83820"/>
                      <a:gd name="connsiteX7" fmla="*/ 8573 w 10858"/>
                      <a:gd name="connsiteY7" fmla="*/ 62770 h 83820"/>
                      <a:gd name="connsiteX8" fmla="*/ 10858 w 10858"/>
                      <a:gd name="connsiteY8" fmla="*/ 83820 h 838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858" h="83820">
                        <a:moveTo>
                          <a:pt x="10858" y="83820"/>
                        </a:moveTo>
                        <a:cubicBezTo>
                          <a:pt x="8477" y="77057"/>
                          <a:pt x="7429" y="69913"/>
                          <a:pt x="6953" y="62865"/>
                        </a:cubicBezTo>
                        <a:cubicBezTo>
                          <a:pt x="6382" y="55721"/>
                          <a:pt x="6572" y="48673"/>
                          <a:pt x="6382" y="41529"/>
                        </a:cubicBezTo>
                        <a:cubicBezTo>
                          <a:pt x="6382" y="34481"/>
                          <a:pt x="6191" y="27432"/>
                          <a:pt x="5334" y="20383"/>
                        </a:cubicBezTo>
                        <a:cubicBezTo>
                          <a:pt x="4477" y="13430"/>
                          <a:pt x="2762" y="6477"/>
                          <a:pt x="0" y="0"/>
                        </a:cubicBezTo>
                        <a:cubicBezTo>
                          <a:pt x="3620" y="6191"/>
                          <a:pt x="5810" y="13144"/>
                          <a:pt x="6953" y="20193"/>
                        </a:cubicBezTo>
                        <a:cubicBezTo>
                          <a:pt x="8192" y="27242"/>
                          <a:pt x="8382" y="34385"/>
                          <a:pt x="8573" y="41529"/>
                        </a:cubicBezTo>
                        <a:cubicBezTo>
                          <a:pt x="8573" y="48673"/>
                          <a:pt x="8477" y="55721"/>
                          <a:pt x="8573" y="62770"/>
                        </a:cubicBezTo>
                        <a:cubicBezTo>
                          <a:pt x="8858" y="69818"/>
                          <a:pt x="9430" y="76867"/>
                          <a:pt x="10858" y="83820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8" name="Freeform: Shape 580">
                    <a:extLst>
                      <a:ext uri="{FF2B5EF4-FFF2-40B4-BE49-F238E27FC236}">
                        <a16:creationId xmlns:a16="http://schemas.microsoft.com/office/drawing/2014/main" id="{4380680E-677C-4223-9EC6-E73D94193206}"/>
                      </a:ext>
                    </a:extLst>
                  </p:cNvPr>
                  <p:cNvSpPr/>
                  <p:nvPr/>
                </p:nvSpPr>
                <p:spPr>
                  <a:xfrm>
                    <a:off x="5888164" y="3794759"/>
                    <a:ext cx="12763" cy="22669"/>
                  </a:xfrm>
                  <a:custGeom>
                    <a:avLst/>
                    <a:gdLst>
                      <a:gd name="connsiteX0" fmla="*/ 0 w 12763"/>
                      <a:gd name="connsiteY0" fmla="*/ 0 h 22669"/>
                      <a:gd name="connsiteX1" fmla="*/ 4763 w 12763"/>
                      <a:gd name="connsiteY1" fmla="*/ 4763 h 22669"/>
                      <a:gd name="connsiteX2" fmla="*/ 7810 w 12763"/>
                      <a:gd name="connsiteY2" fmla="*/ 10668 h 22669"/>
                      <a:gd name="connsiteX3" fmla="*/ 10096 w 12763"/>
                      <a:gd name="connsiteY3" fmla="*/ 16764 h 22669"/>
                      <a:gd name="connsiteX4" fmla="*/ 12763 w 12763"/>
                      <a:gd name="connsiteY4" fmla="*/ 22670 h 22669"/>
                      <a:gd name="connsiteX5" fmla="*/ 8573 w 12763"/>
                      <a:gd name="connsiteY5" fmla="*/ 17431 h 22669"/>
                      <a:gd name="connsiteX6" fmla="*/ 5810 w 12763"/>
                      <a:gd name="connsiteY6" fmla="*/ 11430 h 22669"/>
                      <a:gd name="connsiteX7" fmla="*/ 3334 w 12763"/>
                      <a:gd name="connsiteY7" fmla="*/ 5429 h 22669"/>
                      <a:gd name="connsiteX8" fmla="*/ 0 w 12763"/>
                      <a:gd name="connsiteY8" fmla="*/ 0 h 22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763" h="22669">
                        <a:moveTo>
                          <a:pt x="0" y="0"/>
                        </a:moveTo>
                        <a:cubicBezTo>
                          <a:pt x="2000" y="1048"/>
                          <a:pt x="3524" y="2858"/>
                          <a:pt x="4763" y="4763"/>
                        </a:cubicBezTo>
                        <a:cubicBezTo>
                          <a:pt x="6001" y="6668"/>
                          <a:pt x="6953" y="8668"/>
                          <a:pt x="7810" y="10668"/>
                        </a:cubicBezTo>
                        <a:cubicBezTo>
                          <a:pt x="8668" y="12668"/>
                          <a:pt x="9430" y="14764"/>
                          <a:pt x="10096" y="16764"/>
                        </a:cubicBezTo>
                        <a:cubicBezTo>
                          <a:pt x="10858" y="18764"/>
                          <a:pt x="11621" y="20765"/>
                          <a:pt x="12763" y="22670"/>
                        </a:cubicBezTo>
                        <a:cubicBezTo>
                          <a:pt x="10954" y="21336"/>
                          <a:pt x="9620" y="19431"/>
                          <a:pt x="8573" y="17431"/>
                        </a:cubicBezTo>
                        <a:cubicBezTo>
                          <a:pt x="7525" y="15526"/>
                          <a:pt x="6667" y="13430"/>
                          <a:pt x="5810" y="11430"/>
                        </a:cubicBezTo>
                        <a:cubicBezTo>
                          <a:pt x="5048" y="9430"/>
                          <a:pt x="4191" y="7429"/>
                          <a:pt x="3334" y="5429"/>
                        </a:cubicBezTo>
                        <a:cubicBezTo>
                          <a:pt x="2286" y="3620"/>
                          <a:pt x="1333" y="171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9" name="Freeform: Shape 581">
                    <a:extLst>
                      <a:ext uri="{FF2B5EF4-FFF2-40B4-BE49-F238E27FC236}">
                        <a16:creationId xmlns:a16="http://schemas.microsoft.com/office/drawing/2014/main" id="{EBAB8887-5355-4494-8DCC-2D92C1DB9FC8}"/>
                      </a:ext>
                    </a:extLst>
                  </p:cNvPr>
                  <p:cNvSpPr/>
                  <p:nvPr/>
                </p:nvSpPr>
                <p:spPr>
                  <a:xfrm>
                    <a:off x="5900619" y="3773709"/>
                    <a:ext cx="6223" cy="24383"/>
                  </a:xfrm>
                  <a:custGeom>
                    <a:avLst/>
                    <a:gdLst>
                      <a:gd name="connsiteX0" fmla="*/ 213 w 6223"/>
                      <a:gd name="connsiteY0" fmla="*/ 24384 h 24383"/>
                      <a:gd name="connsiteX1" fmla="*/ 784 w 6223"/>
                      <a:gd name="connsiteY1" fmla="*/ 17907 h 24383"/>
                      <a:gd name="connsiteX2" fmla="*/ 2880 w 6223"/>
                      <a:gd name="connsiteY2" fmla="*/ 11906 h 24383"/>
                      <a:gd name="connsiteX3" fmla="*/ 4118 w 6223"/>
                      <a:gd name="connsiteY3" fmla="*/ 0 h 24383"/>
                      <a:gd name="connsiteX4" fmla="*/ 6214 w 6223"/>
                      <a:gd name="connsiteY4" fmla="*/ 6191 h 24383"/>
                      <a:gd name="connsiteX5" fmla="*/ 4975 w 6223"/>
                      <a:gd name="connsiteY5" fmla="*/ 12668 h 24383"/>
                      <a:gd name="connsiteX6" fmla="*/ 2404 w 6223"/>
                      <a:gd name="connsiteY6" fmla="*/ 18479 h 24383"/>
                      <a:gd name="connsiteX7" fmla="*/ 213 w 6223"/>
                      <a:gd name="connsiteY7" fmla="*/ 24384 h 24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23" h="24383">
                        <a:moveTo>
                          <a:pt x="213" y="24384"/>
                        </a:moveTo>
                        <a:cubicBezTo>
                          <a:pt x="-263" y="22288"/>
                          <a:pt x="118" y="20002"/>
                          <a:pt x="784" y="17907"/>
                        </a:cubicBezTo>
                        <a:cubicBezTo>
                          <a:pt x="1356" y="15811"/>
                          <a:pt x="2213" y="13906"/>
                          <a:pt x="2880" y="11906"/>
                        </a:cubicBezTo>
                        <a:cubicBezTo>
                          <a:pt x="4404" y="8096"/>
                          <a:pt x="5166" y="4191"/>
                          <a:pt x="4118" y="0"/>
                        </a:cubicBezTo>
                        <a:cubicBezTo>
                          <a:pt x="5356" y="1715"/>
                          <a:pt x="6118" y="3905"/>
                          <a:pt x="6214" y="6191"/>
                        </a:cubicBezTo>
                        <a:cubicBezTo>
                          <a:pt x="6309" y="8477"/>
                          <a:pt x="5737" y="10668"/>
                          <a:pt x="4975" y="12668"/>
                        </a:cubicBezTo>
                        <a:cubicBezTo>
                          <a:pt x="4213" y="14669"/>
                          <a:pt x="3261" y="16573"/>
                          <a:pt x="2404" y="18479"/>
                        </a:cubicBezTo>
                        <a:cubicBezTo>
                          <a:pt x="1451" y="20383"/>
                          <a:pt x="594" y="22288"/>
                          <a:pt x="213" y="24384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0" name="Freeform: Shape 582">
                    <a:extLst>
                      <a:ext uri="{FF2B5EF4-FFF2-40B4-BE49-F238E27FC236}">
                        <a16:creationId xmlns:a16="http://schemas.microsoft.com/office/drawing/2014/main" id="{55B1F269-C3D9-429C-9B5A-6CEC67A13CDD}"/>
                      </a:ext>
                    </a:extLst>
                  </p:cNvPr>
                  <p:cNvSpPr/>
                  <p:nvPr/>
                </p:nvSpPr>
                <p:spPr>
                  <a:xfrm>
                    <a:off x="5888735" y="3761422"/>
                    <a:ext cx="11239" cy="21145"/>
                  </a:xfrm>
                  <a:custGeom>
                    <a:avLst/>
                    <a:gdLst>
                      <a:gd name="connsiteX0" fmla="*/ 0 w 11239"/>
                      <a:gd name="connsiteY0" fmla="*/ 0 h 21145"/>
                      <a:gd name="connsiteX1" fmla="*/ 5810 w 11239"/>
                      <a:gd name="connsiteY1" fmla="*/ 10477 h 21145"/>
                      <a:gd name="connsiteX2" fmla="*/ 8477 w 11239"/>
                      <a:gd name="connsiteY2" fmla="*/ 15811 h 21145"/>
                      <a:gd name="connsiteX3" fmla="*/ 11240 w 11239"/>
                      <a:gd name="connsiteY3" fmla="*/ 21146 h 21145"/>
                      <a:gd name="connsiteX4" fmla="*/ 3810 w 11239"/>
                      <a:gd name="connsiteY4" fmla="*/ 11525 h 21145"/>
                      <a:gd name="connsiteX5" fmla="*/ 0 w 11239"/>
                      <a:gd name="connsiteY5" fmla="*/ 0 h 21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39" h="21145">
                        <a:moveTo>
                          <a:pt x="0" y="0"/>
                        </a:moveTo>
                        <a:cubicBezTo>
                          <a:pt x="2191" y="3429"/>
                          <a:pt x="4001" y="6953"/>
                          <a:pt x="5810" y="10477"/>
                        </a:cubicBezTo>
                        <a:lnTo>
                          <a:pt x="8477" y="15811"/>
                        </a:lnTo>
                        <a:cubicBezTo>
                          <a:pt x="9430" y="17526"/>
                          <a:pt x="10192" y="19336"/>
                          <a:pt x="11240" y="21146"/>
                        </a:cubicBezTo>
                        <a:cubicBezTo>
                          <a:pt x="7906" y="18669"/>
                          <a:pt x="5715" y="15050"/>
                          <a:pt x="3810" y="11525"/>
                        </a:cubicBezTo>
                        <a:cubicBezTo>
                          <a:pt x="2096" y="7906"/>
                          <a:pt x="572" y="409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8822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73" name="Graphic 376">
                  <a:extLst>
                    <a:ext uri="{FF2B5EF4-FFF2-40B4-BE49-F238E27FC236}">
                      <a16:creationId xmlns:a16="http://schemas.microsoft.com/office/drawing/2014/main" id="{A57DD7C5-F8FA-43A1-BC88-3E9B520F67E4}"/>
                    </a:ext>
                  </a:extLst>
                </p:cNvPr>
                <p:cNvGrpSpPr/>
                <p:nvPr/>
              </p:nvGrpSpPr>
              <p:grpSpPr>
                <a:xfrm>
                  <a:off x="5772014" y="3575857"/>
                  <a:ext cx="58713" cy="24255"/>
                  <a:chOff x="5772014" y="3575857"/>
                  <a:chExt cx="58713" cy="24255"/>
                </a:xfrm>
              </p:grpSpPr>
              <p:sp>
                <p:nvSpPr>
                  <p:cNvPr id="74" name="Freeform: Shape 584">
                    <a:extLst>
                      <a:ext uri="{FF2B5EF4-FFF2-40B4-BE49-F238E27FC236}">
                        <a16:creationId xmlns:a16="http://schemas.microsoft.com/office/drawing/2014/main" id="{71BBCE97-5B69-4BB4-89AC-1726313C394F}"/>
                      </a:ext>
                    </a:extLst>
                  </p:cNvPr>
                  <p:cNvSpPr/>
                  <p:nvPr/>
                </p:nvSpPr>
                <p:spPr>
                  <a:xfrm>
                    <a:off x="5772014" y="3575857"/>
                    <a:ext cx="56522" cy="24255"/>
                  </a:xfrm>
                  <a:custGeom>
                    <a:avLst/>
                    <a:gdLst>
                      <a:gd name="connsiteX0" fmla="*/ 55856 w 56522"/>
                      <a:gd name="connsiteY0" fmla="*/ 11257 h 24255"/>
                      <a:gd name="connsiteX1" fmla="*/ 18042 w 56522"/>
                      <a:gd name="connsiteY1" fmla="*/ 2113 h 24255"/>
                      <a:gd name="connsiteX2" fmla="*/ 2611 w 56522"/>
                      <a:gd name="connsiteY2" fmla="*/ 21925 h 24255"/>
                      <a:gd name="connsiteX3" fmla="*/ 32424 w 56522"/>
                      <a:gd name="connsiteY3" fmla="*/ 16496 h 24255"/>
                      <a:gd name="connsiteX4" fmla="*/ 56523 w 56522"/>
                      <a:gd name="connsiteY4" fmla="*/ 13257 h 24255"/>
                      <a:gd name="connsiteX5" fmla="*/ 55856 w 56522"/>
                      <a:gd name="connsiteY5" fmla="*/ 11257 h 242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22" h="24255">
                        <a:moveTo>
                          <a:pt x="55856" y="11257"/>
                        </a:moveTo>
                        <a:cubicBezTo>
                          <a:pt x="45188" y="1923"/>
                          <a:pt x="32901" y="-3126"/>
                          <a:pt x="18042" y="2113"/>
                        </a:cubicBezTo>
                        <a:cubicBezTo>
                          <a:pt x="11469" y="4494"/>
                          <a:pt x="-6723" y="12400"/>
                          <a:pt x="2611" y="21925"/>
                        </a:cubicBezTo>
                        <a:cubicBezTo>
                          <a:pt x="9374" y="28974"/>
                          <a:pt x="24519" y="17925"/>
                          <a:pt x="32424" y="16496"/>
                        </a:cubicBezTo>
                        <a:cubicBezTo>
                          <a:pt x="39759" y="14972"/>
                          <a:pt x="48617" y="11733"/>
                          <a:pt x="56523" y="13257"/>
                        </a:cubicBezTo>
                        <a:lnTo>
                          <a:pt x="55856" y="11257"/>
                        </a:lnTo>
                        <a:close/>
                      </a:path>
                    </a:pathLst>
                  </a:custGeom>
                  <a:solidFill>
                    <a:srgbClr val="5F922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75" name="Freeform: Shape 585">
                    <a:extLst>
                      <a:ext uri="{FF2B5EF4-FFF2-40B4-BE49-F238E27FC236}">
                        <a16:creationId xmlns:a16="http://schemas.microsoft.com/office/drawing/2014/main" id="{DCCCF34D-2A13-4D5E-81F3-62AC354BD0F7}"/>
                      </a:ext>
                    </a:extLst>
                  </p:cNvPr>
                  <p:cNvSpPr/>
                  <p:nvPr/>
                </p:nvSpPr>
                <p:spPr>
                  <a:xfrm>
                    <a:off x="5781769" y="3581816"/>
                    <a:ext cx="48958" cy="9013"/>
                  </a:xfrm>
                  <a:custGeom>
                    <a:avLst/>
                    <a:gdLst>
                      <a:gd name="connsiteX0" fmla="*/ 48768 w 48958"/>
                      <a:gd name="connsiteY0" fmla="*/ 9014 h 9013"/>
                      <a:gd name="connsiteX1" fmla="*/ 37528 w 48958"/>
                      <a:gd name="connsiteY1" fmla="*/ 3489 h 9013"/>
                      <a:gd name="connsiteX2" fmla="*/ 25336 w 48958"/>
                      <a:gd name="connsiteY2" fmla="*/ 1965 h 9013"/>
                      <a:gd name="connsiteX3" fmla="*/ 0 w 48958"/>
                      <a:gd name="connsiteY3" fmla="*/ 4632 h 9013"/>
                      <a:gd name="connsiteX4" fmla="*/ 0 w 48958"/>
                      <a:gd name="connsiteY4" fmla="*/ 4442 h 9013"/>
                      <a:gd name="connsiteX5" fmla="*/ 25241 w 48958"/>
                      <a:gd name="connsiteY5" fmla="*/ 251 h 9013"/>
                      <a:gd name="connsiteX6" fmla="*/ 38290 w 48958"/>
                      <a:gd name="connsiteY6" fmla="*/ 1489 h 9013"/>
                      <a:gd name="connsiteX7" fmla="*/ 48958 w 48958"/>
                      <a:gd name="connsiteY7" fmla="*/ 8918 h 9013"/>
                      <a:gd name="connsiteX8" fmla="*/ 48768 w 48958"/>
                      <a:gd name="connsiteY8" fmla="*/ 9014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958" h="9013">
                        <a:moveTo>
                          <a:pt x="48768" y="9014"/>
                        </a:moveTo>
                        <a:cubicBezTo>
                          <a:pt x="44958" y="7013"/>
                          <a:pt x="41529" y="4632"/>
                          <a:pt x="37528" y="3489"/>
                        </a:cubicBezTo>
                        <a:cubicBezTo>
                          <a:pt x="33623" y="2251"/>
                          <a:pt x="29527" y="1679"/>
                          <a:pt x="25336" y="1965"/>
                        </a:cubicBezTo>
                        <a:cubicBezTo>
                          <a:pt x="16954" y="2441"/>
                          <a:pt x="8573" y="5013"/>
                          <a:pt x="0" y="4632"/>
                        </a:cubicBezTo>
                        <a:lnTo>
                          <a:pt x="0" y="4442"/>
                        </a:lnTo>
                        <a:cubicBezTo>
                          <a:pt x="8573" y="4251"/>
                          <a:pt x="16573" y="1203"/>
                          <a:pt x="25241" y="251"/>
                        </a:cubicBezTo>
                        <a:cubicBezTo>
                          <a:pt x="29527" y="-226"/>
                          <a:pt x="34099" y="-130"/>
                          <a:pt x="38290" y="1489"/>
                        </a:cubicBezTo>
                        <a:cubicBezTo>
                          <a:pt x="42481" y="3108"/>
                          <a:pt x="45910" y="5870"/>
                          <a:pt x="48958" y="8918"/>
                        </a:cubicBezTo>
                        <a:lnTo>
                          <a:pt x="48768" y="9014"/>
                        </a:lnTo>
                        <a:close/>
                      </a:path>
                    </a:pathLst>
                  </a:custGeom>
                  <a:solidFill>
                    <a:srgbClr val="4F7B2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32" name="Graphic 376">
                <a:extLst>
                  <a:ext uri="{FF2B5EF4-FFF2-40B4-BE49-F238E27FC236}">
                    <a16:creationId xmlns:a16="http://schemas.microsoft.com/office/drawing/2014/main" id="{A57DD7C5-F8FA-43A1-BC88-3E9B520F67E4}"/>
                  </a:ext>
                </a:extLst>
              </p:cNvPr>
              <p:cNvGrpSpPr/>
              <p:nvPr/>
            </p:nvGrpSpPr>
            <p:grpSpPr>
              <a:xfrm>
                <a:off x="5889992" y="3570002"/>
                <a:ext cx="128008" cy="521850"/>
                <a:chOff x="5889992" y="3570002"/>
                <a:chExt cx="128008" cy="521850"/>
              </a:xfrm>
            </p:grpSpPr>
            <p:sp>
              <p:nvSpPr>
                <p:cNvPr id="37" name="Freeform: Shape 587">
                  <a:extLst>
                    <a:ext uri="{FF2B5EF4-FFF2-40B4-BE49-F238E27FC236}">
                      <a16:creationId xmlns:a16="http://schemas.microsoft.com/office/drawing/2014/main" id="{785AC83A-0670-4A6A-AA3A-B1A77B73D445}"/>
                    </a:ext>
                  </a:extLst>
                </p:cNvPr>
                <p:cNvSpPr/>
                <p:nvPr/>
              </p:nvSpPr>
              <p:spPr>
                <a:xfrm>
                  <a:off x="5948817" y="3570492"/>
                  <a:ext cx="69182" cy="176358"/>
                </a:xfrm>
                <a:custGeom>
                  <a:avLst/>
                  <a:gdLst>
                    <a:gd name="connsiteX0" fmla="*/ 13165 w 69182"/>
                    <a:gd name="connsiteY0" fmla="*/ 132161 h 176358"/>
                    <a:gd name="connsiteX1" fmla="*/ 116 w 69182"/>
                    <a:gd name="connsiteY1" fmla="*/ 154640 h 176358"/>
                    <a:gd name="connsiteX2" fmla="*/ 592 w 69182"/>
                    <a:gd name="connsiteY2" fmla="*/ 176357 h 176358"/>
                    <a:gd name="connsiteX3" fmla="*/ 7545 w 69182"/>
                    <a:gd name="connsiteY3" fmla="*/ 155307 h 176358"/>
                    <a:gd name="connsiteX4" fmla="*/ 24119 w 69182"/>
                    <a:gd name="connsiteY4" fmla="*/ 144639 h 176358"/>
                    <a:gd name="connsiteX5" fmla="*/ 51074 w 69182"/>
                    <a:gd name="connsiteY5" fmla="*/ 121112 h 176358"/>
                    <a:gd name="connsiteX6" fmla="*/ 29072 w 69182"/>
                    <a:gd name="connsiteY6" fmla="*/ 124636 h 176358"/>
                    <a:gd name="connsiteX7" fmla="*/ 36596 w 69182"/>
                    <a:gd name="connsiteY7" fmla="*/ 115207 h 176358"/>
                    <a:gd name="connsiteX8" fmla="*/ 34310 w 69182"/>
                    <a:gd name="connsiteY8" fmla="*/ 116254 h 176358"/>
                    <a:gd name="connsiteX9" fmla="*/ 51551 w 69182"/>
                    <a:gd name="connsiteY9" fmla="*/ 95204 h 176358"/>
                    <a:gd name="connsiteX10" fmla="*/ 46502 w 69182"/>
                    <a:gd name="connsiteY10" fmla="*/ 96823 h 176358"/>
                    <a:gd name="connsiteX11" fmla="*/ 63552 w 69182"/>
                    <a:gd name="connsiteY11" fmla="*/ 58438 h 176358"/>
                    <a:gd name="connsiteX12" fmla="*/ 34977 w 69182"/>
                    <a:gd name="connsiteY12" fmla="*/ 83679 h 176358"/>
                    <a:gd name="connsiteX13" fmla="*/ 58218 w 69182"/>
                    <a:gd name="connsiteY13" fmla="*/ 42531 h 176358"/>
                    <a:gd name="connsiteX14" fmla="*/ 54789 w 69182"/>
                    <a:gd name="connsiteY14" fmla="*/ 44722 h 176358"/>
                    <a:gd name="connsiteX15" fmla="*/ 68791 w 69182"/>
                    <a:gd name="connsiteY15" fmla="*/ 20242 h 176358"/>
                    <a:gd name="connsiteX16" fmla="*/ 54503 w 69182"/>
                    <a:gd name="connsiteY16" fmla="*/ 32911 h 176358"/>
                    <a:gd name="connsiteX17" fmla="*/ 56694 w 69182"/>
                    <a:gd name="connsiteY17" fmla="*/ 7669 h 176358"/>
                    <a:gd name="connsiteX18" fmla="*/ 45169 w 69182"/>
                    <a:gd name="connsiteY18" fmla="*/ 24338 h 176358"/>
                    <a:gd name="connsiteX19" fmla="*/ 35930 w 69182"/>
                    <a:gd name="connsiteY19" fmla="*/ 10146 h 176358"/>
                    <a:gd name="connsiteX20" fmla="*/ 33263 w 69182"/>
                    <a:gd name="connsiteY20" fmla="*/ 58914 h 176358"/>
                    <a:gd name="connsiteX21" fmla="*/ 20309 w 69182"/>
                    <a:gd name="connsiteY21" fmla="*/ 92347 h 176358"/>
                    <a:gd name="connsiteX22" fmla="*/ 13165 w 69182"/>
                    <a:gd name="connsiteY22" fmla="*/ 132161 h 1763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9182" h="176358">
                      <a:moveTo>
                        <a:pt x="13165" y="132161"/>
                      </a:moveTo>
                      <a:cubicBezTo>
                        <a:pt x="2497" y="133018"/>
                        <a:pt x="1259" y="146449"/>
                        <a:pt x="116" y="154640"/>
                      </a:cubicBezTo>
                      <a:cubicBezTo>
                        <a:pt x="-265" y="157402"/>
                        <a:pt x="401" y="176548"/>
                        <a:pt x="592" y="176357"/>
                      </a:cubicBezTo>
                      <a:cubicBezTo>
                        <a:pt x="6021" y="169975"/>
                        <a:pt x="1925" y="162070"/>
                        <a:pt x="7545" y="155307"/>
                      </a:cubicBezTo>
                      <a:cubicBezTo>
                        <a:pt x="11736" y="150354"/>
                        <a:pt x="18499" y="147496"/>
                        <a:pt x="24119" y="144639"/>
                      </a:cubicBezTo>
                      <a:cubicBezTo>
                        <a:pt x="25643" y="143877"/>
                        <a:pt x="58694" y="124732"/>
                        <a:pt x="51074" y="121112"/>
                      </a:cubicBezTo>
                      <a:cubicBezTo>
                        <a:pt x="44978" y="118159"/>
                        <a:pt x="36406" y="123112"/>
                        <a:pt x="29072" y="124636"/>
                      </a:cubicBezTo>
                      <a:cubicBezTo>
                        <a:pt x="31358" y="121303"/>
                        <a:pt x="33739" y="117969"/>
                        <a:pt x="36596" y="115207"/>
                      </a:cubicBezTo>
                      <a:cubicBezTo>
                        <a:pt x="36025" y="115778"/>
                        <a:pt x="34310" y="116254"/>
                        <a:pt x="34310" y="116254"/>
                      </a:cubicBezTo>
                      <a:cubicBezTo>
                        <a:pt x="37835" y="108444"/>
                        <a:pt x="44693" y="100729"/>
                        <a:pt x="51551" y="95204"/>
                      </a:cubicBezTo>
                      <a:cubicBezTo>
                        <a:pt x="49836" y="95776"/>
                        <a:pt x="48217" y="96252"/>
                        <a:pt x="46502" y="96823"/>
                      </a:cubicBezTo>
                      <a:cubicBezTo>
                        <a:pt x="55170" y="86346"/>
                        <a:pt x="67743" y="71963"/>
                        <a:pt x="63552" y="58438"/>
                      </a:cubicBezTo>
                      <a:cubicBezTo>
                        <a:pt x="51646" y="64343"/>
                        <a:pt x="45740" y="76630"/>
                        <a:pt x="34977" y="83679"/>
                      </a:cubicBezTo>
                      <a:cubicBezTo>
                        <a:pt x="46883" y="76630"/>
                        <a:pt x="49074" y="53580"/>
                        <a:pt x="58218" y="42531"/>
                      </a:cubicBezTo>
                      <a:cubicBezTo>
                        <a:pt x="57647" y="43102"/>
                        <a:pt x="55932" y="43579"/>
                        <a:pt x="54789" y="44722"/>
                      </a:cubicBezTo>
                      <a:cubicBezTo>
                        <a:pt x="64981" y="42721"/>
                        <a:pt x="70791" y="29291"/>
                        <a:pt x="68791" y="20242"/>
                      </a:cubicBezTo>
                      <a:cubicBezTo>
                        <a:pt x="62600" y="22909"/>
                        <a:pt x="58504" y="27958"/>
                        <a:pt x="54503" y="32911"/>
                      </a:cubicBezTo>
                      <a:cubicBezTo>
                        <a:pt x="58599" y="25672"/>
                        <a:pt x="62123" y="14527"/>
                        <a:pt x="56694" y="7669"/>
                      </a:cubicBezTo>
                      <a:cubicBezTo>
                        <a:pt x="50979" y="10908"/>
                        <a:pt x="48026" y="18147"/>
                        <a:pt x="45169" y="24338"/>
                      </a:cubicBezTo>
                      <a:cubicBezTo>
                        <a:pt x="54980" y="9384"/>
                        <a:pt x="41930" y="-13381"/>
                        <a:pt x="35930" y="10146"/>
                      </a:cubicBezTo>
                      <a:cubicBezTo>
                        <a:pt x="31739" y="24148"/>
                        <a:pt x="44788" y="46817"/>
                        <a:pt x="33263" y="58914"/>
                      </a:cubicBezTo>
                      <a:cubicBezTo>
                        <a:pt x="22214" y="48627"/>
                        <a:pt x="22595" y="85679"/>
                        <a:pt x="20309" y="92347"/>
                      </a:cubicBezTo>
                      <a:cubicBezTo>
                        <a:pt x="17165" y="103110"/>
                        <a:pt x="8307" y="121398"/>
                        <a:pt x="13165" y="132161"/>
                      </a:cubicBezTo>
                      <a:close/>
                    </a:path>
                  </a:pathLst>
                </a:custGeom>
                <a:solidFill>
                  <a:srgbClr val="6A7F1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8" name="Freeform: Shape 588">
                  <a:extLst>
                    <a:ext uri="{FF2B5EF4-FFF2-40B4-BE49-F238E27FC236}">
                      <a16:creationId xmlns:a16="http://schemas.microsoft.com/office/drawing/2014/main" id="{3DC04C54-DDEB-44C5-BE65-6FA39E20F632}"/>
                    </a:ext>
                  </a:extLst>
                </p:cNvPr>
                <p:cNvSpPr/>
                <p:nvPr/>
              </p:nvSpPr>
              <p:spPr>
                <a:xfrm>
                  <a:off x="5926429" y="3570002"/>
                  <a:ext cx="54602" cy="173514"/>
                </a:xfrm>
                <a:custGeom>
                  <a:avLst/>
                  <a:gdLst>
                    <a:gd name="connsiteX0" fmla="*/ 23075 w 54602"/>
                    <a:gd name="connsiteY0" fmla="*/ 139223 h 173514"/>
                    <a:gd name="connsiteX1" fmla="*/ 12122 w 54602"/>
                    <a:gd name="connsiteY1" fmla="*/ 170846 h 173514"/>
                    <a:gd name="connsiteX2" fmla="*/ 13074 w 54602"/>
                    <a:gd name="connsiteY2" fmla="*/ 153605 h 173514"/>
                    <a:gd name="connsiteX3" fmla="*/ 2882 w 54602"/>
                    <a:gd name="connsiteY3" fmla="*/ 135508 h 173514"/>
                    <a:gd name="connsiteX4" fmla="*/ 10979 w 54602"/>
                    <a:gd name="connsiteY4" fmla="*/ 96932 h 173514"/>
                    <a:gd name="connsiteX5" fmla="*/ 10407 w 54602"/>
                    <a:gd name="connsiteY5" fmla="*/ 69976 h 173514"/>
                    <a:gd name="connsiteX6" fmla="*/ 21837 w 54602"/>
                    <a:gd name="connsiteY6" fmla="*/ 87597 h 173514"/>
                    <a:gd name="connsiteX7" fmla="*/ 18027 w 54602"/>
                    <a:gd name="connsiteY7" fmla="*/ 51593 h 173514"/>
                    <a:gd name="connsiteX8" fmla="*/ 27838 w 54602"/>
                    <a:gd name="connsiteY8" fmla="*/ 36639 h 173514"/>
                    <a:gd name="connsiteX9" fmla="*/ 29552 w 54602"/>
                    <a:gd name="connsiteY9" fmla="*/ 5206 h 173514"/>
                    <a:gd name="connsiteX10" fmla="*/ 31648 w 54602"/>
                    <a:gd name="connsiteY10" fmla="*/ 13112 h 173514"/>
                    <a:gd name="connsiteX11" fmla="*/ 45935 w 54602"/>
                    <a:gd name="connsiteY11" fmla="*/ 2729 h 173514"/>
                    <a:gd name="connsiteX12" fmla="*/ 40411 w 54602"/>
                    <a:gd name="connsiteY12" fmla="*/ 26732 h 173514"/>
                    <a:gd name="connsiteX13" fmla="*/ 54508 w 54602"/>
                    <a:gd name="connsiteY13" fmla="*/ 21970 h 173514"/>
                    <a:gd name="connsiteX14" fmla="*/ 47459 w 54602"/>
                    <a:gd name="connsiteY14" fmla="*/ 35305 h 173514"/>
                    <a:gd name="connsiteX15" fmla="*/ 50698 w 54602"/>
                    <a:gd name="connsiteY15" fmla="*/ 44354 h 173514"/>
                    <a:gd name="connsiteX16" fmla="*/ 45935 w 54602"/>
                    <a:gd name="connsiteY16" fmla="*/ 56641 h 173514"/>
                    <a:gd name="connsiteX17" fmla="*/ 43364 w 54602"/>
                    <a:gd name="connsiteY17" fmla="*/ 71214 h 173514"/>
                    <a:gd name="connsiteX18" fmla="*/ 35363 w 54602"/>
                    <a:gd name="connsiteY18" fmla="*/ 105314 h 173514"/>
                    <a:gd name="connsiteX19" fmla="*/ 23075 w 54602"/>
                    <a:gd name="connsiteY19" fmla="*/ 139223 h 173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54602" h="173514">
                      <a:moveTo>
                        <a:pt x="23075" y="139223"/>
                      </a:moveTo>
                      <a:cubicBezTo>
                        <a:pt x="22504" y="143414"/>
                        <a:pt x="19170" y="184181"/>
                        <a:pt x="12122" y="170846"/>
                      </a:cubicBezTo>
                      <a:cubicBezTo>
                        <a:pt x="9550" y="166083"/>
                        <a:pt x="14122" y="158844"/>
                        <a:pt x="13074" y="153605"/>
                      </a:cubicBezTo>
                      <a:cubicBezTo>
                        <a:pt x="11741" y="146747"/>
                        <a:pt x="5264" y="141890"/>
                        <a:pt x="2882" y="135508"/>
                      </a:cubicBezTo>
                      <a:cubicBezTo>
                        <a:pt x="-356" y="128745"/>
                        <a:pt x="-3976" y="82549"/>
                        <a:pt x="10979" y="96932"/>
                      </a:cubicBezTo>
                      <a:cubicBezTo>
                        <a:pt x="8788" y="92360"/>
                        <a:pt x="4216" y="70357"/>
                        <a:pt x="10407" y="69976"/>
                      </a:cubicBezTo>
                      <a:cubicBezTo>
                        <a:pt x="16027" y="68928"/>
                        <a:pt x="19075" y="84740"/>
                        <a:pt x="21837" y="87597"/>
                      </a:cubicBezTo>
                      <a:cubicBezTo>
                        <a:pt x="27647" y="79882"/>
                        <a:pt x="18408" y="61118"/>
                        <a:pt x="18027" y="51593"/>
                      </a:cubicBezTo>
                      <a:cubicBezTo>
                        <a:pt x="18122" y="44830"/>
                        <a:pt x="24218" y="20255"/>
                        <a:pt x="27838" y="36639"/>
                      </a:cubicBezTo>
                      <a:cubicBezTo>
                        <a:pt x="22409" y="28637"/>
                        <a:pt x="23266" y="13493"/>
                        <a:pt x="29552" y="5206"/>
                      </a:cubicBezTo>
                      <a:cubicBezTo>
                        <a:pt x="30600" y="8635"/>
                        <a:pt x="32315" y="8064"/>
                        <a:pt x="31648" y="13112"/>
                      </a:cubicBezTo>
                      <a:cubicBezTo>
                        <a:pt x="33458" y="8064"/>
                        <a:pt x="39839" y="-5843"/>
                        <a:pt x="45935" y="2729"/>
                      </a:cubicBezTo>
                      <a:cubicBezTo>
                        <a:pt x="50317" y="8445"/>
                        <a:pt x="39935" y="20541"/>
                        <a:pt x="40411" y="26732"/>
                      </a:cubicBezTo>
                      <a:cubicBezTo>
                        <a:pt x="44411" y="22922"/>
                        <a:pt x="52508" y="9587"/>
                        <a:pt x="54508" y="21970"/>
                      </a:cubicBezTo>
                      <a:cubicBezTo>
                        <a:pt x="55556" y="27590"/>
                        <a:pt x="47555" y="30828"/>
                        <a:pt x="47459" y="35305"/>
                      </a:cubicBezTo>
                      <a:cubicBezTo>
                        <a:pt x="46221" y="39782"/>
                        <a:pt x="50698" y="41020"/>
                        <a:pt x="50698" y="44354"/>
                      </a:cubicBezTo>
                      <a:cubicBezTo>
                        <a:pt x="50603" y="51116"/>
                        <a:pt x="47745" y="51593"/>
                        <a:pt x="45935" y="56641"/>
                      </a:cubicBezTo>
                      <a:cubicBezTo>
                        <a:pt x="43554" y="62166"/>
                        <a:pt x="44126" y="63880"/>
                        <a:pt x="43364" y="71214"/>
                      </a:cubicBezTo>
                      <a:cubicBezTo>
                        <a:pt x="42030" y="82454"/>
                        <a:pt x="28886" y="93979"/>
                        <a:pt x="35363" y="105314"/>
                      </a:cubicBezTo>
                      <a:cubicBezTo>
                        <a:pt x="26981" y="114553"/>
                        <a:pt x="24409" y="126840"/>
                        <a:pt x="23075" y="139223"/>
                      </a:cubicBezTo>
                      <a:close/>
                    </a:path>
                  </a:pathLst>
                </a:custGeom>
                <a:solidFill>
                  <a:srgbClr val="899B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9" name="Freeform: Shape 589">
                  <a:extLst>
                    <a:ext uri="{FF2B5EF4-FFF2-40B4-BE49-F238E27FC236}">
                      <a16:creationId xmlns:a16="http://schemas.microsoft.com/office/drawing/2014/main" id="{848134A5-730F-4D43-8F1A-C029330F879F}"/>
                    </a:ext>
                  </a:extLst>
                </p:cNvPr>
                <p:cNvSpPr/>
                <p:nvPr/>
              </p:nvSpPr>
              <p:spPr>
                <a:xfrm>
                  <a:off x="5889992" y="3732035"/>
                  <a:ext cx="107554" cy="359818"/>
                </a:xfrm>
                <a:custGeom>
                  <a:avLst/>
                  <a:gdLst>
                    <a:gd name="connsiteX0" fmla="*/ 43606 w 107554"/>
                    <a:gd name="connsiteY0" fmla="*/ 301897 h 359818"/>
                    <a:gd name="connsiteX1" fmla="*/ 41225 w 107554"/>
                    <a:gd name="connsiteY1" fmla="*/ 310946 h 359818"/>
                    <a:gd name="connsiteX2" fmla="*/ 10364 w 107554"/>
                    <a:gd name="connsiteY2" fmla="*/ 358381 h 359818"/>
                    <a:gd name="connsiteX3" fmla="*/ 2268 w 107554"/>
                    <a:gd name="connsiteY3" fmla="*/ 326377 h 359818"/>
                    <a:gd name="connsiteX4" fmla="*/ 77 w 107554"/>
                    <a:gd name="connsiteY4" fmla="*/ 272560 h 359818"/>
                    <a:gd name="connsiteX5" fmla="*/ 2077 w 107554"/>
                    <a:gd name="connsiteY5" fmla="*/ 186740 h 359818"/>
                    <a:gd name="connsiteX6" fmla="*/ 11697 w 107554"/>
                    <a:gd name="connsiteY6" fmla="*/ 68440 h 359818"/>
                    <a:gd name="connsiteX7" fmla="*/ 31986 w 107554"/>
                    <a:gd name="connsiteY7" fmla="*/ 5956 h 359818"/>
                    <a:gd name="connsiteX8" fmla="*/ 94660 w 107554"/>
                    <a:gd name="connsiteY8" fmla="*/ 17290 h 359818"/>
                    <a:gd name="connsiteX9" fmla="*/ 106185 w 107554"/>
                    <a:gd name="connsiteY9" fmla="*/ 87775 h 359818"/>
                    <a:gd name="connsiteX10" fmla="*/ 70752 w 107554"/>
                    <a:gd name="connsiteY10" fmla="*/ 204457 h 359818"/>
                    <a:gd name="connsiteX11" fmla="*/ 43606 w 107554"/>
                    <a:gd name="connsiteY11" fmla="*/ 301897 h 359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7554" h="359818">
                      <a:moveTo>
                        <a:pt x="43606" y="301897"/>
                      </a:moveTo>
                      <a:cubicBezTo>
                        <a:pt x="42844" y="304945"/>
                        <a:pt x="42082" y="307898"/>
                        <a:pt x="41225" y="310946"/>
                      </a:cubicBezTo>
                      <a:cubicBezTo>
                        <a:pt x="38844" y="319804"/>
                        <a:pt x="26747" y="368763"/>
                        <a:pt x="10364" y="358381"/>
                      </a:cubicBezTo>
                      <a:cubicBezTo>
                        <a:pt x="1791" y="352951"/>
                        <a:pt x="3030" y="335044"/>
                        <a:pt x="2268" y="326377"/>
                      </a:cubicBezTo>
                      <a:cubicBezTo>
                        <a:pt x="553" y="308565"/>
                        <a:pt x="172" y="290563"/>
                        <a:pt x="77" y="272560"/>
                      </a:cubicBezTo>
                      <a:cubicBezTo>
                        <a:pt x="-114" y="243985"/>
                        <a:pt x="-114" y="215124"/>
                        <a:pt x="2077" y="186740"/>
                      </a:cubicBezTo>
                      <a:cubicBezTo>
                        <a:pt x="3982" y="147497"/>
                        <a:pt x="7506" y="107683"/>
                        <a:pt x="11697" y="68440"/>
                      </a:cubicBezTo>
                      <a:cubicBezTo>
                        <a:pt x="13793" y="48818"/>
                        <a:pt x="14364" y="17386"/>
                        <a:pt x="31986" y="5956"/>
                      </a:cubicBezTo>
                      <a:cubicBezTo>
                        <a:pt x="50178" y="-6046"/>
                        <a:pt x="81516" y="1288"/>
                        <a:pt x="94660" y="17290"/>
                      </a:cubicBezTo>
                      <a:cubicBezTo>
                        <a:pt x="108852" y="35578"/>
                        <a:pt x="108852" y="66439"/>
                        <a:pt x="106185" y="87775"/>
                      </a:cubicBezTo>
                      <a:cubicBezTo>
                        <a:pt x="100375" y="128638"/>
                        <a:pt x="84468" y="165976"/>
                        <a:pt x="70752" y="204457"/>
                      </a:cubicBezTo>
                      <a:cubicBezTo>
                        <a:pt x="59418" y="236461"/>
                        <a:pt x="52083" y="269227"/>
                        <a:pt x="43606" y="301897"/>
                      </a:cubicBezTo>
                      <a:close/>
                    </a:path>
                  </a:pathLst>
                </a:custGeom>
                <a:solidFill>
                  <a:srgbClr val="BB5D1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0" name="Freeform: Shape 590">
                  <a:extLst>
                    <a:ext uri="{FF2B5EF4-FFF2-40B4-BE49-F238E27FC236}">
                      <a16:creationId xmlns:a16="http://schemas.microsoft.com/office/drawing/2014/main" id="{099308C8-78FF-44A9-A398-A26F8C4BC96D}"/>
                    </a:ext>
                  </a:extLst>
                </p:cNvPr>
                <p:cNvSpPr/>
                <p:nvPr/>
              </p:nvSpPr>
              <p:spPr>
                <a:xfrm>
                  <a:off x="5901022" y="3796474"/>
                  <a:ext cx="52863" cy="6953"/>
                </a:xfrm>
                <a:custGeom>
                  <a:avLst/>
                  <a:gdLst>
                    <a:gd name="connsiteX0" fmla="*/ 0 w 52863"/>
                    <a:gd name="connsiteY0" fmla="*/ 6572 h 6953"/>
                    <a:gd name="connsiteX1" fmla="*/ 2096 w 52863"/>
                    <a:gd name="connsiteY1" fmla="*/ 5620 h 6953"/>
                    <a:gd name="connsiteX2" fmla="*/ 4572 w 52863"/>
                    <a:gd name="connsiteY2" fmla="*/ 4477 h 6953"/>
                    <a:gd name="connsiteX3" fmla="*/ 7810 w 52863"/>
                    <a:gd name="connsiteY3" fmla="*/ 3238 h 6953"/>
                    <a:gd name="connsiteX4" fmla="*/ 11811 w 52863"/>
                    <a:gd name="connsiteY4" fmla="*/ 2000 h 6953"/>
                    <a:gd name="connsiteX5" fmla="*/ 16383 w 52863"/>
                    <a:gd name="connsiteY5" fmla="*/ 1048 h 6953"/>
                    <a:gd name="connsiteX6" fmla="*/ 21336 w 52863"/>
                    <a:gd name="connsiteY6" fmla="*/ 381 h 6953"/>
                    <a:gd name="connsiteX7" fmla="*/ 26479 w 52863"/>
                    <a:gd name="connsiteY7" fmla="*/ 0 h 6953"/>
                    <a:gd name="connsiteX8" fmla="*/ 31623 w 52863"/>
                    <a:gd name="connsiteY8" fmla="*/ 95 h 6953"/>
                    <a:gd name="connsiteX9" fmla="*/ 36576 w 52863"/>
                    <a:gd name="connsiteY9" fmla="*/ 476 h 6953"/>
                    <a:gd name="connsiteX10" fmla="*/ 41243 w 52863"/>
                    <a:gd name="connsiteY10" fmla="*/ 1333 h 6953"/>
                    <a:gd name="connsiteX11" fmla="*/ 45244 w 52863"/>
                    <a:gd name="connsiteY11" fmla="*/ 2667 h 6953"/>
                    <a:gd name="connsiteX12" fmla="*/ 48482 w 52863"/>
                    <a:gd name="connsiteY12" fmla="*/ 4096 h 6953"/>
                    <a:gd name="connsiteX13" fmla="*/ 50864 w 52863"/>
                    <a:gd name="connsiteY13" fmla="*/ 5429 h 6953"/>
                    <a:gd name="connsiteX14" fmla="*/ 52864 w 52863"/>
                    <a:gd name="connsiteY14" fmla="*/ 6667 h 6953"/>
                    <a:gd name="connsiteX15" fmla="*/ 52769 w 52863"/>
                    <a:gd name="connsiteY15" fmla="*/ 6953 h 6953"/>
                    <a:gd name="connsiteX16" fmla="*/ 50483 w 52863"/>
                    <a:gd name="connsiteY16" fmla="*/ 6382 h 6953"/>
                    <a:gd name="connsiteX17" fmla="*/ 47911 w 52863"/>
                    <a:gd name="connsiteY17" fmla="*/ 5620 h 6953"/>
                    <a:gd name="connsiteX18" fmla="*/ 46387 w 52863"/>
                    <a:gd name="connsiteY18" fmla="*/ 5143 h 6953"/>
                    <a:gd name="connsiteX19" fmla="*/ 44577 w 52863"/>
                    <a:gd name="connsiteY19" fmla="*/ 4763 h 6953"/>
                    <a:gd name="connsiteX20" fmla="*/ 40577 w 52863"/>
                    <a:gd name="connsiteY20" fmla="*/ 3905 h 6953"/>
                    <a:gd name="connsiteX21" fmla="*/ 36100 w 52863"/>
                    <a:gd name="connsiteY21" fmla="*/ 3238 h 6953"/>
                    <a:gd name="connsiteX22" fmla="*/ 31337 w 52863"/>
                    <a:gd name="connsiteY22" fmla="*/ 2572 h 6953"/>
                    <a:gd name="connsiteX23" fmla="*/ 26384 w 52863"/>
                    <a:gd name="connsiteY23" fmla="*/ 2096 h 6953"/>
                    <a:gd name="connsiteX24" fmla="*/ 21431 w 52863"/>
                    <a:gd name="connsiteY24" fmla="*/ 2191 h 6953"/>
                    <a:gd name="connsiteX25" fmla="*/ 16573 w 52863"/>
                    <a:gd name="connsiteY25" fmla="*/ 2572 h 6953"/>
                    <a:gd name="connsiteX26" fmla="*/ 12097 w 52863"/>
                    <a:gd name="connsiteY26" fmla="*/ 3143 h 6953"/>
                    <a:gd name="connsiteX27" fmla="*/ 8096 w 52863"/>
                    <a:gd name="connsiteY27" fmla="*/ 4096 h 6953"/>
                    <a:gd name="connsiteX28" fmla="*/ 4763 w 52863"/>
                    <a:gd name="connsiteY28" fmla="*/ 5048 h 6953"/>
                    <a:gd name="connsiteX29" fmla="*/ 2191 w 52863"/>
                    <a:gd name="connsiteY29" fmla="*/ 6001 h 6953"/>
                    <a:gd name="connsiteX30" fmla="*/ 0 w 52863"/>
                    <a:gd name="connsiteY30" fmla="*/ 6858 h 6953"/>
                    <a:gd name="connsiteX31" fmla="*/ 0 w 52863"/>
                    <a:gd name="connsiteY31" fmla="*/ 6572 h 6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2863" h="6953">
                      <a:moveTo>
                        <a:pt x="0" y="6572"/>
                      </a:moveTo>
                      <a:cubicBezTo>
                        <a:pt x="0" y="6572"/>
                        <a:pt x="762" y="6191"/>
                        <a:pt x="2096" y="5620"/>
                      </a:cubicBezTo>
                      <a:cubicBezTo>
                        <a:pt x="2762" y="5334"/>
                        <a:pt x="3620" y="4953"/>
                        <a:pt x="4572" y="4477"/>
                      </a:cubicBezTo>
                      <a:cubicBezTo>
                        <a:pt x="5525" y="4000"/>
                        <a:pt x="6572" y="3620"/>
                        <a:pt x="7810" y="3238"/>
                      </a:cubicBezTo>
                      <a:cubicBezTo>
                        <a:pt x="9049" y="2858"/>
                        <a:pt x="10382" y="2381"/>
                        <a:pt x="11811" y="2000"/>
                      </a:cubicBezTo>
                      <a:cubicBezTo>
                        <a:pt x="13240" y="1619"/>
                        <a:pt x="14764" y="1429"/>
                        <a:pt x="16383" y="1048"/>
                      </a:cubicBezTo>
                      <a:cubicBezTo>
                        <a:pt x="18002" y="762"/>
                        <a:pt x="19621" y="381"/>
                        <a:pt x="21336" y="381"/>
                      </a:cubicBezTo>
                      <a:cubicBezTo>
                        <a:pt x="23050" y="286"/>
                        <a:pt x="24765" y="95"/>
                        <a:pt x="26479" y="0"/>
                      </a:cubicBezTo>
                      <a:cubicBezTo>
                        <a:pt x="28194" y="0"/>
                        <a:pt x="29908" y="0"/>
                        <a:pt x="31623" y="95"/>
                      </a:cubicBezTo>
                      <a:cubicBezTo>
                        <a:pt x="33338" y="0"/>
                        <a:pt x="34957" y="286"/>
                        <a:pt x="36576" y="476"/>
                      </a:cubicBezTo>
                      <a:cubicBezTo>
                        <a:pt x="38195" y="762"/>
                        <a:pt x="39719" y="952"/>
                        <a:pt x="41243" y="1333"/>
                      </a:cubicBezTo>
                      <a:cubicBezTo>
                        <a:pt x="42672" y="1810"/>
                        <a:pt x="44006" y="2191"/>
                        <a:pt x="45244" y="2667"/>
                      </a:cubicBezTo>
                      <a:cubicBezTo>
                        <a:pt x="46482" y="3048"/>
                        <a:pt x="47625" y="3524"/>
                        <a:pt x="48482" y="4096"/>
                      </a:cubicBezTo>
                      <a:cubicBezTo>
                        <a:pt x="49435" y="4572"/>
                        <a:pt x="50197" y="5048"/>
                        <a:pt x="50864" y="5429"/>
                      </a:cubicBezTo>
                      <a:cubicBezTo>
                        <a:pt x="52197" y="6191"/>
                        <a:pt x="52864" y="6667"/>
                        <a:pt x="52864" y="6667"/>
                      </a:cubicBezTo>
                      <a:lnTo>
                        <a:pt x="52769" y="6953"/>
                      </a:lnTo>
                      <a:cubicBezTo>
                        <a:pt x="52769" y="6953"/>
                        <a:pt x="51911" y="6763"/>
                        <a:pt x="50483" y="6382"/>
                      </a:cubicBezTo>
                      <a:cubicBezTo>
                        <a:pt x="49721" y="6191"/>
                        <a:pt x="48863" y="6001"/>
                        <a:pt x="47911" y="5620"/>
                      </a:cubicBezTo>
                      <a:cubicBezTo>
                        <a:pt x="47435" y="5525"/>
                        <a:pt x="46958" y="5239"/>
                        <a:pt x="46387" y="5143"/>
                      </a:cubicBezTo>
                      <a:cubicBezTo>
                        <a:pt x="45815" y="5048"/>
                        <a:pt x="45244" y="4953"/>
                        <a:pt x="44577" y="4763"/>
                      </a:cubicBezTo>
                      <a:cubicBezTo>
                        <a:pt x="43339" y="4572"/>
                        <a:pt x="42005" y="4286"/>
                        <a:pt x="40577" y="3905"/>
                      </a:cubicBezTo>
                      <a:cubicBezTo>
                        <a:pt x="39148" y="3620"/>
                        <a:pt x="37624" y="3524"/>
                        <a:pt x="36100" y="3238"/>
                      </a:cubicBezTo>
                      <a:cubicBezTo>
                        <a:pt x="34576" y="2953"/>
                        <a:pt x="32956" y="2667"/>
                        <a:pt x="31337" y="2572"/>
                      </a:cubicBezTo>
                      <a:cubicBezTo>
                        <a:pt x="29718" y="2476"/>
                        <a:pt x="28004" y="2286"/>
                        <a:pt x="26384" y="2096"/>
                      </a:cubicBezTo>
                      <a:cubicBezTo>
                        <a:pt x="24670" y="2096"/>
                        <a:pt x="23050" y="2191"/>
                        <a:pt x="21431" y="2191"/>
                      </a:cubicBezTo>
                      <a:cubicBezTo>
                        <a:pt x="19812" y="2191"/>
                        <a:pt x="18193" y="2381"/>
                        <a:pt x="16573" y="2572"/>
                      </a:cubicBezTo>
                      <a:cubicBezTo>
                        <a:pt x="15050" y="2762"/>
                        <a:pt x="13430" y="2953"/>
                        <a:pt x="12097" y="3143"/>
                      </a:cubicBezTo>
                      <a:cubicBezTo>
                        <a:pt x="10668" y="3429"/>
                        <a:pt x="9335" y="3810"/>
                        <a:pt x="8096" y="4096"/>
                      </a:cubicBezTo>
                      <a:cubicBezTo>
                        <a:pt x="6858" y="4381"/>
                        <a:pt x="5715" y="4667"/>
                        <a:pt x="4763" y="5048"/>
                      </a:cubicBezTo>
                      <a:cubicBezTo>
                        <a:pt x="3810" y="5429"/>
                        <a:pt x="2953" y="5715"/>
                        <a:pt x="2191" y="6001"/>
                      </a:cubicBezTo>
                      <a:cubicBezTo>
                        <a:pt x="762" y="6572"/>
                        <a:pt x="0" y="6858"/>
                        <a:pt x="0" y="6858"/>
                      </a:cubicBezTo>
                      <a:lnTo>
                        <a:pt x="0" y="6572"/>
                      </a:lnTo>
                      <a:close/>
                    </a:path>
                  </a:pathLst>
                </a:custGeom>
                <a:solidFill>
                  <a:srgbClr val="8A40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1" name="Freeform: Shape 591">
                  <a:extLst>
                    <a:ext uri="{FF2B5EF4-FFF2-40B4-BE49-F238E27FC236}">
                      <a16:creationId xmlns:a16="http://schemas.microsoft.com/office/drawing/2014/main" id="{A7551F7C-85F0-4D21-8D22-C5299AF62B2C}"/>
                    </a:ext>
                  </a:extLst>
                </p:cNvPr>
                <p:cNvSpPr/>
                <p:nvPr/>
              </p:nvSpPr>
              <p:spPr>
                <a:xfrm>
                  <a:off x="5904356" y="3772471"/>
                  <a:ext cx="43243" cy="5810"/>
                </a:xfrm>
                <a:custGeom>
                  <a:avLst/>
                  <a:gdLst>
                    <a:gd name="connsiteX0" fmla="*/ 0 w 43243"/>
                    <a:gd name="connsiteY0" fmla="*/ 5334 h 5810"/>
                    <a:gd name="connsiteX1" fmla="*/ 1619 w 43243"/>
                    <a:gd name="connsiteY1" fmla="*/ 4286 h 5810"/>
                    <a:gd name="connsiteX2" fmla="*/ 3620 w 43243"/>
                    <a:gd name="connsiteY2" fmla="*/ 3239 h 5810"/>
                    <a:gd name="connsiteX3" fmla="*/ 6287 w 43243"/>
                    <a:gd name="connsiteY3" fmla="*/ 2191 h 5810"/>
                    <a:gd name="connsiteX4" fmla="*/ 13335 w 43243"/>
                    <a:gd name="connsiteY4" fmla="*/ 572 h 5810"/>
                    <a:gd name="connsiteX5" fmla="*/ 21622 w 43243"/>
                    <a:gd name="connsiteY5" fmla="*/ 0 h 5810"/>
                    <a:gd name="connsiteX6" fmla="*/ 29908 w 43243"/>
                    <a:gd name="connsiteY6" fmla="*/ 476 h 5810"/>
                    <a:gd name="connsiteX7" fmla="*/ 33623 w 43243"/>
                    <a:gd name="connsiteY7" fmla="*/ 1238 h 5810"/>
                    <a:gd name="connsiteX8" fmla="*/ 36957 w 43243"/>
                    <a:gd name="connsiteY8" fmla="*/ 2286 h 5810"/>
                    <a:gd name="connsiteX9" fmla="*/ 41624 w 43243"/>
                    <a:gd name="connsiteY9" fmla="*/ 4477 h 5810"/>
                    <a:gd name="connsiteX10" fmla="*/ 43244 w 43243"/>
                    <a:gd name="connsiteY10" fmla="*/ 5525 h 5810"/>
                    <a:gd name="connsiteX11" fmla="*/ 43148 w 43243"/>
                    <a:gd name="connsiteY11" fmla="*/ 5810 h 5810"/>
                    <a:gd name="connsiteX12" fmla="*/ 41243 w 43243"/>
                    <a:gd name="connsiteY12" fmla="*/ 5429 h 5810"/>
                    <a:gd name="connsiteX13" fmla="*/ 39148 w 43243"/>
                    <a:gd name="connsiteY13" fmla="*/ 4953 h 5810"/>
                    <a:gd name="connsiteX14" fmla="*/ 36385 w 43243"/>
                    <a:gd name="connsiteY14" fmla="*/ 4477 h 5810"/>
                    <a:gd name="connsiteX15" fmla="*/ 33147 w 43243"/>
                    <a:gd name="connsiteY15" fmla="*/ 3905 h 5810"/>
                    <a:gd name="connsiteX16" fmla="*/ 29528 w 43243"/>
                    <a:gd name="connsiteY16" fmla="*/ 3334 h 5810"/>
                    <a:gd name="connsiteX17" fmla="*/ 21527 w 43243"/>
                    <a:gd name="connsiteY17" fmla="*/ 2286 h 5810"/>
                    <a:gd name="connsiteX18" fmla="*/ 13430 w 43243"/>
                    <a:gd name="connsiteY18" fmla="*/ 2286 h 5810"/>
                    <a:gd name="connsiteX19" fmla="*/ 6477 w 43243"/>
                    <a:gd name="connsiteY19" fmla="*/ 3239 h 5810"/>
                    <a:gd name="connsiteX20" fmla="*/ 3810 w 43243"/>
                    <a:gd name="connsiteY20" fmla="*/ 4001 h 5810"/>
                    <a:gd name="connsiteX21" fmla="*/ 1810 w 43243"/>
                    <a:gd name="connsiteY21" fmla="*/ 4763 h 5810"/>
                    <a:gd name="connsiteX22" fmla="*/ 95 w 43243"/>
                    <a:gd name="connsiteY22" fmla="*/ 5620 h 5810"/>
                    <a:gd name="connsiteX23" fmla="*/ 0 w 43243"/>
                    <a:gd name="connsiteY23" fmla="*/ 5334 h 5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3243" h="5810">
                      <a:moveTo>
                        <a:pt x="0" y="5334"/>
                      </a:moveTo>
                      <a:cubicBezTo>
                        <a:pt x="0" y="5334"/>
                        <a:pt x="572" y="4953"/>
                        <a:pt x="1619" y="4286"/>
                      </a:cubicBezTo>
                      <a:cubicBezTo>
                        <a:pt x="2096" y="3905"/>
                        <a:pt x="2858" y="3715"/>
                        <a:pt x="3620" y="3239"/>
                      </a:cubicBezTo>
                      <a:cubicBezTo>
                        <a:pt x="4381" y="2858"/>
                        <a:pt x="5334" y="2572"/>
                        <a:pt x="6287" y="2191"/>
                      </a:cubicBezTo>
                      <a:cubicBezTo>
                        <a:pt x="8287" y="1524"/>
                        <a:pt x="10668" y="953"/>
                        <a:pt x="13335" y="572"/>
                      </a:cubicBezTo>
                      <a:cubicBezTo>
                        <a:pt x="16002" y="191"/>
                        <a:pt x="18764" y="0"/>
                        <a:pt x="21622" y="0"/>
                      </a:cubicBezTo>
                      <a:cubicBezTo>
                        <a:pt x="24479" y="0"/>
                        <a:pt x="27337" y="95"/>
                        <a:pt x="29908" y="476"/>
                      </a:cubicBezTo>
                      <a:cubicBezTo>
                        <a:pt x="31242" y="762"/>
                        <a:pt x="32480" y="953"/>
                        <a:pt x="33623" y="1238"/>
                      </a:cubicBezTo>
                      <a:cubicBezTo>
                        <a:pt x="34766" y="1619"/>
                        <a:pt x="35909" y="1905"/>
                        <a:pt x="36957" y="2286"/>
                      </a:cubicBezTo>
                      <a:cubicBezTo>
                        <a:pt x="38957" y="3048"/>
                        <a:pt x="40577" y="3810"/>
                        <a:pt x="41624" y="4477"/>
                      </a:cubicBezTo>
                      <a:cubicBezTo>
                        <a:pt x="42672" y="5144"/>
                        <a:pt x="43244" y="5525"/>
                        <a:pt x="43244" y="5525"/>
                      </a:cubicBezTo>
                      <a:lnTo>
                        <a:pt x="43148" y="5810"/>
                      </a:lnTo>
                      <a:cubicBezTo>
                        <a:pt x="43148" y="5810"/>
                        <a:pt x="42481" y="5715"/>
                        <a:pt x="41243" y="5429"/>
                      </a:cubicBezTo>
                      <a:cubicBezTo>
                        <a:pt x="40672" y="5334"/>
                        <a:pt x="39910" y="5144"/>
                        <a:pt x="39148" y="4953"/>
                      </a:cubicBezTo>
                      <a:cubicBezTo>
                        <a:pt x="38291" y="4763"/>
                        <a:pt x="37433" y="4667"/>
                        <a:pt x="36385" y="4477"/>
                      </a:cubicBezTo>
                      <a:cubicBezTo>
                        <a:pt x="35338" y="4286"/>
                        <a:pt x="34290" y="4096"/>
                        <a:pt x="33147" y="3905"/>
                      </a:cubicBezTo>
                      <a:cubicBezTo>
                        <a:pt x="32004" y="3715"/>
                        <a:pt x="30766" y="3524"/>
                        <a:pt x="29528" y="3334"/>
                      </a:cubicBezTo>
                      <a:cubicBezTo>
                        <a:pt x="26956" y="2953"/>
                        <a:pt x="24289" y="2477"/>
                        <a:pt x="21527" y="2286"/>
                      </a:cubicBezTo>
                      <a:cubicBezTo>
                        <a:pt x="18764" y="2096"/>
                        <a:pt x="16002" y="2000"/>
                        <a:pt x="13430" y="2286"/>
                      </a:cubicBezTo>
                      <a:cubicBezTo>
                        <a:pt x="10858" y="2477"/>
                        <a:pt x="8477" y="2762"/>
                        <a:pt x="6477" y="3239"/>
                      </a:cubicBezTo>
                      <a:cubicBezTo>
                        <a:pt x="5525" y="3524"/>
                        <a:pt x="4572" y="3715"/>
                        <a:pt x="3810" y="4001"/>
                      </a:cubicBezTo>
                      <a:cubicBezTo>
                        <a:pt x="3048" y="4286"/>
                        <a:pt x="2286" y="4477"/>
                        <a:pt x="1810" y="4763"/>
                      </a:cubicBezTo>
                      <a:cubicBezTo>
                        <a:pt x="762" y="5334"/>
                        <a:pt x="95" y="5620"/>
                        <a:pt x="95" y="5620"/>
                      </a:cubicBezTo>
                      <a:lnTo>
                        <a:pt x="0" y="5334"/>
                      </a:lnTo>
                      <a:close/>
                    </a:path>
                  </a:pathLst>
                </a:custGeom>
                <a:solidFill>
                  <a:srgbClr val="8A40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2" name="Freeform: Shape 592">
                  <a:extLst>
                    <a:ext uri="{FF2B5EF4-FFF2-40B4-BE49-F238E27FC236}">
                      <a16:creationId xmlns:a16="http://schemas.microsoft.com/office/drawing/2014/main" id="{9909BAC5-80DB-445C-B749-EB34741EDF45}"/>
                    </a:ext>
                  </a:extLst>
                </p:cNvPr>
                <p:cNvSpPr/>
                <p:nvPr/>
              </p:nvSpPr>
              <p:spPr>
                <a:xfrm>
                  <a:off x="5946361" y="3861363"/>
                  <a:ext cx="36385" cy="12168"/>
                </a:xfrm>
                <a:custGeom>
                  <a:avLst/>
                  <a:gdLst>
                    <a:gd name="connsiteX0" fmla="*/ 190 w 36385"/>
                    <a:gd name="connsiteY0" fmla="*/ 357 h 12168"/>
                    <a:gd name="connsiteX1" fmla="*/ 1810 w 36385"/>
                    <a:gd name="connsiteY1" fmla="*/ 262 h 12168"/>
                    <a:gd name="connsiteX2" fmla="*/ 3715 w 36385"/>
                    <a:gd name="connsiteY2" fmla="*/ 71 h 12168"/>
                    <a:gd name="connsiteX3" fmla="*/ 6191 w 36385"/>
                    <a:gd name="connsiteY3" fmla="*/ 71 h 12168"/>
                    <a:gd name="connsiteX4" fmla="*/ 9144 w 36385"/>
                    <a:gd name="connsiteY4" fmla="*/ 262 h 12168"/>
                    <a:gd name="connsiteX5" fmla="*/ 12382 w 36385"/>
                    <a:gd name="connsiteY5" fmla="*/ 833 h 12168"/>
                    <a:gd name="connsiteX6" fmla="*/ 15811 w 36385"/>
                    <a:gd name="connsiteY6" fmla="*/ 1595 h 12168"/>
                    <a:gd name="connsiteX7" fmla="*/ 19336 w 36385"/>
                    <a:gd name="connsiteY7" fmla="*/ 2643 h 12168"/>
                    <a:gd name="connsiteX8" fmla="*/ 26003 w 36385"/>
                    <a:gd name="connsiteY8" fmla="*/ 5215 h 12168"/>
                    <a:gd name="connsiteX9" fmla="*/ 31432 w 36385"/>
                    <a:gd name="connsiteY9" fmla="*/ 8263 h 12168"/>
                    <a:gd name="connsiteX10" fmla="*/ 36385 w 36385"/>
                    <a:gd name="connsiteY10" fmla="*/ 11882 h 12168"/>
                    <a:gd name="connsiteX11" fmla="*/ 36290 w 36385"/>
                    <a:gd name="connsiteY11" fmla="*/ 12168 h 12168"/>
                    <a:gd name="connsiteX12" fmla="*/ 30480 w 36385"/>
                    <a:gd name="connsiteY12" fmla="*/ 10263 h 12168"/>
                    <a:gd name="connsiteX13" fmla="*/ 24860 w 36385"/>
                    <a:gd name="connsiteY13" fmla="*/ 7882 h 12168"/>
                    <a:gd name="connsiteX14" fmla="*/ 18574 w 36385"/>
                    <a:gd name="connsiteY14" fmla="*/ 4834 h 12168"/>
                    <a:gd name="connsiteX15" fmla="*/ 15240 w 36385"/>
                    <a:gd name="connsiteY15" fmla="*/ 3500 h 12168"/>
                    <a:gd name="connsiteX16" fmla="*/ 12002 w 36385"/>
                    <a:gd name="connsiteY16" fmla="*/ 2453 h 12168"/>
                    <a:gd name="connsiteX17" fmla="*/ 8858 w 36385"/>
                    <a:gd name="connsiteY17" fmla="*/ 1595 h 12168"/>
                    <a:gd name="connsiteX18" fmla="*/ 6001 w 36385"/>
                    <a:gd name="connsiteY18" fmla="*/ 1119 h 12168"/>
                    <a:gd name="connsiteX19" fmla="*/ 3524 w 36385"/>
                    <a:gd name="connsiteY19" fmla="*/ 833 h 12168"/>
                    <a:gd name="connsiteX20" fmla="*/ 1619 w 36385"/>
                    <a:gd name="connsiteY20" fmla="*/ 833 h 12168"/>
                    <a:gd name="connsiteX21" fmla="*/ 0 w 36385"/>
                    <a:gd name="connsiteY21" fmla="*/ 738 h 12168"/>
                    <a:gd name="connsiteX22" fmla="*/ 0 w 36385"/>
                    <a:gd name="connsiteY22" fmla="*/ 357 h 12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6385" h="12168">
                      <a:moveTo>
                        <a:pt x="190" y="357"/>
                      </a:moveTo>
                      <a:cubicBezTo>
                        <a:pt x="190" y="357"/>
                        <a:pt x="762" y="262"/>
                        <a:pt x="1810" y="262"/>
                      </a:cubicBezTo>
                      <a:cubicBezTo>
                        <a:pt x="2286" y="262"/>
                        <a:pt x="2953" y="167"/>
                        <a:pt x="3715" y="71"/>
                      </a:cubicBezTo>
                      <a:cubicBezTo>
                        <a:pt x="4477" y="-24"/>
                        <a:pt x="5239" y="-24"/>
                        <a:pt x="6191" y="71"/>
                      </a:cubicBezTo>
                      <a:cubicBezTo>
                        <a:pt x="7144" y="167"/>
                        <a:pt x="8096" y="167"/>
                        <a:pt x="9144" y="262"/>
                      </a:cubicBezTo>
                      <a:cubicBezTo>
                        <a:pt x="10192" y="262"/>
                        <a:pt x="11240" y="643"/>
                        <a:pt x="12382" y="833"/>
                      </a:cubicBezTo>
                      <a:cubicBezTo>
                        <a:pt x="13525" y="1119"/>
                        <a:pt x="14669" y="1214"/>
                        <a:pt x="15811" y="1595"/>
                      </a:cubicBezTo>
                      <a:cubicBezTo>
                        <a:pt x="16954" y="1977"/>
                        <a:pt x="18193" y="2262"/>
                        <a:pt x="19336" y="2643"/>
                      </a:cubicBezTo>
                      <a:cubicBezTo>
                        <a:pt x="21622" y="3500"/>
                        <a:pt x="24003" y="4167"/>
                        <a:pt x="26003" y="5215"/>
                      </a:cubicBezTo>
                      <a:cubicBezTo>
                        <a:pt x="28099" y="6167"/>
                        <a:pt x="29908" y="7310"/>
                        <a:pt x="31432" y="8263"/>
                      </a:cubicBezTo>
                      <a:cubicBezTo>
                        <a:pt x="34481" y="10168"/>
                        <a:pt x="36385" y="11882"/>
                        <a:pt x="36385" y="11882"/>
                      </a:cubicBezTo>
                      <a:lnTo>
                        <a:pt x="36290" y="12168"/>
                      </a:lnTo>
                      <a:cubicBezTo>
                        <a:pt x="36290" y="12168"/>
                        <a:pt x="33814" y="11597"/>
                        <a:pt x="30480" y="10263"/>
                      </a:cubicBezTo>
                      <a:cubicBezTo>
                        <a:pt x="28765" y="9596"/>
                        <a:pt x="26860" y="8835"/>
                        <a:pt x="24860" y="7882"/>
                      </a:cubicBezTo>
                      <a:cubicBezTo>
                        <a:pt x="22860" y="6834"/>
                        <a:pt x="20765" y="5786"/>
                        <a:pt x="18574" y="4834"/>
                      </a:cubicBezTo>
                      <a:cubicBezTo>
                        <a:pt x="17431" y="4358"/>
                        <a:pt x="16383" y="3977"/>
                        <a:pt x="15240" y="3500"/>
                      </a:cubicBezTo>
                      <a:cubicBezTo>
                        <a:pt x="14192" y="3024"/>
                        <a:pt x="13049" y="2738"/>
                        <a:pt x="12002" y="2453"/>
                      </a:cubicBezTo>
                      <a:cubicBezTo>
                        <a:pt x="10954" y="2167"/>
                        <a:pt x="9906" y="1786"/>
                        <a:pt x="8858" y="1595"/>
                      </a:cubicBezTo>
                      <a:cubicBezTo>
                        <a:pt x="7906" y="1405"/>
                        <a:pt x="6953" y="1214"/>
                        <a:pt x="6001" y="1119"/>
                      </a:cubicBezTo>
                      <a:cubicBezTo>
                        <a:pt x="5144" y="929"/>
                        <a:pt x="4286" y="929"/>
                        <a:pt x="3524" y="833"/>
                      </a:cubicBezTo>
                      <a:cubicBezTo>
                        <a:pt x="2762" y="833"/>
                        <a:pt x="2191" y="833"/>
                        <a:pt x="1619" y="833"/>
                      </a:cubicBezTo>
                      <a:cubicBezTo>
                        <a:pt x="571" y="833"/>
                        <a:pt x="0" y="738"/>
                        <a:pt x="0" y="738"/>
                      </a:cubicBezTo>
                      <a:lnTo>
                        <a:pt x="0" y="357"/>
                      </a:lnTo>
                      <a:close/>
                    </a:path>
                  </a:pathLst>
                </a:custGeom>
                <a:solidFill>
                  <a:srgbClr val="8A40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3" name="Freeform: Shape 593">
                  <a:extLst>
                    <a:ext uri="{FF2B5EF4-FFF2-40B4-BE49-F238E27FC236}">
                      <a16:creationId xmlns:a16="http://schemas.microsoft.com/office/drawing/2014/main" id="{0584F45B-577B-4659-A3E0-31656F90E495}"/>
                    </a:ext>
                  </a:extLst>
                </p:cNvPr>
                <p:cNvSpPr/>
                <p:nvPr/>
              </p:nvSpPr>
              <p:spPr>
                <a:xfrm>
                  <a:off x="5963887" y="3851433"/>
                  <a:ext cx="22002" cy="10096"/>
                </a:xfrm>
                <a:custGeom>
                  <a:avLst/>
                  <a:gdLst>
                    <a:gd name="connsiteX0" fmla="*/ 286 w 22002"/>
                    <a:gd name="connsiteY0" fmla="*/ 0 h 10096"/>
                    <a:gd name="connsiteX1" fmla="*/ 4001 w 22002"/>
                    <a:gd name="connsiteY1" fmla="*/ 762 h 10096"/>
                    <a:gd name="connsiteX2" fmla="*/ 7715 w 22002"/>
                    <a:gd name="connsiteY2" fmla="*/ 1714 h 10096"/>
                    <a:gd name="connsiteX3" fmla="*/ 12002 w 22002"/>
                    <a:gd name="connsiteY3" fmla="*/ 3143 h 10096"/>
                    <a:gd name="connsiteX4" fmla="*/ 16097 w 22002"/>
                    <a:gd name="connsiteY4" fmla="*/ 4858 h 10096"/>
                    <a:gd name="connsiteX5" fmla="*/ 17907 w 22002"/>
                    <a:gd name="connsiteY5" fmla="*/ 5905 h 10096"/>
                    <a:gd name="connsiteX6" fmla="*/ 19336 w 22002"/>
                    <a:gd name="connsiteY6" fmla="*/ 7048 h 10096"/>
                    <a:gd name="connsiteX7" fmla="*/ 22003 w 22002"/>
                    <a:gd name="connsiteY7" fmla="*/ 9906 h 10096"/>
                    <a:gd name="connsiteX8" fmla="*/ 21812 w 22002"/>
                    <a:gd name="connsiteY8" fmla="*/ 10096 h 10096"/>
                    <a:gd name="connsiteX9" fmla="*/ 18098 w 22002"/>
                    <a:gd name="connsiteY9" fmla="*/ 8953 h 10096"/>
                    <a:gd name="connsiteX10" fmla="*/ 14669 w 22002"/>
                    <a:gd name="connsiteY10" fmla="*/ 7334 h 10096"/>
                    <a:gd name="connsiteX11" fmla="*/ 10954 w 22002"/>
                    <a:gd name="connsiteY11" fmla="*/ 5048 h 10096"/>
                    <a:gd name="connsiteX12" fmla="*/ 7049 w 22002"/>
                    <a:gd name="connsiteY12" fmla="*/ 3143 h 10096"/>
                    <a:gd name="connsiteX13" fmla="*/ 3524 w 22002"/>
                    <a:gd name="connsiteY13" fmla="*/ 1524 h 10096"/>
                    <a:gd name="connsiteX14" fmla="*/ 0 w 22002"/>
                    <a:gd name="connsiteY14" fmla="*/ 95 h 10096"/>
                    <a:gd name="connsiteX15" fmla="*/ 286 w 22002"/>
                    <a:gd name="connsiteY15" fmla="*/ 0 h 1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002" h="10096">
                      <a:moveTo>
                        <a:pt x="286" y="0"/>
                      </a:moveTo>
                      <a:cubicBezTo>
                        <a:pt x="286" y="0"/>
                        <a:pt x="1810" y="286"/>
                        <a:pt x="4001" y="762"/>
                      </a:cubicBezTo>
                      <a:cubicBezTo>
                        <a:pt x="5144" y="952"/>
                        <a:pt x="6382" y="1238"/>
                        <a:pt x="7715" y="1714"/>
                      </a:cubicBezTo>
                      <a:cubicBezTo>
                        <a:pt x="9049" y="2191"/>
                        <a:pt x="10573" y="2667"/>
                        <a:pt x="12002" y="3143"/>
                      </a:cubicBezTo>
                      <a:cubicBezTo>
                        <a:pt x="13430" y="3715"/>
                        <a:pt x="14859" y="4286"/>
                        <a:pt x="16097" y="4858"/>
                      </a:cubicBezTo>
                      <a:cubicBezTo>
                        <a:pt x="16764" y="5239"/>
                        <a:pt x="17335" y="5524"/>
                        <a:pt x="17907" y="5905"/>
                      </a:cubicBezTo>
                      <a:cubicBezTo>
                        <a:pt x="18479" y="6286"/>
                        <a:pt x="18955" y="6667"/>
                        <a:pt x="19336" y="7048"/>
                      </a:cubicBezTo>
                      <a:cubicBezTo>
                        <a:pt x="21050" y="8572"/>
                        <a:pt x="22003" y="9906"/>
                        <a:pt x="22003" y="9906"/>
                      </a:cubicBezTo>
                      <a:lnTo>
                        <a:pt x="21812" y="10096"/>
                      </a:lnTo>
                      <a:cubicBezTo>
                        <a:pt x="21812" y="10096"/>
                        <a:pt x="20193" y="9811"/>
                        <a:pt x="18098" y="8953"/>
                      </a:cubicBezTo>
                      <a:cubicBezTo>
                        <a:pt x="17050" y="8572"/>
                        <a:pt x="15907" y="7906"/>
                        <a:pt x="14669" y="7334"/>
                      </a:cubicBezTo>
                      <a:cubicBezTo>
                        <a:pt x="13430" y="6667"/>
                        <a:pt x="12287" y="5810"/>
                        <a:pt x="10954" y="5048"/>
                      </a:cubicBezTo>
                      <a:cubicBezTo>
                        <a:pt x="9620" y="4381"/>
                        <a:pt x="8287" y="3715"/>
                        <a:pt x="7049" y="3143"/>
                      </a:cubicBezTo>
                      <a:cubicBezTo>
                        <a:pt x="5810" y="2476"/>
                        <a:pt x="4572" y="2000"/>
                        <a:pt x="3524" y="1524"/>
                      </a:cubicBezTo>
                      <a:cubicBezTo>
                        <a:pt x="1429" y="667"/>
                        <a:pt x="0" y="95"/>
                        <a:pt x="0" y="95"/>
                      </a:cubicBezTo>
                      <a:lnTo>
                        <a:pt x="286" y="0"/>
                      </a:lnTo>
                      <a:close/>
                    </a:path>
                  </a:pathLst>
                </a:custGeom>
                <a:solidFill>
                  <a:srgbClr val="8A40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4" name="Freeform: Shape 594">
                  <a:extLst>
                    <a:ext uri="{FF2B5EF4-FFF2-40B4-BE49-F238E27FC236}">
                      <a16:creationId xmlns:a16="http://schemas.microsoft.com/office/drawing/2014/main" id="{D79C656A-09A1-4C60-A788-30432AB3AB9B}"/>
                    </a:ext>
                  </a:extLst>
                </p:cNvPr>
                <p:cNvSpPr/>
                <p:nvPr/>
              </p:nvSpPr>
              <p:spPr>
                <a:xfrm>
                  <a:off x="5916929" y="3940667"/>
                  <a:ext cx="37052" cy="9159"/>
                </a:xfrm>
                <a:custGeom>
                  <a:avLst/>
                  <a:gdLst>
                    <a:gd name="connsiteX0" fmla="*/ 0 w 37052"/>
                    <a:gd name="connsiteY0" fmla="*/ 301 h 9159"/>
                    <a:gd name="connsiteX1" fmla="*/ 1619 w 37052"/>
                    <a:gd name="connsiteY1" fmla="*/ 206 h 9159"/>
                    <a:gd name="connsiteX2" fmla="*/ 6001 w 37052"/>
                    <a:gd name="connsiteY2" fmla="*/ 15 h 9159"/>
                    <a:gd name="connsiteX3" fmla="*/ 12192 w 37052"/>
                    <a:gd name="connsiteY3" fmla="*/ 206 h 9159"/>
                    <a:gd name="connsiteX4" fmla="*/ 19336 w 37052"/>
                    <a:gd name="connsiteY4" fmla="*/ 968 h 9159"/>
                    <a:gd name="connsiteX5" fmla="*/ 22955 w 37052"/>
                    <a:gd name="connsiteY5" fmla="*/ 1634 h 9159"/>
                    <a:gd name="connsiteX6" fmla="*/ 26384 w 37052"/>
                    <a:gd name="connsiteY6" fmla="*/ 2492 h 9159"/>
                    <a:gd name="connsiteX7" fmla="*/ 29528 w 37052"/>
                    <a:gd name="connsiteY7" fmla="*/ 3730 h 9159"/>
                    <a:gd name="connsiteX8" fmla="*/ 32195 w 37052"/>
                    <a:gd name="connsiteY8" fmla="*/ 5159 h 9159"/>
                    <a:gd name="connsiteX9" fmla="*/ 35814 w 37052"/>
                    <a:gd name="connsiteY9" fmla="*/ 7826 h 9159"/>
                    <a:gd name="connsiteX10" fmla="*/ 37052 w 37052"/>
                    <a:gd name="connsiteY10" fmla="*/ 8969 h 9159"/>
                    <a:gd name="connsiteX11" fmla="*/ 36862 w 37052"/>
                    <a:gd name="connsiteY11" fmla="*/ 9159 h 9159"/>
                    <a:gd name="connsiteX12" fmla="*/ 35243 w 37052"/>
                    <a:gd name="connsiteY12" fmla="*/ 8588 h 9159"/>
                    <a:gd name="connsiteX13" fmla="*/ 33528 w 37052"/>
                    <a:gd name="connsiteY13" fmla="*/ 7921 h 9159"/>
                    <a:gd name="connsiteX14" fmla="*/ 31242 w 37052"/>
                    <a:gd name="connsiteY14" fmla="*/ 7064 h 9159"/>
                    <a:gd name="connsiteX15" fmla="*/ 28575 w 37052"/>
                    <a:gd name="connsiteY15" fmla="*/ 6111 h 9159"/>
                    <a:gd name="connsiteX16" fmla="*/ 25527 w 37052"/>
                    <a:gd name="connsiteY16" fmla="*/ 5159 h 9159"/>
                    <a:gd name="connsiteX17" fmla="*/ 18955 w 37052"/>
                    <a:gd name="connsiteY17" fmla="*/ 3063 h 9159"/>
                    <a:gd name="connsiteX18" fmla="*/ 12097 w 37052"/>
                    <a:gd name="connsiteY18" fmla="*/ 1730 h 9159"/>
                    <a:gd name="connsiteX19" fmla="*/ 6001 w 37052"/>
                    <a:gd name="connsiteY19" fmla="*/ 968 h 9159"/>
                    <a:gd name="connsiteX20" fmla="*/ 1619 w 37052"/>
                    <a:gd name="connsiteY20" fmla="*/ 682 h 9159"/>
                    <a:gd name="connsiteX21" fmla="*/ 0 w 37052"/>
                    <a:gd name="connsiteY21" fmla="*/ 587 h 9159"/>
                    <a:gd name="connsiteX22" fmla="*/ 0 w 37052"/>
                    <a:gd name="connsiteY22" fmla="*/ 301 h 91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7052" h="9159">
                      <a:moveTo>
                        <a:pt x="0" y="301"/>
                      </a:moveTo>
                      <a:cubicBezTo>
                        <a:pt x="0" y="301"/>
                        <a:pt x="572" y="301"/>
                        <a:pt x="1619" y="206"/>
                      </a:cubicBezTo>
                      <a:cubicBezTo>
                        <a:pt x="2667" y="206"/>
                        <a:pt x="4191" y="15"/>
                        <a:pt x="6001" y="15"/>
                      </a:cubicBezTo>
                      <a:cubicBezTo>
                        <a:pt x="7810" y="15"/>
                        <a:pt x="10001" y="-80"/>
                        <a:pt x="12192" y="206"/>
                      </a:cubicBezTo>
                      <a:cubicBezTo>
                        <a:pt x="14478" y="301"/>
                        <a:pt x="16859" y="682"/>
                        <a:pt x="19336" y="968"/>
                      </a:cubicBezTo>
                      <a:cubicBezTo>
                        <a:pt x="20574" y="1158"/>
                        <a:pt x="21717" y="1444"/>
                        <a:pt x="22955" y="1634"/>
                      </a:cubicBezTo>
                      <a:cubicBezTo>
                        <a:pt x="24194" y="1825"/>
                        <a:pt x="25241" y="2206"/>
                        <a:pt x="26384" y="2492"/>
                      </a:cubicBezTo>
                      <a:cubicBezTo>
                        <a:pt x="27527" y="2873"/>
                        <a:pt x="28575" y="3158"/>
                        <a:pt x="29528" y="3730"/>
                      </a:cubicBezTo>
                      <a:cubicBezTo>
                        <a:pt x="30480" y="4206"/>
                        <a:pt x="31337" y="4683"/>
                        <a:pt x="32195" y="5159"/>
                      </a:cubicBezTo>
                      <a:cubicBezTo>
                        <a:pt x="33814" y="6016"/>
                        <a:pt x="34957" y="7159"/>
                        <a:pt x="35814" y="7826"/>
                      </a:cubicBezTo>
                      <a:cubicBezTo>
                        <a:pt x="36671" y="8492"/>
                        <a:pt x="37052" y="8969"/>
                        <a:pt x="37052" y="8969"/>
                      </a:cubicBezTo>
                      <a:lnTo>
                        <a:pt x="36862" y="9159"/>
                      </a:lnTo>
                      <a:cubicBezTo>
                        <a:pt x="36862" y="9159"/>
                        <a:pt x="36290" y="8969"/>
                        <a:pt x="35243" y="8588"/>
                      </a:cubicBezTo>
                      <a:cubicBezTo>
                        <a:pt x="34766" y="8397"/>
                        <a:pt x="34195" y="8207"/>
                        <a:pt x="33528" y="7921"/>
                      </a:cubicBezTo>
                      <a:cubicBezTo>
                        <a:pt x="32861" y="7635"/>
                        <a:pt x="32099" y="7350"/>
                        <a:pt x="31242" y="7064"/>
                      </a:cubicBezTo>
                      <a:cubicBezTo>
                        <a:pt x="30385" y="6778"/>
                        <a:pt x="29528" y="6492"/>
                        <a:pt x="28575" y="6111"/>
                      </a:cubicBezTo>
                      <a:cubicBezTo>
                        <a:pt x="27623" y="5825"/>
                        <a:pt x="26575" y="5540"/>
                        <a:pt x="25527" y="5159"/>
                      </a:cubicBezTo>
                      <a:cubicBezTo>
                        <a:pt x="23527" y="4397"/>
                        <a:pt x="21241" y="3730"/>
                        <a:pt x="18955" y="3063"/>
                      </a:cubicBezTo>
                      <a:cubicBezTo>
                        <a:pt x="16669" y="2587"/>
                        <a:pt x="14288" y="2015"/>
                        <a:pt x="12097" y="1730"/>
                      </a:cubicBezTo>
                      <a:cubicBezTo>
                        <a:pt x="9906" y="1349"/>
                        <a:pt x="7810" y="1158"/>
                        <a:pt x="6001" y="968"/>
                      </a:cubicBezTo>
                      <a:cubicBezTo>
                        <a:pt x="4191" y="777"/>
                        <a:pt x="2667" y="777"/>
                        <a:pt x="1619" y="682"/>
                      </a:cubicBezTo>
                      <a:cubicBezTo>
                        <a:pt x="572" y="587"/>
                        <a:pt x="0" y="587"/>
                        <a:pt x="0" y="587"/>
                      </a:cubicBezTo>
                      <a:lnTo>
                        <a:pt x="0" y="301"/>
                      </a:lnTo>
                      <a:close/>
                    </a:path>
                  </a:pathLst>
                </a:custGeom>
                <a:solidFill>
                  <a:srgbClr val="8A40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45" name="Freeform: Shape 595">
                  <a:extLst>
                    <a:ext uri="{FF2B5EF4-FFF2-40B4-BE49-F238E27FC236}">
                      <a16:creationId xmlns:a16="http://schemas.microsoft.com/office/drawing/2014/main" id="{327F77BA-9E30-4FD6-98F0-05887A1C0041}"/>
                    </a:ext>
                  </a:extLst>
                </p:cNvPr>
                <p:cNvSpPr/>
                <p:nvPr/>
              </p:nvSpPr>
              <p:spPr>
                <a:xfrm>
                  <a:off x="5931883" y="3953065"/>
                  <a:ext cx="21812" cy="8096"/>
                </a:xfrm>
                <a:custGeom>
                  <a:avLst/>
                  <a:gdLst>
                    <a:gd name="connsiteX0" fmla="*/ 0 w 21812"/>
                    <a:gd name="connsiteY0" fmla="*/ 0 h 8096"/>
                    <a:gd name="connsiteX1" fmla="*/ 3620 w 21812"/>
                    <a:gd name="connsiteY1" fmla="*/ 381 h 8096"/>
                    <a:gd name="connsiteX2" fmla="*/ 5334 w 21812"/>
                    <a:gd name="connsiteY2" fmla="*/ 571 h 8096"/>
                    <a:gd name="connsiteX3" fmla="*/ 7334 w 21812"/>
                    <a:gd name="connsiteY3" fmla="*/ 952 h 8096"/>
                    <a:gd name="connsiteX4" fmla="*/ 11621 w 21812"/>
                    <a:gd name="connsiteY4" fmla="*/ 1905 h 8096"/>
                    <a:gd name="connsiteX5" fmla="*/ 13716 w 21812"/>
                    <a:gd name="connsiteY5" fmla="*/ 2572 h 8096"/>
                    <a:gd name="connsiteX6" fmla="*/ 15812 w 21812"/>
                    <a:gd name="connsiteY6" fmla="*/ 3238 h 8096"/>
                    <a:gd name="connsiteX7" fmla="*/ 19145 w 21812"/>
                    <a:gd name="connsiteY7" fmla="*/ 5239 h 8096"/>
                    <a:gd name="connsiteX8" fmla="*/ 21812 w 21812"/>
                    <a:gd name="connsiteY8" fmla="*/ 7906 h 8096"/>
                    <a:gd name="connsiteX9" fmla="*/ 21717 w 21812"/>
                    <a:gd name="connsiteY9" fmla="*/ 8096 h 8096"/>
                    <a:gd name="connsiteX10" fmla="*/ 18098 w 21812"/>
                    <a:gd name="connsiteY10" fmla="*/ 7144 h 8096"/>
                    <a:gd name="connsiteX11" fmla="*/ 16478 w 21812"/>
                    <a:gd name="connsiteY11" fmla="*/ 6477 h 8096"/>
                    <a:gd name="connsiteX12" fmla="*/ 14669 w 21812"/>
                    <a:gd name="connsiteY12" fmla="*/ 5810 h 8096"/>
                    <a:gd name="connsiteX13" fmla="*/ 10954 w 21812"/>
                    <a:gd name="connsiteY13" fmla="*/ 4000 h 8096"/>
                    <a:gd name="connsiteX14" fmla="*/ 7049 w 21812"/>
                    <a:gd name="connsiteY14" fmla="*/ 2572 h 8096"/>
                    <a:gd name="connsiteX15" fmla="*/ 3524 w 21812"/>
                    <a:gd name="connsiteY15" fmla="*/ 1429 h 8096"/>
                    <a:gd name="connsiteX16" fmla="*/ 0 w 21812"/>
                    <a:gd name="connsiteY16" fmla="*/ 381 h 8096"/>
                    <a:gd name="connsiteX17" fmla="*/ 0 w 21812"/>
                    <a:gd name="connsiteY17" fmla="*/ 0 h 8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1812" h="8096">
                      <a:moveTo>
                        <a:pt x="0" y="0"/>
                      </a:moveTo>
                      <a:cubicBezTo>
                        <a:pt x="0" y="0"/>
                        <a:pt x="1429" y="95"/>
                        <a:pt x="3620" y="381"/>
                      </a:cubicBezTo>
                      <a:cubicBezTo>
                        <a:pt x="4191" y="476"/>
                        <a:pt x="4763" y="476"/>
                        <a:pt x="5334" y="571"/>
                      </a:cubicBezTo>
                      <a:cubicBezTo>
                        <a:pt x="6001" y="571"/>
                        <a:pt x="6572" y="762"/>
                        <a:pt x="7334" y="952"/>
                      </a:cubicBezTo>
                      <a:cubicBezTo>
                        <a:pt x="8668" y="1238"/>
                        <a:pt x="10192" y="1524"/>
                        <a:pt x="11621" y="1905"/>
                      </a:cubicBezTo>
                      <a:cubicBezTo>
                        <a:pt x="12383" y="2096"/>
                        <a:pt x="13049" y="2381"/>
                        <a:pt x="13716" y="2572"/>
                      </a:cubicBezTo>
                      <a:cubicBezTo>
                        <a:pt x="14383" y="2762"/>
                        <a:pt x="15050" y="3048"/>
                        <a:pt x="15812" y="3238"/>
                      </a:cubicBezTo>
                      <a:cubicBezTo>
                        <a:pt x="17145" y="3715"/>
                        <a:pt x="18193" y="4477"/>
                        <a:pt x="19145" y="5239"/>
                      </a:cubicBezTo>
                      <a:cubicBezTo>
                        <a:pt x="20955" y="6667"/>
                        <a:pt x="21812" y="7906"/>
                        <a:pt x="21812" y="7906"/>
                      </a:cubicBezTo>
                      <a:lnTo>
                        <a:pt x="21717" y="8096"/>
                      </a:lnTo>
                      <a:cubicBezTo>
                        <a:pt x="21717" y="8096"/>
                        <a:pt x="20098" y="7906"/>
                        <a:pt x="18098" y="7144"/>
                      </a:cubicBezTo>
                      <a:cubicBezTo>
                        <a:pt x="17621" y="6953"/>
                        <a:pt x="17050" y="6763"/>
                        <a:pt x="16478" y="6477"/>
                      </a:cubicBezTo>
                      <a:cubicBezTo>
                        <a:pt x="15907" y="6286"/>
                        <a:pt x="15335" y="6096"/>
                        <a:pt x="14669" y="5810"/>
                      </a:cubicBezTo>
                      <a:cubicBezTo>
                        <a:pt x="13430" y="5334"/>
                        <a:pt x="12192" y="4572"/>
                        <a:pt x="10954" y="4000"/>
                      </a:cubicBezTo>
                      <a:cubicBezTo>
                        <a:pt x="9620" y="3524"/>
                        <a:pt x="8287" y="3048"/>
                        <a:pt x="7049" y="2572"/>
                      </a:cubicBezTo>
                      <a:cubicBezTo>
                        <a:pt x="5810" y="2096"/>
                        <a:pt x="4572" y="1714"/>
                        <a:pt x="3524" y="1429"/>
                      </a:cubicBezTo>
                      <a:cubicBezTo>
                        <a:pt x="1429" y="762"/>
                        <a:pt x="0" y="381"/>
                        <a:pt x="0" y="38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A400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33" name="Freeform: Shape 596">
                <a:extLst>
                  <a:ext uri="{FF2B5EF4-FFF2-40B4-BE49-F238E27FC236}">
                    <a16:creationId xmlns:a16="http://schemas.microsoft.com/office/drawing/2014/main" id="{A1015DC7-38E3-4C98-A739-B09914942194}"/>
                  </a:ext>
                </a:extLst>
              </p:cNvPr>
              <p:cNvSpPr/>
              <p:nvPr/>
            </p:nvSpPr>
            <p:spPr>
              <a:xfrm>
                <a:off x="5801402" y="3821715"/>
                <a:ext cx="247349" cy="459794"/>
              </a:xfrm>
              <a:custGeom>
                <a:avLst/>
                <a:gdLst>
                  <a:gd name="connsiteX0" fmla="*/ 38661 w 247349"/>
                  <a:gd name="connsiteY0" fmla="*/ 0 h 459794"/>
                  <a:gd name="connsiteX1" fmla="*/ 194585 w 247349"/>
                  <a:gd name="connsiteY1" fmla="*/ 0 h 459794"/>
                  <a:gd name="connsiteX2" fmla="*/ 245068 w 247349"/>
                  <a:gd name="connsiteY2" fmla="*/ 386906 h 459794"/>
                  <a:gd name="connsiteX3" fmla="*/ 178583 w 247349"/>
                  <a:gd name="connsiteY3" fmla="*/ 459772 h 459794"/>
                  <a:gd name="connsiteX4" fmla="*/ 60473 w 247349"/>
                  <a:gd name="connsiteY4" fmla="*/ 459772 h 459794"/>
                  <a:gd name="connsiteX5" fmla="*/ 3609 w 247349"/>
                  <a:gd name="connsiteY5" fmla="*/ 387763 h 459794"/>
                  <a:gd name="connsiteX6" fmla="*/ 38661 w 247349"/>
                  <a:gd name="connsiteY6" fmla="*/ 0 h 45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349" h="459794">
                    <a:moveTo>
                      <a:pt x="38661" y="0"/>
                    </a:moveTo>
                    <a:lnTo>
                      <a:pt x="194585" y="0"/>
                    </a:lnTo>
                    <a:lnTo>
                      <a:pt x="245068" y="386906"/>
                    </a:lnTo>
                    <a:cubicBezTo>
                      <a:pt x="245068" y="386906"/>
                      <a:pt x="266403" y="461296"/>
                      <a:pt x="178583" y="459772"/>
                    </a:cubicBezTo>
                    <a:lnTo>
                      <a:pt x="60473" y="459772"/>
                    </a:lnTo>
                    <a:cubicBezTo>
                      <a:pt x="60473" y="459772"/>
                      <a:pt x="-17442" y="461296"/>
                      <a:pt x="3609" y="387763"/>
                    </a:cubicBezTo>
                    <a:lnTo>
                      <a:pt x="38661" y="0"/>
                    </a:lnTo>
                    <a:close/>
                  </a:path>
                </a:pathLst>
              </a:custGeom>
              <a:solidFill>
                <a:srgbClr val="C1C1C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34" name="Graphic 376">
                <a:extLst>
                  <a:ext uri="{FF2B5EF4-FFF2-40B4-BE49-F238E27FC236}">
                    <a16:creationId xmlns:a16="http://schemas.microsoft.com/office/drawing/2014/main" id="{A57DD7C5-F8FA-43A1-BC88-3E9B520F67E4}"/>
                  </a:ext>
                </a:extLst>
              </p:cNvPr>
              <p:cNvGrpSpPr/>
              <p:nvPr/>
            </p:nvGrpSpPr>
            <p:grpSpPr>
              <a:xfrm>
                <a:off x="5801581" y="3791616"/>
                <a:ext cx="247173" cy="478535"/>
                <a:chOff x="5801581" y="3791616"/>
                <a:chExt cx="247173" cy="478535"/>
              </a:xfrm>
              <a:solidFill>
                <a:srgbClr val="A0A0A0"/>
              </a:solidFill>
            </p:grpSpPr>
            <p:sp>
              <p:nvSpPr>
                <p:cNvPr id="35" name="Freeform: Shape 598">
                  <a:extLst>
                    <a:ext uri="{FF2B5EF4-FFF2-40B4-BE49-F238E27FC236}">
                      <a16:creationId xmlns:a16="http://schemas.microsoft.com/office/drawing/2014/main" id="{AE547543-4C0F-4D84-B585-181B2472FB4B}"/>
                    </a:ext>
                  </a:extLst>
                </p:cNvPr>
                <p:cNvSpPr/>
                <p:nvPr/>
              </p:nvSpPr>
              <p:spPr>
                <a:xfrm>
                  <a:off x="5801581" y="3791616"/>
                  <a:ext cx="116783" cy="478535"/>
                </a:xfrm>
                <a:custGeom>
                  <a:avLst/>
                  <a:gdLst>
                    <a:gd name="connsiteX0" fmla="*/ 104108 w 116783"/>
                    <a:gd name="connsiteY0" fmla="*/ 0 h 478535"/>
                    <a:gd name="connsiteX1" fmla="*/ 109442 w 116783"/>
                    <a:gd name="connsiteY1" fmla="*/ 106585 h 478535"/>
                    <a:gd name="connsiteX2" fmla="*/ 111538 w 116783"/>
                    <a:gd name="connsiteY2" fmla="*/ 159829 h 478535"/>
                    <a:gd name="connsiteX3" fmla="*/ 113062 w 116783"/>
                    <a:gd name="connsiteY3" fmla="*/ 213169 h 478535"/>
                    <a:gd name="connsiteX4" fmla="*/ 115538 w 116783"/>
                    <a:gd name="connsiteY4" fmla="*/ 319754 h 478535"/>
                    <a:gd name="connsiteX5" fmla="*/ 116777 w 116783"/>
                    <a:gd name="connsiteY5" fmla="*/ 426434 h 478535"/>
                    <a:gd name="connsiteX6" fmla="*/ 116777 w 116783"/>
                    <a:gd name="connsiteY6" fmla="*/ 428720 h 478535"/>
                    <a:gd name="connsiteX7" fmla="*/ 114776 w 116783"/>
                    <a:gd name="connsiteY7" fmla="*/ 429577 h 478535"/>
                    <a:gd name="connsiteX8" fmla="*/ 57531 w 116783"/>
                    <a:gd name="connsiteY8" fmla="*/ 454438 h 478535"/>
                    <a:gd name="connsiteX9" fmla="*/ 0 w 116783"/>
                    <a:gd name="connsiteY9" fmla="*/ 478536 h 478535"/>
                    <a:gd name="connsiteX10" fmla="*/ 55817 w 116783"/>
                    <a:gd name="connsiteY10" fmla="*/ 450532 h 478535"/>
                    <a:gd name="connsiteX11" fmla="*/ 111919 w 116783"/>
                    <a:gd name="connsiteY11" fmla="*/ 423291 h 478535"/>
                    <a:gd name="connsiteX12" fmla="*/ 109919 w 116783"/>
                    <a:gd name="connsiteY12" fmla="*/ 426434 h 478535"/>
                    <a:gd name="connsiteX13" fmla="*/ 106490 w 116783"/>
                    <a:gd name="connsiteY13" fmla="*/ 319849 h 478535"/>
                    <a:gd name="connsiteX14" fmla="*/ 104299 w 116783"/>
                    <a:gd name="connsiteY14" fmla="*/ 213265 h 478535"/>
                    <a:gd name="connsiteX15" fmla="*/ 103442 w 116783"/>
                    <a:gd name="connsiteY15" fmla="*/ 159925 h 478535"/>
                    <a:gd name="connsiteX16" fmla="*/ 103251 w 116783"/>
                    <a:gd name="connsiteY16" fmla="*/ 106585 h 478535"/>
                    <a:gd name="connsiteX17" fmla="*/ 104108 w 116783"/>
                    <a:gd name="connsiteY17" fmla="*/ 0 h 478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6783" h="478535">
                      <a:moveTo>
                        <a:pt x="104108" y="0"/>
                      </a:moveTo>
                      <a:cubicBezTo>
                        <a:pt x="106299" y="35528"/>
                        <a:pt x="108109" y="71056"/>
                        <a:pt x="109442" y="106585"/>
                      </a:cubicBezTo>
                      <a:lnTo>
                        <a:pt x="111538" y="159829"/>
                      </a:lnTo>
                      <a:lnTo>
                        <a:pt x="113062" y="213169"/>
                      </a:lnTo>
                      <a:cubicBezTo>
                        <a:pt x="114110" y="248698"/>
                        <a:pt x="115157" y="284226"/>
                        <a:pt x="115538" y="319754"/>
                      </a:cubicBezTo>
                      <a:cubicBezTo>
                        <a:pt x="116015" y="355282"/>
                        <a:pt x="116872" y="390811"/>
                        <a:pt x="116777" y="426434"/>
                      </a:cubicBezTo>
                      <a:lnTo>
                        <a:pt x="116777" y="428720"/>
                      </a:lnTo>
                      <a:lnTo>
                        <a:pt x="114776" y="429577"/>
                      </a:lnTo>
                      <a:cubicBezTo>
                        <a:pt x="95726" y="437864"/>
                        <a:pt x="76676" y="446341"/>
                        <a:pt x="57531" y="454438"/>
                      </a:cubicBezTo>
                      <a:cubicBezTo>
                        <a:pt x="38386" y="462439"/>
                        <a:pt x="19241" y="470725"/>
                        <a:pt x="0" y="478536"/>
                      </a:cubicBezTo>
                      <a:cubicBezTo>
                        <a:pt x="18479" y="469011"/>
                        <a:pt x="37148" y="459867"/>
                        <a:pt x="55817" y="450532"/>
                      </a:cubicBezTo>
                      <a:cubicBezTo>
                        <a:pt x="74486" y="441293"/>
                        <a:pt x="93250" y="432435"/>
                        <a:pt x="111919" y="423291"/>
                      </a:cubicBezTo>
                      <a:lnTo>
                        <a:pt x="109919" y="426434"/>
                      </a:lnTo>
                      <a:cubicBezTo>
                        <a:pt x="108299" y="390906"/>
                        <a:pt x="107633" y="355378"/>
                        <a:pt x="106490" y="319849"/>
                      </a:cubicBezTo>
                      <a:cubicBezTo>
                        <a:pt x="105347" y="284321"/>
                        <a:pt x="104775" y="248793"/>
                        <a:pt x="104299" y="213265"/>
                      </a:cubicBezTo>
                      <a:lnTo>
                        <a:pt x="103442" y="159925"/>
                      </a:lnTo>
                      <a:lnTo>
                        <a:pt x="103251" y="106585"/>
                      </a:lnTo>
                      <a:cubicBezTo>
                        <a:pt x="103156" y="71056"/>
                        <a:pt x="103442" y="35528"/>
                        <a:pt x="104108" y="0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36" name="Freeform: Shape 599">
                  <a:extLst>
                    <a:ext uri="{FF2B5EF4-FFF2-40B4-BE49-F238E27FC236}">
                      <a16:creationId xmlns:a16="http://schemas.microsoft.com/office/drawing/2014/main" id="{4F945596-44CB-4375-9799-68CAC230B67D}"/>
                    </a:ext>
                  </a:extLst>
                </p:cNvPr>
                <p:cNvSpPr/>
                <p:nvPr/>
              </p:nvSpPr>
              <p:spPr>
                <a:xfrm>
                  <a:off x="5914834" y="4218050"/>
                  <a:ext cx="133921" cy="52101"/>
                </a:xfrm>
                <a:custGeom>
                  <a:avLst/>
                  <a:gdLst>
                    <a:gd name="connsiteX0" fmla="*/ 0 w 133921"/>
                    <a:gd name="connsiteY0" fmla="*/ 0 h 52101"/>
                    <a:gd name="connsiteX1" fmla="*/ 68675 w 133921"/>
                    <a:gd name="connsiteY1" fmla="*/ 21622 h 52101"/>
                    <a:gd name="connsiteX2" fmla="*/ 133921 w 133921"/>
                    <a:gd name="connsiteY2" fmla="*/ 52102 h 52101"/>
                    <a:gd name="connsiteX3" fmla="*/ 65246 w 133921"/>
                    <a:gd name="connsiteY3" fmla="*/ 30480 h 52101"/>
                    <a:gd name="connsiteX4" fmla="*/ 0 w 133921"/>
                    <a:gd name="connsiteY4" fmla="*/ 0 h 52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921" h="52101">
                      <a:moveTo>
                        <a:pt x="0" y="0"/>
                      </a:moveTo>
                      <a:cubicBezTo>
                        <a:pt x="23717" y="5239"/>
                        <a:pt x="46291" y="13049"/>
                        <a:pt x="68675" y="21622"/>
                      </a:cubicBezTo>
                      <a:cubicBezTo>
                        <a:pt x="90964" y="30385"/>
                        <a:pt x="112966" y="39910"/>
                        <a:pt x="133921" y="52102"/>
                      </a:cubicBezTo>
                      <a:cubicBezTo>
                        <a:pt x="110204" y="46958"/>
                        <a:pt x="87630" y="39053"/>
                        <a:pt x="65246" y="30480"/>
                      </a:cubicBezTo>
                      <a:cubicBezTo>
                        <a:pt x="43053" y="21622"/>
                        <a:pt x="21050" y="12192"/>
                        <a:pt x="0" y="0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</p:grpSp>
      <p:sp>
        <p:nvSpPr>
          <p:cNvPr id="245" name="pole tekstowe 244"/>
          <p:cNvSpPr txBox="1"/>
          <p:nvPr/>
        </p:nvSpPr>
        <p:spPr>
          <a:xfrm>
            <a:off x="4211960" y="6304002"/>
            <a:ext cx="341987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0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0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5434 7.40741E-7 L -1.38889E-6 7.40741E-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000"/>
                            </p:stCondLst>
                            <p:childTnLst>
                              <p:par>
                                <p:cTn id="56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7" dur="1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58" dur="1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9" dur="1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1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2" grpId="0" animBg="1"/>
      <p:bldP spid="11" grpId="0" animBg="1"/>
      <p:bldP spid="10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Znalezione obrazy dla zapytania: kartka tło"/>
          <p:cNvPicPr>
            <a:picLocks noChangeAspect="1" noChangeArrowheads="1"/>
          </p:cNvPicPr>
          <p:nvPr/>
        </p:nvPicPr>
        <p:blipFill>
          <a:blip r:embed="rId2" cstate="print">
            <a:lum contrast="10000"/>
          </a:blip>
          <a:srcRect/>
          <a:stretch>
            <a:fillRect/>
          </a:stretch>
        </p:blipFill>
        <p:spPr bwMode="auto">
          <a:xfrm>
            <a:off x="0" y="0"/>
            <a:ext cx="9197727" cy="6858001"/>
          </a:xfrm>
          <a:prstGeom prst="rect">
            <a:avLst/>
          </a:prstGeom>
          <a:noFill/>
        </p:spPr>
      </p:pic>
      <p:sp>
        <p:nvSpPr>
          <p:cNvPr id="2" name="Prostokąt 1"/>
          <p:cNvSpPr/>
          <p:nvPr/>
        </p:nvSpPr>
        <p:spPr>
          <a:xfrm>
            <a:off x="1259632" y="404665"/>
            <a:ext cx="6583662" cy="8002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800" b="1" dirty="0">
                <a:solidFill>
                  <a:srgbClr val="92D050"/>
                </a:solidFill>
                <a:latin typeface="Garamond" pitchFamily="18" charset="0"/>
              </a:rPr>
              <a:t>KTO JEST NARAŻONY NA OTYŁOŚĆ?</a:t>
            </a:r>
          </a:p>
          <a:p>
            <a:endParaRPr lang="pl-PL" b="1" dirty="0">
              <a:solidFill>
                <a:srgbClr val="92D050"/>
              </a:solidFill>
              <a:latin typeface="Garamond" pitchFamily="18" charset="0"/>
            </a:endParaRPr>
          </a:p>
        </p:txBody>
      </p:sp>
      <p:grpSp>
        <p:nvGrpSpPr>
          <p:cNvPr id="213" name="Graphic 1">
            <a:extLst>
              <a:ext uri="{FF2B5EF4-FFF2-40B4-BE49-F238E27FC236}">
                <a16:creationId xmlns:a16="http://schemas.microsoft.com/office/drawing/2014/main" id="{C216CD47-DF31-48B4-8A46-5E2597A0B5F6}"/>
              </a:ext>
            </a:extLst>
          </p:cNvPr>
          <p:cNvGrpSpPr/>
          <p:nvPr/>
        </p:nvGrpSpPr>
        <p:grpSpPr>
          <a:xfrm rot="519307">
            <a:off x="-3557279" y="5005278"/>
            <a:ext cx="3081032" cy="4162510"/>
            <a:chOff x="5433912" y="2543095"/>
            <a:chExt cx="1237263" cy="1768320"/>
          </a:xfrm>
        </p:grpSpPr>
        <p:grpSp>
          <p:nvGrpSpPr>
            <p:cNvPr id="214" name="Graphic 1">
              <a:extLst>
                <a:ext uri="{FF2B5EF4-FFF2-40B4-BE49-F238E27FC236}">
                  <a16:creationId xmlns:a16="http://schemas.microsoft.com/office/drawing/2014/main" id="{C216CD47-DF31-48B4-8A46-5E2597A0B5F6}"/>
                </a:ext>
              </a:extLst>
            </p:cNvPr>
            <p:cNvGrpSpPr/>
            <p:nvPr/>
          </p:nvGrpSpPr>
          <p:grpSpPr>
            <a:xfrm>
              <a:off x="5726453" y="2543095"/>
              <a:ext cx="607886" cy="795499"/>
              <a:chOff x="5726453" y="2543095"/>
              <a:chExt cx="607886" cy="795499"/>
            </a:xfrm>
          </p:grpSpPr>
          <p:sp>
            <p:nvSpPr>
              <p:cNvPr id="814" name="Freeform: Shape 4">
                <a:extLst>
                  <a:ext uri="{FF2B5EF4-FFF2-40B4-BE49-F238E27FC236}">
                    <a16:creationId xmlns:a16="http://schemas.microsoft.com/office/drawing/2014/main" id="{8D75E830-283A-44F2-A642-B4D6B3911CB8}"/>
                  </a:ext>
                </a:extLst>
              </p:cNvPr>
              <p:cNvSpPr/>
              <p:nvPr/>
            </p:nvSpPr>
            <p:spPr>
              <a:xfrm>
                <a:off x="6076378" y="2644710"/>
                <a:ext cx="257962" cy="163182"/>
              </a:xfrm>
              <a:custGeom>
                <a:avLst/>
                <a:gdLst>
                  <a:gd name="connsiteX0" fmla="*/ 86487 w 257962"/>
                  <a:gd name="connsiteY0" fmla="*/ 163069 h 163182"/>
                  <a:gd name="connsiteX1" fmla="*/ 249650 w 257962"/>
                  <a:gd name="connsiteY1" fmla="*/ 38959 h 163182"/>
                  <a:gd name="connsiteX2" fmla="*/ 139351 w 257962"/>
                  <a:gd name="connsiteY2" fmla="*/ 6002 h 163182"/>
                  <a:gd name="connsiteX3" fmla="*/ 70390 w 257962"/>
                  <a:gd name="connsiteY3" fmla="*/ 28862 h 163182"/>
                  <a:gd name="connsiteX4" fmla="*/ 0 w 257962"/>
                  <a:gd name="connsiteY4" fmla="*/ 83536 h 163182"/>
                  <a:gd name="connsiteX5" fmla="*/ 86487 w 257962"/>
                  <a:gd name="connsiteY5" fmla="*/ 163069 h 163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7962" h="163182">
                    <a:moveTo>
                      <a:pt x="86487" y="163069"/>
                    </a:moveTo>
                    <a:cubicBezTo>
                      <a:pt x="142018" y="164974"/>
                      <a:pt x="295084" y="143543"/>
                      <a:pt x="249650" y="38959"/>
                    </a:cubicBezTo>
                    <a:cubicBezTo>
                      <a:pt x="230505" y="-7524"/>
                      <a:pt x="176879" y="-3428"/>
                      <a:pt x="139351" y="6002"/>
                    </a:cubicBezTo>
                    <a:cubicBezTo>
                      <a:pt x="115824" y="12003"/>
                      <a:pt x="93631" y="20385"/>
                      <a:pt x="70390" y="28862"/>
                    </a:cubicBezTo>
                    <a:cubicBezTo>
                      <a:pt x="40100" y="42197"/>
                      <a:pt x="23241" y="57342"/>
                      <a:pt x="0" y="83536"/>
                    </a:cubicBezTo>
                    <a:lnTo>
                      <a:pt x="86487" y="163069"/>
                    </a:lnTo>
                    <a:close/>
                  </a:path>
                </a:pathLst>
              </a:custGeom>
              <a:solidFill>
                <a:srgbClr val="423E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15" name="Graphic 1">
                <a:extLst>
                  <a:ext uri="{FF2B5EF4-FFF2-40B4-BE49-F238E27FC236}">
                    <a16:creationId xmlns:a16="http://schemas.microsoft.com/office/drawing/2014/main" id="{C216CD47-DF31-48B4-8A46-5E2597A0B5F6}"/>
                  </a:ext>
                </a:extLst>
              </p:cNvPr>
              <p:cNvGrpSpPr/>
              <p:nvPr/>
            </p:nvGrpSpPr>
            <p:grpSpPr>
              <a:xfrm>
                <a:off x="5754675" y="2615561"/>
                <a:ext cx="439645" cy="723033"/>
                <a:chOff x="5754675" y="2615561"/>
                <a:chExt cx="439645" cy="723033"/>
              </a:xfrm>
            </p:grpSpPr>
            <p:sp>
              <p:nvSpPr>
                <p:cNvPr id="834" name="Freeform: Shape 6">
                  <a:extLst>
                    <a:ext uri="{FF2B5EF4-FFF2-40B4-BE49-F238E27FC236}">
                      <a16:creationId xmlns:a16="http://schemas.microsoft.com/office/drawing/2014/main" id="{D22D6ED6-0542-455A-B7CC-7D5A2EC62B1A}"/>
                    </a:ext>
                  </a:extLst>
                </p:cNvPr>
                <p:cNvSpPr/>
                <p:nvPr/>
              </p:nvSpPr>
              <p:spPr>
                <a:xfrm>
                  <a:off x="5754675" y="2615561"/>
                  <a:ext cx="438002" cy="567883"/>
                </a:xfrm>
                <a:custGeom>
                  <a:avLst/>
                  <a:gdLst>
                    <a:gd name="connsiteX0" fmla="*/ 211117 w 438002"/>
                    <a:gd name="connsiteY0" fmla="*/ 567884 h 567883"/>
                    <a:gd name="connsiteX1" fmla="*/ 51002 w 438002"/>
                    <a:gd name="connsiteY1" fmla="*/ 421199 h 567883"/>
                    <a:gd name="connsiteX2" fmla="*/ 24237 w 438002"/>
                    <a:gd name="connsiteY2" fmla="*/ 97825 h 567883"/>
                    <a:gd name="connsiteX3" fmla="*/ 344182 w 438002"/>
                    <a:gd name="connsiteY3" fmla="*/ 21816 h 567883"/>
                    <a:gd name="connsiteX4" fmla="*/ 438003 w 438002"/>
                    <a:gd name="connsiteY4" fmla="*/ 224698 h 567883"/>
                    <a:gd name="connsiteX5" fmla="*/ 412285 w 438002"/>
                    <a:gd name="connsiteY5" fmla="*/ 351381 h 567883"/>
                    <a:gd name="connsiteX6" fmla="*/ 211117 w 438002"/>
                    <a:gd name="connsiteY6" fmla="*/ 567884 h 56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8002" h="567883">
                      <a:moveTo>
                        <a:pt x="211117" y="567884"/>
                      </a:moveTo>
                      <a:cubicBezTo>
                        <a:pt x="143585" y="546072"/>
                        <a:pt x="81958" y="483588"/>
                        <a:pt x="51002" y="421199"/>
                      </a:cubicBezTo>
                      <a:cubicBezTo>
                        <a:pt x="5473" y="331188"/>
                        <a:pt x="-22817" y="189360"/>
                        <a:pt x="24237" y="97825"/>
                      </a:cubicBezTo>
                      <a:cubicBezTo>
                        <a:pt x="80053" y="-6855"/>
                        <a:pt x="239692" y="-19237"/>
                        <a:pt x="344182" y="21816"/>
                      </a:cubicBezTo>
                      <a:cubicBezTo>
                        <a:pt x="435622" y="57725"/>
                        <a:pt x="438003" y="150594"/>
                        <a:pt x="438003" y="224698"/>
                      </a:cubicBezTo>
                      <a:cubicBezTo>
                        <a:pt x="438003" y="279943"/>
                        <a:pt x="419620" y="297660"/>
                        <a:pt x="412285" y="351381"/>
                      </a:cubicBezTo>
                      <a:lnTo>
                        <a:pt x="211117" y="567884"/>
                      </a:lnTo>
                      <a:close/>
                    </a:path>
                  </a:pathLst>
                </a:custGeom>
                <a:solidFill>
                  <a:srgbClr val="6D524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35" name="Freeform: Shape 7">
                  <a:extLst>
                    <a:ext uri="{FF2B5EF4-FFF2-40B4-BE49-F238E27FC236}">
                      <a16:creationId xmlns:a16="http://schemas.microsoft.com/office/drawing/2014/main" id="{312D30E7-DD22-4853-8CCC-A4675BB9BBB5}"/>
                    </a:ext>
                  </a:extLst>
                </p:cNvPr>
                <p:cNvSpPr/>
                <p:nvPr/>
              </p:nvSpPr>
              <p:spPr>
                <a:xfrm>
                  <a:off x="5771048" y="2736809"/>
                  <a:ext cx="423272" cy="601785"/>
                </a:xfrm>
                <a:custGeom>
                  <a:avLst/>
                  <a:gdLst>
                    <a:gd name="connsiteX0" fmla="*/ 81683 w 423272"/>
                    <a:gd name="connsiteY0" fmla="*/ 247373 h 601785"/>
                    <a:gd name="connsiteX1" fmla="*/ 82540 w 423272"/>
                    <a:gd name="connsiteY1" fmla="*/ 246135 h 601785"/>
                    <a:gd name="connsiteX2" fmla="*/ 81683 w 423272"/>
                    <a:gd name="connsiteY2" fmla="*/ 232705 h 601785"/>
                    <a:gd name="connsiteX3" fmla="*/ 73110 w 423272"/>
                    <a:gd name="connsiteY3" fmla="*/ 78590 h 601785"/>
                    <a:gd name="connsiteX4" fmla="*/ 75492 w 423272"/>
                    <a:gd name="connsiteY4" fmla="*/ 9820 h 601785"/>
                    <a:gd name="connsiteX5" fmla="*/ 138356 w 423272"/>
                    <a:gd name="connsiteY5" fmla="*/ 15058 h 601785"/>
                    <a:gd name="connsiteX6" fmla="*/ 337905 w 423272"/>
                    <a:gd name="connsiteY6" fmla="*/ 15058 h 601785"/>
                    <a:gd name="connsiteX7" fmla="*/ 390007 w 423272"/>
                    <a:gd name="connsiteY7" fmla="*/ 12487 h 601785"/>
                    <a:gd name="connsiteX8" fmla="*/ 414677 w 423272"/>
                    <a:gd name="connsiteY8" fmla="*/ 48967 h 601785"/>
                    <a:gd name="connsiteX9" fmla="*/ 421725 w 423272"/>
                    <a:gd name="connsiteY9" fmla="*/ 75256 h 601785"/>
                    <a:gd name="connsiteX10" fmla="*/ 419725 w 423272"/>
                    <a:gd name="connsiteY10" fmla="*/ 322906 h 601785"/>
                    <a:gd name="connsiteX11" fmla="*/ 409533 w 423272"/>
                    <a:gd name="connsiteY11" fmla="*/ 386819 h 601785"/>
                    <a:gd name="connsiteX12" fmla="*/ 409533 w 423272"/>
                    <a:gd name="connsiteY12" fmla="*/ 386724 h 601785"/>
                    <a:gd name="connsiteX13" fmla="*/ 296472 w 423272"/>
                    <a:gd name="connsiteY13" fmla="*/ 459590 h 601785"/>
                    <a:gd name="connsiteX14" fmla="*/ 293519 w 423272"/>
                    <a:gd name="connsiteY14" fmla="*/ 485117 h 601785"/>
                    <a:gd name="connsiteX15" fmla="*/ 293995 w 423272"/>
                    <a:gd name="connsiteY15" fmla="*/ 507882 h 601785"/>
                    <a:gd name="connsiteX16" fmla="*/ 351431 w 423272"/>
                    <a:gd name="connsiteY16" fmla="*/ 559412 h 601785"/>
                    <a:gd name="connsiteX17" fmla="*/ 284565 w 423272"/>
                    <a:gd name="connsiteY17" fmla="*/ 579319 h 601785"/>
                    <a:gd name="connsiteX18" fmla="*/ 274183 w 423272"/>
                    <a:gd name="connsiteY18" fmla="*/ 594464 h 601785"/>
                    <a:gd name="connsiteX19" fmla="*/ 200174 w 423272"/>
                    <a:gd name="connsiteY19" fmla="*/ 577986 h 601785"/>
                    <a:gd name="connsiteX20" fmla="*/ 132642 w 423272"/>
                    <a:gd name="connsiteY20" fmla="*/ 545125 h 601785"/>
                    <a:gd name="connsiteX21" fmla="*/ 185505 w 423272"/>
                    <a:gd name="connsiteY21" fmla="*/ 521598 h 601785"/>
                    <a:gd name="connsiteX22" fmla="*/ 186458 w 423272"/>
                    <a:gd name="connsiteY22" fmla="*/ 454256 h 601785"/>
                    <a:gd name="connsiteX23" fmla="*/ 101495 w 423272"/>
                    <a:gd name="connsiteY23" fmla="*/ 373865 h 601785"/>
                    <a:gd name="connsiteX24" fmla="*/ 94827 w 423272"/>
                    <a:gd name="connsiteY24" fmla="*/ 349957 h 601785"/>
                    <a:gd name="connsiteX25" fmla="*/ 66728 w 423272"/>
                    <a:gd name="connsiteY25" fmla="*/ 334241 h 601785"/>
                    <a:gd name="connsiteX26" fmla="*/ 3959 w 423272"/>
                    <a:gd name="connsiteY26" fmla="*/ 285568 h 601785"/>
                    <a:gd name="connsiteX27" fmla="*/ 81683 w 423272"/>
                    <a:gd name="connsiteY27" fmla="*/ 247373 h 601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23272" h="601785">
                      <a:moveTo>
                        <a:pt x="81683" y="247373"/>
                      </a:moveTo>
                      <a:cubicBezTo>
                        <a:pt x="81969" y="246992"/>
                        <a:pt x="82254" y="246516"/>
                        <a:pt x="82540" y="246135"/>
                      </a:cubicBezTo>
                      <a:cubicBezTo>
                        <a:pt x="82254" y="241658"/>
                        <a:pt x="81969" y="237086"/>
                        <a:pt x="81683" y="232705"/>
                      </a:cubicBezTo>
                      <a:cubicBezTo>
                        <a:pt x="80825" y="219370"/>
                        <a:pt x="75682" y="116500"/>
                        <a:pt x="73110" y="78590"/>
                      </a:cubicBezTo>
                      <a:cubicBezTo>
                        <a:pt x="71586" y="56587"/>
                        <a:pt x="64443" y="30394"/>
                        <a:pt x="75492" y="9820"/>
                      </a:cubicBezTo>
                      <a:cubicBezTo>
                        <a:pt x="87302" y="-12183"/>
                        <a:pt x="120640" y="8772"/>
                        <a:pt x="138356" y="15058"/>
                      </a:cubicBezTo>
                      <a:cubicBezTo>
                        <a:pt x="201698" y="37537"/>
                        <a:pt x="273993" y="33156"/>
                        <a:pt x="337905" y="15058"/>
                      </a:cubicBezTo>
                      <a:cubicBezTo>
                        <a:pt x="354669" y="10296"/>
                        <a:pt x="373148" y="3247"/>
                        <a:pt x="390007" y="12487"/>
                      </a:cubicBezTo>
                      <a:cubicBezTo>
                        <a:pt x="403723" y="20107"/>
                        <a:pt x="411153" y="34108"/>
                        <a:pt x="414677" y="48967"/>
                      </a:cubicBezTo>
                      <a:cubicBezTo>
                        <a:pt x="419820" y="50777"/>
                        <a:pt x="421535" y="57445"/>
                        <a:pt x="421725" y="75256"/>
                      </a:cubicBezTo>
                      <a:cubicBezTo>
                        <a:pt x="422106" y="102879"/>
                        <a:pt x="426012" y="272519"/>
                        <a:pt x="419725" y="322906"/>
                      </a:cubicBezTo>
                      <a:cubicBezTo>
                        <a:pt x="416868" y="344433"/>
                        <a:pt x="419916" y="370055"/>
                        <a:pt x="409533" y="386819"/>
                      </a:cubicBezTo>
                      <a:cubicBezTo>
                        <a:pt x="409533" y="386914"/>
                        <a:pt x="409533" y="386724"/>
                        <a:pt x="409533" y="386724"/>
                      </a:cubicBezTo>
                      <a:cubicBezTo>
                        <a:pt x="390864" y="431206"/>
                        <a:pt x="348668" y="458923"/>
                        <a:pt x="296472" y="459590"/>
                      </a:cubicBezTo>
                      <a:cubicBezTo>
                        <a:pt x="296567" y="470544"/>
                        <a:pt x="295710" y="468353"/>
                        <a:pt x="293519" y="485117"/>
                      </a:cubicBezTo>
                      <a:cubicBezTo>
                        <a:pt x="293043" y="498452"/>
                        <a:pt x="293900" y="503691"/>
                        <a:pt x="293995" y="507882"/>
                      </a:cubicBezTo>
                      <a:cubicBezTo>
                        <a:pt x="294185" y="526551"/>
                        <a:pt x="321713" y="541886"/>
                        <a:pt x="351431" y="559412"/>
                      </a:cubicBezTo>
                      <a:cubicBezTo>
                        <a:pt x="323141" y="579129"/>
                        <a:pt x="312093" y="577891"/>
                        <a:pt x="284565" y="579319"/>
                      </a:cubicBezTo>
                      <a:lnTo>
                        <a:pt x="274183" y="594464"/>
                      </a:lnTo>
                      <a:cubicBezTo>
                        <a:pt x="244846" y="611419"/>
                        <a:pt x="218367" y="595988"/>
                        <a:pt x="200174" y="577986"/>
                      </a:cubicBezTo>
                      <a:cubicBezTo>
                        <a:pt x="173504" y="571890"/>
                        <a:pt x="152168" y="559793"/>
                        <a:pt x="132642" y="545125"/>
                      </a:cubicBezTo>
                      <a:cubicBezTo>
                        <a:pt x="161407" y="538267"/>
                        <a:pt x="176933" y="532552"/>
                        <a:pt x="185505" y="521598"/>
                      </a:cubicBezTo>
                      <a:cubicBezTo>
                        <a:pt x="189696" y="499500"/>
                        <a:pt x="186172" y="471115"/>
                        <a:pt x="186458" y="454256"/>
                      </a:cubicBezTo>
                      <a:cubicBezTo>
                        <a:pt x="151025" y="433968"/>
                        <a:pt x="115211" y="414251"/>
                        <a:pt x="101495" y="373865"/>
                      </a:cubicBezTo>
                      <a:cubicBezTo>
                        <a:pt x="98828" y="366055"/>
                        <a:pt x="96732" y="358054"/>
                        <a:pt x="94827" y="349957"/>
                      </a:cubicBezTo>
                      <a:cubicBezTo>
                        <a:pt x="89112" y="341671"/>
                        <a:pt x="85397" y="337480"/>
                        <a:pt x="66728" y="334241"/>
                      </a:cubicBezTo>
                      <a:cubicBezTo>
                        <a:pt x="38630" y="328907"/>
                        <a:pt x="13293" y="316906"/>
                        <a:pt x="3959" y="285568"/>
                      </a:cubicBezTo>
                      <a:cubicBezTo>
                        <a:pt x="-16425" y="217369"/>
                        <a:pt x="46821" y="191747"/>
                        <a:pt x="81683" y="247373"/>
                      </a:cubicBezTo>
                      <a:close/>
                    </a:path>
                  </a:pathLst>
                </a:custGeom>
                <a:solidFill>
                  <a:srgbClr val="BA736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816" name="Graphic 1">
                <a:extLst>
                  <a:ext uri="{FF2B5EF4-FFF2-40B4-BE49-F238E27FC236}">
                    <a16:creationId xmlns:a16="http://schemas.microsoft.com/office/drawing/2014/main" id="{C216CD47-DF31-48B4-8A46-5E2597A0B5F6}"/>
                  </a:ext>
                </a:extLst>
              </p:cNvPr>
              <p:cNvGrpSpPr/>
              <p:nvPr/>
            </p:nvGrpSpPr>
            <p:grpSpPr>
              <a:xfrm>
                <a:off x="5911404" y="2807985"/>
                <a:ext cx="259937" cy="301997"/>
                <a:chOff x="5911404" y="2807985"/>
                <a:chExt cx="259937" cy="301997"/>
              </a:xfrm>
            </p:grpSpPr>
            <p:sp>
              <p:nvSpPr>
                <p:cNvPr id="825" name="Freeform: Shape 9">
                  <a:extLst>
                    <a:ext uri="{FF2B5EF4-FFF2-40B4-BE49-F238E27FC236}">
                      <a16:creationId xmlns:a16="http://schemas.microsoft.com/office/drawing/2014/main" id="{5A235E73-F211-442C-A1EA-96ACC0DD976D}"/>
                    </a:ext>
                  </a:extLst>
                </p:cNvPr>
                <p:cNvSpPr/>
                <p:nvPr/>
              </p:nvSpPr>
              <p:spPr>
                <a:xfrm>
                  <a:off x="5911404" y="2807985"/>
                  <a:ext cx="73247" cy="40370"/>
                </a:xfrm>
                <a:custGeom>
                  <a:avLst/>
                  <a:gdLst>
                    <a:gd name="connsiteX0" fmla="*/ 0 w 73247"/>
                    <a:gd name="connsiteY0" fmla="*/ 40371 h 40370"/>
                    <a:gd name="connsiteX1" fmla="*/ 73247 w 73247"/>
                    <a:gd name="connsiteY1" fmla="*/ 2652 h 40370"/>
                    <a:gd name="connsiteX2" fmla="*/ 0 w 73247"/>
                    <a:gd name="connsiteY2" fmla="*/ 40371 h 40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73247" h="40370">
                      <a:moveTo>
                        <a:pt x="0" y="40371"/>
                      </a:moveTo>
                      <a:cubicBezTo>
                        <a:pt x="9525" y="10081"/>
                        <a:pt x="42958" y="-6873"/>
                        <a:pt x="73247" y="2652"/>
                      </a:cubicBezTo>
                      <a:lnTo>
                        <a:pt x="0" y="40371"/>
                      </a:lnTo>
                      <a:close/>
                    </a:path>
                  </a:pathLst>
                </a:custGeom>
                <a:solidFill>
                  <a:srgbClr val="56331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6" name="Freeform: Shape 10">
                  <a:extLst>
                    <a:ext uri="{FF2B5EF4-FFF2-40B4-BE49-F238E27FC236}">
                      <a16:creationId xmlns:a16="http://schemas.microsoft.com/office/drawing/2014/main" id="{AEC31B44-CF3B-4D81-848D-9A1C8111CC7C}"/>
                    </a:ext>
                  </a:extLst>
                </p:cNvPr>
                <p:cNvSpPr/>
                <p:nvPr/>
              </p:nvSpPr>
              <p:spPr>
                <a:xfrm>
                  <a:off x="6115430" y="2814163"/>
                  <a:ext cx="55911" cy="33144"/>
                </a:xfrm>
                <a:custGeom>
                  <a:avLst/>
                  <a:gdLst>
                    <a:gd name="connsiteX0" fmla="*/ 0 w 55911"/>
                    <a:gd name="connsiteY0" fmla="*/ 2093 h 33144"/>
                    <a:gd name="connsiteX1" fmla="*/ 55912 w 55911"/>
                    <a:gd name="connsiteY1" fmla="*/ 33145 h 33144"/>
                    <a:gd name="connsiteX2" fmla="*/ 0 w 55911"/>
                    <a:gd name="connsiteY2" fmla="*/ 2093 h 3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911" h="33144">
                      <a:moveTo>
                        <a:pt x="0" y="2093"/>
                      </a:moveTo>
                      <a:cubicBezTo>
                        <a:pt x="22765" y="-5051"/>
                        <a:pt x="48863" y="6284"/>
                        <a:pt x="55912" y="33145"/>
                      </a:cubicBezTo>
                      <a:lnTo>
                        <a:pt x="0" y="2093"/>
                      </a:lnTo>
                      <a:close/>
                    </a:path>
                  </a:pathLst>
                </a:custGeom>
                <a:solidFill>
                  <a:srgbClr val="56331E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7" name="Freeform: Shape 11">
                  <a:extLst>
                    <a:ext uri="{FF2B5EF4-FFF2-40B4-BE49-F238E27FC236}">
                      <a16:creationId xmlns:a16="http://schemas.microsoft.com/office/drawing/2014/main" id="{A178607E-716A-4829-BECF-746AC200CA30}"/>
                    </a:ext>
                  </a:extLst>
                </p:cNvPr>
                <p:cNvSpPr/>
                <p:nvPr/>
              </p:nvSpPr>
              <p:spPr>
                <a:xfrm>
                  <a:off x="6038658" y="2916364"/>
                  <a:ext cx="63885" cy="137552"/>
                </a:xfrm>
                <a:custGeom>
                  <a:avLst/>
                  <a:gdLst>
                    <a:gd name="connsiteX0" fmla="*/ 19241 w 63885"/>
                    <a:gd name="connsiteY0" fmla="*/ 0 h 137552"/>
                    <a:gd name="connsiteX1" fmla="*/ 25908 w 63885"/>
                    <a:gd name="connsiteY1" fmla="*/ 20765 h 137552"/>
                    <a:gd name="connsiteX2" fmla="*/ 37052 w 63885"/>
                    <a:gd name="connsiteY2" fmla="*/ 39910 h 137552"/>
                    <a:gd name="connsiteX3" fmla="*/ 49149 w 63885"/>
                    <a:gd name="connsiteY3" fmla="*/ 58865 h 137552"/>
                    <a:gd name="connsiteX4" fmla="*/ 60293 w 63885"/>
                    <a:gd name="connsiteY4" fmla="*/ 79534 h 137552"/>
                    <a:gd name="connsiteX5" fmla="*/ 62103 w 63885"/>
                    <a:gd name="connsiteY5" fmla="*/ 106490 h 137552"/>
                    <a:gd name="connsiteX6" fmla="*/ 54769 w 63885"/>
                    <a:gd name="connsiteY6" fmla="*/ 117824 h 137552"/>
                    <a:gd name="connsiteX7" fmla="*/ 45244 w 63885"/>
                    <a:gd name="connsiteY7" fmla="*/ 126016 h 137552"/>
                    <a:gd name="connsiteX8" fmla="*/ 0 w 63885"/>
                    <a:gd name="connsiteY8" fmla="*/ 136779 h 137552"/>
                    <a:gd name="connsiteX9" fmla="*/ 38386 w 63885"/>
                    <a:gd name="connsiteY9" fmla="*/ 117253 h 137552"/>
                    <a:gd name="connsiteX10" fmla="*/ 45149 w 63885"/>
                    <a:gd name="connsiteY10" fmla="*/ 109823 h 137552"/>
                    <a:gd name="connsiteX11" fmla="*/ 49435 w 63885"/>
                    <a:gd name="connsiteY11" fmla="*/ 101918 h 137552"/>
                    <a:gd name="connsiteX12" fmla="*/ 47244 w 63885"/>
                    <a:gd name="connsiteY12" fmla="*/ 84868 h 137552"/>
                    <a:gd name="connsiteX13" fmla="*/ 37528 w 63885"/>
                    <a:gd name="connsiteY13" fmla="*/ 65437 h 137552"/>
                    <a:gd name="connsiteX14" fmla="*/ 27432 w 63885"/>
                    <a:gd name="connsiteY14" fmla="*/ 45053 h 137552"/>
                    <a:gd name="connsiteX15" fmla="*/ 19526 w 63885"/>
                    <a:gd name="connsiteY15" fmla="*/ 23241 h 137552"/>
                    <a:gd name="connsiteX16" fmla="*/ 19241 w 63885"/>
                    <a:gd name="connsiteY16" fmla="*/ 0 h 1375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3885" h="137552">
                      <a:moveTo>
                        <a:pt x="19241" y="0"/>
                      </a:moveTo>
                      <a:cubicBezTo>
                        <a:pt x="19241" y="7715"/>
                        <a:pt x="22670" y="14288"/>
                        <a:pt x="25908" y="20765"/>
                      </a:cubicBezTo>
                      <a:cubicBezTo>
                        <a:pt x="29242" y="27337"/>
                        <a:pt x="33242" y="33528"/>
                        <a:pt x="37052" y="39910"/>
                      </a:cubicBezTo>
                      <a:lnTo>
                        <a:pt x="49149" y="58865"/>
                      </a:lnTo>
                      <a:cubicBezTo>
                        <a:pt x="52959" y="65342"/>
                        <a:pt x="56959" y="71819"/>
                        <a:pt x="60293" y="79534"/>
                      </a:cubicBezTo>
                      <a:cubicBezTo>
                        <a:pt x="63341" y="87058"/>
                        <a:pt x="65627" y="96965"/>
                        <a:pt x="62103" y="106490"/>
                      </a:cubicBezTo>
                      <a:cubicBezTo>
                        <a:pt x="60198" y="111252"/>
                        <a:pt x="57531" y="114681"/>
                        <a:pt x="54769" y="117824"/>
                      </a:cubicBezTo>
                      <a:cubicBezTo>
                        <a:pt x="51911" y="121063"/>
                        <a:pt x="48673" y="123825"/>
                        <a:pt x="45244" y="126016"/>
                      </a:cubicBezTo>
                      <a:cubicBezTo>
                        <a:pt x="31718" y="135065"/>
                        <a:pt x="15335" y="139446"/>
                        <a:pt x="0" y="136779"/>
                      </a:cubicBezTo>
                      <a:cubicBezTo>
                        <a:pt x="14859" y="133541"/>
                        <a:pt x="28003" y="126301"/>
                        <a:pt x="38386" y="117253"/>
                      </a:cubicBezTo>
                      <a:cubicBezTo>
                        <a:pt x="40957" y="114967"/>
                        <a:pt x="43148" y="112395"/>
                        <a:pt x="45149" y="109823"/>
                      </a:cubicBezTo>
                      <a:cubicBezTo>
                        <a:pt x="47149" y="107251"/>
                        <a:pt x="48768" y="104299"/>
                        <a:pt x="49435" y="101918"/>
                      </a:cubicBezTo>
                      <a:cubicBezTo>
                        <a:pt x="51054" y="97060"/>
                        <a:pt x="49911" y="91059"/>
                        <a:pt x="47244" y="84868"/>
                      </a:cubicBezTo>
                      <a:cubicBezTo>
                        <a:pt x="44863" y="78676"/>
                        <a:pt x="40957" y="72104"/>
                        <a:pt x="37528" y="65437"/>
                      </a:cubicBezTo>
                      <a:cubicBezTo>
                        <a:pt x="34195" y="58865"/>
                        <a:pt x="30385" y="52102"/>
                        <a:pt x="27432" y="45053"/>
                      </a:cubicBezTo>
                      <a:cubicBezTo>
                        <a:pt x="24289" y="38005"/>
                        <a:pt x="21526" y="30766"/>
                        <a:pt x="19526" y="23241"/>
                      </a:cubicBezTo>
                      <a:cubicBezTo>
                        <a:pt x="17812" y="15716"/>
                        <a:pt x="16002" y="7239"/>
                        <a:pt x="19241" y="0"/>
                      </a:cubicBezTo>
                      <a:close/>
                    </a:path>
                  </a:pathLst>
                </a:custGeom>
                <a:solidFill>
                  <a:srgbClr val="89595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828" name="Graphic 1">
                  <a:extLst>
                    <a:ext uri="{FF2B5EF4-FFF2-40B4-BE49-F238E27FC236}">
                      <a16:creationId xmlns:a16="http://schemas.microsoft.com/office/drawing/2014/main" id="{C216CD47-DF31-48B4-8A46-5E2597A0B5F6}"/>
                    </a:ext>
                  </a:extLst>
                </p:cNvPr>
                <p:cNvGrpSpPr/>
                <p:nvPr/>
              </p:nvGrpSpPr>
              <p:grpSpPr>
                <a:xfrm>
                  <a:off x="5993415" y="3079908"/>
                  <a:ext cx="114585" cy="30073"/>
                  <a:chOff x="5993415" y="3079908"/>
                  <a:chExt cx="114585" cy="30073"/>
                </a:xfrm>
              </p:grpSpPr>
              <p:sp>
                <p:nvSpPr>
                  <p:cNvPr id="832" name="Freeform: Shape 13">
                    <a:extLst>
                      <a:ext uri="{FF2B5EF4-FFF2-40B4-BE49-F238E27FC236}">
                        <a16:creationId xmlns:a16="http://schemas.microsoft.com/office/drawing/2014/main" id="{EA6E3042-95D8-4B31-B57B-439B58FBDEB4}"/>
                      </a:ext>
                    </a:extLst>
                  </p:cNvPr>
                  <p:cNvSpPr/>
                  <p:nvPr/>
                </p:nvSpPr>
                <p:spPr>
                  <a:xfrm>
                    <a:off x="6082188" y="3079908"/>
                    <a:ext cx="25812" cy="17907"/>
                  </a:xfrm>
                  <a:custGeom>
                    <a:avLst/>
                    <a:gdLst>
                      <a:gd name="connsiteX0" fmla="*/ 14288 w 25812"/>
                      <a:gd name="connsiteY0" fmla="*/ 17335 h 17907"/>
                      <a:gd name="connsiteX1" fmla="*/ 20193 w 25812"/>
                      <a:gd name="connsiteY1" fmla="*/ 10859 h 17907"/>
                      <a:gd name="connsiteX2" fmla="*/ 23622 w 25812"/>
                      <a:gd name="connsiteY2" fmla="*/ 5239 h 17907"/>
                      <a:gd name="connsiteX3" fmla="*/ 25813 w 25812"/>
                      <a:gd name="connsiteY3" fmla="*/ 0 h 17907"/>
                      <a:gd name="connsiteX4" fmla="*/ 0 w 25812"/>
                      <a:gd name="connsiteY4" fmla="*/ 286 h 17907"/>
                      <a:gd name="connsiteX5" fmla="*/ 13525 w 25812"/>
                      <a:gd name="connsiteY5" fmla="*/ 17907 h 17907"/>
                      <a:gd name="connsiteX6" fmla="*/ 14288 w 25812"/>
                      <a:gd name="connsiteY6" fmla="*/ 17335 h 17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812" h="17907">
                        <a:moveTo>
                          <a:pt x="14288" y="17335"/>
                        </a:moveTo>
                        <a:cubicBezTo>
                          <a:pt x="16859" y="15335"/>
                          <a:pt x="18669" y="13049"/>
                          <a:pt x="20193" y="10859"/>
                        </a:cubicBezTo>
                        <a:cubicBezTo>
                          <a:pt x="21812" y="8858"/>
                          <a:pt x="22955" y="6953"/>
                          <a:pt x="23622" y="5239"/>
                        </a:cubicBezTo>
                        <a:cubicBezTo>
                          <a:pt x="25146" y="1810"/>
                          <a:pt x="25813" y="0"/>
                          <a:pt x="25813" y="0"/>
                        </a:cubicBezTo>
                        <a:lnTo>
                          <a:pt x="0" y="286"/>
                        </a:lnTo>
                        <a:cubicBezTo>
                          <a:pt x="4763" y="6096"/>
                          <a:pt x="9239" y="11906"/>
                          <a:pt x="13525" y="17907"/>
                        </a:cubicBezTo>
                        <a:cubicBezTo>
                          <a:pt x="13906" y="17621"/>
                          <a:pt x="14097" y="17526"/>
                          <a:pt x="14288" y="17335"/>
                        </a:cubicBezTo>
                        <a:close/>
                      </a:path>
                    </a:pathLst>
                  </a:custGeom>
                  <a:solidFill>
                    <a:srgbClr val="8E333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33" name="Freeform: Shape 14">
                    <a:extLst>
                      <a:ext uri="{FF2B5EF4-FFF2-40B4-BE49-F238E27FC236}">
                        <a16:creationId xmlns:a16="http://schemas.microsoft.com/office/drawing/2014/main" id="{87B780E7-FA57-45C6-9C6E-D59801708C1C}"/>
                      </a:ext>
                    </a:extLst>
                  </p:cNvPr>
                  <p:cNvSpPr/>
                  <p:nvPr/>
                </p:nvSpPr>
                <p:spPr>
                  <a:xfrm>
                    <a:off x="5993415" y="3080194"/>
                    <a:ext cx="102393" cy="29788"/>
                  </a:xfrm>
                  <a:custGeom>
                    <a:avLst/>
                    <a:gdLst>
                      <a:gd name="connsiteX0" fmla="*/ 88868 w 102393"/>
                      <a:gd name="connsiteY0" fmla="*/ 0 h 29788"/>
                      <a:gd name="connsiteX1" fmla="*/ 0 w 102393"/>
                      <a:gd name="connsiteY1" fmla="*/ 952 h 29788"/>
                      <a:gd name="connsiteX2" fmla="*/ 3905 w 102393"/>
                      <a:gd name="connsiteY2" fmla="*/ 5048 h 29788"/>
                      <a:gd name="connsiteX3" fmla="*/ 15621 w 102393"/>
                      <a:gd name="connsiteY3" fmla="*/ 14288 h 29788"/>
                      <a:gd name="connsiteX4" fmla="*/ 34480 w 102393"/>
                      <a:gd name="connsiteY4" fmla="*/ 23908 h 29788"/>
                      <a:gd name="connsiteX5" fmla="*/ 46006 w 102393"/>
                      <a:gd name="connsiteY5" fmla="*/ 27432 h 29788"/>
                      <a:gd name="connsiteX6" fmla="*/ 58388 w 102393"/>
                      <a:gd name="connsiteY6" fmla="*/ 29527 h 29788"/>
                      <a:gd name="connsiteX7" fmla="*/ 71152 w 102393"/>
                      <a:gd name="connsiteY7" fmla="*/ 29527 h 29788"/>
                      <a:gd name="connsiteX8" fmla="*/ 83439 w 102393"/>
                      <a:gd name="connsiteY8" fmla="*/ 27432 h 29788"/>
                      <a:gd name="connsiteX9" fmla="*/ 102394 w 102393"/>
                      <a:gd name="connsiteY9" fmla="*/ 17526 h 29788"/>
                      <a:gd name="connsiteX10" fmla="*/ 88868 w 102393"/>
                      <a:gd name="connsiteY10" fmla="*/ 0 h 2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393" h="29788">
                        <a:moveTo>
                          <a:pt x="88868" y="0"/>
                        </a:moveTo>
                        <a:lnTo>
                          <a:pt x="0" y="952"/>
                        </a:lnTo>
                        <a:cubicBezTo>
                          <a:pt x="0" y="952"/>
                          <a:pt x="1333" y="2476"/>
                          <a:pt x="3905" y="5048"/>
                        </a:cubicBezTo>
                        <a:cubicBezTo>
                          <a:pt x="6382" y="7429"/>
                          <a:pt x="10382" y="11049"/>
                          <a:pt x="15621" y="14288"/>
                        </a:cubicBezTo>
                        <a:cubicBezTo>
                          <a:pt x="20669" y="17812"/>
                          <a:pt x="27146" y="21050"/>
                          <a:pt x="34480" y="23908"/>
                        </a:cubicBezTo>
                        <a:cubicBezTo>
                          <a:pt x="38195" y="25051"/>
                          <a:pt x="42005" y="26670"/>
                          <a:pt x="46006" y="27432"/>
                        </a:cubicBezTo>
                        <a:cubicBezTo>
                          <a:pt x="50006" y="28384"/>
                          <a:pt x="54197" y="28956"/>
                          <a:pt x="58388" y="29527"/>
                        </a:cubicBezTo>
                        <a:cubicBezTo>
                          <a:pt x="62674" y="29718"/>
                          <a:pt x="66961" y="30004"/>
                          <a:pt x="71152" y="29527"/>
                        </a:cubicBezTo>
                        <a:cubicBezTo>
                          <a:pt x="75438" y="29432"/>
                          <a:pt x="79534" y="28384"/>
                          <a:pt x="83439" y="27432"/>
                        </a:cubicBezTo>
                        <a:cubicBezTo>
                          <a:pt x="90964" y="25241"/>
                          <a:pt x="97726" y="21907"/>
                          <a:pt x="102394" y="17526"/>
                        </a:cubicBezTo>
                        <a:cubicBezTo>
                          <a:pt x="98107" y="11620"/>
                          <a:pt x="93631" y="5715"/>
                          <a:pt x="88868" y="0"/>
                        </a:cubicBezTo>
                        <a:close/>
                      </a:path>
                    </a:pathLst>
                  </a:custGeom>
                  <a:solidFill>
                    <a:srgbClr val="E69797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grpSp>
              <p:nvGrpSpPr>
                <p:cNvPr id="829" name="Graphic 1">
                  <a:extLst>
                    <a:ext uri="{FF2B5EF4-FFF2-40B4-BE49-F238E27FC236}">
                      <a16:creationId xmlns:a16="http://schemas.microsoft.com/office/drawing/2014/main" id="{C216CD47-DF31-48B4-8A46-5E2597A0B5F6}"/>
                    </a:ext>
                  </a:extLst>
                </p:cNvPr>
                <p:cNvGrpSpPr/>
                <p:nvPr/>
              </p:nvGrpSpPr>
              <p:grpSpPr>
                <a:xfrm>
                  <a:off x="5944169" y="2927507"/>
                  <a:ext cx="191076" cy="28770"/>
                  <a:chOff x="5944169" y="2927507"/>
                  <a:chExt cx="191076" cy="28770"/>
                </a:xfrm>
                <a:solidFill>
                  <a:srgbClr val="141210"/>
                </a:solidFill>
              </p:grpSpPr>
              <p:sp>
                <p:nvSpPr>
                  <p:cNvPr id="830" name="Freeform: Shape 16">
                    <a:extLst>
                      <a:ext uri="{FF2B5EF4-FFF2-40B4-BE49-F238E27FC236}">
                        <a16:creationId xmlns:a16="http://schemas.microsoft.com/office/drawing/2014/main" id="{696CBE56-8384-4836-A0B0-0F5C22B4269B}"/>
                      </a:ext>
                    </a:extLst>
                  </p:cNvPr>
                  <p:cNvSpPr/>
                  <p:nvPr/>
                </p:nvSpPr>
                <p:spPr>
                  <a:xfrm>
                    <a:off x="5944169" y="2927599"/>
                    <a:ext cx="28675" cy="28678"/>
                  </a:xfrm>
                  <a:custGeom>
                    <a:avLst/>
                    <a:gdLst>
                      <a:gd name="connsiteX0" fmla="*/ 28671 w 28675"/>
                      <a:gd name="connsiteY0" fmla="*/ 14006 h 28678"/>
                      <a:gd name="connsiteX1" fmla="*/ 14765 w 28675"/>
                      <a:gd name="connsiteY1" fmla="*/ 28674 h 28678"/>
                      <a:gd name="connsiteX2" fmla="*/ 1 w 28675"/>
                      <a:gd name="connsiteY2" fmla="*/ 14673 h 28678"/>
                      <a:gd name="connsiteX3" fmla="*/ 14098 w 28675"/>
                      <a:gd name="connsiteY3" fmla="*/ 4 h 28678"/>
                      <a:gd name="connsiteX4" fmla="*/ 28671 w 28675"/>
                      <a:gd name="connsiteY4" fmla="*/ 14006 h 28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75" h="28678">
                        <a:moveTo>
                          <a:pt x="28671" y="14006"/>
                        </a:moveTo>
                        <a:cubicBezTo>
                          <a:pt x="28862" y="21912"/>
                          <a:pt x="22575" y="28484"/>
                          <a:pt x="14765" y="28674"/>
                        </a:cubicBezTo>
                        <a:cubicBezTo>
                          <a:pt x="6764" y="28865"/>
                          <a:pt x="192" y="22578"/>
                          <a:pt x="1" y="14673"/>
                        </a:cubicBezTo>
                        <a:cubicBezTo>
                          <a:pt x="-94" y="6767"/>
                          <a:pt x="6097" y="195"/>
                          <a:pt x="14098" y="4"/>
                        </a:cubicBezTo>
                        <a:cubicBezTo>
                          <a:pt x="21909" y="-186"/>
                          <a:pt x="28481" y="6100"/>
                          <a:pt x="28671" y="14006"/>
                        </a:cubicBezTo>
                        <a:close/>
                      </a:path>
                    </a:pathLst>
                  </a:custGeom>
                  <a:solidFill>
                    <a:srgbClr val="1412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31" name="Freeform: Shape 17">
                    <a:extLst>
                      <a:ext uri="{FF2B5EF4-FFF2-40B4-BE49-F238E27FC236}">
                        <a16:creationId xmlns:a16="http://schemas.microsoft.com/office/drawing/2014/main" id="{B147C936-00D6-46F1-8D8A-01A805E602F4}"/>
                      </a:ext>
                    </a:extLst>
                  </p:cNvPr>
                  <p:cNvSpPr/>
                  <p:nvPr/>
                </p:nvSpPr>
                <p:spPr>
                  <a:xfrm>
                    <a:off x="6106568" y="2927507"/>
                    <a:ext cx="28678" cy="28770"/>
                  </a:xfrm>
                  <a:custGeom>
                    <a:avLst/>
                    <a:gdLst>
                      <a:gd name="connsiteX0" fmla="*/ 28674 w 28678"/>
                      <a:gd name="connsiteY0" fmla="*/ 14098 h 28770"/>
                      <a:gd name="connsiteX1" fmla="*/ 14673 w 28678"/>
                      <a:gd name="connsiteY1" fmla="*/ 28767 h 28770"/>
                      <a:gd name="connsiteX2" fmla="*/ 4 w 28678"/>
                      <a:gd name="connsiteY2" fmla="*/ 14765 h 28770"/>
                      <a:gd name="connsiteX3" fmla="*/ 14006 w 28678"/>
                      <a:gd name="connsiteY3" fmla="*/ 1 h 28770"/>
                      <a:gd name="connsiteX4" fmla="*/ 28674 w 28678"/>
                      <a:gd name="connsiteY4" fmla="*/ 14098 h 28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78" h="28770">
                        <a:moveTo>
                          <a:pt x="28674" y="14098"/>
                        </a:moveTo>
                        <a:cubicBezTo>
                          <a:pt x="28865" y="22004"/>
                          <a:pt x="22578" y="28576"/>
                          <a:pt x="14673" y="28767"/>
                        </a:cubicBezTo>
                        <a:cubicBezTo>
                          <a:pt x="6767" y="28957"/>
                          <a:pt x="195" y="22671"/>
                          <a:pt x="4" y="14765"/>
                        </a:cubicBezTo>
                        <a:cubicBezTo>
                          <a:pt x="-186" y="6859"/>
                          <a:pt x="6100" y="287"/>
                          <a:pt x="14006" y="1"/>
                        </a:cubicBezTo>
                        <a:cubicBezTo>
                          <a:pt x="21912" y="-94"/>
                          <a:pt x="28484" y="6192"/>
                          <a:pt x="28674" y="14098"/>
                        </a:cubicBezTo>
                        <a:close/>
                      </a:path>
                    </a:pathLst>
                  </a:custGeom>
                  <a:solidFill>
                    <a:srgbClr val="14121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  <p:grpSp>
            <p:nvGrpSpPr>
              <p:cNvPr id="817" name="Graphic 1">
                <a:extLst>
                  <a:ext uri="{FF2B5EF4-FFF2-40B4-BE49-F238E27FC236}">
                    <a16:creationId xmlns:a16="http://schemas.microsoft.com/office/drawing/2014/main" id="{C216CD47-DF31-48B4-8A46-5E2597A0B5F6}"/>
                  </a:ext>
                </a:extLst>
              </p:cNvPr>
              <p:cNvGrpSpPr/>
              <p:nvPr/>
            </p:nvGrpSpPr>
            <p:grpSpPr>
              <a:xfrm>
                <a:off x="5726453" y="2543095"/>
                <a:ext cx="591287" cy="276209"/>
                <a:chOff x="5726453" y="2543095"/>
                <a:chExt cx="591287" cy="276209"/>
              </a:xfrm>
            </p:grpSpPr>
            <p:sp>
              <p:nvSpPr>
                <p:cNvPr id="818" name="Freeform: Shape 19">
                  <a:extLst>
                    <a:ext uri="{FF2B5EF4-FFF2-40B4-BE49-F238E27FC236}">
                      <a16:creationId xmlns:a16="http://schemas.microsoft.com/office/drawing/2014/main" id="{7F8925F8-A489-4C7F-A56C-4479C1EF46B6}"/>
                    </a:ext>
                  </a:extLst>
                </p:cNvPr>
                <p:cNvSpPr/>
                <p:nvPr/>
              </p:nvSpPr>
              <p:spPr>
                <a:xfrm>
                  <a:off x="5818972" y="2559944"/>
                  <a:ext cx="52077" cy="34564"/>
                </a:xfrm>
                <a:custGeom>
                  <a:avLst/>
                  <a:gdLst>
                    <a:gd name="connsiteX0" fmla="*/ 28996 w 52077"/>
                    <a:gd name="connsiteY0" fmla="*/ 28665 h 34564"/>
                    <a:gd name="connsiteX1" fmla="*/ 5851 w 52077"/>
                    <a:gd name="connsiteY1" fmla="*/ 17807 h 34564"/>
                    <a:gd name="connsiteX2" fmla="*/ 43474 w 52077"/>
                    <a:gd name="connsiteY2" fmla="*/ 757 h 34564"/>
                    <a:gd name="connsiteX3" fmla="*/ 33759 w 52077"/>
                    <a:gd name="connsiteY3" fmla="*/ 24760 h 34564"/>
                    <a:gd name="connsiteX4" fmla="*/ 28996 w 52077"/>
                    <a:gd name="connsiteY4" fmla="*/ 28665 h 34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77" h="34564">
                      <a:moveTo>
                        <a:pt x="28996" y="28665"/>
                      </a:moveTo>
                      <a:cubicBezTo>
                        <a:pt x="16900" y="34666"/>
                        <a:pt x="-12437" y="41905"/>
                        <a:pt x="5851" y="17807"/>
                      </a:cubicBezTo>
                      <a:cubicBezTo>
                        <a:pt x="11185" y="9520"/>
                        <a:pt x="33187" y="-3244"/>
                        <a:pt x="43474" y="757"/>
                      </a:cubicBezTo>
                      <a:cubicBezTo>
                        <a:pt x="62810" y="7805"/>
                        <a:pt x="45094" y="19997"/>
                        <a:pt x="33759" y="24760"/>
                      </a:cubicBezTo>
                      <a:lnTo>
                        <a:pt x="28996" y="28665"/>
                      </a:lnTo>
                      <a:close/>
                    </a:path>
                  </a:pathLst>
                </a:custGeom>
                <a:solidFill>
                  <a:srgbClr val="423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9" name="Freeform: Shape 20">
                  <a:extLst>
                    <a:ext uri="{FF2B5EF4-FFF2-40B4-BE49-F238E27FC236}">
                      <a16:creationId xmlns:a16="http://schemas.microsoft.com/office/drawing/2014/main" id="{D2AD4949-AAA7-4651-809D-558987C7486F}"/>
                    </a:ext>
                  </a:extLst>
                </p:cNvPr>
                <p:cNvSpPr/>
                <p:nvPr/>
              </p:nvSpPr>
              <p:spPr>
                <a:xfrm>
                  <a:off x="5799772" y="2543095"/>
                  <a:ext cx="346714" cy="213359"/>
                </a:xfrm>
                <a:custGeom>
                  <a:avLst/>
                  <a:gdLst>
                    <a:gd name="connsiteX0" fmla="*/ 0 w 346714"/>
                    <a:gd name="connsiteY0" fmla="*/ 71708 h 213359"/>
                    <a:gd name="connsiteX1" fmla="*/ 35909 w 346714"/>
                    <a:gd name="connsiteY1" fmla="*/ 141907 h 213359"/>
                    <a:gd name="connsiteX2" fmla="*/ 53816 w 346714"/>
                    <a:gd name="connsiteY2" fmla="*/ 207534 h 213359"/>
                    <a:gd name="connsiteX3" fmla="*/ 83534 w 346714"/>
                    <a:gd name="connsiteY3" fmla="*/ 205058 h 213359"/>
                    <a:gd name="connsiteX4" fmla="*/ 126492 w 346714"/>
                    <a:gd name="connsiteY4" fmla="*/ 212773 h 213359"/>
                    <a:gd name="connsiteX5" fmla="*/ 346615 w 346714"/>
                    <a:gd name="connsiteY5" fmla="*/ 141145 h 213359"/>
                    <a:gd name="connsiteX6" fmla="*/ 327184 w 346714"/>
                    <a:gd name="connsiteY6" fmla="*/ 110760 h 213359"/>
                    <a:gd name="connsiteX7" fmla="*/ 294513 w 346714"/>
                    <a:gd name="connsiteY7" fmla="*/ 67517 h 213359"/>
                    <a:gd name="connsiteX8" fmla="*/ 238125 w 346714"/>
                    <a:gd name="connsiteY8" fmla="*/ 5033 h 213359"/>
                    <a:gd name="connsiteX9" fmla="*/ 58960 w 346714"/>
                    <a:gd name="connsiteY9" fmla="*/ 33608 h 213359"/>
                    <a:gd name="connsiteX10" fmla="*/ 0 w 346714"/>
                    <a:gd name="connsiteY10" fmla="*/ 71708 h 213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6714" h="213359">
                      <a:moveTo>
                        <a:pt x="0" y="71708"/>
                      </a:moveTo>
                      <a:cubicBezTo>
                        <a:pt x="14764" y="93806"/>
                        <a:pt x="26670" y="116475"/>
                        <a:pt x="35909" y="141907"/>
                      </a:cubicBezTo>
                      <a:cubicBezTo>
                        <a:pt x="43624" y="162957"/>
                        <a:pt x="49911" y="184960"/>
                        <a:pt x="53816" y="207534"/>
                      </a:cubicBezTo>
                      <a:cubicBezTo>
                        <a:pt x="55054" y="214773"/>
                        <a:pt x="83725" y="177912"/>
                        <a:pt x="83534" y="205058"/>
                      </a:cubicBezTo>
                      <a:cubicBezTo>
                        <a:pt x="92107" y="202677"/>
                        <a:pt x="123825" y="216297"/>
                        <a:pt x="126492" y="212773"/>
                      </a:cubicBezTo>
                      <a:cubicBezTo>
                        <a:pt x="200787" y="110094"/>
                        <a:pt x="232505" y="150765"/>
                        <a:pt x="346615" y="141145"/>
                      </a:cubicBezTo>
                      <a:cubicBezTo>
                        <a:pt x="348234" y="135621"/>
                        <a:pt x="329660" y="114761"/>
                        <a:pt x="327184" y="110760"/>
                      </a:cubicBezTo>
                      <a:cubicBezTo>
                        <a:pt x="316135" y="96663"/>
                        <a:pt x="304419" y="81709"/>
                        <a:pt x="294513" y="67517"/>
                      </a:cubicBezTo>
                      <a:cubicBezTo>
                        <a:pt x="276987" y="41228"/>
                        <a:pt x="271082" y="12748"/>
                        <a:pt x="238125" y="5033"/>
                      </a:cubicBezTo>
                      <a:cubicBezTo>
                        <a:pt x="181927" y="-9064"/>
                        <a:pt x="110395" y="8367"/>
                        <a:pt x="58960" y="33608"/>
                      </a:cubicBezTo>
                      <a:cubicBezTo>
                        <a:pt x="38005" y="44371"/>
                        <a:pt x="17907" y="57039"/>
                        <a:pt x="0" y="71708"/>
                      </a:cubicBezTo>
                    </a:path>
                  </a:pathLst>
                </a:custGeom>
                <a:solidFill>
                  <a:srgbClr val="EFF9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820" name="Graphic 1">
                  <a:extLst>
                    <a:ext uri="{FF2B5EF4-FFF2-40B4-BE49-F238E27FC236}">
                      <a16:creationId xmlns:a16="http://schemas.microsoft.com/office/drawing/2014/main" id="{C216CD47-DF31-48B4-8A46-5E2597A0B5F6}"/>
                    </a:ext>
                  </a:extLst>
                </p:cNvPr>
                <p:cNvGrpSpPr/>
                <p:nvPr/>
              </p:nvGrpSpPr>
              <p:grpSpPr>
                <a:xfrm>
                  <a:off x="5929658" y="2569654"/>
                  <a:ext cx="71655" cy="78295"/>
                  <a:chOff x="5929658" y="2569654"/>
                  <a:chExt cx="71655" cy="78295"/>
                </a:xfrm>
              </p:grpSpPr>
              <p:sp>
                <p:nvSpPr>
                  <p:cNvPr id="823" name="Freeform: Shape 22">
                    <a:extLst>
                      <a:ext uri="{FF2B5EF4-FFF2-40B4-BE49-F238E27FC236}">
                        <a16:creationId xmlns:a16="http://schemas.microsoft.com/office/drawing/2014/main" id="{4F95BAE5-A8D1-412D-9B39-4106BA969440}"/>
                      </a:ext>
                    </a:extLst>
                  </p:cNvPr>
                  <p:cNvSpPr/>
                  <p:nvPr/>
                </p:nvSpPr>
                <p:spPr>
                  <a:xfrm>
                    <a:off x="5929658" y="2569654"/>
                    <a:ext cx="71655" cy="78295"/>
                  </a:xfrm>
                  <a:custGeom>
                    <a:avLst/>
                    <a:gdLst>
                      <a:gd name="connsiteX0" fmla="*/ 16798 w 71655"/>
                      <a:gd name="connsiteY0" fmla="*/ 76962 h 78295"/>
                      <a:gd name="connsiteX1" fmla="*/ 3940 w 71655"/>
                      <a:gd name="connsiteY1" fmla="*/ 31337 h 78295"/>
                      <a:gd name="connsiteX2" fmla="*/ 66614 w 71655"/>
                      <a:gd name="connsiteY2" fmla="*/ 0 h 78295"/>
                      <a:gd name="connsiteX3" fmla="*/ 69472 w 71655"/>
                      <a:gd name="connsiteY3" fmla="*/ 52673 h 78295"/>
                      <a:gd name="connsiteX4" fmla="*/ 20989 w 71655"/>
                      <a:gd name="connsiteY4" fmla="*/ 78296 h 78295"/>
                      <a:gd name="connsiteX5" fmla="*/ 16798 w 71655"/>
                      <a:gd name="connsiteY5" fmla="*/ 76962 h 78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655" h="78295">
                        <a:moveTo>
                          <a:pt x="16798" y="76962"/>
                        </a:moveTo>
                        <a:cubicBezTo>
                          <a:pt x="1082" y="66961"/>
                          <a:pt x="-4538" y="47054"/>
                          <a:pt x="3940" y="31337"/>
                        </a:cubicBezTo>
                        <a:cubicBezTo>
                          <a:pt x="18227" y="7144"/>
                          <a:pt x="48136" y="14192"/>
                          <a:pt x="66614" y="0"/>
                        </a:cubicBezTo>
                        <a:cubicBezTo>
                          <a:pt x="68043" y="14288"/>
                          <a:pt x="75187" y="38481"/>
                          <a:pt x="69472" y="52673"/>
                        </a:cubicBezTo>
                        <a:cubicBezTo>
                          <a:pt x="62328" y="68390"/>
                          <a:pt x="38134" y="78296"/>
                          <a:pt x="20989" y="78296"/>
                        </a:cubicBezTo>
                        <a:lnTo>
                          <a:pt x="16798" y="76962"/>
                        </a:lnTo>
                        <a:close/>
                      </a:path>
                    </a:pathLst>
                  </a:custGeom>
                  <a:solidFill>
                    <a:srgbClr val="99AC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24" name="Freeform: Shape 23">
                    <a:extLst>
                      <a:ext uri="{FF2B5EF4-FFF2-40B4-BE49-F238E27FC236}">
                        <a16:creationId xmlns:a16="http://schemas.microsoft.com/office/drawing/2014/main" id="{1453F27D-9953-4BA1-BD4D-33C3CB2216B8}"/>
                      </a:ext>
                    </a:extLst>
                  </p:cNvPr>
                  <p:cNvSpPr/>
                  <p:nvPr/>
                </p:nvSpPr>
                <p:spPr>
                  <a:xfrm>
                    <a:off x="5946456" y="2595372"/>
                    <a:ext cx="38481" cy="49815"/>
                  </a:xfrm>
                  <a:custGeom>
                    <a:avLst/>
                    <a:gdLst>
                      <a:gd name="connsiteX0" fmla="*/ 0 w 38481"/>
                      <a:gd name="connsiteY0" fmla="*/ 49816 h 49815"/>
                      <a:gd name="connsiteX1" fmla="*/ 12097 w 38481"/>
                      <a:gd name="connsiteY1" fmla="*/ 19431 h 49815"/>
                      <a:gd name="connsiteX2" fmla="*/ 38481 w 38481"/>
                      <a:gd name="connsiteY2" fmla="*/ 0 h 49815"/>
                      <a:gd name="connsiteX3" fmla="*/ 19717 w 38481"/>
                      <a:gd name="connsiteY3" fmla="*/ 25146 h 49815"/>
                      <a:gd name="connsiteX4" fmla="*/ 0 w 38481"/>
                      <a:gd name="connsiteY4" fmla="*/ 49816 h 49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481" h="49815">
                        <a:moveTo>
                          <a:pt x="0" y="49816"/>
                        </a:moveTo>
                        <a:cubicBezTo>
                          <a:pt x="667" y="38481"/>
                          <a:pt x="5620" y="28289"/>
                          <a:pt x="12097" y="19431"/>
                        </a:cubicBezTo>
                        <a:cubicBezTo>
                          <a:pt x="18764" y="10763"/>
                          <a:pt x="27432" y="2858"/>
                          <a:pt x="38481" y="0"/>
                        </a:cubicBezTo>
                        <a:lnTo>
                          <a:pt x="19717" y="25146"/>
                        </a:lnTo>
                        <a:cubicBezTo>
                          <a:pt x="13430" y="33337"/>
                          <a:pt x="7525" y="41624"/>
                          <a:pt x="0" y="49816"/>
                        </a:cubicBezTo>
                        <a:close/>
                      </a:path>
                    </a:pathLst>
                  </a:custGeom>
                  <a:solidFill>
                    <a:srgbClr val="848E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821" name="Freeform: Shape 24">
                  <a:extLst>
                    <a:ext uri="{FF2B5EF4-FFF2-40B4-BE49-F238E27FC236}">
                      <a16:creationId xmlns:a16="http://schemas.microsoft.com/office/drawing/2014/main" id="{147E0CFD-19AF-49DD-BB78-514A76CCD623}"/>
                    </a:ext>
                  </a:extLst>
                </p:cNvPr>
                <p:cNvSpPr/>
                <p:nvPr/>
              </p:nvSpPr>
              <p:spPr>
                <a:xfrm>
                  <a:off x="5849587" y="2640923"/>
                  <a:ext cx="468153" cy="127437"/>
                </a:xfrm>
                <a:custGeom>
                  <a:avLst/>
                  <a:gdLst>
                    <a:gd name="connsiteX0" fmla="*/ 0 w 468153"/>
                    <a:gd name="connsiteY0" fmla="*/ 110468 h 127437"/>
                    <a:gd name="connsiteX1" fmla="*/ 48482 w 468153"/>
                    <a:gd name="connsiteY1" fmla="*/ 125232 h 127437"/>
                    <a:gd name="connsiteX2" fmla="*/ 119729 w 468153"/>
                    <a:gd name="connsiteY2" fmla="*/ 125136 h 127437"/>
                    <a:gd name="connsiteX3" fmla="*/ 269462 w 468153"/>
                    <a:gd name="connsiteY3" fmla="*/ 69987 h 127437"/>
                    <a:gd name="connsiteX4" fmla="*/ 398431 w 468153"/>
                    <a:gd name="connsiteY4" fmla="*/ 12836 h 127437"/>
                    <a:gd name="connsiteX5" fmla="*/ 468154 w 468153"/>
                    <a:gd name="connsiteY5" fmla="*/ 28267 h 127437"/>
                    <a:gd name="connsiteX6" fmla="*/ 234410 w 468153"/>
                    <a:gd name="connsiteY6" fmla="*/ 10169 h 127437"/>
                    <a:gd name="connsiteX7" fmla="*/ 94869 w 468153"/>
                    <a:gd name="connsiteY7" fmla="*/ 37602 h 127437"/>
                    <a:gd name="connsiteX8" fmla="*/ 0 w 468153"/>
                    <a:gd name="connsiteY8" fmla="*/ 110468 h 127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8153" h="127437">
                      <a:moveTo>
                        <a:pt x="0" y="110468"/>
                      </a:moveTo>
                      <a:cubicBezTo>
                        <a:pt x="8668" y="113039"/>
                        <a:pt x="39052" y="122850"/>
                        <a:pt x="48482" y="125232"/>
                      </a:cubicBezTo>
                      <a:cubicBezTo>
                        <a:pt x="70580" y="129518"/>
                        <a:pt x="97536" y="126470"/>
                        <a:pt x="119729" y="125136"/>
                      </a:cubicBezTo>
                      <a:cubicBezTo>
                        <a:pt x="169831" y="121517"/>
                        <a:pt x="224409" y="93704"/>
                        <a:pt x="269462" y="69987"/>
                      </a:cubicBezTo>
                      <a:cubicBezTo>
                        <a:pt x="307372" y="49222"/>
                        <a:pt x="356140" y="19028"/>
                        <a:pt x="398431" y="12836"/>
                      </a:cubicBezTo>
                      <a:cubicBezTo>
                        <a:pt x="427672" y="8455"/>
                        <a:pt x="441389" y="14170"/>
                        <a:pt x="468154" y="28267"/>
                      </a:cubicBezTo>
                      <a:cubicBezTo>
                        <a:pt x="445865" y="-21168"/>
                        <a:pt x="268224" y="9026"/>
                        <a:pt x="234410" y="10169"/>
                      </a:cubicBezTo>
                      <a:cubicBezTo>
                        <a:pt x="193167" y="11598"/>
                        <a:pt x="138208" y="19694"/>
                        <a:pt x="94869" y="37602"/>
                      </a:cubicBezTo>
                      <a:cubicBezTo>
                        <a:pt x="32766" y="63224"/>
                        <a:pt x="0" y="110468"/>
                        <a:pt x="0" y="110468"/>
                      </a:cubicBezTo>
                      <a:close/>
                    </a:path>
                  </a:pathLst>
                </a:custGeom>
                <a:solidFill>
                  <a:srgbClr val="6B6637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22" name="Freeform: Shape 25">
                  <a:extLst>
                    <a:ext uri="{FF2B5EF4-FFF2-40B4-BE49-F238E27FC236}">
                      <a16:creationId xmlns:a16="http://schemas.microsoft.com/office/drawing/2014/main" id="{3288D5FA-DE16-4CDB-BAC8-08385D49017B}"/>
                    </a:ext>
                  </a:extLst>
                </p:cNvPr>
                <p:cNvSpPr/>
                <p:nvPr/>
              </p:nvSpPr>
              <p:spPr>
                <a:xfrm>
                  <a:off x="5726453" y="2614802"/>
                  <a:ext cx="126658" cy="204501"/>
                </a:xfrm>
                <a:custGeom>
                  <a:avLst/>
                  <a:gdLst>
                    <a:gd name="connsiteX0" fmla="*/ 4071 w 126658"/>
                    <a:gd name="connsiteY0" fmla="*/ 96679 h 204501"/>
                    <a:gd name="connsiteX1" fmla="*/ 73223 w 126658"/>
                    <a:gd name="connsiteY1" fmla="*/ 0 h 204501"/>
                    <a:gd name="connsiteX2" fmla="*/ 109132 w 126658"/>
                    <a:gd name="connsiteY2" fmla="*/ 70199 h 204501"/>
                    <a:gd name="connsiteX3" fmla="*/ 126658 w 126658"/>
                    <a:gd name="connsiteY3" fmla="*/ 134398 h 204501"/>
                    <a:gd name="connsiteX4" fmla="*/ 23407 w 126658"/>
                    <a:gd name="connsiteY4" fmla="*/ 204502 h 204501"/>
                    <a:gd name="connsiteX5" fmla="*/ 4071 w 126658"/>
                    <a:gd name="connsiteY5" fmla="*/ 96679 h 204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6658" h="204501">
                      <a:moveTo>
                        <a:pt x="4071" y="96679"/>
                      </a:moveTo>
                      <a:cubicBezTo>
                        <a:pt x="17406" y="57245"/>
                        <a:pt x="42266" y="25527"/>
                        <a:pt x="73223" y="0"/>
                      </a:cubicBezTo>
                      <a:cubicBezTo>
                        <a:pt x="87986" y="22098"/>
                        <a:pt x="99893" y="44768"/>
                        <a:pt x="109132" y="70199"/>
                      </a:cubicBezTo>
                      <a:cubicBezTo>
                        <a:pt x="116657" y="90868"/>
                        <a:pt x="122467" y="112395"/>
                        <a:pt x="126658" y="134398"/>
                      </a:cubicBezTo>
                      <a:cubicBezTo>
                        <a:pt x="76557" y="164783"/>
                        <a:pt x="37695" y="193548"/>
                        <a:pt x="23407" y="204502"/>
                      </a:cubicBezTo>
                      <a:cubicBezTo>
                        <a:pt x="8739" y="170402"/>
                        <a:pt x="-7835" y="129730"/>
                        <a:pt x="4071" y="96679"/>
                      </a:cubicBezTo>
                      <a:close/>
                    </a:path>
                  </a:pathLst>
                </a:custGeom>
                <a:solidFill>
                  <a:srgbClr val="423E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</p:grpSp>
        <p:grpSp>
          <p:nvGrpSpPr>
            <p:cNvPr id="215" name="Graphic 1">
              <a:extLst>
                <a:ext uri="{FF2B5EF4-FFF2-40B4-BE49-F238E27FC236}">
                  <a16:creationId xmlns:a16="http://schemas.microsoft.com/office/drawing/2014/main" id="{C216CD47-DF31-48B4-8A46-5E2597A0B5F6}"/>
                </a:ext>
              </a:extLst>
            </p:cNvPr>
            <p:cNvGrpSpPr/>
            <p:nvPr/>
          </p:nvGrpSpPr>
          <p:grpSpPr>
            <a:xfrm>
              <a:off x="5771673" y="4064317"/>
              <a:ext cx="483452" cy="247098"/>
              <a:chOff x="5771673" y="4064317"/>
              <a:chExt cx="483452" cy="247098"/>
            </a:xfrm>
          </p:grpSpPr>
          <p:sp>
            <p:nvSpPr>
              <p:cNvPr id="806" name="Freeform: Shape 27">
                <a:extLst>
                  <a:ext uri="{FF2B5EF4-FFF2-40B4-BE49-F238E27FC236}">
                    <a16:creationId xmlns:a16="http://schemas.microsoft.com/office/drawing/2014/main" id="{166A5CC4-102A-47C8-8666-9FAF46AF1FF3}"/>
                  </a:ext>
                </a:extLst>
              </p:cNvPr>
              <p:cNvSpPr/>
              <p:nvPr/>
            </p:nvSpPr>
            <p:spPr>
              <a:xfrm>
                <a:off x="5771673" y="4106608"/>
                <a:ext cx="483452" cy="204807"/>
              </a:xfrm>
              <a:custGeom>
                <a:avLst/>
                <a:gdLst>
                  <a:gd name="connsiteX0" fmla="*/ 3810 w 483452"/>
                  <a:gd name="connsiteY0" fmla="*/ 178403 h 204807"/>
                  <a:gd name="connsiteX1" fmla="*/ 0 w 483452"/>
                  <a:gd name="connsiteY1" fmla="*/ 0 h 204807"/>
                  <a:gd name="connsiteX2" fmla="*/ 478726 w 483452"/>
                  <a:gd name="connsiteY2" fmla="*/ 0 h 204807"/>
                  <a:gd name="connsiteX3" fmla="*/ 481679 w 483452"/>
                  <a:gd name="connsiteY3" fmla="*/ 185833 h 204807"/>
                  <a:gd name="connsiteX4" fmla="*/ 3810 w 483452"/>
                  <a:gd name="connsiteY4" fmla="*/ 178403 h 204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452" h="204807">
                    <a:moveTo>
                      <a:pt x="3810" y="178403"/>
                    </a:moveTo>
                    <a:cubicBezTo>
                      <a:pt x="1715" y="75533"/>
                      <a:pt x="0" y="0"/>
                      <a:pt x="0" y="0"/>
                    </a:cubicBezTo>
                    <a:lnTo>
                      <a:pt x="478726" y="0"/>
                    </a:lnTo>
                    <a:cubicBezTo>
                      <a:pt x="484346" y="15145"/>
                      <a:pt x="484441" y="88201"/>
                      <a:pt x="481679" y="185833"/>
                    </a:cubicBezTo>
                    <a:cubicBezTo>
                      <a:pt x="373856" y="205930"/>
                      <a:pt x="208693" y="218694"/>
                      <a:pt x="3810" y="178403"/>
                    </a:cubicBezTo>
                    <a:close/>
                  </a:path>
                </a:pathLst>
              </a:custGeom>
              <a:solidFill>
                <a:srgbClr val="577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grpSp>
            <p:nvGrpSpPr>
              <p:cNvPr id="807" name="Graphic 1">
                <a:extLst>
                  <a:ext uri="{FF2B5EF4-FFF2-40B4-BE49-F238E27FC236}">
                    <a16:creationId xmlns:a16="http://schemas.microsoft.com/office/drawing/2014/main" id="{C216CD47-DF31-48B4-8A46-5E2597A0B5F6}"/>
                  </a:ext>
                </a:extLst>
              </p:cNvPr>
              <p:cNvGrpSpPr/>
              <p:nvPr/>
            </p:nvGrpSpPr>
            <p:grpSpPr>
              <a:xfrm>
                <a:off x="5817107" y="4131754"/>
                <a:ext cx="263043" cy="168309"/>
                <a:chOff x="5817107" y="4131754"/>
                <a:chExt cx="263043" cy="168309"/>
              </a:xfrm>
              <a:solidFill>
                <a:srgbClr val="335A7C"/>
              </a:solidFill>
            </p:grpSpPr>
            <p:sp>
              <p:nvSpPr>
                <p:cNvPr id="811" name="Freeform: Shape 29">
                  <a:extLst>
                    <a:ext uri="{FF2B5EF4-FFF2-40B4-BE49-F238E27FC236}">
                      <a16:creationId xmlns:a16="http://schemas.microsoft.com/office/drawing/2014/main" id="{685B817C-AB15-45AA-BA32-FA861C3AECC1}"/>
                    </a:ext>
                  </a:extLst>
                </p:cNvPr>
                <p:cNvSpPr/>
                <p:nvPr/>
              </p:nvSpPr>
              <p:spPr>
                <a:xfrm>
                  <a:off x="5817107" y="4160234"/>
                  <a:ext cx="83330" cy="125729"/>
                </a:xfrm>
                <a:custGeom>
                  <a:avLst/>
                  <a:gdLst>
                    <a:gd name="connsiteX0" fmla="*/ 77343 w 83330"/>
                    <a:gd name="connsiteY0" fmla="*/ 0 h 125729"/>
                    <a:gd name="connsiteX1" fmla="*/ 76962 w 83330"/>
                    <a:gd name="connsiteY1" fmla="*/ 6858 h 125729"/>
                    <a:gd name="connsiteX2" fmla="*/ 76105 w 83330"/>
                    <a:gd name="connsiteY2" fmla="*/ 14478 h 125729"/>
                    <a:gd name="connsiteX3" fmla="*/ 74295 w 83330"/>
                    <a:gd name="connsiteY3" fmla="*/ 24003 h 125729"/>
                    <a:gd name="connsiteX4" fmla="*/ 67151 w 83330"/>
                    <a:gd name="connsiteY4" fmla="*/ 47149 h 125729"/>
                    <a:gd name="connsiteX5" fmla="*/ 55340 w 83330"/>
                    <a:gd name="connsiteY5" fmla="*/ 72295 h 125729"/>
                    <a:gd name="connsiteX6" fmla="*/ 47911 w 83330"/>
                    <a:gd name="connsiteY6" fmla="*/ 84392 h 125729"/>
                    <a:gd name="connsiteX7" fmla="*/ 39719 w 83330"/>
                    <a:gd name="connsiteY7" fmla="*/ 95440 h 125729"/>
                    <a:gd name="connsiteX8" fmla="*/ 31147 w 83330"/>
                    <a:gd name="connsiteY8" fmla="*/ 105156 h 125729"/>
                    <a:gd name="connsiteX9" fmla="*/ 22289 w 83330"/>
                    <a:gd name="connsiteY9" fmla="*/ 112967 h 125729"/>
                    <a:gd name="connsiteX10" fmla="*/ 13906 w 83330"/>
                    <a:gd name="connsiteY10" fmla="*/ 118777 h 125729"/>
                    <a:gd name="connsiteX11" fmla="*/ 6763 w 83330"/>
                    <a:gd name="connsiteY11" fmla="*/ 122682 h 125729"/>
                    <a:gd name="connsiteX12" fmla="*/ 0 w 83330"/>
                    <a:gd name="connsiteY12" fmla="*/ 125730 h 125729"/>
                    <a:gd name="connsiteX13" fmla="*/ 7620 w 83330"/>
                    <a:gd name="connsiteY13" fmla="*/ 125349 h 125729"/>
                    <a:gd name="connsiteX14" fmla="*/ 16383 w 83330"/>
                    <a:gd name="connsiteY14" fmla="*/ 123634 h 125729"/>
                    <a:gd name="connsiteX15" fmla="*/ 27242 w 83330"/>
                    <a:gd name="connsiteY15" fmla="*/ 119634 h 125729"/>
                    <a:gd name="connsiteX16" fmla="*/ 38957 w 83330"/>
                    <a:gd name="connsiteY16" fmla="*/ 112871 h 125729"/>
                    <a:gd name="connsiteX17" fmla="*/ 50197 w 83330"/>
                    <a:gd name="connsiteY17" fmla="*/ 103251 h 125729"/>
                    <a:gd name="connsiteX18" fmla="*/ 60484 w 83330"/>
                    <a:gd name="connsiteY18" fmla="*/ 91630 h 125729"/>
                    <a:gd name="connsiteX19" fmla="*/ 69247 w 83330"/>
                    <a:gd name="connsiteY19" fmla="*/ 78581 h 125729"/>
                    <a:gd name="connsiteX20" fmla="*/ 75819 w 83330"/>
                    <a:gd name="connsiteY20" fmla="*/ 64484 h 125729"/>
                    <a:gd name="connsiteX21" fmla="*/ 80391 w 83330"/>
                    <a:gd name="connsiteY21" fmla="*/ 50387 h 125729"/>
                    <a:gd name="connsiteX22" fmla="*/ 83248 w 83330"/>
                    <a:gd name="connsiteY22" fmla="*/ 24479 h 125729"/>
                    <a:gd name="connsiteX23" fmla="*/ 82105 w 83330"/>
                    <a:gd name="connsiteY23" fmla="*/ 14097 h 125729"/>
                    <a:gd name="connsiteX24" fmla="*/ 80105 w 83330"/>
                    <a:gd name="connsiteY24" fmla="*/ 6286 h 125729"/>
                    <a:gd name="connsiteX25" fmla="*/ 77343 w 83330"/>
                    <a:gd name="connsiteY25" fmla="*/ 0 h 125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83330" h="125729">
                      <a:moveTo>
                        <a:pt x="77343" y="0"/>
                      </a:moveTo>
                      <a:cubicBezTo>
                        <a:pt x="77343" y="0"/>
                        <a:pt x="77057" y="2476"/>
                        <a:pt x="76962" y="6858"/>
                      </a:cubicBezTo>
                      <a:cubicBezTo>
                        <a:pt x="77057" y="9049"/>
                        <a:pt x="76295" y="11621"/>
                        <a:pt x="76105" y="14478"/>
                      </a:cubicBezTo>
                      <a:cubicBezTo>
                        <a:pt x="75914" y="17240"/>
                        <a:pt x="74962" y="20574"/>
                        <a:pt x="74295" y="24003"/>
                      </a:cubicBezTo>
                      <a:cubicBezTo>
                        <a:pt x="72771" y="30956"/>
                        <a:pt x="70294" y="38862"/>
                        <a:pt x="67151" y="47149"/>
                      </a:cubicBezTo>
                      <a:cubicBezTo>
                        <a:pt x="64008" y="55435"/>
                        <a:pt x="60007" y="64008"/>
                        <a:pt x="55340" y="72295"/>
                      </a:cubicBezTo>
                      <a:cubicBezTo>
                        <a:pt x="52864" y="76295"/>
                        <a:pt x="50673" y="80581"/>
                        <a:pt x="47911" y="84392"/>
                      </a:cubicBezTo>
                      <a:cubicBezTo>
                        <a:pt x="45244" y="88297"/>
                        <a:pt x="42672" y="92107"/>
                        <a:pt x="39719" y="95440"/>
                      </a:cubicBezTo>
                      <a:cubicBezTo>
                        <a:pt x="36957" y="98965"/>
                        <a:pt x="33814" y="102013"/>
                        <a:pt x="31147" y="105156"/>
                      </a:cubicBezTo>
                      <a:cubicBezTo>
                        <a:pt x="27908" y="107728"/>
                        <a:pt x="25336" y="110966"/>
                        <a:pt x="22289" y="112967"/>
                      </a:cubicBezTo>
                      <a:cubicBezTo>
                        <a:pt x="19241" y="115062"/>
                        <a:pt x="16669" y="117443"/>
                        <a:pt x="13906" y="118777"/>
                      </a:cubicBezTo>
                      <a:cubicBezTo>
                        <a:pt x="11240" y="120301"/>
                        <a:pt x="8953" y="122015"/>
                        <a:pt x="6763" y="122682"/>
                      </a:cubicBezTo>
                      <a:cubicBezTo>
                        <a:pt x="2476" y="124682"/>
                        <a:pt x="0" y="125730"/>
                        <a:pt x="0" y="125730"/>
                      </a:cubicBezTo>
                      <a:cubicBezTo>
                        <a:pt x="0" y="125730"/>
                        <a:pt x="2667" y="125730"/>
                        <a:pt x="7620" y="125349"/>
                      </a:cubicBezTo>
                      <a:cubicBezTo>
                        <a:pt x="10192" y="125349"/>
                        <a:pt x="12954" y="124492"/>
                        <a:pt x="16383" y="123634"/>
                      </a:cubicBezTo>
                      <a:cubicBezTo>
                        <a:pt x="19907" y="122968"/>
                        <a:pt x="23336" y="121348"/>
                        <a:pt x="27242" y="119634"/>
                      </a:cubicBezTo>
                      <a:cubicBezTo>
                        <a:pt x="31242" y="118110"/>
                        <a:pt x="34862" y="115443"/>
                        <a:pt x="38957" y="112871"/>
                      </a:cubicBezTo>
                      <a:cubicBezTo>
                        <a:pt x="42577" y="109918"/>
                        <a:pt x="46863" y="107061"/>
                        <a:pt x="50197" y="103251"/>
                      </a:cubicBezTo>
                      <a:cubicBezTo>
                        <a:pt x="53816" y="99631"/>
                        <a:pt x="57436" y="95917"/>
                        <a:pt x="60484" y="91630"/>
                      </a:cubicBezTo>
                      <a:cubicBezTo>
                        <a:pt x="63817" y="87535"/>
                        <a:pt x="66389" y="82963"/>
                        <a:pt x="69247" y="78581"/>
                      </a:cubicBezTo>
                      <a:cubicBezTo>
                        <a:pt x="71438" y="73819"/>
                        <a:pt x="74009" y="69342"/>
                        <a:pt x="75819" y="64484"/>
                      </a:cubicBezTo>
                      <a:cubicBezTo>
                        <a:pt x="77915" y="59817"/>
                        <a:pt x="79057" y="54959"/>
                        <a:pt x="80391" y="50387"/>
                      </a:cubicBezTo>
                      <a:cubicBezTo>
                        <a:pt x="82677" y="41053"/>
                        <a:pt x="83629" y="32099"/>
                        <a:pt x="83248" y="24479"/>
                      </a:cubicBezTo>
                      <a:cubicBezTo>
                        <a:pt x="83058" y="20669"/>
                        <a:pt x="82867" y="17240"/>
                        <a:pt x="82105" y="14097"/>
                      </a:cubicBezTo>
                      <a:cubicBezTo>
                        <a:pt x="81439" y="11049"/>
                        <a:pt x="81058" y="8287"/>
                        <a:pt x="80105" y="6286"/>
                      </a:cubicBezTo>
                      <a:cubicBezTo>
                        <a:pt x="78391" y="2286"/>
                        <a:pt x="77343" y="0"/>
                        <a:pt x="77343" y="0"/>
                      </a:cubicBezTo>
                      <a:close/>
                    </a:path>
                  </a:pathLst>
                </a:custGeom>
                <a:solidFill>
                  <a:srgbClr val="335A7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2" name="Freeform: Shape 30">
                  <a:extLst>
                    <a:ext uri="{FF2B5EF4-FFF2-40B4-BE49-F238E27FC236}">
                      <a16:creationId xmlns:a16="http://schemas.microsoft.com/office/drawing/2014/main" id="{E650345D-E92B-47C1-8992-1B2E4189601D}"/>
                    </a:ext>
                  </a:extLst>
                </p:cNvPr>
                <p:cNvSpPr/>
                <p:nvPr/>
              </p:nvSpPr>
              <p:spPr>
                <a:xfrm>
                  <a:off x="6032596" y="4131754"/>
                  <a:ext cx="16058" cy="168309"/>
                </a:xfrm>
                <a:custGeom>
                  <a:avLst/>
                  <a:gdLst>
                    <a:gd name="connsiteX0" fmla="*/ 8063 w 16058"/>
                    <a:gd name="connsiteY0" fmla="*/ 0 h 168309"/>
                    <a:gd name="connsiteX1" fmla="*/ 7301 w 16058"/>
                    <a:gd name="connsiteY1" fmla="*/ 7334 h 168309"/>
                    <a:gd name="connsiteX2" fmla="*/ 4824 w 16058"/>
                    <a:gd name="connsiteY2" fmla="*/ 26289 h 168309"/>
                    <a:gd name="connsiteX3" fmla="*/ 252 w 16058"/>
                    <a:gd name="connsiteY3" fmla="*/ 84011 h 168309"/>
                    <a:gd name="connsiteX4" fmla="*/ 1586 w 16058"/>
                    <a:gd name="connsiteY4" fmla="*/ 141922 h 168309"/>
                    <a:gd name="connsiteX5" fmla="*/ 5872 w 16058"/>
                    <a:gd name="connsiteY5" fmla="*/ 168307 h 168309"/>
                    <a:gd name="connsiteX6" fmla="*/ 10539 w 16058"/>
                    <a:gd name="connsiteY6" fmla="*/ 142208 h 168309"/>
                    <a:gd name="connsiteX7" fmla="*/ 15873 w 16058"/>
                    <a:gd name="connsiteY7" fmla="*/ 84392 h 168309"/>
                    <a:gd name="connsiteX8" fmla="*/ 13778 w 16058"/>
                    <a:gd name="connsiteY8" fmla="*/ 26289 h 168309"/>
                    <a:gd name="connsiteX9" fmla="*/ 10444 w 16058"/>
                    <a:gd name="connsiteY9" fmla="*/ 7144 h 168309"/>
                    <a:gd name="connsiteX10" fmla="*/ 8063 w 16058"/>
                    <a:gd name="connsiteY10" fmla="*/ 0 h 16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058" h="168309">
                      <a:moveTo>
                        <a:pt x="8063" y="0"/>
                      </a:moveTo>
                      <a:cubicBezTo>
                        <a:pt x="8063" y="0"/>
                        <a:pt x="7968" y="2667"/>
                        <a:pt x="7301" y="7334"/>
                      </a:cubicBezTo>
                      <a:cubicBezTo>
                        <a:pt x="6729" y="11906"/>
                        <a:pt x="5872" y="18479"/>
                        <a:pt x="4824" y="26289"/>
                      </a:cubicBezTo>
                      <a:cubicBezTo>
                        <a:pt x="2919" y="42005"/>
                        <a:pt x="1109" y="62960"/>
                        <a:pt x="252" y="84011"/>
                      </a:cubicBezTo>
                      <a:cubicBezTo>
                        <a:pt x="-319" y="105061"/>
                        <a:pt x="62" y="126111"/>
                        <a:pt x="1586" y="141922"/>
                      </a:cubicBezTo>
                      <a:cubicBezTo>
                        <a:pt x="2919" y="157734"/>
                        <a:pt x="5301" y="168497"/>
                        <a:pt x="5872" y="168307"/>
                      </a:cubicBezTo>
                      <a:cubicBezTo>
                        <a:pt x="5301" y="168402"/>
                        <a:pt x="8158" y="157925"/>
                        <a:pt x="10539" y="142208"/>
                      </a:cubicBezTo>
                      <a:cubicBezTo>
                        <a:pt x="13016" y="126492"/>
                        <a:pt x="15111" y="105442"/>
                        <a:pt x="15873" y="84392"/>
                      </a:cubicBezTo>
                      <a:cubicBezTo>
                        <a:pt x="16445" y="63341"/>
                        <a:pt x="15683" y="42196"/>
                        <a:pt x="13778" y="26289"/>
                      </a:cubicBezTo>
                      <a:cubicBezTo>
                        <a:pt x="12825" y="18383"/>
                        <a:pt x="11587" y="11716"/>
                        <a:pt x="10444" y="7144"/>
                      </a:cubicBezTo>
                      <a:cubicBezTo>
                        <a:pt x="9301" y="2572"/>
                        <a:pt x="8063" y="0"/>
                        <a:pt x="8063" y="0"/>
                      </a:cubicBezTo>
                      <a:close/>
                    </a:path>
                  </a:pathLst>
                </a:custGeom>
                <a:solidFill>
                  <a:srgbClr val="335A7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813" name="Freeform: Shape 31">
                  <a:extLst>
                    <a:ext uri="{FF2B5EF4-FFF2-40B4-BE49-F238E27FC236}">
                      <a16:creationId xmlns:a16="http://schemas.microsoft.com/office/drawing/2014/main" id="{209FC5E9-64EB-44DD-B924-1A584FA0AB5F}"/>
                    </a:ext>
                  </a:extLst>
                </p:cNvPr>
                <p:cNvSpPr/>
                <p:nvPr/>
              </p:nvSpPr>
              <p:spPr>
                <a:xfrm>
                  <a:off x="6051422" y="4149185"/>
                  <a:ext cx="28728" cy="116109"/>
                </a:xfrm>
                <a:custGeom>
                  <a:avLst/>
                  <a:gdLst>
                    <a:gd name="connsiteX0" fmla="*/ 21527 w 28728"/>
                    <a:gd name="connsiteY0" fmla="*/ 0 h 116109"/>
                    <a:gd name="connsiteX1" fmla="*/ 17335 w 28728"/>
                    <a:gd name="connsiteY1" fmla="*/ 18859 h 116109"/>
                    <a:gd name="connsiteX2" fmla="*/ 12764 w 28728"/>
                    <a:gd name="connsiteY2" fmla="*/ 59531 h 116109"/>
                    <a:gd name="connsiteX3" fmla="*/ 7144 w 28728"/>
                    <a:gd name="connsiteY3" fmla="*/ 98870 h 116109"/>
                    <a:gd name="connsiteX4" fmla="*/ 4953 w 28728"/>
                    <a:gd name="connsiteY4" fmla="*/ 106013 h 116109"/>
                    <a:gd name="connsiteX5" fmla="*/ 2572 w 28728"/>
                    <a:gd name="connsiteY5" fmla="*/ 111347 h 116109"/>
                    <a:gd name="connsiteX6" fmla="*/ 0 w 28728"/>
                    <a:gd name="connsiteY6" fmla="*/ 116110 h 116109"/>
                    <a:gd name="connsiteX7" fmla="*/ 5048 w 28728"/>
                    <a:gd name="connsiteY7" fmla="*/ 113157 h 116109"/>
                    <a:gd name="connsiteX8" fmla="*/ 15431 w 28728"/>
                    <a:gd name="connsiteY8" fmla="*/ 102013 h 116109"/>
                    <a:gd name="connsiteX9" fmla="*/ 23908 w 28728"/>
                    <a:gd name="connsiteY9" fmla="*/ 83249 h 116109"/>
                    <a:gd name="connsiteX10" fmla="*/ 28194 w 28728"/>
                    <a:gd name="connsiteY10" fmla="*/ 60770 h 116109"/>
                    <a:gd name="connsiteX11" fmla="*/ 26098 w 28728"/>
                    <a:gd name="connsiteY11" fmla="*/ 18859 h 116109"/>
                    <a:gd name="connsiteX12" fmla="*/ 21527 w 28728"/>
                    <a:gd name="connsiteY12" fmla="*/ 0 h 116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8728" h="116109">
                      <a:moveTo>
                        <a:pt x="21527" y="0"/>
                      </a:moveTo>
                      <a:cubicBezTo>
                        <a:pt x="21527" y="0"/>
                        <a:pt x="18955" y="7525"/>
                        <a:pt x="17335" y="18859"/>
                      </a:cubicBezTo>
                      <a:cubicBezTo>
                        <a:pt x="15431" y="30099"/>
                        <a:pt x="14097" y="44958"/>
                        <a:pt x="12764" y="59531"/>
                      </a:cubicBezTo>
                      <a:cubicBezTo>
                        <a:pt x="11525" y="74104"/>
                        <a:pt x="10001" y="88392"/>
                        <a:pt x="7144" y="98870"/>
                      </a:cubicBezTo>
                      <a:cubicBezTo>
                        <a:pt x="6287" y="101346"/>
                        <a:pt x="5810" y="103918"/>
                        <a:pt x="4953" y="106013"/>
                      </a:cubicBezTo>
                      <a:cubicBezTo>
                        <a:pt x="4000" y="107918"/>
                        <a:pt x="3429" y="110014"/>
                        <a:pt x="2572" y="111347"/>
                      </a:cubicBezTo>
                      <a:cubicBezTo>
                        <a:pt x="857" y="114300"/>
                        <a:pt x="0" y="116110"/>
                        <a:pt x="0" y="116110"/>
                      </a:cubicBezTo>
                      <a:cubicBezTo>
                        <a:pt x="0" y="116110"/>
                        <a:pt x="1810" y="115157"/>
                        <a:pt x="5048" y="113157"/>
                      </a:cubicBezTo>
                      <a:cubicBezTo>
                        <a:pt x="8096" y="110966"/>
                        <a:pt x="12002" y="107251"/>
                        <a:pt x="15431" y="102013"/>
                      </a:cubicBezTo>
                      <a:cubicBezTo>
                        <a:pt x="18764" y="96869"/>
                        <a:pt x="21908" y="90297"/>
                        <a:pt x="23908" y="83249"/>
                      </a:cubicBezTo>
                      <a:cubicBezTo>
                        <a:pt x="26289" y="76200"/>
                        <a:pt x="27242" y="68485"/>
                        <a:pt x="28194" y="60770"/>
                      </a:cubicBezTo>
                      <a:cubicBezTo>
                        <a:pt x="29527" y="45434"/>
                        <a:pt x="28194" y="30194"/>
                        <a:pt x="26098" y="18859"/>
                      </a:cubicBezTo>
                      <a:cubicBezTo>
                        <a:pt x="24194" y="7525"/>
                        <a:pt x="21527" y="0"/>
                        <a:pt x="21527" y="0"/>
                      </a:cubicBezTo>
                      <a:close/>
                    </a:path>
                  </a:pathLst>
                </a:custGeom>
                <a:solidFill>
                  <a:srgbClr val="335A7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sp>
            <p:nvSpPr>
              <p:cNvPr id="808" name="Freeform: Shape 32">
                <a:extLst>
                  <a:ext uri="{FF2B5EF4-FFF2-40B4-BE49-F238E27FC236}">
                    <a16:creationId xmlns:a16="http://schemas.microsoft.com/office/drawing/2014/main" id="{DE1B6D58-FAF8-4D93-A7A0-83655EE3124F}"/>
                  </a:ext>
                </a:extLst>
              </p:cNvPr>
              <p:cNvSpPr/>
              <p:nvPr/>
            </p:nvSpPr>
            <p:spPr>
              <a:xfrm>
                <a:off x="5773673" y="4072985"/>
                <a:ext cx="473773" cy="65747"/>
              </a:xfrm>
              <a:custGeom>
                <a:avLst/>
                <a:gdLst>
                  <a:gd name="connsiteX0" fmla="*/ 0 w 473773"/>
                  <a:gd name="connsiteY0" fmla="*/ 5429 h 65747"/>
                  <a:gd name="connsiteX1" fmla="*/ 0 w 473773"/>
                  <a:gd name="connsiteY1" fmla="*/ 44958 h 65747"/>
                  <a:gd name="connsiteX2" fmla="*/ 473774 w 473773"/>
                  <a:gd name="connsiteY2" fmla="*/ 46101 h 65747"/>
                  <a:gd name="connsiteX3" fmla="*/ 473774 w 473773"/>
                  <a:gd name="connsiteY3" fmla="*/ 0 h 65747"/>
                  <a:gd name="connsiteX4" fmla="*/ 0 w 473773"/>
                  <a:gd name="connsiteY4" fmla="*/ 5429 h 6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3773" h="65747">
                    <a:moveTo>
                      <a:pt x="0" y="5429"/>
                    </a:moveTo>
                    <a:lnTo>
                      <a:pt x="0" y="44958"/>
                    </a:lnTo>
                    <a:cubicBezTo>
                      <a:pt x="0" y="44958"/>
                      <a:pt x="298228" y="90964"/>
                      <a:pt x="473774" y="46101"/>
                    </a:cubicBezTo>
                    <a:lnTo>
                      <a:pt x="473774" y="0"/>
                    </a:lnTo>
                    <a:cubicBezTo>
                      <a:pt x="473774" y="95"/>
                      <a:pt x="307276" y="36100"/>
                      <a:pt x="0" y="5429"/>
                    </a:cubicBezTo>
                    <a:close/>
                  </a:path>
                </a:pathLst>
              </a:custGeom>
              <a:solidFill>
                <a:srgbClr val="2E2F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9" name="Freeform: Shape 33">
                <a:extLst>
                  <a:ext uri="{FF2B5EF4-FFF2-40B4-BE49-F238E27FC236}">
                    <a16:creationId xmlns:a16="http://schemas.microsoft.com/office/drawing/2014/main" id="{31036DD7-C2E4-4747-B179-E628A54196B1}"/>
                  </a:ext>
                </a:extLst>
              </p:cNvPr>
              <p:cNvSpPr/>
              <p:nvPr/>
            </p:nvSpPr>
            <p:spPr>
              <a:xfrm>
                <a:off x="5860530" y="4064317"/>
                <a:ext cx="20394" cy="84962"/>
              </a:xfrm>
              <a:custGeom>
                <a:avLst/>
                <a:gdLst>
                  <a:gd name="connsiteX0" fmla="*/ 296 w 20394"/>
                  <a:gd name="connsiteY0" fmla="*/ 78677 h 84962"/>
                  <a:gd name="connsiteX1" fmla="*/ 296 w 20394"/>
                  <a:gd name="connsiteY1" fmla="*/ 0 h 84962"/>
                  <a:gd name="connsiteX2" fmla="*/ 20394 w 20394"/>
                  <a:gd name="connsiteY2" fmla="*/ 13525 h 84962"/>
                  <a:gd name="connsiteX3" fmla="*/ 20394 w 20394"/>
                  <a:gd name="connsiteY3" fmla="*/ 84963 h 84962"/>
                  <a:gd name="connsiteX4" fmla="*/ 296 w 20394"/>
                  <a:gd name="connsiteY4" fmla="*/ 78677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94" h="84962">
                    <a:moveTo>
                      <a:pt x="296" y="78677"/>
                    </a:moveTo>
                    <a:cubicBezTo>
                      <a:pt x="-370" y="76200"/>
                      <a:pt x="296" y="0"/>
                      <a:pt x="296" y="0"/>
                    </a:cubicBezTo>
                    <a:lnTo>
                      <a:pt x="20394" y="13525"/>
                    </a:lnTo>
                    <a:lnTo>
                      <a:pt x="20394" y="84963"/>
                    </a:lnTo>
                    <a:lnTo>
                      <a:pt x="296" y="78677"/>
                    </a:lnTo>
                    <a:close/>
                  </a:path>
                </a:pathLst>
              </a:custGeom>
              <a:solidFill>
                <a:srgbClr val="577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10" name="Freeform: Shape 34">
                <a:extLst>
                  <a:ext uri="{FF2B5EF4-FFF2-40B4-BE49-F238E27FC236}">
                    <a16:creationId xmlns:a16="http://schemas.microsoft.com/office/drawing/2014/main" id="{B6827BB8-6615-46C9-B0DC-BFC0AA702736}"/>
                  </a:ext>
                </a:extLst>
              </p:cNvPr>
              <p:cNvSpPr/>
              <p:nvPr/>
            </p:nvSpPr>
            <p:spPr>
              <a:xfrm>
                <a:off x="6194678" y="4064317"/>
                <a:ext cx="24479" cy="84962"/>
              </a:xfrm>
              <a:custGeom>
                <a:avLst/>
                <a:gdLst>
                  <a:gd name="connsiteX0" fmla="*/ 0 w 24479"/>
                  <a:gd name="connsiteY0" fmla="*/ 78677 h 84962"/>
                  <a:gd name="connsiteX1" fmla="*/ 0 w 24479"/>
                  <a:gd name="connsiteY1" fmla="*/ 0 h 84962"/>
                  <a:gd name="connsiteX2" fmla="*/ 24479 w 24479"/>
                  <a:gd name="connsiteY2" fmla="*/ 0 h 84962"/>
                  <a:gd name="connsiteX3" fmla="*/ 24479 w 24479"/>
                  <a:gd name="connsiteY3" fmla="*/ 84963 h 84962"/>
                  <a:gd name="connsiteX4" fmla="*/ 4858 w 24479"/>
                  <a:gd name="connsiteY4" fmla="*/ 84963 h 84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479" h="84962">
                    <a:moveTo>
                      <a:pt x="0" y="78677"/>
                    </a:moveTo>
                    <a:lnTo>
                      <a:pt x="0" y="0"/>
                    </a:lnTo>
                    <a:lnTo>
                      <a:pt x="24479" y="0"/>
                    </a:lnTo>
                    <a:lnTo>
                      <a:pt x="24479" y="84963"/>
                    </a:lnTo>
                    <a:lnTo>
                      <a:pt x="4858" y="84963"/>
                    </a:lnTo>
                  </a:path>
                </a:pathLst>
              </a:custGeom>
              <a:solidFill>
                <a:srgbClr val="577B9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16" name="Graphic 1">
              <a:extLst>
                <a:ext uri="{FF2B5EF4-FFF2-40B4-BE49-F238E27FC236}">
                  <a16:creationId xmlns:a16="http://schemas.microsoft.com/office/drawing/2014/main" id="{C216CD47-DF31-48B4-8A46-5E2597A0B5F6}"/>
                </a:ext>
              </a:extLst>
            </p:cNvPr>
            <p:cNvGrpSpPr/>
            <p:nvPr/>
          </p:nvGrpSpPr>
          <p:grpSpPr>
            <a:xfrm>
              <a:off x="5434012" y="2543175"/>
              <a:ext cx="9525" cy="9525"/>
              <a:chOff x="5434012" y="2543175"/>
              <a:chExt cx="9525" cy="9525"/>
            </a:xfrm>
            <a:solidFill>
              <a:srgbClr val="D7ECF9"/>
            </a:solidFill>
          </p:grpSpPr>
          <p:sp>
            <p:nvSpPr>
              <p:cNvPr id="804" name="Freeform: Shape 36">
                <a:extLst>
                  <a:ext uri="{FF2B5EF4-FFF2-40B4-BE49-F238E27FC236}">
                    <a16:creationId xmlns:a16="http://schemas.microsoft.com/office/drawing/2014/main" id="{7698A560-BC49-4C09-83B6-039C4D4A523F}"/>
                  </a:ext>
                </a:extLst>
              </p:cNvPr>
              <p:cNvSpPr/>
              <p:nvPr/>
            </p:nvSpPr>
            <p:spPr>
              <a:xfrm>
                <a:off x="5434012" y="2543175"/>
                <a:ext cx="95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525" h="9525"/>
                </a:pathLst>
              </a:custGeom>
              <a:solidFill>
                <a:srgbClr val="D7EC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  <p:sp>
            <p:nvSpPr>
              <p:cNvPr id="805" name="Freeform: Shape 37">
                <a:extLst>
                  <a:ext uri="{FF2B5EF4-FFF2-40B4-BE49-F238E27FC236}">
                    <a16:creationId xmlns:a16="http://schemas.microsoft.com/office/drawing/2014/main" id="{C0D0162B-D9E5-4F64-A578-F5F4EA4DD0BD}"/>
                  </a:ext>
                </a:extLst>
              </p:cNvPr>
              <p:cNvSpPr/>
              <p:nvPr/>
            </p:nvSpPr>
            <p:spPr>
              <a:xfrm>
                <a:off x="5434012" y="2543175"/>
                <a:ext cx="95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525" h="9525"/>
                </a:pathLst>
              </a:custGeom>
              <a:solidFill>
                <a:srgbClr val="D7ECF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th-TH"/>
              </a:p>
            </p:txBody>
          </p:sp>
        </p:grpSp>
        <p:grpSp>
          <p:nvGrpSpPr>
            <p:cNvPr id="217" name="Graphic 1">
              <a:extLst>
                <a:ext uri="{FF2B5EF4-FFF2-40B4-BE49-F238E27FC236}">
                  <a16:creationId xmlns:a16="http://schemas.microsoft.com/office/drawing/2014/main" id="{C216CD47-DF31-48B4-8A46-5E2597A0B5F6}"/>
                </a:ext>
              </a:extLst>
            </p:cNvPr>
            <p:cNvGrpSpPr/>
            <p:nvPr/>
          </p:nvGrpSpPr>
          <p:grpSpPr>
            <a:xfrm>
              <a:off x="5433912" y="2543175"/>
              <a:ext cx="1237263" cy="1701661"/>
              <a:chOff x="5433912" y="2543175"/>
              <a:chExt cx="1237263" cy="1701661"/>
            </a:xfrm>
          </p:grpSpPr>
          <p:grpSp>
            <p:nvGrpSpPr>
              <p:cNvPr id="218" name="Graphic 1">
                <a:extLst>
                  <a:ext uri="{FF2B5EF4-FFF2-40B4-BE49-F238E27FC236}">
                    <a16:creationId xmlns:a16="http://schemas.microsoft.com/office/drawing/2014/main" id="{C216CD47-DF31-48B4-8A46-5E2597A0B5F6}"/>
                  </a:ext>
                </a:extLst>
              </p:cNvPr>
              <p:cNvGrpSpPr/>
              <p:nvPr/>
            </p:nvGrpSpPr>
            <p:grpSpPr>
              <a:xfrm>
                <a:off x="5742622" y="3247643"/>
                <a:ext cx="723097" cy="856772"/>
                <a:chOff x="5742622" y="3247643"/>
                <a:chExt cx="723097" cy="856772"/>
              </a:xfrm>
            </p:grpSpPr>
            <p:sp>
              <p:nvSpPr>
                <p:cNvPr id="793" name="Freeform: Shape 40">
                  <a:extLst>
                    <a:ext uri="{FF2B5EF4-FFF2-40B4-BE49-F238E27FC236}">
                      <a16:creationId xmlns:a16="http://schemas.microsoft.com/office/drawing/2014/main" id="{4F7C8EEB-C643-4832-8F89-64C2B0827E11}"/>
                    </a:ext>
                  </a:extLst>
                </p:cNvPr>
                <p:cNvSpPr/>
                <p:nvPr/>
              </p:nvSpPr>
              <p:spPr>
                <a:xfrm>
                  <a:off x="5930169" y="3252597"/>
                  <a:ext cx="160305" cy="202025"/>
                </a:xfrm>
                <a:custGeom>
                  <a:avLst/>
                  <a:gdLst>
                    <a:gd name="connsiteX0" fmla="*/ 160306 w 160305"/>
                    <a:gd name="connsiteY0" fmla="*/ 12763 h 202025"/>
                    <a:gd name="connsiteX1" fmla="*/ 83344 w 160305"/>
                    <a:gd name="connsiteY1" fmla="*/ 25432 h 202025"/>
                    <a:gd name="connsiteX2" fmla="*/ 0 w 160305"/>
                    <a:gd name="connsiteY2" fmla="*/ 0 h 202025"/>
                    <a:gd name="connsiteX3" fmla="*/ 13430 w 160305"/>
                    <a:gd name="connsiteY3" fmla="*/ 27908 h 202025"/>
                    <a:gd name="connsiteX4" fmla="*/ 46673 w 160305"/>
                    <a:gd name="connsiteY4" fmla="*/ 88297 h 202025"/>
                    <a:gd name="connsiteX5" fmla="*/ 76391 w 160305"/>
                    <a:gd name="connsiteY5" fmla="*/ 158210 h 202025"/>
                    <a:gd name="connsiteX6" fmla="*/ 94774 w 160305"/>
                    <a:gd name="connsiteY6" fmla="*/ 202025 h 202025"/>
                    <a:gd name="connsiteX7" fmla="*/ 125825 w 160305"/>
                    <a:gd name="connsiteY7" fmla="*/ 109918 h 202025"/>
                    <a:gd name="connsiteX8" fmla="*/ 154114 w 160305"/>
                    <a:gd name="connsiteY8" fmla="*/ 24765 h 202025"/>
                    <a:gd name="connsiteX9" fmla="*/ 160306 w 160305"/>
                    <a:gd name="connsiteY9" fmla="*/ 12763 h 202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0305" h="202025">
                      <a:moveTo>
                        <a:pt x="160306" y="12763"/>
                      </a:moveTo>
                      <a:cubicBezTo>
                        <a:pt x="134874" y="21050"/>
                        <a:pt x="111538" y="30575"/>
                        <a:pt x="83344" y="25432"/>
                      </a:cubicBezTo>
                      <a:cubicBezTo>
                        <a:pt x="53721" y="19717"/>
                        <a:pt x="27527" y="8953"/>
                        <a:pt x="0" y="0"/>
                      </a:cubicBezTo>
                      <a:cubicBezTo>
                        <a:pt x="1429" y="9525"/>
                        <a:pt x="9239" y="19050"/>
                        <a:pt x="13430" y="27908"/>
                      </a:cubicBezTo>
                      <a:cubicBezTo>
                        <a:pt x="24003" y="48292"/>
                        <a:pt x="36767" y="67913"/>
                        <a:pt x="46673" y="88297"/>
                      </a:cubicBezTo>
                      <a:cubicBezTo>
                        <a:pt x="57245" y="111157"/>
                        <a:pt x="67913" y="134684"/>
                        <a:pt x="76391" y="158210"/>
                      </a:cubicBezTo>
                      <a:cubicBezTo>
                        <a:pt x="81344" y="171545"/>
                        <a:pt x="84868" y="191262"/>
                        <a:pt x="94774" y="202025"/>
                      </a:cubicBezTo>
                      <a:cubicBezTo>
                        <a:pt x="111062" y="174688"/>
                        <a:pt x="115919" y="139160"/>
                        <a:pt x="125825" y="109918"/>
                      </a:cubicBezTo>
                      <a:cubicBezTo>
                        <a:pt x="135731" y="81343"/>
                        <a:pt x="145637" y="53340"/>
                        <a:pt x="154114" y="24765"/>
                      </a:cubicBezTo>
                      <a:lnTo>
                        <a:pt x="160306" y="12763"/>
                      </a:lnTo>
                      <a:close/>
                    </a:path>
                  </a:pathLst>
                </a:custGeom>
                <a:solidFill>
                  <a:srgbClr val="FBF6F0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grpSp>
              <p:nvGrpSpPr>
                <p:cNvPr id="794" name="Graphic 1">
                  <a:extLst>
                    <a:ext uri="{FF2B5EF4-FFF2-40B4-BE49-F238E27FC236}">
                      <a16:creationId xmlns:a16="http://schemas.microsoft.com/office/drawing/2014/main" id="{C216CD47-DF31-48B4-8A46-5E2597A0B5F6}"/>
                    </a:ext>
                  </a:extLst>
                </p:cNvPr>
                <p:cNvGrpSpPr/>
                <p:nvPr/>
              </p:nvGrpSpPr>
              <p:grpSpPr>
                <a:xfrm>
                  <a:off x="5742622" y="3274314"/>
                  <a:ext cx="723097" cy="830102"/>
                  <a:chOff x="5742622" y="3274314"/>
                  <a:chExt cx="723097" cy="830102"/>
                </a:xfrm>
              </p:grpSpPr>
              <p:sp>
                <p:nvSpPr>
                  <p:cNvPr id="799" name="Freeform: Shape 42">
                    <a:extLst>
                      <a:ext uri="{FF2B5EF4-FFF2-40B4-BE49-F238E27FC236}">
                        <a16:creationId xmlns:a16="http://schemas.microsoft.com/office/drawing/2014/main" id="{FB07736A-B850-4FCC-AD5A-155398A159D3}"/>
                      </a:ext>
                    </a:extLst>
                  </p:cNvPr>
                  <p:cNvSpPr/>
                  <p:nvPr/>
                </p:nvSpPr>
                <p:spPr>
                  <a:xfrm>
                    <a:off x="5742622" y="3274314"/>
                    <a:ext cx="528940" cy="830102"/>
                  </a:xfrm>
                  <a:custGeom>
                    <a:avLst/>
                    <a:gdLst>
                      <a:gd name="connsiteX0" fmla="*/ 482155 w 528940"/>
                      <a:gd name="connsiteY0" fmla="*/ 48196 h 830102"/>
                      <a:gd name="connsiteX1" fmla="*/ 358711 w 528940"/>
                      <a:gd name="connsiteY1" fmla="*/ 8763 h 830102"/>
                      <a:gd name="connsiteX2" fmla="*/ 294132 w 528940"/>
                      <a:gd name="connsiteY2" fmla="*/ 145351 h 830102"/>
                      <a:gd name="connsiteX3" fmla="*/ 170783 w 528940"/>
                      <a:gd name="connsiteY3" fmla="*/ 0 h 830102"/>
                      <a:gd name="connsiteX4" fmla="*/ 143256 w 528940"/>
                      <a:gd name="connsiteY4" fmla="*/ 3143 h 830102"/>
                      <a:gd name="connsiteX5" fmla="*/ 4191 w 528940"/>
                      <a:gd name="connsiteY5" fmla="*/ 55912 h 830102"/>
                      <a:gd name="connsiteX6" fmla="*/ 0 w 528940"/>
                      <a:gd name="connsiteY6" fmla="*/ 91440 h 830102"/>
                      <a:gd name="connsiteX7" fmla="*/ 1429 w 528940"/>
                      <a:gd name="connsiteY7" fmla="*/ 494348 h 830102"/>
                      <a:gd name="connsiteX8" fmla="*/ 7144 w 528940"/>
                      <a:gd name="connsiteY8" fmla="*/ 698373 h 830102"/>
                      <a:gd name="connsiteX9" fmla="*/ 4096 w 528940"/>
                      <a:gd name="connsiteY9" fmla="*/ 762572 h 830102"/>
                      <a:gd name="connsiteX10" fmla="*/ 72580 w 528940"/>
                      <a:gd name="connsiteY10" fmla="*/ 816864 h 830102"/>
                      <a:gd name="connsiteX11" fmla="*/ 166878 w 528940"/>
                      <a:gd name="connsiteY11" fmla="*/ 824294 h 830102"/>
                      <a:gd name="connsiteX12" fmla="*/ 255461 w 528940"/>
                      <a:gd name="connsiteY12" fmla="*/ 828865 h 830102"/>
                      <a:gd name="connsiteX13" fmla="*/ 286226 w 528940"/>
                      <a:gd name="connsiteY13" fmla="*/ 829723 h 830102"/>
                      <a:gd name="connsiteX14" fmla="*/ 334137 w 528940"/>
                      <a:gd name="connsiteY14" fmla="*/ 822103 h 830102"/>
                      <a:gd name="connsiteX15" fmla="*/ 379857 w 528940"/>
                      <a:gd name="connsiteY15" fmla="*/ 824103 h 830102"/>
                      <a:gd name="connsiteX16" fmla="*/ 443484 w 528940"/>
                      <a:gd name="connsiteY16" fmla="*/ 820769 h 830102"/>
                      <a:gd name="connsiteX17" fmla="*/ 475298 w 528940"/>
                      <a:gd name="connsiteY17" fmla="*/ 810673 h 830102"/>
                      <a:gd name="connsiteX18" fmla="*/ 528447 w 528940"/>
                      <a:gd name="connsiteY18" fmla="*/ 774382 h 830102"/>
                      <a:gd name="connsiteX19" fmla="*/ 511873 w 528940"/>
                      <a:gd name="connsiteY19" fmla="*/ 600456 h 830102"/>
                      <a:gd name="connsiteX20" fmla="*/ 495300 w 528940"/>
                      <a:gd name="connsiteY20" fmla="*/ 336042 h 830102"/>
                      <a:gd name="connsiteX21" fmla="*/ 494443 w 528940"/>
                      <a:gd name="connsiteY21" fmla="*/ 321755 h 830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528940" h="830102">
                        <a:moveTo>
                          <a:pt x="482155" y="48196"/>
                        </a:moveTo>
                        <a:cubicBezTo>
                          <a:pt x="475964" y="42005"/>
                          <a:pt x="383667" y="-11049"/>
                          <a:pt x="358711" y="8763"/>
                        </a:cubicBezTo>
                        <a:cubicBezTo>
                          <a:pt x="312420" y="45625"/>
                          <a:pt x="311086" y="140875"/>
                          <a:pt x="294132" y="145351"/>
                        </a:cubicBezTo>
                        <a:cubicBezTo>
                          <a:pt x="276796" y="136112"/>
                          <a:pt x="199835" y="30004"/>
                          <a:pt x="170783" y="0"/>
                        </a:cubicBezTo>
                        <a:cubicBezTo>
                          <a:pt x="160972" y="762"/>
                          <a:pt x="151638" y="1810"/>
                          <a:pt x="143256" y="3143"/>
                        </a:cubicBezTo>
                        <a:cubicBezTo>
                          <a:pt x="45053" y="18288"/>
                          <a:pt x="4191" y="55912"/>
                          <a:pt x="4191" y="55912"/>
                        </a:cubicBezTo>
                        <a:lnTo>
                          <a:pt x="0" y="91440"/>
                        </a:lnTo>
                        <a:cubicBezTo>
                          <a:pt x="0" y="91440"/>
                          <a:pt x="4572" y="425291"/>
                          <a:pt x="1429" y="494348"/>
                        </a:cubicBezTo>
                        <a:cubicBezTo>
                          <a:pt x="-1715" y="562356"/>
                          <a:pt x="7334" y="630365"/>
                          <a:pt x="7144" y="698373"/>
                        </a:cubicBezTo>
                        <a:cubicBezTo>
                          <a:pt x="7048" y="720852"/>
                          <a:pt x="9620" y="740854"/>
                          <a:pt x="4096" y="762572"/>
                        </a:cubicBezTo>
                        <a:cubicBezTo>
                          <a:pt x="-6572" y="805148"/>
                          <a:pt x="34862" y="814673"/>
                          <a:pt x="72580" y="816864"/>
                        </a:cubicBezTo>
                        <a:cubicBezTo>
                          <a:pt x="104013" y="818674"/>
                          <a:pt x="136112" y="816769"/>
                          <a:pt x="166878" y="824294"/>
                        </a:cubicBezTo>
                        <a:cubicBezTo>
                          <a:pt x="197644" y="831818"/>
                          <a:pt x="224409" y="829151"/>
                          <a:pt x="255461" y="828865"/>
                        </a:cubicBezTo>
                        <a:cubicBezTo>
                          <a:pt x="266033" y="828770"/>
                          <a:pt x="275654" y="830961"/>
                          <a:pt x="286226" y="829723"/>
                        </a:cubicBezTo>
                        <a:cubicBezTo>
                          <a:pt x="302419" y="827818"/>
                          <a:pt x="317659" y="822293"/>
                          <a:pt x="334137" y="822103"/>
                        </a:cubicBezTo>
                        <a:cubicBezTo>
                          <a:pt x="349377" y="821817"/>
                          <a:pt x="364522" y="824579"/>
                          <a:pt x="379857" y="824103"/>
                        </a:cubicBezTo>
                        <a:cubicBezTo>
                          <a:pt x="400145" y="823436"/>
                          <a:pt x="423577" y="823436"/>
                          <a:pt x="443484" y="820769"/>
                        </a:cubicBezTo>
                        <a:cubicBezTo>
                          <a:pt x="454819" y="819245"/>
                          <a:pt x="464058" y="812292"/>
                          <a:pt x="475298" y="810673"/>
                        </a:cubicBezTo>
                        <a:cubicBezTo>
                          <a:pt x="504349" y="806672"/>
                          <a:pt x="526637" y="805244"/>
                          <a:pt x="528447" y="774382"/>
                        </a:cubicBezTo>
                        <a:cubicBezTo>
                          <a:pt x="531971" y="715328"/>
                          <a:pt x="515588" y="658940"/>
                          <a:pt x="511873" y="600456"/>
                        </a:cubicBezTo>
                        <a:cubicBezTo>
                          <a:pt x="506349" y="512350"/>
                          <a:pt x="500825" y="424148"/>
                          <a:pt x="495300" y="336042"/>
                        </a:cubicBezTo>
                        <a:cubicBezTo>
                          <a:pt x="495014" y="331280"/>
                          <a:pt x="494728" y="326517"/>
                          <a:pt x="494443" y="321755"/>
                        </a:cubicBezTo>
                      </a:path>
                    </a:pathLst>
                  </a:custGeom>
                  <a:solidFill>
                    <a:srgbClr val="99AC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00" name="Freeform: Shape 43">
                    <a:extLst>
                      <a:ext uri="{FF2B5EF4-FFF2-40B4-BE49-F238E27FC236}">
                        <a16:creationId xmlns:a16="http://schemas.microsoft.com/office/drawing/2014/main" id="{D7B51AF8-F47A-492B-BF94-933F1F116E26}"/>
                      </a:ext>
                    </a:extLst>
                  </p:cNvPr>
                  <p:cNvSpPr/>
                  <p:nvPr/>
                </p:nvSpPr>
                <p:spPr>
                  <a:xfrm>
                    <a:off x="5918167" y="3907726"/>
                    <a:ext cx="248602" cy="85248"/>
                  </a:xfrm>
                  <a:custGeom>
                    <a:avLst/>
                    <a:gdLst>
                      <a:gd name="connsiteX0" fmla="*/ 0 w 248602"/>
                      <a:gd name="connsiteY0" fmla="*/ 0 h 85248"/>
                      <a:gd name="connsiteX1" fmla="*/ 8382 w 248602"/>
                      <a:gd name="connsiteY1" fmla="*/ 7429 h 85248"/>
                      <a:gd name="connsiteX2" fmla="*/ 18383 w 248602"/>
                      <a:gd name="connsiteY2" fmla="*/ 15431 h 85248"/>
                      <a:gd name="connsiteX3" fmla="*/ 32099 w 248602"/>
                      <a:gd name="connsiteY3" fmla="*/ 24765 h 85248"/>
                      <a:gd name="connsiteX4" fmla="*/ 49339 w 248602"/>
                      <a:gd name="connsiteY4" fmla="*/ 34481 h 85248"/>
                      <a:gd name="connsiteX5" fmla="*/ 69628 w 248602"/>
                      <a:gd name="connsiteY5" fmla="*/ 43625 h 85248"/>
                      <a:gd name="connsiteX6" fmla="*/ 92107 w 248602"/>
                      <a:gd name="connsiteY6" fmla="*/ 52007 h 85248"/>
                      <a:gd name="connsiteX7" fmla="*/ 115919 w 248602"/>
                      <a:gd name="connsiteY7" fmla="*/ 59436 h 85248"/>
                      <a:gd name="connsiteX8" fmla="*/ 140113 w 248602"/>
                      <a:gd name="connsiteY8" fmla="*/ 65627 h 85248"/>
                      <a:gd name="connsiteX9" fmla="*/ 163830 w 248602"/>
                      <a:gd name="connsiteY9" fmla="*/ 70866 h 85248"/>
                      <a:gd name="connsiteX10" fmla="*/ 206502 w 248602"/>
                      <a:gd name="connsiteY10" fmla="*/ 78677 h 85248"/>
                      <a:gd name="connsiteX11" fmla="*/ 248602 w 248602"/>
                      <a:gd name="connsiteY11" fmla="*/ 85249 h 85248"/>
                      <a:gd name="connsiteX12" fmla="*/ 236792 w 248602"/>
                      <a:gd name="connsiteY12" fmla="*/ 85154 h 85248"/>
                      <a:gd name="connsiteX13" fmla="*/ 205740 w 248602"/>
                      <a:gd name="connsiteY13" fmla="*/ 83534 h 85248"/>
                      <a:gd name="connsiteX14" fmla="*/ 162115 w 248602"/>
                      <a:gd name="connsiteY14" fmla="*/ 78391 h 85248"/>
                      <a:gd name="connsiteX15" fmla="*/ 137731 w 248602"/>
                      <a:gd name="connsiteY15" fmla="*/ 73819 h 85248"/>
                      <a:gd name="connsiteX16" fmla="*/ 112871 w 248602"/>
                      <a:gd name="connsiteY16" fmla="*/ 67723 h 85248"/>
                      <a:gd name="connsiteX17" fmla="*/ 88582 w 248602"/>
                      <a:gd name="connsiteY17" fmla="*/ 59817 h 85248"/>
                      <a:gd name="connsiteX18" fmla="*/ 65818 w 248602"/>
                      <a:gd name="connsiteY18" fmla="*/ 50483 h 85248"/>
                      <a:gd name="connsiteX19" fmla="*/ 45625 w 248602"/>
                      <a:gd name="connsiteY19" fmla="*/ 39815 h 85248"/>
                      <a:gd name="connsiteX20" fmla="*/ 28765 w 248602"/>
                      <a:gd name="connsiteY20" fmla="*/ 28575 h 85248"/>
                      <a:gd name="connsiteX21" fmla="*/ 21622 w 248602"/>
                      <a:gd name="connsiteY21" fmla="*/ 23146 h 85248"/>
                      <a:gd name="connsiteX22" fmla="*/ 15811 w 248602"/>
                      <a:gd name="connsiteY22" fmla="*/ 17621 h 85248"/>
                      <a:gd name="connsiteX23" fmla="*/ 6858 w 248602"/>
                      <a:gd name="connsiteY23" fmla="*/ 8382 h 85248"/>
                      <a:gd name="connsiteX24" fmla="*/ 0 w 248602"/>
                      <a:gd name="connsiteY24" fmla="*/ 0 h 852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248602" h="85248">
                        <a:moveTo>
                          <a:pt x="0" y="0"/>
                        </a:moveTo>
                        <a:cubicBezTo>
                          <a:pt x="0" y="0"/>
                          <a:pt x="3048" y="2667"/>
                          <a:pt x="8382" y="7429"/>
                        </a:cubicBezTo>
                        <a:cubicBezTo>
                          <a:pt x="10858" y="10001"/>
                          <a:pt x="14383" y="12478"/>
                          <a:pt x="18383" y="15431"/>
                        </a:cubicBezTo>
                        <a:cubicBezTo>
                          <a:pt x="22193" y="18479"/>
                          <a:pt x="26956" y="21431"/>
                          <a:pt x="32099" y="24765"/>
                        </a:cubicBezTo>
                        <a:cubicBezTo>
                          <a:pt x="37052" y="28194"/>
                          <a:pt x="43148" y="31147"/>
                          <a:pt x="49339" y="34481"/>
                        </a:cubicBezTo>
                        <a:cubicBezTo>
                          <a:pt x="55626" y="37624"/>
                          <a:pt x="62579" y="40577"/>
                          <a:pt x="69628" y="43625"/>
                        </a:cubicBezTo>
                        <a:cubicBezTo>
                          <a:pt x="76867" y="46577"/>
                          <a:pt x="84296" y="49435"/>
                          <a:pt x="92107" y="52007"/>
                        </a:cubicBezTo>
                        <a:cubicBezTo>
                          <a:pt x="99727" y="54864"/>
                          <a:pt x="107823" y="56960"/>
                          <a:pt x="115919" y="59436"/>
                        </a:cubicBezTo>
                        <a:cubicBezTo>
                          <a:pt x="124015" y="61532"/>
                          <a:pt x="132017" y="63913"/>
                          <a:pt x="140113" y="65627"/>
                        </a:cubicBezTo>
                        <a:cubicBezTo>
                          <a:pt x="148114" y="67532"/>
                          <a:pt x="156115" y="69342"/>
                          <a:pt x="163830" y="70866"/>
                        </a:cubicBezTo>
                        <a:cubicBezTo>
                          <a:pt x="179356" y="73914"/>
                          <a:pt x="193834" y="76867"/>
                          <a:pt x="206502" y="78677"/>
                        </a:cubicBezTo>
                        <a:cubicBezTo>
                          <a:pt x="231743" y="82677"/>
                          <a:pt x="248602" y="85249"/>
                          <a:pt x="248602" y="85249"/>
                        </a:cubicBezTo>
                        <a:cubicBezTo>
                          <a:pt x="248602" y="85249"/>
                          <a:pt x="244316" y="85249"/>
                          <a:pt x="236792" y="85154"/>
                        </a:cubicBezTo>
                        <a:cubicBezTo>
                          <a:pt x="229362" y="84773"/>
                          <a:pt x="218599" y="84773"/>
                          <a:pt x="205740" y="83534"/>
                        </a:cubicBezTo>
                        <a:cubicBezTo>
                          <a:pt x="192976" y="82391"/>
                          <a:pt x="177927" y="80963"/>
                          <a:pt x="162115" y="78391"/>
                        </a:cubicBezTo>
                        <a:cubicBezTo>
                          <a:pt x="154210" y="77057"/>
                          <a:pt x="145923" y="75724"/>
                          <a:pt x="137731" y="73819"/>
                        </a:cubicBezTo>
                        <a:cubicBezTo>
                          <a:pt x="129445" y="72104"/>
                          <a:pt x="121158" y="69818"/>
                          <a:pt x="112871" y="67723"/>
                        </a:cubicBezTo>
                        <a:cubicBezTo>
                          <a:pt x="104775" y="65151"/>
                          <a:pt x="96488" y="62865"/>
                          <a:pt x="88582" y="59817"/>
                        </a:cubicBezTo>
                        <a:cubicBezTo>
                          <a:pt x="80581" y="57150"/>
                          <a:pt x="73057" y="53721"/>
                          <a:pt x="65818" y="50483"/>
                        </a:cubicBezTo>
                        <a:cubicBezTo>
                          <a:pt x="58579" y="47149"/>
                          <a:pt x="51816" y="43529"/>
                          <a:pt x="45625" y="39815"/>
                        </a:cubicBezTo>
                        <a:cubicBezTo>
                          <a:pt x="39529" y="35909"/>
                          <a:pt x="33623" y="32575"/>
                          <a:pt x="28765" y="28575"/>
                        </a:cubicBezTo>
                        <a:cubicBezTo>
                          <a:pt x="26289" y="26670"/>
                          <a:pt x="23908" y="24860"/>
                          <a:pt x="21622" y="23146"/>
                        </a:cubicBezTo>
                        <a:cubicBezTo>
                          <a:pt x="19431" y="21336"/>
                          <a:pt x="17621" y="19336"/>
                          <a:pt x="15811" y="17621"/>
                        </a:cubicBezTo>
                        <a:cubicBezTo>
                          <a:pt x="12192" y="14192"/>
                          <a:pt x="8953" y="11240"/>
                          <a:pt x="6858" y="8382"/>
                        </a:cubicBezTo>
                        <a:cubicBezTo>
                          <a:pt x="2476" y="3048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48E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01" name="Freeform: Shape 44">
                    <a:extLst>
                      <a:ext uri="{FF2B5EF4-FFF2-40B4-BE49-F238E27FC236}">
                        <a16:creationId xmlns:a16="http://schemas.microsoft.com/office/drawing/2014/main" id="{F7BDD507-DCE9-4585-8B51-F942CC8E8CFD}"/>
                      </a:ext>
                    </a:extLst>
                  </p:cNvPr>
                  <p:cNvSpPr/>
                  <p:nvPr/>
                </p:nvSpPr>
                <p:spPr>
                  <a:xfrm>
                    <a:off x="6045707" y="3907821"/>
                    <a:ext cx="107918" cy="44767"/>
                  </a:xfrm>
                  <a:custGeom>
                    <a:avLst/>
                    <a:gdLst>
                      <a:gd name="connsiteX0" fmla="*/ 0 w 107918"/>
                      <a:gd name="connsiteY0" fmla="*/ 44005 h 44767"/>
                      <a:gd name="connsiteX1" fmla="*/ 5048 w 107918"/>
                      <a:gd name="connsiteY1" fmla="*/ 42672 h 44767"/>
                      <a:gd name="connsiteX2" fmla="*/ 10858 w 107918"/>
                      <a:gd name="connsiteY2" fmla="*/ 41338 h 44767"/>
                      <a:gd name="connsiteX3" fmla="*/ 17812 w 107918"/>
                      <a:gd name="connsiteY3" fmla="*/ 38767 h 44767"/>
                      <a:gd name="connsiteX4" fmla="*/ 35052 w 107918"/>
                      <a:gd name="connsiteY4" fmla="*/ 32290 h 44767"/>
                      <a:gd name="connsiteX5" fmla="*/ 44672 w 107918"/>
                      <a:gd name="connsiteY5" fmla="*/ 28194 h 44767"/>
                      <a:gd name="connsiteX6" fmla="*/ 54578 w 107918"/>
                      <a:gd name="connsiteY6" fmla="*/ 23908 h 44767"/>
                      <a:gd name="connsiteX7" fmla="*/ 74009 w 107918"/>
                      <a:gd name="connsiteY7" fmla="*/ 15240 h 44767"/>
                      <a:gd name="connsiteX8" fmla="*/ 91059 w 107918"/>
                      <a:gd name="connsiteY8" fmla="*/ 7525 h 44767"/>
                      <a:gd name="connsiteX9" fmla="*/ 103156 w 107918"/>
                      <a:gd name="connsiteY9" fmla="*/ 2000 h 44767"/>
                      <a:gd name="connsiteX10" fmla="*/ 107918 w 107918"/>
                      <a:gd name="connsiteY10" fmla="*/ 0 h 44767"/>
                      <a:gd name="connsiteX11" fmla="*/ 104299 w 107918"/>
                      <a:gd name="connsiteY11" fmla="*/ 3429 h 44767"/>
                      <a:gd name="connsiteX12" fmla="*/ 94107 w 107918"/>
                      <a:gd name="connsiteY12" fmla="*/ 11811 h 44767"/>
                      <a:gd name="connsiteX13" fmla="*/ 78296 w 107918"/>
                      <a:gd name="connsiteY13" fmla="*/ 22098 h 44767"/>
                      <a:gd name="connsiteX14" fmla="*/ 58865 w 107918"/>
                      <a:gd name="connsiteY14" fmla="*/ 31909 h 44767"/>
                      <a:gd name="connsiteX15" fmla="*/ 38195 w 107918"/>
                      <a:gd name="connsiteY15" fmla="*/ 39624 h 44767"/>
                      <a:gd name="connsiteX16" fmla="*/ 28289 w 107918"/>
                      <a:gd name="connsiteY16" fmla="*/ 42196 h 44767"/>
                      <a:gd name="connsiteX17" fmla="*/ 19050 w 107918"/>
                      <a:gd name="connsiteY17" fmla="*/ 43815 h 44767"/>
                      <a:gd name="connsiteX18" fmla="*/ 11144 w 107918"/>
                      <a:gd name="connsiteY18" fmla="*/ 44767 h 44767"/>
                      <a:gd name="connsiteX19" fmla="*/ 5144 w 107918"/>
                      <a:gd name="connsiteY19" fmla="*/ 44577 h 44767"/>
                      <a:gd name="connsiteX20" fmla="*/ 0 w 107918"/>
                      <a:gd name="connsiteY20" fmla="*/ 44005 h 44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107918" h="44767">
                        <a:moveTo>
                          <a:pt x="0" y="44005"/>
                        </a:moveTo>
                        <a:cubicBezTo>
                          <a:pt x="0" y="44005"/>
                          <a:pt x="1810" y="43529"/>
                          <a:pt x="5048" y="42672"/>
                        </a:cubicBezTo>
                        <a:cubicBezTo>
                          <a:pt x="6667" y="42291"/>
                          <a:pt x="8668" y="41815"/>
                          <a:pt x="10858" y="41338"/>
                        </a:cubicBezTo>
                        <a:cubicBezTo>
                          <a:pt x="12954" y="40576"/>
                          <a:pt x="15240" y="39719"/>
                          <a:pt x="17812" y="38767"/>
                        </a:cubicBezTo>
                        <a:cubicBezTo>
                          <a:pt x="22860" y="37243"/>
                          <a:pt x="28765" y="34576"/>
                          <a:pt x="35052" y="32290"/>
                        </a:cubicBezTo>
                        <a:cubicBezTo>
                          <a:pt x="38195" y="31051"/>
                          <a:pt x="41338" y="29432"/>
                          <a:pt x="44672" y="28194"/>
                        </a:cubicBezTo>
                        <a:cubicBezTo>
                          <a:pt x="48006" y="26860"/>
                          <a:pt x="51340" y="25527"/>
                          <a:pt x="54578" y="23908"/>
                        </a:cubicBezTo>
                        <a:cubicBezTo>
                          <a:pt x="61246" y="21050"/>
                          <a:pt x="67818" y="18097"/>
                          <a:pt x="74009" y="15240"/>
                        </a:cubicBezTo>
                        <a:cubicBezTo>
                          <a:pt x="80296" y="12573"/>
                          <a:pt x="85915" y="9715"/>
                          <a:pt x="91059" y="7525"/>
                        </a:cubicBezTo>
                        <a:cubicBezTo>
                          <a:pt x="96107" y="5334"/>
                          <a:pt x="100108" y="3238"/>
                          <a:pt x="103156" y="2000"/>
                        </a:cubicBezTo>
                        <a:cubicBezTo>
                          <a:pt x="106108" y="762"/>
                          <a:pt x="107918" y="0"/>
                          <a:pt x="107918" y="0"/>
                        </a:cubicBezTo>
                        <a:cubicBezTo>
                          <a:pt x="107918" y="0"/>
                          <a:pt x="106585" y="1238"/>
                          <a:pt x="104299" y="3429"/>
                        </a:cubicBezTo>
                        <a:cubicBezTo>
                          <a:pt x="101917" y="5429"/>
                          <a:pt x="98679" y="8763"/>
                          <a:pt x="94107" y="11811"/>
                        </a:cubicBezTo>
                        <a:cubicBezTo>
                          <a:pt x="89630" y="14954"/>
                          <a:pt x="84392" y="18764"/>
                          <a:pt x="78296" y="22098"/>
                        </a:cubicBezTo>
                        <a:cubicBezTo>
                          <a:pt x="72390" y="25717"/>
                          <a:pt x="65627" y="28861"/>
                          <a:pt x="58865" y="31909"/>
                        </a:cubicBezTo>
                        <a:cubicBezTo>
                          <a:pt x="52006" y="34957"/>
                          <a:pt x="44863" y="37433"/>
                          <a:pt x="38195" y="39624"/>
                        </a:cubicBezTo>
                        <a:cubicBezTo>
                          <a:pt x="34766" y="40576"/>
                          <a:pt x="31432" y="41434"/>
                          <a:pt x="28289" y="42196"/>
                        </a:cubicBezTo>
                        <a:cubicBezTo>
                          <a:pt x="25241" y="43148"/>
                          <a:pt x="21907" y="43434"/>
                          <a:pt x="19050" y="43815"/>
                        </a:cubicBezTo>
                        <a:cubicBezTo>
                          <a:pt x="16097" y="44291"/>
                          <a:pt x="13525" y="44482"/>
                          <a:pt x="11144" y="44767"/>
                        </a:cubicBezTo>
                        <a:cubicBezTo>
                          <a:pt x="8858" y="44767"/>
                          <a:pt x="6858" y="44577"/>
                          <a:pt x="5144" y="44577"/>
                        </a:cubicBezTo>
                        <a:cubicBezTo>
                          <a:pt x="1905" y="44101"/>
                          <a:pt x="0" y="44005"/>
                          <a:pt x="0" y="44005"/>
                        </a:cubicBezTo>
                        <a:close/>
                      </a:path>
                    </a:pathLst>
                  </a:custGeom>
                  <a:solidFill>
                    <a:srgbClr val="848E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02" name="Freeform: Shape 45">
                    <a:extLst>
                      <a:ext uri="{FF2B5EF4-FFF2-40B4-BE49-F238E27FC236}">
                        <a16:creationId xmlns:a16="http://schemas.microsoft.com/office/drawing/2014/main" id="{49C78B8A-D273-4A21-8A84-31224C3B44A8}"/>
                      </a:ext>
                    </a:extLst>
                  </p:cNvPr>
                  <p:cNvSpPr/>
                  <p:nvPr/>
                </p:nvSpPr>
                <p:spPr>
                  <a:xfrm>
                    <a:off x="6036753" y="3415188"/>
                    <a:ext cx="21145" cy="675608"/>
                  </a:xfrm>
                  <a:custGeom>
                    <a:avLst/>
                    <a:gdLst>
                      <a:gd name="connsiteX0" fmla="*/ 0 w 21145"/>
                      <a:gd name="connsiteY0" fmla="*/ 0 h 675608"/>
                      <a:gd name="connsiteX1" fmla="*/ 1905 w 21145"/>
                      <a:gd name="connsiteY1" fmla="*/ 7429 h 675608"/>
                      <a:gd name="connsiteX2" fmla="*/ 7144 w 21145"/>
                      <a:gd name="connsiteY2" fmla="*/ 28575 h 675608"/>
                      <a:gd name="connsiteX3" fmla="*/ 12668 w 21145"/>
                      <a:gd name="connsiteY3" fmla="*/ 61817 h 675608"/>
                      <a:gd name="connsiteX4" fmla="*/ 15240 w 21145"/>
                      <a:gd name="connsiteY4" fmla="*/ 82296 h 675608"/>
                      <a:gd name="connsiteX5" fmla="*/ 16954 w 21145"/>
                      <a:gd name="connsiteY5" fmla="*/ 105061 h 675608"/>
                      <a:gd name="connsiteX6" fmla="*/ 17145 w 21145"/>
                      <a:gd name="connsiteY6" fmla="*/ 213741 h 675608"/>
                      <a:gd name="connsiteX7" fmla="*/ 11049 w 21145"/>
                      <a:gd name="connsiteY7" fmla="*/ 337947 h 675608"/>
                      <a:gd name="connsiteX8" fmla="*/ 9811 w 21145"/>
                      <a:gd name="connsiteY8" fmla="*/ 400907 h 675608"/>
                      <a:gd name="connsiteX9" fmla="*/ 13240 w 21145"/>
                      <a:gd name="connsiteY9" fmla="*/ 461772 h 675608"/>
                      <a:gd name="connsiteX10" fmla="*/ 16002 w 21145"/>
                      <a:gd name="connsiteY10" fmla="*/ 491014 h 675608"/>
                      <a:gd name="connsiteX11" fmla="*/ 16859 w 21145"/>
                      <a:gd name="connsiteY11" fmla="*/ 519208 h 675608"/>
                      <a:gd name="connsiteX12" fmla="*/ 14288 w 21145"/>
                      <a:gd name="connsiteY12" fmla="*/ 570357 h 675608"/>
                      <a:gd name="connsiteX13" fmla="*/ 18764 w 21145"/>
                      <a:gd name="connsiteY13" fmla="*/ 613410 h 675608"/>
                      <a:gd name="connsiteX14" fmla="*/ 20860 w 21145"/>
                      <a:gd name="connsiteY14" fmla="*/ 631508 h 675608"/>
                      <a:gd name="connsiteX15" fmla="*/ 21146 w 21145"/>
                      <a:gd name="connsiteY15" fmla="*/ 646938 h 675608"/>
                      <a:gd name="connsiteX16" fmla="*/ 19621 w 21145"/>
                      <a:gd name="connsiteY16" fmla="*/ 659321 h 675608"/>
                      <a:gd name="connsiteX17" fmla="*/ 17240 w 21145"/>
                      <a:gd name="connsiteY17" fmla="*/ 668274 h 675608"/>
                      <a:gd name="connsiteX18" fmla="*/ 14954 w 21145"/>
                      <a:gd name="connsiteY18" fmla="*/ 675608 h 675608"/>
                      <a:gd name="connsiteX19" fmla="*/ 16669 w 21145"/>
                      <a:gd name="connsiteY19" fmla="*/ 668084 h 675608"/>
                      <a:gd name="connsiteX20" fmla="*/ 18383 w 21145"/>
                      <a:gd name="connsiteY20" fmla="*/ 659130 h 675608"/>
                      <a:gd name="connsiteX21" fmla="*/ 19145 w 21145"/>
                      <a:gd name="connsiteY21" fmla="*/ 646843 h 675608"/>
                      <a:gd name="connsiteX22" fmla="*/ 18002 w 21145"/>
                      <a:gd name="connsiteY22" fmla="*/ 631603 h 675608"/>
                      <a:gd name="connsiteX23" fmla="*/ 15050 w 21145"/>
                      <a:gd name="connsiteY23" fmla="*/ 613696 h 675608"/>
                      <a:gd name="connsiteX24" fmla="*/ 8668 w 21145"/>
                      <a:gd name="connsiteY24" fmla="*/ 570452 h 675608"/>
                      <a:gd name="connsiteX25" fmla="*/ 9525 w 21145"/>
                      <a:gd name="connsiteY25" fmla="*/ 519208 h 675608"/>
                      <a:gd name="connsiteX26" fmla="*/ 7906 w 21145"/>
                      <a:gd name="connsiteY26" fmla="*/ 491490 h 675608"/>
                      <a:gd name="connsiteX27" fmla="*/ 4763 w 21145"/>
                      <a:gd name="connsiteY27" fmla="*/ 462439 h 675608"/>
                      <a:gd name="connsiteX28" fmla="*/ 667 w 21145"/>
                      <a:gd name="connsiteY28" fmla="*/ 401098 h 675608"/>
                      <a:gd name="connsiteX29" fmla="*/ 1333 w 21145"/>
                      <a:gd name="connsiteY29" fmla="*/ 337757 h 675608"/>
                      <a:gd name="connsiteX30" fmla="*/ 8763 w 21145"/>
                      <a:gd name="connsiteY30" fmla="*/ 213550 h 675608"/>
                      <a:gd name="connsiteX31" fmla="*/ 11335 w 21145"/>
                      <a:gd name="connsiteY31" fmla="*/ 156496 h 675608"/>
                      <a:gd name="connsiteX32" fmla="*/ 11525 w 21145"/>
                      <a:gd name="connsiteY32" fmla="*/ 105346 h 675608"/>
                      <a:gd name="connsiteX33" fmla="*/ 10668 w 21145"/>
                      <a:gd name="connsiteY33" fmla="*/ 82582 h 675608"/>
                      <a:gd name="connsiteX34" fmla="*/ 9144 w 21145"/>
                      <a:gd name="connsiteY34" fmla="*/ 62103 h 675608"/>
                      <a:gd name="connsiteX35" fmla="*/ 5239 w 21145"/>
                      <a:gd name="connsiteY35" fmla="*/ 28861 h 675608"/>
                      <a:gd name="connsiteX36" fmla="*/ 0 w 21145"/>
                      <a:gd name="connsiteY36" fmla="*/ 0 h 67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21145" h="675608">
                        <a:moveTo>
                          <a:pt x="0" y="0"/>
                        </a:moveTo>
                        <a:cubicBezTo>
                          <a:pt x="0" y="0"/>
                          <a:pt x="667" y="2572"/>
                          <a:pt x="1905" y="7429"/>
                        </a:cubicBezTo>
                        <a:cubicBezTo>
                          <a:pt x="3048" y="12287"/>
                          <a:pt x="5144" y="19431"/>
                          <a:pt x="7144" y="28575"/>
                        </a:cubicBezTo>
                        <a:cubicBezTo>
                          <a:pt x="8573" y="37814"/>
                          <a:pt x="11240" y="48958"/>
                          <a:pt x="12668" y="61817"/>
                        </a:cubicBezTo>
                        <a:cubicBezTo>
                          <a:pt x="13430" y="68294"/>
                          <a:pt x="14288" y="75152"/>
                          <a:pt x="15240" y="82296"/>
                        </a:cubicBezTo>
                        <a:cubicBezTo>
                          <a:pt x="15812" y="89535"/>
                          <a:pt x="16288" y="97155"/>
                          <a:pt x="16954" y="105061"/>
                        </a:cubicBezTo>
                        <a:cubicBezTo>
                          <a:pt x="18764" y="136874"/>
                          <a:pt x="18955" y="174022"/>
                          <a:pt x="17145" y="213741"/>
                        </a:cubicBezTo>
                        <a:cubicBezTo>
                          <a:pt x="15431" y="253460"/>
                          <a:pt x="12573" y="295751"/>
                          <a:pt x="11049" y="337947"/>
                        </a:cubicBezTo>
                        <a:cubicBezTo>
                          <a:pt x="10192" y="359092"/>
                          <a:pt x="9620" y="380143"/>
                          <a:pt x="9811" y="400907"/>
                        </a:cubicBezTo>
                        <a:cubicBezTo>
                          <a:pt x="10192" y="421672"/>
                          <a:pt x="10858" y="442150"/>
                          <a:pt x="13240" y="461772"/>
                        </a:cubicBezTo>
                        <a:cubicBezTo>
                          <a:pt x="14383" y="471678"/>
                          <a:pt x="15621" y="481393"/>
                          <a:pt x="16002" y="491014"/>
                        </a:cubicBezTo>
                        <a:cubicBezTo>
                          <a:pt x="16669" y="500634"/>
                          <a:pt x="17145" y="509968"/>
                          <a:pt x="16859" y="519208"/>
                        </a:cubicBezTo>
                        <a:cubicBezTo>
                          <a:pt x="17526" y="537401"/>
                          <a:pt x="14097" y="555022"/>
                          <a:pt x="14288" y="570357"/>
                        </a:cubicBezTo>
                        <a:cubicBezTo>
                          <a:pt x="14288" y="586264"/>
                          <a:pt x="17050" y="600361"/>
                          <a:pt x="18764" y="613410"/>
                        </a:cubicBezTo>
                        <a:cubicBezTo>
                          <a:pt x="19812" y="619792"/>
                          <a:pt x="20288" y="625888"/>
                          <a:pt x="20860" y="631508"/>
                        </a:cubicBezTo>
                        <a:cubicBezTo>
                          <a:pt x="21336" y="637127"/>
                          <a:pt x="21050" y="642271"/>
                          <a:pt x="21146" y="646938"/>
                        </a:cubicBezTo>
                        <a:cubicBezTo>
                          <a:pt x="20669" y="651605"/>
                          <a:pt x="20098" y="655701"/>
                          <a:pt x="19621" y="659321"/>
                        </a:cubicBezTo>
                        <a:cubicBezTo>
                          <a:pt x="19241" y="662940"/>
                          <a:pt x="17907" y="665893"/>
                          <a:pt x="17240" y="668274"/>
                        </a:cubicBezTo>
                        <a:cubicBezTo>
                          <a:pt x="15716" y="673132"/>
                          <a:pt x="14954" y="675608"/>
                          <a:pt x="14954" y="675608"/>
                        </a:cubicBezTo>
                        <a:cubicBezTo>
                          <a:pt x="14954" y="675608"/>
                          <a:pt x="15526" y="673037"/>
                          <a:pt x="16669" y="668084"/>
                        </a:cubicBezTo>
                        <a:cubicBezTo>
                          <a:pt x="17050" y="665607"/>
                          <a:pt x="18288" y="662750"/>
                          <a:pt x="18383" y="659130"/>
                        </a:cubicBezTo>
                        <a:cubicBezTo>
                          <a:pt x="18669" y="655510"/>
                          <a:pt x="18860" y="651415"/>
                          <a:pt x="19145" y="646843"/>
                        </a:cubicBezTo>
                        <a:cubicBezTo>
                          <a:pt x="18764" y="642176"/>
                          <a:pt x="18764" y="637127"/>
                          <a:pt x="18002" y="631603"/>
                        </a:cubicBezTo>
                        <a:cubicBezTo>
                          <a:pt x="17145" y="626078"/>
                          <a:pt x="16383" y="620077"/>
                          <a:pt x="15050" y="613696"/>
                        </a:cubicBezTo>
                        <a:cubicBezTo>
                          <a:pt x="12668" y="601027"/>
                          <a:pt x="9049" y="586359"/>
                          <a:pt x="8668" y="570452"/>
                        </a:cubicBezTo>
                        <a:cubicBezTo>
                          <a:pt x="8001" y="554069"/>
                          <a:pt x="10858" y="537401"/>
                          <a:pt x="9525" y="519208"/>
                        </a:cubicBezTo>
                        <a:cubicBezTo>
                          <a:pt x="9620" y="510159"/>
                          <a:pt x="8763" y="500920"/>
                          <a:pt x="7906" y="491490"/>
                        </a:cubicBezTo>
                        <a:cubicBezTo>
                          <a:pt x="7144" y="482060"/>
                          <a:pt x="6001" y="472250"/>
                          <a:pt x="4763" y="462439"/>
                        </a:cubicBezTo>
                        <a:cubicBezTo>
                          <a:pt x="2191" y="442531"/>
                          <a:pt x="1238" y="421958"/>
                          <a:pt x="667" y="401098"/>
                        </a:cubicBezTo>
                        <a:cubicBezTo>
                          <a:pt x="286" y="380143"/>
                          <a:pt x="572" y="358902"/>
                          <a:pt x="1333" y="337757"/>
                        </a:cubicBezTo>
                        <a:cubicBezTo>
                          <a:pt x="3239" y="295370"/>
                          <a:pt x="6572" y="253079"/>
                          <a:pt x="8763" y="213550"/>
                        </a:cubicBezTo>
                        <a:cubicBezTo>
                          <a:pt x="9716" y="193738"/>
                          <a:pt x="10858" y="174593"/>
                          <a:pt x="11335" y="156496"/>
                        </a:cubicBezTo>
                        <a:cubicBezTo>
                          <a:pt x="12002" y="138398"/>
                          <a:pt x="11906" y="121158"/>
                          <a:pt x="11525" y="105346"/>
                        </a:cubicBezTo>
                        <a:cubicBezTo>
                          <a:pt x="11144" y="97441"/>
                          <a:pt x="10954" y="89821"/>
                          <a:pt x="10668" y="82582"/>
                        </a:cubicBezTo>
                        <a:cubicBezTo>
                          <a:pt x="10096" y="75343"/>
                          <a:pt x="9620" y="68485"/>
                          <a:pt x="9144" y="62103"/>
                        </a:cubicBezTo>
                        <a:cubicBezTo>
                          <a:pt x="8382" y="49244"/>
                          <a:pt x="6286" y="38100"/>
                          <a:pt x="5239" y="28861"/>
                        </a:cubicBezTo>
                        <a:cubicBezTo>
                          <a:pt x="2000" y="1057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48E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803" name="Freeform: Shape 46">
                    <a:extLst>
                      <a:ext uri="{FF2B5EF4-FFF2-40B4-BE49-F238E27FC236}">
                        <a16:creationId xmlns:a16="http://schemas.microsoft.com/office/drawing/2014/main" id="{6C0FF7AF-BB2C-468E-9DFD-4DE97658ECAD}"/>
                      </a:ext>
                    </a:extLst>
                  </p:cNvPr>
                  <p:cNvSpPr/>
                  <p:nvPr/>
                </p:nvSpPr>
                <p:spPr>
                  <a:xfrm>
                    <a:off x="6211632" y="3317462"/>
                    <a:ext cx="254086" cy="439901"/>
                  </a:xfrm>
                  <a:custGeom>
                    <a:avLst/>
                    <a:gdLst>
                      <a:gd name="connsiteX0" fmla="*/ 3810 w 254086"/>
                      <a:gd name="connsiteY0" fmla="*/ 229457 h 439901"/>
                      <a:gd name="connsiteX1" fmla="*/ 230600 w 254086"/>
                      <a:gd name="connsiteY1" fmla="*/ 439769 h 439901"/>
                      <a:gd name="connsiteX2" fmla="*/ 236982 w 254086"/>
                      <a:gd name="connsiteY2" fmla="*/ 298894 h 439901"/>
                      <a:gd name="connsiteX3" fmla="*/ 48006 w 254086"/>
                      <a:gd name="connsiteY3" fmla="*/ 38862 h 439901"/>
                      <a:gd name="connsiteX4" fmla="*/ 0 w 254086"/>
                      <a:gd name="connsiteY4" fmla="*/ 0 h 43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086" h="439901">
                        <a:moveTo>
                          <a:pt x="3810" y="229457"/>
                        </a:moveTo>
                        <a:cubicBezTo>
                          <a:pt x="59722" y="314801"/>
                          <a:pt x="222028" y="444627"/>
                          <a:pt x="230600" y="439769"/>
                        </a:cubicBezTo>
                        <a:cubicBezTo>
                          <a:pt x="230600" y="439769"/>
                          <a:pt x="278892" y="375380"/>
                          <a:pt x="236982" y="298894"/>
                        </a:cubicBezTo>
                        <a:cubicBezTo>
                          <a:pt x="190214" y="242125"/>
                          <a:pt x="96012" y="94774"/>
                          <a:pt x="48006" y="38862"/>
                        </a:cubicBezTo>
                        <a:cubicBezTo>
                          <a:pt x="34195" y="22669"/>
                          <a:pt x="21812" y="7525"/>
                          <a:pt x="0" y="0"/>
                        </a:cubicBezTo>
                      </a:path>
                    </a:pathLst>
                  </a:custGeom>
                  <a:solidFill>
                    <a:srgbClr val="99AC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  <p:sp>
              <p:nvSpPr>
                <p:cNvPr id="795" name="Freeform: Shape 47">
                  <a:extLst>
                    <a:ext uri="{FF2B5EF4-FFF2-40B4-BE49-F238E27FC236}">
                      <a16:creationId xmlns:a16="http://schemas.microsoft.com/office/drawing/2014/main" id="{B903B5E7-FB83-4F61-99ED-20B6D875EC71}"/>
                    </a:ext>
                  </a:extLst>
                </p:cNvPr>
                <p:cNvSpPr/>
                <p:nvPr/>
              </p:nvSpPr>
              <p:spPr>
                <a:xfrm>
                  <a:off x="5870828" y="3247643"/>
                  <a:ext cx="165925" cy="172116"/>
                </a:xfrm>
                <a:custGeom>
                  <a:avLst/>
                  <a:gdLst>
                    <a:gd name="connsiteX0" fmla="*/ 165925 w 165925"/>
                    <a:gd name="connsiteY0" fmla="*/ 172117 h 172116"/>
                    <a:gd name="connsiteX1" fmla="*/ 64770 w 165925"/>
                    <a:gd name="connsiteY1" fmla="*/ 0 h 172116"/>
                    <a:gd name="connsiteX2" fmla="*/ 0 w 165925"/>
                    <a:gd name="connsiteY2" fmla="*/ 31433 h 172116"/>
                    <a:gd name="connsiteX3" fmla="*/ 79057 w 165925"/>
                    <a:gd name="connsiteY3" fmla="*/ 80010 h 172116"/>
                    <a:gd name="connsiteX4" fmla="*/ 66389 w 165925"/>
                    <a:gd name="connsiteY4" fmla="*/ 119158 h 172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925" h="172116">
                      <a:moveTo>
                        <a:pt x="165925" y="172117"/>
                      </a:moveTo>
                      <a:lnTo>
                        <a:pt x="64770" y="0"/>
                      </a:lnTo>
                      <a:lnTo>
                        <a:pt x="0" y="31433"/>
                      </a:lnTo>
                      <a:lnTo>
                        <a:pt x="79057" y="80010"/>
                      </a:lnTo>
                      <a:lnTo>
                        <a:pt x="66389" y="119158"/>
                      </a:lnTo>
                      <a:close/>
                    </a:path>
                  </a:pathLst>
                </a:custGeom>
                <a:solidFill>
                  <a:srgbClr val="B5BF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6" name="Freeform: Shape 48">
                  <a:extLst>
                    <a:ext uri="{FF2B5EF4-FFF2-40B4-BE49-F238E27FC236}">
                      <a16:creationId xmlns:a16="http://schemas.microsoft.com/office/drawing/2014/main" id="{98399237-FA7B-462F-8BC7-F6DCDADF6EF9}"/>
                    </a:ext>
                  </a:extLst>
                </p:cNvPr>
                <p:cNvSpPr/>
                <p:nvPr/>
              </p:nvSpPr>
              <p:spPr>
                <a:xfrm>
                  <a:off x="6223353" y="3322510"/>
                  <a:ext cx="12373" cy="217360"/>
                </a:xfrm>
                <a:custGeom>
                  <a:avLst/>
                  <a:gdLst>
                    <a:gd name="connsiteX0" fmla="*/ 11234 w 12373"/>
                    <a:gd name="connsiteY0" fmla="*/ 217361 h 217360"/>
                    <a:gd name="connsiteX1" fmla="*/ 9806 w 12373"/>
                    <a:gd name="connsiteY1" fmla="*/ 208121 h 217360"/>
                    <a:gd name="connsiteX2" fmla="*/ 6853 w 12373"/>
                    <a:gd name="connsiteY2" fmla="*/ 183547 h 217360"/>
                    <a:gd name="connsiteX3" fmla="*/ 1424 w 12373"/>
                    <a:gd name="connsiteY3" fmla="*/ 108871 h 217360"/>
                    <a:gd name="connsiteX4" fmla="*/ 90 w 12373"/>
                    <a:gd name="connsiteY4" fmla="*/ 34100 h 217360"/>
                    <a:gd name="connsiteX5" fmla="*/ 852 w 12373"/>
                    <a:gd name="connsiteY5" fmla="*/ 9430 h 217360"/>
                    <a:gd name="connsiteX6" fmla="*/ 1328 w 12373"/>
                    <a:gd name="connsiteY6" fmla="*/ 0 h 217360"/>
                    <a:gd name="connsiteX7" fmla="*/ 2662 w 12373"/>
                    <a:gd name="connsiteY7" fmla="*/ 9335 h 217360"/>
                    <a:gd name="connsiteX8" fmla="*/ 5615 w 12373"/>
                    <a:gd name="connsiteY8" fmla="*/ 33909 h 217360"/>
                    <a:gd name="connsiteX9" fmla="*/ 11044 w 12373"/>
                    <a:gd name="connsiteY9" fmla="*/ 108490 h 217360"/>
                    <a:gd name="connsiteX10" fmla="*/ 12282 w 12373"/>
                    <a:gd name="connsiteY10" fmla="*/ 183261 h 217360"/>
                    <a:gd name="connsiteX11" fmla="*/ 11520 w 12373"/>
                    <a:gd name="connsiteY11" fmla="*/ 207931 h 217360"/>
                    <a:gd name="connsiteX12" fmla="*/ 11234 w 12373"/>
                    <a:gd name="connsiteY12" fmla="*/ 217361 h 217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373" h="217360">
                      <a:moveTo>
                        <a:pt x="11234" y="217361"/>
                      </a:moveTo>
                      <a:cubicBezTo>
                        <a:pt x="11234" y="217361"/>
                        <a:pt x="10663" y="214027"/>
                        <a:pt x="9806" y="208121"/>
                      </a:cubicBezTo>
                      <a:cubicBezTo>
                        <a:pt x="9139" y="202216"/>
                        <a:pt x="7901" y="193739"/>
                        <a:pt x="6853" y="183547"/>
                      </a:cubicBezTo>
                      <a:cubicBezTo>
                        <a:pt x="4662" y="163163"/>
                        <a:pt x="2662" y="136112"/>
                        <a:pt x="1424" y="108871"/>
                      </a:cubicBezTo>
                      <a:cubicBezTo>
                        <a:pt x="185" y="81725"/>
                        <a:pt x="-196" y="54483"/>
                        <a:pt x="90" y="34100"/>
                      </a:cubicBezTo>
                      <a:cubicBezTo>
                        <a:pt x="185" y="23908"/>
                        <a:pt x="757" y="15335"/>
                        <a:pt x="852" y="9430"/>
                      </a:cubicBezTo>
                      <a:cubicBezTo>
                        <a:pt x="1043" y="3429"/>
                        <a:pt x="1328" y="0"/>
                        <a:pt x="1328" y="0"/>
                      </a:cubicBezTo>
                      <a:cubicBezTo>
                        <a:pt x="1328" y="0"/>
                        <a:pt x="1900" y="3334"/>
                        <a:pt x="2662" y="9335"/>
                      </a:cubicBezTo>
                      <a:cubicBezTo>
                        <a:pt x="3329" y="15240"/>
                        <a:pt x="4662" y="23717"/>
                        <a:pt x="5615" y="33909"/>
                      </a:cubicBezTo>
                      <a:cubicBezTo>
                        <a:pt x="7805" y="54197"/>
                        <a:pt x="9806" y="81344"/>
                        <a:pt x="11044" y="108490"/>
                      </a:cubicBezTo>
                      <a:cubicBezTo>
                        <a:pt x="12187" y="135636"/>
                        <a:pt x="12568" y="162877"/>
                        <a:pt x="12282" y="183261"/>
                      </a:cubicBezTo>
                      <a:cubicBezTo>
                        <a:pt x="12187" y="193453"/>
                        <a:pt x="11711" y="202025"/>
                        <a:pt x="11520" y="207931"/>
                      </a:cubicBezTo>
                      <a:cubicBezTo>
                        <a:pt x="11520" y="214027"/>
                        <a:pt x="11234" y="217361"/>
                        <a:pt x="11234" y="217361"/>
                      </a:cubicBezTo>
                      <a:close/>
                    </a:path>
                  </a:pathLst>
                </a:custGeom>
                <a:solidFill>
                  <a:srgbClr val="848E2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7" name="Freeform: Shape 49">
                  <a:extLst>
                    <a:ext uri="{FF2B5EF4-FFF2-40B4-BE49-F238E27FC236}">
                      <a16:creationId xmlns:a16="http://schemas.microsoft.com/office/drawing/2014/main" id="{5DE78453-4EC3-4604-8BA5-6866C67F271E}"/>
                    </a:ext>
                  </a:extLst>
                </p:cNvPr>
                <p:cNvSpPr/>
                <p:nvPr/>
              </p:nvSpPr>
              <p:spPr>
                <a:xfrm>
                  <a:off x="6248494" y="3428333"/>
                  <a:ext cx="23120" cy="24395"/>
                </a:xfrm>
                <a:custGeom>
                  <a:avLst/>
                  <a:gdLst>
                    <a:gd name="connsiteX0" fmla="*/ 0 w 23120"/>
                    <a:gd name="connsiteY0" fmla="*/ 23431 h 24395"/>
                    <a:gd name="connsiteX1" fmla="*/ 1333 w 23120"/>
                    <a:gd name="connsiteY1" fmla="*/ 22288 h 24395"/>
                    <a:gd name="connsiteX2" fmla="*/ 3619 w 23120"/>
                    <a:gd name="connsiteY2" fmla="*/ 19431 h 24395"/>
                    <a:gd name="connsiteX3" fmla="*/ 9715 w 23120"/>
                    <a:gd name="connsiteY3" fmla="*/ 10954 h 24395"/>
                    <a:gd name="connsiteX4" fmla="*/ 17907 w 23120"/>
                    <a:gd name="connsiteY4" fmla="*/ 3143 h 24395"/>
                    <a:gd name="connsiteX5" fmla="*/ 22955 w 23120"/>
                    <a:gd name="connsiteY5" fmla="*/ 0 h 24395"/>
                    <a:gd name="connsiteX6" fmla="*/ 22765 w 23120"/>
                    <a:gd name="connsiteY6" fmla="*/ 5715 h 24395"/>
                    <a:gd name="connsiteX7" fmla="*/ 17526 w 23120"/>
                    <a:gd name="connsiteY7" fmla="*/ 16383 h 24395"/>
                    <a:gd name="connsiteX8" fmla="*/ 12478 w 23120"/>
                    <a:gd name="connsiteY8" fmla="*/ 20955 h 24395"/>
                    <a:gd name="connsiteX9" fmla="*/ 9525 w 23120"/>
                    <a:gd name="connsiteY9" fmla="*/ 22669 h 24395"/>
                    <a:gd name="connsiteX10" fmla="*/ 6667 w 23120"/>
                    <a:gd name="connsiteY10" fmla="*/ 23813 h 24395"/>
                    <a:gd name="connsiteX11" fmla="*/ 1619 w 23120"/>
                    <a:gd name="connsiteY11" fmla="*/ 24098 h 24395"/>
                    <a:gd name="connsiteX12" fmla="*/ 0 w 23120"/>
                    <a:gd name="connsiteY12" fmla="*/ 23431 h 243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120" h="24395">
                      <a:moveTo>
                        <a:pt x="0" y="23431"/>
                      </a:moveTo>
                      <a:cubicBezTo>
                        <a:pt x="0" y="23431"/>
                        <a:pt x="476" y="22955"/>
                        <a:pt x="1333" y="22288"/>
                      </a:cubicBezTo>
                      <a:cubicBezTo>
                        <a:pt x="2381" y="21717"/>
                        <a:pt x="3048" y="20383"/>
                        <a:pt x="3619" y="19431"/>
                      </a:cubicBezTo>
                      <a:cubicBezTo>
                        <a:pt x="5048" y="17050"/>
                        <a:pt x="7334" y="14002"/>
                        <a:pt x="9715" y="10954"/>
                      </a:cubicBezTo>
                      <a:cubicBezTo>
                        <a:pt x="12287" y="8001"/>
                        <a:pt x="15145" y="5048"/>
                        <a:pt x="17907" y="3143"/>
                      </a:cubicBezTo>
                      <a:cubicBezTo>
                        <a:pt x="20479" y="1048"/>
                        <a:pt x="22955" y="0"/>
                        <a:pt x="22955" y="0"/>
                      </a:cubicBezTo>
                      <a:cubicBezTo>
                        <a:pt x="22955" y="0"/>
                        <a:pt x="23431" y="2381"/>
                        <a:pt x="22765" y="5715"/>
                      </a:cubicBezTo>
                      <a:cubicBezTo>
                        <a:pt x="22098" y="8954"/>
                        <a:pt x="20479" y="12954"/>
                        <a:pt x="17526" y="16383"/>
                      </a:cubicBezTo>
                      <a:cubicBezTo>
                        <a:pt x="16002" y="18098"/>
                        <a:pt x="14383" y="19717"/>
                        <a:pt x="12478" y="20955"/>
                      </a:cubicBezTo>
                      <a:cubicBezTo>
                        <a:pt x="11621" y="21622"/>
                        <a:pt x="10573" y="22193"/>
                        <a:pt x="9525" y="22669"/>
                      </a:cubicBezTo>
                      <a:cubicBezTo>
                        <a:pt x="8573" y="23146"/>
                        <a:pt x="7715" y="23527"/>
                        <a:pt x="6667" y="23813"/>
                      </a:cubicBezTo>
                      <a:cubicBezTo>
                        <a:pt x="4286" y="24479"/>
                        <a:pt x="2667" y="24575"/>
                        <a:pt x="1619" y="24098"/>
                      </a:cubicBezTo>
                      <a:cubicBezTo>
                        <a:pt x="571" y="23717"/>
                        <a:pt x="0" y="23431"/>
                        <a:pt x="0" y="23431"/>
                      </a:cubicBezTo>
                      <a:close/>
                    </a:path>
                  </a:pathLst>
                </a:custGeom>
                <a:solidFill>
                  <a:srgbClr val="848E2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  <p:sp>
              <p:nvSpPr>
                <p:cNvPr id="798" name="Freeform: Shape 50">
                  <a:extLst>
                    <a:ext uri="{FF2B5EF4-FFF2-40B4-BE49-F238E27FC236}">
                      <a16:creationId xmlns:a16="http://schemas.microsoft.com/office/drawing/2014/main" id="{BB7FC959-7C37-4888-94F1-62D45A582C74}"/>
                    </a:ext>
                  </a:extLst>
                </p:cNvPr>
                <p:cNvSpPr/>
                <p:nvPr/>
              </p:nvSpPr>
              <p:spPr>
                <a:xfrm>
                  <a:off x="6038754" y="3253549"/>
                  <a:ext cx="107251" cy="169163"/>
                </a:xfrm>
                <a:custGeom>
                  <a:avLst/>
                  <a:gdLst>
                    <a:gd name="connsiteX0" fmla="*/ 38862 w 107251"/>
                    <a:gd name="connsiteY0" fmla="*/ 0 h 169163"/>
                    <a:gd name="connsiteX1" fmla="*/ 107251 w 107251"/>
                    <a:gd name="connsiteY1" fmla="*/ 28765 h 169163"/>
                    <a:gd name="connsiteX2" fmla="*/ 44672 w 107251"/>
                    <a:gd name="connsiteY2" fmla="*/ 68961 h 169163"/>
                    <a:gd name="connsiteX3" fmla="*/ 80010 w 107251"/>
                    <a:gd name="connsiteY3" fmla="*/ 100108 h 169163"/>
                    <a:gd name="connsiteX4" fmla="*/ 0 w 107251"/>
                    <a:gd name="connsiteY4" fmla="*/ 169164 h 169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7251" h="169163">
                      <a:moveTo>
                        <a:pt x="38862" y="0"/>
                      </a:moveTo>
                      <a:lnTo>
                        <a:pt x="107251" y="28765"/>
                      </a:lnTo>
                      <a:lnTo>
                        <a:pt x="44672" y="68961"/>
                      </a:lnTo>
                      <a:lnTo>
                        <a:pt x="80010" y="100108"/>
                      </a:lnTo>
                      <a:lnTo>
                        <a:pt x="0" y="169164"/>
                      </a:lnTo>
                      <a:close/>
                    </a:path>
                  </a:pathLst>
                </a:custGeom>
                <a:solidFill>
                  <a:srgbClr val="B5BF5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th-TH"/>
                </a:p>
              </p:txBody>
            </p:sp>
          </p:grpSp>
          <p:grpSp>
            <p:nvGrpSpPr>
              <p:cNvPr id="219" name="Graphic 1">
                <a:extLst>
                  <a:ext uri="{FF2B5EF4-FFF2-40B4-BE49-F238E27FC236}">
                    <a16:creationId xmlns:a16="http://schemas.microsoft.com/office/drawing/2014/main" id="{C216CD47-DF31-48B4-8A46-5E2597A0B5F6}"/>
                  </a:ext>
                </a:extLst>
              </p:cNvPr>
              <p:cNvGrpSpPr/>
              <p:nvPr/>
            </p:nvGrpSpPr>
            <p:grpSpPr>
              <a:xfrm>
                <a:off x="5433912" y="2543175"/>
                <a:ext cx="1237263" cy="1701661"/>
                <a:chOff x="5433912" y="2543175"/>
                <a:chExt cx="1237263" cy="1701661"/>
              </a:xfrm>
            </p:grpSpPr>
            <p:grpSp>
              <p:nvGrpSpPr>
                <p:cNvPr id="220" name="Graphic 1">
                  <a:extLst>
                    <a:ext uri="{FF2B5EF4-FFF2-40B4-BE49-F238E27FC236}">
                      <a16:creationId xmlns:a16="http://schemas.microsoft.com/office/drawing/2014/main" id="{C216CD47-DF31-48B4-8A46-5E2597A0B5F6}"/>
                    </a:ext>
                  </a:extLst>
                </p:cNvPr>
                <p:cNvGrpSpPr/>
                <p:nvPr/>
              </p:nvGrpSpPr>
              <p:grpSpPr>
                <a:xfrm>
                  <a:off x="5434012" y="2543175"/>
                  <a:ext cx="1237163" cy="1701661"/>
                  <a:chOff x="5434012" y="2543175"/>
                  <a:chExt cx="1237163" cy="1701661"/>
                </a:xfrm>
              </p:grpSpPr>
              <p:sp>
                <p:nvSpPr>
                  <p:cNvPr id="232" name="Freeform: Shape 53">
                    <a:extLst>
                      <a:ext uri="{FF2B5EF4-FFF2-40B4-BE49-F238E27FC236}">
                        <a16:creationId xmlns:a16="http://schemas.microsoft.com/office/drawing/2014/main" id="{E827D3A3-CB74-416B-BAFA-BE3744822555}"/>
                      </a:ext>
                    </a:extLst>
                  </p:cNvPr>
                  <p:cNvSpPr/>
                  <p:nvPr/>
                </p:nvSpPr>
                <p:spPr>
                  <a:xfrm>
                    <a:off x="5916659" y="3516327"/>
                    <a:ext cx="714206" cy="728509"/>
                  </a:xfrm>
                  <a:custGeom>
                    <a:avLst/>
                    <a:gdLst>
                      <a:gd name="connsiteX0" fmla="*/ 32369 w 714206"/>
                      <a:gd name="connsiteY0" fmla="*/ 57262 h 728509"/>
                      <a:gd name="connsiteX1" fmla="*/ 60277 w 714206"/>
                      <a:gd name="connsiteY1" fmla="*/ 17257 h 728509"/>
                      <a:gd name="connsiteX2" fmla="*/ 177720 w 714206"/>
                      <a:gd name="connsiteY2" fmla="*/ 26973 h 728509"/>
                      <a:gd name="connsiteX3" fmla="*/ 513286 w 714206"/>
                      <a:gd name="connsiteY3" fmla="*/ 20591 h 728509"/>
                      <a:gd name="connsiteX4" fmla="*/ 637206 w 714206"/>
                      <a:gd name="connsiteY4" fmla="*/ 7732 h 728509"/>
                      <a:gd name="connsiteX5" fmla="*/ 667115 w 714206"/>
                      <a:gd name="connsiteY5" fmla="*/ 127461 h 728509"/>
                      <a:gd name="connsiteX6" fmla="*/ 714168 w 714206"/>
                      <a:gd name="connsiteY6" fmla="*/ 458741 h 728509"/>
                      <a:gd name="connsiteX7" fmla="*/ 504714 w 714206"/>
                      <a:gd name="connsiteY7" fmla="*/ 708772 h 728509"/>
                      <a:gd name="connsiteX8" fmla="*/ 325167 w 714206"/>
                      <a:gd name="connsiteY8" fmla="*/ 728013 h 728509"/>
                      <a:gd name="connsiteX9" fmla="*/ 11033 w 714206"/>
                      <a:gd name="connsiteY9" fmla="*/ 518749 h 728509"/>
                      <a:gd name="connsiteX10" fmla="*/ 2365 w 714206"/>
                      <a:gd name="connsiteY10" fmla="*/ 375397 h 728509"/>
                      <a:gd name="connsiteX11" fmla="*/ 42942 w 714206"/>
                      <a:gd name="connsiteY11" fmla="*/ 230046 h 728509"/>
                      <a:gd name="connsiteX12" fmla="*/ 45037 w 714206"/>
                      <a:gd name="connsiteY12" fmla="*/ 137844 h 728509"/>
                      <a:gd name="connsiteX13" fmla="*/ 32369 w 714206"/>
                      <a:gd name="connsiteY13" fmla="*/ 57262 h 7285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714206" h="728509">
                        <a:moveTo>
                          <a:pt x="32369" y="57262"/>
                        </a:moveTo>
                        <a:cubicBezTo>
                          <a:pt x="35322" y="42308"/>
                          <a:pt x="43418" y="28592"/>
                          <a:pt x="60277" y="17257"/>
                        </a:cubicBezTo>
                        <a:cubicBezTo>
                          <a:pt x="95234" y="-6365"/>
                          <a:pt x="142764" y="12209"/>
                          <a:pt x="177720" y="26973"/>
                        </a:cubicBezTo>
                        <a:cubicBezTo>
                          <a:pt x="293163" y="76122"/>
                          <a:pt x="400034" y="52595"/>
                          <a:pt x="513286" y="20591"/>
                        </a:cubicBezTo>
                        <a:cubicBezTo>
                          <a:pt x="556053" y="9923"/>
                          <a:pt x="594534" y="-11508"/>
                          <a:pt x="637206" y="7732"/>
                        </a:cubicBezTo>
                        <a:cubicBezTo>
                          <a:pt x="686355" y="33354"/>
                          <a:pt x="682069" y="80408"/>
                          <a:pt x="667115" y="127461"/>
                        </a:cubicBezTo>
                        <a:cubicBezTo>
                          <a:pt x="630825" y="245000"/>
                          <a:pt x="716264" y="343298"/>
                          <a:pt x="714168" y="458741"/>
                        </a:cubicBezTo>
                        <a:cubicBezTo>
                          <a:pt x="712073" y="578470"/>
                          <a:pt x="615870" y="678864"/>
                          <a:pt x="504714" y="708772"/>
                        </a:cubicBezTo>
                        <a:cubicBezTo>
                          <a:pt x="444897" y="725917"/>
                          <a:pt x="387175" y="730108"/>
                          <a:pt x="325167" y="728013"/>
                        </a:cubicBezTo>
                        <a:cubicBezTo>
                          <a:pt x="196580" y="723536"/>
                          <a:pt x="42561" y="655813"/>
                          <a:pt x="11033" y="518749"/>
                        </a:cubicBezTo>
                        <a:cubicBezTo>
                          <a:pt x="841" y="474362"/>
                          <a:pt x="-2874" y="420641"/>
                          <a:pt x="2365" y="375397"/>
                        </a:cubicBezTo>
                        <a:cubicBezTo>
                          <a:pt x="8747" y="324057"/>
                          <a:pt x="27987" y="277099"/>
                          <a:pt x="42942" y="230046"/>
                        </a:cubicBezTo>
                        <a:cubicBezTo>
                          <a:pt x="52562" y="198423"/>
                          <a:pt x="54372" y="169371"/>
                          <a:pt x="45037" y="137844"/>
                        </a:cubicBezTo>
                        <a:cubicBezTo>
                          <a:pt x="37322" y="111364"/>
                          <a:pt x="27416" y="82599"/>
                          <a:pt x="32369" y="57262"/>
                        </a:cubicBezTo>
                        <a:close/>
                      </a:path>
                    </a:pathLst>
                  </a:custGeom>
                  <a:solidFill>
                    <a:srgbClr val="D3C9A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3" name="Freeform: Shape 54">
                    <a:extLst>
                      <a:ext uri="{FF2B5EF4-FFF2-40B4-BE49-F238E27FC236}">
                        <a16:creationId xmlns:a16="http://schemas.microsoft.com/office/drawing/2014/main" id="{F3C54F77-B9C9-4565-99F4-BAB621A16ECC}"/>
                      </a:ext>
                    </a:extLst>
                  </p:cNvPr>
                  <p:cNvSpPr/>
                  <p:nvPr/>
                </p:nvSpPr>
                <p:spPr>
                  <a:xfrm>
                    <a:off x="5983318" y="3693414"/>
                    <a:ext cx="564832" cy="161154"/>
                  </a:xfrm>
                  <a:custGeom>
                    <a:avLst/>
                    <a:gdLst>
                      <a:gd name="connsiteX0" fmla="*/ 0 w 564832"/>
                      <a:gd name="connsiteY0" fmla="*/ 0 h 161154"/>
                      <a:gd name="connsiteX1" fmla="*/ 55912 w 564832"/>
                      <a:gd name="connsiteY1" fmla="*/ 62008 h 161154"/>
                      <a:gd name="connsiteX2" fmla="*/ 126683 w 564832"/>
                      <a:gd name="connsiteY2" fmla="*/ 106585 h 161154"/>
                      <a:gd name="connsiteX3" fmla="*/ 286703 w 564832"/>
                      <a:gd name="connsiteY3" fmla="*/ 150876 h 161154"/>
                      <a:gd name="connsiteX4" fmla="*/ 449199 w 564832"/>
                      <a:gd name="connsiteY4" fmla="*/ 122206 h 161154"/>
                      <a:gd name="connsiteX5" fmla="*/ 564833 w 564832"/>
                      <a:gd name="connsiteY5" fmla="*/ 6953 h 161154"/>
                      <a:gd name="connsiteX6" fmla="*/ 521399 w 564832"/>
                      <a:gd name="connsiteY6" fmla="*/ 79248 h 161154"/>
                      <a:gd name="connsiteX7" fmla="*/ 452342 w 564832"/>
                      <a:gd name="connsiteY7" fmla="*/ 128873 h 161154"/>
                      <a:gd name="connsiteX8" fmla="*/ 371285 w 564832"/>
                      <a:gd name="connsiteY8" fmla="*/ 155353 h 161154"/>
                      <a:gd name="connsiteX9" fmla="*/ 286131 w 564832"/>
                      <a:gd name="connsiteY9" fmla="*/ 160401 h 161154"/>
                      <a:gd name="connsiteX10" fmla="*/ 123444 w 564832"/>
                      <a:gd name="connsiteY10" fmla="*/ 113062 h 161154"/>
                      <a:gd name="connsiteX11" fmla="*/ 53054 w 564832"/>
                      <a:gd name="connsiteY11" fmla="*/ 65532 h 161154"/>
                      <a:gd name="connsiteX12" fmla="*/ 0 w 564832"/>
                      <a:gd name="connsiteY12" fmla="*/ 0 h 16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64832" h="161154">
                        <a:moveTo>
                          <a:pt x="0" y="0"/>
                        </a:moveTo>
                        <a:cubicBezTo>
                          <a:pt x="13907" y="24574"/>
                          <a:pt x="34100" y="44672"/>
                          <a:pt x="55912" y="62008"/>
                        </a:cubicBezTo>
                        <a:cubicBezTo>
                          <a:pt x="77724" y="79534"/>
                          <a:pt x="101537" y="94393"/>
                          <a:pt x="126683" y="106585"/>
                        </a:cubicBezTo>
                        <a:cubicBezTo>
                          <a:pt x="176784" y="131254"/>
                          <a:pt x="230981" y="148019"/>
                          <a:pt x="286703" y="150876"/>
                        </a:cubicBezTo>
                        <a:cubicBezTo>
                          <a:pt x="342138" y="154972"/>
                          <a:pt x="398621" y="145447"/>
                          <a:pt x="449199" y="122206"/>
                        </a:cubicBezTo>
                        <a:cubicBezTo>
                          <a:pt x="499682" y="99536"/>
                          <a:pt x="543973" y="59722"/>
                          <a:pt x="564833" y="6953"/>
                        </a:cubicBezTo>
                        <a:cubicBezTo>
                          <a:pt x="556260" y="33814"/>
                          <a:pt x="540830" y="58483"/>
                          <a:pt x="521399" y="79248"/>
                        </a:cubicBezTo>
                        <a:cubicBezTo>
                          <a:pt x="501777" y="100012"/>
                          <a:pt x="477774" y="116110"/>
                          <a:pt x="452342" y="128873"/>
                        </a:cubicBezTo>
                        <a:cubicBezTo>
                          <a:pt x="426911" y="141732"/>
                          <a:pt x="399288" y="150209"/>
                          <a:pt x="371285" y="155353"/>
                        </a:cubicBezTo>
                        <a:cubicBezTo>
                          <a:pt x="343281" y="160591"/>
                          <a:pt x="314516" y="162306"/>
                          <a:pt x="286131" y="160401"/>
                        </a:cubicBezTo>
                        <a:cubicBezTo>
                          <a:pt x="229172" y="156686"/>
                          <a:pt x="173546" y="139541"/>
                          <a:pt x="123444" y="113062"/>
                        </a:cubicBezTo>
                        <a:cubicBezTo>
                          <a:pt x="98298" y="99917"/>
                          <a:pt x="74486" y="84106"/>
                          <a:pt x="53054" y="65532"/>
                        </a:cubicBezTo>
                        <a:cubicBezTo>
                          <a:pt x="31909" y="46863"/>
                          <a:pt x="12097" y="2562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59B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34" name="Freeform: Shape 55">
                    <a:extLst>
                      <a:ext uri="{FF2B5EF4-FFF2-40B4-BE49-F238E27FC236}">
                        <a16:creationId xmlns:a16="http://schemas.microsoft.com/office/drawing/2014/main" id="{D9C558F5-6495-4884-8C25-90ADC5E8959C}"/>
                      </a:ext>
                    </a:extLst>
                  </p:cNvPr>
                  <p:cNvSpPr/>
                  <p:nvPr/>
                </p:nvSpPr>
                <p:spPr>
                  <a:xfrm>
                    <a:off x="5987355" y="3533912"/>
                    <a:ext cx="580865" cy="269629"/>
                  </a:xfrm>
                  <a:custGeom>
                    <a:avLst/>
                    <a:gdLst>
                      <a:gd name="connsiteX0" fmla="*/ 573845 w 580865"/>
                      <a:gd name="connsiteY0" fmla="*/ 89969 h 269629"/>
                      <a:gd name="connsiteX1" fmla="*/ 572798 w 580865"/>
                      <a:gd name="connsiteY1" fmla="*/ 25008 h 269629"/>
                      <a:gd name="connsiteX2" fmla="*/ 442876 w 580865"/>
                      <a:gd name="connsiteY2" fmla="*/ 29961 h 269629"/>
                      <a:gd name="connsiteX3" fmla="*/ 135600 w 580865"/>
                      <a:gd name="connsiteY3" fmla="*/ 43868 h 269629"/>
                      <a:gd name="connsiteX4" fmla="*/ 726 w 580865"/>
                      <a:gd name="connsiteY4" fmla="*/ 56346 h 269629"/>
                      <a:gd name="connsiteX5" fmla="*/ 88165 w 580865"/>
                      <a:gd name="connsiteY5" fmla="*/ 199792 h 269629"/>
                      <a:gd name="connsiteX6" fmla="*/ 402871 w 580865"/>
                      <a:gd name="connsiteY6" fmla="*/ 254751 h 269629"/>
                      <a:gd name="connsiteX7" fmla="*/ 529744 w 580865"/>
                      <a:gd name="connsiteY7" fmla="*/ 161502 h 269629"/>
                      <a:gd name="connsiteX8" fmla="*/ 573845 w 580865"/>
                      <a:gd name="connsiteY8" fmla="*/ 89969 h 269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80865" h="269629">
                        <a:moveTo>
                          <a:pt x="573845" y="89969"/>
                        </a:moveTo>
                        <a:cubicBezTo>
                          <a:pt x="582227" y="67585"/>
                          <a:pt x="584513" y="44535"/>
                          <a:pt x="572798" y="25008"/>
                        </a:cubicBezTo>
                        <a:cubicBezTo>
                          <a:pt x="542794" y="-24998"/>
                          <a:pt x="482881" y="12531"/>
                          <a:pt x="442876" y="29961"/>
                        </a:cubicBezTo>
                        <a:cubicBezTo>
                          <a:pt x="347912" y="69966"/>
                          <a:pt x="237994" y="71395"/>
                          <a:pt x="135600" y="43868"/>
                        </a:cubicBezTo>
                        <a:cubicBezTo>
                          <a:pt x="95595" y="31390"/>
                          <a:pt x="8155" y="-13568"/>
                          <a:pt x="726" y="56346"/>
                        </a:cubicBezTo>
                        <a:cubicBezTo>
                          <a:pt x="-6799" y="113781"/>
                          <a:pt x="45684" y="172265"/>
                          <a:pt x="88165" y="199792"/>
                        </a:cubicBezTo>
                        <a:cubicBezTo>
                          <a:pt x="190559" y="259704"/>
                          <a:pt x="285523" y="289708"/>
                          <a:pt x="402871" y="254751"/>
                        </a:cubicBezTo>
                        <a:cubicBezTo>
                          <a:pt x="452021" y="238368"/>
                          <a:pt x="497645" y="201507"/>
                          <a:pt x="529744" y="161502"/>
                        </a:cubicBezTo>
                        <a:cubicBezTo>
                          <a:pt x="544127" y="143785"/>
                          <a:pt x="563558" y="117401"/>
                          <a:pt x="573845" y="89969"/>
                        </a:cubicBezTo>
                        <a:close/>
                      </a:path>
                    </a:pathLst>
                  </a:custGeom>
                  <a:solidFill>
                    <a:srgbClr val="A59B8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35" name="Graphic 1">
                    <a:extLst>
                      <a:ext uri="{FF2B5EF4-FFF2-40B4-BE49-F238E27FC236}">
                        <a16:creationId xmlns:a16="http://schemas.microsoft.com/office/drawing/2014/main" id="{C216CD47-DF31-48B4-8A46-5E2597A0B5F6}"/>
                      </a:ext>
                    </a:extLst>
                  </p:cNvPr>
                  <p:cNvGrpSpPr/>
                  <p:nvPr/>
                </p:nvGrpSpPr>
                <p:grpSpPr>
                  <a:xfrm>
                    <a:off x="5434012" y="2543175"/>
                    <a:ext cx="1237163" cy="1392309"/>
                    <a:chOff x="5434012" y="2543175"/>
                    <a:chExt cx="1237163" cy="1392309"/>
                  </a:xfrm>
                </p:grpSpPr>
                <p:grpSp>
                  <p:nvGrpSpPr>
                    <p:cNvPr id="249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888072" y="3218780"/>
                      <a:ext cx="393730" cy="586837"/>
                      <a:chOff x="5888072" y="3218780"/>
                      <a:chExt cx="393730" cy="586837"/>
                    </a:xfrm>
                  </p:grpSpPr>
                  <p:grpSp>
                    <p:nvGrpSpPr>
                      <p:cNvPr id="669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2407" y="3238025"/>
                        <a:ext cx="114787" cy="552067"/>
                        <a:chOff x="6032407" y="3238025"/>
                        <a:chExt cx="114787" cy="552067"/>
                      </a:xfrm>
                    </p:grpSpPr>
                    <p:sp>
                      <p:nvSpPr>
                        <p:cNvPr id="786" name="Freeform: Shape 59">
                          <a:extLst>
                            <a:ext uri="{FF2B5EF4-FFF2-40B4-BE49-F238E27FC236}">
                              <a16:creationId xmlns:a16="http://schemas.microsoft.com/office/drawing/2014/main" id="{7C3D6ED0-E8E8-4447-97E2-9A19E79409E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2407" y="3238025"/>
                          <a:ext cx="114787" cy="328420"/>
                        </a:xfrm>
                        <a:custGeom>
                          <a:avLst/>
                          <a:gdLst>
                            <a:gd name="connsiteX0" fmla="*/ 65878 w 114787"/>
                            <a:gd name="connsiteY0" fmla="*/ 328420 h 328420"/>
                            <a:gd name="connsiteX1" fmla="*/ 45875 w 114787"/>
                            <a:gd name="connsiteY1" fmla="*/ 267936 h 328420"/>
                            <a:gd name="connsiteX2" fmla="*/ 32255 w 114787"/>
                            <a:gd name="connsiteY2" fmla="*/ 216787 h 328420"/>
                            <a:gd name="connsiteX3" fmla="*/ 7109 w 114787"/>
                            <a:gd name="connsiteY3" fmla="*/ 171258 h 328420"/>
                            <a:gd name="connsiteX4" fmla="*/ 6442 w 114787"/>
                            <a:gd name="connsiteY4" fmla="*/ 98487 h 328420"/>
                            <a:gd name="connsiteX5" fmla="*/ 13395 w 114787"/>
                            <a:gd name="connsiteY5" fmla="*/ 33431 h 328420"/>
                            <a:gd name="connsiteX6" fmla="*/ 26444 w 114787"/>
                            <a:gd name="connsiteY6" fmla="*/ 951 h 328420"/>
                            <a:gd name="connsiteX7" fmla="*/ 85880 w 114787"/>
                            <a:gd name="connsiteY7" fmla="*/ 69150 h 328420"/>
                            <a:gd name="connsiteX8" fmla="*/ 111979 w 114787"/>
                            <a:gd name="connsiteY8" fmla="*/ 147921 h 328420"/>
                            <a:gd name="connsiteX9" fmla="*/ 113217 w 114787"/>
                            <a:gd name="connsiteY9" fmla="*/ 228408 h 328420"/>
                            <a:gd name="connsiteX10" fmla="*/ 65878 w 114787"/>
                            <a:gd name="connsiteY10" fmla="*/ 312228 h 328420"/>
                            <a:gd name="connsiteX11" fmla="*/ 65878 w 114787"/>
                            <a:gd name="connsiteY11" fmla="*/ 328420 h 3284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14787" h="328420">
                              <a:moveTo>
                                <a:pt x="65878" y="328420"/>
                              </a:moveTo>
                              <a:cubicBezTo>
                                <a:pt x="68545" y="316323"/>
                                <a:pt x="50924" y="279462"/>
                                <a:pt x="45875" y="267936"/>
                              </a:cubicBezTo>
                              <a:cubicBezTo>
                                <a:pt x="36446" y="248696"/>
                                <a:pt x="32064" y="237837"/>
                                <a:pt x="32255" y="216787"/>
                              </a:cubicBezTo>
                              <a:cubicBezTo>
                                <a:pt x="31778" y="196975"/>
                                <a:pt x="14633" y="187926"/>
                                <a:pt x="7109" y="171258"/>
                              </a:cubicBezTo>
                              <a:cubicBezTo>
                                <a:pt x="-4226" y="146874"/>
                                <a:pt x="-130" y="123347"/>
                                <a:pt x="6442" y="98487"/>
                              </a:cubicBezTo>
                              <a:cubicBezTo>
                                <a:pt x="12347" y="76865"/>
                                <a:pt x="12538" y="55148"/>
                                <a:pt x="13395" y="33431"/>
                              </a:cubicBezTo>
                              <a:cubicBezTo>
                                <a:pt x="13490" y="21906"/>
                                <a:pt x="13586" y="5999"/>
                                <a:pt x="26444" y="951"/>
                              </a:cubicBezTo>
                              <a:cubicBezTo>
                                <a:pt x="53972" y="-8384"/>
                                <a:pt x="74546" y="53719"/>
                                <a:pt x="85880" y="69150"/>
                              </a:cubicBezTo>
                              <a:cubicBezTo>
                                <a:pt x="103502" y="94200"/>
                                <a:pt x="111693" y="117251"/>
                                <a:pt x="111979" y="147921"/>
                              </a:cubicBezTo>
                              <a:cubicBezTo>
                                <a:pt x="112360" y="174687"/>
                                <a:pt x="117218" y="202214"/>
                                <a:pt x="113217" y="228408"/>
                              </a:cubicBezTo>
                              <a:cubicBezTo>
                                <a:pt x="108455" y="262221"/>
                                <a:pt x="75784" y="280414"/>
                                <a:pt x="65878" y="312228"/>
                              </a:cubicBezTo>
                              <a:lnTo>
                                <a:pt x="65878" y="32842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C7B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7" name="Freeform: Shape 60">
                          <a:extLst>
                            <a:ext uri="{FF2B5EF4-FFF2-40B4-BE49-F238E27FC236}">
                              <a16:creationId xmlns:a16="http://schemas.microsoft.com/office/drawing/2014/main" id="{EA79C846-47AA-48E1-9A22-F37A8981D2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9112" y="3248501"/>
                          <a:ext cx="51150" cy="541591"/>
                        </a:xfrm>
                        <a:custGeom>
                          <a:avLst/>
                          <a:gdLst>
                            <a:gd name="connsiteX0" fmla="*/ 3454 w 51150"/>
                            <a:gd name="connsiteY0" fmla="*/ 0 h 541591"/>
                            <a:gd name="connsiteX1" fmla="*/ 5550 w 51150"/>
                            <a:gd name="connsiteY1" fmla="*/ 5810 h 541591"/>
                            <a:gd name="connsiteX2" fmla="*/ 8407 w 51150"/>
                            <a:gd name="connsiteY2" fmla="*/ 12668 h 541591"/>
                            <a:gd name="connsiteX3" fmla="*/ 12694 w 51150"/>
                            <a:gd name="connsiteY3" fmla="*/ 21717 h 541591"/>
                            <a:gd name="connsiteX4" fmla="*/ 25076 w 51150"/>
                            <a:gd name="connsiteY4" fmla="*/ 45720 h 541591"/>
                            <a:gd name="connsiteX5" fmla="*/ 38030 w 51150"/>
                            <a:gd name="connsiteY5" fmla="*/ 78486 h 541591"/>
                            <a:gd name="connsiteX6" fmla="*/ 45936 w 51150"/>
                            <a:gd name="connsiteY6" fmla="*/ 119539 h 541591"/>
                            <a:gd name="connsiteX7" fmla="*/ 48127 w 51150"/>
                            <a:gd name="connsiteY7" fmla="*/ 142208 h 541591"/>
                            <a:gd name="connsiteX8" fmla="*/ 48984 w 51150"/>
                            <a:gd name="connsiteY8" fmla="*/ 153924 h 541591"/>
                            <a:gd name="connsiteX9" fmla="*/ 49555 w 51150"/>
                            <a:gd name="connsiteY9" fmla="*/ 165925 h 541591"/>
                            <a:gd name="connsiteX10" fmla="*/ 50508 w 51150"/>
                            <a:gd name="connsiteY10" fmla="*/ 190405 h 541591"/>
                            <a:gd name="connsiteX11" fmla="*/ 50984 w 51150"/>
                            <a:gd name="connsiteY11" fmla="*/ 215551 h 541591"/>
                            <a:gd name="connsiteX12" fmla="*/ 50413 w 51150"/>
                            <a:gd name="connsiteY12" fmla="*/ 241173 h 541591"/>
                            <a:gd name="connsiteX13" fmla="*/ 50127 w 51150"/>
                            <a:gd name="connsiteY13" fmla="*/ 254127 h 541591"/>
                            <a:gd name="connsiteX14" fmla="*/ 49936 w 51150"/>
                            <a:gd name="connsiteY14" fmla="*/ 260699 h 541591"/>
                            <a:gd name="connsiteX15" fmla="*/ 49365 w 51150"/>
                            <a:gd name="connsiteY15" fmla="*/ 267081 h 541591"/>
                            <a:gd name="connsiteX16" fmla="*/ 47269 w 51150"/>
                            <a:gd name="connsiteY16" fmla="*/ 292608 h 541591"/>
                            <a:gd name="connsiteX17" fmla="*/ 45555 w 51150"/>
                            <a:gd name="connsiteY17" fmla="*/ 317944 h 541591"/>
                            <a:gd name="connsiteX18" fmla="*/ 44031 w 51150"/>
                            <a:gd name="connsiteY18" fmla="*/ 343090 h 541591"/>
                            <a:gd name="connsiteX19" fmla="*/ 42983 w 51150"/>
                            <a:gd name="connsiteY19" fmla="*/ 355568 h 541591"/>
                            <a:gd name="connsiteX20" fmla="*/ 41459 w 51150"/>
                            <a:gd name="connsiteY20" fmla="*/ 367855 h 541591"/>
                            <a:gd name="connsiteX21" fmla="*/ 39840 w 51150"/>
                            <a:gd name="connsiteY21" fmla="*/ 379952 h 541591"/>
                            <a:gd name="connsiteX22" fmla="*/ 37554 w 51150"/>
                            <a:gd name="connsiteY22" fmla="*/ 391668 h 541591"/>
                            <a:gd name="connsiteX23" fmla="*/ 35363 w 51150"/>
                            <a:gd name="connsiteY23" fmla="*/ 403098 h 541591"/>
                            <a:gd name="connsiteX24" fmla="*/ 32887 w 51150"/>
                            <a:gd name="connsiteY24" fmla="*/ 414052 h 541591"/>
                            <a:gd name="connsiteX25" fmla="*/ 28505 w 51150"/>
                            <a:gd name="connsiteY25" fmla="*/ 434911 h 541591"/>
                            <a:gd name="connsiteX26" fmla="*/ 26505 w 51150"/>
                            <a:gd name="connsiteY26" fmla="*/ 444817 h 541591"/>
                            <a:gd name="connsiteX27" fmla="*/ 25076 w 51150"/>
                            <a:gd name="connsiteY27" fmla="*/ 454247 h 541591"/>
                            <a:gd name="connsiteX28" fmla="*/ 22885 w 51150"/>
                            <a:gd name="connsiteY28" fmla="*/ 471964 h 541591"/>
                            <a:gd name="connsiteX29" fmla="*/ 21742 w 51150"/>
                            <a:gd name="connsiteY29" fmla="*/ 488061 h 541591"/>
                            <a:gd name="connsiteX30" fmla="*/ 21076 w 51150"/>
                            <a:gd name="connsiteY30" fmla="*/ 502730 h 541591"/>
                            <a:gd name="connsiteX31" fmla="*/ 20885 w 51150"/>
                            <a:gd name="connsiteY31" fmla="*/ 514541 h 541591"/>
                            <a:gd name="connsiteX32" fmla="*/ 21457 w 51150"/>
                            <a:gd name="connsiteY32" fmla="*/ 523494 h 541591"/>
                            <a:gd name="connsiteX33" fmla="*/ 22504 w 51150"/>
                            <a:gd name="connsiteY33" fmla="*/ 529590 h 541591"/>
                            <a:gd name="connsiteX34" fmla="*/ 23933 w 51150"/>
                            <a:gd name="connsiteY34" fmla="*/ 534067 h 541591"/>
                            <a:gd name="connsiteX35" fmla="*/ 3454 w 51150"/>
                            <a:gd name="connsiteY35" fmla="*/ 541592 h 541591"/>
                            <a:gd name="connsiteX36" fmla="*/ 1454 w 51150"/>
                            <a:gd name="connsiteY36" fmla="*/ 534162 h 541591"/>
                            <a:gd name="connsiteX37" fmla="*/ 311 w 51150"/>
                            <a:gd name="connsiteY37" fmla="*/ 525589 h 541591"/>
                            <a:gd name="connsiteX38" fmla="*/ 25 w 51150"/>
                            <a:gd name="connsiteY38" fmla="*/ 514541 h 541591"/>
                            <a:gd name="connsiteX39" fmla="*/ 787 w 51150"/>
                            <a:gd name="connsiteY39" fmla="*/ 501491 h 541591"/>
                            <a:gd name="connsiteX40" fmla="*/ 2026 w 51150"/>
                            <a:gd name="connsiteY40" fmla="*/ 486918 h 541591"/>
                            <a:gd name="connsiteX41" fmla="*/ 3931 w 51150"/>
                            <a:gd name="connsiteY41" fmla="*/ 469868 h 541591"/>
                            <a:gd name="connsiteX42" fmla="*/ 6979 w 51150"/>
                            <a:gd name="connsiteY42" fmla="*/ 451104 h 541591"/>
                            <a:gd name="connsiteX43" fmla="*/ 8884 w 51150"/>
                            <a:gd name="connsiteY43" fmla="*/ 441198 h 541591"/>
                            <a:gd name="connsiteX44" fmla="*/ 11360 w 51150"/>
                            <a:gd name="connsiteY44" fmla="*/ 431101 h 541591"/>
                            <a:gd name="connsiteX45" fmla="*/ 16694 w 51150"/>
                            <a:gd name="connsiteY45" fmla="*/ 410146 h 541591"/>
                            <a:gd name="connsiteX46" fmla="*/ 19552 w 51150"/>
                            <a:gd name="connsiteY46" fmla="*/ 399288 h 541591"/>
                            <a:gd name="connsiteX47" fmla="*/ 22123 w 51150"/>
                            <a:gd name="connsiteY47" fmla="*/ 388334 h 541591"/>
                            <a:gd name="connsiteX48" fmla="*/ 24695 w 51150"/>
                            <a:gd name="connsiteY48" fmla="*/ 377190 h 541591"/>
                            <a:gd name="connsiteX49" fmla="*/ 26695 w 51150"/>
                            <a:gd name="connsiteY49" fmla="*/ 365665 h 541591"/>
                            <a:gd name="connsiteX50" fmla="*/ 28696 w 51150"/>
                            <a:gd name="connsiteY50" fmla="*/ 353854 h 541591"/>
                            <a:gd name="connsiteX51" fmla="*/ 30220 w 51150"/>
                            <a:gd name="connsiteY51" fmla="*/ 341852 h 541591"/>
                            <a:gd name="connsiteX52" fmla="*/ 32696 w 51150"/>
                            <a:gd name="connsiteY52" fmla="*/ 317087 h 541591"/>
                            <a:gd name="connsiteX53" fmla="*/ 35363 w 51150"/>
                            <a:gd name="connsiteY53" fmla="*/ 291655 h 541591"/>
                            <a:gd name="connsiteX54" fmla="*/ 38506 w 51150"/>
                            <a:gd name="connsiteY54" fmla="*/ 266128 h 541591"/>
                            <a:gd name="connsiteX55" fmla="*/ 39268 w 51150"/>
                            <a:gd name="connsiteY55" fmla="*/ 259747 h 541591"/>
                            <a:gd name="connsiteX56" fmla="*/ 39745 w 51150"/>
                            <a:gd name="connsiteY56" fmla="*/ 253555 h 541591"/>
                            <a:gd name="connsiteX57" fmla="*/ 40507 w 51150"/>
                            <a:gd name="connsiteY57" fmla="*/ 240887 h 541591"/>
                            <a:gd name="connsiteX58" fmla="*/ 42031 w 51150"/>
                            <a:gd name="connsiteY58" fmla="*/ 215646 h 541591"/>
                            <a:gd name="connsiteX59" fmla="*/ 42507 w 51150"/>
                            <a:gd name="connsiteY59" fmla="*/ 190595 h 541591"/>
                            <a:gd name="connsiteX60" fmla="*/ 42507 w 51150"/>
                            <a:gd name="connsiteY60" fmla="*/ 166116 h 541591"/>
                            <a:gd name="connsiteX61" fmla="*/ 42412 w 51150"/>
                            <a:gd name="connsiteY61" fmla="*/ 154305 h 541591"/>
                            <a:gd name="connsiteX62" fmla="*/ 42031 w 51150"/>
                            <a:gd name="connsiteY62" fmla="*/ 142589 h 541591"/>
                            <a:gd name="connsiteX63" fmla="*/ 40792 w 51150"/>
                            <a:gd name="connsiteY63" fmla="*/ 120110 h 541591"/>
                            <a:gd name="connsiteX64" fmla="*/ 34696 w 51150"/>
                            <a:gd name="connsiteY64" fmla="*/ 79438 h 541591"/>
                            <a:gd name="connsiteX65" fmla="*/ 23171 w 51150"/>
                            <a:gd name="connsiteY65" fmla="*/ 46577 h 541591"/>
                            <a:gd name="connsiteX66" fmla="*/ 11741 w 51150"/>
                            <a:gd name="connsiteY66" fmla="*/ 22098 h 541591"/>
                            <a:gd name="connsiteX67" fmla="*/ 7836 w 51150"/>
                            <a:gd name="connsiteY67" fmla="*/ 12859 h 541591"/>
                            <a:gd name="connsiteX68" fmla="*/ 5264 w 51150"/>
                            <a:gd name="connsiteY68" fmla="*/ 5905 h 541591"/>
                            <a:gd name="connsiteX69" fmla="*/ 3454 w 51150"/>
                            <a:gd name="connsiteY69" fmla="*/ 0 h 5415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51150" h="541591">
                              <a:moveTo>
                                <a:pt x="3454" y="0"/>
                              </a:moveTo>
                              <a:cubicBezTo>
                                <a:pt x="3454" y="0"/>
                                <a:pt x="4216" y="2000"/>
                                <a:pt x="5550" y="5810"/>
                              </a:cubicBezTo>
                              <a:cubicBezTo>
                                <a:pt x="6217" y="7715"/>
                                <a:pt x="7169" y="10001"/>
                                <a:pt x="8407" y="12668"/>
                              </a:cubicBezTo>
                              <a:cubicBezTo>
                                <a:pt x="9550" y="15335"/>
                                <a:pt x="10979" y="18383"/>
                                <a:pt x="12694" y="21717"/>
                              </a:cubicBezTo>
                              <a:cubicBezTo>
                                <a:pt x="15932" y="28480"/>
                                <a:pt x="20409" y="36385"/>
                                <a:pt x="25076" y="45720"/>
                              </a:cubicBezTo>
                              <a:cubicBezTo>
                                <a:pt x="29839" y="54959"/>
                                <a:pt x="34506" y="66103"/>
                                <a:pt x="38030" y="78486"/>
                              </a:cubicBezTo>
                              <a:cubicBezTo>
                                <a:pt x="41650" y="91059"/>
                                <a:pt x="44126" y="104870"/>
                                <a:pt x="45936" y="119539"/>
                              </a:cubicBezTo>
                              <a:cubicBezTo>
                                <a:pt x="46793" y="126873"/>
                                <a:pt x="47555" y="134493"/>
                                <a:pt x="48127" y="142208"/>
                              </a:cubicBezTo>
                              <a:cubicBezTo>
                                <a:pt x="48412" y="146113"/>
                                <a:pt x="48698" y="150019"/>
                                <a:pt x="48984" y="153924"/>
                              </a:cubicBezTo>
                              <a:cubicBezTo>
                                <a:pt x="49270" y="158020"/>
                                <a:pt x="49365" y="161925"/>
                                <a:pt x="49555" y="165925"/>
                              </a:cubicBezTo>
                              <a:cubicBezTo>
                                <a:pt x="49841" y="173926"/>
                                <a:pt x="50222" y="182118"/>
                                <a:pt x="50508" y="190405"/>
                              </a:cubicBezTo>
                              <a:cubicBezTo>
                                <a:pt x="50794" y="198692"/>
                                <a:pt x="51460" y="206978"/>
                                <a:pt x="50984" y="215551"/>
                              </a:cubicBezTo>
                              <a:cubicBezTo>
                                <a:pt x="50794" y="224028"/>
                                <a:pt x="50603" y="232600"/>
                                <a:pt x="50413" y="241173"/>
                              </a:cubicBezTo>
                              <a:lnTo>
                                <a:pt x="50127" y="254127"/>
                              </a:lnTo>
                              <a:cubicBezTo>
                                <a:pt x="50032" y="256318"/>
                                <a:pt x="50127" y="258318"/>
                                <a:pt x="49936" y="260699"/>
                              </a:cubicBezTo>
                              <a:lnTo>
                                <a:pt x="49365" y="267081"/>
                              </a:lnTo>
                              <a:cubicBezTo>
                                <a:pt x="48698" y="275558"/>
                                <a:pt x="47841" y="284226"/>
                                <a:pt x="47269" y="292608"/>
                              </a:cubicBezTo>
                              <a:cubicBezTo>
                                <a:pt x="46698" y="300990"/>
                                <a:pt x="45841" y="309467"/>
                                <a:pt x="45555" y="317944"/>
                              </a:cubicBezTo>
                              <a:cubicBezTo>
                                <a:pt x="45174" y="326326"/>
                                <a:pt x="44888" y="334709"/>
                                <a:pt x="44031" y="343090"/>
                              </a:cubicBezTo>
                              <a:cubicBezTo>
                                <a:pt x="43650" y="347282"/>
                                <a:pt x="43364" y="351472"/>
                                <a:pt x="42983" y="355568"/>
                              </a:cubicBezTo>
                              <a:cubicBezTo>
                                <a:pt x="42507" y="359664"/>
                                <a:pt x="41935" y="363760"/>
                                <a:pt x="41459" y="367855"/>
                              </a:cubicBezTo>
                              <a:cubicBezTo>
                                <a:pt x="40888" y="371951"/>
                                <a:pt x="40411" y="375952"/>
                                <a:pt x="39840" y="379952"/>
                              </a:cubicBezTo>
                              <a:cubicBezTo>
                                <a:pt x="39078" y="383953"/>
                                <a:pt x="38316" y="387858"/>
                                <a:pt x="37554" y="391668"/>
                              </a:cubicBezTo>
                              <a:cubicBezTo>
                                <a:pt x="36792" y="395573"/>
                                <a:pt x="36030" y="399383"/>
                                <a:pt x="35363" y="403098"/>
                              </a:cubicBezTo>
                              <a:cubicBezTo>
                                <a:pt x="34506" y="406813"/>
                                <a:pt x="33744" y="410432"/>
                                <a:pt x="32887" y="414052"/>
                              </a:cubicBezTo>
                              <a:cubicBezTo>
                                <a:pt x="31267" y="421291"/>
                                <a:pt x="29743" y="428244"/>
                                <a:pt x="28505" y="434911"/>
                              </a:cubicBezTo>
                              <a:cubicBezTo>
                                <a:pt x="27838" y="438245"/>
                                <a:pt x="27172" y="441579"/>
                                <a:pt x="26505" y="444817"/>
                              </a:cubicBezTo>
                              <a:cubicBezTo>
                                <a:pt x="26029" y="448056"/>
                                <a:pt x="25552" y="451199"/>
                                <a:pt x="25076" y="454247"/>
                              </a:cubicBezTo>
                              <a:cubicBezTo>
                                <a:pt x="24124" y="460438"/>
                                <a:pt x="23076" y="466344"/>
                                <a:pt x="22885" y="471964"/>
                              </a:cubicBezTo>
                              <a:cubicBezTo>
                                <a:pt x="22504" y="477679"/>
                                <a:pt x="22028" y="482727"/>
                                <a:pt x="21742" y="488061"/>
                              </a:cubicBezTo>
                              <a:cubicBezTo>
                                <a:pt x="21457" y="493300"/>
                                <a:pt x="21266" y="498157"/>
                                <a:pt x="21076" y="502730"/>
                              </a:cubicBezTo>
                              <a:cubicBezTo>
                                <a:pt x="20885" y="507111"/>
                                <a:pt x="20790" y="511111"/>
                                <a:pt x="20885" y="514541"/>
                              </a:cubicBezTo>
                              <a:cubicBezTo>
                                <a:pt x="20885" y="518065"/>
                                <a:pt x="21171" y="520922"/>
                                <a:pt x="21457" y="523494"/>
                              </a:cubicBezTo>
                              <a:cubicBezTo>
                                <a:pt x="21742" y="525971"/>
                                <a:pt x="22219" y="527876"/>
                                <a:pt x="22504" y="529590"/>
                              </a:cubicBezTo>
                              <a:cubicBezTo>
                                <a:pt x="23457" y="532447"/>
                                <a:pt x="23933" y="534067"/>
                                <a:pt x="23933" y="534067"/>
                              </a:cubicBezTo>
                              <a:lnTo>
                                <a:pt x="3454" y="541592"/>
                              </a:lnTo>
                              <a:cubicBezTo>
                                <a:pt x="3454" y="541592"/>
                                <a:pt x="2788" y="539020"/>
                                <a:pt x="1454" y="534162"/>
                              </a:cubicBezTo>
                              <a:cubicBezTo>
                                <a:pt x="1168" y="531876"/>
                                <a:pt x="597" y="528923"/>
                                <a:pt x="311" y="525589"/>
                              </a:cubicBezTo>
                              <a:cubicBezTo>
                                <a:pt x="121" y="522351"/>
                                <a:pt x="-70" y="518541"/>
                                <a:pt x="25" y="514541"/>
                              </a:cubicBezTo>
                              <a:cubicBezTo>
                                <a:pt x="121" y="510445"/>
                                <a:pt x="406" y="506063"/>
                                <a:pt x="787" y="501491"/>
                              </a:cubicBezTo>
                              <a:cubicBezTo>
                                <a:pt x="1168" y="497015"/>
                                <a:pt x="1549" y="492157"/>
                                <a:pt x="2026" y="486918"/>
                              </a:cubicBezTo>
                              <a:cubicBezTo>
                                <a:pt x="2502" y="481870"/>
                                <a:pt x="3264" y="475869"/>
                                <a:pt x="3931" y="469868"/>
                              </a:cubicBezTo>
                              <a:cubicBezTo>
                                <a:pt x="4407" y="463772"/>
                                <a:pt x="5740" y="457581"/>
                                <a:pt x="6979" y="451104"/>
                              </a:cubicBezTo>
                              <a:cubicBezTo>
                                <a:pt x="7645" y="447865"/>
                                <a:pt x="8217" y="444532"/>
                                <a:pt x="8884" y="441198"/>
                              </a:cubicBezTo>
                              <a:cubicBezTo>
                                <a:pt x="9741" y="437864"/>
                                <a:pt x="10503" y="434530"/>
                                <a:pt x="11360" y="431101"/>
                              </a:cubicBezTo>
                              <a:cubicBezTo>
                                <a:pt x="12979" y="424243"/>
                                <a:pt x="14789" y="417195"/>
                                <a:pt x="16694" y="410146"/>
                              </a:cubicBezTo>
                              <a:cubicBezTo>
                                <a:pt x="17647" y="406622"/>
                                <a:pt x="18599" y="403003"/>
                                <a:pt x="19552" y="399288"/>
                              </a:cubicBezTo>
                              <a:cubicBezTo>
                                <a:pt x="20409" y="395668"/>
                                <a:pt x="21266" y="392049"/>
                                <a:pt x="22123" y="388334"/>
                              </a:cubicBezTo>
                              <a:cubicBezTo>
                                <a:pt x="22981" y="384619"/>
                                <a:pt x="23838" y="380905"/>
                                <a:pt x="24695" y="377190"/>
                              </a:cubicBezTo>
                              <a:cubicBezTo>
                                <a:pt x="25362" y="373380"/>
                                <a:pt x="26029" y="369570"/>
                                <a:pt x="26695" y="365665"/>
                              </a:cubicBezTo>
                              <a:cubicBezTo>
                                <a:pt x="27362" y="361759"/>
                                <a:pt x="28029" y="357854"/>
                                <a:pt x="28696" y="353854"/>
                              </a:cubicBezTo>
                              <a:cubicBezTo>
                                <a:pt x="29172" y="349853"/>
                                <a:pt x="29648" y="345853"/>
                                <a:pt x="30220" y="341852"/>
                              </a:cubicBezTo>
                              <a:cubicBezTo>
                                <a:pt x="31363" y="333851"/>
                                <a:pt x="32029" y="325469"/>
                                <a:pt x="32696" y="317087"/>
                              </a:cubicBezTo>
                              <a:cubicBezTo>
                                <a:pt x="33268" y="308705"/>
                                <a:pt x="34506" y="300323"/>
                                <a:pt x="35363" y="291655"/>
                              </a:cubicBezTo>
                              <a:cubicBezTo>
                                <a:pt x="36316" y="283083"/>
                                <a:pt x="37459" y="274606"/>
                                <a:pt x="38506" y="266128"/>
                              </a:cubicBezTo>
                              <a:lnTo>
                                <a:pt x="39268" y="259747"/>
                              </a:lnTo>
                              <a:cubicBezTo>
                                <a:pt x="39554" y="257842"/>
                                <a:pt x="39554" y="255556"/>
                                <a:pt x="39745" y="253555"/>
                              </a:cubicBezTo>
                              <a:lnTo>
                                <a:pt x="40507" y="240887"/>
                              </a:lnTo>
                              <a:cubicBezTo>
                                <a:pt x="41078" y="232410"/>
                                <a:pt x="41554" y="224028"/>
                                <a:pt x="42031" y="215646"/>
                              </a:cubicBezTo>
                              <a:cubicBezTo>
                                <a:pt x="42793" y="207359"/>
                                <a:pt x="42412" y="198882"/>
                                <a:pt x="42507" y="190595"/>
                              </a:cubicBezTo>
                              <a:cubicBezTo>
                                <a:pt x="42507" y="182309"/>
                                <a:pt x="42507" y="174212"/>
                                <a:pt x="42507" y="166116"/>
                              </a:cubicBezTo>
                              <a:cubicBezTo>
                                <a:pt x="42507" y="162115"/>
                                <a:pt x="42602" y="158020"/>
                                <a:pt x="42412" y="154305"/>
                              </a:cubicBezTo>
                              <a:cubicBezTo>
                                <a:pt x="42316" y="150400"/>
                                <a:pt x="42126" y="146494"/>
                                <a:pt x="42031" y="142589"/>
                              </a:cubicBezTo>
                              <a:cubicBezTo>
                                <a:pt x="41745" y="134874"/>
                                <a:pt x="41364" y="127349"/>
                                <a:pt x="40792" y="120110"/>
                              </a:cubicBezTo>
                              <a:cubicBezTo>
                                <a:pt x="39649" y="105537"/>
                                <a:pt x="37744" y="91726"/>
                                <a:pt x="34696" y="79438"/>
                              </a:cubicBezTo>
                              <a:cubicBezTo>
                                <a:pt x="31648" y="66961"/>
                                <a:pt x="27553" y="56102"/>
                                <a:pt x="23171" y="46577"/>
                              </a:cubicBezTo>
                              <a:cubicBezTo>
                                <a:pt x="18885" y="37147"/>
                                <a:pt x="14789" y="28956"/>
                                <a:pt x="11741" y="22098"/>
                              </a:cubicBezTo>
                              <a:cubicBezTo>
                                <a:pt x="10217" y="18669"/>
                                <a:pt x="8884" y="15621"/>
                                <a:pt x="7836" y="12859"/>
                              </a:cubicBezTo>
                              <a:cubicBezTo>
                                <a:pt x="6788" y="10096"/>
                                <a:pt x="5836" y="7810"/>
                                <a:pt x="5264" y="5905"/>
                              </a:cubicBezTo>
                              <a:cubicBezTo>
                                <a:pt x="4121" y="2000"/>
                                <a:pt x="3454" y="0"/>
                                <a:pt x="345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69934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8" name="Freeform: Shape 61">
                          <a:extLst>
                            <a:ext uri="{FF2B5EF4-FFF2-40B4-BE49-F238E27FC236}">
                              <a16:creationId xmlns:a16="http://schemas.microsoft.com/office/drawing/2014/main" id="{91CC6575-D1D5-4D86-B143-81FBC2FEB4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4588" y="3278790"/>
                          <a:ext cx="6269" cy="48577"/>
                        </a:xfrm>
                        <a:custGeom>
                          <a:avLst/>
                          <a:gdLst>
                            <a:gd name="connsiteX0" fmla="*/ 1602 w 6269"/>
                            <a:gd name="connsiteY0" fmla="*/ 0 h 48577"/>
                            <a:gd name="connsiteX1" fmla="*/ 4078 w 6269"/>
                            <a:gd name="connsiteY1" fmla="*/ 7334 h 48577"/>
                            <a:gd name="connsiteX2" fmla="*/ 5602 w 6269"/>
                            <a:gd name="connsiteY2" fmla="*/ 15240 h 48577"/>
                            <a:gd name="connsiteX3" fmla="*/ 6269 w 6269"/>
                            <a:gd name="connsiteY3" fmla="*/ 24384 h 48577"/>
                            <a:gd name="connsiteX4" fmla="*/ 6079 w 6269"/>
                            <a:gd name="connsiteY4" fmla="*/ 29051 h 48577"/>
                            <a:gd name="connsiteX5" fmla="*/ 5983 w 6269"/>
                            <a:gd name="connsiteY5" fmla="*/ 31337 h 48577"/>
                            <a:gd name="connsiteX6" fmla="*/ 5888 w 6269"/>
                            <a:gd name="connsiteY6" fmla="*/ 32480 h 48577"/>
                            <a:gd name="connsiteX7" fmla="*/ 5602 w 6269"/>
                            <a:gd name="connsiteY7" fmla="*/ 33718 h 48577"/>
                            <a:gd name="connsiteX8" fmla="*/ 4174 w 6269"/>
                            <a:gd name="connsiteY8" fmla="*/ 37909 h 48577"/>
                            <a:gd name="connsiteX9" fmla="*/ 2745 w 6269"/>
                            <a:gd name="connsiteY9" fmla="*/ 41338 h 48577"/>
                            <a:gd name="connsiteX10" fmla="*/ 935 w 6269"/>
                            <a:gd name="connsiteY10" fmla="*/ 46482 h 48577"/>
                            <a:gd name="connsiteX11" fmla="*/ 554 w 6269"/>
                            <a:gd name="connsiteY11" fmla="*/ 48577 h 48577"/>
                            <a:gd name="connsiteX12" fmla="*/ 78 w 6269"/>
                            <a:gd name="connsiteY12" fmla="*/ 46482 h 48577"/>
                            <a:gd name="connsiteX13" fmla="*/ 364 w 6269"/>
                            <a:gd name="connsiteY13" fmla="*/ 40672 h 48577"/>
                            <a:gd name="connsiteX14" fmla="*/ 1126 w 6269"/>
                            <a:gd name="connsiteY14" fmla="*/ 36957 h 48577"/>
                            <a:gd name="connsiteX15" fmla="*/ 1888 w 6269"/>
                            <a:gd name="connsiteY15" fmla="*/ 33052 h 48577"/>
                            <a:gd name="connsiteX16" fmla="*/ 1888 w 6269"/>
                            <a:gd name="connsiteY16" fmla="*/ 28861 h 48577"/>
                            <a:gd name="connsiteX17" fmla="*/ 1888 w 6269"/>
                            <a:gd name="connsiteY17" fmla="*/ 24384 h 48577"/>
                            <a:gd name="connsiteX18" fmla="*/ 1697 w 6269"/>
                            <a:gd name="connsiteY18" fmla="*/ 15526 h 48577"/>
                            <a:gd name="connsiteX19" fmla="*/ 1602 w 6269"/>
                            <a:gd name="connsiteY19" fmla="*/ 7715 h 48577"/>
                            <a:gd name="connsiteX20" fmla="*/ 1602 w 6269"/>
                            <a:gd name="connsiteY20" fmla="*/ 0 h 485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6269" h="48577">
                              <a:moveTo>
                                <a:pt x="1602" y="0"/>
                              </a:moveTo>
                              <a:cubicBezTo>
                                <a:pt x="1602" y="0"/>
                                <a:pt x="2840" y="2953"/>
                                <a:pt x="4078" y="7334"/>
                              </a:cubicBezTo>
                              <a:cubicBezTo>
                                <a:pt x="4555" y="9620"/>
                                <a:pt x="5126" y="12287"/>
                                <a:pt x="5602" y="15240"/>
                              </a:cubicBezTo>
                              <a:cubicBezTo>
                                <a:pt x="5983" y="18193"/>
                                <a:pt x="6079" y="21241"/>
                                <a:pt x="6269" y="24384"/>
                              </a:cubicBezTo>
                              <a:cubicBezTo>
                                <a:pt x="6174" y="25908"/>
                                <a:pt x="6174" y="27527"/>
                                <a:pt x="6079" y="29051"/>
                              </a:cubicBezTo>
                              <a:cubicBezTo>
                                <a:pt x="6079" y="29813"/>
                                <a:pt x="5983" y="30575"/>
                                <a:pt x="5983" y="31337"/>
                              </a:cubicBezTo>
                              <a:lnTo>
                                <a:pt x="5888" y="32480"/>
                              </a:lnTo>
                              <a:cubicBezTo>
                                <a:pt x="5793" y="33338"/>
                                <a:pt x="5698" y="33338"/>
                                <a:pt x="5602" y="33718"/>
                              </a:cubicBezTo>
                              <a:cubicBezTo>
                                <a:pt x="5317" y="35052"/>
                                <a:pt x="4745" y="36766"/>
                                <a:pt x="4174" y="37909"/>
                              </a:cubicBezTo>
                              <a:cubicBezTo>
                                <a:pt x="3697" y="39148"/>
                                <a:pt x="3126" y="40291"/>
                                <a:pt x="2745" y="41338"/>
                              </a:cubicBezTo>
                              <a:cubicBezTo>
                                <a:pt x="1792" y="43434"/>
                                <a:pt x="1316" y="45148"/>
                                <a:pt x="935" y="46482"/>
                              </a:cubicBezTo>
                              <a:cubicBezTo>
                                <a:pt x="649" y="47815"/>
                                <a:pt x="554" y="48577"/>
                                <a:pt x="554" y="48577"/>
                              </a:cubicBezTo>
                              <a:cubicBezTo>
                                <a:pt x="554" y="48577"/>
                                <a:pt x="364" y="47815"/>
                                <a:pt x="78" y="46482"/>
                              </a:cubicBezTo>
                              <a:cubicBezTo>
                                <a:pt x="-17" y="45148"/>
                                <a:pt x="-113" y="43053"/>
                                <a:pt x="364" y="40672"/>
                              </a:cubicBezTo>
                              <a:cubicBezTo>
                                <a:pt x="554" y="39529"/>
                                <a:pt x="840" y="38195"/>
                                <a:pt x="1126" y="36957"/>
                              </a:cubicBezTo>
                              <a:cubicBezTo>
                                <a:pt x="1411" y="35623"/>
                                <a:pt x="1602" y="34576"/>
                                <a:pt x="1888" y="33052"/>
                              </a:cubicBezTo>
                              <a:cubicBezTo>
                                <a:pt x="2078" y="32099"/>
                                <a:pt x="1792" y="30290"/>
                                <a:pt x="1888" y="28861"/>
                              </a:cubicBezTo>
                              <a:cubicBezTo>
                                <a:pt x="1888" y="27432"/>
                                <a:pt x="1888" y="25908"/>
                                <a:pt x="1888" y="24384"/>
                              </a:cubicBezTo>
                              <a:cubicBezTo>
                                <a:pt x="1792" y="21336"/>
                                <a:pt x="1697" y="18383"/>
                                <a:pt x="1697" y="15526"/>
                              </a:cubicBezTo>
                              <a:cubicBezTo>
                                <a:pt x="1602" y="12763"/>
                                <a:pt x="1507" y="10096"/>
                                <a:pt x="1602" y="7715"/>
                              </a:cubicBezTo>
                              <a:cubicBezTo>
                                <a:pt x="1411" y="3143"/>
                                <a:pt x="1602" y="0"/>
                                <a:pt x="160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9" name="Freeform: Shape 62">
                          <a:extLst>
                            <a:ext uri="{FF2B5EF4-FFF2-40B4-BE49-F238E27FC236}">
                              <a16:creationId xmlns:a16="http://schemas.microsoft.com/office/drawing/2014/main" id="{4421286F-4AD9-4A34-97A1-A8A39603530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518" y="3270122"/>
                          <a:ext cx="37242" cy="39243"/>
                        </a:xfrm>
                        <a:custGeom>
                          <a:avLst/>
                          <a:gdLst>
                            <a:gd name="connsiteX0" fmla="*/ 0 w 37242"/>
                            <a:gd name="connsiteY0" fmla="*/ 0 h 39243"/>
                            <a:gd name="connsiteX1" fmla="*/ 1524 w 37242"/>
                            <a:gd name="connsiteY1" fmla="*/ 1810 h 39243"/>
                            <a:gd name="connsiteX2" fmla="*/ 5429 w 37242"/>
                            <a:gd name="connsiteY2" fmla="*/ 6572 h 39243"/>
                            <a:gd name="connsiteX3" fmla="*/ 8096 w 37242"/>
                            <a:gd name="connsiteY3" fmla="*/ 9620 h 39243"/>
                            <a:gd name="connsiteX4" fmla="*/ 11144 w 37242"/>
                            <a:gd name="connsiteY4" fmla="*/ 12954 h 39243"/>
                            <a:gd name="connsiteX5" fmla="*/ 18002 w 37242"/>
                            <a:gd name="connsiteY5" fmla="*/ 19907 h 39243"/>
                            <a:gd name="connsiteX6" fmla="*/ 31432 w 37242"/>
                            <a:gd name="connsiteY6" fmla="*/ 32861 h 39243"/>
                            <a:gd name="connsiteX7" fmla="*/ 37243 w 37242"/>
                            <a:gd name="connsiteY7" fmla="*/ 39243 h 39243"/>
                            <a:gd name="connsiteX8" fmla="*/ 29908 w 37242"/>
                            <a:gd name="connsiteY8" fmla="*/ 34766 h 39243"/>
                            <a:gd name="connsiteX9" fmla="*/ 22765 w 37242"/>
                            <a:gd name="connsiteY9" fmla="*/ 29623 h 39243"/>
                            <a:gd name="connsiteX10" fmla="*/ 15050 w 37242"/>
                            <a:gd name="connsiteY10" fmla="*/ 23050 h 39243"/>
                            <a:gd name="connsiteX11" fmla="*/ 11430 w 37242"/>
                            <a:gd name="connsiteY11" fmla="*/ 19336 h 39243"/>
                            <a:gd name="connsiteX12" fmla="*/ 8192 w 37242"/>
                            <a:gd name="connsiteY12" fmla="*/ 15431 h 39243"/>
                            <a:gd name="connsiteX13" fmla="*/ 5429 w 37242"/>
                            <a:gd name="connsiteY13" fmla="*/ 11621 h 39243"/>
                            <a:gd name="connsiteX14" fmla="*/ 3238 w 37242"/>
                            <a:gd name="connsiteY14" fmla="*/ 8001 h 39243"/>
                            <a:gd name="connsiteX15" fmla="*/ 667 w 37242"/>
                            <a:gd name="connsiteY15" fmla="*/ 2286 h 39243"/>
                            <a:gd name="connsiteX16" fmla="*/ 0 w 37242"/>
                            <a:gd name="connsiteY16" fmla="*/ 0 h 392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7242" h="39243">
                              <a:moveTo>
                                <a:pt x="0" y="0"/>
                              </a:moveTo>
                              <a:cubicBezTo>
                                <a:pt x="0" y="0"/>
                                <a:pt x="571" y="667"/>
                                <a:pt x="1524" y="1810"/>
                              </a:cubicBezTo>
                              <a:cubicBezTo>
                                <a:pt x="2572" y="2953"/>
                                <a:pt x="3715" y="4763"/>
                                <a:pt x="5429" y="6572"/>
                              </a:cubicBezTo>
                              <a:cubicBezTo>
                                <a:pt x="6286" y="7525"/>
                                <a:pt x="7144" y="8477"/>
                                <a:pt x="8096" y="9620"/>
                              </a:cubicBezTo>
                              <a:cubicBezTo>
                                <a:pt x="8954" y="10763"/>
                                <a:pt x="10192" y="11716"/>
                                <a:pt x="11144" y="12954"/>
                              </a:cubicBezTo>
                              <a:cubicBezTo>
                                <a:pt x="13240" y="15240"/>
                                <a:pt x="15716" y="17621"/>
                                <a:pt x="18002" y="19907"/>
                              </a:cubicBezTo>
                              <a:cubicBezTo>
                                <a:pt x="22860" y="24575"/>
                                <a:pt x="27813" y="29242"/>
                                <a:pt x="31432" y="32861"/>
                              </a:cubicBezTo>
                              <a:cubicBezTo>
                                <a:pt x="35052" y="36481"/>
                                <a:pt x="37243" y="39243"/>
                                <a:pt x="37243" y="39243"/>
                              </a:cubicBezTo>
                              <a:cubicBezTo>
                                <a:pt x="37243" y="39243"/>
                                <a:pt x="34100" y="37624"/>
                                <a:pt x="29908" y="34766"/>
                              </a:cubicBezTo>
                              <a:cubicBezTo>
                                <a:pt x="27718" y="33338"/>
                                <a:pt x="25336" y="31623"/>
                                <a:pt x="22765" y="29623"/>
                              </a:cubicBezTo>
                              <a:cubicBezTo>
                                <a:pt x="20193" y="27718"/>
                                <a:pt x="17621" y="25337"/>
                                <a:pt x="15050" y="23050"/>
                              </a:cubicBezTo>
                              <a:cubicBezTo>
                                <a:pt x="13811" y="21812"/>
                                <a:pt x="12668" y="20574"/>
                                <a:pt x="11430" y="19336"/>
                              </a:cubicBezTo>
                              <a:cubicBezTo>
                                <a:pt x="10192" y="18098"/>
                                <a:pt x="9239" y="16764"/>
                                <a:pt x="8192" y="15431"/>
                              </a:cubicBezTo>
                              <a:cubicBezTo>
                                <a:pt x="7239" y="14097"/>
                                <a:pt x="6191" y="12954"/>
                                <a:pt x="5429" y="11621"/>
                              </a:cubicBezTo>
                              <a:cubicBezTo>
                                <a:pt x="4572" y="10382"/>
                                <a:pt x="3905" y="9144"/>
                                <a:pt x="3238" y="8001"/>
                              </a:cubicBezTo>
                              <a:cubicBezTo>
                                <a:pt x="1905" y="5810"/>
                                <a:pt x="1238" y="3715"/>
                                <a:pt x="667" y="2286"/>
                              </a:cubicBezTo>
                              <a:cubicBezTo>
                                <a:pt x="286" y="76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0" name="Freeform: Shape 63">
                          <a:extLst>
                            <a:ext uri="{FF2B5EF4-FFF2-40B4-BE49-F238E27FC236}">
                              <a16:creationId xmlns:a16="http://schemas.microsoft.com/office/drawing/2014/main" id="{8DC02DEC-44A1-4CB7-B791-C0AB7B12900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8413" y="3292316"/>
                          <a:ext cx="5835" cy="15239"/>
                        </a:xfrm>
                        <a:custGeom>
                          <a:avLst/>
                          <a:gdLst>
                            <a:gd name="connsiteX0" fmla="*/ 62 w 5835"/>
                            <a:gd name="connsiteY0" fmla="*/ 15240 h 15239"/>
                            <a:gd name="connsiteX1" fmla="*/ 157 w 5835"/>
                            <a:gd name="connsiteY1" fmla="*/ 12382 h 15239"/>
                            <a:gd name="connsiteX2" fmla="*/ 443 w 5835"/>
                            <a:gd name="connsiteY2" fmla="*/ 9811 h 15239"/>
                            <a:gd name="connsiteX3" fmla="*/ 1015 w 5835"/>
                            <a:gd name="connsiteY3" fmla="*/ 7144 h 15239"/>
                            <a:gd name="connsiteX4" fmla="*/ 3396 w 5835"/>
                            <a:gd name="connsiteY4" fmla="*/ 2096 h 15239"/>
                            <a:gd name="connsiteX5" fmla="*/ 5206 w 5835"/>
                            <a:gd name="connsiteY5" fmla="*/ 0 h 15239"/>
                            <a:gd name="connsiteX6" fmla="*/ 5777 w 5835"/>
                            <a:gd name="connsiteY6" fmla="*/ 2762 h 15239"/>
                            <a:gd name="connsiteX7" fmla="*/ 5110 w 5835"/>
                            <a:gd name="connsiteY7" fmla="*/ 8477 h 15239"/>
                            <a:gd name="connsiteX8" fmla="*/ 3872 w 5835"/>
                            <a:gd name="connsiteY8" fmla="*/ 11430 h 15239"/>
                            <a:gd name="connsiteX9" fmla="*/ 2253 w 5835"/>
                            <a:gd name="connsiteY9" fmla="*/ 13716 h 15239"/>
                            <a:gd name="connsiteX10" fmla="*/ 62 w 5835"/>
                            <a:gd name="connsiteY10" fmla="*/ 15240 h 152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5835" h="15239">
                              <a:moveTo>
                                <a:pt x="62" y="15240"/>
                              </a:moveTo>
                              <a:cubicBezTo>
                                <a:pt x="62" y="15240"/>
                                <a:pt x="-128" y="14002"/>
                                <a:pt x="157" y="12382"/>
                              </a:cubicBezTo>
                              <a:cubicBezTo>
                                <a:pt x="348" y="11525"/>
                                <a:pt x="253" y="10668"/>
                                <a:pt x="443" y="9811"/>
                              </a:cubicBezTo>
                              <a:cubicBezTo>
                                <a:pt x="538" y="8858"/>
                                <a:pt x="824" y="8096"/>
                                <a:pt x="1015" y="7144"/>
                              </a:cubicBezTo>
                              <a:cubicBezTo>
                                <a:pt x="1586" y="5239"/>
                                <a:pt x="2539" y="3429"/>
                                <a:pt x="3396" y="2096"/>
                              </a:cubicBezTo>
                              <a:cubicBezTo>
                                <a:pt x="4253" y="762"/>
                                <a:pt x="5206" y="0"/>
                                <a:pt x="5206" y="0"/>
                              </a:cubicBezTo>
                              <a:cubicBezTo>
                                <a:pt x="5206" y="0"/>
                                <a:pt x="5682" y="1143"/>
                                <a:pt x="5777" y="2762"/>
                              </a:cubicBezTo>
                              <a:cubicBezTo>
                                <a:pt x="5968" y="4381"/>
                                <a:pt x="5682" y="6477"/>
                                <a:pt x="5110" y="8477"/>
                              </a:cubicBezTo>
                              <a:cubicBezTo>
                                <a:pt x="4825" y="9430"/>
                                <a:pt x="4348" y="10573"/>
                                <a:pt x="3872" y="11430"/>
                              </a:cubicBezTo>
                              <a:cubicBezTo>
                                <a:pt x="3301" y="12287"/>
                                <a:pt x="2920" y="13240"/>
                                <a:pt x="2253" y="13716"/>
                              </a:cubicBezTo>
                              <a:cubicBezTo>
                                <a:pt x="1205" y="14669"/>
                                <a:pt x="62" y="15240"/>
                                <a:pt x="62" y="1524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1" name="Freeform: Shape 64">
                          <a:extLst>
                            <a:ext uri="{FF2B5EF4-FFF2-40B4-BE49-F238E27FC236}">
                              <a16:creationId xmlns:a16="http://schemas.microsoft.com/office/drawing/2014/main" id="{9BA60C17-44EA-4881-90EF-843B9F76B8E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4089" y="3349275"/>
                          <a:ext cx="51911" cy="63055"/>
                        </a:xfrm>
                        <a:custGeom>
                          <a:avLst/>
                          <a:gdLst>
                            <a:gd name="connsiteX0" fmla="*/ 0 w 51911"/>
                            <a:gd name="connsiteY0" fmla="*/ 0 h 63055"/>
                            <a:gd name="connsiteX1" fmla="*/ 2000 w 51911"/>
                            <a:gd name="connsiteY1" fmla="*/ 2953 h 63055"/>
                            <a:gd name="connsiteX2" fmla="*/ 7048 w 51911"/>
                            <a:gd name="connsiteY2" fmla="*/ 10858 h 63055"/>
                            <a:gd name="connsiteX3" fmla="*/ 10382 w 51911"/>
                            <a:gd name="connsiteY3" fmla="*/ 16193 h 63055"/>
                            <a:gd name="connsiteX4" fmla="*/ 14192 w 51911"/>
                            <a:gd name="connsiteY4" fmla="*/ 22003 h 63055"/>
                            <a:gd name="connsiteX5" fmla="*/ 22765 w 51911"/>
                            <a:gd name="connsiteY5" fmla="*/ 34385 h 63055"/>
                            <a:gd name="connsiteX6" fmla="*/ 27527 w 51911"/>
                            <a:gd name="connsiteY6" fmla="*/ 40386 h 63055"/>
                            <a:gd name="connsiteX7" fmla="*/ 32385 w 51911"/>
                            <a:gd name="connsiteY7" fmla="*/ 45910 h 63055"/>
                            <a:gd name="connsiteX8" fmla="*/ 37148 w 51911"/>
                            <a:gd name="connsiteY8" fmla="*/ 50959 h 63055"/>
                            <a:gd name="connsiteX9" fmla="*/ 41720 w 51911"/>
                            <a:gd name="connsiteY9" fmla="*/ 55150 h 63055"/>
                            <a:gd name="connsiteX10" fmla="*/ 43720 w 51911"/>
                            <a:gd name="connsiteY10" fmla="*/ 57055 h 63055"/>
                            <a:gd name="connsiteX11" fmla="*/ 45720 w 51911"/>
                            <a:gd name="connsiteY11" fmla="*/ 58483 h 63055"/>
                            <a:gd name="connsiteX12" fmla="*/ 49054 w 51911"/>
                            <a:gd name="connsiteY12" fmla="*/ 60865 h 63055"/>
                            <a:gd name="connsiteX13" fmla="*/ 51911 w 51911"/>
                            <a:gd name="connsiteY13" fmla="*/ 63056 h 63055"/>
                            <a:gd name="connsiteX14" fmla="*/ 48673 w 51911"/>
                            <a:gd name="connsiteY14" fmla="*/ 61627 h 63055"/>
                            <a:gd name="connsiteX15" fmla="*/ 44958 w 51911"/>
                            <a:gd name="connsiteY15" fmla="*/ 59817 h 63055"/>
                            <a:gd name="connsiteX16" fmla="*/ 42672 w 51911"/>
                            <a:gd name="connsiteY16" fmla="*/ 58674 h 63055"/>
                            <a:gd name="connsiteX17" fmla="*/ 40291 w 51911"/>
                            <a:gd name="connsiteY17" fmla="*/ 57055 h 63055"/>
                            <a:gd name="connsiteX18" fmla="*/ 35052 w 51911"/>
                            <a:gd name="connsiteY18" fmla="*/ 53340 h 63055"/>
                            <a:gd name="connsiteX19" fmla="*/ 29718 w 51911"/>
                            <a:gd name="connsiteY19" fmla="*/ 48578 h 63055"/>
                            <a:gd name="connsiteX20" fmla="*/ 24384 w 51911"/>
                            <a:gd name="connsiteY20" fmla="*/ 43053 h 63055"/>
                            <a:gd name="connsiteX21" fmla="*/ 19336 w 51911"/>
                            <a:gd name="connsiteY21" fmla="*/ 36957 h 63055"/>
                            <a:gd name="connsiteX22" fmla="*/ 14954 w 51911"/>
                            <a:gd name="connsiteY22" fmla="*/ 30480 h 63055"/>
                            <a:gd name="connsiteX23" fmla="*/ 11049 w 51911"/>
                            <a:gd name="connsiteY23" fmla="*/ 24003 h 63055"/>
                            <a:gd name="connsiteX24" fmla="*/ 4953 w 51911"/>
                            <a:gd name="connsiteY24" fmla="*/ 12097 h 63055"/>
                            <a:gd name="connsiteX25" fmla="*/ 1333 w 51911"/>
                            <a:gd name="connsiteY25" fmla="*/ 3334 h 63055"/>
                            <a:gd name="connsiteX26" fmla="*/ 0 w 51911"/>
                            <a:gd name="connsiteY26" fmla="*/ 0 h 630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51911" h="63055">
                              <a:moveTo>
                                <a:pt x="0" y="0"/>
                              </a:moveTo>
                              <a:cubicBezTo>
                                <a:pt x="0" y="0"/>
                                <a:pt x="762" y="1048"/>
                                <a:pt x="2000" y="2953"/>
                              </a:cubicBezTo>
                              <a:cubicBezTo>
                                <a:pt x="3239" y="4858"/>
                                <a:pt x="4953" y="7620"/>
                                <a:pt x="7048" y="10858"/>
                              </a:cubicBezTo>
                              <a:cubicBezTo>
                                <a:pt x="8096" y="12478"/>
                                <a:pt x="9239" y="14288"/>
                                <a:pt x="10382" y="16193"/>
                              </a:cubicBezTo>
                              <a:cubicBezTo>
                                <a:pt x="11525" y="18098"/>
                                <a:pt x="12954" y="20003"/>
                                <a:pt x="14192" y="22003"/>
                              </a:cubicBezTo>
                              <a:cubicBezTo>
                                <a:pt x="16764" y="26099"/>
                                <a:pt x="19812" y="30194"/>
                                <a:pt x="22765" y="34385"/>
                              </a:cubicBezTo>
                              <a:cubicBezTo>
                                <a:pt x="24384" y="36385"/>
                                <a:pt x="25908" y="38386"/>
                                <a:pt x="27527" y="40386"/>
                              </a:cubicBezTo>
                              <a:cubicBezTo>
                                <a:pt x="29051" y="42386"/>
                                <a:pt x="30766" y="44196"/>
                                <a:pt x="32385" y="45910"/>
                              </a:cubicBezTo>
                              <a:cubicBezTo>
                                <a:pt x="34100" y="47625"/>
                                <a:pt x="35433" y="49530"/>
                                <a:pt x="37148" y="50959"/>
                              </a:cubicBezTo>
                              <a:cubicBezTo>
                                <a:pt x="38767" y="52388"/>
                                <a:pt x="40291" y="53816"/>
                                <a:pt x="41720" y="55150"/>
                              </a:cubicBezTo>
                              <a:cubicBezTo>
                                <a:pt x="42481" y="55817"/>
                                <a:pt x="43148" y="56388"/>
                                <a:pt x="43720" y="57055"/>
                              </a:cubicBezTo>
                              <a:cubicBezTo>
                                <a:pt x="44387" y="57531"/>
                                <a:pt x="45053" y="58103"/>
                                <a:pt x="45720" y="58483"/>
                              </a:cubicBezTo>
                              <a:cubicBezTo>
                                <a:pt x="46958" y="59436"/>
                                <a:pt x="48101" y="60198"/>
                                <a:pt x="49054" y="60865"/>
                              </a:cubicBezTo>
                              <a:cubicBezTo>
                                <a:pt x="50864" y="62198"/>
                                <a:pt x="51911" y="63056"/>
                                <a:pt x="51911" y="63056"/>
                              </a:cubicBezTo>
                              <a:cubicBezTo>
                                <a:pt x="51911" y="63056"/>
                                <a:pt x="50673" y="62579"/>
                                <a:pt x="48673" y="61627"/>
                              </a:cubicBezTo>
                              <a:cubicBezTo>
                                <a:pt x="47625" y="61151"/>
                                <a:pt x="46387" y="60484"/>
                                <a:pt x="44958" y="59817"/>
                              </a:cubicBezTo>
                              <a:cubicBezTo>
                                <a:pt x="44196" y="59436"/>
                                <a:pt x="43434" y="59055"/>
                                <a:pt x="42672" y="58674"/>
                              </a:cubicBezTo>
                              <a:cubicBezTo>
                                <a:pt x="41910" y="58198"/>
                                <a:pt x="41148" y="57626"/>
                                <a:pt x="40291" y="57055"/>
                              </a:cubicBezTo>
                              <a:cubicBezTo>
                                <a:pt x="38672" y="55912"/>
                                <a:pt x="36862" y="54674"/>
                                <a:pt x="35052" y="53340"/>
                              </a:cubicBezTo>
                              <a:cubicBezTo>
                                <a:pt x="33147" y="52006"/>
                                <a:pt x="31528" y="50292"/>
                                <a:pt x="29718" y="48578"/>
                              </a:cubicBezTo>
                              <a:cubicBezTo>
                                <a:pt x="27908" y="46863"/>
                                <a:pt x="26003" y="45149"/>
                                <a:pt x="24384" y="43053"/>
                              </a:cubicBezTo>
                              <a:cubicBezTo>
                                <a:pt x="22765" y="41053"/>
                                <a:pt x="21050" y="39053"/>
                                <a:pt x="19336" y="36957"/>
                              </a:cubicBezTo>
                              <a:cubicBezTo>
                                <a:pt x="17812" y="34766"/>
                                <a:pt x="16383" y="32576"/>
                                <a:pt x="14954" y="30480"/>
                              </a:cubicBezTo>
                              <a:cubicBezTo>
                                <a:pt x="13430" y="28385"/>
                                <a:pt x="12287" y="26099"/>
                                <a:pt x="11049" y="24003"/>
                              </a:cubicBezTo>
                              <a:cubicBezTo>
                                <a:pt x="8573" y="19717"/>
                                <a:pt x="6572" y="15621"/>
                                <a:pt x="4953" y="12097"/>
                              </a:cubicBezTo>
                              <a:cubicBezTo>
                                <a:pt x="3239" y="8573"/>
                                <a:pt x="2191" y="5429"/>
                                <a:pt x="1333" y="3334"/>
                              </a:cubicBezTo>
                              <a:cubicBezTo>
                                <a:pt x="381" y="1238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92" name="Freeform: Shape 65">
                          <a:extLst>
                            <a:ext uri="{FF2B5EF4-FFF2-40B4-BE49-F238E27FC236}">
                              <a16:creationId xmlns:a16="http://schemas.microsoft.com/office/drawing/2014/main" id="{F79312D8-6DF8-4E27-A0E4-1D16ECEE71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1135" y="3368325"/>
                          <a:ext cx="24860" cy="5920"/>
                        </a:xfrm>
                        <a:custGeom>
                          <a:avLst/>
                          <a:gdLst>
                            <a:gd name="connsiteX0" fmla="*/ 0 w 24860"/>
                            <a:gd name="connsiteY0" fmla="*/ 0 h 5920"/>
                            <a:gd name="connsiteX1" fmla="*/ 1143 w 24860"/>
                            <a:gd name="connsiteY1" fmla="*/ 95 h 5920"/>
                            <a:gd name="connsiteX2" fmla="*/ 4096 w 24860"/>
                            <a:gd name="connsiteY2" fmla="*/ 572 h 5920"/>
                            <a:gd name="connsiteX3" fmla="*/ 5905 w 24860"/>
                            <a:gd name="connsiteY3" fmla="*/ 857 h 5920"/>
                            <a:gd name="connsiteX4" fmla="*/ 7906 w 24860"/>
                            <a:gd name="connsiteY4" fmla="*/ 1048 h 5920"/>
                            <a:gd name="connsiteX5" fmla="*/ 12287 w 24860"/>
                            <a:gd name="connsiteY5" fmla="*/ 1524 h 5920"/>
                            <a:gd name="connsiteX6" fmla="*/ 20860 w 24860"/>
                            <a:gd name="connsiteY6" fmla="*/ 2762 h 5920"/>
                            <a:gd name="connsiteX7" fmla="*/ 24860 w 24860"/>
                            <a:gd name="connsiteY7" fmla="*/ 4001 h 5920"/>
                            <a:gd name="connsiteX8" fmla="*/ 20860 w 24860"/>
                            <a:gd name="connsiteY8" fmla="*/ 5239 h 5920"/>
                            <a:gd name="connsiteX9" fmla="*/ 16764 w 24860"/>
                            <a:gd name="connsiteY9" fmla="*/ 5810 h 5920"/>
                            <a:gd name="connsiteX10" fmla="*/ 11906 w 24860"/>
                            <a:gd name="connsiteY10" fmla="*/ 5810 h 5920"/>
                            <a:gd name="connsiteX11" fmla="*/ 7049 w 24860"/>
                            <a:gd name="connsiteY11" fmla="*/ 4763 h 5920"/>
                            <a:gd name="connsiteX12" fmla="*/ 3048 w 24860"/>
                            <a:gd name="connsiteY12" fmla="*/ 2858 h 5920"/>
                            <a:gd name="connsiteX13" fmla="*/ 762 w 24860"/>
                            <a:gd name="connsiteY13" fmla="*/ 857 h 5920"/>
                            <a:gd name="connsiteX14" fmla="*/ 0 w 24860"/>
                            <a:gd name="connsiteY14" fmla="*/ 0 h 59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24860" h="5920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0"/>
                                <a:pt x="1143" y="95"/>
                              </a:cubicBezTo>
                              <a:cubicBezTo>
                                <a:pt x="1905" y="191"/>
                                <a:pt x="2953" y="572"/>
                                <a:pt x="4096" y="572"/>
                              </a:cubicBezTo>
                              <a:cubicBezTo>
                                <a:pt x="4667" y="667"/>
                                <a:pt x="5239" y="667"/>
                                <a:pt x="5905" y="857"/>
                              </a:cubicBezTo>
                              <a:cubicBezTo>
                                <a:pt x="6477" y="953"/>
                                <a:pt x="7239" y="953"/>
                                <a:pt x="7906" y="1048"/>
                              </a:cubicBezTo>
                              <a:cubicBezTo>
                                <a:pt x="9334" y="1238"/>
                                <a:pt x="10858" y="1333"/>
                                <a:pt x="12287" y="1524"/>
                              </a:cubicBezTo>
                              <a:cubicBezTo>
                                <a:pt x="15335" y="1810"/>
                                <a:pt x="18478" y="2191"/>
                                <a:pt x="20860" y="2762"/>
                              </a:cubicBezTo>
                              <a:cubicBezTo>
                                <a:pt x="23241" y="3334"/>
                                <a:pt x="24860" y="4001"/>
                                <a:pt x="24860" y="4001"/>
                              </a:cubicBezTo>
                              <a:cubicBezTo>
                                <a:pt x="24860" y="4001"/>
                                <a:pt x="23241" y="4763"/>
                                <a:pt x="20860" y="5239"/>
                              </a:cubicBezTo>
                              <a:cubicBezTo>
                                <a:pt x="19622" y="5525"/>
                                <a:pt x="18288" y="5715"/>
                                <a:pt x="16764" y="5810"/>
                              </a:cubicBezTo>
                              <a:cubicBezTo>
                                <a:pt x="15240" y="6001"/>
                                <a:pt x="13621" y="5906"/>
                                <a:pt x="11906" y="5810"/>
                              </a:cubicBezTo>
                              <a:cubicBezTo>
                                <a:pt x="10287" y="5525"/>
                                <a:pt x="8572" y="5334"/>
                                <a:pt x="7049" y="4763"/>
                              </a:cubicBezTo>
                              <a:cubicBezTo>
                                <a:pt x="5524" y="4286"/>
                                <a:pt x="4096" y="3524"/>
                                <a:pt x="3048" y="2858"/>
                              </a:cubicBezTo>
                              <a:cubicBezTo>
                                <a:pt x="1905" y="2191"/>
                                <a:pt x="1333" y="1333"/>
                                <a:pt x="762" y="857"/>
                              </a:cubicBezTo>
                              <a:cubicBezTo>
                                <a:pt x="286" y="38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70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888072" y="3403380"/>
                        <a:ext cx="196402" cy="399380"/>
                        <a:chOff x="5888072" y="3403380"/>
                        <a:chExt cx="196402" cy="399380"/>
                      </a:xfrm>
                    </p:grpSpPr>
                    <p:sp>
                      <p:nvSpPr>
                        <p:cNvPr id="776" name="Freeform: Shape 67">
                          <a:extLst>
                            <a:ext uri="{FF2B5EF4-FFF2-40B4-BE49-F238E27FC236}">
                              <a16:creationId xmlns:a16="http://schemas.microsoft.com/office/drawing/2014/main" id="{6756448D-AE28-422C-B22A-B38ABB5DDBD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888072" y="3403380"/>
                          <a:ext cx="190306" cy="237264"/>
                        </a:xfrm>
                        <a:custGeom>
                          <a:avLst/>
                          <a:gdLst>
                            <a:gd name="connsiteX0" fmla="*/ 190306 w 190306"/>
                            <a:gd name="connsiteY0" fmla="*/ 237265 h 237264"/>
                            <a:gd name="connsiteX1" fmla="*/ 134585 w 190306"/>
                            <a:gd name="connsiteY1" fmla="*/ 186401 h 237264"/>
                            <a:gd name="connsiteX2" fmla="*/ 112487 w 190306"/>
                            <a:gd name="connsiteY2" fmla="*/ 157445 h 237264"/>
                            <a:gd name="connsiteX3" fmla="*/ 83912 w 190306"/>
                            <a:gd name="connsiteY3" fmla="*/ 141253 h 237264"/>
                            <a:gd name="connsiteX4" fmla="*/ 68196 w 190306"/>
                            <a:gd name="connsiteY4" fmla="*/ 112392 h 237264"/>
                            <a:gd name="connsiteX5" fmla="*/ 41621 w 190306"/>
                            <a:gd name="connsiteY5" fmla="*/ 87913 h 237264"/>
                            <a:gd name="connsiteX6" fmla="*/ 34858 w 190306"/>
                            <a:gd name="connsiteY6" fmla="*/ 60386 h 237264"/>
                            <a:gd name="connsiteX7" fmla="*/ 18475 w 190306"/>
                            <a:gd name="connsiteY7" fmla="*/ 36002 h 237264"/>
                            <a:gd name="connsiteX8" fmla="*/ 187 w 190306"/>
                            <a:gd name="connsiteY8" fmla="*/ 6474 h 237264"/>
                            <a:gd name="connsiteX9" fmla="*/ 21904 w 190306"/>
                            <a:gd name="connsiteY9" fmla="*/ 2188 h 237264"/>
                            <a:gd name="connsiteX10" fmla="*/ 58766 w 190306"/>
                            <a:gd name="connsiteY10" fmla="*/ 24191 h 237264"/>
                            <a:gd name="connsiteX11" fmla="*/ 100009 w 190306"/>
                            <a:gd name="connsiteY11" fmla="*/ 51337 h 237264"/>
                            <a:gd name="connsiteX12" fmla="*/ 144967 w 190306"/>
                            <a:gd name="connsiteY12" fmla="*/ 96390 h 237264"/>
                            <a:gd name="connsiteX13" fmla="*/ 164303 w 190306"/>
                            <a:gd name="connsiteY13" fmla="*/ 151445 h 237264"/>
                            <a:gd name="connsiteX14" fmla="*/ 186782 w 190306"/>
                            <a:gd name="connsiteY14" fmla="*/ 213548 h 237264"/>
                            <a:gd name="connsiteX15" fmla="*/ 190020 w 190306"/>
                            <a:gd name="connsiteY15" fmla="*/ 234217 h 237264"/>
                            <a:gd name="connsiteX16" fmla="*/ 190306 w 190306"/>
                            <a:gd name="connsiteY16" fmla="*/ 237265 h 2372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190306" h="237264">
                              <a:moveTo>
                                <a:pt x="190306" y="237265"/>
                              </a:moveTo>
                              <a:cubicBezTo>
                                <a:pt x="188020" y="208499"/>
                                <a:pt x="149063" y="205642"/>
                                <a:pt x="134585" y="186401"/>
                              </a:cubicBezTo>
                              <a:cubicBezTo>
                                <a:pt x="127060" y="175448"/>
                                <a:pt x="125155" y="164589"/>
                                <a:pt x="112487" y="157445"/>
                              </a:cubicBezTo>
                              <a:cubicBezTo>
                                <a:pt x="101724" y="152207"/>
                                <a:pt x="91437" y="151540"/>
                                <a:pt x="83912" y="141253"/>
                              </a:cubicBezTo>
                              <a:cubicBezTo>
                                <a:pt x="76959" y="132299"/>
                                <a:pt x="74482" y="121346"/>
                                <a:pt x="68196" y="112392"/>
                              </a:cubicBezTo>
                              <a:cubicBezTo>
                                <a:pt x="60576" y="102105"/>
                                <a:pt x="47907" y="98200"/>
                                <a:pt x="41621" y="87913"/>
                              </a:cubicBezTo>
                              <a:cubicBezTo>
                                <a:pt x="35906" y="78959"/>
                                <a:pt x="36001" y="70006"/>
                                <a:pt x="34858" y="60386"/>
                              </a:cubicBezTo>
                              <a:cubicBezTo>
                                <a:pt x="33715" y="48289"/>
                                <a:pt x="27333" y="44384"/>
                                <a:pt x="18475" y="36002"/>
                              </a:cubicBezTo>
                              <a:cubicBezTo>
                                <a:pt x="12760" y="30191"/>
                                <a:pt x="-1813" y="15999"/>
                                <a:pt x="187" y="6474"/>
                              </a:cubicBezTo>
                              <a:cubicBezTo>
                                <a:pt x="2187" y="-3051"/>
                                <a:pt x="14284" y="188"/>
                                <a:pt x="21904" y="2188"/>
                              </a:cubicBezTo>
                              <a:cubicBezTo>
                                <a:pt x="36573" y="6188"/>
                                <a:pt x="47336" y="13904"/>
                                <a:pt x="58766" y="24191"/>
                              </a:cubicBezTo>
                              <a:cubicBezTo>
                                <a:pt x="70767" y="35811"/>
                                <a:pt x="86674" y="42288"/>
                                <a:pt x="100009" y="51337"/>
                              </a:cubicBezTo>
                              <a:cubicBezTo>
                                <a:pt x="117821" y="63624"/>
                                <a:pt x="135537" y="76578"/>
                                <a:pt x="144967" y="96390"/>
                              </a:cubicBezTo>
                              <a:cubicBezTo>
                                <a:pt x="153159" y="113726"/>
                                <a:pt x="156778" y="132871"/>
                                <a:pt x="164303" y="151445"/>
                              </a:cubicBezTo>
                              <a:cubicBezTo>
                                <a:pt x="172399" y="170685"/>
                                <a:pt x="184401" y="191831"/>
                                <a:pt x="186782" y="213548"/>
                              </a:cubicBezTo>
                              <a:cubicBezTo>
                                <a:pt x="187353" y="219929"/>
                                <a:pt x="188782" y="228502"/>
                                <a:pt x="190020" y="234217"/>
                              </a:cubicBezTo>
                              <a:lnTo>
                                <a:pt x="190306" y="23726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C7B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7" name="Freeform: Shape 68">
                          <a:extLst>
                            <a:ext uri="{FF2B5EF4-FFF2-40B4-BE49-F238E27FC236}">
                              <a16:creationId xmlns:a16="http://schemas.microsoft.com/office/drawing/2014/main" id="{FB2EF436-36F3-44AB-A366-61F2B523861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9788" y="3479768"/>
                          <a:ext cx="60007" cy="13906"/>
                        </a:xfrm>
                        <a:custGeom>
                          <a:avLst/>
                          <a:gdLst>
                            <a:gd name="connsiteX0" fmla="*/ 0 w 60007"/>
                            <a:gd name="connsiteY0" fmla="*/ 0 h 13906"/>
                            <a:gd name="connsiteX1" fmla="*/ 9620 w 60007"/>
                            <a:gd name="connsiteY1" fmla="*/ 1715 h 13906"/>
                            <a:gd name="connsiteX2" fmla="*/ 19241 w 60007"/>
                            <a:gd name="connsiteY2" fmla="*/ 4381 h 13906"/>
                            <a:gd name="connsiteX3" fmla="*/ 24575 w 60007"/>
                            <a:gd name="connsiteY3" fmla="*/ 5810 h 13906"/>
                            <a:gd name="connsiteX4" fmla="*/ 30004 w 60007"/>
                            <a:gd name="connsiteY4" fmla="*/ 7334 h 13906"/>
                            <a:gd name="connsiteX5" fmla="*/ 35433 w 60007"/>
                            <a:gd name="connsiteY5" fmla="*/ 8382 h 13906"/>
                            <a:gd name="connsiteX6" fmla="*/ 40767 w 60007"/>
                            <a:gd name="connsiteY6" fmla="*/ 9334 h 13906"/>
                            <a:gd name="connsiteX7" fmla="*/ 46006 w 60007"/>
                            <a:gd name="connsiteY7" fmla="*/ 10001 h 13906"/>
                            <a:gd name="connsiteX8" fmla="*/ 50673 w 60007"/>
                            <a:gd name="connsiteY8" fmla="*/ 10668 h 13906"/>
                            <a:gd name="connsiteX9" fmla="*/ 54578 w 60007"/>
                            <a:gd name="connsiteY9" fmla="*/ 11621 h 13906"/>
                            <a:gd name="connsiteX10" fmla="*/ 57531 w 60007"/>
                            <a:gd name="connsiteY10" fmla="*/ 12763 h 13906"/>
                            <a:gd name="connsiteX11" fmla="*/ 60007 w 60007"/>
                            <a:gd name="connsiteY11" fmla="*/ 13906 h 13906"/>
                            <a:gd name="connsiteX12" fmla="*/ 57341 w 60007"/>
                            <a:gd name="connsiteY12" fmla="*/ 13621 h 13906"/>
                            <a:gd name="connsiteX13" fmla="*/ 54388 w 60007"/>
                            <a:gd name="connsiteY13" fmla="*/ 13240 h 13906"/>
                            <a:gd name="connsiteX14" fmla="*/ 50482 w 60007"/>
                            <a:gd name="connsiteY14" fmla="*/ 13144 h 13906"/>
                            <a:gd name="connsiteX15" fmla="*/ 45815 w 60007"/>
                            <a:gd name="connsiteY15" fmla="*/ 13144 h 13906"/>
                            <a:gd name="connsiteX16" fmla="*/ 40577 w 60007"/>
                            <a:gd name="connsiteY16" fmla="*/ 13144 h 13906"/>
                            <a:gd name="connsiteX17" fmla="*/ 34862 w 60007"/>
                            <a:gd name="connsiteY17" fmla="*/ 12478 h 13906"/>
                            <a:gd name="connsiteX18" fmla="*/ 28956 w 60007"/>
                            <a:gd name="connsiteY18" fmla="*/ 11430 h 13906"/>
                            <a:gd name="connsiteX19" fmla="*/ 23336 w 60007"/>
                            <a:gd name="connsiteY19" fmla="*/ 9715 h 13906"/>
                            <a:gd name="connsiteX20" fmla="*/ 18002 w 60007"/>
                            <a:gd name="connsiteY20" fmla="*/ 7810 h 13906"/>
                            <a:gd name="connsiteX21" fmla="*/ 8954 w 60007"/>
                            <a:gd name="connsiteY21" fmla="*/ 3905 h 13906"/>
                            <a:gd name="connsiteX22" fmla="*/ 0 w 60007"/>
                            <a:gd name="connsiteY22" fmla="*/ 0 h 139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60007" h="13906">
                              <a:moveTo>
                                <a:pt x="0" y="0"/>
                              </a:moveTo>
                              <a:cubicBezTo>
                                <a:pt x="0" y="0"/>
                                <a:pt x="3905" y="476"/>
                                <a:pt x="9620" y="1715"/>
                              </a:cubicBezTo>
                              <a:cubicBezTo>
                                <a:pt x="12478" y="2381"/>
                                <a:pt x="15716" y="3334"/>
                                <a:pt x="19241" y="4381"/>
                              </a:cubicBezTo>
                              <a:cubicBezTo>
                                <a:pt x="20955" y="4858"/>
                                <a:pt x="22765" y="5334"/>
                                <a:pt x="24575" y="5810"/>
                              </a:cubicBezTo>
                              <a:cubicBezTo>
                                <a:pt x="26384" y="6286"/>
                                <a:pt x="28194" y="6953"/>
                                <a:pt x="30004" y="7334"/>
                              </a:cubicBezTo>
                              <a:cubicBezTo>
                                <a:pt x="31814" y="7715"/>
                                <a:pt x="33623" y="8096"/>
                                <a:pt x="35433" y="8382"/>
                              </a:cubicBezTo>
                              <a:cubicBezTo>
                                <a:pt x="37338" y="8668"/>
                                <a:pt x="38862" y="9239"/>
                                <a:pt x="40767" y="9334"/>
                              </a:cubicBezTo>
                              <a:cubicBezTo>
                                <a:pt x="42577" y="9525"/>
                                <a:pt x="44291" y="9811"/>
                                <a:pt x="46006" y="10001"/>
                              </a:cubicBezTo>
                              <a:cubicBezTo>
                                <a:pt x="47625" y="10192"/>
                                <a:pt x="49149" y="10382"/>
                                <a:pt x="50673" y="10668"/>
                              </a:cubicBezTo>
                              <a:cubicBezTo>
                                <a:pt x="52102" y="10954"/>
                                <a:pt x="53435" y="11335"/>
                                <a:pt x="54578" y="11621"/>
                              </a:cubicBezTo>
                              <a:cubicBezTo>
                                <a:pt x="55721" y="12001"/>
                                <a:pt x="56674" y="12478"/>
                                <a:pt x="57531" y="12763"/>
                              </a:cubicBezTo>
                              <a:cubicBezTo>
                                <a:pt x="59055" y="13430"/>
                                <a:pt x="60007" y="13906"/>
                                <a:pt x="60007" y="13906"/>
                              </a:cubicBezTo>
                              <a:cubicBezTo>
                                <a:pt x="60007" y="13906"/>
                                <a:pt x="59055" y="13811"/>
                                <a:pt x="57341" y="13621"/>
                              </a:cubicBezTo>
                              <a:cubicBezTo>
                                <a:pt x="56483" y="13525"/>
                                <a:pt x="55531" y="13430"/>
                                <a:pt x="54388" y="13240"/>
                              </a:cubicBezTo>
                              <a:cubicBezTo>
                                <a:pt x="53245" y="13240"/>
                                <a:pt x="51911" y="13240"/>
                                <a:pt x="50482" y="13144"/>
                              </a:cubicBezTo>
                              <a:cubicBezTo>
                                <a:pt x="49054" y="13049"/>
                                <a:pt x="47434" y="13240"/>
                                <a:pt x="45815" y="13144"/>
                              </a:cubicBezTo>
                              <a:cubicBezTo>
                                <a:pt x="44101" y="13144"/>
                                <a:pt x="42386" y="13144"/>
                                <a:pt x="40577" y="13144"/>
                              </a:cubicBezTo>
                              <a:cubicBezTo>
                                <a:pt x="38767" y="13144"/>
                                <a:pt x="36767" y="12763"/>
                                <a:pt x="34862" y="12478"/>
                              </a:cubicBezTo>
                              <a:cubicBezTo>
                                <a:pt x="32956" y="12192"/>
                                <a:pt x="30956" y="11811"/>
                                <a:pt x="28956" y="11430"/>
                              </a:cubicBezTo>
                              <a:cubicBezTo>
                                <a:pt x="27051" y="10954"/>
                                <a:pt x="25241" y="10287"/>
                                <a:pt x="23336" y="9715"/>
                              </a:cubicBezTo>
                              <a:cubicBezTo>
                                <a:pt x="21527" y="9144"/>
                                <a:pt x="19717" y="8477"/>
                                <a:pt x="18002" y="7810"/>
                              </a:cubicBezTo>
                              <a:cubicBezTo>
                                <a:pt x="14669" y="6477"/>
                                <a:pt x="11621" y="5144"/>
                                <a:pt x="8954" y="3905"/>
                              </a:cubicBezTo>
                              <a:cubicBezTo>
                                <a:pt x="3429" y="181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8" name="Freeform: Shape 69">
                          <a:extLst>
                            <a:ext uri="{FF2B5EF4-FFF2-40B4-BE49-F238E27FC236}">
                              <a16:creationId xmlns:a16="http://schemas.microsoft.com/office/drawing/2014/main" id="{34073E21-64BF-406E-82A3-FFA9A9E71E1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8935" y="3443763"/>
                          <a:ext cx="23193" cy="48672"/>
                        </a:xfrm>
                        <a:custGeom>
                          <a:avLst/>
                          <a:gdLst>
                            <a:gd name="connsiteX0" fmla="*/ 21336 w 23193"/>
                            <a:gd name="connsiteY0" fmla="*/ 48673 h 48672"/>
                            <a:gd name="connsiteX1" fmla="*/ 21241 w 23193"/>
                            <a:gd name="connsiteY1" fmla="*/ 46292 h 48672"/>
                            <a:gd name="connsiteX2" fmla="*/ 21050 w 23193"/>
                            <a:gd name="connsiteY2" fmla="*/ 43624 h 48672"/>
                            <a:gd name="connsiteX3" fmla="*/ 20669 w 23193"/>
                            <a:gd name="connsiteY3" fmla="*/ 40195 h 48672"/>
                            <a:gd name="connsiteX4" fmla="*/ 19812 w 23193"/>
                            <a:gd name="connsiteY4" fmla="*/ 36290 h 48672"/>
                            <a:gd name="connsiteX5" fmla="*/ 18478 w 23193"/>
                            <a:gd name="connsiteY5" fmla="*/ 32099 h 48672"/>
                            <a:gd name="connsiteX6" fmla="*/ 14097 w 23193"/>
                            <a:gd name="connsiteY6" fmla="*/ 23527 h 48672"/>
                            <a:gd name="connsiteX7" fmla="*/ 3905 w 23193"/>
                            <a:gd name="connsiteY7" fmla="*/ 7810 h 48672"/>
                            <a:gd name="connsiteX8" fmla="*/ 0 w 23193"/>
                            <a:gd name="connsiteY8" fmla="*/ 0 h 48672"/>
                            <a:gd name="connsiteX9" fmla="*/ 5905 w 23193"/>
                            <a:gd name="connsiteY9" fmla="*/ 6286 h 48672"/>
                            <a:gd name="connsiteX10" fmla="*/ 17812 w 23193"/>
                            <a:gd name="connsiteY10" fmla="*/ 21241 h 48672"/>
                            <a:gd name="connsiteX11" fmla="*/ 20288 w 23193"/>
                            <a:gd name="connsiteY11" fmla="*/ 26003 h 48672"/>
                            <a:gd name="connsiteX12" fmla="*/ 22098 w 23193"/>
                            <a:gd name="connsiteY12" fmla="*/ 30956 h 48672"/>
                            <a:gd name="connsiteX13" fmla="*/ 23146 w 23193"/>
                            <a:gd name="connsiteY13" fmla="*/ 40100 h 48672"/>
                            <a:gd name="connsiteX14" fmla="*/ 22765 w 23193"/>
                            <a:gd name="connsiteY14" fmla="*/ 43720 h 48672"/>
                            <a:gd name="connsiteX15" fmla="*/ 22098 w 23193"/>
                            <a:gd name="connsiteY15" fmla="*/ 46387 h 48672"/>
                            <a:gd name="connsiteX16" fmla="*/ 21336 w 23193"/>
                            <a:gd name="connsiteY16" fmla="*/ 48673 h 486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3193" h="48672">
                              <a:moveTo>
                                <a:pt x="21336" y="48673"/>
                              </a:moveTo>
                              <a:cubicBezTo>
                                <a:pt x="21336" y="48673"/>
                                <a:pt x="21336" y="47815"/>
                                <a:pt x="21241" y="46292"/>
                              </a:cubicBezTo>
                              <a:cubicBezTo>
                                <a:pt x="21241" y="45529"/>
                                <a:pt x="21241" y="44577"/>
                                <a:pt x="21050" y="43624"/>
                              </a:cubicBezTo>
                              <a:cubicBezTo>
                                <a:pt x="20955" y="42577"/>
                                <a:pt x="20955" y="41434"/>
                                <a:pt x="20669" y="40195"/>
                              </a:cubicBezTo>
                              <a:cubicBezTo>
                                <a:pt x="20479" y="38957"/>
                                <a:pt x="20193" y="37624"/>
                                <a:pt x="19812" y="36290"/>
                              </a:cubicBezTo>
                              <a:cubicBezTo>
                                <a:pt x="19526" y="34957"/>
                                <a:pt x="18955" y="33528"/>
                                <a:pt x="18478" y="32099"/>
                              </a:cubicBezTo>
                              <a:cubicBezTo>
                                <a:pt x="17335" y="29242"/>
                                <a:pt x="15811" y="26384"/>
                                <a:pt x="14097" y="23527"/>
                              </a:cubicBezTo>
                              <a:cubicBezTo>
                                <a:pt x="10668" y="17907"/>
                                <a:pt x="6477" y="12287"/>
                                <a:pt x="3905" y="7810"/>
                              </a:cubicBezTo>
                              <a:cubicBezTo>
                                <a:pt x="1238" y="3334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2476" y="2476"/>
                                <a:pt x="5905" y="6286"/>
                              </a:cubicBezTo>
                              <a:cubicBezTo>
                                <a:pt x="9334" y="10096"/>
                                <a:pt x="14002" y="15145"/>
                                <a:pt x="17812" y="21241"/>
                              </a:cubicBezTo>
                              <a:cubicBezTo>
                                <a:pt x="18669" y="22765"/>
                                <a:pt x="19622" y="24289"/>
                                <a:pt x="20288" y="26003"/>
                              </a:cubicBezTo>
                              <a:cubicBezTo>
                                <a:pt x="21050" y="27622"/>
                                <a:pt x="21526" y="29337"/>
                                <a:pt x="22098" y="30956"/>
                              </a:cubicBezTo>
                              <a:cubicBezTo>
                                <a:pt x="22955" y="34290"/>
                                <a:pt x="23336" y="37433"/>
                                <a:pt x="23146" y="40100"/>
                              </a:cubicBezTo>
                              <a:cubicBezTo>
                                <a:pt x="23146" y="41434"/>
                                <a:pt x="22860" y="42672"/>
                                <a:pt x="22765" y="43720"/>
                              </a:cubicBezTo>
                              <a:cubicBezTo>
                                <a:pt x="22670" y="44767"/>
                                <a:pt x="22289" y="45720"/>
                                <a:pt x="22098" y="46387"/>
                              </a:cubicBezTo>
                              <a:cubicBezTo>
                                <a:pt x="21622" y="47815"/>
                                <a:pt x="21336" y="48673"/>
                                <a:pt x="21336" y="4867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9" name="Freeform: Shape 70">
                          <a:extLst>
                            <a:ext uri="{FF2B5EF4-FFF2-40B4-BE49-F238E27FC236}">
                              <a16:creationId xmlns:a16="http://schemas.microsoft.com/office/drawing/2014/main" id="{4D167D6F-BE05-4660-B17D-A23C6555C0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7217" y="3424237"/>
                          <a:ext cx="12477" cy="24955"/>
                        </a:xfrm>
                        <a:custGeom>
                          <a:avLst/>
                          <a:gdLst>
                            <a:gd name="connsiteX0" fmla="*/ 0 w 12477"/>
                            <a:gd name="connsiteY0" fmla="*/ 0 h 24955"/>
                            <a:gd name="connsiteX1" fmla="*/ 1143 w 12477"/>
                            <a:gd name="connsiteY1" fmla="*/ 667 h 24955"/>
                            <a:gd name="connsiteX2" fmla="*/ 3810 w 12477"/>
                            <a:gd name="connsiteY2" fmla="*/ 2667 h 24955"/>
                            <a:gd name="connsiteX3" fmla="*/ 6763 w 12477"/>
                            <a:gd name="connsiteY3" fmla="*/ 6382 h 24955"/>
                            <a:gd name="connsiteX4" fmla="*/ 9239 w 12477"/>
                            <a:gd name="connsiteY4" fmla="*/ 11144 h 24955"/>
                            <a:gd name="connsiteX5" fmla="*/ 11906 w 12477"/>
                            <a:gd name="connsiteY5" fmla="*/ 20479 h 24955"/>
                            <a:gd name="connsiteX6" fmla="*/ 12478 w 12477"/>
                            <a:gd name="connsiteY6" fmla="*/ 24956 h 24955"/>
                            <a:gd name="connsiteX7" fmla="*/ 9525 w 12477"/>
                            <a:gd name="connsiteY7" fmla="*/ 21431 h 24955"/>
                            <a:gd name="connsiteX8" fmla="*/ 5143 w 12477"/>
                            <a:gd name="connsiteY8" fmla="*/ 12763 h 24955"/>
                            <a:gd name="connsiteX9" fmla="*/ 1714 w 12477"/>
                            <a:gd name="connsiteY9" fmla="*/ 4096 h 24955"/>
                            <a:gd name="connsiteX10" fmla="*/ 381 w 12477"/>
                            <a:gd name="connsiteY10" fmla="*/ 1143 h 24955"/>
                            <a:gd name="connsiteX11" fmla="*/ 0 w 12477"/>
                            <a:gd name="connsiteY11" fmla="*/ 0 h 249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2477" h="24955">
                              <a:moveTo>
                                <a:pt x="0" y="0"/>
                              </a:moveTo>
                              <a:cubicBezTo>
                                <a:pt x="0" y="0"/>
                                <a:pt x="381" y="190"/>
                                <a:pt x="1143" y="667"/>
                              </a:cubicBezTo>
                              <a:cubicBezTo>
                                <a:pt x="1810" y="1143"/>
                                <a:pt x="2857" y="1619"/>
                                <a:pt x="3810" y="2667"/>
                              </a:cubicBezTo>
                              <a:cubicBezTo>
                                <a:pt x="4858" y="3715"/>
                                <a:pt x="5905" y="4953"/>
                                <a:pt x="6763" y="6382"/>
                              </a:cubicBezTo>
                              <a:cubicBezTo>
                                <a:pt x="7810" y="7810"/>
                                <a:pt x="8477" y="9430"/>
                                <a:pt x="9239" y="11144"/>
                              </a:cubicBezTo>
                              <a:cubicBezTo>
                                <a:pt x="10573" y="14478"/>
                                <a:pt x="11430" y="17907"/>
                                <a:pt x="11906" y="20479"/>
                              </a:cubicBezTo>
                              <a:cubicBezTo>
                                <a:pt x="12382" y="23050"/>
                                <a:pt x="12478" y="24956"/>
                                <a:pt x="12478" y="24956"/>
                              </a:cubicBezTo>
                              <a:cubicBezTo>
                                <a:pt x="12478" y="24956"/>
                                <a:pt x="11049" y="23717"/>
                                <a:pt x="9525" y="21431"/>
                              </a:cubicBezTo>
                              <a:cubicBezTo>
                                <a:pt x="8001" y="19145"/>
                                <a:pt x="6382" y="16002"/>
                                <a:pt x="5143" y="12763"/>
                              </a:cubicBezTo>
                              <a:cubicBezTo>
                                <a:pt x="3905" y="9620"/>
                                <a:pt x="2667" y="6477"/>
                                <a:pt x="1714" y="4096"/>
                              </a:cubicBezTo>
                              <a:cubicBezTo>
                                <a:pt x="1333" y="2858"/>
                                <a:pt x="667" y="1810"/>
                                <a:pt x="381" y="1143"/>
                              </a:cubicBezTo>
                              <a:cubicBezTo>
                                <a:pt x="190" y="47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0" name="Freeform: Shape 71">
                          <a:extLst>
                            <a:ext uri="{FF2B5EF4-FFF2-40B4-BE49-F238E27FC236}">
                              <a16:creationId xmlns:a16="http://schemas.microsoft.com/office/drawing/2014/main" id="{8D8D34F4-D722-4169-A347-0FDAF4097FE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12833" y="3442595"/>
                          <a:ext cx="39433" cy="11836"/>
                        </a:xfrm>
                        <a:custGeom>
                          <a:avLst/>
                          <a:gdLst>
                            <a:gd name="connsiteX0" fmla="*/ 0 w 39433"/>
                            <a:gd name="connsiteY0" fmla="*/ 597 h 11836"/>
                            <a:gd name="connsiteX1" fmla="*/ 1810 w 39433"/>
                            <a:gd name="connsiteY1" fmla="*/ 311 h 11836"/>
                            <a:gd name="connsiteX2" fmla="*/ 6572 w 39433"/>
                            <a:gd name="connsiteY2" fmla="*/ 25 h 11836"/>
                            <a:gd name="connsiteX3" fmla="*/ 13335 w 39433"/>
                            <a:gd name="connsiteY3" fmla="*/ 597 h 11836"/>
                            <a:gd name="connsiteX4" fmla="*/ 20860 w 39433"/>
                            <a:gd name="connsiteY4" fmla="*/ 2121 h 11836"/>
                            <a:gd name="connsiteX5" fmla="*/ 28194 w 39433"/>
                            <a:gd name="connsiteY5" fmla="*/ 4597 h 11836"/>
                            <a:gd name="connsiteX6" fmla="*/ 34290 w 39433"/>
                            <a:gd name="connsiteY6" fmla="*/ 7550 h 11836"/>
                            <a:gd name="connsiteX7" fmla="*/ 38195 w 39433"/>
                            <a:gd name="connsiteY7" fmla="*/ 10503 h 11836"/>
                            <a:gd name="connsiteX8" fmla="*/ 39433 w 39433"/>
                            <a:gd name="connsiteY8" fmla="*/ 11836 h 11836"/>
                            <a:gd name="connsiteX9" fmla="*/ 37719 w 39433"/>
                            <a:gd name="connsiteY9" fmla="*/ 11265 h 11836"/>
                            <a:gd name="connsiteX10" fmla="*/ 35814 w 39433"/>
                            <a:gd name="connsiteY10" fmla="*/ 10598 h 11836"/>
                            <a:gd name="connsiteX11" fmla="*/ 33242 w 39433"/>
                            <a:gd name="connsiteY11" fmla="*/ 9931 h 11836"/>
                            <a:gd name="connsiteX12" fmla="*/ 26956 w 39433"/>
                            <a:gd name="connsiteY12" fmla="*/ 8312 h 11836"/>
                            <a:gd name="connsiteX13" fmla="*/ 19717 w 39433"/>
                            <a:gd name="connsiteY13" fmla="*/ 6407 h 11836"/>
                            <a:gd name="connsiteX14" fmla="*/ 12478 w 39433"/>
                            <a:gd name="connsiteY14" fmla="*/ 4407 h 11836"/>
                            <a:gd name="connsiteX15" fmla="*/ 6191 w 39433"/>
                            <a:gd name="connsiteY15" fmla="*/ 2597 h 11836"/>
                            <a:gd name="connsiteX16" fmla="*/ 1715 w 39433"/>
                            <a:gd name="connsiteY16" fmla="*/ 1264 h 11836"/>
                            <a:gd name="connsiteX17" fmla="*/ 0 w 39433"/>
                            <a:gd name="connsiteY17" fmla="*/ 597 h 118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39433" h="11836">
                              <a:moveTo>
                                <a:pt x="0" y="597"/>
                              </a:moveTo>
                              <a:cubicBezTo>
                                <a:pt x="0" y="597"/>
                                <a:pt x="667" y="502"/>
                                <a:pt x="1810" y="311"/>
                              </a:cubicBezTo>
                              <a:cubicBezTo>
                                <a:pt x="2953" y="121"/>
                                <a:pt x="4572" y="-70"/>
                                <a:pt x="6572" y="25"/>
                              </a:cubicBezTo>
                              <a:cubicBezTo>
                                <a:pt x="8572" y="25"/>
                                <a:pt x="10858" y="216"/>
                                <a:pt x="13335" y="597"/>
                              </a:cubicBezTo>
                              <a:cubicBezTo>
                                <a:pt x="15811" y="883"/>
                                <a:pt x="18288" y="1549"/>
                                <a:pt x="20860" y="2121"/>
                              </a:cubicBezTo>
                              <a:cubicBezTo>
                                <a:pt x="23336" y="2883"/>
                                <a:pt x="25908" y="3550"/>
                                <a:pt x="28194" y="4597"/>
                              </a:cubicBezTo>
                              <a:cubicBezTo>
                                <a:pt x="30480" y="5550"/>
                                <a:pt x="32575" y="6502"/>
                                <a:pt x="34290" y="7550"/>
                              </a:cubicBezTo>
                              <a:cubicBezTo>
                                <a:pt x="36004" y="8503"/>
                                <a:pt x="37338" y="9550"/>
                                <a:pt x="38195" y="10503"/>
                              </a:cubicBezTo>
                              <a:cubicBezTo>
                                <a:pt x="39052" y="11360"/>
                                <a:pt x="39433" y="11836"/>
                                <a:pt x="39433" y="11836"/>
                              </a:cubicBezTo>
                              <a:cubicBezTo>
                                <a:pt x="39433" y="11836"/>
                                <a:pt x="38767" y="11646"/>
                                <a:pt x="37719" y="11265"/>
                              </a:cubicBezTo>
                              <a:cubicBezTo>
                                <a:pt x="37243" y="11074"/>
                                <a:pt x="36576" y="10884"/>
                                <a:pt x="35814" y="10598"/>
                              </a:cubicBezTo>
                              <a:cubicBezTo>
                                <a:pt x="35052" y="10408"/>
                                <a:pt x="34195" y="10217"/>
                                <a:pt x="33242" y="9931"/>
                              </a:cubicBezTo>
                              <a:cubicBezTo>
                                <a:pt x="31432" y="9360"/>
                                <a:pt x="29242" y="8884"/>
                                <a:pt x="26956" y="8312"/>
                              </a:cubicBezTo>
                              <a:cubicBezTo>
                                <a:pt x="24670" y="7741"/>
                                <a:pt x="22193" y="7074"/>
                                <a:pt x="19717" y="6407"/>
                              </a:cubicBezTo>
                              <a:cubicBezTo>
                                <a:pt x="17240" y="5836"/>
                                <a:pt x="14764" y="5074"/>
                                <a:pt x="12478" y="4407"/>
                              </a:cubicBezTo>
                              <a:cubicBezTo>
                                <a:pt x="10192" y="3740"/>
                                <a:pt x="8001" y="3073"/>
                                <a:pt x="6191" y="2597"/>
                              </a:cubicBezTo>
                              <a:cubicBezTo>
                                <a:pt x="4381" y="2026"/>
                                <a:pt x="2762" y="1549"/>
                                <a:pt x="1715" y="1264"/>
                              </a:cubicBezTo>
                              <a:cubicBezTo>
                                <a:pt x="667" y="787"/>
                                <a:pt x="0" y="597"/>
                                <a:pt x="0" y="5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1" name="Freeform: Shape 72">
                          <a:extLst>
                            <a:ext uri="{FF2B5EF4-FFF2-40B4-BE49-F238E27FC236}">
                              <a16:creationId xmlns:a16="http://schemas.microsoft.com/office/drawing/2014/main" id="{130C6C50-99DB-40FA-88BF-6BFC608316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2077" y="3511962"/>
                          <a:ext cx="65627" cy="20288"/>
                        </a:xfrm>
                        <a:custGeom>
                          <a:avLst/>
                          <a:gdLst>
                            <a:gd name="connsiteX0" fmla="*/ 0 w 65627"/>
                            <a:gd name="connsiteY0" fmla="*/ 0 h 20288"/>
                            <a:gd name="connsiteX1" fmla="*/ 2572 w 65627"/>
                            <a:gd name="connsiteY1" fmla="*/ 1524 h 20288"/>
                            <a:gd name="connsiteX2" fmla="*/ 5620 w 65627"/>
                            <a:gd name="connsiteY2" fmla="*/ 3048 h 20288"/>
                            <a:gd name="connsiteX3" fmla="*/ 9620 w 65627"/>
                            <a:gd name="connsiteY3" fmla="*/ 4572 h 20288"/>
                            <a:gd name="connsiteX4" fmla="*/ 20193 w 65627"/>
                            <a:gd name="connsiteY4" fmla="*/ 7144 h 20288"/>
                            <a:gd name="connsiteX5" fmla="*/ 32671 w 65627"/>
                            <a:gd name="connsiteY5" fmla="*/ 8763 h 20288"/>
                            <a:gd name="connsiteX6" fmla="*/ 39148 w 65627"/>
                            <a:gd name="connsiteY6" fmla="*/ 9620 h 20288"/>
                            <a:gd name="connsiteX7" fmla="*/ 45434 w 65627"/>
                            <a:gd name="connsiteY7" fmla="*/ 10763 h 20288"/>
                            <a:gd name="connsiteX8" fmla="*/ 51245 w 65627"/>
                            <a:gd name="connsiteY8" fmla="*/ 12383 h 20288"/>
                            <a:gd name="connsiteX9" fmla="*/ 56293 w 65627"/>
                            <a:gd name="connsiteY9" fmla="*/ 14288 h 20288"/>
                            <a:gd name="connsiteX10" fmla="*/ 60293 w 65627"/>
                            <a:gd name="connsiteY10" fmla="*/ 16383 h 20288"/>
                            <a:gd name="connsiteX11" fmla="*/ 63246 w 65627"/>
                            <a:gd name="connsiteY11" fmla="*/ 18383 h 20288"/>
                            <a:gd name="connsiteX12" fmla="*/ 65627 w 65627"/>
                            <a:gd name="connsiteY12" fmla="*/ 20288 h 20288"/>
                            <a:gd name="connsiteX13" fmla="*/ 62865 w 65627"/>
                            <a:gd name="connsiteY13" fmla="*/ 19145 h 20288"/>
                            <a:gd name="connsiteX14" fmla="*/ 59722 w 65627"/>
                            <a:gd name="connsiteY14" fmla="*/ 17907 h 20288"/>
                            <a:gd name="connsiteX15" fmla="*/ 55531 w 65627"/>
                            <a:gd name="connsiteY15" fmla="*/ 16669 h 20288"/>
                            <a:gd name="connsiteX16" fmla="*/ 50483 w 65627"/>
                            <a:gd name="connsiteY16" fmla="*/ 15526 h 20288"/>
                            <a:gd name="connsiteX17" fmla="*/ 44768 w 65627"/>
                            <a:gd name="connsiteY17" fmla="*/ 14573 h 20288"/>
                            <a:gd name="connsiteX18" fmla="*/ 32195 w 65627"/>
                            <a:gd name="connsiteY18" fmla="*/ 13049 h 20288"/>
                            <a:gd name="connsiteX19" fmla="*/ 25718 w 65627"/>
                            <a:gd name="connsiteY19" fmla="*/ 12097 h 20288"/>
                            <a:gd name="connsiteX20" fmla="*/ 19431 w 65627"/>
                            <a:gd name="connsiteY20" fmla="*/ 10763 h 20288"/>
                            <a:gd name="connsiteX21" fmla="*/ 8668 w 65627"/>
                            <a:gd name="connsiteY21" fmla="*/ 6763 h 20288"/>
                            <a:gd name="connsiteX22" fmla="*/ 4763 w 65627"/>
                            <a:gd name="connsiteY22" fmla="*/ 4286 h 20288"/>
                            <a:gd name="connsiteX23" fmla="*/ 2096 w 65627"/>
                            <a:gd name="connsiteY23" fmla="*/ 2096 h 20288"/>
                            <a:gd name="connsiteX24" fmla="*/ 0 w 65627"/>
                            <a:gd name="connsiteY24" fmla="*/ 0 h 202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65627" h="20288">
                              <a:moveTo>
                                <a:pt x="0" y="0"/>
                              </a:moveTo>
                              <a:cubicBezTo>
                                <a:pt x="0" y="0"/>
                                <a:pt x="953" y="571"/>
                                <a:pt x="2572" y="1524"/>
                              </a:cubicBezTo>
                              <a:cubicBezTo>
                                <a:pt x="3334" y="2096"/>
                                <a:pt x="4382" y="2572"/>
                                <a:pt x="5620" y="3048"/>
                              </a:cubicBezTo>
                              <a:cubicBezTo>
                                <a:pt x="6763" y="3619"/>
                                <a:pt x="8096" y="4096"/>
                                <a:pt x="9620" y="4572"/>
                              </a:cubicBezTo>
                              <a:cubicBezTo>
                                <a:pt x="12573" y="5620"/>
                                <a:pt x="16193" y="6382"/>
                                <a:pt x="20193" y="7144"/>
                              </a:cubicBezTo>
                              <a:cubicBezTo>
                                <a:pt x="24098" y="7810"/>
                                <a:pt x="28384" y="8287"/>
                                <a:pt x="32671" y="8763"/>
                              </a:cubicBezTo>
                              <a:cubicBezTo>
                                <a:pt x="34862" y="9049"/>
                                <a:pt x="36957" y="9335"/>
                                <a:pt x="39148" y="9620"/>
                              </a:cubicBezTo>
                              <a:cubicBezTo>
                                <a:pt x="41243" y="9906"/>
                                <a:pt x="43339" y="10382"/>
                                <a:pt x="45434" y="10763"/>
                              </a:cubicBezTo>
                              <a:cubicBezTo>
                                <a:pt x="47434" y="11240"/>
                                <a:pt x="49435" y="11716"/>
                                <a:pt x="51245" y="12383"/>
                              </a:cubicBezTo>
                              <a:cubicBezTo>
                                <a:pt x="53054" y="12954"/>
                                <a:pt x="54769" y="13621"/>
                                <a:pt x="56293" y="14288"/>
                              </a:cubicBezTo>
                              <a:cubicBezTo>
                                <a:pt x="57817" y="14859"/>
                                <a:pt x="59150" y="15716"/>
                                <a:pt x="60293" y="16383"/>
                              </a:cubicBezTo>
                              <a:cubicBezTo>
                                <a:pt x="61436" y="17050"/>
                                <a:pt x="62484" y="17717"/>
                                <a:pt x="63246" y="18383"/>
                              </a:cubicBezTo>
                              <a:cubicBezTo>
                                <a:pt x="64770" y="19621"/>
                                <a:pt x="65627" y="20288"/>
                                <a:pt x="65627" y="20288"/>
                              </a:cubicBezTo>
                              <a:cubicBezTo>
                                <a:pt x="65627" y="20288"/>
                                <a:pt x="64580" y="19907"/>
                                <a:pt x="62865" y="19145"/>
                              </a:cubicBezTo>
                              <a:cubicBezTo>
                                <a:pt x="62008" y="18669"/>
                                <a:pt x="60960" y="18288"/>
                                <a:pt x="59722" y="17907"/>
                              </a:cubicBezTo>
                              <a:cubicBezTo>
                                <a:pt x="58484" y="17526"/>
                                <a:pt x="57055" y="17050"/>
                                <a:pt x="55531" y="16669"/>
                              </a:cubicBezTo>
                              <a:cubicBezTo>
                                <a:pt x="54007" y="16193"/>
                                <a:pt x="52292" y="15907"/>
                                <a:pt x="50483" y="15526"/>
                              </a:cubicBezTo>
                              <a:cubicBezTo>
                                <a:pt x="48768" y="15145"/>
                                <a:pt x="46768" y="14954"/>
                                <a:pt x="44768" y="14573"/>
                              </a:cubicBezTo>
                              <a:cubicBezTo>
                                <a:pt x="40767" y="14097"/>
                                <a:pt x="36481" y="13621"/>
                                <a:pt x="32195" y="13049"/>
                              </a:cubicBezTo>
                              <a:cubicBezTo>
                                <a:pt x="30004" y="12764"/>
                                <a:pt x="27908" y="12478"/>
                                <a:pt x="25718" y="12097"/>
                              </a:cubicBezTo>
                              <a:cubicBezTo>
                                <a:pt x="23527" y="11811"/>
                                <a:pt x="21431" y="11240"/>
                                <a:pt x="19431" y="10763"/>
                              </a:cubicBezTo>
                              <a:cubicBezTo>
                                <a:pt x="15335" y="9716"/>
                                <a:pt x="11621" y="8477"/>
                                <a:pt x="8668" y="6763"/>
                              </a:cubicBezTo>
                              <a:cubicBezTo>
                                <a:pt x="7144" y="6001"/>
                                <a:pt x="5810" y="5144"/>
                                <a:pt x="4763" y="4286"/>
                              </a:cubicBezTo>
                              <a:cubicBezTo>
                                <a:pt x="3620" y="3429"/>
                                <a:pt x="2762" y="2762"/>
                                <a:pt x="2096" y="2096"/>
                              </a:cubicBezTo>
                              <a:cubicBezTo>
                                <a:pt x="667" y="76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2" name="Freeform: Shape 73">
                          <a:extLst>
                            <a:ext uri="{FF2B5EF4-FFF2-40B4-BE49-F238E27FC236}">
                              <a16:creationId xmlns:a16="http://schemas.microsoft.com/office/drawing/2014/main" id="{8C2EC0B9-7710-4EC0-BAED-517BE720906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1797" y="3483483"/>
                          <a:ext cx="26479" cy="48767"/>
                        </a:xfrm>
                        <a:custGeom>
                          <a:avLst/>
                          <a:gdLst>
                            <a:gd name="connsiteX0" fmla="*/ 26479 w 26479"/>
                            <a:gd name="connsiteY0" fmla="*/ 48768 h 48767"/>
                            <a:gd name="connsiteX1" fmla="*/ 24765 w 26479"/>
                            <a:gd name="connsiteY1" fmla="*/ 46958 h 48767"/>
                            <a:gd name="connsiteX2" fmla="*/ 20288 w 26479"/>
                            <a:gd name="connsiteY2" fmla="*/ 42481 h 48767"/>
                            <a:gd name="connsiteX3" fmla="*/ 17335 w 26479"/>
                            <a:gd name="connsiteY3" fmla="*/ 39338 h 48767"/>
                            <a:gd name="connsiteX4" fmla="*/ 14478 w 26479"/>
                            <a:gd name="connsiteY4" fmla="*/ 35147 h 48767"/>
                            <a:gd name="connsiteX5" fmla="*/ 12192 w 26479"/>
                            <a:gd name="connsiteY5" fmla="*/ 30575 h 48767"/>
                            <a:gd name="connsiteX6" fmla="*/ 10287 w 26479"/>
                            <a:gd name="connsiteY6" fmla="*/ 25527 h 48767"/>
                            <a:gd name="connsiteX7" fmla="*/ 7239 w 26479"/>
                            <a:gd name="connsiteY7" fmla="*/ 15716 h 48767"/>
                            <a:gd name="connsiteX8" fmla="*/ 5715 w 26479"/>
                            <a:gd name="connsiteY8" fmla="*/ 11335 h 48767"/>
                            <a:gd name="connsiteX9" fmla="*/ 4191 w 26479"/>
                            <a:gd name="connsiteY9" fmla="*/ 7525 h 48767"/>
                            <a:gd name="connsiteX10" fmla="*/ 2667 w 26479"/>
                            <a:gd name="connsiteY10" fmla="*/ 4381 h 48767"/>
                            <a:gd name="connsiteX11" fmla="*/ 1238 w 26479"/>
                            <a:gd name="connsiteY11" fmla="*/ 2096 h 48767"/>
                            <a:gd name="connsiteX12" fmla="*/ 0 w 26479"/>
                            <a:gd name="connsiteY12" fmla="*/ 0 h 48767"/>
                            <a:gd name="connsiteX13" fmla="*/ 1905 w 26479"/>
                            <a:gd name="connsiteY13" fmla="*/ 1524 h 48767"/>
                            <a:gd name="connsiteX14" fmla="*/ 4000 w 26479"/>
                            <a:gd name="connsiteY14" fmla="*/ 3429 h 48767"/>
                            <a:gd name="connsiteX15" fmla="*/ 6286 w 26479"/>
                            <a:gd name="connsiteY15" fmla="*/ 6286 h 48767"/>
                            <a:gd name="connsiteX16" fmla="*/ 8668 w 26479"/>
                            <a:gd name="connsiteY16" fmla="*/ 10001 h 48767"/>
                            <a:gd name="connsiteX17" fmla="*/ 10763 w 26479"/>
                            <a:gd name="connsiteY17" fmla="*/ 14383 h 48767"/>
                            <a:gd name="connsiteX18" fmla="*/ 14288 w 26479"/>
                            <a:gd name="connsiteY18" fmla="*/ 24098 h 48767"/>
                            <a:gd name="connsiteX19" fmla="*/ 15907 w 26479"/>
                            <a:gd name="connsiteY19" fmla="*/ 28861 h 48767"/>
                            <a:gd name="connsiteX20" fmla="*/ 17812 w 26479"/>
                            <a:gd name="connsiteY20" fmla="*/ 33528 h 48767"/>
                            <a:gd name="connsiteX21" fmla="*/ 19812 w 26479"/>
                            <a:gd name="connsiteY21" fmla="*/ 37433 h 48767"/>
                            <a:gd name="connsiteX22" fmla="*/ 22098 w 26479"/>
                            <a:gd name="connsiteY22" fmla="*/ 40957 h 48767"/>
                            <a:gd name="connsiteX23" fmla="*/ 25336 w 26479"/>
                            <a:gd name="connsiteY23" fmla="*/ 46577 h 48767"/>
                            <a:gd name="connsiteX24" fmla="*/ 26479 w 26479"/>
                            <a:gd name="connsiteY24" fmla="*/ 48768 h 487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26479" h="48767">
                              <a:moveTo>
                                <a:pt x="26479" y="48768"/>
                              </a:moveTo>
                              <a:cubicBezTo>
                                <a:pt x="26479" y="48768"/>
                                <a:pt x="25908" y="48101"/>
                                <a:pt x="24765" y="46958"/>
                              </a:cubicBezTo>
                              <a:cubicBezTo>
                                <a:pt x="23813" y="45720"/>
                                <a:pt x="22098" y="44386"/>
                                <a:pt x="20288" y="42481"/>
                              </a:cubicBezTo>
                              <a:cubicBezTo>
                                <a:pt x="19336" y="41529"/>
                                <a:pt x="18383" y="40481"/>
                                <a:pt x="17335" y="39338"/>
                              </a:cubicBezTo>
                              <a:cubicBezTo>
                                <a:pt x="16383" y="38005"/>
                                <a:pt x="15335" y="36671"/>
                                <a:pt x="14478" y="35147"/>
                              </a:cubicBezTo>
                              <a:cubicBezTo>
                                <a:pt x="13716" y="33623"/>
                                <a:pt x="12954" y="32194"/>
                                <a:pt x="12192" y="30575"/>
                              </a:cubicBezTo>
                              <a:cubicBezTo>
                                <a:pt x="11525" y="28956"/>
                                <a:pt x="10858" y="27146"/>
                                <a:pt x="10287" y="25527"/>
                              </a:cubicBezTo>
                              <a:cubicBezTo>
                                <a:pt x="9239" y="22193"/>
                                <a:pt x="8192" y="18859"/>
                                <a:pt x="7239" y="15716"/>
                              </a:cubicBezTo>
                              <a:cubicBezTo>
                                <a:pt x="6763" y="14192"/>
                                <a:pt x="6382" y="12668"/>
                                <a:pt x="5715" y="11335"/>
                              </a:cubicBezTo>
                              <a:cubicBezTo>
                                <a:pt x="5144" y="10001"/>
                                <a:pt x="4763" y="8668"/>
                                <a:pt x="4191" y="7525"/>
                              </a:cubicBezTo>
                              <a:cubicBezTo>
                                <a:pt x="3620" y="6382"/>
                                <a:pt x="3143" y="5334"/>
                                <a:pt x="2667" y="4381"/>
                              </a:cubicBezTo>
                              <a:cubicBezTo>
                                <a:pt x="2096" y="3524"/>
                                <a:pt x="1619" y="2667"/>
                                <a:pt x="1238" y="2096"/>
                              </a:cubicBezTo>
                              <a:cubicBezTo>
                                <a:pt x="476" y="762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667" y="571"/>
                                <a:pt x="1905" y="1524"/>
                              </a:cubicBezTo>
                              <a:cubicBezTo>
                                <a:pt x="2476" y="2096"/>
                                <a:pt x="3239" y="2667"/>
                                <a:pt x="4000" y="3429"/>
                              </a:cubicBezTo>
                              <a:cubicBezTo>
                                <a:pt x="4667" y="4286"/>
                                <a:pt x="5524" y="5239"/>
                                <a:pt x="6286" y="6286"/>
                              </a:cubicBezTo>
                              <a:cubicBezTo>
                                <a:pt x="7144" y="7334"/>
                                <a:pt x="7810" y="8668"/>
                                <a:pt x="8668" y="10001"/>
                              </a:cubicBezTo>
                              <a:cubicBezTo>
                                <a:pt x="9525" y="11335"/>
                                <a:pt x="10192" y="12859"/>
                                <a:pt x="10763" y="14383"/>
                              </a:cubicBezTo>
                              <a:cubicBezTo>
                                <a:pt x="12097" y="17431"/>
                                <a:pt x="13145" y="20860"/>
                                <a:pt x="14288" y="24098"/>
                              </a:cubicBezTo>
                              <a:cubicBezTo>
                                <a:pt x="14859" y="25717"/>
                                <a:pt x="15430" y="27242"/>
                                <a:pt x="15907" y="28861"/>
                              </a:cubicBezTo>
                              <a:cubicBezTo>
                                <a:pt x="16573" y="30480"/>
                                <a:pt x="17145" y="32004"/>
                                <a:pt x="17812" y="33528"/>
                              </a:cubicBezTo>
                              <a:cubicBezTo>
                                <a:pt x="18478" y="34861"/>
                                <a:pt x="19241" y="36195"/>
                                <a:pt x="19812" y="37433"/>
                              </a:cubicBezTo>
                              <a:cubicBezTo>
                                <a:pt x="20574" y="38671"/>
                                <a:pt x="21336" y="39815"/>
                                <a:pt x="22098" y="40957"/>
                              </a:cubicBezTo>
                              <a:cubicBezTo>
                                <a:pt x="23527" y="43244"/>
                                <a:pt x="24860" y="45053"/>
                                <a:pt x="25336" y="46577"/>
                              </a:cubicBezTo>
                              <a:cubicBezTo>
                                <a:pt x="26098" y="48006"/>
                                <a:pt x="26479" y="48768"/>
                                <a:pt x="26479" y="487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3" name="Freeform: Shape 74">
                          <a:extLst>
                            <a:ext uri="{FF2B5EF4-FFF2-40B4-BE49-F238E27FC236}">
                              <a16:creationId xmlns:a16="http://schemas.microsoft.com/office/drawing/2014/main" id="{5B29F82F-35DB-45AE-B96F-EFBD0093E4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96844" y="3544824"/>
                          <a:ext cx="55054" cy="29813"/>
                        </a:xfrm>
                        <a:custGeom>
                          <a:avLst/>
                          <a:gdLst>
                            <a:gd name="connsiteX0" fmla="*/ 0 w 55054"/>
                            <a:gd name="connsiteY0" fmla="*/ 0 h 29813"/>
                            <a:gd name="connsiteX1" fmla="*/ 2286 w 55054"/>
                            <a:gd name="connsiteY1" fmla="*/ 1524 h 29813"/>
                            <a:gd name="connsiteX2" fmla="*/ 5048 w 55054"/>
                            <a:gd name="connsiteY2" fmla="*/ 2857 h 29813"/>
                            <a:gd name="connsiteX3" fmla="*/ 8763 w 55054"/>
                            <a:gd name="connsiteY3" fmla="*/ 4191 h 29813"/>
                            <a:gd name="connsiteX4" fmla="*/ 13240 w 55054"/>
                            <a:gd name="connsiteY4" fmla="*/ 5429 h 29813"/>
                            <a:gd name="connsiteX5" fmla="*/ 18383 w 55054"/>
                            <a:gd name="connsiteY5" fmla="*/ 6667 h 29813"/>
                            <a:gd name="connsiteX6" fmla="*/ 24003 w 55054"/>
                            <a:gd name="connsiteY6" fmla="*/ 8096 h 29813"/>
                            <a:gd name="connsiteX7" fmla="*/ 29813 w 55054"/>
                            <a:gd name="connsiteY7" fmla="*/ 10192 h 29813"/>
                            <a:gd name="connsiteX8" fmla="*/ 35052 w 55054"/>
                            <a:gd name="connsiteY8" fmla="*/ 12859 h 29813"/>
                            <a:gd name="connsiteX9" fmla="*/ 40005 w 55054"/>
                            <a:gd name="connsiteY9" fmla="*/ 16097 h 29813"/>
                            <a:gd name="connsiteX10" fmla="*/ 48101 w 55054"/>
                            <a:gd name="connsiteY10" fmla="*/ 22574 h 29813"/>
                            <a:gd name="connsiteX11" fmla="*/ 53245 w 55054"/>
                            <a:gd name="connsiteY11" fmla="*/ 27718 h 29813"/>
                            <a:gd name="connsiteX12" fmla="*/ 55055 w 55054"/>
                            <a:gd name="connsiteY12" fmla="*/ 29813 h 29813"/>
                            <a:gd name="connsiteX13" fmla="*/ 52673 w 55054"/>
                            <a:gd name="connsiteY13" fmla="*/ 28384 h 29813"/>
                            <a:gd name="connsiteX14" fmla="*/ 46577 w 55054"/>
                            <a:gd name="connsiteY14" fmla="*/ 24574 h 29813"/>
                            <a:gd name="connsiteX15" fmla="*/ 42577 w 55054"/>
                            <a:gd name="connsiteY15" fmla="*/ 22098 h 29813"/>
                            <a:gd name="connsiteX16" fmla="*/ 38100 w 55054"/>
                            <a:gd name="connsiteY16" fmla="*/ 19431 h 29813"/>
                            <a:gd name="connsiteX17" fmla="*/ 33338 w 55054"/>
                            <a:gd name="connsiteY17" fmla="*/ 16669 h 29813"/>
                            <a:gd name="connsiteX18" fmla="*/ 28003 w 55054"/>
                            <a:gd name="connsiteY18" fmla="*/ 14097 h 29813"/>
                            <a:gd name="connsiteX19" fmla="*/ 22765 w 55054"/>
                            <a:gd name="connsiteY19" fmla="*/ 12097 h 29813"/>
                            <a:gd name="connsiteX20" fmla="*/ 17335 w 55054"/>
                            <a:gd name="connsiteY20" fmla="*/ 10287 h 29813"/>
                            <a:gd name="connsiteX21" fmla="*/ 7810 w 55054"/>
                            <a:gd name="connsiteY21" fmla="*/ 6382 h 29813"/>
                            <a:gd name="connsiteX22" fmla="*/ 4191 w 55054"/>
                            <a:gd name="connsiteY22" fmla="*/ 4191 h 29813"/>
                            <a:gd name="connsiteX23" fmla="*/ 1715 w 55054"/>
                            <a:gd name="connsiteY23" fmla="*/ 2095 h 29813"/>
                            <a:gd name="connsiteX24" fmla="*/ 0 w 55054"/>
                            <a:gd name="connsiteY24" fmla="*/ 0 h 298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5054" h="29813">
                              <a:moveTo>
                                <a:pt x="0" y="0"/>
                              </a:moveTo>
                              <a:cubicBezTo>
                                <a:pt x="0" y="0"/>
                                <a:pt x="857" y="571"/>
                                <a:pt x="2286" y="1524"/>
                              </a:cubicBezTo>
                              <a:cubicBezTo>
                                <a:pt x="2953" y="2095"/>
                                <a:pt x="4000" y="2286"/>
                                <a:pt x="5048" y="2857"/>
                              </a:cubicBezTo>
                              <a:cubicBezTo>
                                <a:pt x="6001" y="3334"/>
                                <a:pt x="7429" y="3619"/>
                                <a:pt x="8763" y="4191"/>
                              </a:cubicBezTo>
                              <a:cubicBezTo>
                                <a:pt x="10097" y="4667"/>
                                <a:pt x="11716" y="4953"/>
                                <a:pt x="13240" y="5429"/>
                              </a:cubicBezTo>
                              <a:cubicBezTo>
                                <a:pt x="14859" y="5810"/>
                                <a:pt x="16574" y="6286"/>
                                <a:pt x="18383" y="6667"/>
                              </a:cubicBezTo>
                              <a:cubicBezTo>
                                <a:pt x="20193" y="7144"/>
                                <a:pt x="22098" y="7525"/>
                                <a:pt x="24003" y="8096"/>
                              </a:cubicBezTo>
                              <a:cubicBezTo>
                                <a:pt x="25908" y="8668"/>
                                <a:pt x="27908" y="9334"/>
                                <a:pt x="29813" y="10192"/>
                              </a:cubicBezTo>
                              <a:cubicBezTo>
                                <a:pt x="31623" y="11049"/>
                                <a:pt x="33338" y="12001"/>
                                <a:pt x="35052" y="12859"/>
                              </a:cubicBezTo>
                              <a:cubicBezTo>
                                <a:pt x="36767" y="13811"/>
                                <a:pt x="38386" y="15049"/>
                                <a:pt x="40005" y="16097"/>
                              </a:cubicBezTo>
                              <a:cubicBezTo>
                                <a:pt x="43244" y="18193"/>
                                <a:pt x="45815" y="20574"/>
                                <a:pt x="48101" y="22574"/>
                              </a:cubicBezTo>
                              <a:cubicBezTo>
                                <a:pt x="50387" y="24479"/>
                                <a:pt x="52007" y="26479"/>
                                <a:pt x="53245" y="27718"/>
                              </a:cubicBezTo>
                              <a:cubicBezTo>
                                <a:pt x="54388" y="29051"/>
                                <a:pt x="55055" y="29813"/>
                                <a:pt x="55055" y="29813"/>
                              </a:cubicBezTo>
                              <a:cubicBezTo>
                                <a:pt x="55055" y="29813"/>
                                <a:pt x="54197" y="29337"/>
                                <a:pt x="52673" y="28384"/>
                              </a:cubicBezTo>
                              <a:cubicBezTo>
                                <a:pt x="51149" y="27527"/>
                                <a:pt x="49149" y="26003"/>
                                <a:pt x="46577" y="24574"/>
                              </a:cubicBezTo>
                              <a:cubicBezTo>
                                <a:pt x="45339" y="23813"/>
                                <a:pt x="43910" y="22955"/>
                                <a:pt x="42577" y="22098"/>
                              </a:cubicBezTo>
                              <a:cubicBezTo>
                                <a:pt x="41148" y="21145"/>
                                <a:pt x="39624" y="20383"/>
                                <a:pt x="38100" y="19431"/>
                              </a:cubicBezTo>
                              <a:cubicBezTo>
                                <a:pt x="36576" y="18574"/>
                                <a:pt x="35052" y="17621"/>
                                <a:pt x="33338" y="16669"/>
                              </a:cubicBezTo>
                              <a:cubicBezTo>
                                <a:pt x="31623" y="15811"/>
                                <a:pt x="29813" y="14954"/>
                                <a:pt x="28003" y="14097"/>
                              </a:cubicBezTo>
                              <a:cubicBezTo>
                                <a:pt x="26384" y="13335"/>
                                <a:pt x="24670" y="12668"/>
                                <a:pt x="22765" y="12097"/>
                              </a:cubicBezTo>
                              <a:cubicBezTo>
                                <a:pt x="20955" y="11525"/>
                                <a:pt x="19145" y="10858"/>
                                <a:pt x="17335" y="10287"/>
                              </a:cubicBezTo>
                              <a:cubicBezTo>
                                <a:pt x="13811" y="9144"/>
                                <a:pt x="10477" y="7810"/>
                                <a:pt x="7810" y="6382"/>
                              </a:cubicBezTo>
                              <a:cubicBezTo>
                                <a:pt x="6477" y="5620"/>
                                <a:pt x="5239" y="5048"/>
                                <a:pt x="4191" y="4191"/>
                              </a:cubicBezTo>
                              <a:cubicBezTo>
                                <a:pt x="3143" y="3429"/>
                                <a:pt x="2286" y="2762"/>
                                <a:pt x="1715" y="2095"/>
                              </a:cubicBezTo>
                              <a:cubicBezTo>
                                <a:pt x="667" y="76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4" name="Freeform: Shape 75">
                          <a:extLst>
                            <a:ext uri="{FF2B5EF4-FFF2-40B4-BE49-F238E27FC236}">
                              <a16:creationId xmlns:a16="http://schemas.microsoft.com/office/drawing/2014/main" id="{26A47F95-F55A-4751-B8C8-FFB3CE65D9B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2848" y="3529107"/>
                          <a:ext cx="22479" cy="50006"/>
                        </a:xfrm>
                        <a:custGeom>
                          <a:avLst/>
                          <a:gdLst>
                            <a:gd name="connsiteX0" fmla="*/ 22479 w 22479"/>
                            <a:gd name="connsiteY0" fmla="*/ 50006 h 50006"/>
                            <a:gd name="connsiteX1" fmla="*/ 18669 w 22479"/>
                            <a:gd name="connsiteY1" fmla="*/ 42196 h 50006"/>
                            <a:gd name="connsiteX2" fmla="*/ 11620 w 22479"/>
                            <a:gd name="connsiteY2" fmla="*/ 24670 h 50006"/>
                            <a:gd name="connsiteX3" fmla="*/ 7810 w 22479"/>
                            <a:gd name="connsiteY3" fmla="*/ 15526 h 50006"/>
                            <a:gd name="connsiteX4" fmla="*/ 5906 w 22479"/>
                            <a:gd name="connsiteY4" fmla="*/ 11335 h 50006"/>
                            <a:gd name="connsiteX5" fmla="*/ 4096 w 22479"/>
                            <a:gd name="connsiteY5" fmla="*/ 7620 h 50006"/>
                            <a:gd name="connsiteX6" fmla="*/ 1143 w 22479"/>
                            <a:gd name="connsiteY6" fmla="*/ 2191 h 50006"/>
                            <a:gd name="connsiteX7" fmla="*/ 0 w 22479"/>
                            <a:gd name="connsiteY7" fmla="*/ 0 h 50006"/>
                            <a:gd name="connsiteX8" fmla="*/ 1810 w 22479"/>
                            <a:gd name="connsiteY8" fmla="*/ 1619 h 50006"/>
                            <a:gd name="connsiteX9" fmla="*/ 6191 w 22479"/>
                            <a:gd name="connsiteY9" fmla="*/ 6286 h 50006"/>
                            <a:gd name="connsiteX10" fmla="*/ 8763 w 22479"/>
                            <a:gd name="connsiteY10" fmla="*/ 9715 h 50006"/>
                            <a:gd name="connsiteX11" fmla="*/ 11240 w 22479"/>
                            <a:gd name="connsiteY11" fmla="*/ 13811 h 50006"/>
                            <a:gd name="connsiteX12" fmla="*/ 13621 w 22479"/>
                            <a:gd name="connsiteY12" fmla="*/ 18288 h 50006"/>
                            <a:gd name="connsiteX13" fmla="*/ 15716 w 22479"/>
                            <a:gd name="connsiteY13" fmla="*/ 23050 h 50006"/>
                            <a:gd name="connsiteX14" fmla="*/ 18955 w 22479"/>
                            <a:gd name="connsiteY14" fmla="*/ 32766 h 50006"/>
                            <a:gd name="connsiteX15" fmla="*/ 21050 w 22479"/>
                            <a:gd name="connsiteY15" fmla="*/ 41434 h 50006"/>
                            <a:gd name="connsiteX16" fmla="*/ 22479 w 22479"/>
                            <a:gd name="connsiteY16" fmla="*/ 50006 h 500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2479" h="50006">
                              <a:moveTo>
                                <a:pt x="22479" y="50006"/>
                              </a:moveTo>
                              <a:cubicBezTo>
                                <a:pt x="22479" y="50006"/>
                                <a:pt x="20669" y="46958"/>
                                <a:pt x="18669" y="42196"/>
                              </a:cubicBezTo>
                              <a:cubicBezTo>
                                <a:pt x="16574" y="37433"/>
                                <a:pt x="14097" y="31051"/>
                                <a:pt x="11620" y="24670"/>
                              </a:cubicBezTo>
                              <a:cubicBezTo>
                                <a:pt x="10287" y="21526"/>
                                <a:pt x="9144" y="18383"/>
                                <a:pt x="7810" y="15526"/>
                              </a:cubicBezTo>
                              <a:cubicBezTo>
                                <a:pt x="7144" y="14097"/>
                                <a:pt x="6668" y="12573"/>
                                <a:pt x="5906" y="11335"/>
                              </a:cubicBezTo>
                              <a:cubicBezTo>
                                <a:pt x="5239" y="10096"/>
                                <a:pt x="4667" y="8858"/>
                                <a:pt x="4096" y="7620"/>
                              </a:cubicBezTo>
                              <a:cubicBezTo>
                                <a:pt x="3048" y="5239"/>
                                <a:pt x="1810" y="3524"/>
                                <a:pt x="1143" y="2191"/>
                              </a:cubicBezTo>
                              <a:cubicBezTo>
                                <a:pt x="381" y="857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667" y="571"/>
                                <a:pt x="1810" y="1619"/>
                              </a:cubicBezTo>
                              <a:cubicBezTo>
                                <a:pt x="2857" y="2667"/>
                                <a:pt x="4667" y="4096"/>
                                <a:pt x="6191" y="6286"/>
                              </a:cubicBezTo>
                              <a:cubicBezTo>
                                <a:pt x="6953" y="7334"/>
                                <a:pt x="7906" y="8477"/>
                                <a:pt x="8763" y="9715"/>
                              </a:cubicBezTo>
                              <a:cubicBezTo>
                                <a:pt x="9620" y="10954"/>
                                <a:pt x="10382" y="12382"/>
                                <a:pt x="11240" y="13811"/>
                              </a:cubicBezTo>
                              <a:cubicBezTo>
                                <a:pt x="12001" y="15240"/>
                                <a:pt x="12954" y="16764"/>
                                <a:pt x="13621" y="18288"/>
                              </a:cubicBezTo>
                              <a:cubicBezTo>
                                <a:pt x="14288" y="19907"/>
                                <a:pt x="15049" y="21431"/>
                                <a:pt x="15716" y="23050"/>
                              </a:cubicBezTo>
                              <a:cubicBezTo>
                                <a:pt x="16859" y="26384"/>
                                <a:pt x="18097" y="29623"/>
                                <a:pt x="18955" y="32766"/>
                              </a:cubicBezTo>
                              <a:cubicBezTo>
                                <a:pt x="19907" y="35909"/>
                                <a:pt x="20574" y="38862"/>
                                <a:pt x="21050" y="41434"/>
                              </a:cubicBezTo>
                              <a:cubicBezTo>
                                <a:pt x="22098" y="46482"/>
                                <a:pt x="22479" y="50006"/>
                                <a:pt x="22479" y="5000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85" name="Freeform: Shape 76">
                          <a:extLst>
                            <a:ext uri="{FF2B5EF4-FFF2-40B4-BE49-F238E27FC236}">
                              <a16:creationId xmlns:a16="http://schemas.microsoft.com/office/drawing/2014/main" id="{490E4287-451B-4F1D-A88C-C6C9C7A9D2D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00927" y="3414331"/>
                          <a:ext cx="183546" cy="388429"/>
                        </a:xfrm>
                        <a:custGeom>
                          <a:avLst/>
                          <a:gdLst>
                            <a:gd name="connsiteX0" fmla="*/ 0 w 183546"/>
                            <a:gd name="connsiteY0" fmla="*/ 0 h 388429"/>
                            <a:gd name="connsiteX1" fmla="*/ 16193 w 183546"/>
                            <a:gd name="connsiteY1" fmla="*/ 11144 h 388429"/>
                            <a:gd name="connsiteX2" fmla="*/ 34480 w 183546"/>
                            <a:gd name="connsiteY2" fmla="*/ 24384 h 388429"/>
                            <a:gd name="connsiteX3" fmla="*/ 45434 w 183546"/>
                            <a:gd name="connsiteY3" fmla="*/ 32956 h 388429"/>
                            <a:gd name="connsiteX4" fmla="*/ 57341 w 183546"/>
                            <a:gd name="connsiteY4" fmla="*/ 42767 h 388429"/>
                            <a:gd name="connsiteX5" fmla="*/ 82105 w 183546"/>
                            <a:gd name="connsiteY5" fmla="*/ 67246 h 388429"/>
                            <a:gd name="connsiteX6" fmla="*/ 109252 w 183546"/>
                            <a:gd name="connsiteY6" fmla="*/ 94774 h 388429"/>
                            <a:gd name="connsiteX7" fmla="*/ 116300 w 183546"/>
                            <a:gd name="connsiteY7" fmla="*/ 102108 h 388429"/>
                            <a:gd name="connsiteX8" fmla="*/ 123253 w 183546"/>
                            <a:gd name="connsiteY8" fmla="*/ 109728 h 388429"/>
                            <a:gd name="connsiteX9" fmla="*/ 136398 w 183546"/>
                            <a:gd name="connsiteY9" fmla="*/ 126587 h 388429"/>
                            <a:gd name="connsiteX10" fmla="*/ 148399 w 183546"/>
                            <a:gd name="connsiteY10" fmla="*/ 144685 h 388429"/>
                            <a:gd name="connsiteX11" fmla="*/ 158687 w 183546"/>
                            <a:gd name="connsiteY11" fmla="*/ 163640 h 388429"/>
                            <a:gd name="connsiteX12" fmla="*/ 168402 w 183546"/>
                            <a:gd name="connsiteY12" fmla="*/ 182880 h 388429"/>
                            <a:gd name="connsiteX13" fmla="*/ 173355 w 183546"/>
                            <a:gd name="connsiteY13" fmla="*/ 192119 h 388429"/>
                            <a:gd name="connsiteX14" fmla="*/ 175832 w 183546"/>
                            <a:gd name="connsiteY14" fmla="*/ 196691 h 388429"/>
                            <a:gd name="connsiteX15" fmla="*/ 176498 w 183546"/>
                            <a:gd name="connsiteY15" fmla="*/ 197834 h 388429"/>
                            <a:gd name="connsiteX16" fmla="*/ 176784 w 183546"/>
                            <a:gd name="connsiteY16" fmla="*/ 198406 h 388429"/>
                            <a:gd name="connsiteX17" fmla="*/ 176974 w 183546"/>
                            <a:gd name="connsiteY17" fmla="*/ 198692 h 388429"/>
                            <a:gd name="connsiteX18" fmla="*/ 177355 w 183546"/>
                            <a:gd name="connsiteY18" fmla="*/ 199549 h 388429"/>
                            <a:gd name="connsiteX19" fmla="*/ 178499 w 183546"/>
                            <a:gd name="connsiteY19" fmla="*/ 201930 h 388429"/>
                            <a:gd name="connsiteX20" fmla="*/ 180689 w 183546"/>
                            <a:gd name="connsiteY20" fmla="*/ 206883 h 388429"/>
                            <a:gd name="connsiteX21" fmla="*/ 182594 w 183546"/>
                            <a:gd name="connsiteY21" fmla="*/ 213074 h 388429"/>
                            <a:gd name="connsiteX22" fmla="*/ 183356 w 183546"/>
                            <a:gd name="connsiteY22" fmla="*/ 225552 h 388429"/>
                            <a:gd name="connsiteX23" fmla="*/ 177546 w 183546"/>
                            <a:gd name="connsiteY23" fmla="*/ 247079 h 388429"/>
                            <a:gd name="connsiteX24" fmla="*/ 174117 w 183546"/>
                            <a:gd name="connsiteY24" fmla="*/ 256318 h 388429"/>
                            <a:gd name="connsiteX25" fmla="*/ 170974 w 183546"/>
                            <a:gd name="connsiteY25" fmla="*/ 265557 h 388429"/>
                            <a:gd name="connsiteX26" fmla="*/ 165354 w 183546"/>
                            <a:gd name="connsiteY26" fmla="*/ 283273 h 388429"/>
                            <a:gd name="connsiteX27" fmla="*/ 158020 w 183546"/>
                            <a:gd name="connsiteY27" fmla="*/ 315754 h 388429"/>
                            <a:gd name="connsiteX28" fmla="*/ 157639 w 183546"/>
                            <a:gd name="connsiteY28" fmla="*/ 342233 h 388429"/>
                            <a:gd name="connsiteX29" fmla="*/ 159925 w 183546"/>
                            <a:gd name="connsiteY29" fmla="*/ 352425 h 388429"/>
                            <a:gd name="connsiteX30" fmla="*/ 163354 w 183546"/>
                            <a:gd name="connsiteY30" fmla="*/ 360236 h 388429"/>
                            <a:gd name="connsiteX31" fmla="*/ 165068 w 183546"/>
                            <a:gd name="connsiteY31" fmla="*/ 363379 h 388429"/>
                            <a:gd name="connsiteX32" fmla="*/ 166973 w 183546"/>
                            <a:gd name="connsiteY32" fmla="*/ 365951 h 388429"/>
                            <a:gd name="connsiteX33" fmla="*/ 168593 w 183546"/>
                            <a:gd name="connsiteY33" fmla="*/ 368141 h 388429"/>
                            <a:gd name="connsiteX34" fmla="*/ 170212 w 183546"/>
                            <a:gd name="connsiteY34" fmla="*/ 369761 h 388429"/>
                            <a:gd name="connsiteX35" fmla="*/ 173164 w 183546"/>
                            <a:gd name="connsiteY35" fmla="*/ 372809 h 388429"/>
                            <a:gd name="connsiteX36" fmla="*/ 157924 w 183546"/>
                            <a:gd name="connsiteY36" fmla="*/ 388430 h 388429"/>
                            <a:gd name="connsiteX37" fmla="*/ 153924 w 183546"/>
                            <a:gd name="connsiteY37" fmla="*/ 383857 h 388429"/>
                            <a:gd name="connsiteX38" fmla="*/ 151828 w 183546"/>
                            <a:gd name="connsiteY38" fmla="*/ 381381 h 388429"/>
                            <a:gd name="connsiteX39" fmla="*/ 149638 w 183546"/>
                            <a:gd name="connsiteY39" fmla="*/ 378047 h 388429"/>
                            <a:gd name="connsiteX40" fmla="*/ 147066 w 183546"/>
                            <a:gd name="connsiteY40" fmla="*/ 374142 h 388429"/>
                            <a:gd name="connsiteX41" fmla="*/ 144685 w 183546"/>
                            <a:gd name="connsiteY41" fmla="*/ 369475 h 388429"/>
                            <a:gd name="connsiteX42" fmla="*/ 140303 w 183546"/>
                            <a:gd name="connsiteY42" fmla="*/ 358140 h 388429"/>
                            <a:gd name="connsiteX43" fmla="*/ 137922 w 183546"/>
                            <a:gd name="connsiteY43" fmla="*/ 344424 h 388429"/>
                            <a:gd name="connsiteX44" fmla="*/ 139732 w 183546"/>
                            <a:gd name="connsiteY44" fmla="*/ 312706 h 388429"/>
                            <a:gd name="connsiteX45" fmla="*/ 149257 w 183546"/>
                            <a:gd name="connsiteY45" fmla="*/ 278130 h 388429"/>
                            <a:gd name="connsiteX46" fmla="*/ 156020 w 183546"/>
                            <a:gd name="connsiteY46" fmla="*/ 260033 h 388429"/>
                            <a:gd name="connsiteX47" fmla="*/ 159639 w 183546"/>
                            <a:gd name="connsiteY47" fmla="*/ 250889 h 388429"/>
                            <a:gd name="connsiteX48" fmla="*/ 163544 w 183546"/>
                            <a:gd name="connsiteY48" fmla="*/ 241554 h 388429"/>
                            <a:gd name="connsiteX49" fmla="*/ 169355 w 183546"/>
                            <a:gd name="connsiteY49" fmla="*/ 224123 h 388429"/>
                            <a:gd name="connsiteX50" fmla="*/ 169259 w 183546"/>
                            <a:gd name="connsiteY50" fmla="*/ 215837 h 388429"/>
                            <a:gd name="connsiteX51" fmla="*/ 168307 w 183546"/>
                            <a:gd name="connsiteY51" fmla="*/ 211931 h 388429"/>
                            <a:gd name="connsiteX52" fmla="*/ 166402 w 183546"/>
                            <a:gd name="connsiteY52" fmla="*/ 207169 h 388429"/>
                            <a:gd name="connsiteX53" fmla="*/ 165354 w 183546"/>
                            <a:gd name="connsiteY53" fmla="*/ 204692 h 388429"/>
                            <a:gd name="connsiteX54" fmla="*/ 165259 w 183546"/>
                            <a:gd name="connsiteY54" fmla="*/ 204502 h 388429"/>
                            <a:gd name="connsiteX55" fmla="*/ 165449 w 183546"/>
                            <a:gd name="connsiteY55" fmla="*/ 204883 h 388429"/>
                            <a:gd name="connsiteX56" fmla="*/ 165259 w 183546"/>
                            <a:gd name="connsiteY56" fmla="*/ 204597 h 388429"/>
                            <a:gd name="connsiteX57" fmla="*/ 164973 w 183546"/>
                            <a:gd name="connsiteY57" fmla="*/ 204025 h 388429"/>
                            <a:gd name="connsiteX58" fmla="*/ 164401 w 183546"/>
                            <a:gd name="connsiteY58" fmla="*/ 202787 h 388429"/>
                            <a:gd name="connsiteX59" fmla="*/ 162020 w 183546"/>
                            <a:gd name="connsiteY59" fmla="*/ 197929 h 388429"/>
                            <a:gd name="connsiteX60" fmla="*/ 157353 w 183546"/>
                            <a:gd name="connsiteY60" fmla="*/ 188119 h 388429"/>
                            <a:gd name="connsiteX61" fmla="*/ 148685 w 183546"/>
                            <a:gd name="connsiteY61" fmla="*/ 168688 h 388429"/>
                            <a:gd name="connsiteX62" fmla="*/ 139446 w 183546"/>
                            <a:gd name="connsiteY62" fmla="*/ 149543 h 388429"/>
                            <a:gd name="connsiteX63" fmla="*/ 128778 w 183546"/>
                            <a:gd name="connsiteY63" fmla="*/ 131731 h 388429"/>
                            <a:gd name="connsiteX64" fmla="*/ 117062 w 183546"/>
                            <a:gd name="connsiteY64" fmla="*/ 114967 h 388429"/>
                            <a:gd name="connsiteX65" fmla="*/ 110490 w 183546"/>
                            <a:gd name="connsiteY65" fmla="*/ 107061 h 388429"/>
                            <a:gd name="connsiteX66" fmla="*/ 103918 w 183546"/>
                            <a:gd name="connsiteY66" fmla="*/ 99441 h 388429"/>
                            <a:gd name="connsiteX67" fmla="*/ 78105 w 183546"/>
                            <a:gd name="connsiteY67" fmla="*/ 70675 h 388429"/>
                            <a:gd name="connsiteX68" fmla="*/ 54769 w 183546"/>
                            <a:gd name="connsiteY68" fmla="*/ 45339 h 388429"/>
                            <a:gd name="connsiteX69" fmla="*/ 43434 w 183546"/>
                            <a:gd name="connsiteY69" fmla="*/ 35052 h 388429"/>
                            <a:gd name="connsiteX70" fmla="*/ 32956 w 183546"/>
                            <a:gd name="connsiteY70" fmla="*/ 26003 h 388429"/>
                            <a:gd name="connsiteX71" fmla="*/ 15335 w 183546"/>
                            <a:gd name="connsiteY71" fmla="*/ 11906 h 388429"/>
                            <a:gd name="connsiteX72" fmla="*/ 0 w 183546"/>
                            <a:gd name="connsiteY72" fmla="*/ 0 h 3884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</a:cxnLst>
                          <a:rect l="l" t="t" r="r" b="b"/>
                          <a:pathLst>
                            <a:path w="183546" h="388429">
                              <a:moveTo>
                                <a:pt x="0" y="0"/>
                              </a:moveTo>
                              <a:cubicBezTo>
                                <a:pt x="0" y="0"/>
                                <a:pt x="5905" y="4096"/>
                                <a:pt x="16193" y="11144"/>
                              </a:cubicBezTo>
                              <a:cubicBezTo>
                                <a:pt x="21336" y="14669"/>
                                <a:pt x="27432" y="19241"/>
                                <a:pt x="34480" y="24384"/>
                              </a:cubicBezTo>
                              <a:cubicBezTo>
                                <a:pt x="38100" y="26860"/>
                                <a:pt x="41624" y="29813"/>
                                <a:pt x="45434" y="32956"/>
                              </a:cubicBezTo>
                              <a:cubicBezTo>
                                <a:pt x="49244" y="36100"/>
                                <a:pt x="53245" y="39338"/>
                                <a:pt x="57341" y="42767"/>
                              </a:cubicBezTo>
                              <a:cubicBezTo>
                                <a:pt x="65056" y="50292"/>
                                <a:pt x="73533" y="58388"/>
                                <a:pt x="82105" y="67246"/>
                              </a:cubicBezTo>
                              <a:cubicBezTo>
                                <a:pt x="90773" y="76010"/>
                                <a:pt x="99822" y="85249"/>
                                <a:pt x="109252" y="94774"/>
                              </a:cubicBezTo>
                              <a:cubicBezTo>
                                <a:pt x="111538" y="97060"/>
                                <a:pt x="114109" y="99631"/>
                                <a:pt x="116300" y="102108"/>
                              </a:cubicBezTo>
                              <a:cubicBezTo>
                                <a:pt x="118586" y="104680"/>
                                <a:pt x="120968" y="107156"/>
                                <a:pt x="123253" y="109728"/>
                              </a:cubicBezTo>
                              <a:cubicBezTo>
                                <a:pt x="127635" y="115252"/>
                                <a:pt x="132302" y="120777"/>
                                <a:pt x="136398" y="126587"/>
                              </a:cubicBezTo>
                              <a:cubicBezTo>
                                <a:pt x="140684" y="132398"/>
                                <a:pt x="144399" y="138398"/>
                                <a:pt x="148399" y="144685"/>
                              </a:cubicBezTo>
                              <a:cubicBezTo>
                                <a:pt x="151828" y="150971"/>
                                <a:pt x="155543" y="156972"/>
                                <a:pt x="158687" y="163640"/>
                              </a:cubicBezTo>
                              <a:cubicBezTo>
                                <a:pt x="161925" y="170021"/>
                                <a:pt x="165164" y="176498"/>
                                <a:pt x="168402" y="182880"/>
                              </a:cubicBezTo>
                              <a:cubicBezTo>
                                <a:pt x="169926" y="186119"/>
                                <a:pt x="171736" y="189071"/>
                                <a:pt x="173355" y="192119"/>
                              </a:cubicBezTo>
                              <a:lnTo>
                                <a:pt x="175832" y="196691"/>
                              </a:lnTo>
                              <a:lnTo>
                                <a:pt x="176498" y="197834"/>
                              </a:lnTo>
                              <a:lnTo>
                                <a:pt x="176784" y="198406"/>
                              </a:lnTo>
                              <a:lnTo>
                                <a:pt x="176974" y="198692"/>
                              </a:lnTo>
                              <a:lnTo>
                                <a:pt x="177355" y="199549"/>
                              </a:lnTo>
                              <a:lnTo>
                                <a:pt x="178499" y="201930"/>
                              </a:lnTo>
                              <a:cubicBezTo>
                                <a:pt x="179260" y="203644"/>
                                <a:pt x="180022" y="204883"/>
                                <a:pt x="180689" y="206883"/>
                              </a:cubicBezTo>
                              <a:cubicBezTo>
                                <a:pt x="181356" y="208979"/>
                                <a:pt x="182023" y="210979"/>
                                <a:pt x="182594" y="213074"/>
                              </a:cubicBezTo>
                              <a:cubicBezTo>
                                <a:pt x="183356" y="217265"/>
                                <a:pt x="183833" y="221361"/>
                                <a:pt x="183356" y="225552"/>
                              </a:cubicBezTo>
                              <a:cubicBezTo>
                                <a:pt x="182499" y="233744"/>
                                <a:pt x="179927" y="240697"/>
                                <a:pt x="177546" y="247079"/>
                              </a:cubicBezTo>
                              <a:cubicBezTo>
                                <a:pt x="176403" y="250127"/>
                                <a:pt x="175165" y="253460"/>
                                <a:pt x="174117" y="256318"/>
                              </a:cubicBezTo>
                              <a:cubicBezTo>
                                <a:pt x="173069" y="259461"/>
                                <a:pt x="172022" y="262509"/>
                                <a:pt x="170974" y="265557"/>
                              </a:cubicBezTo>
                              <a:cubicBezTo>
                                <a:pt x="168974" y="271558"/>
                                <a:pt x="167068" y="277463"/>
                                <a:pt x="165354" y="283273"/>
                              </a:cubicBezTo>
                              <a:cubicBezTo>
                                <a:pt x="161925" y="294799"/>
                                <a:pt x="159353" y="305753"/>
                                <a:pt x="158020" y="315754"/>
                              </a:cubicBezTo>
                              <a:cubicBezTo>
                                <a:pt x="156686" y="325755"/>
                                <a:pt x="156591" y="334804"/>
                                <a:pt x="157639" y="342233"/>
                              </a:cubicBezTo>
                              <a:cubicBezTo>
                                <a:pt x="158020" y="346043"/>
                                <a:pt x="159068" y="349282"/>
                                <a:pt x="159925" y="352425"/>
                              </a:cubicBezTo>
                              <a:cubicBezTo>
                                <a:pt x="161163" y="355282"/>
                                <a:pt x="162020" y="358045"/>
                                <a:pt x="163354" y="360236"/>
                              </a:cubicBezTo>
                              <a:cubicBezTo>
                                <a:pt x="164020" y="361378"/>
                                <a:pt x="164497" y="362426"/>
                                <a:pt x="165068" y="363379"/>
                              </a:cubicBezTo>
                              <a:cubicBezTo>
                                <a:pt x="165735" y="364331"/>
                                <a:pt x="166402" y="365189"/>
                                <a:pt x="166973" y="365951"/>
                              </a:cubicBezTo>
                              <a:cubicBezTo>
                                <a:pt x="167545" y="366713"/>
                                <a:pt x="168116" y="367474"/>
                                <a:pt x="168593" y="368141"/>
                              </a:cubicBezTo>
                              <a:cubicBezTo>
                                <a:pt x="169164" y="368713"/>
                                <a:pt x="169735" y="369284"/>
                                <a:pt x="170212" y="369761"/>
                              </a:cubicBezTo>
                              <a:cubicBezTo>
                                <a:pt x="172117" y="371761"/>
                                <a:pt x="173164" y="372809"/>
                                <a:pt x="173164" y="372809"/>
                              </a:cubicBezTo>
                              <a:lnTo>
                                <a:pt x="157924" y="388430"/>
                              </a:lnTo>
                              <a:cubicBezTo>
                                <a:pt x="157924" y="388430"/>
                                <a:pt x="156496" y="386810"/>
                                <a:pt x="153924" y="383857"/>
                              </a:cubicBezTo>
                              <a:cubicBezTo>
                                <a:pt x="153257" y="383095"/>
                                <a:pt x="152591" y="382334"/>
                                <a:pt x="151828" y="381381"/>
                              </a:cubicBezTo>
                              <a:cubicBezTo>
                                <a:pt x="151162" y="380333"/>
                                <a:pt x="150400" y="379286"/>
                                <a:pt x="149638" y="378047"/>
                              </a:cubicBezTo>
                              <a:cubicBezTo>
                                <a:pt x="148876" y="376809"/>
                                <a:pt x="148018" y="375571"/>
                                <a:pt x="147066" y="374142"/>
                              </a:cubicBezTo>
                              <a:cubicBezTo>
                                <a:pt x="146304" y="372713"/>
                                <a:pt x="145542" y="371094"/>
                                <a:pt x="144685" y="369475"/>
                              </a:cubicBezTo>
                              <a:cubicBezTo>
                                <a:pt x="142875" y="366236"/>
                                <a:pt x="141732" y="362331"/>
                                <a:pt x="140303" y="358140"/>
                              </a:cubicBezTo>
                              <a:cubicBezTo>
                                <a:pt x="139351" y="353949"/>
                                <a:pt x="138208" y="349282"/>
                                <a:pt x="137922" y="344424"/>
                              </a:cubicBezTo>
                              <a:cubicBezTo>
                                <a:pt x="136970" y="334613"/>
                                <a:pt x="137731" y="323850"/>
                                <a:pt x="139732" y="312706"/>
                              </a:cubicBezTo>
                              <a:cubicBezTo>
                                <a:pt x="141827" y="301562"/>
                                <a:pt x="145161" y="289941"/>
                                <a:pt x="149257" y="278130"/>
                              </a:cubicBezTo>
                              <a:cubicBezTo>
                                <a:pt x="151352" y="272225"/>
                                <a:pt x="153543" y="266224"/>
                                <a:pt x="156020" y="260033"/>
                              </a:cubicBezTo>
                              <a:cubicBezTo>
                                <a:pt x="157258" y="256985"/>
                                <a:pt x="158401" y="254032"/>
                                <a:pt x="159639" y="250889"/>
                              </a:cubicBezTo>
                              <a:cubicBezTo>
                                <a:pt x="160972" y="247555"/>
                                <a:pt x="162306" y="244697"/>
                                <a:pt x="163544" y="241554"/>
                              </a:cubicBezTo>
                              <a:cubicBezTo>
                                <a:pt x="166116" y="235553"/>
                                <a:pt x="168497" y="229552"/>
                                <a:pt x="169355" y="224123"/>
                              </a:cubicBezTo>
                              <a:cubicBezTo>
                                <a:pt x="169831" y="221361"/>
                                <a:pt x="169640" y="218599"/>
                                <a:pt x="169259" y="215837"/>
                              </a:cubicBezTo>
                              <a:cubicBezTo>
                                <a:pt x="168878" y="214598"/>
                                <a:pt x="168593" y="213265"/>
                                <a:pt x="168307" y="211931"/>
                              </a:cubicBezTo>
                              <a:cubicBezTo>
                                <a:pt x="167926" y="210598"/>
                                <a:pt x="167068" y="208788"/>
                                <a:pt x="166402" y="207169"/>
                              </a:cubicBezTo>
                              <a:lnTo>
                                <a:pt x="165354" y="204692"/>
                              </a:lnTo>
                              <a:lnTo>
                                <a:pt x="165259" y="204502"/>
                              </a:lnTo>
                              <a:cubicBezTo>
                                <a:pt x="165354" y="204692"/>
                                <a:pt x="164973" y="203835"/>
                                <a:pt x="165449" y="204883"/>
                              </a:cubicBezTo>
                              <a:lnTo>
                                <a:pt x="165259" y="204597"/>
                              </a:lnTo>
                              <a:lnTo>
                                <a:pt x="164973" y="204025"/>
                              </a:lnTo>
                              <a:lnTo>
                                <a:pt x="164401" y="202787"/>
                              </a:lnTo>
                              <a:lnTo>
                                <a:pt x="162020" y="197929"/>
                              </a:lnTo>
                              <a:cubicBezTo>
                                <a:pt x="160496" y="194691"/>
                                <a:pt x="158782" y="191452"/>
                                <a:pt x="157353" y="188119"/>
                              </a:cubicBezTo>
                              <a:cubicBezTo>
                                <a:pt x="154495" y="181642"/>
                                <a:pt x="151543" y="175165"/>
                                <a:pt x="148685" y="168688"/>
                              </a:cubicBezTo>
                              <a:cubicBezTo>
                                <a:pt x="146018" y="162306"/>
                                <a:pt x="142494" y="155924"/>
                                <a:pt x="139446" y="149543"/>
                              </a:cubicBezTo>
                              <a:cubicBezTo>
                                <a:pt x="136112" y="143732"/>
                                <a:pt x="132683" y="137446"/>
                                <a:pt x="128778" y="131731"/>
                              </a:cubicBezTo>
                              <a:cubicBezTo>
                                <a:pt x="125158" y="125825"/>
                                <a:pt x="120968" y="120396"/>
                                <a:pt x="117062" y="114967"/>
                              </a:cubicBezTo>
                              <a:cubicBezTo>
                                <a:pt x="114967" y="112300"/>
                                <a:pt x="112681" y="109633"/>
                                <a:pt x="110490" y="107061"/>
                              </a:cubicBezTo>
                              <a:cubicBezTo>
                                <a:pt x="108395" y="104394"/>
                                <a:pt x="106204" y="102013"/>
                                <a:pt x="103918" y="99441"/>
                              </a:cubicBezTo>
                              <a:cubicBezTo>
                                <a:pt x="94964" y="89440"/>
                                <a:pt x="86297" y="79819"/>
                                <a:pt x="78105" y="70675"/>
                              </a:cubicBezTo>
                              <a:cubicBezTo>
                                <a:pt x="69914" y="61436"/>
                                <a:pt x="62008" y="53150"/>
                                <a:pt x="54769" y="45339"/>
                              </a:cubicBezTo>
                              <a:cubicBezTo>
                                <a:pt x="50768" y="41719"/>
                                <a:pt x="47053" y="38291"/>
                                <a:pt x="43434" y="35052"/>
                              </a:cubicBezTo>
                              <a:cubicBezTo>
                                <a:pt x="39815" y="31718"/>
                                <a:pt x="36385" y="28670"/>
                                <a:pt x="32956" y="26003"/>
                              </a:cubicBezTo>
                              <a:cubicBezTo>
                                <a:pt x="26194" y="20574"/>
                                <a:pt x="20383" y="15621"/>
                                <a:pt x="15335" y="11906"/>
                              </a:cubicBezTo>
                              <a:cubicBezTo>
                                <a:pt x="5715" y="438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69934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71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925381" y="3218780"/>
                        <a:ext cx="197672" cy="585028"/>
                        <a:chOff x="5925381" y="3218780"/>
                        <a:chExt cx="197672" cy="585028"/>
                      </a:xfrm>
                    </p:grpSpPr>
                    <p:sp>
                      <p:nvSpPr>
                        <p:cNvPr id="760" name="Freeform: Shape 78">
                          <a:extLst>
                            <a:ext uri="{FF2B5EF4-FFF2-40B4-BE49-F238E27FC236}">
                              <a16:creationId xmlns:a16="http://schemas.microsoft.com/office/drawing/2014/main" id="{454931CE-1ADC-4787-B3A3-FAB9753666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25381" y="3218780"/>
                          <a:ext cx="197672" cy="342807"/>
                        </a:xfrm>
                        <a:custGeom>
                          <a:avLst/>
                          <a:gdLst>
                            <a:gd name="connsiteX0" fmla="*/ 130518 w 197672"/>
                            <a:gd name="connsiteY0" fmla="*/ 315280 h 342807"/>
                            <a:gd name="connsiteX1" fmla="*/ 95180 w 197672"/>
                            <a:gd name="connsiteY1" fmla="*/ 302231 h 342807"/>
                            <a:gd name="connsiteX2" fmla="*/ 77178 w 197672"/>
                            <a:gd name="connsiteY2" fmla="*/ 263559 h 342807"/>
                            <a:gd name="connsiteX3" fmla="*/ 51175 w 197672"/>
                            <a:gd name="connsiteY3" fmla="*/ 244224 h 342807"/>
                            <a:gd name="connsiteX4" fmla="*/ 38602 w 197672"/>
                            <a:gd name="connsiteY4" fmla="*/ 219840 h 342807"/>
                            <a:gd name="connsiteX5" fmla="*/ 19837 w 197672"/>
                            <a:gd name="connsiteY5" fmla="*/ 175644 h 342807"/>
                            <a:gd name="connsiteX6" fmla="*/ 6788 w 197672"/>
                            <a:gd name="connsiteY6" fmla="*/ 132114 h 342807"/>
                            <a:gd name="connsiteX7" fmla="*/ 787 w 197672"/>
                            <a:gd name="connsiteY7" fmla="*/ 82299 h 342807"/>
                            <a:gd name="connsiteX8" fmla="*/ 13265 w 197672"/>
                            <a:gd name="connsiteY8" fmla="*/ 42198 h 342807"/>
                            <a:gd name="connsiteX9" fmla="*/ 23743 w 197672"/>
                            <a:gd name="connsiteY9" fmla="*/ 7813 h 342807"/>
                            <a:gd name="connsiteX10" fmla="*/ 72701 w 197672"/>
                            <a:gd name="connsiteY10" fmla="*/ 26101 h 342807"/>
                            <a:gd name="connsiteX11" fmla="*/ 129756 w 197672"/>
                            <a:gd name="connsiteY11" fmla="*/ 69345 h 342807"/>
                            <a:gd name="connsiteX12" fmla="*/ 178429 w 197672"/>
                            <a:gd name="connsiteY12" fmla="*/ 128495 h 342807"/>
                            <a:gd name="connsiteX13" fmla="*/ 194812 w 197672"/>
                            <a:gd name="connsiteY13" fmla="*/ 159261 h 342807"/>
                            <a:gd name="connsiteX14" fmla="*/ 196336 w 197672"/>
                            <a:gd name="connsiteY14" fmla="*/ 205838 h 342807"/>
                            <a:gd name="connsiteX15" fmla="*/ 195859 w 197672"/>
                            <a:gd name="connsiteY15" fmla="*/ 234794 h 342807"/>
                            <a:gd name="connsiteX16" fmla="*/ 187096 w 197672"/>
                            <a:gd name="connsiteY16" fmla="*/ 257463 h 342807"/>
                            <a:gd name="connsiteX17" fmla="*/ 178333 w 197672"/>
                            <a:gd name="connsiteY17" fmla="*/ 315375 h 342807"/>
                            <a:gd name="connsiteX18" fmla="*/ 172047 w 197672"/>
                            <a:gd name="connsiteY18" fmla="*/ 342807 h 342807"/>
                            <a:gd name="connsiteX19" fmla="*/ 137185 w 197672"/>
                            <a:gd name="connsiteY19" fmla="*/ 317757 h 342807"/>
                            <a:gd name="connsiteX20" fmla="*/ 130518 w 197672"/>
                            <a:gd name="connsiteY20" fmla="*/ 315280 h 3428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197672" h="342807">
                              <a:moveTo>
                                <a:pt x="130518" y="315280"/>
                              </a:moveTo>
                              <a:cubicBezTo>
                                <a:pt x="118421" y="311851"/>
                                <a:pt x="103181" y="311089"/>
                                <a:pt x="95180" y="302231"/>
                              </a:cubicBezTo>
                              <a:cubicBezTo>
                                <a:pt x="85655" y="291753"/>
                                <a:pt x="85846" y="274704"/>
                                <a:pt x="77178" y="263559"/>
                              </a:cubicBezTo>
                              <a:cubicBezTo>
                                <a:pt x="70225" y="254606"/>
                                <a:pt x="58795" y="251272"/>
                                <a:pt x="51175" y="244224"/>
                              </a:cubicBezTo>
                              <a:cubicBezTo>
                                <a:pt x="43555" y="237747"/>
                                <a:pt x="41078" y="229460"/>
                                <a:pt x="38602" y="219840"/>
                              </a:cubicBezTo>
                              <a:cubicBezTo>
                                <a:pt x="34982" y="201266"/>
                                <a:pt x="31839" y="191074"/>
                                <a:pt x="19837" y="175644"/>
                              </a:cubicBezTo>
                              <a:cubicBezTo>
                                <a:pt x="8503" y="161547"/>
                                <a:pt x="4121" y="150021"/>
                                <a:pt x="6788" y="132114"/>
                              </a:cubicBezTo>
                              <a:cubicBezTo>
                                <a:pt x="8884" y="115541"/>
                                <a:pt x="-3118" y="98872"/>
                                <a:pt x="787" y="82299"/>
                              </a:cubicBezTo>
                              <a:cubicBezTo>
                                <a:pt x="3454" y="68297"/>
                                <a:pt x="10598" y="56200"/>
                                <a:pt x="13265" y="42198"/>
                              </a:cubicBezTo>
                              <a:cubicBezTo>
                                <a:pt x="14599" y="30673"/>
                                <a:pt x="18599" y="18005"/>
                                <a:pt x="23743" y="7813"/>
                              </a:cubicBezTo>
                              <a:cubicBezTo>
                                <a:pt x="34792" y="-13809"/>
                                <a:pt x="62033" y="15147"/>
                                <a:pt x="72701" y="26101"/>
                              </a:cubicBezTo>
                              <a:cubicBezTo>
                                <a:pt x="90418" y="43532"/>
                                <a:pt x="108229" y="57724"/>
                                <a:pt x="129756" y="69345"/>
                              </a:cubicBezTo>
                              <a:cubicBezTo>
                                <a:pt x="152616" y="81060"/>
                                <a:pt x="165856" y="107349"/>
                                <a:pt x="178429" y="128495"/>
                              </a:cubicBezTo>
                              <a:cubicBezTo>
                                <a:pt x="184048" y="138115"/>
                                <a:pt x="191668" y="147735"/>
                                <a:pt x="194812" y="159261"/>
                              </a:cubicBezTo>
                              <a:cubicBezTo>
                                <a:pt x="198526" y="174024"/>
                                <a:pt x="193954" y="189931"/>
                                <a:pt x="196336" y="205838"/>
                              </a:cubicBezTo>
                              <a:cubicBezTo>
                                <a:pt x="197764" y="215458"/>
                                <a:pt x="198622" y="225269"/>
                                <a:pt x="195859" y="234794"/>
                              </a:cubicBezTo>
                              <a:cubicBezTo>
                                <a:pt x="193573" y="242604"/>
                                <a:pt x="188906" y="249462"/>
                                <a:pt x="187096" y="257463"/>
                              </a:cubicBezTo>
                              <a:cubicBezTo>
                                <a:pt x="182620" y="276418"/>
                                <a:pt x="183286" y="296516"/>
                                <a:pt x="178333" y="315375"/>
                              </a:cubicBezTo>
                              <a:cubicBezTo>
                                <a:pt x="176047" y="324043"/>
                                <a:pt x="172047" y="342807"/>
                                <a:pt x="172047" y="342807"/>
                              </a:cubicBezTo>
                              <a:cubicBezTo>
                                <a:pt x="163855" y="341283"/>
                                <a:pt x="144805" y="321281"/>
                                <a:pt x="137185" y="317757"/>
                              </a:cubicBezTo>
                              <a:cubicBezTo>
                                <a:pt x="135185" y="316709"/>
                                <a:pt x="132899" y="315947"/>
                                <a:pt x="130518" y="3152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9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1" name="Freeform: Shape 79">
                          <a:extLst>
                            <a:ext uri="{FF2B5EF4-FFF2-40B4-BE49-F238E27FC236}">
                              <a16:creationId xmlns:a16="http://schemas.microsoft.com/office/drawing/2014/main" id="{F72C6CEE-3E89-4E7D-B9D1-44C2EA6782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50552" y="3287077"/>
                          <a:ext cx="47053" cy="71437"/>
                        </a:xfrm>
                        <a:custGeom>
                          <a:avLst/>
                          <a:gdLst>
                            <a:gd name="connsiteX0" fmla="*/ 0 w 47053"/>
                            <a:gd name="connsiteY0" fmla="*/ 0 h 71437"/>
                            <a:gd name="connsiteX1" fmla="*/ 762 w 47053"/>
                            <a:gd name="connsiteY1" fmla="*/ 3620 h 71437"/>
                            <a:gd name="connsiteX2" fmla="*/ 2000 w 47053"/>
                            <a:gd name="connsiteY2" fmla="*/ 7715 h 71437"/>
                            <a:gd name="connsiteX3" fmla="*/ 4096 w 47053"/>
                            <a:gd name="connsiteY3" fmla="*/ 12764 h 71437"/>
                            <a:gd name="connsiteX4" fmla="*/ 7144 w 47053"/>
                            <a:gd name="connsiteY4" fmla="*/ 18479 h 71437"/>
                            <a:gd name="connsiteX5" fmla="*/ 11144 w 47053"/>
                            <a:gd name="connsiteY5" fmla="*/ 24479 h 71437"/>
                            <a:gd name="connsiteX6" fmla="*/ 15811 w 47053"/>
                            <a:gd name="connsiteY6" fmla="*/ 30671 h 71437"/>
                            <a:gd name="connsiteX7" fmla="*/ 20955 w 47053"/>
                            <a:gd name="connsiteY7" fmla="*/ 36862 h 71437"/>
                            <a:gd name="connsiteX8" fmla="*/ 31337 w 47053"/>
                            <a:gd name="connsiteY8" fmla="*/ 48863 h 71437"/>
                            <a:gd name="connsiteX9" fmla="*/ 40005 w 47053"/>
                            <a:gd name="connsiteY9" fmla="*/ 59817 h 71437"/>
                            <a:gd name="connsiteX10" fmla="*/ 43148 w 47053"/>
                            <a:gd name="connsiteY10" fmla="*/ 64389 h 71437"/>
                            <a:gd name="connsiteX11" fmla="*/ 45339 w 47053"/>
                            <a:gd name="connsiteY11" fmla="*/ 68104 h 71437"/>
                            <a:gd name="connsiteX12" fmla="*/ 47053 w 47053"/>
                            <a:gd name="connsiteY12" fmla="*/ 71438 h 71437"/>
                            <a:gd name="connsiteX13" fmla="*/ 44768 w 47053"/>
                            <a:gd name="connsiteY13" fmla="*/ 68485 h 71437"/>
                            <a:gd name="connsiteX14" fmla="*/ 38481 w 47053"/>
                            <a:gd name="connsiteY14" fmla="*/ 60960 h 71437"/>
                            <a:gd name="connsiteX15" fmla="*/ 29051 w 47053"/>
                            <a:gd name="connsiteY15" fmla="*/ 50768 h 71437"/>
                            <a:gd name="connsiteX16" fmla="*/ 18288 w 47053"/>
                            <a:gd name="connsiteY16" fmla="*/ 38957 h 71437"/>
                            <a:gd name="connsiteX17" fmla="*/ 13145 w 47053"/>
                            <a:gd name="connsiteY17" fmla="*/ 32575 h 71437"/>
                            <a:gd name="connsiteX18" fmla="*/ 8573 w 47053"/>
                            <a:gd name="connsiteY18" fmla="*/ 26098 h 71437"/>
                            <a:gd name="connsiteX19" fmla="*/ 4858 w 47053"/>
                            <a:gd name="connsiteY19" fmla="*/ 19622 h 71437"/>
                            <a:gd name="connsiteX20" fmla="*/ 2191 w 47053"/>
                            <a:gd name="connsiteY20" fmla="*/ 13430 h 71437"/>
                            <a:gd name="connsiteX21" fmla="*/ 667 w 47053"/>
                            <a:gd name="connsiteY21" fmla="*/ 8001 h 71437"/>
                            <a:gd name="connsiteX22" fmla="*/ 0 w 47053"/>
                            <a:gd name="connsiteY22" fmla="*/ 3715 h 71437"/>
                            <a:gd name="connsiteX23" fmla="*/ 0 w 47053"/>
                            <a:gd name="connsiteY23" fmla="*/ 0 h 714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47053" h="71437">
                              <a:moveTo>
                                <a:pt x="0" y="0"/>
                              </a:moveTo>
                              <a:cubicBezTo>
                                <a:pt x="0" y="0"/>
                                <a:pt x="286" y="1333"/>
                                <a:pt x="762" y="3620"/>
                              </a:cubicBezTo>
                              <a:cubicBezTo>
                                <a:pt x="953" y="4858"/>
                                <a:pt x="1429" y="6191"/>
                                <a:pt x="2000" y="7715"/>
                              </a:cubicBezTo>
                              <a:cubicBezTo>
                                <a:pt x="2477" y="9239"/>
                                <a:pt x="3239" y="10954"/>
                                <a:pt x="4096" y="12764"/>
                              </a:cubicBezTo>
                              <a:cubicBezTo>
                                <a:pt x="4858" y="14669"/>
                                <a:pt x="6096" y="16478"/>
                                <a:pt x="7144" y="18479"/>
                              </a:cubicBezTo>
                              <a:cubicBezTo>
                                <a:pt x="8382" y="20383"/>
                                <a:pt x="9716" y="22479"/>
                                <a:pt x="11144" y="24479"/>
                              </a:cubicBezTo>
                              <a:cubicBezTo>
                                <a:pt x="12573" y="26575"/>
                                <a:pt x="14192" y="28575"/>
                                <a:pt x="15811" y="30671"/>
                              </a:cubicBezTo>
                              <a:cubicBezTo>
                                <a:pt x="17431" y="32766"/>
                                <a:pt x="19241" y="34766"/>
                                <a:pt x="20955" y="36862"/>
                              </a:cubicBezTo>
                              <a:cubicBezTo>
                                <a:pt x="24479" y="40958"/>
                                <a:pt x="28003" y="45053"/>
                                <a:pt x="31337" y="48863"/>
                              </a:cubicBezTo>
                              <a:cubicBezTo>
                                <a:pt x="34671" y="52769"/>
                                <a:pt x="37624" y="56483"/>
                                <a:pt x="40005" y="59817"/>
                              </a:cubicBezTo>
                              <a:cubicBezTo>
                                <a:pt x="41243" y="61436"/>
                                <a:pt x="42291" y="62960"/>
                                <a:pt x="43148" y="64389"/>
                              </a:cubicBezTo>
                              <a:cubicBezTo>
                                <a:pt x="44005" y="65818"/>
                                <a:pt x="44863" y="67056"/>
                                <a:pt x="45339" y="68104"/>
                              </a:cubicBezTo>
                              <a:cubicBezTo>
                                <a:pt x="46482" y="70199"/>
                                <a:pt x="47053" y="71438"/>
                                <a:pt x="47053" y="71438"/>
                              </a:cubicBezTo>
                              <a:cubicBezTo>
                                <a:pt x="47053" y="71438"/>
                                <a:pt x="46196" y="70390"/>
                                <a:pt x="44768" y="68485"/>
                              </a:cubicBezTo>
                              <a:cubicBezTo>
                                <a:pt x="43339" y="66580"/>
                                <a:pt x="41148" y="64008"/>
                                <a:pt x="38481" y="60960"/>
                              </a:cubicBezTo>
                              <a:cubicBezTo>
                                <a:pt x="35814" y="57912"/>
                                <a:pt x="32480" y="54578"/>
                                <a:pt x="29051" y="50768"/>
                              </a:cubicBezTo>
                              <a:cubicBezTo>
                                <a:pt x="25527" y="47054"/>
                                <a:pt x="21907" y="43053"/>
                                <a:pt x="18288" y="38957"/>
                              </a:cubicBezTo>
                              <a:cubicBezTo>
                                <a:pt x="16574" y="36862"/>
                                <a:pt x="14764" y="34766"/>
                                <a:pt x="13145" y="32575"/>
                              </a:cubicBezTo>
                              <a:cubicBezTo>
                                <a:pt x="11430" y="30480"/>
                                <a:pt x="10001" y="28289"/>
                                <a:pt x="8573" y="26098"/>
                              </a:cubicBezTo>
                              <a:cubicBezTo>
                                <a:pt x="7049" y="24003"/>
                                <a:pt x="6001" y="21717"/>
                                <a:pt x="4858" y="19622"/>
                              </a:cubicBezTo>
                              <a:cubicBezTo>
                                <a:pt x="3905" y="17431"/>
                                <a:pt x="2762" y="15526"/>
                                <a:pt x="2191" y="13430"/>
                              </a:cubicBezTo>
                              <a:cubicBezTo>
                                <a:pt x="1524" y="11525"/>
                                <a:pt x="857" y="9716"/>
                                <a:pt x="667" y="8001"/>
                              </a:cubicBezTo>
                              <a:cubicBezTo>
                                <a:pt x="381" y="6382"/>
                                <a:pt x="0" y="4953"/>
                                <a:pt x="0" y="3715"/>
                              </a:cubicBezTo>
                              <a:cubicBezTo>
                                <a:pt x="95" y="1429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2" name="Freeform: Shape 80">
                          <a:extLst>
                            <a:ext uri="{FF2B5EF4-FFF2-40B4-BE49-F238E27FC236}">
                              <a16:creationId xmlns:a16="http://schemas.microsoft.com/office/drawing/2014/main" id="{10A0E214-D624-4768-B9B3-E2034B4216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03416" y="3282600"/>
                          <a:ext cx="20720" cy="107156"/>
                        </a:xfrm>
                        <a:custGeom>
                          <a:avLst/>
                          <a:gdLst>
                            <a:gd name="connsiteX0" fmla="*/ 14192 w 20720"/>
                            <a:gd name="connsiteY0" fmla="*/ 0 h 107156"/>
                            <a:gd name="connsiteX1" fmla="*/ 15621 w 20720"/>
                            <a:gd name="connsiteY1" fmla="*/ 4572 h 107156"/>
                            <a:gd name="connsiteX2" fmla="*/ 18669 w 20720"/>
                            <a:gd name="connsiteY2" fmla="*/ 16764 h 107156"/>
                            <a:gd name="connsiteX3" fmla="*/ 20003 w 20720"/>
                            <a:gd name="connsiteY3" fmla="*/ 25146 h 107156"/>
                            <a:gd name="connsiteX4" fmla="*/ 20669 w 20720"/>
                            <a:gd name="connsiteY4" fmla="*/ 34576 h 107156"/>
                            <a:gd name="connsiteX5" fmla="*/ 20193 w 20720"/>
                            <a:gd name="connsiteY5" fmla="*/ 44768 h 107156"/>
                            <a:gd name="connsiteX6" fmla="*/ 18383 w 20720"/>
                            <a:gd name="connsiteY6" fmla="*/ 55150 h 107156"/>
                            <a:gd name="connsiteX7" fmla="*/ 14954 w 20720"/>
                            <a:gd name="connsiteY7" fmla="*/ 65151 h 107156"/>
                            <a:gd name="connsiteX8" fmla="*/ 10382 w 20720"/>
                            <a:gd name="connsiteY8" fmla="*/ 74295 h 107156"/>
                            <a:gd name="connsiteX9" fmla="*/ 6191 w 20720"/>
                            <a:gd name="connsiteY9" fmla="*/ 82582 h 107156"/>
                            <a:gd name="connsiteX10" fmla="*/ 3620 w 20720"/>
                            <a:gd name="connsiteY10" fmla="*/ 90297 h 107156"/>
                            <a:gd name="connsiteX11" fmla="*/ 1048 w 20720"/>
                            <a:gd name="connsiteY11" fmla="*/ 102489 h 107156"/>
                            <a:gd name="connsiteX12" fmla="*/ 0 w 20720"/>
                            <a:gd name="connsiteY12" fmla="*/ 107156 h 107156"/>
                            <a:gd name="connsiteX13" fmla="*/ 381 w 20720"/>
                            <a:gd name="connsiteY13" fmla="*/ 102394 h 107156"/>
                            <a:gd name="connsiteX14" fmla="*/ 1810 w 20720"/>
                            <a:gd name="connsiteY14" fmla="*/ 89821 h 107156"/>
                            <a:gd name="connsiteX15" fmla="*/ 4001 w 20720"/>
                            <a:gd name="connsiteY15" fmla="*/ 81534 h 107156"/>
                            <a:gd name="connsiteX16" fmla="*/ 7906 w 20720"/>
                            <a:gd name="connsiteY16" fmla="*/ 72866 h 107156"/>
                            <a:gd name="connsiteX17" fmla="*/ 12192 w 20720"/>
                            <a:gd name="connsiteY17" fmla="*/ 64008 h 107156"/>
                            <a:gd name="connsiteX18" fmla="*/ 15240 w 20720"/>
                            <a:gd name="connsiteY18" fmla="*/ 54388 h 107156"/>
                            <a:gd name="connsiteX19" fmla="*/ 17240 w 20720"/>
                            <a:gd name="connsiteY19" fmla="*/ 44482 h 107156"/>
                            <a:gd name="connsiteX20" fmla="*/ 17907 w 20720"/>
                            <a:gd name="connsiteY20" fmla="*/ 34671 h 107156"/>
                            <a:gd name="connsiteX21" fmla="*/ 17717 w 20720"/>
                            <a:gd name="connsiteY21" fmla="*/ 25432 h 107156"/>
                            <a:gd name="connsiteX22" fmla="*/ 16955 w 20720"/>
                            <a:gd name="connsiteY22" fmla="*/ 17145 h 107156"/>
                            <a:gd name="connsiteX23" fmla="*/ 16002 w 20720"/>
                            <a:gd name="connsiteY23" fmla="*/ 10192 h 107156"/>
                            <a:gd name="connsiteX24" fmla="*/ 15050 w 20720"/>
                            <a:gd name="connsiteY24" fmla="*/ 4763 h 107156"/>
                            <a:gd name="connsiteX25" fmla="*/ 14192 w 20720"/>
                            <a:gd name="connsiteY25" fmla="*/ 0 h 10715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</a:cxnLst>
                          <a:rect l="l" t="t" r="r" b="b"/>
                          <a:pathLst>
                            <a:path w="20720" h="107156">
                              <a:moveTo>
                                <a:pt x="14192" y="0"/>
                              </a:moveTo>
                              <a:cubicBezTo>
                                <a:pt x="14192" y="0"/>
                                <a:pt x="14669" y="1619"/>
                                <a:pt x="15621" y="4572"/>
                              </a:cubicBezTo>
                              <a:cubicBezTo>
                                <a:pt x="16478" y="7525"/>
                                <a:pt x="17717" y="11621"/>
                                <a:pt x="18669" y="16764"/>
                              </a:cubicBezTo>
                              <a:cubicBezTo>
                                <a:pt x="19336" y="19336"/>
                                <a:pt x="19526" y="22193"/>
                                <a:pt x="20003" y="25146"/>
                              </a:cubicBezTo>
                              <a:cubicBezTo>
                                <a:pt x="20479" y="28099"/>
                                <a:pt x="20669" y="31337"/>
                                <a:pt x="20669" y="34576"/>
                              </a:cubicBezTo>
                              <a:cubicBezTo>
                                <a:pt x="20860" y="37910"/>
                                <a:pt x="20479" y="41243"/>
                                <a:pt x="20193" y="44768"/>
                              </a:cubicBezTo>
                              <a:cubicBezTo>
                                <a:pt x="20098" y="48292"/>
                                <a:pt x="18955" y="51626"/>
                                <a:pt x="18383" y="55150"/>
                              </a:cubicBezTo>
                              <a:cubicBezTo>
                                <a:pt x="17621" y="58579"/>
                                <a:pt x="16097" y="61817"/>
                                <a:pt x="14954" y="65151"/>
                              </a:cubicBezTo>
                              <a:cubicBezTo>
                                <a:pt x="13621" y="68294"/>
                                <a:pt x="11811" y="71342"/>
                                <a:pt x="10382" y="74295"/>
                              </a:cubicBezTo>
                              <a:cubicBezTo>
                                <a:pt x="8954" y="77153"/>
                                <a:pt x="7525" y="79915"/>
                                <a:pt x="6191" y="82582"/>
                              </a:cubicBezTo>
                              <a:cubicBezTo>
                                <a:pt x="5048" y="85249"/>
                                <a:pt x="4477" y="87916"/>
                                <a:pt x="3620" y="90297"/>
                              </a:cubicBezTo>
                              <a:cubicBezTo>
                                <a:pt x="2572" y="95345"/>
                                <a:pt x="1524" y="99536"/>
                                <a:pt x="1048" y="102489"/>
                              </a:cubicBezTo>
                              <a:cubicBezTo>
                                <a:pt x="381" y="105442"/>
                                <a:pt x="0" y="107156"/>
                                <a:pt x="0" y="107156"/>
                              </a:cubicBezTo>
                              <a:cubicBezTo>
                                <a:pt x="0" y="107156"/>
                                <a:pt x="95" y="105442"/>
                                <a:pt x="381" y="102394"/>
                              </a:cubicBezTo>
                              <a:cubicBezTo>
                                <a:pt x="667" y="99346"/>
                                <a:pt x="953" y="95060"/>
                                <a:pt x="1810" y="89821"/>
                              </a:cubicBezTo>
                              <a:cubicBezTo>
                                <a:pt x="2477" y="87249"/>
                                <a:pt x="3048" y="84296"/>
                                <a:pt x="4001" y="81534"/>
                              </a:cubicBezTo>
                              <a:cubicBezTo>
                                <a:pt x="5239" y="78772"/>
                                <a:pt x="6286" y="76010"/>
                                <a:pt x="7906" y="72866"/>
                              </a:cubicBezTo>
                              <a:cubicBezTo>
                                <a:pt x="9239" y="70009"/>
                                <a:pt x="10954" y="67151"/>
                                <a:pt x="12192" y="64008"/>
                              </a:cubicBezTo>
                              <a:cubicBezTo>
                                <a:pt x="13145" y="60865"/>
                                <a:pt x="14573" y="57722"/>
                                <a:pt x="15240" y="54388"/>
                              </a:cubicBezTo>
                              <a:cubicBezTo>
                                <a:pt x="15907" y="51054"/>
                                <a:pt x="17050" y="47816"/>
                                <a:pt x="17240" y="44482"/>
                              </a:cubicBezTo>
                              <a:cubicBezTo>
                                <a:pt x="17621" y="41148"/>
                                <a:pt x="18098" y="37910"/>
                                <a:pt x="17907" y="34671"/>
                              </a:cubicBezTo>
                              <a:cubicBezTo>
                                <a:pt x="17907" y="31433"/>
                                <a:pt x="18002" y="28385"/>
                                <a:pt x="17717" y="25432"/>
                              </a:cubicBezTo>
                              <a:cubicBezTo>
                                <a:pt x="17431" y="22479"/>
                                <a:pt x="17431" y="19717"/>
                                <a:pt x="16955" y="17145"/>
                              </a:cubicBezTo>
                              <a:cubicBezTo>
                                <a:pt x="16574" y="14573"/>
                                <a:pt x="16288" y="12287"/>
                                <a:pt x="16002" y="10192"/>
                              </a:cubicBezTo>
                              <a:cubicBezTo>
                                <a:pt x="15621" y="8096"/>
                                <a:pt x="15335" y="6287"/>
                                <a:pt x="15050" y="4763"/>
                              </a:cubicBezTo>
                              <a:cubicBezTo>
                                <a:pt x="14478" y="1715"/>
                                <a:pt x="14192" y="0"/>
                                <a:pt x="1419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3" name="Freeform: Shape 81">
                          <a:extLst>
                            <a:ext uri="{FF2B5EF4-FFF2-40B4-BE49-F238E27FC236}">
                              <a16:creationId xmlns:a16="http://schemas.microsoft.com/office/drawing/2014/main" id="{D1850B6A-3ACB-471C-892F-628DA0423D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9845" y="3326987"/>
                          <a:ext cx="23831" cy="140303"/>
                        </a:xfrm>
                        <a:custGeom>
                          <a:avLst/>
                          <a:gdLst>
                            <a:gd name="connsiteX0" fmla="*/ 22054 w 23831"/>
                            <a:gd name="connsiteY0" fmla="*/ 0 h 140303"/>
                            <a:gd name="connsiteX1" fmla="*/ 22626 w 23831"/>
                            <a:gd name="connsiteY1" fmla="*/ 6191 h 140303"/>
                            <a:gd name="connsiteX2" fmla="*/ 23769 w 23831"/>
                            <a:gd name="connsiteY2" fmla="*/ 22479 h 140303"/>
                            <a:gd name="connsiteX3" fmla="*/ 23673 w 23831"/>
                            <a:gd name="connsiteY3" fmla="*/ 33433 h 140303"/>
                            <a:gd name="connsiteX4" fmla="*/ 22054 w 23831"/>
                            <a:gd name="connsiteY4" fmla="*/ 45625 h 140303"/>
                            <a:gd name="connsiteX5" fmla="*/ 20435 w 23831"/>
                            <a:gd name="connsiteY5" fmla="*/ 51911 h 140303"/>
                            <a:gd name="connsiteX6" fmla="*/ 18339 w 23831"/>
                            <a:gd name="connsiteY6" fmla="*/ 58293 h 140303"/>
                            <a:gd name="connsiteX7" fmla="*/ 13386 w 23831"/>
                            <a:gd name="connsiteY7" fmla="*/ 70771 h 140303"/>
                            <a:gd name="connsiteX8" fmla="*/ 4814 w 23831"/>
                            <a:gd name="connsiteY8" fmla="*/ 95440 h 140303"/>
                            <a:gd name="connsiteX9" fmla="*/ 2814 w 23831"/>
                            <a:gd name="connsiteY9" fmla="*/ 107252 h 140303"/>
                            <a:gd name="connsiteX10" fmla="*/ 1861 w 23831"/>
                            <a:gd name="connsiteY10" fmla="*/ 118015 h 140303"/>
                            <a:gd name="connsiteX11" fmla="*/ 1766 w 23831"/>
                            <a:gd name="connsiteY11" fmla="*/ 127159 h 140303"/>
                            <a:gd name="connsiteX12" fmla="*/ 1861 w 23831"/>
                            <a:gd name="connsiteY12" fmla="*/ 130969 h 140303"/>
                            <a:gd name="connsiteX13" fmla="*/ 2242 w 23831"/>
                            <a:gd name="connsiteY13" fmla="*/ 134207 h 140303"/>
                            <a:gd name="connsiteX14" fmla="*/ 3004 w 23831"/>
                            <a:gd name="connsiteY14" fmla="*/ 140303 h 140303"/>
                            <a:gd name="connsiteX15" fmla="*/ 1575 w 23831"/>
                            <a:gd name="connsiteY15" fmla="*/ 134302 h 140303"/>
                            <a:gd name="connsiteX16" fmla="*/ 909 w 23831"/>
                            <a:gd name="connsiteY16" fmla="*/ 131064 h 140303"/>
                            <a:gd name="connsiteX17" fmla="*/ 528 w 23831"/>
                            <a:gd name="connsiteY17" fmla="*/ 127254 h 140303"/>
                            <a:gd name="connsiteX18" fmla="*/ 51 w 23831"/>
                            <a:gd name="connsiteY18" fmla="*/ 118015 h 140303"/>
                            <a:gd name="connsiteX19" fmla="*/ 432 w 23831"/>
                            <a:gd name="connsiteY19" fmla="*/ 107061 h 140303"/>
                            <a:gd name="connsiteX20" fmla="*/ 1956 w 23831"/>
                            <a:gd name="connsiteY20" fmla="*/ 94869 h 140303"/>
                            <a:gd name="connsiteX21" fmla="*/ 10243 w 23831"/>
                            <a:gd name="connsiteY21" fmla="*/ 69532 h 140303"/>
                            <a:gd name="connsiteX22" fmla="*/ 15387 w 23831"/>
                            <a:gd name="connsiteY22" fmla="*/ 57150 h 140303"/>
                            <a:gd name="connsiteX23" fmla="*/ 17577 w 23831"/>
                            <a:gd name="connsiteY23" fmla="*/ 51054 h 140303"/>
                            <a:gd name="connsiteX24" fmla="*/ 19292 w 23831"/>
                            <a:gd name="connsiteY24" fmla="*/ 44958 h 140303"/>
                            <a:gd name="connsiteX25" fmla="*/ 21292 w 23831"/>
                            <a:gd name="connsiteY25" fmla="*/ 33147 h 140303"/>
                            <a:gd name="connsiteX26" fmla="*/ 21864 w 23831"/>
                            <a:gd name="connsiteY26" fmla="*/ 22384 h 140303"/>
                            <a:gd name="connsiteX27" fmla="*/ 21959 w 23831"/>
                            <a:gd name="connsiteY27" fmla="*/ 6096 h 140303"/>
                            <a:gd name="connsiteX28" fmla="*/ 22054 w 23831"/>
                            <a:gd name="connsiteY28" fmla="*/ 0 h 1403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23831" h="140303">
                              <a:moveTo>
                                <a:pt x="22054" y="0"/>
                              </a:moveTo>
                              <a:cubicBezTo>
                                <a:pt x="22054" y="0"/>
                                <a:pt x="22245" y="2286"/>
                                <a:pt x="22626" y="6191"/>
                              </a:cubicBezTo>
                              <a:cubicBezTo>
                                <a:pt x="22911" y="10096"/>
                                <a:pt x="23578" y="15716"/>
                                <a:pt x="23769" y="22479"/>
                              </a:cubicBezTo>
                              <a:cubicBezTo>
                                <a:pt x="23864" y="25908"/>
                                <a:pt x="23864" y="29527"/>
                                <a:pt x="23673" y="33433"/>
                              </a:cubicBezTo>
                              <a:cubicBezTo>
                                <a:pt x="23387" y="37338"/>
                                <a:pt x="23102" y="41434"/>
                                <a:pt x="22054" y="45625"/>
                              </a:cubicBezTo>
                              <a:cubicBezTo>
                                <a:pt x="21673" y="47720"/>
                                <a:pt x="21102" y="49816"/>
                                <a:pt x="20435" y="51911"/>
                              </a:cubicBezTo>
                              <a:cubicBezTo>
                                <a:pt x="19768" y="54007"/>
                                <a:pt x="19197" y="56293"/>
                                <a:pt x="18339" y="58293"/>
                              </a:cubicBezTo>
                              <a:cubicBezTo>
                                <a:pt x="16720" y="62389"/>
                                <a:pt x="15006" y="66580"/>
                                <a:pt x="13386" y="70771"/>
                              </a:cubicBezTo>
                              <a:cubicBezTo>
                                <a:pt x="9957" y="79057"/>
                                <a:pt x="6719" y="87344"/>
                                <a:pt x="4814" y="95440"/>
                              </a:cubicBezTo>
                              <a:cubicBezTo>
                                <a:pt x="3956" y="99536"/>
                                <a:pt x="3195" y="103346"/>
                                <a:pt x="2814" y="107252"/>
                              </a:cubicBezTo>
                              <a:cubicBezTo>
                                <a:pt x="2242" y="111061"/>
                                <a:pt x="2052" y="114681"/>
                                <a:pt x="1861" y="118015"/>
                              </a:cubicBezTo>
                              <a:cubicBezTo>
                                <a:pt x="1575" y="121348"/>
                                <a:pt x="1766" y="124396"/>
                                <a:pt x="1766" y="127159"/>
                              </a:cubicBezTo>
                              <a:cubicBezTo>
                                <a:pt x="1766" y="128492"/>
                                <a:pt x="1766" y="129826"/>
                                <a:pt x="1861" y="130969"/>
                              </a:cubicBezTo>
                              <a:cubicBezTo>
                                <a:pt x="2052" y="132112"/>
                                <a:pt x="2147" y="133255"/>
                                <a:pt x="2242" y="134207"/>
                              </a:cubicBezTo>
                              <a:cubicBezTo>
                                <a:pt x="2718" y="138113"/>
                                <a:pt x="3004" y="140303"/>
                                <a:pt x="3004" y="140303"/>
                              </a:cubicBezTo>
                              <a:cubicBezTo>
                                <a:pt x="3004" y="140303"/>
                                <a:pt x="2528" y="138113"/>
                                <a:pt x="1575" y="134302"/>
                              </a:cubicBezTo>
                              <a:cubicBezTo>
                                <a:pt x="1385" y="133350"/>
                                <a:pt x="1099" y="132302"/>
                                <a:pt x="909" y="131064"/>
                              </a:cubicBezTo>
                              <a:cubicBezTo>
                                <a:pt x="813" y="129921"/>
                                <a:pt x="718" y="128588"/>
                                <a:pt x="528" y="127254"/>
                              </a:cubicBezTo>
                              <a:cubicBezTo>
                                <a:pt x="242" y="124492"/>
                                <a:pt x="-139" y="121348"/>
                                <a:pt x="51" y="118015"/>
                              </a:cubicBezTo>
                              <a:cubicBezTo>
                                <a:pt x="51" y="114586"/>
                                <a:pt x="51" y="110871"/>
                                <a:pt x="432" y="107061"/>
                              </a:cubicBezTo>
                              <a:cubicBezTo>
                                <a:pt x="623" y="103251"/>
                                <a:pt x="1099" y="98965"/>
                                <a:pt x="1956" y="94869"/>
                              </a:cubicBezTo>
                              <a:cubicBezTo>
                                <a:pt x="3766" y="86487"/>
                                <a:pt x="6909" y="77915"/>
                                <a:pt x="10243" y="69532"/>
                              </a:cubicBezTo>
                              <a:cubicBezTo>
                                <a:pt x="11958" y="65437"/>
                                <a:pt x="13672" y="61246"/>
                                <a:pt x="15387" y="57150"/>
                              </a:cubicBezTo>
                              <a:cubicBezTo>
                                <a:pt x="16339" y="55150"/>
                                <a:pt x="16815" y="53150"/>
                                <a:pt x="17577" y="51054"/>
                              </a:cubicBezTo>
                              <a:cubicBezTo>
                                <a:pt x="18244" y="49054"/>
                                <a:pt x="18911" y="47054"/>
                                <a:pt x="19292" y="44958"/>
                              </a:cubicBezTo>
                              <a:cubicBezTo>
                                <a:pt x="20244" y="40957"/>
                                <a:pt x="20816" y="36957"/>
                                <a:pt x="21292" y="33147"/>
                              </a:cubicBezTo>
                              <a:cubicBezTo>
                                <a:pt x="21673" y="29337"/>
                                <a:pt x="21864" y="25717"/>
                                <a:pt x="21864" y="22384"/>
                              </a:cubicBezTo>
                              <a:cubicBezTo>
                                <a:pt x="21959" y="15716"/>
                                <a:pt x="21959" y="10001"/>
                                <a:pt x="21959" y="6096"/>
                              </a:cubicBezTo>
                              <a:cubicBezTo>
                                <a:pt x="22054" y="2286"/>
                                <a:pt x="22054" y="0"/>
                                <a:pt x="2205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4" name="Freeform: Shape 82">
                          <a:extLst>
                            <a:ext uri="{FF2B5EF4-FFF2-40B4-BE49-F238E27FC236}">
                              <a16:creationId xmlns:a16="http://schemas.microsoft.com/office/drawing/2014/main" id="{B0B00C10-37E2-44AA-AE9A-4E3FE3A4AD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2565" y="3341941"/>
                          <a:ext cx="35078" cy="56483"/>
                        </a:xfrm>
                        <a:custGeom>
                          <a:avLst/>
                          <a:gdLst>
                            <a:gd name="connsiteX0" fmla="*/ 34766 w 35078"/>
                            <a:gd name="connsiteY0" fmla="*/ 0 h 56483"/>
                            <a:gd name="connsiteX1" fmla="*/ 34957 w 35078"/>
                            <a:gd name="connsiteY1" fmla="*/ 2953 h 56483"/>
                            <a:gd name="connsiteX2" fmla="*/ 35052 w 35078"/>
                            <a:gd name="connsiteY2" fmla="*/ 6382 h 56483"/>
                            <a:gd name="connsiteX3" fmla="*/ 34861 w 35078"/>
                            <a:gd name="connsiteY3" fmla="*/ 10858 h 56483"/>
                            <a:gd name="connsiteX4" fmla="*/ 34004 w 35078"/>
                            <a:gd name="connsiteY4" fmla="*/ 16192 h 56483"/>
                            <a:gd name="connsiteX5" fmla="*/ 32194 w 35078"/>
                            <a:gd name="connsiteY5" fmla="*/ 21908 h 56483"/>
                            <a:gd name="connsiteX6" fmla="*/ 25717 w 35078"/>
                            <a:gd name="connsiteY6" fmla="*/ 33242 h 56483"/>
                            <a:gd name="connsiteX7" fmla="*/ 21431 w 35078"/>
                            <a:gd name="connsiteY7" fmla="*/ 38290 h 56483"/>
                            <a:gd name="connsiteX8" fmla="*/ 16478 w 35078"/>
                            <a:gd name="connsiteY8" fmla="*/ 42481 h 56483"/>
                            <a:gd name="connsiteX9" fmla="*/ 7525 w 35078"/>
                            <a:gd name="connsiteY9" fmla="*/ 48958 h 56483"/>
                            <a:gd name="connsiteX10" fmla="*/ 4096 w 35078"/>
                            <a:gd name="connsiteY10" fmla="*/ 51721 h 56483"/>
                            <a:gd name="connsiteX11" fmla="*/ 1715 w 35078"/>
                            <a:gd name="connsiteY11" fmla="*/ 54102 h 56483"/>
                            <a:gd name="connsiteX12" fmla="*/ 0 w 35078"/>
                            <a:gd name="connsiteY12" fmla="*/ 56483 h 56483"/>
                            <a:gd name="connsiteX13" fmla="*/ 1238 w 35078"/>
                            <a:gd name="connsiteY13" fmla="*/ 53721 h 56483"/>
                            <a:gd name="connsiteX14" fmla="*/ 3334 w 35078"/>
                            <a:gd name="connsiteY14" fmla="*/ 50863 h 56483"/>
                            <a:gd name="connsiteX15" fmla="*/ 6477 w 35078"/>
                            <a:gd name="connsiteY15" fmla="*/ 47625 h 56483"/>
                            <a:gd name="connsiteX16" fmla="*/ 14859 w 35078"/>
                            <a:gd name="connsiteY16" fmla="*/ 40291 h 56483"/>
                            <a:gd name="connsiteX17" fmla="*/ 19336 w 35078"/>
                            <a:gd name="connsiteY17" fmla="*/ 36195 h 56483"/>
                            <a:gd name="connsiteX18" fmla="*/ 23336 w 35078"/>
                            <a:gd name="connsiteY18" fmla="*/ 31337 h 56483"/>
                            <a:gd name="connsiteX19" fmla="*/ 26956 w 35078"/>
                            <a:gd name="connsiteY19" fmla="*/ 26194 h 56483"/>
                            <a:gd name="connsiteX20" fmla="*/ 29813 w 35078"/>
                            <a:gd name="connsiteY20" fmla="*/ 20860 h 56483"/>
                            <a:gd name="connsiteX21" fmla="*/ 31909 w 35078"/>
                            <a:gd name="connsiteY21" fmla="*/ 15621 h 56483"/>
                            <a:gd name="connsiteX22" fmla="*/ 33242 w 35078"/>
                            <a:gd name="connsiteY22" fmla="*/ 10668 h 56483"/>
                            <a:gd name="connsiteX23" fmla="*/ 34576 w 35078"/>
                            <a:gd name="connsiteY23" fmla="*/ 2953 h 56483"/>
                            <a:gd name="connsiteX24" fmla="*/ 34766 w 35078"/>
                            <a:gd name="connsiteY24" fmla="*/ 0 h 564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35078" h="56483">
                              <a:moveTo>
                                <a:pt x="34766" y="0"/>
                              </a:moveTo>
                              <a:cubicBezTo>
                                <a:pt x="34766" y="0"/>
                                <a:pt x="34861" y="1048"/>
                                <a:pt x="34957" y="2953"/>
                              </a:cubicBezTo>
                              <a:cubicBezTo>
                                <a:pt x="34957" y="3905"/>
                                <a:pt x="35147" y="5048"/>
                                <a:pt x="35052" y="6382"/>
                              </a:cubicBezTo>
                              <a:cubicBezTo>
                                <a:pt x="34957" y="7715"/>
                                <a:pt x="35052" y="9239"/>
                                <a:pt x="34861" y="10858"/>
                              </a:cubicBezTo>
                              <a:cubicBezTo>
                                <a:pt x="34576" y="12478"/>
                                <a:pt x="34480" y="14288"/>
                                <a:pt x="34004" y="16192"/>
                              </a:cubicBezTo>
                              <a:cubicBezTo>
                                <a:pt x="33528" y="18098"/>
                                <a:pt x="33052" y="20002"/>
                                <a:pt x="32194" y="21908"/>
                              </a:cubicBezTo>
                              <a:cubicBezTo>
                                <a:pt x="30766" y="25813"/>
                                <a:pt x="28289" y="29718"/>
                                <a:pt x="25717" y="33242"/>
                              </a:cubicBezTo>
                              <a:cubicBezTo>
                                <a:pt x="24384" y="34957"/>
                                <a:pt x="22955" y="36862"/>
                                <a:pt x="21431" y="38290"/>
                              </a:cubicBezTo>
                              <a:cubicBezTo>
                                <a:pt x="20002" y="39815"/>
                                <a:pt x="18097" y="41243"/>
                                <a:pt x="16478" y="42481"/>
                              </a:cubicBezTo>
                              <a:cubicBezTo>
                                <a:pt x="13240" y="44958"/>
                                <a:pt x="10096" y="47054"/>
                                <a:pt x="7525" y="48958"/>
                              </a:cubicBezTo>
                              <a:cubicBezTo>
                                <a:pt x="6286" y="49911"/>
                                <a:pt x="5144" y="50863"/>
                                <a:pt x="4096" y="51721"/>
                              </a:cubicBezTo>
                              <a:cubicBezTo>
                                <a:pt x="3143" y="52673"/>
                                <a:pt x="2381" y="53435"/>
                                <a:pt x="1715" y="54102"/>
                              </a:cubicBezTo>
                              <a:cubicBezTo>
                                <a:pt x="667" y="55626"/>
                                <a:pt x="0" y="56483"/>
                                <a:pt x="0" y="56483"/>
                              </a:cubicBezTo>
                              <a:cubicBezTo>
                                <a:pt x="0" y="56483"/>
                                <a:pt x="381" y="55531"/>
                                <a:pt x="1238" y="53721"/>
                              </a:cubicBezTo>
                              <a:cubicBezTo>
                                <a:pt x="1810" y="52959"/>
                                <a:pt x="2476" y="52006"/>
                                <a:pt x="3334" y="50863"/>
                              </a:cubicBezTo>
                              <a:cubicBezTo>
                                <a:pt x="4191" y="49816"/>
                                <a:pt x="5239" y="48768"/>
                                <a:pt x="6477" y="47625"/>
                              </a:cubicBezTo>
                              <a:cubicBezTo>
                                <a:pt x="8858" y="45434"/>
                                <a:pt x="11811" y="42863"/>
                                <a:pt x="14859" y="40291"/>
                              </a:cubicBezTo>
                              <a:cubicBezTo>
                                <a:pt x="16478" y="38957"/>
                                <a:pt x="17812" y="37719"/>
                                <a:pt x="19336" y="36195"/>
                              </a:cubicBezTo>
                              <a:cubicBezTo>
                                <a:pt x="20860" y="34671"/>
                                <a:pt x="22003" y="33052"/>
                                <a:pt x="23336" y="31337"/>
                              </a:cubicBezTo>
                              <a:cubicBezTo>
                                <a:pt x="24670" y="29718"/>
                                <a:pt x="25813" y="27908"/>
                                <a:pt x="26956" y="26194"/>
                              </a:cubicBezTo>
                              <a:cubicBezTo>
                                <a:pt x="27908" y="24384"/>
                                <a:pt x="29146" y="22669"/>
                                <a:pt x="29813" y="20860"/>
                              </a:cubicBezTo>
                              <a:cubicBezTo>
                                <a:pt x="30671" y="19050"/>
                                <a:pt x="31337" y="17335"/>
                                <a:pt x="31909" y="15621"/>
                              </a:cubicBezTo>
                              <a:cubicBezTo>
                                <a:pt x="32575" y="13906"/>
                                <a:pt x="32861" y="12192"/>
                                <a:pt x="33242" y="10668"/>
                              </a:cubicBezTo>
                              <a:cubicBezTo>
                                <a:pt x="33814" y="7525"/>
                                <a:pt x="34385" y="4858"/>
                                <a:pt x="34576" y="2953"/>
                              </a:cubicBezTo>
                              <a:cubicBezTo>
                                <a:pt x="34576" y="1048"/>
                                <a:pt x="34766" y="0"/>
                                <a:pt x="3476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5" name="Freeform: Shape 83">
                          <a:extLst>
                            <a:ext uri="{FF2B5EF4-FFF2-40B4-BE49-F238E27FC236}">
                              <a16:creationId xmlns:a16="http://schemas.microsoft.com/office/drawing/2014/main" id="{6420F0B8-15F8-45ED-A62A-B4410075CE6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3993" y="3313556"/>
                          <a:ext cx="16383" cy="46672"/>
                        </a:xfrm>
                        <a:custGeom>
                          <a:avLst/>
                          <a:gdLst>
                            <a:gd name="connsiteX0" fmla="*/ 16383 w 16383"/>
                            <a:gd name="connsiteY0" fmla="*/ 46673 h 46672"/>
                            <a:gd name="connsiteX1" fmla="*/ 14669 w 16383"/>
                            <a:gd name="connsiteY1" fmla="*/ 45339 h 46672"/>
                            <a:gd name="connsiteX2" fmla="*/ 12859 w 16383"/>
                            <a:gd name="connsiteY2" fmla="*/ 43529 h 46672"/>
                            <a:gd name="connsiteX3" fmla="*/ 10763 w 16383"/>
                            <a:gd name="connsiteY3" fmla="*/ 40958 h 46672"/>
                            <a:gd name="connsiteX4" fmla="*/ 6858 w 16383"/>
                            <a:gd name="connsiteY4" fmla="*/ 33719 h 46672"/>
                            <a:gd name="connsiteX5" fmla="*/ 3810 w 16383"/>
                            <a:gd name="connsiteY5" fmla="*/ 24860 h 46672"/>
                            <a:gd name="connsiteX6" fmla="*/ 667 w 16383"/>
                            <a:gd name="connsiteY6" fmla="*/ 7810 h 46672"/>
                            <a:gd name="connsiteX7" fmla="*/ 0 w 16383"/>
                            <a:gd name="connsiteY7" fmla="*/ 0 h 46672"/>
                            <a:gd name="connsiteX8" fmla="*/ 2477 w 16383"/>
                            <a:gd name="connsiteY8" fmla="*/ 7525 h 46672"/>
                            <a:gd name="connsiteX9" fmla="*/ 6858 w 16383"/>
                            <a:gd name="connsiteY9" fmla="*/ 24098 h 46672"/>
                            <a:gd name="connsiteX10" fmla="*/ 9430 w 16383"/>
                            <a:gd name="connsiteY10" fmla="*/ 32766 h 46672"/>
                            <a:gd name="connsiteX11" fmla="*/ 12287 w 16383"/>
                            <a:gd name="connsiteY11" fmla="*/ 40100 h 46672"/>
                            <a:gd name="connsiteX12" fmla="*/ 13716 w 16383"/>
                            <a:gd name="connsiteY12" fmla="*/ 42863 h 46672"/>
                            <a:gd name="connsiteX13" fmla="*/ 14954 w 16383"/>
                            <a:gd name="connsiteY13" fmla="*/ 44958 h 46672"/>
                            <a:gd name="connsiteX14" fmla="*/ 16383 w 16383"/>
                            <a:gd name="connsiteY14" fmla="*/ 46673 h 466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6383" h="46672">
                              <a:moveTo>
                                <a:pt x="16383" y="46673"/>
                              </a:moveTo>
                              <a:cubicBezTo>
                                <a:pt x="16383" y="46673"/>
                                <a:pt x="15716" y="46196"/>
                                <a:pt x="14669" y="45339"/>
                              </a:cubicBezTo>
                              <a:cubicBezTo>
                                <a:pt x="14097" y="44958"/>
                                <a:pt x="13621" y="44291"/>
                                <a:pt x="12859" y="43529"/>
                              </a:cubicBezTo>
                              <a:cubicBezTo>
                                <a:pt x="12097" y="42863"/>
                                <a:pt x="11525" y="41910"/>
                                <a:pt x="10763" y="40958"/>
                              </a:cubicBezTo>
                              <a:cubicBezTo>
                                <a:pt x="9430" y="38957"/>
                                <a:pt x="8001" y="36481"/>
                                <a:pt x="6858" y="33719"/>
                              </a:cubicBezTo>
                              <a:cubicBezTo>
                                <a:pt x="5620" y="30956"/>
                                <a:pt x="4667" y="27908"/>
                                <a:pt x="3810" y="24860"/>
                              </a:cubicBezTo>
                              <a:cubicBezTo>
                                <a:pt x="2191" y="18764"/>
                                <a:pt x="1238" y="12478"/>
                                <a:pt x="667" y="7810"/>
                              </a:cubicBezTo>
                              <a:cubicBezTo>
                                <a:pt x="190" y="3143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1143" y="2953"/>
                                <a:pt x="2477" y="7525"/>
                              </a:cubicBezTo>
                              <a:cubicBezTo>
                                <a:pt x="3810" y="12097"/>
                                <a:pt x="5239" y="18098"/>
                                <a:pt x="6858" y="24098"/>
                              </a:cubicBezTo>
                              <a:cubicBezTo>
                                <a:pt x="7620" y="27051"/>
                                <a:pt x="8477" y="30004"/>
                                <a:pt x="9430" y="32766"/>
                              </a:cubicBezTo>
                              <a:cubicBezTo>
                                <a:pt x="10287" y="35528"/>
                                <a:pt x="11335" y="38005"/>
                                <a:pt x="12287" y="40100"/>
                              </a:cubicBezTo>
                              <a:cubicBezTo>
                                <a:pt x="12859" y="41148"/>
                                <a:pt x="13240" y="42101"/>
                                <a:pt x="13716" y="42863"/>
                              </a:cubicBezTo>
                              <a:cubicBezTo>
                                <a:pt x="14192" y="43625"/>
                                <a:pt x="14573" y="44387"/>
                                <a:pt x="14954" y="44958"/>
                              </a:cubicBezTo>
                              <a:cubicBezTo>
                                <a:pt x="16002" y="45910"/>
                                <a:pt x="16383" y="46673"/>
                                <a:pt x="16383" y="4667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6" name="Freeform: Shape 84">
                          <a:extLst>
                            <a:ext uri="{FF2B5EF4-FFF2-40B4-BE49-F238E27FC236}">
                              <a16:creationId xmlns:a16="http://schemas.microsoft.com/office/drawing/2014/main" id="{E5F07900-C122-4958-8716-F134258637D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4847" y="3288506"/>
                          <a:ext cx="15455" cy="32575"/>
                        </a:xfrm>
                        <a:custGeom>
                          <a:avLst/>
                          <a:gdLst>
                            <a:gd name="connsiteX0" fmla="*/ 13811 w 15455"/>
                            <a:gd name="connsiteY0" fmla="*/ 0 h 32575"/>
                            <a:gd name="connsiteX1" fmla="*/ 14288 w 15455"/>
                            <a:gd name="connsiteY1" fmla="*/ 1524 h 32575"/>
                            <a:gd name="connsiteX2" fmla="*/ 15240 w 15455"/>
                            <a:gd name="connsiteY2" fmla="*/ 5715 h 32575"/>
                            <a:gd name="connsiteX3" fmla="*/ 15431 w 15455"/>
                            <a:gd name="connsiteY3" fmla="*/ 8668 h 32575"/>
                            <a:gd name="connsiteX4" fmla="*/ 15145 w 15455"/>
                            <a:gd name="connsiteY4" fmla="*/ 12002 h 32575"/>
                            <a:gd name="connsiteX5" fmla="*/ 14478 w 15455"/>
                            <a:gd name="connsiteY5" fmla="*/ 15431 h 32575"/>
                            <a:gd name="connsiteX6" fmla="*/ 13240 w 15455"/>
                            <a:gd name="connsiteY6" fmla="*/ 18955 h 32575"/>
                            <a:gd name="connsiteX7" fmla="*/ 11240 w 15455"/>
                            <a:gd name="connsiteY7" fmla="*/ 22098 h 32575"/>
                            <a:gd name="connsiteX8" fmla="*/ 8668 w 15455"/>
                            <a:gd name="connsiteY8" fmla="*/ 24765 h 32575"/>
                            <a:gd name="connsiteX9" fmla="*/ 3905 w 15455"/>
                            <a:gd name="connsiteY9" fmla="*/ 28385 h 32575"/>
                            <a:gd name="connsiteX10" fmla="*/ 953 w 15455"/>
                            <a:gd name="connsiteY10" fmla="*/ 31242 h 32575"/>
                            <a:gd name="connsiteX11" fmla="*/ 0 w 15455"/>
                            <a:gd name="connsiteY11" fmla="*/ 32575 h 32575"/>
                            <a:gd name="connsiteX12" fmla="*/ 381 w 15455"/>
                            <a:gd name="connsiteY12" fmla="*/ 30956 h 32575"/>
                            <a:gd name="connsiteX13" fmla="*/ 2572 w 15455"/>
                            <a:gd name="connsiteY13" fmla="*/ 27146 h 32575"/>
                            <a:gd name="connsiteX14" fmla="*/ 6668 w 15455"/>
                            <a:gd name="connsiteY14" fmla="*/ 22765 h 32575"/>
                            <a:gd name="connsiteX15" fmla="*/ 8668 w 15455"/>
                            <a:gd name="connsiteY15" fmla="*/ 20479 h 32575"/>
                            <a:gd name="connsiteX16" fmla="*/ 10382 w 15455"/>
                            <a:gd name="connsiteY16" fmla="*/ 17717 h 32575"/>
                            <a:gd name="connsiteX17" fmla="*/ 11525 w 15455"/>
                            <a:gd name="connsiteY17" fmla="*/ 14764 h 32575"/>
                            <a:gd name="connsiteX18" fmla="*/ 12383 w 15455"/>
                            <a:gd name="connsiteY18" fmla="*/ 11716 h 32575"/>
                            <a:gd name="connsiteX19" fmla="*/ 13049 w 15455"/>
                            <a:gd name="connsiteY19" fmla="*/ 8763 h 32575"/>
                            <a:gd name="connsiteX20" fmla="*/ 13430 w 15455"/>
                            <a:gd name="connsiteY20" fmla="*/ 6096 h 32575"/>
                            <a:gd name="connsiteX21" fmla="*/ 13716 w 15455"/>
                            <a:gd name="connsiteY21" fmla="*/ 1905 h 32575"/>
                            <a:gd name="connsiteX22" fmla="*/ 13811 w 15455"/>
                            <a:gd name="connsiteY22" fmla="*/ 0 h 32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15455" h="32575">
                              <a:moveTo>
                                <a:pt x="13811" y="0"/>
                              </a:moveTo>
                              <a:cubicBezTo>
                                <a:pt x="13811" y="0"/>
                                <a:pt x="14002" y="571"/>
                                <a:pt x="14288" y="1524"/>
                              </a:cubicBezTo>
                              <a:cubicBezTo>
                                <a:pt x="14478" y="2572"/>
                                <a:pt x="15145" y="3905"/>
                                <a:pt x="15240" y="5715"/>
                              </a:cubicBezTo>
                              <a:cubicBezTo>
                                <a:pt x="15335" y="6572"/>
                                <a:pt x="15431" y="7620"/>
                                <a:pt x="15431" y="8668"/>
                              </a:cubicBezTo>
                              <a:cubicBezTo>
                                <a:pt x="15526" y="9715"/>
                                <a:pt x="15335" y="10858"/>
                                <a:pt x="15145" y="12002"/>
                              </a:cubicBezTo>
                              <a:cubicBezTo>
                                <a:pt x="14954" y="13144"/>
                                <a:pt x="14954" y="14383"/>
                                <a:pt x="14478" y="15431"/>
                              </a:cubicBezTo>
                              <a:cubicBezTo>
                                <a:pt x="14097" y="16573"/>
                                <a:pt x="13621" y="17812"/>
                                <a:pt x="13240" y="18955"/>
                              </a:cubicBezTo>
                              <a:cubicBezTo>
                                <a:pt x="12478" y="20288"/>
                                <a:pt x="12097" y="20955"/>
                                <a:pt x="11240" y="22098"/>
                              </a:cubicBezTo>
                              <a:cubicBezTo>
                                <a:pt x="10382" y="23146"/>
                                <a:pt x="9525" y="24003"/>
                                <a:pt x="8668" y="24765"/>
                              </a:cubicBezTo>
                              <a:cubicBezTo>
                                <a:pt x="6953" y="26289"/>
                                <a:pt x="5239" y="27337"/>
                                <a:pt x="3905" y="28385"/>
                              </a:cubicBezTo>
                              <a:cubicBezTo>
                                <a:pt x="2572" y="29432"/>
                                <a:pt x="1524" y="30385"/>
                                <a:pt x="953" y="31242"/>
                              </a:cubicBezTo>
                              <a:cubicBezTo>
                                <a:pt x="381" y="32004"/>
                                <a:pt x="0" y="32575"/>
                                <a:pt x="0" y="32575"/>
                              </a:cubicBezTo>
                              <a:cubicBezTo>
                                <a:pt x="0" y="32575"/>
                                <a:pt x="95" y="32004"/>
                                <a:pt x="381" y="30956"/>
                              </a:cubicBezTo>
                              <a:cubicBezTo>
                                <a:pt x="667" y="30004"/>
                                <a:pt x="1429" y="28480"/>
                                <a:pt x="2572" y="27146"/>
                              </a:cubicBezTo>
                              <a:cubicBezTo>
                                <a:pt x="3715" y="25717"/>
                                <a:pt x="5239" y="24289"/>
                                <a:pt x="6668" y="22765"/>
                              </a:cubicBezTo>
                              <a:cubicBezTo>
                                <a:pt x="7430" y="22003"/>
                                <a:pt x="8001" y="21146"/>
                                <a:pt x="8668" y="20479"/>
                              </a:cubicBezTo>
                              <a:cubicBezTo>
                                <a:pt x="9239" y="19812"/>
                                <a:pt x="10001" y="18479"/>
                                <a:pt x="10382" y="17717"/>
                              </a:cubicBezTo>
                              <a:cubicBezTo>
                                <a:pt x="10763" y="16669"/>
                                <a:pt x="11144" y="15716"/>
                                <a:pt x="11525" y="14764"/>
                              </a:cubicBezTo>
                              <a:cubicBezTo>
                                <a:pt x="12002" y="13811"/>
                                <a:pt x="12097" y="12668"/>
                                <a:pt x="12383" y="11716"/>
                              </a:cubicBezTo>
                              <a:cubicBezTo>
                                <a:pt x="12573" y="10668"/>
                                <a:pt x="12954" y="9715"/>
                                <a:pt x="13049" y="8763"/>
                              </a:cubicBezTo>
                              <a:cubicBezTo>
                                <a:pt x="13145" y="7810"/>
                                <a:pt x="13335" y="6953"/>
                                <a:pt x="13430" y="6096"/>
                              </a:cubicBezTo>
                              <a:cubicBezTo>
                                <a:pt x="13811" y="4381"/>
                                <a:pt x="13621" y="2858"/>
                                <a:pt x="13716" y="1905"/>
                              </a:cubicBezTo>
                              <a:cubicBezTo>
                                <a:pt x="13716" y="571"/>
                                <a:pt x="13811" y="0"/>
                                <a:pt x="1381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7" name="Freeform: Shape 85">
                          <a:extLst>
                            <a:ext uri="{FF2B5EF4-FFF2-40B4-BE49-F238E27FC236}">
                              <a16:creationId xmlns:a16="http://schemas.microsoft.com/office/drawing/2014/main" id="{053E0AEC-B9DD-48F6-B2C7-F7BADD7E6F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0268" y="3266789"/>
                          <a:ext cx="23431" cy="29717"/>
                        </a:xfrm>
                        <a:custGeom>
                          <a:avLst/>
                          <a:gdLst>
                            <a:gd name="connsiteX0" fmla="*/ 0 w 23431"/>
                            <a:gd name="connsiteY0" fmla="*/ 0 h 29717"/>
                            <a:gd name="connsiteX1" fmla="*/ 3810 w 23431"/>
                            <a:gd name="connsiteY1" fmla="*/ 4667 h 29717"/>
                            <a:gd name="connsiteX2" fmla="*/ 5525 w 23431"/>
                            <a:gd name="connsiteY2" fmla="*/ 7048 h 29717"/>
                            <a:gd name="connsiteX3" fmla="*/ 7525 w 23431"/>
                            <a:gd name="connsiteY3" fmla="*/ 9525 h 29717"/>
                            <a:gd name="connsiteX4" fmla="*/ 11811 w 23431"/>
                            <a:gd name="connsiteY4" fmla="*/ 14764 h 29717"/>
                            <a:gd name="connsiteX5" fmla="*/ 20098 w 23431"/>
                            <a:gd name="connsiteY5" fmla="*/ 24765 h 29717"/>
                            <a:gd name="connsiteX6" fmla="*/ 23431 w 23431"/>
                            <a:gd name="connsiteY6" fmla="*/ 29718 h 29717"/>
                            <a:gd name="connsiteX7" fmla="*/ 18669 w 23431"/>
                            <a:gd name="connsiteY7" fmla="*/ 26098 h 29717"/>
                            <a:gd name="connsiteX8" fmla="*/ 9239 w 23431"/>
                            <a:gd name="connsiteY8" fmla="*/ 16954 h 29717"/>
                            <a:gd name="connsiteX9" fmla="*/ 5048 w 23431"/>
                            <a:gd name="connsiteY9" fmla="*/ 11144 h 29717"/>
                            <a:gd name="connsiteX10" fmla="*/ 2191 w 23431"/>
                            <a:gd name="connsiteY10" fmla="*/ 5715 h 29717"/>
                            <a:gd name="connsiteX11" fmla="*/ 0 w 23431"/>
                            <a:gd name="connsiteY11" fmla="*/ 0 h 297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3431" h="29717">
                              <a:moveTo>
                                <a:pt x="0" y="0"/>
                              </a:moveTo>
                              <a:cubicBezTo>
                                <a:pt x="0" y="0"/>
                                <a:pt x="1619" y="1810"/>
                                <a:pt x="3810" y="4667"/>
                              </a:cubicBezTo>
                              <a:cubicBezTo>
                                <a:pt x="4381" y="5334"/>
                                <a:pt x="4953" y="6191"/>
                                <a:pt x="5525" y="7048"/>
                              </a:cubicBezTo>
                              <a:cubicBezTo>
                                <a:pt x="6096" y="7906"/>
                                <a:pt x="6858" y="8668"/>
                                <a:pt x="7525" y="9525"/>
                              </a:cubicBezTo>
                              <a:cubicBezTo>
                                <a:pt x="8953" y="11144"/>
                                <a:pt x="10382" y="12954"/>
                                <a:pt x="11811" y="14764"/>
                              </a:cubicBezTo>
                              <a:cubicBezTo>
                                <a:pt x="14954" y="18193"/>
                                <a:pt x="17907" y="21907"/>
                                <a:pt x="20098" y="24765"/>
                              </a:cubicBezTo>
                              <a:cubicBezTo>
                                <a:pt x="22193" y="27623"/>
                                <a:pt x="23431" y="29718"/>
                                <a:pt x="23431" y="29718"/>
                              </a:cubicBezTo>
                              <a:cubicBezTo>
                                <a:pt x="23431" y="29718"/>
                                <a:pt x="21431" y="28384"/>
                                <a:pt x="18669" y="26098"/>
                              </a:cubicBezTo>
                              <a:cubicBezTo>
                                <a:pt x="15907" y="23813"/>
                                <a:pt x="12478" y="20479"/>
                                <a:pt x="9239" y="16954"/>
                              </a:cubicBezTo>
                              <a:cubicBezTo>
                                <a:pt x="7810" y="14954"/>
                                <a:pt x="6286" y="13049"/>
                                <a:pt x="5048" y="11144"/>
                              </a:cubicBezTo>
                              <a:cubicBezTo>
                                <a:pt x="3620" y="9334"/>
                                <a:pt x="2953" y="7334"/>
                                <a:pt x="2191" y="5715"/>
                              </a:cubicBezTo>
                              <a:cubicBezTo>
                                <a:pt x="762" y="228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8" name="Freeform: Shape 86">
                          <a:extLst>
                            <a:ext uri="{FF2B5EF4-FFF2-40B4-BE49-F238E27FC236}">
                              <a16:creationId xmlns:a16="http://schemas.microsoft.com/office/drawing/2014/main" id="{7730557A-EC96-42B9-B98F-A136D85AE4C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38074" y="3324034"/>
                          <a:ext cx="48387" cy="23255"/>
                        </a:xfrm>
                        <a:custGeom>
                          <a:avLst/>
                          <a:gdLst>
                            <a:gd name="connsiteX0" fmla="*/ 0 w 48387"/>
                            <a:gd name="connsiteY0" fmla="*/ 0 h 23255"/>
                            <a:gd name="connsiteX1" fmla="*/ 7144 w 48387"/>
                            <a:gd name="connsiteY1" fmla="*/ 5239 h 23255"/>
                            <a:gd name="connsiteX2" fmla="*/ 14097 w 48387"/>
                            <a:gd name="connsiteY2" fmla="*/ 10858 h 23255"/>
                            <a:gd name="connsiteX3" fmla="*/ 18002 w 48387"/>
                            <a:gd name="connsiteY3" fmla="*/ 13906 h 23255"/>
                            <a:gd name="connsiteX4" fmla="*/ 22193 w 48387"/>
                            <a:gd name="connsiteY4" fmla="*/ 16764 h 23255"/>
                            <a:gd name="connsiteX5" fmla="*/ 26575 w 48387"/>
                            <a:gd name="connsiteY5" fmla="*/ 19050 h 23255"/>
                            <a:gd name="connsiteX6" fmla="*/ 28670 w 48387"/>
                            <a:gd name="connsiteY6" fmla="*/ 19907 h 23255"/>
                            <a:gd name="connsiteX7" fmla="*/ 31052 w 48387"/>
                            <a:gd name="connsiteY7" fmla="*/ 20383 h 23255"/>
                            <a:gd name="connsiteX8" fmla="*/ 35338 w 48387"/>
                            <a:gd name="connsiteY8" fmla="*/ 20193 h 23255"/>
                            <a:gd name="connsiteX9" fmla="*/ 39529 w 48387"/>
                            <a:gd name="connsiteY9" fmla="*/ 19621 h 23255"/>
                            <a:gd name="connsiteX10" fmla="*/ 46006 w 48387"/>
                            <a:gd name="connsiteY10" fmla="*/ 19240 h 23255"/>
                            <a:gd name="connsiteX11" fmla="*/ 48387 w 48387"/>
                            <a:gd name="connsiteY11" fmla="*/ 19621 h 23255"/>
                            <a:gd name="connsiteX12" fmla="*/ 46006 w 48387"/>
                            <a:gd name="connsiteY12" fmla="*/ 19907 h 23255"/>
                            <a:gd name="connsiteX13" fmla="*/ 39910 w 48387"/>
                            <a:gd name="connsiteY13" fmla="*/ 21526 h 23255"/>
                            <a:gd name="connsiteX14" fmla="*/ 35814 w 48387"/>
                            <a:gd name="connsiteY14" fmla="*/ 22669 h 23255"/>
                            <a:gd name="connsiteX15" fmla="*/ 30671 w 48387"/>
                            <a:gd name="connsiteY15" fmla="*/ 23241 h 23255"/>
                            <a:gd name="connsiteX16" fmla="*/ 28099 w 48387"/>
                            <a:gd name="connsiteY16" fmla="*/ 22955 h 23255"/>
                            <a:gd name="connsiteX17" fmla="*/ 25432 w 48387"/>
                            <a:gd name="connsiteY17" fmla="*/ 22098 h 23255"/>
                            <a:gd name="connsiteX18" fmla="*/ 20479 w 48387"/>
                            <a:gd name="connsiteY18" fmla="*/ 19621 h 23255"/>
                            <a:gd name="connsiteX19" fmla="*/ 16097 w 48387"/>
                            <a:gd name="connsiteY19" fmla="*/ 16478 h 23255"/>
                            <a:gd name="connsiteX20" fmla="*/ 12192 w 48387"/>
                            <a:gd name="connsiteY20" fmla="*/ 13049 h 23255"/>
                            <a:gd name="connsiteX21" fmla="*/ 5810 w 48387"/>
                            <a:gd name="connsiteY21" fmla="*/ 6572 h 23255"/>
                            <a:gd name="connsiteX22" fmla="*/ 1619 w 48387"/>
                            <a:gd name="connsiteY22" fmla="*/ 1810 h 23255"/>
                            <a:gd name="connsiteX23" fmla="*/ 0 w 48387"/>
                            <a:gd name="connsiteY23" fmla="*/ 0 h 232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48387" h="23255">
                              <a:moveTo>
                                <a:pt x="0" y="0"/>
                              </a:moveTo>
                              <a:cubicBezTo>
                                <a:pt x="0" y="0"/>
                                <a:pt x="2953" y="1905"/>
                                <a:pt x="7144" y="5239"/>
                              </a:cubicBezTo>
                              <a:cubicBezTo>
                                <a:pt x="9144" y="6858"/>
                                <a:pt x="11525" y="8858"/>
                                <a:pt x="14097" y="10858"/>
                              </a:cubicBezTo>
                              <a:cubicBezTo>
                                <a:pt x="15335" y="11811"/>
                                <a:pt x="16669" y="12859"/>
                                <a:pt x="18002" y="13906"/>
                              </a:cubicBezTo>
                              <a:cubicBezTo>
                                <a:pt x="19431" y="14859"/>
                                <a:pt x="20765" y="15907"/>
                                <a:pt x="22193" y="16764"/>
                              </a:cubicBezTo>
                              <a:cubicBezTo>
                                <a:pt x="23622" y="17621"/>
                                <a:pt x="25051" y="18574"/>
                                <a:pt x="26575" y="19050"/>
                              </a:cubicBezTo>
                              <a:cubicBezTo>
                                <a:pt x="27242" y="19336"/>
                                <a:pt x="28099" y="19717"/>
                                <a:pt x="28670" y="19907"/>
                              </a:cubicBezTo>
                              <a:cubicBezTo>
                                <a:pt x="29432" y="20002"/>
                                <a:pt x="30385" y="20383"/>
                                <a:pt x="31052" y="20383"/>
                              </a:cubicBezTo>
                              <a:cubicBezTo>
                                <a:pt x="32385" y="20479"/>
                                <a:pt x="33909" y="20383"/>
                                <a:pt x="35338" y="20193"/>
                              </a:cubicBezTo>
                              <a:cubicBezTo>
                                <a:pt x="36862" y="20002"/>
                                <a:pt x="38195" y="19812"/>
                                <a:pt x="39529" y="19621"/>
                              </a:cubicBezTo>
                              <a:cubicBezTo>
                                <a:pt x="42101" y="19240"/>
                                <a:pt x="44387" y="19145"/>
                                <a:pt x="46006" y="19240"/>
                              </a:cubicBezTo>
                              <a:cubicBezTo>
                                <a:pt x="47530" y="19431"/>
                                <a:pt x="48387" y="19621"/>
                                <a:pt x="48387" y="19621"/>
                              </a:cubicBezTo>
                              <a:cubicBezTo>
                                <a:pt x="48387" y="19621"/>
                                <a:pt x="47530" y="19717"/>
                                <a:pt x="46006" y="19907"/>
                              </a:cubicBezTo>
                              <a:cubicBezTo>
                                <a:pt x="44482" y="20098"/>
                                <a:pt x="42386" y="20765"/>
                                <a:pt x="39910" y="21526"/>
                              </a:cubicBezTo>
                              <a:cubicBezTo>
                                <a:pt x="38672" y="21907"/>
                                <a:pt x="37243" y="22288"/>
                                <a:pt x="35814" y="22669"/>
                              </a:cubicBezTo>
                              <a:cubicBezTo>
                                <a:pt x="34290" y="22955"/>
                                <a:pt x="32671" y="23336"/>
                                <a:pt x="30671" y="23241"/>
                              </a:cubicBezTo>
                              <a:cubicBezTo>
                                <a:pt x="29718" y="23241"/>
                                <a:pt x="28956" y="23050"/>
                                <a:pt x="28099" y="22955"/>
                              </a:cubicBezTo>
                              <a:cubicBezTo>
                                <a:pt x="27051" y="22765"/>
                                <a:pt x="26289" y="22384"/>
                                <a:pt x="25432" y="22098"/>
                              </a:cubicBezTo>
                              <a:cubicBezTo>
                                <a:pt x="23622" y="21526"/>
                                <a:pt x="22098" y="20574"/>
                                <a:pt x="20479" y="19621"/>
                              </a:cubicBezTo>
                              <a:cubicBezTo>
                                <a:pt x="18860" y="18669"/>
                                <a:pt x="17526" y="17526"/>
                                <a:pt x="16097" y="16478"/>
                              </a:cubicBezTo>
                              <a:cubicBezTo>
                                <a:pt x="14669" y="15430"/>
                                <a:pt x="13430" y="14192"/>
                                <a:pt x="12192" y="13049"/>
                              </a:cubicBezTo>
                              <a:cubicBezTo>
                                <a:pt x="9811" y="10763"/>
                                <a:pt x="7620" y="8572"/>
                                <a:pt x="5810" y="6572"/>
                              </a:cubicBezTo>
                              <a:cubicBezTo>
                                <a:pt x="4096" y="4572"/>
                                <a:pt x="2572" y="2953"/>
                                <a:pt x="1619" y="1810"/>
                              </a:cubicBezTo>
                              <a:cubicBezTo>
                                <a:pt x="572" y="667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69" name="Freeform: Shape 87">
                          <a:extLst>
                            <a:ext uri="{FF2B5EF4-FFF2-40B4-BE49-F238E27FC236}">
                              <a16:creationId xmlns:a16="http://schemas.microsoft.com/office/drawing/2014/main" id="{AD137C0B-E1A3-4981-BC6D-A7FF430ADDE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67412" y="3408521"/>
                          <a:ext cx="59721" cy="39528"/>
                        </a:xfrm>
                        <a:custGeom>
                          <a:avLst/>
                          <a:gdLst>
                            <a:gd name="connsiteX0" fmla="*/ 0 w 59721"/>
                            <a:gd name="connsiteY0" fmla="*/ 0 h 39528"/>
                            <a:gd name="connsiteX1" fmla="*/ 2191 w 59721"/>
                            <a:gd name="connsiteY1" fmla="*/ 2286 h 39528"/>
                            <a:gd name="connsiteX2" fmla="*/ 4572 w 59721"/>
                            <a:gd name="connsiteY2" fmla="*/ 4953 h 39528"/>
                            <a:gd name="connsiteX3" fmla="*/ 7810 w 59721"/>
                            <a:gd name="connsiteY3" fmla="*/ 8287 h 39528"/>
                            <a:gd name="connsiteX4" fmla="*/ 11906 w 59721"/>
                            <a:gd name="connsiteY4" fmla="*/ 11811 h 39528"/>
                            <a:gd name="connsiteX5" fmla="*/ 16669 w 59721"/>
                            <a:gd name="connsiteY5" fmla="*/ 15335 h 39528"/>
                            <a:gd name="connsiteX6" fmla="*/ 22003 w 59721"/>
                            <a:gd name="connsiteY6" fmla="*/ 18860 h 39528"/>
                            <a:gd name="connsiteX7" fmla="*/ 27813 w 59721"/>
                            <a:gd name="connsiteY7" fmla="*/ 22098 h 39528"/>
                            <a:gd name="connsiteX8" fmla="*/ 39719 w 59721"/>
                            <a:gd name="connsiteY8" fmla="*/ 27908 h 39528"/>
                            <a:gd name="connsiteX9" fmla="*/ 50101 w 59721"/>
                            <a:gd name="connsiteY9" fmla="*/ 33338 h 39528"/>
                            <a:gd name="connsiteX10" fmla="*/ 57150 w 59721"/>
                            <a:gd name="connsiteY10" fmla="*/ 37719 h 39528"/>
                            <a:gd name="connsiteX11" fmla="*/ 59722 w 59721"/>
                            <a:gd name="connsiteY11" fmla="*/ 39529 h 39528"/>
                            <a:gd name="connsiteX12" fmla="*/ 56864 w 59721"/>
                            <a:gd name="connsiteY12" fmla="*/ 38291 h 39528"/>
                            <a:gd name="connsiteX13" fmla="*/ 49340 w 59721"/>
                            <a:gd name="connsiteY13" fmla="*/ 34957 h 39528"/>
                            <a:gd name="connsiteX14" fmla="*/ 38576 w 59721"/>
                            <a:gd name="connsiteY14" fmla="*/ 30480 h 39528"/>
                            <a:gd name="connsiteX15" fmla="*/ 32575 w 59721"/>
                            <a:gd name="connsiteY15" fmla="*/ 27813 h 39528"/>
                            <a:gd name="connsiteX16" fmla="*/ 26384 w 59721"/>
                            <a:gd name="connsiteY16" fmla="*/ 24860 h 39528"/>
                            <a:gd name="connsiteX17" fmla="*/ 20383 w 59721"/>
                            <a:gd name="connsiteY17" fmla="*/ 21431 h 39528"/>
                            <a:gd name="connsiteX18" fmla="*/ 14954 w 59721"/>
                            <a:gd name="connsiteY18" fmla="*/ 17526 h 39528"/>
                            <a:gd name="connsiteX19" fmla="*/ 10192 w 59721"/>
                            <a:gd name="connsiteY19" fmla="*/ 13430 h 39528"/>
                            <a:gd name="connsiteX20" fmla="*/ 6286 w 59721"/>
                            <a:gd name="connsiteY20" fmla="*/ 9335 h 39528"/>
                            <a:gd name="connsiteX21" fmla="*/ 3524 w 59721"/>
                            <a:gd name="connsiteY21" fmla="*/ 5620 h 39528"/>
                            <a:gd name="connsiteX22" fmla="*/ 1524 w 59721"/>
                            <a:gd name="connsiteY22" fmla="*/ 2572 h 39528"/>
                            <a:gd name="connsiteX23" fmla="*/ 0 w 59721"/>
                            <a:gd name="connsiteY23" fmla="*/ 0 h 395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59721" h="39528">
                              <a:moveTo>
                                <a:pt x="0" y="0"/>
                              </a:moveTo>
                              <a:cubicBezTo>
                                <a:pt x="0" y="0"/>
                                <a:pt x="762" y="857"/>
                                <a:pt x="2191" y="2286"/>
                              </a:cubicBezTo>
                              <a:cubicBezTo>
                                <a:pt x="2857" y="3048"/>
                                <a:pt x="3715" y="3905"/>
                                <a:pt x="4572" y="4953"/>
                              </a:cubicBezTo>
                              <a:cubicBezTo>
                                <a:pt x="5525" y="5906"/>
                                <a:pt x="6477" y="7239"/>
                                <a:pt x="7810" y="8287"/>
                              </a:cubicBezTo>
                              <a:cubicBezTo>
                                <a:pt x="9049" y="9335"/>
                                <a:pt x="10477" y="10573"/>
                                <a:pt x="11906" y="11811"/>
                              </a:cubicBezTo>
                              <a:cubicBezTo>
                                <a:pt x="13240" y="13145"/>
                                <a:pt x="14954" y="14192"/>
                                <a:pt x="16669" y="15335"/>
                              </a:cubicBezTo>
                              <a:cubicBezTo>
                                <a:pt x="18478" y="16478"/>
                                <a:pt x="20098" y="17812"/>
                                <a:pt x="22003" y="18860"/>
                              </a:cubicBezTo>
                              <a:cubicBezTo>
                                <a:pt x="23908" y="19907"/>
                                <a:pt x="25908" y="21050"/>
                                <a:pt x="27813" y="22098"/>
                              </a:cubicBezTo>
                              <a:cubicBezTo>
                                <a:pt x="31909" y="24098"/>
                                <a:pt x="35909" y="26098"/>
                                <a:pt x="39719" y="27908"/>
                              </a:cubicBezTo>
                              <a:cubicBezTo>
                                <a:pt x="43529" y="29718"/>
                                <a:pt x="47053" y="31718"/>
                                <a:pt x="50101" y="33338"/>
                              </a:cubicBezTo>
                              <a:cubicBezTo>
                                <a:pt x="53150" y="34957"/>
                                <a:pt x="55435" y="36671"/>
                                <a:pt x="57150" y="37719"/>
                              </a:cubicBezTo>
                              <a:cubicBezTo>
                                <a:pt x="58769" y="38862"/>
                                <a:pt x="59722" y="39529"/>
                                <a:pt x="59722" y="39529"/>
                              </a:cubicBezTo>
                              <a:cubicBezTo>
                                <a:pt x="59722" y="39529"/>
                                <a:pt x="58674" y="39052"/>
                                <a:pt x="56864" y="38291"/>
                              </a:cubicBezTo>
                              <a:cubicBezTo>
                                <a:pt x="55054" y="37529"/>
                                <a:pt x="52483" y="36290"/>
                                <a:pt x="49340" y="34957"/>
                              </a:cubicBezTo>
                              <a:cubicBezTo>
                                <a:pt x="46196" y="33623"/>
                                <a:pt x="42577" y="32195"/>
                                <a:pt x="38576" y="30480"/>
                              </a:cubicBezTo>
                              <a:cubicBezTo>
                                <a:pt x="36576" y="29623"/>
                                <a:pt x="34576" y="28861"/>
                                <a:pt x="32575" y="27813"/>
                              </a:cubicBezTo>
                              <a:cubicBezTo>
                                <a:pt x="30575" y="26860"/>
                                <a:pt x="28480" y="25908"/>
                                <a:pt x="26384" y="24860"/>
                              </a:cubicBezTo>
                              <a:cubicBezTo>
                                <a:pt x="24384" y="23717"/>
                                <a:pt x="22384" y="22574"/>
                                <a:pt x="20383" y="21431"/>
                              </a:cubicBezTo>
                              <a:cubicBezTo>
                                <a:pt x="18383" y="20383"/>
                                <a:pt x="16669" y="18764"/>
                                <a:pt x="14954" y="17526"/>
                              </a:cubicBezTo>
                              <a:cubicBezTo>
                                <a:pt x="13240" y="16288"/>
                                <a:pt x="11525" y="14954"/>
                                <a:pt x="10192" y="13430"/>
                              </a:cubicBezTo>
                              <a:cubicBezTo>
                                <a:pt x="8858" y="12002"/>
                                <a:pt x="7525" y="10573"/>
                                <a:pt x="6286" y="9335"/>
                              </a:cubicBezTo>
                              <a:cubicBezTo>
                                <a:pt x="4953" y="8192"/>
                                <a:pt x="4381" y="6668"/>
                                <a:pt x="3524" y="5620"/>
                              </a:cubicBezTo>
                              <a:cubicBezTo>
                                <a:pt x="2762" y="4477"/>
                                <a:pt x="2096" y="3429"/>
                                <a:pt x="1524" y="2572"/>
                              </a:cubicBezTo>
                              <a:cubicBezTo>
                                <a:pt x="572" y="95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0" name="Freeform: Shape 88">
                          <a:extLst>
                            <a:ext uri="{FF2B5EF4-FFF2-40B4-BE49-F238E27FC236}">
                              <a16:creationId xmlns:a16="http://schemas.microsoft.com/office/drawing/2014/main" id="{4C61A336-2B69-4464-A0AE-365E11DA65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0364" y="3434429"/>
                          <a:ext cx="28765" cy="4572"/>
                        </a:xfrm>
                        <a:custGeom>
                          <a:avLst/>
                          <a:gdLst>
                            <a:gd name="connsiteX0" fmla="*/ 0 w 28765"/>
                            <a:gd name="connsiteY0" fmla="*/ 952 h 4572"/>
                            <a:gd name="connsiteX1" fmla="*/ 4667 w 28765"/>
                            <a:gd name="connsiteY1" fmla="*/ 952 h 4572"/>
                            <a:gd name="connsiteX2" fmla="*/ 6858 w 28765"/>
                            <a:gd name="connsiteY2" fmla="*/ 1143 h 4572"/>
                            <a:gd name="connsiteX3" fmla="*/ 9239 w 28765"/>
                            <a:gd name="connsiteY3" fmla="*/ 1143 h 4572"/>
                            <a:gd name="connsiteX4" fmla="*/ 14383 w 28765"/>
                            <a:gd name="connsiteY4" fmla="*/ 1238 h 4572"/>
                            <a:gd name="connsiteX5" fmla="*/ 19526 w 28765"/>
                            <a:gd name="connsiteY5" fmla="*/ 857 h 4572"/>
                            <a:gd name="connsiteX6" fmla="*/ 21907 w 28765"/>
                            <a:gd name="connsiteY6" fmla="*/ 667 h 4572"/>
                            <a:gd name="connsiteX7" fmla="*/ 24098 w 28765"/>
                            <a:gd name="connsiteY7" fmla="*/ 381 h 4572"/>
                            <a:gd name="connsiteX8" fmla="*/ 28766 w 28765"/>
                            <a:gd name="connsiteY8" fmla="*/ 0 h 4572"/>
                            <a:gd name="connsiteX9" fmla="*/ 24574 w 28765"/>
                            <a:gd name="connsiteY9" fmla="*/ 2191 h 4572"/>
                            <a:gd name="connsiteX10" fmla="*/ 20002 w 28765"/>
                            <a:gd name="connsiteY10" fmla="*/ 3715 h 4572"/>
                            <a:gd name="connsiteX11" fmla="*/ 14478 w 28765"/>
                            <a:gd name="connsiteY11" fmla="*/ 4572 h 4572"/>
                            <a:gd name="connsiteX12" fmla="*/ 8858 w 28765"/>
                            <a:gd name="connsiteY12" fmla="*/ 4096 h 4572"/>
                            <a:gd name="connsiteX13" fmla="*/ 4286 w 28765"/>
                            <a:gd name="connsiteY13" fmla="*/ 2953 h 4572"/>
                            <a:gd name="connsiteX14" fmla="*/ 0 w 28765"/>
                            <a:gd name="connsiteY14" fmla="*/ 952 h 4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28765" h="4572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1905" y="857"/>
                                <a:pt x="4667" y="952"/>
                              </a:cubicBezTo>
                              <a:cubicBezTo>
                                <a:pt x="5334" y="952"/>
                                <a:pt x="6096" y="1048"/>
                                <a:pt x="6858" y="1143"/>
                              </a:cubicBezTo>
                              <a:cubicBezTo>
                                <a:pt x="7620" y="1238"/>
                                <a:pt x="8477" y="1143"/>
                                <a:pt x="9239" y="1143"/>
                              </a:cubicBezTo>
                              <a:cubicBezTo>
                                <a:pt x="10858" y="1048"/>
                                <a:pt x="12573" y="1143"/>
                                <a:pt x="14383" y="1238"/>
                              </a:cubicBezTo>
                              <a:cubicBezTo>
                                <a:pt x="16097" y="1048"/>
                                <a:pt x="17907" y="857"/>
                                <a:pt x="19526" y="857"/>
                              </a:cubicBezTo>
                              <a:cubicBezTo>
                                <a:pt x="20383" y="762"/>
                                <a:pt x="21145" y="857"/>
                                <a:pt x="21907" y="667"/>
                              </a:cubicBezTo>
                              <a:cubicBezTo>
                                <a:pt x="22669" y="571"/>
                                <a:pt x="23431" y="476"/>
                                <a:pt x="24098" y="381"/>
                              </a:cubicBezTo>
                              <a:cubicBezTo>
                                <a:pt x="26765" y="95"/>
                                <a:pt x="28766" y="0"/>
                                <a:pt x="28766" y="0"/>
                              </a:cubicBezTo>
                              <a:cubicBezTo>
                                <a:pt x="28766" y="0"/>
                                <a:pt x="27146" y="952"/>
                                <a:pt x="24574" y="2191"/>
                              </a:cubicBezTo>
                              <a:cubicBezTo>
                                <a:pt x="23241" y="2762"/>
                                <a:pt x="21812" y="3524"/>
                                <a:pt x="20002" y="3715"/>
                              </a:cubicBezTo>
                              <a:cubicBezTo>
                                <a:pt x="18288" y="4096"/>
                                <a:pt x="16383" y="4286"/>
                                <a:pt x="14478" y="4572"/>
                              </a:cubicBezTo>
                              <a:cubicBezTo>
                                <a:pt x="12573" y="4477"/>
                                <a:pt x="10668" y="4286"/>
                                <a:pt x="8858" y="4096"/>
                              </a:cubicBezTo>
                              <a:cubicBezTo>
                                <a:pt x="7048" y="4000"/>
                                <a:pt x="5524" y="3334"/>
                                <a:pt x="4286" y="2953"/>
                              </a:cubicBezTo>
                              <a:cubicBezTo>
                                <a:pt x="1715" y="1810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1" name="Freeform: Shape 89">
                          <a:extLst>
                            <a:ext uri="{FF2B5EF4-FFF2-40B4-BE49-F238E27FC236}">
                              <a16:creationId xmlns:a16="http://schemas.microsoft.com/office/drawing/2014/main" id="{E05A5F55-D08D-4407-ABB3-7B3E8ECA4F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12179" y="3474720"/>
                          <a:ext cx="75533" cy="45910"/>
                        </a:xfrm>
                        <a:custGeom>
                          <a:avLst/>
                          <a:gdLst>
                            <a:gd name="connsiteX0" fmla="*/ 75533 w 75533"/>
                            <a:gd name="connsiteY0" fmla="*/ 45910 h 45910"/>
                            <a:gd name="connsiteX1" fmla="*/ 72295 w 75533"/>
                            <a:gd name="connsiteY1" fmla="*/ 43910 h 45910"/>
                            <a:gd name="connsiteX2" fmla="*/ 63532 w 75533"/>
                            <a:gd name="connsiteY2" fmla="*/ 39052 h 45910"/>
                            <a:gd name="connsiteX3" fmla="*/ 50673 w 75533"/>
                            <a:gd name="connsiteY3" fmla="*/ 33052 h 45910"/>
                            <a:gd name="connsiteX4" fmla="*/ 35719 w 75533"/>
                            <a:gd name="connsiteY4" fmla="*/ 26384 h 45910"/>
                            <a:gd name="connsiteX5" fmla="*/ 21145 w 75533"/>
                            <a:gd name="connsiteY5" fmla="*/ 18764 h 45910"/>
                            <a:gd name="connsiteX6" fmla="*/ 9430 w 75533"/>
                            <a:gd name="connsiteY6" fmla="*/ 10382 h 45910"/>
                            <a:gd name="connsiteX7" fmla="*/ 5239 w 75533"/>
                            <a:gd name="connsiteY7" fmla="*/ 6382 h 45910"/>
                            <a:gd name="connsiteX8" fmla="*/ 2286 w 75533"/>
                            <a:gd name="connsiteY8" fmla="*/ 3048 h 45910"/>
                            <a:gd name="connsiteX9" fmla="*/ 0 w 75533"/>
                            <a:gd name="connsiteY9" fmla="*/ 0 h 45910"/>
                            <a:gd name="connsiteX10" fmla="*/ 2762 w 75533"/>
                            <a:gd name="connsiteY10" fmla="*/ 2667 h 45910"/>
                            <a:gd name="connsiteX11" fmla="*/ 6096 w 75533"/>
                            <a:gd name="connsiteY11" fmla="*/ 5524 h 45910"/>
                            <a:gd name="connsiteX12" fmla="*/ 10573 w 75533"/>
                            <a:gd name="connsiteY12" fmla="*/ 8953 h 45910"/>
                            <a:gd name="connsiteX13" fmla="*/ 16097 w 75533"/>
                            <a:gd name="connsiteY13" fmla="*/ 12573 h 45910"/>
                            <a:gd name="connsiteX14" fmla="*/ 22574 w 75533"/>
                            <a:gd name="connsiteY14" fmla="*/ 16192 h 45910"/>
                            <a:gd name="connsiteX15" fmla="*/ 37147 w 75533"/>
                            <a:gd name="connsiteY15" fmla="*/ 23336 h 45910"/>
                            <a:gd name="connsiteX16" fmla="*/ 51911 w 75533"/>
                            <a:gd name="connsiteY16" fmla="*/ 30385 h 45910"/>
                            <a:gd name="connsiteX17" fmla="*/ 64389 w 75533"/>
                            <a:gd name="connsiteY17" fmla="*/ 37433 h 45910"/>
                            <a:gd name="connsiteX18" fmla="*/ 69151 w 75533"/>
                            <a:gd name="connsiteY18" fmla="*/ 40672 h 45910"/>
                            <a:gd name="connsiteX19" fmla="*/ 72676 w 75533"/>
                            <a:gd name="connsiteY19" fmla="*/ 43339 h 45910"/>
                            <a:gd name="connsiteX20" fmla="*/ 75533 w 75533"/>
                            <a:gd name="connsiteY20" fmla="*/ 45910 h 45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75533" h="45910">
                              <a:moveTo>
                                <a:pt x="75533" y="45910"/>
                              </a:moveTo>
                              <a:cubicBezTo>
                                <a:pt x="75533" y="45910"/>
                                <a:pt x="74390" y="45148"/>
                                <a:pt x="72295" y="43910"/>
                              </a:cubicBezTo>
                              <a:cubicBezTo>
                                <a:pt x="70199" y="42577"/>
                                <a:pt x="67247" y="40957"/>
                                <a:pt x="63532" y="39052"/>
                              </a:cubicBezTo>
                              <a:cubicBezTo>
                                <a:pt x="59912" y="37052"/>
                                <a:pt x="55435" y="35147"/>
                                <a:pt x="50673" y="33052"/>
                              </a:cubicBezTo>
                              <a:cubicBezTo>
                                <a:pt x="45910" y="30956"/>
                                <a:pt x="40862" y="28670"/>
                                <a:pt x="35719" y="26384"/>
                              </a:cubicBezTo>
                              <a:cubicBezTo>
                                <a:pt x="30670" y="24003"/>
                                <a:pt x="25622" y="21431"/>
                                <a:pt x="21145" y="18764"/>
                              </a:cubicBezTo>
                              <a:cubicBezTo>
                                <a:pt x="16669" y="16002"/>
                                <a:pt x="12573" y="13144"/>
                                <a:pt x="9430" y="10382"/>
                              </a:cubicBezTo>
                              <a:cubicBezTo>
                                <a:pt x="7810" y="9049"/>
                                <a:pt x="6382" y="7715"/>
                                <a:pt x="5239" y="6382"/>
                              </a:cubicBezTo>
                              <a:cubicBezTo>
                                <a:pt x="4000" y="5143"/>
                                <a:pt x="3048" y="4096"/>
                                <a:pt x="2286" y="3048"/>
                              </a:cubicBezTo>
                              <a:cubicBezTo>
                                <a:pt x="762" y="1143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1048" y="952"/>
                                <a:pt x="2762" y="2667"/>
                              </a:cubicBezTo>
                              <a:cubicBezTo>
                                <a:pt x="3620" y="3524"/>
                                <a:pt x="4763" y="4477"/>
                                <a:pt x="6096" y="5524"/>
                              </a:cubicBezTo>
                              <a:cubicBezTo>
                                <a:pt x="7334" y="6572"/>
                                <a:pt x="8858" y="7715"/>
                                <a:pt x="10573" y="8953"/>
                              </a:cubicBezTo>
                              <a:cubicBezTo>
                                <a:pt x="12192" y="10192"/>
                                <a:pt x="14097" y="11335"/>
                                <a:pt x="16097" y="12573"/>
                              </a:cubicBezTo>
                              <a:cubicBezTo>
                                <a:pt x="18097" y="13811"/>
                                <a:pt x="20288" y="14954"/>
                                <a:pt x="22574" y="16192"/>
                              </a:cubicBezTo>
                              <a:cubicBezTo>
                                <a:pt x="27146" y="18574"/>
                                <a:pt x="32099" y="21050"/>
                                <a:pt x="37147" y="23336"/>
                              </a:cubicBezTo>
                              <a:cubicBezTo>
                                <a:pt x="42196" y="25717"/>
                                <a:pt x="47244" y="28003"/>
                                <a:pt x="51911" y="30385"/>
                              </a:cubicBezTo>
                              <a:cubicBezTo>
                                <a:pt x="56578" y="32766"/>
                                <a:pt x="60865" y="35147"/>
                                <a:pt x="64389" y="37433"/>
                              </a:cubicBezTo>
                              <a:cubicBezTo>
                                <a:pt x="66199" y="38481"/>
                                <a:pt x="67818" y="39624"/>
                                <a:pt x="69151" y="40672"/>
                              </a:cubicBezTo>
                              <a:cubicBezTo>
                                <a:pt x="70485" y="41719"/>
                                <a:pt x="71723" y="42577"/>
                                <a:pt x="72676" y="43339"/>
                              </a:cubicBezTo>
                              <a:cubicBezTo>
                                <a:pt x="74485" y="45053"/>
                                <a:pt x="75533" y="45910"/>
                                <a:pt x="75533" y="459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2" name="Freeform: Shape 90">
                          <a:extLst>
                            <a:ext uri="{FF2B5EF4-FFF2-40B4-BE49-F238E27FC236}">
                              <a16:creationId xmlns:a16="http://schemas.microsoft.com/office/drawing/2014/main" id="{DE5CE399-4448-4D15-81D6-076BA60944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2752" y="3497960"/>
                          <a:ext cx="22383" cy="5264"/>
                        </a:xfrm>
                        <a:custGeom>
                          <a:avLst/>
                          <a:gdLst>
                            <a:gd name="connsiteX0" fmla="*/ 0 w 22383"/>
                            <a:gd name="connsiteY0" fmla="*/ 1715 h 5264"/>
                            <a:gd name="connsiteX1" fmla="*/ 1048 w 22383"/>
                            <a:gd name="connsiteY1" fmla="*/ 1810 h 5264"/>
                            <a:gd name="connsiteX2" fmla="*/ 3715 w 22383"/>
                            <a:gd name="connsiteY2" fmla="*/ 2191 h 5264"/>
                            <a:gd name="connsiteX3" fmla="*/ 5334 w 22383"/>
                            <a:gd name="connsiteY3" fmla="*/ 2286 h 5264"/>
                            <a:gd name="connsiteX4" fmla="*/ 7144 w 22383"/>
                            <a:gd name="connsiteY4" fmla="*/ 2286 h 5264"/>
                            <a:gd name="connsiteX5" fmla="*/ 11049 w 22383"/>
                            <a:gd name="connsiteY5" fmla="*/ 1905 h 5264"/>
                            <a:gd name="connsiteX6" fmla="*/ 18669 w 22383"/>
                            <a:gd name="connsiteY6" fmla="*/ 476 h 5264"/>
                            <a:gd name="connsiteX7" fmla="*/ 21336 w 22383"/>
                            <a:gd name="connsiteY7" fmla="*/ 95 h 5264"/>
                            <a:gd name="connsiteX8" fmla="*/ 22384 w 22383"/>
                            <a:gd name="connsiteY8" fmla="*/ 0 h 5264"/>
                            <a:gd name="connsiteX9" fmla="*/ 21622 w 22383"/>
                            <a:gd name="connsiteY9" fmla="*/ 667 h 5264"/>
                            <a:gd name="connsiteX10" fmla="*/ 19336 w 22383"/>
                            <a:gd name="connsiteY10" fmla="*/ 2191 h 5264"/>
                            <a:gd name="connsiteX11" fmla="*/ 15907 w 22383"/>
                            <a:gd name="connsiteY11" fmla="*/ 3905 h 5264"/>
                            <a:gd name="connsiteX12" fmla="*/ 13811 w 22383"/>
                            <a:gd name="connsiteY12" fmla="*/ 4572 h 5264"/>
                            <a:gd name="connsiteX13" fmla="*/ 11620 w 22383"/>
                            <a:gd name="connsiteY13" fmla="*/ 5048 h 5264"/>
                            <a:gd name="connsiteX14" fmla="*/ 9334 w 22383"/>
                            <a:gd name="connsiteY14" fmla="*/ 5239 h 5264"/>
                            <a:gd name="connsiteX15" fmla="*/ 7048 w 22383"/>
                            <a:gd name="connsiteY15" fmla="*/ 5048 h 5264"/>
                            <a:gd name="connsiteX16" fmla="*/ 3143 w 22383"/>
                            <a:gd name="connsiteY16" fmla="*/ 3905 h 5264"/>
                            <a:gd name="connsiteX17" fmla="*/ 857 w 22383"/>
                            <a:gd name="connsiteY17" fmla="*/ 2381 h 5264"/>
                            <a:gd name="connsiteX18" fmla="*/ 0 w 22383"/>
                            <a:gd name="connsiteY18" fmla="*/ 1715 h 52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22383" h="5264">
                              <a:moveTo>
                                <a:pt x="0" y="1715"/>
                              </a:moveTo>
                              <a:cubicBezTo>
                                <a:pt x="0" y="1715"/>
                                <a:pt x="381" y="1715"/>
                                <a:pt x="1048" y="1810"/>
                              </a:cubicBezTo>
                              <a:cubicBezTo>
                                <a:pt x="1715" y="1905"/>
                                <a:pt x="2667" y="2096"/>
                                <a:pt x="3715" y="2191"/>
                              </a:cubicBezTo>
                              <a:cubicBezTo>
                                <a:pt x="4286" y="2191"/>
                                <a:pt x="4763" y="2191"/>
                                <a:pt x="5334" y="2286"/>
                              </a:cubicBezTo>
                              <a:cubicBezTo>
                                <a:pt x="5905" y="2381"/>
                                <a:pt x="6477" y="2191"/>
                                <a:pt x="7144" y="2286"/>
                              </a:cubicBezTo>
                              <a:cubicBezTo>
                                <a:pt x="8382" y="2286"/>
                                <a:pt x="9716" y="2096"/>
                                <a:pt x="11049" y="1905"/>
                              </a:cubicBezTo>
                              <a:cubicBezTo>
                                <a:pt x="13716" y="1524"/>
                                <a:pt x="16478" y="857"/>
                                <a:pt x="18669" y="476"/>
                              </a:cubicBezTo>
                              <a:cubicBezTo>
                                <a:pt x="19717" y="286"/>
                                <a:pt x="20669" y="191"/>
                                <a:pt x="21336" y="95"/>
                              </a:cubicBezTo>
                              <a:cubicBezTo>
                                <a:pt x="22003" y="0"/>
                                <a:pt x="22384" y="0"/>
                                <a:pt x="22384" y="0"/>
                              </a:cubicBezTo>
                              <a:cubicBezTo>
                                <a:pt x="22384" y="0"/>
                                <a:pt x="22098" y="286"/>
                                <a:pt x="21622" y="667"/>
                              </a:cubicBezTo>
                              <a:cubicBezTo>
                                <a:pt x="21050" y="1048"/>
                                <a:pt x="20383" y="1715"/>
                                <a:pt x="19336" y="2191"/>
                              </a:cubicBezTo>
                              <a:cubicBezTo>
                                <a:pt x="18383" y="2762"/>
                                <a:pt x="17240" y="3429"/>
                                <a:pt x="15907" y="3905"/>
                              </a:cubicBezTo>
                              <a:cubicBezTo>
                                <a:pt x="15240" y="4096"/>
                                <a:pt x="14573" y="4477"/>
                                <a:pt x="13811" y="4572"/>
                              </a:cubicBezTo>
                              <a:cubicBezTo>
                                <a:pt x="13049" y="4763"/>
                                <a:pt x="12287" y="4953"/>
                                <a:pt x="11620" y="5048"/>
                              </a:cubicBezTo>
                              <a:cubicBezTo>
                                <a:pt x="10858" y="5144"/>
                                <a:pt x="10096" y="5144"/>
                                <a:pt x="9334" y="5239"/>
                              </a:cubicBezTo>
                              <a:cubicBezTo>
                                <a:pt x="8572" y="5334"/>
                                <a:pt x="7810" y="5144"/>
                                <a:pt x="7048" y="5048"/>
                              </a:cubicBezTo>
                              <a:cubicBezTo>
                                <a:pt x="5620" y="4953"/>
                                <a:pt x="4191" y="4381"/>
                                <a:pt x="3143" y="3905"/>
                              </a:cubicBezTo>
                              <a:cubicBezTo>
                                <a:pt x="2095" y="3429"/>
                                <a:pt x="1429" y="2762"/>
                                <a:pt x="857" y="2381"/>
                              </a:cubicBezTo>
                              <a:cubicBezTo>
                                <a:pt x="286" y="2000"/>
                                <a:pt x="0" y="1715"/>
                                <a:pt x="0" y="1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3" name="Freeform: Shape 91">
                          <a:extLst>
                            <a:ext uri="{FF2B5EF4-FFF2-40B4-BE49-F238E27FC236}">
                              <a16:creationId xmlns:a16="http://schemas.microsoft.com/office/drawing/2014/main" id="{E935063A-FC3E-435A-B332-1535EC4E6E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5782" y="3397377"/>
                          <a:ext cx="8977" cy="102774"/>
                        </a:xfrm>
                        <a:custGeom>
                          <a:avLst/>
                          <a:gdLst>
                            <a:gd name="connsiteX0" fmla="*/ 24 w 8977"/>
                            <a:gd name="connsiteY0" fmla="*/ 102775 h 102774"/>
                            <a:gd name="connsiteX1" fmla="*/ 119 w 8977"/>
                            <a:gd name="connsiteY1" fmla="*/ 86582 h 102774"/>
                            <a:gd name="connsiteX2" fmla="*/ 1167 w 8977"/>
                            <a:gd name="connsiteY2" fmla="*/ 78772 h 102774"/>
                            <a:gd name="connsiteX3" fmla="*/ 2500 w 8977"/>
                            <a:gd name="connsiteY3" fmla="*/ 70009 h 102774"/>
                            <a:gd name="connsiteX4" fmla="*/ 4120 w 8977"/>
                            <a:gd name="connsiteY4" fmla="*/ 60769 h 102774"/>
                            <a:gd name="connsiteX5" fmla="*/ 5263 w 8977"/>
                            <a:gd name="connsiteY5" fmla="*/ 51340 h 102774"/>
                            <a:gd name="connsiteX6" fmla="*/ 5834 w 8977"/>
                            <a:gd name="connsiteY6" fmla="*/ 41815 h 102774"/>
                            <a:gd name="connsiteX7" fmla="*/ 5834 w 8977"/>
                            <a:gd name="connsiteY7" fmla="*/ 32575 h 102774"/>
                            <a:gd name="connsiteX8" fmla="*/ 5453 w 8977"/>
                            <a:gd name="connsiteY8" fmla="*/ 23908 h 102774"/>
                            <a:gd name="connsiteX9" fmla="*/ 4786 w 8977"/>
                            <a:gd name="connsiteY9" fmla="*/ 16097 h 102774"/>
                            <a:gd name="connsiteX10" fmla="*/ 3453 w 8977"/>
                            <a:gd name="connsiteY10" fmla="*/ 4477 h 102774"/>
                            <a:gd name="connsiteX11" fmla="*/ 2881 w 8977"/>
                            <a:gd name="connsiteY11" fmla="*/ 0 h 102774"/>
                            <a:gd name="connsiteX12" fmla="*/ 4024 w 8977"/>
                            <a:gd name="connsiteY12" fmla="*/ 4286 h 102774"/>
                            <a:gd name="connsiteX13" fmla="*/ 6596 w 8977"/>
                            <a:gd name="connsiteY13" fmla="*/ 15811 h 102774"/>
                            <a:gd name="connsiteX14" fmla="*/ 7834 w 8977"/>
                            <a:gd name="connsiteY14" fmla="*/ 23622 h 102774"/>
                            <a:gd name="connsiteX15" fmla="*/ 8692 w 8977"/>
                            <a:gd name="connsiteY15" fmla="*/ 32385 h 102774"/>
                            <a:gd name="connsiteX16" fmla="*/ 8977 w 8977"/>
                            <a:gd name="connsiteY16" fmla="*/ 41815 h 102774"/>
                            <a:gd name="connsiteX17" fmla="*/ 8596 w 8977"/>
                            <a:gd name="connsiteY17" fmla="*/ 51625 h 102774"/>
                            <a:gd name="connsiteX18" fmla="*/ 7263 w 8977"/>
                            <a:gd name="connsiteY18" fmla="*/ 61341 h 102774"/>
                            <a:gd name="connsiteX19" fmla="*/ 5358 w 8977"/>
                            <a:gd name="connsiteY19" fmla="*/ 70580 h 102774"/>
                            <a:gd name="connsiteX20" fmla="*/ 3643 w 8977"/>
                            <a:gd name="connsiteY20" fmla="*/ 79058 h 102774"/>
                            <a:gd name="connsiteX21" fmla="*/ 2119 w 8977"/>
                            <a:gd name="connsiteY21" fmla="*/ 86677 h 102774"/>
                            <a:gd name="connsiteX22" fmla="*/ 24 w 8977"/>
                            <a:gd name="connsiteY22" fmla="*/ 102775 h 1027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8977" h="102774">
                              <a:moveTo>
                                <a:pt x="24" y="102775"/>
                              </a:moveTo>
                              <a:cubicBezTo>
                                <a:pt x="24" y="102775"/>
                                <a:pt x="-71" y="96298"/>
                                <a:pt x="119" y="86582"/>
                              </a:cubicBezTo>
                              <a:cubicBezTo>
                                <a:pt x="310" y="84106"/>
                                <a:pt x="786" y="81534"/>
                                <a:pt x="1167" y="78772"/>
                              </a:cubicBezTo>
                              <a:cubicBezTo>
                                <a:pt x="1548" y="76010"/>
                                <a:pt x="2024" y="73057"/>
                                <a:pt x="2500" y="70009"/>
                              </a:cubicBezTo>
                              <a:cubicBezTo>
                                <a:pt x="2977" y="67056"/>
                                <a:pt x="3548" y="63913"/>
                                <a:pt x="4120" y="60769"/>
                              </a:cubicBezTo>
                              <a:cubicBezTo>
                                <a:pt x="4596" y="57626"/>
                                <a:pt x="4882" y="54483"/>
                                <a:pt x="5263" y="51340"/>
                              </a:cubicBezTo>
                              <a:cubicBezTo>
                                <a:pt x="5453" y="48196"/>
                                <a:pt x="5739" y="44958"/>
                                <a:pt x="5834" y="41815"/>
                              </a:cubicBezTo>
                              <a:cubicBezTo>
                                <a:pt x="5739" y="38671"/>
                                <a:pt x="6025" y="35528"/>
                                <a:pt x="5834" y="32575"/>
                              </a:cubicBezTo>
                              <a:cubicBezTo>
                                <a:pt x="5644" y="29623"/>
                                <a:pt x="5739" y="26670"/>
                                <a:pt x="5453" y="23908"/>
                              </a:cubicBezTo>
                              <a:cubicBezTo>
                                <a:pt x="5167" y="21146"/>
                                <a:pt x="5072" y="18574"/>
                                <a:pt x="4786" y="16097"/>
                              </a:cubicBezTo>
                              <a:cubicBezTo>
                                <a:pt x="4215" y="11335"/>
                                <a:pt x="3834" y="7239"/>
                                <a:pt x="3453" y="4477"/>
                              </a:cubicBezTo>
                              <a:cubicBezTo>
                                <a:pt x="3072" y="1619"/>
                                <a:pt x="2881" y="0"/>
                                <a:pt x="2881" y="0"/>
                              </a:cubicBezTo>
                              <a:cubicBezTo>
                                <a:pt x="2881" y="0"/>
                                <a:pt x="3262" y="1524"/>
                                <a:pt x="4024" y="4286"/>
                              </a:cubicBezTo>
                              <a:cubicBezTo>
                                <a:pt x="4786" y="7048"/>
                                <a:pt x="5739" y="10954"/>
                                <a:pt x="6596" y="15811"/>
                              </a:cubicBezTo>
                              <a:cubicBezTo>
                                <a:pt x="7072" y="18193"/>
                                <a:pt x="7358" y="20860"/>
                                <a:pt x="7834" y="23622"/>
                              </a:cubicBezTo>
                              <a:cubicBezTo>
                                <a:pt x="8311" y="26384"/>
                                <a:pt x="8501" y="29337"/>
                                <a:pt x="8692" y="32385"/>
                              </a:cubicBezTo>
                              <a:cubicBezTo>
                                <a:pt x="8977" y="35433"/>
                                <a:pt x="8977" y="38576"/>
                                <a:pt x="8977" y="41815"/>
                              </a:cubicBezTo>
                              <a:cubicBezTo>
                                <a:pt x="8977" y="45053"/>
                                <a:pt x="8692" y="48292"/>
                                <a:pt x="8596" y="51625"/>
                              </a:cubicBezTo>
                              <a:cubicBezTo>
                                <a:pt x="8120" y="54864"/>
                                <a:pt x="7834" y="58198"/>
                                <a:pt x="7263" y="61341"/>
                              </a:cubicBezTo>
                              <a:cubicBezTo>
                                <a:pt x="6596" y="64484"/>
                                <a:pt x="6025" y="67532"/>
                                <a:pt x="5358" y="70580"/>
                              </a:cubicBezTo>
                              <a:cubicBezTo>
                                <a:pt x="4786" y="73533"/>
                                <a:pt x="4120" y="76390"/>
                                <a:pt x="3643" y="79058"/>
                              </a:cubicBezTo>
                              <a:cubicBezTo>
                                <a:pt x="3072" y="81725"/>
                                <a:pt x="2405" y="84296"/>
                                <a:pt x="2119" y="86677"/>
                              </a:cubicBezTo>
                              <a:cubicBezTo>
                                <a:pt x="976" y="96298"/>
                                <a:pt x="24" y="102775"/>
                                <a:pt x="24" y="1027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4" name="Freeform: Shape 92">
                          <a:extLst>
                            <a:ext uri="{FF2B5EF4-FFF2-40B4-BE49-F238E27FC236}">
                              <a16:creationId xmlns:a16="http://schemas.microsoft.com/office/drawing/2014/main" id="{F66D662B-F643-4974-A455-3E6CCD613D1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83331" y="3419760"/>
                          <a:ext cx="10287" cy="16002"/>
                        </a:xfrm>
                        <a:custGeom>
                          <a:avLst/>
                          <a:gdLst>
                            <a:gd name="connsiteX0" fmla="*/ 0 w 10287"/>
                            <a:gd name="connsiteY0" fmla="*/ 16002 h 16002"/>
                            <a:gd name="connsiteX1" fmla="*/ 1429 w 10287"/>
                            <a:gd name="connsiteY1" fmla="*/ 13240 h 16002"/>
                            <a:gd name="connsiteX2" fmla="*/ 2858 w 10287"/>
                            <a:gd name="connsiteY2" fmla="*/ 10573 h 16002"/>
                            <a:gd name="connsiteX3" fmla="*/ 4572 w 10287"/>
                            <a:gd name="connsiteY3" fmla="*/ 7715 h 16002"/>
                            <a:gd name="connsiteX4" fmla="*/ 6477 w 10287"/>
                            <a:gd name="connsiteY4" fmla="*/ 4858 h 16002"/>
                            <a:gd name="connsiteX5" fmla="*/ 8192 w 10287"/>
                            <a:gd name="connsiteY5" fmla="*/ 2381 h 16002"/>
                            <a:gd name="connsiteX6" fmla="*/ 10287 w 10287"/>
                            <a:gd name="connsiteY6" fmla="*/ 0 h 16002"/>
                            <a:gd name="connsiteX7" fmla="*/ 9906 w 10287"/>
                            <a:gd name="connsiteY7" fmla="*/ 3143 h 16002"/>
                            <a:gd name="connsiteX8" fmla="*/ 8954 w 10287"/>
                            <a:gd name="connsiteY8" fmla="*/ 6191 h 16002"/>
                            <a:gd name="connsiteX9" fmla="*/ 7334 w 10287"/>
                            <a:gd name="connsiteY9" fmla="*/ 9430 h 16002"/>
                            <a:gd name="connsiteX10" fmla="*/ 5048 w 10287"/>
                            <a:gd name="connsiteY10" fmla="*/ 12383 h 16002"/>
                            <a:gd name="connsiteX11" fmla="*/ 2667 w 10287"/>
                            <a:gd name="connsiteY11" fmla="*/ 14478 h 16002"/>
                            <a:gd name="connsiteX12" fmla="*/ 0 w 10287"/>
                            <a:gd name="connsiteY12" fmla="*/ 16002 h 160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0287" h="16002">
                              <a:moveTo>
                                <a:pt x="0" y="16002"/>
                              </a:moveTo>
                              <a:cubicBezTo>
                                <a:pt x="0" y="16002"/>
                                <a:pt x="476" y="14764"/>
                                <a:pt x="1429" y="13240"/>
                              </a:cubicBezTo>
                              <a:cubicBezTo>
                                <a:pt x="2000" y="12478"/>
                                <a:pt x="2381" y="11525"/>
                                <a:pt x="2858" y="10573"/>
                              </a:cubicBezTo>
                              <a:cubicBezTo>
                                <a:pt x="3334" y="9620"/>
                                <a:pt x="4096" y="8763"/>
                                <a:pt x="4572" y="7715"/>
                              </a:cubicBezTo>
                              <a:cubicBezTo>
                                <a:pt x="5144" y="6763"/>
                                <a:pt x="5810" y="5715"/>
                                <a:pt x="6477" y="4858"/>
                              </a:cubicBezTo>
                              <a:cubicBezTo>
                                <a:pt x="7144" y="4000"/>
                                <a:pt x="7715" y="3143"/>
                                <a:pt x="8192" y="2381"/>
                              </a:cubicBezTo>
                              <a:cubicBezTo>
                                <a:pt x="9239" y="952"/>
                                <a:pt x="10287" y="0"/>
                                <a:pt x="10287" y="0"/>
                              </a:cubicBezTo>
                              <a:cubicBezTo>
                                <a:pt x="10287" y="0"/>
                                <a:pt x="10287" y="1238"/>
                                <a:pt x="9906" y="3143"/>
                              </a:cubicBezTo>
                              <a:cubicBezTo>
                                <a:pt x="9716" y="4096"/>
                                <a:pt x="9525" y="5144"/>
                                <a:pt x="8954" y="6191"/>
                              </a:cubicBezTo>
                              <a:cubicBezTo>
                                <a:pt x="8477" y="7239"/>
                                <a:pt x="7906" y="8287"/>
                                <a:pt x="7334" y="9430"/>
                              </a:cubicBezTo>
                              <a:cubicBezTo>
                                <a:pt x="6668" y="10477"/>
                                <a:pt x="5810" y="11430"/>
                                <a:pt x="5048" y="12383"/>
                              </a:cubicBezTo>
                              <a:cubicBezTo>
                                <a:pt x="4191" y="13240"/>
                                <a:pt x="3524" y="14097"/>
                                <a:pt x="2667" y="14478"/>
                              </a:cubicBezTo>
                              <a:cubicBezTo>
                                <a:pt x="1238" y="15431"/>
                                <a:pt x="0" y="16002"/>
                                <a:pt x="0" y="160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27E2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75" name="Freeform: Shape 93">
                          <a:extLst>
                            <a:ext uri="{FF2B5EF4-FFF2-40B4-BE49-F238E27FC236}">
                              <a16:creationId xmlns:a16="http://schemas.microsoft.com/office/drawing/2014/main" id="{BD397611-0C8F-4B41-AE68-E8CAA067E3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978270" y="3252882"/>
                          <a:ext cx="126657" cy="550926"/>
                        </a:xfrm>
                        <a:custGeom>
                          <a:avLst/>
                          <a:gdLst>
                            <a:gd name="connsiteX0" fmla="*/ 0 w 126657"/>
                            <a:gd name="connsiteY0" fmla="*/ 0 h 550926"/>
                            <a:gd name="connsiteX1" fmla="*/ 857 w 126657"/>
                            <a:gd name="connsiteY1" fmla="*/ 6477 h 550926"/>
                            <a:gd name="connsiteX2" fmla="*/ 3620 w 126657"/>
                            <a:gd name="connsiteY2" fmla="*/ 24765 h 550926"/>
                            <a:gd name="connsiteX3" fmla="*/ 9525 w 126657"/>
                            <a:gd name="connsiteY3" fmla="*/ 52959 h 550926"/>
                            <a:gd name="connsiteX4" fmla="*/ 18288 w 126657"/>
                            <a:gd name="connsiteY4" fmla="*/ 89344 h 550926"/>
                            <a:gd name="connsiteX5" fmla="*/ 26860 w 126657"/>
                            <a:gd name="connsiteY5" fmla="*/ 132969 h 550926"/>
                            <a:gd name="connsiteX6" fmla="*/ 28861 w 126657"/>
                            <a:gd name="connsiteY6" fmla="*/ 144685 h 550926"/>
                            <a:gd name="connsiteX7" fmla="*/ 31909 w 126657"/>
                            <a:gd name="connsiteY7" fmla="*/ 156115 h 550926"/>
                            <a:gd name="connsiteX8" fmla="*/ 41720 w 126657"/>
                            <a:gd name="connsiteY8" fmla="*/ 178594 h 550926"/>
                            <a:gd name="connsiteX9" fmla="*/ 56198 w 126657"/>
                            <a:gd name="connsiteY9" fmla="*/ 199358 h 550926"/>
                            <a:gd name="connsiteX10" fmla="*/ 64960 w 126657"/>
                            <a:gd name="connsiteY10" fmla="*/ 208598 h 550926"/>
                            <a:gd name="connsiteX11" fmla="*/ 69914 w 126657"/>
                            <a:gd name="connsiteY11" fmla="*/ 213074 h 550926"/>
                            <a:gd name="connsiteX12" fmla="*/ 74867 w 126657"/>
                            <a:gd name="connsiteY12" fmla="*/ 217265 h 550926"/>
                            <a:gd name="connsiteX13" fmla="*/ 85439 w 126657"/>
                            <a:gd name="connsiteY13" fmla="*/ 226028 h 550926"/>
                            <a:gd name="connsiteX14" fmla="*/ 90869 w 126657"/>
                            <a:gd name="connsiteY14" fmla="*/ 231076 h 550926"/>
                            <a:gd name="connsiteX15" fmla="*/ 95345 w 126657"/>
                            <a:gd name="connsiteY15" fmla="*/ 236220 h 550926"/>
                            <a:gd name="connsiteX16" fmla="*/ 104013 w 126657"/>
                            <a:gd name="connsiteY16" fmla="*/ 247459 h 550926"/>
                            <a:gd name="connsiteX17" fmla="*/ 111538 w 126657"/>
                            <a:gd name="connsiteY17" fmla="*/ 259651 h 550926"/>
                            <a:gd name="connsiteX18" fmla="*/ 114681 w 126657"/>
                            <a:gd name="connsiteY18" fmla="*/ 266128 h 550926"/>
                            <a:gd name="connsiteX19" fmla="*/ 116205 w 126657"/>
                            <a:gd name="connsiteY19" fmla="*/ 269367 h 550926"/>
                            <a:gd name="connsiteX20" fmla="*/ 116967 w 126657"/>
                            <a:gd name="connsiteY20" fmla="*/ 270986 h 550926"/>
                            <a:gd name="connsiteX21" fmla="*/ 117158 w 126657"/>
                            <a:gd name="connsiteY21" fmla="*/ 271367 h 550926"/>
                            <a:gd name="connsiteX22" fmla="*/ 117443 w 126657"/>
                            <a:gd name="connsiteY22" fmla="*/ 272034 h 550926"/>
                            <a:gd name="connsiteX23" fmla="*/ 117729 w 126657"/>
                            <a:gd name="connsiteY23" fmla="*/ 272891 h 550926"/>
                            <a:gd name="connsiteX24" fmla="*/ 119920 w 126657"/>
                            <a:gd name="connsiteY24" fmla="*/ 279368 h 550926"/>
                            <a:gd name="connsiteX25" fmla="*/ 121729 w 126657"/>
                            <a:gd name="connsiteY25" fmla="*/ 286417 h 550926"/>
                            <a:gd name="connsiteX26" fmla="*/ 123158 w 126657"/>
                            <a:gd name="connsiteY26" fmla="*/ 293465 h 550926"/>
                            <a:gd name="connsiteX27" fmla="*/ 124396 w 126657"/>
                            <a:gd name="connsiteY27" fmla="*/ 300323 h 550926"/>
                            <a:gd name="connsiteX28" fmla="*/ 125540 w 126657"/>
                            <a:gd name="connsiteY28" fmla="*/ 306991 h 550926"/>
                            <a:gd name="connsiteX29" fmla="*/ 125635 w 126657"/>
                            <a:gd name="connsiteY29" fmla="*/ 307372 h 550926"/>
                            <a:gd name="connsiteX30" fmla="*/ 125730 w 126657"/>
                            <a:gd name="connsiteY30" fmla="*/ 308229 h 550926"/>
                            <a:gd name="connsiteX31" fmla="*/ 125825 w 126657"/>
                            <a:gd name="connsiteY31" fmla="*/ 309086 h 550926"/>
                            <a:gd name="connsiteX32" fmla="*/ 126016 w 126657"/>
                            <a:gd name="connsiteY32" fmla="*/ 310801 h 550926"/>
                            <a:gd name="connsiteX33" fmla="*/ 126397 w 126657"/>
                            <a:gd name="connsiteY33" fmla="*/ 314134 h 550926"/>
                            <a:gd name="connsiteX34" fmla="*/ 115538 w 126657"/>
                            <a:gd name="connsiteY34" fmla="*/ 368617 h 550926"/>
                            <a:gd name="connsiteX35" fmla="*/ 110776 w 126657"/>
                            <a:gd name="connsiteY35" fmla="*/ 380428 h 550926"/>
                            <a:gd name="connsiteX36" fmla="*/ 106299 w 126657"/>
                            <a:gd name="connsiteY36" fmla="*/ 392049 h 550926"/>
                            <a:gd name="connsiteX37" fmla="*/ 102394 w 126657"/>
                            <a:gd name="connsiteY37" fmla="*/ 403288 h 550926"/>
                            <a:gd name="connsiteX38" fmla="*/ 98965 w 126657"/>
                            <a:gd name="connsiteY38" fmla="*/ 414242 h 550926"/>
                            <a:gd name="connsiteX39" fmla="*/ 94107 w 126657"/>
                            <a:gd name="connsiteY39" fmla="*/ 435769 h 550926"/>
                            <a:gd name="connsiteX40" fmla="*/ 92392 w 126657"/>
                            <a:gd name="connsiteY40" fmla="*/ 445865 h 550926"/>
                            <a:gd name="connsiteX41" fmla="*/ 91250 w 126657"/>
                            <a:gd name="connsiteY41" fmla="*/ 456248 h 550926"/>
                            <a:gd name="connsiteX42" fmla="*/ 89821 w 126657"/>
                            <a:gd name="connsiteY42" fmla="*/ 475202 h 550926"/>
                            <a:gd name="connsiteX43" fmla="*/ 89630 w 126657"/>
                            <a:gd name="connsiteY43" fmla="*/ 492252 h 550926"/>
                            <a:gd name="connsiteX44" fmla="*/ 90488 w 126657"/>
                            <a:gd name="connsiteY44" fmla="*/ 507206 h 550926"/>
                            <a:gd name="connsiteX45" fmla="*/ 90773 w 126657"/>
                            <a:gd name="connsiteY45" fmla="*/ 510540 h 550926"/>
                            <a:gd name="connsiteX46" fmla="*/ 91154 w 126657"/>
                            <a:gd name="connsiteY46" fmla="*/ 513874 h 550926"/>
                            <a:gd name="connsiteX47" fmla="*/ 92012 w 126657"/>
                            <a:gd name="connsiteY47" fmla="*/ 519589 h 550926"/>
                            <a:gd name="connsiteX48" fmla="*/ 96488 w 126657"/>
                            <a:gd name="connsiteY48" fmla="*/ 534162 h 550926"/>
                            <a:gd name="connsiteX49" fmla="*/ 98965 w 126657"/>
                            <a:gd name="connsiteY49" fmla="*/ 538258 h 550926"/>
                            <a:gd name="connsiteX50" fmla="*/ 81248 w 126657"/>
                            <a:gd name="connsiteY50" fmla="*/ 550926 h 550926"/>
                            <a:gd name="connsiteX51" fmla="*/ 80105 w 126657"/>
                            <a:gd name="connsiteY51" fmla="*/ 549116 h 550926"/>
                            <a:gd name="connsiteX52" fmla="*/ 77152 w 126657"/>
                            <a:gd name="connsiteY52" fmla="*/ 543687 h 550926"/>
                            <a:gd name="connsiteX53" fmla="*/ 71438 w 126657"/>
                            <a:gd name="connsiteY53" fmla="*/ 522732 h 550926"/>
                            <a:gd name="connsiteX54" fmla="*/ 70675 w 126657"/>
                            <a:gd name="connsiteY54" fmla="*/ 515874 h 550926"/>
                            <a:gd name="connsiteX55" fmla="*/ 70390 w 126657"/>
                            <a:gd name="connsiteY55" fmla="*/ 512540 h 550926"/>
                            <a:gd name="connsiteX56" fmla="*/ 70294 w 126657"/>
                            <a:gd name="connsiteY56" fmla="*/ 508825 h 550926"/>
                            <a:gd name="connsiteX57" fmla="*/ 69914 w 126657"/>
                            <a:gd name="connsiteY57" fmla="*/ 492538 h 550926"/>
                            <a:gd name="connsiteX58" fmla="*/ 70771 w 126657"/>
                            <a:gd name="connsiteY58" fmla="*/ 474155 h 550926"/>
                            <a:gd name="connsiteX59" fmla="*/ 72962 w 126657"/>
                            <a:gd name="connsiteY59" fmla="*/ 453961 h 550926"/>
                            <a:gd name="connsiteX60" fmla="*/ 74486 w 126657"/>
                            <a:gd name="connsiteY60" fmla="*/ 443579 h 550926"/>
                            <a:gd name="connsiteX61" fmla="*/ 76771 w 126657"/>
                            <a:gd name="connsiteY61" fmla="*/ 432340 h 550926"/>
                            <a:gd name="connsiteX62" fmla="*/ 82867 w 126657"/>
                            <a:gd name="connsiteY62" fmla="*/ 409480 h 550926"/>
                            <a:gd name="connsiteX63" fmla="*/ 86963 w 126657"/>
                            <a:gd name="connsiteY63" fmla="*/ 397764 h 550926"/>
                            <a:gd name="connsiteX64" fmla="*/ 91535 w 126657"/>
                            <a:gd name="connsiteY64" fmla="*/ 386048 h 550926"/>
                            <a:gd name="connsiteX65" fmla="*/ 96488 w 126657"/>
                            <a:gd name="connsiteY65" fmla="*/ 374523 h 550926"/>
                            <a:gd name="connsiteX66" fmla="*/ 101632 w 126657"/>
                            <a:gd name="connsiteY66" fmla="*/ 362807 h 550926"/>
                            <a:gd name="connsiteX67" fmla="*/ 110204 w 126657"/>
                            <a:gd name="connsiteY67" fmla="*/ 339280 h 550926"/>
                            <a:gd name="connsiteX68" fmla="*/ 111728 w 126657"/>
                            <a:gd name="connsiteY68" fmla="*/ 333280 h 550926"/>
                            <a:gd name="connsiteX69" fmla="*/ 112681 w 126657"/>
                            <a:gd name="connsiteY69" fmla="*/ 327184 h 550926"/>
                            <a:gd name="connsiteX70" fmla="*/ 113252 w 126657"/>
                            <a:gd name="connsiteY70" fmla="*/ 321278 h 550926"/>
                            <a:gd name="connsiteX71" fmla="*/ 113348 w 126657"/>
                            <a:gd name="connsiteY71" fmla="*/ 315087 h 550926"/>
                            <a:gd name="connsiteX72" fmla="*/ 112871 w 126657"/>
                            <a:gd name="connsiteY72" fmla="*/ 308705 h 550926"/>
                            <a:gd name="connsiteX73" fmla="*/ 112014 w 126657"/>
                            <a:gd name="connsiteY73" fmla="*/ 301942 h 550926"/>
                            <a:gd name="connsiteX74" fmla="*/ 111062 w 126657"/>
                            <a:gd name="connsiteY74" fmla="*/ 295370 h 550926"/>
                            <a:gd name="connsiteX75" fmla="*/ 110014 w 126657"/>
                            <a:gd name="connsiteY75" fmla="*/ 288988 h 550926"/>
                            <a:gd name="connsiteX76" fmla="*/ 108680 w 126657"/>
                            <a:gd name="connsiteY76" fmla="*/ 282797 h 550926"/>
                            <a:gd name="connsiteX77" fmla="*/ 106775 w 126657"/>
                            <a:gd name="connsiteY77" fmla="*/ 276225 h 550926"/>
                            <a:gd name="connsiteX78" fmla="*/ 104489 w 126657"/>
                            <a:gd name="connsiteY78" fmla="*/ 270415 h 550926"/>
                            <a:gd name="connsiteX79" fmla="*/ 101917 w 126657"/>
                            <a:gd name="connsiteY79" fmla="*/ 264414 h 550926"/>
                            <a:gd name="connsiteX80" fmla="*/ 95536 w 126657"/>
                            <a:gd name="connsiteY80" fmla="*/ 253079 h 550926"/>
                            <a:gd name="connsiteX81" fmla="*/ 87916 w 126657"/>
                            <a:gd name="connsiteY81" fmla="*/ 242411 h 550926"/>
                            <a:gd name="connsiteX82" fmla="*/ 83629 w 126657"/>
                            <a:gd name="connsiteY82" fmla="*/ 237077 h 550926"/>
                            <a:gd name="connsiteX83" fmla="*/ 79248 w 126657"/>
                            <a:gd name="connsiteY83" fmla="*/ 232696 h 550926"/>
                            <a:gd name="connsiteX84" fmla="*/ 69247 w 126657"/>
                            <a:gd name="connsiteY84" fmla="*/ 223838 h 550926"/>
                            <a:gd name="connsiteX85" fmla="*/ 64008 w 126657"/>
                            <a:gd name="connsiteY85" fmla="*/ 219265 h 550926"/>
                            <a:gd name="connsiteX86" fmla="*/ 59246 w 126657"/>
                            <a:gd name="connsiteY86" fmla="*/ 214598 h 550926"/>
                            <a:gd name="connsiteX87" fmla="*/ 50102 w 126657"/>
                            <a:gd name="connsiteY87" fmla="*/ 204216 h 550926"/>
                            <a:gd name="connsiteX88" fmla="*/ 35624 w 126657"/>
                            <a:gd name="connsiteY88" fmla="*/ 181642 h 550926"/>
                            <a:gd name="connsiteX89" fmla="*/ 26194 w 126657"/>
                            <a:gd name="connsiteY89" fmla="*/ 157544 h 550926"/>
                            <a:gd name="connsiteX90" fmla="*/ 23431 w 126657"/>
                            <a:gd name="connsiteY90" fmla="*/ 145256 h 550926"/>
                            <a:gd name="connsiteX91" fmla="*/ 21907 w 126657"/>
                            <a:gd name="connsiteY91" fmla="*/ 133350 h 550926"/>
                            <a:gd name="connsiteX92" fmla="*/ 15050 w 126657"/>
                            <a:gd name="connsiteY92" fmla="*/ 89821 h 550926"/>
                            <a:gd name="connsiteX93" fmla="*/ 7715 w 126657"/>
                            <a:gd name="connsiteY93" fmla="*/ 53149 h 550926"/>
                            <a:gd name="connsiteX94" fmla="*/ 2857 w 126657"/>
                            <a:gd name="connsiteY94" fmla="*/ 24670 h 550926"/>
                            <a:gd name="connsiteX95" fmla="*/ 762 w 126657"/>
                            <a:gd name="connsiteY95" fmla="*/ 6191 h 550926"/>
                            <a:gd name="connsiteX96" fmla="*/ 0 w 126657"/>
                            <a:gd name="connsiteY96" fmla="*/ 0 h 5509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</a:cxnLst>
                          <a:rect l="l" t="t" r="r" b="b"/>
                          <a:pathLst>
                            <a:path w="126657" h="550926">
                              <a:moveTo>
                                <a:pt x="0" y="0"/>
                              </a:moveTo>
                              <a:cubicBezTo>
                                <a:pt x="0" y="0"/>
                                <a:pt x="286" y="2286"/>
                                <a:pt x="857" y="6477"/>
                              </a:cubicBezTo>
                              <a:cubicBezTo>
                                <a:pt x="1429" y="10763"/>
                                <a:pt x="2096" y="16954"/>
                                <a:pt x="3620" y="24765"/>
                              </a:cubicBezTo>
                              <a:cubicBezTo>
                                <a:pt x="4953" y="32671"/>
                                <a:pt x="7049" y="42100"/>
                                <a:pt x="9525" y="52959"/>
                              </a:cubicBezTo>
                              <a:cubicBezTo>
                                <a:pt x="12097" y="63817"/>
                                <a:pt x="15050" y="76009"/>
                                <a:pt x="18288" y="89344"/>
                              </a:cubicBezTo>
                              <a:cubicBezTo>
                                <a:pt x="21527" y="102679"/>
                                <a:pt x="24479" y="117348"/>
                                <a:pt x="26860" y="132969"/>
                              </a:cubicBezTo>
                              <a:cubicBezTo>
                                <a:pt x="27527" y="136779"/>
                                <a:pt x="28194" y="140684"/>
                                <a:pt x="28861" y="144685"/>
                              </a:cubicBezTo>
                              <a:cubicBezTo>
                                <a:pt x="29908" y="148495"/>
                                <a:pt x="30671" y="152305"/>
                                <a:pt x="31909" y="156115"/>
                              </a:cubicBezTo>
                              <a:cubicBezTo>
                                <a:pt x="34480" y="163735"/>
                                <a:pt x="37433" y="171450"/>
                                <a:pt x="41720" y="178594"/>
                              </a:cubicBezTo>
                              <a:cubicBezTo>
                                <a:pt x="45625" y="185928"/>
                                <a:pt x="50768" y="192786"/>
                                <a:pt x="56198" y="199358"/>
                              </a:cubicBezTo>
                              <a:cubicBezTo>
                                <a:pt x="59055" y="202501"/>
                                <a:pt x="62008" y="205835"/>
                                <a:pt x="64960" y="208598"/>
                              </a:cubicBezTo>
                              <a:lnTo>
                                <a:pt x="69914" y="213074"/>
                              </a:lnTo>
                              <a:lnTo>
                                <a:pt x="74867" y="217265"/>
                              </a:lnTo>
                              <a:cubicBezTo>
                                <a:pt x="78200" y="220027"/>
                                <a:pt x="82010" y="222885"/>
                                <a:pt x="85439" y="226028"/>
                              </a:cubicBezTo>
                              <a:cubicBezTo>
                                <a:pt x="87249" y="227743"/>
                                <a:pt x="88773" y="229076"/>
                                <a:pt x="90869" y="231076"/>
                              </a:cubicBezTo>
                              <a:lnTo>
                                <a:pt x="95345" y="236220"/>
                              </a:lnTo>
                              <a:cubicBezTo>
                                <a:pt x="98393" y="239459"/>
                                <a:pt x="101156" y="243554"/>
                                <a:pt x="104013" y="247459"/>
                              </a:cubicBezTo>
                              <a:cubicBezTo>
                                <a:pt x="106966" y="251365"/>
                                <a:pt x="108966" y="255556"/>
                                <a:pt x="111538" y="259651"/>
                              </a:cubicBezTo>
                              <a:cubicBezTo>
                                <a:pt x="112681" y="261747"/>
                                <a:pt x="113633" y="263938"/>
                                <a:pt x="114681" y="266128"/>
                              </a:cubicBezTo>
                              <a:lnTo>
                                <a:pt x="116205" y="269367"/>
                              </a:lnTo>
                              <a:lnTo>
                                <a:pt x="116967" y="270986"/>
                              </a:lnTo>
                              <a:lnTo>
                                <a:pt x="117158" y="271367"/>
                              </a:lnTo>
                              <a:lnTo>
                                <a:pt x="117443" y="272034"/>
                              </a:lnTo>
                              <a:lnTo>
                                <a:pt x="117729" y="272891"/>
                              </a:lnTo>
                              <a:lnTo>
                                <a:pt x="119920" y="279368"/>
                              </a:lnTo>
                              <a:cubicBezTo>
                                <a:pt x="120587" y="281559"/>
                                <a:pt x="121158" y="284131"/>
                                <a:pt x="121729" y="286417"/>
                              </a:cubicBezTo>
                              <a:cubicBezTo>
                                <a:pt x="122396" y="288893"/>
                                <a:pt x="122777" y="291179"/>
                                <a:pt x="123158" y="293465"/>
                              </a:cubicBezTo>
                              <a:lnTo>
                                <a:pt x="124396" y="300323"/>
                              </a:lnTo>
                              <a:lnTo>
                                <a:pt x="125540" y="306991"/>
                              </a:lnTo>
                              <a:lnTo>
                                <a:pt x="125635" y="307372"/>
                              </a:lnTo>
                              <a:lnTo>
                                <a:pt x="125730" y="308229"/>
                              </a:lnTo>
                              <a:lnTo>
                                <a:pt x="125825" y="309086"/>
                              </a:lnTo>
                              <a:lnTo>
                                <a:pt x="126016" y="310801"/>
                              </a:lnTo>
                              <a:lnTo>
                                <a:pt x="126397" y="314134"/>
                              </a:lnTo>
                              <a:cubicBezTo>
                                <a:pt x="128016" y="334232"/>
                                <a:pt x="121825" y="352425"/>
                                <a:pt x="115538" y="368617"/>
                              </a:cubicBezTo>
                              <a:cubicBezTo>
                                <a:pt x="113919" y="372618"/>
                                <a:pt x="112395" y="376523"/>
                                <a:pt x="110776" y="380428"/>
                              </a:cubicBezTo>
                              <a:cubicBezTo>
                                <a:pt x="109252" y="384334"/>
                                <a:pt x="107728" y="388239"/>
                                <a:pt x="106299" y="392049"/>
                              </a:cubicBezTo>
                              <a:cubicBezTo>
                                <a:pt x="104680" y="395954"/>
                                <a:pt x="103632" y="399669"/>
                                <a:pt x="102394" y="403288"/>
                              </a:cubicBezTo>
                              <a:cubicBezTo>
                                <a:pt x="101251" y="407003"/>
                                <a:pt x="99822" y="410528"/>
                                <a:pt x="98965" y="414242"/>
                              </a:cubicBezTo>
                              <a:cubicBezTo>
                                <a:pt x="97155" y="421576"/>
                                <a:pt x="95060" y="428720"/>
                                <a:pt x="94107" y="435769"/>
                              </a:cubicBezTo>
                              <a:cubicBezTo>
                                <a:pt x="93536" y="439198"/>
                                <a:pt x="92773" y="442913"/>
                                <a:pt x="92392" y="445865"/>
                              </a:cubicBezTo>
                              <a:cubicBezTo>
                                <a:pt x="92012" y="449390"/>
                                <a:pt x="91631" y="452914"/>
                                <a:pt x="91250" y="456248"/>
                              </a:cubicBezTo>
                              <a:cubicBezTo>
                                <a:pt x="90297" y="463201"/>
                                <a:pt x="90297" y="469201"/>
                                <a:pt x="89821" y="475202"/>
                              </a:cubicBezTo>
                              <a:cubicBezTo>
                                <a:pt x="89535" y="481203"/>
                                <a:pt x="89725" y="486918"/>
                                <a:pt x="89630" y="492252"/>
                              </a:cubicBezTo>
                              <a:cubicBezTo>
                                <a:pt x="89725" y="497586"/>
                                <a:pt x="90297" y="502539"/>
                                <a:pt x="90488" y="507206"/>
                              </a:cubicBezTo>
                              <a:cubicBezTo>
                                <a:pt x="90583" y="508349"/>
                                <a:pt x="90678" y="509397"/>
                                <a:pt x="90773" y="510540"/>
                              </a:cubicBezTo>
                              <a:cubicBezTo>
                                <a:pt x="90869" y="511683"/>
                                <a:pt x="91059" y="512826"/>
                                <a:pt x="91154" y="513874"/>
                              </a:cubicBezTo>
                              <a:cubicBezTo>
                                <a:pt x="91440" y="515969"/>
                                <a:pt x="91631" y="517779"/>
                                <a:pt x="92012" y="519589"/>
                              </a:cubicBezTo>
                              <a:cubicBezTo>
                                <a:pt x="93154" y="526732"/>
                                <a:pt x="94964" y="531400"/>
                                <a:pt x="96488" y="534162"/>
                              </a:cubicBezTo>
                              <a:cubicBezTo>
                                <a:pt x="97917" y="537020"/>
                                <a:pt x="99060" y="538162"/>
                                <a:pt x="98965" y="538258"/>
                              </a:cubicBezTo>
                              <a:lnTo>
                                <a:pt x="81248" y="550926"/>
                              </a:lnTo>
                              <a:cubicBezTo>
                                <a:pt x="81248" y="550926"/>
                                <a:pt x="80867" y="550354"/>
                                <a:pt x="80105" y="549116"/>
                              </a:cubicBezTo>
                              <a:cubicBezTo>
                                <a:pt x="79343" y="547878"/>
                                <a:pt x="78200" y="546164"/>
                                <a:pt x="77152" y="543687"/>
                              </a:cubicBezTo>
                              <a:cubicBezTo>
                                <a:pt x="74771" y="538829"/>
                                <a:pt x="72581" y="531400"/>
                                <a:pt x="71438" y="522732"/>
                              </a:cubicBezTo>
                              <a:cubicBezTo>
                                <a:pt x="71152" y="520541"/>
                                <a:pt x="70961" y="518255"/>
                                <a:pt x="70675" y="515874"/>
                              </a:cubicBezTo>
                              <a:cubicBezTo>
                                <a:pt x="70580" y="514731"/>
                                <a:pt x="70485" y="513683"/>
                                <a:pt x="70390" y="512540"/>
                              </a:cubicBezTo>
                              <a:cubicBezTo>
                                <a:pt x="70294" y="511207"/>
                                <a:pt x="70294" y="510064"/>
                                <a:pt x="70294" y="508825"/>
                              </a:cubicBezTo>
                              <a:cubicBezTo>
                                <a:pt x="70199" y="503777"/>
                                <a:pt x="69818" y="498348"/>
                                <a:pt x="69914" y="492538"/>
                              </a:cubicBezTo>
                              <a:cubicBezTo>
                                <a:pt x="70199" y="486728"/>
                                <a:pt x="70199" y="480632"/>
                                <a:pt x="70771" y="474155"/>
                              </a:cubicBezTo>
                              <a:cubicBezTo>
                                <a:pt x="71438" y="467773"/>
                                <a:pt x="71819" y="460629"/>
                                <a:pt x="72962" y="453961"/>
                              </a:cubicBezTo>
                              <a:cubicBezTo>
                                <a:pt x="73438" y="450532"/>
                                <a:pt x="74009" y="447103"/>
                                <a:pt x="74486" y="443579"/>
                              </a:cubicBezTo>
                              <a:cubicBezTo>
                                <a:pt x="75248" y="439579"/>
                                <a:pt x="76010" y="436150"/>
                                <a:pt x="76771" y="432340"/>
                              </a:cubicBezTo>
                              <a:cubicBezTo>
                                <a:pt x="78105" y="424720"/>
                                <a:pt x="80581" y="417195"/>
                                <a:pt x="82867" y="409480"/>
                              </a:cubicBezTo>
                              <a:cubicBezTo>
                                <a:pt x="83915" y="405574"/>
                                <a:pt x="85630" y="401765"/>
                                <a:pt x="86963" y="397764"/>
                              </a:cubicBezTo>
                              <a:cubicBezTo>
                                <a:pt x="88487" y="393859"/>
                                <a:pt x="89821" y="389763"/>
                                <a:pt x="91535" y="386048"/>
                              </a:cubicBezTo>
                              <a:cubicBezTo>
                                <a:pt x="93154" y="382238"/>
                                <a:pt x="94774" y="378428"/>
                                <a:pt x="96488" y="374523"/>
                              </a:cubicBezTo>
                              <a:cubicBezTo>
                                <a:pt x="98203" y="370713"/>
                                <a:pt x="99917" y="366808"/>
                                <a:pt x="101632" y="362807"/>
                              </a:cubicBezTo>
                              <a:cubicBezTo>
                                <a:pt x="105061" y="355092"/>
                                <a:pt x="108014" y="347282"/>
                                <a:pt x="110204" y="339280"/>
                              </a:cubicBezTo>
                              <a:lnTo>
                                <a:pt x="111728" y="333280"/>
                              </a:lnTo>
                              <a:lnTo>
                                <a:pt x="112681" y="327184"/>
                              </a:lnTo>
                              <a:cubicBezTo>
                                <a:pt x="113157" y="325088"/>
                                <a:pt x="113062" y="323278"/>
                                <a:pt x="113252" y="321278"/>
                              </a:cubicBezTo>
                              <a:cubicBezTo>
                                <a:pt x="113348" y="319373"/>
                                <a:pt x="113633" y="317468"/>
                                <a:pt x="113348" y="315087"/>
                              </a:cubicBezTo>
                              <a:lnTo>
                                <a:pt x="112871" y="308705"/>
                              </a:lnTo>
                              <a:lnTo>
                                <a:pt x="112014" y="301942"/>
                              </a:lnTo>
                              <a:lnTo>
                                <a:pt x="111062" y="295370"/>
                              </a:lnTo>
                              <a:cubicBezTo>
                                <a:pt x="110776" y="293180"/>
                                <a:pt x="110395" y="290989"/>
                                <a:pt x="110014" y="288988"/>
                              </a:cubicBezTo>
                              <a:cubicBezTo>
                                <a:pt x="109538" y="286893"/>
                                <a:pt x="109347" y="284988"/>
                                <a:pt x="108680" y="282797"/>
                              </a:cubicBezTo>
                              <a:lnTo>
                                <a:pt x="106775" y="276225"/>
                              </a:lnTo>
                              <a:cubicBezTo>
                                <a:pt x="106299" y="274606"/>
                                <a:pt x="105251" y="272320"/>
                                <a:pt x="104489" y="270415"/>
                              </a:cubicBezTo>
                              <a:cubicBezTo>
                                <a:pt x="103632" y="268415"/>
                                <a:pt x="102870" y="266414"/>
                                <a:pt x="101917" y="264414"/>
                              </a:cubicBezTo>
                              <a:cubicBezTo>
                                <a:pt x="99727" y="260699"/>
                                <a:pt x="97917" y="256508"/>
                                <a:pt x="95536" y="253079"/>
                              </a:cubicBezTo>
                              <a:cubicBezTo>
                                <a:pt x="93059" y="249555"/>
                                <a:pt x="91059" y="245936"/>
                                <a:pt x="87916" y="242411"/>
                              </a:cubicBezTo>
                              <a:lnTo>
                                <a:pt x="83629" y="237077"/>
                              </a:lnTo>
                              <a:lnTo>
                                <a:pt x="79248" y="232696"/>
                              </a:lnTo>
                              <a:cubicBezTo>
                                <a:pt x="76105" y="229648"/>
                                <a:pt x="72771" y="226886"/>
                                <a:pt x="69247" y="223838"/>
                              </a:cubicBezTo>
                              <a:lnTo>
                                <a:pt x="64008" y="219265"/>
                              </a:lnTo>
                              <a:lnTo>
                                <a:pt x="59246" y="214598"/>
                              </a:lnTo>
                              <a:cubicBezTo>
                                <a:pt x="55817" y="211169"/>
                                <a:pt x="53054" y="207740"/>
                                <a:pt x="50102" y="204216"/>
                              </a:cubicBezTo>
                              <a:cubicBezTo>
                                <a:pt x="44672" y="196977"/>
                                <a:pt x="39529" y="189643"/>
                                <a:pt x="35624" y="181642"/>
                              </a:cubicBezTo>
                              <a:cubicBezTo>
                                <a:pt x="31432" y="173831"/>
                                <a:pt x="28575" y="165640"/>
                                <a:pt x="26194" y="157544"/>
                              </a:cubicBezTo>
                              <a:cubicBezTo>
                                <a:pt x="25051" y="153448"/>
                                <a:pt x="24289" y="149257"/>
                                <a:pt x="23431" y="145256"/>
                              </a:cubicBezTo>
                              <a:cubicBezTo>
                                <a:pt x="22860" y="141256"/>
                                <a:pt x="22384" y="137255"/>
                                <a:pt x="21907" y="133350"/>
                              </a:cubicBezTo>
                              <a:cubicBezTo>
                                <a:pt x="20098" y="117824"/>
                                <a:pt x="17812" y="103251"/>
                                <a:pt x="15050" y="89821"/>
                              </a:cubicBezTo>
                              <a:cubicBezTo>
                                <a:pt x="12382" y="76390"/>
                                <a:pt x="9906" y="64103"/>
                                <a:pt x="7715" y="53149"/>
                              </a:cubicBezTo>
                              <a:cubicBezTo>
                                <a:pt x="5620" y="42196"/>
                                <a:pt x="3905" y="32671"/>
                                <a:pt x="2857" y="24670"/>
                              </a:cubicBezTo>
                              <a:cubicBezTo>
                                <a:pt x="1619" y="16764"/>
                                <a:pt x="1143" y="10477"/>
                                <a:pt x="762" y="6191"/>
                              </a:cubicBezTo>
                              <a:cubicBezTo>
                                <a:pt x="191" y="228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0A23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72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28224" y="3500986"/>
                        <a:ext cx="122067" cy="303528"/>
                        <a:chOff x="6028224" y="3500986"/>
                        <a:chExt cx="122067" cy="303528"/>
                      </a:xfrm>
                    </p:grpSpPr>
                    <p:sp>
                      <p:nvSpPr>
                        <p:cNvPr id="753" name="Freeform: Shape 95">
                          <a:extLst>
                            <a:ext uri="{FF2B5EF4-FFF2-40B4-BE49-F238E27FC236}">
                              <a16:creationId xmlns:a16="http://schemas.microsoft.com/office/drawing/2014/main" id="{591CCDB8-1D79-4802-A338-F66FBDC5D81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28224" y="3500986"/>
                          <a:ext cx="80157" cy="173758"/>
                        </a:xfrm>
                        <a:custGeom>
                          <a:avLst/>
                          <a:gdLst>
                            <a:gd name="connsiteX0" fmla="*/ 79967 w 80157"/>
                            <a:gd name="connsiteY0" fmla="*/ 173759 h 173758"/>
                            <a:gd name="connsiteX1" fmla="*/ 62441 w 80157"/>
                            <a:gd name="connsiteY1" fmla="*/ 148899 h 173758"/>
                            <a:gd name="connsiteX2" fmla="*/ 40343 w 80157"/>
                            <a:gd name="connsiteY2" fmla="*/ 113942 h 173758"/>
                            <a:gd name="connsiteX3" fmla="*/ 14340 w 80157"/>
                            <a:gd name="connsiteY3" fmla="*/ 82033 h 173758"/>
                            <a:gd name="connsiteX4" fmla="*/ 53 w 80157"/>
                            <a:gd name="connsiteY4" fmla="*/ 36313 h 173758"/>
                            <a:gd name="connsiteX5" fmla="*/ 9482 w 80157"/>
                            <a:gd name="connsiteY5" fmla="*/ 21740 h 173758"/>
                            <a:gd name="connsiteX6" fmla="*/ 14245 w 80157"/>
                            <a:gd name="connsiteY6" fmla="*/ 8595 h 173758"/>
                            <a:gd name="connsiteX7" fmla="*/ 22055 w 80157"/>
                            <a:gd name="connsiteY7" fmla="*/ 118 h 173758"/>
                            <a:gd name="connsiteX8" fmla="*/ 35105 w 80157"/>
                            <a:gd name="connsiteY8" fmla="*/ 14882 h 173758"/>
                            <a:gd name="connsiteX9" fmla="*/ 49297 w 80157"/>
                            <a:gd name="connsiteY9" fmla="*/ 69936 h 173758"/>
                            <a:gd name="connsiteX10" fmla="*/ 68252 w 80157"/>
                            <a:gd name="connsiteY10" fmla="*/ 111846 h 173758"/>
                            <a:gd name="connsiteX11" fmla="*/ 80158 w 80157"/>
                            <a:gd name="connsiteY11" fmla="*/ 169949 h 173758"/>
                            <a:gd name="connsiteX12" fmla="*/ 79967 w 80157"/>
                            <a:gd name="connsiteY12" fmla="*/ 173759 h 1737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80157" h="173758">
                              <a:moveTo>
                                <a:pt x="79967" y="173759"/>
                              </a:moveTo>
                              <a:cubicBezTo>
                                <a:pt x="77015" y="162138"/>
                                <a:pt x="71585" y="155090"/>
                                <a:pt x="62441" y="148899"/>
                              </a:cubicBezTo>
                              <a:cubicBezTo>
                                <a:pt x="45487" y="137183"/>
                                <a:pt x="47868" y="130992"/>
                                <a:pt x="40343" y="113942"/>
                              </a:cubicBezTo>
                              <a:cubicBezTo>
                                <a:pt x="34247" y="101559"/>
                                <a:pt x="20436" y="96035"/>
                                <a:pt x="14340" y="82033"/>
                              </a:cubicBezTo>
                              <a:cubicBezTo>
                                <a:pt x="9006" y="71175"/>
                                <a:pt x="-805" y="47838"/>
                                <a:pt x="53" y="36313"/>
                              </a:cubicBezTo>
                              <a:cubicBezTo>
                                <a:pt x="910" y="27074"/>
                                <a:pt x="3958" y="27836"/>
                                <a:pt x="9482" y="21740"/>
                              </a:cubicBezTo>
                              <a:cubicBezTo>
                                <a:pt x="14150" y="16406"/>
                                <a:pt x="11864" y="14025"/>
                                <a:pt x="14245" y="8595"/>
                              </a:cubicBezTo>
                              <a:cubicBezTo>
                                <a:pt x="16626" y="3166"/>
                                <a:pt x="11959" y="-739"/>
                                <a:pt x="22055" y="118"/>
                              </a:cubicBezTo>
                              <a:cubicBezTo>
                                <a:pt x="27485" y="975"/>
                                <a:pt x="32819" y="11072"/>
                                <a:pt x="35105" y="14882"/>
                              </a:cubicBezTo>
                              <a:cubicBezTo>
                                <a:pt x="44249" y="31170"/>
                                <a:pt x="43296" y="52029"/>
                                <a:pt x="49297" y="69936"/>
                              </a:cubicBezTo>
                              <a:cubicBezTo>
                                <a:pt x="53774" y="84700"/>
                                <a:pt x="63775" y="97083"/>
                                <a:pt x="68252" y="111846"/>
                              </a:cubicBezTo>
                              <a:cubicBezTo>
                                <a:pt x="73490" y="128896"/>
                                <a:pt x="78729" y="152137"/>
                                <a:pt x="80158" y="169949"/>
                              </a:cubicBezTo>
                              <a:lnTo>
                                <a:pt x="79967" y="173759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88526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4" name="Freeform: Shape 96">
                          <a:extLst>
                            <a:ext uri="{FF2B5EF4-FFF2-40B4-BE49-F238E27FC236}">
                              <a16:creationId xmlns:a16="http://schemas.microsoft.com/office/drawing/2014/main" id="{BF344801-F778-4890-AD0E-70DA3B14AF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7899" y="3591782"/>
                          <a:ext cx="34480" cy="38004"/>
                        </a:xfrm>
                        <a:custGeom>
                          <a:avLst/>
                          <a:gdLst>
                            <a:gd name="connsiteX0" fmla="*/ 34481 w 34480"/>
                            <a:gd name="connsiteY0" fmla="*/ 38005 h 38004"/>
                            <a:gd name="connsiteX1" fmla="*/ 32290 w 34480"/>
                            <a:gd name="connsiteY1" fmla="*/ 37243 h 38004"/>
                            <a:gd name="connsiteX2" fmla="*/ 29908 w 34480"/>
                            <a:gd name="connsiteY2" fmla="*/ 36290 h 38004"/>
                            <a:gd name="connsiteX3" fmla="*/ 26860 w 34480"/>
                            <a:gd name="connsiteY3" fmla="*/ 34671 h 38004"/>
                            <a:gd name="connsiteX4" fmla="*/ 19717 w 34480"/>
                            <a:gd name="connsiteY4" fmla="*/ 29813 h 38004"/>
                            <a:gd name="connsiteX5" fmla="*/ 16097 w 34480"/>
                            <a:gd name="connsiteY5" fmla="*/ 26670 h 38004"/>
                            <a:gd name="connsiteX6" fmla="*/ 12573 w 34480"/>
                            <a:gd name="connsiteY6" fmla="*/ 23146 h 38004"/>
                            <a:gd name="connsiteX7" fmla="*/ 9335 w 34480"/>
                            <a:gd name="connsiteY7" fmla="*/ 19336 h 38004"/>
                            <a:gd name="connsiteX8" fmla="*/ 6477 w 34480"/>
                            <a:gd name="connsiteY8" fmla="*/ 15431 h 38004"/>
                            <a:gd name="connsiteX9" fmla="*/ 2381 w 34480"/>
                            <a:gd name="connsiteY9" fmla="*/ 7906 h 38004"/>
                            <a:gd name="connsiteX10" fmla="*/ 476 w 34480"/>
                            <a:gd name="connsiteY10" fmla="*/ 2191 h 38004"/>
                            <a:gd name="connsiteX11" fmla="*/ 0 w 34480"/>
                            <a:gd name="connsiteY11" fmla="*/ 0 h 38004"/>
                            <a:gd name="connsiteX12" fmla="*/ 1333 w 34480"/>
                            <a:gd name="connsiteY12" fmla="*/ 1905 h 38004"/>
                            <a:gd name="connsiteX13" fmla="*/ 4667 w 34480"/>
                            <a:gd name="connsiteY13" fmla="*/ 6763 h 38004"/>
                            <a:gd name="connsiteX14" fmla="*/ 6953 w 34480"/>
                            <a:gd name="connsiteY14" fmla="*/ 9906 h 38004"/>
                            <a:gd name="connsiteX15" fmla="*/ 9715 w 34480"/>
                            <a:gd name="connsiteY15" fmla="*/ 13240 h 38004"/>
                            <a:gd name="connsiteX16" fmla="*/ 15812 w 34480"/>
                            <a:gd name="connsiteY16" fmla="*/ 20384 h 38004"/>
                            <a:gd name="connsiteX17" fmla="*/ 19145 w 34480"/>
                            <a:gd name="connsiteY17" fmla="*/ 23813 h 38004"/>
                            <a:gd name="connsiteX18" fmla="*/ 22384 w 34480"/>
                            <a:gd name="connsiteY18" fmla="*/ 27146 h 38004"/>
                            <a:gd name="connsiteX19" fmla="*/ 25432 w 34480"/>
                            <a:gd name="connsiteY19" fmla="*/ 30194 h 38004"/>
                            <a:gd name="connsiteX20" fmla="*/ 28289 w 34480"/>
                            <a:gd name="connsiteY20" fmla="*/ 32766 h 38004"/>
                            <a:gd name="connsiteX21" fmla="*/ 30766 w 34480"/>
                            <a:gd name="connsiteY21" fmla="*/ 34957 h 38004"/>
                            <a:gd name="connsiteX22" fmla="*/ 32766 w 34480"/>
                            <a:gd name="connsiteY22" fmla="*/ 36576 h 38004"/>
                            <a:gd name="connsiteX23" fmla="*/ 34481 w 34480"/>
                            <a:gd name="connsiteY23" fmla="*/ 38005 h 380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34480" h="38004">
                              <a:moveTo>
                                <a:pt x="34481" y="38005"/>
                              </a:moveTo>
                              <a:cubicBezTo>
                                <a:pt x="34481" y="38005"/>
                                <a:pt x="33719" y="37719"/>
                                <a:pt x="32290" y="37243"/>
                              </a:cubicBezTo>
                              <a:cubicBezTo>
                                <a:pt x="31623" y="36957"/>
                                <a:pt x="30766" y="36671"/>
                                <a:pt x="29908" y="36290"/>
                              </a:cubicBezTo>
                              <a:cubicBezTo>
                                <a:pt x="28956" y="35909"/>
                                <a:pt x="28004" y="35338"/>
                                <a:pt x="26860" y="34671"/>
                              </a:cubicBezTo>
                              <a:cubicBezTo>
                                <a:pt x="24575" y="33433"/>
                                <a:pt x="22193" y="31814"/>
                                <a:pt x="19717" y="29813"/>
                              </a:cubicBezTo>
                              <a:cubicBezTo>
                                <a:pt x="18479" y="28861"/>
                                <a:pt x="17240" y="27813"/>
                                <a:pt x="16097" y="26670"/>
                              </a:cubicBezTo>
                              <a:cubicBezTo>
                                <a:pt x="14954" y="25527"/>
                                <a:pt x="13716" y="24384"/>
                                <a:pt x="12573" y="23146"/>
                              </a:cubicBezTo>
                              <a:cubicBezTo>
                                <a:pt x="11525" y="21908"/>
                                <a:pt x="10382" y="20574"/>
                                <a:pt x="9335" y="19336"/>
                              </a:cubicBezTo>
                              <a:cubicBezTo>
                                <a:pt x="8192" y="18098"/>
                                <a:pt x="7429" y="16669"/>
                                <a:pt x="6477" y="15431"/>
                              </a:cubicBezTo>
                              <a:cubicBezTo>
                                <a:pt x="4667" y="12859"/>
                                <a:pt x="3334" y="10192"/>
                                <a:pt x="2381" y="7906"/>
                              </a:cubicBezTo>
                              <a:cubicBezTo>
                                <a:pt x="1238" y="5715"/>
                                <a:pt x="857" y="3524"/>
                                <a:pt x="476" y="2191"/>
                              </a:cubicBezTo>
                              <a:cubicBezTo>
                                <a:pt x="95" y="762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476" y="667"/>
                                <a:pt x="1333" y="1905"/>
                              </a:cubicBezTo>
                              <a:cubicBezTo>
                                <a:pt x="2191" y="3048"/>
                                <a:pt x="3048" y="4858"/>
                                <a:pt x="4667" y="6763"/>
                              </a:cubicBezTo>
                              <a:cubicBezTo>
                                <a:pt x="5429" y="7715"/>
                                <a:pt x="6191" y="8763"/>
                                <a:pt x="6953" y="9906"/>
                              </a:cubicBezTo>
                              <a:cubicBezTo>
                                <a:pt x="7715" y="11049"/>
                                <a:pt x="8763" y="12097"/>
                                <a:pt x="9715" y="13240"/>
                              </a:cubicBezTo>
                              <a:cubicBezTo>
                                <a:pt x="11525" y="15621"/>
                                <a:pt x="13716" y="17907"/>
                                <a:pt x="15812" y="20384"/>
                              </a:cubicBezTo>
                              <a:cubicBezTo>
                                <a:pt x="16859" y="21622"/>
                                <a:pt x="18002" y="22670"/>
                                <a:pt x="19145" y="23813"/>
                              </a:cubicBezTo>
                              <a:cubicBezTo>
                                <a:pt x="20193" y="24956"/>
                                <a:pt x="21241" y="26099"/>
                                <a:pt x="22384" y="27146"/>
                              </a:cubicBezTo>
                              <a:cubicBezTo>
                                <a:pt x="23527" y="28194"/>
                                <a:pt x="24479" y="29242"/>
                                <a:pt x="25432" y="30194"/>
                              </a:cubicBezTo>
                              <a:cubicBezTo>
                                <a:pt x="26479" y="31147"/>
                                <a:pt x="27432" y="32004"/>
                                <a:pt x="28289" y="32766"/>
                              </a:cubicBezTo>
                              <a:cubicBezTo>
                                <a:pt x="29242" y="33528"/>
                                <a:pt x="29908" y="34385"/>
                                <a:pt x="30766" y="34957"/>
                              </a:cubicBezTo>
                              <a:cubicBezTo>
                                <a:pt x="31528" y="35624"/>
                                <a:pt x="32194" y="36195"/>
                                <a:pt x="32766" y="36576"/>
                              </a:cubicBezTo>
                              <a:cubicBezTo>
                                <a:pt x="33814" y="37433"/>
                                <a:pt x="34481" y="38005"/>
                                <a:pt x="34481" y="380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5" name="Freeform: Shape 97">
                          <a:extLst>
                            <a:ext uri="{FF2B5EF4-FFF2-40B4-BE49-F238E27FC236}">
                              <a16:creationId xmlns:a16="http://schemas.microsoft.com/office/drawing/2014/main" id="{A081E11D-8B9B-4514-AEB0-14412B74EC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4183" y="3567478"/>
                          <a:ext cx="17716" cy="8602"/>
                        </a:xfrm>
                        <a:custGeom>
                          <a:avLst/>
                          <a:gdLst>
                            <a:gd name="connsiteX0" fmla="*/ 0 w 17716"/>
                            <a:gd name="connsiteY0" fmla="*/ 15 h 8602"/>
                            <a:gd name="connsiteX1" fmla="*/ 3334 w 17716"/>
                            <a:gd name="connsiteY1" fmla="*/ 206 h 8602"/>
                            <a:gd name="connsiteX2" fmla="*/ 9811 w 17716"/>
                            <a:gd name="connsiteY2" fmla="*/ 2301 h 8602"/>
                            <a:gd name="connsiteX3" fmla="*/ 15526 w 17716"/>
                            <a:gd name="connsiteY3" fmla="*/ 6111 h 8602"/>
                            <a:gd name="connsiteX4" fmla="*/ 17717 w 17716"/>
                            <a:gd name="connsiteY4" fmla="*/ 8588 h 8602"/>
                            <a:gd name="connsiteX5" fmla="*/ 14383 w 17716"/>
                            <a:gd name="connsiteY5" fmla="*/ 8397 h 8602"/>
                            <a:gd name="connsiteX6" fmla="*/ 7906 w 17716"/>
                            <a:gd name="connsiteY6" fmla="*/ 6302 h 8602"/>
                            <a:gd name="connsiteX7" fmla="*/ 2191 w 17716"/>
                            <a:gd name="connsiteY7" fmla="*/ 2492 h 8602"/>
                            <a:gd name="connsiteX8" fmla="*/ 0 w 17716"/>
                            <a:gd name="connsiteY8" fmla="*/ 15 h 86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7716" h="8602">
                              <a:moveTo>
                                <a:pt x="0" y="15"/>
                              </a:moveTo>
                              <a:cubicBezTo>
                                <a:pt x="0" y="15"/>
                                <a:pt x="1429" y="-80"/>
                                <a:pt x="3334" y="206"/>
                              </a:cubicBezTo>
                              <a:cubicBezTo>
                                <a:pt x="5239" y="491"/>
                                <a:pt x="7620" y="1253"/>
                                <a:pt x="9811" y="2301"/>
                              </a:cubicBezTo>
                              <a:cubicBezTo>
                                <a:pt x="12002" y="3349"/>
                                <a:pt x="14097" y="4778"/>
                                <a:pt x="15526" y="6111"/>
                              </a:cubicBezTo>
                              <a:cubicBezTo>
                                <a:pt x="16954" y="7445"/>
                                <a:pt x="17717" y="8588"/>
                                <a:pt x="17717" y="8588"/>
                              </a:cubicBezTo>
                              <a:cubicBezTo>
                                <a:pt x="17717" y="8588"/>
                                <a:pt x="16288" y="8683"/>
                                <a:pt x="14383" y="8397"/>
                              </a:cubicBezTo>
                              <a:cubicBezTo>
                                <a:pt x="12478" y="8111"/>
                                <a:pt x="10097" y="7349"/>
                                <a:pt x="7906" y="6302"/>
                              </a:cubicBezTo>
                              <a:cubicBezTo>
                                <a:pt x="5715" y="5159"/>
                                <a:pt x="3620" y="3825"/>
                                <a:pt x="2191" y="2492"/>
                              </a:cubicBezTo>
                              <a:cubicBezTo>
                                <a:pt x="762" y="1253"/>
                                <a:pt x="0" y="15"/>
                                <a:pt x="0" y="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6" name="Freeform: Shape 98">
                          <a:extLst>
                            <a:ext uri="{FF2B5EF4-FFF2-40B4-BE49-F238E27FC236}">
                              <a16:creationId xmlns:a16="http://schemas.microsoft.com/office/drawing/2014/main" id="{98462C89-0304-46F1-904A-674CBB9212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0755" y="3525678"/>
                          <a:ext cx="8286" cy="42767"/>
                        </a:xfrm>
                        <a:custGeom>
                          <a:avLst/>
                          <a:gdLst>
                            <a:gd name="connsiteX0" fmla="*/ 5810 w 8286"/>
                            <a:gd name="connsiteY0" fmla="*/ 42767 h 42767"/>
                            <a:gd name="connsiteX1" fmla="*/ 4953 w 8286"/>
                            <a:gd name="connsiteY1" fmla="*/ 35909 h 42767"/>
                            <a:gd name="connsiteX2" fmla="*/ 4763 w 8286"/>
                            <a:gd name="connsiteY2" fmla="*/ 32575 h 42767"/>
                            <a:gd name="connsiteX3" fmla="*/ 4286 w 8286"/>
                            <a:gd name="connsiteY3" fmla="*/ 28956 h 42767"/>
                            <a:gd name="connsiteX4" fmla="*/ 3905 w 8286"/>
                            <a:gd name="connsiteY4" fmla="*/ 25146 h 42767"/>
                            <a:gd name="connsiteX5" fmla="*/ 3524 w 8286"/>
                            <a:gd name="connsiteY5" fmla="*/ 21241 h 42767"/>
                            <a:gd name="connsiteX6" fmla="*/ 2286 w 8286"/>
                            <a:gd name="connsiteY6" fmla="*/ 13525 h 42767"/>
                            <a:gd name="connsiteX7" fmla="*/ 1715 w 8286"/>
                            <a:gd name="connsiteY7" fmla="*/ 10001 h 42767"/>
                            <a:gd name="connsiteX8" fmla="*/ 1048 w 8286"/>
                            <a:gd name="connsiteY8" fmla="*/ 6858 h 42767"/>
                            <a:gd name="connsiteX9" fmla="*/ 0 w 8286"/>
                            <a:gd name="connsiteY9" fmla="*/ 0 h 42767"/>
                            <a:gd name="connsiteX10" fmla="*/ 3429 w 8286"/>
                            <a:gd name="connsiteY10" fmla="*/ 6001 h 42767"/>
                            <a:gd name="connsiteX11" fmla="*/ 6096 w 8286"/>
                            <a:gd name="connsiteY11" fmla="*/ 12668 h 42767"/>
                            <a:gd name="connsiteX12" fmla="*/ 7906 w 8286"/>
                            <a:gd name="connsiteY12" fmla="*/ 20669 h 42767"/>
                            <a:gd name="connsiteX13" fmla="*/ 8192 w 8286"/>
                            <a:gd name="connsiteY13" fmla="*/ 24860 h 42767"/>
                            <a:gd name="connsiteX14" fmla="*/ 8287 w 8286"/>
                            <a:gd name="connsiteY14" fmla="*/ 28956 h 42767"/>
                            <a:gd name="connsiteX15" fmla="*/ 8192 w 8286"/>
                            <a:gd name="connsiteY15" fmla="*/ 32671 h 42767"/>
                            <a:gd name="connsiteX16" fmla="*/ 7620 w 8286"/>
                            <a:gd name="connsiteY16" fmla="*/ 35909 h 42767"/>
                            <a:gd name="connsiteX17" fmla="*/ 5810 w 8286"/>
                            <a:gd name="connsiteY17" fmla="*/ 42767 h 427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8286" h="42767">
                              <a:moveTo>
                                <a:pt x="5810" y="42767"/>
                              </a:moveTo>
                              <a:cubicBezTo>
                                <a:pt x="5810" y="42767"/>
                                <a:pt x="5239" y="40005"/>
                                <a:pt x="4953" y="35909"/>
                              </a:cubicBezTo>
                              <a:cubicBezTo>
                                <a:pt x="4858" y="34861"/>
                                <a:pt x="4763" y="33814"/>
                                <a:pt x="4763" y="32575"/>
                              </a:cubicBezTo>
                              <a:cubicBezTo>
                                <a:pt x="4572" y="31432"/>
                                <a:pt x="4477" y="30290"/>
                                <a:pt x="4286" y="28956"/>
                              </a:cubicBezTo>
                              <a:cubicBezTo>
                                <a:pt x="4191" y="27718"/>
                                <a:pt x="3905" y="26479"/>
                                <a:pt x="3905" y="25146"/>
                              </a:cubicBezTo>
                              <a:cubicBezTo>
                                <a:pt x="3810" y="23908"/>
                                <a:pt x="3810" y="22574"/>
                                <a:pt x="3524" y="21241"/>
                              </a:cubicBezTo>
                              <a:cubicBezTo>
                                <a:pt x="3048" y="18669"/>
                                <a:pt x="2572" y="16002"/>
                                <a:pt x="2286" y="13525"/>
                              </a:cubicBezTo>
                              <a:cubicBezTo>
                                <a:pt x="2096" y="12287"/>
                                <a:pt x="2096" y="11049"/>
                                <a:pt x="1715" y="10001"/>
                              </a:cubicBezTo>
                              <a:cubicBezTo>
                                <a:pt x="1429" y="8858"/>
                                <a:pt x="1238" y="7810"/>
                                <a:pt x="1048" y="6858"/>
                              </a:cubicBezTo>
                              <a:cubicBezTo>
                                <a:pt x="286" y="2953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1524" y="2286"/>
                                <a:pt x="3429" y="6001"/>
                              </a:cubicBezTo>
                              <a:cubicBezTo>
                                <a:pt x="4286" y="7906"/>
                                <a:pt x="5525" y="10096"/>
                                <a:pt x="6096" y="12668"/>
                              </a:cubicBezTo>
                              <a:cubicBezTo>
                                <a:pt x="6763" y="15145"/>
                                <a:pt x="7334" y="17907"/>
                                <a:pt x="7906" y="20669"/>
                              </a:cubicBezTo>
                              <a:cubicBezTo>
                                <a:pt x="8192" y="22003"/>
                                <a:pt x="8096" y="23527"/>
                                <a:pt x="8192" y="24860"/>
                              </a:cubicBezTo>
                              <a:cubicBezTo>
                                <a:pt x="8287" y="26289"/>
                                <a:pt x="8192" y="27623"/>
                                <a:pt x="8287" y="28956"/>
                              </a:cubicBezTo>
                              <a:cubicBezTo>
                                <a:pt x="8287" y="30290"/>
                                <a:pt x="8287" y="31528"/>
                                <a:pt x="8192" y="32671"/>
                              </a:cubicBezTo>
                              <a:cubicBezTo>
                                <a:pt x="8001" y="33814"/>
                                <a:pt x="7810" y="34957"/>
                                <a:pt x="7620" y="35909"/>
                              </a:cubicBezTo>
                              <a:cubicBezTo>
                                <a:pt x="6667" y="40100"/>
                                <a:pt x="5810" y="42767"/>
                                <a:pt x="5810" y="4276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7" name="Freeform: Shape 99">
                          <a:extLst>
                            <a:ext uri="{FF2B5EF4-FFF2-40B4-BE49-F238E27FC236}">
                              <a16:creationId xmlns:a16="http://schemas.microsoft.com/office/drawing/2014/main" id="{F9FACA2F-95C0-48B0-88B3-C782422D41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3824" y="3527297"/>
                          <a:ext cx="4530" cy="12477"/>
                        </a:xfrm>
                        <a:custGeom>
                          <a:avLst/>
                          <a:gdLst>
                            <a:gd name="connsiteX0" fmla="*/ 1408 w 4530"/>
                            <a:gd name="connsiteY0" fmla="*/ 12478 h 12477"/>
                            <a:gd name="connsiteX1" fmla="*/ 456 w 4530"/>
                            <a:gd name="connsiteY1" fmla="*/ 10382 h 12477"/>
                            <a:gd name="connsiteX2" fmla="*/ 75 w 4530"/>
                            <a:gd name="connsiteY2" fmla="*/ 6001 h 12477"/>
                            <a:gd name="connsiteX3" fmla="*/ 1599 w 4530"/>
                            <a:gd name="connsiteY3" fmla="*/ 1810 h 12477"/>
                            <a:gd name="connsiteX4" fmla="*/ 3123 w 4530"/>
                            <a:gd name="connsiteY4" fmla="*/ 0 h 12477"/>
                            <a:gd name="connsiteX5" fmla="*/ 4075 w 4530"/>
                            <a:gd name="connsiteY5" fmla="*/ 2096 h 12477"/>
                            <a:gd name="connsiteX6" fmla="*/ 4456 w 4530"/>
                            <a:gd name="connsiteY6" fmla="*/ 6477 h 12477"/>
                            <a:gd name="connsiteX7" fmla="*/ 2932 w 4530"/>
                            <a:gd name="connsiteY7" fmla="*/ 10668 h 12477"/>
                            <a:gd name="connsiteX8" fmla="*/ 1408 w 4530"/>
                            <a:gd name="connsiteY8" fmla="*/ 12478 h 124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530" h="12477">
                              <a:moveTo>
                                <a:pt x="1408" y="12478"/>
                              </a:moveTo>
                              <a:cubicBezTo>
                                <a:pt x="1408" y="12478"/>
                                <a:pt x="741" y="11621"/>
                                <a:pt x="456" y="10382"/>
                              </a:cubicBezTo>
                              <a:cubicBezTo>
                                <a:pt x="75" y="9144"/>
                                <a:pt x="-116" y="7620"/>
                                <a:pt x="75" y="6001"/>
                              </a:cubicBezTo>
                              <a:cubicBezTo>
                                <a:pt x="265" y="4477"/>
                                <a:pt x="837" y="2953"/>
                                <a:pt x="1599" y="1810"/>
                              </a:cubicBezTo>
                              <a:cubicBezTo>
                                <a:pt x="2265" y="667"/>
                                <a:pt x="3123" y="0"/>
                                <a:pt x="3123" y="0"/>
                              </a:cubicBezTo>
                              <a:cubicBezTo>
                                <a:pt x="3123" y="0"/>
                                <a:pt x="3789" y="857"/>
                                <a:pt x="4075" y="2096"/>
                              </a:cubicBezTo>
                              <a:cubicBezTo>
                                <a:pt x="4456" y="3334"/>
                                <a:pt x="4647" y="4858"/>
                                <a:pt x="4456" y="6477"/>
                              </a:cubicBezTo>
                              <a:cubicBezTo>
                                <a:pt x="4266" y="8001"/>
                                <a:pt x="3694" y="9525"/>
                                <a:pt x="2932" y="10668"/>
                              </a:cubicBezTo>
                              <a:cubicBezTo>
                                <a:pt x="2265" y="11811"/>
                                <a:pt x="1408" y="12478"/>
                                <a:pt x="1408" y="1247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8" name="Freeform: Shape 100">
                          <a:extLst>
                            <a:ext uri="{FF2B5EF4-FFF2-40B4-BE49-F238E27FC236}">
                              <a16:creationId xmlns:a16="http://schemas.microsoft.com/office/drawing/2014/main" id="{8EA556C3-6B7D-4F9F-8A06-9C74A4F219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1172" y="3570827"/>
                          <a:ext cx="8253" cy="34099"/>
                        </a:xfrm>
                        <a:custGeom>
                          <a:avLst/>
                          <a:gdLst>
                            <a:gd name="connsiteX0" fmla="*/ 8254 w 8253"/>
                            <a:gd name="connsiteY0" fmla="*/ 34100 h 34099"/>
                            <a:gd name="connsiteX1" fmla="*/ 5110 w 8253"/>
                            <a:gd name="connsiteY1" fmla="*/ 29432 h 34099"/>
                            <a:gd name="connsiteX2" fmla="*/ 3872 w 8253"/>
                            <a:gd name="connsiteY2" fmla="*/ 27051 h 34099"/>
                            <a:gd name="connsiteX3" fmla="*/ 2824 w 8253"/>
                            <a:gd name="connsiteY3" fmla="*/ 24194 h 34099"/>
                            <a:gd name="connsiteX4" fmla="*/ 1015 w 8253"/>
                            <a:gd name="connsiteY4" fmla="*/ 17812 h 34099"/>
                            <a:gd name="connsiteX5" fmla="*/ 157 w 8253"/>
                            <a:gd name="connsiteY5" fmla="*/ 11335 h 34099"/>
                            <a:gd name="connsiteX6" fmla="*/ 62 w 8253"/>
                            <a:gd name="connsiteY6" fmla="*/ 5620 h 34099"/>
                            <a:gd name="connsiteX7" fmla="*/ 729 w 8253"/>
                            <a:gd name="connsiteY7" fmla="*/ 0 h 34099"/>
                            <a:gd name="connsiteX8" fmla="*/ 2539 w 8253"/>
                            <a:gd name="connsiteY8" fmla="*/ 5334 h 34099"/>
                            <a:gd name="connsiteX9" fmla="*/ 3872 w 8253"/>
                            <a:gd name="connsiteY9" fmla="*/ 10763 h 34099"/>
                            <a:gd name="connsiteX10" fmla="*/ 5206 w 8253"/>
                            <a:gd name="connsiteY10" fmla="*/ 16954 h 34099"/>
                            <a:gd name="connsiteX11" fmla="*/ 6444 w 8253"/>
                            <a:gd name="connsiteY11" fmla="*/ 23050 h 34099"/>
                            <a:gd name="connsiteX12" fmla="*/ 6920 w 8253"/>
                            <a:gd name="connsiteY12" fmla="*/ 25908 h 34099"/>
                            <a:gd name="connsiteX13" fmla="*/ 7492 w 8253"/>
                            <a:gd name="connsiteY13" fmla="*/ 28575 h 34099"/>
                            <a:gd name="connsiteX14" fmla="*/ 8254 w 8253"/>
                            <a:gd name="connsiteY14" fmla="*/ 34100 h 340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8253" h="34099">
                              <a:moveTo>
                                <a:pt x="8254" y="34100"/>
                              </a:moveTo>
                              <a:cubicBezTo>
                                <a:pt x="8254" y="34100"/>
                                <a:pt x="6825" y="32290"/>
                                <a:pt x="5110" y="29432"/>
                              </a:cubicBezTo>
                              <a:cubicBezTo>
                                <a:pt x="4729" y="28670"/>
                                <a:pt x="4158" y="28004"/>
                                <a:pt x="3872" y="27051"/>
                              </a:cubicBezTo>
                              <a:cubicBezTo>
                                <a:pt x="3491" y="26194"/>
                                <a:pt x="3110" y="25241"/>
                                <a:pt x="2824" y="24194"/>
                              </a:cubicBezTo>
                              <a:cubicBezTo>
                                <a:pt x="2158" y="22193"/>
                                <a:pt x="1396" y="20002"/>
                                <a:pt x="1015" y="17812"/>
                              </a:cubicBezTo>
                              <a:cubicBezTo>
                                <a:pt x="634" y="15621"/>
                                <a:pt x="348" y="13430"/>
                                <a:pt x="157" y="11335"/>
                              </a:cubicBezTo>
                              <a:cubicBezTo>
                                <a:pt x="-128" y="9239"/>
                                <a:pt x="62" y="7239"/>
                                <a:pt x="62" y="5620"/>
                              </a:cubicBezTo>
                              <a:cubicBezTo>
                                <a:pt x="253" y="2286"/>
                                <a:pt x="729" y="0"/>
                                <a:pt x="729" y="0"/>
                              </a:cubicBezTo>
                              <a:cubicBezTo>
                                <a:pt x="729" y="0"/>
                                <a:pt x="1681" y="2096"/>
                                <a:pt x="2539" y="5334"/>
                              </a:cubicBezTo>
                              <a:cubicBezTo>
                                <a:pt x="3015" y="6953"/>
                                <a:pt x="3301" y="8763"/>
                                <a:pt x="3872" y="10763"/>
                              </a:cubicBezTo>
                              <a:cubicBezTo>
                                <a:pt x="4444" y="12764"/>
                                <a:pt x="4825" y="14859"/>
                                <a:pt x="5206" y="16954"/>
                              </a:cubicBezTo>
                              <a:cubicBezTo>
                                <a:pt x="5491" y="19050"/>
                                <a:pt x="6158" y="21050"/>
                                <a:pt x="6444" y="23050"/>
                              </a:cubicBezTo>
                              <a:cubicBezTo>
                                <a:pt x="6634" y="24003"/>
                                <a:pt x="6730" y="24956"/>
                                <a:pt x="6920" y="25908"/>
                              </a:cubicBezTo>
                              <a:cubicBezTo>
                                <a:pt x="7015" y="26860"/>
                                <a:pt x="7301" y="27718"/>
                                <a:pt x="7492" y="28575"/>
                              </a:cubicBezTo>
                              <a:cubicBezTo>
                                <a:pt x="8158" y="31814"/>
                                <a:pt x="8254" y="34100"/>
                                <a:pt x="8254" y="341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9" name="Freeform: Shape 101">
                          <a:extLst>
                            <a:ext uri="{FF2B5EF4-FFF2-40B4-BE49-F238E27FC236}">
                              <a16:creationId xmlns:a16="http://schemas.microsoft.com/office/drawing/2014/main" id="{935D3127-EC8B-4106-AA61-2596EA954C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6183" y="3538823"/>
                          <a:ext cx="104108" cy="265691"/>
                        </a:xfrm>
                        <a:custGeom>
                          <a:avLst/>
                          <a:gdLst>
                            <a:gd name="connsiteX0" fmla="*/ 104108 w 104108"/>
                            <a:gd name="connsiteY0" fmla="*/ 265271 h 265691"/>
                            <a:gd name="connsiteX1" fmla="*/ 103346 w 104108"/>
                            <a:gd name="connsiteY1" fmla="*/ 265367 h 265691"/>
                            <a:gd name="connsiteX2" fmla="*/ 102394 w 104108"/>
                            <a:gd name="connsiteY2" fmla="*/ 265557 h 265691"/>
                            <a:gd name="connsiteX3" fmla="*/ 98584 w 104108"/>
                            <a:gd name="connsiteY3" fmla="*/ 265652 h 265691"/>
                            <a:gd name="connsiteX4" fmla="*/ 84106 w 104108"/>
                            <a:gd name="connsiteY4" fmla="*/ 259271 h 265691"/>
                            <a:gd name="connsiteX5" fmla="*/ 73343 w 104108"/>
                            <a:gd name="connsiteY5" fmla="*/ 246317 h 265691"/>
                            <a:gd name="connsiteX6" fmla="*/ 70961 w 104108"/>
                            <a:gd name="connsiteY6" fmla="*/ 242507 h 265691"/>
                            <a:gd name="connsiteX7" fmla="*/ 69818 w 104108"/>
                            <a:gd name="connsiteY7" fmla="*/ 240506 h 265691"/>
                            <a:gd name="connsiteX8" fmla="*/ 69247 w 104108"/>
                            <a:gd name="connsiteY8" fmla="*/ 239554 h 265691"/>
                            <a:gd name="connsiteX9" fmla="*/ 68866 w 104108"/>
                            <a:gd name="connsiteY9" fmla="*/ 238982 h 265691"/>
                            <a:gd name="connsiteX10" fmla="*/ 68771 w 104108"/>
                            <a:gd name="connsiteY10" fmla="*/ 238696 h 265691"/>
                            <a:gd name="connsiteX11" fmla="*/ 68485 w 104108"/>
                            <a:gd name="connsiteY11" fmla="*/ 238220 h 265691"/>
                            <a:gd name="connsiteX12" fmla="*/ 66294 w 104108"/>
                            <a:gd name="connsiteY12" fmla="*/ 234125 h 265691"/>
                            <a:gd name="connsiteX13" fmla="*/ 64008 w 104108"/>
                            <a:gd name="connsiteY13" fmla="*/ 229457 h 265691"/>
                            <a:gd name="connsiteX14" fmla="*/ 59722 w 104108"/>
                            <a:gd name="connsiteY14" fmla="*/ 218599 h 265691"/>
                            <a:gd name="connsiteX15" fmla="*/ 56388 w 104108"/>
                            <a:gd name="connsiteY15" fmla="*/ 207073 h 265691"/>
                            <a:gd name="connsiteX16" fmla="*/ 52959 w 104108"/>
                            <a:gd name="connsiteY16" fmla="*/ 181832 h 265691"/>
                            <a:gd name="connsiteX17" fmla="*/ 52673 w 104108"/>
                            <a:gd name="connsiteY17" fmla="*/ 175260 h 265691"/>
                            <a:gd name="connsiteX18" fmla="*/ 52578 w 104108"/>
                            <a:gd name="connsiteY18" fmla="*/ 168402 h 265691"/>
                            <a:gd name="connsiteX19" fmla="*/ 52864 w 104108"/>
                            <a:gd name="connsiteY19" fmla="*/ 161830 h 265691"/>
                            <a:gd name="connsiteX20" fmla="*/ 53340 w 104108"/>
                            <a:gd name="connsiteY20" fmla="*/ 154972 h 265691"/>
                            <a:gd name="connsiteX21" fmla="*/ 54578 w 104108"/>
                            <a:gd name="connsiteY21" fmla="*/ 129254 h 265691"/>
                            <a:gd name="connsiteX22" fmla="*/ 53912 w 104108"/>
                            <a:gd name="connsiteY22" fmla="*/ 123063 h 265691"/>
                            <a:gd name="connsiteX23" fmla="*/ 52673 w 104108"/>
                            <a:gd name="connsiteY23" fmla="*/ 117062 h 265691"/>
                            <a:gd name="connsiteX24" fmla="*/ 51911 w 104108"/>
                            <a:gd name="connsiteY24" fmla="*/ 114110 h 265691"/>
                            <a:gd name="connsiteX25" fmla="*/ 50864 w 104108"/>
                            <a:gd name="connsiteY25" fmla="*/ 111157 h 265691"/>
                            <a:gd name="connsiteX26" fmla="*/ 48482 w 104108"/>
                            <a:gd name="connsiteY26" fmla="*/ 104966 h 265691"/>
                            <a:gd name="connsiteX27" fmla="*/ 46101 w 104108"/>
                            <a:gd name="connsiteY27" fmla="*/ 98870 h 265691"/>
                            <a:gd name="connsiteX28" fmla="*/ 43339 w 104108"/>
                            <a:gd name="connsiteY28" fmla="*/ 93154 h 265691"/>
                            <a:gd name="connsiteX29" fmla="*/ 37814 w 104108"/>
                            <a:gd name="connsiteY29" fmla="*/ 82010 h 265691"/>
                            <a:gd name="connsiteX30" fmla="*/ 26099 w 104108"/>
                            <a:gd name="connsiteY30" fmla="*/ 60960 h 265691"/>
                            <a:gd name="connsiteX31" fmla="*/ 15716 w 104108"/>
                            <a:gd name="connsiteY31" fmla="*/ 41910 h 265691"/>
                            <a:gd name="connsiteX32" fmla="*/ 8001 w 104108"/>
                            <a:gd name="connsiteY32" fmla="*/ 25241 h 265691"/>
                            <a:gd name="connsiteX33" fmla="*/ 3239 w 104108"/>
                            <a:gd name="connsiteY33" fmla="*/ 11906 h 265691"/>
                            <a:gd name="connsiteX34" fmla="*/ 0 w 104108"/>
                            <a:gd name="connsiteY34" fmla="*/ 0 h 265691"/>
                            <a:gd name="connsiteX35" fmla="*/ 4096 w 104108"/>
                            <a:gd name="connsiteY35" fmla="*/ 11621 h 265691"/>
                            <a:gd name="connsiteX36" fmla="*/ 9811 w 104108"/>
                            <a:gd name="connsiteY36" fmla="*/ 24384 h 265691"/>
                            <a:gd name="connsiteX37" fmla="*/ 18669 w 104108"/>
                            <a:gd name="connsiteY37" fmla="*/ 40291 h 265691"/>
                            <a:gd name="connsiteX38" fmla="*/ 30385 w 104108"/>
                            <a:gd name="connsiteY38" fmla="*/ 58388 h 265691"/>
                            <a:gd name="connsiteX39" fmla="*/ 43815 w 104108"/>
                            <a:gd name="connsiteY39" fmla="*/ 78581 h 265691"/>
                            <a:gd name="connsiteX40" fmla="*/ 50483 w 104108"/>
                            <a:gd name="connsiteY40" fmla="*/ 89725 h 265691"/>
                            <a:gd name="connsiteX41" fmla="*/ 53816 w 104108"/>
                            <a:gd name="connsiteY41" fmla="*/ 95536 h 265691"/>
                            <a:gd name="connsiteX42" fmla="*/ 56674 w 104108"/>
                            <a:gd name="connsiteY42" fmla="*/ 101441 h 265691"/>
                            <a:gd name="connsiteX43" fmla="*/ 59531 w 104108"/>
                            <a:gd name="connsiteY43" fmla="*/ 107442 h 265691"/>
                            <a:gd name="connsiteX44" fmla="*/ 60960 w 104108"/>
                            <a:gd name="connsiteY44" fmla="*/ 110681 h 265691"/>
                            <a:gd name="connsiteX45" fmla="*/ 62103 w 104108"/>
                            <a:gd name="connsiteY45" fmla="*/ 114110 h 265691"/>
                            <a:gd name="connsiteX46" fmla="*/ 64103 w 104108"/>
                            <a:gd name="connsiteY46" fmla="*/ 120968 h 265691"/>
                            <a:gd name="connsiteX47" fmla="*/ 66485 w 104108"/>
                            <a:gd name="connsiteY47" fmla="*/ 128016 h 265691"/>
                            <a:gd name="connsiteX48" fmla="*/ 68390 w 104108"/>
                            <a:gd name="connsiteY48" fmla="*/ 155543 h 265691"/>
                            <a:gd name="connsiteX49" fmla="*/ 68390 w 104108"/>
                            <a:gd name="connsiteY49" fmla="*/ 161830 h 265691"/>
                            <a:gd name="connsiteX50" fmla="*/ 67628 w 104108"/>
                            <a:gd name="connsiteY50" fmla="*/ 168307 h 265691"/>
                            <a:gd name="connsiteX51" fmla="*/ 67628 w 104108"/>
                            <a:gd name="connsiteY51" fmla="*/ 174308 h 265691"/>
                            <a:gd name="connsiteX52" fmla="*/ 68104 w 104108"/>
                            <a:gd name="connsiteY52" fmla="*/ 180308 h 265691"/>
                            <a:gd name="connsiteX53" fmla="*/ 72771 w 104108"/>
                            <a:gd name="connsiteY53" fmla="*/ 202597 h 265691"/>
                            <a:gd name="connsiteX54" fmla="*/ 80296 w 104108"/>
                            <a:gd name="connsiteY54" fmla="*/ 220504 h 265691"/>
                            <a:gd name="connsiteX55" fmla="*/ 82582 w 104108"/>
                            <a:gd name="connsiteY55" fmla="*/ 224504 h 265691"/>
                            <a:gd name="connsiteX56" fmla="*/ 85058 w 104108"/>
                            <a:gd name="connsiteY56" fmla="*/ 228505 h 265691"/>
                            <a:gd name="connsiteX57" fmla="*/ 87344 w 104108"/>
                            <a:gd name="connsiteY57" fmla="*/ 231743 h 265691"/>
                            <a:gd name="connsiteX58" fmla="*/ 89630 w 104108"/>
                            <a:gd name="connsiteY58" fmla="*/ 234887 h 265691"/>
                            <a:gd name="connsiteX59" fmla="*/ 97441 w 104108"/>
                            <a:gd name="connsiteY59" fmla="*/ 243078 h 265691"/>
                            <a:gd name="connsiteX60" fmla="*/ 99251 w 104108"/>
                            <a:gd name="connsiteY60" fmla="*/ 244126 h 265691"/>
                            <a:gd name="connsiteX61" fmla="*/ 98203 w 104108"/>
                            <a:gd name="connsiteY61" fmla="*/ 244316 h 265691"/>
                            <a:gd name="connsiteX62" fmla="*/ 99155 w 104108"/>
                            <a:gd name="connsiteY62" fmla="*/ 244126 h 265691"/>
                            <a:gd name="connsiteX63" fmla="*/ 99917 w 104108"/>
                            <a:gd name="connsiteY63" fmla="*/ 243935 h 265691"/>
                            <a:gd name="connsiteX64" fmla="*/ 104108 w 104108"/>
                            <a:gd name="connsiteY64" fmla="*/ 265271 h 26569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</a:cxnLst>
                          <a:rect l="l" t="t" r="r" b="b"/>
                          <a:pathLst>
                            <a:path w="104108" h="265691">
                              <a:moveTo>
                                <a:pt x="104108" y="265271"/>
                              </a:moveTo>
                              <a:cubicBezTo>
                                <a:pt x="104108" y="265271"/>
                                <a:pt x="103823" y="265271"/>
                                <a:pt x="103346" y="265367"/>
                              </a:cubicBezTo>
                              <a:cubicBezTo>
                                <a:pt x="103061" y="265367"/>
                                <a:pt x="102775" y="265462"/>
                                <a:pt x="102394" y="265557"/>
                              </a:cubicBezTo>
                              <a:cubicBezTo>
                                <a:pt x="101727" y="265652"/>
                                <a:pt x="100013" y="265747"/>
                                <a:pt x="98584" y="265652"/>
                              </a:cubicBezTo>
                              <a:cubicBezTo>
                                <a:pt x="93059" y="265367"/>
                                <a:pt x="88297" y="262795"/>
                                <a:pt x="84106" y="259271"/>
                              </a:cubicBezTo>
                              <a:cubicBezTo>
                                <a:pt x="80105" y="255746"/>
                                <a:pt x="76581" y="251365"/>
                                <a:pt x="73343" y="246317"/>
                              </a:cubicBezTo>
                              <a:cubicBezTo>
                                <a:pt x="72581" y="245078"/>
                                <a:pt x="71723" y="243840"/>
                                <a:pt x="70961" y="242507"/>
                              </a:cubicBezTo>
                              <a:cubicBezTo>
                                <a:pt x="70580" y="241840"/>
                                <a:pt x="70199" y="241268"/>
                                <a:pt x="69818" y="240506"/>
                              </a:cubicBezTo>
                              <a:lnTo>
                                <a:pt x="69247" y="239554"/>
                              </a:lnTo>
                              <a:lnTo>
                                <a:pt x="68866" y="238982"/>
                              </a:lnTo>
                              <a:lnTo>
                                <a:pt x="68771" y="238696"/>
                              </a:lnTo>
                              <a:lnTo>
                                <a:pt x="68485" y="238220"/>
                              </a:lnTo>
                              <a:cubicBezTo>
                                <a:pt x="67723" y="236887"/>
                                <a:pt x="67056" y="235458"/>
                                <a:pt x="66294" y="234125"/>
                              </a:cubicBezTo>
                              <a:cubicBezTo>
                                <a:pt x="65532" y="232696"/>
                                <a:pt x="64770" y="231362"/>
                                <a:pt x="64008" y="229457"/>
                              </a:cubicBezTo>
                              <a:cubicBezTo>
                                <a:pt x="62484" y="225933"/>
                                <a:pt x="60770" y="222314"/>
                                <a:pt x="59722" y="218599"/>
                              </a:cubicBezTo>
                              <a:cubicBezTo>
                                <a:pt x="58388" y="214884"/>
                                <a:pt x="57436" y="210979"/>
                                <a:pt x="56388" y="207073"/>
                              </a:cubicBezTo>
                              <a:cubicBezTo>
                                <a:pt x="54674" y="199073"/>
                                <a:pt x="53340" y="190595"/>
                                <a:pt x="52959" y="181832"/>
                              </a:cubicBezTo>
                              <a:cubicBezTo>
                                <a:pt x="52769" y="179642"/>
                                <a:pt x="52769" y="177451"/>
                                <a:pt x="52673" y="175260"/>
                              </a:cubicBezTo>
                              <a:cubicBezTo>
                                <a:pt x="52673" y="172974"/>
                                <a:pt x="52483" y="171069"/>
                                <a:pt x="52578" y="168402"/>
                              </a:cubicBezTo>
                              <a:cubicBezTo>
                                <a:pt x="52673" y="166211"/>
                                <a:pt x="52769" y="164021"/>
                                <a:pt x="52864" y="161830"/>
                              </a:cubicBezTo>
                              <a:cubicBezTo>
                                <a:pt x="53054" y="159544"/>
                                <a:pt x="53245" y="157258"/>
                                <a:pt x="53340" y="154972"/>
                              </a:cubicBezTo>
                              <a:cubicBezTo>
                                <a:pt x="54102" y="146114"/>
                                <a:pt x="55055" y="137541"/>
                                <a:pt x="54578" y="129254"/>
                              </a:cubicBezTo>
                              <a:cubicBezTo>
                                <a:pt x="54578" y="127159"/>
                                <a:pt x="54102" y="125158"/>
                                <a:pt x="53912" y="123063"/>
                              </a:cubicBezTo>
                              <a:cubicBezTo>
                                <a:pt x="53721" y="120968"/>
                                <a:pt x="53150" y="118967"/>
                                <a:pt x="52673" y="117062"/>
                              </a:cubicBezTo>
                              <a:lnTo>
                                <a:pt x="51911" y="114110"/>
                              </a:lnTo>
                              <a:cubicBezTo>
                                <a:pt x="51816" y="113443"/>
                                <a:pt x="51245" y="112109"/>
                                <a:pt x="50864" y="111157"/>
                              </a:cubicBezTo>
                              <a:cubicBezTo>
                                <a:pt x="50102" y="109061"/>
                                <a:pt x="49340" y="107061"/>
                                <a:pt x="48482" y="104966"/>
                              </a:cubicBezTo>
                              <a:cubicBezTo>
                                <a:pt x="47720" y="102965"/>
                                <a:pt x="46958" y="100870"/>
                                <a:pt x="46101" y="98870"/>
                              </a:cubicBezTo>
                              <a:cubicBezTo>
                                <a:pt x="45149" y="96965"/>
                                <a:pt x="44291" y="95060"/>
                                <a:pt x="43339" y="93154"/>
                              </a:cubicBezTo>
                              <a:cubicBezTo>
                                <a:pt x="41529" y="89440"/>
                                <a:pt x="39910" y="85630"/>
                                <a:pt x="37814" y="82010"/>
                              </a:cubicBezTo>
                              <a:cubicBezTo>
                                <a:pt x="33909" y="74676"/>
                                <a:pt x="29909" y="67627"/>
                                <a:pt x="26099" y="60960"/>
                              </a:cubicBezTo>
                              <a:cubicBezTo>
                                <a:pt x="22384" y="54197"/>
                                <a:pt x="18764" y="47911"/>
                                <a:pt x="15716" y="41910"/>
                              </a:cubicBezTo>
                              <a:cubicBezTo>
                                <a:pt x="12764" y="35814"/>
                                <a:pt x="9811" y="30385"/>
                                <a:pt x="8001" y="25241"/>
                              </a:cubicBezTo>
                              <a:cubicBezTo>
                                <a:pt x="6096" y="20098"/>
                                <a:pt x="4001" y="15812"/>
                                <a:pt x="3239" y="11906"/>
                              </a:cubicBezTo>
                              <a:cubicBezTo>
                                <a:pt x="1143" y="4381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1524" y="4191"/>
                                <a:pt x="4096" y="11621"/>
                              </a:cubicBezTo>
                              <a:cubicBezTo>
                                <a:pt x="5144" y="15335"/>
                                <a:pt x="7525" y="19526"/>
                                <a:pt x="9811" y="24384"/>
                              </a:cubicBezTo>
                              <a:cubicBezTo>
                                <a:pt x="12002" y="29337"/>
                                <a:pt x="15335" y="34481"/>
                                <a:pt x="18669" y="40291"/>
                              </a:cubicBezTo>
                              <a:cubicBezTo>
                                <a:pt x="22098" y="46006"/>
                                <a:pt x="26194" y="52006"/>
                                <a:pt x="30385" y="58388"/>
                              </a:cubicBezTo>
                              <a:cubicBezTo>
                                <a:pt x="34671" y="64675"/>
                                <a:pt x="39243" y="71438"/>
                                <a:pt x="43815" y="78581"/>
                              </a:cubicBezTo>
                              <a:cubicBezTo>
                                <a:pt x="46196" y="82010"/>
                                <a:pt x="48292" y="85916"/>
                                <a:pt x="50483" y="89725"/>
                              </a:cubicBezTo>
                              <a:cubicBezTo>
                                <a:pt x="51626" y="91631"/>
                                <a:pt x="52673" y="93631"/>
                                <a:pt x="53816" y="95536"/>
                              </a:cubicBezTo>
                              <a:cubicBezTo>
                                <a:pt x="54769" y="97536"/>
                                <a:pt x="55721" y="99536"/>
                                <a:pt x="56674" y="101441"/>
                              </a:cubicBezTo>
                              <a:lnTo>
                                <a:pt x="59531" y="107442"/>
                              </a:lnTo>
                              <a:cubicBezTo>
                                <a:pt x="60008" y="108585"/>
                                <a:pt x="60484" y="109252"/>
                                <a:pt x="60960" y="110681"/>
                              </a:cubicBezTo>
                              <a:lnTo>
                                <a:pt x="62103" y="114110"/>
                              </a:lnTo>
                              <a:cubicBezTo>
                                <a:pt x="62960" y="116396"/>
                                <a:pt x="63722" y="118681"/>
                                <a:pt x="64103" y="120968"/>
                              </a:cubicBezTo>
                              <a:cubicBezTo>
                                <a:pt x="64580" y="123349"/>
                                <a:pt x="66294" y="125635"/>
                                <a:pt x="66485" y="128016"/>
                              </a:cubicBezTo>
                              <a:cubicBezTo>
                                <a:pt x="67818" y="137541"/>
                                <a:pt x="68390" y="146875"/>
                                <a:pt x="68390" y="155543"/>
                              </a:cubicBezTo>
                              <a:cubicBezTo>
                                <a:pt x="68390" y="157639"/>
                                <a:pt x="68390" y="159734"/>
                                <a:pt x="68390" y="161830"/>
                              </a:cubicBezTo>
                              <a:cubicBezTo>
                                <a:pt x="68390" y="164021"/>
                                <a:pt x="67532" y="166116"/>
                                <a:pt x="67628" y="168307"/>
                              </a:cubicBezTo>
                              <a:cubicBezTo>
                                <a:pt x="67628" y="170021"/>
                                <a:pt x="67437" y="172307"/>
                                <a:pt x="67628" y="174308"/>
                              </a:cubicBezTo>
                              <a:cubicBezTo>
                                <a:pt x="67818" y="176308"/>
                                <a:pt x="67723" y="178403"/>
                                <a:pt x="68104" y="180308"/>
                              </a:cubicBezTo>
                              <a:cubicBezTo>
                                <a:pt x="69056" y="188309"/>
                                <a:pt x="70771" y="195739"/>
                                <a:pt x="72771" y="202597"/>
                              </a:cubicBezTo>
                              <a:cubicBezTo>
                                <a:pt x="74867" y="209360"/>
                                <a:pt x="77629" y="215646"/>
                                <a:pt x="80296" y="220504"/>
                              </a:cubicBezTo>
                              <a:cubicBezTo>
                                <a:pt x="80867" y="221742"/>
                                <a:pt x="81725" y="223171"/>
                                <a:pt x="82582" y="224504"/>
                              </a:cubicBezTo>
                              <a:cubicBezTo>
                                <a:pt x="83439" y="225838"/>
                                <a:pt x="84296" y="227171"/>
                                <a:pt x="85058" y="228505"/>
                              </a:cubicBezTo>
                              <a:cubicBezTo>
                                <a:pt x="85820" y="229648"/>
                                <a:pt x="86582" y="230696"/>
                                <a:pt x="87344" y="231743"/>
                              </a:cubicBezTo>
                              <a:cubicBezTo>
                                <a:pt x="88106" y="232791"/>
                                <a:pt x="88868" y="233839"/>
                                <a:pt x="89630" y="234887"/>
                              </a:cubicBezTo>
                              <a:cubicBezTo>
                                <a:pt x="92583" y="238792"/>
                                <a:pt x="95441" y="241554"/>
                                <a:pt x="97441" y="243078"/>
                              </a:cubicBezTo>
                              <a:cubicBezTo>
                                <a:pt x="99346" y="244507"/>
                                <a:pt x="100489" y="244221"/>
                                <a:pt x="99251" y="244126"/>
                              </a:cubicBezTo>
                              <a:cubicBezTo>
                                <a:pt x="98870" y="244030"/>
                                <a:pt x="98203" y="244221"/>
                                <a:pt x="98203" y="244316"/>
                              </a:cubicBezTo>
                              <a:cubicBezTo>
                                <a:pt x="98584" y="244221"/>
                                <a:pt x="98965" y="244126"/>
                                <a:pt x="99155" y="244126"/>
                              </a:cubicBezTo>
                              <a:cubicBezTo>
                                <a:pt x="99727" y="244030"/>
                                <a:pt x="99917" y="243935"/>
                                <a:pt x="99917" y="243935"/>
                              </a:cubicBezTo>
                              <a:lnTo>
                                <a:pt x="104108" y="265271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69934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73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38267" y="3370601"/>
                        <a:ext cx="81348" cy="414919"/>
                        <a:chOff x="6038267" y="3370601"/>
                        <a:chExt cx="81348" cy="414919"/>
                      </a:xfrm>
                    </p:grpSpPr>
                    <p:sp>
                      <p:nvSpPr>
                        <p:cNvPr id="738" name="Freeform: Shape 103">
                          <a:extLst>
                            <a:ext uri="{FF2B5EF4-FFF2-40B4-BE49-F238E27FC236}">
                              <a16:creationId xmlns:a16="http://schemas.microsoft.com/office/drawing/2014/main" id="{E12CDE17-6579-4D04-9BD7-A3E74C9490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38267" y="3370601"/>
                          <a:ext cx="81348" cy="256423"/>
                        </a:xfrm>
                        <a:custGeom>
                          <a:avLst/>
                          <a:gdLst>
                            <a:gd name="connsiteX0" fmla="*/ 42492 w 81348"/>
                            <a:gd name="connsiteY0" fmla="*/ 256423 h 256423"/>
                            <a:gd name="connsiteX1" fmla="*/ 22776 w 81348"/>
                            <a:gd name="connsiteY1" fmla="*/ 214704 h 256423"/>
                            <a:gd name="connsiteX2" fmla="*/ 9345 w 81348"/>
                            <a:gd name="connsiteY2" fmla="*/ 109167 h 256423"/>
                            <a:gd name="connsiteX3" fmla="*/ 582 w 81348"/>
                            <a:gd name="connsiteY3" fmla="*/ 37348 h 256423"/>
                            <a:gd name="connsiteX4" fmla="*/ 23157 w 81348"/>
                            <a:gd name="connsiteY4" fmla="*/ 296 h 256423"/>
                            <a:gd name="connsiteX5" fmla="*/ 43921 w 81348"/>
                            <a:gd name="connsiteY5" fmla="*/ 15346 h 256423"/>
                            <a:gd name="connsiteX6" fmla="*/ 60114 w 81348"/>
                            <a:gd name="connsiteY6" fmla="*/ 45730 h 256423"/>
                            <a:gd name="connsiteX7" fmla="*/ 81259 w 81348"/>
                            <a:gd name="connsiteY7" fmla="*/ 162507 h 256423"/>
                            <a:gd name="connsiteX8" fmla="*/ 54303 w 81348"/>
                            <a:gd name="connsiteY8" fmla="*/ 217847 h 256423"/>
                            <a:gd name="connsiteX9" fmla="*/ 42492 w 81348"/>
                            <a:gd name="connsiteY9" fmla="*/ 256423 h 256423"/>
                            <a:gd name="connsiteX10" fmla="*/ 42492 w 81348"/>
                            <a:gd name="connsiteY10" fmla="*/ 256423 h 2564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81348" h="256423">
                              <a:moveTo>
                                <a:pt x="42492" y="256423"/>
                              </a:moveTo>
                              <a:cubicBezTo>
                                <a:pt x="46874" y="244993"/>
                                <a:pt x="28395" y="225467"/>
                                <a:pt x="22776" y="214704"/>
                              </a:cubicBezTo>
                              <a:cubicBezTo>
                                <a:pt x="3726" y="181557"/>
                                <a:pt x="11917" y="145076"/>
                                <a:pt x="9345" y="109167"/>
                              </a:cubicBezTo>
                              <a:cubicBezTo>
                                <a:pt x="7345" y="84783"/>
                                <a:pt x="-2466" y="63161"/>
                                <a:pt x="582" y="37348"/>
                              </a:cubicBezTo>
                              <a:cubicBezTo>
                                <a:pt x="2106" y="25156"/>
                                <a:pt x="8012" y="2296"/>
                                <a:pt x="23157" y="296"/>
                              </a:cubicBezTo>
                              <a:cubicBezTo>
                                <a:pt x="36111" y="-1704"/>
                                <a:pt x="38968" y="6773"/>
                                <a:pt x="43921" y="15346"/>
                              </a:cubicBezTo>
                              <a:cubicBezTo>
                                <a:pt x="50303" y="26109"/>
                                <a:pt x="55161" y="33538"/>
                                <a:pt x="60114" y="45730"/>
                              </a:cubicBezTo>
                              <a:cubicBezTo>
                                <a:pt x="74115" y="80306"/>
                                <a:pt x="82307" y="126598"/>
                                <a:pt x="81259" y="162507"/>
                              </a:cubicBezTo>
                              <a:cubicBezTo>
                                <a:pt x="81069" y="181843"/>
                                <a:pt x="57351" y="198511"/>
                                <a:pt x="54303" y="217847"/>
                              </a:cubicBezTo>
                              <a:cubicBezTo>
                                <a:pt x="52779" y="231373"/>
                                <a:pt x="47636" y="243565"/>
                                <a:pt x="42492" y="256423"/>
                              </a:cubicBezTo>
                              <a:lnTo>
                                <a:pt x="42492" y="2564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1A73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39" name="Freeform: Shape 104">
                          <a:extLst>
                            <a:ext uri="{FF2B5EF4-FFF2-40B4-BE49-F238E27FC236}">
                              <a16:creationId xmlns:a16="http://schemas.microsoft.com/office/drawing/2014/main" id="{F9876F18-D2D2-454A-B145-EF194E0612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7328" y="3527107"/>
                          <a:ext cx="28098" cy="66960"/>
                        </a:xfrm>
                        <a:custGeom>
                          <a:avLst/>
                          <a:gdLst>
                            <a:gd name="connsiteX0" fmla="*/ 28099 w 28098"/>
                            <a:gd name="connsiteY0" fmla="*/ 66961 h 66960"/>
                            <a:gd name="connsiteX1" fmla="*/ 26289 w 28098"/>
                            <a:gd name="connsiteY1" fmla="*/ 64389 h 66960"/>
                            <a:gd name="connsiteX2" fmla="*/ 24384 w 28098"/>
                            <a:gd name="connsiteY2" fmla="*/ 61246 h 66960"/>
                            <a:gd name="connsiteX3" fmla="*/ 22288 w 28098"/>
                            <a:gd name="connsiteY3" fmla="*/ 56959 h 66960"/>
                            <a:gd name="connsiteX4" fmla="*/ 18383 w 28098"/>
                            <a:gd name="connsiteY4" fmla="*/ 45815 h 66960"/>
                            <a:gd name="connsiteX5" fmla="*/ 14002 w 28098"/>
                            <a:gd name="connsiteY5" fmla="*/ 33433 h 66960"/>
                            <a:gd name="connsiteX6" fmla="*/ 13335 w 28098"/>
                            <a:gd name="connsiteY6" fmla="*/ 31909 h 66960"/>
                            <a:gd name="connsiteX7" fmla="*/ 12573 w 28098"/>
                            <a:gd name="connsiteY7" fmla="*/ 30480 h 66960"/>
                            <a:gd name="connsiteX8" fmla="*/ 10954 w 28098"/>
                            <a:gd name="connsiteY8" fmla="*/ 27527 h 66960"/>
                            <a:gd name="connsiteX9" fmla="*/ 7525 w 28098"/>
                            <a:gd name="connsiteY9" fmla="*/ 21907 h 66960"/>
                            <a:gd name="connsiteX10" fmla="*/ 2096 w 28098"/>
                            <a:gd name="connsiteY10" fmla="*/ 11335 h 66960"/>
                            <a:gd name="connsiteX11" fmla="*/ 1238 w 28098"/>
                            <a:gd name="connsiteY11" fmla="*/ 8953 h 66960"/>
                            <a:gd name="connsiteX12" fmla="*/ 762 w 28098"/>
                            <a:gd name="connsiteY12" fmla="*/ 6763 h 66960"/>
                            <a:gd name="connsiteX13" fmla="*/ 190 w 28098"/>
                            <a:gd name="connsiteY13" fmla="*/ 3143 h 66960"/>
                            <a:gd name="connsiteX14" fmla="*/ 0 w 28098"/>
                            <a:gd name="connsiteY14" fmla="*/ 0 h 66960"/>
                            <a:gd name="connsiteX15" fmla="*/ 857 w 28098"/>
                            <a:gd name="connsiteY15" fmla="*/ 3048 h 66960"/>
                            <a:gd name="connsiteX16" fmla="*/ 2000 w 28098"/>
                            <a:gd name="connsiteY16" fmla="*/ 6382 h 66960"/>
                            <a:gd name="connsiteX17" fmla="*/ 3905 w 28098"/>
                            <a:gd name="connsiteY17" fmla="*/ 10573 h 66960"/>
                            <a:gd name="connsiteX18" fmla="*/ 10096 w 28098"/>
                            <a:gd name="connsiteY18" fmla="*/ 20383 h 66960"/>
                            <a:gd name="connsiteX19" fmla="*/ 13811 w 28098"/>
                            <a:gd name="connsiteY19" fmla="*/ 25908 h 66960"/>
                            <a:gd name="connsiteX20" fmla="*/ 15526 w 28098"/>
                            <a:gd name="connsiteY20" fmla="*/ 28861 h 66960"/>
                            <a:gd name="connsiteX21" fmla="*/ 16383 w 28098"/>
                            <a:gd name="connsiteY21" fmla="*/ 30385 h 66960"/>
                            <a:gd name="connsiteX22" fmla="*/ 17050 w 28098"/>
                            <a:gd name="connsiteY22" fmla="*/ 32004 h 66960"/>
                            <a:gd name="connsiteX23" fmla="*/ 24098 w 28098"/>
                            <a:gd name="connsiteY23" fmla="*/ 56293 h 66960"/>
                            <a:gd name="connsiteX24" fmla="*/ 25527 w 28098"/>
                            <a:gd name="connsiteY24" fmla="*/ 60674 h 66960"/>
                            <a:gd name="connsiteX25" fmla="*/ 26860 w 28098"/>
                            <a:gd name="connsiteY25" fmla="*/ 64008 h 66960"/>
                            <a:gd name="connsiteX26" fmla="*/ 28099 w 28098"/>
                            <a:gd name="connsiteY26" fmla="*/ 66961 h 6696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28098" h="66960">
                              <a:moveTo>
                                <a:pt x="28099" y="66961"/>
                              </a:moveTo>
                              <a:cubicBezTo>
                                <a:pt x="28099" y="66961"/>
                                <a:pt x="27432" y="66008"/>
                                <a:pt x="26289" y="64389"/>
                              </a:cubicBezTo>
                              <a:cubicBezTo>
                                <a:pt x="25717" y="63627"/>
                                <a:pt x="25051" y="62579"/>
                                <a:pt x="24384" y="61246"/>
                              </a:cubicBezTo>
                              <a:cubicBezTo>
                                <a:pt x="23717" y="60007"/>
                                <a:pt x="22860" y="58579"/>
                                <a:pt x="22288" y="56959"/>
                              </a:cubicBezTo>
                              <a:cubicBezTo>
                                <a:pt x="20955" y="53721"/>
                                <a:pt x="19621" y="49911"/>
                                <a:pt x="18383" y="45815"/>
                              </a:cubicBezTo>
                              <a:cubicBezTo>
                                <a:pt x="17050" y="41719"/>
                                <a:pt x="15811" y="37433"/>
                                <a:pt x="14002" y="33433"/>
                              </a:cubicBezTo>
                              <a:lnTo>
                                <a:pt x="13335" y="31909"/>
                              </a:lnTo>
                              <a:cubicBezTo>
                                <a:pt x="13144" y="31528"/>
                                <a:pt x="12859" y="30956"/>
                                <a:pt x="12573" y="30480"/>
                              </a:cubicBezTo>
                              <a:lnTo>
                                <a:pt x="10954" y="27527"/>
                              </a:lnTo>
                              <a:cubicBezTo>
                                <a:pt x="9811" y="25622"/>
                                <a:pt x="8668" y="23717"/>
                                <a:pt x="7525" y="21907"/>
                              </a:cubicBezTo>
                              <a:cubicBezTo>
                                <a:pt x="5334" y="18288"/>
                                <a:pt x="3334" y="14668"/>
                                <a:pt x="2096" y="11335"/>
                              </a:cubicBezTo>
                              <a:cubicBezTo>
                                <a:pt x="1810" y="10477"/>
                                <a:pt x="1429" y="9715"/>
                                <a:pt x="1238" y="8953"/>
                              </a:cubicBezTo>
                              <a:cubicBezTo>
                                <a:pt x="1048" y="8192"/>
                                <a:pt x="857" y="7429"/>
                                <a:pt x="762" y="6763"/>
                              </a:cubicBezTo>
                              <a:cubicBezTo>
                                <a:pt x="381" y="5429"/>
                                <a:pt x="190" y="4191"/>
                                <a:pt x="190" y="3143"/>
                              </a:cubicBezTo>
                              <a:cubicBezTo>
                                <a:pt x="95" y="1143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286" y="1143"/>
                                <a:pt x="857" y="3048"/>
                              </a:cubicBezTo>
                              <a:cubicBezTo>
                                <a:pt x="1048" y="4000"/>
                                <a:pt x="1429" y="5143"/>
                                <a:pt x="2000" y="6382"/>
                              </a:cubicBezTo>
                              <a:cubicBezTo>
                                <a:pt x="2476" y="7715"/>
                                <a:pt x="3143" y="9049"/>
                                <a:pt x="3905" y="10573"/>
                              </a:cubicBezTo>
                              <a:cubicBezTo>
                                <a:pt x="5334" y="13621"/>
                                <a:pt x="7715" y="16764"/>
                                <a:pt x="10096" y="20383"/>
                              </a:cubicBezTo>
                              <a:cubicBezTo>
                                <a:pt x="11335" y="22098"/>
                                <a:pt x="12573" y="24003"/>
                                <a:pt x="13811" y="25908"/>
                              </a:cubicBezTo>
                              <a:lnTo>
                                <a:pt x="15526" y="28861"/>
                              </a:lnTo>
                              <a:cubicBezTo>
                                <a:pt x="15811" y="29432"/>
                                <a:pt x="16097" y="29718"/>
                                <a:pt x="16383" y="30385"/>
                              </a:cubicBezTo>
                              <a:lnTo>
                                <a:pt x="17050" y="32004"/>
                              </a:lnTo>
                              <a:cubicBezTo>
                                <a:pt x="20860" y="40672"/>
                                <a:pt x="22098" y="49816"/>
                                <a:pt x="24098" y="56293"/>
                              </a:cubicBezTo>
                              <a:cubicBezTo>
                                <a:pt x="24574" y="57912"/>
                                <a:pt x="25051" y="59341"/>
                                <a:pt x="25527" y="60674"/>
                              </a:cubicBezTo>
                              <a:cubicBezTo>
                                <a:pt x="25908" y="62008"/>
                                <a:pt x="26384" y="63151"/>
                                <a:pt x="26860" y="64008"/>
                              </a:cubicBezTo>
                              <a:cubicBezTo>
                                <a:pt x="27622" y="65913"/>
                                <a:pt x="28099" y="66961"/>
                                <a:pt x="28099" y="6696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0" name="Freeform: Shape 105">
                          <a:extLst>
                            <a:ext uri="{FF2B5EF4-FFF2-40B4-BE49-F238E27FC236}">
                              <a16:creationId xmlns:a16="http://schemas.microsoft.com/office/drawing/2014/main" id="{505561AE-6380-4E7A-90D0-B986AB1BDD4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8566" y="3549110"/>
                          <a:ext cx="9334" cy="4133"/>
                        </a:xfrm>
                        <a:custGeom>
                          <a:avLst/>
                          <a:gdLst>
                            <a:gd name="connsiteX0" fmla="*/ 0 w 9334"/>
                            <a:gd name="connsiteY0" fmla="*/ 190 h 4133"/>
                            <a:gd name="connsiteX1" fmla="*/ 1810 w 9334"/>
                            <a:gd name="connsiteY1" fmla="*/ 0 h 4133"/>
                            <a:gd name="connsiteX2" fmla="*/ 5048 w 9334"/>
                            <a:gd name="connsiteY2" fmla="*/ 667 h 4133"/>
                            <a:gd name="connsiteX3" fmla="*/ 7906 w 9334"/>
                            <a:gd name="connsiteY3" fmla="*/ 2000 h 4133"/>
                            <a:gd name="connsiteX4" fmla="*/ 9335 w 9334"/>
                            <a:gd name="connsiteY4" fmla="*/ 3143 h 4133"/>
                            <a:gd name="connsiteX5" fmla="*/ 7715 w 9334"/>
                            <a:gd name="connsiteY5" fmla="*/ 3905 h 4133"/>
                            <a:gd name="connsiteX6" fmla="*/ 5906 w 9334"/>
                            <a:gd name="connsiteY6" fmla="*/ 4096 h 4133"/>
                            <a:gd name="connsiteX7" fmla="*/ 3905 w 9334"/>
                            <a:gd name="connsiteY7" fmla="*/ 3715 h 4133"/>
                            <a:gd name="connsiteX8" fmla="*/ 952 w 9334"/>
                            <a:gd name="connsiteY8" fmla="*/ 1619 h 4133"/>
                            <a:gd name="connsiteX9" fmla="*/ 0 w 9334"/>
                            <a:gd name="connsiteY9" fmla="*/ 190 h 41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334" h="4133">
                              <a:moveTo>
                                <a:pt x="0" y="190"/>
                              </a:moveTo>
                              <a:cubicBezTo>
                                <a:pt x="0" y="190"/>
                                <a:pt x="762" y="0"/>
                                <a:pt x="1810" y="0"/>
                              </a:cubicBezTo>
                              <a:cubicBezTo>
                                <a:pt x="2858" y="95"/>
                                <a:pt x="4000" y="190"/>
                                <a:pt x="5048" y="667"/>
                              </a:cubicBezTo>
                              <a:cubicBezTo>
                                <a:pt x="6096" y="952"/>
                                <a:pt x="7048" y="1619"/>
                                <a:pt x="7906" y="2000"/>
                              </a:cubicBezTo>
                              <a:cubicBezTo>
                                <a:pt x="8668" y="2477"/>
                                <a:pt x="9335" y="3143"/>
                                <a:pt x="9335" y="3143"/>
                              </a:cubicBezTo>
                              <a:cubicBezTo>
                                <a:pt x="9335" y="3143"/>
                                <a:pt x="8763" y="3619"/>
                                <a:pt x="7715" y="3905"/>
                              </a:cubicBezTo>
                              <a:cubicBezTo>
                                <a:pt x="7239" y="4096"/>
                                <a:pt x="6572" y="4191"/>
                                <a:pt x="5906" y="4096"/>
                              </a:cubicBezTo>
                              <a:cubicBezTo>
                                <a:pt x="5239" y="4096"/>
                                <a:pt x="4572" y="3905"/>
                                <a:pt x="3905" y="3715"/>
                              </a:cubicBezTo>
                              <a:cubicBezTo>
                                <a:pt x="2667" y="3238"/>
                                <a:pt x="1524" y="2477"/>
                                <a:pt x="952" y="1619"/>
                              </a:cubicBezTo>
                              <a:cubicBezTo>
                                <a:pt x="286" y="952"/>
                                <a:pt x="0" y="190"/>
                                <a:pt x="0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1" name="Freeform: Shape 106">
                          <a:extLst>
                            <a:ext uri="{FF2B5EF4-FFF2-40B4-BE49-F238E27FC236}">
                              <a16:creationId xmlns:a16="http://schemas.microsoft.com/office/drawing/2014/main" id="{78E13F1B-881C-4E9A-AA61-7AD3BE0B81A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7613" y="3498437"/>
                          <a:ext cx="8463" cy="45910"/>
                        </a:xfrm>
                        <a:custGeom>
                          <a:avLst/>
                          <a:gdLst>
                            <a:gd name="connsiteX0" fmla="*/ 7429 w 8463"/>
                            <a:gd name="connsiteY0" fmla="*/ 45910 h 45910"/>
                            <a:gd name="connsiteX1" fmla="*/ 6286 w 8463"/>
                            <a:gd name="connsiteY1" fmla="*/ 38671 h 45910"/>
                            <a:gd name="connsiteX2" fmla="*/ 5905 w 8463"/>
                            <a:gd name="connsiteY2" fmla="*/ 35147 h 45910"/>
                            <a:gd name="connsiteX3" fmla="*/ 5334 w 8463"/>
                            <a:gd name="connsiteY3" fmla="*/ 31242 h 45910"/>
                            <a:gd name="connsiteX4" fmla="*/ 4191 w 8463"/>
                            <a:gd name="connsiteY4" fmla="*/ 22860 h 45910"/>
                            <a:gd name="connsiteX5" fmla="*/ 2667 w 8463"/>
                            <a:gd name="connsiteY5" fmla="*/ 14478 h 45910"/>
                            <a:gd name="connsiteX6" fmla="*/ 2000 w 8463"/>
                            <a:gd name="connsiteY6" fmla="*/ 10668 h 45910"/>
                            <a:gd name="connsiteX7" fmla="*/ 1238 w 8463"/>
                            <a:gd name="connsiteY7" fmla="*/ 7239 h 45910"/>
                            <a:gd name="connsiteX8" fmla="*/ 0 w 8463"/>
                            <a:gd name="connsiteY8" fmla="*/ 0 h 45910"/>
                            <a:gd name="connsiteX9" fmla="*/ 2953 w 8463"/>
                            <a:gd name="connsiteY9" fmla="*/ 6763 h 45910"/>
                            <a:gd name="connsiteX10" fmla="*/ 5429 w 8463"/>
                            <a:gd name="connsiteY10" fmla="*/ 13906 h 45910"/>
                            <a:gd name="connsiteX11" fmla="*/ 7429 w 8463"/>
                            <a:gd name="connsiteY11" fmla="*/ 22384 h 45910"/>
                            <a:gd name="connsiteX12" fmla="*/ 8287 w 8463"/>
                            <a:gd name="connsiteY12" fmla="*/ 31052 h 45910"/>
                            <a:gd name="connsiteX13" fmla="*/ 8382 w 8463"/>
                            <a:gd name="connsiteY13" fmla="*/ 35052 h 45910"/>
                            <a:gd name="connsiteX14" fmla="*/ 8192 w 8463"/>
                            <a:gd name="connsiteY14" fmla="*/ 38576 h 45910"/>
                            <a:gd name="connsiteX15" fmla="*/ 7429 w 8463"/>
                            <a:gd name="connsiteY15" fmla="*/ 45910 h 45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8463" h="45910">
                              <a:moveTo>
                                <a:pt x="7429" y="45910"/>
                              </a:moveTo>
                              <a:cubicBezTo>
                                <a:pt x="7429" y="45910"/>
                                <a:pt x="6858" y="42958"/>
                                <a:pt x="6286" y="38671"/>
                              </a:cubicBezTo>
                              <a:cubicBezTo>
                                <a:pt x="6191" y="37624"/>
                                <a:pt x="6001" y="36385"/>
                                <a:pt x="5905" y="35147"/>
                              </a:cubicBezTo>
                              <a:cubicBezTo>
                                <a:pt x="5810" y="33909"/>
                                <a:pt x="5525" y="32575"/>
                                <a:pt x="5334" y="31242"/>
                              </a:cubicBezTo>
                              <a:cubicBezTo>
                                <a:pt x="4858" y="28575"/>
                                <a:pt x="4572" y="25717"/>
                                <a:pt x="4191" y="22860"/>
                              </a:cubicBezTo>
                              <a:cubicBezTo>
                                <a:pt x="3619" y="20002"/>
                                <a:pt x="3048" y="17240"/>
                                <a:pt x="2667" y="14478"/>
                              </a:cubicBezTo>
                              <a:cubicBezTo>
                                <a:pt x="2477" y="13144"/>
                                <a:pt x="2286" y="11811"/>
                                <a:pt x="2000" y="10668"/>
                              </a:cubicBezTo>
                              <a:cubicBezTo>
                                <a:pt x="1715" y="9430"/>
                                <a:pt x="1524" y="8287"/>
                                <a:pt x="1238" y="7239"/>
                              </a:cubicBezTo>
                              <a:cubicBezTo>
                                <a:pt x="381" y="2953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1333" y="2667"/>
                                <a:pt x="2953" y="6763"/>
                              </a:cubicBezTo>
                              <a:cubicBezTo>
                                <a:pt x="3715" y="8858"/>
                                <a:pt x="4858" y="11240"/>
                                <a:pt x="5429" y="13906"/>
                              </a:cubicBezTo>
                              <a:cubicBezTo>
                                <a:pt x="6096" y="16573"/>
                                <a:pt x="6763" y="19526"/>
                                <a:pt x="7429" y="22384"/>
                              </a:cubicBezTo>
                              <a:cubicBezTo>
                                <a:pt x="7810" y="25336"/>
                                <a:pt x="8096" y="28289"/>
                                <a:pt x="8287" y="31052"/>
                              </a:cubicBezTo>
                              <a:cubicBezTo>
                                <a:pt x="8382" y="32480"/>
                                <a:pt x="8573" y="33814"/>
                                <a:pt x="8382" y="35052"/>
                              </a:cubicBezTo>
                              <a:cubicBezTo>
                                <a:pt x="8287" y="36290"/>
                                <a:pt x="8287" y="37529"/>
                                <a:pt x="8192" y="38576"/>
                              </a:cubicBezTo>
                              <a:cubicBezTo>
                                <a:pt x="7810" y="43053"/>
                                <a:pt x="7429" y="45910"/>
                                <a:pt x="7429" y="459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2" name="Freeform: Shape 107">
                          <a:extLst>
                            <a:ext uri="{FF2B5EF4-FFF2-40B4-BE49-F238E27FC236}">
                              <a16:creationId xmlns:a16="http://schemas.microsoft.com/office/drawing/2014/main" id="{BBA82D69-6C9C-469F-B893-22A08387B1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3519" y="3473386"/>
                          <a:ext cx="28098" cy="61912"/>
                        </a:xfrm>
                        <a:custGeom>
                          <a:avLst/>
                          <a:gdLst>
                            <a:gd name="connsiteX0" fmla="*/ 28099 w 28098"/>
                            <a:gd name="connsiteY0" fmla="*/ 61913 h 61912"/>
                            <a:gd name="connsiteX1" fmla="*/ 26480 w 28098"/>
                            <a:gd name="connsiteY1" fmla="*/ 59436 h 61912"/>
                            <a:gd name="connsiteX2" fmla="*/ 22289 w 28098"/>
                            <a:gd name="connsiteY2" fmla="*/ 52864 h 61912"/>
                            <a:gd name="connsiteX3" fmla="*/ 16193 w 28098"/>
                            <a:gd name="connsiteY3" fmla="*/ 43815 h 61912"/>
                            <a:gd name="connsiteX4" fmla="*/ 9525 w 28098"/>
                            <a:gd name="connsiteY4" fmla="*/ 33052 h 61912"/>
                            <a:gd name="connsiteX5" fmla="*/ 6572 w 28098"/>
                            <a:gd name="connsiteY5" fmla="*/ 27337 h 61912"/>
                            <a:gd name="connsiteX6" fmla="*/ 4096 w 28098"/>
                            <a:gd name="connsiteY6" fmla="*/ 21526 h 61912"/>
                            <a:gd name="connsiteX7" fmla="*/ 2286 w 28098"/>
                            <a:gd name="connsiteY7" fmla="*/ 15907 h 61912"/>
                            <a:gd name="connsiteX8" fmla="*/ 1048 w 28098"/>
                            <a:gd name="connsiteY8" fmla="*/ 10763 h 61912"/>
                            <a:gd name="connsiteX9" fmla="*/ 476 w 28098"/>
                            <a:gd name="connsiteY9" fmla="*/ 6382 h 61912"/>
                            <a:gd name="connsiteX10" fmla="*/ 191 w 28098"/>
                            <a:gd name="connsiteY10" fmla="*/ 2953 h 61912"/>
                            <a:gd name="connsiteX11" fmla="*/ 0 w 28098"/>
                            <a:gd name="connsiteY11" fmla="*/ 0 h 61912"/>
                            <a:gd name="connsiteX12" fmla="*/ 762 w 28098"/>
                            <a:gd name="connsiteY12" fmla="*/ 2857 h 61912"/>
                            <a:gd name="connsiteX13" fmla="*/ 1619 w 28098"/>
                            <a:gd name="connsiteY13" fmla="*/ 6096 h 61912"/>
                            <a:gd name="connsiteX14" fmla="*/ 2762 w 28098"/>
                            <a:gd name="connsiteY14" fmla="*/ 10287 h 61912"/>
                            <a:gd name="connsiteX15" fmla="*/ 4477 w 28098"/>
                            <a:gd name="connsiteY15" fmla="*/ 15145 h 61912"/>
                            <a:gd name="connsiteX16" fmla="*/ 6668 w 28098"/>
                            <a:gd name="connsiteY16" fmla="*/ 20383 h 61912"/>
                            <a:gd name="connsiteX17" fmla="*/ 9239 w 28098"/>
                            <a:gd name="connsiteY17" fmla="*/ 25908 h 61912"/>
                            <a:gd name="connsiteX18" fmla="*/ 12287 w 28098"/>
                            <a:gd name="connsiteY18" fmla="*/ 31432 h 61912"/>
                            <a:gd name="connsiteX19" fmla="*/ 15431 w 28098"/>
                            <a:gd name="connsiteY19" fmla="*/ 36957 h 61912"/>
                            <a:gd name="connsiteX20" fmla="*/ 18574 w 28098"/>
                            <a:gd name="connsiteY20" fmla="*/ 42291 h 61912"/>
                            <a:gd name="connsiteX21" fmla="*/ 23813 w 28098"/>
                            <a:gd name="connsiteY21" fmla="*/ 52006 h 61912"/>
                            <a:gd name="connsiteX22" fmla="*/ 26956 w 28098"/>
                            <a:gd name="connsiteY22" fmla="*/ 59150 h 61912"/>
                            <a:gd name="connsiteX23" fmla="*/ 28099 w 28098"/>
                            <a:gd name="connsiteY23" fmla="*/ 61913 h 619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28098" h="61912">
                              <a:moveTo>
                                <a:pt x="28099" y="61913"/>
                              </a:moveTo>
                              <a:cubicBezTo>
                                <a:pt x="28099" y="61913"/>
                                <a:pt x="27527" y="61055"/>
                                <a:pt x="26480" y="59436"/>
                              </a:cubicBezTo>
                              <a:cubicBezTo>
                                <a:pt x="25432" y="57912"/>
                                <a:pt x="24098" y="55531"/>
                                <a:pt x="22289" y="52864"/>
                              </a:cubicBezTo>
                              <a:cubicBezTo>
                                <a:pt x="20479" y="50197"/>
                                <a:pt x="18383" y="47149"/>
                                <a:pt x="16193" y="43815"/>
                              </a:cubicBezTo>
                              <a:cubicBezTo>
                                <a:pt x="13907" y="40481"/>
                                <a:pt x="11716" y="36766"/>
                                <a:pt x="9525" y="33052"/>
                              </a:cubicBezTo>
                              <a:cubicBezTo>
                                <a:pt x="8477" y="31147"/>
                                <a:pt x="7525" y="29242"/>
                                <a:pt x="6572" y="27337"/>
                              </a:cubicBezTo>
                              <a:cubicBezTo>
                                <a:pt x="5620" y="25432"/>
                                <a:pt x="4953" y="23431"/>
                                <a:pt x="4096" y="21526"/>
                              </a:cubicBezTo>
                              <a:cubicBezTo>
                                <a:pt x="3239" y="19621"/>
                                <a:pt x="2667" y="17812"/>
                                <a:pt x="2286" y="15907"/>
                              </a:cubicBezTo>
                              <a:cubicBezTo>
                                <a:pt x="1810" y="14097"/>
                                <a:pt x="1429" y="12382"/>
                                <a:pt x="1048" y="10763"/>
                              </a:cubicBezTo>
                              <a:cubicBezTo>
                                <a:pt x="572" y="9239"/>
                                <a:pt x="667" y="7620"/>
                                <a:pt x="476" y="6382"/>
                              </a:cubicBezTo>
                              <a:cubicBezTo>
                                <a:pt x="381" y="5048"/>
                                <a:pt x="286" y="3905"/>
                                <a:pt x="191" y="2953"/>
                              </a:cubicBezTo>
                              <a:cubicBezTo>
                                <a:pt x="95" y="1048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286" y="1048"/>
                                <a:pt x="762" y="2857"/>
                              </a:cubicBezTo>
                              <a:cubicBezTo>
                                <a:pt x="1048" y="3810"/>
                                <a:pt x="1238" y="4858"/>
                                <a:pt x="1619" y="6096"/>
                              </a:cubicBezTo>
                              <a:cubicBezTo>
                                <a:pt x="2000" y="7334"/>
                                <a:pt x="2191" y="8763"/>
                                <a:pt x="2762" y="10287"/>
                              </a:cubicBezTo>
                              <a:cubicBezTo>
                                <a:pt x="3334" y="11811"/>
                                <a:pt x="3905" y="13430"/>
                                <a:pt x="4477" y="15145"/>
                              </a:cubicBezTo>
                              <a:cubicBezTo>
                                <a:pt x="5048" y="16859"/>
                                <a:pt x="5810" y="18574"/>
                                <a:pt x="6668" y="20383"/>
                              </a:cubicBezTo>
                              <a:cubicBezTo>
                                <a:pt x="7525" y="22193"/>
                                <a:pt x="8287" y="24098"/>
                                <a:pt x="9239" y="25908"/>
                              </a:cubicBezTo>
                              <a:cubicBezTo>
                                <a:pt x="10192" y="27718"/>
                                <a:pt x="11240" y="29623"/>
                                <a:pt x="12287" y="31432"/>
                              </a:cubicBezTo>
                              <a:cubicBezTo>
                                <a:pt x="13240" y="33338"/>
                                <a:pt x="14383" y="35147"/>
                                <a:pt x="15431" y="36957"/>
                              </a:cubicBezTo>
                              <a:cubicBezTo>
                                <a:pt x="16478" y="38767"/>
                                <a:pt x="17526" y="40576"/>
                                <a:pt x="18574" y="42291"/>
                              </a:cubicBezTo>
                              <a:cubicBezTo>
                                <a:pt x="20669" y="45720"/>
                                <a:pt x="22289" y="49149"/>
                                <a:pt x="23813" y="52006"/>
                              </a:cubicBezTo>
                              <a:cubicBezTo>
                                <a:pt x="25432" y="54864"/>
                                <a:pt x="26194" y="57436"/>
                                <a:pt x="26956" y="59150"/>
                              </a:cubicBezTo>
                              <a:cubicBezTo>
                                <a:pt x="27718" y="60865"/>
                                <a:pt x="28099" y="61913"/>
                                <a:pt x="28099" y="6191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3" name="Freeform: Shape 108">
                          <a:extLst>
                            <a:ext uri="{FF2B5EF4-FFF2-40B4-BE49-F238E27FC236}">
                              <a16:creationId xmlns:a16="http://schemas.microsoft.com/office/drawing/2014/main" id="{091DC727-B248-4DB1-99F1-842BC65F38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8853" y="3510700"/>
                          <a:ext cx="10096" cy="5262"/>
                        </a:xfrm>
                        <a:custGeom>
                          <a:avLst/>
                          <a:gdLst>
                            <a:gd name="connsiteX0" fmla="*/ 0 w 10096"/>
                            <a:gd name="connsiteY0" fmla="*/ 24 h 5262"/>
                            <a:gd name="connsiteX1" fmla="*/ 2000 w 10096"/>
                            <a:gd name="connsiteY1" fmla="*/ 119 h 5262"/>
                            <a:gd name="connsiteX2" fmla="*/ 5715 w 10096"/>
                            <a:gd name="connsiteY2" fmla="*/ 1453 h 5262"/>
                            <a:gd name="connsiteX3" fmla="*/ 8858 w 10096"/>
                            <a:gd name="connsiteY3" fmla="*/ 3548 h 5262"/>
                            <a:gd name="connsiteX4" fmla="*/ 10096 w 10096"/>
                            <a:gd name="connsiteY4" fmla="*/ 5072 h 5262"/>
                            <a:gd name="connsiteX5" fmla="*/ 8096 w 10096"/>
                            <a:gd name="connsiteY5" fmla="*/ 5263 h 5262"/>
                            <a:gd name="connsiteX6" fmla="*/ 4096 w 10096"/>
                            <a:gd name="connsiteY6" fmla="*/ 4310 h 5262"/>
                            <a:gd name="connsiteX7" fmla="*/ 1143 w 10096"/>
                            <a:gd name="connsiteY7" fmla="*/ 1738 h 5262"/>
                            <a:gd name="connsiteX8" fmla="*/ 0 w 10096"/>
                            <a:gd name="connsiteY8" fmla="*/ 24 h 52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0096" h="5262">
                              <a:moveTo>
                                <a:pt x="0" y="24"/>
                              </a:moveTo>
                              <a:cubicBezTo>
                                <a:pt x="0" y="24"/>
                                <a:pt x="857" y="-71"/>
                                <a:pt x="2000" y="119"/>
                              </a:cubicBezTo>
                              <a:cubicBezTo>
                                <a:pt x="3143" y="310"/>
                                <a:pt x="4477" y="786"/>
                                <a:pt x="5715" y="1453"/>
                              </a:cubicBezTo>
                              <a:cubicBezTo>
                                <a:pt x="6953" y="2024"/>
                                <a:pt x="8001" y="2786"/>
                                <a:pt x="8858" y="3548"/>
                              </a:cubicBezTo>
                              <a:cubicBezTo>
                                <a:pt x="9620" y="4310"/>
                                <a:pt x="10096" y="5072"/>
                                <a:pt x="10096" y="5072"/>
                              </a:cubicBezTo>
                              <a:cubicBezTo>
                                <a:pt x="10096" y="5072"/>
                                <a:pt x="9239" y="5263"/>
                                <a:pt x="8096" y="5263"/>
                              </a:cubicBezTo>
                              <a:cubicBezTo>
                                <a:pt x="6953" y="5167"/>
                                <a:pt x="5429" y="4882"/>
                                <a:pt x="4096" y="4310"/>
                              </a:cubicBezTo>
                              <a:cubicBezTo>
                                <a:pt x="2857" y="3643"/>
                                <a:pt x="1810" y="2596"/>
                                <a:pt x="1143" y="1738"/>
                              </a:cubicBezTo>
                              <a:cubicBezTo>
                                <a:pt x="381" y="786"/>
                                <a:pt x="0" y="24"/>
                                <a:pt x="0" y="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4" name="Freeform: Shape 109">
                          <a:extLst>
                            <a:ext uri="{FF2B5EF4-FFF2-40B4-BE49-F238E27FC236}">
                              <a16:creationId xmlns:a16="http://schemas.microsoft.com/office/drawing/2014/main" id="{EACE844C-884A-4AFA-A160-6410B6E8BC9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0665" y="3500342"/>
                          <a:ext cx="16189" cy="60769"/>
                        </a:xfrm>
                        <a:custGeom>
                          <a:avLst/>
                          <a:gdLst>
                            <a:gd name="connsiteX0" fmla="*/ 0 w 16189"/>
                            <a:gd name="connsiteY0" fmla="*/ 60770 h 60769"/>
                            <a:gd name="connsiteX1" fmla="*/ 381 w 16189"/>
                            <a:gd name="connsiteY1" fmla="*/ 58007 h 60769"/>
                            <a:gd name="connsiteX2" fmla="*/ 952 w 16189"/>
                            <a:gd name="connsiteY2" fmla="*/ 54864 h 60769"/>
                            <a:gd name="connsiteX3" fmla="*/ 2096 w 16189"/>
                            <a:gd name="connsiteY3" fmla="*/ 50959 h 60769"/>
                            <a:gd name="connsiteX4" fmla="*/ 6001 w 16189"/>
                            <a:gd name="connsiteY4" fmla="*/ 41434 h 60769"/>
                            <a:gd name="connsiteX5" fmla="*/ 8382 w 16189"/>
                            <a:gd name="connsiteY5" fmla="*/ 36195 h 60769"/>
                            <a:gd name="connsiteX6" fmla="*/ 9525 w 16189"/>
                            <a:gd name="connsiteY6" fmla="*/ 33623 h 60769"/>
                            <a:gd name="connsiteX7" fmla="*/ 10573 w 16189"/>
                            <a:gd name="connsiteY7" fmla="*/ 30861 h 60769"/>
                            <a:gd name="connsiteX8" fmla="*/ 12192 w 16189"/>
                            <a:gd name="connsiteY8" fmla="*/ 25432 h 60769"/>
                            <a:gd name="connsiteX9" fmla="*/ 13144 w 16189"/>
                            <a:gd name="connsiteY9" fmla="*/ 19907 h 60769"/>
                            <a:gd name="connsiteX10" fmla="*/ 14002 w 16189"/>
                            <a:gd name="connsiteY10" fmla="*/ 9906 h 60769"/>
                            <a:gd name="connsiteX11" fmla="*/ 14859 w 16189"/>
                            <a:gd name="connsiteY11" fmla="*/ 0 h 60769"/>
                            <a:gd name="connsiteX12" fmla="*/ 15907 w 16189"/>
                            <a:gd name="connsiteY12" fmla="*/ 9906 h 60769"/>
                            <a:gd name="connsiteX13" fmla="*/ 16002 w 16189"/>
                            <a:gd name="connsiteY13" fmla="*/ 20193 h 60769"/>
                            <a:gd name="connsiteX14" fmla="*/ 15240 w 16189"/>
                            <a:gd name="connsiteY14" fmla="*/ 26099 h 60769"/>
                            <a:gd name="connsiteX15" fmla="*/ 13525 w 16189"/>
                            <a:gd name="connsiteY15" fmla="*/ 32004 h 60769"/>
                            <a:gd name="connsiteX16" fmla="*/ 12478 w 16189"/>
                            <a:gd name="connsiteY16" fmla="*/ 34766 h 60769"/>
                            <a:gd name="connsiteX17" fmla="*/ 11144 w 16189"/>
                            <a:gd name="connsiteY17" fmla="*/ 37529 h 60769"/>
                            <a:gd name="connsiteX18" fmla="*/ 8477 w 16189"/>
                            <a:gd name="connsiteY18" fmla="*/ 42672 h 60769"/>
                            <a:gd name="connsiteX19" fmla="*/ 5905 w 16189"/>
                            <a:gd name="connsiteY19" fmla="*/ 47339 h 60769"/>
                            <a:gd name="connsiteX20" fmla="*/ 3810 w 16189"/>
                            <a:gd name="connsiteY20" fmla="*/ 51530 h 60769"/>
                            <a:gd name="connsiteX21" fmla="*/ 2096 w 16189"/>
                            <a:gd name="connsiteY21" fmla="*/ 55150 h 60769"/>
                            <a:gd name="connsiteX22" fmla="*/ 1048 w 16189"/>
                            <a:gd name="connsiteY22" fmla="*/ 58102 h 60769"/>
                            <a:gd name="connsiteX23" fmla="*/ 0 w 16189"/>
                            <a:gd name="connsiteY23" fmla="*/ 60770 h 607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16189" h="60769">
                              <a:moveTo>
                                <a:pt x="0" y="60770"/>
                              </a:moveTo>
                              <a:cubicBezTo>
                                <a:pt x="0" y="60770"/>
                                <a:pt x="95" y="59722"/>
                                <a:pt x="381" y="58007"/>
                              </a:cubicBezTo>
                              <a:cubicBezTo>
                                <a:pt x="476" y="57150"/>
                                <a:pt x="667" y="56102"/>
                                <a:pt x="952" y="54864"/>
                              </a:cubicBezTo>
                              <a:cubicBezTo>
                                <a:pt x="1048" y="53626"/>
                                <a:pt x="1619" y="52388"/>
                                <a:pt x="2096" y="50959"/>
                              </a:cubicBezTo>
                              <a:cubicBezTo>
                                <a:pt x="3048" y="48006"/>
                                <a:pt x="4381" y="44768"/>
                                <a:pt x="6001" y="41434"/>
                              </a:cubicBezTo>
                              <a:cubicBezTo>
                                <a:pt x="6763" y="39719"/>
                                <a:pt x="7525" y="38005"/>
                                <a:pt x="8382" y="36195"/>
                              </a:cubicBezTo>
                              <a:lnTo>
                                <a:pt x="9525" y="33623"/>
                              </a:lnTo>
                              <a:lnTo>
                                <a:pt x="10573" y="30861"/>
                              </a:lnTo>
                              <a:cubicBezTo>
                                <a:pt x="11335" y="28956"/>
                                <a:pt x="11716" y="27242"/>
                                <a:pt x="12192" y="25432"/>
                              </a:cubicBezTo>
                              <a:cubicBezTo>
                                <a:pt x="12478" y="23527"/>
                                <a:pt x="13049" y="21717"/>
                                <a:pt x="13144" y="19907"/>
                              </a:cubicBezTo>
                              <a:cubicBezTo>
                                <a:pt x="13621" y="16288"/>
                                <a:pt x="13811" y="12859"/>
                                <a:pt x="14002" y="9906"/>
                              </a:cubicBezTo>
                              <a:cubicBezTo>
                                <a:pt x="14383" y="3905"/>
                                <a:pt x="14859" y="0"/>
                                <a:pt x="14859" y="0"/>
                              </a:cubicBezTo>
                              <a:cubicBezTo>
                                <a:pt x="14859" y="0"/>
                                <a:pt x="15335" y="4001"/>
                                <a:pt x="15907" y="9906"/>
                              </a:cubicBezTo>
                              <a:cubicBezTo>
                                <a:pt x="16097" y="12859"/>
                                <a:pt x="16383" y="16383"/>
                                <a:pt x="16002" y="20193"/>
                              </a:cubicBezTo>
                              <a:cubicBezTo>
                                <a:pt x="15907" y="22098"/>
                                <a:pt x="15621" y="24098"/>
                                <a:pt x="15240" y="26099"/>
                              </a:cubicBezTo>
                              <a:cubicBezTo>
                                <a:pt x="14669" y="28099"/>
                                <a:pt x="14288" y="30194"/>
                                <a:pt x="13525" y="32004"/>
                              </a:cubicBezTo>
                              <a:lnTo>
                                <a:pt x="12478" y="34766"/>
                              </a:lnTo>
                              <a:lnTo>
                                <a:pt x="11144" y="37529"/>
                              </a:lnTo>
                              <a:cubicBezTo>
                                <a:pt x="10287" y="39338"/>
                                <a:pt x="9430" y="41053"/>
                                <a:pt x="8477" y="42672"/>
                              </a:cubicBezTo>
                              <a:cubicBezTo>
                                <a:pt x="7620" y="44291"/>
                                <a:pt x="6763" y="45910"/>
                                <a:pt x="5905" y="47339"/>
                              </a:cubicBezTo>
                              <a:cubicBezTo>
                                <a:pt x="5144" y="48863"/>
                                <a:pt x="4477" y="50197"/>
                                <a:pt x="3810" y="51530"/>
                              </a:cubicBezTo>
                              <a:cubicBezTo>
                                <a:pt x="3143" y="52864"/>
                                <a:pt x="2381" y="54007"/>
                                <a:pt x="2096" y="55150"/>
                              </a:cubicBezTo>
                              <a:cubicBezTo>
                                <a:pt x="1715" y="56293"/>
                                <a:pt x="1333" y="57245"/>
                                <a:pt x="1048" y="58102"/>
                              </a:cubicBezTo>
                              <a:cubicBezTo>
                                <a:pt x="381" y="59817"/>
                                <a:pt x="0" y="60770"/>
                                <a:pt x="0" y="6077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5" name="Freeform: Shape 110">
                          <a:extLst>
                            <a:ext uri="{FF2B5EF4-FFF2-40B4-BE49-F238E27FC236}">
                              <a16:creationId xmlns:a16="http://schemas.microsoft.com/office/drawing/2014/main" id="{23581061-AD0E-4F85-96AD-8036351D8F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4667" y="3498913"/>
                          <a:ext cx="9429" cy="20002"/>
                        </a:xfrm>
                        <a:custGeom>
                          <a:avLst/>
                          <a:gdLst>
                            <a:gd name="connsiteX0" fmla="*/ 0 w 9429"/>
                            <a:gd name="connsiteY0" fmla="*/ 20003 h 20002"/>
                            <a:gd name="connsiteX1" fmla="*/ 476 w 9429"/>
                            <a:gd name="connsiteY1" fmla="*/ 19145 h 20002"/>
                            <a:gd name="connsiteX2" fmla="*/ 1143 w 9429"/>
                            <a:gd name="connsiteY2" fmla="*/ 18193 h 20002"/>
                            <a:gd name="connsiteX3" fmla="*/ 1810 w 9429"/>
                            <a:gd name="connsiteY3" fmla="*/ 16955 h 20002"/>
                            <a:gd name="connsiteX4" fmla="*/ 2572 w 9429"/>
                            <a:gd name="connsiteY4" fmla="*/ 15526 h 20002"/>
                            <a:gd name="connsiteX5" fmla="*/ 3334 w 9429"/>
                            <a:gd name="connsiteY5" fmla="*/ 13907 h 20002"/>
                            <a:gd name="connsiteX6" fmla="*/ 4858 w 9429"/>
                            <a:gd name="connsiteY6" fmla="*/ 10287 h 20002"/>
                            <a:gd name="connsiteX7" fmla="*/ 7525 w 9429"/>
                            <a:gd name="connsiteY7" fmla="*/ 3334 h 20002"/>
                            <a:gd name="connsiteX8" fmla="*/ 8382 w 9429"/>
                            <a:gd name="connsiteY8" fmla="*/ 953 h 20002"/>
                            <a:gd name="connsiteX9" fmla="*/ 8763 w 9429"/>
                            <a:gd name="connsiteY9" fmla="*/ 0 h 20002"/>
                            <a:gd name="connsiteX10" fmla="*/ 9049 w 9429"/>
                            <a:gd name="connsiteY10" fmla="*/ 953 h 20002"/>
                            <a:gd name="connsiteX11" fmla="*/ 9430 w 9429"/>
                            <a:gd name="connsiteY11" fmla="*/ 3620 h 20002"/>
                            <a:gd name="connsiteX12" fmla="*/ 9144 w 9429"/>
                            <a:gd name="connsiteY12" fmla="*/ 7334 h 20002"/>
                            <a:gd name="connsiteX13" fmla="*/ 8001 w 9429"/>
                            <a:gd name="connsiteY13" fmla="*/ 11430 h 20002"/>
                            <a:gd name="connsiteX14" fmla="*/ 5905 w 9429"/>
                            <a:gd name="connsiteY14" fmla="*/ 15240 h 20002"/>
                            <a:gd name="connsiteX15" fmla="*/ 3334 w 9429"/>
                            <a:gd name="connsiteY15" fmla="*/ 18098 h 20002"/>
                            <a:gd name="connsiteX16" fmla="*/ 1143 w 9429"/>
                            <a:gd name="connsiteY16" fmla="*/ 19526 h 20002"/>
                            <a:gd name="connsiteX17" fmla="*/ 0 w 9429"/>
                            <a:gd name="connsiteY17" fmla="*/ 20003 h 200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9429" h="20002">
                              <a:moveTo>
                                <a:pt x="0" y="20003"/>
                              </a:moveTo>
                              <a:cubicBezTo>
                                <a:pt x="0" y="20003"/>
                                <a:pt x="190" y="19622"/>
                                <a:pt x="476" y="19145"/>
                              </a:cubicBezTo>
                              <a:cubicBezTo>
                                <a:pt x="667" y="18860"/>
                                <a:pt x="857" y="18574"/>
                                <a:pt x="1143" y="18193"/>
                              </a:cubicBezTo>
                              <a:cubicBezTo>
                                <a:pt x="1429" y="17812"/>
                                <a:pt x="1524" y="17336"/>
                                <a:pt x="1810" y="16955"/>
                              </a:cubicBezTo>
                              <a:cubicBezTo>
                                <a:pt x="2000" y="16478"/>
                                <a:pt x="2286" y="16097"/>
                                <a:pt x="2572" y="15526"/>
                              </a:cubicBezTo>
                              <a:cubicBezTo>
                                <a:pt x="2762" y="14954"/>
                                <a:pt x="3048" y="14383"/>
                                <a:pt x="3334" y="13907"/>
                              </a:cubicBezTo>
                              <a:cubicBezTo>
                                <a:pt x="3905" y="12764"/>
                                <a:pt x="4381" y="11525"/>
                                <a:pt x="4858" y="10287"/>
                              </a:cubicBezTo>
                              <a:cubicBezTo>
                                <a:pt x="5810" y="7811"/>
                                <a:pt x="6858" y="5334"/>
                                <a:pt x="7525" y="3334"/>
                              </a:cubicBezTo>
                              <a:cubicBezTo>
                                <a:pt x="7906" y="2381"/>
                                <a:pt x="8191" y="1524"/>
                                <a:pt x="8382" y="953"/>
                              </a:cubicBezTo>
                              <a:cubicBezTo>
                                <a:pt x="8572" y="381"/>
                                <a:pt x="8763" y="0"/>
                                <a:pt x="8763" y="0"/>
                              </a:cubicBezTo>
                              <a:cubicBezTo>
                                <a:pt x="8763" y="0"/>
                                <a:pt x="8858" y="381"/>
                                <a:pt x="9049" y="953"/>
                              </a:cubicBezTo>
                              <a:cubicBezTo>
                                <a:pt x="9144" y="1524"/>
                                <a:pt x="9430" y="2477"/>
                                <a:pt x="9430" y="3620"/>
                              </a:cubicBezTo>
                              <a:cubicBezTo>
                                <a:pt x="9430" y="4763"/>
                                <a:pt x="9430" y="6001"/>
                                <a:pt x="9144" y="7334"/>
                              </a:cubicBezTo>
                              <a:cubicBezTo>
                                <a:pt x="8953" y="8668"/>
                                <a:pt x="8382" y="10097"/>
                                <a:pt x="8001" y="11430"/>
                              </a:cubicBezTo>
                              <a:cubicBezTo>
                                <a:pt x="7334" y="12764"/>
                                <a:pt x="6763" y="14097"/>
                                <a:pt x="5905" y="15240"/>
                              </a:cubicBezTo>
                              <a:cubicBezTo>
                                <a:pt x="5143" y="16383"/>
                                <a:pt x="4286" y="17431"/>
                                <a:pt x="3334" y="18098"/>
                              </a:cubicBezTo>
                              <a:cubicBezTo>
                                <a:pt x="2476" y="18955"/>
                                <a:pt x="1619" y="19145"/>
                                <a:pt x="1143" y="19526"/>
                              </a:cubicBezTo>
                              <a:cubicBezTo>
                                <a:pt x="381" y="19907"/>
                                <a:pt x="0" y="20003"/>
                                <a:pt x="0" y="2000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6" name="Freeform: Shape 111">
                          <a:extLst>
                            <a:ext uri="{FF2B5EF4-FFF2-40B4-BE49-F238E27FC236}">
                              <a16:creationId xmlns:a16="http://schemas.microsoft.com/office/drawing/2014/main" id="{514075A9-7BB8-4573-AB61-C3420A90802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87712" y="3424999"/>
                          <a:ext cx="6299" cy="63627"/>
                        </a:xfrm>
                        <a:custGeom>
                          <a:avLst/>
                          <a:gdLst>
                            <a:gd name="connsiteX0" fmla="*/ 0 w 6299"/>
                            <a:gd name="connsiteY0" fmla="*/ 63627 h 63627"/>
                            <a:gd name="connsiteX1" fmla="*/ 286 w 6299"/>
                            <a:gd name="connsiteY1" fmla="*/ 60865 h 63627"/>
                            <a:gd name="connsiteX2" fmla="*/ 1048 w 6299"/>
                            <a:gd name="connsiteY2" fmla="*/ 53530 h 63627"/>
                            <a:gd name="connsiteX3" fmla="*/ 2096 w 6299"/>
                            <a:gd name="connsiteY3" fmla="*/ 43339 h 63627"/>
                            <a:gd name="connsiteX4" fmla="*/ 2572 w 6299"/>
                            <a:gd name="connsiteY4" fmla="*/ 37624 h 63627"/>
                            <a:gd name="connsiteX5" fmla="*/ 2953 w 6299"/>
                            <a:gd name="connsiteY5" fmla="*/ 31718 h 63627"/>
                            <a:gd name="connsiteX6" fmla="*/ 3048 w 6299"/>
                            <a:gd name="connsiteY6" fmla="*/ 25813 h 63627"/>
                            <a:gd name="connsiteX7" fmla="*/ 2858 w 6299"/>
                            <a:gd name="connsiteY7" fmla="*/ 20098 h 63627"/>
                            <a:gd name="connsiteX8" fmla="*/ 2572 w 6299"/>
                            <a:gd name="connsiteY8" fmla="*/ 14764 h 63627"/>
                            <a:gd name="connsiteX9" fmla="*/ 2096 w 6299"/>
                            <a:gd name="connsiteY9" fmla="*/ 10001 h 63627"/>
                            <a:gd name="connsiteX10" fmla="*/ 953 w 6299"/>
                            <a:gd name="connsiteY10" fmla="*/ 2762 h 63627"/>
                            <a:gd name="connsiteX11" fmla="*/ 572 w 6299"/>
                            <a:gd name="connsiteY11" fmla="*/ 0 h 63627"/>
                            <a:gd name="connsiteX12" fmla="*/ 1619 w 6299"/>
                            <a:gd name="connsiteY12" fmla="*/ 2572 h 63627"/>
                            <a:gd name="connsiteX13" fmla="*/ 4001 w 6299"/>
                            <a:gd name="connsiteY13" fmla="*/ 9620 h 63627"/>
                            <a:gd name="connsiteX14" fmla="*/ 5048 w 6299"/>
                            <a:gd name="connsiteY14" fmla="*/ 14478 h 63627"/>
                            <a:gd name="connsiteX15" fmla="*/ 5810 w 6299"/>
                            <a:gd name="connsiteY15" fmla="*/ 20002 h 63627"/>
                            <a:gd name="connsiteX16" fmla="*/ 6287 w 6299"/>
                            <a:gd name="connsiteY16" fmla="*/ 25908 h 63627"/>
                            <a:gd name="connsiteX17" fmla="*/ 6287 w 6299"/>
                            <a:gd name="connsiteY17" fmla="*/ 32004 h 63627"/>
                            <a:gd name="connsiteX18" fmla="*/ 5810 w 6299"/>
                            <a:gd name="connsiteY18" fmla="*/ 38100 h 63627"/>
                            <a:gd name="connsiteX19" fmla="*/ 5048 w 6299"/>
                            <a:gd name="connsiteY19" fmla="*/ 43910 h 63627"/>
                            <a:gd name="connsiteX20" fmla="*/ 2953 w 6299"/>
                            <a:gd name="connsiteY20" fmla="*/ 54102 h 63627"/>
                            <a:gd name="connsiteX21" fmla="*/ 953 w 6299"/>
                            <a:gd name="connsiteY21" fmla="*/ 61150 h 63627"/>
                            <a:gd name="connsiteX22" fmla="*/ 0 w 6299"/>
                            <a:gd name="connsiteY22" fmla="*/ 63627 h 636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6299" h="63627">
                              <a:moveTo>
                                <a:pt x="0" y="63627"/>
                              </a:moveTo>
                              <a:cubicBezTo>
                                <a:pt x="0" y="63627"/>
                                <a:pt x="95" y="62579"/>
                                <a:pt x="286" y="60865"/>
                              </a:cubicBezTo>
                              <a:cubicBezTo>
                                <a:pt x="476" y="59055"/>
                                <a:pt x="762" y="56578"/>
                                <a:pt x="1048" y="53530"/>
                              </a:cubicBezTo>
                              <a:cubicBezTo>
                                <a:pt x="1333" y="50482"/>
                                <a:pt x="1810" y="47053"/>
                                <a:pt x="2096" y="43339"/>
                              </a:cubicBezTo>
                              <a:cubicBezTo>
                                <a:pt x="2286" y="41434"/>
                                <a:pt x="2477" y="39529"/>
                                <a:pt x="2572" y="37624"/>
                              </a:cubicBezTo>
                              <a:cubicBezTo>
                                <a:pt x="2667" y="35623"/>
                                <a:pt x="2858" y="33719"/>
                                <a:pt x="2953" y="31718"/>
                              </a:cubicBezTo>
                              <a:cubicBezTo>
                                <a:pt x="2953" y="29718"/>
                                <a:pt x="3048" y="27718"/>
                                <a:pt x="3048" y="25813"/>
                              </a:cubicBezTo>
                              <a:cubicBezTo>
                                <a:pt x="3143" y="23813"/>
                                <a:pt x="2953" y="21907"/>
                                <a:pt x="2858" y="20098"/>
                              </a:cubicBezTo>
                              <a:cubicBezTo>
                                <a:pt x="2762" y="18288"/>
                                <a:pt x="2762" y="16383"/>
                                <a:pt x="2572" y="14764"/>
                              </a:cubicBezTo>
                              <a:cubicBezTo>
                                <a:pt x="2381" y="13049"/>
                                <a:pt x="2191" y="11430"/>
                                <a:pt x="2096" y="10001"/>
                              </a:cubicBezTo>
                              <a:cubicBezTo>
                                <a:pt x="1810" y="7048"/>
                                <a:pt x="1238" y="4572"/>
                                <a:pt x="953" y="2762"/>
                              </a:cubicBezTo>
                              <a:cubicBezTo>
                                <a:pt x="667" y="1048"/>
                                <a:pt x="572" y="0"/>
                                <a:pt x="572" y="0"/>
                              </a:cubicBezTo>
                              <a:cubicBezTo>
                                <a:pt x="572" y="0"/>
                                <a:pt x="953" y="952"/>
                                <a:pt x="1619" y="2572"/>
                              </a:cubicBezTo>
                              <a:cubicBezTo>
                                <a:pt x="2096" y="4286"/>
                                <a:pt x="3334" y="6572"/>
                                <a:pt x="4001" y="9620"/>
                              </a:cubicBezTo>
                              <a:cubicBezTo>
                                <a:pt x="4381" y="11144"/>
                                <a:pt x="4667" y="12763"/>
                                <a:pt x="5048" y="14478"/>
                              </a:cubicBezTo>
                              <a:cubicBezTo>
                                <a:pt x="5525" y="16192"/>
                                <a:pt x="5620" y="18002"/>
                                <a:pt x="5810" y="20002"/>
                              </a:cubicBezTo>
                              <a:cubicBezTo>
                                <a:pt x="5906" y="21907"/>
                                <a:pt x="6382" y="23908"/>
                                <a:pt x="6287" y="25908"/>
                              </a:cubicBezTo>
                              <a:cubicBezTo>
                                <a:pt x="6287" y="27908"/>
                                <a:pt x="6287" y="30004"/>
                                <a:pt x="6287" y="32004"/>
                              </a:cubicBezTo>
                              <a:cubicBezTo>
                                <a:pt x="6191" y="34004"/>
                                <a:pt x="6001" y="36100"/>
                                <a:pt x="5810" y="38100"/>
                              </a:cubicBezTo>
                              <a:cubicBezTo>
                                <a:pt x="5715" y="40100"/>
                                <a:pt x="5334" y="42100"/>
                                <a:pt x="5048" y="43910"/>
                              </a:cubicBezTo>
                              <a:cubicBezTo>
                                <a:pt x="4477" y="47720"/>
                                <a:pt x="3715" y="51149"/>
                                <a:pt x="2953" y="54102"/>
                              </a:cubicBezTo>
                              <a:cubicBezTo>
                                <a:pt x="2286" y="57055"/>
                                <a:pt x="1429" y="59436"/>
                                <a:pt x="953" y="61150"/>
                              </a:cubicBezTo>
                              <a:cubicBezTo>
                                <a:pt x="381" y="62675"/>
                                <a:pt x="0" y="63627"/>
                                <a:pt x="0" y="636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7" name="Freeform: Shape 112">
                          <a:extLst>
                            <a:ext uri="{FF2B5EF4-FFF2-40B4-BE49-F238E27FC236}">
                              <a16:creationId xmlns:a16="http://schemas.microsoft.com/office/drawing/2014/main" id="{BF55B9DD-23AD-4F8B-8637-9304C7E02BF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1618" y="3429095"/>
                          <a:ext cx="5228" cy="18668"/>
                        </a:xfrm>
                        <a:custGeom>
                          <a:avLst/>
                          <a:gdLst>
                            <a:gd name="connsiteX0" fmla="*/ 0 w 5228"/>
                            <a:gd name="connsiteY0" fmla="*/ 18669 h 18668"/>
                            <a:gd name="connsiteX1" fmla="*/ 476 w 5228"/>
                            <a:gd name="connsiteY1" fmla="*/ 17907 h 18668"/>
                            <a:gd name="connsiteX2" fmla="*/ 1048 w 5228"/>
                            <a:gd name="connsiteY2" fmla="*/ 15907 h 18668"/>
                            <a:gd name="connsiteX3" fmla="*/ 1810 w 5228"/>
                            <a:gd name="connsiteY3" fmla="*/ 9525 h 18668"/>
                            <a:gd name="connsiteX4" fmla="*/ 3238 w 5228"/>
                            <a:gd name="connsiteY4" fmla="*/ 2953 h 18668"/>
                            <a:gd name="connsiteX5" fmla="*/ 4477 w 5228"/>
                            <a:gd name="connsiteY5" fmla="*/ 0 h 18668"/>
                            <a:gd name="connsiteX6" fmla="*/ 5048 w 5228"/>
                            <a:gd name="connsiteY6" fmla="*/ 3143 h 18668"/>
                            <a:gd name="connsiteX7" fmla="*/ 5048 w 5228"/>
                            <a:gd name="connsiteY7" fmla="*/ 10001 h 18668"/>
                            <a:gd name="connsiteX8" fmla="*/ 2667 w 5228"/>
                            <a:gd name="connsiteY8" fmla="*/ 16669 h 18668"/>
                            <a:gd name="connsiteX9" fmla="*/ 857 w 5228"/>
                            <a:gd name="connsiteY9" fmla="*/ 18383 h 18668"/>
                            <a:gd name="connsiteX10" fmla="*/ 0 w 5228"/>
                            <a:gd name="connsiteY10" fmla="*/ 18669 h 18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5228" h="18668">
                              <a:moveTo>
                                <a:pt x="0" y="18669"/>
                              </a:moveTo>
                              <a:cubicBezTo>
                                <a:pt x="0" y="18669"/>
                                <a:pt x="190" y="18383"/>
                                <a:pt x="476" y="17907"/>
                              </a:cubicBezTo>
                              <a:cubicBezTo>
                                <a:pt x="667" y="17431"/>
                                <a:pt x="857" y="16764"/>
                                <a:pt x="1048" y="15907"/>
                              </a:cubicBezTo>
                              <a:cubicBezTo>
                                <a:pt x="1333" y="14192"/>
                                <a:pt x="1524" y="11906"/>
                                <a:pt x="1810" y="9525"/>
                              </a:cubicBezTo>
                              <a:cubicBezTo>
                                <a:pt x="2191" y="7144"/>
                                <a:pt x="2572" y="4763"/>
                                <a:pt x="3238" y="2953"/>
                              </a:cubicBezTo>
                              <a:cubicBezTo>
                                <a:pt x="3810" y="1143"/>
                                <a:pt x="4477" y="0"/>
                                <a:pt x="4477" y="0"/>
                              </a:cubicBezTo>
                              <a:cubicBezTo>
                                <a:pt x="4477" y="0"/>
                                <a:pt x="4858" y="1238"/>
                                <a:pt x="5048" y="3143"/>
                              </a:cubicBezTo>
                              <a:cubicBezTo>
                                <a:pt x="5239" y="4953"/>
                                <a:pt x="5334" y="7429"/>
                                <a:pt x="5048" y="10001"/>
                              </a:cubicBezTo>
                              <a:cubicBezTo>
                                <a:pt x="4667" y="12478"/>
                                <a:pt x="3905" y="15049"/>
                                <a:pt x="2667" y="16669"/>
                              </a:cubicBezTo>
                              <a:cubicBezTo>
                                <a:pt x="2096" y="17526"/>
                                <a:pt x="1333" y="18098"/>
                                <a:pt x="857" y="18383"/>
                              </a:cubicBezTo>
                              <a:cubicBezTo>
                                <a:pt x="381" y="18669"/>
                                <a:pt x="0" y="18669"/>
                                <a:pt x="0" y="186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8" name="Freeform: Shape 113">
                          <a:extLst>
                            <a:ext uri="{FF2B5EF4-FFF2-40B4-BE49-F238E27FC236}">
                              <a16:creationId xmlns:a16="http://schemas.microsoft.com/office/drawing/2014/main" id="{1F8AF527-07EF-492F-A2F5-4FD4743062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7474" y="3418046"/>
                          <a:ext cx="30522" cy="38957"/>
                        </a:xfrm>
                        <a:custGeom>
                          <a:avLst/>
                          <a:gdLst>
                            <a:gd name="connsiteX0" fmla="*/ 30522 w 30522"/>
                            <a:gd name="connsiteY0" fmla="*/ 38957 h 38957"/>
                            <a:gd name="connsiteX1" fmla="*/ 28332 w 30522"/>
                            <a:gd name="connsiteY1" fmla="*/ 38576 h 38957"/>
                            <a:gd name="connsiteX2" fmla="*/ 25760 w 30522"/>
                            <a:gd name="connsiteY2" fmla="*/ 37910 h 38957"/>
                            <a:gd name="connsiteX3" fmla="*/ 22521 w 30522"/>
                            <a:gd name="connsiteY3" fmla="*/ 36671 h 38957"/>
                            <a:gd name="connsiteX4" fmla="*/ 18902 w 30522"/>
                            <a:gd name="connsiteY4" fmla="*/ 34671 h 38957"/>
                            <a:gd name="connsiteX5" fmla="*/ 15282 w 30522"/>
                            <a:gd name="connsiteY5" fmla="*/ 32004 h 38957"/>
                            <a:gd name="connsiteX6" fmla="*/ 8520 w 30522"/>
                            <a:gd name="connsiteY6" fmla="*/ 24860 h 38957"/>
                            <a:gd name="connsiteX7" fmla="*/ 804 w 30522"/>
                            <a:gd name="connsiteY7" fmla="*/ 8287 h 38957"/>
                            <a:gd name="connsiteX8" fmla="*/ 42 w 30522"/>
                            <a:gd name="connsiteY8" fmla="*/ 2286 h 38957"/>
                            <a:gd name="connsiteX9" fmla="*/ 42 w 30522"/>
                            <a:gd name="connsiteY9" fmla="*/ 0 h 38957"/>
                            <a:gd name="connsiteX10" fmla="*/ 709 w 30522"/>
                            <a:gd name="connsiteY10" fmla="*/ 2191 h 38957"/>
                            <a:gd name="connsiteX11" fmla="*/ 2709 w 30522"/>
                            <a:gd name="connsiteY11" fmla="*/ 7715 h 38957"/>
                            <a:gd name="connsiteX12" fmla="*/ 11282 w 30522"/>
                            <a:gd name="connsiteY12" fmla="*/ 22955 h 38957"/>
                            <a:gd name="connsiteX13" fmla="*/ 14235 w 30522"/>
                            <a:gd name="connsiteY13" fmla="*/ 26670 h 38957"/>
                            <a:gd name="connsiteX14" fmla="*/ 17378 w 30522"/>
                            <a:gd name="connsiteY14" fmla="*/ 30004 h 38957"/>
                            <a:gd name="connsiteX15" fmla="*/ 23569 w 30522"/>
                            <a:gd name="connsiteY15" fmla="*/ 35243 h 38957"/>
                            <a:gd name="connsiteX16" fmla="*/ 28522 w 30522"/>
                            <a:gd name="connsiteY16" fmla="*/ 38195 h 38957"/>
                            <a:gd name="connsiteX17" fmla="*/ 30522 w 30522"/>
                            <a:gd name="connsiteY17" fmla="*/ 38957 h 389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30522" h="38957">
                              <a:moveTo>
                                <a:pt x="30522" y="38957"/>
                              </a:moveTo>
                              <a:cubicBezTo>
                                <a:pt x="30522" y="38957"/>
                                <a:pt x="29665" y="38862"/>
                                <a:pt x="28332" y="38576"/>
                              </a:cubicBezTo>
                              <a:cubicBezTo>
                                <a:pt x="27665" y="38481"/>
                                <a:pt x="26808" y="38195"/>
                                <a:pt x="25760" y="37910"/>
                              </a:cubicBezTo>
                              <a:cubicBezTo>
                                <a:pt x="24712" y="37624"/>
                                <a:pt x="23664" y="37148"/>
                                <a:pt x="22521" y="36671"/>
                              </a:cubicBezTo>
                              <a:cubicBezTo>
                                <a:pt x="21378" y="36195"/>
                                <a:pt x="20235" y="35433"/>
                                <a:pt x="18902" y="34671"/>
                              </a:cubicBezTo>
                              <a:cubicBezTo>
                                <a:pt x="17759" y="33814"/>
                                <a:pt x="16425" y="33052"/>
                                <a:pt x="15282" y="32004"/>
                              </a:cubicBezTo>
                              <a:cubicBezTo>
                                <a:pt x="12806" y="30004"/>
                                <a:pt x="10615" y="27432"/>
                                <a:pt x="8520" y="24860"/>
                              </a:cubicBezTo>
                              <a:cubicBezTo>
                                <a:pt x="4424" y="19431"/>
                                <a:pt x="1852" y="13145"/>
                                <a:pt x="804" y="8287"/>
                              </a:cubicBezTo>
                              <a:cubicBezTo>
                                <a:pt x="233" y="5906"/>
                                <a:pt x="42" y="3715"/>
                                <a:pt x="42" y="2286"/>
                              </a:cubicBezTo>
                              <a:cubicBezTo>
                                <a:pt x="-53" y="857"/>
                                <a:pt x="42" y="0"/>
                                <a:pt x="42" y="0"/>
                              </a:cubicBezTo>
                              <a:cubicBezTo>
                                <a:pt x="42" y="0"/>
                                <a:pt x="328" y="762"/>
                                <a:pt x="709" y="2191"/>
                              </a:cubicBezTo>
                              <a:cubicBezTo>
                                <a:pt x="1090" y="3524"/>
                                <a:pt x="1757" y="5429"/>
                                <a:pt x="2709" y="7715"/>
                              </a:cubicBezTo>
                              <a:cubicBezTo>
                                <a:pt x="4519" y="12192"/>
                                <a:pt x="7472" y="17812"/>
                                <a:pt x="11282" y="22955"/>
                              </a:cubicBezTo>
                              <a:cubicBezTo>
                                <a:pt x="12234" y="24289"/>
                                <a:pt x="13187" y="25432"/>
                                <a:pt x="14235" y="26670"/>
                              </a:cubicBezTo>
                              <a:cubicBezTo>
                                <a:pt x="15282" y="27813"/>
                                <a:pt x="16235" y="28956"/>
                                <a:pt x="17378" y="30004"/>
                              </a:cubicBezTo>
                              <a:cubicBezTo>
                                <a:pt x="19473" y="32099"/>
                                <a:pt x="21664" y="33814"/>
                                <a:pt x="23569" y="35243"/>
                              </a:cubicBezTo>
                              <a:cubicBezTo>
                                <a:pt x="25569" y="36576"/>
                                <a:pt x="27189" y="37624"/>
                                <a:pt x="28522" y="38195"/>
                              </a:cubicBezTo>
                              <a:cubicBezTo>
                                <a:pt x="29760" y="38576"/>
                                <a:pt x="30522" y="38957"/>
                                <a:pt x="30522" y="389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49" name="Freeform: Shape 114">
                          <a:extLst>
                            <a:ext uri="{FF2B5EF4-FFF2-40B4-BE49-F238E27FC236}">
                              <a16:creationId xmlns:a16="http://schemas.microsoft.com/office/drawing/2014/main" id="{1FBFB2C4-774B-4CDF-81B4-AB2046367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0089" y="3446906"/>
                          <a:ext cx="10096" cy="4412"/>
                        </a:xfrm>
                        <a:custGeom>
                          <a:avLst/>
                          <a:gdLst>
                            <a:gd name="connsiteX0" fmla="*/ 0 w 10096"/>
                            <a:gd name="connsiteY0" fmla="*/ 2000 h 4412"/>
                            <a:gd name="connsiteX1" fmla="*/ 571 w 10096"/>
                            <a:gd name="connsiteY1" fmla="*/ 1905 h 4412"/>
                            <a:gd name="connsiteX2" fmla="*/ 1905 w 10096"/>
                            <a:gd name="connsiteY2" fmla="*/ 1715 h 4412"/>
                            <a:gd name="connsiteX3" fmla="*/ 3334 w 10096"/>
                            <a:gd name="connsiteY3" fmla="*/ 1333 h 4412"/>
                            <a:gd name="connsiteX4" fmla="*/ 4953 w 10096"/>
                            <a:gd name="connsiteY4" fmla="*/ 953 h 4412"/>
                            <a:gd name="connsiteX5" fmla="*/ 8192 w 10096"/>
                            <a:gd name="connsiteY5" fmla="*/ 286 h 4412"/>
                            <a:gd name="connsiteX6" fmla="*/ 9525 w 10096"/>
                            <a:gd name="connsiteY6" fmla="*/ 95 h 4412"/>
                            <a:gd name="connsiteX7" fmla="*/ 10096 w 10096"/>
                            <a:gd name="connsiteY7" fmla="*/ 0 h 4412"/>
                            <a:gd name="connsiteX8" fmla="*/ 10001 w 10096"/>
                            <a:gd name="connsiteY8" fmla="*/ 572 h 4412"/>
                            <a:gd name="connsiteX9" fmla="*/ 9335 w 10096"/>
                            <a:gd name="connsiteY9" fmla="*/ 1905 h 4412"/>
                            <a:gd name="connsiteX10" fmla="*/ 7906 w 10096"/>
                            <a:gd name="connsiteY10" fmla="*/ 3334 h 4412"/>
                            <a:gd name="connsiteX11" fmla="*/ 5810 w 10096"/>
                            <a:gd name="connsiteY11" fmla="*/ 4286 h 4412"/>
                            <a:gd name="connsiteX12" fmla="*/ 1524 w 10096"/>
                            <a:gd name="connsiteY12" fmla="*/ 3620 h 4412"/>
                            <a:gd name="connsiteX13" fmla="*/ 476 w 10096"/>
                            <a:gd name="connsiteY13" fmla="*/ 2667 h 4412"/>
                            <a:gd name="connsiteX14" fmla="*/ 0 w 10096"/>
                            <a:gd name="connsiteY14" fmla="*/ 2000 h 44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0096" h="4412">
                              <a:moveTo>
                                <a:pt x="0" y="2000"/>
                              </a:moveTo>
                              <a:cubicBezTo>
                                <a:pt x="0" y="2000"/>
                                <a:pt x="190" y="1905"/>
                                <a:pt x="571" y="1905"/>
                              </a:cubicBezTo>
                              <a:cubicBezTo>
                                <a:pt x="857" y="1905"/>
                                <a:pt x="1429" y="1810"/>
                                <a:pt x="1905" y="1715"/>
                              </a:cubicBezTo>
                              <a:cubicBezTo>
                                <a:pt x="2381" y="1619"/>
                                <a:pt x="2858" y="1524"/>
                                <a:pt x="3334" y="1333"/>
                              </a:cubicBezTo>
                              <a:cubicBezTo>
                                <a:pt x="3905" y="1238"/>
                                <a:pt x="4381" y="1143"/>
                                <a:pt x="4953" y="953"/>
                              </a:cubicBezTo>
                              <a:cubicBezTo>
                                <a:pt x="6096" y="762"/>
                                <a:pt x="7144" y="476"/>
                                <a:pt x="8192" y="286"/>
                              </a:cubicBezTo>
                              <a:cubicBezTo>
                                <a:pt x="8763" y="191"/>
                                <a:pt x="9144" y="95"/>
                                <a:pt x="9525" y="95"/>
                              </a:cubicBezTo>
                              <a:cubicBezTo>
                                <a:pt x="9906" y="0"/>
                                <a:pt x="10096" y="0"/>
                                <a:pt x="10096" y="0"/>
                              </a:cubicBezTo>
                              <a:cubicBezTo>
                                <a:pt x="10096" y="0"/>
                                <a:pt x="10096" y="191"/>
                                <a:pt x="10001" y="572"/>
                              </a:cubicBezTo>
                              <a:cubicBezTo>
                                <a:pt x="9811" y="857"/>
                                <a:pt x="9715" y="1429"/>
                                <a:pt x="9335" y="1905"/>
                              </a:cubicBezTo>
                              <a:cubicBezTo>
                                <a:pt x="8954" y="2381"/>
                                <a:pt x="8477" y="2953"/>
                                <a:pt x="7906" y="3334"/>
                              </a:cubicBezTo>
                              <a:cubicBezTo>
                                <a:pt x="7334" y="3810"/>
                                <a:pt x="6572" y="4096"/>
                                <a:pt x="5810" y="4286"/>
                              </a:cubicBezTo>
                              <a:cubicBezTo>
                                <a:pt x="4191" y="4572"/>
                                <a:pt x="2667" y="4381"/>
                                <a:pt x="1524" y="3620"/>
                              </a:cubicBezTo>
                              <a:cubicBezTo>
                                <a:pt x="952" y="3334"/>
                                <a:pt x="762" y="2858"/>
                                <a:pt x="476" y="2667"/>
                              </a:cubicBezTo>
                              <a:cubicBezTo>
                                <a:pt x="95" y="2191"/>
                                <a:pt x="0" y="2000"/>
                                <a:pt x="0" y="20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0" name="Freeform: Shape 115">
                          <a:extLst>
                            <a:ext uri="{FF2B5EF4-FFF2-40B4-BE49-F238E27FC236}">
                              <a16:creationId xmlns:a16="http://schemas.microsoft.com/office/drawing/2014/main" id="{814277A8-3DBA-4487-B2A0-2B4AE3F979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1983" y="3387375"/>
                          <a:ext cx="3537" cy="42386"/>
                        </a:xfrm>
                        <a:custGeom>
                          <a:avLst/>
                          <a:gdLst>
                            <a:gd name="connsiteX0" fmla="*/ 1156 w 3537"/>
                            <a:gd name="connsiteY0" fmla="*/ 42386 h 42386"/>
                            <a:gd name="connsiteX1" fmla="*/ 299 w 3537"/>
                            <a:gd name="connsiteY1" fmla="*/ 35719 h 42386"/>
                            <a:gd name="connsiteX2" fmla="*/ 204 w 3537"/>
                            <a:gd name="connsiteY2" fmla="*/ 21050 h 42386"/>
                            <a:gd name="connsiteX3" fmla="*/ 489 w 3537"/>
                            <a:gd name="connsiteY3" fmla="*/ 13335 h 42386"/>
                            <a:gd name="connsiteX4" fmla="*/ 585 w 3537"/>
                            <a:gd name="connsiteY4" fmla="*/ 9811 h 42386"/>
                            <a:gd name="connsiteX5" fmla="*/ 585 w 3537"/>
                            <a:gd name="connsiteY5" fmla="*/ 6668 h 42386"/>
                            <a:gd name="connsiteX6" fmla="*/ 870 w 3537"/>
                            <a:gd name="connsiteY6" fmla="*/ 0 h 42386"/>
                            <a:gd name="connsiteX7" fmla="*/ 2490 w 3537"/>
                            <a:gd name="connsiteY7" fmla="*/ 6477 h 42386"/>
                            <a:gd name="connsiteX8" fmla="*/ 3442 w 3537"/>
                            <a:gd name="connsiteY8" fmla="*/ 13335 h 42386"/>
                            <a:gd name="connsiteX9" fmla="*/ 3537 w 3537"/>
                            <a:gd name="connsiteY9" fmla="*/ 21241 h 42386"/>
                            <a:gd name="connsiteX10" fmla="*/ 2966 w 3537"/>
                            <a:gd name="connsiteY10" fmla="*/ 28956 h 42386"/>
                            <a:gd name="connsiteX11" fmla="*/ 2299 w 3537"/>
                            <a:gd name="connsiteY11" fmla="*/ 35719 h 42386"/>
                            <a:gd name="connsiteX12" fmla="*/ 1156 w 3537"/>
                            <a:gd name="connsiteY12" fmla="*/ 42386 h 423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3537" h="42386">
                              <a:moveTo>
                                <a:pt x="1156" y="42386"/>
                              </a:moveTo>
                              <a:cubicBezTo>
                                <a:pt x="1156" y="42386"/>
                                <a:pt x="680" y="39719"/>
                                <a:pt x="299" y="35719"/>
                              </a:cubicBezTo>
                              <a:cubicBezTo>
                                <a:pt x="-177" y="31718"/>
                                <a:pt x="13" y="26384"/>
                                <a:pt x="204" y="21050"/>
                              </a:cubicBezTo>
                              <a:cubicBezTo>
                                <a:pt x="299" y="18479"/>
                                <a:pt x="299" y="15812"/>
                                <a:pt x="489" y="13335"/>
                              </a:cubicBezTo>
                              <a:cubicBezTo>
                                <a:pt x="585" y="12097"/>
                                <a:pt x="680" y="10954"/>
                                <a:pt x="585" y="9811"/>
                              </a:cubicBezTo>
                              <a:cubicBezTo>
                                <a:pt x="489" y="8668"/>
                                <a:pt x="489" y="7620"/>
                                <a:pt x="585" y="6668"/>
                              </a:cubicBezTo>
                              <a:cubicBezTo>
                                <a:pt x="585" y="2762"/>
                                <a:pt x="870" y="0"/>
                                <a:pt x="870" y="0"/>
                              </a:cubicBezTo>
                              <a:cubicBezTo>
                                <a:pt x="870" y="0"/>
                                <a:pt x="1632" y="2572"/>
                                <a:pt x="2490" y="6477"/>
                              </a:cubicBezTo>
                              <a:cubicBezTo>
                                <a:pt x="2871" y="8477"/>
                                <a:pt x="3442" y="10763"/>
                                <a:pt x="3442" y="13335"/>
                              </a:cubicBezTo>
                              <a:cubicBezTo>
                                <a:pt x="3537" y="15812"/>
                                <a:pt x="3537" y="18574"/>
                                <a:pt x="3537" y="21241"/>
                              </a:cubicBezTo>
                              <a:cubicBezTo>
                                <a:pt x="3442" y="23908"/>
                                <a:pt x="3252" y="26480"/>
                                <a:pt x="2966" y="28956"/>
                              </a:cubicBezTo>
                              <a:cubicBezTo>
                                <a:pt x="2680" y="31433"/>
                                <a:pt x="2490" y="33719"/>
                                <a:pt x="2299" y="35719"/>
                              </a:cubicBezTo>
                              <a:cubicBezTo>
                                <a:pt x="1728" y="39719"/>
                                <a:pt x="1156" y="42386"/>
                                <a:pt x="1156" y="423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1" name="Freeform: Shape 116">
                          <a:extLst>
                            <a:ext uri="{FF2B5EF4-FFF2-40B4-BE49-F238E27FC236}">
                              <a16:creationId xmlns:a16="http://schemas.microsoft.com/office/drawing/2014/main" id="{6BBB387E-1711-4526-91F4-D2DE5E631A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55613" y="3390900"/>
                          <a:ext cx="9906" cy="10763"/>
                        </a:xfrm>
                        <a:custGeom>
                          <a:avLst/>
                          <a:gdLst>
                            <a:gd name="connsiteX0" fmla="*/ 0 w 9906"/>
                            <a:gd name="connsiteY0" fmla="*/ 0 h 10763"/>
                            <a:gd name="connsiteX1" fmla="*/ 2286 w 9906"/>
                            <a:gd name="connsiteY1" fmla="*/ 1048 h 10763"/>
                            <a:gd name="connsiteX2" fmla="*/ 6191 w 9906"/>
                            <a:gd name="connsiteY2" fmla="*/ 4286 h 10763"/>
                            <a:gd name="connsiteX3" fmla="*/ 9049 w 9906"/>
                            <a:gd name="connsiteY3" fmla="*/ 8477 h 10763"/>
                            <a:gd name="connsiteX4" fmla="*/ 9906 w 9906"/>
                            <a:gd name="connsiteY4" fmla="*/ 10763 h 10763"/>
                            <a:gd name="connsiteX5" fmla="*/ 7620 w 9906"/>
                            <a:gd name="connsiteY5" fmla="*/ 9715 h 10763"/>
                            <a:gd name="connsiteX6" fmla="*/ 3715 w 9906"/>
                            <a:gd name="connsiteY6" fmla="*/ 6477 h 10763"/>
                            <a:gd name="connsiteX7" fmla="*/ 857 w 9906"/>
                            <a:gd name="connsiteY7" fmla="*/ 2286 h 10763"/>
                            <a:gd name="connsiteX8" fmla="*/ 0 w 9906"/>
                            <a:gd name="connsiteY8" fmla="*/ 0 h 107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906" h="10763">
                              <a:moveTo>
                                <a:pt x="0" y="0"/>
                              </a:moveTo>
                              <a:cubicBezTo>
                                <a:pt x="0" y="0"/>
                                <a:pt x="1048" y="381"/>
                                <a:pt x="2286" y="1048"/>
                              </a:cubicBezTo>
                              <a:cubicBezTo>
                                <a:pt x="3524" y="1810"/>
                                <a:pt x="4953" y="2953"/>
                                <a:pt x="6191" y="4286"/>
                              </a:cubicBezTo>
                              <a:cubicBezTo>
                                <a:pt x="7429" y="5620"/>
                                <a:pt x="8477" y="7144"/>
                                <a:pt x="9049" y="8477"/>
                              </a:cubicBezTo>
                              <a:cubicBezTo>
                                <a:pt x="9620" y="9811"/>
                                <a:pt x="9906" y="10763"/>
                                <a:pt x="9906" y="10763"/>
                              </a:cubicBezTo>
                              <a:cubicBezTo>
                                <a:pt x="9906" y="10763"/>
                                <a:pt x="8858" y="10382"/>
                                <a:pt x="7620" y="9715"/>
                              </a:cubicBezTo>
                              <a:cubicBezTo>
                                <a:pt x="6382" y="8954"/>
                                <a:pt x="4953" y="7810"/>
                                <a:pt x="3715" y="6477"/>
                              </a:cubicBezTo>
                              <a:cubicBezTo>
                                <a:pt x="2476" y="5144"/>
                                <a:pt x="1429" y="3619"/>
                                <a:pt x="857" y="2286"/>
                              </a:cubicBezTo>
                              <a:cubicBezTo>
                                <a:pt x="190" y="95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52" name="Freeform: Shape 117">
                          <a:extLst>
                            <a:ext uri="{FF2B5EF4-FFF2-40B4-BE49-F238E27FC236}">
                              <a16:creationId xmlns:a16="http://schemas.microsoft.com/office/drawing/2014/main" id="{B0B361D8-B87F-4752-A87E-F21B74A675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46788" y="3383756"/>
                          <a:ext cx="48983" cy="401764"/>
                        </a:xfrm>
                        <a:custGeom>
                          <a:avLst/>
                          <a:gdLst>
                            <a:gd name="connsiteX0" fmla="*/ 15302 w 48983"/>
                            <a:gd name="connsiteY0" fmla="*/ 0 h 401764"/>
                            <a:gd name="connsiteX1" fmla="*/ 16445 w 48983"/>
                            <a:gd name="connsiteY1" fmla="*/ 4381 h 401764"/>
                            <a:gd name="connsiteX2" fmla="*/ 19779 w 48983"/>
                            <a:gd name="connsiteY2" fmla="*/ 16859 h 401764"/>
                            <a:gd name="connsiteX3" fmla="*/ 25494 w 48983"/>
                            <a:gd name="connsiteY3" fmla="*/ 36004 h 401764"/>
                            <a:gd name="connsiteX4" fmla="*/ 31780 w 48983"/>
                            <a:gd name="connsiteY4" fmla="*/ 61341 h 401764"/>
                            <a:gd name="connsiteX5" fmla="*/ 35209 w 48983"/>
                            <a:gd name="connsiteY5" fmla="*/ 75724 h 401764"/>
                            <a:gd name="connsiteX6" fmla="*/ 40162 w 48983"/>
                            <a:gd name="connsiteY6" fmla="*/ 90583 h 401764"/>
                            <a:gd name="connsiteX7" fmla="*/ 47496 w 48983"/>
                            <a:gd name="connsiteY7" fmla="*/ 124777 h 401764"/>
                            <a:gd name="connsiteX8" fmla="*/ 48830 w 48983"/>
                            <a:gd name="connsiteY8" fmla="*/ 162020 h 401764"/>
                            <a:gd name="connsiteX9" fmla="*/ 47592 w 48983"/>
                            <a:gd name="connsiteY9" fmla="*/ 181165 h 401764"/>
                            <a:gd name="connsiteX10" fmla="*/ 46163 w 48983"/>
                            <a:gd name="connsiteY10" fmla="*/ 200025 h 401764"/>
                            <a:gd name="connsiteX11" fmla="*/ 42543 w 48983"/>
                            <a:gd name="connsiteY11" fmla="*/ 238220 h 401764"/>
                            <a:gd name="connsiteX12" fmla="*/ 32828 w 48983"/>
                            <a:gd name="connsiteY12" fmla="*/ 275082 h 401764"/>
                            <a:gd name="connsiteX13" fmla="*/ 23112 w 48983"/>
                            <a:gd name="connsiteY13" fmla="*/ 306705 h 401764"/>
                            <a:gd name="connsiteX14" fmla="*/ 19112 w 48983"/>
                            <a:gd name="connsiteY14" fmla="*/ 335661 h 401764"/>
                            <a:gd name="connsiteX15" fmla="*/ 24160 w 48983"/>
                            <a:gd name="connsiteY15" fmla="*/ 377571 h 401764"/>
                            <a:gd name="connsiteX16" fmla="*/ 28446 w 48983"/>
                            <a:gd name="connsiteY16" fmla="*/ 388239 h 401764"/>
                            <a:gd name="connsiteX17" fmla="*/ 30256 w 48983"/>
                            <a:gd name="connsiteY17" fmla="*/ 391859 h 401764"/>
                            <a:gd name="connsiteX18" fmla="*/ 10825 w 48983"/>
                            <a:gd name="connsiteY18" fmla="*/ 401764 h 401764"/>
                            <a:gd name="connsiteX19" fmla="*/ 8730 w 48983"/>
                            <a:gd name="connsiteY19" fmla="*/ 397097 h 401764"/>
                            <a:gd name="connsiteX20" fmla="*/ 4157 w 48983"/>
                            <a:gd name="connsiteY20" fmla="*/ 383572 h 401764"/>
                            <a:gd name="connsiteX21" fmla="*/ 824 w 48983"/>
                            <a:gd name="connsiteY21" fmla="*/ 334328 h 401764"/>
                            <a:gd name="connsiteX22" fmla="*/ 6920 w 48983"/>
                            <a:gd name="connsiteY22" fmla="*/ 302705 h 401764"/>
                            <a:gd name="connsiteX23" fmla="*/ 19112 w 48983"/>
                            <a:gd name="connsiteY23" fmla="*/ 269367 h 401764"/>
                            <a:gd name="connsiteX24" fmla="*/ 29875 w 48983"/>
                            <a:gd name="connsiteY24" fmla="*/ 235934 h 401764"/>
                            <a:gd name="connsiteX25" fmla="*/ 35400 w 48983"/>
                            <a:gd name="connsiteY25" fmla="*/ 198977 h 401764"/>
                            <a:gd name="connsiteX26" fmla="*/ 37876 w 48983"/>
                            <a:gd name="connsiteY26" fmla="*/ 180023 h 401764"/>
                            <a:gd name="connsiteX27" fmla="*/ 40067 w 48983"/>
                            <a:gd name="connsiteY27" fmla="*/ 161544 h 401764"/>
                            <a:gd name="connsiteX28" fmla="*/ 40734 w 48983"/>
                            <a:gd name="connsiteY28" fmla="*/ 125444 h 401764"/>
                            <a:gd name="connsiteX29" fmla="*/ 35495 w 48983"/>
                            <a:gd name="connsiteY29" fmla="*/ 92297 h 401764"/>
                            <a:gd name="connsiteX30" fmla="*/ 31209 w 48983"/>
                            <a:gd name="connsiteY30" fmla="*/ 76771 h 401764"/>
                            <a:gd name="connsiteX31" fmla="*/ 28542 w 48983"/>
                            <a:gd name="connsiteY31" fmla="*/ 62008 h 401764"/>
                            <a:gd name="connsiteX32" fmla="*/ 23589 w 48983"/>
                            <a:gd name="connsiteY32" fmla="*/ 36671 h 401764"/>
                            <a:gd name="connsiteX33" fmla="*/ 18826 w 48983"/>
                            <a:gd name="connsiteY33" fmla="*/ 17145 h 401764"/>
                            <a:gd name="connsiteX34" fmla="*/ 16159 w 48983"/>
                            <a:gd name="connsiteY34" fmla="*/ 4477 h 401764"/>
                            <a:gd name="connsiteX35" fmla="*/ 15302 w 48983"/>
                            <a:gd name="connsiteY35" fmla="*/ 0 h 4017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48983" h="401764">
                              <a:moveTo>
                                <a:pt x="15302" y="0"/>
                              </a:moveTo>
                              <a:cubicBezTo>
                                <a:pt x="15302" y="0"/>
                                <a:pt x="15683" y="1524"/>
                                <a:pt x="16445" y="4381"/>
                              </a:cubicBezTo>
                              <a:cubicBezTo>
                                <a:pt x="17207" y="7239"/>
                                <a:pt x="18159" y="11525"/>
                                <a:pt x="19779" y="16859"/>
                              </a:cubicBezTo>
                              <a:cubicBezTo>
                                <a:pt x="21207" y="22193"/>
                                <a:pt x="23303" y="28670"/>
                                <a:pt x="25494" y="36004"/>
                              </a:cubicBezTo>
                              <a:cubicBezTo>
                                <a:pt x="27875" y="43339"/>
                                <a:pt x="29875" y="52006"/>
                                <a:pt x="31780" y="61341"/>
                              </a:cubicBezTo>
                              <a:cubicBezTo>
                                <a:pt x="32732" y="66008"/>
                                <a:pt x="33876" y="70771"/>
                                <a:pt x="35209" y="75724"/>
                              </a:cubicBezTo>
                              <a:cubicBezTo>
                                <a:pt x="36447" y="80581"/>
                                <a:pt x="38352" y="85439"/>
                                <a:pt x="40162" y="90583"/>
                              </a:cubicBezTo>
                              <a:cubicBezTo>
                                <a:pt x="43686" y="101251"/>
                                <a:pt x="46163" y="112681"/>
                                <a:pt x="47496" y="124777"/>
                              </a:cubicBezTo>
                              <a:cubicBezTo>
                                <a:pt x="48925" y="136779"/>
                                <a:pt x="49211" y="149352"/>
                                <a:pt x="48830" y="162020"/>
                              </a:cubicBezTo>
                              <a:cubicBezTo>
                                <a:pt x="48639" y="168402"/>
                                <a:pt x="48258" y="174784"/>
                                <a:pt x="47592" y="181165"/>
                              </a:cubicBezTo>
                              <a:cubicBezTo>
                                <a:pt x="47020" y="187452"/>
                                <a:pt x="46544" y="193643"/>
                                <a:pt x="46163" y="200025"/>
                              </a:cubicBezTo>
                              <a:cubicBezTo>
                                <a:pt x="45305" y="212693"/>
                                <a:pt x="44544" y="225457"/>
                                <a:pt x="42543" y="238220"/>
                              </a:cubicBezTo>
                              <a:cubicBezTo>
                                <a:pt x="40638" y="250984"/>
                                <a:pt x="37305" y="263462"/>
                                <a:pt x="32828" y="275082"/>
                              </a:cubicBezTo>
                              <a:cubicBezTo>
                                <a:pt x="28542" y="285940"/>
                                <a:pt x="25398" y="296513"/>
                                <a:pt x="23112" y="306705"/>
                              </a:cubicBezTo>
                              <a:cubicBezTo>
                                <a:pt x="20826" y="316897"/>
                                <a:pt x="19588" y="326708"/>
                                <a:pt x="19112" y="335661"/>
                              </a:cubicBezTo>
                              <a:cubicBezTo>
                                <a:pt x="18255" y="353663"/>
                                <a:pt x="20922" y="368141"/>
                                <a:pt x="24160" y="377571"/>
                              </a:cubicBezTo>
                              <a:cubicBezTo>
                                <a:pt x="25684" y="382334"/>
                                <a:pt x="27303" y="385858"/>
                                <a:pt x="28446" y="388239"/>
                              </a:cubicBezTo>
                              <a:cubicBezTo>
                                <a:pt x="29685" y="390525"/>
                                <a:pt x="30256" y="391859"/>
                                <a:pt x="30256" y="391859"/>
                              </a:cubicBezTo>
                              <a:lnTo>
                                <a:pt x="10825" y="401764"/>
                              </a:lnTo>
                              <a:cubicBezTo>
                                <a:pt x="10825" y="401764"/>
                                <a:pt x="10063" y="400145"/>
                                <a:pt x="8730" y="397097"/>
                              </a:cubicBezTo>
                              <a:cubicBezTo>
                                <a:pt x="7491" y="394049"/>
                                <a:pt x="5682" y="389477"/>
                                <a:pt x="4157" y="383572"/>
                              </a:cubicBezTo>
                              <a:cubicBezTo>
                                <a:pt x="919" y="371761"/>
                                <a:pt x="-1272" y="354425"/>
                                <a:pt x="824" y="334328"/>
                              </a:cubicBezTo>
                              <a:cubicBezTo>
                                <a:pt x="1872" y="324326"/>
                                <a:pt x="3872" y="313658"/>
                                <a:pt x="6920" y="302705"/>
                              </a:cubicBezTo>
                              <a:cubicBezTo>
                                <a:pt x="9968" y="291751"/>
                                <a:pt x="14064" y="280511"/>
                                <a:pt x="19112" y="269367"/>
                              </a:cubicBezTo>
                              <a:cubicBezTo>
                                <a:pt x="23779" y="258985"/>
                                <a:pt x="27399" y="247745"/>
                                <a:pt x="29875" y="235934"/>
                              </a:cubicBezTo>
                              <a:cubicBezTo>
                                <a:pt x="32447" y="224123"/>
                                <a:pt x="33780" y="211646"/>
                                <a:pt x="35400" y="198977"/>
                              </a:cubicBezTo>
                              <a:cubicBezTo>
                                <a:pt x="36162" y="192691"/>
                                <a:pt x="37019" y="186309"/>
                                <a:pt x="37876" y="180023"/>
                              </a:cubicBezTo>
                              <a:cubicBezTo>
                                <a:pt x="38829" y="173831"/>
                                <a:pt x="39495" y="167735"/>
                                <a:pt x="40067" y="161544"/>
                              </a:cubicBezTo>
                              <a:cubicBezTo>
                                <a:pt x="41115" y="149257"/>
                                <a:pt x="41496" y="137160"/>
                                <a:pt x="40734" y="125444"/>
                              </a:cubicBezTo>
                              <a:cubicBezTo>
                                <a:pt x="40067" y="113824"/>
                                <a:pt x="38257" y="102489"/>
                                <a:pt x="35495" y="92297"/>
                              </a:cubicBezTo>
                              <a:cubicBezTo>
                                <a:pt x="33971" y="87154"/>
                                <a:pt x="32256" y="81915"/>
                                <a:pt x="31209" y="76771"/>
                              </a:cubicBezTo>
                              <a:cubicBezTo>
                                <a:pt x="30066" y="71723"/>
                                <a:pt x="29304" y="66770"/>
                                <a:pt x="28542" y="62008"/>
                              </a:cubicBezTo>
                              <a:cubicBezTo>
                                <a:pt x="27113" y="52578"/>
                                <a:pt x="25589" y="44101"/>
                                <a:pt x="23589" y="36671"/>
                              </a:cubicBezTo>
                              <a:cubicBezTo>
                                <a:pt x="21684" y="29146"/>
                                <a:pt x="20064" y="22574"/>
                                <a:pt x="18826" y="17145"/>
                              </a:cubicBezTo>
                              <a:cubicBezTo>
                                <a:pt x="17588" y="11716"/>
                                <a:pt x="16730" y="7429"/>
                                <a:pt x="16159" y="4477"/>
                              </a:cubicBezTo>
                              <a:cubicBezTo>
                                <a:pt x="15588" y="1524"/>
                                <a:pt x="15302" y="0"/>
                                <a:pt x="1530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7B33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674" name="Freeform: Shape 118">
                        <a:extLst>
                          <a:ext uri="{FF2B5EF4-FFF2-40B4-BE49-F238E27FC236}">
                            <a16:creationId xmlns:a16="http://schemas.microsoft.com/office/drawing/2014/main" id="{4777B08A-F939-4043-B6FB-41BF1863245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9038" y="3316304"/>
                        <a:ext cx="152764" cy="248784"/>
                      </a:xfrm>
                      <a:custGeom>
                        <a:avLst/>
                        <a:gdLst>
                          <a:gd name="connsiteX0" fmla="*/ 48400 w 152764"/>
                          <a:gd name="connsiteY0" fmla="*/ 150320 h 248784"/>
                          <a:gd name="connsiteX1" fmla="*/ 56306 w 152764"/>
                          <a:gd name="connsiteY1" fmla="*/ 133365 h 248784"/>
                          <a:gd name="connsiteX2" fmla="*/ 76022 w 152764"/>
                          <a:gd name="connsiteY2" fmla="*/ 87931 h 248784"/>
                          <a:gd name="connsiteX3" fmla="*/ 119837 w 152764"/>
                          <a:gd name="connsiteY3" fmla="*/ 28781 h 248784"/>
                          <a:gd name="connsiteX4" fmla="*/ 147936 w 152764"/>
                          <a:gd name="connsiteY4" fmla="*/ 396 h 248784"/>
                          <a:gd name="connsiteX5" fmla="*/ 151556 w 152764"/>
                          <a:gd name="connsiteY5" fmla="*/ 25161 h 248784"/>
                          <a:gd name="connsiteX6" fmla="*/ 134220 w 152764"/>
                          <a:gd name="connsiteY6" fmla="*/ 63642 h 248784"/>
                          <a:gd name="connsiteX7" fmla="*/ 131553 w 152764"/>
                          <a:gd name="connsiteY7" fmla="*/ 103076 h 248784"/>
                          <a:gd name="connsiteX8" fmla="*/ 89453 w 152764"/>
                          <a:gd name="connsiteY8" fmla="*/ 147558 h 248784"/>
                          <a:gd name="connsiteX9" fmla="*/ 80690 w 152764"/>
                          <a:gd name="connsiteY9" fmla="*/ 177656 h 248784"/>
                          <a:gd name="connsiteX10" fmla="*/ 49543 w 152764"/>
                          <a:gd name="connsiteY10" fmla="*/ 203660 h 248784"/>
                          <a:gd name="connsiteX11" fmla="*/ 21539 w 152764"/>
                          <a:gd name="connsiteY11" fmla="*/ 227377 h 248784"/>
                          <a:gd name="connsiteX12" fmla="*/ 6680 w 152764"/>
                          <a:gd name="connsiteY12" fmla="*/ 248142 h 248784"/>
                          <a:gd name="connsiteX13" fmla="*/ 2108 w 152764"/>
                          <a:gd name="connsiteY13" fmla="*/ 237283 h 248784"/>
                          <a:gd name="connsiteX14" fmla="*/ 35732 w 152764"/>
                          <a:gd name="connsiteY14" fmla="*/ 194230 h 248784"/>
                          <a:gd name="connsiteX15" fmla="*/ 48400 w 152764"/>
                          <a:gd name="connsiteY15" fmla="*/ 150320 h 2487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52764" h="248784">
                            <a:moveTo>
                              <a:pt x="48400" y="150320"/>
                            </a:moveTo>
                            <a:cubicBezTo>
                              <a:pt x="52305" y="146510"/>
                              <a:pt x="53924" y="139556"/>
                              <a:pt x="56306" y="133365"/>
                            </a:cubicBezTo>
                            <a:cubicBezTo>
                              <a:pt x="61068" y="117935"/>
                              <a:pt x="68212" y="102504"/>
                              <a:pt x="76022" y="87931"/>
                            </a:cubicBezTo>
                            <a:cubicBezTo>
                              <a:pt x="87833" y="65642"/>
                              <a:pt x="102692" y="47164"/>
                              <a:pt x="119837" y="28781"/>
                            </a:cubicBezTo>
                            <a:cubicBezTo>
                              <a:pt x="125267" y="22590"/>
                              <a:pt x="140221" y="-3509"/>
                              <a:pt x="147936" y="396"/>
                            </a:cubicBezTo>
                            <a:cubicBezTo>
                              <a:pt x="154127" y="3540"/>
                              <a:pt x="153175" y="19732"/>
                              <a:pt x="151556" y="25161"/>
                            </a:cubicBezTo>
                            <a:cubicBezTo>
                              <a:pt x="148317" y="39068"/>
                              <a:pt x="135077" y="48974"/>
                              <a:pt x="134220" y="63642"/>
                            </a:cubicBezTo>
                            <a:cubicBezTo>
                              <a:pt x="134125" y="78311"/>
                              <a:pt x="140983" y="88407"/>
                              <a:pt x="131553" y="103076"/>
                            </a:cubicBezTo>
                            <a:cubicBezTo>
                              <a:pt x="120599" y="121554"/>
                              <a:pt x="98120" y="126793"/>
                              <a:pt x="89453" y="147558"/>
                            </a:cubicBezTo>
                            <a:cubicBezTo>
                              <a:pt x="85547" y="157559"/>
                              <a:pt x="85452" y="168417"/>
                              <a:pt x="80690" y="177656"/>
                            </a:cubicBezTo>
                            <a:cubicBezTo>
                              <a:pt x="74403" y="189944"/>
                              <a:pt x="61163" y="196040"/>
                              <a:pt x="49543" y="203660"/>
                            </a:cubicBezTo>
                            <a:cubicBezTo>
                              <a:pt x="38684" y="210518"/>
                              <a:pt x="29350" y="218138"/>
                              <a:pt x="21539" y="227377"/>
                            </a:cubicBezTo>
                            <a:cubicBezTo>
                              <a:pt x="18396" y="231187"/>
                              <a:pt x="10586" y="247379"/>
                              <a:pt x="6680" y="248142"/>
                            </a:cubicBezTo>
                            <a:cubicBezTo>
                              <a:pt x="-2654" y="251190"/>
                              <a:pt x="-178" y="242712"/>
                              <a:pt x="2108" y="237283"/>
                            </a:cubicBezTo>
                            <a:cubicBezTo>
                              <a:pt x="6871" y="221852"/>
                              <a:pt x="25540" y="206517"/>
                              <a:pt x="35732" y="194230"/>
                            </a:cubicBezTo>
                            <a:lnTo>
                              <a:pt x="48400" y="150320"/>
                            </a:lnTo>
                            <a:close/>
                          </a:path>
                        </a:pathLst>
                      </a:custGeom>
                      <a:solidFill>
                        <a:srgbClr val="4C7B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675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24955" y="3442368"/>
                        <a:ext cx="140363" cy="203706"/>
                        <a:chOff x="6124955" y="3442368"/>
                        <a:chExt cx="140363" cy="203706"/>
                      </a:xfrm>
                    </p:grpSpPr>
                    <p:sp>
                      <p:nvSpPr>
                        <p:cNvPr id="732" name="Freeform: Shape 120">
                          <a:extLst>
                            <a:ext uri="{FF2B5EF4-FFF2-40B4-BE49-F238E27FC236}">
                              <a16:creationId xmlns:a16="http://schemas.microsoft.com/office/drawing/2014/main" id="{F807F9DA-C583-45B5-A610-CDAB492FF8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4955" y="3442368"/>
                          <a:ext cx="140363" cy="203706"/>
                        </a:xfrm>
                        <a:custGeom>
                          <a:avLst/>
                          <a:gdLst>
                            <a:gd name="connsiteX0" fmla="*/ 0 w 140363"/>
                            <a:gd name="connsiteY0" fmla="*/ 203706 h 203706"/>
                            <a:gd name="connsiteX1" fmla="*/ 36004 w 140363"/>
                            <a:gd name="connsiteY1" fmla="*/ 179798 h 203706"/>
                            <a:gd name="connsiteX2" fmla="*/ 61817 w 140363"/>
                            <a:gd name="connsiteY2" fmla="*/ 153224 h 203706"/>
                            <a:gd name="connsiteX3" fmla="*/ 94583 w 140363"/>
                            <a:gd name="connsiteY3" fmla="*/ 126077 h 203706"/>
                            <a:gd name="connsiteX4" fmla="*/ 117824 w 140363"/>
                            <a:gd name="connsiteY4" fmla="*/ 89882 h 203706"/>
                            <a:gd name="connsiteX5" fmla="*/ 133826 w 140363"/>
                            <a:gd name="connsiteY5" fmla="*/ 12158 h 203706"/>
                            <a:gd name="connsiteX6" fmla="*/ 114776 w 140363"/>
                            <a:gd name="connsiteY6" fmla="*/ 1109 h 203706"/>
                            <a:gd name="connsiteX7" fmla="*/ 97250 w 140363"/>
                            <a:gd name="connsiteY7" fmla="*/ 34161 h 203706"/>
                            <a:gd name="connsiteX8" fmla="*/ 66294 w 140363"/>
                            <a:gd name="connsiteY8" fmla="*/ 73499 h 203706"/>
                            <a:gd name="connsiteX9" fmla="*/ 30861 w 140363"/>
                            <a:gd name="connsiteY9" fmla="*/ 115314 h 203706"/>
                            <a:gd name="connsiteX10" fmla="*/ 13811 w 140363"/>
                            <a:gd name="connsiteY10" fmla="*/ 164368 h 203706"/>
                            <a:gd name="connsiteX11" fmla="*/ 2667 w 140363"/>
                            <a:gd name="connsiteY11" fmla="*/ 196181 h 203706"/>
                            <a:gd name="connsiteX12" fmla="*/ 0 w 140363"/>
                            <a:gd name="connsiteY12" fmla="*/ 203706 h 20370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40363" h="203706">
                              <a:moveTo>
                                <a:pt x="0" y="203706"/>
                              </a:moveTo>
                              <a:cubicBezTo>
                                <a:pt x="8382" y="193514"/>
                                <a:pt x="24384" y="184085"/>
                                <a:pt x="36004" y="179798"/>
                              </a:cubicBezTo>
                              <a:cubicBezTo>
                                <a:pt x="53340" y="172940"/>
                                <a:pt x="52673" y="169130"/>
                                <a:pt x="61817" y="153224"/>
                              </a:cubicBezTo>
                              <a:cubicBezTo>
                                <a:pt x="68961" y="141794"/>
                                <a:pt x="84296" y="134936"/>
                                <a:pt x="94583" y="126077"/>
                              </a:cubicBezTo>
                              <a:cubicBezTo>
                                <a:pt x="106775" y="114647"/>
                                <a:pt x="108775" y="103217"/>
                                <a:pt x="117824" y="89882"/>
                              </a:cubicBezTo>
                              <a:cubicBezTo>
                                <a:pt x="134017" y="65784"/>
                                <a:pt x="149542" y="41019"/>
                                <a:pt x="133826" y="12158"/>
                              </a:cubicBezTo>
                              <a:cubicBezTo>
                                <a:pt x="131350" y="6348"/>
                                <a:pt x="122492" y="-3272"/>
                                <a:pt x="114776" y="1109"/>
                              </a:cubicBezTo>
                              <a:cubicBezTo>
                                <a:pt x="106394" y="6158"/>
                                <a:pt x="105632" y="26541"/>
                                <a:pt x="97250" y="34161"/>
                              </a:cubicBezTo>
                              <a:cubicBezTo>
                                <a:pt x="81153" y="47401"/>
                                <a:pt x="72866" y="53116"/>
                                <a:pt x="66294" y="73499"/>
                              </a:cubicBezTo>
                              <a:cubicBezTo>
                                <a:pt x="59722" y="93883"/>
                                <a:pt x="44958" y="100741"/>
                                <a:pt x="30861" y="115314"/>
                              </a:cubicBezTo>
                              <a:cubicBezTo>
                                <a:pt x="16669" y="130554"/>
                                <a:pt x="21622" y="147128"/>
                                <a:pt x="13811" y="164368"/>
                              </a:cubicBezTo>
                              <a:cubicBezTo>
                                <a:pt x="8573" y="177036"/>
                                <a:pt x="2857" y="180846"/>
                                <a:pt x="2667" y="196181"/>
                              </a:cubicBezTo>
                              <a:lnTo>
                                <a:pt x="0" y="20370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C7B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33" name="Freeform: Shape 121">
                          <a:extLst>
                            <a:ext uri="{FF2B5EF4-FFF2-40B4-BE49-F238E27FC236}">
                              <a16:creationId xmlns:a16="http://schemas.microsoft.com/office/drawing/2014/main" id="{799A5BDD-5921-4B5A-AA96-5D1EDE3112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527" y="3479672"/>
                          <a:ext cx="107346" cy="156876"/>
                        </a:xfrm>
                        <a:custGeom>
                          <a:avLst/>
                          <a:gdLst>
                            <a:gd name="connsiteX0" fmla="*/ 0 w 107346"/>
                            <a:gd name="connsiteY0" fmla="*/ 156877 h 156876"/>
                            <a:gd name="connsiteX1" fmla="*/ 5334 w 107346"/>
                            <a:gd name="connsiteY1" fmla="*/ 150590 h 156876"/>
                            <a:gd name="connsiteX2" fmla="*/ 19717 w 107346"/>
                            <a:gd name="connsiteY2" fmla="*/ 134112 h 156876"/>
                            <a:gd name="connsiteX3" fmla="*/ 29432 w 107346"/>
                            <a:gd name="connsiteY3" fmla="*/ 123254 h 156876"/>
                            <a:gd name="connsiteX4" fmla="*/ 40005 w 107346"/>
                            <a:gd name="connsiteY4" fmla="*/ 110871 h 156876"/>
                            <a:gd name="connsiteX5" fmla="*/ 51054 w 107346"/>
                            <a:gd name="connsiteY5" fmla="*/ 97536 h 156876"/>
                            <a:gd name="connsiteX6" fmla="*/ 61532 w 107346"/>
                            <a:gd name="connsiteY6" fmla="*/ 83153 h 156876"/>
                            <a:gd name="connsiteX7" fmla="*/ 66866 w 107346"/>
                            <a:gd name="connsiteY7" fmla="*/ 75819 h 156876"/>
                            <a:gd name="connsiteX8" fmla="*/ 72295 w 107346"/>
                            <a:gd name="connsiteY8" fmla="*/ 68675 h 156876"/>
                            <a:gd name="connsiteX9" fmla="*/ 83439 w 107346"/>
                            <a:gd name="connsiteY9" fmla="*/ 55245 h 156876"/>
                            <a:gd name="connsiteX10" fmla="*/ 88106 w 107346"/>
                            <a:gd name="connsiteY10" fmla="*/ 48577 h 156876"/>
                            <a:gd name="connsiteX11" fmla="*/ 92107 w 107346"/>
                            <a:gd name="connsiteY11" fmla="*/ 41719 h 156876"/>
                            <a:gd name="connsiteX12" fmla="*/ 97536 w 107346"/>
                            <a:gd name="connsiteY12" fmla="*/ 28480 h 156876"/>
                            <a:gd name="connsiteX13" fmla="*/ 104394 w 107346"/>
                            <a:gd name="connsiteY13" fmla="*/ 7715 h 156876"/>
                            <a:gd name="connsiteX14" fmla="*/ 106585 w 107346"/>
                            <a:gd name="connsiteY14" fmla="*/ 2000 h 156876"/>
                            <a:gd name="connsiteX15" fmla="*/ 107347 w 107346"/>
                            <a:gd name="connsiteY15" fmla="*/ 0 h 156876"/>
                            <a:gd name="connsiteX16" fmla="*/ 105156 w 107346"/>
                            <a:gd name="connsiteY16" fmla="*/ 8001 h 156876"/>
                            <a:gd name="connsiteX17" fmla="*/ 102870 w 107346"/>
                            <a:gd name="connsiteY17" fmla="*/ 17240 h 156876"/>
                            <a:gd name="connsiteX18" fmla="*/ 99822 w 107346"/>
                            <a:gd name="connsiteY18" fmla="*/ 29242 h 156876"/>
                            <a:gd name="connsiteX19" fmla="*/ 94869 w 107346"/>
                            <a:gd name="connsiteY19" fmla="*/ 43244 h 156876"/>
                            <a:gd name="connsiteX20" fmla="*/ 91154 w 107346"/>
                            <a:gd name="connsiteY20" fmla="*/ 50387 h 156876"/>
                            <a:gd name="connsiteX21" fmla="*/ 86487 w 107346"/>
                            <a:gd name="connsiteY21" fmla="*/ 57531 h 156876"/>
                            <a:gd name="connsiteX22" fmla="*/ 75629 w 107346"/>
                            <a:gd name="connsiteY22" fmla="*/ 71152 h 156876"/>
                            <a:gd name="connsiteX23" fmla="*/ 70295 w 107346"/>
                            <a:gd name="connsiteY23" fmla="*/ 78296 h 156876"/>
                            <a:gd name="connsiteX24" fmla="*/ 65056 w 107346"/>
                            <a:gd name="connsiteY24" fmla="*/ 85630 h 156876"/>
                            <a:gd name="connsiteX25" fmla="*/ 54293 w 107346"/>
                            <a:gd name="connsiteY25" fmla="*/ 100203 h 156876"/>
                            <a:gd name="connsiteX26" fmla="*/ 42863 w 107346"/>
                            <a:gd name="connsiteY26" fmla="*/ 113443 h 156876"/>
                            <a:gd name="connsiteX27" fmla="*/ 31718 w 107346"/>
                            <a:gd name="connsiteY27" fmla="*/ 125444 h 156876"/>
                            <a:gd name="connsiteX28" fmla="*/ 21431 w 107346"/>
                            <a:gd name="connsiteY28" fmla="*/ 135827 h 156876"/>
                            <a:gd name="connsiteX29" fmla="*/ 5906 w 107346"/>
                            <a:gd name="connsiteY29" fmla="*/ 151162 h 156876"/>
                            <a:gd name="connsiteX30" fmla="*/ 0 w 107346"/>
                            <a:gd name="connsiteY30" fmla="*/ 156877 h 1568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107346" h="156876">
                              <a:moveTo>
                                <a:pt x="0" y="156877"/>
                              </a:moveTo>
                              <a:cubicBezTo>
                                <a:pt x="0" y="156877"/>
                                <a:pt x="1905" y="154591"/>
                                <a:pt x="5334" y="150590"/>
                              </a:cubicBezTo>
                              <a:cubicBezTo>
                                <a:pt x="8858" y="146590"/>
                                <a:pt x="13621" y="140875"/>
                                <a:pt x="19717" y="134112"/>
                              </a:cubicBezTo>
                              <a:cubicBezTo>
                                <a:pt x="22765" y="130778"/>
                                <a:pt x="26003" y="127064"/>
                                <a:pt x="29432" y="123254"/>
                              </a:cubicBezTo>
                              <a:cubicBezTo>
                                <a:pt x="32957" y="119444"/>
                                <a:pt x="36290" y="115157"/>
                                <a:pt x="40005" y="110871"/>
                              </a:cubicBezTo>
                              <a:cubicBezTo>
                                <a:pt x="43625" y="106490"/>
                                <a:pt x="47530" y="102203"/>
                                <a:pt x="51054" y="97536"/>
                              </a:cubicBezTo>
                              <a:cubicBezTo>
                                <a:pt x="54483" y="92773"/>
                                <a:pt x="58007" y="88011"/>
                                <a:pt x="61532" y="83153"/>
                              </a:cubicBezTo>
                              <a:lnTo>
                                <a:pt x="66866" y="75819"/>
                              </a:lnTo>
                              <a:cubicBezTo>
                                <a:pt x="68675" y="73438"/>
                                <a:pt x="70295" y="70866"/>
                                <a:pt x="72295" y="68675"/>
                              </a:cubicBezTo>
                              <a:cubicBezTo>
                                <a:pt x="76105" y="64103"/>
                                <a:pt x="79820" y="59627"/>
                                <a:pt x="83439" y="55245"/>
                              </a:cubicBezTo>
                              <a:cubicBezTo>
                                <a:pt x="84963" y="52959"/>
                                <a:pt x="86582" y="50768"/>
                                <a:pt x="88106" y="48577"/>
                              </a:cubicBezTo>
                              <a:cubicBezTo>
                                <a:pt x="89535" y="46482"/>
                                <a:pt x="90773" y="44006"/>
                                <a:pt x="92107" y="41719"/>
                              </a:cubicBezTo>
                              <a:cubicBezTo>
                                <a:pt x="94298" y="37243"/>
                                <a:pt x="96107" y="32766"/>
                                <a:pt x="97536" y="28480"/>
                              </a:cubicBezTo>
                              <a:cubicBezTo>
                                <a:pt x="100394" y="20002"/>
                                <a:pt x="102584" y="12764"/>
                                <a:pt x="104394" y="7715"/>
                              </a:cubicBezTo>
                              <a:cubicBezTo>
                                <a:pt x="105156" y="5239"/>
                                <a:pt x="106109" y="3334"/>
                                <a:pt x="106585" y="2000"/>
                              </a:cubicBezTo>
                              <a:cubicBezTo>
                                <a:pt x="107156" y="667"/>
                                <a:pt x="107347" y="0"/>
                                <a:pt x="107347" y="0"/>
                              </a:cubicBezTo>
                              <a:cubicBezTo>
                                <a:pt x="107347" y="0"/>
                                <a:pt x="106490" y="2858"/>
                                <a:pt x="105156" y="8001"/>
                              </a:cubicBezTo>
                              <a:cubicBezTo>
                                <a:pt x="104489" y="10573"/>
                                <a:pt x="103727" y="13621"/>
                                <a:pt x="102870" y="17240"/>
                              </a:cubicBezTo>
                              <a:cubicBezTo>
                                <a:pt x="102013" y="20860"/>
                                <a:pt x="101156" y="24860"/>
                                <a:pt x="99822" y="29242"/>
                              </a:cubicBezTo>
                              <a:cubicBezTo>
                                <a:pt x="98584" y="33623"/>
                                <a:pt x="96965" y="38290"/>
                                <a:pt x="94869" y="43244"/>
                              </a:cubicBezTo>
                              <a:cubicBezTo>
                                <a:pt x="93631" y="45529"/>
                                <a:pt x="92678" y="47911"/>
                                <a:pt x="91154" y="50387"/>
                              </a:cubicBezTo>
                              <a:cubicBezTo>
                                <a:pt x="89630" y="52769"/>
                                <a:pt x="88106" y="55150"/>
                                <a:pt x="86487" y="57531"/>
                              </a:cubicBezTo>
                              <a:cubicBezTo>
                                <a:pt x="82963" y="62008"/>
                                <a:pt x="79343" y="66675"/>
                                <a:pt x="75629" y="71152"/>
                              </a:cubicBezTo>
                              <a:cubicBezTo>
                                <a:pt x="73724" y="73342"/>
                                <a:pt x="72104" y="75914"/>
                                <a:pt x="70295" y="78296"/>
                              </a:cubicBezTo>
                              <a:lnTo>
                                <a:pt x="65056" y="85630"/>
                              </a:lnTo>
                              <a:cubicBezTo>
                                <a:pt x="61436" y="90488"/>
                                <a:pt x="57817" y="95345"/>
                                <a:pt x="54293" y="100203"/>
                              </a:cubicBezTo>
                              <a:cubicBezTo>
                                <a:pt x="50673" y="104965"/>
                                <a:pt x="46482" y="109156"/>
                                <a:pt x="42863" y="113443"/>
                              </a:cubicBezTo>
                              <a:cubicBezTo>
                                <a:pt x="39148" y="117729"/>
                                <a:pt x="35433" y="121729"/>
                                <a:pt x="31718" y="125444"/>
                              </a:cubicBezTo>
                              <a:cubicBezTo>
                                <a:pt x="28099" y="129159"/>
                                <a:pt x="24670" y="132588"/>
                                <a:pt x="21431" y="135827"/>
                              </a:cubicBezTo>
                              <a:cubicBezTo>
                                <a:pt x="15145" y="142304"/>
                                <a:pt x="9620" y="147447"/>
                                <a:pt x="5906" y="151162"/>
                              </a:cubicBezTo>
                              <a:cubicBezTo>
                                <a:pt x="2191" y="154781"/>
                                <a:pt x="0" y="156877"/>
                                <a:pt x="0" y="1568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34" name="Freeform: Shape 122">
                          <a:extLst>
                            <a:ext uri="{FF2B5EF4-FFF2-40B4-BE49-F238E27FC236}">
                              <a16:creationId xmlns:a16="http://schemas.microsoft.com/office/drawing/2014/main" id="{A075F7CD-565E-4228-9AB7-3CF5D5C4CFE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7821" y="3494436"/>
                          <a:ext cx="51054" cy="64198"/>
                        </a:xfrm>
                        <a:custGeom>
                          <a:avLst/>
                          <a:gdLst>
                            <a:gd name="connsiteX0" fmla="*/ 0 w 51054"/>
                            <a:gd name="connsiteY0" fmla="*/ 64198 h 64198"/>
                            <a:gd name="connsiteX1" fmla="*/ 3429 w 51054"/>
                            <a:gd name="connsiteY1" fmla="*/ 63055 h 64198"/>
                            <a:gd name="connsiteX2" fmla="*/ 7144 w 51054"/>
                            <a:gd name="connsiteY2" fmla="*/ 61246 h 64198"/>
                            <a:gd name="connsiteX3" fmla="*/ 11430 w 51054"/>
                            <a:gd name="connsiteY3" fmla="*/ 58293 h 64198"/>
                            <a:gd name="connsiteX4" fmla="*/ 16002 w 51054"/>
                            <a:gd name="connsiteY4" fmla="*/ 54197 h 64198"/>
                            <a:gd name="connsiteX5" fmla="*/ 20574 w 51054"/>
                            <a:gd name="connsiteY5" fmla="*/ 48958 h 64198"/>
                            <a:gd name="connsiteX6" fmla="*/ 22860 w 51054"/>
                            <a:gd name="connsiteY6" fmla="*/ 46006 h 64198"/>
                            <a:gd name="connsiteX7" fmla="*/ 25051 w 51054"/>
                            <a:gd name="connsiteY7" fmla="*/ 42863 h 64198"/>
                            <a:gd name="connsiteX8" fmla="*/ 29242 w 51054"/>
                            <a:gd name="connsiteY8" fmla="*/ 36290 h 64198"/>
                            <a:gd name="connsiteX9" fmla="*/ 36957 w 51054"/>
                            <a:gd name="connsiteY9" fmla="*/ 22955 h 64198"/>
                            <a:gd name="connsiteX10" fmla="*/ 43624 w 51054"/>
                            <a:gd name="connsiteY10" fmla="*/ 11144 h 64198"/>
                            <a:gd name="connsiteX11" fmla="*/ 48863 w 51054"/>
                            <a:gd name="connsiteY11" fmla="*/ 2953 h 64198"/>
                            <a:gd name="connsiteX12" fmla="*/ 51054 w 51054"/>
                            <a:gd name="connsiteY12" fmla="*/ 0 h 64198"/>
                            <a:gd name="connsiteX13" fmla="*/ 49625 w 51054"/>
                            <a:gd name="connsiteY13" fmla="*/ 3334 h 64198"/>
                            <a:gd name="connsiteX14" fmla="*/ 45910 w 51054"/>
                            <a:gd name="connsiteY14" fmla="*/ 12192 h 64198"/>
                            <a:gd name="connsiteX15" fmla="*/ 40386 w 51054"/>
                            <a:gd name="connsiteY15" fmla="*/ 24574 h 64198"/>
                            <a:gd name="connsiteX16" fmla="*/ 33052 w 51054"/>
                            <a:gd name="connsiteY16" fmla="*/ 38481 h 64198"/>
                            <a:gd name="connsiteX17" fmla="*/ 28575 w 51054"/>
                            <a:gd name="connsiteY17" fmla="*/ 45148 h 64198"/>
                            <a:gd name="connsiteX18" fmla="*/ 23622 w 51054"/>
                            <a:gd name="connsiteY18" fmla="*/ 51244 h 64198"/>
                            <a:gd name="connsiteX19" fmla="*/ 18383 w 51054"/>
                            <a:gd name="connsiteY19" fmla="*/ 56388 h 64198"/>
                            <a:gd name="connsiteX20" fmla="*/ 12954 w 51054"/>
                            <a:gd name="connsiteY20" fmla="*/ 60198 h 64198"/>
                            <a:gd name="connsiteX21" fmla="*/ 7810 w 51054"/>
                            <a:gd name="connsiteY21" fmla="*/ 62579 h 64198"/>
                            <a:gd name="connsiteX22" fmla="*/ 3715 w 51054"/>
                            <a:gd name="connsiteY22" fmla="*/ 63627 h 64198"/>
                            <a:gd name="connsiteX23" fmla="*/ 0 w 51054"/>
                            <a:gd name="connsiteY23" fmla="*/ 64198 h 6419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51054" h="64198">
                              <a:moveTo>
                                <a:pt x="0" y="64198"/>
                              </a:moveTo>
                              <a:cubicBezTo>
                                <a:pt x="0" y="64198"/>
                                <a:pt x="1238" y="63722"/>
                                <a:pt x="3429" y="63055"/>
                              </a:cubicBezTo>
                              <a:cubicBezTo>
                                <a:pt x="4572" y="62770"/>
                                <a:pt x="5715" y="62008"/>
                                <a:pt x="7144" y="61246"/>
                              </a:cubicBezTo>
                              <a:cubicBezTo>
                                <a:pt x="8572" y="60674"/>
                                <a:pt x="9906" y="59436"/>
                                <a:pt x="11430" y="58293"/>
                              </a:cubicBezTo>
                              <a:cubicBezTo>
                                <a:pt x="13049" y="57245"/>
                                <a:pt x="14383" y="55626"/>
                                <a:pt x="16002" y="54197"/>
                              </a:cubicBezTo>
                              <a:cubicBezTo>
                                <a:pt x="17431" y="52483"/>
                                <a:pt x="19145" y="50863"/>
                                <a:pt x="20574" y="48958"/>
                              </a:cubicBezTo>
                              <a:cubicBezTo>
                                <a:pt x="21336" y="48006"/>
                                <a:pt x="22098" y="47053"/>
                                <a:pt x="22860" y="46006"/>
                              </a:cubicBezTo>
                              <a:cubicBezTo>
                                <a:pt x="23527" y="44958"/>
                                <a:pt x="24289" y="43910"/>
                                <a:pt x="25051" y="42863"/>
                              </a:cubicBezTo>
                              <a:cubicBezTo>
                                <a:pt x="26575" y="40767"/>
                                <a:pt x="27813" y="38481"/>
                                <a:pt x="29242" y="36290"/>
                              </a:cubicBezTo>
                              <a:cubicBezTo>
                                <a:pt x="31909" y="31813"/>
                                <a:pt x="34480" y="27242"/>
                                <a:pt x="36957" y="22955"/>
                              </a:cubicBezTo>
                              <a:cubicBezTo>
                                <a:pt x="39338" y="18669"/>
                                <a:pt x="41624" y="14573"/>
                                <a:pt x="43624" y="11144"/>
                              </a:cubicBezTo>
                              <a:cubicBezTo>
                                <a:pt x="45625" y="7715"/>
                                <a:pt x="47530" y="4953"/>
                                <a:pt x="48863" y="2953"/>
                              </a:cubicBezTo>
                              <a:cubicBezTo>
                                <a:pt x="50197" y="1048"/>
                                <a:pt x="51054" y="0"/>
                                <a:pt x="51054" y="0"/>
                              </a:cubicBezTo>
                              <a:cubicBezTo>
                                <a:pt x="51054" y="0"/>
                                <a:pt x="50578" y="1238"/>
                                <a:pt x="49625" y="3334"/>
                              </a:cubicBezTo>
                              <a:cubicBezTo>
                                <a:pt x="48673" y="5429"/>
                                <a:pt x="47434" y="8572"/>
                                <a:pt x="45910" y="12192"/>
                              </a:cubicBezTo>
                              <a:cubicBezTo>
                                <a:pt x="44386" y="15811"/>
                                <a:pt x="42577" y="20098"/>
                                <a:pt x="40386" y="24574"/>
                              </a:cubicBezTo>
                              <a:cubicBezTo>
                                <a:pt x="38290" y="29146"/>
                                <a:pt x="35719" y="33814"/>
                                <a:pt x="33052" y="38481"/>
                              </a:cubicBezTo>
                              <a:cubicBezTo>
                                <a:pt x="31528" y="40767"/>
                                <a:pt x="30194" y="43053"/>
                                <a:pt x="28575" y="45148"/>
                              </a:cubicBezTo>
                              <a:cubicBezTo>
                                <a:pt x="27051" y="47339"/>
                                <a:pt x="25336" y="49340"/>
                                <a:pt x="23622" y="51244"/>
                              </a:cubicBezTo>
                              <a:cubicBezTo>
                                <a:pt x="22098" y="53245"/>
                                <a:pt x="20002" y="54769"/>
                                <a:pt x="18383" y="56388"/>
                              </a:cubicBezTo>
                              <a:cubicBezTo>
                                <a:pt x="16478" y="57817"/>
                                <a:pt x="14764" y="59245"/>
                                <a:pt x="12954" y="60198"/>
                              </a:cubicBezTo>
                              <a:cubicBezTo>
                                <a:pt x="11144" y="61150"/>
                                <a:pt x="9525" y="62103"/>
                                <a:pt x="7810" y="62579"/>
                              </a:cubicBezTo>
                              <a:cubicBezTo>
                                <a:pt x="6191" y="63055"/>
                                <a:pt x="4858" y="63627"/>
                                <a:pt x="3715" y="63627"/>
                              </a:cubicBezTo>
                              <a:cubicBezTo>
                                <a:pt x="1333" y="64103"/>
                                <a:pt x="0" y="64198"/>
                                <a:pt x="0" y="641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35" name="Freeform: Shape 123">
                          <a:extLst>
                            <a:ext uri="{FF2B5EF4-FFF2-40B4-BE49-F238E27FC236}">
                              <a16:creationId xmlns:a16="http://schemas.microsoft.com/office/drawing/2014/main" id="{16AD62FF-D9B9-4061-9D38-9E4654D9B07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5255" y="3506152"/>
                          <a:ext cx="14763" cy="13811"/>
                        </a:xfrm>
                        <a:custGeom>
                          <a:avLst/>
                          <a:gdLst>
                            <a:gd name="connsiteX0" fmla="*/ 0 w 14763"/>
                            <a:gd name="connsiteY0" fmla="*/ 13811 h 13811"/>
                            <a:gd name="connsiteX1" fmla="*/ 2191 w 14763"/>
                            <a:gd name="connsiteY1" fmla="*/ 11144 h 13811"/>
                            <a:gd name="connsiteX2" fmla="*/ 3334 w 14763"/>
                            <a:gd name="connsiteY2" fmla="*/ 10097 h 13811"/>
                            <a:gd name="connsiteX3" fmla="*/ 4381 w 14763"/>
                            <a:gd name="connsiteY3" fmla="*/ 8858 h 13811"/>
                            <a:gd name="connsiteX4" fmla="*/ 6858 w 14763"/>
                            <a:gd name="connsiteY4" fmla="*/ 6477 h 13811"/>
                            <a:gd name="connsiteX5" fmla="*/ 9430 w 14763"/>
                            <a:gd name="connsiteY5" fmla="*/ 4000 h 13811"/>
                            <a:gd name="connsiteX6" fmla="*/ 10763 w 14763"/>
                            <a:gd name="connsiteY6" fmla="*/ 2953 h 13811"/>
                            <a:gd name="connsiteX7" fmla="*/ 11906 w 14763"/>
                            <a:gd name="connsiteY7" fmla="*/ 1905 h 13811"/>
                            <a:gd name="connsiteX8" fmla="*/ 14764 w 14763"/>
                            <a:gd name="connsiteY8" fmla="*/ 0 h 13811"/>
                            <a:gd name="connsiteX9" fmla="*/ 14002 w 14763"/>
                            <a:gd name="connsiteY9" fmla="*/ 3429 h 13811"/>
                            <a:gd name="connsiteX10" fmla="*/ 12382 w 14763"/>
                            <a:gd name="connsiteY10" fmla="*/ 6572 h 13811"/>
                            <a:gd name="connsiteX11" fmla="*/ 9906 w 14763"/>
                            <a:gd name="connsiteY11" fmla="*/ 9716 h 13811"/>
                            <a:gd name="connsiteX12" fmla="*/ 6572 w 14763"/>
                            <a:gd name="connsiteY12" fmla="*/ 12192 h 13811"/>
                            <a:gd name="connsiteX13" fmla="*/ 3429 w 14763"/>
                            <a:gd name="connsiteY13" fmla="*/ 13525 h 13811"/>
                            <a:gd name="connsiteX14" fmla="*/ 0 w 14763"/>
                            <a:gd name="connsiteY14" fmla="*/ 13811 h 138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4763" h="13811">
                              <a:moveTo>
                                <a:pt x="0" y="13811"/>
                              </a:moveTo>
                              <a:cubicBezTo>
                                <a:pt x="0" y="13811"/>
                                <a:pt x="762" y="12573"/>
                                <a:pt x="2191" y="11144"/>
                              </a:cubicBezTo>
                              <a:cubicBezTo>
                                <a:pt x="2572" y="10763"/>
                                <a:pt x="2953" y="10382"/>
                                <a:pt x="3334" y="10097"/>
                              </a:cubicBezTo>
                              <a:cubicBezTo>
                                <a:pt x="3715" y="9716"/>
                                <a:pt x="4000" y="9239"/>
                                <a:pt x="4381" y="8858"/>
                              </a:cubicBezTo>
                              <a:cubicBezTo>
                                <a:pt x="5144" y="8001"/>
                                <a:pt x="6001" y="7239"/>
                                <a:pt x="6858" y="6477"/>
                              </a:cubicBezTo>
                              <a:cubicBezTo>
                                <a:pt x="7715" y="5620"/>
                                <a:pt x="8572" y="4763"/>
                                <a:pt x="9430" y="4000"/>
                              </a:cubicBezTo>
                              <a:cubicBezTo>
                                <a:pt x="9811" y="3620"/>
                                <a:pt x="10382" y="3334"/>
                                <a:pt x="10763" y="2953"/>
                              </a:cubicBezTo>
                              <a:cubicBezTo>
                                <a:pt x="11144" y="2572"/>
                                <a:pt x="11525" y="2286"/>
                                <a:pt x="11906" y="1905"/>
                              </a:cubicBezTo>
                              <a:cubicBezTo>
                                <a:pt x="13335" y="667"/>
                                <a:pt x="14764" y="0"/>
                                <a:pt x="14764" y="0"/>
                              </a:cubicBezTo>
                              <a:cubicBezTo>
                                <a:pt x="14764" y="0"/>
                                <a:pt x="14669" y="1429"/>
                                <a:pt x="14002" y="3429"/>
                              </a:cubicBezTo>
                              <a:cubicBezTo>
                                <a:pt x="13716" y="4381"/>
                                <a:pt x="13240" y="5525"/>
                                <a:pt x="12382" y="6572"/>
                              </a:cubicBezTo>
                              <a:cubicBezTo>
                                <a:pt x="11716" y="7620"/>
                                <a:pt x="10763" y="8668"/>
                                <a:pt x="9906" y="9716"/>
                              </a:cubicBezTo>
                              <a:cubicBezTo>
                                <a:pt x="8858" y="10573"/>
                                <a:pt x="7620" y="11430"/>
                                <a:pt x="6572" y="12192"/>
                              </a:cubicBezTo>
                              <a:cubicBezTo>
                                <a:pt x="5429" y="12954"/>
                                <a:pt x="4381" y="13335"/>
                                <a:pt x="3429" y="13525"/>
                              </a:cubicBezTo>
                              <a:cubicBezTo>
                                <a:pt x="1429" y="13811"/>
                                <a:pt x="0" y="13811"/>
                                <a:pt x="0" y="13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36" name="Freeform: Shape 124">
                          <a:extLst>
                            <a:ext uri="{FF2B5EF4-FFF2-40B4-BE49-F238E27FC236}">
                              <a16:creationId xmlns:a16="http://schemas.microsoft.com/office/drawing/2014/main" id="{7031E7AE-CBF1-44A6-9B6F-3FF7935D9FB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8395" y="3480339"/>
                          <a:ext cx="8378" cy="48482"/>
                        </a:xfrm>
                        <a:custGeom>
                          <a:avLst/>
                          <a:gdLst>
                            <a:gd name="connsiteX0" fmla="*/ 2667 w 8378"/>
                            <a:gd name="connsiteY0" fmla="*/ 48482 h 48482"/>
                            <a:gd name="connsiteX1" fmla="*/ 2381 w 8378"/>
                            <a:gd name="connsiteY1" fmla="*/ 44291 h 48482"/>
                            <a:gd name="connsiteX2" fmla="*/ 1619 w 8378"/>
                            <a:gd name="connsiteY2" fmla="*/ 40386 h 48482"/>
                            <a:gd name="connsiteX3" fmla="*/ 286 w 8378"/>
                            <a:gd name="connsiteY3" fmla="*/ 31909 h 48482"/>
                            <a:gd name="connsiteX4" fmla="*/ 286 w 8378"/>
                            <a:gd name="connsiteY4" fmla="*/ 32099 h 48482"/>
                            <a:gd name="connsiteX5" fmla="*/ 0 w 8378"/>
                            <a:gd name="connsiteY5" fmla="*/ 27813 h 48482"/>
                            <a:gd name="connsiteX6" fmla="*/ 286 w 8378"/>
                            <a:gd name="connsiteY6" fmla="*/ 23527 h 48482"/>
                            <a:gd name="connsiteX7" fmla="*/ 2381 w 8378"/>
                            <a:gd name="connsiteY7" fmla="*/ 15335 h 48482"/>
                            <a:gd name="connsiteX8" fmla="*/ 5334 w 8378"/>
                            <a:gd name="connsiteY8" fmla="*/ 7715 h 48482"/>
                            <a:gd name="connsiteX9" fmla="*/ 6858 w 8378"/>
                            <a:gd name="connsiteY9" fmla="*/ 3905 h 48482"/>
                            <a:gd name="connsiteX10" fmla="*/ 8287 w 8378"/>
                            <a:gd name="connsiteY10" fmla="*/ 0 h 48482"/>
                            <a:gd name="connsiteX11" fmla="*/ 7906 w 8378"/>
                            <a:gd name="connsiteY11" fmla="*/ 8287 h 48482"/>
                            <a:gd name="connsiteX12" fmla="*/ 6191 w 8378"/>
                            <a:gd name="connsiteY12" fmla="*/ 16288 h 48482"/>
                            <a:gd name="connsiteX13" fmla="*/ 4667 w 8378"/>
                            <a:gd name="connsiteY13" fmla="*/ 24003 h 48482"/>
                            <a:gd name="connsiteX14" fmla="*/ 4286 w 8378"/>
                            <a:gd name="connsiteY14" fmla="*/ 27813 h 48482"/>
                            <a:gd name="connsiteX15" fmla="*/ 4286 w 8378"/>
                            <a:gd name="connsiteY15" fmla="*/ 31623 h 48482"/>
                            <a:gd name="connsiteX16" fmla="*/ 4286 w 8378"/>
                            <a:gd name="connsiteY16" fmla="*/ 31814 h 48482"/>
                            <a:gd name="connsiteX17" fmla="*/ 4286 w 8378"/>
                            <a:gd name="connsiteY17" fmla="*/ 35814 h 48482"/>
                            <a:gd name="connsiteX18" fmla="*/ 4381 w 8378"/>
                            <a:gd name="connsiteY18" fmla="*/ 40005 h 48482"/>
                            <a:gd name="connsiteX19" fmla="*/ 4096 w 8378"/>
                            <a:gd name="connsiteY19" fmla="*/ 44387 h 48482"/>
                            <a:gd name="connsiteX20" fmla="*/ 3524 w 8378"/>
                            <a:gd name="connsiteY20" fmla="*/ 46387 h 48482"/>
                            <a:gd name="connsiteX21" fmla="*/ 2667 w 8378"/>
                            <a:gd name="connsiteY21" fmla="*/ 48482 h 484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8378" h="48482">
                              <a:moveTo>
                                <a:pt x="2667" y="48482"/>
                              </a:moveTo>
                              <a:cubicBezTo>
                                <a:pt x="2477" y="47054"/>
                                <a:pt x="2477" y="45625"/>
                                <a:pt x="2381" y="44291"/>
                              </a:cubicBezTo>
                              <a:cubicBezTo>
                                <a:pt x="2096" y="42958"/>
                                <a:pt x="1810" y="41624"/>
                                <a:pt x="1619" y="40386"/>
                              </a:cubicBezTo>
                              <a:cubicBezTo>
                                <a:pt x="952" y="37719"/>
                                <a:pt x="476" y="34862"/>
                                <a:pt x="286" y="31909"/>
                              </a:cubicBezTo>
                              <a:lnTo>
                                <a:pt x="286" y="32099"/>
                              </a:lnTo>
                              <a:cubicBezTo>
                                <a:pt x="191" y="30671"/>
                                <a:pt x="0" y="29242"/>
                                <a:pt x="0" y="27813"/>
                              </a:cubicBezTo>
                              <a:cubicBezTo>
                                <a:pt x="0" y="26384"/>
                                <a:pt x="191" y="24956"/>
                                <a:pt x="286" y="23527"/>
                              </a:cubicBezTo>
                              <a:cubicBezTo>
                                <a:pt x="762" y="20669"/>
                                <a:pt x="1429" y="17907"/>
                                <a:pt x="2381" y="15335"/>
                              </a:cubicBezTo>
                              <a:cubicBezTo>
                                <a:pt x="3334" y="12764"/>
                                <a:pt x="4286" y="10192"/>
                                <a:pt x="5334" y="7715"/>
                              </a:cubicBezTo>
                              <a:cubicBezTo>
                                <a:pt x="5810" y="6477"/>
                                <a:pt x="6287" y="5239"/>
                                <a:pt x="6858" y="3905"/>
                              </a:cubicBezTo>
                              <a:cubicBezTo>
                                <a:pt x="7239" y="2667"/>
                                <a:pt x="7715" y="1333"/>
                                <a:pt x="8287" y="0"/>
                              </a:cubicBezTo>
                              <a:cubicBezTo>
                                <a:pt x="8477" y="2762"/>
                                <a:pt x="8382" y="5620"/>
                                <a:pt x="7906" y="8287"/>
                              </a:cubicBezTo>
                              <a:cubicBezTo>
                                <a:pt x="7429" y="11049"/>
                                <a:pt x="6858" y="13716"/>
                                <a:pt x="6191" y="16288"/>
                              </a:cubicBezTo>
                              <a:cubicBezTo>
                                <a:pt x="5620" y="18860"/>
                                <a:pt x="4953" y="21431"/>
                                <a:pt x="4667" y="24003"/>
                              </a:cubicBezTo>
                              <a:cubicBezTo>
                                <a:pt x="4572" y="25241"/>
                                <a:pt x="4381" y="26575"/>
                                <a:pt x="4286" y="27813"/>
                              </a:cubicBezTo>
                              <a:cubicBezTo>
                                <a:pt x="4286" y="29051"/>
                                <a:pt x="4286" y="30385"/>
                                <a:pt x="4286" y="31623"/>
                              </a:cubicBezTo>
                              <a:lnTo>
                                <a:pt x="4286" y="31814"/>
                              </a:lnTo>
                              <a:cubicBezTo>
                                <a:pt x="4286" y="33147"/>
                                <a:pt x="4286" y="34481"/>
                                <a:pt x="4286" y="35814"/>
                              </a:cubicBezTo>
                              <a:cubicBezTo>
                                <a:pt x="4286" y="37243"/>
                                <a:pt x="4381" y="38576"/>
                                <a:pt x="4381" y="40005"/>
                              </a:cubicBezTo>
                              <a:cubicBezTo>
                                <a:pt x="4381" y="41434"/>
                                <a:pt x="4191" y="42958"/>
                                <a:pt x="4096" y="44387"/>
                              </a:cubicBezTo>
                              <a:cubicBezTo>
                                <a:pt x="4000" y="45053"/>
                                <a:pt x="3715" y="45720"/>
                                <a:pt x="3524" y="46387"/>
                              </a:cubicBezTo>
                              <a:lnTo>
                                <a:pt x="2667" y="4848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37" name="Freeform: Shape 125">
                          <a:extLst>
                            <a:ext uri="{FF2B5EF4-FFF2-40B4-BE49-F238E27FC236}">
                              <a16:creationId xmlns:a16="http://schemas.microsoft.com/office/drawing/2014/main" id="{B8DE1377-4B79-4D69-9A96-114DEC2E636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9819" y="3570731"/>
                          <a:ext cx="22479" cy="11178"/>
                        </a:xfrm>
                        <a:custGeom>
                          <a:avLst/>
                          <a:gdLst>
                            <a:gd name="connsiteX0" fmla="*/ 0 w 22479"/>
                            <a:gd name="connsiteY0" fmla="*/ 10097 h 11178"/>
                            <a:gd name="connsiteX1" fmla="*/ 1048 w 22479"/>
                            <a:gd name="connsiteY1" fmla="*/ 9620 h 11178"/>
                            <a:gd name="connsiteX2" fmla="*/ 3810 w 22479"/>
                            <a:gd name="connsiteY2" fmla="*/ 8668 h 11178"/>
                            <a:gd name="connsiteX3" fmla="*/ 5429 w 22479"/>
                            <a:gd name="connsiteY3" fmla="*/ 8001 h 11178"/>
                            <a:gd name="connsiteX4" fmla="*/ 7239 w 22479"/>
                            <a:gd name="connsiteY4" fmla="*/ 7144 h 11178"/>
                            <a:gd name="connsiteX5" fmla="*/ 11144 w 22479"/>
                            <a:gd name="connsiteY5" fmla="*/ 5239 h 11178"/>
                            <a:gd name="connsiteX6" fmla="*/ 15049 w 22479"/>
                            <a:gd name="connsiteY6" fmla="*/ 3239 h 11178"/>
                            <a:gd name="connsiteX7" fmla="*/ 18669 w 22479"/>
                            <a:gd name="connsiteY7" fmla="*/ 1524 h 11178"/>
                            <a:gd name="connsiteX8" fmla="*/ 22479 w 22479"/>
                            <a:gd name="connsiteY8" fmla="*/ 0 h 11178"/>
                            <a:gd name="connsiteX9" fmla="*/ 20193 w 22479"/>
                            <a:gd name="connsiteY9" fmla="*/ 3524 h 11178"/>
                            <a:gd name="connsiteX10" fmla="*/ 17240 w 22479"/>
                            <a:gd name="connsiteY10" fmla="*/ 6477 h 11178"/>
                            <a:gd name="connsiteX11" fmla="*/ 13240 w 22479"/>
                            <a:gd name="connsiteY11" fmla="*/ 9144 h 11178"/>
                            <a:gd name="connsiteX12" fmla="*/ 10954 w 22479"/>
                            <a:gd name="connsiteY12" fmla="*/ 10097 h 11178"/>
                            <a:gd name="connsiteX13" fmla="*/ 8572 w 22479"/>
                            <a:gd name="connsiteY13" fmla="*/ 10763 h 11178"/>
                            <a:gd name="connsiteX14" fmla="*/ 4191 w 22479"/>
                            <a:gd name="connsiteY14" fmla="*/ 11144 h 11178"/>
                            <a:gd name="connsiteX15" fmla="*/ 1238 w 22479"/>
                            <a:gd name="connsiteY15" fmla="*/ 10478 h 11178"/>
                            <a:gd name="connsiteX16" fmla="*/ 0 w 22479"/>
                            <a:gd name="connsiteY16" fmla="*/ 10097 h 111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2479" h="11178">
                              <a:moveTo>
                                <a:pt x="0" y="10097"/>
                              </a:moveTo>
                              <a:cubicBezTo>
                                <a:pt x="0" y="10097"/>
                                <a:pt x="381" y="9906"/>
                                <a:pt x="1048" y="9620"/>
                              </a:cubicBezTo>
                              <a:cubicBezTo>
                                <a:pt x="1715" y="9335"/>
                                <a:pt x="2857" y="9144"/>
                                <a:pt x="3810" y="8668"/>
                              </a:cubicBezTo>
                              <a:cubicBezTo>
                                <a:pt x="4286" y="8477"/>
                                <a:pt x="4858" y="8192"/>
                                <a:pt x="5429" y="8001"/>
                              </a:cubicBezTo>
                              <a:cubicBezTo>
                                <a:pt x="6001" y="7810"/>
                                <a:pt x="6572" y="7430"/>
                                <a:pt x="7239" y="7144"/>
                              </a:cubicBezTo>
                              <a:cubicBezTo>
                                <a:pt x="8477" y="6668"/>
                                <a:pt x="9811" y="5906"/>
                                <a:pt x="11144" y="5239"/>
                              </a:cubicBezTo>
                              <a:cubicBezTo>
                                <a:pt x="12478" y="4572"/>
                                <a:pt x="13811" y="3905"/>
                                <a:pt x="15049" y="3239"/>
                              </a:cubicBezTo>
                              <a:cubicBezTo>
                                <a:pt x="16288" y="2572"/>
                                <a:pt x="17526" y="2000"/>
                                <a:pt x="18669" y="1524"/>
                              </a:cubicBezTo>
                              <a:cubicBezTo>
                                <a:pt x="20860" y="476"/>
                                <a:pt x="22479" y="0"/>
                                <a:pt x="22479" y="0"/>
                              </a:cubicBezTo>
                              <a:cubicBezTo>
                                <a:pt x="22479" y="0"/>
                                <a:pt x="21812" y="1619"/>
                                <a:pt x="20193" y="3524"/>
                              </a:cubicBezTo>
                              <a:cubicBezTo>
                                <a:pt x="19431" y="4477"/>
                                <a:pt x="18383" y="5525"/>
                                <a:pt x="17240" y="6477"/>
                              </a:cubicBezTo>
                              <a:cubicBezTo>
                                <a:pt x="16097" y="7525"/>
                                <a:pt x="14573" y="8287"/>
                                <a:pt x="13240" y="9144"/>
                              </a:cubicBezTo>
                              <a:cubicBezTo>
                                <a:pt x="12478" y="9430"/>
                                <a:pt x="11716" y="9811"/>
                                <a:pt x="10954" y="10097"/>
                              </a:cubicBezTo>
                              <a:cubicBezTo>
                                <a:pt x="10192" y="10478"/>
                                <a:pt x="9334" y="10573"/>
                                <a:pt x="8572" y="10763"/>
                              </a:cubicBezTo>
                              <a:cubicBezTo>
                                <a:pt x="7048" y="11144"/>
                                <a:pt x="5429" y="11240"/>
                                <a:pt x="4191" y="11144"/>
                              </a:cubicBezTo>
                              <a:cubicBezTo>
                                <a:pt x="2857" y="11144"/>
                                <a:pt x="2000" y="10668"/>
                                <a:pt x="1238" y="10478"/>
                              </a:cubicBezTo>
                              <a:cubicBezTo>
                                <a:pt x="381" y="10287"/>
                                <a:pt x="0" y="10097"/>
                                <a:pt x="0" y="100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16B25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676" name="Freeform: Shape 126">
                        <a:extLst>
                          <a:ext uri="{FF2B5EF4-FFF2-40B4-BE49-F238E27FC236}">
                            <a16:creationId xmlns:a16="http://schemas.microsoft.com/office/drawing/2014/main" id="{D7DB9952-0B26-45C4-B68A-05708B3A94E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1903" y="3329844"/>
                        <a:ext cx="34861" cy="25146"/>
                      </a:xfrm>
                      <a:custGeom>
                        <a:avLst/>
                        <a:gdLst>
                          <a:gd name="connsiteX0" fmla="*/ 0 w 34861"/>
                          <a:gd name="connsiteY0" fmla="*/ 0 h 25146"/>
                          <a:gd name="connsiteX1" fmla="*/ 1429 w 34861"/>
                          <a:gd name="connsiteY1" fmla="*/ 1334 h 25146"/>
                          <a:gd name="connsiteX2" fmla="*/ 2953 w 34861"/>
                          <a:gd name="connsiteY2" fmla="*/ 2858 h 25146"/>
                          <a:gd name="connsiteX3" fmla="*/ 5048 w 34861"/>
                          <a:gd name="connsiteY3" fmla="*/ 4667 h 25146"/>
                          <a:gd name="connsiteX4" fmla="*/ 7525 w 34861"/>
                          <a:gd name="connsiteY4" fmla="*/ 6572 h 25146"/>
                          <a:gd name="connsiteX5" fmla="*/ 10477 w 34861"/>
                          <a:gd name="connsiteY5" fmla="*/ 8477 h 25146"/>
                          <a:gd name="connsiteX6" fmla="*/ 17145 w 34861"/>
                          <a:gd name="connsiteY6" fmla="*/ 12383 h 25146"/>
                          <a:gd name="connsiteX7" fmla="*/ 29908 w 34861"/>
                          <a:gd name="connsiteY7" fmla="*/ 20288 h 25146"/>
                          <a:gd name="connsiteX8" fmla="*/ 33623 w 34861"/>
                          <a:gd name="connsiteY8" fmla="*/ 23717 h 25146"/>
                          <a:gd name="connsiteX9" fmla="*/ 34862 w 34861"/>
                          <a:gd name="connsiteY9" fmla="*/ 25146 h 25146"/>
                          <a:gd name="connsiteX10" fmla="*/ 33052 w 34861"/>
                          <a:gd name="connsiteY10" fmla="*/ 24384 h 25146"/>
                          <a:gd name="connsiteX11" fmla="*/ 28575 w 34861"/>
                          <a:gd name="connsiteY11" fmla="*/ 22384 h 25146"/>
                          <a:gd name="connsiteX12" fmla="*/ 22193 w 34861"/>
                          <a:gd name="connsiteY12" fmla="*/ 19622 h 25146"/>
                          <a:gd name="connsiteX13" fmla="*/ 14954 w 34861"/>
                          <a:gd name="connsiteY13" fmla="*/ 16097 h 25146"/>
                          <a:gd name="connsiteX14" fmla="*/ 11335 w 34861"/>
                          <a:gd name="connsiteY14" fmla="*/ 13907 h 25146"/>
                          <a:gd name="connsiteX15" fmla="*/ 8096 w 34861"/>
                          <a:gd name="connsiteY15" fmla="*/ 11430 h 25146"/>
                          <a:gd name="connsiteX16" fmla="*/ 5239 w 34861"/>
                          <a:gd name="connsiteY16" fmla="*/ 8858 h 25146"/>
                          <a:gd name="connsiteX17" fmla="*/ 3048 w 34861"/>
                          <a:gd name="connsiteY17" fmla="*/ 6096 h 25146"/>
                          <a:gd name="connsiteX18" fmla="*/ 1619 w 34861"/>
                          <a:gd name="connsiteY18" fmla="*/ 3620 h 25146"/>
                          <a:gd name="connsiteX19" fmla="*/ 667 w 34861"/>
                          <a:gd name="connsiteY19" fmla="*/ 1619 h 25146"/>
                          <a:gd name="connsiteX20" fmla="*/ 0 w 34861"/>
                          <a:gd name="connsiteY20" fmla="*/ 0 h 25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34861" h="25146">
                            <a:moveTo>
                              <a:pt x="0" y="0"/>
                            </a:moveTo>
                            <a:cubicBezTo>
                              <a:pt x="0" y="0"/>
                              <a:pt x="571" y="476"/>
                              <a:pt x="1429" y="1334"/>
                            </a:cubicBezTo>
                            <a:cubicBezTo>
                              <a:pt x="1905" y="1715"/>
                              <a:pt x="2381" y="2286"/>
                              <a:pt x="2953" y="2858"/>
                            </a:cubicBezTo>
                            <a:cubicBezTo>
                              <a:pt x="3524" y="3429"/>
                              <a:pt x="4191" y="4191"/>
                              <a:pt x="5048" y="4667"/>
                            </a:cubicBezTo>
                            <a:cubicBezTo>
                              <a:pt x="5810" y="5239"/>
                              <a:pt x="6667" y="5906"/>
                              <a:pt x="7525" y="6572"/>
                            </a:cubicBezTo>
                            <a:cubicBezTo>
                              <a:pt x="8287" y="7334"/>
                              <a:pt x="9525" y="7811"/>
                              <a:pt x="10477" y="8477"/>
                            </a:cubicBezTo>
                            <a:cubicBezTo>
                              <a:pt x="12478" y="9811"/>
                              <a:pt x="14859" y="11049"/>
                              <a:pt x="17145" y="12383"/>
                            </a:cubicBezTo>
                            <a:cubicBezTo>
                              <a:pt x="21812" y="14954"/>
                              <a:pt x="26670" y="17717"/>
                              <a:pt x="29908" y="20288"/>
                            </a:cubicBezTo>
                            <a:cubicBezTo>
                              <a:pt x="31623" y="21527"/>
                              <a:pt x="32766" y="22860"/>
                              <a:pt x="33623" y="23717"/>
                            </a:cubicBezTo>
                            <a:cubicBezTo>
                              <a:pt x="34481" y="24575"/>
                              <a:pt x="34862" y="25146"/>
                              <a:pt x="34862" y="25146"/>
                            </a:cubicBezTo>
                            <a:cubicBezTo>
                              <a:pt x="34862" y="25146"/>
                              <a:pt x="34195" y="24860"/>
                              <a:pt x="33052" y="24384"/>
                            </a:cubicBezTo>
                            <a:cubicBezTo>
                              <a:pt x="31909" y="23908"/>
                              <a:pt x="30480" y="23146"/>
                              <a:pt x="28575" y="22384"/>
                            </a:cubicBezTo>
                            <a:cubicBezTo>
                              <a:pt x="26670" y="21622"/>
                              <a:pt x="24575" y="20669"/>
                              <a:pt x="22193" y="19622"/>
                            </a:cubicBezTo>
                            <a:cubicBezTo>
                              <a:pt x="19907" y="18669"/>
                              <a:pt x="17431" y="17336"/>
                              <a:pt x="14954" y="16097"/>
                            </a:cubicBezTo>
                            <a:cubicBezTo>
                              <a:pt x="13716" y="15335"/>
                              <a:pt x="12573" y="14669"/>
                              <a:pt x="11335" y="13907"/>
                            </a:cubicBezTo>
                            <a:cubicBezTo>
                              <a:pt x="10096" y="13240"/>
                              <a:pt x="9144" y="12287"/>
                              <a:pt x="8096" y="11430"/>
                            </a:cubicBezTo>
                            <a:cubicBezTo>
                              <a:pt x="7048" y="10573"/>
                              <a:pt x="6001" y="9906"/>
                              <a:pt x="5239" y="8858"/>
                            </a:cubicBezTo>
                            <a:cubicBezTo>
                              <a:pt x="4381" y="7906"/>
                              <a:pt x="3619" y="6953"/>
                              <a:pt x="3048" y="6096"/>
                            </a:cubicBezTo>
                            <a:cubicBezTo>
                              <a:pt x="2286" y="5334"/>
                              <a:pt x="1905" y="4382"/>
                              <a:pt x="1619" y="3620"/>
                            </a:cubicBezTo>
                            <a:cubicBezTo>
                              <a:pt x="1238" y="2858"/>
                              <a:pt x="952" y="2191"/>
                              <a:pt x="667" y="1619"/>
                            </a:cubicBezTo>
                            <a:cubicBezTo>
                              <a:pt x="286" y="667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416B2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77" name="Freeform: Shape 127">
                        <a:extLst>
                          <a:ext uri="{FF2B5EF4-FFF2-40B4-BE49-F238E27FC236}">
                            <a16:creationId xmlns:a16="http://schemas.microsoft.com/office/drawing/2014/main" id="{86FA041A-E517-40E7-B495-B517ED16B9D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0668" y="3314033"/>
                        <a:ext cx="7601" cy="22383"/>
                      </a:xfrm>
                      <a:custGeom>
                        <a:avLst/>
                        <a:gdLst>
                          <a:gd name="connsiteX0" fmla="*/ 6096 w 7601"/>
                          <a:gd name="connsiteY0" fmla="*/ 22384 h 22383"/>
                          <a:gd name="connsiteX1" fmla="*/ 4667 w 7601"/>
                          <a:gd name="connsiteY1" fmla="*/ 18764 h 22383"/>
                          <a:gd name="connsiteX2" fmla="*/ 4191 w 7601"/>
                          <a:gd name="connsiteY2" fmla="*/ 16954 h 22383"/>
                          <a:gd name="connsiteX3" fmla="*/ 3619 w 7601"/>
                          <a:gd name="connsiteY3" fmla="*/ 15145 h 22383"/>
                          <a:gd name="connsiteX4" fmla="*/ 2572 w 7601"/>
                          <a:gd name="connsiteY4" fmla="*/ 11240 h 22383"/>
                          <a:gd name="connsiteX5" fmla="*/ 1524 w 7601"/>
                          <a:gd name="connsiteY5" fmla="*/ 7334 h 22383"/>
                          <a:gd name="connsiteX6" fmla="*/ 571 w 7601"/>
                          <a:gd name="connsiteY6" fmla="*/ 3810 h 22383"/>
                          <a:gd name="connsiteX7" fmla="*/ 0 w 7601"/>
                          <a:gd name="connsiteY7" fmla="*/ 0 h 22383"/>
                          <a:gd name="connsiteX8" fmla="*/ 2857 w 7601"/>
                          <a:gd name="connsiteY8" fmla="*/ 2667 h 22383"/>
                          <a:gd name="connsiteX9" fmla="*/ 5144 w 7601"/>
                          <a:gd name="connsiteY9" fmla="*/ 5906 h 22383"/>
                          <a:gd name="connsiteX10" fmla="*/ 6858 w 7601"/>
                          <a:gd name="connsiteY10" fmla="*/ 10096 h 22383"/>
                          <a:gd name="connsiteX11" fmla="*/ 7525 w 7601"/>
                          <a:gd name="connsiteY11" fmla="*/ 14669 h 22383"/>
                          <a:gd name="connsiteX12" fmla="*/ 7239 w 7601"/>
                          <a:gd name="connsiteY12" fmla="*/ 18574 h 22383"/>
                          <a:gd name="connsiteX13" fmla="*/ 6096 w 7601"/>
                          <a:gd name="connsiteY13" fmla="*/ 22384 h 223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7601" h="22383">
                            <a:moveTo>
                              <a:pt x="6096" y="22384"/>
                            </a:moveTo>
                            <a:cubicBezTo>
                              <a:pt x="6096" y="22384"/>
                              <a:pt x="5334" y="20955"/>
                              <a:pt x="4667" y="18764"/>
                            </a:cubicBezTo>
                            <a:cubicBezTo>
                              <a:pt x="4477" y="18193"/>
                              <a:pt x="4286" y="17621"/>
                              <a:pt x="4191" y="16954"/>
                            </a:cubicBezTo>
                            <a:cubicBezTo>
                              <a:pt x="4000" y="16383"/>
                              <a:pt x="3715" y="15811"/>
                              <a:pt x="3619" y="15145"/>
                            </a:cubicBezTo>
                            <a:cubicBezTo>
                              <a:pt x="3143" y="13906"/>
                              <a:pt x="3048" y="12573"/>
                              <a:pt x="2572" y="11240"/>
                            </a:cubicBezTo>
                            <a:cubicBezTo>
                              <a:pt x="2191" y="9906"/>
                              <a:pt x="1715" y="8573"/>
                              <a:pt x="1524" y="7334"/>
                            </a:cubicBezTo>
                            <a:cubicBezTo>
                              <a:pt x="1238" y="6001"/>
                              <a:pt x="762" y="4858"/>
                              <a:pt x="571" y="3810"/>
                            </a:cubicBezTo>
                            <a:cubicBezTo>
                              <a:pt x="0" y="1715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1333" y="952"/>
                              <a:pt x="2857" y="2667"/>
                            </a:cubicBezTo>
                            <a:cubicBezTo>
                              <a:pt x="3619" y="3524"/>
                              <a:pt x="4572" y="4572"/>
                              <a:pt x="5144" y="5906"/>
                            </a:cubicBezTo>
                            <a:cubicBezTo>
                              <a:pt x="5810" y="7239"/>
                              <a:pt x="6382" y="8668"/>
                              <a:pt x="6858" y="10096"/>
                            </a:cubicBezTo>
                            <a:cubicBezTo>
                              <a:pt x="7334" y="11621"/>
                              <a:pt x="7429" y="13240"/>
                              <a:pt x="7525" y="14669"/>
                            </a:cubicBezTo>
                            <a:cubicBezTo>
                              <a:pt x="7715" y="16192"/>
                              <a:pt x="7525" y="17431"/>
                              <a:pt x="7239" y="18574"/>
                            </a:cubicBezTo>
                            <a:cubicBezTo>
                              <a:pt x="6763" y="20860"/>
                              <a:pt x="6096" y="22384"/>
                              <a:pt x="6096" y="22384"/>
                            </a:cubicBezTo>
                            <a:close/>
                          </a:path>
                        </a:pathLst>
                      </a:custGeom>
                      <a:solidFill>
                        <a:srgbClr val="416B2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678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83018" y="3221984"/>
                        <a:ext cx="163573" cy="579823"/>
                        <a:chOff x="6083018" y="3221984"/>
                        <a:chExt cx="163573" cy="579823"/>
                      </a:xfrm>
                    </p:grpSpPr>
                    <p:sp>
                      <p:nvSpPr>
                        <p:cNvPr id="710" name="Freeform: Shape 129">
                          <a:extLst>
                            <a:ext uri="{FF2B5EF4-FFF2-40B4-BE49-F238E27FC236}">
                              <a16:creationId xmlns:a16="http://schemas.microsoft.com/office/drawing/2014/main" id="{3A84154E-EE2A-4D38-86AA-BCD3891A71D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83018" y="3221984"/>
                          <a:ext cx="163573" cy="363796"/>
                        </a:xfrm>
                        <a:custGeom>
                          <a:avLst/>
                          <a:gdLst>
                            <a:gd name="connsiteX0" fmla="*/ 61654 w 163573"/>
                            <a:gd name="connsiteY0" fmla="*/ 360463 h 363796"/>
                            <a:gd name="connsiteX1" fmla="*/ 40889 w 163573"/>
                            <a:gd name="connsiteY1" fmla="*/ 323887 h 363796"/>
                            <a:gd name="connsiteX2" fmla="*/ 33746 w 163573"/>
                            <a:gd name="connsiteY2" fmla="*/ 267023 h 363796"/>
                            <a:gd name="connsiteX3" fmla="*/ 18315 w 163573"/>
                            <a:gd name="connsiteY3" fmla="*/ 208825 h 363796"/>
                            <a:gd name="connsiteX4" fmla="*/ 17648 w 163573"/>
                            <a:gd name="connsiteY4" fmla="*/ 138626 h 363796"/>
                            <a:gd name="connsiteX5" fmla="*/ 8885 w 163573"/>
                            <a:gd name="connsiteY5" fmla="*/ 47281 h 363796"/>
                            <a:gd name="connsiteX6" fmla="*/ 58415 w 163573"/>
                            <a:gd name="connsiteY6" fmla="*/ 418 h 363796"/>
                            <a:gd name="connsiteX7" fmla="*/ 120995 w 163573"/>
                            <a:gd name="connsiteY7" fmla="*/ 69284 h 363796"/>
                            <a:gd name="connsiteX8" fmla="*/ 163571 w 163573"/>
                            <a:gd name="connsiteY8" fmla="*/ 167963 h 363796"/>
                            <a:gd name="connsiteX9" fmla="*/ 160142 w 163573"/>
                            <a:gd name="connsiteY9" fmla="*/ 193490 h 363796"/>
                            <a:gd name="connsiteX10" fmla="*/ 163095 w 163573"/>
                            <a:gd name="connsiteY10" fmla="*/ 220350 h 363796"/>
                            <a:gd name="connsiteX11" fmla="*/ 137663 w 163573"/>
                            <a:gd name="connsiteY11" fmla="*/ 279501 h 363796"/>
                            <a:gd name="connsiteX12" fmla="*/ 73846 w 163573"/>
                            <a:gd name="connsiteY12" fmla="*/ 347890 h 363796"/>
                            <a:gd name="connsiteX13" fmla="*/ 62225 w 163573"/>
                            <a:gd name="connsiteY13" fmla="*/ 363797 h 363796"/>
                            <a:gd name="connsiteX14" fmla="*/ 61654 w 163573"/>
                            <a:gd name="connsiteY14" fmla="*/ 360463 h 3637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63573" h="363796">
                              <a:moveTo>
                                <a:pt x="61654" y="360463"/>
                              </a:moveTo>
                              <a:cubicBezTo>
                                <a:pt x="53462" y="349509"/>
                                <a:pt x="44604" y="337984"/>
                                <a:pt x="40889" y="323887"/>
                              </a:cubicBezTo>
                              <a:cubicBezTo>
                                <a:pt x="35936" y="305313"/>
                                <a:pt x="40604" y="286263"/>
                                <a:pt x="33746" y="267023"/>
                              </a:cubicBezTo>
                              <a:cubicBezTo>
                                <a:pt x="26221" y="245877"/>
                                <a:pt x="17458" y="232447"/>
                                <a:pt x="18315" y="208825"/>
                              </a:cubicBezTo>
                              <a:cubicBezTo>
                                <a:pt x="19172" y="182060"/>
                                <a:pt x="27650" y="164248"/>
                                <a:pt x="17648" y="138626"/>
                              </a:cubicBezTo>
                              <a:cubicBezTo>
                                <a:pt x="5171" y="106622"/>
                                <a:pt x="-9974" y="80333"/>
                                <a:pt x="8885" y="47281"/>
                              </a:cubicBezTo>
                              <a:cubicBezTo>
                                <a:pt x="21839" y="23088"/>
                                <a:pt x="25268" y="-3678"/>
                                <a:pt x="58415" y="418"/>
                              </a:cubicBezTo>
                              <a:cubicBezTo>
                                <a:pt x="92896" y="4514"/>
                                <a:pt x="107183" y="42328"/>
                                <a:pt x="120995" y="69284"/>
                              </a:cubicBezTo>
                              <a:cubicBezTo>
                                <a:pt x="137949" y="101383"/>
                                <a:pt x="163857" y="129006"/>
                                <a:pt x="163571" y="167963"/>
                              </a:cubicBezTo>
                              <a:cubicBezTo>
                                <a:pt x="163476" y="176916"/>
                                <a:pt x="160904" y="184536"/>
                                <a:pt x="160142" y="193490"/>
                              </a:cubicBezTo>
                              <a:cubicBezTo>
                                <a:pt x="159476" y="202443"/>
                                <a:pt x="162524" y="210730"/>
                                <a:pt x="163095" y="220350"/>
                              </a:cubicBezTo>
                              <a:cubicBezTo>
                                <a:pt x="165381" y="246544"/>
                                <a:pt x="154427" y="261117"/>
                                <a:pt x="137663" y="279501"/>
                              </a:cubicBezTo>
                              <a:cubicBezTo>
                                <a:pt x="116423" y="302265"/>
                                <a:pt x="96992" y="326364"/>
                                <a:pt x="73846" y="347890"/>
                              </a:cubicBezTo>
                              <a:cubicBezTo>
                                <a:pt x="69369" y="352938"/>
                                <a:pt x="66131" y="358082"/>
                                <a:pt x="62225" y="363797"/>
                              </a:cubicBezTo>
                              <a:lnTo>
                                <a:pt x="61654" y="3604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588526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1" name="Freeform: Shape 130">
                          <a:extLst>
                            <a:ext uri="{FF2B5EF4-FFF2-40B4-BE49-F238E27FC236}">
                              <a16:creationId xmlns:a16="http://schemas.microsoft.com/office/drawing/2014/main" id="{D9425069-4175-4D04-86E5-E6656219F6B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1144" y="3245739"/>
                          <a:ext cx="50577" cy="48196"/>
                        </a:xfrm>
                        <a:custGeom>
                          <a:avLst/>
                          <a:gdLst>
                            <a:gd name="connsiteX0" fmla="*/ 0 w 50577"/>
                            <a:gd name="connsiteY0" fmla="*/ 0 h 48196"/>
                            <a:gd name="connsiteX1" fmla="*/ 953 w 50577"/>
                            <a:gd name="connsiteY1" fmla="*/ 2953 h 48196"/>
                            <a:gd name="connsiteX2" fmla="*/ 2381 w 50577"/>
                            <a:gd name="connsiteY2" fmla="*/ 6096 h 48196"/>
                            <a:gd name="connsiteX3" fmla="*/ 4763 w 50577"/>
                            <a:gd name="connsiteY3" fmla="*/ 9811 h 48196"/>
                            <a:gd name="connsiteX4" fmla="*/ 8287 w 50577"/>
                            <a:gd name="connsiteY4" fmla="*/ 13716 h 48196"/>
                            <a:gd name="connsiteX5" fmla="*/ 12764 w 50577"/>
                            <a:gd name="connsiteY5" fmla="*/ 17526 h 48196"/>
                            <a:gd name="connsiteX6" fmla="*/ 17812 w 50577"/>
                            <a:gd name="connsiteY6" fmla="*/ 21336 h 48196"/>
                            <a:gd name="connsiteX7" fmla="*/ 23241 w 50577"/>
                            <a:gd name="connsiteY7" fmla="*/ 25051 h 48196"/>
                            <a:gd name="connsiteX8" fmla="*/ 34195 w 50577"/>
                            <a:gd name="connsiteY8" fmla="*/ 32385 h 48196"/>
                            <a:gd name="connsiteX9" fmla="*/ 39053 w 50577"/>
                            <a:gd name="connsiteY9" fmla="*/ 36004 h 48196"/>
                            <a:gd name="connsiteX10" fmla="*/ 43244 w 50577"/>
                            <a:gd name="connsiteY10" fmla="*/ 39529 h 48196"/>
                            <a:gd name="connsiteX11" fmla="*/ 46577 w 50577"/>
                            <a:gd name="connsiteY11" fmla="*/ 42863 h 48196"/>
                            <a:gd name="connsiteX12" fmla="*/ 48863 w 50577"/>
                            <a:gd name="connsiteY12" fmla="*/ 45625 h 48196"/>
                            <a:gd name="connsiteX13" fmla="*/ 50578 w 50577"/>
                            <a:gd name="connsiteY13" fmla="*/ 48196 h 48196"/>
                            <a:gd name="connsiteX14" fmla="*/ 48387 w 50577"/>
                            <a:gd name="connsiteY14" fmla="*/ 46006 h 48196"/>
                            <a:gd name="connsiteX15" fmla="*/ 45720 w 50577"/>
                            <a:gd name="connsiteY15" fmla="*/ 43720 h 48196"/>
                            <a:gd name="connsiteX16" fmla="*/ 42101 w 50577"/>
                            <a:gd name="connsiteY16" fmla="*/ 40957 h 48196"/>
                            <a:gd name="connsiteX17" fmla="*/ 32576 w 50577"/>
                            <a:gd name="connsiteY17" fmla="*/ 34766 h 48196"/>
                            <a:gd name="connsiteX18" fmla="*/ 21431 w 50577"/>
                            <a:gd name="connsiteY18" fmla="*/ 27718 h 48196"/>
                            <a:gd name="connsiteX19" fmla="*/ 10763 w 50577"/>
                            <a:gd name="connsiteY19" fmla="*/ 19621 h 48196"/>
                            <a:gd name="connsiteX20" fmla="*/ 6382 w 50577"/>
                            <a:gd name="connsiteY20" fmla="*/ 15240 h 48196"/>
                            <a:gd name="connsiteX21" fmla="*/ 3143 w 50577"/>
                            <a:gd name="connsiteY21" fmla="*/ 10668 h 48196"/>
                            <a:gd name="connsiteX22" fmla="*/ 1143 w 50577"/>
                            <a:gd name="connsiteY22" fmla="*/ 6382 h 48196"/>
                            <a:gd name="connsiteX23" fmla="*/ 191 w 50577"/>
                            <a:gd name="connsiteY23" fmla="*/ 2953 h 48196"/>
                            <a:gd name="connsiteX24" fmla="*/ 0 w 50577"/>
                            <a:gd name="connsiteY24" fmla="*/ 0 h 481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50577" h="48196">
                              <a:moveTo>
                                <a:pt x="0" y="0"/>
                              </a:moveTo>
                              <a:cubicBezTo>
                                <a:pt x="0" y="0"/>
                                <a:pt x="381" y="1048"/>
                                <a:pt x="953" y="2953"/>
                              </a:cubicBezTo>
                              <a:cubicBezTo>
                                <a:pt x="1143" y="3905"/>
                                <a:pt x="1810" y="4953"/>
                                <a:pt x="2381" y="6096"/>
                              </a:cubicBezTo>
                              <a:cubicBezTo>
                                <a:pt x="2858" y="7334"/>
                                <a:pt x="3905" y="8477"/>
                                <a:pt x="4763" y="9811"/>
                              </a:cubicBezTo>
                              <a:cubicBezTo>
                                <a:pt x="5715" y="11144"/>
                                <a:pt x="6953" y="12382"/>
                                <a:pt x="8287" y="13716"/>
                              </a:cubicBezTo>
                              <a:cubicBezTo>
                                <a:pt x="9716" y="14954"/>
                                <a:pt x="11144" y="16288"/>
                                <a:pt x="12764" y="17526"/>
                              </a:cubicBezTo>
                              <a:cubicBezTo>
                                <a:pt x="14383" y="18859"/>
                                <a:pt x="16097" y="20098"/>
                                <a:pt x="17812" y="21336"/>
                              </a:cubicBezTo>
                              <a:cubicBezTo>
                                <a:pt x="19622" y="22574"/>
                                <a:pt x="21431" y="23813"/>
                                <a:pt x="23241" y="25051"/>
                              </a:cubicBezTo>
                              <a:cubicBezTo>
                                <a:pt x="26956" y="27527"/>
                                <a:pt x="30671" y="29908"/>
                                <a:pt x="34195" y="32385"/>
                              </a:cubicBezTo>
                              <a:cubicBezTo>
                                <a:pt x="35909" y="33623"/>
                                <a:pt x="37529" y="34861"/>
                                <a:pt x="39053" y="36004"/>
                              </a:cubicBezTo>
                              <a:cubicBezTo>
                                <a:pt x="40577" y="37243"/>
                                <a:pt x="42005" y="38386"/>
                                <a:pt x="43244" y="39529"/>
                              </a:cubicBezTo>
                              <a:cubicBezTo>
                                <a:pt x="44482" y="40672"/>
                                <a:pt x="45625" y="41719"/>
                                <a:pt x="46577" y="42863"/>
                              </a:cubicBezTo>
                              <a:cubicBezTo>
                                <a:pt x="47435" y="43910"/>
                                <a:pt x="48292" y="44767"/>
                                <a:pt x="48863" y="45625"/>
                              </a:cubicBezTo>
                              <a:cubicBezTo>
                                <a:pt x="49911" y="47244"/>
                                <a:pt x="50578" y="48196"/>
                                <a:pt x="50578" y="48196"/>
                              </a:cubicBezTo>
                              <a:cubicBezTo>
                                <a:pt x="50578" y="48196"/>
                                <a:pt x="49816" y="47434"/>
                                <a:pt x="48387" y="46006"/>
                              </a:cubicBezTo>
                              <a:cubicBezTo>
                                <a:pt x="47720" y="45244"/>
                                <a:pt x="46768" y="44577"/>
                                <a:pt x="45720" y="43720"/>
                              </a:cubicBezTo>
                              <a:cubicBezTo>
                                <a:pt x="44672" y="42863"/>
                                <a:pt x="43434" y="42005"/>
                                <a:pt x="42101" y="40957"/>
                              </a:cubicBezTo>
                              <a:cubicBezTo>
                                <a:pt x="39434" y="38957"/>
                                <a:pt x="36100" y="36957"/>
                                <a:pt x="32576" y="34766"/>
                              </a:cubicBezTo>
                              <a:cubicBezTo>
                                <a:pt x="28956" y="32575"/>
                                <a:pt x="25241" y="30194"/>
                                <a:pt x="21431" y="27718"/>
                              </a:cubicBezTo>
                              <a:cubicBezTo>
                                <a:pt x="17717" y="25146"/>
                                <a:pt x="14002" y="22574"/>
                                <a:pt x="10763" y="19621"/>
                              </a:cubicBezTo>
                              <a:cubicBezTo>
                                <a:pt x="9049" y="18288"/>
                                <a:pt x="7811" y="16669"/>
                                <a:pt x="6382" y="15240"/>
                              </a:cubicBezTo>
                              <a:cubicBezTo>
                                <a:pt x="5144" y="13621"/>
                                <a:pt x="3905" y="12192"/>
                                <a:pt x="3143" y="10668"/>
                              </a:cubicBezTo>
                              <a:cubicBezTo>
                                <a:pt x="2286" y="9144"/>
                                <a:pt x="1429" y="7810"/>
                                <a:pt x="1143" y="6382"/>
                              </a:cubicBezTo>
                              <a:cubicBezTo>
                                <a:pt x="762" y="5048"/>
                                <a:pt x="191" y="3905"/>
                                <a:pt x="191" y="2953"/>
                              </a:cubicBezTo>
                              <a:cubicBezTo>
                                <a:pt x="95" y="1048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2" name="Freeform: Shape 131">
                          <a:extLst>
                            <a:ext uri="{FF2B5EF4-FFF2-40B4-BE49-F238E27FC236}">
                              <a16:creationId xmlns:a16="http://schemas.microsoft.com/office/drawing/2014/main" id="{DCC712EF-A7FB-4444-9899-5F72121EC1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2235" y="3231356"/>
                          <a:ext cx="4667" cy="31146"/>
                        </a:xfrm>
                        <a:custGeom>
                          <a:avLst/>
                          <a:gdLst>
                            <a:gd name="connsiteX0" fmla="*/ 1962 w 4667"/>
                            <a:gd name="connsiteY0" fmla="*/ 0 h 31146"/>
                            <a:gd name="connsiteX1" fmla="*/ 2724 w 4667"/>
                            <a:gd name="connsiteY1" fmla="*/ 1238 h 31146"/>
                            <a:gd name="connsiteX2" fmla="*/ 3391 w 4667"/>
                            <a:gd name="connsiteY2" fmla="*/ 2667 h 31146"/>
                            <a:gd name="connsiteX3" fmla="*/ 4057 w 4667"/>
                            <a:gd name="connsiteY3" fmla="*/ 4667 h 31146"/>
                            <a:gd name="connsiteX4" fmla="*/ 4629 w 4667"/>
                            <a:gd name="connsiteY4" fmla="*/ 9906 h 31146"/>
                            <a:gd name="connsiteX5" fmla="*/ 4534 w 4667"/>
                            <a:gd name="connsiteY5" fmla="*/ 12859 h 31146"/>
                            <a:gd name="connsiteX6" fmla="*/ 4153 w 4667"/>
                            <a:gd name="connsiteY6" fmla="*/ 15812 h 31146"/>
                            <a:gd name="connsiteX7" fmla="*/ 1867 w 4667"/>
                            <a:gd name="connsiteY7" fmla="*/ 26289 h 31146"/>
                            <a:gd name="connsiteX8" fmla="*/ 1105 w 4667"/>
                            <a:gd name="connsiteY8" fmla="*/ 29813 h 31146"/>
                            <a:gd name="connsiteX9" fmla="*/ 819 w 4667"/>
                            <a:gd name="connsiteY9" fmla="*/ 31147 h 31146"/>
                            <a:gd name="connsiteX10" fmla="*/ 533 w 4667"/>
                            <a:gd name="connsiteY10" fmla="*/ 29813 h 31146"/>
                            <a:gd name="connsiteX11" fmla="*/ 57 w 4667"/>
                            <a:gd name="connsiteY11" fmla="*/ 26194 h 31146"/>
                            <a:gd name="connsiteX12" fmla="*/ 247 w 4667"/>
                            <a:gd name="connsiteY12" fmla="*/ 21050 h 31146"/>
                            <a:gd name="connsiteX13" fmla="*/ 1105 w 4667"/>
                            <a:gd name="connsiteY13" fmla="*/ 15335 h 31146"/>
                            <a:gd name="connsiteX14" fmla="*/ 1962 w 4667"/>
                            <a:gd name="connsiteY14" fmla="*/ 9811 h 31146"/>
                            <a:gd name="connsiteX15" fmla="*/ 1962 w 4667"/>
                            <a:gd name="connsiteY15" fmla="*/ 5048 h 31146"/>
                            <a:gd name="connsiteX16" fmla="*/ 1486 w 4667"/>
                            <a:gd name="connsiteY16" fmla="*/ 3048 h 31146"/>
                            <a:gd name="connsiteX17" fmla="*/ 1486 w 4667"/>
                            <a:gd name="connsiteY17" fmla="*/ 1429 h 31146"/>
                            <a:gd name="connsiteX18" fmla="*/ 1962 w 4667"/>
                            <a:gd name="connsiteY18" fmla="*/ 0 h 3114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4667" h="31146">
                              <a:moveTo>
                                <a:pt x="1962" y="0"/>
                              </a:moveTo>
                              <a:cubicBezTo>
                                <a:pt x="1962" y="0"/>
                                <a:pt x="2438" y="476"/>
                                <a:pt x="2724" y="1238"/>
                              </a:cubicBezTo>
                              <a:cubicBezTo>
                                <a:pt x="2914" y="1619"/>
                                <a:pt x="3200" y="2096"/>
                                <a:pt x="3391" y="2667"/>
                              </a:cubicBezTo>
                              <a:cubicBezTo>
                                <a:pt x="3581" y="3238"/>
                                <a:pt x="3962" y="3810"/>
                                <a:pt x="4057" y="4667"/>
                              </a:cubicBezTo>
                              <a:cubicBezTo>
                                <a:pt x="4248" y="6191"/>
                                <a:pt x="4819" y="8001"/>
                                <a:pt x="4629" y="9906"/>
                              </a:cubicBezTo>
                              <a:cubicBezTo>
                                <a:pt x="4629" y="10858"/>
                                <a:pt x="4724" y="11906"/>
                                <a:pt x="4534" y="12859"/>
                              </a:cubicBezTo>
                              <a:cubicBezTo>
                                <a:pt x="4438" y="13811"/>
                                <a:pt x="4248" y="14859"/>
                                <a:pt x="4153" y="15812"/>
                              </a:cubicBezTo>
                              <a:cubicBezTo>
                                <a:pt x="3486" y="19717"/>
                                <a:pt x="2438" y="23431"/>
                                <a:pt x="1867" y="26289"/>
                              </a:cubicBezTo>
                              <a:cubicBezTo>
                                <a:pt x="1486" y="27718"/>
                                <a:pt x="1295" y="28956"/>
                                <a:pt x="1105" y="29813"/>
                              </a:cubicBezTo>
                              <a:cubicBezTo>
                                <a:pt x="914" y="30671"/>
                                <a:pt x="819" y="31147"/>
                                <a:pt x="819" y="31147"/>
                              </a:cubicBezTo>
                              <a:cubicBezTo>
                                <a:pt x="819" y="31147"/>
                                <a:pt x="724" y="30671"/>
                                <a:pt x="533" y="29813"/>
                              </a:cubicBezTo>
                              <a:cubicBezTo>
                                <a:pt x="438" y="28956"/>
                                <a:pt x="57" y="27718"/>
                                <a:pt x="57" y="26194"/>
                              </a:cubicBezTo>
                              <a:cubicBezTo>
                                <a:pt x="-38" y="24670"/>
                                <a:pt x="-38" y="22860"/>
                                <a:pt x="247" y="21050"/>
                              </a:cubicBezTo>
                              <a:cubicBezTo>
                                <a:pt x="438" y="19145"/>
                                <a:pt x="724" y="17240"/>
                                <a:pt x="1105" y="15335"/>
                              </a:cubicBezTo>
                              <a:cubicBezTo>
                                <a:pt x="1390" y="13430"/>
                                <a:pt x="1771" y="11525"/>
                                <a:pt x="1962" y="9811"/>
                              </a:cubicBezTo>
                              <a:cubicBezTo>
                                <a:pt x="2343" y="8001"/>
                                <a:pt x="1771" y="6477"/>
                                <a:pt x="1962" y="5048"/>
                              </a:cubicBezTo>
                              <a:cubicBezTo>
                                <a:pt x="2057" y="4286"/>
                                <a:pt x="1486" y="3619"/>
                                <a:pt x="1486" y="3048"/>
                              </a:cubicBezTo>
                              <a:cubicBezTo>
                                <a:pt x="1486" y="2477"/>
                                <a:pt x="1486" y="1905"/>
                                <a:pt x="1486" y="1429"/>
                              </a:cubicBezTo>
                              <a:cubicBezTo>
                                <a:pt x="1390" y="571"/>
                                <a:pt x="1962" y="0"/>
                                <a:pt x="196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3" name="Freeform: Shape 132">
                          <a:extLst>
                            <a:ext uri="{FF2B5EF4-FFF2-40B4-BE49-F238E27FC236}">
                              <a16:creationId xmlns:a16="http://schemas.microsoft.com/office/drawing/2014/main" id="{43D87FD2-70F9-42A7-9653-A7C2A568CB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8655" y="3262788"/>
                          <a:ext cx="14592" cy="88772"/>
                        </a:xfrm>
                        <a:custGeom>
                          <a:avLst/>
                          <a:gdLst>
                            <a:gd name="connsiteX0" fmla="*/ 305 w 14592"/>
                            <a:gd name="connsiteY0" fmla="*/ 88773 h 88772"/>
                            <a:gd name="connsiteX1" fmla="*/ 210 w 14592"/>
                            <a:gd name="connsiteY1" fmla="*/ 87725 h 88772"/>
                            <a:gd name="connsiteX2" fmla="*/ 19 w 14592"/>
                            <a:gd name="connsiteY2" fmla="*/ 84772 h 88772"/>
                            <a:gd name="connsiteX3" fmla="*/ 591 w 14592"/>
                            <a:gd name="connsiteY3" fmla="*/ 80200 h 88772"/>
                            <a:gd name="connsiteX4" fmla="*/ 2115 w 14592"/>
                            <a:gd name="connsiteY4" fmla="*/ 74390 h 88772"/>
                            <a:gd name="connsiteX5" fmla="*/ 7258 w 14592"/>
                            <a:gd name="connsiteY5" fmla="*/ 60579 h 88772"/>
                            <a:gd name="connsiteX6" fmla="*/ 9640 w 14592"/>
                            <a:gd name="connsiteY6" fmla="*/ 52768 h 88772"/>
                            <a:gd name="connsiteX7" fmla="*/ 11068 w 14592"/>
                            <a:gd name="connsiteY7" fmla="*/ 44577 h 88772"/>
                            <a:gd name="connsiteX8" fmla="*/ 11449 w 14592"/>
                            <a:gd name="connsiteY8" fmla="*/ 36195 h 88772"/>
                            <a:gd name="connsiteX9" fmla="*/ 10973 w 14592"/>
                            <a:gd name="connsiteY9" fmla="*/ 28099 h 88772"/>
                            <a:gd name="connsiteX10" fmla="*/ 9830 w 14592"/>
                            <a:gd name="connsiteY10" fmla="*/ 20479 h 88772"/>
                            <a:gd name="connsiteX11" fmla="*/ 8306 w 14592"/>
                            <a:gd name="connsiteY11" fmla="*/ 13716 h 88772"/>
                            <a:gd name="connsiteX12" fmla="*/ 6782 w 14592"/>
                            <a:gd name="connsiteY12" fmla="*/ 8096 h 88772"/>
                            <a:gd name="connsiteX13" fmla="*/ 5353 w 14592"/>
                            <a:gd name="connsiteY13" fmla="*/ 3810 h 88772"/>
                            <a:gd name="connsiteX14" fmla="*/ 4115 w 14592"/>
                            <a:gd name="connsiteY14" fmla="*/ 0 h 88772"/>
                            <a:gd name="connsiteX15" fmla="*/ 5925 w 14592"/>
                            <a:gd name="connsiteY15" fmla="*/ 3524 h 88772"/>
                            <a:gd name="connsiteX16" fmla="*/ 7925 w 14592"/>
                            <a:gd name="connsiteY16" fmla="*/ 7620 h 88772"/>
                            <a:gd name="connsiteX17" fmla="*/ 10116 w 14592"/>
                            <a:gd name="connsiteY17" fmla="*/ 13144 h 88772"/>
                            <a:gd name="connsiteX18" fmla="*/ 12116 w 14592"/>
                            <a:gd name="connsiteY18" fmla="*/ 19907 h 88772"/>
                            <a:gd name="connsiteX19" fmla="*/ 13735 w 14592"/>
                            <a:gd name="connsiteY19" fmla="*/ 27622 h 88772"/>
                            <a:gd name="connsiteX20" fmla="*/ 14593 w 14592"/>
                            <a:gd name="connsiteY20" fmla="*/ 36100 h 88772"/>
                            <a:gd name="connsiteX21" fmla="*/ 14307 w 14592"/>
                            <a:gd name="connsiteY21" fmla="*/ 44863 h 88772"/>
                            <a:gd name="connsiteX22" fmla="*/ 12592 w 14592"/>
                            <a:gd name="connsiteY22" fmla="*/ 53530 h 88772"/>
                            <a:gd name="connsiteX23" fmla="*/ 9830 w 14592"/>
                            <a:gd name="connsiteY23" fmla="*/ 61531 h 88772"/>
                            <a:gd name="connsiteX24" fmla="*/ 6592 w 14592"/>
                            <a:gd name="connsiteY24" fmla="*/ 68675 h 88772"/>
                            <a:gd name="connsiteX25" fmla="*/ 3639 w 14592"/>
                            <a:gd name="connsiteY25" fmla="*/ 74962 h 88772"/>
                            <a:gd name="connsiteX26" fmla="*/ 1543 w 14592"/>
                            <a:gd name="connsiteY26" fmla="*/ 80391 h 88772"/>
                            <a:gd name="connsiteX27" fmla="*/ 400 w 14592"/>
                            <a:gd name="connsiteY27" fmla="*/ 84677 h 88772"/>
                            <a:gd name="connsiteX28" fmla="*/ 115 w 14592"/>
                            <a:gd name="connsiteY28" fmla="*/ 87630 h 88772"/>
                            <a:gd name="connsiteX29" fmla="*/ 305 w 14592"/>
                            <a:gd name="connsiteY29" fmla="*/ 88773 h 887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14592" h="88772">
                              <a:moveTo>
                                <a:pt x="305" y="88773"/>
                              </a:moveTo>
                              <a:cubicBezTo>
                                <a:pt x="305" y="88773"/>
                                <a:pt x="305" y="88392"/>
                                <a:pt x="210" y="87725"/>
                              </a:cubicBezTo>
                              <a:cubicBezTo>
                                <a:pt x="210" y="87058"/>
                                <a:pt x="-76" y="86106"/>
                                <a:pt x="19" y="84772"/>
                              </a:cubicBezTo>
                              <a:cubicBezTo>
                                <a:pt x="210" y="83534"/>
                                <a:pt x="115" y="81820"/>
                                <a:pt x="591" y="80200"/>
                              </a:cubicBezTo>
                              <a:cubicBezTo>
                                <a:pt x="877" y="78391"/>
                                <a:pt x="1448" y="76486"/>
                                <a:pt x="2115" y="74390"/>
                              </a:cubicBezTo>
                              <a:cubicBezTo>
                                <a:pt x="3544" y="70294"/>
                                <a:pt x="5449" y="65532"/>
                                <a:pt x="7258" y="60579"/>
                              </a:cubicBezTo>
                              <a:cubicBezTo>
                                <a:pt x="8211" y="58102"/>
                                <a:pt x="8782" y="55435"/>
                                <a:pt x="9640" y="52768"/>
                              </a:cubicBezTo>
                              <a:cubicBezTo>
                                <a:pt x="10497" y="50006"/>
                                <a:pt x="10592" y="47339"/>
                                <a:pt x="11068" y="44577"/>
                              </a:cubicBezTo>
                              <a:cubicBezTo>
                                <a:pt x="11354" y="41815"/>
                                <a:pt x="11449" y="38957"/>
                                <a:pt x="11449" y="36195"/>
                              </a:cubicBezTo>
                              <a:cubicBezTo>
                                <a:pt x="11164" y="33433"/>
                                <a:pt x="11259" y="30670"/>
                                <a:pt x="10973" y="28099"/>
                              </a:cubicBezTo>
                              <a:cubicBezTo>
                                <a:pt x="10497" y="25527"/>
                                <a:pt x="10402" y="22860"/>
                                <a:pt x="9830" y="20479"/>
                              </a:cubicBezTo>
                              <a:cubicBezTo>
                                <a:pt x="9259" y="18097"/>
                                <a:pt x="8878" y="15811"/>
                                <a:pt x="8306" y="13716"/>
                              </a:cubicBezTo>
                              <a:cubicBezTo>
                                <a:pt x="7735" y="11716"/>
                                <a:pt x="7163" y="9811"/>
                                <a:pt x="6782" y="8096"/>
                              </a:cubicBezTo>
                              <a:cubicBezTo>
                                <a:pt x="6401" y="6382"/>
                                <a:pt x="5734" y="4953"/>
                                <a:pt x="5353" y="3810"/>
                              </a:cubicBezTo>
                              <a:cubicBezTo>
                                <a:pt x="4591" y="1429"/>
                                <a:pt x="4115" y="0"/>
                                <a:pt x="4115" y="0"/>
                              </a:cubicBezTo>
                              <a:cubicBezTo>
                                <a:pt x="4115" y="0"/>
                                <a:pt x="4782" y="1333"/>
                                <a:pt x="5925" y="3524"/>
                              </a:cubicBezTo>
                              <a:cubicBezTo>
                                <a:pt x="6496" y="4667"/>
                                <a:pt x="7258" y="6001"/>
                                <a:pt x="7925" y="7620"/>
                              </a:cubicBezTo>
                              <a:cubicBezTo>
                                <a:pt x="8592" y="9239"/>
                                <a:pt x="9354" y="11144"/>
                                <a:pt x="10116" y="13144"/>
                              </a:cubicBezTo>
                              <a:cubicBezTo>
                                <a:pt x="10783" y="15240"/>
                                <a:pt x="11449" y="17526"/>
                                <a:pt x="12116" y="19907"/>
                              </a:cubicBezTo>
                              <a:cubicBezTo>
                                <a:pt x="12783" y="22288"/>
                                <a:pt x="13259" y="24955"/>
                                <a:pt x="13735" y="27622"/>
                              </a:cubicBezTo>
                              <a:cubicBezTo>
                                <a:pt x="14212" y="30290"/>
                                <a:pt x="14307" y="33147"/>
                                <a:pt x="14593" y="36100"/>
                              </a:cubicBezTo>
                              <a:cubicBezTo>
                                <a:pt x="14497" y="39052"/>
                                <a:pt x="14497" y="41910"/>
                                <a:pt x="14307" y="44863"/>
                              </a:cubicBezTo>
                              <a:cubicBezTo>
                                <a:pt x="13735" y="47815"/>
                                <a:pt x="13545" y="50863"/>
                                <a:pt x="12592" y="53530"/>
                              </a:cubicBezTo>
                              <a:cubicBezTo>
                                <a:pt x="11735" y="56197"/>
                                <a:pt x="10973" y="58960"/>
                                <a:pt x="9830" y="61531"/>
                              </a:cubicBezTo>
                              <a:cubicBezTo>
                                <a:pt x="8782" y="64103"/>
                                <a:pt x="7639" y="66389"/>
                                <a:pt x="6592" y="68675"/>
                              </a:cubicBezTo>
                              <a:cubicBezTo>
                                <a:pt x="5544" y="70866"/>
                                <a:pt x="4496" y="72961"/>
                                <a:pt x="3639" y="74962"/>
                              </a:cubicBezTo>
                              <a:cubicBezTo>
                                <a:pt x="2782" y="76962"/>
                                <a:pt x="2115" y="78772"/>
                                <a:pt x="1543" y="80391"/>
                              </a:cubicBezTo>
                              <a:cubicBezTo>
                                <a:pt x="877" y="82010"/>
                                <a:pt x="781" y="83439"/>
                                <a:pt x="400" y="84677"/>
                              </a:cubicBezTo>
                              <a:cubicBezTo>
                                <a:pt x="210" y="85915"/>
                                <a:pt x="210" y="86963"/>
                                <a:pt x="115" y="87630"/>
                              </a:cubicBezTo>
                              <a:cubicBezTo>
                                <a:pt x="305" y="88392"/>
                                <a:pt x="305" y="88773"/>
                                <a:pt x="305" y="8877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4" name="Freeform: Shape 133">
                          <a:extLst>
                            <a:ext uri="{FF2B5EF4-FFF2-40B4-BE49-F238E27FC236}">
                              <a16:creationId xmlns:a16="http://schemas.microsoft.com/office/drawing/2014/main" id="{D0D2A5FC-BC17-482E-9717-6425A6582B4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2105" y="3288029"/>
                          <a:ext cx="12954" cy="21526"/>
                        </a:xfrm>
                        <a:custGeom>
                          <a:avLst/>
                          <a:gdLst>
                            <a:gd name="connsiteX0" fmla="*/ 0 w 12954"/>
                            <a:gd name="connsiteY0" fmla="*/ 21527 h 21526"/>
                            <a:gd name="connsiteX1" fmla="*/ 1238 w 12954"/>
                            <a:gd name="connsiteY1" fmla="*/ 17717 h 21526"/>
                            <a:gd name="connsiteX2" fmla="*/ 5144 w 12954"/>
                            <a:gd name="connsiteY2" fmla="*/ 10001 h 21526"/>
                            <a:gd name="connsiteX3" fmla="*/ 10096 w 12954"/>
                            <a:gd name="connsiteY3" fmla="*/ 2953 h 21526"/>
                            <a:gd name="connsiteX4" fmla="*/ 12954 w 12954"/>
                            <a:gd name="connsiteY4" fmla="*/ 0 h 21526"/>
                            <a:gd name="connsiteX5" fmla="*/ 11811 w 12954"/>
                            <a:gd name="connsiteY5" fmla="*/ 3810 h 21526"/>
                            <a:gd name="connsiteX6" fmla="*/ 8001 w 12954"/>
                            <a:gd name="connsiteY6" fmla="*/ 11621 h 21526"/>
                            <a:gd name="connsiteX7" fmla="*/ 2857 w 12954"/>
                            <a:gd name="connsiteY7" fmla="*/ 18669 h 21526"/>
                            <a:gd name="connsiteX8" fmla="*/ 0 w 12954"/>
                            <a:gd name="connsiteY8" fmla="*/ 21527 h 215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2954" h="21526">
                              <a:moveTo>
                                <a:pt x="0" y="21527"/>
                              </a:moveTo>
                              <a:cubicBezTo>
                                <a:pt x="0" y="21527"/>
                                <a:pt x="381" y="19907"/>
                                <a:pt x="1238" y="17717"/>
                              </a:cubicBezTo>
                              <a:cubicBezTo>
                                <a:pt x="2096" y="15526"/>
                                <a:pt x="3524" y="12668"/>
                                <a:pt x="5144" y="10001"/>
                              </a:cubicBezTo>
                              <a:cubicBezTo>
                                <a:pt x="6763" y="7334"/>
                                <a:pt x="8573" y="4763"/>
                                <a:pt x="10096" y="2953"/>
                              </a:cubicBezTo>
                              <a:cubicBezTo>
                                <a:pt x="11716" y="1143"/>
                                <a:pt x="12954" y="0"/>
                                <a:pt x="12954" y="0"/>
                              </a:cubicBezTo>
                              <a:cubicBezTo>
                                <a:pt x="12954" y="0"/>
                                <a:pt x="12573" y="1619"/>
                                <a:pt x="11811" y="3810"/>
                              </a:cubicBezTo>
                              <a:cubicBezTo>
                                <a:pt x="10954" y="6096"/>
                                <a:pt x="9620" y="8954"/>
                                <a:pt x="8001" y="11621"/>
                              </a:cubicBezTo>
                              <a:cubicBezTo>
                                <a:pt x="6382" y="14288"/>
                                <a:pt x="4477" y="16859"/>
                                <a:pt x="2857" y="18669"/>
                              </a:cubicBezTo>
                              <a:cubicBezTo>
                                <a:pt x="1238" y="20383"/>
                                <a:pt x="0" y="21527"/>
                                <a:pt x="0" y="215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5" name="Freeform: Shape 134">
                          <a:extLst>
                            <a:ext uri="{FF2B5EF4-FFF2-40B4-BE49-F238E27FC236}">
                              <a16:creationId xmlns:a16="http://schemas.microsoft.com/office/drawing/2014/main" id="{4484BC55-3271-4DF7-99F2-4A66803329A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2668" y="3273170"/>
                          <a:ext cx="55054" cy="76390"/>
                        </a:xfrm>
                        <a:custGeom>
                          <a:avLst/>
                          <a:gdLst>
                            <a:gd name="connsiteX0" fmla="*/ 55054 w 55054"/>
                            <a:gd name="connsiteY0" fmla="*/ 76391 h 76390"/>
                            <a:gd name="connsiteX1" fmla="*/ 54769 w 55054"/>
                            <a:gd name="connsiteY1" fmla="*/ 75343 h 76390"/>
                            <a:gd name="connsiteX2" fmla="*/ 53531 w 55054"/>
                            <a:gd name="connsiteY2" fmla="*/ 72581 h 76390"/>
                            <a:gd name="connsiteX3" fmla="*/ 50578 w 55054"/>
                            <a:gd name="connsiteY3" fmla="*/ 69056 h 76390"/>
                            <a:gd name="connsiteX4" fmla="*/ 45910 w 55054"/>
                            <a:gd name="connsiteY4" fmla="*/ 65246 h 76390"/>
                            <a:gd name="connsiteX5" fmla="*/ 33338 w 55054"/>
                            <a:gd name="connsiteY5" fmla="*/ 56293 h 76390"/>
                            <a:gd name="connsiteX6" fmla="*/ 27051 w 55054"/>
                            <a:gd name="connsiteY6" fmla="*/ 50006 h 76390"/>
                            <a:gd name="connsiteX7" fmla="*/ 21336 w 55054"/>
                            <a:gd name="connsiteY7" fmla="*/ 42958 h 76390"/>
                            <a:gd name="connsiteX8" fmla="*/ 16097 w 55054"/>
                            <a:gd name="connsiteY8" fmla="*/ 35623 h 76390"/>
                            <a:gd name="connsiteX9" fmla="*/ 11430 w 55054"/>
                            <a:gd name="connsiteY9" fmla="*/ 28194 h 76390"/>
                            <a:gd name="connsiteX10" fmla="*/ 7525 w 55054"/>
                            <a:gd name="connsiteY10" fmla="*/ 21050 h 76390"/>
                            <a:gd name="connsiteX11" fmla="*/ 4477 w 55054"/>
                            <a:gd name="connsiteY11" fmla="*/ 14383 h 76390"/>
                            <a:gd name="connsiteX12" fmla="*/ 2286 w 55054"/>
                            <a:gd name="connsiteY12" fmla="*/ 8573 h 76390"/>
                            <a:gd name="connsiteX13" fmla="*/ 952 w 55054"/>
                            <a:gd name="connsiteY13" fmla="*/ 4000 h 76390"/>
                            <a:gd name="connsiteX14" fmla="*/ 0 w 55054"/>
                            <a:gd name="connsiteY14" fmla="*/ 0 h 76390"/>
                            <a:gd name="connsiteX15" fmla="*/ 1524 w 55054"/>
                            <a:gd name="connsiteY15" fmla="*/ 3810 h 76390"/>
                            <a:gd name="connsiteX16" fmla="*/ 3429 w 55054"/>
                            <a:gd name="connsiteY16" fmla="*/ 8096 h 76390"/>
                            <a:gd name="connsiteX17" fmla="*/ 6096 w 55054"/>
                            <a:gd name="connsiteY17" fmla="*/ 13525 h 76390"/>
                            <a:gd name="connsiteX18" fmla="*/ 9620 w 55054"/>
                            <a:gd name="connsiteY18" fmla="*/ 19812 h 76390"/>
                            <a:gd name="connsiteX19" fmla="*/ 13906 w 55054"/>
                            <a:gd name="connsiteY19" fmla="*/ 26670 h 76390"/>
                            <a:gd name="connsiteX20" fmla="*/ 18669 w 55054"/>
                            <a:gd name="connsiteY20" fmla="*/ 33814 h 76390"/>
                            <a:gd name="connsiteX21" fmla="*/ 23908 w 55054"/>
                            <a:gd name="connsiteY21" fmla="*/ 40958 h 76390"/>
                            <a:gd name="connsiteX22" fmla="*/ 29432 w 55054"/>
                            <a:gd name="connsiteY22" fmla="*/ 47911 h 76390"/>
                            <a:gd name="connsiteX23" fmla="*/ 35147 w 55054"/>
                            <a:gd name="connsiteY23" fmla="*/ 54102 h 76390"/>
                            <a:gd name="connsiteX24" fmla="*/ 46958 w 55054"/>
                            <a:gd name="connsiteY24" fmla="*/ 63817 h 76390"/>
                            <a:gd name="connsiteX25" fmla="*/ 51340 w 55054"/>
                            <a:gd name="connsiteY25" fmla="*/ 68294 h 76390"/>
                            <a:gd name="connsiteX26" fmla="*/ 54007 w 55054"/>
                            <a:gd name="connsiteY26" fmla="*/ 72390 h 76390"/>
                            <a:gd name="connsiteX27" fmla="*/ 54769 w 55054"/>
                            <a:gd name="connsiteY27" fmla="*/ 75343 h 76390"/>
                            <a:gd name="connsiteX28" fmla="*/ 55054 w 55054"/>
                            <a:gd name="connsiteY28" fmla="*/ 76391 h 763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55054" h="76390">
                              <a:moveTo>
                                <a:pt x="55054" y="76391"/>
                              </a:moveTo>
                              <a:cubicBezTo>
                                <a:pt x="55054" y="76391"/>
                                <a:pt x="54959" y="76010"/>
                                <a:pt x="54769" y="75343"/>
                              </a:cubicBezTo>
                              <a:cubicBezTo>
                                <a:pt x="54673" y="74676"/>
                                <a:pt x="54197" y="73723"/>
                                <a:pt x="53531" y="72581"/>
                              </a:cubicBezTo>
                              <a:cubicBezTo>
                                <a:pt x="52864" y="71533"/>
                                <a:pt x="51911" y="70294"/>
                                <a:pt x="50578" y="69056"/>
                              </a:cubicBezTo>
                              <a:cubicBezTo>
                                <a:pt x="49340" y="67818"/>
                                <a:pt x="47720" y="66580"/>
                                <a:pt x="45910" y="65246"/>
                              </a:cubicBezTo>
                              <a:cubicBezTo>
                                <a:pt x="42386" y="62579"/>
                                <a:pt x="37814" y="59912"/>
                                <a:pt x="33338" y="56293"/>
                              </a:cubicBezTo>
                              <a:cubicBezTo>
                                <a:pt x="31052" y="54483"/>
                                <a:pt x="28861" y="52197"/>
                                <a:pt x="27051" y="50006"/>
                              </a:cubicBezTo>
                              <a:cubicBezTo>
                                <a:pt x="25146" y="47816"/>
                                <a:pt x="23241" y="45434"/>
                                <a:pt x="21336" y="42958"/>
                              </a:cubicBezTo>
                              <a:cubicBezTo>
                                <a:pt x="19431" y="40577"/>
                                <a:pt x="17812" y="38005"/>
                                <a:pt x="16097" y="35623"/>
                              </a:cubicBezTo>
                              <a:cubicBezTo>
                                <a:pt x="14383" y="33147"/>
                                <a:pt x="12954" y="30575"/>
                                <a:pt x="11430" y="28194"/>
                              </a:cubicBezTo>
                              <a:cubicBezTo>
                                <a:pt x="10001" y="25717"/>
                                <a:pt x="8763" y="23336"/>
                                <a:pt x="7525" y="21050"/>
                              </a:cubicBezTo>
                              <a:cubicBezTo>
                                <a:pt x="6382" y="18669"/>
                                <a:pt x="5429" y="16478"/>
                                <a:pt x="4477" y="14383"/>
                              </a:cubicBezTo>
                              <a:cubicBezTo>
                                <a:pt x="3524" y="12287"/>
                                <a:pt x="2953" y="10287"/>
                                <a:pt x="2286" y="8573"/>
                              </a:cubicBezTo>
                              <a:cubicBezTo>
                                <a:pt x="1619" y="6858"/>
                                <a:pt x="1238" y="5334"/>
                                <a:pt x="952" y="4000"/>
                              </a:cubicBezTo>
                              <a:cubicBezTo>
                                <a:pt x="381" y="1429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571" y="1429"/>
                                <a:pt x="1524" y="3810"/>
                              </a:cubicBezTo>
                              <a:cubicBezTo>
                                <a:pt x="2000" y="5048"/>
                                <a:pt x="2572" y="6477"/>
                                <a:pt x="3429" y="8096"/>
                              </a:cubicBezTo>
                              <a:cubicBezTo>
                                <a:pt x="4191" y="9716"/>
                                <a:pt x="5144" y="11525"/>
                                <a:pt x="6096" y="13525"/>
                              </a:cubicBezTo>
                              <a:cubicBezTo>
                                <a:pt x="7144" y="15431"/>
                                <a:pt x="8382" y="17621"/>
                                <a:pt x="9620" y="19812"/>
                              </a:cubicBezTo>
                              <a:cubicBezTo>
                                <a:pt x="10954" y="22003"/>
                                <a:pt x="12383" y="24289"/>
                                <a:pt x="13906" y="26670"/>
                              </a:cubicBezTo>
                              <a:cubicBezTo>
                                <a:pt x="15431" y="28956"/>
                                <a:pt x="17050" y="31337"/>
                                <a:pt x="18669" y="33814"/>
                              </a:cubicBezTo>
                              <a:cubicBezTo>
                                <a:pt x="20383" y="36195"/>
                                <a:pt x="22003" y="38671"/>
                                <a:pt x="23908" y="40958"/>
                              </a:cubicBezTo>
                              <a:cubicBezTo>
                                <a:pt x="25717" y="43339"/>
                                <a:pt x="27432" y="45625"/>
                                <a:pt x="29432" y="47911"/>
                              </a:cubicBezTo>
                              <a:cubicBezTo>
                                <a:pt x="31337" y="50292"/>
                                <a:pt x="33052" y="52292"/>
                                <a:pt x="35147" y="54102"/>
                              </a:cubicBezTo>
                              <a:cubicBezTo>
                                <a:pt x="39243" y="57721"/>
                                <a:pt x="43529" y="60865"/>
                                <a:pt x="46958" y="63817"/>
                              </a:cubicBezTo>
                              <a:cubicBezTo>
                                <a:pt x="48673" y="65342"/>
                                <a:pt x="50197" y="66770"/>
                                <a:pt x="51340" y="68294"/>
                              </a:cubicBezTo>
                              <a:cubicBezTo>
                                <a:pt x="52578" y="69723"/>
                                <a:pt x="53435" y="71152"/>
                                <a:pt x="54007" y="72390"/>
                              </a:cubicBezTo>
                              <a:cubicBezTo>
                                <a:pt x="54578" y="73628"/>
                                <a:pt x="54769" y="74676"/>
                                <a:pt x="54769" y="75343"/>
                              </a:cubicBezTo>
                              <a:cubicBezTo>
                                <a:pt x="55054" y="76105"/>
                                <a:pt x="55054" y="76391"/>
                                <a:pt x="55054" y="763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6" name="Freeform: Shape 135">
                          <a:extLst>
                            <a:ext uri="{FF2B5EF4-FFF2-40B4-BE49-F238E27FC236}">
                              <a16:creationId xmlns:a16="http://schemas.microsoft.com/office/drawing/2014/main" id="{21B55F66-8E20-4A74-A703-415710C0D74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4761" y="3293459"/>
                          <a:ext cx="39433" cy="21431"/>
                        </a:xfrm>
                        <a:custGeom>
                          <a:avLst/>
                          <a:gdLst>
                            <a:gd name="connsiteX0" fmla="*/ 0 w 39433"/>
                            <a:gd name="connsiteY0" fmla="*/ 0 h 21431"/>
                            <a:gd name="connsiteX1" fmla="*/ 6477 w 39433"/>
                            <a:gd name="connsiteY1" fmla="*/ 2858 h 21431"/>
                            <a:gd name="connsiteX2" fmla="*/ 9525 w 39433"/>
                            <a:gd name="connsiteY2" fmla="*/ 4382 h 21431"/>
                            <a:gd name="connsiteX3" fmla="*/ 12954 w 39433"/>
                            <a:gd name="connsiteY3" fmla="*/ 6001 h 21431"/>
                            <a:gd name="connsiteX4" fmla="*/ 20288 w 39433"/>
                            <a:gd name="connsiteY4" fmla="*/ 9525 h 21431"/>
                            <a:gd name="connsiteX5" fmla="*/ 27622 w 39433"/>
                            <a:gd name="connsiteY5" fmla="*/ 13335 h 21431"/>
                            <a:gd name="connsiteX6" fmla="*/ 33814 w 39433"/>
                            <a:gd name="connsiteY6" fmla="*/ 17145 h 21431"/>
                            <a:gd name="connsiteX7" fmla="*/ 39433 w 39433"/>
                            <a:gd name="connsiteY7" fmla="*/ 21431 h 21431"/>
                            <a:gd name="connsiteX8" fmla="*/ 32861 w 39433"/>
                            <a:gd name="connsiteY8" fmla="*/ 18764 h 21431"/>
                            <a:gd name="connsiteX9" fmla="*/ 26289 w 39433"/>
                            <a:gd name="connsiteY9" fmla="*/ 15907 h 21431"/>
                            <a:gd name="connsiteX10" fmla="*/ 18859 w 39433"/>
                            <a:gd name="connsiteY10" fmla="*/ 12478 h 21431"/>
                            <a:gd name="connsiteX11" fmla="*/ 11525 w 39433"/>
                            <a:gd name="connsiteY11" fmla="*/ 8477 h 21431"/>
                            <a:gd name="connsiteX12" fmla="*/ 5524 w 39433"/>
                            <a:gd name="connsiteY12" fmla="*/ 4477 h 21431"/>
                            <a:gd name="connsiteX13" fmla="*/ 0 w 39433"/>
                            <a:gd name="connsiteY13" fmla="*/ 0 h 214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39433" h="21431">
                              <a:moveTo>
                                <a:pt x="0" y="0"/>
                              </a:moveTo>
                              <a:cubicBezTo>
                                <a:pt x="0" y="0"/>
                                <a:pt x="2667" y="1048"/>
                                <a:pt x="6477" y="2858"/>
                              </a:cubicBezTo>
                              <a:cubicBezTo>
                                <a:pt x="7429" y="3334"/>
                                <a:pt x="8477" y="3905"/>
                                <a:pt x="9525" y="4382"/>
                              </a:cubicBezTo>
                              <a:cubicBezTo>
                                <a:pt x="10573" y="4953"/>
                                <a:pt x="11811" y="5429"/>
                                <a:pt x="12954" y="6001"/>
                              </a:cubicBezTo>
                              <a:cubicBezTo>
                                <a:pt x="15335" y="7049"/>
                                <a:pt x="17812" y="8287"/>
                                <a:pt x="20288" y="9525"/>
                              </a:cubicBezTo>
                              <a:cubicBezTo>
                                <a:pt x="22765" y="10763"/>
                                <a:pt x="25336" y="12002"/>
                                <a:pt x="27622" y="13335"/>
                              </a:cubicBezTo>
                              <a:cubicBezTo>
                                <a:pt x="30004" y="14573"/>
                                <a:pt x="32004" y="15907"/>
                                <a:pt x="33814" y="17145"/>
                              </a:cubicBezTo>
                              <a:cubicBezTo>
                                <a:pt x="37338" y="19622"/>
                                <a:pt x="39433" y="21431"/>
                                <a:pt x="39433" y="21431"/>
                              </a:cubicBezTo>
                              <a:cubicBezTo>
                                <a:pt x="39433" y="21431"/>
                                <a:pt x="36671" y="20479"/>
                                <a:pt x="32861" y="18764"/>
                              </a:cubicBezTo>
                              <a:cubicBezTo>
                                <a:pt x="30956" y="17907"/>
                                <a:pt x="28765" y="16859"/>
                                <a:pt x="26289" y="15907"/>
                              </a:cubicBezTo>
                              <a:cubicBezTo>
                                <a:pt x="23908" y="14859"/>
                                <a:pt x="21336" y="13716"/>
                                <a:pt x="18859" y="12478"/>
                              </a:cubicBezTo>
                              <a:cubicBezTo>
                                <a:pt x="16288" y="11144"/>
                                <a:pt x="13811" y="9811"/>
                                <a:pt x="11525" y="8477"/>
                              </a:cubicBezTo>
                              <a:cubicBezTo>
                                <a:pt x="9144" y="7239"/>
                                <a:pt x="7239" y="5715"/>
                                <a:pt x="5524" y="4477"/>
                              </a:cubicBezTo>
                              <a:cubicBezTo>
                                <a:pt x="2095" y="1905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7" name="Freeform: Shape 136">
                          <a:extLst>
                            <a:ext uri="{FF2B5EF4-FFF2-40B4-BE49-F238E27FC236}">
                              <a16:creationId xmlns:a16="http://schemas.microsoft.com/office/drawing/2014/main" id="{14A32DA8-27DF-4537-93DD-B02FB9EE86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8003" y="3279076"/>
                          <a:ext cx="15430" cy="4121"/>
                        </a:xfrm>
                        <a:custGeom>
                          <a:avLst/>
                          <a:gdLst>
                            <a:gd name="connsiteX0" fmla="*/ 15431 w 15430"/>
                            <a:gd name="connsiteY0" fmla="*/ 95 h 4121"/>
                            <a:gd name="connsiteX1" fmla="*/ 13430 w 15430"/>
                            <a:gd name="connsiteY1" fmla="*/ 1810 h 4121"/>
                            <a:gd name="connsiteX2" fmla="*/ 11049 w 15430"/>
                            <a:gd name="connsiteY2" fmla="*/ 2953 h 4121"/>
                            <a:gd name="connsiteX3" fmla="*/ 8096 w 15430"/>
                            <a:gd name="connsiteY3" fmla="*/ 3810 h 4121"/>
                            <a:gd name="connsiteX4" fmla="*/ 5144 w 15430"/>
                            <a:gd name="connsiteY4" fmla="*/ 4096 h 4121"/>
                            <a:gd name="connsiteX5" fmla="*/ 2477 w 15430"/>
                            <a:gd name="connsiteY5" fmla="*/ 3905 h 4121"/>
                            <a:gd name="connsiteX6" fmla="*/ 0 w 15430"/>
                            <a:gd name="connsiteY6" fmla="*/ 3143 h 4121"/>
                            <a:gd name="connsiteX7" fmla="*/ 2381 w 15430"/>
                            <a:gd name="connsiteY7" fmla="*/ 2000 h 4121"/>
                            <a:gd name="connsiteX8" fmla="*/ 7525 w 15430"/>
                            <a:gd name="connsiteY8" fmla="*/ 571 h 4121"/>
                            <a:gd name="connsiteX9" fmla="*/ 10192 w 15430"/>
                            <a:gd name="connsiteY9" fmla="*/ 190 h 4121"/>
                            <a:gd name="connsiteX10" fmla="*/ 12668 w 15430"/>
                            <a:gd name="connsiteY10" fmla="*/ 0 h 4121"/>
                            <a:gd name="connsiteX11" fmla="*/ 15431 w 15430"/>
                            <a:gd name="connsiteY11" fmla="*/ 95 h 41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5430" h="4121">
                              <a:moveTo>
                                <a:pt x="15431" y="95"/>
                              </a:moveTo>
                              <a:cubicBezTo>
                                <a:pt x="15431" y="95"/>
                                <a:pt x="14669" y="952"/>
                                <a:pt x="13430" y="1810"/>
                              </a:cubicBezTo>
                              <a:cubicBezTo>
                                <a:pt x="12859" y="2286"/>
                                <a:pt x="12002" y="2572"/>
                                <a:pt x="11049" y="2953"/>
                              </a:cubicBezTo>
                              <a:cubicBezTo>
                                <a:pt x="10192" y="3334"/>
                                <a:pt x="9144" y="3619"/>
                                <a:pt x="8096" y="3810"/>
                              </a:cubicBezTo>
                              <a:cubicBezTo>
                                <a:pt x="7048" y="3905"/>
                                <a:pt x="6096" y="4096"/>
                                <a:pt x="5144" y="4096"/>
                              </a:cubicBezTo>
                              <a:cubicBezTo>
                                <a:pt x="4191" y="4191"/>
                                <a:pt x="3238" y="4000"/>
                                <a:pt x="2477" y="3905"/>
                              </a:cubicBezTo>
                              <a:cubicBezTo>
                                <a:pt x="952" y="3619"/>
                                <a:pt x="0" y="3143"/>
                                <a:pt x="0" y="3143"/>
                              </a:cubicBezTo>
                              <a:cubicBezTo>
                                <a:pt x="0" y="3143"/>
                                <a:pt x="952" y="2572"/>
                                <a:pt x="2381" y="2000"/>
                              </a:cubicBezTo>
                              <a:cubicBezTo>
                                <a:pt x="3810" y="1619"/>
                                <a:pt x="5620" y="952"/>
                                <a:pt x="7525" y="571"/>
                              </a:cubicBezTo>
                              <a:cubicBezTo>
                                <a:pt x="8477" y="476"/>
                                <a:pt x="9334" y="190"/>
                                <a:pt x="10192" y="190"/>
                              </a:cubicBezTo>
                              <a:cubicBezTo>
                                <a:pt x="11049" y="95"/>
                                <a:pt x="11906" y="95"/>
                                <a:pt x="12668" y="0"/>
                              </a:cubicBezTo>
                              <a:cubicBezTo>
                                <a:pt x="14288" y="0"/>
                                <a:pt x="15431" y="95"/>
                                <a:pt x="15431" y="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8" name="Freeform: Shape 137">
                          <a:extLst>
                            <a:ext uri="{FF2B5EF4-FFF2-40B4-BE49-F238E27FC236}">
                              <a16:creationId xmlns:a16="http://schemas.microsoft.com/office/drawing/2014/main" id="{23C1C195-7367-4279-8779-B074ADF1DD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0389" y="3308794"/>
                          <a:ext cx="31622" cy="104013"/>
                        </a:xfrm>
                        <a:custGeom>
                          <a:avLst/>
                          <a:gdLst>
                            <a:gd name="connsiteX0" fmla="*/ 0 w 31622"/>
                            <a:gd name="connsiteY0" fmla="*/ 104013 h 104013"/>
                            <a:gd name="connsiteX1" fmla="*/ 1048 w 31622"/>
                            <a:gd name="connsiteY1" fmla="*/ 99346 h 104013"/>
                            <a:gd name="connsiteX2" fmla="*/ 2667 w 31622"/>
                            <a:gd name="connsiteY2" fmla="*/ 94107 h 104013"/>
                            <a:gd name="connsiteX3" fmla="*/ 5334 w 31622"/>
                            <a:gd name="connsiteY3" fmla="*/ 87440 h 104013"/>
                            <a:gd name="connsiteX4" fmla="*/ 13335 w 31622"/>
                            <a:gd name="connsiteY4" fmla="*/ 71628 h 104013"/>
                            <a:gd name="connsiteX5" fmla="*/ 18098 w 31622"/>
                            <a:gd name="connsiteY5" fmla="*/ 62865 h 104013"/>
                            <a:gd name="connsiteX6" fmla="*/ 22384 w 31622"/>
                            <a:gd name="connsiteY6" fmla="*/ 53626 h 104013"/>
                            <a:gd name="connsiteX7" fmla="*/ 26003 w 31622"/>
                            <a:gd name="connsiteY7" fmla="*/ 44101 h 104013"/>
                            <a:gd name="connsiteX8" fmla="*/ 28194 w 31622"/>
                            <a:gd name="connsiteY8" fmla="*/ 34671 h 104013"/>
                            <a:gd name="connsiteX9" fmla="*/ 29337 w 31622"/>
                            <a:gd name="connsiteY9" fmla="*/ 25527 h 104013"/>
                            <a:gd name="connsiteX10" fmla="*/ 29623 w 31622"/>
                            <a:gd name="connsiteY10" fmla="*/ 17240 h 104013"/>
                            <a:gd name="connsiteX11" fmla="*/ 29242 w 31622"/>
                            <a:gd name="connsiteY11" fmla="*/ 4763 h 104013"/>
                            <a:gd name="connsiteX12" fmla="*/ 28956 w 31622"/>
                            <a:gd name="connsiteY12" fmla="*/ 0 h 104013"/>
                            <a:gd name="connsiteX13" fmla="*/ 29813 w 31622"/>
                            <a:gd name="connsiteY13" fmla="*/ 4667 h 104013"/>
                            <a:gd name="connsiteX14" fmla="*/ 31337 w 31622"/>
                            <a:gd name="connsiteY14" fmla="*/ 17145 h 104013"/>
                            <a:gd name="connsiteX15" fmla="*/ 31623 w 31622"/>
                            <a:gd name="connsiteY15" fmla="*/ 25622 h 104013"/>
                            <a:gd name="connsiteX16" fmla="*/ 30861 w 31622"/>
                            <a:gd name="connsiteY16" fmla="*/ 35052 h 104013"/>
                            <a:gd name="connsiteX17" fmla="*/ 28766 w 31622"/>
                            <a:gd name="connsiteY17" fmla="*/ 45053 h 104013"/>
                            <a:gd name="connsiteX18" fmla="*/ 25241 w 31622"/>
                            <a:gd name="connsiteY18" fmla="*/ 54864 h 104013"/>
                            <a:gd name="connsiteX19" fmla="*/ 20669 w 31622"/>
                            <a:gd name="connsiteY19" fmla="*/ 64199 h 104013"/>
                            <a:gd name="connsiteX20" fmla="*/ 15716 w 31622"/>
                            <a:gd name="connsiteY20" fmla="*/ 72962 h 104013"/>
                            <a:gd name="connsiteX21" fmla="*/ 6858 w 31622"/>
                            <a:gd name="connsiteY21" fmla="*/ 88202 h 104013"/>
                            <a:gd name="connsiteX22" fmla="*/ 3715 w 31622"/>
                            <a:gd name="connsiteY22" fmla="*/ 94393 h 104013"/>
                            <a:gd name="connsiteX23" fmla="*/ 1619 w 31622"/>
                            <a:gd name="connsiteY23" fmla="*/ 99346 h 104013"/>
                            <a:gd name="connsiteX24" fmla="*/ 0 w 31622"/>
                            <a:gd name="connsiteY24" fmla="*/ 104013 h 1040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31622" h="104013">
                              <a:moveTo>
                                <a:pt x="0" y="104013"/>
                              </a:moveTo>
                              <a:cubicBezTo>
                                <a:pt x="0" y="104013"/>
                                <a:pt x="381" y="102299"/>
                                <a:pt x="1048" y="99346"/>
                              </a:cubicBezTo>
                              <a:cubicBezTo>
                                <a:pt x="1333" y="97822"/>
                                <a:pt x="1905" y="96107"/>
                                <a:pt x="2667" y="94107"/>
                              </a:cubicBezTo>
                              <a:cubicBezTo>
                                <a:pt x="3334" y="92107"/>
                                <a:pt x="4191" y="89821"/>
                                <a:pt x="5334" y="87440"/>
                              </a:cubicBezTo>
                              <a:cubicBezTo>
                                <a:pt x="7429" y="82677"/>
                                <a:pt x="10287" y="77248"/>
                                <a:pt x="13335" y="71628"/>
                              </a:cubicBezTo>
                              <a:cubicBezTo>
                                <a:pt x="14859" y="68771"/>
                                <a:pt x="16478" y="65913"/>
                                <a:pt x="18098" y="62865"/>
                              </a:cubicBezTo>
                              <a:cubicBezTo>
                                <a:pt x="19526" y="59817"/>
                                <a:pt x="21241" y="56864"/>
                                <a:pt x="22384" y="53626"/>
                              </a:cubicBezTo>
                              <a:cubicBezTo>
                                <a:pt x="23813" y="50578"/>
                                <a:pt x="24860" y="47339"/>
                                <a:pt x="26003" y="44101"/>
                              </a:cubicBezTo>
                              <a:cubicBezTo>
                                <a:pt x="26860" y="40958"/>
                                <a:pt x="27718" y="37814"/>
                                <a:pt x="28194" y="34671"/>
                              </a:cubicBezTo>
                              <a:cubicBezTo>
                                <a:pt x="28766" y="31528"/>
                                <a:pt x="29051" y="28480"/>
                                <a:pt x="29337" y="25527"/>
                              </a:cubicBezTo>
                              <a:cubicBezTo>
                                <a:pt x="29432" y="22574"/>
                                <a:pt x="29718" y="19812"/>
                                <a:pt x="29623" y="17240"/>
                              </a:cubicBezTo>
                              <a:cubicBezTo>
                                <a:pt x="29623" y="12097"/>
                                <a:pt x="29432" y="7810"/>
                                <a:pt x="29242" y="4763"/>
                              </a:cubicBezTo>
                              <a:cubicBezTo>
                                <a:pt x="29051" y="1715"/>
                                <a:pt x="28956" y="0"/>
                                <a:pt x="28956" y="0"/>
                              </a:cubicBezTo>
                              <a:cubicBezTo>
                                <a:pt x="28956" y="0"/>
                                <a:pt x="29242" y="1715"/>
                                <a:pt x="29813" y="4667"/>
                              </a:cubicBezTo>
                              <a:cubicBezTo>
                                <a:pt x="30290" y="7620"/>
                                <a:pt x="31052" y="11906"/>
                                <a:pt x="31337" y="17145"/>
                              </a:cubicBezTo>
                              <a:cubicBezTo>
                                <a:pt x="31623" y="19717"/>
                                <a:pt x="31528" y="22574"/>
                                <a:pt x="31623" y="25622"/>
                              </a:cubicBezTo>
                              <a:cubicBezTo>
                                <a:pt x="31433" y="28575"/>
                                <a:pt x="31433" y="31814"/>
                                <a:pt x="30861" y="35052"/>
                              </a:cubicBezTo>
                              <a:cubicBezTo>
                                <a:pt x="30480" y="38291"/>
                                <a:pt x="29623" y="41720"/>
                                <a:pt x="28766" y="45053"/>
                              </a:cubicBezTo>
                              <a:cubicBezTo>
                                <a:pt x="27718" y="48292"/>
                                <a:pt x="26670" y="51626"/>
                                <a:pt x="25241" y="54864"/>
                              </a:cubicBezTo>
                              <a:cubicBezTo>
                                <a:pt x="23908" y="58198"/>
                                <a:pt x="22193" y="61151"/>
                                <a:pt x="20669" y="64199"/>
                              </a:cubicBezTo>
                              <a:cubicBezTo>
                                <a:pt x="18955" y="67151"/>
                                <a:pt x="17335" y="70104"/>
                                <a:pt x="15716" y="72962"/>
                              </a:cubicBezTo>
                              <a:cubicBezTo>
                                <a:pt x="12478" y="78581"/>
                                <a:pt x="9239" y="83630"/>
                                <a:pt x="6858" y="88202"/>
                              </a:cubicBezTo>
                              <a:cubicBezTo>
                                <a:pt x="5620" y="90488"/>
                                <a:pt x="4572" y="92583"/>
                                <a:pt x="3715" y="94393"/>
                              </a:cubicBezTo>
                              <a:cubicBezTo>
                                <a:pt x="2762" y="96298"/>
                                <a:pt x="2000" y="97917"/>
                                <a:pt x="1619" y="99346"/>
                              </a:cubicBezTo>
                              <a:cubicBezTo>
                                <a:pt x="572" y="102394"/>
                                <a:pt x="0" y="104013"/>
                                <a:pt x="0" y="10401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19" name="Freeform: Shape 138">
                          <a:extLst>
                            <a:ext uri="{FF2B5EF4-FFF2-40B4-BE49-F238E27FC236}">
                              <a16:creationId xmlns:a16="http://schemas.microsoft.com/office/drawing/2014/main" id="{FCFA4103-1B2D-410F-99B7-FE04DF7D1A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00298" y="3322510"/>
                          <a:ext cx="14192" cy="21621"/>
                        </a:xfrm>
                        <a:custGeom>
                          <a:avLst/>
                          <a:gdLst>
                            <a:gd name="connsiteX0" fmla="*/ 0 w 14192"/>
                            <a:gd name="connsiteY0" fmla="*/ 21622 h 21621"/>
                            <a:gd name="connsiteX1" fmla="*/ 286 w 14192"/>
                            <a:gd name="connsiteY1" fmla="*/ 20479 h 21621"/>
                            <a:gd name="connsiteX2" fmla="*/ 1333 w 14192"/>
                            <a:gd name="connsiteY2" fmla="*/ 17621 h 21621"/>
                            <a:gd name="connsiteX3" fmla="*/ 6287 w 14192"/>
                            <a:gd name="connsiteY3" fmla="*/ 10096 h 21621"/>
                            <a:gd name="connsiteX4" fmla="*/ 9239 w 14192"/>
                            <a:gd name="connsiteY4" fmla="*/ 6477 h 21621"/>
                            <a:gd name="connsiteX5" fmla="*/ 11716 w 14192"/>
                            <a:gd name="connsiteY5" fmla="*/ 3334 h 21621"/>
                            <a:gd name="connsiteX6" fmla="*/ 13430 w 14192"/>
                            <a:gd name="connsiteY6" fmla="*/ 952 h 21621"/>
                            <a:gd name="connsiteX7" fmla="*/ 14192 w 14192"/>
                            <a:gd name="connsiteY7" fmla="*/ 0 h 21621"/>
                            <a:gd name="connsiteX8" fmla="*/ 14097 w 14192"/>
                            <a:gd name="connsiteY8" fmla="*/ 1143 h 21621"/>
                            <a:gd name="connsiteX9" fmla="*/ 13430 w 14192"/>
                            <a:gd name="connsiteY9" fmla="*/ 4191 h 21621"/>
                            <a:gd name="connsiteX10" fmla="*/ 11621 w 14192"/>
                            <a:gd name="connsiteY10" fmla="*/ 8096 h 21621"/>
                            <a:gd name="connsiteX11" fmla="*/ 8858 w 14192"/>
                            <a:gd name="connsiteY11" fmla="*/ 12097 h 21621"/>
                            <a:gd name="connsiteX12" fmla="*/ 2858 w 14192"/>
                            <a:gd name="connsiteY12" fmla="*/ 18669 h 21621"/>
                            <a:gd name="connsiteX13" fmla="*/ 762 w 14192"/>
                            <a:gd name="connsiteY13" fmla="*/ 20765 h 21621"/>
                            <a:gd name="connsiteX14" fmla="*/ 0 w 14192"/>
                            <a:gd name="connsiteY14" fmla="*/ 21622 h 216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4192" h="21621">
                              <a:moveTo>
                                <a:pt x="0" y="21622"/>
                              </a:moveTo>
                              <a:cubicBezTo>
                                <a:pt x="0" y="21622"/>
                                <a:pt x="95" y="21241"/>
                                <a:pt x="286" y="20479"/>
                              </a:cubicBezTo>
                              <a:cubicBezTo>
                                <a:pt x="572" y="19812"/>
                                <a:pt x="762" y="18764"/>
                                <a:pt x="1333" y="17621"/>
                              </a:cubicBezTo>
                              <a:cubicBezTo>
                                <a:pt x="2477" y="15240"/>
                                <a:pt x="4382" y="12668"/>
                                <a:pt x="6287" y="10096"/>
                              </a:cubicBezTo>
                              <a:cubicBezTo>
                                <a:pt x="7239" y="8858"/>
                                <a:pt x="8287" y="7620"/>
                                <a:pt x="9239" y="6477"/>
                              </a:cubicBezTo>
                              <a:cubicBezTo>
                                <a:pt x="10192" y="5334"/>
                                <a:pt x="10954" y="4191"/>
                                <a:pt x="11716" y="3334"/>
                              </a:cubicBezTo>
                              <a:cubicBezTo>
                                <a:pt x="12478" y="2381"/>
                                <a:pt x="13049" y="1524"/>
                                <a:pt x="13430" y="952"/>
                              </a:cubicBezTo>
                              <a:cubicBezTo>
                                <a:pt x="13811" y="381"/>
                                <a:pt x="14192" y="0"/>
                                <a:pt x="14192" y="0"/>
                              </a:cubicBezTo>
                              <a:cubicBezTo>
                                <a:pt x="14192" y="0"/>
                                <a:pt x="14192" y="381"/>
                                <a:pt x="14097" y="1143"/>
                              </a:cubicBezTo>
                              <a:cubicBezTo>
                                <a:pt x="13907" y="1810"/>
                                <a:pt x="13907" y="2953"/>
                                <a:pt x="13430" y="4191"/>
                              </a:cubicBezTo>
                              <a:cubicBezTo>
                                <a:pt x="12954" y="5334"/>
                                <a:pt x="12478" y="6763"/>
                                <a:pt x="11621" y="8096"/>
                              </a:cubicBezTo>
                              <a:cubicBezTo>
                                <a:pt x="10858" y="9525"/>
                                <a:pt x="9906" y="10858"/>
                                <a:pt x="8858" y="12097"/>
                              </a:cubicBezTo>
                              <a:cubicBezTo>
                                <a:pt x="6858" y="14669"/>
                                <a:pt x="4477" y="16954"/>
                                <a:pt x="2858" y="18669"/>
                              </a:cubicBezTo>
                              <a:cubicBezTo>
                                <a:pt x="2000" y="19526"/>
                                <a:pt x="1238" y="20288"/>
                                <a:pt x="762" y="20765"/>
                              </a:cubicBezTo>
                              <a:cubicBezTo>
                                <a:pt x="381" y="21336"/>
                                <a:pt x="0" y="21622"/>
                                <a:pt x="0" y="2162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0" name="Freeform: Shape 139">
                          <a:extLst>
                            <a:ext uri="{FF2B5EF4-FFF2-40B4-BE49-F238E27FC236}">
                              <a16:creationId xmlns:a16="http://schemas.microsoft.com/office/drawing/2014/main" id="{91F8C41B-7D55-4D2B-8A28-4C4608B0BDE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4866" y="3303841"/>
                          <a:ext cx="18192" cy="27908"/>
                        </a:xfrm>
                        <a:custGeom>
                          <a:avLst/>
                          <a:gdLst>
                            <a:gd name="connsiteX0" fmla="*/ 0 w 18192"/>
                            <a:gd name="connsiteY0" fmla="*/ 27908 h 27908"/>
                            <a:gd name="connsiteX1" fmla="*/ 2858 w 18192"/>
                            <a:gd name="connsiteY1" fmla="*/ 23336 h 27908"/>
                            <a:gd name="connsiteX2" fmla="*/ 6096 w 18192"/>
                            <a:gd name="connsiteY2" fmla="*/ 18955 h 27908"/>
                            <a:gd name="connsiteX3" fmla="*/ 9716 w 18192"/>
                            <a:gd name="connsiteY3" fmla="*/ 14097 h 27908"/>
                            <a:gd name="connsiteX4" fmla="*/ 11525 w 18192"/>
                            <a:gd name="connsiteY4" fmla="*/ 11716 h 27908"/>
                            <a:gd name="connsiteX5" fmla="*/ 13049 w 18192"/>
                            <a:gd name="connsiteY5" fmla="*/ 9239 h 27908"/>
                            <a:gd name="connsiteX6" fmla="*/ 14478 w 18192"/>
                            <a:gd name="connsiteY6" fmla="*/ 6858 h 27908"/>
                            <a:gd name="connsiteX7" fmla="*/ 15621 w 18192"/>
                            <a:gd name="connsiteY7" fmla="*/ 4667 h 27908"/>
                            <a:gd name="connsiteX8" fmla="*/ 18193 w 18192"/>
                            <a:gd name="connsiteY8" fmla="*/ 0 h 27908"/>
                            <a:gd name="connsiteX9" fmla="*/ 17431 w 18192"/>
                            <a:gd name="connsiteY9" fmla="*/ 5334 h 27908"/>
                            <a:gd name="connsiteX10" fmla="*/ 16764 w 18192"/>
                            <a:gd name="connsiteY10" fmla="*/ 7906 h 27908"/>
                            <a:gd name="connsiteX11" fmla="*/ 15621 w 18192"/>
                            <a:gd name="connsiteY11" fmla="*/ 10668 h 27908"/>
                            <a:gd name="connsiteX12" fmla="*/ 14288 w 18192"/>
                            <a:gd name="connsiteY12" fmla="*/ 13525 h 27908"/>
                            <a:gd name="connsiteX13" fmla="*/ 12383 w 18192"/>
                            <a:gd name="connsiteY13" fmla="*/ 16192 h 27908"/>
                            <a:gd name="connsiteX14" fmla="*/ 10382 w 18192"/>
                            <a:gd name="connsiteY14" fmla="*/ 18764 h 27908"/>
                            <a:gd name="connsiteX15" fmla="*/ 8287 w 18192"/>
                            <a:gd name="connsiteY15" fmla="*/ 20955 h 27908"/>
                            <a:gd name="connsiteX16" fmla="*/ 4286 w 18192"/>
                            <a:gd name="connsiteY16" fmla="*/ 24670 h 27908"/>
                            <a:gd name="connsiteX17" fmla="*/ 0 w 18192"/>
                            <a:gd name="connsiteY17" fmla="*/ 27908 h 279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18192" h="27908">
                              <a:moveTo>
                                <a:pt x="0" y="27908"/>
                              </a:moveTo>
                              <a:cubicBezTo>
                                <a:pt x="0" y="27908"/>
                                <a:pt x="1048" y="26003"/>
                                <a:pt x="2858" y="23336"/>
                              </a:cubicBezTo>
                              <a:cubicBezTo>
                                <a:pt x="3810" y="22003"/>
                                <a:pt x="4858" y="20574"/>
                                <a:pt x="6096" y="18955"/>
                              </a:cubicBezTo>
                              <a:cubicBezTo>
                                <a:pt x="7334" y="17431"/>
                                <a:pt x="8668" y="15811"/>
                                <a:pt x="9716" y="14097"/>
                              </a:cubicBezTo>
                              <a:cubicBezTo>
                                <a:pt x="10287" y="13240"/>
                                <a:pt x="10954" y="12478"/>
                                <a:pt x="11525" y="11716"/>
                              </a:cubicBezTo>
                              <a:cubicBezTo>
                                <a:pt x="12002" y="10858"/>
                                <a:pt x="12573" y="10001"/>
                                <a:pt x="13049" y="9239"/>
                              </a:cubicBezTo>
                              <a:cubicBezTo>
                                <a:pt x="13525" y="8382"/>
                                <a:pt x="14002" y="7620"/>
                                <a:pt x="14478" y="6858"/>
                              </a:cubicBezTo>
                              <a:cubicBezTo>
                                <a:pt x="15050" y="6096"/>
                                <a:pt x="15240" y="5334"/>
                                <a:pt x="15621" y="4667"/>
                              </a:cubicBezTo>
                              <a:cubicBezTo>
                                <a:pt x="16954" y="1905"/>
                                <a:pt x="18193" y="0"/>
                                <a:pt x="18193" y="0"/>
                              </a:cubicBezTo>
                              <a:cubicBezTo>
                                <a:pt x="18193" y="0"/>
                                <a:pt x="18002" y="2096"/>
                                <a:pt x="17431" y="5334"/>
                              </a:cubicBezTo>
                              <a:cubicBezTo>
                                <a:pt x="17240" y="6096"/>
                                <a:pt x="17240" y="7048"/>
                                <a:pt x="16764" y="7906"/>
                              </a:cubicBezTo>
                              <a:cubicBezTo>
                                <a:pt x="16383" y="8763"/>
                                <a:pt x="16097" y="9715"/>
                                <a:pt x="15621" y="10668"/>
                              </a:cubicBezTo>
                              <a:cubicBezTo>
                                <a:pt x="15145" y="11621"/>
                                <a:pt x="14859" y="12573"/>
                                <a:pt x="14288" y="13525"/>
                              </a:cubicBezTo>
                              <a:cubicBezTo>
                                <a:pt x="13716" y="14383"/>
                                <a:pt x="13049" y="15335"/>
                                <a:pt x="12383" y="16192"/>
                              </a:cubicBezTo>
                              <a:cubicBezTo>
                                <a:pt x="11716" y="17050"/>
                                <a:pt x="11049" y="17907"/>
                                <a:pt x="10382" y="18764"/>
                              </a:cubicBezTo>
                              <a:cubicBezTo>
                                <a:pt x="9716" y="19526"/>
                                <a:pt x="8954" y="20288"/>
                                <a:pt x="8287" y="20955"/>
                              </a:cubicBezTo>
                              <a:cubicBezTo>
                                <a:pt x="6953" y="22384"/>
                                <a:pt x="5525" y="23622"/>
                                <a:pt x="4286" y="24670"/>
                              </a:cubicBezTo>
                              <a:cubicBezTo>
                                <a:pt x="1810" y="26670"/>
                                <a:pt x="0" y="27908"/>
                                <a:pt x="0" y="2790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1" name="Freeform: Shape 140">
                          <a:extLst>
                            <a:ext uri="{FF2B5EF4-FFF2-40B4-BE49-F238E27FC236}">
                              <a16:creationId xmlns:a16="http://schemas.microsoft.com/office/drawing/2014/main" id="{4C6A56DF-0A6F-4CF1-9DDC-0E965DF122F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9794" y="3315271"/>
                          <a:ext cx="5760" cy="45434"/>
                        </a:xfrm>
                        <a:custGeom>
                          <a:avLst/>
                          <a:gdLst>
                            <a:gd name="connsiteX0" fmla="*/ 4026 w 5760"/>
                            <a:gd name="connsiteY0" fmla="*/ 45434 h 45434"/>
                            <a:gd name="connsiteX1" fmla="*/ 4026 w 5760"/>
                            <a:gd name="connsiteY1" fmla="*/ 43434 h 45434"/>
                            <a:gd name="connsiteX2" fmla="*/ 4122 w 5760"/>
                            <a:gd name="connsiteY2" fmla="*/ 41148 h 45434"/>
                            <a:gd name="connsiteX3" fmla="*/ 3836 w 5760"/>
                            <a:gd name="connsiteY3" fmla="*/ 38291 h 45434"/>
                            <a:gd name="connsiteX4" fmla="*/ 3455 w 5760"/>
                            <a:gd name="connsiteY4" fmla="*/ 34957 h 45434"/>
                            <a:gd name="connsiteX5" fmla="*/ 2883 w 5760"/>
                            <a:gd name="connsiteY5" fmla="*/ 31147 h 45434"/>
                            <a:gd name="connsiteX6" fmla="*/ 1645 w 5760"/>
                            <a:gd name="connsiteY6" fmla="*/ 22955 h 45434"/>
                            <a:gd name="connsiteX7" fmla="*/ 26 w 5760"/>
                            <a:gd name="connsiteY7" fmla="*/ 7239 h 45434"/>
                            <a:gd name="connsiteX8" fmla="*/ 217 w 5760"/>
                            <a:gd name="connsiteY8" fmla="*/ 2000 h 45434"/>
                            <a:gd name="connsiteX9" fmla="*/ 407 w 5760"/>
                            <a:gd name="connsiteY9" fmla="*/ 0 h 45434"/>
                            <a:gd name="connsiteX10" fmla="*/ 788 w 5760"/>
                            <a:gd name="connsiteY10" fmla="*/ 2000 h 45434"/>
                            <a:gd name="connsiteX11" fmla="*/ 1836 w 5760"/>
                            <a:gd name="connsiteY11" fmla="*/ 7049 h 45434"/>
                            <a:gd name="connsiteX12" fmla="*/ 4788 w 5760"/>
                            <a:gd name="connsiteY12" fmla="*/ 22479 h 45434"/>
                            <a:gd name="connsiteX13" fmla="*/ 5646 w 5760"/>
                            <a:gd name="connsiteY13" fmla="*/ 30861 h 45434"/>
                            <a:gd name="connsiteX14" fmla="*/ 5741 w 5760"/>
                            <a:gd name="connsiteY14" fmla="*/ 34766 h 45434"/>
                            <a:gd name="connsiteX15" fmla="*/ 5550 w 5760"/>
                            <a:gd name="connsiteY15" fmla="*/ 38386 h 45434"/>
                            <a:gd name="connsiteX16" fmla="*/ 5169 w 5760"/>
                            <a:gd name="connsiteY16" fmla="*/ 41339 h 45434"/>
                            <a:gd name="connsiteX17" fmla="*/ 4503 w 5760"/>
                            <a:gd name="connsiteY17" fmla="*/ 43529 h 45434"/>
                            <a:gd name="connsiteX18" fmla="*/ 4026 w 5760"/>
                            <a:gd name="connsiteY18" fmla="*/ 45434 h 454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5760" h="45434">
                              <a:moveTo>
                                <a:pt x="4026" y="45434"/>
                              </a:moveTo>
                              <a:cubicBezTo>
                                <a:pt x="4026" y="45434"/>
                                <a:pt x="4026" y="44672"/>
                                <a:pt x="4026" y="43434"/>
                              </a:cubicBezTo>
                              <a:cubicBezTo>
                                <a:pt x="4026" y="42767"/>
                                <a:pt x="4122" y="42005"/>
                                <a:pt x="4122" y="41148"/>
                              </a:cubicBezTo>
                              <a:cubicBezTo>
                                <a:pt x="4122" y="40291"/>
                                <a:pt x="3931" y="39338"/>
                                <a:pt x="3836" y="38291"/>
                              </a:cubicBezTo>
                              <a:cubicBezTo>
                                <a:pt x="3741" y="37243"/>
                                <a:pt x="3741" y="36195"/>
                                <a:pt x="3455" y="34957"/>
                              </a:cubicBezTo>
                              <a:cubicBezTo>
                                <a:pt x="3265" y="33719"/>
                                <a:pt x="3074" y="32480"/>
                                <a:pt x="2883" y="31147"/>
                              </a:cubicBezTo>
                              <a:cubicBezTo>
                                <a:pt x="2502" y="28575"/>
                                <a:pt x="2026" y="25718"/>
                                <a:pt x="1645" y="22955"/>
                              </a:cubicBezTo>
                              <a:cubicBezTo>
                                <a:pt x="788" y="17335"/>
                                <a:pt x="121" y="11621"/>
                                <a:pt x="26" y="7239"/>
                              </a:cubicBezTo>
                              <a:cubicBezTo>
                                <a:pt x="-69" y="5048"/>
                                <a:pt x="121" y="3239"/>
                                <a:pt x="217" y="2000"/>
                              </a:cubicBezTo>
                              <a:cubicBezTo>
                                <a:pt x="312" y="762"/>
                                <a:pt x="407" y="0"/>
                                <a:pt x="407" y="0"/>
                              </a:cubicBezTo>
                              <a:cubicBezTo>
                                <a:pt x="407" y="0"/>
                                <a:pt x="598" y="762"/>
                                <a:pt x="788" y="2000"/>
                              </a:cubicBezTo>
                              <a:cubicBezTo>
                                <a:pt x="978" y="3239"/>
                                <a:pt x="1359" y="4953"/>
                                <a:pt x="1836" y="7049"/>
                              </a:cubicBezTo>
                              <a:cubicBezTo>
                                <a:pt x="2693" y="11240"/>
                                <a:pt x="3931" y="16764"/>
                                <a:pt x="4788" y="22479"/>
                              </a:cubicBezTo>
                              <a:cubicBezTo>
                                <a:pt x="5169" y="25337"/>
                                <a:pt x="5550" y="28194"/>
                                <a:pt x="5646" y="30861"/>
                              </a:cubicBezTo>
                              <a:cubicBezTo>
                                <a:pt x="5646" y="32195"/>
                                <a:pt x="5741" y="33528"/>
                                <a:pt x="5741" y="34766"/>
                              </a:cubicBezTo>
                              <a:cubicBezTo>
                                <a:pt x="5836" y="36004"/>
                                <a:pt x="5550" y="37243"/>
                                <a:pt x="5550" y="38386"/>
                              </a:cubicBezTo>
                              <a:cubicBezTo>
                                <a:pt x="5455" y="39529"/>
                                <a:pt x="5360" y="40481"/>
                                <a:pt x="5169" y="41339"/>
                              </a:cubicBezTo>
                              <a:cubicBezTo>
                                <a:pt x="4884" y="42196"/>
                                <a:pt x="4693" y="42863"/>
                                <a:pt x="4503" y="43529"/>
                              </a:cubicBezTo>
                              <a:cubicBezTo>
                                <a:pt x="4312" y="44768"/>
                                <a:pt x="4026" y="45434"/>
                                <a:pt x="4026" y="4543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2" name="Freeform: Shape 141">
                          <a:extLst>
                            <a:ext uri="{FF2B5EF4-FFF2-40B4-BE49-F238E27FC236}">
                              <a16:creationId xmlns:a16="http://schemas.microsoft.com/office/drawing/2014/main" id="{36BBC422-2872-4CE6-882F-0C404951C99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6198" y="3380327"/>
                          <a:ext cx="66389" cy="76485"/>
                        </a:xfrm>
                        <a:custGeom>
                          <a:avLst/>
                          <a:gdLst>
                            <a:gd name="connsiteX0" fmla="*/ 0 w 66389"/>
                            <a:gd name="connsiteY0" fmla="*/ 76486 h 76485"/>
                            <a:gd name="connsiteX1" fmla="*/ 1048 w 66389"/>
                            <a:gd name="connsiteY1" fmla="*/ 75819 h 76485"/>
                            <a:gd name="connsiteX2" fmla="*/ 4096 w 66389"/>
                            <a:gd name="connsiteY2" fmla="*/ 74009 h 76485"/>
                            <a:gd name="connsiteX3" fmla="*/ 16097 w 66389"/>
                            <a:gd name="connsiteY3" fmla="*/ 70390 h 76485"/>
                            <a:gd name="connsiteX4" fmla="*/ 23813 w 66389"/>
                            <a:gd name="connsiteY4" fmla="*/ 68008 h 76485"/>
                            <a:gd name="connsiteX5" fmla="*/ 27622 w 66389"/>
                            <a:gd name="connsiteY5" fmla="*/ 65818 h 76485"/>
                            <a:gd name="connsiteX6" fmla="*/ 31337 w 66389"/>
                            <a:gd name="connsiteY6" fmla="*/ 63246 h 76485"/>
                            <a:gd name="connsiteX7" fmla="*/ 38290 w 66389"/>
                            <a:gd name="connsiteY7" fmla="*/ 56674 h 76485"/>
                            <a:gd name="connsiteX8" fmla="*/ 44482 w 66389"/>
                            <a:gd name="connsiteY8" fmla="*/ 48768 h 76485"/>
                            <a:gd name="connsiteX9" fmla="*/ 50197 w 66389"/>
                            <a:gd name="connsiteY9" fmla="*/ 40386 h 76485"/>
                            <a:gd name="connsiteX10" fmla="*/ 55531 w 66389"/>
                            <a:gd name="connsiteY10" fmla="*/ 32099 h 76485"/>
                            <a:gd name="connsiteX11" fmla="*/ 60007 w 66389"/>
                            <a:gd name="connsiteY11" fmla="*/ 24194 h 76485"/>
                            <a:gd name="connsiteX12" fmla="*/ 63055 w 66389"/>
                            <a:gd name="connsiteY12" fmla="*/ 16669 h 76485"/>
                            <a:gd name="connsiteX13" fmla="*/ 64865 w 66389"/>
                            <a:gd name="connsiteY13" fmla="*/ 10001 h 76485"/>
                            <a:gd name="connsiteX14" fmla="*/ 65532 w 66389"/>
                            <a:gd name="connsiteY14" fmla="*/ 7144 h 76485"/>
                            <a:gd name="connsiteX15" fmla="*/ 65818 w 66389"/>
                            <a:gd name="connsiteY15" fmla="*/ 4667 h 76485"/>
                            <a:gd name="connsiteX16" fmla="*/ 66389 w 66389"/>
                            <a:gd name="connsiteY16" fmla="*/ 0 h 76485"/>
                            <a:gd name="connsiteX17" fmla="*/ 66389 w 66389"/>
                            <a:gd name="connsiteY17" fmla="*/ 4763 h 76485"/>
                            <a:gd name="connsiteX18" fmla="*/ 66389 w 66389"/>
                            <a:gd name="connsiteY18" fmla="*/ 7239 h 76485"/>
                            <a:gd name="connsiteX19" fmla="*/ 66103 w 66389"/>
                            <a:gd name="connsiteY19" fmla="*/ 10192 h 76485"/>
                            <a:gd name="connsiteX20" fmla="*/ 65722 w 66389"/>
                            <a:gd name="connsiteY20" fmla="*/ 13525 h 76485"/>
                            <a:gd name="connsiteX21" fmla="*/ 64865 w 66389"/>
                            <a:gd name="connsiteY21" fmla="*/ 17145 h 76485"/>
                            <a:gd name="connsiteX22" fmla="*/ 62198 w 66389"/>
                            <a:gd name="connsiteY22" fmla="*/ 25146 h 76485"/>
                            <a:gd name="connsiteX23" fmla="*/ 58007 w 66389"/>
                            <a:gd name="connsiteY23" fmla="*/ 33528 h 76485"/>
                            <a:gd name="connsiteX24" fmla="*/ 52769 w 66389"/>
                            <a:gd name="connsiteY24" fmla="*/ 42005 h 76485"/>
                            <a:gd name="connsiteX25" fmla="*/ 47149 w 66389"/>
                            <a:gd name="connsiteY25" fmla="*/ 50578 h 76485"/>
                            <a:gd name="connsiteX26" fmla="*/ 40576 w 66389"/>
                            <a:gd name="connsiteY26" fmla="*/ 58674 h 76485"/>
                            <a:gd name="connsiteX27" fmla="*/ 33052 w 66389"/>
                            <a:gd name="connsiteY27" fmla="*/ 65532 h 76485"/>
                            <a:gd name="connsiteX28" fmla="*/ 28861 w 66389"/>
                            <a:gd name="connsiteY28" fmla="*/ 68199 h 76485"/>
                            <a:gd name="connsiteX29" fmla="*/ 24670 w 66389"/>
                            <a:gd name="connsiteY29" fmla="*/ 70199 h 76485"/>
                            <a:gd name="connsiteX30" fmla="*/ 16383 w 66389"/>
                            <a:gd name="connsiteY30" fmla="*/ 72104 h 76485"/>
                            <a:gd name="connsiteX31" fmla="*/ 4286 w 66389"/>
                            <a:gd name="connsiteY31" fmla="*/ 74581 h 76485"/>
                            <a:gd name="connsiteX32" fmla="*/ 1143 w 66389"/>
                            <a:gd name="connsiteY32" fmla="*/ 75914 h 76485"/>
                            <a:gd name="connsiteX33" fmla="*/ 0 w 66389"/>
                            <a:gd name="connsiteY33" fmla="*/ 76486 h 764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66389" h="76485">
                              <a:moveTo>
                                <a:pt x="0" y="76486"/>
                              </a:moveTo>
                              <a:cubicBezTo>
                                <a:pt x="0" y="76486"/>
                                <a:pt x="381" y="76200"/>
                                <a:pt x="1048" y="75819"/>
                              </a:cubicBezTo>
                              <a:cubicBezTo>
                                <a:pt x="1715" y="75343"/>
                                <a:pt x="2667" y="74581"/>
                                <a:pt x="4096" y="74009"/>
                              </a:cubicBezTo>
                              <a:cubicBezTo>
                                <a:pt x="6858" y="72581"/>
                                <a:pt x="11049" y="71438"/>
                                <a:pt x="16097" y="70390"/>
                              </a:cubicBezTo>
                              <a:cubicBezTo>
                                <a:pt x="18574" y="69818"/>
                                <a:pt x="21241" y="69056"/>
                                <a:pt x="23813" y="68008"/>
                              </a:cubicBezTo>
                              <a:cubicBezTo>
                                <a:pt x="25051" y="67342"/>
                                <a:pt x="26384" y="66580"/>
                                <a:pt x="27622" y="65818"/>
                              </a:cubicBezTo>
                              <a:cubicBezTo>
                                <a:pt x="28861" y="64960"/>
                                <a:pt x="30099" y="64198"/>
                                <a:pt x="31337" y="63246"/>
                              </a:cubicBezTo>
                              <a:cubicBezTo>
                                <a:pt x="33814" y="61341"/>
                                <a:pt x="36195" y="59150"/>
                                <a:pt x="38290" y="56674"/>
                              </a:cubicBezTo>
                              <a:cubicBezTo>
                                <a:pt x="40481" y="54197"/>
                                <a:pt x="42481" y="51530"/>
                                <a:pt x="44482" y="48768"/>
                              </a:cubicBezTo>
                              <a:cubicBezTo>
                                <a:pt x="46482" y="46006"/>
                                <a:pt x="48387" y="43244"/>
                                <a:pt x="50197" y="40386"/>
                              </a:cubicBezTo>
                              <a:cubicBezTo>
                                <a:pt x="52006" y="37529"/>
                                <a:pt x="53911" y="34862"/>
                                <a:pt x="55531" y="32099"/>
                              </a:cubicBezTo>
                              <a:cubicBezTo>
                                <a:pt x="57245" y="29432"/>
                                <a:pt x="58674" y="26670"/>
                                <a:pt x="60007" y="24194"/>
                              </a:cubicBezTo>
                              <a:cubicBezTo>
                                <a:pt x="61150" y="21527"/>
                                <a:pt x="62389" y="19050"/>
                                <a:pt x="63055" y="16669"/>
                              </a:cubicBezTo>
                              <a:cubicBezTo>
                                <a:pt x="63913" y="14288"/>
                                <a:pt x="64484" y="12002"/>
                                <a:pt x="64865" y="10001"/>
                              </a:cubicBezTo>
                              <a:cubicBezTo>
                                <a:pt x="65056" y="8954"/>
                                <a:pt x="65342" y="8001"/>
                                <a:pt x="65532" y="7144"/>
                              </a:cubicBezTo>
                              <a:cubicBezTo>
                                <a:pt x="65627" y="6287"/>
                                <a:pt x="65722" y="5429"/>
                                <a:pt x="65818" y="4667"/>
                              </a:cubicBezTo>
                              <a:cubicBezTo>
                                <a:pt x="66199" y="1715"/>
                                <a:pt x="66389" y="0"/>
                                <a:pt x="66389" y="0"/>
                              </a:cubicBezTo>
                              <a:cubicBezTo>
                                <a:pt x="66389" y="0"/>
                                <a:pt x="66389" y="1715"/>
                                <a:pt x="66389" y="4763"/>
                              </a:cubicBezTo>
                              <a:cubicBezTo>
                                <a:pt x="66389" y="5525"/>
                                <a:pt x="66389" y="6382"/>
                                <a:pt x="66389" y="7239"/>
                              </a:cubicBezTo>
                              <a:cubicBezTo>
                                <a:pt x="66294" y="8096"/>
                                <a:pt x="66199" y="9144"/>
                                <a:pt x="66103" y="10192"/>
                              </a:cubicBezTo>
                              <a:cubicBezTo>
                                <a:pt x="66008" y="11240"/>
                                <a:pt x="65818" y="12383"/>
                                <a:pt x="65722" y="13525"/>
                              </a:cubicBezTo>
                              <a:cubicBezTo>
                                <a:pt x="65532" y="14669"/>
                                <a:pt x="65151" y="15907"/>
                                <a:pt x="64865" y="17145"/>
                              </a:cubicBezTo>
                              <a:cubicBezTo>
                                <a:pt x="64389" y="19717"/>
                                <a:pt x="63246" y="22384"/>
                                <a:pt x="62198" y="25146"/>
                              </a:cubicBezTo>
                              <a:cubicBezTo>
                                <a:pt x="60960" y="27908"/>
                                <a:pt x="59722" y="30766"/>
                                <a:pt x="58007" y="33528"/>
                              </a:cubicBezTo>
                              <a:cubicBezTo>
                                <a:pt x="56388" y="36385"/>
                                <a:pt x="54578" y="39148"/>
                                <a:pt x="52769" y="42005"/>
                              </a:cubicBezTo>
                              <a:cubicBezTo>
                                <a:pt x="50959" y="44863"/>
                                <a:pt x="49149" y="47816"/>
                                <a:pt x="47149" y="50578"/>
                              </a:cubicBezTo>
                              <a:cubicBezTo>
                                <a:pt x="45053" y="53340"/>
                                <a:pt x="42958" y="56198"/>
                                <a:pt x="40576" y="58674"/>
                              </a:cubicBezTo>
                              <a:cubicBezTo>
                                <a:pt x="38290" y="61246"/>
                                <a:pt x="35623" y="63532"/>
                                <a:pt x="33052" y="65532"/>
                              </a:cubicBezTo>
                              <a:cubicBezTo>
                                <a:pt x="31718" y="66485"/>
                                <a:pt x="30290" y="67342"/>
                                <a:pt x="28861" y="68199"/>
                              </a:cubicBezTo>
                              <a:cubicBezTo>
                                <a:pt x="27432" y="68866"/>
                                <a:pt x="26003" y="69533"/>
                                <a:pt x="24670" y="70199"/>
                              </a:cubicBezTo>
                              <a:cubicBezTo>
                                <a:pt x="21717" y="71152"/>
                                <a:pt x="18955" y="71723"/>
                                <a:pt x="16383" y="72104"/>
                              </a:cubicBezTo>
                              <a:cubicBezTo>
                                <a:pt x="11240" y="72866"/>
                                <a:pt x="7048" y="73438"/>
                                <a:pt x="4286" y="74581"/>
                              </a:cubicBezTo>
                              <a:cubicBezTo>
                                <a:pt x="2857" y="74962"/>
                                <a:pt x="1810" y="75629"/>
                                <a:pt x="1143" y="75914"/>
                              </a:cubicBezTo>
                              <a:cubicBezTo>
                                <a:pt x="381" y="76295"/>
                                <a:pt x="0" y="76486"/>
                                <a:pt x="0" y="764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3" name="Freeform: Shape 142">
                          <a:extLst>
                            <a:ext uri="{FF2B5EF4-FFF2-40B4-BE49-F238E27FC236}">
                              <a16:creationId xmlns:a16="http://schemas.microsoft.com/office/drawing/2014/main" id="{7469E19F-8D55-4E26-AD65-00F1E753A05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6205" y="3414141"/>
                          <a:ext cx="16763" cy="11810"/>
                        </a:xfrm>
                        <a:custGeom>
                          <a:avLst/>
                          <a:gdLst>
                            <a:gd name="connsiteX0" fmla="*/ 0 w 16763"/>
                            <a:gd name="connsiteY0" fmla="*/ 11811 h 11810"/>
                            <a:gd name="connsiteX1" fmla="*/ 381 w 16763"/>
                            <a:gd name="connsiteY1" fmla="*/ 10954 h 11810"/>
                            <a:gd name="connsiteX2" fmla="*/ 1810 w 16763"/>
                            <a:gd name="connsiteY2" fmla="*/ 8953 h 11810"/>
                            <a:gd name="connsiteX3" fmla="*/ 4763 w 16763"/>
                            <a:gd name="connsiteY3" fmla="*/ 6763 h 11810"/>
                            <a:gd name="connsiteX4" fmla="*/ 8287 w 16763"/>
                            <a:gd name="connsiteY4" fmla="*/ 5048 h 11810"/>
                            <a:gd name="connsiteX5" fmla="*/ 11620 w 16763"/>
                            <a:gd name="connsiteY5" fmla="*/ 3619 h 11810"/>
                            <a:gd name="connsiteX6" fmla="*/ 13049 w 16763"/>
                            <a:gd name="connsiteY6" fmla="*/ 2857 h 11810"/>
                            <a:gd name="connsiteX7" fmla="*/ 14288 w 16763"/>
                            <a:gd name="connsiteY7" fmla="*/ 2096 h 11810"/>
                            <a:gd name="connsiteX8" fmla="*/ 15240 w 16763"/>
                            <a:gd name="connsiteY8" fmla="*/ 1333 h 11810"/>
                            <a:gd name="connsiteX9" fmla="*/ 16002 w 16763"/>
                            <a:gd name="connsiteY9" fmla="*/ 667 h 11810"/>
                            <a:gd name="connsiteX10" fmla="*/ 16764 w 16763"/>
                            <a:gd name="connsiteY10" fmla="*/ 0 h 11810"/>
                            <a:gd name="connsiteX11" fmla="*/ 16573 w 16763"/>
                            <a:gd name="connsiteY11" fmla="*/ 952 h 11810"/>
                            <a:gd name="connsiteX12" fmla="*/ 16288 w 16763"/>
                            <a:gd name="connsiteY12" fmla="*/ 2000 h 11810"/>
                            <a:gd name="connsiteX13" fmla="*/ 15716 w 16763"/>
                            <a:gd name="connsiteY13" fmla="*/ 3334 h 11810"/>
                            <a:gd name="connsiteX14" fmla="*/ 13240 w 16763"/>
                            <a:gd name="connsiteY14" fmla="*/ 6096 h 11810"/>
                            <a:gd name="connsiteX15" fmla="*/ 11525 w 16763"/>
                            <a:gd name="connsiteY15" fmla="*/ 7239 h 11810"/>
                            <a:gd name="connsiteX16" fmla="*/ 9715 w 16763"/>
                            <a:gd name="connsiteY16" fmla="*/ 8096 h 11810"/>
                            <a:gd name="connsiteX17" fmla="*/ 6096 w 16763"/>
                            <a:gd name="connsiteY17" fmla="*/ 9430 h 11810"/>
                            <a:gd name="connsiteX18" fmla="*/ 4477 w 16763"/>
                            <a:gd name="connsiteY18" fmla="*/ 10001 h 11810"/>
                            <a:gd name="connsiteX19" fmla="*/ 3143 w 16763"/>
                            <a:gd name="connsiteY19" fmla="*/ 10477 h 11810"/>
                            <a:gd name="connsiteX20" fmla="*/ 952 w 16763"/>
                            <a:gd name="connsiteY20" fmla="*/ 11525 h 11810"/>
                            <a:gd name="connsiteX21" fmla="*/ 0 w 16763"/>
                            <a:gd name="connsiteY21" fmla="*/ 11811 h 11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16763" h="11810">
                              <a:moveTo>
                                <a:pt x="0" y="11811"/>
                              </a:moveTo>
                              <a:cubicBezTo>
                                <a:pt x="0" y="11811"/>
                                <a:pt x="95" y="11430"/>
                                <a:pt x="381" y="10954"/>
                              </a:cubicBezTo>
                              <a:cubicBezTo>
                                <a:pt x="762" y="10477"/>
                                <a:pt x="952" y="9620"/>
                                <a:pt x="1810" y="8953"/>
                              </a:cubicBezTo>
                              <a:cubicBezTo>
                                <a:pt x="2572" y="8192"/>
                                <a:pt x="3619" y="7334"/>
                                <a:pt x="4763" y="6763"/>
                              </a:cubicBezTo>
                              <a:cubicBezTo>
                                <a:pt x="5905" y="6096"/>
                                <a:pt x="7048" y="5620"/>
                                <a:pt x="8287" y="5048"/>
                              </a:cubicBezTo>
                              <a:cubicBezTo>
                                <a:pt x="9430" y="4572"/>
                                <a:pt x="10573" y="4096"/>
                                <a:pt x="11620" y="3619"/>
                              </a:cubicBezTo>
                              <a:cubicBezTo>
                                <a:pt x="12097" y="3334"/>
                                <a:pt x="12668" y="3143"/>
                                <a:pt x="13049" y="2857"/>
                              </a:cubicBezTo>
                              <a:cubicBezTo>
                                <a:pt x="13430" y="2572"/>
                                <a:pt x="13906" y="2286"/>
                                <a:pt x="14288" y="2096"/>
                              </a:cubicBezTo>
                              <a:cubicBezTo>
                                <a:pt x="14764" y="1905"/>
                                <a:pt x="14954" y="1524"/>
                                <a:pt x="15240" y="1333"/>
                              </a:cubicBezTo>
                              <a:cubicBezTo>
                                <a:pt x="15526" y="1048"/>
                                <a:pt x="15811" y="857"/>
                                <a:pt x="16002" y="667"/>
                              </a:cubicBezTo>
                              <a:cubicBezTo>
                                <a:pt x="16478" y="286"/>
                                <a:pt x="16764" y="0"/>
                                <a:pt x="16764" y="0"/>
                              </a:cubicBezTo>
                              <a:cubicBezTo>
                                <a:pt x="16764" y="0"/>
                                <a:pt x="16764" y="381"/>
                                <a:pt x="16573" y="952"/>
                              </a:cubicBezTo>
                              <a:cubicBezTo>
                                <a:pt x="16478" y="1238"/>
                                <a:pt x="16383" y="1619"/>
                                <a:pt x="16288" y="2000"/>
                              </a:cubicBezTo>
                              <a:cubicBezTo>
                                <a:pt x="16097" y="2381"/>
                                <a:pt x="16097" y="2953"/>
                                <a:pt x="15716" y="3334"/>
                              </a:cubicBezTo>
                              <a:cubicBezTo>
                                <a:pt x="15049" y="4191"/>
                                <a:pt x="14383" y="5334"/>
                                <a:pt x="13240" y="6096"/>
                              </a:cubicBezTo>
                              <a:cubicBezTo>
                                <a:pt x="12668" y="6477"/>
                                <a:pt x="12192" y="7048"/>
                                <a:pt x="11525" y="7239"/>
                              </a:cubicBezTo>
                              <a:lnTo>
                                <a:pt x="9715" y="8096"/>
                              </a:lnTo>
                              <a:cubicBezTo>
                                <a:pt x="8477" y="8572"/>
                                <a:pt x="7239" y="9049"/>
                                <a:pt x="6096" y="9430"/>
                              </a:cubicBezTo>
                              <a:cubicBezTo>
                                <a:pt x="5524" y="9620"/>
                                <a:pt x="4953" y="9811"/>
                                <a:pt x="4477" y="10001"/>
                              </a:cubicBezTo>
                              <a:cubicBezTo>
                                <a:pt x="4000" y="10192"/>
                                <a:pt x="3619" y="10382"/>
                                <a:pt x="3143" y="10477"/>
                              </a:cubicBezTo>
                              <a:cubicBezTo>
                                <a:pt x="2286" y="10763"/>
                                <a:pt x="1524" y="11335"/>
                                <a:pt x="952" y="11525"/>
                              </a:cubicBezTo>
                              <a:cubicBezTo>
                                <a:pt x="381" y="11716"/>
                                <a:pt x="0" y="11811"/>
                                <a:pt x="0" y="11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4" name="Freeform: Shape 143">
                          <a:extLst>
                            <a:ext uri="{FF2B5EF4-FFF2-40B4-BE49-F238E27FC236}">
                              <a16:creationId xmlns:a16="http://schemas.microsoft.com/office/drawing/2014/main" id="{B753D710-273F-4DBA-A89C-653446D64A1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3145" y="3381184"/>
                          <a:ext cx="38576" cy="73723"/>
                        </a:xfrm>
                        <a:custGeom>
                          <a:avLst/>
                          <a:gdLst>
                            <a:gd name="connsiteX0" fmla="*/ 38576 w 38576"/>
                            <a:gd name="connsiteY0" fmla="*/ 73723 h 73723"/>
                            <a:gd name="connsiteX1" fmla="*/ 37624 w 38576"/>
                            <a:gd name="connsiteY1" fmla="*/ 73628 h 73723"/>
                            <a:gd name="connsiteX2" fmla="*/ 35052 w 38576"/>
                            <a:gd name="connsiteY2" fmla="*/ 72676 h 73723"/>
                            <a:gd name="connsiteX3" fmla="*/ 27908 w 38576"/>
                            <a:gd name="connsiteY3" fmla="*/ 65818 h 73723"/>
                            <a:gd name="connsiteX4" fmla="*/ 20479 w 38576"/>
                            <a:gd name="connsiteY4" fmla="*/ 54197 h 73723"/>
                            <a:gd name="connsiteX5" fmla="*/ 12002 w 38576"/>
                            <a:gd name="connsiteY5" fmla="*/ 40957 h 73723"/>
                            <a:gd name="connsiteX6" fmla="*/ 7906 w 38576"/>
                            <a:gd name="connsiteY6" fmla="*/ 34004 h 73723"/>
                            <a:gd name="connsiteX7" fmla="*/ 4477 w 38576"/>
                            <a:gd name="connsiteY7" fmla="*/ 26956 h 73723"/>
                            <a:gd name="connsiteX8" fmla="*/ 2000 w 38576"/>
                            <a:gd name="connsiteY8" fmla="*/ 20002 h 73723"/>
                            <a:gd name="connsiteX9" fmla="*/ 572 w 38576"/>
                            <a:gd name="connsiteY9" fmla="*/ 13525 h 73723"/>
                            <a:gd name="connsiteX10" fmla="*/ 0 w 38576"/>
                            <a:gd name="connsiteY10" fmla="*/ 8001 h 73723"/>
                            <a:gd name="connsiteX11" fmla="*/ 95 w 38576"/>
                            <a:gd name="connsiteY11" fmla="*/ 3715 h 73723"/>
                            <a:gd name="connsiteX12" fmla="*/ 286 w 38576"/>
                            <a:gd name="connsiteY12" fmla="*/ 0 h 73723"/>
                            <a:gd name="connsiteX13" fmla="*/ 762 w 38576"/>
                            <a:gd name="connsiteY13" fmla="*/ 3715 h 73723"/>
                            <a:gd name="connsiteX14" fmla="*/ 1238 w 38576"/>
                            <a:gd name="connsiteY14" fmla="*/ 7906 h 73723"/>
                            <a:gd name="connsiteX15" fmla="*/ 2381 w 38576"/>
                            <a:gd name="connsiteY15" fmla="*/ 13240 h 73723"/>
                            <a:gd name="connsiteX16" fmla="*/ 4191 w 38576"/>
                            <a:gd name="connsiteY16" fmla="*/ 19336 h 73723"/>
                            <a:gd name="connsiteX17" fmla="*/ 6953 w 38576"/>
                            <a:gd name="connsiteY17" fmla="*/ 25813 h 73723"/>
                            <a:gd name="connsiteX18" fmla="*/ 10573 w 38576"/>
                            <a:gd name="connsiteY18" fmla="*/ 32480 h 73723"/>
                            <a:gd name="connsiteX19" fmla="*/ 14669 w 38576"/>
                            <a:gd name="connsiteY19" fmla="*/ 39243 h 73723"/>
                            <a:gd name="connsiteX20" fmla="*/ 22860 w 38576"/>
                            <a:gd name="connsiteY20" fmla="*/ 52768 h 73723"/>
                            <a:gd name="connsiteX21" fmla="*/ 29337 w 38576"/>
                            <a:gd name="connsiteY21" fmla="*/ 64865 h 73723"/>
                            <a:gd name="connsiteX22" fmla="*/ 35243 w 38576"/>
                            <a:gd name="connsiteY22" fmla="*/ 72199 h 73723"/>
                            <a:gd name="connsiteX23" fmla="*/ 37529 w 38576"/>
                            <a:gd name="connsiteY23" fmla="*/ 73533 h 73723"/>
                            <a:gd name="connsiteX24" fmla="*/ 38576 w 38576"/>
                            <a:gd name="connsiteY24" fmla="*/ 73723 h 737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38576" h="73723">
                              <a:moveTo>
                                <a:pt x="38576" y="73723"/>
                              </a:moveTo>
                              <a:cubicBezTo>
                                <a:pt x="38576" y="73723"/>
                                <a:pt x="38291" y="73723"/>
                                <a:pt x="37624" y="73628"/>
                              </a:cubicBezTo>
                              <a:cubicBezTo>
                                <a:pt x="37052" y="73533"/>
                                <a:pt x="36004" y="73342"/>
                                <a:pt x="35052" y="72676"/>
                              </a:cubicBezTo>
                              <a:cubicBezTo>
                                <a:pt x="32956" y="71533"/>
                                <a:pt x="30385" y="69151"/>
                                <a:pt x="27908" y="65818"/>
                              </a:cubicBezTo>
                              <a:cubicBezTo>
                                <a:pt x="25527" y="62579"/>
                                <a:pt x="23050" y="58483"/>
                                <a:pt x="20479" y="54197"/>
                              </a:cubicBezTo>
                              <a:cubicBezTo>
                                <a:pt x="17812" y="50006"/>
                                <a:pt x="14954" y="45434"/>
                                <a:pt x="12002" y="40957"/>
                              </a:cubicBezTo>
                              <a:cubicBezTo>
                                <a:pt x="10668" y="38671"/>
                                <a:pt x="9144" y="36385"/>
                                <a:pt x="7906" y="34004"/>
                              </a:cubicBezTo>
                              <a:cubicBezTo>
                                <a:pt x="6668" y="31623"/>
                                <a:pt x="5334" y="29337"/>
                                <a:pt x="4477" y="26956"/>
                              </a:cubicBezTo>
                              <a:cubicBezTo>
                                <a:pt x="3429" y="24574"/>
                                <a:pt x="2572" y="22288"/>
                                <a:pt x="2000" y="20002"/>
                              </a:cubicBezTo>
                              <a:cubicBezTo>
                                <a:pt x="1429" y="17716"/>
                                <a:pt x="762" y="15621"/>
                                <a:pt x="572" y="13525"/>
                              </a:cubicBezTo>
                              <a:cubicBezTo>
                                <a:pt x="286" y="11525"/>
                                <a:pt x="95" y="9620"/>
                                <a:pt x="0" y="8001"/>
                              </a:cubicBezTo>
                              <a:cubicBezTo>
                                <a:pt x="0" y="6382"/>
                                <a:pt x="95" y="4953"/>
                                <a:pt x="95" y="3715"/>
                              </a:cubicBezTo>
                              <a:cubicBezTo>
                                <a:pt x="191" y="1333"/>
                                <a:pt x="286" y="0"/>
                                <a:pt x="286" y="0"/>
                              </a:cubicBezTo>
                              <a:cubicBezTo>
                                <a:pt x="286" y="0"/>
                                <a:pt x="476" y="1333"/>
                                <a:pt x="762" y="3715"/>
                              </a:cubicBezTo>
                              <a:cubicBezTo>
                                <a:pt x="857" y="4858"/>
                                <a:pt x="1048" y="6286"/>
                                <a:pt x="1238" y="7906"/>
                              </a:cubicBezTo>
                              <a:cubicBezTo>
                                <a:pt x="1619" y="9525"/>
                                <a:pt x="2000" y="11240"/>
                                <a:pt x="2381" y="13240"/>
                              </a:cubicBezTo>
                              <a:cubicBezTo>
                                <a:pt x="2667" y="15240"/>
                                <a:pt x="3524" y="17240"/>
                                <a:pt x="4191" y="19336"/>
                              </a:cubicBezTo>
                              <a:cubicBezTo>
                                <a:pt x="4858" y="21526"/>
                                <a:pt x="6001" y="23622"/>
                                <a:pt x="6953" y="25813"/>
                              </a:cubicBezTo>
                              <a:cubicBezTo>
                                <a:pt x="7906" y="28099"/>
                                <a:pt x="9335" y="30194"/>
                                <a:pt x="10573" y="32480"/>
                              </a:cubicBezTo>
                              <a:cubicBezTo>
                                <a:pt x="11906" y="34766"/>
                                <a:pt x="13335" y="36957"/>
                                <a:pt x="14669" y="39243"/>
                              </a:cubicBezTo>
                              <a:cubicBezTo>
                                <a:pt x="17526" y="43815"/>
                                <a:pt x="20288" y="48387"/>
                                <a:pt x="22860" y="52768"/>
                              </a:cubicBezTo>
                              <a:cubicBezTo>
                                <a:pt x="25241" y="57245"/>
                                <a:pt x="27242" y="61436"/>
                                <a:pt x="29337" y="64865"/>
                              </a:cubicBezTo>
                              <a:cubicBezTo>
                                <a:pt x="31433" y="68199"/>
                                <a:pt x="33433" y="70866"/>
                                <a:pt x="35243" y="72199"/>
                              </a:cubicBezTo>
                              <a:cubicBezTo>
                                <a:pt x="36195" y="72866"/>
                                <a:pt x="36957" y="73342"/>
                                <a:pt x="37529" y="73533"/>
                              </a:cubicBezTo>
                              <a:cubicBezTo>
                                <a:pt x="38195" y="73628"/>
                                <a:pt x="38576" y="73723"/>
                                <a:pt x="38576" y="737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5" name="Freeform: Shape 144">
                          <a:extLst>
                            <a:ext uri="{FF2B5EF4-FFF2-40B4-BE49-F238E27FC236}">
                              <a16:creationId xmlns:a16="http://schemas.microsoft.com/office/drawing/2014/main" id="{B9AE15A0-DC5F-4698-A603-650DD2C26F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2287" y="3405949"/>
                          <a:ext cx="32480" cy="27908"/>
                        </a:xfrm>
                        <a:custGeom>
                          <a:avLst/>
                          <a:gdLst>
                            <a:gd name="connsiteX0" fmla="*/ 0 w 32480"/>
                            <a:gd name="connsiteY0" fmla="*/ 0 h 27908"/>
                            <a:gd name="connsiteX1" fmla="*/ 1143 w 32480"/>
                            <a:gd name="connsiteY1" fmla="*/ 1524 h 27908"/>
                            <a:gd name="connsiteX2" fmla="*/ 2381 w 32480"/>
                            <a:gd name="connsiteY2" fmla="*/ 3334 h 27908"/>
                            <a:gd name="connsiteX3" fmla="*/ 4191 w 32480"/>
                            <a:gd name="connsiteY3" fmla="*/ 5429 h 27908"/>
                            <a:gd name="connsiteX4" fmla="*/ 6287 w 32480"/>
                            <a:gd name="connsiteY4" fmla="*/ 7715 h 27908"/>
                            <a:gd name="connsiteX5" fmla="*/ 8954 w 32480"/>
                            <a:gd name="connsiteY5" fmla="*/ 10192 h 27908"/>
                            <a:gd name="connsiteX6" fmla="*/ 11811 w 32480"/>
                            <a:gd name="connsiteY6" fmla="*/ 12763 h 27908"/>
                            <a:gd name="connsiteX7" fmla="*/ 14859 w 32480"/>
                            <a:gd name="connsiteY7" fmla="*/ 15335 h 27908"/>
                            <a:gd name="connsiteX8" fmla="*/ 21146 w 32480"/>
                            <a:gd name="connsiteY8" fmla="*/ 20098 h 27908"/>
                            <a:gd name="connsiteX9" fmla="*/ 26765 w 32480"/>
                            <a:gd name="connsiteY9" fmla="*/ 24098 h 27908"/>
                            <a:gd name="connsiteX10" fmla="*/ 30861 w 32480"/>
                            <a:gd name="connsiteY10" fmla="*/ 26860 h 27908"/>
                            <a:gd name="connsiteX11" fmla="*/ 32480 w 32480"/>
                            <a:gd name="connsiteY11" fmla="*/ 27908 h 27908"/>
                            <a:gd name="connsiteX12" fmla="*/ 30671 w 32480"/>
                            <a:gd name="connsiteY12" fmla="*/ 27432 h 27908"/>
                            <a:gd name="connsiteX13" fmla="*/ 25908 w 32480"/>
                            <a:gd name="connsiteY13" fmla="*/ 25813 h 27908"/>
                            <a:gd name="connsiteX14" fmla="*/ 19621 w 32480"/>
                            <a:gd name="connsiteY14" fmla="*/ 22574 h 27908"/>
                            <a:gd name="connsiteX15" fmla="*/ 12954 w 32480"/>
                            <a:gd name="connsiteY15" fmla="*/ 18002 h 27908"/>
                            <a:gd name="connsiteX16" fmla="*/ 7048 w 32480"/>
                            <a:gd name="connsiteY16" fmla="*/ 12382 h 27908"/>
                            <a:gd name="connsiteX17" fmla="*/ 4572 w 32480"/>
                            <a:gd name="connsiteY17" fmla="*/ 9525 h 27908"/>
                            <a:gd name="connsiteX18" fmla="*/ 2667 w 32480"/>
                            <a:gd name="connsiteY18" fmla="*/ 6572 h 27908"/>
                            <a:gd name="connsiteX19" fmla="*/ 1333 w 32480"/>
                            <a:gd name="connsiteY19" fmla="*/ 4096 h 27908"/>
                            <a:gd name="connsiteX20" fmla="*/ 667 w 32480"/>
                            <a:gd name="connsiteY20" fmla="*/ 2000 h 27908"/>
                            <a:gd name="connsiteX21" fmla="*/ 0 w 32480"/>
                            <a:gd name="connsiteY21" fmla="*/ 0 h 279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32480" h="27908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571"/>
                                <a:pt x="1143" y="1524"/>
                              </a:cubicBezTo>
                              <a:cubicBezTo>
                                <a:pt x="1524" y="2000"/>
                                <a:pt x="1905" y="2667"/>
                                <a:pt x="2381" y="3334"/>
                              </a:cubicBezTo>
                              <a:cubicBezTo>
                                <a:pt x="2762" y="4096"/>
                                <a:pt x="3619" y="4667"/>
                                <a:pt x="4191" y="5429"/>
                              </a:cubicBezTo>
                              <a:cubicBezTo>
                                <a:pt x="4858" y="6191"/>
                                <a:pt x="5525" y="6953"/>
                                <a:pt x="6287" y="7715"/>
                              </a:cubicBezTo>
                              <a:cubicBezTo>
                                <a:pt x="7144" y="8477"/>
                                <a:pt x="8001" y="9334"/>
                                <a:pt x="8954" y="10192"/>
                              </a:cubicBezTo>
                              <a:cubicBezTo>
                                <a:pt x="9811" y="11049"/>
                                <a:pt x="10763" y="11906"/>
                                <a:pt x="11811" y="12763"/>
                              </a:cubicBezTo>
                              <a:cubicBezTo>
                                <a:pt x="12859" y="13621"/>
                                <a:pt x="13811" y="14478"/>
                                <a:pt x="14859" y="15335"/>
                              </a:cubicBezTo>
                              <a:cubicBezTo>
                                <a:pt x="17050" y="16859"/>
                                <a:pt x="19050" y="18669"/>
                                <a:pt x="21146" y="20098"/>
                              </a:cubicBezTo>
                              <a:cubicBezTo>
                                <a:pt x="23146" y="21622"/>
                                <a:pt x="25051" y="22955"/>
                                <a:pt x="26765" y="24098"/>
                              </a:cubicBezTo>
                              <a:cubicBezTo>
                                <a:pt x="28385" y="25336"/>
                                <a:pt x="29813" y="26194"/>
                                <a:pt x="30861" y="26860"/>
                              </a:cubicBezTo>
                              <a:cubicBezTo>
                                <a:pt x="31909" y="27527"/>
                                <a:pt x="32480" y="27908"/>
                                <a:pt x="32480" y="27908"/>
                              </a:cubicBezTo>
                              <a:cubicBezTo>
                                <a:pt x="32480" y="27908"/>
                                <a:pt x="31814" y="27813"/>
                                <a:pt x="30671" y="27432"/>
                              </a:cubicBezTo>
                              <a:cubicBezTo>
                                <a:pt x="29527" y="27051"/>
                                <a:pt x="27813" y="26670"/>
                                <a:pt x="25908" y="25813"/>
                              </a:cubicBezTo>
                              <a:cubicBezTo>
                                <a:pt x="24003" y="25051"/>
                                <a:pt x="21812" y="23908"/>
                                <a:pt x="19621" y="22574"/>
                              </a:cubicBezTo>
                              <a:cubicBezTo>
                                <a:pt x="17335" y="21336"/>
                                <a:pt x="15145" y="19526"/>
                                <a:pt x="12954" y="18002"/>
                              </a:cubicBezTo>
                              <a:cubicBezTo>
                                <a:pt x="10954" y="16097"/>
                                <a:pt x="8668" y="14478"/>
                                <a:pt x="7048" y="12382"/>
                              </a:cubicBezTo>
                              <a:cubicBezTo>
                                <a:pt x="6191" y="11430"/>
                                <a:pt x="5429" y="10477"/>
                                <a:pt x="4572" y="9525"/>
                              </a:cubicBezTo>
                              <a:cubicBezTo>
                                <a:pt x="3810" y="8573"/>
                                <a:pt x="3239" y="7525"/>
                                <a:pt x="2667" y="6572"/>
                              </a:cubicBezTo>
                              <a:cubicBezTo>
                                <a:pt x="2191" y="5620"/>
                                <a:pt x="1524" y="4858"/>
                                <a:pt x="1333" y="4096"/>
                              </a:cubicBezTo>
                              <a:cubicBezTo>
                                <a:pt x="1048" y="3334"/>
                                <a:pt x="857" y="2572"/>
                                <a:pt x="667" y="2000"/>
                              </a:cubicBezTo>
                              <a:cubicBezTo>
                                <a:pt x="191" y="667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6" name="Freeform: Shape 145">
                          <a:extLst>
                            <a:ext uri="{FF2B5EF4-FFF2-40B4-BE49-F238E27FC236}">
                              <a16:creationId xmlns:a16="http://schemas.microsoft.com/office/drawing/2014/main" id="{61A54F47-EAC0-4B14-B3FE-2C7805B8BA0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5524" y="3316604"/>
                          <a:ext cx="61817" cy="75152"/>
                        </a:xfrm>
                        <a:custGeom>
                          <a:avLst/>
                          <a:gdLst>
                            <a:gd name="connsiteX0" fmla="*/ 61817 w 61817"/>
                            <a:gd name="connsiteY0" fmla="*/ 75152 h 75152"/>
                            <a:gd name="connsiteX1" fmla="*/ 58007 w 61817"/>
                            <a:gd name="connsiteY1" fmla="*/ 73152 h 75152"/>
                            <a:gd name="connsiteX2" fmla="*/ 48577 w 61817"/>
                            <a:gd name="connsiteY2" fmla="*/ 66961 h 75152"/>
                            <a:gd name="connsiteX3" fmla="*/ 42577 w 61817"/>
                            <a:gd name="connsiteY3" fmla="*/ 62484 h 75152"/>
                            <a:gd name="connsiteX4" fmla="*/ 36004 w 61817"/>
                            <a:gd name="connsiteY4" fmla="*/ 57150 h 75152"/>
                            <a:gd name="connsiteX5" fmla="*/ 29337 w 61817"/>
                            <a:gd name="connsiteY5" fmla="*/ 51054 h 75152"/>
                            <a:gd name="connsiteX6" fmla="*/ 23050 w 61817"/>
                            <a:gd name="connsiteY6" fmla="*/ 44006 h 75152"/>
                            <a:gd name="connsiteX7" fmla="*/ 21622 w 61817"/>
                            <a:gd name="connsiteY7" fmla="*/ 42005 h 75152"/>
                            <a:gd name="connsiteX8" fmla="*/ 20479 w 61817"/>
                            <a:gd name="connsiteY8" fmla="*/ 40005 h 75152"/>
                            <a:gd name="connsiteX9" fmla="*/ 18193 w 61817"/>
                            <a:gd name="connsiteY9" fmla="*/ 36005 h 75152"/>
                            <a:gd name="connsiteX10" fmla="*/ 13906 w 61817"/>
                            <a:gd name="connsiteY10" fmla="*/ 28194 h 75152"/>
                            <a:gd name="connsiteX11" fmla="*/ 6667 w 61817"/>
                            <a:gd name="connsiteY11" fmla="*/ 14097 h 75152"/>
                            <a:gd name="connsiteX12" fmla="*/ 0 w 61817"/>
                            <a:gd name="connsiteY12" fmla="*/ 0 h 75152"/>
                            <a:gd name="connsiteX13" fmla="*/ 8192 w 61817"/>
                            <a:gd name="connsiteY13" fmla="*/ 13145 h 75152"/>
                            <a:gd name="connsiteX14" fmla="*/ 16383 w 61817"/>
                            <a:gd name="connsiteY14" fmla="*/ 26765 h 75152"/>
                            <a:gd name="connsiteX15" fmla="*/ 20955 w 61817"/>
                            <a:gd name="connsiteY15" fmla="*/ 34481 h 75152"/>
                            <a:gd name="connsiteX16" fmla="*/ 23241 w 61817"/>
                            <a:gd name="connsiteY16" fmla="*/ 38481 h 75152"/>
                            <a:gd name="connsiteX17" fmla="*/ 24384 w 61817"/>
                            <a:gd name="connsiteY17" fmla="*/ 40481 h 75152"/>
                            <a:gd name="connsiteX18" fmla="*/ 25717 w 61817"/>
                            <a:gd name="connsiteY18" fmla="*/ 42196 h 75152"/>
                            <a:gd name="connsiteX19" fmla="*/ 31623 w 61817"/>
                            <a:gd name="connsiteY19" fmla="*/ 48958 h 75152"/>
                            <a:gd name="connsiteX20" fmla="*/ 38005 w 61817"/>
                            <a:gd name="connsiteY20" fmla="*/ 55150 h 75152"/>
                            <a:gd name="connsiteX21" fmla="*/ 44196 w 61817"/>
                            <a:gd name="connsiteY21" fmla="*/ 60770 h 75152"/>
                            <a:gd name="connsiteX22" fmla="*/ 49816 w 61817"/>
                            <a:gd name="connsiteY22" fmla="*/ 65627 h 75152"/>
                            <a:gd name="connsiteX23" fmla="*/ 58483 w 61817"/>
                            <a:gd name="connsiteY23" fmla="*/ 72676 h 75152"/>
                            <a:gd name="connsiteX24" fmla="*/ 61817 w 61817"/>
                            <a:gd name="connsiteY24" fmla="*/ 75152 h 751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61817" h="75152">
                              <a:moveTo>
                                <a:pt x="61817" y="75152"/>
                              </a:moveTo>
                              <a:cubicBezTo>
                                <a:pt x="61817" y="75152"/>
                                <a:pt x="60484" y="74390"/>
                                <a:pt x="58007" y="73152"/>
                              </a:cubicBezTo>
                              <a:cubicBezTo>
                                <a:pt x="55721" y="71723"/>
                                <a:pt x="52292" y="69723"/>
                                <a:pt x="48577" y="66961"/>
                              </a:cubicBezTo>
                              <a:cubicBezTo>
                                <a:pt x="46673" y="65627"/>
                                <a:pt x="44672" y="64008"/>
                                <a:pt x="42577" y="62484"/>
                              </a:cubicBezTo>
                              <a:cubicBezTo>
                                <a:pt x="40386" y="60865"/>
                                <a:pt x="38290" y="59055"/>
                                <a:pt x="36004" y="57150"/>
                              </a:cubicBezTo>
                              <a:cubicBezTo>
                                <a:pt x="33814" y="55245"/>
                                <a:pt x="31528" y="53245"/>
                                <a:pt x="29337" y="51054"/>
                              </a:cubicBezTo>
                              <a:cubicBezTo>
                                <a:pt x="27146" y="48863"/>
                                <a:pt x="24956" y="46577"/>
                                <a:pt x="23050" y="44006"/>
                              </a:cubicBezTo>
                              <a:cubicBezTo>
                                <a:pt x="22574" y="43339"/>
                                <a:pt x="22003" y="42863"/>
                                <a:pt x="21622" y="42005"/>
                              </a:cubicBezTo>
                              <a:lnTo>
                                <a:pt x="20479" y="40005"/>
                              </a:lnTo>
                              <a:cubicBezTo>
                                <a:pt x="19717" y="38672"/>
                                <a:pt x="18955" y="37338"/>
                                <a:pt x="18193" y="36005"/>
                              </a:cubicBezTo>
                              <a:cubicBezTo>
                                <a:pt x="16764" y="33338"/>
                                <a:pt x="15240" y="30671"/>
                                <a:pt x="13906" y="28194"/>
                              </a:cubicBezTo>
                              <a:cubicBezTo>
                                <a:pt x="11049" y="23146"/>
                                <a:pt x="8668" y="18193"/>
                                <a:pt x="6667" y="14097"/>
                              </a:cubicBezTo>
                              <a:cubicBezTo>
                                <a:pt x="2572" y="5715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3429" y="5144"/>
                                <a:pt x="8192" y="13145"/>
                              </a:cubicBezTo>
                              <a:cubicBezTo>
                                <a:pt x="10573" y="17145"/>
                                <a:pt x="13430" y="21812"/>
                                <a:pt x="16383" y="26765"/>
                              </a:cubicBezTo>
                              <a:cubicBezTo>
                                <a:pt x="17812" y="29242"/>
                                <a:pt x="19336" y="31814"/>
                                <a:pt x="20955" y="34481"/>
                              </a:cubicBezTo>
                              <a:cubicBezTo>
                                <a:pt x="21717" y="35814"/>
                                <a:pt x="22479" y="37148"/>
                                <a:pt x="23241" y="38481"/>
                              </a:cubicBezTo>
                              <a:lnTo>
                                <a:pt x="24384" y="40481"/>
                              </a:lnTo>
                              <a:cubicBezTo>
                                <a:pt x="24670" y="40958"/>
                                <a:pt x="25241" y="41624"/>
                                <a:pt x="25717" y="42196"/>
                              </a:cubicBezTo>
                              <a:cubicBezTo>
                                <a:pt x="27432" y="44577"/>
                                <a:pt x="29623" y="46768"/>
                                <a:pt x="31623" y="48958"/>
                              </a:cubicBezTo>
                              <a:cubicBezTo>
                                <a:pt x="33719" y="51054"/>
                                <a:pt x="35909" y="53150"/>
                                <a:pt x="38005" y="55150"/>
                              </a:cubicBezTo>
                              <a:cubicBezTo>
                                <a:pt x="40196" y="57055"/>
                                <a:pt x="42100" y="59055"/>
                                <a:pt x="44196" y="60770"/>
                              </a:cubicBezTo>
                              <a:cubicBezTo>
                                <a:pt x="46196" y="62484"/>
                                <a:pt x="48006" y="64199"/>
                                <a:pt x="49816" y="65627"/>
                              </a:cubicBezTo>
                              <a:cubicBezTo>
                                <a:pt x="53340" y="68580"/>
                                <a:pt x="56293" y="71057"/>
                                <a:pt x="58483" y="72676"/>
                              </a:cubicBezTo>
                              <a:cubicBezTo>
                                <a:pt x="60579" y="74200"/>
                                <a:pt x="61817" y="75152"/>
                                <a:pt x="61817" y="751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7" name="Freeform: Shape 146">
                          <a:extLst>
                            <a:ext uri="{FF2B5EF4-FFF2-40B4-BE49-F238E27FC236}">
                              <a16:creationId xmlns:a16="http://schemas.microsoft.com/office/drawing/2014/main" id="{20B42D2E-EE25-457D-8227-5D4296EC0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0196" y="3443382"/>
                          <a:ext cx="80581" cy="87344"/>
                        </a:xfrm>
                        <a:custGeom>
                          <a:avLst/>
                          <a:gdLst>
                            <a:gd name="connsiteX0" fmla="*/ 80581 w 80581"/>
                            <a:gd name="connsiteY0" fmla="*/ 0 h 87344"/>
                            <a:gd name="connsiteX1" fmla="*/ 78486 w 80581"/>
                            <a:gd name="connsiteY1" fmla="*/ 2667 h 87344"/>
                            <a:gd name="connsiteX2" fmla="*/ 76676 w 80581"/>
                            <a:gd name="connsiteY2" fmla="*/ 5429 h 87344"/>
                            <a:gd name="connsiteX3" fmla="*/ 73533 w 80581"/>
                            <a:gd name="connsiteY3" fmla="*/ 11335 h 87344"/>
                            <a:gd name="connsiteX4" fmla="*/ 70485 w 80581"/>
                            <a:gd name="connsiteY4" fmla="*/ 17335 h 87344"/>
                            <a:gd name="connsiteX5" fmla="*/ 67056 w 80581"/>
                            <a:gd name="connsiteY5" fmla="*/ 23241 h 87344"/>
                            <a:gd name="connsiteX6" fmla="*/ 66103 w 80581"/>
                            <a:gd name="connsiteY6" fmla="*/ 24670 h 87344"/>
                            <a:gd name="connsiteX7" fmla="*/ 64960 w 80581"/>
                            <a:gd name="connsiteY7" fmla="*/ 26003 h 87344"/>
                            <a:gd name="connsiteX8" fmla="*/ 62770 w 80581"/>
                            <a:gd name="connsiteY8" fmla="*/ 28575 h 87344"/>
                            <a:gd name="connsiteX9" fmla="*/ 57912 w 80581"/>
                            <a:gd name="connsiteY9" fmla="*/ 33338 h 87344"/>
                            <a:gd name="connsiteX10" fmla="*/ 52673 w 80581"/>
                            <a:gd name="connsiteY10" fmla="*/ 37719 h 87344"/>
                            <a:gd name="connsiteX11" fmla="*/ 47339 w 80581"/>
                            <a:gd name="connsiteY11" fmla="*/ 41815 h 87344"/>
                            <a:gd name="connsiteX12" fmla="*/ 36957 w 80581"/>
                            <a:gd name="connsiteY12" fmla="*/ 50006 h 87344"/>
                            <a:gd name="connsiteX13" fmla="*/ 32290 w 80581"/>
                            <a:gd name="connsiteY13" fmla="*/ 54578 h 87344"/>
                            <a:gd name="connsiteX14" fmla="*/ 28194 w 80581"/>
                            <a:gd name="connsiteY14" fmla="*/ 59626 h 87344"/>
                            <a:gd name="connsiteX15" fmla="*/ 24194 w 80581"/>
                            <a:gd name="connsiteY15" fmla="*/ 65056 h 87344"/>
                            <a:gd name="connsiteX16" fmla="*/ 19431 w 80581"/>
                            <a:gd name="connsiteY16" fmla="*/ 70104 h 87344"/>
                            <a:gd name="connsiteX17" fmla="*/ 14192 w 80581"/>
                            <a:gd name="connsiteY17" fmla="*/ 74486 h 87344"/>
                            <a:gd name="connsiteX18" fmla="*/ 8763 w 80581"/>
                            <a:gd name="connsiteY18" fmla="*/ 78391 h 87344"/>
                            <a:gd name="connsiteX19" fmla="*/ 8858 w 80581"/>
                            <a:gd name="connsiteY19" fmla="*/ 78296 h 87344"/>
                            <a:gd name="connsiteX20" fmla="*/ 4191 w 80581"/>
                            <a:gd name="connsiteY20" fmla="*/ 82582 h 87344"/>
                            <a:gd name="connsiteX21" fmla="*/ 2096 w 80581"/>
                            <a:gd name="connsiteY21" fmla="*/ 84963 h 87344"/>
                            <a:gd name="connsiteX22" fmla="*/ 0 w 80581"/>
                            <a:gd name="connsiteY22" fmla="*/ 87344 h 87344"/>
                            <a:gd name="connsiteX23" fmla="*/ 3619 w 80581"/>
                            <a:gd name="connsiteY23" fmla="*/ 82105 h 87344"/>
                            <a:gd name="connsiteX24" fmla="*/ 7906 w 80581"/>
                            <a:gd name="connsiteY24" fmla="*/ 77343 h 87344"/>
                            <a:gd name="connsiteX25" fmla="*/ 7906 w 80581"/>
                            <a:gd name="connsiteY25" fmla="*/ 77343 h 87344"/>
                            <a:gd name="connsiteX26" fmla="*/ 8001 w 80581"/>
                            <a:gd name="connsiteY26" fmla="*/ 77248 h 87344"/>
                            <a:gd name="connsiteX27" fmla="*/ 13144 w 80581"/>
                            <a:gd name="connsiteY27" fmla="*/ 72961 h 87344"/>
                            <a:gd name="connsiteX28" fmla="*/ 18002 w 80581"/>
                            <a:gd name="connsiteY28" fmla="*/ 68390 h 87344"/>
                            <a:gd name="connsiteX29" fmla="*/ 22193 w 80581"/>
                            <a:gd name="connsiteY29" fmla="*/ 63436 h 87344"/>
                            <a:gd name="connsiteX30" fmla="*/ 26003 w 80581"/>
                            <a:gd name="connsiteY30" fmla="*/ 58007 h 87344"/>
                            <a:gd name="connsiteX31" fmla="*/ 30194 w 80581"/>
                            <a:gd name="connsiteY31" fmla="*/ 52578 h 87344"/>
                            <a:gd name="connsiteX32" fmla="*/ 35052 w 80581"/>
                            <a:gd name="connsiteY32" fmla="*/ 47720 h 87344"/>
                            <a:gd name="connsiteX33" fmla="*/ 40291 w 80581"/>
                            <a:gd name="connsiteY33" fmla="*/ 43339 h 87344"/>
                            <a:gd name="connsiteX34" fmla="*/ 45720 w 80581"/>
                            <a:gd name="connsiteY34" fmla="*/ 39338 h 87344"/>
                            <a:gd name="connsiteX35" fmla="*/ 51054 w 80581"/>
                            <a:gd name="connsiteY35" fmla="*/ 35338 h 87344"/>
                            <a:gd name="connsiteX36" fmla="*/ 56197 w 80581"/>
                            <a:gd name="connsiteY36" fmla="*/ 31242 h 87344"/>
                            <a:gd name="connsiteX37" fmla="*/ 60960 w 80581"/>
                            <a:gd name="connsiteY37" fmla="*/ 26765 h 87344"/>
                            <a:gd name="connsiteX38" fmla="*/ 63246 w 80581"/>
                            <a:gd name="connsiteY38" fmla="*/ 24289 h 87344"/>
                            <a:gd name="connsiteX39" fmla="*/ 64294 w 80581"/>
                            <a:gd name="connsiteY39" fmla="*/ 23146 h 87344"/>
                            <a:gd name="connsiteX40" fmla="*/ 65246 w 80581"/>
                            <a:gd name="connsiteY40" fmla="*/ 21812 h 87344"/>
                            <a:gd name="connsiteX41" fmla="*/ 68866 w 80581"/>
                            <a:gd name="connsiteY41" fmla="*/ 16288 h 87344"/>
                            <a:gd name="connsiteX42" fmla="*/ 72295 w 80581"/>
                            <a:gd name="connsiteY42" fmla="*/ 10573 h 87344"/>
                            <a:gd name="connsiteX43" fmla="*/ 76009 w 80581"/>
                            <a:gd name="connsiteY43" fmla="*/ 4953 h 87344"/>
                            <a:gd name="connsiteX44" fmla="*/ 78105 w 80581"/>
                            <a:gd name="connsiteY44" fmla="*/ 2286 h 87344"/>
                            <a:gd name="connsiteX45" fmla="*/ 80581 w 80581"/>
                            <a:gd name="connsiteY45" fmla="*/ 0 h 873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</a:cxnLst>
                          <a:rect l="l" t="t" r="r" b="b"/>
                          <a:pathLst>
                            <a:path w="80581" h="87344">
                              <a:moveTo>
                                <a:pt x="80581" y="0"/>
                              </a:moveTo>
                              <a:lnTo>
                                <a:pt x="78486" y="2667"/>
                              </a:lnTo>
                              <a:lnTo>
                                <a:pt x="76676" y="5429"/>
                              </a:lnTo>
                              <a:cubicBezTo>
                                <a:pt x="75533" y="7334"/>
                                <a:pt x="74486" y="9334"/>
                                <a:pt x="73533" y="11335"/>
                              </a:cubicBezTo>
                              <a:lnTo>
                                <a:pt x="70485" y="17335"/>
                              </a:lnTo>
                              <a:cubicBezTo>
                                <a:pt x="69437" y="19336"/>
                                <a:pt x="68390" y="21336"/>
                                <a:pt x="67056" y="23241"/>
                              </a:cubicBezTo>
                              <a:lnTo>
                                <a:pt x="66103" y="24670"/>
                              </a:lnTo>
                              <a:cubicBezTo>
                                <a:pt x="65627" y="25241"/>
                                <a:pt x="65342" y="25622"/>
                                <a:pt x="64960" y="26003"/>
                              </a:cubicBezTo>
                              <a:lnTo>
                                <a:pt x="62770" y="28575"/>
                              </a:lnTo>
                              <a:cubicBezTo>
                                <a:pt x="61436" y="30290"/>
                                <a:pt x="59531" y="31813"/>
                                <a:pt x="57912" y="33338"/>
                              </a:cubicBezTo>
                              <a:cubicBezTo>
                                <a:pt x="56197" y="34957"/>
                                <a:pt x="54388" y="36195"/>
                                <a:pt x="52673" y="37719"/>
                              </a:cubicBezTo>
                              <a:cubicBezTo>
                                <a:pt x="50959" y="39148"/>
                                <a:pt x="49149" y="40481"/>
                                <a:pt x="47339" y="41815"/>
                              </a:cubicBezTo>
                              <a:cubicBezTo>
                                <a:pt x="43815" y="44577"/>
                                <a:pt x="40291" y="47244"/>
                                <a:pt x="36957" y="50006"/>
                              </a:cubicBezTo>
                              <a:cubicBezTo>
                                <a:pt x="35338" y="51435"/>
                                <a:pt x="33814" y="53054"/>
                                <a:pt x="32290" y="54578"/>
                              </a:cubicBezTo>
                              <a:lnTo>
                                <a:pt x="28194" y="59626"/>
                              </a:lnTo>
                              <a:lnTo>
                                <a:pt x="24194" y="65056"/>
                              </a:lnTo>
                              <a:cubicBezTo>
                                <a:pt x="22669" y="66770"/>
                                <a:pt x="21050" y="68390"/>
                                <a:pt x="19431" y="70104"/>
                              </a:cubicBezTo>
                              <a:lnTo>
                                <a:pt x="14192" y="74486"/>
                              </a:lnTo>
                              <a:lnTo>
                                <a:pt x="8763" y="78391"/>
                              </a:lnTo>
                              <a:lnTo>
                                <a:pt x="8858" y="78296"/>
                              </a:lnTo>
                              <a:lnTo>
                                <a:pt x="4191" y="82582"/>
                              </a:lnTo>
                              <a:cubicBezTo>
                                <a:pt x="3429" y="83344"/>
                                <a:pt x="2857" y="84201"/>
                                <a:pt x="2096" y="84963"/>
                              </a:cubicBezTo>
                              <a:lnTo>
                                <a:pt x="0" y="87344"/>
                              </a:lnTo>
                              <a:cubicBezTo>
                                <a:pt x="1238" y="85630"/>
                                <a:pt x="2381" y="83820"/>
                                <a:pt x="3619" y="82105"/>
                              </a:cubicBezTo>
                              <a:lnTo>
                                <a:pt x="7906" y="77343"/>
                              </a:lnTo>
                              <a:lnTo>
                                <a:pt x="7906" y="77343"/>
                              </a:lnTo>
                              <a:lnTo>
                                <a:pt x="8001" y="77248"/>
                              </a:lnTo>
                              <a:lnTo>
                                <a:pt x="13144" y="72961"/>
                              </a:lnTo>
                              <a:lnTo>
                                <a:pt x="18002" y="68390"/>
                              </a:lnTo>
                              <a:cubicBezTo>
                                <a:pt x="19431" y="66675"/>
                                <a:pt x="20860" y="65151"/>
                                <a:pt x="22193" y="63436"/>
                              </a:cubicBezTo>
                              <a:lnTo>
                                <a:pt x="26003" y="58007"/>
                              </a:lnTo>
                              <a:cubicBezTo>
                                <a:pt x="27432" y="56198"/>
                                <a:pt x="28765" y="54292"/>
                                <a:pt x="30194" y="52578"/>
                              </a:cubicBezTo>
                              <a:cubicBezTo>
                                <a:pt x="31813" y="50959"/>
                                <a:pt x="33338" y="49244"/>
                                <a:pt x="35052" y="47720"/>
                              </a:cubicBezTo>
                              <a:cubicBezTo>
                                <a:pt x="36767" y="46292"/>
                                <a:pt x="38481" y="44767"/>
                                <a:pt x="40291" y="43339"/>
                              </a:cubicBezTo>
                              <a:lnTo>
                                <a:pt x="45720" y="39338"/>
                              </a:lnTo>
                              <a:cubicBezTo>
                                <a:pt x="47530" y="38005"/>
                                <a:pt x="49340" y="36767"/>
                                <a:pt x="51054" y="35338"/>
                              </a:cubicBezTo>
                              <a:cubicBezTo>
                                <a:pt x="52769" y="34004"/>
                                <a:pt x="54673" y="32671"/>
                                <a:pt x="56197" y="31242"/>
                              </a:cubicBezTo>
                              <a:cubicBezTo>
                                <a:pt x="57817" y="29718"/>
                                <a:pt x="59531" y="28480"/>
                                <a:pt x="60960" y="26765"/>
                              </a:cubicBezTo>
                              <a:lnTo>
                                <a:pt x="63246" y="24289"/>
                              </a:lnTo>
                              <a:cubicBezTo>
                                <a:pt x="63627" y="23908"/>
                                <a:pt x="64103" y="23431"/>
                                <a:pt x="64294" y="23146"/>
                              </a:cubicBezTo>
                              <a:lnTo>
                                <a:pt x="65246" y="21812"/>
                              </a:lnTo>
                              <a:cubicBezTo>
                                <a:pt x="66580" y="20098"/>
                                <a:pt x="67723" y="18193"/>
                                <a:pt x="68866" y="16288"/>
                              </a:cubicBezTo>
                              <a:cubicBezTo>
                                <a:pt x="70009" y="14383"/>
                                <a:pt x="71056" y="12382"/>
                                <a:pt x="72295" y="10573"/>
                              </a:cubicBezTo>
                              <a:cubicBezTo>
                                <a:pt x="73438" y="8668"/>
                                <a:pt x="74771" y="6763"/>
                                <a:pt x="76009" y="4953"/>
                              </a:cubicBezTo>
                              <a:lnTo>
                                <a:pt x="78105" y="2286"/>
                              </a:lnTo>
                              <a:lnTo>
                                <a:pt x="80581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8" name="Freeform: Shape 147">
                          <a:extLst>
                            <a:ext uri="{FF2B5EF4-FFF2-40B4-BE49-F238E27FC236}">
                              <a16:creationId xmlns:a16="http://schemas.microsoft.com/office/drawing/2014/main" id="{DA9F2EE7-EAEF-4E8F-BBEB-4B4C46E8C0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5144" y="3444906"/>
                          <a:ext cx="35052" cy="84582"/>
                        </a:xfrm>
                        <a:custGeom>
                          <a:avLst/>
                          <a:gdLst>
                            <a:gd name="connsiteX0" fmla="*/ 35052 w 35052"/>
                            <a:gd name="connsiteY0" fmla="*/ 84582 h 84582"/>
                            <a:gd name="connsiteX1" fmla="*/ 34671 w 35052"/>
                            <a:gd name="connsiteY1" fmla="*/ 83629 h 84582"/>
                            <a:gd name="connsiteX2" fmla="*/ 33623 w 35052"/>
                            <a:gd name="connsiteY2" fmla="*/ 80867 h 84582"/>
                            <a:gd name="connsiteX3" fmla="*/ 31432 w 35052"/>
                            <a:gd name="connsiteY3" fmla="*/ 76867 h 84582"/>
                            <a:gd name="connsiteX4" fmla="*/ 28289 w 35052"/>
                            <a:gd name="connsiteY4" fmla="*/ 71914 h 84582"/>
                            <a:gd name="connsiteX5" fmla="*/ 20765 w 35052"/>
                            <a:gd name="connsiteY5" fmla="*/ 58865 h 84582"/>
                            <a:gd name="connsiteX6" fmla="*/ 18478 w 35052"/>
                            <a:gd name="connsiteY6" fmla="*/ 50673 h 84582"/>
                            <a:gd name="connsiteX7" fmla="*/ 16764 w 35052"/>
                            <a:gd name="connsiteY7" fmla="*/ 42100 h 84582"/>
                            <a:gd name="connsiteX8" fmla="*/ 15145 w 35052"/>
                            <a:gd name="connsiteY8" fmla="*/ 33719 h 84582"/>
                            <a:gd name="connsiteX9" fmla="*/ 12954 w 35052"/>
                            <a:gd name="connsiteY9" fmla="*/ 26003 h 84582"/>
                            <a:gd name="connsiteX10" fmla="*/ 9430 w 35052"/>
                            <a:gd name="connsiteY10" fmla="*/ 19241 h 84582"/>
                            <a:gd name="connsiteX11" fmla="*/ 5620 w 35052"/>
                            <a:gd name="connsiteY11" fmla="*/ 13430 h 84582"/>
                            <a:gd name="connsiteX12" fmla="*/ 2667 w 35052"/>
                            <a:gd name="connsiteY12" fmla="*/ 8192 h 84582"/>
                            <a:gd name="connsiteX13" fmla="*/ 857 w 35052"/>
                            <a:gd name="connsiteY13" fmla="*/ 3905 h 84582"/>
                            <a:gd name="connsiteX14" fmla="*/ 190 w 35052"/>
                            <a:gd name="connsiteY14" fmla="*/ 1048 h 84582"/>
                            <a:gd name="connsiteX15" fmla="*/ 0 w 35052"/>
                            <a:gd name="connsiteY15" fmla="*/ 0 h 84582"/>
                            <a:gd name="connsiteX16" fmla="*/ 1429 w 35052"/>
                            <a:gd name="connsiteY16" fmla="*/ 3715 h 84582"/>
                            <a:gd name="connsiteX17" fmla="*/ 3715 w 35052"/>
                            <a:gd name="connsiteY17" fmla="*/ 7620 h 84582"/>
                            <a:gd name="connsiteX18" fmla="*/ 7144 w 35052"/>
                            <a:gd name="connsiteY18" fmla="*/ 12383 h 84582"/>
                            <a:gd name="connsiteX19" fmla="*/ 11430 w 35052"/>
                            <a:gd name="connsiteY19" fmla="*/ 18002 h 84582"/>
                            <a:gd name="connsiteX20" fmla="*/ 15621 w 35052"/>
                            <a:gd name="connsiteY20" fmla="*/ 24860 h 84582"/>
                            <a:gd name="connsiteX21" fmla="*/ 18288 w 35052"/>
                            <a:gd name="connsiteY21" fmla="*/ 33147 h 84582"/>
                            <a:gd name="connsiteX22" fmla="*/ 20098 w 35052"/>
                            <a:gd name="connsiteY22" fmla="*/ 41624 h 84582"/>
                            <a:gd name="connsiteX23" fmla="*/ 21622 w 35052"/>
                            <a:gd name="connsiteY23" fmla="*/ 50006 h 84582"/>
                            <a:gd name="connsiteX24" fmla="*/ 23527 w 35052"/>
                            <a:gd name="connsiteY24" fmla="*/ 58007 h 84582"/>
                            <a:gd name="connsiteX25" fmla="*/ 29908 w 35052"/>
                            <a:gd name="connsiteY25" fmla="*/ 71152 h 84582"/>
                            <a:gd name="connsiteX26" fmla="*/ 34195 w 35052"/>
                            <a:gd name="connsiteY26" fmla="*/ 80867 h 84582"/>
                            <a:gd name="connsiteX27" fmla="*/ 34861 w 35052"/>
                            <a:gd name="connsiteY27" fmla="*/ 83725 h 84582"/>
                            <a:gd name="connsiteX28" fmla="*/ 35052 w 35052"/>
                            <a:gd name="connsiteY28" fmla="*/ 84582 h 845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</a:cxnLst>
                          <a:rect l="l" t="t" r="r" b="b"/>
                          <a:pathLst>
                            <a:path w="35052" h="84582">
                              <a:moveTo>
                                <a:pt x="35052" y="84582"/>
                              </a:moveTo>
                              <a:cubicBezTo>
                                <a:pt x="35052" y="84582"/>
                                <a:pt x="34957" y="84201"/>
                                <a:pt x="34671" y="83629"/>
                              </a:cubicBezTo>
                              <a:cubicBezTo>
                                <a:pt x="34385" y="83058"/>
                                <a:pt x="34195" y="82010"/>
                                <a:pt x="33623" y="80867"/>
                              </a:cubicBezTo>
                              <a:cubicBezTo>
                                <a:pt x="33052" y="79724"/>
                                <a:pt x="32385" y="78391"/>
                                <a:pt x="31432" y="76867"/>
                              </a:cubicBezTo>
                              <a:cubicBezTo>
                                <a:pt x="30575" y="75343"/>
                                <a:pt x="29432" y="73724"/>
                                <a:pt x="28289" y="71914"/>
                              </a:cubicBezTo>
                              <a:cubicBezTo>
                                <a:pt x="26003" y="68294"/>
                                <a:pt x="22955" y="64103"/>
                                <a:pt x="20765" y="58865"/>
                              </a:cubicBezTo>
                              <a:cubicBezTo>
                                <a:pt x="19717" y="56007"/>
                                <a:pt x="19240" y="53435"/>
                                <a:pt x="18478" y="50673"/>
                              </a:cubicBezTo>
                              <a:cubicBezTo>
                                <a:pt x="17907" y="47816"/>
                                <a:pt x="17335" y="44958"/>
                                <a:pt x="16764" y="42100"/>
                              </a:cubicBezTo>
                              <a:cubicBezTo>
                                <a:pt x="16192" y="39243"/>
                                <a:pt x="15621" y="36481"/>
                                <a:pt x="15145" y="33719"/>
                              </a:cubicBezTo>
                              <a:cubicBezTo>
                                <a:pt x="14383" y="31052"/>
                                <a:pt x="13716" y="28480"/>
                                <a:pt x="12954" y="26003"/>
                              </a:cubicBezTo>
                              <a:cubicBezTo>
                                <a:pt x="11811" y="23431"/>
                                <a:pt x="10668" y="21336"/>
                                <a:pt x="9430" y="19241"/>
                              </a:cubicBezTo>
                              <a:cubicBezTo>
                                <a:pt x="8096" y="17145"/>
                                <a:pt x="6763" y="15240"/>
                                <a:pt x="5620" y="13430"/>
                              </a:cubicBezTo>
                              <a:cubicBezTo>
                                <a:pt x="4381" y="11621"/>
                                <a:pt x="3429" y="9811"/>
                                <a:pt x="2667" y="8192"/>
                              </a:cubicBezTo>
                              <a:cubicBezTo>
                                <a:pt x="1810" y="6668"/>
                                <a:pt x="1429" y="5048"/>
                                <a:pt x="857" y="3905"/>
                              </a:cubicBezTo>
                              <a:cubicBezTo>
                                <a:pt x="476" y="2667"/>
                                <a:pt x="381" y="1715"/>
                                <a:pt x="190" y="1048"/>
                              </a:cubicBezTo>
                              <a:cubicBezTo>
                                <a:pt x="95" y="381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476" y="1429"/>
                                <a:pt x="1429" y="3715"/>
                              </a:cubicBezTo>
                              <a:cubicBezTo>
                                <a:pt x="2096" y="4763"/>
                                <a:pt x="2667" y="6191"/>
                                <a:pt x="3715" y="7620"/>
                              </a:cubicBezTo>
                              <a:cubicBezTo>
                                <a:pt x="4667" y="9049"/>
                                <a:pt x="5905" y="10668"/>
                                <a:pt x="7144" y="12383"/>
                              </a:cubicBezTo>
                              <a:cubicBezTo>
                                <a:pt x="8477" y="14097"/>
                                <a:pt x="9906" y="16002"/>
                                <a:pt x="11430" y="18002"/>
                              </a:cubicBezTo>
                              <a:cubicBezTo>
                                <a:pt x="12954" y="20002"/>
                                <a:pt x="14478" y="22384"/>
                                <a:pt x="15621" y="24860"/>
                              </a:cubicBezTo>
                              <a:cubicBezTo>
                                <a:pt x="16669" y="27718"/>
                                <a:pt x="17431" y="30290"/>
                                <a:pt x="18288" y="33147"/>
                              </a:cubicBezTo>
                              <a:cubicBezTo>
                                <a:pt x="18859" y="36004"/>
                                <a:pt x="19526" y="38862"/>
                                <a:pt x="20098" y="41624"/>
                              </a:cubicBezTo>
                              <a:cubicBezTo>
                                <a:pt x="20574" y="44387"/>
                                <a:pt x="21146" y="47244"/>
                                <a:pt x="21622" y="50006"/>
                              </a:cubicBezTo>
                              <a:cubicBezTo>
                                <a:pt x="22288" y="52673"/>
                                <a:pt x="22765" y="55721"/>
                                <a:pt x="23527" y="58007"/>
                              </a:cubicBezTo>
                              <a:cubicBezTo>
                                <a:pt x="25336" y="62865"/>
                                <a:pt x="27813" y="67342"/>
                                <a:pt x="29908" y="71152"/>
                              </a:cubicBezTo>
                              <a:cubicBezTo>
                                <a:pt x="32004" y="74962"/>
                                <a:pt x="33433" y="78391"/>
                                <a:pt x="34195" y="80867"/>
                              </a:cubicBezTo>
                              <a:cubicBezTo>
                                <a:pt x="34671" y="82106"/>
                                <a:pt x="34671" y="83058"/>
                                <a:pt x="34861" y="83725"/>
                              </a:cubicBezTo>
                              <a:cubicBezTo>
                                <a:pt x="35052" y="84201"/>
                                <a:pt x="35052" y="84582"/>
                                <a:pt x="35052" y="845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29" name="Freeform: Shape 148">
                          <a:extLst>
                            <a:ext uri="{FF2B5EF4-FFF2-40B4-BE49-F238E27FC236}">
                              <a16:creationId xmlns:a16="http://schemas.microsoft.com/office/drawing/2014/main" id="{B2633395-CFC8-478A-B11F-031C8EF7D1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8099" y="3452145"/>
                          <a:ext cx="4114" cy="55530"/>
                        </a:xfrm>
                        <a:custGeom>
                          <a:avLst/>
                          <a:gdLst>
                            <a:gd name="connsiteX0" fmla="*/ 1333 w 4114"/>
                            <a:gd name="connsiteY0" fmla="*/ 0 h 55530"/>
                            <a:gd name="connsiteX1" fmla="*/ 2858 w 4114"/>
                            <a:gd name="connsiteY1" fmla="*/ 8668 h 55530"/>
                            <a:gd name="connsiteX2" fmla="*/ 3429 w 4114"/>
                            <a:gd name="connsiteY2" fmla="*/ 12859 h 55530"/>
                            <a:gd name="connsiteX3" fmla="*/ 3905 w 4114"/>
                            <a:gd name="connsiteY3" fmla="*/ 17526 h 55530"/>
                            <a:gd name="connsiteX4" fmla="*/ 4096 w 4114"/>
                            <a:gd name="connsiteY4" fmla="*/ 22669 h 55530"/>
                            <a:gd name="connsiteX5" fmla="*/ 3810 w 4114"/>
                            <a:gd name="connsiteY5" fmla="*/ 27908 h 55530"/>
                            <a:gd name="connsiteX6" fmla="*/ 3239 w 4114"/>
                            <a:gd name="connsiteY6" fmla="*/ 32956 h 55530"/>
                            <a:gd name="connsiteX7" fmla="*/ 2953 w 4114"/>
                            <a:gd name="connsiteY7" fmla="*/ 38005 h 55530"/>
                            <a:gd name="connsiteX8" fmla="*/ 2286 w 4114"/>
                            <a:gd name="connsiteY8" fmla="*/ 46863 h 55530"/>
                            <a:gd name="connsiteX9" fmla="*/ 1429 w 4114"/>
                            <a:gd name="connsiteY9" fmla="*/ 55531 h 55530"/>
                            <a:gd name="connsiteX10" fmla="*/ 381 w 4114"/>
                            <a:gd name="connsiteY10" fmla="*/ 46768 h 55530"/>
                            <a:gd name="connsiteX11" fmla="*/ 0 w 4114"/>
                            <a:gd name="connsiteY11" fmla="*/ 37814 h 55530"/>
                            <a:gd name="connsiteX12" fmla="*/ 0 w 4114"/>
                            <a:gd name="connsiteY12" fmla="*/ 32766 h 55530"/>
                            <a:gd name="connsiteX13" fmla="*/ 476 w 4114"/>
                            <a:gd name="connsiteY13" fmla="*/ 27527 h 55530"/>
                            <a:gd name="connsiteX14" fmla="*/ 857 w 4114"/>
                            <a:gd name="connsiteY14" fmla="*/ 22479 h 55530"/>
                            <a:gd name="connsiteX15" fmla="*/ 952 w 4114"/>
                            <a:gd name="connsiteY15" fmla="*/ 17526 h 55530"/>
                            <a:gd name="connsiteX16" fmla="*/ 857 w 4114"/>
                            <a:gd name="connsiteY16" fmla="*/ 12859 h 55530"/>
                            <a:gd name="connsiteX17" fmla="*/ 857 w 4114"/>
                            <a:gd name="connsiteY17" fmla="*/ 8668 h 55530"/>
                            <a:gd name="connsiteX18" fmla="*/ 1333 w 4114"/>
                            <a:gd name="connsiteY18" fmla="*/ 0 h 555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4114" h="55530">
                              <a:moveTo>
                                <a:pt x="1333" y="0"/>
                              </a:moveTo>
                              <a:cubicBezTo>
                                <a:pt x="1333" y="0"/>
                                <a:pt x="2096" y="3429"/>
                                <a:pt x="2858" y="8668"/>
                              </a:cubicBezTo>
                              <a:cubicBezTo>
                                <a:pt x="3048" y="10001"/>
                                <a:pt x="3239" y="11335"/>
                                <a:pt x="3429" y="12859"/>
                              </a:cubicBezTo>
                              <a:cubicBezTo>
                                <a:pt x="3620" y="14383"/>
                                <a:pt x="3905" y="15907"/>
                                <a:pt x="3905" y="17526"/>
                              </a:cubicBezTo>
                              <a:cubicBezTo>
                                <a:pt x="4000" y="19145"/>
                                <a:pt x="4000" y="20860"/>
                                <a:pt x="4096" y="22669"/>
                              </a:cubicBezTo>
                              <a:cubicBezTo>
                                <a:pt x="4191" y="24384"/>
                                <a:pt x="3905" y="26194"/>
                                <a:pt x="3810" y="27908"/>
                              </a:cubicBezTo>
                              <a:cubicBezTo>
                                <a:pt x="3620" y="29623"/>
                                <a:pt x="3429" y="31337"/>
                                <a:pt x="3239" y="32956"/>
                              </a:cubicBezTo>
                              <a:cubicBezTo>
                                <a:pt x="3143" y="34671"/>
                                <a:pt x="3048" y="36385"/>
                                <a:pt x="2953" y="38005"/>
                              </a:cubicBezTo>
                              <a:cubicBezTo>
                                <a:pt x="2667" y="41243"/>
                                <a:pt x="2477" y="44291"/>
                                <a:pt x="2286" y="46863"/>
                              </a:cubicBezTo>
                              <a:cubicBezTo>
                                <a:pt x="1905" y="52102"/>
                                <a:pt x="1429" y="55531"/>
                                <a:pt x="1429" y="55531"/>
                              </a:cubicBezTo>
                              <a:cubicBezTo>
                                <a:pt x="1429" y="55531"/>
                                <a:pt x="857" y="52006"/>
                                <a:pt x="381" y="46768"/>
                              </a:cubicBezTo>
                              <a:cubicBezTo>
                                <a:pt x="95" y="44101"/>
                                <a:pt x="95" y="41053"/>
                                <a:pt x="0" y="37814"/>
                              </a:cubicBezTo>
                              <a:cubicBezTo>
                                <a:pt x="0" y="36195"/>
                                <a:pt x="0" y="34481"/>
                                <a:pt x="0" y="32766"/>
                              </a:cubicBezTo>
                              <a:cubicBezTo>
                                <a:pt x="191" y="31052"/>
                                <a:pt x="286" y="29242"/>
                                <a:pt x="476" y="27527"/>
                              </a:cubicBezTo>
                              <a:cubicBezTo>
                                <a:pt x="572" y="25813"/>
                                <a:pt x="1048" y="24194"/>
                                <a:pt x="857" y="22479"/>
                              </a:cubicBezTo>
                              <a:cubicBezTo>
                                <a:pt x="857" y="20765"/>
                                <a:pt x="952" y="19145"/>
                                <a:pt x="952" y="17526"/>
                              </a:cubicBezTo>
                              <a:cubicBezTo>
                                <a:pt x="1048" y="15907"/>
                                <a:pt x="857" y="14383"/>
                                <a:pt x="857" y="12859"/>
                              </a:cubicBezTo>
                              <a:cubicBezTo>
                                <a:pt x="857" y="11335"/>
                                <a:pt x="857" y="9906"/>
                                <a:pt x="857" y="8668"/>
                              </a:cubicBezTo>
                              <a:cubicBezTo>
                                <a:pt x="1048" y="3524"/>
                                <a:pt x="1333" y="0"/>
                                <a:pt x="133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30" name="Freeform: Shape 149">
                          <a:extLst>
                            <a:ext uri="{FF2B5EF4-FFF2-40B4-BE49-F238E27FC236}">
                              <a16:creationId xmlns:a16="http://schemas.microsoft.com/office/drawing/2014/main" id="{E0F95A81-55F3-40D1-ABA1-0BF48BF338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2770" y="3483483"/>
                          <a:ext cx="44291" cy="27050"/>
                        </a:xfrm>
                        <a:custGeom>
                          <a:avLst/>
                          <a:gdLst>
                            <a:gd name="connsiteX0" fmla="*/ 0 w 44291"/>
                            <a:gd name="connsiteY0" fmla="*/ 27051 h 27050"/>
                            <a:gd name="connsiteX1" fmla="*/ 1715 w 44291"/>
                            <a:gd name="connsiteY1" fmla="*/ 25432 h 27050"/>
                            <a:gd name="connsiteX2" fmla="*/ 3905 w 44291"/>
                            <a:gd name="connsiteY2" fmla="*/ 23813 h 27050"/>
                            <a:gd name="connsiteX3" fmla="*/ 7049 w 44291"/>
                            <a:gd name="connsiteY3" fmla="*/ 22098 h 27050"/>
                            <a:gd name="connsiteX4" fmla="*/ 24765 w 44291"/>
                            <a:gd name="connsiteY4" fmla="*/ 15811 h 27050"/>
                            <a:gd name="connsiteX5" fmla="*/ 33719 w 44291"/>
                            <a:gd name="connsiteY5" fmla="*/ 12192 h 27050"/>
                            <a:gd name="connsiteX6" fmla="*/ 37433 w 44291"/>
                            <a:gd name="connsiteY6" fmla="*/ 9906 h 27050"/>
                            <a:gd name="connsiteX7" fmla="*/ 40291 w 44291"/>
                            <a:gd name="connsiteY7" fmla="*/ 7239 h 27050"/>
                            <a:gd name="connsiteX8" fmla="*/ 42291 w 44291"/>
                            <a:gd name="connsiteY8" fmla="*/ 4572 h 27050"/>
                            <a:gd name="connsiteX9" fmla="*/ 43434 w 44291"/>
                            <a:gd name="connsiteY9" fmla="*/ 2191 h 27050"/>
                            <a:gd name="connsiteX10" fmla="*/ 44291 w 44291"/>
                            <a:gd name="connsiteY10" fmla="*/ 0 h 27050"/>
                            <a:gd name="connsiteX11" fmla="*/ 44006 w 44291"/>
                            <a:gd name="connsiteY11" fmla="*/ 2381 h 27050"/>
                            <a:gd name="connsiteX12" fmla="*/ 43339 w 44291"/>
                            <a:gd name="connsiteY12" fmla="*/ 5048 h 27050"/>
                            <a:gd name="connsiteX13" fmla="*/ 42767 w 44291"/>
                            <a:gd name="connsiteY13" fmla="*/ 6667 h 27050"/>
                            <a:gd name="connsiteX14" fmla="*/ 41815 w 44291"/>
                            <a:gd name="connsiteY14" fmla="*/ 8287 h 27050"/>
                            <a:gd name="connsiteX15" fmla="*/ 39053 w 44291"/>
                            <a:gd name="connsiteY15" fmla="*/ 11621 h 27050"/>
                            <a:gd name="connsiteX16" fmla="*/ 35243 w 44291"/>
                            <a:gd name="connsiteY16" fmla="*/ 14573 h 27050"/>
                            <a:gd name="connsiteX17" fmla="*/ 30671 w 44291"/>
                            <a:gd name="connsiteY17" fmla="*/ 16954 h 27050"/>
                            <a:gd name="connsiteX18" fmla="*/ 25813 w 44291"/>
                            <a:gd name="connsiteY18" fmla="*/ 18859 h 27050"/>
                            <a:gd name="connsiteX19" fmla="*/ 16097 w 44291"/>
                            <a:gd name="connsiteY19" fmla="*/ 21527 h 27050"/>
                            <a:gd name="connsiteX20" fmla="*/ 7715 w 44291"/>
                            <a:gd name="connsiteY20" fmla="*/ 23717 h 27050"/>
                            <a:gd name="connsiteX21" fmla="*/ 4477 w 44291"/>
                            <a:gd name="connsiteY21" fmla="*/ 24765 h 27050"/>
                            <a:gd name="connsiteX22" fmla="*/ 2000 w 44291"/>
                            <a:gd name="connsiteY22" fmla="*/ 25813 h 27050"/>
                            <a:gd name="connsiteX23" fmla="*/ 0 w 44291"/>
                            <a:gd name="connsiteY23" fmla="*/ 27051 h 27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44291" h="27050">
                              <a:moveTo>
                                <a:pt x="0" y="27051"/>
                              </a:moveTo>
                              <a:cubicBezTo>
                                <a:pt x="0" y="27051"/>
                                <a:pt x="572" y="26479"/>
                                <a:pt x="1715" y="25432"/>
                              </a:cubicBezTo>
                              <a:cubicBezTo>
                                <a:pt x="2286" y="24955"/>
                                <a:pt x="3048" y="24479"/>
                                <a:pt x="3905" y="23813"/>
                              </a:cubicBezTo>
                              <a:cubicBezTo>
                                <a:pt x="4763" y="23146"/>
                                <a:pt x="5906" y="22669"/>
                                <a:pt x="7049" y="22098"/>
                              </a:cubicBezTo>
                              <a:cubicBezTo>
                                <a:pt x="11716" y="19717"/>
                                <a:pt x="18383" y="17907"/>
                                <a:pt x="24765" y="15811"/>
                              </a:cubicBezTo>
                              <a:cubicBezTo>
                                <a:pt x="27908" y="14764"/>
                                <a:pt x="31052" y="13621"/>
                                <a:pt x="33719" y="12192"/>
                              </a:cubicBezTo>
                              <a:cubicBezTo>
                                <a:pt x="35052" y="11430"/>
                                <a:pt x="36290" y="10668"/>
                                <a:pt x="37433" y="9906"/>
                              </a:cubicBezTo>
                              <a:cubicBezTo>
                                <a:pt x="38481" y="9049"/>
                                <a:pt x="39529" y="8192"/>
                                <a:pt x="40291" y="7239"/>
                              </a:cubicBezTo>
                              <a:cubicBezTo>
                                <a:pt x="41148" y="6382"/>
                                <a:pt x="41815" y="5429"/>
                                <a:pt x="42291" y="4572"/>
                              </a:cubicBezTo>
                              <a:cubicBezTo>
                                <a:pt x="42863" y="3715"/>
                                <a:pt x="43244" y="2953"/>
                                <a:pt x="43434" y="2191"/>
                              </a:cubicBezTo>
                              <a:cubicBezTo>
                                <a:pt x="43910" y="762"/>
                                <a:pt x="44291" y="0"/>
                                <a:pt x="44291" y="0"/>
                              </a:cubicBezTo>
                              <a:cubicBezTo>
                                <a:pt x="44291" y="0"/>
                                <a:pt x="44196" y="857"/>
                                <a:pt x="44006" y="2381"/>
                              </a:cubicBezTo>
                              <a:cubicBezTo>
                                <a:pt x="44006" y="3143"/>
                                <a:pt x="43720" y="4096"/>
                                <a:pt x="43339" y="5048"/>
                              </a:cubicBezTo>
                              <a:cubicBezTo>
                                <a:pt x="43148" y="5525"/>
                                <a:pt x="42958" y="6096"/>
                                <a:pt x="42767" y="6667"/>
                              </a:cubicBezTo>
                              <a:cubicBezTo>
                                <a:pt x="42481" y="7239"/>
                                <a:pt x="42101" y="7715"/>
                                <a:pt x="41815" y="8287"/>
                              </a:cubicBezTo>
                              <a:cubicBezTo>
                                <a:pt x="41148" y="9525"/>
                                <a:pt x="40196" y="10573"/>
                                <a:pt x="39053" y="11621"/>
                              </a:cubicBezTo>
                              <a:cubicBezTo>
                                <a:pt x="37910" y="12668"/>
                                <a:pt x="36576" y="13716"/>
                                <a:pt x="35243" y="14573"/>
                              </a:cubicBezTo>
                              <a:cubicBezTo>
                                <a:pt x="33814" y="15430"/>
                                <a:pt x="32290" y="16288"/>
                                <a:pt x="30671" y="16954"/>
                              </a:cubicBezTo>
                              <a:cubicBezTo>
                                <a:pt x="29147" y="17717"/>
                                <a:pt x="27432" y="18193"/>
                                <a:pt x="25813" y="18859"/>
                              </a:cubicBezTo>
                              <a:cubicBezTo>
                                <a:pt x="22479" y="19907"/>
                                <a:pt x="19241" y="20860"/>
                                <a:pt x="16097" y="21527"/>
                              </a:cubicBezTo>
                              <a:cubicBezTo>
                                <a:pt x="13049" y="22288"/>
                                <a:pt x="10192" y="23050"/>
                                <a:pt x="7715" y="23717"/>
                              </a:cubicBezTo>
                              <a:cubicBezTo>
                                <a:pt x="6572" y="24194"/>
                                <a:pt x="5334" y="24384"/>
                                <a:pt x="4477" y="24765"/>
                              </a:cubicBezTo>
                              <a:cubicBezTo>
                                <a:pt x="3524" y="25146"/>
                                <a:pt x="2667" y="25432"/>
                                <a:pt x="2000" y="25813"/>
                              </a:cubicBezTo>
                              <a:cubicBezTo>
                                <a:pt x="762" y="26670"/>
                                <a:pt x="0" y="27051"/>
                                <a:pt x="0" y="2705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496D1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31" name="Freeform: Shape 150">
                          <a:extLst>
                            <a:ext uri="{FF2B5EF4-FFF2-40B4-BE49-F238E27FC236}">
                              <a16:creationId xmlns:a16="http://schemas.microsoft.com/office/drawing/2014/main" id="{D744E9C8-E9DC-4598-A074-08515F407DD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397" y="3238785"/>
                          <a:ext cx="51135" cy="563022"/>
                        </a:xfrm>
                        <a:custGeom>
                          <a:avLst/>
                          <a:gdLst>
                            <a:gd name="connsiteX0" fmla="*/ 15893 w 51135"/>
                            <a:gd name="connsiteY0" fmla="*/ 563023 h 563022"/>
                            <a:gd name="connsiteX1" fmla="*/ 12464 w 51135"/>
                            <a:gd name="connsiteY1" fmla="*/ 557689 h 563022"/>
                            <a:gd name="connsiteX2" fmla="*/ 8273 w 51135"/>
                            <a:gd name="connsiteY2" fmla="*/ 548735 h 563022"/>
                            <a:gd name="connsiteX3" fmla="*/ 4939 w 51135"/>
                            <a:gd name="connsiteY3" fmla="*/ 537686 h 563022"/>
                            <a:gd name="connsiteX4" fmla="*/ 653 w 51135"/>
                            <a:gd name="connsiteY4" fmla="*/ 508254 h 563022"/>
                            <a:gd name="connsiteX5" fmla="*/ 367 w 51135"/>
                            <a:gd name="connsiteY5" fmla="*/ 471011 h 563022"/>
                            <a:gd name="connsiteX6" fmla="*/ 3701 w 51135"/>
                            <a:gd name="connsiteY6" fmla="*/ 427673 h 563022"/>
                            <a:gd name="connsiteX7" fmla="*/ 9702 w 51135"/>
                            <a:gd name="connsiteY7" fmla="*/ 379952 h 563022"/>
                            <a:gd name="connsiteX8" fmla="*/ 16655 w 51135"/>
                            <a:gd name="connsiteY8" fmla="*/ 329279 h 563022"/>
                            <a:gd name="connsiteX9" fmla="*/ 17512 w 51135"/>
                            <a:gd name="connsiteY9" fmla="*/ 322802 h 563022"/>
                            <a:gd name="connsiteX10" fmla="*/ 18560 w 51135"/>
                            <a:gd name="connsiteY10" fmla="*/ 316135 h 563022"/>
                            <a:gd name="connsiteX11" fmla="*/ 20560 w 51135"/>
                            <a:gd name="connsiteY11" fmla="*/ 303086 h 563022"/>
                            <a:gd name="connsiteX12" fmla="*/ 25513 w 51135"/>
                            <a:gd name="connsiteY12" fmla="*/ 276796 h 563022"/>
                            <a:gd name="connsiteX13" fmla="*/ 35991 w 51135"/>
                            <a:gd name="connsiteY13" fmla="*/ 224981 h 563022"/>
                            <a:gd name="connsiteX14" fmla="*/ 40372 w 51135"/>
                            <a:gd name="connsiteY14" fmla="*/ 199644 h 563022"/>
                            <a:gd name="connsiteX15" fmla="*/ 42182 w 51135"/>
                            <a:gd name="connsiteY15" fmla="*/ 187166 h 563022"/>
                            <a:gd name="connsiteX16" fmla="*/ 43516 w 51135"/>
                            <a:gd name="connsiteY16" fmla="*/ 174784 h 563022"/>
                            <a:gd name="connsiteX17" fmla="*/ 45325 w 51135"/>
                            <a:gd name="connsiteY17" fmla="*/ 150495 h 563022"/>
                            <a:gd name="connsiteX18" fmla="*/ 45421 w 51135"/>
                            <a:gd name="connsiteY18" fmla="*/ 127349 h 563022"/>
                            <a:gd name="connsiteX19" fmla="*/ 43039 w 51135"/>
                            <a:gd name="connsiteY19" fmla="*/ 84677 h 563022"/>
                            <a:gd name="connsiteX20" fmla="*/ 36277 w 51135"/>
                            <a:gd name="connsiteY20" fmla="*/ 49340 h 563022"/>
                            <a:gd name="connsiteX21" fmla="*/ 28657 w 51135"/>
                            <a:gd name="connsiteY21" fmla="*/ 22479 h 563022"/>
                            <a:gd name="connsiteX22" fmla="*/ 25132 w 51135"/>
                            <a:gd name="connsiteY22" fmla="*/ 12764 h 563022"/>
                            <a:gd name="connsiteX23" fmla="*/ 23608 w 51135"/>
                            <a:gd name="connsiteY23" fmla="*/ 8858 h 563022"/>
                            <a:gd name="connsiteX24" fmla="*/ 22084 w 51135"/>
                            <a:gd name="connsiteY24" fmla="*/ 5715 h 563022"/>
                            <a:gd name="connsiteX25" fmla="*/ 19322 w 51135"/>
                            <a:gd name="connsiteY25" fmla="*/ 0 h 563022"/>
                            <a:gd name="connsiteX26" fmla="*/ 22275 w 51135"/>
                            <a:gd name="connsiteY26" fmla="*/ 5620 h 563022"/>
                            <a:gd name="connsiteX27" fmla="*/ 23894 w 51135"/>
                            <a:gd name="connsiteY27" fmla="*/ 8668 h 563022"/>
                            <a:gd name="connsiteX28" fmla="*/ 25513 w 51135"/>
                            <a:gd name="connsiteY28" fmla="*/ 12478 h 563022"/>
                            <a:gd name="connsiteX29" fmla="*/ 29419 w 51135"/>
                            <a:gd name="connsiteY29" fmla="*/ 22098 h 563022"/>
                            <a:gd name="connsiteX30" fmla="*/ 38086 w 51135"/>
                            <a:gd name="connsiteY30" fmla="*/ 48768 h 563022"/>
                            <a:gd name="connsiteX31" fmla="*/ 46373 w 51135"/>
                            <a:gd name="connsiteY31" fmla="*/ 84296 h 563022"/>
                            <a:gd name="connsiteX32" fmla="*/ 50374 w 51135"/>
                            <a:gd name="connsiteY32" fmla="*/ 127159 h 563022"/>
                            <a:gd name="connsiteX33" fmla="*/ 51136 w 51135"/>
                            <a:gd name="connsiteY33" fmla="*/ 150781 h 563022"/>
                            <a:gd name="connsiteX34" fmla="*/ 50183 w 51135"/>
                            <a:gd name="connsiteY34" fmla="*/ 175260 h 563022"/>
                            <a:gd name="connsiteX35" fmla="*/ 49326 w 51135"/>
                            <a:gd name="connsiteY35" fmla="*/ 187928 h 563022"/>
                            <a:gd name="connsiteX36" fmla="*/ 47897 w 51135"/>
                            <a:gd name="connsiteY36" fmla="*/ 200692 h 563022"/>
                            <a:gd name="connsiteX37" fmla="*/ 44468 w 51135"/>
                            <a:gd name="connsiteY37" fmla="*/ 226504 h 563022"/>
                            <a:gd name="connsiteX38" fmla="*/ 35991 w 51135"/>
                            <a:gd name="connsiteY38" fmla="*/ 278702 h 563022"/>
                            <a:gd name="connsiteX39" fmla="*/ 32181 w 51135"/>
                            <a:gd name="connsiteY39" fmla="*/ 304705 h 563022"/>
                            <a:gd name="connsiteX40" fmla="*/ 30657 w 51135"/>
                            <a:gd name="connsiteY40" fmla="*/ 317849 h 563022"/>
                            <a:gd name="connsiteX41" fmla="*/ 29990 w 51135"/>
                            <a:gd name="connsiteY41" fmla="*/ 324231 h 563022"/>
                            <a:gd name="connsiteX42" fmla="*/ 29323 w 51135"/>
                            <a:gd name="connsiteY42" fmla="*/ 330803 h 563022"/>
                            <a:gd name="connsiteX43" fmla="*/ 24275 w 51135"/>
                            <a:gd name="connsiteY43" fmla="*/ 381762 h 563022"/>
                            <a:gd name="connsiteX44" fmla="*/ 20179 w 51135"/>
                            <a:gd name="connsiteY44" fmla="*/ 429292 h 563022"/>
                            <a:gd name="connsiteX45" fmla="*/ 18560 w 51135"/>
                            <a:gd name="connsiteY45" fmla="*/ 471583 h 563022"/>
                            <a:gd name="connsiteX46" fmla="*/ 20179 w 51135"/>
                            <a:gd name="connsiteY46" fmla="*/ 506730 h 563022"/>
                            <a:gd name="connsiteX47" fmla="*/ 24847 w 51135"/>
                            <a:gd name="connsiteY47" fmla="*/ 532447 h 563022"/>
                            <a:gd name="connsiteX48" fmla="*/ 27799 w 51135"/>
                            <a:gd name="connsiteY48" fmla="*/ 541020 h 563022"/>
                            <a:gd name="connsiteX49" fmla="*/ 30181 w 51135"/>
                            <a:gd name="connsiteY49" fmla="*/ 545878 h 563022"/>
                            <a:gd name="connsiteX50" fmla="*/ 33800 w 51135"/>
                            <a:gd name="connsiteY50" fmla="*/ 551117 h 563022"/>
                            <a:gd name="connsiteX51" fmla="*/ 15893 w 51135"/>
                            <a:gd name="connsiteY51" fmla="*/ 563023 h 56302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</a:cxnLst>
                          <a:rect l="l" t="t" r="r" b="b"/>
                          <a:pathLst>
                            <a:path w="51135" h="563022">
                              <a:moveTo>
                                <a:pt x="15893" y="563023"/>
                              </a:moveTo>
                              <a:cubicBezTo>
                                <a:pt x="15893" y="563023"/>
                                <a:pt x="14750" y="561118"/>
                                <a:pt x="12464" y="557689"/>
                              </a:cubicBezTo>
                              <a:cubicBezTo>
                                <a:pt x="11321" y="555498"/>
                                <a:pt x="9797" y="552259"/>
                                <a:pt x="8273" y="548735"/>
                              </a:cubicBezTo>
                              <a:cubicBezTo>
                                <a:pt x="7321" y="545497"/>
                                <a:pt x="5797" y="541782"/>
                                <a:pt x="4939" y="537686"/>
                              </a:cubicBezTo>
                              <a:cubicBezTo>
                                <a:pt x="2749" y="529400"/>
                                <a:pt x="1510" y="519494"/>
                                <a:pt x="653" y="508254"/>
                              </a:cubicBezTo>
                              <a:cubicBezTo>
                                <a:pt x="-109" y="497015"/>
                                <a:pt x="-204" y="484537"/>
                                <a:pt x="367" y="471011"/>
                              </a:cubicBezTo>
                              <a:cubicBezTo>
                                <a:pt x="939" y="457486"/>
                                <a:pt x="2082" y="442913"/>
                                <a:pt x="3701" y="427673"/>
                              </a:cubicBezTo>
                              <a:cubicBezTo>
                                <a:pt x="5416" y="412147"/>
                                <a:pt x="7606" y="396526"/>
                                <a:pt x="9702" y="379952"/>
                              </a:cubicBezTo>
                              <a:cubicBezTo>
                                <a:pt x="11988" y="363474"/>
                                <a:pt x="14274" y="346520"/>
                                <a:pt x="16655" y="329279"/>
                              </a:cubicBezTo>
                              <a:lnTo>
                                <a:pt x="17512" y="322802"/>
                              </a:lnTo>
                              <a:lnTo>
                                <a:pt x="18560" y="316135"/>
                              </a:lnTo>
                              <a:cubicBezTo>
                                <a:pt x="19227" y="311848"/>
                                <a:pt x="19894" y="307467"/>
                                <a:pt x="20560" y="303086"/>
                              </a:cubicBezTo>
                              <a:cubicBezTo>
                                <a:pt x="22180" y="294323"/>
                                <a:pt x="23704" y="285369"/>
                                <a:pt x="25513" y="276796"/>
                              </a:cubicBezTo>
                              <a:cubicBezTo>
                                <a:pt x="29038" y="259461"/>
                                <a:pt x="32467" y="242125"/>
                                <a:pt x="35991" y="224981"/>
                              </a:cubicBezTo>
                              <a:cubicBezTo>
                                <a:pt x="37515" y="216408"/>
                                <a:pt x="39229" y="208026"/>
                                <a:pt x="40372" y="199644"/>
                              </a:cubicBezTo>
                              <a:cubicBezTo>
                                <a:pt x="40944" y="195453"/>
                                <a:pt x="41611" y="191262"/>
                                <a:pt x="42182" y="187166"/>
                              </a:cubicBezTo>
                              <a:cubicBezTo>
                                <a:pt x="42658" y="182975"/>
                                <a:pt x="43039" y="178879"/>
                                <a:pt x="43516" y="174784"/>
                              </a:cubicBezTo>
                              <a:cubicBezTo>
                                <a:pt x="44468" y="166688"/>
                                <a:pt x="44754" y="158401"/>
                                <a:pt x="45325" y="150495"/>
                              </a:cubicBezTo>
                              <a:cubicBezTo>
                                <a:pt x="45421" y="142589"/>
                                <a:pt x="45611" y="134874"/>
                                <a:pt x="45421" y="127349"/>
                              </a:cubicBezTo>
                              <a:cubicBezTo>
                                <a:pt x="45040" y="112204"/>
                                <a:pt x="44278" y="97822"/>
                                <a:pt x="43039" y="84677"/>
                              </a:cubicBezTo>
                              <a:cubicBezTo>
                                <a:pt x="41420" y="71723"/>
                                <a:pt x="38753" y="59817"/>
                                <a:pt x="36277" y="49340"/>
                              </a:cubicBezTo>
                              <a:cubicBezTo>
                                <a:pt x="33705" y="38862"/>
                                <a:pt x="31038" y="29813"/>
                                <a:pt x="28657" y="22479"/>
                              </a:cubicBezTo>
                              <a:cubicBezTo>
                                <a:pt x="27514" y="18764"/>
                                <a:pt x="26180" y="15621"/>
                                <a:pt x="25132" y="12764"/>
                              </a:cubicBezTo>
                              <a:cubicBezTo>
                                <a:pt x="24561" y="11335"/>
                                <a:pt x="24085" y="10096"/>
                                <a:pt x="23608" y="8858"/>
                              </a:cubicBezTo>
                              <a:cubicBezTo>
                                <a:pt x="23037" y="7715"/>
                                <a:pt x="22561" y="6668"/>
                                <a:pt x="22084" y="5715"/>
                              </a:cubicBezTo>
                              <a:cubicBezTo>
                                <a:pt x="20275" y="2000"/>
                                <a:pt x="19322" y="0"/>
                                <a:pt x="19322" y="0"/>
                              </a:cubicBezTo>
                              <a:cubicBezTo>
                                <a:pt x="19322" y="0"/>
                                <a:pt x="20370" y="2000"/>
                                <a:pt x="22275" y="5620"/>
                              </a:cubicBezTo>
                              <a:cubicBezTo>
                                <a:pt x="22751" y="6572"/>
                                <a:pt x="23323" y="7525"/>
                                <a:pt x="23894" y="8668"/>
                              </a:cubicBezTo>
                              <a:cubicBezTo>
                                <a:pt x="24370" y="9811"/>
                                <a:pt x="24942" y="11144"/>
                                <a:pt x="25513" y="12478"/>
                              </a:cubicBezTo>
                              <a:cubicBezTo>
                                <a:pt x="26656" y="15240"/>
                                <a:pt x="28180" y="18383"/>
                                <a:pt x="29419" y="22098"/>
                              </a:cubicBezTo>
                              <a:cubicBezTo>
                                <a:pt x="32086" y="29432"/>
                                <a:pt x="35134" y="38291"/>
                                <a:pt x="38086" y="48768"/>
                              </a:cubicBezTo>
                              <a:cubicBezTo>
                                <a:pt x="41039" y="59150"/>
                                <a:pt x="44087" y="70961"/>
                                <a:pt x="46373" y="84296"/>
                              </a:cubicBezTo>
                              <a:cubicBezTo>
                                <a:pt x="48088" y="97536"/>
                                <a:pt x="49421" y="111919"/>
                                <a:pt x="50374" y="127159"/>
                              </a:cubicBezTo>
                              <a:cubicBezTo>
                                <a:pt x="50850" y="134779"/>
                                <a:pt x="50945" y="142780"/>
                                <a:pt x="51136" y="150781"/>
                              </a:cubicBezTo>
                              <a:cubicBezTo>
                                <a:pt x="50850" y="158782"/>
                                <a:pt x="50850" y="166878"/>
                                <a:pt x="50183" y="175260"/>
                              </a:cubicBezTo>
                              <a:cubicBezTo>
                                <a:pt x="49897" y="179451"/>
                                <a:pt x="49612" y="183642"/>
                                <a:pt x="49326" y="187928"/>
                              </a:cubicBezTo>
                              <a:cubicBezTo>
                                <a:pt x="48850" y="192119"/>
                                <a:pt x="48373" y="196406"/>
                                <a:pt x="47897" y="200692"/>
                              </a:cubicBezTo>
                              <a:cubicBezTo>
                                <a:pt x="47040" y="209264"/>
                                <a:pt x="45611" y="217837"/>
                                <a:pt x="44468" y="226504"/>
                              </a:cubicBezTo>
                              <a:cubicBezTo>
                                <a:pt x="41706" y="243745"/>
                                <a:pt x="38848" y="261175"/>
                                <a:pt x="35991" y="278702"/>
                              </a:cubicBezTo>
                              <a:cubicBezTo>
                                <a:pt x="34562" y="287465"/>
                                <a:pt x="33419" y="296037"/>
                                <a:pt x="32181" y="304705"/>
                              </a:cubicBezTo>
                              <a:cubicBezTo>
                                <a:pt x="31705" y="309086"/>
                                <a:pt x="31228" y="313468"/>
                                <a:pt x="30657" y="317849"/>
                              </a:cubicBezTo>
                              <a:lnTo>
                                <a:pt x="29990" y="324231"/>
                              </a:lnTo>
                              <a:lnTo>
                                <a:pt x="29323" y="330803"/>
                              </a:lnTo>
                              <a:cubicBezTo>
                                <a:pt x="27609" y="348139"/>
                                <a:pt x="25894" y="365284"/>
                                <a:pt x="24275" y="381762"/>
                              </a:cubicBezTo>
                              <a:cubicBezTo>
                                <a:pt x="22846" y="398240"/>
                                <a:pt x="21227" y="414433"/>
                                <a:pt x="20179" y="429292"/>
                              </a:cubicBezTo>
                              <a:cubicBezTo>
                                <a:pt x="19227" y="444437"/>
                                <a:pt x="18655" y="458534"/>
                                <a:pt x="18560" y="471583"/>
                              </a:cubicBezTo>
                              <a:cubicBezTo>
                                <a:pt x="18465" y="484632"/>
                                <a:pt x="19036" y="496443"/>
                                <a:pt x="20179" y="506730"/>
                              </a:cubicBezTo>
                              <a:cubicBezTo>
                                <a:pt x="21322" y="517017"/>
                                <a:pt x="22751" y="525780"/>
                                <a:pt x="24847" y="532447"/>
                              </a:cubicBezTo>
                              <a:cubicBezTo>
                                <a:pt x="25704" y="535876"/>
                                <a:pt x="27037" y="538544"/>
                                <a:pt x="27799" y="541020"/>
                              </a:cubicBezTo>
                              <a:cubicBezTo>
                                <a:pt x="28847" y="542925"/>
                                <a:pt x="29419" y="544354"/>
                                <a:pt x="30181" y="545878"/>
                              </a:cubicBezTo>
                              <a:cubicBezTo>
                                <a:pt x="32562" y="549307"/>
                                <a:pt x="33800" y="551117"/>
                                <a:pt x="33800" y="551117"/>
                              </a:cubicBezTo>
                              <a:lnTo>
                                <a:pt x="15893" y="5630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69934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79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63835" y="3323805"/>
                        <a:ext cx="156554" cy="480955"/>
                        <a:chOff x="6063835" y="3323805"/>
                        <a:chExt cx="156554" cy="480955"/>
                      </a:xfrm>
                    </p:grpSpPr>
                    <p:sp>
                      <p:nvSpPr>
                        <p:cNvPr id="691" name="Freeform: Shape 152">
                          <a:extLst>
                            <a:ext uri="{FF2B5EF4-FFF2-40B4-BE49-F238E27FC236}">
                              <a16:creationId xmlns:a16="http://schemas.microsoft.com/office/drawing/2014/main" id="{A612A7B5-C8CB-4D56-945B-25DAA767641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63835" y="3323805"/>
                          <a:ext cx="156554" cy="312744"/>
                        </a:xfrm>
                        <a:custGeom>
                          <a:avLst/>
                          <a:gdLst>
                            <a:gd name="connsiteX0" fmla="*/ 27687 w 156554"/>
                            <a:gd name="connsiteY0" fmla="*/ 303124 h 312744"/>
                            <a:gd name="connsiteX1" fmla="*/ 117317 w 156554"/>
                            <a:gd name="connsiteY1" fmla="*/ 199206 h 312744"/>
                            <a:gd name="connsiteX2" fmla="*/ 131033 w 156554"/>
                            <a:gd name="connsiteY2" fmla="*/ 160344 h 312744"/>
                            <a:gd name="connsiteX3" fmla="*/ 149321 w 156554"/>
                            <a:gd name="connsiteY3" fmla="*/ 115196 h 312744"/>
                            <a:gd name="connsiteX4" fmla="*/ 151226 w 156554"/>
                            <a:gd name="connsiteY4" fmla="*/ 39282 h 312744"/>
                            <a:gd name="connsiteX5" fmla="*/ 117698 w 156554"/>
                            <a:gd name="connsiteY5" fmla="*/ 39 h 312744"/>
                            <a:gd name="connsiteX6" fmla="*/ 88837 w 156554"/>
                            <a:gd name="connsiteY6" fmla="*/ 16422 h 312744"/>
                            <a:gd name="connsiteX7" fmla="*/ 52833 w 156554"/>
                            <a:gd name="connsiteY7" fmla="*/ 45473 h 312744"/>
                            <a:gd name="connsiteX8" fmla="*/ 27020 w 156554"/>
                            <a:gd name="connsiteY8" fmla="*/ 82239 h 312744"/>
                            <a:gd name="connsiteX9" fmla="*/ 8065 w 156554"/>
                            <a:gd name="connsiteY9" fmla="*/ 131293 h 312744"/>
                            <a:gd name="connsiteX10" fmla="*/ 636 w 156554"/>
                            <a:gd name="connsiteY10" fmla="*/ 182919 h 312744"/>
                            <a:gd name="connsiteX11" fmla="*/ 7303 w 156554"/>
                            <a:gd name="connsiteY11" fmla="*/ 225781 h 312744"/>
                            <a:gd name="connsiteX12" fmla="*/ 17114 w 156554"/>
                            <a:gd name="connsiteY12" fmla="*/ 272454 h 312744"/>
                            <a:gd name="connsiteX13" fmla="*/ 26353 w 156554"/>
                            <a:gd name="connsiteY13" fmla="*/ 312744 h 312744"/>
                            <a:gd name="connsiteX14" fmla="*/ 27687 w 156554"/>
                            <a:gd name="connsiteY14" fmla="*/ 303124 h 3127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56554" h="312744">
                              <a:moveTo>
                                <a:pt x="27687" y="303124"/>
                              </a:moveTo>
                              <a:cubicBezTo>
                                <a:pt x="37021" y="257214"/>
                                <a:pt x="96553" y="239211"/>
                                <a:pt x="117317" y="199206"/>
                              </a:cubicBezTo>
                              <a:cubicBezTo>
                                <a:pt x="123794" y="187110"/>
                                <a:pt x="125223" y="173108"/>
                                <a:pt x="131033" y="160344"/>
                              </a:cubicBezTo>
                              <a:cubicBezTo>
                                <a:pt x="136939" y="145104"/>
                                <a:pt x="144082" y="130436"/>
                                <a:pt x="149321" y="115196"/>
                              </a:cubicBezTo>
                              <a:cubicBezTo>
                                <a:pt x="157798" y="92241"/>
                                <a:pt x="159322" y="62332"/>
                                <a:pt x="151226" y="39282"/>
                              </a:cubicBezTo>
                              <a:cubicBezTo>
                                <a:pt x="145035" y="19470"/>
                                <a:pt x="143892" y="-1009"/>
                                <a:pt x="117698" y="39"/>
                              </a:cubicBezTo>
                              <a:cubicBezTo>
                                <a:pt x="105506" y="610"/>
                                <a:pt x="97219" y="8802"/>
                                <a:pt x="88837" y="16422"/>
                              </a:cubicBezTo>
                              <a:cubicBezTo>
                                <a:pt x="77217" y="27185"/>
                                <a:pt x="65025" y="35376"/>
                                <a:pt x="52833" y="45473"/>
                              </a:cubicBezTo>
                              <a:cubicBezTo>
                                <a:pt x="38736" y="57474"/>
                                <a:pt x="32259" y="64428"/>
                                <a:pt x="27020" y="82239"/>
                              </a:cubicBezTo>
                              <a:cubicBezTo>
                                <a:pt x="21781" y="99480"/>
                                <a:pt x="12733" y="114053"/>
                                <a:pt x="8065" y="131293"/>
                              </a:cubicBezTo>
                              <a:cubicBezTo>
                                <a:pt x="3398" y="149772"/>
                                <a:pt x="-1841" y="164440"/>
                                <a:pt x="636" y="182919"/>
                              </a:cubicBezTo>
                              <a:cubicBezTo>
                                <a:pt x="2446" y="197587"/>
                                <a:pt x="3589" y="211684"/>
                                <a:pt x="7303" y="225781"/>
                              </a:cubicBezTo>
                              <a:cubicBezTo>
                                <a:pt x="11018" y="241783"/>
                                <a:pt x="13399" y="257118"/>
                                <a:pt x="17114" y="272454"/>
                              </a:cubicBezTo>
                              <a:cubicBezTo>
                                <a:pt x="20162" y="285884"/>
                                <a:pt x="27115" y="299314"/>
                                <a:pt x="26353" y="312744"/>
                              </a:cubicBezTo>
                              <a:lnTo>
                                <a:pt x="27687" y="30312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6A9E3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2" name="Freeform: Shape 153">
                          <a:extLst>
                            <a:ext uri="{FF2B5EF4-FFF2-40B4-BE49-F238E27FC236}">
                              <a16:creationId xmlns:a16="http://schemas.microsoft.com/office/drawing/2014/main" id="{5E25AFEF-CC0A-4E2F-B2A9-B29B3810BF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8568" y="3479006"/>
                          <a:ext cx="19134" cy="103631"/>
                        </a:xfrm>
                        <a:custGeom>
                          <a:avLst/>
                          <a:gdLst>
                            <a:gd name="connsiteX0" fmla="*/ 18193 w 19134"/>
                            <a:gd name="connsiteY0" fmla="*/ 103632 h 103631"/>
                            <a:gd name="connsiteX1" fmla="*/ 18288 w 19134"/>
                            <a:gd name="connsiteY1" fmla="*/ 102489 h 103631"/>
                            <a:gd name="connsiteX2" fmla="*/ 18383 w 19134"/>
                            <a:gd name="connsiteY2" fmla="*/ 99155 h 103631"/>
                            <a:gd name="connsiteX3" fmla="*/ 17812 w 19134"/>
                            <a:gd name="connsiteY3" fmla="*/ 94012 h 103631"/>
                            <a:gd name="connsiteX4" fmla="*/ 16574 w 19134"/>
                            <a:gd name="connsiteY4" fmla="*/ 87440 h 103631"/>
                            <a:gd name="connsiteX5" fmla="*/ 12287 w 19134"/>
                            <a:gd name="connsiteY5" fmla="*/ 71152 h 103631"/>
                            <a:gd name="connsiteX6" fmla="*/ 7239 w 19134"/>
                            <a:gd name="connsiteY6" fmla="*/ 52388 h 103631"/>
                            <a:gd name="connsiteX7" fmla="*/ 2953 w 19134"/>
                            <a:gd name="connsiteY7" fmla="*/ 33433 h 103631"/>
                            <a:gd name="connsiteX8" fmla="*/ 1619 w 19134"/>
                            <a:gd name="connsiteY8" fmla="*/ 24575 h 103631"/>
                            <a:gd name="connsiteX9" fmla="*/ 476 w 19134"/>
                            <a:gd name="connsiteY9" fmla="*/ 16573 h 103631"/>
                            <a:gd name="connsiteX10" fmla="*/ 0 w 19134"/>
                            <a:gd name="connsiteY10" fmla="*/ 0 h 103631"/>
                            <a:gd name="connsiteX11" fmla="*/ 2286 w 19134"/>
                            <a:gd name="connsiteY11" fmla="*/ 16288 h 103631"/>
                            <a:gd name="connsiteX12" fmla="*/ 3905 w 19134"/>
                            <a:gd name="connsiteY12" fmla="*/ 24098 h 103631"/>
                            <a:gd name="connsiteX13" fmla="*/ 5715 w 19134"/>
                            <a:gd name="connsiteY13" fmla="*/ 32766 h 103631"/>
                            <a:gd name="connsiteX14" fmla="*/ 8001 w 19134"/>
                            <a:gd name="connsiteY14" fmla="*/ 42005 h 103631"/>
                            <a:gd name="connsiteX15" fmla="*/ 10382 w 19134"/>
                            <a:gd name="connsiteY15" fmla="*/ 51530 h 103631"/>
                            <a:gd name="connsiteX16" fmla="*/ 18383 w 19134"/>
                            <a:gd name="connsiteY16" fmla="*/ 86963 h 103631"/>
                            <a:gd name="connsiteX17" fmla="*/ 19050 w 19134"/>
                            <a:gd name="connsiteY17" fmla="*/ 93726 h 103631"/>
                            <a:gd name="connsiteX18" fmla="*/ 19050 w 19134"/>
                            <a:gd name="connsiteY18" fmla="*/ 98965 h 103631"/>
                            <a:gd name="connsiteX19" fmla="*/ 18574 w 19134"/>
                            <a:gd name="connsiteY19" fmla="*/ 102298 h 103631"/>
                            <a:gd name="connsiteX20" fmla="*/ 18193 w 19134"/>
                            <a:gd name="connsiteY20" fmla="*/ 103632 h 1036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19134" h="103631">
                              <a:moveTo>
                                <a:pt x="18193" y="103632"/>
                              </a:moveTo>
                              <a:cubicBezTo>
                                <a:pt x="18193" y="103632"/>
                                <a:pt x="18193" y="103251"/>
                                <a:pt x="18288" y="102489"/>
                              </a:cubicBezTo>
                              <a:cubicBezTo>
                                <a:pt x="18288" y="101727"/>
                                <a:pt x="18479" y="100584"/>
                                <a:pt x="18383" y="99155"/>
                              </a:cubicBezTo>
                              <a:cubicBezTo>
                                <a:pt x="18193" y="97727"/>
                                <a:pt x="18193" y="96012"/>
                                <a:pt x="17812" y="94012"/>
                              </a:cubicBezTo>
                              <a:cubicBezTo>
                                <a:pt x="17526" y="92012"/>
                                <a:pt x="17050" y="89821"/>
                                <a:pt x="16574" y="87440"/>
                              </a:cubicBezTo>
                              <a:cubicBezTo>
                                <a:pt x="15526" y="82677"/>
                                <a:pt x="13906" y="77152"/>
                                <a:pt x="12287" y="71152"/>
                              </a:cubicBezTo>
                              <a:cubicBezTo>
                                <a:pt x="10573" y="65151"/>
                                <a:pt x="8954" y="58769"/>
                                <a:pt x="7239" y="52388"/>
                              </a:cubicBezTo>
                              <a:cubicBezTo>
                                <a:pt x="5715" y="45910"/>
                                <a:pt x="4096" y="39529"/>
                                <a:pt x="2953" y="33433"/>
                              </a:cubicBezTo>
                              <a:cubicBezTo>
                                <a:pt x="2477" y="30385"/>
                                <a:pt x="2000" y="27337"/>
                                <a:pt x="1619" y="24575"/>
                              </a:cubicBezTo>
                              <a:cubicBezTo>
                                <a:pt x="1238" y="21717"/>
                                <a:pt x="762" y="19145"/>
                                <a:pt x="476" y="16573"/>
                              </a:cubicBezTo>
                              <a:cubicBezTo>
                                <a:pt x="95" y="6572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1048" y="6572"/>
                                <a:pt x="2286" y="16288"/>
                              </a:cubicBezTo>
                              <a:cubicBezTo>
                                <a:pt x="2667" y="18669"/>
                                <a:pt x="3334" y="21336"/>
                                <a:pt x="3905" y="24098"/>
                              </a:cubicBezTo>
                              <a:cubicBezTo>
                                <a:pt x="4477" y="26860"/>
                                <a:pt x="5144" y="29813"/>
                                <a:pt x="5715" y="32766"/>
                              </a:cubicBezTo>
                              <a:cubicBezTo>
                                <a:pt x="6382" y="35814"/>
                                <a:pt x="7239" y="38862"/>
                                <a:pt x="8001" y="42005"/>
                              </a:cubicBezTo>
                              <a:cubicBezTo>
                                <a:pt x="8763" y="45148"/>
                                <a:pt x="9525" y="48292"/>
                                <a:pt x="10382" y="51530"/>
                              </a:cubicBezTo>
                              <a:cubicBezTo>
                                <a:pt x="13525" y="64294"/>
                                <a:pt x="16859" y="77057"/>
                                <a:pt x="18383" y="86963"/>
                              </a:cubicBezTo>
                              <a:cubicBezTo>
                                <a:pt x="18764" y="89440"/>
                                <a:pt x="18955" y="91726"/>
                                <a:pt x="19050" y="93726"/>
                              </a:cubicBezTo>
                              <a:cubicBezTo>
                                <a:pt x="19241" y="95726"/>
                                <a:pt x="19050" y="97536"/>
                                <a:pt x="19050" y="98965"/>
                              </a:cubicBezTo>
                              <a:cubicBezTo>
                                <a:pt x="19050" y="100394"/>
                                <a:pt x="18669" y="101537"/>
                                <a:pt x="18574" y="102298"/>
                              </a:cubicBezTo>
                              <a:cubicBezTo>
                                <a:pt x="18288" y="103251"/>
                                <a:pt x="18193" y="103632"/>
                                <a:pt x="18193" y="10363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3" name="Freeform: Shape 154">
                          <a:extLst>
                            <a:ext uri="{FF2B5EF4-FFF2-40B4-BE49-F238E27FC236}">
                              <a16:creationId xmlns:a16="http://schemas.microsoft.com/office/drawing/2014/main" id="{C14F87D2-7F35-458D-AA06-2474670B45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2472" y="3512915"/>
                          <a:ext cx="13716" cy="22479"/>
                        </a:xfrm>
                        <a:custGeom>
                          <a:avLst/>
                          <a:gdLst>
                            <a:gd name="connsiteX0" fmla="*/ 0 w 13716"/>
                            <a:gd name="connsiteY0" fmla="*/ 0 h 22479"/>
                            <a:gd name="connsiteX1" fmla="*/ 2667 w 13716"/>
                            <a:gd name="connsiteY1" fmla="*/ 3334 h 22479"/>
                            <a:gd name="connsiteX2" fmla="*/ 7334 w 13716"/>
                            <a:gd name="connsiteY2" fmla="*/ 11144 h 22479"/>
                            <a:gd name="connsiteX3" fmla="*/ 9620 w 13716"/>
                            <a:gd name="connsiteY3" fmla="*/ 15240 h 22479"/>
                            <a:gd name="connsiteX4" fmla="*/ 10668 w 13716"/>
                            <a:gd name="connsiteY4" fmla="*/ 17145 h 22479"/>
                            <a:gd name="connsiteX5" fmla="*/ 11716 w 13716"/>
                            <a:gd name="connsiteY5" fmla="*/ 18764 h 22479"/>
                            <a:gd name="connsiteX6" fmla="*/ 13716 w 13716"/>
                            <a:gd name="connsiteY6" fmla="*/ 22479 h 22479"/>
                            <a:gd name="connsiteX7" fmla="*/ 10287 w 13716"/>
                            <a:gd name="connsiteY7" fmla="*/ 20003 h 22479"/>
                            <a:gd name="connsiteX8" fmla="*/ 8668 w 13716"/>
                            <a:gd name="connsiteY8" fmla="*/ 18669 h 22479"/>
                            <a:gd name="connsiteX9" fmla="*/ 7144 w 13716"/>
                            <a:gd name="connsiteY9" fmla="*/ 16859 h 22479"/>
                            <a:gd name="connsiteX10" fmla="*/ 4286 w 13716"/>
                            <a:gd name="connsiteY10" fmla="*/ 12668 h 22479"/>
                            <a:gd name="connsiteX11" fmla="*/ 762 w 13716"/>
                            <a:gd name="connsiteY11" fmla="*/ 4191 h 22479"/>
                            <a:gd name="connsiteX12" fmla="*/ 0 w 13716"/>
                            <a:gd name="connsiteY12" fmla="*/ 0 h 224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3716" h="22479">
                              <a:moveTo>
                                <a:pt x="0" y="0"/>
                              </a:moveTo>
                              <a:cubicBezTo>
                                <a:pt x="0" y="0"/>
                                <a:pt x="1143" y="1238"/>
                                <a:pt x="2667" y="3334"/>
                              </a:cubicBezTo>
                              <a:cubicBezTo>
                                <a:pt x="4096" y="5429"/>
                                <a:pt x="5906" y="8192"/>
                                <a:pt x="7334" y="11144"/>
                              </a:cubicBezTo>
                              <a:cubicBezTo>
                                <a:pt x="8096" y="12573"/>
                                <a:pt x="8954" y="13906"/>
                                <a:pt x="9620" y="15240"/>
                              </a:cubicBezTo>
                              <a:cubicBezTo>
                                <a:pt x="10001" y="15907"/>
                                <a:pt x="10192" y="16669"/>
                                <a:pt x="10668" y="17145"/>
                              </a:cubicBezTo>
                              <a:cubicBezTo>
                                <a:pt x="11049" y="17717"/>
                                <a:pt x="11430" y="18288"/>
                                <a:pt x="11716" y="18764"/>
                              </a:cubicBezTo>
                              <a:cubicBezTo>
                                <a:pt x="12954" y="20860"/>
                                <a:pt x="13716" y="22479"/>
                                <a:pt x="13716" y="22479"/>
                              </a:cubicBezTo>
                              <a:cubicBezTo>
                                <a:pt x="13716" y="22479"/>
                                <a:pt x="12287" y="21622"/>
                                <a:pt x="10287" y="20003"/>
                              </a:cubicBezTo>
                              <a:cubicBezTo>
                                <a:pt x="9811" y="19622"/>
                                <a:pt x="9239" y="19145"/>
                                <a:pt x="8668" y="18669"/>
                              </a:cubicBezTo>
                              <a:cubicBezTo>
                                <a:pt x="8096" y="18193"/>
                                <a:pt x="7620" y="17526"/>
                                <a:pt x="7144" y="16859"/>
                              </a:cubicBezTo>
                              <a:cubicBezTo>
                                <a:pt x="6191" y="15526"/>
                                <a:pt x="5239" y="14097"/>
                                <a:pt x="4286" y="12668"/>
                              </a:cubicBezTo>
                              <a:cubicBezTo>
                                <a:pt x="2762" y="9716"/>
                                <a:pt x="1524" y="6572"/>
                                <a:pt x="762" y="4191"/>
                              </a:cubicBezTo>
                              <a:cubicBezTo>
                                <a:pt x="286" y="1715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4" name="Freeform: Shape 155">
                          <a:extLst>
                            <a:ext uri="{FF2B5EF4-FFF2-40B4-BE49-F238E27FC236}">
                              <a16:creationId xmlns:a16="http://schemas.microsoft.com/office/drawing/2014/main" id="{61CAFAA1-2CBE-4D8E-8636-07DB5BF3B2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6095" y="3482435"/>
                          <a:ext cx="66960" cy="59435"/>
                        </a:xfrm>
                        <a:custGeom>
                          <a:avLst/>
                          <a:gdLst>
                            <a:gd name="connsiteX0" fmla="*/ 0 w 66960"/>
                            <a:gd name="connsiteY0" fmla="*/ 59436 h 59435"/>
                            <a:gd name="connsiteX1" fmla="*/ 3334 w 66960"/>
                            <a:gd name="connsiteY1" fmla="*/ 57436 h 59435"/>
                            <a:gd name="connsiteX2" fmla="*/ 6763 w 66960"/>
                            <a:gd name="connsiteY2" fmla="*/ 54769 h 59435"/>
                            <a:gd name="connsiteX3" fmla="*/ 10954 w 66960"/>
                            <a:gd name="connsiteY3" fmla="*/ 50863 h 59435"/>
                            <a:gd name="connsiteX4" fmla="*/ 21050 w 66960"/>
                            <a:gd name="connsiteY4" fmla="*/ 40481 h 59435"/>
                            <a:gd name="connsiteX5" fmla="*/ 27146 w 66960"/>
                            <a:gd name="connsiteY5" fmla="*/ 34861 h 59435"/>
                            <a:gd name="connsiteX6" fmla="*/ 34100 w 66960"/>
                            <a:gd name="connsiteY6" fmla="*/ 30004 h 59435"/>
                            <a:gd name="connsiteX7" fmla="*/ 40958 w 66960"/>
                            <a:gd name="connsiteY7" fmla="*/ 25241 h 59435"/>
                            <a:gd name="connsiteX8" fmla="*/ 47435 w 66960"/>
                            <a:gd name="connsiteY8" fmla="*/ 20383 h 59435"/>
                            <a:gd name="connsiteX9" fmla="*/ 53150 w 66960"/>
                            <a:gd name="connsiteY9" fmla="*/ 15526 h 59435"/>
                            <a:gd name="connsiteX10" fmla="*/ 58007 w 66960"/>
                            <a:gd name="connsiteY10" fmla="*/ 10763 h 59435"/>
                            <a:gd name="connsiteX11" fmla="*/ 61817 w 66960"/>
                            <a:gd name="connsiteY11" fmla="*/ 6477 h 59435"/>
                            <a:gd name="connsiteX12" fmla="*/ 64579 w 66960"/>
                            <a:gd name="connsiteY12" fmla="*/ 3048 h 59435"/>
                            <a:gd name="connsiteX13" fmla="*/ 66961 w 66960"/>
                            <a:gd name="connsiteY13" fmla="*/ 0 h 59435"/>
                            <a:gd name="connsiteX14" fmla="*/ 65056 w 66960"/>
                            <a:gd name="connsiteY14" fmla="*/ 3429 h 59435"/>
                            <a:gd name="connsiteX15" fmla="*/ 62770 w 66960"/>
                            <a:gd name="connsiteY15" fmla="*/ 7239 h 59435"/>
                            <a:gd name="connsiteX16" fmla="*/ 59436 w 66960"/>
                            <a:gd name="connsiteY16" fmla="*/ 12002 h 59435"/>
                            <a:gd name="connsiteX17" fmla="*/ 54864 w 66960"/>
                            <a:gd name="connsiteY17" fmla="*/ 17240 h 59435"/>
                            <a:gd name="connsiteX18" fmla="*/ 49244 w 66960"/>
                            <a:gd name="connsiteY18" fmla="*/ 22574 h 59435"/>
                            <a:gd name="connsiteX19" fmla="*/ 42863 w 66960"/>
                            <a:gd name="connsiteY19" fmla="*/ 27718 h 59435"/>
                            <a:gd name="connsiteX20" fmla="*/ 36004 w 66960"/>
                            <a:gd name="connsiteY20" fmla="*/ 32671 h 59435"/>
                            <a:gd name="connsiteX21" fmla="*/ 29147 w 66960"/>
                            <a:gd name="connsiteY21" fmla="*/ 37338 h 59435"/>
                            <a:gd name="connsiteX22" fmla="*/ 23051 w 66960"/>
                            <a:gd name="connsiteY22" fmla="*/ 42577 h 59435"/>
                            <a:gd name="connsiteX23" fmla="*/ 12192 w 66960"/>
                            <a:gd name="connsiteY23" fmla="*/ 52197 h 59435"/>
                            <a:gd name="connsiteX24" fmla="*/ 7525 w 66960"/>
                            <a:gd name="connsiteY24" fmla="*/ 55721 h 59435"/>
                            <a:gd name="connsiteX25" fmla="*/ 3620 w 66960"/>
                            <a:gd name="connsiteY25" fmla="*/ 58007 h 59435"/>
                            <a:gd name="connsiteX26" fmla="*/ 0 w 66960"/>
                            <a:gd name="connsiteY26" fmla="*/ 59436 h 594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66960" h="59435">
                              <a:moveTo>
                                <a:pt x="0" y="59436"/>
                              </a:moveTo>
                              <a:cubicBezTo>
                                <a:pt x="0" y="59436"/>
                                <a:pt x="1238" y="58674"/>
                                <a:pt x="3334" y="57436"/>
                              </a:cubicBezTo>
                              <a:cubicBezTo>
                                <a:pt x="4286" y="56674"/>
                                <a:pt x="5429" y="55721"/>
                                <a:pt x="6763" y="54769"/>
                              </a:cubicBezTo>
                              <a:cubicBezTo>
                                <a:pt x="8001" y="53626"/>
                                <a:pt x="9430" y="52292"/>
                                <a:pt x="10954" y="50863"/>
                              </a:cubicBezTo>
                              <a:cubicBezTo>
                                <a:pt x="14002" y="47911"/>
                                <a:pt x="17240" y="44291"/>
                                <a:pt x="21050" y="40481"/>
                              </a:cubicBezTo>
                              <a:cubicBezTo>
                                <a:pt x="22955" y="38671"/>
                                <a:pt x="24956" y="36671"/>
                                <a:pt x="27146" y="34861"/>
                              </a:cubicBezTo>
                              <a:cubicBezTo>
                                <a:pt x="29528" y="32956"/>
                                <a:pt x="31814" y="31623"/>
                                <a:pt x="34100" y="30004"/>
                              </a:cubicBezTo>
                              <a:cubicBezTo>
                                <a:pt x="36385" y="28384"/>
                                <a:pt x="38767" y="26860"/>
                                <a:pt x="40958" y="25241"/>
                              </a:cubicBezTo>
                              <a:cubicBezTo>
                                <a:pt x="43244" y="23622"/>
                                <a:pt x="45434" y="22098"/>
                                <a:pt x="47435" y="20383"/>
                              </a:cubicBezTo>
                              <a:cubicBezTo>
                                <a:pt x="49530" y="18859"/>
                                <a:pt x="51340" y="17050"/>
                                <a:pt x="53150" y="15526"/>
                              </a:cubicBezTo>
                              <a:cubicBezTo>
                                <a:pt x="54959" y="13906"/>
                                <a:pt x="56483" y="12287"/>
                                <a:pt x="58007" y="10763"/>
                              </a:cubicBezTo>
                              <a:cubicBezTo>
                                <a:pt x="59341" y="9144"/>
                                <a:pt x="60674" y="7715"/>
                                <a:pt x="61817" y="6477"/>
                              </a:cubicBezTo>
                              <a:cubicBezTo>
                                <a:pt x="62960" y="5239"/>
                                <a:pt x="63818" y="4000"/>
                                <a:pt x="64579" y="3048"/>
                              </a:cubicBezTo>
                              <a:cubicBezTo>
                                <a:pt x="66104" y="1048"/>
                                <a:pt x="66961" y="0"/>
                                <a:pt x="66961" y="0"/>
                              </a:cubicBezTo>
                              <a:cubicBezTo>
                                <a:pt x="66961" y="0"/>
                                <a:pt x="66294" y="1238"/>
                                <a:pt x="65056" y="3429"/>
                              </a:cubicBezTo>
                              <a:cubicBezTo>
                                <a:pt x="64389" y="4477"/>
                                <a:pt x="63722" y="5906"/>
                                <a:pt x="62770" y="7239"/>
                              </a:cubicBezTo>
                              <a:cubicBezTo>
                                <a:pt x="61817" y="8668"/>
                                <a:pt x="60674" y="10287"/>
                                <a:pt x="59436" y="12002"/>
                              </a:cubicBezTo>
                              <a:cubicBezTo>
                                <a:pt x="58007" y="13621"/>
                                <a:pt x="56579" y="15431"/>
                                <a:pt x="54864" y="17240"/>
                              </a:cubicBezTo>
                              <a:cubicBezTo>
                                <a:pt x="53150" y="18955"/>
                                <a:pt x="51340" y="20955"/>
                                <a:pt x="49244" y="22574"/>
                              </a:cubicBezTo>
                              <a:cubicBezTo>
                                <a:pt x="47244" y="24289"/>
                                <a:pt x="45053" y="26098"/>
                                <a:pt x="42863" y="27718"/>
                              </a:cubicBezTo>
                              <a:cubicBezTo>
                                <a:pt x="40672" y="29432"/>
                                <a:pt x="38291" y="30956"/>
                                <a:pt x="36004" y="32671"/>
                              </a:cubicBezTo>
                              <a:cubicBezTo>
                                <a:pt x="33719" y="34195"/>
                                <a:pt x="31147" y="35814"/>
                                <a:pt x="29147" y="37338"/>
                              </a:cubicBezTo>
                              <a:cubicBezTo>
                                <a:pt x="27051" y="39052"/>
                                <a:pt x="25051" y="40767"/>
                                <a:pt x="23051" y="42577"/>
                              </a:cubicBezTo>
                              <a:cubicBezTo>
                                <a:pt x="19241" y="46196"/>
                                <a:pt x="15526" y="49435"/>
                                <a:pt x="12192" y="52197"/>
                              </a:cubicBezTo>
                              <a:cubicBezTo>
                                <a:pt x="10573" y="53531"/>
                                <a:pt x="8954" y="54673"/>
                                <a:pt x="7525" y="55721"/>
                              </a:cubicBezTo>
                              <a:cubicBezTo>
                                <a:pt x="6001" y="56579"/>
                                <a:pt x="4667" y="57436"/>
                                <a:pt x="3620" y="58007"/>
                              </a:cubicBezTo>
                              <a:cubicBezTo>
                                <a:pt x="1238" y="58960"/>
                                <a:pt x="0" y="59436"/>
                                <a:pt x="0" y="5943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5" name="Freeform: Shape 156">
                          <a:extLst>
                            <a:ext uri="{FF2B5EF4-FFF2-40B4-BE49-F238E27FC236}">
                              <a16:creationId xmlns:a16="http://schemas.microsoft.com/office/drawing/2014/main" id="{B7B134B5-305D-4FDA-A411-D168F99058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6577" y="3505581"/>
                          <a:ext cx="31432" cy="7931"/>
                        </a:xfrm>
                        <a:custGeom>
                          <a:avLst/>
                          <a:gdLst>
                            <a:gd name="connsiteX0" fmla="*/ 0 w 31432"/>
                            <a:gd name="connsiteY0" fmla="*/ 6667 h 7931"/>
                            <a:gd name="connsiteX1" fmla="*/ 1429 w 31432"/>
                            <a:gd name="connsiteY1" fmla="*/ 6382 h 7931"/>
                            <a:gd name="connsiteX2" fmla="*/ 5144 w 31432"/>
                            <a:gd name="connsiteY2" fmla="*/ 5715 h 7931"/>
                            <a:gd name="connsiteX3" fmla="*/ 16002 w 31432"/>
                            <a:gd name="connsiteY3" fmla="*/ 4096 h 7931"/>
                            <a:gd name="connsiteX4" fmla="*/ 21622 w 31432"/>
                            <a:gd name="connsiteY4" fmla="*/ 2857 h 7931"/>
                            <a:gd name="connsiteX5" fmla="*/ 26479 w 31432"/>
                            <a:gd name="connsiteY5" fmla="*/ 1524 h 7931"/>
                            <a:gd name="connsiteX6" fmla="*/ 30004 w 31432"/>
                            <a:gd name="connsiteY6" fmla="*/ 381 h 7931"/>
                            <a:gd name="connsiteX7" fmla="*/ 31433 w 31432"/>
                            <a:gd name="connsiteY7" fmla="*/ 0 h 7931"/>
                            <a:gd name="connsiteX8" fmla="*/ 30385 w 31432"/>
                            <a:gd name="connsiteY8" fmla="*/ 952 h 7931"/>
                            <a:gd name="connsiteX9" fmla="*/ 27337 w 31432"/>
                            <a:gd name="connsiteY9" fmla="*/ 3238 h 7931"/>
                            <a:gd name="connsiteX10" fmla="*/ 22574 w 31432"/>
                            <a:gd name="connsiteY10" fmla="*/ 5620 h 7931"/>
                            <a:gd name="connsiteX11" fmla="*/ 19717 w 31432"/>
                            <a:gd name="connsiteY11" fmla="*/ 6572 h 7931"/>
                            <a:gd name="connsiteX12" fmla="*/ 16669 w 31432"/>
                            <a:gd name="connsiteY12" fmla="*/ 7334 h 7931"/>
                            <a:gd name="connsiteX13" fmla="*/ 10573 w 31432"/>
                            <a:gd name="connsiteY13" fmla="*/ 7906 h 7931"/>
                            <a:gd name="connsiteX14" fmla="*/ 5239 w 31432"/>
                            <a:gd name="connsiteY14" fmla="*/ 7620 h 7931"/>
                            <a:gd name="connsiteX15" fmla="*/ 1524 w 31432"/>
                            <a:gd name="connsiteY15" fmla="*/ 7048 h 7931"/>
                            <a:gd name="connsiteX16" fmla="*/ 0 w 31432"/>
                            <a:gd name="connsiteY16" fmla="*/ 6667 h 79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31432" h="7931">
                              <a:moveTo>
                                <a:pt x="0" y="6667"/>
                              </a:moveTo>
                              <a:cubicBezTo>
                                <a:pt x="0" y="6667"/>
                                <a:pt x="476" y="6477"/>
                                <a:pt x="1429" y="6382"/>
                              </a:cubicBezTo>
                              <a:cubicBezTo>
                                <a:pt x="2286" y="6191"/>
                                <a:pt x="3620" y="6001"/>
                                <a:pt x="5144" y="5715"/>
                              </a:cubicBezTo>
                              <a:cubicBezTo>
                                <a:pt x="8192" y="5239"/>
                                <a:pt x="12097" y="4763"/>
                                <a:pt x="16002" y="4096"/>
                              </a:cubicBezTo>
                              <a:cubicBezTo>
                                <a:pt x="17907" y="3715"/>
                                <a:pt x="19812" y="3334"/>
                                <a:pt x="21622" y="2857"/>
                              </a:cubicBezTo>
                              <a:cubicBezTo>
                                <a:pt x="23431" y="2477"/>
                                <a:pt x="25051" y="1905"/>
                                <a:pt x="26479" y="1524"/>
                              </a:cubicBezTo>
                              <a:cubicBezTo>
                                <a:pt x="27908" y="1143"/>
                                <a:pt x="29147" y="667"/>
                                <a:pt x="30004" y="381"/>
                              </a:cubicBezTo>
                              <a:cubicBezTo>
                                <a:pt x="30861" y="95"/>
                                <a:pt x="31433" y="0"/>
                                <a:pt x="31433" y="0"/>
                              </a:cubicBezTo>
                              <a:cubicBezTo>
                                <a:pt x="31433" y="0"/>
                                <a:pt x="31052" y="381"/>
                                <a:pt x="30385" y="952"/>
                              </a:cubicBezTo>
                              <a:cubicBezTo>
                                <a:pt x="29623" y="1524"/>
                                <a:pt x="28670" y="2477"/>
                                <a:pt x="27337" y="3238"/>
                              </a:cubicBezTo>
                              <a:cubicBezTo>
                                <a:pt x="26003" y="4000"/>
                                <a:pt x="24384" y="5048"/>
                                <a:pt x="22574" y="5620"/>
                              </a:cubicBezTo>
                              <a:cubicBezTo>
                                <a:pt x="21622" y="5906"/>
                                <a:pt x="20669" y="6477"/>
                                <a:pt x="19717" y="6572"/>
                              </a:cubicBezTo>
                              <a:cubicBezTo>
                                <a:pt x="18669" y="6858"/>
                                <a:pt x="17717" y="7048"/>
                                <a:pt x="16669" y="7334"/>
                              </a:cubicBezTo>
                              <a:cubicBezTo>
                                <a:pt x="14573" y="7620"/>
                                <a:pt x="12478" y="7906"/>
                                <a:pt x="10573" y="7906"/>
                              </a:cubicBezTo>
                              <a:cubicBezTo>
                                <a:pt x="8573" y="8001"/>
                                <a:pt x="6763" y="7810"/>
                                <a:pt x="5239" y="7620"/>
                              </a:cubicBezTo>
                              <a:cubicBezTo>
                                <a:pt x="3715" y="7525"/>
                                <a:pt x="2477" y="7144"/>
                                <a:pt x="1524" y="7048"/>
                              </a:cubicBezTo>
                              <a:cubicBezTo>
                                <a:pt x="476" y="6763"/>
                                <a:pt x="0" y="6667"/>
                                <a:pt x="0" y="666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6" name="Freeform: Shape 157">
                          <a:extLst>
                            <a:ext uri="{FF2B5EF4-FFF2-40B4-BE49-F238E27FC236}">
                              <a16:creationId xmlns:a16="http://schemas.microsoft.com/office/drawing/2014/main" id="{E31A3E2C-755D-4EA3-9F50-6C6E2637B2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8289" y="3406806"/>
                          <a:ext cx="74009" cy="75914"/>
                        </a:xfrm>
                        <a:custGeom>
                          <a:avLst/>
                          <a:gdLst>
                            <a:gd name="connsiteX0" fmla="*/ 0 w 74009"/>
                            <a:gd name="connsiteY0" fmla="*/ 75914 h 75914"/>
                            <a:gd name="connsiteX1" fmla="*/ 2572 w 74009"/>
                            <a:gd name="connsiteY1" fmla="*/ 72104 h 75914"/>
                            <a:gd name="connsiteX2" fmla="*/ 5810 w 74009"/>
                            <a:gd name="connsiteY2" fmla="*/ 67913 h 75914"/>
                            <a:gd name="connsiteX3" fmla="*/ 10477 w 74009"/>
                            <a:gd name="connsiteY3" fmla="*/ 62865 h 75914"/>
                            <a:gd name="connsiteX4" fmla="*/ 23622 w 74009"/>
                            <a:gd name="connsiteY4" fmla="*/ 51816 h 75914"/>
                            <a:gd name="connsiteX5" fmla="*/ 31147 w 74009"/>
                            <a:gd name="connsiteY5" fmla="*/ 45815 h 75914"/>
                            <a:gd name="connsiteX6" fmla="*/ 38576 w 74009"/>
                            <a:gd name="connsiteY6" fmla="*/ 39338 h 75914"/>
                            <a:gd name="connsiteX7" fmla="*/ 45910 w 74009"/>
                            <a:gd name="connsiteY7" fmla="*/ 32671 h 75914"/>
                            <a:gd name="connsiteX8" fmla="*/ 52578 w 74009"/>
                            <a:gd name="connsiteY8" fmla="*/ 25908 h 75914"/>
                            <a:gd name="connsiteX9" fmla="*/ 58579 w 74009"/>
                            <a:gd name="connsiteY9" fmla="*/ 19336 h 75914"/>
                            <a:gd name="connsiteX10" fmla="*/ 63817 w 74009"/>
                            <a:gd name="connsiteY10" fmla="*/ 13240 h 75914"/>
                            <a:gd name="connsiteX11" fmla="*/ 68008 w 74009"/>
                            <a:gd name="connsiteY11" fmla="*/ 7810 h 75914"/>
                            <a:gd name="connsiteX12" fmla="*/ 71152 w 74009"/>
                            <a:gd name="connsiteY12" fmla="*/ 3620 h 75914"/>
                            <a:gd name="connsiteX13" fmla="*/ 74009 w 74009"/>
                            <a:gd name="connsiteY13" fmla="*/ 0 h 75914"/>
                            <a:gd name="connsiteX14" fmla="*/ 71723 w 74009"/>
                            <a:gd name="connsiteY14" fmla="*/ 4000 h 75914"/>
                            <a:gd name="connsiteX15" fmla="*/ 69056 w 74009"/>
                            <a:gd name="connsiteY15" fmla="*/ 8573 h 75914"/>
                            <a:gd name="connsiteX16" fmla="*/ 65342 w 74009"/>
                            <a:gd name="connsiteY16" fmla="*/ 14383 h 75914"/>
                            <a:gd name="connsiteX17" fmla="*/ 60484 w 74009"/>
                            <a:gd name="connsiteY17" fmla="*/ 20860 h 75914"/>
                            <a:gd name="connsiteX18" fmla="*/ 54769 w 74009"/>
                            <a:gd name="connsiteY18" fmla="*/ 27908 h 75914"/>
                            <a:gd name="connsiteX19" fmla="*/ 48101 w 74009"/>
                            <a:gd name="connsiteY19" fmla="*/ 35052 h 75914"/>
                            <a:gd name="connsiteX20" fmla="*/ 40767 w 74009"/>
                            <a:gd name="connsiteY20" fmla="*/ 41815 h 75914"/>
                            <a:gd name="connsiteX21" fmla="*/ 33147 w 74009"/>
                            <a:gd name="connsiteY21" fmla="*/ 48292 h 75914"/>
                            <a:gd name="connsiteX22" fmla="*/ 25337 w 74009"/>
                            <a:gd name="connsiteY22" fmla="*/ 54102 h 75914"/>
                            <a:gd name="connsiteX23" fmla="*/ 11716 w 74009"/>
                            <a:gd name="connsiteY23" fmla="*/ 64294 h 75914"/>
                            <a:gd name="connsiteX24" fmla="*/ 6667 w 74009"/>
                            <a:gd name="connsiteY24" fmla="*/ 68771 h 75914"/>
                            <a:gd name="connsiteX25" fmla="*/ 3048 w 74009"/>
                            <a:gd name="connsiteY25" fmla="*/ 72485 h 75914"/>
                            <a:gd name="connsiteX26" fmla="*/ 0 w 74009"/>
                            <a:gd name="connsiteY26" fmla="*/ 75914 h 759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74009" h="75914">
                              <a:moveTo>
                                <a:pt x="0" y="75914"/>
                              </a:moveTo>
                              <a:cubicBezTo>
                                <a:pt x="0" y="75914"/>
                                <a:pt x="952" y="74486"/>
                                <a:pt x="2572" y="72104"/>
                              </a:cubicBezTo>
                              <a:cubicBezTo>
                                <a:pt x="3334" y="70866"/>
                                <a:pt x="4477" y="69533"/>
                                <a:pt x="5810" y="67913"/>
                              </a:cubicBezTo>
                              <a:cubicBezTo>
                                <a:pt x="7048" y="66294"/>
                                <a:pt x="8668" y="64675"/>
                                <a:pt x="10477" y="62865"/>
                              </a:cubicBezTo>
                              <a:cubicBezTo>
                                <a:pt x="14097" y="59436"/>
                                <a:pt x="18669" y="55531"/>
                                <a:pt x="23622" y="51816"/>
                              </a:cubicBezTo>
                              <a:cubicBezTo>
                                <a:pt x="26098" y="49911"/>
                                <a:pt x="28670" y="47911"/>
                                <a:pt x="31147" y="45815"/>
                              </a:cubicBezTo>
                              <a:cubicBezTo>
                                <a:pt x="33719" y="43815"/>
                                <a:pt x="36100" y="41624"/>
                                <a:pt x="38576" y="39338"/>
                              </a:cubicBezTo>
                              <a:cubicBezTo>
                                <a:pt x="41053" y="37052"/>
                                <a:pt x="43720" y="35052"/>
                                <a:pt x="45910" y="32671"/>
                              </a:cubicBezTo>
                              <a:cubicBezTo>
                                <a:pt x="48196" y="30385"/>
                                <a:pt x="50387" y="28099"/>
                                <a:pt x="52578" y="25908"/>
                              </a:cubicBezTo>
                              <a:cubicBezTo>
                                <a:pt x="54769" y="23717"/>
                                <a:pt x="56769" y="21527"/>
                                <a:pt x="58579" y="19336"/>
                              </a:cubicBezTo>
                              <a:cubicBezTo>
                                <a:pt x="60484" y="17145"/>
                                <a:pt x="62198" y="15145"/>
                                <a:pt x="63817" y="13240"/>
                              </a:cubicBezTo>
                              <a:cubicBezTo>
                                <a:pt x="65532" y="11430"/>
                                <a:pt x="66675" y="9430"/>
                                <a:pt x="68008" y="7810"/>
                              </a:cubicBezTo>
                              <a:cubicBezTo>
                                <a:pt x="69247" y="6191"/>
                                <a:pt x="70294" y="4763"/>
                                <a:pt x="71152" y="3620"/>
                              </a:cubicBezTo>
                              <a:cubicBezTo>
                                <a:pt x="72962" y="1333"/>
                                <a:pt x="74009" y="0"/>
                                <a:pt x="74009" y="0"/>
                              </a:cubicBezTo>
                              <a:cubicBezTo>
                                <a:pt x="74009" y="0"/>
                                <a:pt x="73152" y="1429"/>
                                <a:pt x="71723" y="4000"/>
                              </a:cubicBezTo>
                              <a:cubicBezTo>
                                <a:pt x="70961" y="5239"/>
                                <a:pt x="70104" y="6763"/>
                                <a:pt x="69056" y="8573"/>
                              </a:cubicBezTo>
                              <a:cubicBezTo>
                                <a:pt x="68008" y="10287"/>
                                <a:pt x="66961" y="12383"/>
                                <a:pt x="65342" y="14383"/>
                              </a:cubicBezTo>
                              <a:cubicBezTo>
                                <a:pt x="63817" y="16383"/>
                                <a:pt x="62198" y="18574"/>
                                <a:pt x="60484" y="20860"/>
                              </a:cubicBezTo>
                              <a:cubicBezTo>
                                <a:pt x="58769" y="23146"/>
                                <a:pt x="56960" y="25622"/>
                                <a:pt x="54769" y="27908"/>
                              </a:cubicBezTo>
                              <a:cubicBezTo>
                                <a:pt x="52578" y="30194"/>
                                <a:pt x="50387" y="32671"/>
                                <a:pt x="48101" y="35052"/>
                              </a:cubicBezTo>
                              <a:cubicBezTo>
                                <a:pt x="45815" y="37433"/>
                                <a:pt x="43244" y="39529"/>
                                <a:pt x="40767" y="41815"/>
                              </a:cubicBezTo>
                              <a:cubicBezTo>
                                <a:pt x="38291" y="44006"/>
                                <a:pt x="35719" y="46292"/>
                                <a:pt x="33147" y="48292"/>
                              </a:cubicBezTo>
                              <a:cubicBezTo>
                                <a:pt x="30575" y="50387"/>
                                <a:pt x="27908" y="52197"/>
                                <a:pt x="25337" y="54102"/>
                              </a:cubicBezTo>
                              <a:cubicBezTo>
                                <a:pt x="20193" y="57722"/>
                                <a:pt x="15526" y="61055"/>
                                <a:pt x="11716" y="64294"/>
                              </a:cubicBezTo>
                              <a:cubicBezTo>
                                <a:pt x="9906" y="65913"/>
                                <a:pt x="8096" y="67342"/>
                                <a:pt x="6667" y="68771"/>
                              </a:cubicBezTo>
                              <a:cubicBezTo>
                                <a:pt x="5239" y="70199"/>
                                <a:pt x="3905" y="71342"/>
                                <a:pt x="3048" y="72485"/>
                              </a:cubicBezTo>
                              <a:cubicBezTo>
                                <a:pt x="1048" y="74676"/>
                                <a:pt x="0" y="75914"/>
                                <a:pt x="0" y="759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7" name="Freeform: Shape 158">
                          <a:extLst>
                            <a:ext uri="{FF2B5EF4-FFF2-40B4-BE49-F238E27FC236}">
                              <a16:creationId xmlns:a16="http://schemas.microsoft.com/office/drawing/2014/main" id="{0BCCE214-3790-4A17-AA62-C6258F5D9A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4201" y="3428428"/>
                          <a:ext cx="20383" cy="6138"/>
                        </a:xfrm>
                        <a:custGeom>
                          <a:avLst/>
                          <a:gdLst>
                            <a:gd name="connsiteX0" fmla="*/ 0 w 20383"/>
                            <a:gd name="connsiteY0" fmla="*/ 4953 h 6138"/>
                            <a:gd name="connsiteX1" fmla="*/ 3334 w 20383"/>
                            <a:gd name="connsiteY1" fmla="*/ 3810 h 6138"/>
                            <a:gd name="connsiteX2" fmla="*/ 10668 w 20383"/>
                            <a:gd name="connsiteY2" fmla="*/ 2762 h 6138"/>
                            <a:gd name="connsiteX3" fmla="*/ 14288 w 20383"/>
                            <a:gd name="connsiteY3" fmla="*/ 2191 h 6138"/>
                            <a:gd name="connsiteX4" fmla="*/ 15907 w 20383"/>
                            <a:gd name="connsiteY4" fmla="*/ 1810 h 6138"/>
                            <a:gd name="connsiteX5" fmla="*/ 17335 w 20383"/>
                            <a:gd name="connsiteY5" fmla="*/ 1333 h 6138"/>
                            <a:gd name="connsiteX6" fmla="*/ 19526 w 20383"/>
                            <a:gd name="connsiteY6" fmla="*/ 381 h 6138"/>
                            <a:gd name="connsiteX7" fmla="*/ 20383 w 20383"/>
                            <a:gd name="connsiteY7" fmla="*/ 0 h 6138"/>
                            <a:gd name="connsiteX8" fmla="*/ 19907 w 20383"/>
                            <a:gd name="connsiteY8" fmla="*/ 857 h 6138"/>
                            <a:gd name="connsiteX9" fmla="*/ 18288 w 20383"/>
                            <a:gd name="connsiteY9" fmla="*/ 2953 h 6138"/>
                            <a:gd name="connsiteX10" fmla="*/ 15049 w 20383"/>
                            <a:gd name="connsiteY10" fmla="*/ 4953 h 6138"/>
                            <a:gd name="connsiteX11" fmla="*/ 10954 w 20383"/>
                            <a:gd name="connsiteY11" fmla="*/ 6001 h 6138"/>
                            <a:gd name="connsiteX12" fmla="*/ 3334 w 20383"/>
                            <a:gd name="connsiteY12" fmla="*/ 5715 h 6138"/>
                            <a:gd name="connsiteX13" fmla="*/ 857 w 20383"/>
                            <a:gd name="connsiteY13" fmla="*/ 5239 h 6138"/>
                            <a:gd name="connsiteX14" fmla="*/ 0 w 20383"/>
                            <a:gd name="connsiteY14" fmla="*/ 4953 h 61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20383" h="6138">
                              <a:moveTo>
                                <a:pt x="0" y="4953"/>
                              </a:moveTo>
                              <a:cubicBezTo>
                                <a:pt x="0" y="4953"/>
                                <a:pt x="1333" y="4381"/>
                                <a:pt x="3334" y="3810"/>
                              </a:cubicBezTo>
                              <a:cubicBezTo>
                                <a:pt x="5429" y="3334"/>
                                <a:pt x="8096" y="3048"/>
                                <a:pt x="10668" y="2762"/>
                              </a:cubicBezTo>
                              <a:cubicBezTo>
                                <a:pt x="11906" y="2572"/>
                                <a:pt x="13240" y="2476"/>
                                <a:pt x="14288" y="2191"/>
                              </a:cubicBezTo>
                              <a:cubicBezTo>
                                <a:pt x="14859" y="2000"/>
                                <a:pt x="15430" y="2000"/>
                                <a:pt x="15907" y="1810"/>
                              </a:cubicBezTo>
                              <a:cubicBezTo>
                                <a:pt x="16383" y="1619"/>
                                <a:pt x="16859" y="1429"/>
                                <a:pt x="17335" y="1333"/>
                              </a:cubicBezTo>
                              <a:cubicBezTo>
                                <a:pt x="18288" y="1143"/>
                                <a:pt x="18955" y="571"/>
                                <a:pt x="19526" y="381"/>
                              </a:cubicBezTo>
                              <a:cubicBezTo>
                                <a:pt x="20098" y="95"/>
                                <a:pt x="20383" y="0"/>
                                <a:pt x="20383" y="0"/>
                              </a:cubicBezTo>
                              <a:cubicBezTo>
                                <a:pt x="20383" y="0"/>
                                <a:pt x="20288" y="286"/>
                                <a:pt x="19907" y="857"/>
                              </a:cubicBezTo>
                              <a:cubicBezTo>
                                <a:pt x="19526" y="1333"/>
                                <a:pt x="19240" y="2381"/>
                                <a:pt x="18288" y="2953"/>
                              </a:cubicBezTo>
                              <a:cubicBezTo>
                                <a:pt x="17431" y="3715"/>
                                <a:pt x="16383" y="4477"/>
                                <a:pt x="15049" y="4953"/>
                              </a:cubicBezTo>
                              <a:cubicBezTo>
                                <a:pt x="13811" y="5620"/>
                                <a:pt x="12382" y="5715"/>
                                <a:pt x="10954" y="6001"/>
                              </a:cubicBezTo>
                              <a:cubicBezTo>
                                <a:pt x="8096" y="6286"/>
                                <a:pt x="5334" y="6096"/>
                                <a:pt x="3334" y="5715"/>
                              </a:cubicBezTo>
                              <a:cubicBezTo>
                                <a:pt x="2286" y="5524"/>
                                <a:pt x="1429" y="5334"/>
                                <a:pt x="857" y="5239"/>
                              </a:cubicBezTo>
                              <a:cubicBezTo>
                                <a:pt x="381" y="5048"/>
                                <a:pt x="0" y="4953"/>
                                <a:pt x="0" y="4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8" name="Freeform: Shape 159">
                          <a:extLst>
                            <a:ext uri="{FF2B5EF4-FFF2-40B4-BE49-F238E27FC236}">
                              <a16:creationId xmlns:a16="http://schemas.microsoft.com/office/drawing/2014/main" id="{91433566-6ACF-4AD2-B3B8-E6670B701A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1720" y="3379946"/>
                          <a:ext cx="47720" cy="44195"/>
                        </a:xfrm>
                        <a:custGeom>
                          <a:avLst/>
                          <a:gdLst>
                            <a:gd name="connsiteX0" fmla="*/ 0 w 47720"/>
                            <a:gd name="connsiteY0" fmla="*/ 44196 h 44195"/>
                            <a:gd name="connsiteX1" fmla="*/ 2286 w 47720"/>
                            <a:gd name="connsiteY1" fmla="*/ 42481 h 44195"/>
                            <a:gd name="connsiteX2" fmla="*/ 8382 w 47720"/>
                            <a:gd name="connsiteY2" fmla="*/ 38100 h 44195"/>
                            <a:gd name="connsiteX3" fmla="*/ 16859 w 47720"/>
                            <a:gd name="connsiteY3" fmla="*/ 31814 h 44195"/>
                            <a:gd name="connsiteX4" fmla="*/ 21527 w 47720"/>
                            <a:gd name="connsiteY4" fmla="*/ 28194 h 44195"/>
                            <a:gd name="connsiteX5" fmla="*/ 26194 w 47720"/>
                            <a:gd name="connsiteY5" fmla="*/ 24384 h 44195"/>
                            <a:gd name="connsiteX6" fmla="*/ 30671 w 47720"/>
                            <a:gd name="connsiteY6" fmla="*/ 20288 h 44195"/>
                            <a:gd name="connsiteX7" fmla="*/ 34766 w 47720"/>
                            <a:gd name="connsiteY7" fmla="*/ 16097 h 44195"/>
                            <a:gd name="connsiteX8" fmla="*/ 38481 w 47720"/>
                            <a:gd name="connsiteY8" fmla="*/ 12097 h 44195"/>
                            <a:gd name="connsiteX9" fmla="*/ 41624 w 47720"/>
                            <a:gd name="connsiteY9" fmla="*/ 8287 h 44195"/>
                            <a:gd name="connsiteX10" fmla="*/ 46006 w 47720"/>
                            <a:gd name="connsiteY10" fmla="*/ 2286 h 44195"/>
                            <a:gd name="connsiteX11" fmla="*/ 47720 w 47720"/>
                            <a:gd name="connsiteY11" fmla="*/ 0 h 44195"/>
                            <a:gd name="connsiteX12" fmla="*/ 46577 w 47720"/>
                            <a:gd name="connsiteY12" fmla="*/ 2667 h 44195"/>
                            <a:gd name="connsiteX13" fmla="*/ 45244 w 47720"/>
                            <a:gd name="connsiteY13" fmla="*/ 5620 h 44195"/>
                            <a:gd name="connsiteX14" fmla="*/ 43244 w 47720"/>
                            <a:gd name="connsiteY14" fmla="*/ 9430 h 44195"/>
                            <a:gd name="connsiteX15" fmla="*/ 40481 w 47720"/>
                            <a:gd name="connsiteY15" fmla="*/ 13716 h 44195"/>
                            <a:gd name="connsiteX16" fmla="*/ 37052 w 47720"/>
                            <a:gd name="connsiteY16" fmla="*/ 18193 h 44195"/>
                            <a:gd name="connsiteX17" fmla="*/ 32956 w 47720"/>
                            <a:gd name="connsiteY17" fmla="*/ 22670 h 44195"/>
                            <a:gd name="connsiteX18" fmla="*/ 28385 w 47720"/>
                            <a:gd name="connsiteY18" fmla="*/ 26956 h 44195"/>
                            <a:gd name="connsiteX19" fmla="*/ 23527 w 47720"/>
                            <a:gd name="connsiteY19" fmla="*/ 30861 h 44195"/>
                            <a:gd name="connsiteX20" fmla="*/ 18574 w 47720"/>
                            <a:gd name="connsiteY20" fmla="*/ 34385 h 44195"/>
                            <a:gd name="connsiteX21" fmla="*/ 9430 w 47720"/>
                            <a:gd name="connsiteY21" fmla="*/ 39815 h 44195"/>
                            <a:gd name="connsiteX22" fmla="*/ 2667 w 47720"/>
                            <a:gd name="connsiteY22" fmla="*/ 43148 h 44195"/>
                            <a:gd name="connsiteX23" fmla="*/ 0 w 47720"/>
                            <a:gd name="connsiteY23" fmla="*/ 44196 h 441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47720" h="44195">
                              <a:moveTo>
                                <a:pt x="0" y="44196"/>
                              </a:moveTo>
                              <a:cubicBezTo>
                                <a:pt x="0" y="44196"/>
                                <a:pt x="857" y="43625"/>
                                <a:pt x="2286" y="42481"/>
                              </a:cubicBezTo>
                              <a:cubicBezTo>
                                <a:pt x="3715" y="41434"/>
                                <a:pt x="5810" y="39910"/>
                                <a:pt x="8382" y="38100"/>
                              </a:cubicBezTo>
                              <a:cubicBezTo>
                                <a:pt x="10954" y="36290"/>
                                <a:pt x="13811" y="34195"/>
                                <a:pt x="16859" y="31814"/>
                              </a:cubicBezTo>
                              <a:cubicBezTo>
                                <a:pt x="18383" y="30671"/>
                                <a:pt x="20002" y="29527"/>
                                <a:pt x="21527" y="28194"/>
                              </a:cubicBezTo>
                              <a:cubicBezTo>
                                <a:pt x="23050" y="26956"/>
                                <a:pt x="24670" y="25718"/>
                                <a:pt x="26194" y="24384"/>
                              </a:cubicBezTo>
                              <a:cubicBezTo>
                                <a:pt x="27718" y="23050"/>
                                <a:pt x="29147" y="21622"/>
                                <a:pt x="30671" y="20288"/>
                              </a:cubicBezTo>
                              <a:cubicBezTo>
                                <a:pt x="32195" y="18955"/>
                                <a:pt x="33433" y="17431"/>
                                <a:pt x="34766" y="16097"/>
                              </a:cubicBezTo>
                              <a:cubicBezTo>
                                <a:pt x="36004" y="14669"/>
                                <a:pt x="37433" y="13430"/>
                                <a:pt x="38481" y="12097"/>
                              </a:cubicBezTo>
                              <a:cubicBezTo>
                                <a:pt x="39624" y="10763"/>
                                <a:pt x="40672" y="9430"/>
                                <a:pt x="41624" y="8287"/>
                              </a:cubicBezTo>
                              <a:cubicBezTo>
                                <a:pt x="43529" y="5906"/>
                                <a:pt x="44863" y="3715"/>
                                <a:pt x="46006" y="2286"/>
                              </a:cubicBezTo>
                              <a:cubicBezTo>
                                <a:pt x="47054" y="857"/>
                                <a:pt x="47720" y="0"/>
                                <a:pt x="47720" y="0"/>
                              </a:cubicBezTo>
                              <a:cubicBezTo>
                                <a:pt x="47720" y="0"/>
                                <a:pt x="47339" y="952"/>
                                <a:pt x="46577" y="2667"/>
                              </a:cubicBezTo>
                              <a:cubicBezTo>
                                <a:pt x="46196" y="3524"/>
                                <a:pt x="45720" y="4477"/>
                                <a:pt x="45244" y="5620"/>
                              </a:cubicBezTo>
                              <a:cubicBezTo>
                                <a:pt x="44672" y="6763"/>
                                <a:pt x="44196" y="8096"/>
                                <a:pt x="43244" y="9430"/>
                              </a:cubicBezTo>
                              <a:cubicBezTo>
                                <a:pt x="42386" y="10763"/>
                                <a:pt x="41434" y="12192"/>
                                <a:pt x="40481" y="13716"/>
                              </a:cubicBezTo>
                              <a:cubicBezTo>
                                <a:pt x="39529" y="15240"/>
                                <a:pt x="38291" y="16669"/>
                                <a:pt x="37052" y="18193"/>
                              </a:cubicBezTo>
                              <a:cubicBezTo>
                                <a:pt x="35719" y="19622"/>
                                <a:pt x="34576" y="21336"/>
                                <a:pt x="32956" y="22670"/>
                              </a:cubicBezTo>
                              <a:cubicBezTo>
                                <a:pt x="31433" y="24098"/>
                                <a:pt x="29908" y="25527"/>
                                <a:pt x="28385" y="26956"/>
                              </a:cubicBezTo>
                              <a:cubicBezTo>
                                <a:pt x="26765" y="28289"/>
                                <a:pt x="25146" y="29527"/>
                                <a:pt x="23527" y="30861"/>
                              </a:cubicBezTo>
                              <a:cubicBezTo>
                                <a:pt x="21908" y="32195"/>
                                <a:pt x="20193" y="33242"/>
                                <a:pt x="18574" y="34385"/>
                              </a:cubicBezTo>
                              <a:cubicBezTo>
                                <a:pt x="15335" y="36576"/>
                                <a:pt x="12097" y="38291"/>
                                <a:pt x="9430" y="39815"/>
                              </a:cubicBezTo>
                              <a:cubicBezTo>
                                <a:pt x="6763" y="41434"/>
                                <a:pt x="4286" y="42291"/>
                                <a:pt x="2667" y="43148"/>
                              </a:cubicBezTo>
                              <a:cubicBezTo>
                                <a:pt x="952" y="43815"/>
                                <a:pt x="0" y="44196"/>
                                <a:pt x="0" y="4419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9" name="Freeform: Shape 160">
                          <a:extLst>
                            <a:ext uri="{FF2B5EF4-FFF2-40B4-BE49-F238E27FC236}">
                              <a16:creationId xmlns:a16="http://schemas.microsoft.com/office/drawing/2014/main" id="{8A0B770A-8D1B-40EF-AA66-54B64D95E6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8982" y="3350704"/>
                          <a:ext cx="5173" cy="73437"/>
                        </a:xfrm>
                        <a:custGeom>
                          <a:avLst/>
                          <a:gdLst>
                            <a:gd name="connsiteX0" fmla="*/ 4072 w 5173"/>
                            <a:gd name="connsiteY0" fmla="*/ 73438 h 73437"/>
                            <a:gd name="connsiteX1" fmla="*/ 3119 w 5173"/>
                            <a:gd name="connsiteY1" fmla="*/ 70390 h 73437"/>
                            <a:gd name="connsiteX2" fmla="*/ 2072 w 5173"/>
                            <a:gd name="connsiteY2" fmla="*/ 66866 h 73437"/>
                            <a:gd name="connsiteX3" fmla="*/ 1119 w 5173"/>
                            <a:gd name="connsiteY3" fmla="*/ 62198 h 73437"/>
                            <a:gd name="connsiteX4" fmla="*/ 357 w 5173"/>
                            <a:gd name="connsiteY4" fmla="*/ 56579 h 73437"/>
                            <a:gd name="connsiteX5" fmla="*/ 71 w 5173"/>
                            <a:gd name="connsiteY5" fmla="*/ 50292 h 73437"/>
                            <a:gd name="connsiteX6" fmla="*/ 71 w 5173"/>
                            <a:gd name="connsiteY6" fmla="*/ 43625 h 73437"/>
                            <a:gd name="connsiteX7" fmla="*/ 357 w 5173"/>
                            <a:gd name="connsiteY7" fmla="*/ 36671 h 73437"/>
                            <a:gd name="connsiteX8" fmla="*/ 1691 w 5173"/>
                            <a:gd name="connsiteY8" fmla="*/ 23146 h 73437"/>
                            <a:gd name="connsiteX9" fmla="*/ 3215 w 5173"/>
                            <a:gd name="connsiteY9" fmla="*/ 11430 h 73437"/>
                            <a:gd name="connsiteX10" fmla="*/ 4262 w 5173"/>
                            <a:gd name="connsiteY10" fmla="*/ 3143 h 73437"/>
                            <a:gd name="connsiteX11" fmla="*/ 4739 w 5173"/>
                            <a:gd name="connsiteY11" fmla="*/ 0 h 73437"/>
                            <a:gd name="connsiteX12" fmla="*/ 4929 w 5173"/>
                            <a:gd name="connsiteY12" fmla="*/ 3143 h 73437"/>
                            <a:gd name="connsiteX13" fmla="*/ 5120 w 5173"/>
                            <a:gd name="connsiteY13" fmla="*/ 11525 h 73437"/>
                            <a:gd name="connsiteX14" fmla="*/ 4643 w 5173"/>
                            <a:gd name="connsiteY14" fmla="*/ 23336 h 73437"/>
                            <a:gd name="connsiteX15" fmla="*/ 3691 w 5173"/>
                            <a:gd name="connsiteY15" fmla="*/ 36862 h 73437"/>
                            <a:gd name="connsiteX16" fmla="*/ 3215 w 5173"/>
                            <a:gd name="connsiteY16" fmla="*/ 43720 h 73437"/>
                            <a:gd name="connsiteX17" fmla="*/ 2929 w 5173"/>
                            <a:gd name="connsiteY17" fmla="*/ 50292 h 73437"/>
                            <a:gd name="connsiteX18" fmla="*/ 2738 w 5173"/>
                            <a:gd name="connsiteY18" fmla="*/ 56483 h 73437"/>
                            <a:gd name="connsiteX19" fmla="*/ 2929 w 5173"/>
                            <a:gd name="connsiteY19" fmla="*/ 61913 h 73437"/>
                            <a:gd name="connsiteX20" fmla="*/ 3215 w 5173"/>
                            <a:gd name="connsiteY20" fmla="*/ 66580 h 73437"/>
                            <a:gd name="connsiteX21" fmla="*/ 3691 w 5173"/>
                            <a:gd name="connsiteY21" fmla="*/ 70199 h 73437"/>
                            <a:gd name="connsiteX22" fmla="*/ 4072 w 5173"/>
                            <a:gd name="connsiteY22" fmla="*/ 73438 h 734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5173" h="73437">
                              <a:moveTo>
                                <a:pt x="4072" y="73438"/>
                              </a:moveTo>
                              <a:cubicBezTo>
                                <a:pt x="4072" y="73438"/>
                                <a:pt x="3691" y="72295"/>
                                <a:pt x="3119" y="70390"/>
                              </a:cubicBezTo>
                              <a:cubicBezTo>
                                <a:pt x="2834" y="69437"/>
                                <a:pt x="2453" y="68199"/>
                                <a:pt x="2072" y="66866"/>
                              </a:cubicBezTo>
                              <a:cubicBezTo>
                                <a:pt x="1595" y="65532"/>
                                <a:pt x="1405" y="63913"/>
                                <a:pt x="1119" y="62198"/>
                              </a:cubicBezTo>
                              <a:cubicBezTo>
                                <a:pt x="929" y="60484"/>
                                <a:pt x="643" y="58579"/>
                                <a:pt x="357" y="56579"/>
                              </a:cubicBezTo>
                              <a:cubicBezTo>
                                <a:pt x="262" y="54578"/>
                                <a:pt x="167" y="52483"/>
                                <a:pt x="71" y="50292"/>
                              </a:cubicBezTo>
                              <a:cubicBezTo>
                                <a:pt x="-24" y="48101"/>
                                <a:pt x="-24" y="45815"/>
                                <a:pt x="71" y="43625"/>
                              </a:cubicBezTo>
                              <a:cubicBezTo>
                                <a:pt x="167" y="41339"/>
                                <a:pt x="262" y="39052"/>
                                <a:pt x="357" y="36671"/>
                              </a:cubicBezTo>
                              <a:cubicBezTo>
                                <a:pt x="738" y="32099"/>
                                <a:pt x="1119" y="27432"/>
                                <a:pt x="1691" y="23146"/>
                              </a:cubicBezTo>
                              <a:cubicBezTo>
                                <a:pt x="2262" y="18860"/>
                                <a:pt x="2738" y="14859"/>
                                <a:pt x="3215" y="11430"/>
                              </a:cubicBezTo>
                              <a:cubicBezTo>
                                <a:pt x="3596" y="8001"/>
                                <a:pt x="3977" y="5144"/>
                                <a:pt x="4262" y="3143"/>
                              </a:cubicBezTo>
                              <a:cubicBezTo>
                                <a:pt x="4548" y="1143"/>
                                <a:pt x="4739" y="0"/>
                                <a:pt x="4739" y="0"/>
                              </a:cubicBezTo>
                              <a:cubicBezTo>
                                <a:pt x="4739" y="0"/>
                                <a:pt x="4834" y="1143"/>
                                <a:pt x="4929" y="3143"/>
                              </a:cubicBezTo>
                              <a:cubicBezTo>
                                <a:pt x="4929" y="5144"/>
                                <a:pt x="5310" y="8096"/>
                                <a:pt x="5120" y="11525"/>
                              </a:cubicBezTo>
                              <a:cubicBezTo>
                                <a:pt x="5024" y="14954"/>
                                <a:pt x="5024" y="19050"/>
                                <a:pt x="4643" y="23336"/>
                              </a:cubicBezTo>
                              <a:cubicBezTo>
                                <a:pt x="4358" y="27623"/>
                                <a:pt x="3977" y="32195"/>
                                <a:pt x="3691" y="36862"/>
                              </a:cubicBezTo>
                              <a:cubicBezTo>
                                <a:pt x="3500" y="39148"/>
                                <a:pt x="3405" y="41434"/>
                                <a:pt x="3215" y="43720"/>
                              </a:cubicBezTo>
                              <a:cubicBezTo>
                                <a:pt x="3119" y="46006"/>
                                <a:pt x="2834" y="48196"/>
                                <a:pt x="2929" y="50292"/>
                              </a:cubicBezTo>
                              <a:cubicBezTo>
                                <a:pt x="2929" y="52388"/>
                                <a:pt x="2834" y="54483"/>
                                <a:pt x="2738" y="56483"/>
                              </a:cubicBezTo>
                              <a:cubicBezTo>
                                <a:pt x="2834" y="58388"/>
                                <a:pt x="2929" y="60293"/>
                                <a:pt x="2929" y="61913"/>
                              </a:cubicBezTo>
                              <a:cubicBezTo>
                                <a:pt x="3024" y="63627"/>
                                <a:pt x="2929" y="65151"/>
                                <a:pt x="3215" y="66580"/>
                              </a:cubicBezTo>
                              <a:cubicBezTo>
                                <a:pt x="3405" y="68008"/>
                                <a:pt x="3596" y="69152"/>
                                <a:pt x="3691" y="70199"/>
                              </a:cubicBezTo>
                              <a:cubicBezTo>
                                <a:pt x="3881" y="72295"/>
                                <a:pt x="4072" y="73438"/>
                                <a:pt x="4072" y="7343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0" name="Freeform: Shape 161">
                          <a:extLst>
                            <a:ext uri="{FF2B5EF4-FFF2-40B4-BE49-F238E27FC236}">
                              <a16:creationId xmlns:a16="http://schemas.microsoft.com/office/drawing/2014/main" id="{6FDC4CA9-6026-421B-A13C-BE52C869AD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8862" y="3366611"/>
                          <a:ext cx="12477" cy="26479"/>
                        </a:xfrm>
                        <a:custGeom>
                          <a:avLst/>
                          <a:gdLst>
                            <a:gd name="connsiteX0" fmla="*/ 0 w 12477"/>
                            <a:gd name="connsiteY0" fmla="*/ 0 h 26479"/>
                            <a:gd name="connsiteX1" fmla="*/ 667 w 12477"/>
                            <a:gd name="connsiteY1" fmla="*/ 1143 h 26479"/>
                            <a:gd name="connsiteX2" fmla="*/ 2191 w 12477"/>
                            <a:gd name="connsiteY2" fmla="*/ 4096 h 26479"/>
                            <a:gd name="connsiteX3" fmla="*/ 4381 w 12477"/>
                            <a:gd name="connsiteY3" fmla="*/ 8096 h 26479"/>
                            <a:gd name="connsiteX4" fmla="*/ 7048 w 12477"/>
                            <a:gd name="connsiteY4" fmla="*/ 12668 h 26479"/>
                            <a:gd name="connsiteX5" fmla="*/ 11430 w 12477"/>
                            <a:gd name="connsiteY5" fmla="*/ 21812 h 26479"/>
                            <a:gd name="connsiteX6" fmla="*/ 12287 w 12477"/>
                            <a:gd name="connsiteY6" fmla="*/ 25146 h 26479"/>
                            <a:gd name="connsiteX7" fmla="*/ 12478 w 12477"/>
                            <a:gd name="connsiteY7" fmla="*/ 26480 h 26479"/>
                            <a:gd name="connsiteX8" fmla="*/ 11716 w 12477"/>
                            <a:gd name="connsiteY8" fmla="*/ 25432 h 26479"/>
                            <a:gd name="connsiteX9" fmla="*/ 9811 w 12477"/>
                            <a:gd name="connsiteY9" fmla="*/ 22765 h 26479"/>
                            <a:gd name="connsiteX10" fmla="*/ 4286 w 12477"/>
                            <a:gd name="connsiteY10" fmla="*/ 14478 h 26479"/>
                            <a:gd name="connsiteX11" fmla="*/ 1905 w 12477"/>
                            <a:gd name="connsiteY11" fmla="*/ 9525 h 26479"/>
                            <a:gd name="connsiteX12" fmla="*/ 476 w 12477"/>
                            <a:gd name="connsiteY12" fmla="*/ 4858 h 26479"/>
                            <a:gd name="connsiteX13" fmla="*/ 95 w 12477"/>
                            <a:gd name="connsiteY13" fmla="*/ 1524 h 26479"/>
                            <a:gd name="connsiteX14" fmla="*/ 0 w 12477"/>
                            <a:gd name="connsiteY14" fmla="*/ 0 h 264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2477" h="26479">
                              <a:moveTo>
                                <a:pt x="0" y="0"/>
                              </a:moveTo>
                              <a:cubicBezTo>
                                <a:pt x="0" y="0"/>
                                <a:pt x="286" y="381"/>
                                <a:pt x="667" y="1143"/>
                              </a:cubicBezTo>
                              <a:cubicBezTo>
                                <a:pt x="1048" y="1905"/>
                                <a:pt x="1524" y="2953"/>
                                <a:pt x="2191" y="4096"/>
                              </a:cubicBezTo>
                              <a:cubicBezTo>
                                <a:pt x="2953" y="5239"/>
                                <a:pt x="3524" y="6572"/>
                                <a:pt x="4381" y="8096"/>
                              </a:cubicBezTo>
                              <a:cubicBezTo>
                                <a:pt x="5239" y="9525"/>
                                <a:pt x="6096" y="11049"/>
                                <a:pt x="7048" y="12668"/>
                              </a:cubicBezTo>
                              <a:cubicBezTo>
                                <a:pt x="8858" y="15812"/>
                                <a:pt x="10573" y="19145"/>
                                <a:pt x="11430" y="21812"/>
                              </a:cubicBezTo>
                              <a:cubicBezTo>
                                <a:pt x="11906" y="23146"/>
                                <a:pt x="12097" y="24384"/>
                                <a:pt x="12287" y="25146"/>
                              </a:cubicBezTo>
                              <a:cubicBezTo>
                                <a:pt x="12478" y="25908"/>
                                <a:pt x="12478" y="26480"/>
                                <a:pt x="12478" y="26480"/>
                              </a:cubicBezTo>
                              <a:cubicBezTo>
                                <a:pt x="12478" y="26480"/>
                                <a:pt x="12192" y="26099"/>
                                <a:pt x="11716" y="25432"/>
                              </a:cubicBezTo>
                              <a:cubicBezTo>
                                <a:pt x="11240" y="24765"/>
                                <a:pt x="10573" y="23813"/>
                                <a:pt x="9811" y="22765"/>
                              </a:cubicBezTo>
                              <a:cubicBezTo>
                                <a:pt x="8287" y="20574"/>
                                <a:pt x="6191" y="17621"/>
                                <a:pt x="4286" y="14478"/>
                              </a:cubicBezTo>
                              <a:cubicBezTo>
                                <a:pt x="3429" y="12859"/>
                                <a:pt x="2477" y="11240"/>
                                <a:pt x="1905" y="9525"/>
                              </a:cubicBezTo>
                              <a:cubicBezTo>
                                <a:pt x="1143" y="7906"/>
                                <a:pt x="857" y="6191"/>
                                <a:pt x="476" y="4858"/>
                              </a:cubicBezTo>
                              <a:cubicBezTo>
                                <a:pt x="190" y="3524"/>
                                <a:pt x="190" y="2286"/>
                                <a:pt x="95" y="1524"/>
                              </a:cubicBezTo>
                              <a:cubicBezTo>
                                <a:pt x="0" y="47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1" name="Freeform: Shape 162">
                          <a:extLst>
                            <a:ext uri="{FF2B5EF4-FFF2-40B4-BE49-F238E27FC236}">
                              <a16:creationId xmlns:a16="http://schemas.microsoft.com/office/drawing/2014/main" id="{5751965E-E7ED-48C3-8660-36951CF448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7341" y="3337750"/>
                          <a:ext cx="22764" cy="56578"/>
                        </a:xfrm>
                        <a:custGeom>
                          <a:avLst/>
                          <a:gdLst>
                            <a:gd name="connsiteX0" fmla="*/ 0 w 22764"/>
                            <a:gd name="connsiteY0" fmla="*/ 56579 h 56578"/>
                            <a:gd name="connsiteX1" fmla="*/ 95 w 22764"/>
                            <a:gd name="connsiteY1" fmla="*/ 53912 h 56578"/>
                            <a:gd name="connsiteX2" fmla="*/ 762 w 22764"/>
                            <a:gd name="connsiteY2" fmla="*/ 46958 h 56578"/>
                            <a:gd name="connsiteX3" fmla="*/ 1619 w 22764"/>
                            <a:gd name="connsiteY3" fmla="*/ 42291 h 56578"/>
                            <a:gd name="connsiteX4" fmla="*/ 3048 w 22764"/>
                            <a:gd name="connsiteY4" fmla="*/ 37243 h 56578"/>
                            <a:gd name="connsiteX5" fmla="*/ 4858 w 22764"/>
                            <a:gd name="connsiteY5" fmla="*/ 31909 h 56578"/>
                            <a:gd name="connsiteX6" fmla="*/ 7049 w 22764"/>
                            <a:gd name="connsiteY6" fmla="*/ 26575 h 56578"/>
                            <a:gd name="connsiteX7" fmla="*/ 12287 w 22764"/>
                            <a:gd name="connsiteY7" fmla="*/ 16478 h 56578"/>
                            <a:gd name="connsiteX8" fmla="*/ 17335 w 22764"/>
                            <a:gd name="connsiteY8" fmla="*/ 8001 h 56578"/>
                            <a:gd name="connsiteX9" fmla="*/ 22765 w 22764"/>
                            <a:gd name="connsiteY9" fmla="*/ 0 h 56578"/>
                            <a:gd name="connsiteX10" fmla="*/ 19050 w 22764"/>
                            <a:gd name="connsiteY10" fmla="*/ 8954 h 56578"/>
                            <a:gd name="connsiteX11" fmla="*/ 10001 w 22764"/>
                            <a:gd name="connsiteY11" fmla="*/ 28004 h 56578"/>
                            <a:gd name="connsiteX12" fmla="*/ 5715 w 22764"/>
                            <a:gd name="connsiteY12" fmla="*/ 38291 h 56578"/>
                            <a:gd name="connsiteX13" fmla="*/ 3905 w 22764"/>
                            <a:gd name="connsiteY13" fmla="*/ 43053 h 56578"/>
                            <a:gd name="connsiteX14" fmla="*/ 2477 w 22764"/>
                            <a:gd name="connsiteY14" fmla="*/ 47435 h 56578"/>
                            <a:gd name="connsiteX15" fmla="*/ 667 w 22764"/>
                            <a:gd name="connsiteY15" fmla="*/ 54197 h 56578"/>
                            <a:gd name="connsiteX16" fmla="*/ 0 w 22764"/>
                            <a:gd name="connsiteY16" fmla="*/ 56579 h 565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</a:cxnLst>
                          <a:rect l="l" t="t" r="r" b="b"/>
                          <a:pathLst>
                            <a:path w="22764" h="56578">
                              <a:moveTo>
                                <a:pt x="0" y="56579"/>
                              </a:moveTo>
                              <a:cubicBezTo>
                                <a:pt x="0" y="56579"/>
                                <a:pt x="0" y="55626"/>
                                <a:pt x="95" y="53912"/>
                              </a:cubicBezTo>
                              <a:cubicBezTo>
                                <a:pt x="286" y="52197"/>
                                <a:pt x="95" y="49816"/>
                                <a:pt x="762" y="46958"/>
                              </a:cubicBezTo>
                              <a:cubicBezTo>
                                <a:pt x="1048" y="45529"/>
                                <a:pt x="1333" y="43910"/>
                                <a:pt x="1619" y="42291"/>
                              </a:cubicBezTo>
                              <a:cubicBezTo>
                                <a:pt x="1905" y="40577"/>
                                <a:pt x="2477" y="38957"/>
                                <a:pt x="3048" y="37243"/>
                              </a:cubicBezTo>
                              <a:cubicBezTo>
                                <a:pt x="3620" y="35528"/>
                                <a:pt x="4096" y="33623"/>
                                <a:pt x="4858" y="31909"/>
                              </a:cubicBezTo>
                              <a:cubicBezTo>
                                <a:pt x="5620" y="30099"/>
                                <a:pt x="6382" y="28385"/>
                                <a:pt x="7049" y="26575"/>
                              </a:cubicBezTo>
                              <a:cubicBezTo>
                                <a:pt x="8763" y="23146"/>
                                <a:pt x="10477" y="19622"/>
                                <a:pt x="12287" y="16478"/>
                              </a:cubicBezTo>
                              <a:cubicBezTo>
                                <a:pt x="14002" y="13335"/>
                                <a:pt x="15812" y="10477"/>
                                <a:pt x="17335" y="8001"/>
                              </a:cubicBezTo>
                              <a:cubicBezTo>
                                <a:pt x="20479" y="3143"/>
                                <a:pt x="22765" y="0"/>
                                <a:pt x="22765" y="0"/>
                              </a:cubicBezTo>
                              <a:cubicBezTo>
                                <a:pt x="22765" y="0"/>
                                <a:pt x="21431" y="3620"/>
                                <a:pt x="19050" y="8954"/>
                              </a:cubicBezTo>
                              <a:cubicBezTo>
                                <a:pt x="16669" y="14192"/>
                                <a:pt x="13240" y="21050"/>
                                <a:pt x="10001" y="28004"/>
                              </a:cubicBezTo>
                              <a:cubicBezTo>
                                <a:pt x="8477" y="31528"/>
                                <a:pt x="6858" y="34957"/>
                                <a:pt x="5715" y="38291"/>
                              </a:cubicBezTo>
                              <a:cubicBezTo>
                                <a:pt x="5144" y="40005"/>
                                <a:pt x="4286" y="41529"/>
                                <a:pt x="3905" y="43053"/>
                              </a:cubicBezTo>
                              <a:cubicBezTo>
                                <a:pt x="3429" y="44577"/>
                                <a:pt x="2953" y="46101"/>
                                <a:pt x="2477" y="47435"/>
                              </a:cubicBezTo>
                              <a:cubicBezTo>
                                <a:pt x="1524" y="50102"/>
                                <a:pt x="1143" y="52578"/>
                                <a:pt x="667" y="54197"/>
                              </a:cubicBezTo>
                              <a:cubicBezTo>
                                <a:pt x="286" y="55626"/>
                                <a:pt x="0" y="56579"/>
                                <a:pt x="0" y="5657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2" name="Freeform: Shape 163">
                          <a:extLst>
                            <a:ext uri="{FF2B5EF4-FFF2-40B4-BE49-F238E27FC236}">
                              <a16:creationId xmlns:a16="http://schemas.microsoft.com/office/drawing/2014/main" id="{29EE48E1-C33F-4D12-ACAA-CC0DE5364E0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2000" y="3417950"/>
                          <a:ext cx="26955" cy="62865"/>
                        </a:xfrm>
                        <a:custGeom>
                          <a:avLst/>
                          <a:gdLst>
                            <a:gd name="connsiteX0" fmla="*/ 26956 w 26955"/>
                            <a:gd name="connsiteY0" fmla="*/ 62865 h 62865"/>
                            <a:gd name="connsiteX1" fmla="*/ 26670 w 26955"/>
                            <a:gd name="connsiteY1" fmla="*/ 62103 h 62865"/>
                            <a:gd name="connsiteX2" fmla="*/ 25813 w 26955"/>
                            <a:gd name="connsiteY2" fmla="*/ 60103 h 62865"/>
                            <a:gd name="connsiteX3" fmla="*/ 24956 w 26955"/>
                            <a:gd name="connsiteY3" fmla="*/ 58865 h 62865"/>
                            <a:gd name="connsiteX4" fmla="*/ 23717 w 26955"/>
                            <a:gd name="connsiteY4" fmla="*/ 57531 h 62865"/>
                            <a:gd name="connsiteX5" fmla="*/ 20383 w 26955"/>
                            <a:gd name="connsiteY5" fmla="*/ 54674 h 62865"/>
                            <a:gd name="connsiteX6" fmla="*/ 16097 w 26955"/>
                            <a:gd name="connsiteY6" fmla="*/ 51435 h 62865"/>
                            <a:gd name="connsiteX7" fmla="*/ 11621 w 26955"/>
                            <a:gd name="connsiteY7" fmla="*/ 47244 h 62865"/>
                            <a:gd name="connsiteX8" fmla="*/ 9525 w 26955"/>
                            <a:gd name="connsiteY8" fmla="*/ 44672 h 62865"/>
                            <a:gd name="connsiteX9" fmla="*/ 8477 w 26955"/>
                            <a:gd name="connsiteY9" fmla="*/ 43148 h 62865"/>
                            <a:gd name="connsiteX10" fmla="*/ 7715 w 26955"/>
                            <a:gd name="connsiteY10" fmla="*/ 41529 h 62865"/>
                            <a:gd name="connsiteX11" fmla="*/ 5906 w 26955"/>
                            <a:gd name="connsiteY11" fmla="*/ 34766 h 62865"/>
                            <a:gd name="connsiteX12" fmla="*/ 4001 w 26955"/>
                            <a:gd name="connsiteY12" fmla="*/ 22003 h 62865"/>
                            <a:gd name="connsiteX13" fmla="*/ 1429 w 26955"/>
                            <a:gd name="connsiteY13" fmla="*/ 11049 h 62865"/>
                            <a:gd name="connsiteX14" fmla="*/ 476 w 26955"/>
                            <a:gd name="connsiteY14" fmla="*/ 6572 h 62865"/>
                            <a:gd name="connsiteX15" fmla="*/ 191 w 26955"/>
                            <a:gd name="connsiteY15" fmla="*/ 3048 h 62865"/>
                            <a:gd name="connsiteX16" fmla="*/ 0 w 26955"/>
                            <a:gd name="connsiteY16" fmla="*/ 0 h 62865"/>
                            <a:gd name="connsiteX17" fmla="*/ 762 w 26955"/>
                            <a:gd name="connsiteY17" fmla="*/ 2953 h 62865"/>
                            <a:gd name="connsiteX18" fmla="*/ 1619 w 26955"/>
                            <a:gd name="connsiteY18" fmla="*/ 6287 h 62865"/>
                            <a:gd name="connsiteX19" fmla="*/ 3143 w 26955"/>
                            <a:gd name="connsiteY19" fmla="*/ 10573 h 62865"/>
                            <a:gd name="connsiteX20" fmla="*/ 4953 w 26955"/>
                            <a:gd name="connsiteY20" fmla="*/ 15621 h 62865"/>
                            <a:gd name="connsiteX21" fmla="*/ 6763 w 26955"/>
                            <a:gd name="connsiteY21" fmla="*/ 21431 h 62865"/>
                            <a:gd name="connsiteX22" fmla="*/ 8096 w 26955"/>
                            <a:gd name="connsiteY22" fmla="*/ 27718 h 62865"/>
                            <a:gd name="connsiteX23" fmla="*/ 9049 w 26955"/>
                            <a:gd name="connsiteY23" fmla="*/ 34290 h 62865"/>
                            <a:gd name="connsiteX24" fmla="*/ 10573 w 26955"/>
                            <a:gd name="connsiteY24" fmla="*/ 40291 h 62865"/>
                            <a:gd name="connsiteX25" fmla="*/ 11906 w 26955"/>
                            <a:gd name="connsiteY25" fmla="*/ 42863 h 62865"/>
                            <a:gd name="connsiteX26" fmla="*/ 13716 w 26955"/>
                            <a:gd name="connsiteY26" fmla="*/ 45339 h 62865"/>
                            <a:gd name="connsiteX27" fmla="*/ 17621 w 26955"/>
                            <a:gd name="connsiteY27" fmla="*/ 49625 h 62865"/>
                            <a:gd name="connsiteX28" fmla="*/ 21527 w 26955"/>
                            <a:gd name="connsiteY28" fmla="*/ 53340 h 62865"/>
                            <a:gd name="connsiteX29" fmla="*/ 24575 w 26955"/>
                            <a:gd name="connsiteY29" fmla="*/ 56769 h 62865"/>
                            <a:gd name="connsiteX30" fmla="*/ 25622 w 26955"/>
                            <a:gd name="connsiteY30" fmla="*/ 58388 h 62865"/>
                            <a:gd name="connsiteX31" fmla="*/ 26289 w 26955"/>
                            <a:gd name="connsiteY31" fmla="*/ 59912 h 62865"/>
                            <a:gd name="connsiteX32" fmla="*/ 26765 w 26955"/>
                            <a:gd name="connsiteY32" fmla="*/ 62103 h 62865"/>
                            <a:gd name="connsiteX33" fmla="*/ 26956 w 26955"/>
                            <a:gd name="connsiteY33" fmla="*/ 62865 h 6286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26955" h="62865">
                              <a:moveTo>
                                <a:pt x="26956" y="62865"/>
                              </a:moveTo>
                              <a:cubicBezTo>
                                <a:pt x="26956" y="62865"/>
                                <a:pt x="26860" y="62579"/>
                                <a:pt x="26670" y="62103"/>
                              </a:cubicBezTo>
                              <a:cubicBezTo>
                                <a:pt x="26384" y="61627"/>
                                <a:pt x="26384" y="60770"/>
                                <a:pt x="25813" y="60103"/>
                              </a:cubicBezTo>
                              <a:cubicBezTo>
                                <a:pt x="25527" y="59722"/>
                                <a:pt x="25241" y="59341"/>
                                <a:pt x="24956" y="58865"/>
                              </a:cubicBezTo>
                              <a:cubicBezTo>
                                <a:pt x="24575" y="58484"/>
                                <a:pt x="24098" y="58007"/>
                                <a:pt x="23717" y="57531"/>
                              </a:cubicBezTo>
                              <a:cubicBezTo>
                                <a:pt x="22765" y="56579"/>
                                <a:pt x="21622" y="55721"/>
                                <a:pt x="20383" y="54674"/>
                              </a:cubicBezTo>
                              <a:cubicBezTo>
                                <a:pt x="19050" y="53626"/>
                                <a:pt x="17621" y="52578"/>
                                <a:pt x="16097" y="51435"/>
                              </a:cubicBezTo>
                              <a:cubicBezTo>
                                <a:pt x="14573" y="50292"/>
                                <a:pt x="12954" y="48768"/>
                                <a:pt x="11621" y="47244"/>
                              </a:cubicBezTo>
                              <a:cubicBezTo>
                                <a:pt x="10954" y="46482"/>
                                <a:pt x="10192" y="45720"/>
                                <a:pt x="9525" y="44672"/>
                              </a:cubicBezTo>
                              <a:lnTo>
                                <a:pt x="8477" y="43148"/>
                              </a:lnTo>
                              <a:lnTo>
                                <a:pt x="7715" y="41529"/>
                              </a:lnTo>
                              <a:cubicBezTo>
                                <a:pt x="6668" y="39338"/>
                                <a:pt x="6287" y="37052"/>
                                <a:pt x="5906" y="34766"/>
                              </a:cubicBezTo>
                              <a:cubicBezTo>
                                <a:pt x="5334" y="30290"/>
                                <a:pt x="4858" y="26194"/>
                                <a:pt x="4001" y="22003"/>
                              </a:cubicBezTo>
                              <a:cubicBezTo>
                                <a:pt x="3334" y="17907"/>
                                <a:pt x="2191" y="14383"/>
                                <a:pt x="1429" y="11049"/>
                              </a:cubicBezTo>
                              <a:cubicBezTo>
                                <a:pt x="1048" y="9430"/>
                                <a:pt x="762" y="7906"/>
                                <a:pt x="476" y="6572"/>
                              </a:cubicBezTo>
                              <a:cubicBezTo>
                                <a:pt x="381" y="5239"/>
                                <a:pt x="286" y="4001"/>
                                <a:pt x="191" y="3048"/>
                              </a:cubicBezTo>
                              <a:cubicBezTo>
                                <a:pt x="95" y="1143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286" y="1048"/>
                                <a:pt x="762" y="2953"/>
                              </a:cubicBezTo>
                              <a:cubicBezTo>
                                <a:pt x="953" y="3905"/>
                                <a:pt x="1238" y="5048"/>
                                <a:pt x="1619" y="6287"/>
                              </a:cubicBezTo>
                              <a:cubicBezTo>
                                <a:pt x="2096" y="7525"/>
                                <a:pt x="2667" y="8954"/>
                                <a:pt x="3143" y="10573"/>
                              </a:cubicBezTo>
                              <a:cubicBezTo>
                                <a:pt x="3715" y="12097"/>
                                <a:pt x="4286" y="13811"/>
                                <a:pt x="4953" y="15621"/>
                              </a:cubicBezTo>
                              <a:cubicBezTo>
                                <a:pt x="5620" y="17431"/>
                                <a:pt x="6382" y="19336"/>
                                <a:pt x="6763" y="21431"/>
                              </a:cubicBezTo>
                              <a:cubicBezTo>
                                <a:pt x="7239" y="23432"/>
                                <a:pt x="7810" y="25527"/>
                                <a:pt x="8096" y="27718"/>
                              </a:cubicBezTo>
                              <a:cubicBezTo>
                                <a:pt x="8477" y="29909"/>
                                <a:pt x="8763" y="32099"/>
                                <a:pt x="9049" y="34290"/>
                              </a:cubicBezTo>
                              <a:cubicBezTo>
                                <a:pt x="9335" y="36386"/>
                                <a:pt x="9716" y="38481"/>
                                <a:pt x="10573" y="40291"/>
                              </a:cubicBezTo>
                              <a:cubicBezTo>
                                <a:pt x="10954" y="41243"/>
                                <a:pt x="11335" y="42101"/>
                                <a:pt x="11906" y="42863"/>
                              </a:cubicBezTo>
                              <a:cubicBezTo>
                                <a:pt x="12287" y="43625"/>
                                <a:pt x="12954" y="44482"/>
                                <a:pt x="13716" y="45339"/>
                              </a:cubicBezTo>
                              <a:cubicBezTo>
                                <a:pt x="15050" y="46958"/>
                                <a:pt x="16193" y="48292"/>
                                <a:pt x="17621" y="49625"/>
                              </a:cubicBezTo>
                              <a:cubicBezTo>
                                <a:pt x="19050" y="50959"/>
                                <a:pt x="20288" y="52197"/>
                                <a:pt x="21527" y="53340"/>
                              </a:cubicBezTo>
                              <a:cubicBezTo>
                                <a:pt x="22765" y="54483"/>
                                <a:pt x="23813" y="55626"/>
                                <a:pt x="24575" y="56769"/>
                              </a:cubicBezTo>
                              <a:cubicBezTo>
                                <a:pt x="24956" y="57341"/>
                                <a:pt x="25337" y="57817"/>
                                <a:pt x="25622" y="58388"/>
                              </a:cubicBezTo>
                              <a:cubicBezTo>
                                <a:pt x="25908" y="58960"/>
                                <a:pt x="26099" y="59436"/>
                                <a:pt x="26289" y="59912"/>
                              </a:cubicBezTo>
                              <a:cubicBezTo>
                                <a:pt x="26765" y="60770"/>
                                <a:pt x="26575" y="61627"/>
                                <a:pt x="26765" y="62103"/>
                              </a:cubicBezTo>
                              <a:cubicBezTo>
                                <a:pt x="26860" y="62579"/>
                                <a:pt x="26956" y="62865"/>
                                <a:pt x="26956" y="6286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3" name="Freeform: Shape 164">
                          <a:extLst>
                            <a:ext uri="{FF2B5EF4-FFF2-40B4-BE49-F238E27FC236}">
                              <a16:creationId xmlns:a16="http://schemas.microsoft.com/office/drawing/2014/main" id="{42F8BD45-5FC0-43DA-9E4B-9F5FA4ED9F3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5428" y="3436429"/>
                          <a:ext cx="12668" cy="12763"/>
                        </a:xfrm>
                        <a:custGeom>
                          <a:avLst/>
                          <a:gdLst>
                            <a:gd name="connsiteX0" fmla="*/ 0 w 12668"/>
                            <a:gd name="connsiteY0" fmla="*/ 0 h 12763"/>
                            <a:gd name="connsiteX1" fmla="*/ 2381 w 12668"/>
                            <a:gd name="connsiteY1" fmla="*/ 1810 h 12763"/>
                            <a:gd name="connsiteX2" fmla="*/ 4477 w 12668"/>
                            <a:gd name="connsiteY2" fmla="*/ 3810 h 12763"/>
                            <a:gd name="connsiteX3" fmla="*/ 6667 w 12668"/>
                            <a:gd name="connsiteY3" fmla="*/ 6096 h 12763"/>
                            <a:gd name="connsiteX4" fmla="*/ 8858 w 12668"/>
                            <a:gd name="connsiteY4" fmla="*/ 8382 h 12763"/>
                            <a:gd name="connsiteX5" fmla="*/ 10763 w 12668"/>
                            <a:gd name="connsiteY5" fmla="*/ 10477 h 12763"/>
                            <a:gd name="connsiteX6" fmla="*/ 12668 w 12668"/>
                            <a:gd name="connsiteY6" fmla="*/ 12764 h 12763"/>
                            <a:gd name="connsiteX7" fmla="*/ 9715 w 12668"/>
                            <a:gd name="connsiteY7" fmla="*/ 12002 h 12763"/>
                            <a:gd name="connsiteX8" fmla="*/ 6953 w 12668"/>
                            <a:gd name="connsiteY8" fmla="*/ 10573 h 12763"/>
                            <a:gd name="connsiteX9" fmla="*/ 4286 w 12668"/>
                            <a:gd name="connsiteY9" fmla="*/ 8287 h 12763"/>
                            <a:gd name="connsiteX10" fmla="*/ 762 w 12668"/>
                            <a:gd name="connsiteY10" fmla="*/ 2762 h 12763"/>
                            <a:gd name="connsiteX11" fmla="*/ 0 w 12668"/>
                            <a:gd name="connsiteY11" fmla="*/ 0 h 127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2668" h="12763">
                              <a:moveTo>
                                <a:pt x="0" y="0"/>
                              </a:moveTo>
                              <a:cubicBezTo>
                                <a:pt x="0" y="0"/>
                                <a:pt x="1048" y="667"/>
                                <a:pt x="2381" y="1810"/>
                              </a:cubicBezTo>
                              <a:cubicBezTo>
                                <a:pt x="3048" y="2381"/>
                                <a:pt x="3715" y="3143"/>
                                <a:pt x="4477" y="3810"/>
                              </a:cubicBezTo>
                              <a:cubicBezTo>
                                <a:pt x="5239" y="4477"/>
                                <a:pt x="6001" y="5334"/>
                                <a:pt x="6667" y="6096"/>
                              </a:cubicBezTo>
                              <a:cubicBezTo>
                                <a:pt x="7429" y="6858"/>
                                <a:pt x="8192" y="7620"/>
                                <a:pt x="8858" y="8382"/>
                              </a:cubicBezTo>
                              <a:cubicBezTo>
                                <a:pt x="9525" y="9239"/>
                                <a:pt x="10192" y="9906"/>
                                <a:pt x="10763" y="10477"/>
                              </a:cubicBezTo>
                              <a:cubicBezTo>
                                <a:pt x="11906" y="11716"/>
                                <a:pt x="12668" y="12764"/>
                                <a:pt x="12668" y="12764"/>
                              </a:cubicBezTo>
                              <a:cubicBezTo>
                                <a:pt x="12668" y="12764"/>
                                <a:pt x="11525" y="12573"/>
                                <a:pt x="9715" y="12002"/>
                              </a:cubicBezTo>
                              <a:cubicBezTo>
                                <a:pt x="8858" y="11716"/>
                                <a:pt x="7810" y="11240"/>
                                <a:pt x="6953" y="10573"/>
                              </a:cubicBezTo>
                              <a:cubicBezTo>
                                <a:pt x="6001" y="9906"/>
                                <a:pt x="5144" y="9144"/>
                                <a:pt x="4286" y="8287"/>
                              </a:cubicBezTo>
                              <a:cubicBezTo>
                                <a:pt x="2762" y="6382"/>
                                <a:pt x="1333" y="4477"/>
                                <a:pt x="762" y="2762"/>
                              </a:cubicBezTo>
                              <a:cubicBezTo>
                                <a:pt x="286" y="1238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4" name="Freeform: Shape 165">
                          <a:extLst>
                            <a:ext uri="{FF2B5EF4-FFF2-40B4-BE49-F238E27FC236}">
                              <a16:creationId xmlns:a16="http://schemas.microsoft.com/office/drawing/2014/main" id="{D8B675DB-D39B-4326-82D5-2090C263D3B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7526" y="3386327"/>
                          <a:ext cx="19907" cy="70294"/>
                        </a:xfrm>
                        <a:custGeom>
                          <a:avLst/>
                          <a:gdLst>
                            <a:gd name="connsiteX0" fmla="*/ 19907 w 19907"/>
                            <a:gd name="connsiteY0" fmla="*/ 70295 h 70294"/>
                            <a:gd name="connsiteX1" fmla="*/ 18574 w 19907"/>
                            <a:gd name="connsiteY1" fmla="*/ 67342 h 70294"/>
                            <a:gd name="connsiteX2" fmla="*/ 16573 w 19907"/>
                            <a:gd name="connsiteY2" fmla="*/ 64389 h 70294"/>
                            <a:gd name="connsiteX3" fmla="*/ 13621 w 19907"/>
                            <a:gd name="connsiteY3" fmla="*/ 60674 h 70294"/>
                            <a:gd name="connsiteX4" fmla="*/ 10192 w 19907"/>
                            <a:gd name="connsiteY4" fmla="*/ 56198 h 70294"/>
                            <a:gd name="connsiteX5" fmla="*/ 6763 w 19907"/>
                            <a:gd name="connsiteY5" fmla="*/ 50673 h 70294"/>
                            <a:gd name="connsiteX6" fmla="*/ 4667 w 19907"/>
                            <a:gd name="connsiteY6" fmla="*/ 44006 h 70294"/>
                            <a:gd name="connsiteX7" fmla="*/ 3238 w 19907"/>
                            <a:gd name="connsiteY7" fmla="*/ 37243 h 70294"/>
                            <a:gd name="connsiteX8" fmla="*/ 2191 w 19907"/>
                            <a:gd name="connsiteY8" fmla="*/ 30290 h 70294"/>
                            <a:gd name="connsiteX9" fmla="*/ 1429 w 19907"/>
                            <a:gd name="connsiteY9" fmla="*/ 23527 h 70294"/>
                            <a:gd name="connsiteX10" fmla="*/ 667 w 19907"/>
                            <a:gd name="connsiteY10" fmla="*/ 11621 h 70294"/>
                            <a:gd name="connsiteX11" fmla="*/ 0 w 19907"/>
                            <a:gd name="connsiteY11" fmla="*/ 0 h 70294"/>
                            <a:gd name="connsiteX12" fmla="*/ 2476 w 19907"/>
                            <a:gd name="connsiteY12" fmla="*/ 11430 h 70294"/>
                            <a:gd name="connsiteX13" fmla="*/ 4286 w 19907"/>
                            <a:gd name="connsiteY13" fmla="*/ 23241 h 70294"/>
                            <a:gd name="connsiteX14" fmla="*/ 5334 w 19907"/>
                            <a:gd name="connsiteY14" fmla="*/ 29813 h 70294"/>
                            <a:gd name="connsiteX15" fmla="*/ 6382 w 19907"/>
                            <a:gd name="connsiteY15" fmla="*/ 36576 h 70294"/>
                            <a:gd name="connsiteX16" fmla="*/ 7715 w 19907"/>
                            <a:gd name="connsiteY16" fmla="*/ 43434 h 70294"/>
                            <a:gd name="connsiteX17" fmla="*/ 9334 w 19907"/>
                            <a:gd name="connsiteY17" fmla="*/ 49625 h 70294"/>
                            <a:gd name="connsiteX18" fmla="*/ 12097 w 19907"/>
                            <a:gd name="connsiteY18" fmla="*/ 55055 h 70294"/>
                            <a:gd name="connsiteX19" fmla="*/ 15049 w 19907"/>
                            <a:gd name="connsiteY19" fmla="*/ 59817 h 70294"/>
                            <a:gd name="connsiteX20" fmla="*/ 17526 w 19907"/>
                            <a:gd name="connsiteY20" fmla="*/ 63913 h 70294"/>
                            <a:gd name="connsiteX21" fmla="*/ 19050 w 19907"/>
                            <a:gd name="connsiteY21" fmla="*/ 67342 h 70294"/>
                            <a:gd name="connsiteX22" fmla="*/ 19621 w 19907"/>
                            <a:gd name="connsiteY22" fmla="*/ 69628 h 70294"/>
                            <a:gd name="connsiteX23" fmla="*/ 19907 w 19907"/>
                            <a:gd name="connsiteY23" fmla="*/ 70295 h 702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19907" h="70294">
                              <a:moveTo>
                                <a:pt x="19907" y="70295"/>
                              </a:moveTo>
                              <a:cubicBezTo>
                                <a:pt x="19907" y="70295"/>
                                <a:pt x="19526" y="69152"/>
                                <a:pt x="18574" y="67342"/>
                              </a:cubicBezTo>
                              <a:cubicBezTo>
                                <a:pt x="18002" y="66485"/>
                                <a:pt x="17431" y="65437"/>
                                <a:pt x="16573" y="64389"/>
                              </a:cubicBezTo>
                              <a:cubicBezTo>
                                <a:pt x="15716" y="63246"/>
                                <a:pt x="14764" y="62008"/>
                                <a:pt x="13621" y="60674"/>
                              </a:cubicBezTo>
                              <a:cubicBezTo>
                                <a:pt x="12573" y="59246"/>
                                <a:pt x="11430" y="57722"/>
                                <a:pt x="10192" y="56198"/>
                              </a:cubicBezTo>
                              <a:cubicBezTo>
                                <a:pt x="9049" y="54483"/>
                                <a:pt x="7715" y="52769"/>
                                <a:pt x="6763" y="50673"/>
                              </a:cubicBezTo>
                              <a:cubicBezTo>
                                <a:pt x="5810" y="48578"/>
                                <a:pt x="5048" y="46101"/>
                                <a:pt x="4667" y="44006"/>
                              </a:cubicBezTo>
                              <a:cubicBezTo>
                                <a:pt x="4191" y="41815"/>
                                <a:pt x="3715" y="39529"/>
                                <a:pt x="3238" y="37243"/>
                              </a:cubicBezTo>
                              <a:cubicBezTo>
                                <a:pt x="2762" y="34957"/>
                                <a:pt x="2572" y="32576"/>
                                <a:pt x="2191" y="30290"/>
                              </a:cubicBezTo>
                              <a:cubicBezTo>
                                <a:pt x="1905" y="28004"/>
                                <a:pt x="1715" y="25718"/>
                                <a:pt x="1429" y="23527"/>
                              </a:cubicBezTo>
                              <a:cubicBezTo>
                                <a:pt x="1048" y="19145"/>
                                <a:pt x="857" y="15145"/>
                                <a:pt x="667" y="11621"/>
                              </a:cubicBezTo>
                              <a:cubicBezTo>
                                <a:pt x="95" y="4667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1143" y="4572"/>
                                <a:pt x="2476" y="11430"/>
                              </a:cubicBezTo>
                              <a:cubicBezTo>
                                <a:pt x="3048" y="14859"/>
                                <a:pt x="3715" y="18860"/>
                                <a:pt x="4286" y="23241"/>
                              </a:cubicBezTo>
                              <a:cubicBezTo>
                                <a:pt x="4572" y="25337"/>
                                <a:pt x="4953" y="27527"/>
                                <a:pt x="5334" y="29813"/>
                              </a:cubicBezTo>
                              <a:cubicBezTo>
                                <a:pt x="5620" y="32004"/>
                                <a:pt x="5905" y="34290"/>
                                <a:pt x="6382" y="36576"/>
                              </a:cubicBezTo>
                              <a:cubicBezTo>
                                <a:pt x="6858" y="38862"/>
                                <a:pt x="7239" y="41148"/>
                                <a:pt x="7715" y="43434"/>
                              </a:cubicBezTo>
                              <a:cubicBezTo>
                                <a:pt x="8096" y="45815"/>
                                <a:pt x="8573" y="47625"/>
                                <a:pt x="9334" y="49625"/>
                              </a:cubicBezTo>
                              <a:cubicBezTo>
                                <a:pt x="10192" y="51530"/>
                                <a:pt x="11144" y="53340"/>
                                <a:pt x="12097" y="55055"/>
                              </a:cubicBezTo>
                              <a:cubicBezTo>
                                <a:pt x="13144" y="56769"/>
                                <a:pt x="14192" y="58293"/>
                                <a:pt x="15049" y="59817"/>
                              </a:cubicBezTo>
                              <a:cubicBezTo>
                                <a:pt x="16002" y="61246"/>
                                <a:pt x="16764" y="62675"/>
                                <a:pt x="17526" y="63913"/>
                              </a:cubicBezTo>
                              <a:cubicBezTo>
                                <a:pt x="18193" y="65151"/>
                                <a:pt x="18669" y="66389"/>
                                <a:pt x="19050" y="67342"/>
                              </a:cubicBezTo>
                              <a:cubicBezTo>
                                <a:pt x="19431" y="68294"/>
                                <a:pt x="19431" y="69152"/>
                                <a:pt x="19621" y="69628"/>
                              </a:cubicBezTo>
                              <a:cubicBezTo>
                                <a:pt x="19907" y="70009"/>
                                <a:pt x="19907" y="70295"/>
                                <a:pt x="19907" y="702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5" name="Freeform: Shape 166">
                          <a:extLst>
                            <a:ext uri="{FF2B5EF4-FFF2-40B4-BE49-F238E27FC236}">
                              <a16:creationId xmlns:a16="http://schemas.microsoft.com/office/drawing/2014/main" id="{2099E5EF-6DDA-4893-97A1-9B3A367AB5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1145" y="3379279"/>
                          <a:ext cx="12191" cy="43338"/>
                        </a:xfrm>
                        <a:custGeom>
                          <a:avLst/>
                          <a:gdLst>
                            <a:gd name="connsiteX0" fmla="*/ 0 w 12191"/>
                            <a:gd name="connsiteY0" fmla="*/ 43339 h 43338"/>
                            <a:gd name="connsiteX1" fmla="*/ 857 w 12191"/>
                            <a:gd name="connsiteY1" fmla="*/ 41529 h 43338"/>
                            <a:gd name="connsiteX2" fmla="*/ 1905 w 12191"/>
                            <a:gd name="connsiteY2" fmla="*/ 39529 h 43338"/>
                            <a:gd name="connsiteX3" fmla="*/ 3143 w 12191"/>
                            <a:gd name="connsiteY3" fmla="*/ 36862 h 43338"/>
                            <a:gd name="connsiteX4" fmla="*/ 4381 w 12191"/>
                            <a:gd name="connsiteY4" fmla="*/ 33719 h 43338"/>
                            <a:gd name="connsiteX5" fmla="*/ 5620 w 12191"/>
                            <a:gd name="connsiteY5" fmla="*/ 30194 h 43338"/>
                            <a:gd name="connsiteX6" fmla="*/ 6763 w 12191"/>
                            <a:gd name="connsiteY6" fmla="*/ 26384 h 43338"/>
                            <a:gd name="connsiteX7" fmla="*/ 7715 w 12191"/>
                            <a:gd name="connsiteY7" fmla="*/ 22384 h 43338"/>
                            <a:gd name="connsiteX8" fmla="*/ 10287 w 12191"/>
                            <a:gd name="connsiteY8" fmla="*/ 7048 h 43338"/>
                            <a:gd name="connsiteX9" fmla="*/ 12002 w 12191"/>
                            <a:gd name="connsiteY9" fmla="*/ 0 h 43338"/>
                            <a:gd name="connsiteX10" fmla="*/ 12192 w 12191"/>
                            <a:gd name="connsiteY10" fmla="*/ 7144 h 43338"/>
                            <a:gd name="connsiteX11" fmla="*/ 12002 w 12191"/>
                            <a:gd name="connsiteY11" fmla="*/ 14478 h 43338"/>
                            <a:gd name="connsiteX12" fmla="*/ 11621 w 12191"/>
                            <a:gd name="connsiteY12" fmla="*/ 18669 h 43338"/>
                            <a:gd name="connsiteX13" fmla="*/ 10954 w 12191"/>
                            <a:gd name="connsiteY13" fmla="*/ 22955 h 43338"/>
                            <a:gd name="connsiteX14" fmla="*/ 9906 w 12191"/>
                            <a:gd name="connsiteY14" fmla="*/ 27242 h 43338"/>
                            <a:gd name="connsiteX15" fmla="*/ 8382 w 12191"/>
                            <a:gd name="connsiteY15" fmla="*/ 31242 h 43338"/>
                            <a:gd name="connsiteX16" fmla="*/ 4763 w 12191"/>
                            <a:gd name="connsiteY16" fmla="*/ 37910 h 43338"/>
                            <a:gd name="connsiteX17" fmla="*/ 2953 w 12191"/>
                            <a:gd name="connsiteY17" fmla="*/ 40196 h 43338"/>
                            <a:gd name="connsiteX18" fmla="*/ 1429 w 12191"/>
                            <a:gd name="connsiteY18" fmla="*/ 41910 h 43338"/>
                            <a:gd name="connsiteX19" fmla="*/ 0 w 12191"/>
                            <a:gd name="connsiteY19" fmla="*/ 43339 h 433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2191" h="43338">
                              <a:moveTo>
                                <a:pt x="0" y="43339"/>
                              </a:moveTo>
                              <a:cubicBezTo>
                                <a:pt x="0" y="43339"/>
                                <a:pt x="286" y="42672"/>
                                <a:pt x="857" y="41529"/>
                              </a:cubicBezTo>
                              <a:cubicBezTo>
                                <a:pt x="1143" y="40958"/>
                                <a:pt x="1524" y="40291"/>
                                <a:pt x="1905" y="39529"/>
                              </a:cubicBezTo>
                              <a:cubicBezTo>
                                <a:pt x="2286" y="38767"/>
                                <a:pt x="2762" y="37910"/>
                                <a:pt x="3143" y="36862"/>
                              </a:cubicBezTo>
                              <a:cubicBezTo>
                                <a:pt x="3524" y="35909"/>
                                <a:pt x="4000" y="34862"/>
                                <a:pt x="4381" y="33719"/>
                              </a:cubicBezTo>
                              <a:cubicBezTo>
                                <a:pt x="4858" y="32671"/>
                                <a:pt x="5239" y="31433"/>
                                <a:pt x="5620" y="30194"/>
                              </a:cubicBezTo>
                              <a:cubicBezTo>
                                <a:pt x="6001" y="28956"/>
                                <a:pt x="6477" y="27718"/>
                                <a:pt x="6763" y="26384"/>
                              </a:cubicBezTo>
                              <a:cubicBezTo>
                                <a:pt x="7048" y="25051"/>
                                <a:pt x="7334" y="23717"/>
                                <a:pt x="7715" y="22384"/>
                              </a:cubicBezTo>
                              <a:cubicBezTo>
                                <a:pt x="8763" y="16954"/>
                                <a:pt x="9430" y="11240"/>
                                <a:pt x="10287" y="7048"/>
                              </a:cubicBezTo>
                              <a:cubicBezTo>
                                <a:pt x="11144" y="2858"/>
                                <a:pt x="12002" y="0"/>
                                <a:pt x="12002" y="0"/>
                              </a:cubicBezTo>
                              <a:cubicBezTo>
                                <a:pt x="12002" y="0"/>
                                <a:pt x="12192" y="2858"/>
                                <a:pt x="12192" y="7144"/>
                              </a:cubicBezTo>
                              <a:cubicBezTo>
                                <a:pt x="12192" y="9335"/>
                                <a:pt x="12192" y="11811"/>
                                <a:pt x="12002" y="14478"/>
                              </a:cubicBezTo>
                              <a:cubicBezTo>
                                <a:pt x="11906" y="15812"/>
                                <a:pt x="11906" y="17240"/>
                                <a:pt x="11621" y="18669"/>
                              </a:cubicBezTo>
                              <a:cubicBezTo>
                                <a:pt x="11430" y="20098"/>
                                <a:pt x="11240" y="21527"/>
                                <a:pt x="10954" y="22955"/>
                              </a:cubicBezTo>
                              <a:cubicBezTo>
                                <a:pt x="10573" y="24384"/>
                                <a:pt x="10192" y="25813"/>
                                <a:pt x="9906" y="27242"/>
                              </a:cubicBezTo>
                              <a:cubicBezTo>
                                <a:pt x="9620" y="28670"/>
                                <a:pt x="8858" y="29908"/>
                                <a:pt x="8382" y="31242"/>
                              </a:cubicBezTo>
                              <a:cubicBezTo>
                                <a:pt x="7525" y="33814"/>
                                <a:pt x="5906" y="36004"/>
                                <a:pt x="4763" y="37910"/>
                              </a:cubicBezTo>
                              <a:cubicBezTo>
                                <a:pt x="4191" y="38862"/>
                                <a:pt x="3429" y="39529"/>
                                <a:pt x="2953" y="40196"/>
                              </a:cubicBezTo>
                              <a:cubicBezTo>
                                <a:pt x="2381" y="40862"/>
                                <a:pt x="1905" y="41434"/>
                                <a:pt x="1429" y="41910"/>
                              </a:cubicBezTo>
                              <a:cubicBezTo>
                                <a:pt x="476" y="42863"/>
                                <a:pt x="0" y="43339"/>
                                <a:pt x="0" y="433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6" name="Freeform: Shape 167">
                          <a:extLst>
                            <a:ext uri="{FF2B5EF4-FFF2-40B4-BE49-F238E27FC236}">
                              <a16:creationId xmlns:a16="http://schemas.microsoft.com/office/drawing/2014/main" id="{FD144D6D-EDFC-4482-9194-FEFAFD3D87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1053" y="3478053"/>
                          <a:ext cx="35433" cy="31051"/>
                        </a:xfrm>
                        <a:custGeom>
                          <a:avLst/>
                          <a:gdLst>
                            <a:gd name="connsiteX0" fmla="*/ 0 w 35433"/>
                            <a:gd name="connsiteY0" fmla="*/ 31052 h 31051"/>
                            <a:gd name="connsiteX1" fmla="*/ 1429 w 35433"/>
                            <a:gd name="connsiteY1" fmla="*/ 29527 h 31051"/>
                            <a:gd name="connsiteX2" fmla="*/ 5334 w 35433"/>
                            <a:gd name="connsiteY2" fmla="*/ 25717 h 31051"/>
                            <a:gd name="connsiteX3" fmla="*/ 18669 w 35433"/>
                            <a:gd name="connsiteY3" fmla="*/ 16192 h 31051"/>
                            <a:gd name="connsiteX4" fmla="*/ 22193 w 35433"/>
                            <a:gd name="connsiteY4" fmla="*/ 13621 h 31051"/>
                            <a:gd name="connsiteX5" fmla="*/ 25432 w 35433"/>
                            <a:gd name="connsiteY5" fmla="*/ 10954 h 31051"/>
                            <a:gd name="connsiteX6" fmla="*/ 28289 w 35433"/>
                            <a:gd name="connsiteY6" fmla="*/ 8287 h 31051"/>
                            <a:gd name="connsiteX7" fmla="*/ 30766 w 35433"/>
                            <a:gd name="connsiteY7" fmla="*/ 5715 h 31051"/>
                            <a:gd name="connsiteX8" fmla="*/ 32671 w 35433"/>
                            <a:gd name="connsiteY8" fmla="*/ 3429 h 31051"/>
                            <a:gd name="connsiteX9" fmla="*/ 34100 w 35433"/>
                            <a:gd name="connsiteY9" fmla="*/ 1619 h 31051"/>
                            <a:gd name="connsiteX10" fmla="*/ 35433 w 35433"/>
                            <a:gd name="connsiteY10" fmla="*/ 0 h 31051"/>
                            <a:gd name="connsiteX11" fmla="*/ 34671 w 35433"/>
                            <a:gd name="connsiteY11" fmla="*/ 1905 h 31051"/>
                            <a:gd name="connsiteX12" fmla="*/ 33719 w 35433"/>
                            <a:gd name="connsiteY12" fmla="*/ 4096 h 31051"/>
                            <a:gd name="connsiteX13" fmla="*/ 32290 w 35433"/>
                            <a:gd name="connsiteY13" fmla="*/ 6858 h 31051"/>
                            <a:gd name="connsiteX14" fmla="*/ 30194 w 35433"/>
                            <a:gd name="connsiteY14" fmla="*/ 9906 h 31051"/>
                            <a:gd name="connsiteX15" fmla="*/ 27432 w 35433"/>
                            <a:gd name="connsiteY15" fmla="*/ 13049 h 31051"/>
                            <a:gd name="connsiteX16" fmla="*/ 24194 w 35433"/>
                            <a:gd name="connsiteY16" fmla="*/ 16097 h 31051"/>
                            <a:gd name="connsiteX17" fmla="*/ 20574 w 35433"/>
                            <a:gd name="connsiteY17" fmla="*/ 18859 h 31051"/>
                            <a:gd name="connsiteX18" fmla="*/ 13049 w 35433"/>
                            <a:gd name="connsiteY18" fmla="*/ 23527 h 31051"/>
                            <a:gd name="connsiteX19" fmla="*/ 6477 w 35433"/>
                            <a:gd name="connsiteY19" fmla="*/ 27242 h 31051"/>
                            <a:gd name="connsiteX20" fmla="*/ 1810 w 35433"/>
                            <a:gd name="connsiteY20" fmla="*/ 30004 h 31051"/>
                            <a:gd name="connsiteX21" fmla="*/ 0 w 35433"/>
                            <a:gd name="connsiteY21" fmla="*/ 31052 h 310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35433" h="31051">
                              <a:moveTo>
                                <a:pt x="0" y="31052"/>
                              </a:moveTo>
                              <a:cubicBezTo>
                                <a:pt x="0" y="31052"/>
                                <a:pt x="476" y="30480"/>
                                <a:pt x="1429" y="29527"/>
                              </a:cubicBezTo>
                              <a:cubicBezTo>
                                <a:pt x="2381" y="28670"/>
                                <a:pt x="3524" y="27146"/>
                                <a:pt x="5334" y="25717"/>
                              </a:cubicBezTo>
                              <a:cubicBezTo>
                                <a:pt x="8858" y="22765"/>
                                <a:pt x="13811" y="19431"/>
                                <a:pt x="18669" y="16192"/>
                              </a:cubicBezTo>
                              <a:cubicBezTo>
                                <a:pt x="19812" y="15335"/>
                                <a:pt x="21050" y="14478"/>
                                <a:pt x="22193" y="13621"/>
                              </a:cubicBezTo>
                              <a:cubicBezTo>
                                <a:pt x="23431" y="12763"/>
                                <a:pt x="24384" y="11811"/>
                                <a:pt x="25432" y="10954"/>
                              </a:cubicBezTo>
                              <a:cubicBezTo>
                                <a:pt x="26479" y="10096"/>
                                <a:pt x="27527" y="9334"/>
                                <a:pt x="28289" y="8287"/>
                              </a:cubicBezTo>
                              <a:cubicBezTo>
                                <a:pt x="29146" y="7334"/>
                                <a:pt x="30004" y="6572"/>
                                <a:pt x="30766" y="5715"/>
                              </a:cubicBezTo>
                              <a:cubicBezTo>
                                <a:pt x="31623" y="4953"/>
                                <a:pt x="32099" y="4096"/>
                                <a:pt x="32671" y="3429"/>
                              </a:cubicBezTo>
                              <a:cubicBezTo>
                                <a:pt x="33242" y="2667"/>
                                <a:pt x="33719" y="2096"/>
                                <a:pt x="34100" y="1619"/>
                              </a:cubicBezTo>
                              <a:cubicBezTo>
                                <a:pt x="34862" y="571"/>
                                <a:pt x="35433" y="0"/>
                                <a:pt x="35433" y="0"/>
                              </a:cubicBezTo>
                              <a:cubicBezTo>
                                <a:pt x="35433" y="0"/>
                                <a:pt x="35147" y="667"/>
                                <a:pt x="34671" y="1905"/>
                              </a:cubicBezTo>
                              <a:cubicBezTo>
                                <a:pt x="34385" y="2477"/>
                                <a:pt x="34100" y="3238"/>
                                <a:pt x="33719" y="4096"/>
                              </a:cubicBezTo>
                              <a:cubicBezTo>
                                <a:pt x="33338" y="4953"/>
                                <a:pt x="33052" y="6001"/>
                                <a:pt x="32290" y="6858"/>
                              </a:cubicBezTo>
                              <a:cubicBezTo>
                                <a:pt x="31623" y="7810"/>
                                <a:pt x="30956" y="8858"/>
                                <a:pt x="30194" y="9906"/>
                              </a:cubicBezTo>
                              <a:cubicBezTo>
                                <a:pt x="29432" y="11049"/>
                                <a:pt x="28480" y="12002"/>
                                <a:pt x="27432" y="13049"/>
                              </a:cubicBezTo>
                              <a:cubicBezTo>
                                <a:pt x="26384" y="14002"/>
                                <a:pt x="25432" y="15240"/>
                                <a:pt x="24194" y="16097"/>
                              </a:cubicBezTo>
                              <a:cubicBezTo>
                                <a:pt x="22955" y="16954"/>
                                <a:pt x="21812" y="17907"/>
                                <a:pt x="20574" y="18859"/>
                              </a:cubicBezTo>
                              <a:cubicBezTo>
                                <a:pt x="18002" y="20479"/>
                                <a:pt x="15526" y="22098"/>
                                <a:pt x="13049" y="23527"/>
                              </a:cubicBezTo>
                              <a:cubicBezTo>
                                <a:pt x="10668" y="24860"/>
                                <a:pt x="8382" y="26194"/>
                                <a:pt x="6477" y="27242"/>
                              </a:cubicBezTo>
                              <a:cubicBezTo>
                                <a:pt x="4477" y="28289"/>
                                <a:pt x="2953" y="29337"/>
                                <a:pt x="1810" y="30004"/>
                              </a:cubicBezTo>
                              <a:cubicBezTo>
                                <a:pt x="667" y="30671"/>
                                <a:pt x="0" y="31052"/>
                                <a:pt x="0" y="310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7" name="Freeform: Shape 168">
                          <a:extLst>
                            <a:ext uri="{FF2B5EF4-FFF2-40B4-BE49-F238E27FC236}">
                              <a16:creationId xmlns:a16="http://schemas.microsoft.com/office/drawing/2014/main" id="{35A90628-20B7-44BF-A9D6-A69977A49B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7816" y="3445668"/>
                          <a:ext cx="41529" cy="12954"/>
                        </a:xfrm>
                        <a:custGeom>
                          <a:avLst/>
                          <a:gdLst>
                            <a:gd name="connsiteX0" fmla="*/ 0 w 41529"/>
                            <a:gd name="connsiteY0" fmla="*/ 11716 h 12954"/>
                            <a:gd name="connsiteX1" fmla="*/ 1905 w 41529"/>
                            <a:gd name="connsiteY1" fmla="*/ 11430 h 12954"/>
                            <a:gd name="connsiteX2" fmla="*/ 6953 w 41529"/>
                            <a:gd name="connsiteY2" fmla="*/ 10858 h 12954"/>
                            <a:gd name="connsiteX3" fmla="*/ 13811 w 41529"/>
                            <a:gd name="connsiteY3" fmla="*/ 9811 h 12954"/>
                            <a:gd name="connsiteX4" fmla="*/ 17621 w 41529"/>
                            <a:gd name="connsiteY4" fmla="*/ 9049 h 12954"/>
                            <a:gd name="connsiteX5" fmla="*/ 21527 w 41529"/>
                            <a:gd name="connsiteY5" fmla="*/ 8192 h 12954"/>
                            <a:gd name="connsiteX6" fmla="*/ 25337 w 41529"/>
                            <a:gd name="connsiteY6" fmla="*/ 7144 h 12954"/>
                            <a:gd name="connsiteX7" fmla="*/ 29051 w 41529"/>
                            <a:gd name="connsiteY7" fmla="*/ 5906 h 12954"/>
                            <a:gd name="connsiteX8" fmla="*/ 32480 w 41529"/>
                            <a:gd name="connsiteY8" fmla="*/ 4572 h 12954"/>
                            <a:gd name="connsiteX9" fmla="*/ 35433 w 41529"/>
                            <a:gd name="connsiteY9" fmla="*/ 3238 h 12954"/>
                            <a:gd name="connsiteX10" fmla="*/ 39815 w 41529"/>
                            <a:gd name="connsiteY10" fmla="*/ 857 h 12954"/>
                            <a:gd name="connsiteX11" fmla="*/ 41529 w 41529"/>
                            <a:gd name="connsiteY11" fmla="*/ 0 h 12954"/>
                            <a:gd name="connsiteX12" fmla="*/ 40196 w 41529"/>
                            <a:gd name="connsiteY12" fmla="*/ 1429 h 12954"/>
                            <a:gd name="connsiteX13" fmla="*/ 36385 w 41529"/>
                            <a:gd name="connsiteY13" fmla="*/ 4858 h 12954"/>
                            <a:gd name="connsiteX14" fmla="*/ 33528 w 41529"/>
                            <a:gd name="connsiteY14" fmla="*/ 6763 h 12954"/>
                            <a:gd name="connsiteX15" fmla="*/ 30099 w 41529"/>
                            <a:gd name="connsiteY15" fmla="*/ 8573 h 12954"/>
                            <a:gd name="connsiteX16" fmla="*/ 26289 w 41529"/>
                            <a:gd name="connsiteY16" fmla="*/ 10192 h 12954"/>
                            <a:gd name="connsiteX17" fmla="*/ 22193 w 41529"/>
                            <a:gd name="connsiteY17" fmla="*/ 11430 h 12954"/>
                            <a:gd name="connsiteX18" fmla="*/ 18002 w 41529"/>
                            <a:gd name="connsiteY18" fmla="*/ 12287 h 12954"/>
                            <a:gd name="connsiteX19" fmla="*/ 13906 w 41529"/>
                            <a:gd name="connsiteY19" fmla="*/ 12763 h 12954"/>
                            <a:gd name="connsiteX20" fmla="*/ 6668 w 41529"/>
                            <a:gd name="connsiteY20" fmla="*/ 12859 h 12954"/>
                            <a:gd name="connsiteX21" fmla="*/ 1619 w 41529"/>
                            <a:gd name="connsiteY21" fmla="*/ 12192 h 12954"/>
                            <a:gd name="connsiteX22" fmla="*/ 0 w 41529"/>
                            <a:gd name="connsiteY22" fmla="*/ 11716 h 129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41529" h="12954">
                              <a:moveTo>
                                <a:pt x="0" y="11716"/>
                              </a:moveTo>
                              <a:cubicBezTo>
                                <a:pt x="0" y="11716"/>
                                <a:pt x="667" y="11621"/>
                                <a:pt x="1905" y="11430"/>
                              </a:cubicBezTo>
                              <a:cubicBezTo>
                                <a:pt x="3143" y="11335"/>
                                <a:pt x="4858" y="11144"/>
                                <a:pt x="6953" y="10858"/>
                              </a:cubicBezTo>
                              <a:cubicBezTo>
                                <a:pt x="8954" y="10573"/>
                                <a:pt x="11335" y="10287"/>
                                <a:pt x="13811" y="9811"/>
                              </a:cubicBezTo>
                              <a:cubicBezTo>
                                <a:pt x="15050" y="9620"/>
                                <a:pt x="16383" y="9335"/>
                                <a:pt x="17621" y="9049"/>
                              </a:cubicBezTo>
                              <a:cubicBezTo>
                                <a:pt x="18955" y="8763"/>
                                <a:pt x="20288" y="8573"/>
                                <a:pt x="21527" y="8192"/>
                              </a:cubicBezTo>
                              <a:cubicBezTo>
                                <a:pt x="22860" y="7810"/>
                                <a:pt x="24098" y="7429"/>
                                <a:pt x="25337" y="7144"/>
                              </a:cubicBezTo>
                              <a:cubicBezTo>
                                <a:pt x="26670" y="6858"/>
                                <a:pt x="27813" y="6287"/>
                                <a:pt x="29051" y="5906"/>
                              </a:cubicBezTo>
                              <a:cubicBezTo>
                                <a:pt x="30194" y="5429"/>
                                <a:pt x="31433" y="5144"/>
                                <a:pt x="32480" y="4572"/>
                              </a:cubicBezTo>
                              <a:cubicBezTo>
                                <a:pt x="33528" y="4096"/>
                                <a:pt x="34576" y="3619"/>
                                <a:pt x="35433" y="3238"/>
                              </a:cubicBezTo>
                              <a:cubicBezTo>
                                <a:pt x="37338" y="2477"/>
                                <a:pt x="38767" y="1429"/>
                                <a:pt x="39815" y="857"/>
                              </a:cubicBezTo>
                              <a:cubicBezTo>
                                <a:pt x="40862" y="286"/>
                                <a:pt x="41529" y="0"/>
                                <a:pt x="41529" y="0"/>
                              </a:cubicBezTo>
                              <a:cubicBezTo>
                                <a:pt x="41529" y="0"/>
                                <a:pt x="41053" y="571"/>
                                <a:pt x="40196" y="1429"/>
                              </a:cubicBezTo>
                              <a:cubicBezTo>
                                <a:pt x="39243" y="2191"/>
                                <a:pt x="38195" y="3715"/>
                                <a:pt x="36385" y="4858"/>
                              </a:cubicBezTo>
                              <a:cubicBezTo>
                                <a:pt x="35528" y="5429"/>
                                <a:pt x="34576" y="6096"/>
                                <a:pt x="33528" y="6763"/>
                              </a:cubicBezTo>
                              <a:cubicBezTo>
                                <a:pt x="32480" y="7525"/>
                                <a:pt x="31337" y="8001"/>
                                <a:pt x="30099" y="8573"/>
                              </a:cubicBezTo>
                              <a:cubicBezTo>
                                <a:pt x="28861" y="9049"/>
                                <a:pt x="27718" y="9811"/>
                                <a:pt x="26289" y="10192"/>
                              </a:cubicBezTo>
                              <a:cubicBezTo>
                                <a:pt x="24956" y="10573"/>
                                <a:pt x="23622" y="11049"/>
                                <a:pt x="22193" y="11430"/>
                              </a:cubicBezTo>
                              <a:cubicBezTo>
                                <a:pt x="20860" y="11811"/>
                                <a:pt x="19431" y="12002"/>
                                <a:pt x="18002" y="12287"/>
                              </a:cubicBezTo>
                              <a:cubicBezTo>
                                <a:pt x="16669" y="12573"/>
                                <a:pt x="15240" y="12668"/>
                                <a:pt x="13906" y="12763"/>
                              </a:cubicBezTo>
                              <a:cubicBezTo>
                                <a:pt x="11240" y="13049"/>
                                <a:pt x="8763" y="12954"/>
                                <a:pt x="6668" y="12859"/>
                              </a:cubicBezTo>
                              <a:cubicBezTo>
                                <a:pt x="4572" y="12859"/>
                                <a:pt x="2858" y="12383"/>
                                <a:pt x="1619" y="12192"/>
                              </a:cubicBezTo>
                              <a:cubicBezTo>
                                <a:pt x="762" y="11906"/>
                                <a:pt x="0" y="11716"/>
                                <a:pt x="0" y="1171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8" name="Freeform: Shape 169">
                          <a:extLst>
                            <a:ext uri="{FF2B5EF4-FFF2-40B4-BE49-F238E27FC236}">
                              <a16:creationId xmlns:a16="http://schemas.microsoft.com/office/drawing/2014/main" id="{D1F51F6D-D307-451B-A2BA-D1C7886F3E2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7057" y="3457551"/>
                          <a:ext cx="13430" cy="5918"/>
                        </a:xfrm>
                        <a:custGeom>
                          <a:avLst/>
                          <a:gdLst>
                            <a:gd name="connsiteX0" fmla="*/ 0 w 13430"/>
                            <a:gd name="connsiteY0" fmla="*/ 24 h 5918"/>
                            <a:gd name="connsiteX1" fmla="*/ 2476 w 13430"/>
                            <a:gd name="connsiteY1" fmla="*/ 119 h 5918"/>
                            <a:gd name="connsiteX2" fmla="*/ 7334 w 13430"/>
                            <a:gd name="connsiteY2" fmla="*/ 1643 h 5918"/>
                            <a:gd name="connsiteX3" fmla="*/ 11621 w 13430"/>
                            <a:gd name="connsiteY3" fmla="*/ 4120 h 5918"/>
                            <a:gd name="connsiteX4" fmla="*/ 13430 w 13430"/>
                            <a:gd name="connsiteY4" fmla="*/ 5834 h 5918"/>
                            <a:gd name="connsiteX5" fmla="*/ 11049 w 13430"/>
                            <a:gd name="connsiteY5" fmla="*/ 5834 h 5918"/>
                            <a:gd name="connsiteX6" fmla="*/ 6001 w 13430"/>
                            <a:gd name="connsiteY6" fmla="*/ 4596 h 5918"/>
                            <a:gd name="connsiteX7" fmla="*/ 1715 w 13430"/>
                            <a:gd name="connsiteY7" fmla="*/ 1834 h 5918"/>
                            <a:gd name="connsiteX8" fmla="*/ 0 w 13430"/>
                            <a:gd name="connsiteY8" fmla="*/ 24 h 59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3430" h="5918">
                              <a:moveTo>
                                <a:pt x="0" y="24"/>
                              </a:moveTo>
                              <a:cubicBezTo>
                                <a:pt x="0" y="24"/>
                                <a:pt x="1048" y="-71"/>
                                <a:pt x="2476" y="119"/>
                              </a:cubicBezTo>
                              <a:cubicBezTo>
                                <a:pt x="3905" y="310"/>
                                <a:pt x="5620" y="881"/>
                                <a:pt x="7334" y="1643"/>
                              </a:cubicBezTo>
                              <a:cubicBezTo>
                                <a:pt x="8953" y="2310"/>
                                <a:pt x="10477" y="3262"/>
                                <a:pt x="11621" y="4120"/>
                              </a:cubicBezTo>
                              <a:cubicBezTo>
                                <a:pt x="12763" y="5072"/>
                                <a:pt x="13430" y="5834"/>
                                <a:pt x="13430" y="5834"/>
                              </a:cubicBezTo>
                              <a:cubicBezTo>
                                <a:pt x="13430" y="5834"/>
                                <a:pt x="12478" y="6025"/>
                                <a:pt x="11049" y="5834"/>
                              </a:cubicBezTo>
                              <a:cubicBezTo>
                                <a:pt x="9620" y="5739"/>
                                <a:pt x="7810" y="5263"/>
                                <a:pt x="6001" y="4596"/>
                              </a:cubicBezTo>
                              <a:cubicBezTo>
                                <a:pt x="4381" y="3834"/>
                                <a:pt x="2857" y="2786"/>
                                <a:pt x="1715" y="1834"/>
                              </a:cubicBezTo>
                              <a:cubicBezTo>
                                <a:pt x="571" y="881"/>
                                <a:pt x="0" y="24"/>
                                <a:pt x="0" y="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9822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709" name="Freeform: Shape 170">
                          <a:extLst>
                            <a:ext uri="{FF2B5EF4-FFF2-40B4-BE49-F238E27FC236}">
                              <a16:creationId xmlns:a16="http://schemas.microsoft.com/office/drawing/2014/main" id="{A1C4D219-9DBD-4D8F-A7DA-348B357D3E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78473" y="3353752"/>
                          <a:ext cx="112204" cy="451008"/>
                        </a:xfrm>
                        <a:custGeom>
                          <a:avLst/>
                          <a:gdLst>
                            <a:gd name="connsiteX0" fmla="*/ 66484 w 112204"/>
                            <a:gd name="connsiteY0" fmla="*/ 450914 h 451008"/>
                            <a:gd name="connsiteX1" fmla="*/ 65056 w 112204"/>
                            <a:gd name="connsiteY1" fmla="*/ 451009 h 451008"/>
                            <a:gd name="connsiteX2" fmla="*/ 64198 w 112204"/>
                            <a:gd name="connsiteY2" fmla="*/ 451009 h 451008"/>
                            <a:gd name="connsiteX3" fmla="*/ 62008 w 112204"/>
                            <a:gd name="connsiteY3" fmla="*/ 450914 h 451008"/>
                            <a:gd name="connsiteX4" fmla="*/ 59531 w 112204"/>
                            <a:gd name="connsiteY4" fmla="*/ 450628 h 451008"/>
                            <a:gd name="connsiteX5" fmla="*/ 57531 w 112204"/>
                            <a:gd name="connsiteY5" fmla="*/ 450056 h 451008"/>
                            <a:gd name="connsiteX6" fmla="*/ 40386 w 112204"/>
                            <a:gd name="connsiteY6" fmla="*/ 439198 h 451008"/>
                            <a:gd name="connsiteX7" fmla="*/ 32194 w 112204"/>
                            <a:gd name="connsiteY7" fmla="*/ 430244 h 451008"/>
                            <a:gd name="connsiteX8" fmla="*/ 28194 w 112204"/>
                            <a:gd name="connsiteY8" fmla="*/ 425196 h 451008"/>
                            <a:gd name="connsiteX9" fmla="*/ 27622 w 112204"/>
                            <a:gd name="connsiteY9" fmla="*/ 424434 h 451008"/>
                            <a:gd name="connsiteX10" fmla="*/ 27527 w 112204"/>
                            <a:gd name="connsiteY10" fmla="*/ 424244 h 451008"/>
                            <a:gd name="connsiteX11" fmla="*/ 27337 w 112204"/>
                            <a:gd name="connsiteY11" fmla="*/ 423863 h 451008"/>
                            <a:gd name="connsiteX12" fmla="*/ 26860 w 112204"/>
                            <a:gd name="connsiteY12" fmla="*/ 423196 h 451008"/>
                            <a:gd name="connsiteX13" fmla="*/ 25908 w 112204"/>
                            <a:gd name="connsiteY13" fmla="*/ 421862 h 451008"/>
                            <a:gd name="connsiteX14" fmla="*/ 24003 w 112204"/>
                            <a:gd name="connsiteY14" fmla="*/ 419005 h 451008"/>
                            <a:gd name="connsiteX15" fmla="*/ 22003 w 112204"/>
                            <a:gd name="connsiteY15" fmla="*/ 416052 h 451008"/>
                            <a:gd name="connsiteX16" fmla="*/ 20002 w 112204"/>
                            <a:gd name="connsiteY16" fmla="*/ 412432 h 451008"/>
                            <a:gd name="connsiteX17" fmla="*/ 16002 w 112204"/>
                            <a:gd name="connsiteY17" fmla="*/ 404813 h 451008"/>
                            <a:gd name="connsiteX18" fmla="*/ 9715 w 112204"/>
                            <a:gd name="connsiteY18" fmla="*/ 388620 h 451008"/>
                            <a:gd name="connsiteX19" fmla="*/ 1524 w 112204"/>
                            <a:gd name="connsiteY19" fmla="*/ 351187 h 451008"/>
                            <a:gd name="connsiteX20" fmla="*/ 571 w 112204"/>
                            <a:gd name="connsiteY20" fmla="*/ 340900 h 451008"/>
                            <a:gd name="connsiteX21" fmla="*/ 381 w 112204"/>
                            <a:gd name="connsiteY21" fmla="*/ 338328 h 451008"/>
                            <a:gd name="connsiteX22" fmla="*/ 286 w 112204"/>
                            <a:gd name="connsiteY22" fmla="*/ 336899 h 451008"/>
                            <a:gd name="connsiteX23" fmla="*/ 286 w 112204"/>
                            <a:gd name="connsiteY23" fmla="*/ 335661 h 451008"/>
                            <a:gd name="connsiteX24" fmla="*/ 190 w 112204"/>
                            <a:gd name="connsiteY24" fmla="*/ 330613 h 451008"/>
                            <a:gd name="connsiteX25" fmla="*/ 0 w 112204"/>
                            <a:gd name="connsiteY25" fmla="*/ 320231 h 451008"/>
                            <a:gd name="connsiteX26" fmla="*/ 286 w 112204"/>
                            <a:gd name="connsiteY26" fmla="*/ 309372 h 451008"/>
                            <a:gd name="connsiteX27" fmla="*/ 4667 w 112204"/>
                            <a:gd name="connsiteY27" fmla="*/ 265081 h 451008"/>
                            <a:gd name="connsiteX28" fmla="*/ 14002 w 112204"/>
                            <a:gd name="connsiteY28" fmla="*/ 220409 h 451008"/>
                            <a:gd name="connsiteX29" fmla="*/ 27146 w 112204"/>
                            <a:gd name="connsiteY29" fmla="*/ 176879 h 451008"/>
                            <a:gd name="connsiteX30" fmla="*/ 42672 w 112204"/>
                            <a:gd name="connsiteY30" fmla="*/ 135827 h 451008"/>
                            <a:gd name="connsiteX31" fmla="*/ 59055 w 112204"/>
                            <a:gd name="connsiteY31" fmla="*/ 98298 h 451008"/>
                            <a:gd name="connsiteX32" fmla="*/ 74866 w 112204"/>
                            <a:gd name="connsiteY32" fmla="*/ 65342 h 451008"/>
                            <a:gd name="connsiteX33" fmla="*/ 81820 w 112204"/>
                            <a:gd name="connsiteY33" fmla="*/ 50578 h 451008"/>
                            <a:gd name="connsiteX34" fmla="*/ 89630 w 112204"/>
                            <a:gd name="connsiteY34" fmla="*/ 38005 h 451008"/>
                            <a:gd name="connsiteX35" fmla="*/ 103632 w 112204"/>
                            <a:gd name="connsiteY35" fmla="*/ 18764 h 451008"/>
                            <a:gd name="connsiteX36" fmla="*/ 108013 w 112204"/>
                            <a:gd name="connsiteY36" fmla="*/ 11144 h 451008"/>
                            <a:gd name="connsiteX37" fmla="*/ 110585 w 112204"/>
                            <a:gd name="connsiteY37" fmla="*/ 5144 h 451008"/>
                            <a:gd name="connsiteX38" fmla="*/ 112204 w 112204"/>
                            <a:gd name="connsiteY38" fmla="*/ 0 h 451008"/>
                            <a:gd name="connsiteX39" fmla="*/ 110776 w 112204"/>
                            <a:gd name="connsiteY39" fmla="*/ 5239 h 451008"/>
                            <a:gd name="connsiteX40" fmla="*/ 108490 w 112204"/>
                            <a:gd name="connsiteY40" fmla="*/ 11335 h 451008"/>
                            <a:gd name="connsiteX41" fmla="*/ 104394 w 112204"/>
                            <a:gd name="connsiteY41" fmla="*/ 19241 h 451008"/>
                            <a:gd name="connsiteX42" fmla="*/ 91249 w 112204"/>
                            <a:gd name="connsiteY42" fmla="*/ 39148 h 451008"/>
                            <a:gd name="connsiteX43" fmla="*/ 87630 w 112204"/>
                            <a:gd name="connsiteY43" fmla="*/ 45148 h 451008"/>
                            <a:gd name="connsiteX44" fmla="*/ 84296 w 112204"/>
                            <a:gd name="connsiteY44" fmla="*/ 51816 h 451008"/>
                            <a:gd name="connsiteX45" fmla="*/ 78010 w 112204"/>
                            <a:gd name="connsiteY45" fmla="*/ 66770 h 451008"/>
                            <a:gd name="connsiteX46" fmla="*/ 63722 w 112204"/>
                            <a:gd name="connsiteY46" fmla="*/ 100489 h 451008"/>
                            <a:gd name="connsiteX47" fmla="*/ 49149 w 112204"/>
                            <a:gd name="connsiteY47" fmla="*/ 138494 h 451008"/>
                            <a:gd name="connsiteX48" fmla="*/ 35623 w 112204"/>
                            <a:gd name="connsiteY48" fmla="*/ 179737 h 451008"/>
                            <a:gd name="connsiteX49" fmla="*/ 24670 w 112204"/>
                            <a:gd name="connsiteY49" fmla="*/ 223075 h 451008"/>
                            <a:gd name="connsiteX50" fmla="*/ 17526 w 112204"/>
                            <a:gd name="connsiteY50" fmla="*/ 266986 h 451008"/>
                            <a:gd name="connsiteX51" fmla="*/ 15240 w 112204"/>
                            <a:gd name="connsiteY51" fmla="*/ 309753 h 451008"/>
                            <a:gd name="connsiteX52" fmla="*/ 15430 w 112204"/>
                            <a:gd name="connsiteY52" fmla="*/ 319945 h 451008"/>
                            <a:gd name="connsiteX53" fmla="*/ 16097 w 112204"/>
                            <a:gd name="connsiteY53" fmla="*/ 330232 h 451008"/>
                            <a:gd name="connsiteX54" fmla="*/ 16478 w 112204"/>
                            <a:gd name="connsiteY54" fmla="*/ 335280 h 451008"/>
                            <a:gd name="connsiteX55" fmla="*/ 16573 w 112204"/>
                            <a:gd name="connsiteY55" fmla="*/ 336518 h 451008"/>
                            <a:gd name="connsiteX56" fmla="*/ 16669 w 112204"/>
                            <a:gd name="connsiteY56" fmla="*/ 337566 h 451008"/>
                            <a:gd name="connsiteX57" fmla="*/ 16954 w 112204"/>
                            <a:gd name="connsiteY57" fmla="*/ 339947 h 451008"/>
                            <a:gd name="connsiteX58" fmla="*/ 18193 w 112204"/>
                            <a:gd name="connsiteY58" fmla="*/ 349282 h 451008"/>
                            <a:gd name="connsiteX59" fmla="*/ 27146 w 112204"/>
                            <a:gd name="connsiteY59" fmla="*/ 382810 h 451008"/>
                            <a:gd name="connsiteX60" fmla="*/ 33242 w 112204"/>
                            <a:gd name="connsiteY60" fmla="*/ 396716 h 451008"/>
                            <a:gd name="connsiteX61" fmla="*/ 36481 w 112204"/>
                            <a:gd name="connsiteY61" fmla="*/ 402336 h 451008"/>
                            <a:gd name="connsiteX62" fmla="*/ 38100 w 112204"/>
                            <a:gd name="connsiteY62" fmla="*/ 405003 h 451008"/>
                            <a:gd name="connsiteX63" fmla="*/ 40195 w 112204"/>
                            <a:gd name="connsiteY63" fmla="*/ 407861 h 451008"/>
                            <a:gd name="connsiteX64" fmla="*/ 43720 w 112204"/>
                            <a:gd name="connsiteY64" fmla="*/ 412623 h 451008"/>
                            <a:gd name="connsiteX65" fmla="*/ 47625 w 112204"/>
                            <a:gd name="connsiteY65" fmla="*/ 417100 h 451008"/>
                            <a:gd name="connsiteX66" fmla="*/ 54578 w 112204"/>
                            <a:gd name="connsiteY66" fmla="*/ 424053 h 451008"/>
                            <a:gd name="connsiteX67" fmla="*/ 63151 w 112204"/>
                            <a:gd name="connsiteY67" fmla="*/ 429387 h 451008"/>
                            <a:gd name="connsiteX68" fmla="*/ 63532 w 112204"/>
                            <a:gd name="connsiteY68" fmla="*/ 429482 h 451008"/>
                            <a:gd name="connsiteX69" fmla="*/ 63151 w 112204"/>
                            <a:gd name="connsiteY69" fmla="*/ 429387 h 451008"/>
                            <a:gd name="connsiteX70" fmla="*/ 62865 w 112204"/>
                            <a:gd name="connsiteY70" fmla="*/ 429482 h 451008"/>
                            <a:gd name="connsiteX71" fmla="*/ 63532 w 112204"/>
                            <a:gd name="connsiteY71" fmla="*/ 429482 h 451008"/>
                            <a:gd name="connsiteX72" fmla="*/ 64865 w 112204"/>
                            <a:gd name="connsiteY72" fmla="*/ 429387 h 451008"/>
                            <a:gd name="connsiteX73" fmla="*/ 66484 w 112204"/>
                            <a:gd name="connsiteY73" fmla="*/ 450914 h 45100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</a:cxnLst>
                          <a:rect l="l" t="t" r="r" b="b"/>
                          <a:pathLst>
                            <a:path w="112204" h="451008">
                              <a:moveTo>
                                <a:pt x="66484" y="450914"/>
                              </a:moveTo>
                              <a:cubicBezTo>
                                <a:pt x="66484" y="450914"/>
                                <a:pt x="66008" y="450914"/>
                                <a:pt x="65056" y="451009"/>
                              </a:cubicBezTo>
                              <a:cubicBezTo>
                                <a:pt x="64770" y="451009"/>
                                <a:pt x="64484" y="451009"/>
                                <a:pt x="64198" y="451009"/>
                              </a:cubicBezTo>
                              <a:cubicBezTo>
                                <a:pt x="63532" y="451009"/>
                                <a:pt x="62770" y="450914"/>
                                <a:pt x="62008" y="450914"/>
                              </a:cubicBezTo>
                              <a:cubicBezTo>
                                <a:pt x="61246" y="450818"/>
                                <a:pt x="60388" y="450723"/>
                                <a:pt x="59531" y="450628"/>
                              </a:cubicBezTo>
                              <a:cubicBezTo>
                                <a:pt x="58864" y="450437"/>
                                <a:pt x="58198" y="450247"/>
                                <a:pt x="57531" y="450056"/>
                              </a:cubicBezTo>
                              <a:cubicBezTo>
                                <a:pt x="51721" y="448437"/>
                                <a:pt x="45910" y="444436"/>
                                <a:pt x="40386" y="439198"/>
                              </a:cubicBezTo>
                              <a:cubicBezTo>
                                <a:pt x="37624" y="436531"/>
                                <a:pt x="34957" y="433578"/>
                                <a:pt x="32194" y="430244"/>
                              </a:cubicBezTo>
                              <a:cubicBezTo>
                                <a:pt x="30861" y="428625"/>
                                <a:pt x="29527" y="426911"/>
                                <a:pt x="28194" y="425196"/>
                              </a:cubicBezTo>
                              <a:lnTo>
                                <a:pt x="27622" y="424434"/>
                              </a:lnTo>
                              <a:lnTo>
                                <a:pt x="27527" y="424244"/>
                              </a:lnTo>
                              <a:lnTo>
                                <a:pt x="27337" y="423863"/>
                              </a:lnTo>
                              <a:lnTo>
                                <a:pt x="26860" y="423196"/>
                              </a:lnTo>
                              <a:lnTo>
                                <a:pt x="25908" y="421862"/>
                              </a:lnTo>
                              <a:cubicBezTo>
                                <a:pt x="25336" y="420910"/>
                                <a:pt x="24670" y="419957"/>
                                <a:pt x="24003" y="419005"/>
                              </a:cubicBezTo>
                              <a:cubicBezTo>
                                <a:pt x="23336" y="418052"/>
                                <a:pt x="22669" y="417100"/>
                                <a:pt x="22003" y="416052"/>
                              </a:cubicBezTo>
                              <a:cubicBezTo>
                                <a:pt x="21336" y="415004"/>
                                <a:pt x="20669" y="413671"/>
                                <a:pt x="20002" y="412432"/>
                              </a:cubicBezTo>
                              <a:cubicBezTo>
                                <a:pt x="18669" y="409956"/>
                                <a:pt x="17335" y="407384"/>
                                <a:pt x="16002" y="404813"/>
                              </a:cubicBezTo>
                              <a:cubicBezTo>
                                <a:pt x="13906" y="399669"/>
                                <a:pt x="11430" y="394430"/>
                                <a:pt x="9715" y="388620"/>
                              </a:cubicBezTo>
                              <a:cubicBezTo>
                                <a:pt x="5905" y="377285"/>
                                <a:pt x="3048" y="364712"/>
                                <a:pt x="1524" y="351187"/>
                              </a:cubicBezTo>
                              <a:cubicBezTo>
                                <a:pt x="1048" y="347853"/>
                                <a:pt x="857" y="344424"/>
                                <a:pt x="571" y="340900"/>
                              </a:cubicBezTo>
                              <a:lnTo>
                                <a:pt x="381" y="338328"/>
                              </a:lnTo>
                              <a:lnTo>
                                <a:pt x="286" y="336899"/>
                              </a:lnTo>
                              <a:lnTo>
                                <a:pt x="286" y="335661"/>
                              </a:lnTo>
                              <a:cubicBezTo>
                                <a:pt x="286" y="333947"/>
                                <a:pt x="190" y="332232"/>
                                <a:pt x="190" y="330613"/>
                              </a:cubicBezTo>
                              <a:cubicBezTo>
                                <a:pt x="95" y="327184"/>
                                <a:pt x="0" y="323850"/>
                                <a:pt x="0" y="320231"/>
                              </a:cubicBezTo>
                              <a:cubicBezTo>
                                <a:pt x="95" y="316611"/>
                                <a:pt x="190" y="312992"/>
                                <a:pt x="286" y="309372"/>
                              </a:cubicBezTo>
                              <a:cubicBezTo>
                                <a:pt x="952" y="294799"/>
                                <a:pt x="2191" y="280035"/>
                                <a:pt x="4667" y="265081"/>
                              </a:cubicBezTo>
                              <a:cubicBezTo>
                                <a:pt x="6953" y="250127"/>
                                <a:pt x="10096" y="235172"/>
                                <a:pt x="14002" y="220409"/>
                              </a:cubicBezTo>
                              <a:cubicBezTo>
                                <a:pt x="17812" y="205645"/>
                                <a:pt x="22288" y="191072"/>
                                <a:pt x="27146" y="176879"/>
                              </a:cubicBezTo>
                              <a:cubicBezTo>
                                <a:pt x="31909" y="162687"/>
                                <a:pt x="37243" y="148971"/>
                                <a:pt x="42672" y="135827"/>
                              </a:cubicBezTo>
                              <a:cubicBezTo>
                                <a:pt x="48006" y="122682"/>
                                <a:pt x="53721" y="110109"/>
                                <a:pt x="59055" y="98298"/>
                              </a:cubicBezTo>
                              <a:cubicBezTo>
                                <a:pt x="64675" y="86582"/>
                                <a:pt x="70199" y="75533"/>
                                <a:pt x="74866" y="65342"/>
                              </a:cubicBezTo>
                              <a:cubicBezTo>
                                <a:pt x="77343" y="60198"/>
                                <a:pt x="79343" y="55340"/>
                                <a:pt x="81820" y="50578"/>
                              </a:cubicBezTo>
                              <a:cubicBezTo>
                                <a:pt x="84011" y="46006"/>
                                <a:pt x="86963" y="41720"/>
                                <a:pt x="89630" y="38005"/>
                              </a:cubicBezTo>
                              <a:cubicBezTo>
                                <a:pt x="95059" y="30480"/>
                                <a:pt x="100108" y="24289"/>
                                <a:pt x="103632" y="18764"/>
                              </a:cubicBezTo>
                              <a:cubicBezTo>
                                <a:pt x="105442" y="16002"/>
                                <a:pt x="106966" y="13525"/>
                                <a:pt x="108013" y="11144"/>
                              </a:cubicBezTo>
                              <a:cubicBezTo>
                                <a:pt x="109156" y="8858"/>
                                <a:pt x="110109" y="6953"/>
                                <a:pt x="110585" y="5144"/>
                              </a:cubicBezTo>
                              <a:cubicBezTo>
                                <a:pt x="111633" y="1810"/>
                                <a:pt x="112204" y="0"/>
                                <a:pt x="112204" y="0"/>
                              </a:cubicBezTo>
                              <a:cubicBezTo>
                                <a:pt x="112204" y="0"/>
                                <a:pt x="111728" y="1810"/>
                                <a:pt x="110776" y="5239"/>
                              </a:cubicBezTo>
                              <a:cubicBezTo>
                                <a:pt x="110490" y="6953"/>
                                <a:pt x="109538" y="8954"/>
                                <a:pt x="108490" y="11335"/>
                              </a:cubicBezTo>
                              <a:cubicBezTo>
                                <a:pt x="107537" y="13811"/>
                                <a:pt x="106108" y="16383"/>
                                <a:pt x="104394" y="19241"/>
                              </a:cubicBezTo>
                              <a:cubicBezTo>
                                <a:pt x="101060" y="25051"/>
                                <a:pt x="96298" y="31528"/>
                                <a:pt x="91249" y="39148"/>
                              </a:cubicBezTo>
                              <a:cubicBezTo>
                                <a:pt x="89916" y="41053"/>
                                <a:pt x="88868" y="43053"/>
                                <a:pt x="87630" y="45148"/>
                              </a:cubicBezTo>
                              <a:cubicBezTo>
                                <a:pt x="86296" y="47149"/>
                                <a:pt x="85344" y="49435"/>
                                <a:pt x="84296" y="51816"/>
                              </a:cubicBezTo>
                              <a:cubicBezTo>
                                <a:pt x="82201" y="56293"/>
                                <a:pt x="80200" y="61531"/>
                                <a:pt x="78010" y="66770"/>
                              </a:cubicBezTo>
                              <a:cubicBezTo>
                                <a:pt x="73819" y="77343"/>
                                <a:pt x="68770" y="88583"/>
                                <a:pt x="63722" y="100489"/>
                              </a:cubicBezTo>
                              <a:cubicBezTo>
                                <a:pt x="58864" y="112490"/>
                                <a:pt x="53816" y="125158"/>
                                <a:pt x="49149" y="138494"/>
                              </a:cubicBezTo>
                              <a:cubicBezTo>
                                <a:pt x="44386" y="151733"/>
                                <a:pt x="39719" y="165545"/>
                                <a:pt x="35623" y="179737"/>
                              </a:cubicBezTo>
                              <a:cubicBezTo>
                                <a:pt x="31432" y="193929"/>
                                <a:pt x="27718" y="208407"/>
                                <a:pt x="24670" y="223075"/>
                              </a:cubicBezTo>
                              <a:cubicBezTo>
                                <a:pt x="21526" y="237649"/>
                                <a:pt x="19145" y="252413"/>
                                <a:pt x="17526" y="266986"/>
                              </a:cubicBezTo>
                              <a:cubicBezTo>
                                <a:pt x="15811" y="281464"/>
                                <a:pt x="15240" y="295942"/>
                                <a:pt x="15240" y="309753"/>
                              </a:cubicBezTo>
                              <a:cubicBezTo>
                                <a:pt x="15335" y="313182"/>
                                <a:pt x="15335" y="316611"/>
                                <a:pt x="15430" y="319945"/>
                              </a:cubicBezTo>
                              <a:cubicBezTo>
                                <a:pt x="15526" y="323279"/>
                                <a:pt x="15811" y="326803"/>
                                <a:pt x="16097" y="330232"/>
                              </a:cubicBezTo>
                              <a:cubicBezTo>
                                <a:pt x="16192" y="331946"/>
                                <a:pt x="16288" y="333661"/>
                                <a:pt x="16478" y="335280"/>
                              </a:cubicBezTo>
                              <a:lnTo>
                                <a:pt x="16573" y="336518"/>
                              </a:lnTo>
                              <a:lnTo>
                                <a:pt x="16669" y="337566"/>
                              </a:lnTo>
                              <a:lnTo>
                                <a:pt x="16954" y="339947"/>
                              </a:lnTo>
                              <a:cubicBezTo>
                                <a:pt x="17335" y="343091"/>
                                <a:pt x="17621" y="346234"/>
                                <a:pt x="18193" y="349282"/>
                              </a:cubicBezTo>
                              <a:cubicBezTo>
                                <a:pt x="20098" y="361569"/>
                                <a:pt x="23241" y="372904"/>
                                <a:pt x="27146" y="382810"/>
                              </a:cubicBezTo>
                              <a:cubicBezTo>
                                <a:pt x="28861" y="387858"/>
                                <a:pt x="31242" y="392335"/>
                                <a:pt x="33242" y="396716"/>
                              </a:cubicBezTo>
                              <a:cubicBezTo>
                                <a:pt x="34385" y="398621"/>
                                <a:pt x="35433" y="400526"/>
                                <a:pt x="36481" y="402336"/>
                              </a:cubicBezTo>
                              <a:cubicBezTo>
                                <a:pt x="37052" y="403289"/>
                                <a:pt x="37433" y="404146"/>
                                <a:pt x="38100" y="405003"/>
                              </a:cubicBezTo>
                              <a:cubicBezTo>
                                <a:pt x="38767" y="405956"/>
                                <a:pt x="39529" y="406908"/>
                                <a:pt x="40195" y="407861"/>
                              </a:cubicBezTo>
                              <a:cubicBezTo>
                                <a:pt x="41434" y="409480"/>
                                <a:pt x="42577" y="411099"/>
                                <a:pt x="43720" y="412623"/>
                              </a:cubicBezTo>
                              <a:cubicBezTo>
                                <a:pt x="45053" y="414147"/>
                                <a:pt x="46387" y="415671"/>
                                <a:pt x="47625" y="417100"/>
                              </a:cubicBezTo>
                              <a:cubicBezTo>
                                <a:pt x="50101" y="419862"/>
                                <a:pt x="52388" y="422148"/>
                                <a:pt x="54578" y="424053"/>
                              </a:cubicBezTo>
                              <a:cubicBezTo>
                                <a:pt x="58769" y="427768"/>
                                <a:pt x="62103" y="429292"/>
                                <a:pt x="63151" y="429387"/>
                              </a:cubicBezTo>
                              <a:cubicBezTo>
                                <a:pt x="63246" y="429387"/>
                                <a:pt x="63436" y="429482"/>
                                <a:pt x="63532" y="429482"/>
                              </a:cubicBezTo>
                              <a:cubicBezTo>
                                <a:pt x="63436" y="429387"/>
                                <a:pt x="63341" y="429387"/>
                                <a:pt x="63151" y="429387"/>
                              </a:cubicBezTo>
                              <a:cubicBezTo>
                                <a:pt x="63055" y="429387"/>
                                <a:pt x="62960" y="429387"/>
                                <a:pt x="62865" y="429482"/>
                              </a:cubicBezTo>
                              <a:cubicBezTo>
                                <a:pt x="62865" y="429482"/>
                                <a:pt x="63341" y="429482"/>
                                <a:pt x="63532" y="429482"/>
                              </a:cubicBezTo>
                              <a:cubicBezTo>
                                <a:pt x="64389" y="429387"/>
                                <a:pt x="64865" y="429387"/>
                                <a:pt x="64865" y="429387"/>
                              </a:cubicBezTo>
                              <a:lnTo>
                                <a:pt x="66484" y="45091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87B33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680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083628" y="3456394"/>
                        <a:ext cx="97978" cy="349224"/>
                        <a:chOff x="6083628" y="3456394"/>
                        <a:chExt cx="97978" cy="349224"/>
                      </a:xfrm>
                    </p:grpSpPr>
                    <p:sp>
                      <p:nvSpPr>
                        <p:cNvPr id="681" name="Freeform: Shape 172">
                          <a:extLst>
                            <a:ext uri="{FF2B5EF4-FFF2-40B4-BE49-F238E27FC236}">
                              <a16:creationId xmlns:a16="http://schemas.microsoft.com/office/drawing/2014/main" id="{34CB3A4A-2681-4891-80C2-3AEF2C176A2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83628" y="3456394"/>
                          <a:ext cx="97978" cy="238734"/>
                        </a:xfrm>
                        <a:custGeom>
                          <a:avLst/>
                          <a:gdLst>
                            <a:gd name="connsiteX0" fmla="*/ 30087 w 97978"/>
                            <a:gd name="connsiteY0" fmla="*/ 238734 h 238734"/>
                            <a:gd name="connsiteX1" fmla="*/ 17705 w 97978"/>
                            <a:gd name="connsiteY1" fmla="*/ 192633 h 238734"/>
                            <a:gd name="connsiteX2" fmla="*/ 560 w 97978"/>
                            <a:gd name="connsiteY2" fmla="*/ 107575 h 238734"/>
                            <a:gd name="connsiteX3" fmla="*/ 16943 w 97978"/>
                            <a:gd name="connsiteY3" fmla="*/ 61760 h 238734"/>
                            <a:gd name="connsiteX4" fmla="*/ 35135 w 97978"/>
                            <a:gd name="connsiteY4" fmla="*/ 25469 h 238734"/>
                            <a:gd name="connsiteX5" fmla="*/ 74283 w 97978"/>
                            <a:gd name="connsiteY5" fmla="*/ 2800 h 238734"/>
                            <a:gd name="connsiteX6" fmla="*/ 96096 w 97978"/>
                            <a:gd name="connsiteY6" fmla="*/ 60426 h 238734"/>
                            <a:gd name="connsiteX7" fmla="*/ 89809 w 97978"/>
                            <a:gd name="connsiteY7" fmla="*/ 126149 h 238734"/>
                            <a:gd name="connsiteX8" fmla="*/ 54281 w 97978"/>
                            <a:gd name="connsiteY8" fmla="*/ 180155 h 238734"/>
                            <a:gd name="connsiteX9" fmla="*/ 34088 w 97978"/>
                            <a:gd name="connsiteY9" fmla="*/ 221494 h 238734"/>
                            <a:gd name="connsiteX10" fmla="*/ 30087 w 97978"/>
                            <a:gd name="connsiteY10" fmla="*/ 238734 h 238734"/>
                            <a:gd name="connsiteX11" fmla="*/ 30087 w 97978"/>
                            <a:gd name="connsiteY11" fmla="*/ 238734 h 2387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7978" h="238734">
                              <a:moveTo>
                                <a:pt x="30087" y="238734"/>
                              </a:moveTo>
                              <a:cubicBezTo>
                                <a:pt x="20658" y="225209"/>
                                <a:pt x="22086" y="208064"/>
                                <a:pt x="17705" y="192633"/>
                              </a:cubicBezTo>
                              <a:cubicBezTo>
                                <a:pt x="10275" y="166439"/>
                                <a:pt x="-2869" y="135674"/>
                                <a:pt x="560" y="107575"/>
                              </a:cubicBezTo>
                              <a:cubicBezTo>
                                <a:pt x="2560" y="92240"/>
                                <a:pt x="12275" y="76428"/>
                                <a:pt x="16943" y="61760"/>
                              </a:cubicBezTo>
                              <a:cubicBezTo>
                                <a:pt x="21515" y="48996"/>
                                <a:pt x="27420" y="36328"/>
                                <a:pt x="35135" y="25469"/>
                              </a:cubicBezTo>
                              <a:cubicBezTo>
                                <a:pt x="42946" y="13373"/>
                                <a:pt x="56471" y="-7582"/>
                                <a:pt x="74283" y="2800"/>
                              </a:cubicBezTo>
                              <a:cubicBezTo>
                                <a:pt x="87618" y="11182"/>
                                <a:pt x="93714" y="46424"/>
                                <a:pt x="96096" y="60426"/>
                              </a:cubicBezTo>
                              <a:cubicBezTo>
                                <a:pt x="100382" y="80905"/>
                                <a:pt x="96953" y="106432"/>
                                <a:pt x="89809" y="126149"/>
                              </a:cubicBezTo>
                              <a:cubicBezTo>
                                <a:pt x="81332" y="147770"/>
                                <a:pt x="69711" y="164249"/>
                                <a:pt x="54281" y="180155"/>
                              </a:cubicBezTo>
                              <a:cubicBezTo>
                                <a:pt x="43327" y="191585"/>
                                <a:pt x="36850" y="206159"/>
                                <a:pt x="34088" y="221494"/>
                              </a:cubicBezTo>
                              <a:cubicBezTo>
                                <a:pt x="32754" y="229209"/>
                                <a:pt x="33992" y="231781"/>
                                <a:pt x="30087" y="238734"/>
                              </a:cubicBezTo>
                              <a:lnTo>
                                <a:pt x="30087" y="23873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7CB33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82" name="Freeform: Shape 173">
                          <a:extLst>
                            <a:ext uri="{FF2B5EF4-FFF2-40B4-BE49-F238E27FC236}">
                              <a16:creationId xmlns:a16="http://schemas.microsoft.com/office/drawing/2014/main" id="{9A013BEA-A4EB-410F-A020-80EAE14AE7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5713" y="3565493"/>
                          <a:ext cx="20288" cy="88201"/>
                        </a:xfrm>
                        <a:custGeom>
                          <a:avLst/>
                          <a:gdLst>
                            <a:gd name="connsiteX0" fmla="*/ 20288 w 20288"/>
                            <a:gd name="connsiteY0" fmla="*/ 88201 h 88201"/>
                            <a:gd name="connsiteX1" fmla="*/ 18574 w 20288"/>
                            <a:gd name="connsiteY1" fmla="*/ 84677 h 88201"/>
                            <a:gd name="connsiteX2" fmla="*/ 14573 w 20288"/>
                            <a:gd name="connsiteY2" fmla="*/ 75152 h 88201"/>
                            <a:gd name="connsiteX3" fmla="*/ 10096 w 20288"/>
                            <a:gd name="connsiteY3" fmla="*/ 61246 h 88201"/>
                            <a:gd name="connsiteX4" fmla="*/ 6191 w 20288"/>
                            <a:gd name="connsiteY4" fmla="*/ 44958 h 88201"/>
                            <a:gd name="connsiteX5" fmla="*/ 3334 w 20288"/>
                            <a:gd name="connsiteY5" fmla="*/ 28480 h 88201"/>
                            <a:gd name="connsiteX6" fmla="*/ 1429 w 20288"/>
                            <a:gd name="connsiteY6" fmla="*/ 14097 h 88201"/>
                            <a:gd name="connsiteX7" fmla="*/ 0 w 20288"/>
                            <a:gd name="connsiteY7" fmla="*/ 0 h 88201"/>
                            <a:gd name="connsiteX8" fmla="*/ 3238 w 20288"/>
                            <a:gd name="connsiteY8" fmla="*/ 13811 h 88201"/>
                            <a:gd name="connsiteX9" fmla="*/ 6191 w 20288"/>
                            <a:gd name="connsiteY9" fmla="*/ 28003 h 88201"/>
                            <a:gd name="connsiteX10" fmla="*/ 9430 w 20288"/>
                            <a:gd name="connsiteY10" fmla="*/ 44291 h 88201"/>
                            <a:gd name="connsiteX11" fmla="*/ 12954 w 20288"/>
                            <a:gd name="connsiteY11" fmla="*/ 60484 h 88201"/>
                            <a:gd name="connsiteX12" fmla="*/ 14669 w 20288"/>
                            <a:gd name="connsiteY12" fmla="*/ 67913 h 88201"/>
                            <a:gd name="connsiteX13" fmla="*/ 16383 w 20288"/>
                            <a:gd name="connsiteY13" fmla="*/ 74486 h 88201"/>
                            <a:gd name="connsiteX14" fmla="*/ 19240 w 20288"/>
                            <a:gd name="connsiteY14" fmla="*/ 84392 h 88201"/>
                            <a:gd name="connsiteX15" fmla="*/ 20288 w 20288"/>
                            <a:gd name="connsiteY15" fmla="*/ 88201 h 8820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20288" h="88201">
                              <a:moveTo>
                                <a:pt x="20288" y="88201"/>
                              </a:moveTo>
                              <a:cubicBezTo>
                                <a:pt x="20288" y="88201"/>
                                <a:pt x="19717" y="86868"/>
                                <a:pt x="18574" y="84677"/>
                              </a:cubicBezTo>
                              <a:cubicBezTo>
                                <a:pt x="17621" y="82391"/>
                                <a:pt x="15907" y="79248"/>
                                <a:pt x="14573" y="75152"/>
                              </a:cubicBezTo>
                              <a:cubicBezTo>
                                <a:pt x="13144" y="71152"/>
                                <a:pt x="11430" y="66389"/>
                                <a:pt x="10096" y="61246"/>
                              </a:cubicBezTo>
                              <a:cubicBezTo>
                                <a:pt x="8573" y="56102"/>
                                <a:pt x="7429" y="50482"/>
                                <a:pt x="6191" y="44958"/>
                              </a:cubicBezTo>
                              <a:cubicBezTo>
                                <a:pt x="5144" y="39338"/>
                                <a:pt x="4096" y="33814"/>
                                <a:pt x="3334" y="28480"/>
                              </a:cubicBezTo>
                              <a:cubicBezTo>
                                <a:pt x="2477" y="23241"/>
                                <a:pt x="2000" y="18288"/>
                                <a:pt x="1429" y="14097"/>
                              </a:cubicBezTo>
                              <a:cubicBezTo>
                                <a:pt x="381" y="562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1429" y="5525"/>
                                <a:pt x="3238" y="13811"/>
                              </a:cubicBezTo>
                              <a:cubicBezTo>
                                <a:pt x="4096" y="18002"/>
                                <a:pt x="5144" y="22860"/>
                                <a:pt x="6191" y="28003"/>
                              </a:cubicBezTo>
                              <a:cubicBezTo>
                                <a:pt x="7239" y="33242"/>
                                <a:pt x="8382" y="38767"/>
                                <a:pt x="9430" y="44291"/>
                              </a:cubicBezTo>
                              <a:cubicBezTo>
                                <a:pt x="10668" y="49816"/>
                                <a:pt x="11621" y="55340"/>
                                <a:pt x="12954" y="60484"/>
                              </a:cubicBezTo>
                              <a:cubicBezTo>
                                <a:pt x="13525" y="63055"/>
                                <a:pt x="14097" y="65532"/>
                                <a:pt x="14669" y="67913"/>
                              </a:cubicBezTo>
                              <a:cubicBezTo>
                                <a:pt x="15335" y="70294"/>
                                <a:pt x="15907" y="72485"/>
                                <a:pt x="16383" y="74486"/>
                              </a:cubicBezTo>
                              <a:cubicBezTo>
                                <a:pt x="17335" y="78581"/>
                                <a:pt x="18574" y="82010"/>
                                <a:pt x="19240" y="84392"/>
                              </a:cubicBezTo>
                              <a:cubicBezTo>
                                <a:pt x="19812" y="86868"/>
                                <a:pt x="20288" y="88201"/>
                                <a:pt x="20288" y="8820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83" name="Freeform: Shape 174">
                          <a:extLst>
                            <a:ext uri="{FF2B5EF4-FFF2-40B4-BE49-F238E27FC236}">
                              <a16:creationId xmlns:a16="http://schemas.microsoft.com/office/drawing/2014/main" id="{1277EFB4-70A8-4AD5-80CC-28E997E883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8392" y="3540728"/>
                          <a:ext cx="13895" cy="46672"/>
                        </a:xfrm>
                        <a:custGeom>
                          <a:avLst/>
                          <a:gdLst>
                            <a:gd name="connsiteX0" fmla="*/ 13896 w 13895"/>
                            <a:gd name="connsiteY0" fmla="*/ 46672 h 46672"/>
                            <a:gd name="connsiteX1" fmla="*/ 12562 w 13895"/>
                            <a:gd name="connsiteY1" fmla="*/ 44958 h 46672"/>
                            <a:gd name="connsiteX2" fmla="*/ 9419 w 13895"/>
                            <a:gd name="connsiteY2" fmla="*/ 40291 h 46672"/>
                            <a:gd name="connsiteX3" fmla="*/ 5895 w 13895"/>
                            <a:gd name="connsiteY3" fmla="*/ 33147 h 46672"/>
                            <a:gd name="connsiteX4" fmla="*/ 4276 w 13895"/>
                            <a:gd name="connsiteY4" fmla="*/ 28956 h 46672"/>
                            <a:gd name="connsiteX5" fmla="*/ 2847 w 13895"/>
                            <a:gd name="connsiteY5" fmla="*/ 24574 h 46672"/>
                            <a:gd name="connsiteX6" fmla="*/ 942 w 13895"/>
                            <a:gd name="connsiteY6" fmla="*/ 15621 h 46672"/>
                            <a:gd name="connsiteX7" fmla="*/ 85 w 13895"/>
                            <a:gd name="connsiteY7" fmla="*/ 7715 h 46672"/>
                            <a:gd name="connsiteX8" fmla="*/ 85 w 13895"/>
                            <a:gd name="connsiteY8" fmla="*/ 2095 h 46672"/>
                            <a:gd name="connsiteX9" fmla="*/ 180 w 13895"/>
                            <a:gd name="connsiteY9" fmla="*/ 0 h 46672"/>
                            <a:gd name="connsiteX10" fmla="*/ 751 w 13895"/>
                            <a:gd name="connsiteY10" fmla="*/ 2095 h 46672"/>
                            <a:gd name="connsiteX11" fmla="*/ 1990 w 13895"/>
                            <a:gd name="connsiteY11" fmla="*/ 7525 h 46672"/>
                            <a:gd name="connsiteX12" fmla="*/ 3799 w 13895"/>
                            <a:gd name="connsiteY12" fmla="*/ 15145 h 46672"/>
                            <a:gd name="connsiteX13" fmla="*/ 6085 w 13895"/>
                            <a:gd name="connsiteY13" fmla="*/ 23717 h 46672"/>
                            <a:gd name="connsiteX14" fmla="*/ 8657 w 13895"/>
                            <a:gd name="connsiteY14" fmla="*/ 32194 h 46672"/>
                            <a:gd name="connsiteX15" fmla="*/ 9895 w 13895"/>
                            <a:gd name="connsiteY15" fmla="*/ 36100 h 46672"/>
                            <a:gd name="connsiteX16" fmla="*/ 11134 w 13895"/>
                            <a:gd name="connsiteY16" fmla="*/ 39529 h 46672"/>
                            <a:gd name="connsiteX17" fmla="*/ 13134 w 13895"/>
                            <a:gd name="connsiteY17" fmla="*/ 44767 h 46672"/>
                            <a:gd name="connsiteX18" fmla="*/ 13896 w 13895"/>
                            <a:gd name="connsiteY18" fmla="*/ 46672 h 466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13895" h="46672">
                              <a:moveTo>
                                <a:pt x="13896" y="46672"/>
                              </a:moveTo>
                              <a:cubicBezTo>
                                <a:pt x="13896" y="46672"/>
                                <a:pt x="13420" y="46101"/>
                                <a:pt x="12562" y="44958"/>
                              </a:cubicBezTo>
                              <a:cubicBezTo>
                                <a:pt x="11800" y="43815"/>
                                <a:pt x="10562" y="42386"/>
                                <a:pt x="9419" y="40291"/>
                              </a:cubicBezTo>
                              <a:cubicBezTo>
                                <a:pt x="8276" y="38290"/>
                                <a:pt x="6943" y="35814"/>
                                <a:pt x="5895" y="33147"/>
                              </a:cubicBezTo>
                              <a:cubicBezTo>
                                <a:pt x="5323" y="31813"/>
                                <a:pt x="4657" y="30385"/>
                                <a:pt x="4276" y="28956"/>
                              </a:cubicBezTo>
                              <a:cubicBezTo>
                                <a:pt x="3799" y="27527"/>
                                <a:pt x="3323" y="26003"/>
                                <a:pt x="2847" y="24574"/>
                              </a:cubicBezTo>
                              <a:cubicBezTo>
                                <a:pt x="2180" y="21526"/>
                                <a:pt x="1323" y="18574"/>
                                <a:pt x="942" y="15621"/>
                              </a:cubicBezTo>
                              <a:cubicBezTo>
                                <a:pt x="466" y="12763"/>
                                <a:pt x="180" y="10001"/>
                                <a:pt x="85" y="7715"/>
                              </a:cubicBezTo>
                              <a:cubicBezTo>
                                <a:pt x="-106" y="5429"/>
                                <a:pt x="85" y="3429"/>
                                <a:pt x="85" y="2095"/>
                              </a:cubicBezTo>
                              <a:cubicBezTo>
                                <a:pt x="85" y="762"/>
                                <a:pt x="180" y="0"/>
                                <a:pt x="180" y="0"/>
                              </a:cubicBezTo>
                              <a:cubicBezTo>
                                <a:pt x="180" y="0"/>
                                <a:pt x="370" y="762"/>
                                <a:pt x="751" y="2095"/>
                              </a:cubicBezTo>
                              <a:cubicBezTo>
                                <a:pt x="1037" y="3429"/>
                                <a:pt x="1418" y="5239"/>
                                <a:pt x="1990" y="7525"/>
                              </a:cubicBezTo>
                              <a:cubicBezTo>
                                <a:pt x="2561" y="9715"/>
                                <a:pt x="3133" y="12382"/>
                                <a:pt x="3799" y="15145"/>
                              </a:cubicBezTo>
                              <a:cubicBezTo>
                                <a:pt x="4466" y="17907"/>
                                <a:pt x="5323" y="20860"/>
                                <a:pt x="6085" y="23717"/>
                              </a:cubicBezTo>
                              <a:cubicBezTo>
                                <a:pt x="6943" y="26670"/>
                                <a:pt x="7705" y="29527"/>
                                <a:pt x="8657" y="32194"/>
                              </a:cubicBezTo>
                              <a:cubicBezTo>
                                <a:pt x="9133" y="33528"/>
                                <a:pt x="9419" y="34861"/>
                                <a:pt x="9895" y="36100"/>
                              </a:cubicBezTo>
                              <a:cubicBezTo>
                                <a:pt x="10372" y="37338"/>
                                <a:pt x="10753" y="38481"/>
                                <a:pt x="11134" y="39529"/>
                              </a:cubicBezTo>
                              <a:cubicBezTo>
                                <a:pt x="11800" y="41719"/>
                                <a:pt x="12658" y="43529"/>
                                <a:pt x="13134" y="44767"/>
                              </a:cubicBezTo>
                              <a:cubicBezTo>
                                <a:pt x="13610" y="45910"/>
                                <a:pt x="13896" y="46672"/>
                                <a:pt x="13896" y="4667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84" name="Freeform: Shape 175">
                          <a:extLst>
                            <a:ext uri="{FF2B5EF4-FFF2-40B4-BE49-F238E27FC236}">
                              <a16:creationId xmlns:a16="http://schemas.microsoft.com/office/drawing/2014/main" id="{858DCB6F-0FA8-4037-8EDD-0F165A8115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8023" y="3541871"/>
                          <a:ext cx="12263" cy="22479"/>
                        </a:xfrm>
                        <a:custGeom>
                          <a:avLst/>
                          <a:gdLst>
                            <a:gd name="connsiteX0" fmla="*/ 1024 w 12263"/>
                            <a:gd name="connsiteY0" fmla="*/ 0 h 22479"/>
                            <a:gd name="connsiteX1" fmla="*/ 1309 w 12263"/>
                            <a:gd name="connsiteY1" fmla="*/ 1143 h 22479"/>
                            <a:gd name="connsiteX2" fmla="*/ 1595 w 12263"/>
                            <a:gd name="connsiteY2" fmla="*/ 2381 h 22479"/>
                            <a:gd name="connsiteX3" fmla="*/ 2167 w 12263"/>
                            <a:gd name="connsiteY3" fmla="*/ 3905 h 22479"/>
                            <a:gd name="connsiteX4" fmla="*/ 2833 w 12263"/>
                            <a:gd name="connsiteY4" fmla="*/ 5525 h 22479"/>
                            <a:gd name="connsiteX5" fmla="*/ 3881 w 12263"/>
                            <a:gd name="connsiteY5" fmla="*/ 7239 h 22479"/>
                            <a:gd name="connsiteX6" fmla="*/ 5024 w 12263"/>
                            <a:gd name="connsiteY6" fmla="*/ 9049 h 22479"/>
                            <a:gd name="connsiteX7" fmla="*/ 6262 w 12263"/>
                            <a:gd name="connsiteY7" fmla="*/ 10954 h 22479"/>
                            <a:gd name="connsiteX8" fmla="*/ 10930 w 12263"/>
                            <a:gd name="connsiteY8" fmla="*/ 18479 h 22479"/>
                            <a:gd name="connsiteX9" fmla="*/ 11977 w 12263"/>
                            <a:gd name="connsiteY9" fmla="*/ 21336 h 22479"/>
                            <a:gd name="connsiteX10" fmla="*/ 12263 w 12263"/>
                            <a:gd name="connsiteY10" fmla="*/ 22479 h 22479"/>
                            <a:gd name="connsiteX11" fmla="*/ 11406 w 12263"/>
                            <a:gd name="connsiteY11" fmla="*/ 21717 h 22479"/>
                            <a:gd name="connsiteX12" fmla="*/ 9310 w 12263"/>
                            <a:gd name="connsiteY12" fmla="*/ 19622 h 22479"/>
                            <a:gd name="connsiteX13" fmla="*/ 3500 w 12263"/>
                            <a:gd name="connsiteY13" fmla="*/ 12859 h 22479"/>
                            <a:gd name="connsiteX14" fmla="*/ 1119 w 12263"/>
                            <a:gd name="connsiteY14" fmla="*/ 8477 h 22479"/>
                            <a:gd name="connsiteX15" fmla="*/ 357 w 12263"/>
                            <a:gd name="connsiteY15" fmla="*/ 6287 h 22479"/>
                            <a:gd name="connsiteX16" fmla="*/ 71 w 12263"/>
                            <a:gd name="connsiteY16" fmla="*/ 4096 h 22479"/>
                            <a:gd name="connsiteX17" fmla="*/ 452 w 12263"/>
                            <a:gd name="connsiteY17" fmla="*/ 1143 h 22479"/>
                            <a:gd name="connsiteX18" fmla="*/ 1024 w 12263"/>
                            <a:gd name="connsiteY18" fmla="*/ 0 h 224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12263" h="22479">
                              <a:moveTo>
                                <a:pt x="1024" y="0"/>
                              </a:moveTo>
                              <a:cubicBezTo>
                                <a:pt x="1024" y="0"/>
                                <a:pt x="1119" y="381"/>
                                <a:pt x="1309" y="1143"/>
                              </a:cubicBezTo>
                              <a:cubicBezTo>
                                <a:pt x="1405" y="1524"/>
                                <a:pt x="1500" y="1905"/>
                                <a:pt x="1595" y="2381"/>
                              </a:cubicBezTo>
                              <a:cubicBezTo>
                                <a:pt x="1690" y="2858"/>
                                <a:pt x="1881" y="3429"/>
                                <a:pt x="2167" y="3905"/>
                              </a:cubicBezTo>
                              <a:cubicBezTo>
                                <a:pt x="2357" y="4381"/>
                                <a:pt x="2643" y="4953"/>
                                <a:pt x="2833" y="5525"/>
                              </a:cubicBezTo>
                              <a:cubicBezTo>
                                <a:pt x="3214" y="6096"/>
                                <a:pt x="3500" y="6668"/>
                                <a:pt x="3881" y="7239"/>
                              </a:cubicBezTo>
                              <a:cubicBezTo>
                                <a:pt x="4167" y="7906"/>
                                <a:pt x="4643" y="8477"/>
                                <a:pt x="5024" y="9049"/>
                              </a:cubicBezTo>
                              <a:cubicBezTo>
                                <a:pt x="5405" y="9716"/>
                                <a:pt x="5881" y="10382"/>
                                <a:pt x="6262" y="10954"/>
                              </a:cubicBezTo>
                              <a:cubicBezTo>
                                <a:pt x="8072" y="13525"/>
                                <a:pt x="9882" y="16193"/>
                                <a:pt x="10930" y="18479"/>
                              </a:cubicBezTo>
                              <a:cubicBezTo>
                                <a:pt x="11501" y="19526"/>
                                <a:pt x="11787" y="20669"/>
                                <a:pt x="11977" y="21336"/>
                              </a:cubicBezTo>
                              <a:cubicBezTo>
                                <a:pt x="12168" y="22003"/>
                                <a:pt x="12263" y="22479"/>
                                <a:pt x="12263" y="22479"/>
                              </a:cubicBezTo>
                              <a:cubicBezTo>
                                <a:pt x="12263" y="22479"/>
                                <a:pt x="11882" y="22193"/>
                                <a:pt x="11406" y="21717"/>
                              </a:cubicBezTo>
                              <a:cubicBezTo>
                                <a:pt x="10930" y="21241"/>
                                <a:pt x="10168" y="20479"/>
                                <a:pt x="9310" y="19622"/>
                              </a:cubicBezTo>
                              <a:cubicBezTo>
                                <a:pt x="7596" y="17907"/>
                                <a:pt x="5405" y="15621"/>
                                <a:pt x="3500" y="12859"/>
                              </a:cubicBezTo>
                              <a:cubicBezTo>
                                <a:pt x="2643" y="11430"/>
                                <a:pt x="1690" y="10097"/>
                                <a:pt x="1119" y="8477"/>
                              </a:cubicBezTo>
                              <a:cubicBezTo>
                                <a:pt x="833" y="7715"/>
                                <a:pt x="547" y="6953"/>
                                <a:pt x="357" y="6287"/>
                              </a:cubicBezTo>
                              <a:cubicBezTo>
                                <a:pt x="262" y="5525"/>
                                <a:pt x="166" y="4763"/>
                                <a:pt x="71" y="4096"/>
                              </a:cubicBezTo>
                              <a:cubicBezTo>
                                <a:pt x="-215" y="2762"/>
                                <a:pt x="452" y="1810"/>
                                <a:pt x="452" y="1143"/>
                              </a:cubicBezTo>
                              <a:cubicBezTo>
                                <a:pt x="833" y="381"/>
                                <a:pt x="1024" y="0"/>
                                <a:pt x="102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85" name="Freeform: Shape 176">
                          <a:extLst>
                            <a:ext uri="{FF2B5EF4-FFF2-40B4-BE49-F238E27FC236}">
                              <a16:creationId xmlns:a16="http://schemas.microsoft.com/office/drawing/2014/main" id="{F3DBB62C-2BF2-405E-863F-028F74A2CF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859" y="3518154"/>
                          <a:ext cx="42100" cy="71532"/>
                        </a:xfrm>
                        <a:custGeom>
                          <a:avLst/>
                          <a:gdLst>
                            <a:gd name="connsiteX0" fmla="*/ 42100 w 42100"/>
                            <a:gd name="connsiteY0" fmla="*/ 0 h 71532"/>
                            <a:gd name="connsiteX1" fmla="*/ 42100 w 42100"/>
                            <a:gd name="connsiteY1" fmla="*/ 952 h 71532"/>
                            <a:gd name="connsiteX2" fmla="*/ 41910 w 42100"/>
                            <a:gd name="connsiteY2" fmla="*/ 3619 h 71532"/>
                            <a:gd name="connsiteX3" fmla="*/ 40958 w 42100"/>
                            <a:gd name="connsiteY3" fmla="*/ 7715 h 71532"/>
                            <a:gd name="connsiteX4" fmla="*/ 38957 w 42100"/>
                            <a:gd name="connsiteY4" fmla="*/ 12763 h 71532"/>
                            <a:gd name="connsiteX5" fmla="*/ 32194 w 42100"/>
                            <a:gd name="connsiteY5" fmla="*/ 24479 h 71532"/>
                            <a:gd name="connsiteX6" fmla="*/ 23908 w 42100"/>
                            <a:gd name="connsiteY6" fmla="*/ 37243 h 71532"/>
                            <a:gd name="connsiteX7" fmla="*/ 20288 w 42100"/>
                            <a:gd name="connsiteY7" fmla="*/ 44101 h 71532"/>
                            <a:gd name="connsiteX8" fmla="*/ 16669 w 42100"/>
                            <a:gd name="connsiteY8" fmla="*/ 50768 h 71532"/>
                            <a:gd name="connsiteX9" fmla="*/ 8763 w 42100"/>
                            <a:gd name="connsiteY9" fmla="*/ 61817 h 71532"/>
                            <a:gd name="connsiteX10" fmla="*/ 2477 w 42100"/>
                            <a:gd name="connsiteY10" fmla="*/ 68961 h 71532"/>
                            <a:gd name="connsiteX11" fmla="*/ 0 w 42100"/>
                            <a:gd name="connsiteY11" fmla="*/ 71533 h 71532"/>
                            <a:gd name="connsiteX12" fmla="*/ 2000 w 42100"/>
                            <a:gd name="connsiteY12" fmla="*/ 68485 h 71532"/>
                            <a:gd name="connsiteX13" fmla="*/ 7334 w 42100"/>
                            <a:gd name="connsiteY13" fmla="*/ 60579 h 71532"/>
                            <a:gd name="connsiteX14" fmla="*/ 10763 w 42100"/>
                            <a:gd name="connsiteY14" fmla="*/ 55245 h 71532"/>
                            <a:gd name="connsiteX15" fmla="*/ 14192 w 42100"/>
                            <a:gd name="connsiteY15" fmla="*/ 49244 h 71532"/>
                            <a:gd name="connsiteX16" fmla="*/ 17526 w 42100"/>
                            <a:gd name="connsiteY16" fmla="*/ 42481 h 71532"/>
                            <a:gd name="connsiteX17" fmla="*/ 21050 w 42100"/>
                            <a:gd name="connsiteY17" fmla="*/ 35433 h 71532"/>
                            <a:gd name="connsiteX18" fmla="*/ 37338 w 42100"/>
                            <a:gd name="connsiteY18" fmla="*/ 11621 h 71532"/>
                            <a:gd name="connsiteX19" fmla="*/ 39815 w 42100"/>
                            <a:gd name="connsiteY19" fmla="*/ 6953 h 71532"/>
                            <a:gd name="connsiteX20" fmla="*/ 41243 w 42100"/>
                            <a:gd name="connsiteY20" fmla="*/ 3143 h 71532"/>
                            <a:gd name="connsiteX21" fmla="*/ 41910 w 42100"/>
                            <a:gd name="connsiteY21" fmla="*/ 571 h 71532"/>
                            <a:gd name="connsiteX22" fmla="*/ 42100 w 42100"/>
                            <a:gd name="connsiteY22" fmla="*/ 0 h 715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42100" h="71532">
                              <a:moveTo>
                                <a:pt x="42100" y="0"/>
                              </a:moveTo>
                              <a:cubicBezTo>
                                <a:pt x="42100" y="0"/>
                                <a:pt x="42100" y="381"/>
                                <a:pt x="42100" y="952"/>
                              </a:cubicBezTo>
                              <a:cubicBezTo>
                                <a:pt x="42005" y="1524"/>
                                <a:pt x="42196" y="2477"/>
                                <a:pt x="41910" y="3619"/>
                              </a:cubicBezTo>
                              <a:cubicBezTo>
                                <a:pt x="41815" y="4763"/>
                                <a:pt x="41434" y="6191"/>
                                <a:pt x="40958" y="7715"/>
                              </a:cubicBezTo>
                              <a:cubicBezTo>
                                <a:pt x="40481" y="9239"/>
                                <a:pt x="39910" y="11049"/>
                                <a:pt x="38957" y="12763"/>
                              </a:cubicBezTo>
                              <a:cubicBezTo>
                                <a:pt x="37243" y="16383"/>
                                <a:pt x="34862" y="20383"/>
                                <a:pt x="32194" y="24479"/>
                              </a:cubicBezTo>
                              <a:cubicBezTo>
                                <a:pt x="29527" y="28575"/>
                                <a:pt x="26479" y="32861"/>
                                <a:pt x="23908" y="37243"/>
                              </a:cubicBezTo>
                              <a:cubicBezTo>
                                <a:pt x="22669" y="39338"/>
                                <a:pt x="21622" y="41815"/>
                                <a:pt x="20288" y="44101"/>
                              </a:cubicBezTo>
                              <a:cubicBezTo>
                                <a:pt x="19050" y="46387"/>
                                <a:pt x="18002" y="48673"/>
                                <a:pt x="16669" y="50768"/>
                              </a:cubicBezTo>
                              <a:cubicBezTo>
                                <a:pt x="14002" y="55054"/>
                                <a:pt x="11240" y="58769"/>
                                <a:pt x="8763" y="61817"/>
                              </a:cubicBezTo>
                              <a:cubicBezTo>
                                <a:pt x="6382" y="64960"/>
                                <a:pt x="4000" y="67246"/>
                                <a:pt x="2477" y="68961"/>
                              </a:cubicBezTo>
                              <a:cubicBezTo>
                                <a:pt x="857" y="70580"/>
                                <a:pt x="0" y="71533"/>
                                <a:pt x="0" y="71533"/>
                              </a:cubicBezTo>
                              <a:cubicBezTo>
                                <a:pt x="0" y="71533"/>
                                <a:pt x="762" y="70485"/>
                                <a:pt x="2000" y="68485"/>
                              </a:cubicBezTo>
                              <a:cubicBezTo>
                                <a:pt x="3334" y="66580"/>
                                <a:pt x="5144" y="63913"/>
                                <a:pt x="7334" y="60579"/>
                              </a:cubicBezTo>
                              <a:cubicBezTo>
                                <a:pt x="8382" y="58960"/>
                                <a:pt x="9620" y="57245"/>
                                <a:pt x="10763" y="55245"/>
                              </a:cubicBezTo>
                              <a:cubicBezTo>
                                <a:pt x="11811" y="53340"/>
                                <a:pt x="12954" y="51244"/>
                                <a:pt x="14192" y="49244"/>
                              </a:cubicBezTo>
                              <a:cubicBezTo>
                                <a:pt x="15431" y="47149"/>
                                <a:pt x="16383" y="44767"/>
                                <a:pt x="17526" y="42481"/>
                              </a:cubicBezTo>
                              <a:cubicBezTo>
                                <a:pt x="18669" y="40196"/>
                                <a:pt x="19717" y="37814"/>
                                <a:pt x="21050" y="35433"/>
                              </a:cubicBezTo>
                              <a:cubicBezTo>
                                <a:pt x="26575" y="26194"/>
                                <a:pt x="33528" y="18383"/>
                                <a:pt x="37338" y="11621"/>
                              </a:cubicBezTo>
                              <a:cubicBezTo>
                                <a:pt x="38290" y="9906"/>
                                <a:pt x="39148" y="8382"/>
                                <a:pt x="39815" y="6953"/>
                              </a:cubicBezTo>
                              <a:cubicBezTo>
                                <a:pt x="40481" y="5525"/>
                                <a:pt x="40958" y="4191"/>
                                <a:pt x="41243" y="3143"/>
                              </a:cubicBezTo>
                              <a:cubicBezTo>
                                <a:pt x="41624" y="2096"/>
                                <a:pt x="41719" y="1143"/>
                                <a:pt x="41910" y="571"/>
                              </a:cubicBezTo>
                              <a:cubicBezTo>
                                <a:pt x="42100" y="286"/>
                                <a:pt x="42100" y="0"/>
                                <a:pt x="4210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86" name="Freeform: Shape 177">
                          <a:extLst>
                            <a:ext uri="{FF2B5EF4-FFF2-40B4-BE49-F238E27FC236}">
                              <a16:creationId xmlns:a16="http://schemas.microsoft.com/office/drawing/2014/main" id="{52BA5822-76B5-4658-9FB7-5E471383C64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8764" y="3565493"/>
                          <a:ext cx="42576" cy="58864"/>
                        </a:xfrm>
                        <a:custGeom>
                          <a:avLst/>
                          <a:gdLst>
                            <a:gd name="connsiteX0" fmla="*/ 0 w 42576"/>
                            <a:gd name="connsiteY0" fmla="*/ 58865 h 58864"/>
                            <a:gd name="connsiteX1" fmla="*/ 2000 w 42576"/>
                            <a:gd name="connsiteY1" fmla="*/ 56483 h 58864"/>
                            <a:gd name="connsiteX2" fmla="*/ 4381 w 42576"/>
                            <a:gd name="connsiteY2" fmla="*/ 53721 h 58864"/>
                            <a:gd name="connsiteX3" fmla="*/ 7334 w 42576"/>
                            <a:gd name="connsiteY3" fmla="*/ 50101 h 58864"/>
                            <a:gd name="connsiteX4" fmla="*/ 10858 w 42576"/>
                            <a:gd name="connsiteY4" fmla="*/ 45910 h 58864"/>
                            <a:gd name="connsiteX5" fmla="*/ 14573 w 42576"/>
                            <a:gd name="connsiteY5" fmla="*/ 41053 h 58864"/>
                            <a:gd name="connsiteX6" fmla="*/ 18574 w 42576"/>
                            <a:gd name="connsiteY6" fmla="*/ 35814 h 58864"/>
                            <a:gd name="connsiteX7" fmla="*/ 22669 w 42576"/>
                            <a:gd name="connsiteY7" fmla="*/ 30385 h 58864"/>
                            <a:gd name="connsiteX8" fmla="*/ 30290 w 42576"/>
                            <a:gd name="connsiteY8" fmla="*/ 19431 h 58864"/>
                            <a:gd name="connsiteX9" fmla="*/ 36671 w 42576"/>
                            <a:gd name="connsiteY9" fmla="*/ 9715 h 58864"/>
                            <a:gd name="connsiteX10" fmla="*/ 40958 w 42576"/>
                            <a:gd name="connsiteY10" fmla="*/ 2667 h 58864"/>
                            <a:gd name="connsiteX11" fmla="*/ 42577 w 42576"/>
                            <a:gd name="connsiteY11" fmla="*/ 0 h 58864"/>
                            <a:gd name="connsiteX12" fmla="*/ 41529 w 42576"/>
                            <a:gd name="connsiteY12" fmla="*/ 2953 h 58864"/>
                            <a:gd name="connsiteX13" fmla="*/ 38291 w 42576"/>
                            <a:gd name="connsiteY13" fmla="*/ 10668 h 58864"/>
                            <a:gd name="connsiteX14" fmla="*/ 32671 w 42576"/>
                            <a:gd name="connsiteY14" fmla="*/ 21050 h 58864"/>
                            <a:gd name="connsiteX15" fmla="*/ 25241 w 42576"/>
                            <a:gd name="connsiteY15" fmla="*/ 32385 h 58864"/>
                            <a:gd name="connsiteX16" fmla="*/ 16764 w 42576"/>
                            <a:gd name="connsiteY16" fmla="*/ 42958 h 58864"/>
                            <a:gd name="connsiteX17" fmla="*/ 8573 w 42576"/>
                            <a:gd name="connsiteY17" fmla="*/ 51530 h 58864"/>
                            <a:gd name="connsiteX18" fmla="*/ 2286 w 42576"/>
                            <a:gd name="connsiteY18" fmla="*/ 57055 h 58864"/>
                            <a:gd name="connsiteX19" fmla="*/ 0 w 42576"/>
                            <a:gd name="connsiteY19" fmla="*/ 58865 h 588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2576" h="58864">
                              <a:moveTo>
                                <a:pt x="0" y="58865"/>
                              </a:moveTo>
                              <a:cubicBezTo>
                                <a:pt x="0" y="58865"/>
                                <a:pt x="762" y="58007"/>
                                <a:pt x="2000" y="56483"/>
                              </a:cubicBezTo>
                              <a:cubicBezTo>
                                <a:pt x="2667" y="55721"/>
                                <a:pt x="3524" y="54769"/>
                                <a:pt x="4381" y="53721"/>
                              </a:cubicBezTo>
                              <a:cubicBezTo>
                                <a:pt x="5334" y="52673"/>
                                <a:pt x="6287" y="51435"/>
                                <a:pt x="7334" y="50101"/>
                              </a:cubicBezTo>
                              <a:cubicBezTo>
                                <a:pt x="8382" y="48768"/>
                                <a:pt x="9620" y="47339"/>
                                <a:pt x="10858" y="45910"/>
                              </a:cubicBezTo>
                              <a:cubicBezTo>
                                <a:pt x="12002" y="44386"/>
                                <a:pt x="13240" y="42672"/>
                                <a:pt x="14573" y="41053"/>
                              </a:cubicBezTo>
                              <a:cubicBezTo>
                                <a:pt x="15907" y="39433"/>
                                <a:pt x="17240" y="37624"/>
                                <a:pt x="18574" y="35814"/>
                              </a:cubicBezTo>
                              <a:cubicBezTo>
                                <a:pt x="19907" y="34004"/>
                                <a:pt x="21241" y="32194"/>
                                <a:pt x="22669" y="30385"/>
                              </a:cubicBezTo>
                              <a:cubicBezTo>
                                <a:pt x="25241" y="26670"/>
                                <a:pt x="28004" y="23050"/>
                                <a:pt x="30290" y="19431"/>
                              </a:cubicBezTo>
                              <a:cubicBezTo>
                                <a:pt x="32671" y="15907"/>
                                <a:pt x="34957" y="12573"/>
                                <a:pt x="36671" y="9715"/>
                              </a:cubicBezTo>
                              <a:cubicBezTo>
                                <a:pt x="38576" y="6858"/>
                                <a:pt x="39910" y="4381"/>
                                <a:pt x="40958" y="2667"/>
                              </a:cubicBezTo>
                              <a:cubicBezTo>
                                <a:pt x="42005" y="952"/>
                                <a:pt x="42577" y="0"/>
                                <a:pt x="42577" y="0"/>
                              </a:cubicBezTo>
                              <a:cubicBezTo>
                                <a:pt x="42577" y="0"/>
                                <a:pt x="42196" y="1048"/>
                                <a:pt x="41529" y="2953"/>
                              </a:cubicBezTo>
                              <a:cubicBezTo>
                                <a:pt x="40767" y="4763"/>
                                <a:pt x="39910" y="7620"/>
                                <a:pt x="38291" y="10668"/>
                              </a:cubicBezTo>
                              <a:cubicBezTo>
                                <a:pt x="36767" y="13811"/>
                                <a:pt x="35052" y="17431"/>
                                <a:pt x="32671" y="21050"/>
                              </a:cubicBezTo>
                              <a:cubicBezTo>
                                <a:pt x="30575" y="24860"/>
                                <a:pt x="27813" y="28575"/>
                                <a:pt x="25241" y="32385"/>
                              </a:cubicBezTo>
                              <a:cubicBezTo>
                                <a:pt x="22384" y="36004"/>
                                <a:pt x="19717" y="39719"/>
                                <a:pt x="16764" y="42958"/>
                              </a:cubicBezTo>
                              <a:cubicBezTo>
                                <a:pt x="14002" y="46292"/>
                                <a:pt x="11144" y="49149"/>
                                <a:pt x="8573" y="51530"/>
                              </a:cubicBezTo>
                              <a:cubicBezTo>
                                <a:pt x="6191" y="54007"/>
                                <a:pt x="3810" y="55721"/>
                                <a:pt x="2286" y="57055"/>
                              </a:cubicBezTo>
                              <a:cubicBezTo>
                                <a:pt x="952" y="58102"/>
                                <a:pt x="0" y="58865"/>
                                <a:pt x="0" y="5886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87" name="Freeform: Shape 178">
                          <a:extLst>
                            <a:ext uri="{FF2B5EF4-FFF2-40B4-BE49-F238E27FC236}">
                              <a16:creationId xmlns:a16="http://schemas.microsoft.com/office/drawing/2014/main" id="{8BC73BE6-1A12-41EB-8C79-437AE5DDC9A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4956" y="3479768"/>
                          <a:ext cx="25908" cy="40576"/>
                        </a:xfrm>
                        <a:custGeom>
                          <a:avLst/>
                          <a:gdLst>
                            <a:gd name="connsiteX0" fmla="*/ 25908 w 25908"/>
                            <a:gd name="connsiteY0" fmla="*/ 0 h 40576"/>
                            <a:gd name="connsiteX1" fmla="*/ 25813 w 25908"/>
                            <a:gd name="connsiteY1" fmla="*/ 2096 h 40576"/>
                            <a:gd name="connsiteX2" fmla="*/ 25527 w 25908"/>
                            <a:gd name="connsiteY2" fmla="*/ 4572 h 40576"/>
                            <a:gd name="connsiteX3" fmla="*/ 24860 w 25908"/>
                            <a:gd name="connsiteY3" fmla="*/ 7715 h 40576"/>
                            <a:gd name="connsiteX4" fmla="*/ 23527 w 25908"/>
                            <a:gd name="connsiteY4" fmla="*/ 11335 h 40576"/>
                            <a:gd name="connsiteX5" fmla="*/ 21622 w 25908"/>
                            <a:gd name="connsiteY5" fmla="*/ 15145 h 40576"/>
                            <a:gd name="connsiteX6" fmla="*/ 16288 w 25908"/>
                            <a:gd name="connsiteY6" fmla="*/ 22574 h 40576"/>
                            <a:gd name="connsiteX7" fmla="*/ 4953 w 25908"/>
                            <a:gd name="connsiteY7" fmla="*/ 34861 h 40576"/>
                            <a:gd name="connsiteX8" fmla="*/ 1334 w 25908"/>
                            <a:gd name="connsiteY8" fmla="*/ 38957 h 40576"/>
                            <a:gd name="connsiteX9" fmla="*/ 0 w 25908"/>
                            <a:gd name="connsiteY9" fmla="*/ 40576 h 40576"/>
                            <a:gd name="connsiteX10" fmla="*/ 3524 w 25908"/>
                            <a:gd name="connsiteY10" fmla="*/ 33623 h 40576"/>
                            <a:gd name="connsiteX11" fmla="*/ 13907 w 25908"/>
                            <a:gd name="connsiteY11" fmla="*/ 20383 h 40576"/>
                            <a:gd name="connsiteX12" fmla="*/ 23146 w 25908"/>
                            <a:gd name="connsiteY12" fmla="*/ 6953 h 40576"/>
                            <a:gd name="connsiteX13" fmla="*/ 25241 w 25908"/>
                            <a:gd name="connsiteY13" fmla="*/ 1905 h 40576"/>
                            <a:gd name="connsiteX14" fmla="*/ 25908 w 25908"/>
                            <a:gd name="connsiteY14" fmla="*/ 0 h 405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25908" h="40576">
                              <a:moveTo>
                                <a:pt x="25908" y="0"/>
                              </a:moveTo>
                              <a:cubicBezTo>
                                <a:pt x="25908" y="0"/>
                                <a:pt x="25908" y="762"/>
                                <a:pt x="25813" y="2096"/>
                              </a:cubicBezTo>
                              <a:cubicBezTo>
                                <a:pt x="25813" y="2762"/>
                                <a:pt x="25718" y="3619"/>
                                <a:pt x="25527" y="4572"/>
                              </a:cubicBezTo>
                              <a:cubicBezTo>
                                <a:pt x="25432" y="5525"/>
                                <a:pt x="25241" y="6572"/>
                                <a:pt x="24860" y="7715"/>
                              </a:cubicBezTo>
                              <a:cubicBezTo>
                                <a:pt x="24575" y="8858"/>
                                <a:pt x="24098" y="10096"/>
                                <a:pt x="23527" y="11335"/>
                              </a:cubicBezTo>
                              <a:cubicBezTo>
                                <a:pt x="23051" y="12573"/>
                                <a:pt x="22289" y="13811"/>
                                <a:pt x="21622" y="15145"/>
                              </a:cubicBezTo>
                              <a:cubicBezTo>
                                <a:pt x="20098" y="17717"/>
                                <a:pt x="18288" y="20193"/>
                                <a:pt x="16288" y="22574"/>
                              </a:cubicBezTo>
                              <a:cubicBezTo>
                                <a:pt x="12287" y="27337"/>
                                <a:pt x="8001" y="31528"/>
                                <a:pt x="4953" y="34861"/>
                              </a:cubicBezTo>
                              <a:cubicBezTo>
                                <a:pt x="3429" y="36576"/>
                                <a:pt x="2096" y="37909"/>
                                <a:pt x="1334" y="38957"/>
                              </a:cubicBezTo>
                              <a:cubicBezTo>
                                <a:pt x="476" y="40005"/>
                                <a:pt x="0" y="40576"/>
                                <a:pt x="0" y="40576"/>
                              </a:cubicBezTo>
                              <a:cubicBezTo>
                                <a:pt x="0" y="40576"/>
                                <a:pt x="1048" y="37624"/>
                                <a:pt x="3524" y="33623"/>
                              </a:cubicBezTo>
                              <a:cubicBezTo>
                                <a:pt x="6001" y="29623"/>
                                <a:pt x="10001" y="24955"/>
                                <a:pt x="13907" y="20383"/>
                              </a:cubicBezTo>
                              <a:cubicBezTo>
                                <a:pt x="17812" y="15811"/>
                                <a:pt x="21241" y="11049"/>
                                <a:pt x="23146" y="6953"/>
                              </a:cubicBezTo>
                              <a:cubicBezTo>
                                <a:pt x="24098" y="4953"/>
                                <a:pt x="24860" y="3238"/>
                                <a:pt x="25241" y="1905"/>
                              </a:cubicBezTo>
                              <a:cubicBezTo>
                                <a:pt x="25622" y="762"/>
                                <a:pt x="25908" y="0"/>
                                <a:pt x="2590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88" name="Freeform: Shape 179">
                          <a:extLst>
                            <a:ext uri="{FF2B5EF4-FFF2-40B4-BE49-F238E27FC236}">
                              <a16:creationId xmlns:a16="http://schemas.microsoft.com/office/drawing/2014/main" id="{C5D1047A-8083-4491-9F86-3E6CDC823B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5911" y="3532155"/>
                          <a:ext cx="12191" cy="9525"/>
                        </a:xfrm>
                        <a:custGeom>
                          <a:avLst/>
                          <a:gdLst>
                            <a:gd name="connsiteX0" fmla="*/ 0 w 12191"/>
                            <a:gd name="connsiteY0" fmla="*/ 9525 h 9525"/>
                            <a:gd name="connsiteX1" fmla="*/ 1810 w 12191"/>
                            <a:gd name="connsiteY1" fmla="*/ 7620 h 9525"/>
                            <a:gd name="connsiteX2" fmla="*/ 3715 w 12191"/>
                            <a:gd name="connsiteY2" fmla="*/ 6001 h 9525"/>
                            <a:gd name="connsiteX3" fmla="*/ 5715 w 12191"/>
                            <a:gd name="connsiteY3" fmla="*/ 4286 h 9525"/>
                            <a:gd name="connsiteX4" fmla="*/ 7810 w 12191"/>
                            <a:gd name="connsiteY4" fmla="*/ 2572 h 9525"/>
                            <a:gd name="connsiteX5" fmla="*/ 9906 w 12191"/>
                            <a:gd name="connsiteY5" fmla="*/ 1143 h 9525"/>
                            <a:gd name="connsiteX6" fmla="*/ 12192 w 12191"/>
                            <a:gd name="connsiteY6" fmla="*/ 0 h 9525"/>
                            <a:gd name="connsiteX7" fmla="*/ 11240 w 12191"/>
                            <a:gd name="connsiteY7" fmla="*/ 2476 h 9525"/>
                            <a:gd name="connsiteX8" fmla="*/ 7715 w 12191"/>
                            <a:gd name="connsiteY8" fmla="*/ 6858 h 9525"/>
                            <a:gd name="connsiteX9" fmla="*/ 5048 w 12191"/>
                            <a:gd name="connsiteY9" fmla="*/ 8477 h 9525"/>
                            <a:gd name="connsiteX10" fmla="*/ 2572 w 12191"/>
                            <a:gd name="connsiteY10" fmla="*/ 9239 h 9525"/>
                            <a:gd name="connsiteX11" fmla="*/ 0 w 12191"/>
                            <a:gd name="connsiteY11" fmla="*/ 9525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2191" h="9525">
                              <a:moveTo>
                                <a:pt x="0" y="9525"/>
                              </a:moveTo>
                              <a:cubicBezTo>
                                <a:pt x="0" y="9525"/>
                                <a:pt x="667" y="8668"/>
                                <a:pt x="1810" y="7620"/>
                              </a:cubicBezTo>
                              <a:cubicBezTo>
                                <a:pt x="2381" y="7144"/>
                                <a:pt x="3143" y="6667"/>
                                <a:pt x="3715" y="6001"/>
                              </a:cubicBezTo>
                              <a:cubicBezTo>
                                <a:pt x="4286" y="5429"/>
                                <a:pt x="5048" y="4858"/>
                                <a:pt x="5715" y="4286"/>
                              </a:cubicBezTo>
                              <a:cubicBezTo>
                                <a:pt x="6382" y="3715"/>
                                <a:pt x="7144" y="3048"/>
                                <a:pt x="7810" y="2572"/>
                              </a:cubicBezTo>
                              <a:cubicBezTo>
                                <a:pt x="8573" y="2096"/>
                                <a:pt x="9239" y="1619"/>
                                <a:pt x="9906" y="1143"/>
                              </a:cubicBezTo>
                              <a:cubicBezTo>
                                <a:pt x="11144" y="381"/>
                                <a:pt x="12192" y="0"/>
                                <a:pt x="12192" y="0"/>
                              </a:cubicBezTo>
                              <a:cubicBezTo>
                                <a:pt x="12192" y="0"/>
                                <a:pt x="11906" y="1048"/>
                                <a:pt x="11240" y="2476"/>
                              </a:cubicBezTo>
                              <a:cubicBezTo>
                                <a:pt x="10573" y="3905"/>
                                <a:pt x="9239" y="5429"/>
                                <a:pt x="7715" y="6858"/>
                              </a:cubicBezTo>
                              <a:cubicBezTo>
                                <a:pt x="6858" y="7429"/>
                                <a:pt x="5906" y="8096"/>
                                <a:pt x="5048" y="8477"/>
                              </a:cubicBezTo>
                              <a:cubicBezTo>
                                <a:pt x="4191" y="9049"/>
                                <a:pt x="3334" y="9144"/>
                                <a:pt x="2572" y="9239"/>
                              </a:cubicBezTo>
                              <a:cubicBezTo>
                                <a:pt x="1048" y="9525"/>
                                <a:pt x="0" y="9525"/>
                                <a:pt x="0" y="9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89" name="Freeform: Shape 180">
                          <a:extLst>
                            <a:ext uri="{FF2B5EF4-FFF2-40B4-BE49-F238E27FC236}">
                              <a16:creationId xmlns:a16="http://schemas.microsoft.com/office/drawing/2014/main" id="{440FE6DD-B277-4D2E-AFB1-69F7C8202C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9424" y="3535775"/>
                          <a:ext cx="6295" cy="26193"/>
                        </a:xfrm>
                        <a:custGeom>
                          <a:avLst/>
                          <a:gdLst>
                            <a:gd name="connsiteX0" fmla="*/ 961 w 6295"/>
                            <a:gd name="connsiteY0" fmla="*/ 26194 h 26193"/>
                            <a:gd name="connsiteX1" fmla="*/ 199 w 6295"/>
                            <a:gd name="connsiteY1" fmla="*/ 21908 h 26193"/>
                            <a:gd name="connsiteX2" fmla="*/ 104 w 6295"/>
                            <a:gd name="connsiteY2" fmla="*/ 17526 h 26193"/>
                            <a:gd name="connsiteX3" fmla="*/ 675 w 6295"/>
                            <a:gd name="connsiteY3" fmla="*/ 12478 h 26193"/>
                            <a:gd name="connsiteX4" fmla="*/ 2104 w 6295"/>
                            <a:gd name="connsiteY4" fmla="*/ 7620 h 26193"/>
                            <a:gd name="connsiteX5" fmla="*/ 3914 w 6295"/>
                            <a:gd name="connsiteY5" fmla="*/ 3619 h 26193"/>
                            <a:gd name="connsiteX6" fmla="*/ 6295 w 6295"/>
                            <a:gd name="connsiteY6" fmla="*/ 0 h 26193"/>
                            <a:gd name="connsiteX7" fmla="*/ 5724 w 6295"/>
                            <a:gd name="connsiteY7" fmla="*/ 4286 h 26193"/>
                            <a:gd name="connsiteX8" fmla="*/ 4866 w 6295"/>
                            <a:gd name="connsiteY8" fmla="*/ 8477 h 26193"/>
                            <a:gd name="connsiteX9" fmla="*/ 3914 w 6295"/>
                            <a:gd name="connsiteY9" fmla="*/ 13144 h 26193"/>
                            <a:gd name="connsiteX10" fmla="*/ 3438 w 6295"/>
                            <a:gd name="connsiteY10" fmla="*/ 15526 h 26193"/>
                            <a:gd name="connsiteX11" fmla="*/ 2961 w 6295"/>
                            <a:gd name="connsiteY11" fmla="*/ 17812 h 26193"/>
                            <a:gd name="connsiteX12" fmla="*/ 2104 w 6295"/>
                            <a:gd name="connsiteY12" fmla="*/ 22003 h 26193"/>
                            <a:gd name="connsiteX13" fmla="*/ 961 w 6295"/>
                            <a:gd name="connsiteY13" fmla="*/ 26194 h 26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6295" h="26193">
                              <a:moveTo>
                                <a:pt x="961" y="26194"/>
                              </a:moveTo>
                              <a:cubicBezTo>
                                <a:pt x="961" y="26194"/>
                                <a:pt x="580" y="24479"/>
                                <a:pt x="199" y="21908"/>
                              </a:cubicBezTo>
                              <a:cubicBezTo>
                                <a:pt x="9" y="20669"/>
                                <a:pt x="-87" y="19145"/>
                                <a:pt x="104" y="17526"/>
                              </a:cubicBezTo>
                              <a:cubicBezTo>
                                <a:pt x="199" y="15907"/>
                                <a:pt x="390" y="14192"/>
                                <a:pt x="675" y="12478"/>
                              </a:cubicBezTo>
                              <a:cubicBezTo>
                                <a:pt x="1152" y="10763"/>
                                <a:pt x="1533" y="9144"/>
                                <a:pt x="2104" y="7620"/>
                              </a:cubicBezTo>
                              <a:cubicBezTo>
                                <a:pt x="2485" y="6096"/>
                                <a:pt x="3342" y="4763"/>
                                <a:pt x="3914" y="3619"/>
                              </a:cubicBezTo>
                              <a:cubicBezTo>
                                <a:pt x="5247" y="1333"/>
                                <a:pt x="6295" y="0"/>
                                <a:pt x="6295" y="0"/>
                              </a:cubicBezTo>
                              <a:cubicBezTo>
                                <a:pt x="6295" y="0"/>
                                <a:pt x="6200" y="1810"/>
                                <a:pt x="5724" y="4286"/>
                              </a:cubicBezTo>
                              <a:cubicBezTo>
                                <a:pt x="5533" y="5525"/>
                                <a:pt x="5057" y="6858"/>
                                <a:pt x="4866" y="8477"/>
                              </a:cubicBezTo>
                              <a:cubicBezTo>
                                <a:pt x="4676" y="10001"/>
                                <a:pt x="4295" y="11621"/>
                                <a:pt x="3914" y="13144"/>
                              </a:cubicBezTo>
                              <a:cubicBezTo>
                                <a:pt x="3723" y="13906"/>
                                <a:pt x="3628" y="14764"/>
                                <a:pt x="3438" y="15526"/>
                              </a:cubicBezTo>
                              <a:cubicBezTo>
                                <a:pt x="3342" y="16288"/>
                                <a:pt x="3152" y="17050"/>
                                <a:pt x="2961" y="17812"/>
                              </a:cubicBezTo>
                              <a:cubicBezTo>
                                <a:pt x="2580" y="19336"/>
                                <a:pt x="2295" y="20765"/>
                                <a:pt x="2104" y="22003"/>
                              </a:cubicBezTo>
                              <a:cubicBezTo>
                                <a:pt x="1533" y="24575"/>
                                <a:pt x="961" y="26194"/>
                                <a:pt x="961" y="261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F872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90" name="Freeform: Shape 181">
                          <a:extLst>
                            <a:ext uri="{FF2B5EF4-FFF2-40B4-BE49-F238E27FC236}">
                              <a16:creationId xmlns:a16="http://schemas.microsoft.com/office/drawing/2014/main" id="{E174BCCF-2611-4B71-8064-8D51C101D9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6561" y="3486626"/>
                          <a:ext cx="41063" cy="318992"/>
                        </a:xfrm>
                        <a:custGeom>
                          <a:avLst/>
                          <a:gdLst>
                            <a:gd name="connsiteX0" fmla="*/ 36111 w 41063"/>
                            <a:gd name="connsiteY0" fmla="*/ 318992 h 318992"/>
                            <a:gd name="connsiteX1" fmla="*/ 35254 w 41063"/>
                            <a:gd name="connsiteY1" fmla="*/ 318706 h 318992"/>
                            <a:gd name="connsiteX2" fmla="*/ 34206 w 41063"/>
                            <a:gd name="connsiteY2" fmla="*/ 318421 h 318992"/>
                            <a:gd name="connsiteX3" fmla="*/ 32015 w 41063"/>
                            <a:gd name="connsiteY3" fmla="*/ 317659 h 318992"/>
                            <a:gd name="connsiteX4" fmla="*/ 28110 w 41063"/>
                            <a:gd name="connsiteY4" fmla="*/ 315659 h 318992"/>
                            <a:gd name="connsiteX5" fmla="*/ 26395 w 41063"/>
                            <a:gd name="connsiteY5" fmla="*/ 314420 h 318992"/>
                            <a:gd name="connsiteX6" fmla="*/ 24871 w 41063"/>
                            <a:gd name="connsiteY6" fmla="*/ 313182 h 318992"/>
                            <a:gd name="connsiteX7" fmla="*/ 23347 w 41063"/>
                            <a:gd name="connsiteY7" fmla="*/ 311753 h 318992"/>
                            <a:gd name="connsiteX8" fmla="*/ 22014 w 41063"/>
                            <a:gd name="connsiteY8" fmla="*/ 310229 h 318992"/>
                            <a:gd name="connsiteX9" fmla="*/ 19442 w 41063"/>
                            <a:gd name="connsiteY9" fmla="*/ 306896 h 318992"/>
                            <a:gd name="connsiteX10" fmla="*/ 6107 w 41063"/>
                            <a:gd name="connsiteY10" fmla="*/ 269081 h 318992"/>
                            <a:gd name="connsiteX11" fmla="*/ 5059 w 41063"/>
                            <a:gd name="connsiteY11" fmla="*/ 263366 h 318992"/>
                            <a:gd name="connsiteX12" fmla="*/ 4583 w 41063"/>
                            <a:gd name="connsiteY12" fmla="*/ 260413 h 318992"/>
                            <a:gd name="connsiteX13" fmla="*/ 4297 w 41063"/>
                            <a:gd name="connsiteY13" fmla="*/ 258604 h 318992"/>
                            <a:gd name="connsiteX14" fmla="*/ 4107 w 41063"/>
                            <a:gd name="connsiteY14" fmla="*/ 257080 h 318992"/>
                            <a:gd name="connsiteX15" fmla="*/ 2297 w 41063"/>
                            <a:gd name="connsiteY15" fmla="*/ 244697 h 318992"/>
                            <a:gd name="connsiteX16" fmla="*/ 964 w 41063"/>
                            <a:gd name="connsiteY16" fmla="*/ 231076 h 318992"/>
                            <a:gd name="connsiteX17" fmla="*/ 392 w 41063"/>
                            <a:gd name="connsiteY17" fmla="*/ 223933 h 318992"/>
                            <a:gd name="connsiteX18" fmla="*/ 202 w 41063"/>
                            <a:gd name="connsiteY18" fmla="*/ 216789 h 318992"/>
                            <a:gd name="connsiteX19" fmla="*/ 106 w 41063"/>
                            <a:gd name="connsiteY19" fmla="*/ 202216 h 318992"/>
                            <a:gd name="connsiteX20" fmla="*/ 678 w 41063"/>
                            <a:gd name="connsiteY20" fmla="*/ 187261 h 318992"/>
                            <a:gd name="connsiteX21" fmla="*/ 4107 w 41063"/>
                            <a:gd name="connsiteY21" fmla="*/ 157353 h 318992"/>
                            <a:gd name="connsiteX22" fmla="*/ 4964 w 41063"/>
                            <a:gd name="connsiteY22" fmla="*/ 149923 h 318992"/>
                            <a:gd name="connsiteX23" fmla="*/ 6297 w 41063"/>
                            <a:gd name="connsiteY23" fmla="*/ 142494 h 318992"/>
                            <a:gd name="connsiteX24" fmla="*/ 8965 w 41063"/>
                            <a:gd name="connsiteY24" fmla="*/ 127635 h 318992"/>
                            <a:gd name="connsiteX25" fmla="*/ 11536 w 41063"/>
                            <a:gd name="connsiteY25" fmla="*/ 113062 h 318992"/>
                            <a:gd name="connsiteX26" fmla="*/ 14394 w 41063"/>
                            <a:gd name="connsiteY26" fmla="*/ 99060 h 318992"/>
                            <a:gd name="connsiteX27" fmla="*/ 24490 w 41063"/>
                            <a:gd name="connsiteY27" fmla="*/ 48863 h 318992"/>
                            <a:gd name="connsiteX28" fmla="*/ 28586 w 41063"/>
                            <a:gd name="connsiteY28" fmla="*/ 28765 h 318992"/>
                            <a:gd name="connsiteX29" fmla="*/ 32587 w 41063"/>
                            <a:gd name="connsiteY29" fmla="*/ 13430 h 318992"/>
                            <a:gd name="connsiteX30" fmla="*/ 34777 w 41063"/>
                            <a:gd name="connsiteY30" fmla="*/ 3524 h 318992"/>
                            <a:gd name="connsiteX31" fmla="*/ 35444 w 41063"/>
                            <a:gd name="connsiteY31" fmla="*/ 0 h 318992"/>
                            <a:gd name="connsiteX32" fmla="*/ 34968 w 41063"/>
                            <a:gd name="connsiteY32" fmla="*/ 3524 h 318992"/>
                            <a:gd name="connsiteX33" fmla="*/ 33444 w 41063"/>
                            <a:gd name="connsiteY33" fmla="*/ 13621 h 318992"/>
                            <a:gd name="connsiteX34" fmla="*/ 30491 w 41063"/>
                            <a:gd name="connsiteY34" fmla="*/ 29051 h 318992"/>
                            <a:gd name="connsiteX35" fmla="*/ 27729 w 41063"/>
                            <a:gd name="connsiteY35" fmla="*/ 49340 h 318992"/>
                            <a:gd name="connsiteX36" fmla="*/ 21061 w 41063"/>
                            <a:gd name="connsiteY36" fmla="*/ 100203 h 318992"/>
                            <a:gd name="connsiteX37" fmla="*/ 19156 w 41063"/>
                            <a:gd name="connsiteY37" fmla="*/ 114300 h 318992"/>
                            <a:gd name="connsiteX38" fmla="*/ 17537 w 41063"/>
                            <a:gd name="connsiteY38" fmla="*/ 128683 h 318992"/>
                            <a:gd name="connsiteX39" fmla="*/ 15918 w 41063"/>
                            <a:gd name="connsiteY39" fmla="*/ 143256 h 318992"/>
                            <a:gd name="connsiteX40" fmla="*/ 15156 w 41063"/>
                            <a:gd name="connsiteY40" fmla="*/ 150590 h 318992"/>
                            <a:gd name="connsiteX41" fmla="*/ 14775 w 41063"/>
                            <a:gd name="connsiteY41" fmla="*/ 158115 h 318992"/>
                            <a:gd name="connsiteX42" fmla="*/ 13346 w 41063"/>
                            <a:gd name="connsiteY42" fmla="*/ 187642 h 318992"/>
                            <a:gd name="connsiteX43" fmla="*/ 13727 w 41063"/>
                            <a:gd name="connsiteY43" fmla="*/ 201930 h 318992"/>
                            <a:gd name="connsiteX44" fmla="*/ 14775 w 41063"/>
                            <a:gd name="connsiteY44" fmla="*/ 215836 h 318992"/>
                            <a:gd name="connsiteX45" fmla="*/ 15346 w 41063"/>
                            <a:gd name="connsiteY45" fmla="*/ 222599 h 318992"/>
                            <a:gd name="connsiteX46" fmla="*/ 16299 w 41063"/>
                            <a:gd name="connsiteY46" fmla="*/ 229076 h 318992"/>
                            <a:gd name="connsiteX47" fmla="*/ 18299 w 41063"/>
                            <a:gd name="connsiteY47" fmla="*/ 241649 h 318992"/>
                            <a:gd name="connsiteX48" fmla="*/ 20871 w 41063"/>
                            <a:gd name="connsiteY48" fmla="*/ 253936 h 318992"/>
                            <a:gd name="connsiteX49" fmla="*/ 21157 w 41063"/>
                            <a:gd name="connsiteY49" fmla="*/ 255461 h 318992"/>
                            <a:gd name="connsiteX50" fmla="*/ 21252 w 41063"/>
                            <a:gd name="connsiteY50" fmla="*/ 255842 h 318992"/>
                            <a:gd name="connsiteX51" fmla="*/ 21252 w 41063"/>
                            <a:gd name="connsiteY51" fmla="*/ 256032 h 318992"/>
                            <a:gd name="connsiteX52" fmla="*/ 21252 w 41063"/>
                            <a:gd name="connsiteY52" fmla="*/ 256127 h 318992"/>
                            <a:gd name="connsiteX53" fmla="*/ 21252 w 41063"/>
                            <a:gd name="connsiteY53" fmla="*/ 255842 h 318992"/>
                            <a:gd name="connsiteX54" fmla="*/ 21442 w 41063"/>
                            <a:gd name="connsiteY54" fmla="*/ 256603 h 318992"/>
                            <a:gd name="connsiteX55" fmla="*/ 22204 w 41063"/>
                            <a:gd name="connsiteY55" fmla="*/ 259461 h 318992"/>
                            <a:gd name="connsiteX56" fmla="*/ 23633 w 41063"/>
                            <a:gd name="connsiteY56" fmla="*/ 264890 h 318992"/>
                            <a:gd name="connsiteX57" fmla="*/ 29634 w 41063"/>
                            <a:gd name="connsiteY57" fmla="*/ 283178 h 318992"/>
                            <a:gd name="connsiteX58" fmla="*/ 35825 w 41063"/>
                            <a:gd name="connsiteY58" fmla="*/ 294513 h 318992"/>
                            <a:gd name="connsiteX59" fmla="*/ 37159 w 41063"/>
                            <a:gd name="connsiteY59" fmla="*/ 295942 h 318992"/>
                            <a:gd name="connsiteX60" fmla="*/ 37730 w 41063"/>
                            <a:gd name="connsiteY60" fmla="*/ 296513 h 318992"/>
                            <a:gd name="connsiteX61" fmla="*/ 38206 w 41063"/>
                            <a:gd name="connsiteY61" fmla="*/ 296799 h 318992"/>
                            <a:gd name="connsiteX62" fmla="*/ 38587 w 41063"/>
                            <a:gd name="connsiteY62" fmla="*/ 297085 h 318992"/>
                            <a:gd name="connsiteX63" fmla="*/ 38778 w 41063"/>
                            <a:gd name="connsiteY63" fmla="*/ 297180 h 318992"/>
                            <a:gd name="connsiteX64" fmla="*/ 38397 w 41063"/>
                            <a:gd name="connsiteY64" fmla="*/ 296989 h 318992"/>
                            <a:gd name="connsiteX65" fmla="*/ 39159 w 41063"/>
                            <a:gd name="connsiteY65" fmla="*/ 297275 h 318992"/>
                            <a:gd name="connsiteX66" fmla="*/ 40207 w 41063"/>
                            <a:gd name="connsiteY66" fmla="*/ 297561 h 318992"/>
                            <a:gd name="connsiteX67" fmla="*/ 41064 w 41063"/>
                            <a:gd name="connsiteY67" fmla="*/ 297751 h 318992"/>
                            <a:gd name="connsiteX68" fmla="*/ 36111 w 41063"/>
                            <a:gd name="connsiteY68" fmla="*/ 318992 h 3189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</a:cxnLst>
                          <a:rect l="l" t="t" r="r" b="b"/>
                          <a:pathLst>
                            <a:path w="41063" h="318992">
                              <a:moveTo>
                                <a:pt x="36111" y="318992"/>
                              </a:moveTo>
                              <a:cubicBezTo>
                                <a:pt x="36111" y="318992"/>
                                <a:pt x="35825" y="318897"/>
                                <a:pt x="35254" y="318706"/>
                              </a:cubicBezTo>
                              <a:cubicBezTo>
                                <a:pt x="34968" y="318611"/>
                                <a:pt x="34587" y="318516"/>
                                <a:pt x="34206" y="318421"/>
                              </a:cubicBezTo>
                              <a:cubicBezTo>
                                <a:pt x="33730" y="318230"/>
                                <a:pt x="33444" y="318230"/>
                                <a:pt x="32015" y="317659"/>
                              </a:cubicBezTo>
                              <a:cubicBezTo>
                                <a:pt x="30777" y="317183"/>
                                <a:pt x="29539" y="316516"/>
                                <a:pt x="28110" y="315659"/>
                              </a:cubicBezTo>
                              <a:cubicBezTo>
                                <a:pt x="27348" y="315182"/>
                                <a:pt x="26872" y="314896"/>
                                <a:pt x="26395" y="314420"/>
                              </a:cubicBezTo>
                              <a:cubicBezTo>
                                <a:pt x="25919" y="314039"/>
                                <a:pt x="25443" y="313563"/>
                                <a:pt x="24871" y="313182"/>
                              </a:cubicBezTo>
                              <a:cubicBezTo>
                                <a:pt x="24395" y="312706"/>
                                <a:pt x="23824" y="312325"/>
                                <a:pt x="23347" y="311753"/>
                              </a:cubicBezTo>
                              <a:cubicBezTo>
                                <a:pt x="22966" y="311277"/>
                                <a:pt x="22490" y="310801"/>
                                <a:pt x="22014" y="310229"/>
                              </a:cubicBezTo>
                              <a:cubicBezTo>
                                <a:pt x="21157" y="309181"/>
                                <a:pt x="20109" y="308038"/>
                                <a:pt x="19442" y="306896"/>
                              </a:cubicBezTo>
                              <a:cubicBezTo>
                                <a:pt x="12870" y="297371"/>
                                <a:pt x="9155" y="284321"/>
                                <a:pt x="6107" y="269081"/>
                              </a:cubicBezTo>
                              <a:cubicBezTo>
                                <a:pt x="5726" y="267176"/>
                                <a:pt x="5345" y="265271"/>
                                <a:pt x="5059" y="263366"/>
                              </a:cubicBezTo>
                              <a:cubicBezTo>
                                <a:pt x="4869" y="262414"/>
                                <a:pt x="4678" y="261461"/>
                                <a:pt x="4583" y="260413"/>
                              </a:cubicBezTo>
                              <a:lnTo>
                                <a:pt x="4297" y="258604"/>
                              </a:lnTo>
                              <a:lnTo>
                                <a:pt x="4107" y="257080"/>
                              </a:lnTo>
                              <a:cubicBezTo>
                                <a:pt x="3535" y="253079"/>
                                <a:pt x="2964" y="248984"/>
                                <a:pt x="2297" y="244697"/>
                              </a:cubicBezTo>
                              <a:cubicBezTo>
                                <a:pt x="1630" y="240506"/>
                                <a:pt x="1440" y="235648"/>
                                <a:pt x="964" y="231076"/>
                              </a:cubicBezTo>
                              <a:cubicBezTo>
                                <a:pt x="773" y="228695"/>
                                <a:pt x="583" y="226314"/>
                                <a:pt x="392" y="223933"/>
                              </a:cubicBezTo>
                              <a:cubicBezTo>
                                <a:pt x="297" y="221551"/>
                                <a:pt x="297" y="219170"/>
                                <a:pt x="202" y="216789"/>
                              </a:cubicBezTo>
                              <a:cubicBezTo>
                                <a:pt x="202" y="212026"/>
                                <a:pt x="-180" y="207073"/>
                                <a:pt x="106" y="202216"/>
                              </a:cubicBezTo>
                              <a:cubicBezTo>
                                <a:pt x="297" y="197263"/>
                                <a:pt x="487" y="192310"/>
                                <a:pt x="678" y="187261"/>
                              </a:cubicBezTo>
                              <a:cubicBezTo>
                                <a:pt x="1821" y="177355"/>
                                <a:pt x="2964" y="167354"/>
                                <a:pt x="4107" y="157353"/>
                              </a:cubicBezTo>
                              <a:lnTo>
                                <a:pt x="4964" y="149923"/>
                              </a:lnTo>
                              <a:cubicBezTo>
                                <a:pt x="5345" y="147447"/>
                                <a:pt x="5821" y="144970"/>
                                <a:pt x="6297" y="142494"/>
                              </a:cubicBezTo>
                              <a:cubicBezTo>
                                <a:pt x="7155" y="137541"/>
                                <a:pt x="8107" y="132588"/>
                                <a:pt x="8965" y="127635"/>
                              </a:cubicBezTo>
                              <a:cubicBezTo>
                                <a:pt x="9822" y="122777"/>
                                <a:pt x="10679" y="117919"/>
                                <a:pt x="11536" y="113062"/>
                              </a:cubicBezTo>
                              <a:cubicBezTo>
                                <a:pt x="12489" y="108299"/>
                                <a:pt x="13441" y="103632"/>
                                <a:pt x="14394" y="99060"/>
                              </a:cubicBezTo>
                              <a:cubicBezTo>
                                <a:pt x="18299" y="80677"/>
                                <a:pt x="21633" y="63532"/>
                                <a:pt x="24490" y="48863"/>
                              </a:cubicBezTo>
                              <a:cubicBezTo>
                                <a:pt x="25919" y="41529"/>
                                <a:pt x="27253" y="34671"/>
                                <a:pt x="28586" y="28765"/>
                              </a:cubicBezTo>
                              <a:cubicBezTo>
                                <a:pt x="30110" y="22860"/>
                                <a:pt x="31444" y="17717"/>
                                <a:pt x="32587" y="13430"/>
                              </a:cubicBezTo>
                              <a:cubicBezTo>
                                <a:pt x="33730" y="9239"/>
                                <a:pt x="34301" y="5810"/>
                                <a:pt x="34777" y="3524"/>
                              </a:cubicBezTo>
                              <a:cubicBezTo>
                                <a:pt x="35254" y="1238"/>
                                <a:pt x="35444" y="0"/>
                                <a:pt x="35444" y="0"/>
                              </a:cubicBezTo>
                              <a:cubicBezTo>
                                <a:pt x="35444" y="0"/>
                                <a:pt x="35254" y="1238"/>
                                <a:pt x="34968" y="3524"/>
                              </a:cubicBezTo>
                              <a:cubicBezTo>
                                <a:pt x="34587" y="5810"/>
                                <a:pt x="34301" y="9239"/>
                                <a:pt x="33444" y="13621"/>
                              </a:cubicBezTo>
                              <a:cubicBezTo>
                                <a:pt x="32682" y="17907"/>
                                <a:pt x="31634" y="23146"/>
                                <a:pt x="30491" y="29051"/>
                              </a:cubicBezTo>
                              <a:cubicBezTo>
                                <a:pt x="29539" y="35052"/>
                                <a:pt x="28681" y="41815"/>
                                <a:pt x="27729" y="49340"/>
                              </a:cubicBezTo>
                              <a:cubicBezTo>
                                <a:pt x="25919" y="64294"/>
                                <a:pt x="23633" y="81629"/>
                                <a:pt x="21061" y="100203"/>
                              </a:cubicBezTo>
                              <a:cubicBezTo>
                                <a:pt x="20490" y="104870"/>
                                <a:pt x="19823" y="109538"/>
                                <a:pt x="19156" y="114300"/>
                              </a:cubicBezTo>
                              <a:cubicBezTo>
                                <a:pt x="18585" y="119063"/>
                                <a:pt x="18109" y="123825"/>
                                <a:pt x="17537" y="128683"/>
                              </a:cubicBezTo>
                              <a:cubicBezTo>
                                <a:pt x="16966" y="133540"/>
                                <a:pt x="16489" y="138398"/>
                                <a:pt x="15918" y="143256"/>
                              </a:cubicBezTo>
                              <a:cubicBezTo>
                                <a:pt x="15632" y="145732"/>
                                <a:pt x="15346" y="148114"/>
                                <a:pt x="15156" y="150590"/>
                              </a:cubicBezTo>
                              <a:lnTo>
                                <a:pt x="14775" y="158115"/>
                              </a:lnTo>
                              <a:cubicBezTo>
                                <a:pt x="14299" y="168021"/>
                                <a:pt x="13822" y="177927"/>
                                <a:pt x="13346" y="187642"/>
                              </a:cubicBezTo>
                              <a:cubicBezTo>
                                <a:pt x="13441" y="192500"/>
                                <a:pt x="13632" y="197263"/>
                                <a:pt x="13727" y="201930"/>
                              </a:cubicBezTo>
                              <a:cubicBezTo>
                                <a:pt x="13822" y="206692"/>
                                <a:pt x="14394" y="211265"/>
                                <a:pt x="14775" y="215836"/>
                              </a:cubicBezTo>
                              <a:cubicBezTo>
                                <a:pt x="14965" y="218122"/>
                                <a:pt x="15156" y="220409"/>
                                <a:pt x="15346" y="222599"/>
                              </a:cubicBezTo>
                              <a:cubicBezTo>
                                <a:pt x="15632" y="224790"/>
                                <a:pt x="16013" y="226981"/>
                                <a:pt x="16299" y="229076"/>
                              </a:cubicBezTo>
                              <a:cubicBezTo>
                                <a:pt x="17061" y="233363"/>
                                <a:pt x="17347" y="237363"/>
                                <a:pt x="18299" y="241649"/>
                              </a:cubicBezTo>
                              <a:cubicBezTo>
                                <a:pt x="19156" y="245840"/>
                                <a:pt x="20109" y="249936"/>
                                <a:pt x="20871" y="253936"/>
                              </a:cubicBezTo>
                              <a:lnTo>
                                <a:pt x="21157" y="255461"/>
                              </a:lnTo>
                              <a:lnTo>
                                <a:pt x="21252" y="255842"/>
                              </a:lnTo>
                              <a:lnTo>
                                <a:pt x="21252" y="256032"/>
                              </a:lnTo>
                              <a:lnTo>
                                <a:pt x="21252" y="256127"/>
                              </a:lnTo>
                              <a:cubicBezTo>
                                <a:pt x="21252" y="256222"/>
                                <a:pt x="21157" y="255556"/>
                                <a:pt x="21252" y="255842"/>
                              </a:cubicBezTo>
                              <a:lnTo>
                                <a:pt x="21442" y="256603"/>
                              </a:lnTo>
                              <a:cubicBezTo>
                                <a:pt x="21728" y="257556"/>
                                <a:pt x="21919" y="258509"/>
                                <a:pt x="22204" y="259461"/>
                              </a:cubicBezTo>
                              <a:cubicBezTo>
                                <a:pt x="22681" y="261271"/>
                                <a:pt x="23157" y="263080"/>
                                <a:pt x="23633" y="264890"/>
                              </a:cubicBezTo>
                              <a:cubicBezTo>
                                <a:pt x="25538" y="271939"/>
                                <a:pt x="27538" y="278130"/>
                                <a:pt x="29634" y="283178"/>
                              </a:cubicBezTo>
                              <a:cubicBezTo>
                                <a:pt x="31729" y="288226"/>
                                <a:pt x="33920" y="292227"/>
                                <a:pt x="35825" y="294513"/>
                              </a:cubicBezTo>
                              <a:cubicBezTo>
                                <a:pt x="36301" y="295180"/>
                                <a:pt x="36778" y="295561"/>
                                <a:pt x="37159" y="295942"/>
                              </a:cubicBezTo>
                              <a:lnTo>
                                <a:pt x="37730" y="296513"/>
                              </a:lnTo>
                              <a:lnTo>
                                <a:pt x="38206" y="296799"/>
                              </a:lnTo>
                              <a:lnTo>
                                <a:pt x="38587" y="297085"/>
                              </a:lnTo>
                              <a:cubicBezTo>
                                <a:pt x="38683" y="297180"/>
                                <a:pt x="38873" y="297275"/>
                                <a:pt x="38778" y="297180"/>
                              </a:cubicBezTo>
                              <a:cubicBezTo>
                                <a:pt x="38683" y="297085"/>
                                <a:pt x="38492" y="296989"/>
                                <a:pt x="38397" y="296989"/>
                              </a:cubicBezTo>
                              <a:cubicBezTo>
                                <a:pt x="37920" y="296989"/>
                                <a:pt x="38778" y="297180"/>
                                <a:pt x="39159" y="297275"/>
                              </a:cubicBezTo>
                              <a:cubicBezTo>
                                <a:pt x="39635" y="297371"/>
                                <a:pt x="39921" y="297466"/>
                                <a:pt x="40207" y="297561"/>
                              </a:cubicBezTo>
                              <a:cubicBezTo>
                                <a:pt x="40778" y="297656"/>
                                <a:pt x="41064" y="297751"/>
                                <a:pt x="41064" y="297751"/>
                              </a:cubicBezTo>
                              <a:lnTo>
                                <a:pt x="36111" y="31899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9FC753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250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97042" y="3153823"/>
                      <a:ext cx="235914" cy="535875"/>
                      <a:chOff x="6297042" y="3153823"/>
                      <a:chExt cx="235914" cy="535875"/>
                    </a:xfrm>
                  </p:grpSpPr>
                  <p:sp>
                    <p:nvSpPr>
                      <p:cNvPr id="665" name="Freeform: Shape 183">
                        <a:extLst>
                          <a:ext uri="{FF2B5EF4-FFF2-40B4-BE49-F238E27FC236}">
                            <a16:creationId xmlns:a16="http://schemas.microsoft.com/office/drawing/2014/main" id="{05598D8F-0D0E-4FF5-8AF7-A1B2E35025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25789" y="3157826"/>
                        <a:ext cx="146151" cy="280999"/>
                      </a:xfrm>
                      <a:custGeom>
                        <a:avLst/>
                        <a:gdLst>
                          <a:gd name="connsiteX0" fmla="*/ 109395 w 146151"/>
                          <a:gd name="connsiteY0" fmla="*/ 280031 h 280999"/>
                          <a:gd name="connsiteX1" fmla="*/ 92060 w 146151"/>
                          <a:gd name="connsiteY1" fmla="*/ 239360 h 280999"/>
                          <a:gd name="connsiteX2" fmla="*/ 60627 w 146151"/>
                          <a:gd name="connsiteY2" fmla="*/ 180209 h 280999"/>
                          <a:gd name="connsiteX3" fmla="*/ 23861 w 146151"/>
                          <a:gd name="connsiteY3" fmla="*/ 154016 h 280999"/>
                          <a:gd name="connsiteX4" fmla="*/ 43101 w 146151"/>
                          <a:gd name="connsiteY4" fmla="*/ 131727 h 280999"/>
                          <a:gd name="connsiteX5" fmla="*/ 334 w 146151"/>
                          <a:gd name="connsiteY5" fmla="*/ 80006 h 280999"/>
                          <a:gd name="connsiteX6" fmla="*/ 34243 w 146151"/>
                          <a:gd name="connsiteY6" fmla="*/ 72482 h 280999"/>
                          <a:gd name="connsiteX7" fmla="*/ 38243 w 146151"/>
                          <a:gd name="connsiteY7" fmla="*/ 1806 h 280999"/>
                          <a:gd name="connsiteX8" fmla="*/ 78725 w 146151"/>
                          <a:gd name="connsiteY8" fmla="*/ 63623 h 280999"/>
                          <a:gd name="connsiteX9" fmla="*/ 118158 w 146151"/>
                          <a:gd name="connsiteY9" fmla="*/ 41144 h 280999"/>
                          <a:gd name="connsiteX10" fmla="*/ 105871 w 146151"/>
                          <a:gd name="connsiteY10" fmla="*/ 100961 h 280999"/>
                          <a:gd name="connsiteX11" fmla="*/ 135970 w 146151"/>
                          <a:gd name="connsiteY11" fmla="*/ 107629 h 280999"/>
                          <a:gd name="connsiteX12" fmla="*/ 116825 w 146151"/>
                          <a:gd name="connsiteY12" fmla="*/ 152492 h 280999"/>
                          <a:gd name="connsiteX13" fmla="*/ 145781 w 146151"/>
                          <a:gd name="connsiteY13" fmla="*/ 166398 h 280999"/>
                          <a:gd name="connsiteX14" fmla="*/ 119873 w 146151"/>
                          <a:gd name="connsiteY14" fmla="*/ 208689 h 280999"/>
                          <a:gd name="connsiteX15" fmla="*/ 117206 w 146151"/>
                          <a:gd name="connsiteY15" fmla="*/ 279936 h 280999"/>
                          <a:gd name="connsiteX16" fmla="*/ 109395 w 146151"/>
                          <a:gd name="connsiteY16" fmla="*/ 280031 h 2809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46151" h="280999">
                            <a:moveTo>
                              <a:pt x="109395" y="280031"/>
                            </a:moveTo>
                            <a:cubicBezTo>
                              <a:pt x="103394" y="266887"/>
                              <a:pt x="101775" y="250790"/>
                              <a:pt x="92060" y="239360"/>
                            </a:cubicBezTo>
                            <a:cubicBezTo>
                              <a:pt x="80534" y="226501"/>
                              <a:pt x="13002" y="199640"/>
                              <a:pt x="60627" y="180209"/>
                            </a:cubicBezTo>
                            <a:cubicBezTo>
                              <a:pt x="47864" y="176971"/>
                              <a:pt x="28909" y="167541"/>
                              <a:pt x="23861" y="154016"/>
                            </a:cubicBezTo>
                            <a:cubicBezTo>
                              <a:pt x="17955" y="138585"/>
                              <a:pt x="29099" y="135823"/>
                              <a:pt x="43101" y="131727"/>
                            </a:cubicBezTo>
                            <a:cubicBezTo>
                              <a:pt x="21860" y="122202"/>
                              <a:pt x="4144" y="103152"/>
                              <a:pt x="334" y="80006"/>
                            </a:cubicBezTo>
                            <a:cubicBezTo>
                              <a:pt x="-3286" y="52289"/>
                              <a:pt x="23480" y="51431"/>
                              <a:pt x="34243" y="72482"/>
                            </a:cubicBezTo>
                            <a:cubicBezTo>
                              <a:pt x="26242" y="52384"/>
                              <a:pt x="6049" y="13046"/>
                              <a:pt x="38243" y="1806"/>
                            </a:cubicBezTo>
                            <a:cubicBezTo>
                              <a:pt x="72248" y="-10291"/>
                              <a:pt x="80058" y="41525"/>
                              <a:pt x="78725" y="63623"/>
                            </a:cubicBezTo>
                            <a:cubicBezTo>
                              <a:pt x="78058" y="44764"/>
                              <a:pt x="103299" y="20856"/>
                              <a:pt x="118158" y="41144"/>
                            </a:cubicBezTo>
                            <a:cubicBezTo>
                              <a:pt x="132160" y="59623"/>
                              <a:pt x="114253" y="84674"/>
                              <a:pt x="105871" y="100961"/>
                            </a:cubicBezTo>
                            <a:cubicBezTo>
                              <a:pt x="117968" y="85245"/>
                              <a:pt x="134922" y="87817"/>
                              <a:pt x="135970" y="107629"/>
                            </a:cubicBezTo>
                            <a:cubicBezTo>
                              <a:pt x="138065" y="124679"/>
                              <a:pt x="122921" y="138395"/>
                              <a:pt x="116825" y="152492"/>
                            </a:cubicBezTo>
                            <a:cubicBezTo>
                              <a:pt x="132541" y="137442"/>
                              <a:pt x="148829" y="145824"/>
                              <a:pt x="145781" y="166398"/>
                            </a:cubicBezTo>
                            <a:cubicBezTo>
                              <a:pt x="144542" y="186115"/>
                              <a:pt x="124635" y="191830"/>
                              <a:pt x="119873" y="208689"/>
                            </a:cubicBezTo>
                            <a:cubicBezTo>
                              <a:pt x="118253" y="215071"/>
                              <a:pt x="137970" y="290795"/>
                              <a:pt x="117206" y="279936"/>
                            </a:cubicBezTo>
                            <a:lnTo>
                              <a:pt x="109395" y="280031"/>
                            </a:lnTo>
                            <a:close/>
                          </a:path>
                        </a:pathLst>
                      </a:custGeom>
                      <a:solidFill>
                        <a:srgbClr val="4376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66" name="Freeform: Shape 184">
                        <a:extLst>
                          <a:ext uri="{FF2B5EF4-FFF2-40B4-BE49-F238E27FC236}">
                            <a16:creationId xmlns:a16="http://schemas.microsoft.com/office/drawing/2014/main" id="{78890369-CCB2-43E3-884E-CA0BC694965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97042" y="3234938"/>
                        <a:ext cx="142238" cy="201681"/>
                      </a:xfrm>
                      <a:custGeom>
                        <a:avLst/>
                        <a:gdLst>
                          <a:gd name="connsiteX0" fmla="*/ 124426 w 142238"/>
                          <a:gd name="connsiteY0" fmla="*/ 195014 h 201681"/>
                          <a:gd name="connsiteX1" fmla="*/ 107853 w 142238"/>
                          <a:gd name="connsiteY1" fmla="*/ 183393 h 201681"/>
                          <a:gd name="connsiteX2" fmla="*/ 79468 w 142238"/>
                          <a:gd name="connsiteY2" fmla="*/ 180536 h 201681"/>
                          <a:gd name="connsiteX3" fmla="*/ 79278 w 142238"/>
                          <a:gd name="connsiteY3" fmla="*/ 160248 h 201681"/>
                          <a:gd name="connsiteX4" fmla="*/ 39178 w 142238"/>
                          <a:gd name="connsiteY4" fmla="*/ 136721 h 201681"/>
                          <a:gd name="connsiteX5" fmla="*/ 47464 w 142238"/>
                          <a:gd name="connsiteY5" fmla="*/ 112623 h 201681"/>
                          <a:gd name="connsiteX6" fmla="*/ 19842 w 142238"/>
                          <a:gd name="connsiteY6" fmla="*/ 64236 h 201681"/>
                          <a:gd name="connsiteX7" fmla="*/ 15746 w 142238"/>
                          <a:gd name="connsiteY7" fmla="*/ 609 h 201681"/>
                          <a:gd name="connsiteX8" fmla="*/ 64419 w 142238"/>
                          <a:gd name="connsiteY8" fmla="*/ 52996 h 201681"/>
                          <a:gd name="connsiteX9" fmla="*/ 64419 w 142238"/>
                          <a:gd name="connsiteY9" fmla="*/ 52996 h 201681"/>
                          <a:gd name="connsiteX10" fmla="*/ 85659 w 142238"/>
                          <a:gd name="connsiteY10" fmla="*/ 50139 h 201681"/>
                          <a:gd name="connsiteX11" fmla="*/ 86231 w 142238"/>
                          <a:gd name="connsiteY11" fmla="*/ 83762 h 201681"/>
                          <a:gd name="connsiteX12" fmla="*/ 112996 w 142238"/>
                          <a:gd name="connsiteY12" fmla="*/ 95287 h 201681"/>
                          <a:gd name="connsiteX13" fmla="*/ 105376 w 142238"/>
                          <a:gd name="connsiteY13" fmla="*/ 140531 h 201681"/>
                          <a:gd name="connsiteX14" fmla="*/ 142238 w 142238"/>
                          <a:gd name="connsiteY14" fmla="*/ 201681 h 201681"/>
                          <a:gd name="connsiteX15" fmla="*/ 124426 w 142238"/>
                          <a:gd name="connsiteY15" fmla="*/ 195014 h 2016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42238" h="201681">
                            <a:moveTo>
                              <a:pt x="124426" y="195014"/>
                            </a:moveTo>
                            <a:cubicBezTo>
                              <a:pt x="121474" y="188442"/>
                              <a:pt x="114234" y="185013"/>
                              <a:pt x="107853" y="183393"/>
                            </a:cubicBezTo>
                            <a:cubicBezTo>
                              <a:pt x="98709" y="180726"/>
                              <a:pt x="88422" y="185393"/>
                              <a:pt x="79468" y="180536"/>
                            </a:cubicBezTo>
                            <a:cubicBezTo>
                              <a:pt x="67753" y="174535"/>
                              <a:pt x="64800" y="165677"/>
                              <a:pt x="79278" y="160248"/>
                            </a:cubicBezTo>
                            <a:cubicBezTo>
                              <a:pt x="64324" y="154628"/>
                              <a:pt x="48798" y="150342"/>
                              <a:pt x="39178" y="136721"/>
                            </a:cubicBezTo>
                            <a:cubicBezTo>
                              <a:pt x="31748" y="125386"/>
                              <a:pt x="30415" y="112432"/>
                              <a:pt x="47464" y="112623"/>
                            </a:cubicBezTo>
                            <a:cubicBezTo>
                              <a:pt x="33748" y="109765"/>
                              <a:pt x="-10543" y="64426"/>
                              <a:pt x="19842" y="64236"/>
                            </a:cubicBezTo>
                            <a:cubicBezTo>
                              <a:pt x="7936" y="50424"/>
                              <a:pt x="-15877" y="8133"/>
                              <a:pt x="15746" y="609"/>
                            </a:cubicBezTo>
                            <a:cubicBezTo>
                              <a:pt x="41273" y="-5392"/>
                              <a:pt x="60513" y="34518"/>
                              <a:pt x="64419" y="52996"/>
                            </a:cubicBezTo>
                            <a:cubicBezTo>
                              <a:pt x="64895" y="53949"/>
                              <a:pt x="64895" y="53949"/>
                              <a:pt x="64419" y="52996"/>
                            </a:cubicBezTo>
                            <a:cubicBezTo>
                              <a:pt x="65847" y="38804"/>
                              <a:pt x="79659" y="39280"/>
                              <a:pt x="85659" y="50139"/>
                            </a:cubicBezTo>
                            <a:cubicBezTo>
                              <a:pt x="90422" y="58140"/>
                              <a:pt x="88898" y="74618"/>
                              <a:pt x="86231" y="83762"/>
                            </a:cubicBezTo>
                            <a:cubicBezTo>
                              <a:pt x="93470" y="62426"/>
                              <a:pt x="111091" y="83762"/>
                              <a:pt x="112996" y="95287"/>
                            </a:cubicBezTo>
                            <a:cubicBezTo>
                              <a:pt x="116140" y="109670"/>
                              <a:pt x="112234" y="128434"/>
                              <a:pt x="105376" y="140531"/>
                            </a:cubicBezTo>
                            <a:cubicBezTo>
                              <a:pt x="131380" y="110622"/>
                              <a:pt x="127189" y="198443"/>
                              <a:pt x="142238" y="201681"/>
                            </a:cubicBezTo>
                            <a:lnTo>
                              <a:pt x="124426" y="195014"/>
                            </a:lnTo>
                            <a:close/>
                          </a:path>
                        </a:pathLst>
                      </a:custGeom>
                      <a:solidFill>
                        <a:srgbClr val="52902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67" name="Freeform: Shape 185">
                        <a:extLst>
                          <a:ext uri="{FF2B5EF4-FFF2-40B4-BE49-F238E27FC236}">
                            <a16:creationId xmlns:a16="http://schemas.microsoft.com/office/drawing/2014/main" id="{AFE1D42B-EFBC-471F-B536-1405F6BBFC6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8466" y="3153823"/>
                        <a:ext cx="103089" cy="281517"/>
                      </a:xfrm>
                      <a:custGeom>
                        <a:avLst/>
                        <a:gdLst>
                          <a:gd name="connsiteX0" fmla="*/ 28814 w 103089"/>
                          <a:gd name="connsiteY0" fmla="*/ 278605 h 281517"/>
                          <a:gd name="connsiteX1" fmla="*/ 28909 w 103089"/>
                          <a:gd name="connsiteY1" fmla="*/ 236695 h 281517"/>
                          <a:gd name="connsiteX2" fmla="*/ 13955 w 103089"/>
                          <a:gd name="connsiteY2" fmla="*/ 206215 h 281517"/>
                          <a:gd name="connsiteX3" fmla="*/ 39672 w 103089"/>
                          <a:gd name="connsiteY3" fmla="*/ 195643 h 281517"/>
                          <a:gd name="connsiteX4" fmla="*/ 14145 w 103089"/>
                          <a:gd name="connsiteY4" fmla="*/ 164305 h 281517"/>
                          <a:gd name="connsiteX5" fmla="*/ 41958 w 103089"/>
                          <a:gd name="connsiteY5" fmla="*/ 146017 h 281517"/>
                          <a:gd name="connsiteX6" fmla="*/ 810 w 103089"/>
                          <a:gd name="connsiteY6" fmla="*/ 100297 h 281517"/>
                          <a:gd name="connsiteX7" fmla="*/ 40720 w 103089"/>
                          <a:gd name="connsiteY7" fmla="*/ 91153 h 281517"/>
                          <a:gd name="connsiteX8" fmla="*/ 14241 w 103089"/>
                          <a:gd name="connsiteY8" fmla="*/ 35432 h 281517"/>
                          <a:gd name="connsiteX9" fmla="*/ 56341 w 103089"/>
                          <a:gd name="connsiteY9" fmla="*/ 3809 h 281517"/>
                          <a:gd name="connsiteX10" fmla="*/ 76915 w 103089"/>
                          <a:gd name="connsiteY10" fmla="*/ 106298 h 281517"/>
                          <a:gd name="connsiteX11" fmla="*/ 102252 w 103089"/>
                          <a:gd name="connsiteY11" fmla="*/ 117347 h 281517"/>
                          <a:gd name="connsiteX12" fmla="*/ 69486 w 103089"/>
                          <a:gd name="connsiteY12" fmla="*/ 157066 h 281517"/>
                          <a:gd name="connsiteX13" fmla="*/ 98918 w 103089"/>
                          <a:gd name="connsiteY13" fmla="*/ 169639 h 281517"/>
                          <a:gd name="connsiteX14" fmla="*/ 66152 w 103089"/>
                          <a:gd name="connsiteY14" fmla="*/ 209359 h 281517"/>
                          <a:gd name="connsiteX15" fmla="*/ 27195 w 103089"/>
                          <a:gd name="connsiteY15" fmla="*/ 280129 h 281517"/>
                          <a:gd name="connsiteX16" fmla="*/ 28814 w 103089"/>
                          <a:gd name="connsiteY16" fmla="*/ 278605 h 2815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03089" h="281517">
                            <a:moveTo>
                              <a:pt x="28814" y="278605"/>
                            </a:moveTo>
                            <a:cubicBezTo>
                              <a:pt x="37482" y="267842"/>
                              <a:pt x="33576" y="249364"/>
                              <a:pt x="28909" y="236695"/>
                            </a:cubicBezTo>
                            <a:cubicBezTo>
                              <a:pt x="25099" y="228313"/>
                              <a:pt x="13574" y="215455"/>
                              <a:pt x="13955" y="206215"/>
                            </a:cubicBezTo>
                            <a:cubicBezTo>
                              <a:pt x="13574" y="190594"/>
                              <a:pt x="27957" y="187451"/>
                              <a:pt x="39672" y="195643"/>
                            </a:cubicBezTo>
                            <a:cubicBezTo>
                              <a:pt x="32148" y="186594"/>
                              <a:pt x="16431" y="176878"/>
                              <a:pt x="14145" y="164305"/>
                            </a:cubicBezTo>
                            <a:cubicBezTo>
                              <a:pt x="11478" y="148589"/>
                              <a:pt x="28623" y="134016"/>
                              <a:pt x="41958" y="146017"/>
                            </a:cubicBezTo>
                            <a:cubicBezTo>
                              <a:pt x="29100" y="132682"/>
                              <a:pt x="5097" y="122110"/>
                              <a:pt x="810" y="100297"/>
                            </a:cubicBezTo>
                            <a:cubicBezTo>
                              <a:pt x="-5476" y="71532"/>
                              <a:pt x="26433" y="79628"/>
                              <a:pt x="40720" y="91153"/>
                            </a:cubicBezTo>
                            <a:cubicBezTo>
                              <a:pt x="22337" y="78009"/>
                              <a:pt x="12050" y="57911"/>
                              <a:pt x="14241" y="35432"/>
                            </a:cubicBezTo>
                            <a:cubicBezTo>
                              <a:pt x="16431" y="12953"/>
                              <a:pt x="32433" y="-9050"/>
                              <a:pt x="56341" y="3809"/>
                            </a:cubicBezTo>
                            <a:cubicBezTo>
                              <a:pt x="91107" y="23050"/>
                              <a:pt x="90060" y="75437"/>
                              <a:pt x="76915" y="106298"/>
                            </a:cubicBezTo>
                            <a:cubicBezTo>
                              <a:pt x="86059" y="84105"/>
                              <a:pt x="107586" y="96868"/>
                              <a:pt x="102252" y="117347"/>
                            </a:cubicBezTo>
                            <a:cubicBezTo>
                              <a:pt x="98823" y="134683"/>
                              <a:pt x="81011" y="145065"/>
                              <a:pt x="69486" y="157066"/>
                            </a:cubicBezTo>
                            <a:cubicBezTo>
                              <a:pt x="84154" y="146970"/>
                              <a:pt x="103014" y="146303"/>
                              <a:pt x="98918" y="169639"/>
                            </a:cubicBezTo>
                            <a:cubicBezTo>
                              <a:pt x="95108" y="186022"/>
                              <a:pt x="76725" y="197833"/>
                              <a:pt x="66152" y="209359"/>
                            </a:cubicBezTo>
                            <a:cubicBezTo>
                              <a:pt x="56532" y="220503"/>
                              <a:pt x="45197" y="292321"/>
                              <a:pt x="27195" y="280129"/>
                            </a:cubicBezTo>
                            <a:lnTo>
                              <a:pt x="28814" y="278605"/>
                            </a:lnTo>
                            <a:close/>
                          </a:path>
                        </a:pathLst>
                      </a:custGeom>
                      <a:solidFill>
                        <a:srgbClr val="52902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68" name="Freeform: Shape 186">
                        <a:extLst>
                          <a:ext uri="{FF2B5EF4-FFF2-40B4-BE49-F238E27FC236}">
                            <a16:creationId xmlns:a16="http://schemas.microsoft.com/office/drawing/2014/main" id="{5D1C4A5D-0BE7-4030-BFF4-BE53B9107F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71608" y="3416912"/>
                        <a:ext cx="161349" cy="272787"/>
                      </a:xfrm>
                      <a:custGeom>
                        <a:avLst/>
                        <a:gdLst>
                          <a:gd name="connsiteX0" fmla="*/ 53290 w 161349"/>
                          <a:gd name="connsiteY0" fmla="*/ 174775 h 272787"/>
                          <a:gd name="connsiteX1" fmla="*/ 11475 w 161349"/>
                          <a:gd name="connsiteY1" fmla="*/ 48092 h 272787"/>
                          <a:gd name="connsiteX2" fmla="*/ 148825 w 161349"/>
                          <a:gd name="connsiteY2" fmla="*/ 42092 h 272787"/>
                          <a:gd name="connsiteX3" fmla="*/ 133300 w 161349"/>
                          <a:gd name="connsiteY3" fmla="*/ 164392 h 272787"/>
                          <a:gd name="connsiteX4" fmla="*/ 120536 w 161349"/>
                          <a:gd name="connsiteY4" fmla="*/ 223257 h 272787"/>
                          <a:gd name="connsiteX5" fmla="*/ 143301 w 161349"/>
                          <a:gd name="connsiteY5" fmla="*/ 243450 h 272787"/>
                          <a:gd name="connsiteX6" fmla="*/ 128442 w 161349"/>
                          <a:gd name="connsiteY6" fmla="*/ 272787 h 272787"/>
                          <a:gd name="connsiteX7" fmla="*/ 93295 w 161349"/>
                          <a:gd name="connsiteY7" fmla="*/ 215351 h 272787"/>
                          <a:gd name="connsiteX8" fmla="*/ 84722 w 161349"/>
                          <a:gd name="connsiteY8" fmla="*/ 184205 h 272787"/>
                          <a:gd name="connsiteX9" fmla="*/ 57385 w 161349"/>
                          <a:gd name="connsiteY9" fmla="*/ 176299 h 272787"/>
                          <a:gd name="connsiteX10" fmla="*/ 53290 w 161349"/>
                          <a:gd name="connsiteY10" fmla="*/ 174775 h 2727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61349" h="272787">
                            <a:moveTo>
                              <a:pt x="53290" y="174775"/>
                            </a:moveTo>
                            <a:cubicBezTo>
                              <a:pt x="6808" y="149629"/>
                              <a:pt x="-15100" y="96289"/>
                              <a:pt x="11475" y="48092"/>
                            </a:cubicBezTo>
                            <a:cubicBezTo>
                              <a:pt x="43003" y="-9153"/>
                              <a:pt x="117107" y="-20297"/>
                              <a:pt x="148825" y="42092"/>
                            </a:cubicBezTo>
                            <a:cubicBezTo>
                              <a:pt x="171114" y="86192"/>
                              <a:pt x="162256" y="126292"/>
                              <a:pt x="133300" y="164392"/>
                            </a:cubicBezTo>
                            <a:cubicBezTo>
                              <a:pt x="121203" y="180109"/>
                              <a:pt x="103772" y="203826"/>
                              <a:pt x="120536" y="223257"/>
                            </a:cubicBezTo>
                            <a:cubicBezTo>
                              <a:pt x="127585" y="231353"/>
                              <a:pt x="140539" y="230020"/>
                              <a:pt x="143301" y="243450"/>
                            </a:cubicBezTo>
                            <a:cubicBezTo>
                              <a:pt x="145682" y="253642"/>
                              <a:pt x="137776" y="268501"/>
                              <a:pt x="128442" y="272787"/>
                            </a:cubicBezTo>
                            <a:cubicBezTo>
                              <a:pt x="148635" y="247736"/>
                              <a:pt x="99010" y="235354"/>
                              <a:pt x="93295" y="215351"/>
                            </a:cubicBezTo>
                            <a:cubicBezTo>
                              <a:pt x="89580" y="204588"/>
                              <a:pt x="94152" y="192396"/>
                              <a:pt x="84722" y="184205"/>
                            </a:cubicBezTo>
                            <a:cubicBezTo>
                              <a:pt x="78531" y="178013"/>
                              <a:pt x="64624" y="179728"/>
                              <a:pt x="57385" y="176299"/>
                            </a:cubicBezTo>
                            <a:lnTo>
                              <a:pt x="53290" y="174775"/>
                            </a:lnTo>
                            <a:close/>
                          </a:path>
                        </a:pathLst>
                      </a:custGeom>
                      <a:solidFill>
                        <a:srgbClr val="95365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1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40084" y="3364445"/>
                      <a:ext cx="209255" cy="284432"/>
                      <a:chOff x="6240084" y="3364445"/>
                      <a:chExt cx="209255" cy="284432"/>
                    </a:xfrm>
                  </p:grpSpPr>
                  <p:sp>
                    <p:nvSpPr>
                      <p:cNvPr id="657" name="Freeform: Shape 188">
                        <a:extLst>
                          <a:ext uri="{FF2B5EF4-FFF2-40B4-BE49-F238E27FC236}">
                            <a16:creationId xmlns:a16="http://schemas.microsoft.com/office/drawing/2014/main" id="{91C60AE9-B1C5-4D72-BBDC-F5AC6F3320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20408" y="3364445"/>
                        <a:ext cx="42481" cy="48441"/>
                      </a:xfrm>
                      <a:custGeom>
                        <a:avLst/>
                        <a:gdLst>
                          <a:gd name="connsiteX0" fmla="*/ 0 w 42481"/>
                          <a:gd name="connsiteY0" fmla="*/ 35694 h 48441"/>
                          <a:gd name="connsiteX1" fmla="*/ 42481 w 42481"/>
                          <a:gd name="connsiteY1" fmla="*/ 2642 h 48441"/>
                          <a:gd name="connsiteX2" fmla="*/ 15526 w 42481"/>
                          <a:gd name="connsiteY2" fmla="*/ 21216 h 48441"/>
                          <a:gd name="connsiteX3" fmla="*/ 33433 w 42481"/>
                          <a:gd name="connsiteY3" fmla="*/ 47981 h 48441"/>
                          <a:gd name="connsiteX4" fmla="*/ 11144 w 42481"/>
                          <a:gd name="connsiteY4" fmla="*/ 47028 h 48441"/>
                          <a:gd name="connsiteX5" fmla="*/ 0 w 42481"/>
                          <a:gd name="connsiteY5" fmla="*/ 35694 h 48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2481" h="48441">
                            <a:moveTo>
                              <a:pt x="0" y="35694"/>
                            </a:moveTo>
                            <a:cubicBezTo>
                              <a:pt x="1810" y="10548"/>
                              <a:pt x="16478" y="-6883"/>
                              <a:pt x="42481" y="2642"/>
                            </a:cubicBezTo>
                            <a:cubicBezTo>
                              <a:pt x="31909" y="3975"/>
                              <a:pt x="17907" y="8833"/>
                              <a:pt x="15526" y="21216"/>
                            </a:cubicBezTo>
                            <a:cubicBezTo>
                              <a:pt x="12383" y="35789"/>
                              <a:pt x="26956" y="38932"/>
                              <a:pt x="33433" y="47981"/>
                            </a:cubicBezTo>
                            <a:cubicBezTo>
                              <a:pt x="26194" y="48743"/>
                              <a:pt x="18479" y="48648"/>
                              <a:pt x="11144" y="47028"/>
                            </a:cubicBezTo>
                            <a:lnTo>
                              <a:pt x="0" y="35694"/>
                            </a:lnTo>
                            <a:close/>
                          </a:path>
                        </a:pathLst>
                      </a:custGeom>
                      <a:solidFill>
                        <a:srgbClr val="677635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58" name="Freeform: Shape 189">
                        <a:extLst>
                          <a:ext uri="{FF2B5EF4-FFF2-40B4-BE49-F238E27FC236}">
                            <a16:creationId xmlns:a16="http://schemas.microsoft.com/office/drawing/2014/main" id="{FF81CF81-C7D7-4BDD-BE4D-BB5DBCF86C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82691" y="3391471"/>
                        <a:ext cx="98043" cy="26770"/>
                      </a:xfrm>
                      <a:custGeom>
                        <a:avLst/>
                        <a:gdLst>
                          <a:gd name="connsiteX0" fmla="*/ 5809 w 98043"/>
                          <a:gd name="connsiteY0" fmla="*/ 12383 h 26770"/>
                          <a:gd name="connsiteX1" fmla="*/ 21430 w 98043"/>
                          <a:gd name="connsiteY1" fmla="*/ 2000 h 26770"/>
                          <a:gd name="connsiteX2" fmla="*/ 40289 w 98043"/>
                          <a:gd name="connsiteY2" fmla="*/ 3905 h 26770"/>
                          <a:gd name="connsiteX3" fmla="*/ 49433 w 98043"/>
                          <a:gd name="connsiteY3" fmla="*/ 2000 h 26770"/>
                          <a:gd name="connsiteX4" fmla="*/ 61149 w 98043"/>
                          <a:gd name="connsiteY4" fmla="*/ 5239 h 26770"/>
                          <a:gd name="connsiteX5" fmla="*/ 73531 w 98043"/>
                          <a:gd name="connsiteY5" fmla="*/ 0 h 26770"/>
                          <a:gd name="connsiteX6" fmla="*/ 84581 w 98043"/>
                          <a:gd name="connsiteY6" fmla="*/ 3905 h 26770"/>
                          <a:gd name="connsiteX7" fmla="*/ 96963 w 98043"/>
                          <a:gd name="connsiteY7" fmla="*/ 16954 h 26770"/>
                          <a:gd name="connsiteX8" fmla="*/ 58577 w 98043"/>
                          <a:gd name="connsiteY8" fmla="*/ 26765 h 26770"/>
                          <a:gd name="connsiteX9" fmla="*/ 665 w 98043"/>
                          <a:gd name="connsiteY9" fmla="*/ 19622 h 26770"/>
                          <a:gd name="connsiteX10" fmla="*/ 6571 w 98043"/>
                          <a:gd name="connsiteY10" fmla="*/ 9811 h 26770"/>
                          <a:gd name="connsiteX11" fmla="*/ 5809 w 98043"/>
                          <a:gd name="connsiteY11" fmla="*/ 12383 h 267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98043" h="26770">
                            <a:moveTo>
                              <a:pt x="5809" y="12383"/>
                            </a:moveTo>
                            <a:cubicBezTo>
                              <a:pt x="11714" y="11049"/>
                              <a:pt x="15619" y="4572"/>
                              <a:pt x="21430" y="2000"/>
                            </a:cubicBezTo>
                            <a:cubicBezTo>
                              <a:pt x="31240" y="-1905"/>
                              <a:pt x="32479" y="3334"/>
                              <a:pt x="40289" y="3905"/>
                            </a:cubicBezTo>
                            <a:cubicBezTo>
                              <a:pt x="44861" y="4572"/>
                              <a:pt x="46195" y="2000"/>
                              <a:pt x="49433" y="2000"/>
                            </a:cubicBezTo>
                            <a:cubicBezTo>
                              <a:pt x="54005" y="2000"/>
                              <a:pt x="57244" y="5239"/>
                              <a:pt x="61149" y="5239"/>
                            </a:cubicBezTo>
                            <a:cubicBezTo>
                              <a:pt x="67054" y="5906"/>
                              <a:pt x="68293" y="667"/>
                              <a:pt x="73531" y="0"/>
                            </a:cubicBezTo>
                            <a:cubicBezTo>
                              <a:pt x="77437" y="0"/>
                              <a:pt x="80675" y="2572"/>
                              <a:pt x="84581" y="3905"/>
                            </a:cubicBezTo>
                            <a:cubicBezTo>
                              <a:pt x="90486" y="5906"/>
                              <a:pt x="101535" y="6477"/>
                              <a:pt x="96963" y="16954"/>
                            </a:cubicBezTo>
                            <a:cubicBezTo>
                              <a:pt x="91724" y="27337"/>
                              <a:pt x="67054" y="26765"/>
                              <a:pt x="58577" y="26765"/>
                            </a:cubicBezTo>
                            <a:cubicBezTo>
                              <a:pt x="39718" y="25432"/>
                              <a:pt x="18858" y="16383"/>
                              <a:pt x="665" y="19622"/>
                            </a:cubicBezTo>
                            <a:cubicBezTo>
                              <a:pt x="-1335" y="15050"/>
                              <a:pt x="1332" y="11144"/>
                              <a:pt x="6571" y="9811"/>
                            </a:cubicBezTo>
                            <a:lnTo>
                              <a:pt x="5809" y="12383"/>
                            </a:lnTo>
                            <a:close/>
                          </a:path>
                        </a:pathLst>
                      </a:custGeom>
                      <a:solidFill>
                        <a:srgbClr val="788C4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59" name="Freeform: Shape 190">
                        <a:extLst>
                          <a:ext uri="{FF2B5EF4-FFF2-40B4-BE49-F238E27FC236}">
                            <a16:creationId xmlns:a16="http://schemas.microsoft.com/office/drawing/2014/main" id="{62285BF7-C40F-40D2-85E6-541B1991C7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40084" y="3384143"/>
                        <a:ext cx="209255" cy="264734"/>
                      </a:xfrm>
                      <a:custGeom>
                        <a:avLst/>
                        <a:gdLst>
                          <a:gd name="connsiteX0" fmla="*/ 149285 w 209255"/>
                          <a:gd name="connsiteY0" fmla="*/ 255169 h 264734"/>
                          <a:gd name="connsiteX1" fmla="*/ 147094 w 209255"/>
                          <a:gd name="connsiteY1" fmla="*/ 255359 h 264734"/>
                          <a:gd name="connsiteX2" fmla="*/ 111280 w 209255"/>
                          <a:gd name="connsiteY2" fmla="*/ 263741 h 264734"/>
                          <a:gd name="connsiteX3" fmla="*/ 27746 w 209255"/>
                          <a:gd name="connsiteY3" fmla="*/ 205257 h 264734"/>
                          <a:gd name="connsiteX4" fmla="*/ 12030 w 209255"/>
                          <a:gd name="connsiteY4" fmla="*/ 141726 h 264734"/>
                          <a:gd name="connsiteX5" fmla="*/ 33556 w 209255"/>
                          <a:gd name="connsiteY5" fmla="*/ 23997 h 264734"/>
                          <a:gd name="connsiteX6" fmla="*/ 42986 w 209255"/>
                          <a:gd name="connsiteY6" fmla="*/ 22663 h 264734"/>
                          <a:gd name="connsiteX7" fmla="*/ 53845 w 209255"/>
                          <a:gd name="connsiteY7" fmla="*/ 13234 h 264734"/>
                          <a:gd name="connsiteX8" fmla="*/ 72228 w 209255"/>
                          <a:gd name="connsiteY8" fmla="*/ 8471 h 264734"/>
                          <a:gd name="connsiteX9" fmla="*/ 110614 w 209255"/>
                          <a:gd name="connsiteY9" fmla="*/ 17044 h 264734"/>
                          <a:gd name="connsiteX10" fmla="*/ 140808 w 209255"/>
                          <a:gd name="connsiteY10" fmla="*/ 184 h 264734"/>
                          <a:gd name="connsiteX11" fmla="*/ 163287 w 209255"/>
                          <a:gd name="connsiteY11" fmla="*/ 5804 h 264734"/>
                          <a:gd name="connsiteX12" fmla="*/ 174145 w 209255"/>
                          <a:gd name="connsiteY12" fmla="*/ 31426 h 264734"/>
                          <a:gd name="connsiteX13" fmla="*/ 188623 w 209255"/>
                          <a:gd name="connsiteY13" fmla="*/ 56763 h 264734"/>
                          <a:gd name="connsiteX14" fmla="*/ 199768 w 209255"/>
                          <a:gd name="connsiteY14" fmla="*/ 121057 h 264734"/>
                          <a:gd name="connsiteX15" fmla="*/ 209102 w 209255"/>
                          <a:gd name="connsiteY15" fmla="*/ 208591 h 264734"/>
                          <a:gd name="connsiteX16" fmla="*/ 184051 w 209255"/>
                          <a:gd name="connsiteY16" fmla="*/ 252025 h 264734"/>
                          <a:gd name="connsiteX17" fmla="*/ 149285 w 209255"/>
                          <a:gd name="connsiteY17" fmla="*/ 255169 h 2647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09255" h="264734">
                            <a:moveTo>
                              <a:pt x="149285" y="255169"/>
                            </a:moveTo>
                            <a:cubicBezTo>
                              <a:pt x="148523" y="255264"/>
                              <a:pt x="147856" y="255264"/>
                              <a:pt x="147094" y="255359"/>
                            </a:cubicBezTo>
                            <a:cubicBezTo>
                              <a:pt x="134807" y="256693"/>
                              <a:pt x="123282" y="261360"/>
                              <a:pt x="111280" y="263741"/>
                            </a:cubicBezTo>
                            <a:cubicBezTo>
                              <a:pt x="74419" y="270980"/>
                              <a:pt x="39367" y="237357"/>
                              <a:pt x="27746" y="205257"/>
                            </a:cubicBezTo>
                            <a:cubicBezTo>
                              <a:pt x="20221" y="184684"/>
                              <a:pt x="16888" y="162967"/>
                              <a:pt x="12030" y="141726"/>
                            </a:cubicBezTo>
                            <a:cubicBezTo>
                              <a:pt x="4029" y="107150"/>
                              <a:pt x="-19212" y="36951"/>
                              <a:pt x="33556" y="23997"/>
                            </a:cubicBezTo>
                            <a:cubicBezTo>
                              <a:pt x="36700" y="23235"/>
                              <a:pt x="40033" y="24187"/>
                              <a:pt x="42986" y="22663"/>
                            </a:cubicBezTo>
                            <a:cubicBezTo>
                              <a:pt x="46987" y="20663"/>
                              <a:pt x="50035" y="15710"/>
                              <a:pt x="53845" y="13234"/>
                            </a:cubicBezTo>
                            <a:cubicBezTo>
                              <a:pt x="59083" y="9900"/>
                              <a:pt x="65560" y="7995"/>
                              <a:pt x="72228" y="8471"/>
                            </a:cubicBezTo>
                            <a:cubicBezTo>
                              <a:pt x="85182" y="9328"/>
                              <a:pt x="97183" y="21711"/>
                              <a:pt x="110614" y="17044"/>
                            </a:cubicBezTo>
                            <a:cubicBezTo>
                              <a:pt x="122139" y="13043"/>
                              <a:pt x="125949" y="-1816"/>
                              <a:pt x="140808" y="184"/>
                            </a:cubicBezTo>
                            <a:cubicBezTo>
                              <a:pt x="146999" y="1042"/>
                              <a:pt x="158143" y="2089"/>
                              <a:pt x="163287" y="5804"/>
                            </a:cubicBezTo>
                            <a:cubicBezTo>
                              <a:pt x="171288" y="11519"/>
                              <a:pt x="170907" y="23140"/>
                              <a:pt x="174145" y="31426"/>
                            </a:cubicBezTo>
                            <a:cubicBezTo>
                              <a:pt x="177765" y="40570"/>
                              <a:pt x="184909" y="47524"/>
                              <a:pt x="188623" y="56763"/>
                            </a:cubicBezTo>
                            <a:cubicBezTo>
                              <a:pt x="197291" y="78099"/>
                              <a:pt x="196624" y="98673"/>
                              <a:pt x="199768" y="121057"/>
                            </a:cubicBezTo>
                            <a:cubicBezTo>
                              <a:pt x="202720" y="149155"/>
                              <a:pt x="210436" y="179445"/>
                              <a:pt x="209102" y="208591"/>
                            </a:cubicBezTo>
                            <a:cubicBezTo>
                              <a:pt x="207769" y="222974"/>
                              <a:pt x="197196" y="244501"/>
                              <a:pt x="184051" y="252025"/>
                            </a:cubicBezTo>
                            <a:cubicBezTo>
                              <a:pt x="172907" y="257931"/>
                              <a:pt x="161001" y="254407"/>
                              <a:pt x="149285" y="255169"/>
                            </a:cubicBezTo>
                            <a:close/>
                          </a:path>
                        </a:pathLst>
                      </a:custGeom>
                      <a:solidFill>
                        <a:srgbClr val="A9180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60" name="Freeform: Shape 191">
                        <a:extLst>
                          <a:ext uri="{FF2B5EF4-FFF2-40B4-BE49-F238E27FC236}">
                            <a16:creationId xmlns:a16="http://schemas.microsoft.com/office/drawing/2014/main" id="{1A5FB7F1-4B54-40F7-9783-9A32008BA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73431" y="3623678"/>
                        <a:ext cx="27662" cy="9249"/>
                      </a:xfrm>
                      <a:custGeom>
                        <a:avLst/>
                        <a:gdLst>
                          <a:gd name="connsiteX0" fmla="*/ 4222 w 27662"/>
                          <a:gd name="connsiteY0" fmla="*/ 7347 h 9249"/>
                          <a:gd name="connsiteX1" fmla="*/ 1745 w 27662"/>
                          <a:gd name="connsiteY1" fmla="*/ 8871 h 9249"/>
                          <a:gd name="connsiteX2" fmla="*/ 27368 w 27662"/>
                          <a:gd name="connsiteY2" fmla="*/ 2870 h 9249"/>
                          <a:gd name="connsiteX3" fmla="*/ 4222 w 27662"/>
                          <a:gd name="connsiteY3" fmla="*/ 7347 h 92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27662" h="9249">
                            <a:moveTo>
                              <a:pt x="4222" y="7347"/>
                            </a:moveTo>
                            <a:cubicBezTo>
                              <a:pt x="1936" y="9824"/>
                              <a:pt x="-2446" y="8014"/>
                              <a:pt x="1745" y="8871"/>
                            </a:cubicBezTo>
                            <a:cubicBezTo>
                              <a:pt x="9842" y="10586"/>
                              <a:pt x="25939" y="6109"/>
                              <a:pt x="27368" y="2870"/>
                            </a:cubicBezTo>
                            <a:cubicBezTo>
                              <a:pt x="30511" y="-4273"/>
                              <a:pt x="7556" y="3728"/>
                              <a:pt x="4222" y="7347"/>
                            </a:cubicBezTo>
                            <a:close/>
                          </a:path>
                        </a:pathLst>
                      </a:custGeom>
                      <a:solidFill>
                        <a:srgbClr val="71120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61" name="Freeform: Shape 192">
                        <a:extLst>
                          <a:ext uri="{FF2B5EF4-FFF2-40B4-BE49-F238E27FC236}">
                            <a16:creationId xmlns:a16="http://schemas.microsoft.com/office/drawing/2014/main" id="{12ED4CA6-5DF0-4E58-B020-C3B654AE74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97929" y="3513200"/>
                        <a:ext cx="141922" cy="126577"/>
                      </a:xfrm>
                      <a:custGeom>
                        <a:avLst/>
                        <a:gdLst>
                          <a:gd name="connsiteX0" fmla="*/ 0 w 141922"/>
                          <a:gd name="connsiteY0" fmla="*/ 30194 h 126577"/>
                          <a:gd name="connsiteX1" fmla="*/ 4191 w 141922"/>
                          <a:gd name="connsiteY1" fmla="*/ 43434 h 126577"/>
                          <a:gd name="connsiteX2" fmla="*/ 6191 w 141922"/>
                          <a:gd name="connsiteY2" fmla="*/ 50102 h 126577"/>
                          <a:gd name="connsiteX3" fmla="*/ 8858 w 141922"/>
                          <a:gd name="connsiteY3" fmla="*/ 56483 h 126577"/>
                          <a:gd name="connsiteX4" fmla="*/ 14383 w 141922"/>
                          <a:gd name="connsiteY4" fmla="*/ 69056 h 126577"/>
                          <a:gd name="connsiteX5" fmla="*/ 20860 w 141922"/>
                          <a:gd name="connsiteY5" fmla="*/ 81153 h 126577"/>
                          <a:gd name="connsiteX6" fmla="*/ 28194 w 141922"/>
                          <a:gd name="connsiteY6" fmla="*/ 92774 h 126577"/>
                          <a:gd name="connsiteX7" fmla="*/ 36195 w 141922"/>
                          <a:gd name="connsiteY7" fmla="*/ 104013 h 126577"/>
                          <a:gd name="connsiteX8" fmla="*/ 44863 w 141922"/>
                          <a:gd name="connsiteY8" fmla="*/ 114395 h 126577"/>
                          <a:gd name="connsiteX9" fmla="*/ 55626 w 141922"/>
                          <a:gd name="connsiteY9" fmla="*/ 121539 h 126577"/>
                          <a:gd name="connsiteX10" fmla="*/ 67913 w 141922"/>
                          <a:gd name="connsiteY10" fmla="*/ 121634 h 126577"/>
                          <a:gd name="connsiteX11" fmla="*/ 79534 w 141922"/>
                          <a:gd name="connsiteY11" fmla="*/ 115253 h 126577"/>
                          <a:gd name="connsiteX12" fmla="*/ 85630 w 141922"/>
                          <a:gd name="connsiteY12" fmla="*/ 111633 h 126577"/>
                          <a:gd name="connsiteX13" fmla="*/ 88964 w 141922"/>
                          <a:gd name="connsiteY13" fmla="*/ 110014 h 126577"/>
                          <a:gd name="connsiteX14" fmla="*/ 92488 w 141922"/>
                          <a:gd name="connsiteY14" fmla="*/ 109061 h 126577"/>
                          <a:gd name="connsiteX15" fmla="*/ 99536 w 141922"/>
                          <a:gd name="connsiteY15" fmla="*/ 107728 h 126577"/>
                          <a:gd name="connsiteX16" fmla="*/ 106490 w 141922"/>
                          <a:gd name="connsiteY16" fmla="*/ 106775 h 126577"/>
                          <a:gd name="connsiteX17" fmla="*/ 117824 w 141922"/>
                          <a:gd name="connsiteY17" fmla="*/ 101537 h 126577"/>
                          <a:gd name="connsiteX18" fmla="*/ 127064 w 141922"/>
                          <a:gd name="connsiteY18" fmla="*/ 91631 h 126577"/>
                          <a:gd name="connsiteX19" fmla="*/ 135160 w 141922"/>
                          <a:gd name="connsiteY19" fmla="*/ 81153 h 126577"/>
                          <a:gd name="connsiteX20" fmla="*/ 136970 w 141922"/>
                          <a:gd name="connsiteY20" fmla="*/ 68390 h 126577"/>
                          <a:gd name="connsiteX21" fmla="*/ 136970 w 141922"/>
                          <a:gd name="connsiteY21" fmla="*/ 68199 h 126577"/>
                          <a:gd name="connsiteX22" fmla="*/ 137065 w 141922"/>
                          <a:gd name="connsiteY22" fmla="*/ 59627 h 126577"/>
                          <a:gd name="connsiteX23" fmla="*/ 137065 w 141922"/>
                          <a:gd name="connsiteY23" fmla="*/ 55340 h 126577"/>
                          <a:gd name="connsiteX24" fmla="*/ 136684 w 141922"/>
                          <a:gd name="connsiteY24" fmla="*/ 51054 h 126577"/>
                          <a:gd name="connsiteX25" fmla="*/ 135827 w 141922"/>
                          <a:gd name="connsiteY25" fmla="*/ 42482 h 126577"/>
                          <a:gd name="connsiteX26" fmla="*/ 134874 w 141922"/>
                          <a:gd name="connsiteY26" fmla="*/ 33814 h 126577"/>
                          <a:gd name="connsiteX27" fmla="*/ 134684 w 141922"/>
                          <a:gd name="connsiteY27" fmla="*/ 29432 h 126577"/>
                          <a:gd name="connsiteX28" fmla="*/ 134684 w 141922"/>
                          <a:gd name="connsiteY28" fmla="*/ 25051 h 126577"/>
                          <a:gd name="connsiteX29" fmla="*/ 134969 w 141922"/>
                          <a:gd name="connsiteY29" fmla="*/ 20669 h 126577"/>
                          <a:gd name="connsiteX30" fmla="*/ 135636 w 141922"/>
                          <a:gd name="connsiteY30" fmla="*/ 16288 h 126577"/>
                          <a:gd name="connsiteX31" fmla="*/ 136589 w 141922"/>
                          <a:gd name="connsiteY31" fmla="*/ 12002 h 126577"/>
                          <a:gd name="connsiteX32" fmla="*/ 137922 w 141922"/>
                          <a:gd name="connsiteY32" fmla="*/ 7811 h 126577"/>
                          <a:gd name="connsiteX33" fmla="*/ 139732 w 141922"/>
                          <a:gd name="connsiteY33" fmla="*/ 3810 h 126577"/>
                          <a:gd name="connsiteX34" fmla="*/ 141923 w 141922"/>
                          <a:gd name="connsiteY34" fmla="*/ 0 h 126577"/>
                          <a:gd name="connsiteX35" fmla="*/ 140018 w 141922"/>
                          <a:gd name="connsiteY35" fmla="*/ 3905 h 126577"/>
                          <a:gd name="connsiteX36" fmla="*/ 138494 w 141922"/>
                          <a:gd name="connsiteY36" fmla="*/ 8001 h 126577"/>
                          <a:gd name="connsiteX37" fmla="*/ 137351 w 141922"/>
                          <a:gd name="connsiteY37" fmla="*/ 12192 h 126577"/>
                          <a:gd name="connsiteX38" fmla="*/ 136970 w 141922"/>
                          <a:gd name="connsiteY38" fmla="*/ 16478 h 126577"/>
                          <a:gd name="connsiteX39" fmla="*/ 136970 w 141922"/>
                          <a:gd name="connsiteY39" fmla="*/ 20765 h 126577"/>
                          <a:gd name="connsiteX40" fmla="*/ 136970 w 141922"/>
                          <a:gd name="connsiteY40" fmla="*/ 25051 h 126577"/>
                          <a:gd name="connsiteX41" fmla="*/ 136874 w 141922"/>
                          <a:gd name="connsiteY41" fmla="*/ 29337 h 126577"/>
                          <a:gd name="connsiteX42" fmla="*/ 137065 w 141922"/>
                          <a:gd name="connsiteY42" fmla="*/ 33623 h 126577"/>
                          <a:gd name="connsiteX43" fmla="*/ 138303 w 141922"/>
                          <a:gd name="connsiteY43" fmla="*/ 42196 h 126577"/>
                          <a:gd name="connsiteX44" fmla="*/ 139446 w 141922"/>
                          <a:gd name="connsiteY44" fmla="*/ 50864 h 126577"/>
                          <a:gd name="connsiteX45" fmla="*/ 140018 w 141922"/>
                          <a:gd name="connsiteY45" fmla="*/ 55245 h 126577"/>
                          <a:gd name="connsiteX46" fmla="*/ 140684 w 141922"/>
                          <a:gd name="connsiteY46" fmla="*/ 59627 h 126577"/>
                          <a:gd name="connsiteX47" fmla="*/ 141446 w 141922"/>
                          <a:gd name="connsiteY47" fmla="*/ 68485 h 126577"/>
                          <a:gd name="connsiteX48" fmla="*/ 141446 w 141922"/>
                          <a:gd name="connsiteY48" fmla="*/ 68199 h 126577"/>
                          <a:gd name="connsiteX49" fmla="*/ 139160 w 141922"/>
                          <a:gd name="connsiteY49" fmla="*/ 82677 h 126577"/>
                          <a:gd name="connsiteX50" fmla="*/ 130302 w 141922"/>
                          <a:gd name="connsiteY50" fmla="*/ 94107 h 126577"/>
                          <a:gd name="connsiteX51" fmla="*/ 120682 w 141922"/>
                          <a:gd name="connsiteY51" fmla="*/ 104489 h 126577"/>
                          <a:gd name="connsiteX52" fmla="*/ 107252 w 141922"/>
                          <a:gd name="connsiteY52" fmla="*/ 110871 h 126577"/>
                          <a:gd name="connsiteX53" fmla="*/ 100394 w 141922"/>
                          <a:gd name="connsiteY53" fmla="*/ 111824 h 126577"/>
                          <a:gd name="connsiteX54" fmla="*/ 93821 w 141922"/>
                          <a:gd name="connsiteY54" fmla="*/ 113157 h 126577"/>
                          <a:gd name="connsiteX55" fmla="*/ 90678 w 141922"/>
                          <a:gd name="connsiteY55" fmla="*/ 114014 h 126577"/>
                          <a:gd name="connsiteX56" fmla="*/ 87821 w 141922"/>
                          <a:gd name="connsiteY56" fmla="*/ 115443 h 126577"/>
                          <a:gd name="connsiteX57" fmla="*/ 82010 w 141922"/>
                          <a:gd name="connsiteY57" fmla="*/ 118872 h 126577"/>
                          <a:gd name="connsiteX58" fmla="*/ 69247 w 141922"/>
                          <a:gd name="connsiteY58" fmla="*/ 125540 h 126577"/>
                          <a:gd name="connsiteX59" fmla="*/ 54388 w 141922"/>
                          <a:gd name="connsiteY59" fmla="*/ 125254 h 126577"/>
                          <a:gd name="connsiteX60" fmla="*/ 42291 w 141922"/>
                          <a:gd name="connsiteY60" fmla="*/ 117062 h 126577"/>
                          <a:gd name="connsiteX61" fmla="*/ 33338 w 141922"/>
                          <a:gd name="connsiteY61" fmla="*/ 106109 h 126577"/>
                          <a:gd name="connsiteX62" fmla="*/ 25718 w 141922"/>
                          <a:gd name="connsiteY62" fmla="*/ 94488 h 126577"/>
                          <a:gd name="connsiteX63" fmla="*/ 18574 w 141922"/>
                          <a:gd name="connsiteY63" fmla="*/ 82487 h 126577"/>
                          <a:gd name="connsiteX64" fmla="*/ 12383 w 141922"/>
                          <a:gd name="connsiteY64" fmla="*/ 70009 h 126577"/>
                          <a:gd name="connsiteX65" fmla="*/ 7334 w 141922"/>
                          <a:gd name="connsiteY65" fmla="*/ 56960 h 126577"/>
                          <a:gd name="connsiteX66" fmla="*/ 4953 w 141922"/>
                          <a:gd name="connsiteY66" fmla="*/ 50387 h 126577"/>
                          <a:gd name="connsiteX67" fmla="*/ 3239 w 141922"/>
                          <a:gd name="connsiteY67" fmla="*/ 43625 h 126577"/>
                          <a:gd name="connsiteX68" fmla="*/ 0 w 141922"/>
                          <a:gd name="connsiteY68" fmla="*/ 30194 h 126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</a:cxnLst>
                        <a:rect l="l" t="t" r="r" b="b"/>
                        <a:pathLst>
                          <a:path w="141922" h="126577">
                            <a:moveTo>
                              <a:pt x="0" y="30194"/>
                            </a:moveTo>
                            <a:lnTo>
                              <a:pt x="4191" y="43434"/>
                            </a:lnTo>
                            <a:lnTo>
                              <a:pt x="6191" y="50102"/>
                            </a:lnTo>
                            <a:cubicBezTo>
                              <a:pt x="6953" y="52292"/>
                              <a:pt x="8001" y="54388"/>
                              <a:pt x="8858" y="56483"/>
                            </a:cubicBezTo>
                            <a:cubicBezTo>
                              <a:pt x="10763" y="60674"/>
                              <a:pt x="12287" y="64961"/>
                              <a:pt x="14383" y="69056"/>
                            </a:cubicBezTo>
                            <a:lnTo>
                              <a:pt x="20860" y="81153"/>
                            </a:lnTo>
                            <a:lnTo>
                              <a:pt x="28194" y="92774"/>
                            </a:lnTo>
                            <a:cubicBezTo>
                              <a:pt x="30861" y="96584"/>
                              <a:pt x="33433" y="100394"/>
                              <a:pt x="36195" y="104013"/>
                            </a:cubicBezTo>
                            <a:cubicBezTo>
                              <a:pt x="38862" y="107728"/>
                              <a:pt x="41720" y="111347"/>
                              <a:pt x="44863" y="114395"/>
                            </a:cubicBezTo>
                            <a:cubicBezTo>
                              <a:pt x="48006" y="117443"/>
                              <a:pt x="51626" y="120110"/>
                              <a:pt x="55626" y="121539"/>
                            </a:cubicBezTo>
                            <a:cubicBezTo>
                              <a:pt x="59627" y="122968"/>
                              <a:pt x="63913" y="122873"/>
                              <a:pt x="67913" y="121634"/>
                            </a:cubicBezTo>
                            <a:cubicBezTo>
                              <a:pt x="72009" y="120206"/>
                              <a:pt x="75629" y="117920"/>
                              <a:pt x="79534" y="115253"/>
                            </a:cubicBezTo>
                            <a:cubicBezTo>
                              <a:pt x="81439" y="114014"/>
                              <a:pt x="83344" y="112681"/>
                              <a:pt x="85630" y="111633"/>
                            </a:cubicBezTo>
                            <a:lnTo>
                              <a:pt x="88964" y="110014"/>
                            </a:lnTo>
                            <a:lnTo>
                              <a:pt x="92488" y="109061"/>
                            </a:lnTo>
                            <a:cubicBezTo>
                              <a:pt x="94869" y="108299"/>
                              <a:pt x="97155" y="108109"/>
                              <a:pt x="99536" y="107728"/>
                            </a:cubicBezTo>
                            <a:cubicBezTo>
                              <a:pt x="101822" y="107347"/>
                              <a:pt x="104204" y="107061"/>
                              <a:pt x="106490" y="106775"/>
                            </a:cubicBezTo>
                            <a:cubicBezTo>
                              <a:pt x="110776" y="106109"/>
                              <a:pt x="114491" y="104394"/>
                              <a:pt x="117824" y="101537"/>
                            </a:cubicBezTo>
                            <a:cubicBezTo>
                              <a:pt x="121063" y="98679"/>
                              <a:pt x="124016" y="95060"/>
                              <a:pt x="127064" y="91631"/>
                            </a:cubicBezTo>
                            <a:cubicBezTo>
                              <a:pt x="130112" y="88202"/>
                              <a:pt x="133445" y="84868"/>
                              <a:pt x="135160" y="81153"/>
                            </a:cubicBezTo>
                            <a:cubicBezTo>
                              <a:pt x="136970" y="77438"/>
                              <a:pt x="136970" y="72866"/>
                              <a:pt x="136970" y="68390"/>
                            </a:cubicBezTo>
                            <a:lnTo>
                              <a:pt x="136970" y="68199"/>
                            </a:lnTo>
                            <a:lnTo>
                              <a:pt x="137065" y="59627"/>
                            </a:lnTo>
                            <a:cubicBezTo>
                              <a:pt x="137065" y="58198"/>
                              <a:pt x="137160" y="56769"/>
                              <a:pt x="137065" y="55340"/>
                            </a:cubicBezTo>
                            <a:lnTo>
                              <a:pt x="136684" y="51054"/>
                            </a:lnTo>
                            <a:cubicBezTo>
                              <a:pt x="136398" y="48197"/>
                              <a:pt x="136208" y="45339"/>
                              <a:pt x="135827" y="42482"/>
                            </a:cubicBezTo>
                            <a:cubicBezTo>
                              <a:pt x="135446" y="39624"/>
                              <a:pt x="135065" y="36767"/>
                              <a:pt x="134874" y="33814"/>
                            </a:cubicBezTo>
                            <a:cubicBezTo>
                              <a:pt x="134684" y="32385"/>
                              <a:pt x="134684" y="30861"/>
                              <a:pt x="134684" y="29432"/>
                            </a:cubicBezTo>
                            <a:cubicBezTo>
                              <a:pt x="134684" y="28004"/>
                              <a:pt x="134588" y="26480"/>
                              <a:pt x="134684" y="25051"/>
                            </a:cubicBezTo>
                            <a:lnTo>
                              <a:pt x="134969" y="20669"/>
                            </a:lnTo>
                            <a:lnTo>
                              <a:pt x="135636" y="16288"/>
                            </a:lnTo>
                            <a:cubicBezTo>
                              <a:pt x="135731" y="14859"/>
                              <a:pt x="136303" y="13430"/>
                              <a:pt x="136589" y="12002"/>
                            </a:cubicBezTo>
                            <a:cubicBezTo>
                              <a:pt x="136874" y="10573"/>
                              <a:pt x="137351" y="9144"/>
                              <a:pt x="137922" y="7811"/>
                            </a:cubicBezTo>
                            <a:cubicBezTo>
                              <a:pt x="138494" y="6477"/>
                              <a:pt x="138875" y="5048"/>
                              <a:pt x="139732" y="3810"/>
                            </a:cubicBezTo>
                            <a:lnTo>
                              <a:pt x="141923" y="0"/>
                            </a:lnTo>
                            <a:lnTo>
                              <a:pt x="140018" y="3905"/>
                            </a:lnTo>
                            <a:cubicBezTo>
                              <a:pt x="139351" y="5144"/>
                              <a:pt x="139065" y="6668"/>
                              <a:pt x="138494" y="8001"/>
                            </a:cubicBezTo>
                            <a:cubicBezTo>
                              <a:pt x="138017" y="9335"/>
                              <a:pt x="137636" y="10763"/>
                              <a:pt x="137351" y="12192"/>
                            </a:cubicBezTo>
                            <a:cubicBezTo>
                              <a:pt x="137065" y="13621"/>
                              <a:pt x="137065" y="14954"/>
                              <a:pt x="136970" y="16478"/>
                            </a:cubicBezTo>
                            <a:lnTo>
                              <a:pt x="136970" y="20765"/>
                            </a:lnTo>
                            <a:lnTo>
                              <a:pt x="136970" y="25051"/>
                            </a:lnTo>
                            <a:cubicBezTo>
                              <a:pt x="136970" y="26480"/>
                              <a:pt x="136779" y="27908"/>
                              <a:pt x="136874" y="29337"/>
                            </a:cubicBezTo>
                            <a:cubicBezTo>
                              <a:pt x="136970" y="30766"/>
                              <a:pt x="136874" y="32195"/>
                              <a:pt x="137065" y="33623"/>
                            </a:cubicBezTo>
                            <a:cubicBezTo>
                              <a:pt x="137446" y="36481"/>
                              <a:pt x="137732" y="39338"/>
                              <a:pt x="138303" y="42196"/>
                            </a:cubicBezTo>
                            <a:cubicBezTo>
                              <a:pt x="138779" y="45053"/>
                              <a:pt x="139065" y="48006"/>
                              <a:pt x="139446" y="50864"/>
                            </a:cubicBezTo>
                            <a:lnTo>
                              <a:pt x="140018" y="55245"/>
                            </a:lnTo>
                            <a:cubicBezTo>
                              <a:pt x="140208" y="56674"/>
                              <a:pt x="140684" y="58198"/>
                              <a:pt x="140684" y="59627"/>
                            </a:cubicBezTo>
                            <a:lnTo>
                              <a:pt x="141446" y="68485"/>
                            </a:lnTo>
                            <a:lnTo>
                              <a:pt x="141446" y="68199"/>
                            </a:lnTo>
                            <a:cubicBezTo>
                              <a:pt x="141446" y="72866"/>
                              <a:pt x="141256" y="77819"/>
                              <a:pt x="139160" y="82677"/>
                            </a:cubicBezTo>
                            <a:cubicBezTo>
                              <a:pt x="136874" y="87344"/>
                              <a:pt x="133255" y="90678"/>
                              <a:pt x="130302" y="94107"/>
                            </a:cubicBezTo>
                            <a:cubicBezTo>
                              <a:pt x="127254" y="97536"/>
                              <a:pt x="124301" y="101251"/>
                              <a:pt x="120682" y="104489"/>
                            </a:cubicBezTo>
                            <a:cubicBezTo>
                              <a:pt x="117158" y="107823"/>
                              <a:pt x="112109" y="110204"/>
                              <a:pt x="107252" y="110871"/>
                            </a:cubicBezTo>
                            <a:cubicBezTo>
                              <a:pt x="104966" y="111157"/>
                              <a:pt x="102680" y="111538"/>
                              <a:pt x="100394" y="111824"/>
                            </a:cubicBezTo>
                            <a:cubicBezTo>
                              <a:pt x="98203" y="112205"/>
                              <a:pt x="95822" y="112395"/>
                              <a:pt x="93821" y="113157"/>
                            </a:cubicBezTo>
                            <a:lnTo>
                              <a:pt x="90678" y="114014"/>
                            </a:lnTo>
                            <a:lnTo>
                              <a:pt x="87821" y="115443"/>
                            </a:lnTo>
                            <a:cubicBezTo>
                              <a:pt x="85916" y="116300"/>
                              <a:pt x="83915" y="117634"/>
                              <a:pt x="82010" y="118872"/>
                            </a:cubicBezTo>
                            <a:cubicBezTo>
                              <a:pt x="78200" y="121349"/>
                              <a:pt x="74009" y="124016"/>
                              <a:pt x="69247" y="125540"/>
                            </a:cubicBezTo>
                            <a:cubicBezTo>
                              <a:pt x="64484" y="126968"/>
                              <a:pt x="59055" y="126968"/>
                              <a:pt x="54388" y="125254"/>
                            </a:cubicBezTo>
                            <a:cubicBezTo>
                              <a:pt x="49625" y="123539"/>
                              <a:pt x="45720" y="120491"/>
                              <a:pt x="42291" y="117062"/>
                            </a:cubicBezTo>
                            <a:cubicBezTo>
                              <a:pt x="38862" y="113729"/>
                              <a:pt x="36005" y="109919"/>
                              <a:pt x="33338" y="106109"/>
                            </a:cubicBezTo>
                            <a:cubicBezTo>
                              <a:pt x="30671" y="102299"/>
                              <a:pt x="28194" y="98393"/>
                              <a:pt x="25718" y="94488"/>
                            </a:cubicBezTo>
                            <a:lnTo>
                              <a:pt x="18574" y="82487"/>
                            </a:lnTo>
                            <a:lnTo>
                              <a:pt x="12383" y="70009"/>
                            </a:lnTo>
                            <a:cubicBezTo>
                              <a:pt x="10382" y="65818"/>
                              <a:pt x="9049" y="61341"/>
                              <a:pt x="7334" y="56960"/>
                            </a:cubicBezTo>
                            <a:cubicBezTo>
                              <a:pt x="6572" y="54769"/>
                              <a:pt x="5715" y="52578"/>
                              <a:pt x="4953" y="50387"/>
                            </a:cubicBezTo>
                            <a:lnTo>
                              <a:pt x="3239" y="43625"/>
                            </a:lnTo>
                            <a:lnTo>
                              <a:pt x="0" y="30194"/>
                            </a:lnTo>
                            <a:close/>
                          </a:path>
                        </a:pathLst>
                      </a:custGeom>
                      <a:solidFill>
                        <a:srgbClr val="7D150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62" name="Freeform: Shape 193">
                        <a:extLst>
                          <a:ext uri="{FF2B5EF4-FFF2-40B4-BE49-F238E27FC236}">
                            <a16:creationId xmlns:a16="http://schemas.microsoft.com/office/drawing/2014/main" id="{F9310EEA-272C-4BAB-B180-8548ECF62E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3361" y="3411378"/>
                        <a:ext cx="14376" cy="102869"/>
                      </a:xfrm>
                      <a:custGeom>
                        <a:avLst/>
                        <a:gdLst>
                          <a:gd name="connsiteX0" fmla="*/ 14377 w 14376"/>
                          <a:gd name="connsiteY0" fmla="*/ 102870 h 102869"/>
                          <a:gd name="connsiteX1" fmla="*/ 9328 w 14376"/>
                          <a:gd name="connsiteY1" fmla="*/ 86963 h 102869"/>
                          <a:gd name="connsiteX2" fmla="*/ 756 w 14376"/>
                          <a:gd name="connsiteY2" fmla="*/ 51054 h 102869"/>
                          <a:gd name="connsiteX3" fmla="*/ 89 w 14376"/>
                          <a:gd name="connsiteY3" fmla="*/ 40957 h 102869"/>
                          <a:gd name="connsiteX4" fmla="*/ 470 w 14376"/>
                          <a:gd name="connsiteY4" fmla="*/ 31052 h 102869"/>
                          <a:gd name="connsiteX5" fmla="*/ 2185 w 14376"/>
                          <a:gd name="connsiteY5" fmla="*/ 21907 h 102869"/>
                          <a:gd name="connsiteX6" fmla="*/ 3328 w 14376"/>
                          <a:gd name="connsiteY6" fmla="*/ 17812 h 102869"/>
                          <a:gd name="connsiteX7" fmla="*/ 4852 w 14376"/>
                          <a:gd name="connsiteY7" fmla="*/ 14097 h 102869"/>
                          <a:gd name="connsiteX8" fmla="*/ 8090 w 14376"/>
                          <a:gd name="connsiteY8" fmla="*/ 7906 h 102869"/>
                          <a:gd name="connsiteX9" fmla="*/ 9614 w 14376"/>
                          <a:gd name="connsiteY9" fmla="*/ 5429 h 102869"/>
                          <a:gd name="connsiteX10" fmla="*/ 11138 w 14376"/>
                          <a:gd name="connsiteY10" fmla="*/ 3524 h 102869"/>
                          <a:gd name="connsiteX11" fmla="*/ 14091 w 14376"/>
                          <a:gd name="connsiteY11" fmla="*/ 0 h 102869"/>
                          <a:gd name="connsiteX12" fmla="*/ 11900 w 14376"/>
                          <a:gd name="connsiteY12" fmla="*/ 4000 h 102869"/>
                          <a:gd name="connsiteX13" fmla="*/ 10662 w 14376"/>
                          <a:gd name="connsiteY13" fmla="*/ 6096 h 102869"/>
                          <a:gd name="connsiteX14" fmla="*/ 9614 w 14376"/>
                          <a:gd name="connsiteY14" fmla="*/ 8668 h 102869"/>
                          <a:gd name="connsiteX15" fmla="*/ 7328 w 14376"/>
                          <a:gd name="connsiteY15" fmla="*/ 14954 h 102869"/>
                          <a:gd name="connsiteX16" fmla="*/ 6280 w 14376"/>
                          <a:gd name="connsiteY16" fmla="*/ 18574 h 102869"/>
                          <a:gd name="connsiteX17" fmla="*/ 5518 w 14376"/>
                          <a:gd name="connsiteY17" fmla="*/ 22574 h 102869"/>
                          <a:gd name="connsiteX18" fmla="*/ 4471 w 14376"/>
                          <a:gd name="connsiteY18" fmla="*/ 31337 h 102869"/>
                          <a:gd name="connsiteX19" fmla="*/ 4471 w 14376"/>
                          <a:gd name="connsiteY19" fmla="*/ 40767 h 102869"/>
                          <a:gd name="connsiteX20" fmla="*/ 5328 w 14376"/>
                          <a:gd name="connsiteY20" fmla="*/ 50482 h 102869"/>
                          <a:gd name="connsiteX21" fmla="*/ 6757 w 14376"/>
                          <a:gd name="connsiteY21" fmla="*/ 60198 h 102869"/>
                          <a:gd name="connsiteX22" fmla="*/ 8566 w 14376"/>
                          <a:gd name="connsiteY22" fmla="*/ 69628 h 102869"/>
                          <a:gd name="connsiteX23" fmla="*/ 11995 w 14376"/>
                          <a:gd name="connsiteY23" fmla="*/ 86392 h 102869"/>
                          <a:gd name="connsiteX24" fmla="*/ 14377 w 14376"/>
                          <a:gd name="connsiteY24" fmla="*/ 102870 h 1028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14376" h="102869">
                            <a:moveTo>
                              <a:pt x="14377" y="102870"/>
                            </a:moveTo>
                            <a:cubicBezTo>
                              <a:pt x="14377" y="102870"/>
                              <a:pt x="12376" y="96488"/>
                              <a:pt x="9328" y="86963"/>
                            </a:cubicBezTo>
                            <a:cubicBezTo>
                              <a:pt x="6376" y="77438"/>
                              <a:pt x="2470" y="64484"/>
                              <a:pt x="756" y="51054"/>
                            </a:cubicBezTo>
                            <a:cubicBezTo>
                              <a:pt x="375" y="47625"/>
                              <a:pt x="89" y="44291"/>
                              <a:pt x="89" y="40957"/>
                            </a:cubicBezTo>
                            <a:cubicBezTo>
                              <a:pt x="-197" y="37624"/>
                              <a:pt x="280" y="34290"/>
                              <a:pt x="470" y="31052"/>
                            </a:cubicBezTo>
                            <a:cubicBezTo>
                              <a:pt x="946" y="27908"/>
                              <a:pt x="1232" y="24765"/>
                              <a:pt x="2185" y="21907"/>
                            </a:cubicBezTo>
                            <a:cubicBezTo>
                              <a:pt x="2566" y="20479"/>
                              <a:pt x="2947" y="19145"/>
                              <a:pt x="3328" y="17812"/>
                            </a:cubicBezTo>
                            <a:cubicBezTo>
                              <a:pt x="3899" y="16573"/>
                              <a:pt x="4375" y="15335"/>
                              <a:pt x="4852" y="14097"/>
                            </a:cubicBezTo>
                            <a:cubicBezTo>
                              <a:pt x="5709" y="11716"/>
                              <a:pt x="6947" y="9715"/>
                              <a:pt x="8090" y="7906"/>
                            </a:cubicBezTo>
                            <a:cubicBezTo>
                              <a:pt x="8662" y="7048"/>
                              <a:pt x="9138" y="6191"/>
                              <a:pt x="9614" y="5429"/>
                            </a:cubicBezTo>
                            <a:cubicBezTo>
                              <a:pt x="10186" y="4763"/>
                              <a:pt x="10662" y="4096"/>
                              <a:pt x="11138" y="3524"/>
                            </a:cubicBezTo>
                            <a:cubicBezTo>
                              <a:pt x="12948" y="1238"/>
                              <a:pt x="14091" y="0"/>
                              <a:pt x="14091" y="0"/>
                            </a:cubicBezTo>
                            <a:cubicBezTo>
                              <a:pt x="14091" y="0"/>
                              <a:pt x="13329" y="1524"/>
                              <a:pt x="11900" y="4000"/>
                            </a:cubicBezTo>
                            <a:cubicBezTo>
                              <a:pt x="11519" y="4667"/>
                              <a:pt x="11138" y="5334"/>
                              <a:pt x="10662" y="6096"/>
                            </a:cubicBezTo>
                            <a:cubicBezTo>
                              <a:pt x="10281" y="6858"/>
                              <a:pt x="9995" y="7810"/>
                              <a:pt x="9614" y="8668"/>
                            </a:cubicBezTo>
                            <a:cubicBezTo>
                              <a:pt x="8852" y="10573"/>
                              <a:pt x="7900" y="12573"/>
                              <a:pt x="7328" y="14954"/>
                            </a:cubicBezTo>
                            <a:cubicBezTo>
                              <a:pt x="6947" y="16097"/>
                              <a:pt x="6661" y="17335"/>
                              <a:pt x="6280" y="18574"/>
                            </a:cubicBezTo>
                            <a:cubicBezTo>
                              <a:pt x="5995" y="19907"/>
                              <a:pt x="5804" y="21241"/>
                              <a:pt x="5518" y="22574"/>
                            </a:cubicBezTo>
                            <a:cubicBezTo>
                              <a:pt x="4852" y="25241"/>
                              <a:pt x="4852" y="28289"/>
                              <a:pt x="4471" y="31337"/>
                            </a:cubicBezTo>
                            <a:cubicBezTo>
                              <a:pt x="4471" y="34385"/>
                              <a:pt x="4280" y="37528"/>
                              <a:pt x="4471" y="40767"/>
                            </a:cubicBezTo>
                            <a:cubicBezTo>
                              <a:pt x="4566" y="44005"/>
                              <a:pt x="4947" y="47244"/>
                              <a:pt x="5328" y="50482"/>
                            </a:cubicBezTo>
                            <a:cubicBezTo>
                              <a:pt x="5709" y="53721"/>
                              <a:pt x="6185" y="56959"/>
                              <a:pt x="6757" y="60198"/>
                            </a:cubicBezTo>
                            <a:cubicBezTo>
                              <a:pt x="7328" y="63436"/>
                              <a:pt x="7900" y="66580"/>
                              <a:pt x="8566" y="69628"/>
                            </a:cubicBezTo>
                            <a:cubicBezTo>
                              <a:pt x="9805" y="75724"/>
                              <a:pt x="11043" y="81439"/>
                              <a:pt x="11995" y="86392"/>
                            </a:cubicBezTo>
                            <a:cubicBezTo>
                              <a:pt x="13710" y="96202"/>
                              <a:pt x="14377" y="102870"/>
                              <a:pt x="14377" y="102870"/>
                            </a:cubicBezTo>
                            <a:close/>
                          </a:path>
                        </a:pathLst>
                      </a:custGeom>
                      <a:solidFill>
                        <a:srgbClr val="7D150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63" name="Freeform: Shape 194">
                        <a:extLst>
                          <a:ext uri="{FF2B5EF4-FFF2-40B4-BE49-F238E27FC236}">
                            <a16:creationId xmlns:a16="http://schemas.microsoft.com/office/drawing/2014/main" id="{EE632323-587D-4755-93E9-F50682790C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11836" y="3429381"/>
                        <a:ext cx="22455" cy="109538"/>
                      </a:xfrm>
                      <a:custGeom>
                        <a:avLst/>
                        <a:gdLst>
                          <a:gd name="connsiteX0" fmla="*/ 0 w 22455"/>
                          <a:gd name="connsiteY0" fmla="*/ 0 h 109538"/>
                          <a:gd name="connsiteX1" fmla="*/ 2191 w 22455"/>
                          <a:gd name="connsiteY1" fmla="*/ 5239 h 109538"/>
                          <a:gd name="connsiteX2" fmla="*/ 7334 w 22455"/>
                          <a:gd name="connsiteY2" fmla="*/ 19336 h 109538"/>
                          <a:gd name="connsiteX3" fmla="*/ 13430 w 22455"/>
                          <a:gd name="connsiteY3" fmla="*/ 39529 h 109538"/>
                          <a:gd name="connsiteX4" fmla="*/ 16573 w 22455"/>
                          <a:gd name="connsiteY4" fmla="*/ 51054 h 109538"/>
                          <a:gd name="connsiteX5" fmla="*/ 19431 w 22455"/>
                          <a:gd name="connsiteY5" fmla="*/ 63056 h 109538"/>
                          <a:gd name="connsiteX6" fmla="*/ 21431 w 22455"/>
                          <a:gd name="connsiteY6" fmla="*/ 75343 h 109538"/>
                          <a:gd name="connsiteX7" fmla="*/ 22384 w 22455"/>
                          <a:gd name="connsiteY7" fmla="*/ 87344 h 109538"/>
                          <a:gd name="connsiteX8" fmla="*/ 21812 w 22455"/>
                          <a:gd name="connsiteY8" fmla="*/ 98774 h 109538"/>
                          <a:gd name="connsiteX9" fmla="*/ 17621 w 22455"/>
                          <a:gd name="connsiteY9" fmla="*/ 108680 h 109538"/>
                          <a:gd name="connsiteX10" fmla="*/ 14478 w 22455"/>
                          <a:gd name="connsiteY10" fmla="*/ 109442 h 109538"/>
                          <a:gd name="connsiteX11" fmla="*/ 12097 w 22455"/>
                          <a:gd name="connsiteY11" fmla="*/ 108013 h 109538"/>
                          <a:gd name="connsiteX12" fmla="*/ 9715 w 22455"/>
                          <a:gd name="connsiteY12" fmla="*/ 104489 h 109538"/>
                          <a:gd name="connsiteX13" fmla="*/ 7429 w 22455"/>
                          <a:gd name="connsiteY13" fmla="*/ 98298 h 109538"/>
                          <a:gd name="connsiteX14" fmla="*/ 6096 w 22455"/>
                          <a:gd name="connsiteY14" fmla="*/ 92773 h 109538"/>
                          <a:gd name="connsiteX15" fmla="*/ 8191 w 22455"/>
                          <a:gd name="connsiteY15" fmla="*/ 98012 h 109538"/>
                          <a:gd name="connsiteX16" fmla="*/ 11144 w 22455"/>
                          <a:gd name="connsiteY16" fmla="*/ 103632 h 109538"/>
                          <a:gd name="connsiteX17" fmla="*/ 16002 w 22455"/>
                          <a:gd name="connsiteY17" fmla="*/ 106680 h 109538"/>
                          <a:gd name="connsiteX18" fmla="*/ 18574 w 22455"/>
                          <a:gd name="connsiteY18" fmla="*/ 98298 h 109538"/>
                          <a:gd name="connsiteX19" fmla="*/ 18478 w 22455"/>
                          <a:gd name="connsiteY19" fmla="*/ 87535 h 109538"/>
                          <a:gd name="connsiteX20" fmla="*/ 17145 w 22455"/>
                          <a:gd name="connsiteY20" fmla="*/ 75914 h 109538"/>
                          <a:gd name="connsiteX21" fmla="*/ 15049 w 22455"/>
                          <a:gd name="connsiteY21" fmla="*/ 64008 h 109538"/>
                          <a:gd name="connsiteX22" fmla="*/ 12382 w 22455"/>
                          <a:gd name="connsiteY22" fmla="*/ 52102 h 109538"/>
                          <a:gd name="connsiteX23" fmla="*/ 9620 w 22455"/>
                          <a:gd name="connsiteY23" fmla="*/ 40577 h 109538"/>
                          <a:gd name="connsiteX24" fmla="*/ 4858 w 22455"/>
                          <a:gd name="connsiteY24" fmla="*/ 20098 h 109538"/>
                          <a:gd name="connsiteX25" fmla="*/ 2953 w 22455"/>
                          <a:gd name="connsiteY25" fmla="*/ 11906 h 109538"/>
                          <a:gd name="connsiteX26" fmla="*/ 1238 w 22455"/>
                          <a:gd name="connsiteY26" fmla="*/ 5620 h 109538"/>
                          <a:gd name="connsiteX27" fmla="*/ 0 w 22455"/>
                          <a:gd name="connsiteY27" fmla="*/ 0 h 1095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</a:cxnLst>
                        <a:rect l="l" t="t" r="r" b="b"/>
                        <a:pathLst>
                          <a:path w="22455" h="109538">
                            <a:moveTo>
                              <a:pt x="0" y="0"/>
                            </a:moveTo>
                            <a:cubicBezTo>
                              <a:pt x="0" y="0"/>
                              <a:pt x="762" y="1905"/>
                              <a:pt x="2191" y="5239"/>
                            </a:cubicBezTo>
                            <a:cubicBezTo>
                              <a:pt x="3619" y="8573"/>
                              <a:pt x="5429" y="13335"/>
                              <a:pt x="7334" y="19336"/>
                            </a:cubicBezTo>
                            <a:cubicBezTo>
                              <a:pt x="9239" y="25241"/>
                              <a:pt x="11335" y="32194"/>
                              <a:pt x="13430" y="39529"/>
                            </a:cubicBezTo>
                            <a:cubicBezTo>
                              <a:pt x="14478" y="43244"/>
                              <a:pt x="15621" y="47054"/>
                              <a:pt x="16573" y="51054"/>
                            </a:cubicBezTo>
                            <a:cubicBezTo>
                              <a:pt x="17621" y="54959"/>
                              <a:pt x="18574" y="58960"/>
                              <a:pt x="19431" y="63056"/>
                            </a:cubicBezTo>
                            <a:cubicBezTo>
                              <a:pt x="20383" y="67151"/>
                              <a:pt x="20764" y="71247"/>
                              <a:pt x="21431" y="75343"/>
                            </a:cubicBezTo>
                            <a:cubicBezTo>
                              <a:pt x="22098" y="79438"/>
                              <a:pt x="22098" y="83439"/>
                              <a:pt x="22384" y="87344"/>
                            </a:cubicBezTo>
                            <a:cubicBezTo>
                              <a:pt x="22574" y="91250"/>
                              <a:pt x="22384" y="95155"/>
                              <a:pt x="21812" y="98774"/>
                            </a:cubicBezTo>
                            <a:cubicBezTo>
                              <a:pt x="21050" y="102394"/>
                              <a:pt x="20574" y="105918"/>
                              <a:pt x="17621" y="108680"/>
                            </a:cubicBezTo>
                            <a:cubicBezTo>
                              <a:pt x="16859" y="109347"/>
                              <a:pt x="15621" y="109728"/>
                              <a:pt x="14478" y="109442"/>
                            </a:cubicBezTo>
                            <a:cubicBezTo>
                              <a:pt x="13430" y="109156"/>
                              <a:pt x="12763" y="108585"/>
                              <a:pt x="12097" y="108013"/>
                            </a:cubicBezTo>
                            <a:cubicBezTo>
                              <a:pt x="10954" y="106871"/>
                              <a:pt x="10287" y="105632"/>
                              <a:pt x="9715" y="104489"/>
                            </a:cubicBezTo>
                            <a:cubicBezTo>
                              <a:pt x="8572" y="102108"/>
                              <a:pt x="7906" y="100013"/>
                              <a:pt x="7429" y="98298"/>
                            </a:cubicBezTo>
                            <a:cubicBezTo>
                              <a:pt x="6382" y="94774"/>
                              <a:pt x="6096" y="92773"/>
                              <a:pt x="6096" y="92773"/>
                            </a:cubicBezTo>
                            <a:cubicBezTo>
                              <a:pt x="6096" y="92773"/>
                              <a:pt x="6858" y="94679"/>
                              <a:pt x="8191" y="98012"/>
                            </a:cubicBezTo>
                            <a:cubicBezTo>
                              <a:pt x="8953" y="99631"/>
                              <a:pt x="9811" y="101632"/>
                              <a:pt x="11144" y="103632"/>
                            </a:cubicBezTo>
                            <a:cubicBezTo>
                              <a:pt x="12287" y="105537"/>
                              <a:pt x="14764" y="108204"/>
                              <a:pt x="16002" y="106680"/>
                            </a:cubicBezTo>
                            <a:cubicBezTo>
                              <a:pt x="17621" y="105061"/>
                              <a:pt x="18288" y="101536"/>
                              <a:pt x="18574" y="98298"/>
                            </a:cubicBezTo>
                            <a:cubicBezTo>
                              <a:pt x="18859" y="94869"/>
                              <a:pt x="18764" y="91345"/>
                              <a:pt x="18478" y="87535"/>
                            </a:cubicBezTo>
                            <a:cubicBezTo>
                              <a:pt x="18002" y="83725"/>
                              <a:pt x="17812" y="79819"/>
                              <a:pt x="17145" y="75914"/>
                            </a:cubicBezTo>
                            <a:cubicBezTo>
                              <a:pt x="16478" y="72009"/>
                              <a:pt x="16002" y="67913"/>
                              <a:pt x="15049" y="64008"/>
                            </a:cubicBezTo>
                            <a:cubicBezTo>
                              <a:pt x="14288" y="60007"/>
                              <a:pt x="13430" y="56007"/>
                              <a:pt x="12382" y="52102"/>
                            </a:cubicBezTo>
                            <a:cubicBezTo>
                              <a:pt x="11430" y="48196"/>
                              <a:pt x="10477" y="44291"/>
                              <a:pt x="9620" y="40577"/>
                            </a:cubicBezTo>
                            <a:cubicBezTo>
                              <a:pt x="7810" y="33052"/>
                              <a:pt x="6382" y="26003"/>
                              <a:pt x="4858" y="20098"/>
                            </a:cubicBezTo>
                            <a:cubicBezTo>
                              <a:pt x="4096" y="17145"/>
                              <a:pt x="3524" y="14383"/>
                              <a:pt x="2953" y="11906"/>
                            </a:cubicBezTo>
                            <a:cubicBezTo>
                              <a:pt x="2381" y="9430"/>
                              <a:pt x="1714" y="7334"/>
                              <a:pt x="1238" y="5620"/>
                            </a:cubicBezTo>
                            <a:cubicBezTo>
                              <a:pt x="571" y="200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7D150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64" name="Freeform: Shape 195">
                        <a:extLst>
                          <a:ext uri="{FF2B5EF4-FFF2-40B4-BE49-F238E27FC236}">
                            <a16:creationId xmlns:a16="http://schemas.microsoft.com/office/drawing/2014/main" id="{CA46579E-AC68-45C4-8615-9BABC82AF8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62604" y="3423856"/>
                        <a:ext cx="33199" cy="150114"/>
                      </a:xfrm>
                      <a:custGeom>
                        <a:avLst/>
                        <a:gdLst>
                          <a:gd name="connsiteX0" fmla="*/ 31337 w 33199"/>
                          <a:gd name="connsiteY0" fmla="*/ 150114 h 150114"/>
                          <a:gd name="connsiteX1" fmla="*/ 31528 w 33199"/>
                          <a:gd name="connsiteY1" fmla="*/ 148400 h 150114"/>
                          <a:gd name="connsiteX2" fmla="*/ 31909 w 33199"/>
                          <a:gd name="connsiteY2" fmla="*/ 143542 h 150114"/>
                          <a:gd name="connsiteX3" fmla="*/ 31623 w 33199"/>
                          <a:gd name="connsiteY3" fmla="*/ 136017 h 150114"/>
                          <a:gd name="connsiteX4" fmla="*/ 30480 w 33199"/>
                          <a:gd name="connsiteY4" fmla="*/ 126206 h 150114"/>
                          <a:gd name="connsiteX5" fmla="*/ 26479 w 33199"/>
                          <a:gd name="connsiteY5" fmla="*/ 101822 h 150114"/>
                          <a:gd name="connsiteX6" fmla="*/ 25337 w 33199"/>
                          <a:gd name="connsiteY6" fmla="*/ 94964 h 150114"/>
                          <a:gd name="connsiteX7" fmla="*/ 25051 w 33199"/>
                          <a:gd name="connsiteY7" fmla="*/ 93250 h 150114"/>
                          <a:gd name="connsiteX8" fmla="*/ 24765 w 33199"/>
                          <a:gd name="connsiteY8" fmla="*/ 91631 h 150114"/>
                          <a:gd name="connsiteX9" fmla="*/ 24098 w 33199"/>
                          <a:gd name="connsiteY9" fmla="*/ 88106 h 150114"/>
                          <a:gd name="connsiteX10" fmla="*/ 21431 w 33199"/>
                          <a:gd name="connsiteY10" fmla="*/ 73914 h 150114"/>
                          <a:gd name="connsiteX11" fmla="*/ 18193 w 33199"/>
                          <a:gd name="connsiteY11" fmla="*/ 59912 h 150114"/>
                          <a:gd name="connsiteX12" fmla="*/ 14859 w 33199"/>
                          <a:gd name="connsiteY12" fmla="*/ 46482 h 150114"/>
                          <a:gd name="connsiteX13" fmla="*/ 7810 w 33199"/>
                          <a:gd name="connsiteY13" fmla="*/ 22860 h 150114"/>
                          <a:gd name="connsiteX14" fmla="*/ 0 w 33199"/>
                          <a:gd name="connsiteY14" fmla="*/ 0 h 150114"/>
                          <a:gd name="connsiteX15" fmla="*/ 2858 w 33199"/>
                          <a:gd name="connsiteY15" fmla="*/ 6001 h 150114"/>
                          <a:gd name="connsiteX16" fmla="*/ 10097 w 33199"/>
                          <a:gd name="connsiteY16" fmla="*/ 22003 h 150114"/>
                          <a:gd name="connsiteX17" fmla="*/ 14097 w 33199"/>
                          <a:gd name="connsiteY17" fmla="*/ 33052 h 150114"/>
                          <a:gd name="connsiteX18" fmla="*/ 18479 w 33199"/>
                          <a:gd name="connsiteY18" fmla="*/ 45434 h 150114"/>
                          <a:gd name="connsiteX19" fmla="*/ 22193 w 33199"/>
                          <a:gd name="connsiteY19" fmla="*/ 59055 h 150114"/>
                          <a:gd name="connsiteX20" fmla="*/ 25622 w 33199"/>
                          <a:gd name="connsiteY20" fmla="*/ 73152 h 150114"/>
                          <a:gd name="connsiteX21" fmla="*/ 28194 w 33199"/>
                          <a:gd name="connsiteY21" fmla="*/ 87344 h 150114"/>
                          <a:gd name="connsiteX22" fmla="*/ 28861 w 33199"/>
                          <a:gd name="connsiteY22" fmla="*/ 90869 h 150114"/>
                          <a:gd name="connsiteX23" fmla="*/ 29147 w 33199"/>
                          <a:gd name="connsiteY23" fmla="*/ 92678 h 150114"/>
                          <a:gd name="connsiteX24" fmla="*/ 29337 w 33199"/>
                          <a:gd name="connsiteY24" fmla="*/ 94393 h 150114"/>
                          <a:gd name="connsiteX25" fmla="*/ 30194 w 33199"/>
                          <a:gd name="connsiteY25" fmla="*/ 101251 h 150114"/>
                          <a:gd name="connsiteX26" fmla="*/ 32861 w 33199"/>
                          <a:gd name="connsiteY26" fmla="*/ 126016 h 150114"/>
                          <a:gd name="connsiteX27" fmla="*/ 33147 w 33199"/>
                          <a:gd name="connsiteY27" fmla="*/ 136017 h 150114"/>
                          <a:gd name="connsiteX28" fmla="*/ 32671 w 33199"/>
                          <a:gd name="connsiteY28" fmla="*/ 143732 h 150114"/>
                          <a:gd name="connsiteX29" fmla="*/ 31623 w 33199"/>
                          <a:gd name="connsiteY29" fmla="*/ 148495 h 150114"/>
                          <a:gd name="connsiteX30" fmla="*/ 31337 w 33199"/>
                          <a:gd name="connsiteY30" fmla="*/ 150114 h 1501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33199" h="150114">
                            <a:moveTo>
                              <a:pt x="31337" y="150114"/>
                            </a:moveTo>
                            <a:cubicBezTo>
                              <a:pt x="31337" y="150114"/>
                              <a:pt x="31433" y="149543"/>
                              <a:pt x="31528" y="148400"/>
                            </a:cubicBezTo>
                            <a:cubicBezTo>
                              <a:pt x="31623" y="147256"/>
                              <a:pt x="32004" y="145637"/>
                              <a:pt x="31909" y="143542"/>
                            </a:cubicBezTo>
                            <a:cubicBezTo>
                              <a:pt x="31814" y="141446"/>
                              <a:pt x="32004" y="138970"/>
                              <a:pt x="31623" y="136017"/>
                            </a:cubicBezTo>
                            <a:cubicBezTo>
                              <a:pt x="31337" y="133064"/>
                              <a:pt x="31052" y="129826"/>
                              <a:pt x="30480" y="126206"/>
                            </a:cubicBezTo>
                            <a:cubicBezTo>
                              <a:pt x="29623" y="119063"/>
                              <a:pt x="28004" y="110776"/>
                              <a:pt x="26479" y="101822"/>
                            </a:cubicBezTo>
                            <a:cubicBezTo>
                              <a:pt x="26099" y="99536"/>
                              <a:pt x="25718" y="97250"/>
                              <a:pt x="25337" y="94964"/>
                            </a:cubicBezTo>
                            <a:lnTo>
                              <a:pt x="25051" y="93250"/>
                            </a:lnTo>
                            <a:lnTo>
                              <a:pt x="24765" y="91631"/>
                            </a:lnTo>
                            <a:lnTo>
                              <a:pt x="24098" y="88106"/>
                            </a:lnTo>
                            <a:cubicBezTo>
                              <a:pt x="23241" y="83439"/>
                              <a:pt x="22289" y="78677"/>
                              <a:pt x="21431" y="73914"/>
                            </a:cubicBezTo>
                            <a:cubicBezTo>
                              <a:pt x="20765" y="69056"/>
                              <a:pt x="19336" y="64484"/>
                              <a:pt x="18193" y="59912"/>
                            </a:cubicBezTo>
                            <a:cubicBezTo>
                              <a:pt x="17050" y="55340"/>
                              <a:pt x="15907" y="50864"/>
                              <a:pt x="14859" y="46482"/>
                            </a:cubicBezTo>
                            <a:cubicBezTo>
                              <a:pt x="12287" y="37814"/>
                              <a:pt x="9906" y="29718"/>
                              <a:pt x="7810" y="22860"/>
                            </a:cubicBezTo>
                            <a:cubicBezTo>
                              <a:pt x="2953" y="9239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1048" y="2191"/>
                              <a:pt x="2858" y="6001"/>
                            </a:cubicBezTo>
                            <a:cubicBezTo>
                              <a:pt x="4572" y="9906"/>
                              <a:pt x="7239" y="15335"/>
                              <a:pt x="10097" y="22003"/>
                            </a:cubicBezTo>
                            <a:cubicBezTo>
                              <a:pt x="11335" y="25432"/>
                              <a:pt x="12668" y="29146"/>
                              <a:pt x="14097" y="33052"/>
                            </a:cubicBezTo>
                            <a:cubicBezTo>
                              <a:pt x="15526" y="36957"/>
                              <a:pt x="17145" y="41053"/>
                              <a:pt x="18479" y="45434"/>
                            </a:cubicBezTo>
                            <a:cubicBezTo>
                              <a:pt x="19717" y="49816"/>
                              <a:pt x="20955" y="54388"/>
                              <a:pt x="22193" y="59055"/>
                            </a:cubicBezTo>
                            <a:cubicBezTo>
                              <a:pt x="23431" y="63722"/>
                              <a:pt x="24860" y="68390"/>
                              <a:pt x="25622" y="73152"/>
                            </a:cubicBezTo>
                            <a:cubicBezTo>
                              <a:pt x="26479" y="77915"/>
                              <a:pt x="27337" y="82677"/>
                              <a:pt x="28194" y="87344"/>
                            </a:cubicBezTo>
                            <a:lnTo>
                              <a:pt x="28861" y="90869"/>
                            </a:lnTo>
                            <a:lnTo>
                              <a:pt x="29147" y="92678"/>
                            </a:lnTo>
                            <a:lnTo>
                              <a:pt x="29337" y="94393"/>
                            </a:lnTo>
                            <a:cubicBezTo>
                              <a:pt x="29623" y="96679"/>
                              <a:pt x="29908" y="98965"/>
                              <a:pt x="30194" y="101251"/>
                            </a:cubicBezTo>
                            <a:cubicBezTo>
                              <a:pt x="31433" y="110204"/>
                              <a:pt x="32385" y="118681"/>
                              <a:pt x="32861" y="126016"/>
                            </a:cubicBezTo>
                            <a:cubicBezTo>
                              <a:pt x="33242" y="129635"/>
                              <a:pt x="33242" y="132969"/>
                              <a:pt x="33147" y="136017"/>
                            </a:cubicBezTo>
                            <a:cubicBezTo>
                              <a:pt x="33242" y="138970"/>
                              <a:pt x="32766" y="141637"/>
                              <a:pt x="32671" y="143732"/>
                            </a:cubicBezTo>
                            <a:cubicBezTo>
                              <a:pt x="32576" y="145828"/>
                              <a:pt x="31814" y="147447"/>
                              <a:pt x="31623" y="148495"/>
                            </a:cubicBezTo>
                            <a:cubicBezTo>
                              <a:pt x="31528" y="149543"/>
                              <a:pt x="31337" y="150114"/>
                              <a:pt x="31337" y="150114"/>
                            </a:cubicBezTo>
                            <a:close/>
                          </a:path>
                        </a:pathLst>
                      </a:custGeom>
                      <a:solidFill>
                        <a:srgbClr val="7D150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2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001191" y="3379905"/>
                      <a:ext cx="417065" cy="449273"/>
                      <a:chOff x="6001191" y="3379905"/>
                      <a:chExt cx="417065" cy="449273"/>
                    </a:xfrm>
                  </p:grpSpPr>
                  <p:sp>
                    <p:nvSpPr>
                      <p:cNvPr id="646" name="Freeform: Shape 197">
                        <a:extLst>
                          <a:ext uri="{FF2B5EF4-FFF2-40B4-BE49-F238E27FC236}">
                            <a16:creationId xmlns:a16="http://schemas.microsoft.com/office/drawing/2014/main" id="{7E545393-AB2C-4C69-A527-672F8D9C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4097" y="3478775"/>
                        <a:ext cx="198605" cy="75678"/>
                      </a:xfrm>
                      <a:custGeom>
                        <a:avLst/>
                        <a:gdLst>
                          <a:gd name="connsiteX0" fmla="*/ 0 w 198605"/>
                          <a:gd name="connsiteY0" fmla="*/ 26901 h 75678"/>
                          <a:gd name="connsiteX1" fmla="*/ 47720 w 198605"/>
                          <a:gd name="connsiteY1" fmla="*/ 16995 h 75678"/>
                          <a:gd name="connsiteX2" fmla="*/ 92392 w 198605"/>
                          <a:gd name="connsiteY2" fmla="*/ 12994 h 75678"/>
                          <a:gd name="connsiteX3" fmla="*/ 146018 w 198605"/>
                          <a:gd name="connsiteY3" fmla="*/ 17947 h 75678"/>
                          <a:gd name="connsiteX4" fmla="*/ 196691 w 198605"/>
                          <a:gd name="connsiteY4" fmla="*/ 25853 h 75678"/>
                          <a:gd name="connsiteX5" fmla="*/ 148971 w 198605"/>
                          <a:gd name="connsiteY5" fmla="*/ 69573 h 75678"/>
                          <a:gd name="connsiteX6" fmla="*/ 72485 w 198605"/>
                          <a:gd name="connsiteY6" fmla="*/ 74526 h 75678"/>
                          <a:gd name="connsiteX7" fmla="*/ 8858 w 198605"/>
                          <a:gd name="connsiteY7" fmla="*/ 46713 h 75678"/>
                          <a:gd name="connsiteX8" fmla="*/ 0 w 198605"/>
                          <a:gd name="connsiteY8" fmla="*/ 26901 h 756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198605" h="75678">
                            <a:moveTo>
                              <a:pt x="0" y="26901"/>
                            </a:moveTo>
                            <a:cubicBezTo>
                              <a:pt x="2953" y="10994"/>
                              <a:pt x="37719" y="8994"/>
                              <a:pt x="47720" y="16995"/>
                            </a:cubicBezTo>
                            <a:cubicBezTo>
                              <a:pt x="50673" y="1088"/>
                              <a:pt x="83534" y="3088"/>
                              <a:pt x="92392" y="12994"/>
                            </a:cubicBezTo>
                            <a:cubicBezTo>
                              <a:pt x="103346" y="-6913"/>
                              <a:pt x="138113" y="-2912"/>
                              <a:pt x="146018" y="17947"/>
                            </a:cubicBezTo>
                            <a:cubicBezTo>
                              <a:pt x="162877" y="6994"/>
                              <a:pt x="187738" y="4041"/>
                              <a:pt x="196691" y="25853"/>
                            </a:cubicBezTo>
                            <a:cubicBezTo>
                              <a:pt x="207645" y="53666"/>
                              <a:pt x="168878" y="64620"/>
                              <a:pt x="148971" y="69573"/>
                            </a:cubicBezTo>
                            <a:cubicBezTo>
                              <a:pt x="124111" y="76526"/>
                              <a:pt x="97250" y="76526"/>
                              <a:pt x="72485" y="74526"/>
                            </a:cubicBezTo>
                            <a:cubicBezTo>
                              <a:pt x="46673" y="72526"/>
                              <a:pt x="30766" y="58619"/>
                              <a:pt x="8858" y="46713"/>
                            </a:cubicBezTo>
                            <a:lnTo>
                              <a:pt x="0" y="26901"/>
                            </a:lnTo>
                            <a:close/>
                          </a:path>
                        </a:pathLst>
                      </a:custGeom>
                      <a:solidFill>
                        <a:srgbClr val="CC84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647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57816" y="3379905"/>
                        <a:ext cx="99714" cy="162656"/>
                        <a:chOff x="6157816" y="3379905"/>
                        <a:chExt cx="99714" cy="162656"/>
                      </a:xfrm>
                    </p:grpSpPr>
                    <p:sp>
                      <p:nvSpPr>
                        <p:cNvPr id="655" name="Freeform: Shape 199">
                          <a:extLst>
                            <a:ext uri="{FF2B5EF4-FFF2-40B4-BE49-F238E27FC236}">
                              <a16:creationId xmlns:a16="http://schemas.microsoft.com/office/drawing/2014/main" id="{89204105-115F-4D27-969C-9E19B27DD1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2221" y="3379905"/>
                          <a:ext cx="18413" cy="19471"/>
                        </a:xfrm>
                        <a:custGeom>
                          <a:avLst/>
                          <a:gdLst>
                            <a:gd name="connsiteX0" fmla="*/ 13797 w 18413"/>
                            <a:gd name="connsiteY0" fmla="*/ 19472 h 19471"/>
                            <a:gd name="connsiteX1" fmla="*/ 3129 w 18413"/>
                            <a:gd name="connsiteY1" fmla="*/ 612 h 19471"/>
                            <a:gd name="connsiteX2" fmla="*/ 2462 w 18413"/>
                            <a:gd name="connsiteY2" fmla="*/ 803 h 19471"/>
                            <a:gd name="connsiteX3" fmla="*/ 13797 w 18413"/>
                            <a:gd name="connsiteY3" fmla="*/ 19472 h 194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8413" h="19471">
                              <a:moveTo>
                                <a:pt x="13797" y="19472"/>
                              </a:moveTo>
                              <a:cubicBezTo>
                                <a:pt x="20274" y="7470"/>
                                <a:pt x="22464" y="-2626"/>
                                <a:pt x="3129" y="612"/>
                              </a:cubicBezTo>
                              <a:cubicBezTo>
                                <a:pt x="2843" y="612"/>
                                <a:pt x="2652" y="707"/>
                                <a:pt x="2462" y="803"/>
                              </a:cubicBezTo>
                              <a:cubicBezTo>
                                <a:pt x="-4491" y="7851"/>
                                <a:pt x="4557" y="17090"/>
                                <a:pt x="13797" y="1947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839A5F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56" name="Freeform: Shape 200">
                          <a:extLst>
                            <a:ext uri="{FF2B5EF4-FFF2-40B4-BE49-F238E27FC236}">
                              <a16:creationId xmlns:a16="http://schemas.microsoft.com/office/drawing/2014/main" id="{757C270F-1EF4-4E3E-9894-ABFD4414950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7816" y="3380708"/>
                          <a:ext cx="99714" cy="161854"/>
                        </a:xfrm>
                        <a:custGeom>
                          <a:avLst/>
                          <a:gdLst>
                            <a:gd name="connsiteX0" fmla="*/ 88202 w 99714"/>
                            <a:gd name="connsiteY0" fmla="*/ 18669 h 161854"/>
                            <a:gd name="connsiteX1" fmla="*/ 76772 w 99714"/>
                            <a:gd name="connsiteY1" fmla="*/ 0 h 161854"/>
                            <a:gd name="connsiteX2" fmla="*/ 36767 w 99714"/>
                            <a:gd name="connsiteY2" fmla="*/ 54483 h 161854"/>
                            <a:gd name="connsiteX3" fmla="*/ 0 w 99714"/>
                            <a:gd name="connsiteY3" fmla="*/ 132017 h 161854"/>
                            <a:gd name="connsiteX4" fmla="*/ 8001 w 99714"/>
                            <a:gd name="connsiteY4" fmla="*/ 150876 h 161854"/>
                            <a:gd name="connsiteX5" fmla="*/ 99441 w 99714"/>
                            <a:gd name="connsiteY5" fmla="*/ 142970 h 161854"/>
                            <a:gd name="connsiteX6" fmla="*/ 75629 w 99714"/>
                            <a:gd name="connsiteY6" fmla="*/ 95250 h 161854"/>
                            <a:gd name="connsiteX7" fmla="*/ 72676 w 99714"/>
                            <a:gd name="connsiteY7" fmla="*/ 46577 h 161854"/>
                            <a:gd name="connsiteX8" fmla="*/ 88202 w 99714"/>
                            <a:gd name="connsiteY8" fmla="*/ 18669 h 1618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9714" h="161854">
                              <a:moveTo>
                                <a:pt x="88202" y="18669"/>
                              </a:moveTo>
                              <a:cubicBezTo>
                                <a:pt x="78962" y="16192"/>
                                <a:pt x="70009" y="6953"/>
                                <a:pt x="76772" y="0"/>
                              </a:cubicBezTo>
                              <a:cubicBezTo>
                                <a:pt x="55340" y="4572"/>
                                <a:pt x="42672" y="36767"/>
                                <a:pt x="36767" y="54483"/>
                              </a:cubicBezTo>
                              <a:cubicBezTo>
                                <a:pt x="27813" y="83248"/>
                                <a:pt x="32766" y="120110"/>
                                <a:pt x="0" y="132017"/>
                              </a:cubicBezTo>
                              <a:lnTo>
                                <a:pt x="8001" y="150876"/>
                              </a:lnTo>
                              <a:cubicBezTo>
                                <a:pt x="22860" y="164783"/>
                                <a:pt x="92488" y="168783"/>
                                <a:pt x="99441" y="142970"/>
                              </a:cubicBezTo>
                              <a:cubicBezTo>
                                <a:pt x="102394" y="131064"/>
                                <a:pt x="80581" y="107156"/>
                                <a:pt x="75629" y="95250"/>
                              </a:cubicBezTo>
                              <a:cubicBezTo>
                                <a:pt x="69628" y="80296"/>
                                <a:pt x="68675" y="61436"/>
                                <a:pt x="72676" y="46577"/>
                              </a:cubicBezTo>
                              <a:cubicBezTo>
                                <a:pt x="73914" y="40577"/>
                                <a:pt x="82677" y="28956"/>
                                <a:pt x="88202" y="186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A7C4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648" name="Freeform: Shape 201">
                        <a:extLst>
                          <a:ext uri="{FF2B5EF4-FFF2-40B4-BE49-F238E27FC236}">
                            <a16:creationId xmlns:a16="http://schemas.microsoft.com/office/drawing/2014/main" id="{E42E45CB-395A-4779-B2BB-4A6AF4C981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01191" y="3499058"/>
                        <a:ext cx="417065" cy="330120"/>
                      </a:xfrm>
                      <a:custGeom>
                        <a:avLst/>
                        <a:gdLst>
                          <a:gd name="connsiteX0" fmla="*/ 200345 w 417065"/>
                          <a:gd name="connsiteY0" fmla="*/ 19572 h 330120"/>
                          <a:gd name="connsiteX1" fmla="*/ 152625 w 417065"/>
                          <a:gd name="connsiteY1" fmla="*/ 17571 h 330120"/>
                          <a:gd name="connsiteX2" fmla="*/ 117859 w 417065"/>
                          <a:gd name="connsiteY2" fmla="*/ 9666 h 330120"/>
                          <a:gd name="connsiteX3" fmla="*/ 58232 w 417065"/>
                          <a:gd name="connsiteY3" fmla="*/ 18619 h 330120"/>
                          <a:gd name="connsiteX4" fmla="*/ 12512 w 417065"/>
                          <a:gd name="connsiteY4" fmla="*/ 78246 h 330120"/>
                          <a:gd name="connsiteX5" fmla="*/ 15465 w 417065"/>
                          <a:gd name="connsiteY5" fmla="*/ 224359 h 330120"/>
                          <a:gd name="connsiteX6" fmla="*/ 54232 w 417065"/>
                          <a:gd name="connsiteY6" fmla="*/ 285986 h 330120"/>
                          <a:gd name="connsiteX7" fmla="*/ 111858 w 417065"/>
                          <a:gd name="connsiteY7" fmla="*/ 309799 h 330120"/>
                          <a:gd name="connsiteX8" fmla="*/ 150625 w 417065"/>
                          <a:gd name="connsiteY8" fmla="*/ 315799 h 330120"/>
                          <a:gd name="connsiteX9" fmla="*/ 193392 w 417065"/>
                          <a:gd name="connsiteY9" fmla="*/ 319800 h 330120"/>
                          <a:gd name="connsiteX10" fmla="*/ 248065 w 417065"/>
                          <a:gd name="connsiteY10" fmla="*/ 314847 h 330120"/>
                          <a:gd name="connsiteX11" fmla="*/ 293785 w 417065"/>
                          <a:gd name="connsiteY11" fmla="*/ 309894 h 330120"/>
                          <a:gd name="connsiteX12" fmla="*/ 349411 w 417065"/>
                          <a:gd name="connsiteY12" fmla="*/ 293034 h 330120"/>
                          <a:gd name="connsiteX13" fmla="*/ 396084 w 417065"/>
                          <a:gd name="connsiteY13" fmla="*/ 238361 h 330120"/>
                          <a:gd name="connsiteX14" fmla="*/ 410943 w 417065"/>
                          <a:gd name="connsiteY14" fmla="*/ 105201 h 330120"/>
                          <a:gd name="connsiteX15" fmla="*/ 347316 w 417065"/>
                          <a:gd name="connsiteY15" fmla="*/ 17762 h 330120"/>
                          <a:gd name="connsiteX16" fmla="*/ 296357 w 417065"/>
                          <a:gd name="connsiteY16" fmla="*/ 13285 h 330120"/>
                          <a:gd name="connsiteX17" fmla="*/ 246160 w 417065"/>
                          <a:gd name="connsiteY17" fmla="*/ 19667 h 330120"/>
                          <a:gd name="connsiteX18" fmla="*/ 200345 w 417065"/>
                          <a:gd name="connsiteY18" fmla="*/ 19572 h 330120"/>
                          <a:gd name="connsiteX19" fmla="*/ 200345 w 417065"/>
                          <a:gd name="connsiteY19" fmla="*/ 19572 h 3301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17065" h="330120">
                            <a:moveTo>
                              <a:pt x="200345" y="19572"/>
                            </a:moveTo>
                            <a:cubicBezTo>
                              <a:pt x="186439" y="7665"/>
                              <a:pt x="168532" y="9666"/>
                              <a:pt x="152625" y="17571"/>
                            </a:cubicBezTo>
                            <a:cubicBezTo>
                              <a:pt x="153577" y="1665"/>
                              <a:pt x="127765" y="4617"/>
                              <a:pt x="117859" y="9666"/>
                            </a:cubicBezTo>
                            <a:cubicBezTo>
                              <a:pt x="109858" y="-13194"/>
                              <a:pt x="70138" y="10618"/>
                              <a:pt x="58232" y="18619"/>
                            </a:cubicBezTo>
                            <a:cubicBezTo>
                              <a:pt x="37372" y="32526"/>
                              <a:pt x="23466" y="55386"/>
                              <a:pt x="12512" y="78246"/>
                            </a:cubicBezTo>
                            <a:cubicBezTo>
                              <a:pt x="-7395" y="124918"/>
                              <a:pt x="-1394" y="177591"/>
                              <a:pt x="15465" y="224359"/>
                            </a:cubicBezTo>
                            <a:cubicBezTo>
                              <a:pt x="24418" y="248172"/>
                              <a:pt x="34324" y="269032"/>
                              <a:pt x="54232" y="285986"/>
                            </a:cubicBezTo>
                            <a:cubicBezTo>
                              <a:pt x="65185" y="294940"/>
                              <a:pt x="98904" y="324753"/>
                              <a:pt x="111858" y="309799"/>
                            </a:cubicBezTo>
                            <a:cubicBezTo>
                              <a:pt x="121764" y="321705"/>
                              <a:pt x="137671" y="325705"/>
                              <a:pt x="150625" y="315799"/>
                            </a:cubicBezTo>
                            <a:cubicBezTo>
                              <a:pt x="158626" y="331706"/>
                              <a:pt x="181390" y="328753"/>
                              <a:pt x="193392" y="319800"/>
                            </a:cubicBezTo>
                            <a:cubicBezTo>
                              <a:pt x="205298" y="339707"/>
                              <a:pt x="236159" y="326753"/>
                              <a:pt x="248065" y="314847"/>
                            </a:cubicBezTo>
                            <a:cubicBezTo>
                              <a:pt x="249018" y="335707"/>
                              <a:pt x="286832" y="319800"/>
                              <a:pt x="293785" y="309894"/>
                            </a:cubicBezTo>
                            <a:cubicBezTo>
                              <a:pt x="304739" y="324848"/>
                              <a:pt x="338458" y="299988"/>
                              <a:pt x="349411" y="293034"/>
                            </a:cubicBezTo>
                            <a:cubicBezTo>
                              <a:pt x="369319" y="279128"/>
                              <a:pt x="385225" y="259221"/>
                              <a:pt x="396084" y="238361"/>
                            </a:cubicBezTo>
                            <a:cubicBezTo>
                              <a:pt x="416944" y="197594"/>
                              <a:pt x="422944" y="149874"/>
                              <a:pt x="410943" y="105201"/>
                            </a:cubicBezTo>
                            <a:cubicBezTo>
                              <a:pt x="403037" y="72435"/>
                              <a:pt x="377510" y="34812"/>
                              <a:pt x="347316" y="17762"/>
                            </a:cubicBezTo>
                            <a:cubicBezTo>
                              <a:pt x="318646" y="1569"/>
                              <a:pt x="296357" y="13285"/>
                              <a:pt x="296357" y="13285"/>
                            </a:cubicBezTo>
                            <a:cubicBezTo>
                              <a:pt x="288356" y="1760"/>
                              <a:pt x="252161" y="6808"/>
                              <a:pt x="246160" y="19667"/>
                            </a:cubicBezTo>
                            <a:cubicBezTo>
                              <a:pt x="226920" y="7665"/>
                              <a:pt x="209299" y="13571"/>
                              <a:pt x="200345" y="19572"/>
                            </a:cubicBezTo>
                            <a:lnTo>
                              <a:pt x="200345" y="19572"/>
                            </a:lnTo>
                            <a:close/>
                          </a:path>
                        </a:pathLst>
                      </a:custGeom>
                      <a:solidFill>
                        <a:srgbClr val="E9A55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49" name="Freeform: Shape 202">
                        <a:extLst>
                          <a:ext uri="{FF2B5EF4-FFF2-40B4-BE49-F238E27FC236}">
                            <a16:creationId xmlns:a16="http://schemas.microsoft.com/office/drawing/2014/main" id="{93D7AB8A-453F-4F00-958D-102C8BEE8D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29032" y="3517677"/>
                        <a:ext cx="66205" cy="276129"/>
                      </a:xfrm>
                      <a:custGeom>
                        <a:avLst/>
                        <a:gdLst>
                          <a:gd name="connsiteX0" fmla="*/ 66205 w 66205"/>
                          <a:gd name="connsiteY0" fmla="*/ 0 h 276129"/>
                          <a:gd name="connsiteX1" fmla="*/ 36963 w 66205"/>
                          <a:gd name="connsiteY1" fmla="*/ 25241 h 276129"/>
                          <a:gd name="connsiteX2" fmla="*/ 18009 w 66205"/>
                          <a:gd name="connsiteY2" fmla="*/ 59246 h 276129"/>
                          <a:gd name="connsiteX3" fmla="*/ 5245 w 66205"/>
                          <a:gd name="connsiteY3" fmla="*/ 135541 h 276129"/>
                          <a:gd name="connsiteX4" fmla="*/ 19533 w 66205"/>
                          <a:gd name="connsiteY4" fmla="*/ 211741 h 276129"/>
                          <a:gd name="connsiteX5" fmla="*/ 63157 w 66205"/>
                          <a:gd name="connsiteY5" fmla="*/ 276130 h 276129"/>
                          <a:gd name="connsiteX6" fmla="*/ 35725 w 66205"/>
                          <a:gd name="connsiteY6" fmla="*/ 247745 h 276129"/>
                          <a:gd name="connsiteX7" fmla="*/ 15818 w 66205"/>
                          <a:gd name="connsiteY7" fmla="*/ 213360 h 276129"/>
                          <a:gd name="connsiteX8" fmla="*/ 6 w 66205"/>
                          <a:gd name="connsiteY8" fmla="*/ 135636 h 276129"/>
                          <a:gd name="connsiteX9" fmla="*/ 3150 w 66205"/>
                          <a:gd name="connsiteY9" fmla="*/ 95917 h 276129"/>
                          <a:gd name="connsiteX10" fmla="*/ 14294 w 66205"/>
                          <a:gd name="connsiteY10" fmla="*/ 57626 h 276129"/>
                          <a:gd name="connsiteX11" fmla="*/ 34963 w 66205"/>
                          <a:gd name="connsiteY11" fmla="*/ 23622 h 276129"/>
                          <a:gd name="connsiteX12" fmla="*/ 66205 w 66205"/>
                          <a:gd name="connsiteY12" fmla="*/ 0 h 2761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66205" h="276129">
                            <a:moveTo>
                              <a:pt x="66205" y="0"/>
                            </a:moveTo>
                            <a:cubicBezTo>
                              <a:pt x="54013" y="5144"/>
                              <a:pt x="44583" y="14859"/>
                              <a:pt x="36963" y="25241"/>
                            </a:cubicBezTo>
                            <a:cubicBezTo>
                              <a:pt x="29248" y="35719"/>
                              <a:pt x="22962" y="47244"/>
                              <a:pt x="18009" y="59246"/>
                            </a:cubicBezTo>
                            <a:cubicBezTo>
                              <a:pt x="8293" y="83249"/>
                              <a:pt x="4864" y="109633"/>
                              <a:pt x="5245" y="135541"/>
                            </a:cubicBezTo>
                            <a:cubicBezTo>
                              <a:pt x="5436" y="161544"/>
                              <a:pt x="9817" y="187643"/>
                              <a:pt x="19533" y="211741"/>
                            </a:cubicBezTo>
                            <a:cubicBezTo>
                              <a:pt x="29153" y="235934"/>
                              <a:pt x="44012" y="258032"/>
                              <a:pt x="63157" y="276130"/>
                            </a:cubicBezTo>
                            <a:cubicBezTo>
                              <a:pt x="52870" y="267938"/>
                              <a:pt x="43726" y="258223"/>
                              <a:pt x="35725" y="247745"/>
                            </a:cubicBezTo>
                            <a:cubicBezTo>
                              <a:pt x="27819" y="237077"/>
                              <a:pt x="21152" y="225552"/>
                              <a:pt x="15818" y="213360"/>
                            </a:cubicBezTo>
                            <a:cubicBezTo>
                              <a:pt x="5055" y="188976"/>
                              <a:pt x="578" y="162116"/>
                              <a:pt x="6" y="135636"/>
                            </a:cubicBezTo>
                            <a:cubicBezTo>
                              <a:pt x="-89" y="122301"/>
                              <a:pt x="864" y="109061"/>
                              <a:pt x="3150" y="95917"/>
                            </a:cubicBezTo>
                            <a:cubicBezTo>
                              <a:pt x="5531" y="82772"/>
                              <a:pt x="8579" y="69818"/>
                              <a:pt x="14294" y="57626"/>
                            </a:cubicBezTo>
                            <a:cubicBezTo>
                              <a:pt x="19818" y="45529"/>
                              <a:pt x="26581" y="34004"/>
                              <a:pt x="34963" y="23622"/>
                            </a:cubicBezTo>
                            <a:cubicBezTo>
                              <a:pt x="43345" y="13621"/>
                              <a:pt x="53442" y="4001"/>
                              <a:pt x="662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CC84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50" name="Freeform: Shape 203">
                        <a:extLst>
                          <a:ext uri="{FF2B5EF4-FFF2-40B4-BE49-F238E27FC236}">
                            <a16:creationId xmlns:a16="http://schemas.microsoft.com/office/drawing/2014/main" id="{12CA082E-340D-431C-9BB6-B878FEC6D5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82467" y="3518630"/>
                        <a:ext cx="60395" cy="280320"/>
                      </a:xfrm>
                      <a:custGeom>
                        <a:avLst/>
                        <a:gdLst>
                          <a:gd name="connsiteX0" fmla="*/ 60395 w 60395"/>
                          <a:gd name="connsiteY0" fmla="*/ 0 h 280320"/>
                          <a:gd name="connsiteX1" fmla="*/ 17057 w 60395"/>
                          <a:gd name="connsiteY1" fmla="*/ 62579 h 280320"/>
                          <a:gd name="connsiteX2" fmla="*/ 5245 w 60395"/>
                          <a:gd name="connsiteY2" fmla="*/ 138017 h 280320"/>
                          <a:gd name="connsiteX3" fmla="*/ 17723 w 60395"/>
                          <a:gd name="connsiteY3" fmla="*/ 213550 h 280320"/>
                          <a:gd name="connsiteX4" fmla="*/ 32963 w 60395"/>
                          <a:gd name="connsiteY4" fmla="*/ 248793 h 280320"/>
                          <a:gd name="connsiteX5" fmla="*/ 44393 w 60395"/>
                          <a:gd name="connsiteY5" fmla="*/ 264319 h 280320"/>
                          <a:gd name="connsiteX6" fmla="*/ 55347 w 60395"/>
                          <a:gd name="connsiteY6" fmla="*/ 280321 h 280320"/>
                          <a:gd name="connsiteX7" fmla="*/ 43250 w 60395"/>
                          <a:gd name="connsiteY7" fmla="*/ 265271 h 280320"/>
                          <a:gd name="connsiteX8" fmla="*/ 30772 w 60395"/>
                          <a:gd name="connsiteY8" fmla="*/ 250222 h 280320"/>
                          <a:gd name="connsiteX9" fmla="*/ 13913 w 60395"/>
                          <a:gd name="connsiteY9" fmla="*/ 214884 h 280320"/>
                          <a:gd name="connsiteX10" fmla="*/ 7 w 60395"/>
                          <a:gd name="connsiteY10" fmla="*/ 138113 h 280320"/>
                          <a:gd name="connsiteX11" fmla="*/ 13342 w 60395"/>
                          <a:gd name="connsiteY11" fmla="*/ 61246 h 280320"/>
                          <a:gd name="connsiteX12" fmla="*/ 32392 w 60395"/>
                          <a:gd name="connsiteY12" fmla="*/ 27051 h 280320"/>
                          <a:gd name="connsiteX13" fmla="*/ 60395 w 60395"/>
                          <a:gd name="connsiteY13" fmla="*/ 0 h 2803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60395" h="280320">
                            <a:moveTo>
                              <a:pt x="60395" y="0"/>
                            </a:moveTo>
                            <a:cubicBezTo>
                              <a:pt x="40202" y="16383"/>
                              <a:pt x="25724" y="38576"/>
                              <a:pt x="17057" y="62579"/>
                            </a:cubicBezTo>
                            <a:cubicBezTo>
                              <a:pt x="8389" y="86677"/>
                              <a:pt x="4674" y="112395"/>
                              <a:pt x="5245" y="138017"/>
                            </a:cubicBezTo>
                            <a:cubicBezTo>
                              <a:pt x="5436" y="163639"/>
                              <a:pt x="9818" y="189166"/>
                              <a:pt x="17723" y="213550"/>
                            </a:cubicBezTo>
                            <a:cubicBezTo>
                              <a:pt x="21724" y="225742"/>
                              <a:pt x="26772" y="237649"/>
                              <a:pt x="32963" y="248793"/>
                            </a:cubicBezTo>
                            <a:cubicBezTo>
                              <a:pt x="36297" y="254222"/>
                              <a:pt x="40297" y="259271"/>
                              <a:pt x="44393" y="264319"/>
                            </a:cubicBezTo>
                            <a:cubicBezTo>
                              <a:pt x="48299" y="269367"/>
                              <a:pt x="52775" y="274320"/>
                              <a:pt x="55347" y="280321"/>
                            </a:cubicBezTo>
                            <a:cubicBezTo>
                              <a:pt x="52204" y="274606"/>
                              <a:pt x="47537" y="270129"/>
                              <a:pt x="43250" y="265271"/>
                            </a:cubicBezTo>
                            <a:cubicBezTo>
                              <a:pt x="38964" y="260509"/>
                              <a:pt x="34583" y="255651"/>
                              <a:pt x="30772" y="250222"/>
                            </a:cubicBezTo>
                            <a:cubicBezTo>
                              <a:pt x="23819" y="238982"/>
                              <a:pt x="18390" y="227171"/>
                              <a:pt x="13913" y="214884"/>
                            </a:cubicBezTo>
                            <a:cubicBezTo>
                              <a:pt x="5055" y="190309"/>
                              <a:pt x="578" y="164211"/>
                              <a:pt x="7" y="138113"/>
                            </a:cubicBezTo>
                            <a:cubicBezTo>
                              <a:pt x="-184" y="112014"/>
                              <a:pt x="3626" y="85630"/>
                              <a:pt x="13342" y="61246"/>
                            </a:cubicBezTo>
                            <a:cubicBezTo>
                              <a:pt x="18199" y="49149"/>
                              <a:pt x="24486" y="37528"/>
                              <a:pt x="32392" y="27051"/>
                            </a:cubicBezTo>
                            <a:cubicBezTo>
                              <a:pt x="40297" y="16573"/>
                              <a:pt x="49727" y="7334"/>
                              <a:pt x="603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CC84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51" name="Freeform: Shape 204">
                        <a:extLst>
                          <a:ext uri="{FF2B5EF4-FFF2-40B4-BE49-F238E27FC236}">
                            <a16:creationId xmlns:a16="http://schemas.microsoft.com/office/drawing/2014/main" id="{46C776FD-D9C2-4F99-8B92-192F5D7FA8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4056" y="3528726"/>
                        <a:ext cx="45764" cy="272129"/>
                      </a:xfrm>
                      <a:custGeom>
                        <a:avLst/>
                        <a:gdLst>
                          <a:gd name="connsiteX0" fmla="*/ 40621 w 45764"/>
                          <a:gd name="connsiteY0" fmla="*/ 272129 h 272129"/>
                          <a:gd name="connsiteX1" fmla="*/ 19285 w 45764"/>
                          <a:gd name="connsiteY1" fmla="*/ 242792 h 272129"/>
                          <a:gd name="connsiteX2" fmla="*/ 8331 w 45764"/>
                          <a:gd name="connsiteY2" fmla="*/ 207836 h 272129"/>
                          <a:gd name="connsiteX3" fmla="*/ 2711 w 45764"/>
                          <a:gd name="connsiteY3" fmla="*/ 171736 h 272129"/>
                          <a:gd name="connsiteX4" fmla="*/ 44 w 45764"/>
                          <a:gd name="connsiteY4" fmla="*/ 135255 h 272129"/>
                          <a:gd name="connsiteX5" fmla="*/ 9188 w 45764"/>
                          <a:gd name="connsiteY5" fmla="*/ 62675 h 272129"/>
                          <a:gd name="connsiteX6" fmla="*/ 23952 w 45764"/>
                          <a:gd name="connsiteY6" fmla="*/ 29146 h 272129"/>
                          <a:gd name="connsiteX7" fmla="*/ 45764 w 45764"/>
                          <a:gd name="connsiteY7" fmla="*/ 0 h 272129"/>
                          <a:gd name="connsiteX8" fmla="*/ 26238 w 45764"/>
                          <a:gd name="connsiteY8" fmla="*/ 30385 h 272129"/>
                          <a:gd name="connsiteX9" fmla="*/ 13093 w 45764"/>
                          <a:gd name="connsiteY9" fmla="*/ 63913 h 272129"/>
                          <a:gd name="connsiteX10" fmla="*/ 5283 w 45764"/>
                          <a:gd name="connsiteY10" fmla="*/ 135255 h 272129"/>
                          <a:gd name="connsiteX11" fmla="*/ 12331 w 45764"/>
                          <a:gd name="connsiteY11" fmla="*/ 207169 h 272129"/>
                          <a:gd name="connsiteX12" fmla="*/ 21761 w 45764"/>
                          <a:gd name="connsiteY12" fmla="*/ 241935 h 272129"/>
                          <a:gd name="connsiteX13" fmla="*/ 40621 w 45764"/>
                          <a:gd name="connsiteY13" fmla="*/ 272129 h 2721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5764" h="272129">
                            <a:moveTo>
                              <a:pt x="40621" y="272129"/>
                            </a:moveTo>
                            <a:cubicBezTo>
                              <a:pt x="31000" y="264605"/>
                              <a:pt x="24333" y="253841"/>
                              <a:pt x="19285" y="242792"/>
                            </a:cubicBezTo>
                            <a:cubicBezTo>
                              <a:pt x="14332" y="231553"/>
                              <a:pt x="10998" y="219742"/>
                              <a:pt x="8331" y="207836"/>
                            </a:cubicBezTo>
                            <a:cubicBezTo>
                              <a:pt x="5664" y="195929"/>
                              <a:pt x="4045" y="183737"/>
                              <a:pt x="2711" y="171736"/>
                            </a:cubicBezTo>
                            <a:cubicBezTo>
                              <a:pt x="1378" y="159639"/>
                              <a:pt x="330" y="147447"/>
                              <a:pt x="44" y="135255"/>
                            </a:cubicBezTo>
                            <a:cubicBezTo>
                              <a:pt x="-337" y="110871"/>
                              <a:pt x="1663" y="86106"/>
                              <a:pt x="9188" y="62675"/>
                            </a:cubicBezTo>
                            <a:cubicBezTo>
                              <a:pt x="12998" y="51054"/>
                              <a:pt x="17951" y="39719"/>
                              <a:pt x="23952" y="29146"/>
                            </a:cubicBezTo>
                            <a:cubicBezTo>
                              <a:pt x="30143" y="18764"/>
                              <a:pt x="36715" y="8192"/>
                              <a:pt x="45764" y="0"/>
                            </a:cubicBezTo>
                            <a:cubicBezTo>
                              <a:pt x="37668" y="9049"/>
                              <a:pt x="31667" y="19526"/>
                              <a:pt x="26238" y="30385"/>
                            </a:cubicBezTo>
                            <a:cubicBezTo>
                              <a:pt x="20713" y="41053"/>
                              <a:pt x="16332" y="52292"/>
                              <a:pt x="13093" y="63913"/>
                            </a:cubicBezTo>
                            <a:cubicBezTo>
                              <a:pt x="6521" y="86963"/>
                              <a:pt x="4521" y="111157"/>
                              <a:pt x="5283" y="135255"/>
                            </a:cubicBezTo>
                            <a:cubicBezTo>
                              <a:pt x="5854" y="159353"/>
                              <a:pt x="8236" y="183547"/>
                              <a:pt x="12331" y="207169"/>
                            </a:cubicBezTo>
                            <a:cubicBezTo>
                              <a:pt x="14522" y="218980"/>
                              <a:pt x="17380" y="230696"/>
                              <a:pt x="21761" y="241935"/>
                            </a:cubicBezTo>
                            <a:cubicBezTo>
                              <a:pt x="25857" y="252984"/>
                              <a:pt x="31762" y="263652"/>
                              <a:pt x="40621" y="272129"/>
                            </a:cubicBezTo>
                            <a:close/>
                          </a:path>
                        </a:pathLst>
                      </a:custGeom>
                      <a:solidFill>
                        <a:srgbClr val="CC84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52" name="Freeform: Shape 205">
                        <a:extLst>
                          <a:ext uri="{FF2B5EF4-FFF2-40B4-BE49-F238E27FC236}">
                            <a16:creationId xmlns:a16="http://schemas.microsoft.com/office/drawing/2014/main" id="{8A9B408D-68E4-456A-B178-A46E4922DF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42303" y="3524631"/>
                        <a:ext cx="36280" cy="277368"/>
                      </a:xfrm>
                      <a:custGeom>
                        <a:avLst/>
                        <a:gdLst>
                          <a:gd name="connsiteX0" fmla="*/ 0 w 36280"/>
                          <a:gd name="connsiteY0" fmla="*/ 0 h 277368"/>
                          <a:gd name="connsiteX1" fmla="*/ 28004 w 36280"/>
                          <a:gd name="connsiteY1" fmla="*/ 57626 h 277368"/>
                          <a:gd name="connsiteX2" fmla="*/ 36004 w 36280"/>
                          <a:gd name="connsiteY2" fmla="*/ 121729 h 277368"/>
                          <a:gd name="connsiteX3" fmla="*/ 33623 w 36280"/>
                          <a:gd name="connsiteY3" fmla="*/ 186214 h 277368"/>
                          <a:gd name="connsiteX4" fmla="*/ 29432 w 36280"/>
                          <a:gd name="connsiteY4" fmla="*/ 218218 h 277368"/>
                          <a:gd name="connsiteX5" fmla="*/ 22860 w 36280"/>
                          <a:gd name="connsiteY5" fmla="*/ 249841 h 277368"/>
                          <a:gd name="connsiteX6" fmla="*/ 22860 w 36280"/>
                          <a:gd name="connsiteY6" fmla="*/ 249936 h 277368"/>
                          <a:gd name="connsiteX7" fmla="*/ 22860 w 36280"/>
                          <a:gd name="connsiteY7" fmla="*/ 249936 h 277368"/>
                          <a:gd name="connsiteX8" fmla="*/ 10858 w 36280"/>
                          <a:gd name="connsiteY8" fmla="*/ 277368 h 277368"/>
                          <a:gd name="connsiteX9" fmla="*/ 16288 w 36280"/>
                          <a:gd name="connsiteY9" fmla="*/ 263461 h 277368"/>
                          <a:gd name="connsiteX10" fmla="*/ 20765 w 36280"/>
                          <a:gd name="connsiteY10" fmla="*/ 249174 h 277368"/>
                          <a:gd name="connsiteX11" fmla="*/ 20765 w 36280"/>
                          <a:gd name="connsiteY11" fmla="*/ 249269 h 277368"/>
                          <a:gd name="connsiteX12" fmla="*/ 29051 w 36280"/>
                          <a:gd name="connsiteY12" fmla="*/ 185833 h 277368"/>
                          <a:gd name="connsiteX13" fmla="*/ 30956 w 36280"/>
                          <a:gd name="connsiteY13" fmla="*/ 121920 h 277368"/>
                          <a:gd name="connsiteX14" fmla="*/ 24289 w 36280"/>
                          <a:gd name="connsiteY14" fmla="*/ 58483 h 277368"/>
                          <a:gd name="connsiteX15" fmla="*/ 0 w 36280"/>
                          <a:gd name="connsiteY15" fmla="*/ 0 h 2773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6280" h="277368">
                            <a:moveTo>
                              <a:pt x="0" y="0"/>
                            </a:moveTo>
                            <a:cubicBezTo>
                              <a:pt x="14669" y="15811"/>
                              <a:pt x="22860" y="36767"/>
                              <a:pt x="28004" y="57626"/>
                            </a:cubicBezTo>
                            <a:cubicBezTo>
                              <a:pt x="33338" y="78581"/>
                              <a:pt x="35147" y="100203"/>
                              <a:pt x="36004" y="121729"/>
                            </a:cubicBezTo>
                            <a:cubicBezTo>
                              <a:pt x="36862" y="143256"/>
                              <a:pt x="35623" y="164782"/>
                              <a:pt x="33623" y="186214"/>
                            </a:cubicBezTo>
                            <a:cubicBezTo>
                              <a:pt x="32671" y="196882"/>
                              <a:pt x="31147" y="207550"/>
                              <a:pt x="29432" y="218218"/>
                            </a:cubicBezTo>
                            <a:cubicBezTo>
                              <a:pt x="27623" y="228790"/>
                              <a:pt x="25717" y="239363"/>
                              <a:pt x="22860" y="249841"/>
                            </a:cubicBezTo>
                            <a:lnTo>
                              <a:pt x="22860" y="249936"/>
                            </a:lnTo>
                            <a:lnTo>
                              <a:pt x="22860" y="249936"/>
                            </a:lnTo>
                            <a:cubicBezTo>
                              <a:pt x="19336" y="259270"/>
                              <a:pt x="16097" y="268795"/>
                              <a:pt x="10858" y="277368"/>
                            </a:cubicBezTo>
                            <a:cubicBezTo>
                              <a:pt x="13049" y="272891"/>
                              <a:pt x="14669" y="268129"/>
                              <a:pt x="16288" y="263461"/>
                            </a:cubicBezTo>
                            <a:cubicBezTo>
                              <a:pt x="17907" y="258699"/>
                              <a:pt x="19336" y="253936"/>
                              <a:pt x="20765" y="249174"/>
                            </a:cubicBezTo>
                            <a:lnTo>
                              <a:pt x="20765" y="249269"/>
                            </a:lnTo>
                            <a:cubicBezTo>
                              <a:pt x="25051" y="228409"/>
                              <a:pt x="27242" y="207073"/>
                              <a:pt x="29051" y="185833"/>
                            </a:cubicBezTo>
                            <a:cubicBezTo>
                              <a:pt x="30861" y="164592"/>
                              <a:pt x="31242" y="143256"/>
                              <a:pt x="30956" y="121920"/>
                            </a:cubicBezTo>
                            <a:cubicBezTo>
                              <a:pt x="30575" y="100584"/>
                              <a:pt x="28480" y="79343"/>
                              <a:pt x="24289" y="58483"/>
                            </a:cubicBezTo>
                            <a:cubicBezTo>
                              <a:pt x="19907" y="37719"/>
                              <a:pt x="13144" y="16954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CC84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53" name="Freeform: Shape 206">
                        <a:extLst>
                          <a:ext uri="{FF2B5EF4-FFF2-40B4-BE49-F238E27FC236}">
                            <a16:creationId xmlns:a16="http://schemas.microsoft.com/office/drawing/2014/main" id="{4E06E79A-6F57-4A8D-98CF-017FE1BE14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81070" y="3526535"/>
                        <a:ext cx="56588" cy="265461"/>
                      </a:xfrm>
                      <a:custGeom>
                        <a:avLst/>
                        <a:gdLst>
                          <a:gd name="connsiteX0" fmla="*/ 0 w 56588"/>
                          <a:gd name="connsiteY0" fmla="*/ 0 h 265461"/>
                          <a:gd name="connsiteX1" fmla="*/ 26003 w 56588"/>
                          <a:gd name="connsiteY1" fmla="*/ 24956 h 265461"/>
                          <a:gd name="connsiteX2" fmla="*/ 43434 w 56588"/>
                          <a:gd name="connsiteY2" fmla="*/ 56769 h 265461"/>
                          <a:gd name="connsiteX3" fmla="*/ 56579 w 56588"/>
                          <a:gd name="connsiteY3" fmla="*/ 127826 h 265461"/>
                          <a:gd name="connsiteX4" fmla="*/ 48673 w 56588"/>
                          <a:gd name="connsiteY4" fmla="*/ 199644 h 265461"/>
                          <a:gd name="connsiteX5" fmla="*/ 38100 w 56588"/>
                          <a:gd name="connsiteY5" fmla="*/ 234220 h 265461"/>
                          <a:gd name="connsiteX6" fmla="*/ 31242 w 56588"/>
                          <a:gd name="connsiteY6" fmla="*/ 250889 h 265461"/>
                          <a:gd name="connsiteX7" fmla="*/ 20860 w 56588"/>
                          <a:gd name="connsiteY7" fmla="*/ 265462 h 265461"/>
                          <a:gd name="connsiteX8" fmla="*/ 29908 w 56588"/>
                          <a:gd name="connsiteY8" fmla="*/ 250412 h 265461"/>
                          <a:gd name="connsiteX9" fmla="*/ 35623 w 56588"/>
                          <a:gd name="connsiteY9" fmla="*/ 233363 h 265461"/>
                          <a:gd name="connsiteX10" fmla="*/ 44577 w 56588"/>
                          <a:gd name="connsiteY10" fmla="*/ 198787 h 265461"/>
                          <a:gd name="connsiteX11" fmla="*/ 51149 w 56588"/>
                          <a:gd name="connsiteY11" fmla="*/ 127921 h 265461"/>
                          <a:gd name="connsiteX12" fmla="*/ 39529 w 56588"/>
                          <a:gd name="connsiteY12" fmla="*/ 58102 h 265461"/>
                          <a:gd name="connsiteX13" fmla="*/ 0 w 56588"/>
                          <a:gd name="connsiteY13" fmla="*/ 0 h 2654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56588" h="265461">
                            <a:moveTo>
                              <a:pt x="0" y="0"/>
                            </a:moveTo>
                            <a:cubicBezTo>
                              <a:pt x="10001" y="6668"/>
                              <a:pt x="18669" y="15335"/>
                              <a:pt x="26003" y="24956"/>
                            </a:cubicBezTo>
                            <a:cubicBezTo>
                              <a:pt x="33147" y="34671"/>
                              <a:pt x="38957" y="45529"/>
                              <a:pt x="43434" y="56769"/>
                            </a:cubicBezTo>
                            <a:cubicBezTo>
                              <a:pt x="52292" y="79439"/>
                              <a:pt x="55817" y="103727"/>
                              <a:pt x="56579" y="127826"/>
                            </a:cubicBezTo>
                            <a:cubicBezTo>
                              <a:pt x="56769" y="152019"/>
                              <a:pt x="54197" y="176117"/>
                              <a:pt x="48673" y="199644"/>
                            </a:cubicBezTo>
                            <a:cubicBezTo>
                              <a:pt x="45910" y="211360"/>
                              <a:pt x="42386" y="222885"/>
                              <a:pt x="38100" y="234220"/>
                            </a:cubicBezTo>
                            <a:cubicBezTo>
                              <a:pt x="35909" y="239840"/>
                              <a:pt x="33338" y="245269"/>
                              <a:pt x="31242" y="250889"/>
                            </a:cubicBezTo>
                            <a:cubicBezTo>
                              <a:pt x="29051" y="256413"/>
                              <a:pt x="26098" y="262128"/>
                              <a:pt x="20860" y="265462"/>
                            </a:cubicBezTo>
                            <a:cubicBezTo>
                              <a:pt x="25717" y="261747"/>
                              <a:pt x="28099" y="256032"/>
                              <a:pt x="29908" y="250412"/>
                            </a:cubicBezTo>
                            <a:cubicBezTo>
                              <a:pt x="31623" y="244697"/>
                              <a:pt x="33909" y="239077"/>
                              <a:pt x="35623" y="233363"/>
                            </a:cubicBezTo>
                            <a:cubicBezTo>
                              <a:pt x="39338" y="222028"/>
                              <a:pt x="42291" y="210502"/>
                              <a:pt x="44577" y="198787"/>
                            </a:cubicBezTo>
                            <a:cubicBezTo>
                              <a:pt x="49244" y="175451"/>
                              <a:pt x="51816" y="151638"/>
                              <a:pt x="51149" y="127921"/>
                            </a:cubicBezTo>
                            <a:cubicBezTo>
                              <a:pt x="50863" y="104204"/>
                              <a:pt x="47339" y="80486"/>
                              <a:pt x="39529" y="58102"/>
                            </a:cubicBezTo>
                            <a:cubicBezTo>
                              <a:pt x="31718" y="35909"/>
                              <a:pt x="18669" y="15145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CC84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54" name="Freeform: Shape 207">
                        <a:extLst>
                          <a:ext uri="{FF2B5EF4-FFF2-40B4-BE49-F238E27FC236}">
                            <a16:creationId xmlns:a16="http://schemas.microsoft.com/office/drawing/2014/main" id="{6AB48332-B4BF-4C33-A3CE-667D3587DD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04882" y="3515677"/>
                        <a:ext cx="93156" cy="275272"/>
                      </a:xfrm>
                      <a:custGeom>
                        <a:avLst/>
                        <a:gdLst>
                          <a:gd name="connsiteX0" fmla="*/ 0 w 93156"/>
                          <a:gd name="connsiteY0" fmla="*/ 0 h 275272"/>
                          <a:gd name="connsiteX1" fmla="*/ 37433 w 93156"/>
                          <a:gd name="connsiteY1" fmla="*/ 18288 h 275272"/>
                          <a:gd name="connsiteX2" fmla="*/ 65627 w 93156"/>
                          <a:gd name="connsiteY2" fmla="*/ 49625 h 275272"/>
                          <a:gd name="connsiteX3" fmla="*/ 84963 w 93156"/>
                          <a:gd name="connsiteY3" fmla="*/ 87249 h 275272"/>
                          <a:gd name="connsiteX4" fmla="*/ 93059 w 93156"/>
                          <a:gd name="connsiteY4" fmla="*/ 128969 h 275272"/>
                          <a:gd name="connsiteX5" fmla="*/ 76486 w 93156"/>
                          <a:gd name="connsiteY5" fmla="*/ 211360 h 275272"/>
                          <a:gd name="connsiteX6" fmla="*/ 53721 w 93156"/>
                          <a:gd name="connsiteY6" fmla="*/ 246888 h 275272"/>
                          <a:gd name="connsiteX7" fmla="*/ 22765 w 93156"/>
                          <a:gd name="connsiteY7" fmla="*/ 275273 h 275272"/>
                          <a:gd name="connsiteX8" fmla="*/ 72771 w 93156"/>
                          <a:gd name="connsiteY8" fmla="*/ 209836 h 275272"/>
                          <a:gd name="connsiteX9" fmla="*/ 87821 w 93156"/>
                          <a:gd name="connsiteY9" fmla="*/ 129254 h 275272"/>
                          <a:gd name="connsiteX10" fmla="*/ 80486 w 93156"/>
                          <a:gd name="connsiteY10" fmla="*/ 88964 h 275272"/>
                          <a:gd name="connsiteX11" fmla="*/ 62294 w 93156"/>
                          <a:gd name="connsiteY11" fmla="*/ 51911 h 275272"/>
                          <a:gd name="connsiteX12" fmla="*/ 35719 w 93156"/>
                          <a:gd name="connsiteY12" fmla="*/ 20288 h 275272"/>
                          <a:gd name="connsiteX13" fmla="*/ 0 w 93156"/>
                          <a:gd name="connsiteY13" fmla="*/ 0 h 2752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93156" h="275272">
                            <a:moveTo>
                              <a:pt x="0" y="0"/>
                            </a:moveTo>
                            <a:cubicBezTo>
                              <a:pt x="13906" y="2096"/>
                              <a:pt x="26575" y="9525"/>
                              <a:pt x="37433" y="18288"/>
                            </a:cubicBezTo>
                            <a:cubicBezTo>
                              <a:pt x="48292" y="27337"/>
                              <a:pt x="57626" y="38100"/>
                              <a:pt x="65627" y="49625"/>
                            </a:cubicBezTo>
                            <a:cubicBezTo>
                              <a:pt x="73723" y="61150"/>
                              <a:pt x="80296" y="73914"/>
                              <a:pt x="84963" y="87249"/>
                            </a:cubicBezTo>
                            <a:cubicBezTo>
                              <a:pt x="89725" y="100679"/>
                              <a:pt x="92392" y="114776"/>
                              <a:pt x="93059" y="128969"/>
                            </a:cubicBezTo>
                            <a:cubicBezTo>
                              <a:pt x="94012" y="157353"/>
                              <a:pt x="87916" y="185738"/>
                              <a:pt x="76486" y="211360"/>
                            </a:cubicBezTo>
                            <a:cubicBezTo>
                              <a:pt x="70866" y="224409"/>
                              <a:pt x="63056" y="236315"/>
                              <a:pt x="53721" y="246888"/>
                            </a:cubicBezTo>
                            <a:cubicBezTo>
                              <a:pt x="44291" y="257365"/>
                              <a:pt x="33814" y="266700"/>
                              <a:pt x="22765" y="275273"/>
                            </a:cubicBezTo>
                            <a:cubicBezTo>
                              <a:pt x="43339" y="256603"/>
                              <a:pt x="62865" y="235744"/>
                              <a:pt x="72771" y="209836"/>
                            </a:cubicBezTo>
                            <a:cubicBezTo>
                              <a:pt x="83248" y="184309"/>
                              <a:pt x="89249" y="156686"/>
                              <a:pt x="87821" y="129254"/>
                            </a:cubicBezTo>
                            <a:cubicBezTo>
                              <a:pt x="87344" y="115538"/>
                              <a:pt x="84963" y="101822"/>
                              <a:pt x="80486" y="88964"/>
                            </a:cubicBezTo>
                            <a:cubicBezTo>
                              <a:pt x="76105" y="75819"/>
                              <a:pt x="69723" y="63627"/>
                              <a:pt x="62294" y="51911"/>
                            </a:cubicBezTo>
                            <a:cubicBezTo>
                              <a:pt x="54769" y="40291"/>
                              <a:pt x="46006" y="29527"/>
                              <a:pt x="35719" y="20288"/>
                            </a:cubicBezTo>
                            <a:cubicBezTo>
                              <a:pt x="25622" y="10954"/>
                              <a:pt x="13621" y="3239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CC84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3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00211" y="3315516"/>
                      <a:ext cx="267388" cy="520677"/>
                      <a:chOff x="6400211" y="3315516"/>
                      <a:chExt cx="267388" cy="520677"/>
                    </a:xfrm>
                  </p:grpSpPr>
                  <p:sp>
                    <p:nvSpPr>
                      <p:cNvPr id="637" name="Freeform: Shape 209">
                        <a:extLst>
                          <a:ext uri="{FF2B5EF4-FFF2-40B4-BE49-F238E27FC236}">
                            <a16:creationId xmlns:a16="http://schemas.microsoft.com/office/drawing/2014/main" id="{9DA5B13C-E38B-47C3-BF92-F66436C44F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21348" y="3315516"/>
                        <a:ext cx="146251" cy="121532"/>
                      </a:xfrm>
                      <a:custGeom>
                        <a:avLst/>
                        <a:gdLst>
                          <a:gd name="connsiteX0" fmla="*/ 54426 w 146251"/>
                          <a:gd name="connsiteY0" fmla="*/ 120913 h 121532"/>
                          <a:gd name="connsiteX1" fmla="*/ 87572 w 146251"/>
                          <a:gd name="connsiteY1" fmla="*/ 96910 h 121532"/>
                          <a:gd name="connsiteX2" fmla="*/ 142722 w 146251"/>
                          <a:gd name="connsiteY2" fmla="*/ 59001 h 121532"/>
                          <a:gd name="connsiteX3" fmla="*/ 129483 w 146251"/>
                          <a:gd name="connsiteY3" fmla="*/ 39951 h 121532"/>
                          <a:gd name="connsiteX4" fmla="*/ 113481 w 146251"/>
                          <a:gd name="connsiteY4" fmla="*/ 20615 h 121532"/>
                          <a:gd name="connsiteX5" fmla="*/ 82524 w 146251"/>
                          <a:gd name="connsiteY5" fmla="*/ 21472 h 121532"/>
                          <a:gd name="connsiteX6" fmla="*/ 57283 w 146251"/>
                          <a:gd name="connsiteY6" fmla="*/ 1279 h 121532"/>
                          <a:gd name="connsiteX7" fmla="*/ 38424 w 146251"/>
                          <a:gd name="connsiteY7" fmla="*/ 12614 h 121532"/>
                          <a:gd name="connsiteX8" fmla="*/ 24041 w 146251"/>
                          <a:gd name="connsiteY8" fmla="*/ 6518 h 121532"/>
                          <a:gd name="connsiteX9" fmla="*/ 1466 w 146251"/>
                          <a:gd name="connsiteY9" fmla="*/ 37188 h 121532"/>
                          <a:gd name="connsiteX10" fmla="*/ 21088 w 146251"/>
                          <a:gd name="connsiteY10" fmla="*/ 77479 h 121532"/>
                          <a:gd name="connsiteX11" fmla="*/ 19374 w 146251"/>
                          <a:gd name="connsiteY11" fmla="*/ 105483 h 121532"/>
                          <a:gd name="connsiteX12" fmla="*/ 54426 w 146251"/>
                          <a:gd name="connsiteY12" fmla="*/ 120913 h 1215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46251" h="121532">
                            <a:moveTo>
                              <a:pt x="54426" y="120913"/>
                            </a:moveTo>
                            <a:cubicBezTo>
                              <a:pt x="73761" y="124628"/>
                              <a:pt x="78810" y="111007"/>
                              <a:pt x="87572" y="96910"/>
                            </a:cubicBezTo>
                            <a:cubicBezTo>
                              <a:pt x="101765" y="75765"/>
                              <a:pt x="130435" y="79384"/>
                              <a:pt x="142722" y="59001"/>
                            </a:cubicBezTo>
                            <a:cubicBezTo>
                              <a:pt x="151676" y="42999"/>
                              <a:pt x="142246" y="43951"/>
                              <a:pt x="129483" y="39951"/>
                            </a:cubicBezTo>
                            <a:cubicBezTo>
                              <a:pt x="113957" y="35664"/>
                              <a:pt x="121767" y="32712"/>
                              <a:pt x="113481" y="20615"/>
                            </a:cubicBezTo>
                            <a:cubicBezTo>
                              <a:pt x="101003" y="3470"/>
                              <a:pt x="95764" y="19853"/>
                              <a:pt x="82524" y="21472"/>
                            </a:cubicBezTo>
                            <a:cubicBezTo>
                              <a:pt x="65474" y="23663"/>
                              <a:pt x="69856" y="6232"/>
                              <a:pt x="57283" y="1279"/>
                            </a:cubicBezTo>
                            <a:cubicBezTo>
                              <a:pt x="42805" y="-3864"/>
                              <a:pt x="47282" y="7851"/>
                              <a:pt x="38424" y="12614"/>
                            </a:cubicBezTo>
                            <a:cubicBezTo>
                              <a:pt x="26422" y="20805"/>
                              <a:pt x="33756" y="12138"/>
                              <a:pt x="24041" y="6518"/>
                            </a:cubicBezTo>
                            <a:cubicBezTo>
                              <a:pt x="4514" y="-4722"/>
                              <a:pt x="-3582" y="21758"/>
                              <a:pt x="1466" y="37188"/>
                            </a:cubicBezTo>
                            <a:cubicBezTo>
                              <a:pt x="6420" y="54524"/>
                              <a:pt x="22136" y="56905"/>
                              <a:pt x="21088" y="77479"/>
                            </a:cubicBezTo>
                            <a:cubicBezTo>
                              <a:pt x="20326" y="85861"/>
                              <a:pt x="13278" y="101101"/>
                              <a:pt x="19374" y="105483"/>
                            </a:cubicBezTo>
                            <a:lnTo>
                              <a:pt x="54426" y="120913"/>
                            </a:lnTo>
                            <a:close/>
                          </a:path>
                        </a:pathLst>
                      </a:custGeom>
                      <a:solidFill>
                        <a:srgbClr val="659E3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38" name="Freeform: Shape 210">
                        <a:extLst>
                          <a:ext uri="{FF2B5EF4-FFF2-40B4-BE49-F238E27FC236}">
                            <a16:creationId xmlns:a16="http://schemas.microsoft.com/office/drawing/2014/main" id="{BC199D28-1954-42E1-8375-1F817677296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0211" y="3417193"/>
                        <a:ext cx="199174" cy="419000"/>
                      </a:xfrm>
                      <a:custGeom>
                        <a:avLst/>
                        <a:gdLst>
                          <a:gd name="connsiteX0" fmla="*/ 5065 w 199174"/>
                          <a:gd name="connsiteY0" fmla="*/ 406142 h 419000"/>
                          <a:gd name="connsiteX1" fmla="*/ 18686 w 199174"/>
                          <a:gd name="connsiteY1" fmla="*/ 370899 h 419000"/>
                          <a:gd name="connsiteX2" fmla="*/ 46880 w 199174"/>
                          <a:gd name="connsiteY2" fmla="*/ 320131 h 419000"/>
                          <a:gd name="connsiteX3" fmla="*/ 138225 w 199174"/>
                          <a:gd name="connsiteY3" fmla="*/ 195639 h 419000"/>
                          <a:gd name="connsiteX4" fmla="*/ 194327 w 199174"/>
                          <a:gd name="connsiteY4" fmla="*/ 77243 h 419000"/>
                          <a:gd name="connsiteX5" fmla="*/ 182230 w 199174"/>
                          <a:gd name="connsiteY5" fmla="*/ 17045 h 419000"/>
                          <a:gd name="connsiteX6" fmla="*/ 125556 w 199174"/>
                          <a:gd name="connsiteY6" fmla="*/ 2282 h 419000"/>
                          <a:gd name="connsiteX7" fmla="*/ 54119 w 199174"/>
                          <a:gd name="connsiteY7" fmla="*/ 123916 h 419000"/>
                          <a:gd name="connsiteX8" fmla="*/ 20496 w 199174"/>
                          <a:gd name="connsiteY8" fmla="*/ 251932 h 419000"/>
                          <a:gd name="connsiteX9" fmla="*/ 32973 w 199174"/>
                          <a:gd name="connsiteY9" fmla="*/ 298128 h 419000"/>
                          <a:gd name="connsiteX10" fmla="*/ 20496 w 199174"/>
                          <a:gd name="connsiteY10" fmla="*/ 340991 h 419000"/>
                          <a:gd name="connsiteX11" fmla="*/ 2874 w 199174"/>
                          <a:gd name="connsiteY11" fmla="*/ 419000 h 419000"/>
                          <a:gd name="connsiteX12" fmla="*/ 5065 w 199174"/>
                          <a:gd name="connsiteY12" fmla="*/ 406142 h 4190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99174" h="419000">
                            <a:moveTo>
                              <a:pt x="5065" y="406142"/>
                            </a:moveTo>
                            <a:cubicBezTo>
                              <a:pt x="5351" y="392997"/>
                              <a:pt x="12876" y="382520"/>
                              <a:pt x="18686" y="370899"/>
                            </a:cubicBezTo>
                            <a:cubicBezTo>
                              <a:pt x="27925" y="352992"/>
                              <a:pt x="33259" y="335752"/>
                              <a:pt x="46880" y="320131"/>
                            </a:cubicBezTo>
                            <a:cubicBezTo>
                              <a:pt x="80694" y="279269"/>
                              <a:pt x="118508" y="246312"/>
                              <a:pt x="138225" y="195639"/>
                            </a:cubicBezTo>
                            <a:cubicBezTo>
                              <a:pt x="154227" y="154967"/>
                              <a:pt x="182040" y="118296"/>
                              <a:pt x="194327" y="77243"/>
                            </a:cubicBezTo>
                            <a:cubicBezTo>
                              <a:pt x="202233" y="52669"/>
                              <a:pt x="201947" y="35810"/>
                              <a:pt x="182230" y="17045"/>
                            </a:cubicBezTo>
                            <a:cubicBezTo>
                              <a:pt x="168419" y="4472"/>
                              <a:pt x="143940" y="-4386"/>
                              <a:pt x="125556" y="2282"/>
                            </a:cubicBezTo>
                            <a:cubicBezTo>
                              <a:pt x="82789" y="18855"/>
                              <a:pt x="68025" y="85911"/>
                              <a:pt x="54119" y="123916"/>
                            </a:cubicBezTo>
                            <a:cubicBezTo>
                              <a:pt x="40022" y="163826"/>
                              <a:pt x="10685" y="206974"/>
                              <a:pt x="20496" y="251932"/>
                            </a:cubicBezTo>
                            <a:cubicBezTo>
                              <a:pt x="23734" y="267267"/>
                              <a:pt x="30783" y="281936"/>
                              <a:pt x="32973" y="298128"/>
                            </a:cubicBezTo>
                            <a:cubicBezTo>
                              <a:pt x="35736" y="318035"/>
                              <a:pt x="27735" y="323846"/>
                              <a:pt x="20496" y="340991"/>
                            </a:cubicBezTo>
                            <a:cubicBezTo>
                              <a:pt x="14209" y="358231"/>
                              <a:pt x="-7794" y="402998"/>
                              <a:pt x="2874" y="419000"/>
                            </a:cubicBezTo>
                            <a:lnTo>
                              <a:pt x="5065" y="406142"/>
                            </a:lnTo>
                            <a:close/>
                          </a:path>
                        </a:pathLst>
                      </a:custGeom>
                      <a:solidFill>
                        <a:srgbClr val="F3E2D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39" name="Freeform: Shape 211">
                        <a:extLst>
                          <a:ext uri="{FF2B5EF4-FFF2-40B4-BE49-F238E27FC236}">
                            <a16:creationId xmlns:a16="http://schemas.microsoft.com/office/drawing/2014/main" id="{7EF82DA2-5B4C-43A6-A0AA-9E3C4F013C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38042" y="3674649"/>
                        <a:ext cx="36099" cy="14997"/>
                      </a:xfrm>
                      <a:custGeom>
                        <a:avLst/>
                        <a:gdLst>
                          <a:gd name="connsiteX0" fmla="*/ 36100 w 36099"/>
                          <a:gd name="connsiteY0" fmla="*/ 14573 h 14997"/>
                          <a:gd name="connsiteX1" fmla="*/ 16002 w 36099"/>
                          <a:gd name="connsiteY1" fmla="*/ 12382 h 14997"/>
                          <a:gd name="connsiteX2" fmla="*/ 6858 w 36099"/>
                          <a:gd name="connsiteY2" fmla="*/ 7620 h 14997"/>
                          <a:gd name="connsiteX3" fmla="*/ 0 w 36099"/>
                          <a:gd name="connsiteY3" fmla="*/ 0 h 14997"/>
                          <a:gd name="connsiteX4" fmla="*/ 17526 w 36099"/>
                          <a:gd name="connsiteY4" fmla="*/ 8287 h 14997"/>
                          <a:gd name="connsiteX5" fmla="*/ 36100 w 36099"/>
                          <a:gd name="connsiteY5" fmla="*/ 14573 h 149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6099" h="14997">
                            <a:moveTo>
                              <a:pt x="36100" y="14573"/>
                            </a:moveTo>
                            <a:cubicBezTo>
                              <a:pt x="29337" y="15621"/>
                              <a:pt x="22479" y="14669"/>
                              <a:pt x="16002" y="12382"/>
                            </a:cubicBezTo>
                            <a:cubicBezTo>
                              <a:pt x="12763" y="11144"/>
                              <a:pt x="9715" y="9620"/>
                              <a:pt x="6858" y="7620"/>
                            </a:cubicBezTo>
                            <a:cubicBezTo>
                              <a:pt x="4096" y="5620"/>
                              <a:pt x="1524" y="3048"/>
                              <a:pt x="0" y="0"/>
                            </a:cubicBezTo>
                            <a:cubicBezTo>
                              <a:pt x="5715" y="3619"/>
                              <a:pt x="11430" y="6096"/>
                              <a:pt x="17526" y="8287"/>
                            </a:cubicBezTo>
                            <a:cubicBezTo>
                              <a:pt x="23527" y="10477"/>
                              <a:pt x="29718" y="12192"/>
                              <a:pt x="36100" y="14573"/>
                            </a:cubicBezTo>
                            <a:close/>
                          </a:path>
                        </a:pathLst>
                      </a:custGeom>
                      <a:solidFill>
                        <a:srgbClr val="D1BB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40" name="Freeform: Shape 212">
                        <a:extLst>
                          <a:ext uri="{FF2B5EF4-FFF2-40B4-BE49-F238E27FC236}">
                            <a16:creationId xmlns:a16="http://schemas.microsoft.com/office/drawing/2014/main" id="{E806B254-454A-4BEF-8E1A-01C826D249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42137" y="3641216"/>
                        <a:ext cx="46101" cy="18868"/>
                      </a:xfrm>
                      <a:custGeom>
                        <a:avLst/>
                        <a:gdLst>
                          <a:gd name="connsiteX0" fmla="*/ 46101 w 46101"/>
                          <a:gd name="connsiteY0" fmla="*/ 18383 h 18868"/>
                          <a:gd name="connsiteX1" fmla="*/ 33242 w 46101"/>
                          <a:gd name="connsiteY1" fmla="*/ 18193 h 18868"/>
                          <a:gd name="connsiteX2" fmla="*/ 20860 w 46101"/>
                          <a:gd name="connsiteY2" fmla="*/ 14573 h 18868"/>
                          <a:gd name="connsiteX3" fmla="*/ 0 w 46101"/>
                          <a:gd name="connsiteY3" fmla="*/ 0 h 18868"/>
                          <a:gd name="connsiteX4" fmla="*/ 22574 w 46101"/>
                          <a:gd name="connsiteY4" fmla="*/ 10573 h 18868"/>
                          <a:gd name="connsiteX5" fmla="*/ 46101 w 46101"/>
                          <a:gd name="connsiteY5" fmla="*/ 18383 h 1886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6101" h="18868">
                            <a:moveTo>
                              <a:pt x="46101" y="18383"/>
                            </a:moveTo>
                            <a:cubicBezTo>
                              <a:pt x="41910" y="19145"/>
                              <a:pt x="37529" y="18955"/>
                              <a:pt x="33242" y="18193"/>
                            </a:cubicBezTo>
                            <a:cubicBezTo>
                              <a:pt x="28956" y="17526"/>
                              <a:pt x="24860" y="16193"/>
                              <a:pt x="20860" y="14573"/>
                            </a:cubicBezTo>
                            <a:cubicBezTo>
                              <a:pt x="12954" y="11240"/>
                              <a:pt x="5620" y="6477"/>
                              <a:pt x="0" y="0"/>
                            </a:cubicBezTo>
                            <a:cubicBezTo>
                              <a:pt x="7620" y="3810"/>
                              <a:pt x="14954" y="7429"/>
                              <a:pt x="22574" y="10573"/>
                            </a:cubicBezTo>
                            <a:cubicBezTo>
                              <a:pt x="30099" y="13811"/>
                              <a:pt x="37814" y="16383"/>
                              <a:pt x="46101" y="18383"/>
                            </a:cubicBezTo>
                            <a:close/>
                          </a:path>
                        </a:pathLst>
                      </a:custGeom>
                      <a:solidFill>
                        <a:srgbClr val="D1BB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41" name="Freeform: Shape 213">
                        <a:extLst>
                          <a:ext uri="{FF2B5EF4-FFF2-40B4-BE49-F238E27FC236}">
                            <a16:creationId xmlns:a16="http://schemas.microsoft.com/office/drawing/2014/main" id="{A353E165-4AD5-410B-A6A1-80E9C85DA5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55949" y="3604164"/>
                        <a:ext cx="60864" cy="20669"/>
                      </a:xfrm>
                      <a:custGeom>
                        <a:avLst/>
                        <a:gdLst>
                          <a:gd name="connsiteX0" fmla="*/ 60865 w 60864"/>
                          <a:gd name="connsiteY0" fmla="*/ 20669 h 20669"/>
                          <a:gd name="connsiteX1" fmla="*/ 29718 w 60864"/>
                          <a:gd name="connsiteY1" fmla="*/ 12287 h 20669"/>
                          <a:gd name="connsiteX2" fmla="*/ 0 w 60864"/>
                          <a:gd name="connsiteY2" fmla="*/ 0 h 20669"/>
                          <a:gd name="connsiteX3" fmla="*/ 31242 w 60864"/>
                          <a:gd name="connsiteY3" fmla="*/ 8192 h 20669"/>
                          <a:gd name="connsiteX4" fmla="*/ 60865 w 60864"/>
                          <a:gd name="connsiteY4" fmla="*/ 20669 h 20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60864" h="20669">
                            <a:moveTo>
                              <a:pt x="60865" y="20669"/>
                            </a:moveTo>
                            <a:cubicBezTo>
                              <a:pt x="50006" y="19431"/>
                              <a:pt x="39719" y="15907"/>
                              <a:pt x="29718" y="12287"/>
                            </a:cubicBezTo>
                            <a:cubicBezTo>
                              <a:pt x="19717" y="8477"/>
                              <a:pt x="9906" y="4477"/>
                              <a:pt x="0" y="0"/>
                            </a:cubicBezTo>
                            <a:cubicBezTo>
                              <a:pt x="10858" y="1143"/>
                              <a:pt x="21146" y="4572"/>
                              <a:pt x="31242" y="8192"/>
                            </a:cubicBezTo>
                            <a:cubicBezTo>
                              <a:pt x="41243" y="12002"/>
                              <a:pt x="50959" y="16097"/>
                              <a:pt x="60865" y="20669"/>
                            </a:cubicBezTo>
                            <a:close/>
                          </a:path>
                        </a:pathLst>
                      </a:custGeom>
                      <a:solidFill>
                        <a:srgbClr val="D1BB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42" name="Freeform: Shape 214">
                        <a:extLst>
                          <a:ext uri="{FF2B5EF4-FFF2-40B4-BE49-F238E27FC236}">
                            <a16:creationId xmlns:a16="http://schemas.microsoft.com/office/drawing/2014/main" id="{FC2D9C35-3CA1-48DA-8F3D-7F23FBF7D6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5475" y="3566236"/>
                        <a:ext cx="54197" cy="21354"/>
                      </a:xfrm>
                      <a:custGeom>
                        <a:avLst/>
                        <a:gdLst>
                          <a:gd name="connsiteX0" fmla="*/ 54197 w 54197"/>
                          <a:gd name="connsiteY0" fmla="*/ 21355 h 21354"/>
                          <a:gd name="connsiteX1" fmla="*/ 27146 w 54197"/>
                          <a:gd name="connsiteY1" fmla="*/ 10115 h 21354"/>
                          <a:gd name="connsiteX2" fmla="*/ 0 w 54197"/>
                          <a:gd name="connsiteY2" fmla="*/ 305 h 21354"/>
                          <a:gd name="connsiteX3" fmla="*/ 14859 w 54197"/>
                          <a:gd name="connsiteY3" fmla="*/ 1257 h 21354"/>
                          <a:gd name="connsiteX4" fmla="*/ 28956 w 54197"/>
                          <a:gd name="connsiteY4" fmla="*/ 6210 h 21354"/>
                          <a:gd name="connsiteX5" fmla="*/ 54197 w 54197"/>
                          <a:gd name="connsiteY5" fmla="*/ 21355 h 213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4197" h="21354">
                            <a:moveTo>
                              <a:pt x="54197" y="21355"/>
                            </a:moveTo>
                            <a:cubicBezTo>
                              <a:pt x="44577" y="18688"/>
                              <a:pt x="35909" y="14021"/>
                              <a:pt x="27146" y="10115"/>
                            </a:cubicBezTo>
                            <a:cubicBezTo>
                              <a:pt x="18383" y="6020"/>
                              <a:pt x="9620" y="2495"/>
                              <a:pt x="0" y="305"/>
                            </a:cubicBezTo>
                            <a:cubicBezTo>
                              <a:pt x="4953" y="-362"/>
                              <a:pt x="10001" y="114"/>
                              <a:pt x="14859" y="1257"/>
                            </a:cubicBezTo>
                            <a:cubicBezTo>
                              <a:pt x="19717" y="2305"/>
                              <a:pt x="24479" y="4115"/>
                              <a:pt x="28956" y="6210"/>
                            </a:cubicBezTo>
                            <a:cubicBezTo>
                              <a:pt x="37910" y="10401"/>
                              <a:pt x="46101" y="15640"/>
                              <a:pt x="54197" y="21355"/>
                            </a:cubicBezTo>
                            <a:close/>
                          </a:path>
                        </a:pathLst>
                      </a:custGeom>
                      <a:solidFill>
                        <a:srgbClr val="D1BB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43" name="Freeform: Shape 215">
                        <a:extLst>
                          <a:ext uri="{FF2B5EF4-FFF2-40B4-BE49-F238E27FC236}">
                            <a16:creationId xmlns:a16="http://schemas.microsoft.com/office/drawing/2014/main" id="{AB412436-B997-47E9-9EA0-14AB455349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2050" y="3522249"/>
                        <a:ext cx="48958" cy="27146"/>
                      </a:xfrm>
                      <a:custGeom>
                        <a:avLst/>
                        <a:gdLst>
                          <a:gd name="connsiteX0" fmla="*/ 48958 w 48958"/>
                          <a:gd name="connsiteY0" fmla="*/ 27146 h 27146"/>
                          <a:gd name="connsiteX1" fmla="*/ 24384 w 48958"/>
                          <a:gd name="connsiteY1" fmla="*/ 13716 h 27146"/>
                          <a:gd name="connsiteX2" fmla="*/ 0 w 48958"/>
                          <a:gd name="connsiteY2" fmla="*/ 0 h 27146"/>
                          <a:gd name="connsiteX3" fmla="*/ 26480 w 48958"/>
                          <a:gd name="connsiteY3" fmla="*/ 9906 h 27146"/>
                          <a:gd name="connsiteX4" fmla="*/ 48958 w 48958"/>
                          <a:gd name="connsiteY4" fmla="*/ 27146 h 271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8958" h="27146">
                            <a:moveTo>
                              <a:pt x="48958" y="27146"/>
                            </a:moveTo>
                            <a:cubicBezTo>
                              <a:pt x="40481" y="22860"/>
                              <a:pt x="32576" y="18193"/>
                              <a:pt x="24384" y="13716"/>
                            </a:cubicBezTo>
                            <a:cubicBezTo>
                              <a:pt x="16288" y="9144"/>
                              <a:pt x="8192" y="4858"/>
                              <a:pt x="0" y="0"/>
                            </a:cubicBezTo>
                            <a:cubicBezTo>
                              <a:pt x="9430" y="1619"/>
                              <a:pt x="18288" y="5334"/>
                              <a:pt x="26480" y="9906"/>
                            </a:cubicBezTo>
                            <a:cubicBezTo>
                              <a:pt x="34766" y="14573"/>
                              <a:pt x="42577" y="20098"/>
                              <a:pt x="48958" y="27146"/>
                            </a:cubicBezTo>
                            <a:close/>
                          </a:path>
                        </a:pathLst>
                      </a:custGeom>
                      <a:solidFill>
                        <a:srgbClr val="D1BB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44" name="Freeform: Shape 216">
                        <a:extLst>
                          <a:ext uri="{FF2B5EF4-FFF2-40B4-BE49-F238E27FC236}">
                            <a16:creationId xmlns:a16="http://schemas.microsoft.com/office/drawing/2014/main" id="{9FD2EB67-5A18-4EF0-ADB7-B9EBD3D254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13575" y="3479291"/>
                        <a:ext cx="55435" cy="28670"/>
                      </a:xfrm>
                      <a:custGeom>
                        <a:avLst/>
                        <a:gdLst>
                          <a:gd name="connsiteX0" fmla="*/ 55436 w 55435"/>
                          <a:gd name="connsiteY0" fmla="*/ 28670 h 28670"/>
                          <a:gd name="connsiteX1" fmla="*/ 43244 w 55435"/>
                          <a:gd name="connsiteY1" fmla="*/ 18860 h 28670"/>
                          <a:gd name="connsiteX2" fmla="*/ 29337 w 55435"/>
                          <a:gd name="connsiteY2" fmla="*/ 11906 h 28670"/>
                          <a:gd name="connsiteX3" fmla="*/ 0 w 55435"/>
                          <a:gd name="connsiteY3" fmla="*/ 0 h 28670"/>
                          <a:gd name="connsiteX4" fmla="*/ 31147 w 55435"/>
                          <a:gd name="connsiteY4" fmla="*/ 7906 h 28670"/>
                          <a:gd name="connsiteX5" fmla="*/ 45244 w 55435"/>
                          <a:gd name="connsiteY5" fmla="*/ 16097 h 28670"/>
                          <a:gd name="connsiteX6" fmla="*/ 55436 w 55435"/>
                          <a:gd name="connsiteY6" fmla="*/ 28670 h 286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5435" h="28670">
                            <a:moveTo>
                              <a:pt x="55436" y="28670"/>
                            </a:moveTo>
                            <a:cubicBezTo>
                              <a:pt x="51911" y="24670"/>
                              <a:pt x="47720" y="21622"/>
                              <a:pt x="43244" y="18860"/>
                            </a:cubicBezTo>
                            <a:cubicBezTo>
                              <a:pt x="38862" y="16193"/>
                              <a:pt x="34195" y="13906"/>
                              <a:pt x="29337" y="11906"/>
                            </a:cubicBezTo>
                            <a:cubicBezTo>
                              <a:pt x="19812" y="7715"/>
                              <a:pt x="9811" y="4381"/>
                              <a:pt x="0" y="0"/>
                            </a:cubicBezTo>
                            <a:cubicBezTo>
                              <a:pt x="10668" y="952"/>
                              <a:pt x="21146" y="3620"/>
                              <a:pt x="31147" y="7906"/>
                            </a:cubicBezTo>
                            <a:cubicBezTo>
                              <a:pt x="36100" y="10096"/>
                              <a:pt x="40862" y="12764"/>
                              <a:pt x="45244" y="16097"/>
                            </a:cubicBezTo>
                            <a:cubicBezTo>
                              <a:pt x="49530" y="19431"/>
                              <a:pt x="53435" y="23622"/>
                              <a:pt x="55436" y="28670"/>
                            </a:cubicBezTo>
                            <a:close/>
                          </a:path>
                        </a:pathLst>
                      </a:custGeom>
                      <a:solidFill>
                        <a:srgbClr val="D1BB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45" name="Freeform: Shape 217">
                        <a:extLst>
                          <a:ext uri="{FF2B5EF4-FFF2-40B4-BE49-F238E27FC236}">
                            <a16:creationId xmlns:a16="http://schemas.microsoft.com/office/drawing/2014/main" id="{96FAA2BD-F384-440D-BCF2-DC26BE9CCE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28624" y="3446845"/>
                        <a:ext cx="53435" cy="22064"/>
                      </a:xfrm>
                      <a:custGeom>
                        <a:avLst/>
                        <a:gdLst>
                          <a:gd name="connsiteX0" fmla="*/ 53435 w 53435"/>
                          <a:gd name="connsiteY0" fmla="*/ 22064 h 22064"/>
                          <a:gd name="connsiteX1" fmla="*/ 41053 w 53435"/>
                          <a:gd name="connsiteY1" fmla="*/ 14159 h 22064"/>
                          <a:gd name="connsiteX2" fmla="*/ 28099 w 53435"/>
                          <a:gd name="connsiteY2" fmla="*/ 7777 h 22064"/>
                          <a:gd name="connsiteX3" fmla="*/ 14478 w 53435"/>
                          <a:gd name="connsiteY3" fmla="*/ 3491 h 22064"/>
                          <a:gd name="connsiteX4" fmla="*/ 0 w 53435"/>
                          <a:gd name="connsiteY4" fmla="*/ 2919 h 22064"/>
                          <a:gd name="connsiteX5" fmla="*/ 14859 w 53435"/>
                          <a:gd name="connsiteY5" fmla="*/ 62 h 22064"/>
                          <a:gd name="connsiteX6" fmla="*/ 29718 w 53435"/>
                          <a:gd name="connsiteY6" fmla="*/ 3681 h 22064"/>
                          <a:gd name="connsiteX7" fmla="*/ 42863 w 53435"/>
                          <a:gd name="connsiteY7" fmla="*/ 11206 h 22064"/>
                          <a:gd name="connsiteX8" fmla="*/ 53435 w 53435"/>
                          <a:gd name="connsiteY8" fmla="*/ 22064 h 220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3435" h="22064">
                            <a:moveTo>
                              <a:pt x="53435" y="22064"/>
                            </a:moveTo>
                            <a:cubicBezTo>
                              <a:pt x="49340" y="19112"/>
                              <a:pt x="45244" y="16540"/>
                              <a:pt x="41053" y="14159"/>
                            </a:cubicBezTo>
                            <a:cubicBezTo>
                              <a:pt x="36862" y="11777"/>
                              <a:pt x="32575" y="9587"/>
                              <a:pt x="28099" y="7777"/>
                            </a:cubicBezTo>
                            <a:cubicBezTo>
                              <a:pt x="23717" y="5967"/>
                              <a:pt x="19145" y="4443"/>
                              <a:pt x="14478" y="3491"/>
                            </a:cubicBezTo>
                            <a:cubicBezTo>
                              <a:pt x="9811" y="2633"/>
                              <a:pt x="5048" y="2252"/>
                              <a:pt x="0" y="2919"/>
                            </a:cubicBezTo>
                            <a:cubicBezTo>
                              <a:pt x="4477" y="443"/>
                              <a:pt x="9811" y="-224"/>
                              <a:pt x="14859" y="62"/>
                            </a:cubicBezTo>
                            <a:cubicBezTo>
                              <a:pt x="20002" y="347"/>
                              <a:pt x="25051" y="1776"/>
                              <a:pt x="29718" y="3681"/>
                            </a:cubicBezTo>
                            <a:cubicBezTo>
                              <a:pt x="34385" y="5681"/>
                              <a:pt x="38862" y="8158"/>
                              <a:pt x="42863" y="11206"/>
                            </a:cubicBezTo>
                            <a:cubicBezTo>
                              <a:pt x="46958" y="14349"/>
                              <a:pt x="50673" y="17873"/>
                              <a:pt x="53435" y="22064"/>
                            </a:cubicBezTo>
                            <a:close/>
                          </a:path>
                        </a:pathLst>
                      </a:custGeom>
                      <a:solidFill>
                        <a:srgbClr val="D1BBA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4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246062" y="3559551"/>
                      <a:ext cx="368744" cy="375933"/>
                      <a:chOff x="6246062" y="3559551"/>
                      <a:chExt cx="368744" cy="375933"/>
                    </a:xfrm>
                  </p:grpSpPr>
                  <p:sp>
                    <p:nvSpPr>
                      <p:cNvPr id="613" name="Freeform: Shape 219">
                        <a:extLst>
                          <a:ext uri="{FF2B5EF4-FFF2-40B4-BE49-F238E27FC236}">
                            <a16:creationId xmlns:a16="http://schemas.microsoft.com/office/drawing/2014/main" id="{5FD1A7B2-5586-47E9-AB78-E4A0C06AD3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10285" y="3559551"/>
                        <a:ext cx="91056" cy="84839"/>
                      </a:xfrm>
                      <a:custGeom>
                        <a:avLst/>
                        <a:gdLst>
                          <a:gd name="connsiteX0" fmla="*/ 6706 w 91056"/>
                          <a:gd name="connsiteY0" fmla="*/ 40041 h 84839"/>
                          <a:gd name="connsiteX1" fmla="*/ 31281 w 91056"/>
                          <a:gd name="connsiteY1" fmla="*/ 18515 h 84839"/>
                          <a:gd name="connsiteX2" fmla="*/ 30233 w 91056"/>
                          <a:gd name="connsiteY2" fmla="*/ 18515 h 84839"/>
                          <a:gd name="connsiteX3" fmla="*/ 82525 w 91056"/>
                          <a:gd name="connsiteY3" fmla="*/ 22611 h 84839"/>
                          <a:gd name="connsiteX4" fmla="*/ 90717 w 91056"/>
                          <a:gd name="connsiteY4" fmla="*/ 62616 h 84839"/>
                          <a:gd name="connsiteX5" fmla="*/ 56808 w 91056"/>
                          <a:gd name="connsiteY5" fmla="*/ 82142 h 84839"/>
                          <a:gd name="connsiteX6" fmla="*/ 6706 w 91056"/>
                          <a:gd name="connsiteY6" fmla="*/ 40041 h 848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1056" h="84839">
                            <a:moveTo>
                              <a:pt x="6706" y="40041"/>
                            </a:moveTo>
                            <a:cubicBezTo>
                              <a:pt x="-12820" y="29754"/>
                              <a:pt x="14898" y="12324"/>
                              <a:pt x="31281" y="18515"/>
                            </a:cubicBezTo>
                            <a:lnTo>
                              <a:pt x="30233" y="18515"/>
                            </a:lnTo>
                            <a:cubicBezTo>
                              <a:pt x="20994" y="5180"/>
                              <a:pt x="73286" y="-17395"/>
                              <a:pt x="82525" y="22611"/>
                            </a:cubicBezTo>
                            <a:cubicBezTo>
                              <a:pt x="84621" y="32898"/>
                              <a:pt x="92812" y="52328"/>
                              <a:pt x="90717" y="62616"/>
                            </a:cubicBezTo>
                            <a:cubicBezTo>
                              <a:pt x="88716" y="74903"/>
                              <a:pt x="69190" y="91381"/>
                              <a:pt x="56808" y="82142"/>
                            </a:cubicBezTo>
                            <a:lnTo>
                              <a:pt x="6706" y="40041"/>
                            </a:lnTo>
                            <a:close/>
                          </a:path>
                        </a:pathLst>
                      </a:custGeom>
                      <a:solidFill>
                        <a:srgbClr val="659733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14" name="Freeform: Shape 220">
                        <a:extLst>
                          <a:ext uri="{FF2B5EF4-FFF2-40B4-BE49-F238E27FC236}">
                            <a16:creationId xmlns:a16="http://schemas.microsoft.com/office/drawing/2014/main" id="{41BA2E3F-24AF-499D-B4D3-94BE72FFE5C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59603" y="3584041"/>
                        <a:ext cx="349136" cy="336546"/>
                      </a:xfrm>
                      <a:custGeom>
                        <a:avLst/>
                        <a:gdLst>
                          <a:gd name="connsiteX0" fmla="*/ 322 w 349136"/>
                          <a:gd name="connsiteY0" fmla="*/ 212624 h 336546"/>
                          <a:gd name="connsiteX1" fmla="*/ 57757 w 349136"/>
                          <a:gd name="connsiteY1" fmla="*/ 299873 h 336546"/>
                          <a:gd name="connsiteX2" fmla="*/ 135767 w 349136"/>
                          <a:gd name="connsiteY2" fmla="*/ 335782 h 336546"/>
                          <a:gd name="connsiteX3" fmla="*/ 209681 w 349136"/>
                          <a:gd name="connsiteY3" fmla="*/ 330639 h 336546"/>
                          <a:gd name="connsiteX4" fmla="*/ 330744 w 349136"/>
                          <a:gd name="connsiteY4" fmla="*/ 241389 h 336546"/>
                          <a:gd name="connsiteX5" fmla="*/ 322552 w 349136"/>
                          <a:gd name="connsiteY5" fmla="*/ 79274 h 336546"/>
                          <a:gd name="connsiteX6" fmla="*/ 31087 w 349136"/>
                          <a:gd name="connsiteY6" fmla="*/ 82322 h 336546"/>
                          <a:gd name="connsiteX7" fmla="*/ 2322 w 349136"/>
                          <a:gd name="connsiteY7" fmla="*/ 198336 h 336546"/>
                          <a:gd name="connsiteX8" fmla="*/ 322 w 349136"/>
                          <a:gd name="connsiteY8" fmla="*/ 212624 h 33654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9136" h="336546">
                            <a:moveTo>
                              <a:pt x="322" y="212624"/>
                            </a:moveTo>
                            <a:cubicBezTo>
                              <a:pt x="-3774" y="246533"/>
                              <a:pt x="32135" y="282442"/>
                              <a:pt x="57757" y="299873"/>
                            </a:cubicBezTo>
                            <a:cubicBezTo>
                              <a:pt x="82427" y="316256"/>
                              <a:pt x="105954" y="333782"/>
                              <a:pt x="135767" y="335782"/>
                            </a:cubicBezTo>
                            <a:cubicBezTo>
                              <a:pt x="161389" y="337782"/>
                              <a:pt x="186059" y="335782"/>
                              <a:pt x="209681" y="330639"/>
                            </a:cubicBezTo>
                            <a:cubicBezTo>
                              <a:pt x="265117" y="318351"/>
                              <a:pt x="304074" y="291681"/>
                              <a:pt x="330744" y="241389"/>
                            </a:cubicBezTo>
                            <a:cubicBezTo>
                              <a:pt x="357414" y="187002"/>
                              <a:pt x="355414" y="130518"/>
                              <a:pt x="322552" y="79274"/>
                            </a:cubicBezTo>
                            <a:cubicBezTo>
                              <a:pt x="254830" y="-24358"/>
                              <a:pt x="95762" y="-29502"/>
                              <a:pt x="31087" y="82322"/>
                            </a:cubicBezTo>
                            <a:cubicBezTo>
                              <a:pt x="12609" y="115183"/>
                              <a:pt x="4417" y="160331"/>
                              <a:pt x="2322" y="198336"/>
                            </a:cubicBezTo>
                            <a:lnTo>
                              <a:pt x="322" y="212624"/>
                            </a:lnTo>
                            <a:close/>
                          </a:path>
                        </a:pathLst>
                      </a:custGeom>
                      <a:solidFill>
                        <a:srgbClr val="82AF3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15" name="Freeform: Shape 221">
                        <a:extLst>
                          <a:ext uri="{FF2B5EF4-FFF2-40B4-BE49-F238E27FC236}">
                            <a16:creationId xmlns:a16="http://schemas.microsoft.com/office/drawing/2014/main" id="{7BFFD167-2E3B-4462-A146-267B1285133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0548" y="3805332"/>
                        <a:ext cx="49589" cy="74043"/>
                      </a:xfrm>
                      <a:custGeom>
                        <a:avLst/>
                        <a:gdLst>
                          <a:gd name="connsiteX0" fmla="*/ 16641 w 49589"/>
                          <a:gd name="connsiteY0" fmla="*/ 0 h 74043"/>
                          <a:gd name="connsiteX1" fmla="*/ 1592 w 49589"/>
                          <a:gd name="connsiteY1" fmla="*/ 12859 h 74043"/>
                          <a:gd name="connsiteX2" fmla="*/ 16641 w 49589"/>
                          <a:gd name="connsiteY2" fmla="*/ 39338 h 74043"/>
                          <a:gd name="connsiteX3" fmla="*/ 41692 w 49589"/>
                          <a:gd name="connsiteY3" fmla="*/ 70104 h 74043"/>
                          <a:gd name="connsiteX4" fmla="*/ 35215 w 49589"/>
                          <a:gd name="connsiteY4" fmla="*/ 4953 h 74043"/>
                          <a:gd name="connsiteX5" fmla="*/ 16641 w 49589"/>
                          <a:gd name="connsiteY5" fmla="*/ 0 h 740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49589" h="74043">
                            <a:moveTo>
                              <a:pt x="16641" y="0"/>
                            </a:moveTo>
                            <a:cubicBezTo>
                              <a:pt x="12355" y="4286"/>
                              <a:pt x="5211" y="6477"/>
                              <a:pt x="1592" y="12859"/>
                            </a:cubicBezTo>
                            <a:cubicBezTo>
                              <a:pt x="-4124" y="25051"/>
                              <a:pt x="6640" y="35052"/>
                              <a:pt x="16641" y="39338"/>
                            </a:cubicBezTo>
                            <a:cubicBezTo>
                              <a:pt x="-4124" y="46482"/>
                              <a:pt x="22356" y="86582"/>
                              <a:pt x="41692" y="70104"/>
                            </a:cubicBezTo>
                            <a:cubicBezTo>
                              <a:pt x="58170" y="55817"/>
                              <a:pt x="45311" y="19241"/>
                              <a:pt x="35215" y="4953"/>
                            </a:cubicBezTo>
                            <a:lnTo>
                              <a:pt x="16641" y="0"/>
                            </a:lnTo>
                            <a:close/>
                          </a:path>
                        </a:pathLst>
                      </a:custGeom>
                      <a:solidFill>
                        <a:srgbClr val="9CBF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16" name="Freeform: Shape 222">
                        <a:extLst>
                          <a:ext uri="{FF2B5EF4-FFF2-40B4-BE49-F238E27FC236}">
                            <a16:creationId xmlns:a16="http://schemas.microsoft.com/office/drawing/2014/main" id="{5A590AA8-294F-4EE1-B890-00C153904D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34256" y="3593115"/>
                        <a:ext cx="120762" cy="167997"/>
                      </a:xfrm>
                      <a:custGeom>
                        <a:avLst/>
                        <a:gdLst>
                          <a:gd name="connsiteX0" fmla="*/ 53602 w 120762"/>
                          <a:gd name="connsiteY0" fmla="*/ 0 h 167997"/>
                          <a:gd name="connsiteX1" fmla="*/ 262 w 120762"/>
                          <a:gd name="connsiteY1" fmla="*/ 29718 h 167997"/>
                          <a:gd name="connsiteX2" fmla="*/ 22836 w 120762"/>
                          <a:gd name="connsiteY2" fmla="*/ 69723 h 167997"/>
                          <a:gd name="connsiteX3" fmla="*/ 27979 w 120762"/>
                          <a:gd name="connsiteY3" fmla="*/ 109728 h 167997"/>
                          <a:gd name="connsiteX4" fmla="*/ 43410 w 120762"/>
                          <a:gd name="connsiteY4" fmla="*/ 155924 h 167997"/>
                          <a:gd name="connsiteX5" fmla="*/ 91606 w 120762"/>
                          <a:gd name="connsiteY5" fmla="*/ 156972 h 167997"/>
                          <a:gd name="connsiteX6" fmla="*/ 93702 w 120762"/>
                          <a:gd name="connsiteY6" fmla="*/ 36862 h 167997"/>
                          <a:gd name="connsiteX7" fmla="*/ 53602 w 120762"/>
                          <a:gd name="connsiteY7" fmla="*/ 0 h 1679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20762" h="167997">
                            <a:moveTo>
                              <a:pt x="53602" y="0"/>
                            </a:moveTo>
                            <a:cubicBezTo>
                              <a:pt x="38171" y="8191"/>
                              <a:pt x="3310" y="1048"/>
                              <a:pt x="262" y="29718"/>
                            </a:cubicBezTo>
                            <a:cubicBezTo>
                              <a:pt x="-2786" y="48196"/>
                              <a:pt x="21788" y="51244"/>
                              <a:pt x="22836" y="69723"/>
                            </a:cubicBezTo>
                            <a:cubicBezTo>
                              <a:pt x="23884" y="86106"/>
                              <a:pt x="-3834" y="104584"/>
                              <a:pt x="27979" y="109728"/>
                            </a:cubicBezTo>
                            <a:cubicBezTo>
                              <a:pt x="13597" y="128206"/>
                              <a:pt x="31027" y="144590"/>
                              <a:pt x="43410" y="155924"/>
                            </a:cubicBezTo>
                            <a:cubicBezTo>
                              <a:pt x="60841" y="171355"/>
                              <a:pt x="72175" y="172307"/>
                              <a:pt x="91606" y="156972"/>
                            </a:cubicBezTo>
                            <a:cubicBezTo>
                              <a:pt x="128563" y="127254"/>
                              <a:pt x="131611" y="66675"/>
                              <a:pt x="93702" y="36862"/>
                            </a:cubicBezTo>
                            <a:lnTo>
                              <a:pt x="53602" y="0"/>
                            </a:lnTo>
                            <a:close/>
                          </a:path>
                        </a:pathLst>
                      </a:custGeom>
                      <a:solidFill>
                        <a:srgbClr val="9CBF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17" name="Freeform: Shape 223">
                        <a:extLst>
                          <a:ext uri="{FF2B5EF4-FFF2-40B4-BE49-F238E27FC236}">
                            <a16:creationId xmlns:a16="http://schemas.microsoft.com/office/drawing/2014/main" id="{5EF3FC53-E78F-416B-8B7A-BE418DA995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68718" y="3567969"/>
                        <a:ext cx="146088" cy="349625"/>
                      </a:xfrm>
                      <a:custGeom>
                        <a:avLst/>
                        <a:gdLst>
                          <a:gd name="connsiteX0" fmla="*/ 32379 w 146088"/>
                          <a:gd name="connsiteY0" fmla="*/ 347663 h 349625"/>
                          <a:gd name="connsiteX1" fmla="*/ 20092 w 146088"/>
                          <a:gd name="connsiteY1" fmla="*/ 274796 h 349625"/>
                          <a:gd name="connsiteX2" fmla="*/ 4661 w 146088"/>
                          <a:gd name="connsiteY2" fmla="*/ 208121 h 349625"/>
                          <a:gd name="connsiteX3" fmla="*/ 54953 w 146088"/>
                          <a:gd name="connsiteY3" fmla="*/ 141446 h 349625"/>
                          <a:gd name="connsiteX4" fmla="*/ 29331 w 146088"/>
                          <a:gd name="connsiteY4" fmla="*/ 62389 h 349625"/>
                          <a:gd name="connsiteX5" fmla="*/ 17425 w 146088"/>
                          <a:gd name="connsiteY5" fmla="*/ 0 h 349625"/>
                          <a:gd name="connsiteX6" fmla="*/ 128867 w 146088"/>
                          <a:gd name="connsiteY6" fmla="*/ 112586 h 349625"/>
                          <a:gd name="connsiteX7" fmla="*/ 134011 w 146088"/>
                          <a:gd name="connsiteY7" fmla="*/ 249079 h 349625"/>
                          <a:gd name="connsiteX8" fmla="*/ 37523 w 146088"/>
                          <a:gd name="connsiteY8" fmla="*/ 346615 h 349625"/>
                          <a:gd name="connsiteX9" fmla="*/ 32379 w 146088"/>
                          <a:gd name="connsiteY9" fmla="*/ 347663 h 349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46088" h="349625">
                            <a:moveTo>
                              <a:pt x="32379" y="347663"/>
                            </a:moveTo>
                            <a:cubicBezTo>
                              <a:pt x="-14865" y="362045"/>
                              <a:pt x="27236" y="293275"/>
                              <a:pt x="20092" y="274796"/>
                            </a:cubicBezTo>
                            <a:cubicBezTo>
                              <a:pt x="9805" y="251174"/>
                              <a:pt x="-8674" y="235839"/>
                              <a:pt x="4661" y="208121"/>
                            </a:cubicBezTo>
                            <a:cubicBezTo>
                              <a:pt x="16949" y="183452"/>
                              <a:pt x="42666" y="167069"/>
                              <a:pt x="54953" y="141446"/>
                            </a:cubicBezTo>
                            <a:cubicBezTo>
                              <a:pt x="70384" y="108585"/>
                              <a:pt x="49810" y="87059"/>
                              <a:pt x="29331" y="62389"/>
                            </a:cubicBezTo>
                            <a:cubicBezTo>
                              <a:pt x="12948" y="42863"/>
                              <a:pt x="16377" y="24670"/>
                              <a:pt x="17425" y="0"/>
                            </a:cubicBezTo>
                            <a:cubicBezTo>
                              <a:pt x="54382" y="43148"/>
                              <a:pt x="100197" y="60293"/>
                              <a:pt x="128867" y="112586"/>
                            </a:cubicBezTo>
                            <a:cubicBezTo>
                              <a:pt x="151442" y="150590"/>
                              <a:pt x="150394" y="209074"/>
                              <a:pt x="134011" y="249079"/>
                            </a:cubicBezTo>
                            <a:cubicBezTo>
                              <a:pt x="119628" y="281940"/>
                              <a:pt x="82671" y="349663"/>
                              <a:pt x="37523" y="346615"/>
                            </a:cubicBezTo>
                            <a:lnTo>
                              <a:pt x="32379" y="347663"/>
                            </a:lnTo>
                            <a:close/>
                          </a:path>
                        </a:pathLst>
                      </a:custGeom>
                      <a:solidFill>
                        <a:srgbClr val="B0CC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18" name="Freeform: Shape 224">
                        <a:extLst>
                          <a:ext uri="{FF2B5EF4-FFF2-40B4-BE49-F238E27FC236}">
                            <a16:creationId xmlns:a16="http://schemas.microsoft.com/office/drawing/2014/main" id="{D3AB03AF-A723-4ACC-B742-0BC534C627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62032" y="3612251"/>
                        <a:ext cx="101364" cy="296473"/>
                      </a:xfrm>
                      <a:custGeom>
                        <a:avLst/>
                        <a:gdLst>
                          <a:gd name="connsiteX0" fmla="*/ 0 w 101364"/>
                          <a:gd name="connsiteY0" fmla="*/ 11058 h 296473"/>
                          <a:gd name="connsiteX1" fmla="*/ 38100 w 101364"/>
                          <a:gd name="connsiteY1" fmla="*/ 2105 h 296473"/>
                          <a:gd name="connsiteX2" fmla="*/ 14192 w 101364"/>
                          <a:gd name="connsiteY2" fmla="*/ 47729 h 296473"/>
                          <a:gd name="connsiteX3" fmla="*/ 42577 w 101364"/>
                          <a:gd name="connsiteY3" fmla="*/ 58207 h 296473"/>
                          <a:gd name="connsiteX4" fmla="*/ 40291 w 101364"/>
                          <a:gd name="connsiteY4" fmla="*/ 82877 h 296473"/>
                          <a:gd name="connsiteX5" fmla="*/ 52292 w 101364"/>
                          <a:gd name="connsiteY5" fmla="*/ 115071 h 296473"/>
                          <a:gd name="connsiteX6" fmla="*/ 29146 w 101364"/>
                          <a:gd name="connsiteY6" fmla="*/ 155457 h 296473"/>
                          <a:gd name="connsiteX7" fmla="*/ 50863 w 101364"/>
                          <a:gd name="connsiteY7" fmla="*/ 218227 h 296473"/>
                          <a:gd name="connsiteX8" fmla="*/ 60579 w 101364"/>
                          <a:gd name="connsiteY8" fmla="*/ 238420 h 296473"/>
                          <a:gd name="connsiteX9" fmla="*/ 86011 w 101364"/>
                          <a:gd name="connsiteY9" fmla="*/ 239182 h 296473"/>
                          <a:gd name="connsiteX10" fmla="*/ 92011 w 101364"/>
                          <a:gd name="connsiteY10" fmla="*/ 267566 h 296473"/>
                          <a:gd name="connsiteX11" fmla="*/ 92011 w 101364"/>
                          <a:gd name="connsiteY11" fmla="*/ 290045 h 296473"/>
                          <a:gd name="connsiteX12" fmla="*/ 54578 w 101364"/>
                          <a:gd name="connsiteY12" fmla="*/ 296046 h 296473"/>
                          <a:gd name="connsiteX13" fmla="*/ 8192 w 101364"/>
                          <a:gd name="connsiteY13" fmla="*/ 235467 h 296473"/>
                          <a:gd name="connsiteX14" fmla="*/ 0 w 101364"/>
                          <a:gd name="connsiteY14" fmla="*/ 11058 h 296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01364" h="296473">
                            <a:moveTo>
                              <a:pt x="0" y="11058"/>
                            </a:moveTo>
                            <a:cubicBezTo>
                              <a:pt x="12668" y="9534"/>
                              <a:pt x="23908" y="-5420"/>
                              <a:pt x="38100" y="2105"/>
                            </a:cubicBezTo>
                            <a:cubicBezTo>
                              <a:pt x="64294" y="14773"/>
                              <a:pt x="22384" y="39538"/>
                              <a:pt x="14192" y="47729"/>
                            </a:cubicBezTo>
                            <a:cubicBezTo>
                              <a:pt x="23908" y="48491"/>
                              <a:pt x="37338" y="49253"/>
                              <a:pt x="42577" y="58207"/>
                            </a:cubicBezTo>
                            <a:cubicBezTo>
                              <a:pt x="47815" y="64970"/>
                              <a:pt x="47054" y="76876"/>
                              <a:pt x="40291" y="82877"/>
                            </a:cubicBezTo>
                            <a:cubicBezTo>
                              <a:pt x="63436" y="73923"/>
                              <a:pt x="60484" y="103070"/>
                              <a:pt x="52292" y="115071"/>
                            </a:cubicBezTo>
                            <a:cubicBezTo>
                              <a:pt x="40291" y="130787"/>
                              <a:pt x="23146" y="132311"/>
                              <a:pt x="29146" y="155457"/>
                            </a:cubicBezTo>
                            <a:cubicBezTo>
                              <a:pt x="34385" y="177174"/>
                              <a:pt x="46387" y="195843"/>
                              <a:pt x="50863" y="218227"/>
                            </a:cubicBezTo>
                            <a:cubicBezTo>
                              <a:pt x="53150" y="227942"/>
                              <a:pt x="51625" y="234705"/>
                              <a:pt x="60579" y="238420"/>
                            </a:cubicBezTo>
                            <a:cubicBezTo>
                              <a:pt x="67342" y="241373"/>
                              <a:pt x="78486" y="237658"/>
                              <a:pt x="86011" y="239182"/>
                            </a:cubicBezTo>
                            <a:cubicBezTo>
                              <a:pt x="101727" y="242897"/>
                              <a:pt x="106966" y="257851"/>
                              <a:pt x="92011" y="267566"/>
                            </a:cubicBezTo>
                            <a:cubicBezTo>
                              <a:pt x="106966" y="271281"/>
                              <a:pt x="101727" y="284807"/>
                              <a:pt x="92011" y="290045"/>
                            </a:cubicBezTo>
                            <a:cubicBezTo>
                              <a:pt x="80772" y="295284"/>
                              <a:pt x="66580" y="297475"/>
                              <a:pt x="54578" y="296046"/>
                            </a:cubicBezTo>
                            <a:cubicBezTo>
                              <a:pt x="26956" y="293093"/>
                              <a:pt x="6001" y="263947"/>
                              <a:pt x="8192" y="235467"/>
                            </a:cubicBezTo>
                            <a:lnTo>
                              <a:pt x="0" y="11058"/>
                            </a:lnTo>
                            <a:close/>
                          </a:path>
                        </a:pathLst>
                      </a:custGeom>
                      <a:solidFill>
                        <a:srgbClr val="9CBF3E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19" name="Freeform: Shape 225">
                        <a:extLst>
                          <a:ext uri="{FF2B5EF4-FFF2-40B4-BE49-F238E27FC236}">
                            <a16:creationId xmlns:a16="http://schemas.microsoft.com/office/drawing/2014/main" id="{67FF8231-7C31-466D-AC64-F5204856A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46062" y="3593189"/>
                        <a:ext cx="209273" cy="342295"/>
                      </a:xfrm>
                      <a:custGeom>
                        <a:avLst/>
                        <a:gdLst>
                          <a:gd name="connsiteX0" fmla="*/ 179121 w 209273"/>
                          <a:gd name="connsiteY0" fmla="*/ 339969 h 342295"/>
                          <a:gd name="connsiteX1" fmla="*/ 185312 w 209273"/>
                          <a:gd name="connsiteY1" fmla="*/ 289677 h 342295"/>
                          <a:gd name="connsiteX2" fmla="*/ 188360 w 209273"/>
                          <a:gd name="connsiteY2" fmla="*/ 235289 h 342295"/>
                          <a:gd name="connsiteX3" fmla="*/ 194551 w 209273"/>
                          <a:gd name="connsiteY3" fmla="*/ 198332 h 342295"/>
                          <a:gd name="connsiteX4" fmla="*/ 184264 w 209273"/>
                          <a:gd name="connsiteY4" fmla="*/ 180902 h 342295"/>
                          <a:gd name="connsiteX5" fmla="*/ 177121 w 209273"/>
                          <a:gd name="connsiteY5" fmla="*/ 167567 h 342295"/>
                          <a:gd name="connsiteX6" fmla="*/ 193504 w 209273"/>
                          <a:gd name="connsiteY6" fmla="*/ 146040 h 342295"/>
                          <a:gd name="connsiteX7" fmla="*/ 193504 w 209273"/>
                          <a:gd name="connsiteY7" fmla="*/ 121466 h 342295"/>
                          <a:gd name="connsiteX8" fmla="*/ 155499 w 209273"/>
                          <a:gd name="connsiteY8" fmla="*/ 152231 h 342295"/>
                          <a:gd name="connsiteX9" fmla="*/ 163690 w 209273"/>
                          <a:gd name="connsiteY9" fmla="*/ 120418 h 342295"/>
                          <a:gd name="connsiteX10" fmla="*/ 157499 w 209273"/>
                          <a:gd name="connsiteY10" fmla="*/ 87557 h 342295"/>
                          <a:gd name="connsiteX11" fmla="*/ 148260 w 209273"/>
                          <a:gd name="connsiteY11" fmla="*/ 59839 h 342295"/>
                          <a:gd name="connsiteX12" fmla="*/ 126733 w 209273"/>
                          <a:gd name="connsiteY12" fmla="*/ 37265 h 342295"/>
                          <a:gd name="connsiteX13" fmla="*/ 126733 w 209273"/>
                          <a:gd name="connsiteY13" fmla="*/ 14690 h 342295"/>
                          <a:gd name="connsiteX14" fmla="*/ 94920 w 209273"/>
                          <a:gd name="connsiteY14" fmla="*/ 22882 h 342295"/>
                          <a:gd name="connsiteX15" fmla="*/ 73393 w 209273"/>
                          <a:gd name="connsiteY15" fmla="*/ 308 h 342295"/>
                          <a:gd name="connsiteX16" fmla="*/ 53867 w 209273"/>
                          <a:gd name="connsiteY16" fmla="*/ 29073 h 342295"/>
                          <a:gd name="connsiteX17" fmla="*/ 31293 w 209273"/>
                          <a:gd name="connsiteY17" fmla="*/ 67078 h 342295"/>
                          <a:gd name="connsiteX18" fmla="*/ 4623 w 209273"/>
                          <a:gd name="connsiteY18" fmla="*/ 223098 h 342295"/>
                          <a:gd name="connsiteX19" fmla="*/ 79489 w 209273"/>
                          <a:gd name="connsiteY19" fmla="*/ 313394 h 342295"/>
                          <a:gd name="connsiteX20" fmla="*/ 165691 w 209273"/>
                          <a:gd name="connsiteY20" fmla="*/ 340064 h 342295"/>
                          <a:gd name="connsiteX21" fmla="*/ 179121 w 209273"/>
                          <a:gd name="connsiteY21" fmla="*/ 340064 h 3422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209273" h="342295">
                            <a:moveTo>
                              <a:pt x="179121" y="339969"/>
                            </a:moveTo>
                            <a:cubicBezTo>
                              <a:pt x="206839" y="335873"/>
                              <a:pt x="213982" y="296821"/>
                              <a:pt x="185312" y="289677"/>
                            </a:cubicBezTo>
                            <a:cubicBezTo>
                              <a:pt x="205791" y="278343"/>
                              <a:pt x="225317" y="239385"/>
                              <a:pt x="188360" y="235289"/>
                            </a:cubicBezTo>
                            <a:cubicBezTo>
                              <a:pt x="213982" y="235289"/>
                              <a:pt x="216078" y="206524"/>
                              <a:pt x="194551" y="198332"/>
                            </a:cubicBezTo>
                            <a:cubicBezTo>
                              <a:pt x="205791" y="186045"/>
                              <a:pt x="200743" y="173663"/>
                              <a:pt x="184264" y="180902"/>
                            </a:cubicBezTo>
                            <a:cubicBezTo>
                              <a:pt x="198647" y="174710"/>
                              <a:pt x="190456" y="161375"/>
                              <a:pt x="177121" y="167567"/>
                            </a:cubicBezTo>
                            <a:cubicBezTo>
                              <a:pt x="185312" y="161375"/>
                              <a:pt x="191503" y="157280"/>
                              <a:pt x="193504" y="146040"/>
                            </a:cubicBezTo>
                            <a:cubicBezTo>
                              <a:pt x="195504" y="137849"/>
                              <a:pt x="189408" y="130610"/>
                              <a:pt x="193504" y="121466"/>
                            </a:cubicBezTo>
                            <a:cubicBezTo>
                              <a:pt x="178073" y="127657"/>
                              <a:pt x="176073" y="154327"/>
                              <a:pt x="155499" y="152231"/>
                            </a:cubicBezTo>
                            <a:cubicBezTo>
                              <a:pt x="150355" y="136801"/>
                              <a:pt x="161690" y="132705"/>
                              <a:pt x="163690" y="120418"/>
                            </a:cubicBezTo>
                            <a:cubicBezTo>
                              <a:pt x="141116" y="110131"/>
                              <a:pt x="141116" y="108131"/>
                              <a:pt x="157499" y="87557"/>
                            </a:cubicBezTo>
                            <a:cubicBezTo>
                              <a:pt x="168834" y="73174"/>
                              <a:pt x="172930" y="59839"/>
                              <a:pt x="148260" y="59839"/>
                            </a:cubicBezTo>
                            <a:cubicBezTo>
                              <a:pt x="167786" y="39265"/>
                              <a:pt x="146260" y="31073"/>
                              <a:pt x="126733" y="37265"/>
                            </a:cubicBezTo>
                            <a:cubicBezTo>
                              <a:pt x="126733" y="30121"/>
                              <a:pt x="126733" y="21834"/>
                              <a:pt x="126733" y="14690"/>
                            </a:cubicBezTo>
                            <a:cubicBezTo>
                              <a:pt x="113398" y="10595"/>
                              <a:pt x="104159" y="26978"/>
                              <a:pt x="94920" y="22882"/>
                            </a:cubicBezTo>
                            <a:cubicBezTo>
                              <a:pt x="82633" y="17738"/>
                              <a:pt x="93872" y="-2740"/>
                              <a:pt x="73393" y="308"/>
                            </a:cubicBezTo>
                            <a:cubicBezTo>
                              <a:pt x="59011" y="2403"/>
                              <a:pt x="57963" y="18786"/>
                              <a:pt x="53867" y="29073"/>
                            </a:cubicBezTo>
                            <a:cubicBezTo>
                              <a:pt x="47676" y="42408"/>
                              <a:pt x="38437" y="54695"/>
                              <a:pt x="31293" y="67078"/>
                            </a:cubicBezTo>
                            <a:cubicBezTo>
                              <a:pt x="5671" y="113274"/>
                              <a:pt x="-7664" y="170710"/>
                              <a:pt x="4623" y="223098"/>
                            </a:cubicBezTo>
                            <a:cubicBezTo>
                              <a:pt x="13862" y="257959"/>
                              <a:pt x="49771" y="295964"/>
                              <a:pt x="79489" y="313394"/>
                            </a:cubicBezTo>
                            <a:cubicBezTo>
                              <a:pt x="103111" y="327777"/>
                              <a:pt x="137973" y="349304"/>
                              <a:pt x="165691" y="340064"/>
                            </a:cubicBezTo>
                            <a:lnTo>
                              <a:pt x="179121" y="340064"/>
                            </a:lnTo>
                            <a:close/>
                          </a:path>
                        </a:pathLst>
                      </a:custGeom>
                      <a:solidFill>
                        <a:srgbClr val="B0CC4D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620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277355" y="3647312"/>
                        <a:ext cx="316420" cy="277541"/>
                        <a:chOff x="6277355" y="3647312"/>
                        <a:chExt cx="316420" cy="277541"/>
                      </a:xfrm>
                      <a:solidFill>
                        <a:srgbClr val="D4E882"/>
                      </a:solidFill>
                    </p:grpSpPr>
                    <p:sp>
                      <p:nvSpPr>
                        <p:cNvPr id="621" name="Freeform: Shape 227">
                          <a:extLst>
                            <a:ext uri="{FF2B5EF4-FFF2-40B4-BE49-F238E27FC236}">
                              <a16:creationId xmlns:a16="http://schemas.microsoft.com/office/drawing/2014/main" id="{EA4869A4-F34E-4867-95D7-6941259949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5954" y="3651504"/>
                          <a:ext cx="64535" cy="273350"/>
                        </a:xfrm>
                        <a:custGeom>
                          <a:avLst/>
                          <a:gdLst>
                            <a:gd name="connsiteX0" fmla="*/ 57980 w 64535"/>
                            <a:gd name="connsiteY0" fmla="*/ 272510 h 273350"/>
                            <a:gd name="connsiteX1" fmla="*/ 9117 w 64535"/>
                            <a:gd name="connsiteY1" fmla="*/ 215837 h 273350"/>
                            <a:gd name="connsiteX2" fmla="*/ 2640 w 64535"/>
                            <a:gd name="connsiteY2" fmla="*/ 141922 h 273350"/>
                            <a:gd name="connsiteX3" fmla="*/ 25214 w 64535"/>
                            <a:gd name="connsiteY3" fmla="*/ 71533 h 273350"/>
                            <a:gd name="connsiteX4" fmla="*/ 33787 w 64535"/>
                            <a:gd name="connsiteY4" fmla="*/ 36004 h 273350"/>
                            <a:gd name="connsiteX5" fmla="*/ 29310 w 64535"/>
                            <a:gd name="connsiteY5" fmla="*/ 0 h 273350"/>
                            <a:gd name="connsiteX6" fmla="*/ 34835 w 64535"/>
                            <a:gd name="connsiteY6" fmla="*/ 36100 h 273350"/>
                            <a:gd name="connsiteX7" fmla="*/ 27215 w 64535"/>
                            <a:gd name="connsiteY7" fmla="*/ 72295 h 273350"/>
                            <a:gd name="connsiteX8" fmla="*/ 6831 w 64535"/>
                            <a:gd name="connsiteY8" fmla="*/ 142684 h 273350"/>
                            <a:gd name="connsiteX9" fmla="*/ 14928 w 64535"/>
                            <a:gd name="connsiteY9" fmla="*/ 213265 h 273350"/>
                            <a:gd name="connsiteX10" fmla="*/ 62362 w 64535"/>
                            <a:gd name="connsiteY10" fmla="*/ 265176 h 273350"/>
                            <a:gd name="connsiteX11" fmla="*/ 63981 w 64535"/>
                            <a:gd name="connsiteY11" fmla="*/ 271177 h 273350"/>
                            <a:gd name="connsiteX12" fmla="*/ 57980 w 64535"/>
                            <a:gd name="connsiteY12" fmla="*/ 272796 h 273350"/>
                            <a:gd name="connsiteX13" fmla="*/ 57885 w 64535"/>
                            <a:gd name="connsiteY13" fmla="*/ 272701 h 273350"/>
                            <a:gd name="connsiteX14" fmla="*/ 57980 w 64535"/>
                            <a:gd name="connsiteY14" fmla="*/ 272510 h 2733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64535" h="273350">
                              <a:moveTo>
                                <a:pt x="57980" y="272510"/>
                              </a:moveTo>
                              <a:cubicBezTo>
                                <a:pt x="36454" y="259175"/>
                                <a:pt x="18928" y="239173"/>
                                <a:pt x="9117" y="215837"/>
                              </a:cubicBezTo>
                              <a:cubicBezTo>
                                <a:pt x="-884" y="192405"/>
                                <a:pt x="-2027" y="166211"/>
                                <a:pt x="2640" y="141922"/>
                              </a:cubicBezTo>
                              <a:cubicBezTo>
                                <a:pt x="7403" y="117443"/>
                                <a:pt x="16928" y="94583"/>
                                <a:pt x="25214" y="71533"/>
                              </a:cubicBezTo>
                              <a:cubicBezTo>
                                <a:pt x="29120" y="60008"/>
                                <a:pt x="32453" y="48101"/>
                                <a:pt x="33787" y="36004"/>
                              </a:cubicBezTo>
                              <a:cubicBezTo>
                                <a:pt x="35120" y="23908"/>
                                <a:pt x="34359" y="11240"/>
                                <a:pt x="29310" y="0"/>
                              </a:cubicBezTo>
                              <a:cubicBezTo>
                                <a:pt x="34644" y="11144"/>
                                <a:pt x="35882" y="23908"/>
                                <a:pt x="34835" y="36100"/>
                              </a:cubicBezTo>
                              <a:cubicBezTo>
                                <a:pt x="33787" y="48482"/>
                                <a:pt x="30834" y="60484"/>
                                <a:pt x="27215" y="72295"/>
                              </a:cubicBezTo>
                              <a:cubicBezTo>
                                <a:pt x="19499" y="95631"/>
                                <a:pt x="10736" y="118682"/>
                                <a:pt x="6831" y="142684"/>
                              </a:cubicBezTo>
                              <a:cubicBezTo>
                                <a:pt x="2926" y="166497"/>
                                <a:pt x="4926" y="191548"/>
                                <a:pt x="14928" y="213265"/>
                              </a:cubicBezTo>
                              <a:cubicBezTo>
                                <a:pt x="24834" y="234982"/>
                                <a:pt x="41788" y="253270"/>
                                <a:pt x="62362" y="265176"/>
                              </a:cubicBezTo>
                              <a:cubicBezTo>
                                <a:pt x="64457" y="266414"/>
                                <a:pt x="65124" y="269081"/>
                                <a:pt x="63981" y="271177"/>
                              </a:cubicBezTo>
                              <a:cubicBezTo>
                                <a:pt x="62743" y="273272"/>
                                <a:pt x="60076" y="273939"/>
                                <a:pt x="57980" y="272796"/>
                              </a:cubicBezTo>
                              <a:cubicBezTo>
                                <a:pt x="57980" y="272796"/>
                                <a:pt x="57885" y="272796"/>
                                <a:pt x="57885" y="272701"/>
                              </a:cubicBezTo>
                              <a:lnTo>
                                <a:pt x="57980" y="27251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2" name="Freeform: Shape 228">
                          <a:extLst>
                            <a:ext uri="{FF2B5EF4-FFF2-40B4-BE49-F238E27FC236}">
                              <a16:creationId xmlns:a16="http://schemas.microsoft.com/office/drawing/2014/main" id="{BDD91458-8196-4BE7-B813-09E21C3902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9746" y="3647312"/>
                          <a:ext cx="64832" cy="134009"/>
                        </a:xfrm>
                        <a:custGeom>
                          <a:avLst/>
                          <a:gdLst>
                            <a:gd name="connsiteX0" fmla="*/ 182 w 64832"/>
                            <a:gd name="connsiteY0" fmla="*/ 130969 h 134009"/>
                            <a:gd name="connsiteX1" fmla="*/ 15422 w 64832"/>
                            <a:gd name="connsiteY1" fmla="*/ 97346 h 134009"/>
                            <a:gd name="connsiteX2" fmla="*/ 23708 w 64832"/>
                            <a:gd name="connsiteY2" fmla="*/ 80677 h 134009"/>
                            <a:gd name="connsiteX3" fmla="*/ 33900 w 64832"/>
                            <a:gd name="connsiteY3" fmla="*/ 65151 h 134009"/>
                            <a:gd name="connsiteX4" fmla="*/ 54760 w 64832"/>
                            <a:gd name="connsiteY4" fmla="*/ 34862 h 134009"/>
                            <a:gd name="connsiteX5" fmla="*/ 64666 w 64832"/>
                            <a:gd name="connsiteY5" fmla="*/ 0 h 134009"/>
                            <a:gd name="connsiteX6" fmla="*/ 55903 w 64832"/>
                            <a:gd name="connsiteY6" fmla="*/ 35433 h 134009"/>
                            <a:gd name="connsiteX7" fmla="*/ 35996 w 64832"/>
                            <a:gd name="connsiteY7" fmla="*/ 66580 h 134009"/>
                            <a:gd name="connsiteX8" fmla="*/ 26471 w 64832"/>
                            <a:gd name="connsiteY8" fmla="*/ 82201 h 134009"/>
                            <a:gd name="connsiteX9" fmla="*/ 18755 w 64832"/>
                            <a:gd name="connsiteY9" fmla="*/ 98774 h 134009"/>
                            <a:gd name="connsiteX10" fmla="*/ 4277 w 64832"/>
                            <a:gd name="connsiteY10" fmla="*/ 132683 h 134009"/>
                            <a:gd name="connsiteX11" fmla="*/ 1420 w 64832"/>
                            <a:gd name="connsiteY11" fmla="*/ 133826 h 134009"/>
                            <a:gd name="connsiteX12" fmla="*/ 182 w 64832"/>
                            <a:gd name="connsiteY12" fmla="*/ 130969 h 134009"/>
                            <a:gd name="connsiteX13" fmla="*/ 182 w 64832"/>
                            <a:gd name="connsiteY13" fmla="*/ 130969 h 1340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64832" h="134009">
                              <a:moveTo>
                                <a:pt x="182" y="130969"/>
                              </a:moveTo>
                              <a:cubicBezTo>
                                <a:pt x="5230" y="119729"/>
                                <a:pt x="10278" y="108490"/>
                                <a:pt x="15422" y="97346"/>
                              </a:cubicBezTo>
                              <a:cubicBezTo>
                                <a:pt x="18089" y="91726"/>
                                <a:pt x="20565" y="86201"/>
                                <a:pt x="23708" y="80677"/>
                              </a:cubicBezTo>
                              <a:cubicBezTo>
                                <a:pt x="26852" y="75248"/>
                                <a:pt x="30376" y="70199"/>
                                <a:pt x="33900" y="65151"/>
                              </a:cubicBezTo>
                              <a:cubicBezTo>
                                <a:pt x="41044" y="55150"/>
                                <a:pt x="48664" y="45434"/>
                                <a:pt x="54760" y="34862"/>
                              </a:cubicBezTo>
                              <a:cubicBezTo>
                                <a:pt x="60856" y="24289"/>
                                <a:pt x="65237" y="12383"/>
                                <a:pt x="64666" y="0"/>
                              </a:cubicBezTo>
                              <a:cubicBezTo>
                                <a:pt x="65714" y="12383"/>
                                <a:pt x="61713" y="24670"/>
                                <a:pt x="55903" y="35433"/>
                              </a:cubicBezTo>
                              <a:cubicBezTo>
                                <a:pt x="50093" y="46387"/>
                                <a:pt x="42758" y="56388"/>
                                <a:pt x="35996" y="66580"/>
                              </a:cubicBezTo>
                              <a:cubicBezTo>
                                <a:pt x="32567" y="71628"/>
                                <a:pt x="29328" y="76867"/>
                                <a:pt x="26471" y="82201"/>
                              </a:cubicBezTo>
                              <a:cubicBezTo>
                                <a:pt x="23708" y="87535"/>
                                <a:pt x="21232" y="93250"/>
                                <a:pt x="18755" y="98774"/>
                              </a:cubicBezTo>
                              <a:cubicBezTo>
                                <a:pt x="13802" y="110014"/>
                                <a:pt x="9040" y="121349"/>
                                <a:pt x="4277" y="132683"/>
                              </a:cubicBezTo>
                              <a:cubicBezTo>
                                <a:pt x="3801" y="133826"/>
                                <a:pt x="2563" y="134303"/>
                                <a:pt x="1420" y="133826"/>
                              </a:cubicBezTo>
                              <a:cubicBezTo>
                                <a:pt x="182" y="133445"/>
                                <a:pt x="-295" y="132112"/>
                                <a:pt x="182" y="130969"/>
                              </a:cubicBezTo>
                              <a:cubicBezTo>
                                <a:pt x="182" y="130969"/>
                                <a:pt x="182" y="130969"/>
                                <a:pt x="182" y="13096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3" name="Freeform: Shape 229">
                          <a:extLst>
                            <a:ext uri="{FF2B5EF4-FFF2-40B4-BE49-F238E27FC236}">
                              <a16:creationId xmlns:a16="http://schemas.microsoft.com/office/drawing/2014/main" id="{C4951F46-3227-48F8-A96B-BE144F4FAA5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1663" y="3721131"/>
                          <a:ext cx="90467" cy="63797"/>
                        </a:xfrm>
                        <a:custGeom>
                          <a:avLst/>
                          <a:gdLst>
                            <a:gd name="connsiteX0" fmla="*/ 265 w 90467"/>
                            <a:gd name="connsiteY0" fmla="*/ 60484 h 63797"/>
                            <a:gd name="connsiteX1" fmla="*/ 37889 w 90467"/>
                            <a:gd name="connsiteY1" fmla="*/ 18669 h 63797"/>
                            <a:gd name="connsiteX2" fmla="*/ 90467 w 90467"/>
                            <a:gd name="connsiteY2" fmla="*/ 0 h 63797"/>
                            <a:gd name="connsiteX3" fmla="*/ 39127 w 90467"/>
                            <a:gd name="connsiteY3" fmla="*/ 20479 h 63797"/>
                            <a:gd name="connsiteX4" fmla="*/ 4075 w 90467"/>
                            <a:gd name="connsiteY4" fmla="*/ 62675 h 63797"/>
                            <a:gd name="connsiteX5" fmla="*/ 1123 w 90467"/>
                            <a:gd name="connsiteY5" fmla="*/ 63532 h 63797"/>
                            <a:gd name="connsiteX6" fmla="*/ 265 w 90467"/>
                            <a:gd name="connsiteY6" fmla="*/ 60579 h 63797"/>
                            <a:gd name="connsiteX7" fmla="*/ 265 w 90467"/>
                            <a:gd name="connsiteY7" fmla="*/ 60484 h 63797"/>
                            <a:gd name="connsiteX8" fmla="*/ 265 w 90467"/>
                            <a:gd name="connsiteY8" fmla="*/ 60484 h 6379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0467" h="63797">
                              <a:moveTo>
                                <a:pt x="265" y="60484"/>
                              </a:moveTo>
                              <a:cubicBezTo>
                                <a:pt x="9695" y="44196"/>
                                <a:pt x="22078" y="29147"/>
                                <a:pt x="37889" y="18669"/>
                              </a:cubicBezTo>
                              <a:cubicBezTo>
                                <a:pt x="53605" y="8001"/>
                                <a:pt x="71989" y="2286"/>
                                <a:pt x="90467" y="0"/>
                              </a:cubicBezTo>
                              <a:cubicBezTo>
                                <a:pt x="72084" y="3048"/>
                                <a:pt x="54082" y="9430"/>
                                <a:pt x="39127" y="20479"/>
                              </a:cubicBezTo>
                              <a:cubicBezTo>
                                <a:pt x="24078" y="31337"/>
                                <a:pt x="12743" y="46387"/>
                                <a:pt x="4075" y="62675"/>
                              </a:cubicBezTo>
                              <a:cubicBezTo>
                                <a:pt x="3504" y="63722"/>
                                <a:pt x="2170" y="64103"/>
                                <a:pt x="1123" y="63532"/>
                              </a:cubicBezTo>
                              <a:cubicBezTo>
                                <a:pt x="75" y="62960"/>
                                <a:pt x="-306" y="61627"/>
                                <a:pt x="265" y="60579"/>
                              </a:cubicBezTo>
                              <a:cubicBezTo>
                                <a:pt x="265" y="60579"/>
                                <a:pt x="265" y="60579"/>
                                <a:pt x="265" y="60484"/>
                              </a:cubicBezTo>
                              <a:lnTo>
                                <a:pt x="265" y="60484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4" name="Freeform: Shape 230">
                          <a:extLst>
                            <a:ext uri="{FF2B5EF4-FFF2-40B4-BE49-F238E27FC236}">
                              <a16:creationId xmlns:a16="http://schemas.microsoft.com/office/drawing/2014/main" id="{4EB7CCF9-FD34-4BC0-AAF9-5D7353E267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8424" y="3752231"/>
                          <a:ext cx="88466" cy="43650"/>
                        </a:xfrm>
                        <a:custGeom>
                          <a:avLst/>
                          <a:gdLst>
                            <a:gd name="connsiteX0" fmla="*/ 456 w 88466"/>
                            <a:gd name="connsiteY0" fmla="*/ 40432 h 43650"/>
                            <a:gd name="connsiteX1" fmla="*/ 16363 w 88466"/>
                            <a:gd name="connsiteY1" fmla="*/ 19859 h 43650"/>
                            <a:gd name="connsiteX2" fmla="*/ 37889 w 88466"/>
                            <a:gd name="connsiteY2" fmla="*/ 5476 h 43650"/>
                            <a:gd name="connsiteX3" fmla="*/ 63035 w 88466"/>
                            <a:gd name="connsiteY3" fmla="*/ 47 h 43650"/>
                            <a:gd name="connsiteX4" fmla="*/ 88467 w 88466"/>
                            <a:gd name="connsiteY4" fmla="*/ 2714 h 43650"/>
                            <a:gd name="connsiteX5" fmla="*/ 63035 w 88466"/>
                            <a:gd name="connsiteY5" fmla="*/ 1094 h 43650"/>
                            <a:gd name="connsiteX6" fmla="*/ 38651 w 88466"/>
                            <a:gd name="connsiteY6" fmla="*/ 7381 h 43650"/>
                            <a:gd name="connsiteX7" fmla="*/ 18553 w 88466"/>
                            <a:gd name="connsiteY7" fmla="*/ 22144 h 43650"/>
                            <a:gd name="connsiteX8" fmla="*/ 4075 w 88466"/>
                            <a:gd name="connsiteY8" fmla="*/ 42528 h 43650"/>
                            <a:gd name="connsiteX9" fmla="*/ 1123 w 88466"/>
                            <a:gd name="connsiteY9" fmla="*/ 43385 h 43650"/>
                            <a:gd name="connsiteX10" fmla="*/ 265 w 88466"/>
                            <a:gd name="connsiteY10" fmla="*/ 40432 h 43650"/>
                            <a:gd name="connsiteX11" fmla="*/ 456 w 88466"/>
                            <a:gd name="connsiteY11" fmla="*/ 40432 h 43650"/>
                            <a:gd name="connsiteX12" fmla="*/ 456 w 88466"/>
                            <a:gd name="connsiteY12" fmla="*/ 40432 h 436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88466" h="43650">
                              <a:moveTo>
                                <a:pt x="456" y="40432"/>
                              </a:moveTo>
                              <a:cubicBezTo>
                                <a:pt x="4837" y="33003"/>
                                <a:pt x="10171" y="25955"/>
                                <a:pt x="16363" y="19859"/>
                              </a:cubicBezTo>
                              <a:cubicBezTo>
                                <a:pt x="22649" y="13763"/>
                                <a:pt x="29888" y="8810"/>
                                <a:pt x="37889" y="5476"/>
                              </a:cubicBezTo>
                              <a:cubicBezTo>
                                <a:pt x="45890" y="2047"/>
                                <a:pt x="54463" y="332"/>
                                <a:pt x="63035" y="47"/>
                              </a:cubicBezTo>
                              <a:cubicBezTo>
                                <a:pt x="71608" y="-239"/>
                                <a:pt x="80180" y="808"/>
                                <a:pt x="88467" y="2714"/>
                              </a:cubicBezTo>
                              <a:cubicBezTo>
                                <a:pt x="80085" y="1189"/>
                                <a:pt x="71512" y="428"/>
                                <a:pt x="63035" y="1094"/>
                              </a:cubicBezTo>
                              <a:cubicBezTo>
                                <a:pt x="54558" y="1761"/>
                                <a:pt x="46271" y="3761"/>
                                <a:pt x="38651" y="7381"/>
                              </a:cubicBezTo>
                              <a:cubicBezTo>
                                <a:pt x="31031" y="11000"/>
                                <a:pt x="24268" y="16048"/>
                                <a:pt x="18553" y="22144"/>
                              </a:cubicBezTo>
                              <a:cubicBezTo>
                                <a:pt x="12743" y="28240"/>
                                <a:pt x="8076" y="35098"/>
                                <a:pt x="4075" y="42528"/>
                              </a:cubicBezTo>
                              <a:cubicBezTo>
                                <a:pt x="3504" y="43576"/>
                                <a:pt x="2170" y="43957"/>
                                <a:pt x="1123" y="43385"/>
                              </a:cubicBezTo>
                              <a:cubicBezTo>
                                <a:pt x="75" y="42814"/>
                                <a:pt x="-306" y="41480"/>
                                <a:pt x="265" y="40432"/>
                              </a:cubicBezTo>
                              <a:cubicBezTo>
                                <a:pt x="361" y="40623"/>
                                <a:pt x="361" y="40528"/>
                                <a:pt x="456" y="40432"/>
                              </a:cubicBezTo>
                              <a:lnTo>
                                <a:pt x="456" y="4043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5" name="Freeform: Shape 231">
                          <a:extLst>
                            <a:ext uri="{FF2B5EF4-FFF2-40B4-BE49-F238E27FC236}">
                              <a16:creationId xmlns:a16="http://schemas.microsoft.com/office/drawing/2014/main" id="{C1C26BE1-7F53-496C-BDA6-20BE008A63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7355" y="3723131"/>
                          <a:ext cx="14589" cy="116615"/>
                        </a:xfrm>
                        <a:custGeom>
                          <a:avLst/>
                          <a:gdLst>
                            <a:gd name="connsiteX0" fmla="*/ 10192 w 14589"/>
                            <a:gd name="connsiteY0" fmla="*/ 114776 h 116615"/>
                            <a:gd name="connsiteX1" fmla="*/ 10192 w 14589"/>
                            <a:gd name="connsiteY1" fmla="*/ 85058 h 116615"/>
                            <a:gd name="connsiteX2" fmla="*/ 12382 w 14589"/>
                            <a:gd name="connsiteY2" fmla="*/ 55721 h 116615"/>
                            <a:gd name="connsiteX3" fmla="*/ 11525 w 14589"/>
                            <a:gd name="connsiteY3" fmla="*/ 26480 h 116615"/>
                            <a:gd name="connsiteX4" fmla="*/ 0 w 14589"/>
                            <a:gd name="connsiteY4" fmla="*/ 0 h 116615"/>
                            <a:gd name="connsiteX5" fmla="*/ 12573 w 14589"/>
                            <a:gd name="connsiteY5" fmla="*/ 26289 h 116615"/>
                            <a:gd name="connsiteX6" fmla="*/ 14573 w 14589"/>
                            <a:gd name="connsiteY6" fmla="*/ 55721 h 116615"/>
                            <a:gd name="connsiteX7" fmla="*/ 13430 w 14589"/>
                            <a:gd name="connsiteY7" fmla="*/ 85154 h 116615"/>
                            <a:gd name="connsiteX8" fmla="*/ 14478 w 14589"/>
                            <a:gd name="connsiteY8" fmla="*/ 114110 h 116615"/>
                            <a:gd name="connsiteX9" fmla="*/ 12668 w 14589"/>
                            <a:gd name="connsiteY9" fmla="*/ 116586 h 116615"/>
                            <a:gd name="connsiteX10" fmla="*/ 10192 w 14589"/>
                            <a:gd name="connsiteY10" fmla="*/ 114776 h 116615"/>
                            <a:gd name="connsiteX11" fmla="*/ 10192 w 14589"/>
                            <a:gd name="connsiteY11" fmla="*/ 114776 h 1166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4589" h="116615">
                              <a:moveTo>
                                <a:pt x="10192" y="114776"/>
                              </a:moveTo>
                              <a:cubicBezTo>
                                <a:pt x="8858" y="104775"/>
                                <a:pt x="9525" y="94774"/>
                                <a:pt x="10192" y="85058"/>
                              </a:cubicBezTo>
                              <a:cubicBezTo>
                                <a:pt x="10954" y="75248"/>
                                <a:pt x="11906" y="65532"/>
                                <a:pt x="12382" y="55721"/>
                              </a:cubicBezTo>
                              <a:cubicBezTo>
                                <a:pt x="12859" y="46006"/>
                                <a:pt x="12954" y="36195"/>
                                <a:pt x="11525" y="26480"/>
                              </a:cubicBezTo>
                              <a:cubicBezTo>
                                <a:pt x="10096" y="16859"/>
                                <a:pt x="6763" y="7239"/>
                                <a:pt x="0" y="0"/>
                              </a:cubicBezTo>
                              <a:cubicBezTo>
                                <a:pt x="6953" y="6953"/>
                                <a:pt x="10763" y="16669"/>
                                <a:pt x="12573" y="26289"/>
                              </a:cubicBezTo>
                              <a:cubicBezTo>
                                <a:pt x="14383" y="36005"/>
                                <a:pt x="14669" y="45910"/>
                                <a:pt x="14573" y="55721"/>
                              </a:cubicBezTo>
                              <a:cubicBezTo>
                                <a:pt x="14383" y="65532"/>
                                <a:pt x="13811" y="75343"/>
                                <a:pt x="13430" y="85154"/>
                              </a:cubicBezTo>
                              <a:cubicBezTo>
                                <a:pt x="13144" y="94869"/>
                                <a:pt x="12954" y="104680"/>
                                <a:pt x="14478" y="114110"/>
                              </a:cubicBezTo>
                              <a:cubicBezTo>
                                <a:pt x="14669" y="115252"/>
                                <a:pt x="13906" y="116396"/>
                                <a:pt x="12668" y="116586"/>
                              </a:cubicBezTo>
                              <a:cubicBezTo>
                                <a:pt x="11430" y="116777"/>
                                <a:pt x="10382" y="116015"/>
                                <a:pt x="10192" y="114776"/>
                              </a:cubicBezTo>
                              <a:cubicBezTo>
                                <a:pt x="10192" y="114872"/>
                                <a:pt x="10192" y="114872"/>
                                <a:pt x="10192" y="1147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6" name="Freeform: Shape 232">
                          <a:extLst>
                            <a:ext uri="{FF2B5EF4-FFF2-40B4-BE49-F238E27FC236}">
                              <a16:creationId xmlns:a16="http://schemas.microsoft.com/office/drawing/2014/main" id="{EFB9EA27-0E20-4E09-A9B7-E734D56D5DE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4691" y="3798074"/>
                          <a:ext cx="78104" cy="68980"/>
                        </a:xfrm>
                        <a:custGeom>
                          <a:avLst/>
                          <a:gdLst>
                            <a:gd name="connsiteX0" fmla="*/ 0 w 78104"/>
                            <a:gd name="connsiteY0" fmla="*/ 66695 h 68980"/>
                            <a:gd name="connsiteX1" fmla="*/ 6572 w 78104"/>
                            <a:gd name="connsiteY1" fmla="*/ 38596 h 68980"/>
                            <a:gd name="connsiteX2" fmla="*/ 24765 w 78104"/>
                            <a:gd name="connsiteY2" fmla="*/ 16498 h 68980"/>
                            <a:gd name="connsiteX3" fmla="*/ 78105 w 78104"/>
                            <a:gd name="connsiteY3" fmla="*/ 20 h 68980"/>
                            <a:gd name="connsiteX4" fmla="*/ 26098 w 78104"/>
                            <a:gd name="connsiteY4" fmla="*/ 18212 h 68980"/>
                            <a:gd name="connsiteX5" fmla="*/ 9525 w 78104"/>
                            <a:gd name="connsiteY5" fmla="*/ 40025 h 68980"/>
                            <a:gd name="connsiteX6" fmla="*/ 4381 w 78104"/>
                            <a:gd name="connsiteY6" fmla="*/ 66790 h 68980"/>
                            <a:gd name="connsiteX7" fmla="*/ 2286 w 78104"/>
                            <a:gd name="connsiteY7" fmla="*/ 68981 h 68980"/>
                            <a:gd name="connsiteX8" fmla="*/ 95 w 78104"/>
                            <a:gd name="connsiteY8" fmla="*/ 66885 h 68980"/>
                            <a:gd name="connsiteX9" fmla="*/ 0 w 78104"/>
                            <a:gd name="connsiteY9" fmla="*/ 66695 h 68980"/>
                            <a:gd name="connsiteX10" fmla="*/ 0 w 78104"/>
                            <a:gd name="connsiteY10" fmla="*/ 66695 h 689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78104" h="68980">
                              <a:moveTo>
                                <a:pt x="0" y="66695"/>
                              </a:moveTo>
                              <a:cubicBezTo>
                                <a:pt x="190" y="57074"/>
                                <a:pt x="2286" y="47264"/>
                                <a:pt x="6572" y="38596"/>
                              </a:cubicBezTo>
                              <a:cubicBezTo>
                                <a:pt x="10858" y="29928"/>
                                <a:pt x="17145" y="22308"/>
                                <a:pt x="24765" y="16498"/>
                              </a:cubicBezTo>
                              <a:cubicBezTo>
                                <a:pt x="40005" y="4782"/>
                                <a:pt x="59341" y="-361"/>
                                <a:pt x="78105" y="20"/>
                              </a:cubicBezTo>
                              <a:cubicBezTo>
                                <a:pt x="59341" y="401"/>
                                <a:pt x="40386" y="6211"/>
                                <a:pt x="26098" y="18212"/>
                              </a:cubicBezTo>
                              <a:cubicBezTo>
                                <a:pt x="18955" y="24118"/>
                                <a:pt x="13240" y="31643"/>
                                <a:pt x="9525" y="40025"/>
                              </a:cubicBezTo>
                              <a:cubicBezTo>
                                <a:pt x="5810" y="48407"/>
                                <a:pt x="4191" y="57551"/>
                                <a:pt x="4381" y="66790"/>
                              </a:cubicBezTo>
                              <a:cubicBezTo>
                                <a:pt x="4381" y="68028"/>
                                <a:pt x="3429" y="68981"/>
                                <a:pt x="2286" y="68981"/>
                              </a:cubicBezTo>
                              <a:cubicBezTo>
                                <a:pt x="1048" y="68981"/>
                                <a:pt x="95" y="68028"/>
                                <a:pt x="95" y="66885"/>
                              </a:cubicBezTo>
                              <a:cubicBezTo>
                                <a:pt x="0" y="66885"/>
                                <a:pt x="0" y="66790"/>
                                <a:pt x="0" y="66695"/>
                              </a:cubicBezTo>
                              <a:lnTo>
                                <a:pt x="0" y="6669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7" name="Freeform: Shape 233">
                          <a:extLst>
                            <a:ext uri="{FF2B5EF4-FFF2-40B4-BE49-F238E27FC236}">
                              <a16:creationId xmlns:a16="http://schemas.microsoft.com/office/drawing/2014/main" id="{AF9CE843-5D54-48A8-9494-740C5B4E3BE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9439" y="3824074"/>
                          <a:ext cx="60021" cy="17942"/>
                        </a:xfrm>
                        <a:custGeom>
                          <a:avLst/>
                          <a:gdLst>
                            <a:gd name="connsiteX0" fmla="*/ 585 w 60021"/>
                            <a:gd name="connsiteY0" fmla="*/ 14405 h 17942"/>
                            <a:gd name="connsiteX1" fmla="*/ 13730 w 60021"/>
                            <a:gd name="connsiteY1" fmla="*/ 4880 h 17942"/>
                            <a:gd name="connsiteX2" fmla="*/ 29065 w 60021"/>
                            <a:gd name="connsiteY2" fmla="*/ 594 h 17942"/>
                            <a:gd name="connsiteX3" fmla="*/ 60021 w 60021"/>
                            <a:gd name="connsiteY3" fmla="*/ 3737 h 17942"/>
                            <a:gd name="connsiteX4" fmla="*/ 29446 w 60021"/>
                            <a:gd name="connsiteY4" fmla="*/ 2689 h 17942"/>
                            <a:gd name="connsiteX5" fmla="*/ 3919 w 60021"/>
                            <a:gd name="connsiteY5" fmla="*/ 17072 h 17942"/>
                            <a:gd name="connsiteX6" fmla="*/ 871 w 60021"/>
                            <a:gd name="connsiteY6" fmla="*/ 17548 h 17942"/>
                            <a:gd name="connsiteX7" fmla="*/ 395 w 60021"/>
                            <a:gd name="connsiteY7" fmla="*/ 14500 h 17942"/>
                            <a:gd name="connsiteX8" fmla="*/ 490 w 60021"/>
                            <a:gd name="connsiteY8" fmla="*/ 14405 h 17942"/>
                            <a:gd name="connsiteX9" fmla="*/ 585 w 60021"/>
                            <a:gd name="connsiteY9" fmla="*/ 14405 h 179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0021" h="17942">
                              <a:moveTo>
                                <a:pt x="585" y="14405"/>
                              </a:moveTo>
                              <a:cubicBezTo>
                                <a:pt x="4109" y="10214"/>
                                <a:pt x="8872" y="7071"/>
                                <a:pt x="13730" y="4880"/>
                              </a:cubicBezTo>
                              <a:cubicBezTo>
                                <a:pt x="18683" y="2689"/>
                                <a:pt x="23826" y="1356"/>
                                <a:pt x="29065" y="594"/>
                              </a:cubicBezTo>
                              <a:cubicBezTo>
                                <a:pt x="39542" y="-740"/>
                                <a:pt x="50306" y="117"/>
                                <a:pt x="60021" y="3737"/>
                              </a:cubicBezTo>
                              <a:cubicBezTo>
                                <a:pt x="50020" y="784"/>
                                <a:pt x="39447" y="689"/>
                                <a:pt x="29446" y="2689"/>
                              </a:cubicBezTo>
                              <a:cubicBezTo>
                                <a:pt x="19540" y="4785"/>
                                <a:pt x="9824" y="9166"/>
                                <a:pt x="3919" y="17072"/>
                              </a:cubicBezTo>
                              <a:cubicBezTo>
                                <a:pt x="3157" y="18024"/>
                                <a:pt x="1824" y="18215"/>
                                <a:pt x="871" y="17548"/>
                              </a:cubicBezTo>
                              <a:cubicBezTo>
                                <a:pt x="-82" y="16786"/>
                                <a:pt x="-272" y="15453"/>
                                <a:pt x="395" y="14500"/>
                              </a:cubicBezTo>
                              <a:cubicBezTo>
                                <a:pt x="395" y="14500"/>
                                <a:pt x="490" y="14405"/>
                                <a:pt x="490" y="14405"/>
                              </a:cubicBezTo>
                              <a:lnTo>
                                <a:pt x="585" y="1440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8" name="Freeform: Shape 234">
                          <a:extLst>
                            <a:ext uri="{FF2B5EF4-FFF2-40B4-BE49-F238E27FC236}">
                              <a16:creationId xmlns:a16="http://schemas.microsoft.com/office/drawing/2014/main" id="{A869641D-3E98-49B2-87BB-34EBA33CF9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2121" y="3832883"/>
                          <a:ext cx="106870" cy="56774"/>
                        </a:xfrm>
                        <a:custGeom>
                          <a:avLst/>
                          <a:gdLst>
                            <a:gd name="connsiteX0" fmla="*/ 95 w 106870"/>
                            <a:gd name="connsiteY0" fmla="*/ 54745 h 56774"/>
                            <a:gd name="connsiteX1" fmla="*/ 190 w 106870"/>
                            <a:gd name="connsiteY1" fmla="*/ 50173 h 56774"/>
                            <a:gd name="connsiteX2" fmla="*/ 1905 w 106870"/>
                            <a:gd name="connsiteY2" fmla="*/ 45696 h 56774"/>
                            <a:gd name="connsiteX3" fmla="*/ 8668 w 106870"/>
                            <a:gd name="connsiteY3" fmla="*/ 39696 h 56774"/>
                            <a:gd name="connsiteX4" fmla="*/ 24860 w 106870"/>
                            <a:gd name="connsiteY4" fmla="*/ 35314 h 56774"/>
                            <a:gd name="connsiteX5" fmla="*/ 41243 w 106870"/>
                            <a:gd name="connsiteY5" fmla="*/ 34552 h 56774"/>
                            <a:gd name="connsiteX6" fmla="*/ 57245 w 106870"/>
                            <a:gd name="connsiteY6" fmla="*/ 34552 h 56774"/>
                            <a:gd name="connsiteX7" fmla="*/ 71438 w 106870"/>
                            <a:gd name="connsiteY7" fmla="*/ 28456 h 56774"/>
                            <a:gd name="connsiteX8" fmla="*/ 80963 w 106870"/>
                            <a:gd name="connsiteY8" fmla="*/ 15788 h 56774"/>
                            <a:gd name="connsiteX9" fmla="*/ 91154 w 106870"/>
                            <a:gd name="connsiteY9" fmla="*/ 3215 h 56774"/>
                            <a:gd name="connsiteX10" fmla="*/ 106871 w 106870"/>
                            <a:gd name="connsiteY10" fmla="*/ 72 h 56774"/>
                            <a:gd name="connsiteX11" fmla="*/ 91440 w 106870"/>
                            <a:gd name="connsiteY11" fmla="*/ 3596 h 56774"/>
                            <a:gd name="connsiteX12" fmla="*/ 81915 w 106870"/>
                            <a:gd name="connsiteY12" fmla="*/ 16264 h 56774"/>
                            <a:gd name="connsiteX13" fmla="*/ 72485 w 106870"/>
                            <a:gd name="connsiteY13" fmla="*/ 29599 h 56774"/>
                            <a:gd name="connsiteX14" fmla="*/ 57531 w 106870"/>
                            <a:gd name="connsiteY14" fmla="*/ 36552 h 56774"/>
                            <a:gd name="connsiteX15" fmla="*/ 41148 w 106870"/>
                            <a:gd name="connsiteY15" fmla="*/ 37124 h 56774"/>
                            <a:gd name="connsiteX16" fmla="*/ 25241 w 106870"/>
                            <a:gd name="connsiteY16" fmla="*/ 38362 h 56774"/>
                            <a:gd name="connsiteX17" fmla="*/ 10382 w 106870"/>
                            <a:gd name="connsiteY17" fmla="*/ 42839 h 56774"/>
                            <a:gd name="connsiteX18" fmla="*/ 4286 w 106870"/>
                            <a:gd name="connsiteY18" fmla="*/ 54174 h 56774"/>
                            <a:gd name="connsiteX19" fmla="*/ 2572 w 106870"/>
                            <a:gd name="connsiteY19" fmla="*/ 56745 h 56774"/>
                            <a:gd name="connsiteX20" fmla="*/ 0 w 106870"/>
                            <a:gd name="connsiteY20" fmla="*/ 55031 h 56774"/>
                            <a:gd name="connsiteX21" fmla="*/ 0 w 106870"/>
                            <a:gd name="connsiteY21" fmla="*/ 54840 h 56774"/>
                            <a:gd name="connsiteX22" fmla="*/ 95 w 106870"/>
                            <a:gd name="connsiteY22" fmla="*/ 54745 h 567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106870" h="56774">
                              <a:moveTo>
                                <a:pt x="95" y="54745"/>
                              </a:moveTo>
                              <a:cubicBezTo>
                                <a:pt x="0" y="53507"/>
                                <a:pt x="-95" y="51697"/>
                                <a:pt x="190" y="50173"/>
                              </a:cubicBezTo>
                              <a:cubicBezTo>
                                <a:pt x="476" y="48649"/>
                                <a:pt x="1048" y="47030"/>
                                <a:pt x="1905" y="45696"/>
                              </a:cubicBezTo>
                              <a:cubicBezTo>
                                <a:pt x="3524" y="42934"/>
                                <a:pt x="6096" y="41029"/>
                                <a:pt x="8668" y="39696"/>
                              </a:cubicBezTo>
                              <a:cubicBezTo>
                                <a:pt x="13907" y="37029"/>
                                <a:pt x="19431" y="36076"/>
                                <a:pt x="24860" y="35314"/>
                              </a:cubicBezTo>
                              <a:cubicBezTo>
                                <a:pt x="30290" y="34647"/>
                                <a:pt x="35814" y="34266"/>
                                <a:pt x="41243" y="34552"/>
                              </a:cubicBezTo>
                              <a:cubicBezTo>
                                <a:pt x="46672" y="34743"/>
                                <a:pt x="52007" y="35219"/>
                                <a:pt x="57245" y="34552"/>
                              </a:cubicBezTo>
                              <a:cubicBezTo>
                                <a:pt x="62484" y="33885"/>
                                <a:pt x="67437" y="31980"/>
                                <a:pt x="71438" y="28456"/>
                              </a:cubicBezTo>
                              <a:cubicBezTo>
                                <a:pt x="75533" y="25122"/>
                                <a:pt x="78391" y="20550"/>
                                <a:pt x="80963" y="15788"/>
                              </a:cubicBezTo>
                              <a:cubicBezTo>
                                <a:pt x="83630" y="11121"/>
                                <a:pt x="86392" y="6072"/>
                                <a:pt x="91154" y="3215"/>
                              </a:cubicBezTo>
                              <a:cubicBezTo>
                                <a:pt x="95917" y="262"/>
                                <a:pt x="101536" y="-214"/>
                                <a:pt x="106871" y="72"/>
                              </a:cubicBezTo>
                              <a:cubicBezTo>
                                <a:pt x="101536" y="-24"/>
                                <a:pt x="95917" y="643"/>
                                <a:pt x="91440" y="3596"/>
                              </a:cubicBezTo>
                              <a:cubicBezTo>
                                <a:pt x="86963" y="6549"/>
                                <a:pt x="84392" y="11502"/>
                                <a:pt x="81915" y="16264"/>
                              </a:cubicBezTo>
                              <a:cubicBezTo>
                                <a:pt x="79438" y="21027"/>
                                <a:pt x="76676" y="25884"/>
                                <a:pt x="72485" y="29599"/>
                              </a:cubicBezTo>
                              <a:cubicBezTo>
                                <a:pt x="68485" y="33409"/>
                                <a:pt x="63055" y="35790"/>
                                <a:pt x="57531" y="36552"/>
                              </a:cubicBezTo>
                              <a:cubicBezTo>
                                <a:pt x="52007" y="37410"/>
                                <a:pt x="46482" y="37219"/>
                                <a:pt x="41148" y="37124"/>
                              </a:cubicBezTo>
                              <a:cubicBezTo>
                                <a:pt x="35814" y="36933"/>
                                <a:pt x="30575" y="37600"/>
                                <a:pt x="25241" y="38362"/>
                              </a:cubicBezTo>
                              <a:cubicBezTo>
                                <a:pt x="20003" y="39219"/>
                                <a:pt x="14764" y="40362"/>
                                <a:pt x="10382" y="42839"/>
                              </a:cubicBezTo>
                              <a:cubicBezTo>
                                <a:pt x="5905" y="45220"/>
                                <a:pt x="3429" y="49221"/>
                                <a:pt x="4286" y="54174"/>
                              </a:cubicBezTo>
                              <a:cubicBezTo>
                                <a:pt x="4477" y="55317"/>
                                <a:pt x="3715" y="56460"/>
                                <a:pt x="2572" y="56745"/>
                              </a:cubicBezTo>
                              <a:cubicBezTo>
                                <a:pt x="1429" y="56936"/>
                                <a:pt x="286" y="56174"/>
                                <a:pt x="0" y="55031"/>
                              </a:cubicBezTo>
                              <a:cubicBezTo>
                                <a:pt x="0" y="54936"/>
                                <a:pt x="0" y="54936"/>
                                <a:pt x="0" y="54840"/>
                              </a:cubicBezTo>
                              <a:lnTo>
                                <a:pt x="95" y="5474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29" name="Freeform: Shape 235">
                          <a:extLst>
                            <a:ext uri="{FF2B5EF4-FFF2-40B4-BE49-F238E27FC236}">
                              <a16:creationId xmlns:a16="http://schemas.microsoft.com/office/drawing/2014/main" id="{2CD1BEA8-9895-441C-BA24-53D03DBA572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5296" y="3851951"/>
                          <a:ext cx="46839" cy="15936"/>
                        </a:xfrm>
                        <a:custGeom>
                          <a:avLst/>
                          <a:gdLst>
                            <a:gd name="connsiteX0" fmla="*/ 357 w 46839"/>
                            <a:gd name="connsiteY0" fmla="*/ 13960 h 15936"/>
                            <a:gd name="connsiteX1" fmla="*/ 22360 w 46839"/>
                            <a:gd name="connsiteY1" fmla="*/ 1197 h 15936"/>
                            <a:gd name="connsiteX2" fmla="*/ 35028 w 46839"/>
                            <a:gd name="connsiteY2" fmla="*/ 244 h 15936"/>
                            <a:gd name="connsiteX3" fmla="*/ 46839 w 46839"/>
                            <a:gd name="connsiteY3" fmla="*/ 4626 h 15936"/>
                            <a:gd name="connsiteX4" fmla="*/ 34933 w 46839"/>
                            <a:gd name="connsiteY4" fmla="*/ 816 h 15936"/>
                            <a:gd name="connsiteX5" fmla="*/ 22646 w 46839"/>
                            <a:gd name="connsiteY5" fmla="*/ 2340 h 15936"/>
                            <a:gd name="connsiteX6" fmla="*/ 1881 w 46839"/>
                            <a:gd name="connsiteY6" fmla="*/ 15580 h 15936"/>
                            <a:gd name="connsiteX7" fmla="*/ 357 w 46839"/>
                            <a:gd name="connsiteY7" fmla="*/ 15580 h 15936"/>
                            <a:gd name="connsiteX8" fmla="*/ 357 w 46839"/>
                            <a:gd name="connsiteY8" fmla="*/ 13960 h 15936"/>
                            <a:gd name="connsiteX9" fmla="*/ 357 w 46839"/>
                            <a:gd name="connsiteY9" fmla="*/ 13960 h 1593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6839" h="15936">
                              <a:moveTo>
                                <a:pt x="357" y="13960"/>
                              </a:moveTo>
                              <a:cubicBezTo>
                                <a:pt x="6548" y="8055"/>
                                <a:pt x="14073" y="3483"/>
                                <a:pt x="22360" y="1197"/>
                              </a:cubicBezTo>
                              <a:cubicBezTo>
                                <a:pt x="26456" y="149"/>
                                <a:pt x="30837" y="-327"/>
                                <a:pt x="35028" y="244"/>
                              </a:cubicBezTo>
                              <a:cubicBezTo>
                                <a:pt x="39219" y="816"/>
                                <a:pt x="43315" y="2340"/>
                                <a:pt x="46839" y="4626"/>
                              </a:cubicBezTo>
                              <a:cubicBezTo>
                                <a:pt x="43220" y="2435"/>
                                <a:pt x="39124" y="1102"/>
                                <a:pt x="34933" y="816"/>
                              </a:cubicBezTo>
                              <a:cubicBezTo>
                                <a:pt x="30742" y="435"/>
                                <a:pt x="26551" y="1006"/>
                                <a:pt x="22646" y="2340"/>
                              </a:cubicBezTo>
                              <a:cubicBezTo>
                                <a:pt x="14740" y="4817"/>
                                <a:pt x="7596" y="9674"/>
                                <a:pt x="1881" y="15580"/>
                              </a:cubicBezTo>
                              <a:cubicBezTo>
                                <a:pt x="1500" y="16056"/>
                                <a:pt x="738" y="16056"/>
                                <a:pt x="357" y="15580"/>
                              </a:cubicBezTo>
                              <a:cubicBezTo>
                                <a:pt x="-119" y="15104"/>
                                <a:pt x="-119" y="14437"/>
                                <a:pt x="357" y="13960"/>
                              </a:cubicBezTo>
                              <a:cubicBezTo>
                                <a:pt x="262" y="14056"/>
                                <a:pt x="357" y="13960"/>
                                <a:pt x="357" y="1396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0" name="Freeform: Shape 236">
                          <a:extLst>
                            <a:ext uri="{FF2B5EF4-FFF2-40B4-BE49-F238E27FC236}">
                              <a16:creationId xmlns:a16="http://schemas.microsoft.com/office/drawing/2014/main" id="{7900866E-6429-4121-97CE-A82E056FB9D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47129" y="3867867"/>
                          <a:ext cx="68815" cy="16449"/>
                        </a:xfrm>
                        <a:custGeom>
                          <a:avLst/>
                          <a:gdLst>
                            <a:gd name="connsiteX0" fmla="*/ 1759 w 68815"/>
                            <a:gd name="connsiteY0" fmla="*/ 235 h 16449"/>
                            <a:gd name="connsiteX1" fmla="*/ 34430 w 68815"/>
                            <a:gd name="connsiteY1" fmla="*/ 14808 h 16449"/>
                            <a:gd name="connsiteX2" fmla="*/ 52527 w 68815"/>
                            <a:gd name="connsiteY2" fmla="*/ 14904 h 16449"/>
                            <a:gd name="connsiteX3" fmla="*/ 68815 w 68815"/>
                            <a:gd name="connsiteY3" fmla="*/ 7284 h 16449"/>
                            <a:gd name="connsiteX4" fmla="*/ 52623 w 68815"/>
                            <a:gd name="connsiteY4" fmla="*/ 15380 h 16449"/>
                            <a:gd name="connsiteX5" fmla="*/ 34335 w 68815"/>
                            <a:gd name="connsiteY5" fmla="*/ 15856 h 16449"/>
                            <a:gd name="connsiteX6" fmla="*/ 16523 w 68815"/>
                            <a:gd name="connsiteY6" fmla="*/ 11094 h 16449"/>
                            <a:gd name="connsiteX7" fmla="*/ 426 w 68815"/>
                            <a:gd name="connsiteY7" fmla="*/ 1950 h 16449"/>
                            <a:gd name="connsiteX8" fmla="*/ 426 w 68815"/>
                            <a:gd name="connsiteY8" fmla="*/ 1950 h 16449"/>
                            <a:gd name="connsiteX9" fmla="*/ 235 w 68815"/>
                            <a:gd name="connsiteY9" fmla="*/ 426 h 16449"/>
                            <a:gd name="connsiteX10" fmla="*/ 1759 w 68815"/>
                            <a:gd name="connsiteY10" fmla="*/ 235 h 16449"/>
                            <a:gd name="connsiteX11" fmla="*/ 1759 w 68815"/>
                            <a:gd name="connsiteY11" fmla="*/ 235 h 164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68815" h="16449">
                              <a:moveTo>
                                <a:pt x="1759" y="235"/>
                              </a:moveTo>
                              <a:cubicBezTo>
                                <a:pt x="11094" y="7855"/>
                                <a:pt x="22524" y="12713"/>
                                <a:pt x="34430" y="14808"/>
                              </a:cubicBezTo>
                              <a:cubicBezTo>
                                <a:pt x="40431" y="15761"/>
                                <a:pt x="46527" y="15951"/>
                                <a:pt x="52527" y="14904"/>
                              </a:cubicBezTo>
                              <a:cubicBezTo>
                                <a:pt x="58433" y="13856"/>
                                <a:pt x="64243" y="11284"/>
                                <a:pt x="68815" y="7284"/>
                              </a:cubicBezTo>
                              <a:cubicBezTo>
                                <a:pt x="64338" y="11475"/>
                                <a:pt x="58623" y="14142"/>
                                <a:pt x="52623" y="15380"/>
                              </a:cubicBezTo>
                              <a:cubicBezTo>
                                <a:pt x="46622" y="16713"/>
                                <a:pt x="40335" y="16713"/>
                                <a:pt x="34335" y="15856"/>
                              </a:cubicBezTo>
                              <a:cubicBezTo>
                                <a:pt x="28239" y="14999"/>
                                <a:pt x="22238" y="13380"/>
                                <a:pt x="16523" y="11094"/>
                              </a:cubicBezTo>
                              <a:cubicBezTo>
                                <a:pt x="10808" y="8808"/>
                                <a:pt x="5283" y="5760"/>
                                <a:pt x="426" y="1950"/>
                              </a:cubicBezTo>
                              <a:lnTo>
                                <a:pt x="426" y="1950"/>
                              </a:lnTo>
                              <a:cubicBezTo>
                                <a:pt x="-51" y="1569"/>
                                <a:pt x="-146" y="902"/>
                                <a:pt x="235" y="426"/>
                              </a:cubicBezTo>
                              <a:cubicBezTo>
                                <a:pt x="616" y="-51"/>
                                <a:pt x="1283" y="-146"/>
                                <a:pt x="1759" y="235"/>
                              </a:cubicBezTo>
                              <a:cubicBezTo>
                                <a:pt x="1759" y="235"/>
                                <a:pt x="1759" y="235"/>
                                <a:pt x="1759" y="23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1" name="Freeform: Shape 237">
                          <a:extLst>
                            <a:ext uri="{FF2B5EF4-FFF2-40B4-BE49-F238E27FC236}">
                              <a16:creationId xmlns:a16="http://schemas.microsoft.com/office/drawing/2014/main" id="{D109F844-CCDA-4D2C-9238-09165EA32B2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536766" y="3648265"/>
                          <a:ext cx="57009" cy="260082"/>
                        </a:xfrm>
                        <a:custGeom>
                          <a:avLst/>
                          <a:gdLst>
                            <a:gd name="connsiteX0" fmla="*/ 2145 w 57009"/>
                            <a:gd name="connsiteY0" fmla="*/ 251841 h 260082"/>
                            <a:gd name="connsiteX1" fmla="*/ 26148 w 57009"/>
                            <a:gd name="connsiteY1" fmla="*/ 228314 h 260082"/>
                            <a:gd name="connsiteX2" fmla="*/ 40912 w 57009"/>
                            <a:gd name="connsiteY2" fmla="*/ 196786 h 260082"/>
                            <a:gd name="connsiteX3" fmla="*/ 52532 w 57009"/>
                            <a:gd name="connsiteY3" fmla="*/ 127159 h 260082"/>
                            <a:gd name="connsiteX4" fmla="*/ 46055 w 57009"/>
                            <a:gd name="connsiteY4" fmla="*/ 56483 h 260082"/>
                            <a:gd name="connsiteX5" fmla="*/ 40436 w 57009"/>
                            <a:gd name="connsiteY5" fmla="*/ 39719 h 260082"/>
                            <a:gd name="connsiteX6" fmla="*/ 31292 w 57009"/>
                            <a:gd name="connsiteY6" fmla="*/ 24575 h 260082"/>
                            <a:gd name="connsiteX7" fmla="*/ 5574 w 57009"/>
                            <a:gd name="connsiteY7" fmla="*/ 0 h 260082"/>
                            <a:gd name="connsiteX8" fmla="*/ 32149 w 57009"/>
                            <a:gd name="connsiteY8" fmla="*/ 23908 h 260082"/>
                            <a:gd name="connsiteX9" fmla="*/ 41960 w 57009"/>
                            <a:gd name="connsiteY9" fmla="*/ 39053 h 260082"/>
                            <a:gd name="connsiteX10" fmla="*/ 48246 w 57009"/>
                            <a:gd name="connsiteY10" fmla="*/ 56007 h 260082"/>
                            <a:gd name="connsiteX11" fmla="*/ 57009 w 57009"/>
                            <a:gd name="connsiteY11" fmla="*/ 127349 h 260082"/>
                            <a:gd name="connsiteX12" fmla="*/ 47294 w 57009"/>
                            <a:gd name="connsiteY12" fmla="*/ 198882 h 260082"/>
                            <a:gd name="connsiteX13" fmla="*/ 32720 w 57009"/>
                            <a:gd name="connsiteY13" fmla="*/ 232505 h 260082"/>
                            <a:gd name="connsiteX14" fmla="*/ 6812 w 57009"/>
                            <a:gd name="connsiteY14" fmla="*/ 259366 h 260082"/>
                            <a:gd name="connsiteX15" fmla="*/ 6622 w 57009"/>
                            <a:gd name="connsiteY15" fmla="*/ 259461 h 260082"/>
                            <a:gd name="connsiteX16" fmla="*/ 621 w 57009"/>
                            <a:gd name="connsiteY16" fmla="*/ 257937 h 260082"/>
                            <a:gd name="connsiteX17" fmla="*/ 2145 w 57009"/>
                            <a:gd name="connsiteY17" fmla="*/ 251936 h 260082"/>
                            <a:gd name="connsiteX18" fmla="*/ 2145 w 57009"/>
                            <a:gd name="connsiteY18" fmla="*/ 251841 h 2600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57009" h="260082">
                              <a:moveTo>
                                <a:pt x="2145" y="251841"/>
                              </a:moveTo>
                              <a:cubicBezTo>
                                <a:pt x="12051" y="246317"/>
                                <a:pt x="19862" y="237935"/>
                                <a:pt x="26148" y="228314"/>
                              </a:cubicBezTo>
                              <a:cubicBezTo>
                                <a:pt x="32435" y="218694"/>
                                <a:pt x="37197" y="207931"/>
                                <a:pt x="40912" y="196786"/>
                              </a:cubicBezTo>
                              <a:cubicBezTo>
                                <a:pt x="48246" y="174498"/>
                                <a:pt x="51580" y="150781"/>
                                <a:pt x="52532" y="127159"/>
                              </a:cubicBezTo>
                              <a:cubicBezTo>
                                <a:pt x="53294" y="103537"/>
                                <a:pt x="51770" y="79534"/>
                                <a:pt x="46055" y="56483"/>
                              </a:cubicBezTo>
                              <a:cubicBezTo>
                                <a:pt x="44531" y="50768"/>
                                <a:pt x="42912" y="45053"/>
                                <a:pt x="40436" y="39719"/>
                              </a:cubicBezTo>
                              <a:cubicBezTo>
                                <a:pt x="37959" y="34385"/>
                                <a:pt x="34816" y="29337"/>
                                <a:pt x="31292" y="24575"/>
                              </a:cubicBezTo>
                              <a:cubicBezTo>
                                <a:pt x="24148" y="15050"/>
                                <a:pt x="15004" y="7144"/>
                                <a:pt x="5574" y="0"/>
                              </a:cubicBezTo>
                              <a:cubicBezTo>
                                <a:pt x="15290" y="6858"/>
                                <a:pt x="24624" y="14573"/>
                                <a:pt x="32149" y="23908"/>
                              </a:cubicBezTo>
                              <a:cubicBezTo>
                                <a:pt x="35864" y="28575"/>
                                <a:pt x="39293" y="33623"/>
                                <a:pt x="41960" y="39053"/>
                              </a:cubicBezTo>
                              <a:cubicBezTo>
                                <a:pt x="44722" y="44482"/>
                                <a:pt x="46532" y="50197"/>
                                <a:pt x="48246" y="56007"/>
                              </a:cubicBezTo>
                              <a:cubicBezTo>
                                <a:pt x="54723" y="79153"/>
                                <a:pt x="57009" y="103346"/>
                                <a:pt x="57009" y="127349"/>
                              </a:cubicBezTo>
                              <a:cubicBezTo>
                                <a:pt x="56819" y="151352"/>
                                <a:pt x="54152" y="175546"/>
                                <a:pt x="47294" y="198882"/>
                              </a:cubicBezTo>
                              <a:cubicBezTo>
                                <a:pt x="43769" y="210502"/>
                                <a:pt x="39197" y="221933"/>
                                <a:pt x="32720" y="232505"/>
                              </a:cubicBezTo>
                              <a:cubicBezTo>
                                <a:pt x="26339" y="242983"/>
                                <a:pt x="17671" y="252794"/>
                                <a:pt x="6812" y="259366"/>
                              </a:cubicBezTo>
                              <a:lnTo>
                                <a:pt x="6622" y="259461"/>
                              </a:lnTo>
                              <a:cubicBezTo>
                                <a:pt x="4526" y="260699"/>
                                <a:pt x="1859" y="260033"/>
                                <a:pt x="621" y="257937"/>
                              </a:cubicBezTo>
                              <a:cubicBezTo>
                                <a:pt x="-617" y="255842"/>
                                <a:pt x="50" y="253175"/>
                                <a:pt x="2145" y="251936"/>
                              </a:cubicBezTo>
                              <a:cubicBezTo>
                                <a:pt x="2050" y="251936"/>
                                <a:pt x="2050" y="251841"/>
                                <a:pt x="2145" y="25184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2" name="Freeform: Shape 238">
                          <a:extLst>
                            <a:ext uri="{FF2B5EF4-FFF2-40B4-BE49-F238E27FC236}">
                              <a16:creationId xmlns:a16="http://schemas.microsoft.com/office/drawing/2014/main" id="{95721BB8-01B9-4453-84B4-CBC9C83DBCA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514337" y="3773519"/>
                          <a:ext cx="67198" cy="100750"/>
                        </a:xfrm>
                        <a:custGeom>
                          <a:avLst/>
                          <a:gdLst>
                            <a:gd name="connsiteX0" fmla="*/ 54007 w 67198"/>
                            <a:gd name="connsiteY0" fmla="*/ 96965 h 100750"/>
                            <a:gd name="connsiteX1" fmla="*/ 61150 w 67198"/>
                            <a:gd name="connsiteY1" fmla="*/ 82772 h 100750"/>
                            <a:gd name="connsiteX2" fmla="*/ 63722 w 67198"/>
                            <a:gd name="connsiteY2" fmla="*/ 66008 h 100750"/>
                            <a:gd name="connsiteX3" fmla="*/ 63913 w 67198"/>
                            <a:gd name="connsiteY3" fmla="*/ 49054 h 100750"/>
                            <a:gd name="connsiteX4" fmla="*/ 56674 w 67198"/>
                            <a:gd name="connsiteY4" fmla="*/ 34671 h 100750"/>
                            <a:gd name="connsiteX5" fmla="*/ 41815 w 67198"/>
                            <a:gd name="connsiteY5" fmla="*/ 26956 h 100750"/>
                            <a:gd name="connsiteX6" fmla="*/ 25337 w 67198"/>
                            <a:gd name="connsiteY6" fmla="*/ 21908 h 100750"/>
                            <a:gd name="connsiteX7" fmla="*/ 9906 w 67198"/>
                            <a:gd name="connsiteY7" fmla="*/ 14002 h 100750"/>
                            <a:gd name="connsiteX8" fmla="*/ 0 w 67198"/>
                            <a:gd name="connsiteY8" fmla="*/ 0 h 100750"/>
                            <a:gd name="connsiteX9" fmla="*/ 10192 w 67198"/>
                            <a:gd name="connsiteY9" fmla="*/ 13525 h 100750"/>
                            <a:gd name="connsiteX10" fmla="*/ 25622 w 67198"/>
                            <a:gd name="connsiteY10" fmla="*/ 20860 h 100750"/>
                            <a:gd name="connsiteX11" fmla="*/ 42291 w 67198"/>
                            <a:gd name="connsiteY11" fmla="*/ 25432 h 100750"/>
                            <a:gd name="connsiteX12" fmla="*/ 58102 w 67198"/>
                            <a:gd name="connsiteY12" fmla="*/ 33052 h 100750"/>
                            <a:gd name="connsiteX13" fmla="*/ 66580 w 67198"/>
                            <a:gd name="connsiteY13" fmla="*/ 48673 h 100750"/>
                            <a:gd name="connsiteX14" fmla="*/ 66961 w 67198"/>
                            <a:gd name="connsiteY14" fmla="*/ 66199 h 100750"/>
                            <a:gd name="connsiteX15" fmla="*/ 64770 w 67198"/>
                            <a:gd name="connsiteY15" fmla="*/ 83629 h 100750"/>
                            <a:gd name="connsiteX16" fmla="*/ 56864 w 67198"/>
                            <a:gd name="connsiteY16" fmla="*/ 100013 h 100750"/>
                            <a:gd name="connsiteX17" fmla="*/ 56769 w 67198"/>
                            <a:gd name="connsiteY17" fmla="*/ 100108 h 100750"/>
                            <a:gd name="connsiteX18" fmla="*/ 53721 w 67198"/>
                            <a:gd name="connsiteY18" fmla="*/ 100108 h 100750"/>
                            <a:gd name="connsiteX19" fmla="*/ 54007 w 67198"/>
                            <a:gd name="connsiteY19" fmla="*/ 96965 h 100750"/>
                            <a:gd name="connsiteX20" fmla="*/ 54007 w 67198"/>
                            <a:gd name="connsiteY20" fmla="*/ 96965 h 1007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67198" h="100750">
                              <a:moveTo>
                                <a:pt x="54007" y="96965"/>
                              </a:moveTo>
                              <a:cubicBezTo>
                                <a:pt x="57817" y="93536"/>
                                <a:pt x="59817" y="88201"/>
                                <a:pt x="61150" y="82772"/>
                              </a:cubicBezTo>
                              <a:cubicBezTo>
                                <a:pt x="62579" y="77343"/>
                                <a:pt x="63246" y="71723"/>
                                <a:pt x="63722" y="66008"/>
                              </a:cubicBezTo>
                              <a:cubicBezTo>
                                <a:pt x="64103" y="60293"/>
                                <a:pt x="64579" y="54483"/>
                                <a:pt x="63913" y="49054"/>
                              </a:cubicBezTo>
                              <a:cubicBezTo>
                                <a:pt x="63151" y="43529"/>
                                <a:pt x="60865" y="38291"/>
                                <a:pt x="56674" y="34671"/>
                              </a:cubicBezTo>
                              <a:cubicBezTo>
                                <a:pt x="52578" y="30956"/>
                                <a:pt x="47244" y="28766"/>
                                <a:pt x="41815" y="26956"/>
                              </a:cubicBezTo>
                              <a:cubicBezTo>
                                <a:pt x="36385" y="25146"/>
                                <a:pt x="30766" y="23813"/>
                                <a:pt x="25337" y="21908"/>
                              </a:cubicBezTo>
                              <a:cubicBezTo>
                                <a:pt x="19907" y="20003"/>
                                <a:pt x="14478" y="17621"/>
                                <a:pt x="9906" y="14002"/>
                              </a:cubicBezTo>
                              <a:cubicBezTo>
                                <a:pt x="5334" y="10382"/>
                                <a:pt x="2000" y="5429"/>
                                <a:pt x="0" y="0"/>
                              </a:cubicBezTo>
                              <a:cubicBezTo>
                                <a:pt x="2096" y="5334"/>
                                <a:pt x="5620" y="10192"/>
                                <a:pt x="10192" y="13525"/>
                              </a:cubicBezTo>
                              <a:cubicBezTo>
                                <a:pt x="14764" y="16954"/>
                                <a:pt x="20098" y="19145"/>
                                <a:pt x="25622" y="20860"/>
                              </a:cubicBezTo>
                              <a:cubicBezTo>
                                <a:pt x="31147" y="22574"/>
                                <a:pt x="36767" y="23717"/>
                                <a:pt x="42291" y="25432"/>
                              </a:cubicBezTo>
                              <a:cubicBezTo>
                                <a:pt x="47816" y="27051"/>
                                <a:pt x="53435" y="29146"/>
                                <a:pt x="58102" y="33052"/>
                              </a:cubicBezTo>
                              <a:cubicBezTo>
                                <a:pt x="62770" y="36957"/>
                                <a:pt x="65627" y="42767"/>
                                <a:pt x="66580" y="48673"/>
                              </a:cubicBezTo>
                              <a:cubicBezTo>
                                <a:pt x="67532" y="54674"/>
                                <a:pt x="67151" y="60388"/>
                                <a:pt x="66961" y="66199"/>
                              </a:cubicBezTo>
                              <a:cubicBezTo>
                                <a:pt x="66675" y="72009"/>
                                <a:pt x="66104" y="77819"/>
                                <a:pt x="64770" y="83629"/>
                              </a:cubicBezTo>
                              <a:cubicBezTo>
                                <a:pt x="63437" y="89345"/>
                                <a:pt x="61627" y="95441"/>
                                <a:pt x="56864" y="100013"/>
                              </a:cubicBezTo>
                              <a:lnTo>
                                <a:pt x="56769" y="100108"/>
                              </a:lnTo>
                              <a:cubicBezTo>
                                <a:pt x="55912" y="100965"/>
                                <a:pt x="54483" y="100965"/>
                                <a:pt x="53721" y="100108"/>
                              </a:cubicBezTo>
                              <a:cubicBezTo>
                                <a:pt x="53054" y="99250"/>
                                <a:pt x="53150" y="97822"/>
                                <a:pt x="54007" y="96965"/>
                              </a:cubicBezTo>
                              <a:cubicBezTo>
                                <a:pt x="54007" y="96965"/>
                                <a:pt x="54007" y="96965"/>
                                <a:pt x="54007" y="9696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3" name="Freeform: Shape 239">
                          <a:extLst>
                            <a:ext uri="{FF2B5EF4-FFF2-40B4-BE49-F238E27FC236}">
                              <a16:creationId xmlns:a16="http://schemas.microsoft.com/office/drawing/2014/main" id="{25ABFDD1-2207-4CFE-B10D-25FC03ED5BA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502074" y="3796495"/>
                          <a:ext cx="54816" cy="15483"/>
                        </a:xfrm>
                        <a:custGeom>
                          <a:avLst/>
                          <a:gdLst>
                            <a:gd name="connsiteX0" fmla="*/ 262 w 54816"/>
                            <a:gd name="connsiteY0" fmla="*/ 8647 h 15483"/>
                            <a:gd name="connsiteX1" fmla="*/ 13502 w 54816"/>
                            <a:gd name="connsiteY1" fmla="*/ 13314 h 15483"/>
                            <a:gd name="connsiteX2" fmla="*/ 26646 w 54816"/>
                            <a:gd name="connsiteY2" fmla="*/ 8742 h 15483"/>
                            <a:gd name="connsiteX3" fmla="*/ 39600 w 54816"/>
                            <a:gd name="connsiteY3" fmla="*/ 1217 h 15483"/>
                            <a:gd name="connsiteX4" fmla="*/ 47601 w 54816"/>
                            <a:gd name="connsiteY4" fmla="*/ 74 h 15483"/>
                            <a:gd name="connsiteX5" fmla="*/ 54745 w 54816"/>
                            <a:gd name="connsiteY5" fmla="*/ 3408 h 15483"/>
                            <a:gd name="connsiteX6" fmla="*/ 54745 w 54816"/>
                            <a:gd name="connsiteY6" fmla="*/ 3694 h 15483"/>
                            <a:gd name="connsiteX7" fmla="*/ 54554 w 54816"/>
                            <a:gd name="connsiteY7" fmla="*/ 3789 h 15483"/>
                            <a:gd name="connsiteX8" fmla="*/ 41315 w 54816"/>
                            <a:gd name="connsiteY8" fmla="*/ 5218 h 15483"/>
                            <a:gd name="connsiteX9" fmla="*/ 28361 w 54816"/>
                            <a:gd name="connsiteY9" fmla="*/ 11790 h 15483"/>
                            <a:gd name="connsiteX10" fmla="*/ 13502 w 54816"/>
                            <a:gd name="connsiteY10" fmla="*/ 15410 h 15483"/>
                            <a:gd name="connsiteX11" fmla="*/ 71 w 54816"/>
                            <a:gd name="connsiteY11" fmla="*/ 8933 h 15483"/>
                            <a:gd name="connsiteX12" fmla="*/ 71 w 54816"/>
                            <a:gd name="connsiteY12" fmla="*/ 8647 h 15483"/>
                            <a:gd name="connsiteX13" fmla="*/ 262 w 54816"/>
                            <a:gd name="connsiteY13" fmla="*/ 8647 h 1548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54816" h="15483">
                              <a:moveTo>
                                <a:pt x="262" y="8647"/>
                              </a:moveTo>
                              <a:cubicBezTo>
                                <a:pt x="4167" y="11504"/>
                                <a:pt x="8834" y="13505"/>
                                <a:pt x="13502" y="13314"/>
                              </a:cubicBezTo>
                              <a:cubicBezTo>
                                <a:pt x="18169" y="13219"/>
                                <a:pt x="22550" y="11219"/>
                                <a:pt x="26646" y="8742"/>
                              </a:cubicBezTo>
                              <a:cubicBezTo>
                                <a:pt x="30742" y="6361"/>
                                <a:pt x="34552" y="3027"/>
                                <a:pt x="39600" y="1217"/>
                              </a:cubicBezTo>
                              <a:cubicBezTo>
                                <a:pt x="42077" y="360"/>
                                <a:pt x="44839" y="-211"/>
                                <a:pt x="47601" y="74"/>
                              </a:cubicBezTo>
                              <a:cubicBezTo>
                                <a:pt x="50363" y="360"/>
                                <a:pt x="52935" y="1598"/>
                                <a:pt x="54745" y="3408"/>
                              </a:cubicBezTo>
                              <a:cubicBezTo>
                                <a:pt x="54840" y="3503"/>
                                <a:pt x="54840" y="3599"/>
                                <a:pt x="54745" y="3694"/>
                              </a:cubicBezTo>
                              <a:cubicBezTo>
                                <a:pt x="54650" y="3789"/>
                                <a:pt x="54554" y="3789"/>
                                <a:pt x="54554" y="3789"/>
                              </a:cubicBezTo>
                              <a:cubicBezTo>
                                <a:pt x="49697" y="2265"/>
                                <a:pt x="45410" y="3218"/>
                                <a:pt x="41315" y="5218"/>
                              </a:cubicBezTo>
                              <a:lnTo>
                                <a:pt x="28361" y="11790"/>
                              </a:lnTo>
                              <a:cubicBezTo>
                                <a:pt x="23884" y="13981"/>
                                <a:pt x="18836" y="15886"/>
                                <a:pt x="13502" y="15410"/>
                              </a:cubicBezTo>
                              <a:cubicBezTo>
                                <a:pt x="8263" y="14933"/>
                                <a:pt x="3691" y="12266"/>
                                <a:pt x="71" y="8933"/>
                              </a:cubicBezTo>
                              <a:cubicBezTo>
                                <a:pt x="-24" y="8837"/>
                                <a:pt x="-24" y="8742"/>
                                <a:pt x="71" y="8647"/>
                              </a:cubicBezTo>
                              <a:cubicBezTo>
                                <a:pt x="-24" y="8552"/>
                                <a:pt x="167" y="8552"/>
                                <a:pt x="262" y="86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4" name="Freeform: Shape 240">
                          <a:extLst>
                            <a:ext uri="{FF2B5EF4-FFF2-40B4-BE49-F238E27FC236}">
                              <a16:creationId xmlns:a16="http://schemas.microsoft.com/office/drawing/2014/main" id="{8FB2A3EA-0700-41C7-9C05-0AD1C5C629B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552302" y="3748655"/>
                          <a:ext cx="38460" cy="74338"/>
                        </a:xfrm>
                        <a:custGeom>
                          <a:avLst/>
                          <a:gdLst>
                            <a:gd name="connsiteX0" fmla="*/ 135 w 38460"/>
                            <a:gd name="connsiteY0" fmla="*/ 4 h 74338"/>
                            <a:gd name="connsiteX1" fmla="*/ 23185 w 38460"/>
                            <a:gd name="connsiteY1" fmla="*/ 6290 h 74338"/>
                            <a:gd name="connsiteX2" fmla="*/ 36330 w 38460"/>
                            <a:gd name="connsiteY2" fmla="*/ 26769 h 74338"/>
                            <a:gd name="connsiteX3" fmla="*/ 37949 w 38460"/>
                            <a:gd name="connsiteY3" fmla="*/ 51058 h 74338"/>
                            <a:gd name="connsiteX4" fmla="*/ 31186 w 38460"/>
                            <a:gd name="connsiteY4" fmla="*/ 74204 h 74338"/>
                            <a:gd name="connsiteX5" fmla="*/ 30900 w 38460"/>
                            <a:gd name="connsiteY5" fmla="*/ 74299 h 74338"/>
                            <a:gd name="connsiteX6" fmla="*/ 30805 w 38460"/>
                            <a:gd name="connsiteY6" fmla="*/ 74108 h 74338"/>
                            <a:gd name="connsiteX7" fmla="*/ 33663 w 38460"/>
                            <a:gd name="connsiteY7" fmla="*/ 50677 h 74338"/>
                            <a:gd name="connsiteX8" fmla="*/ 32996 w 38460"/>
                            <a:gd name="connsiteY8" fmla="*/ 27627 h 74338"/>
                            <a:gd name="connsiteX9" fmla="*/ 21947 w 38460"/>
                            <a:gd name="connsiteY9" fmla="*/ 8100 h 74338"/>
                            <a:gd name="connsiteX10" fmla="*/ 230 w 38460"/>
                            <a:gd name="connsiteY10" fmla="*/ 480 h 74338"/>
                            <a:gd name="connsiteX11" fmla="*/ 39 w 38460"/>
                            <a:gd name="connsiteY11" fmla="*/ 290 h 74338"/>
                            <a:gd name="connsiteX12" fmla="*/ 135 w 38460"/>
                            <a:gd name="connsiteY12" fmla="*/ 4 h 743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38460" h="74338">
                              <a:moveTo>
                                <a:pt x="135" y="4"/>
                              </a:moveTo>
                              <a:cubicBezTo>
                                <a:pt x="8040" y="-91"/>
                                <a:pt x="16327" y="1528"/>
                                <a:pt x="23185" y="6290"/>
                              </a:cubicBezTo>
                              <a:cubicBezTo>
                                <a:pt x="29948" y="11148"/>
                                <a:pt x="34234" y="18863"/>
                                <a:pt x="36330" y="26769"/>
                              </a:cubicBezTo>
                              <a:cubicBezTo>
                                <a:pt x="38425" y="34675"/>
                                <a:pt x="38997" y="43057"/>
                                <a:pt x="37949" y="51058"/>
                              </a:cubicBezTo>
                              <a:cubicBezTo>
                                <a:pt x="36901" y="59059"/>
                                <a:pt x="34710" y="66965"/>
                                <a:pt x="31186" y="74204"/>
                              </a:cubicBezTo>
                              <a:cubicBezTo>
                                <a:pt x="31091" y="74299"/>
                                <a:pt x="30996" y="74394"/>
                                <a:pt x="30900" y="74299"/>
                              </a:cubicBezTo>
                              <a:cubicBezTo>
                                <a:pt x="30805" y="74299"/>
                                <a:pt x="30805" y="74204"/>
                                <a:pt x="30805" y="74108"/>
                              </a:cubicBezTo>
                              <a:cubicBezTo>
                                <a:pt x="32043" y="66203"/>
                                <a:pt x="33186" y="58487"/>
                                <a:pt x="33663" y="50677"/>
                              </a:cubicBezTo>
                              <a:cubicBezTo>
                                <a:pt x="34139" y="42962"/>
                                <a:pt x="34520" y="35151"/>
                                <a:pt x="32996" y="27627"/>
                              </a:cubicBezTo>
                              <a:cubicBezTo>
                                <a:pt x="31472" y="20102"/>
                                <a:pt x="27948" y="12958"/>
                                <a:pt x="21947" y="8100"/>
                              </a:cubicBezTo>
                              <a:cubicBezTo>
                                <a:pt x="16041" y="3147"/>
                                <a:pt x="8136" y="956"/>
                                <a:pt x="230" y="480"/>
                              </a:cubicBezTo>
                              <a:cubicBezTo>
                                <a:pt x="135" y="480"/>
                                <a:pt x="39" y="385"/>
                                <a:pt x="39" y="290"/>
                              </a:cubicBezTo>
                              <a:cubicBezTo>
                                <a:pt x="-56" y="99"/>
                                <a:pt x="39" y="4"/>
                                <a:pt x="135" y="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5" name="Freeform: Shape 241">
                          <a:extLst>
                            <a:ext uri="{FF2B5EF4-FFF2-40B4-BE49-F238E27FC236}">
                              <a16:creationId xmlns:a16="http://schemas.microsoft.com/office/drawing/2014/main" id="{1409ADB7-3D18-4A47-AC32-04DE77F8A1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545007" y="3686040"/>
                          <a:ext cx="48207" cy="103044"/>
                        </a:xfrm>
                        <a:custGeom>
                          <a:avLst/>
                          <a:gdLst>
                            <a:gd name="connsiteX0" fmla="*/ 381 w 48207"/>
                            <a:gd name="connsiteY0" fmla="*/ 39 h 103044"/>
                            <a:gd name="connsiteX1" fmla="*/ 24860 w 48207"/>
                            <a:gd name="connsiteY1" fmla="*/ 17851 h 103044"/>
                            <a:gd name="connsiteX2" fmla="*/ 42005 w 48207"/>
                            <a:gd name="connsiteY2" fmla="*/ 42997 h 103044"/>
                            <a:gd name="connsiteX3" fmla="*/ 48196 w 48207"/>
                            <a:gd name="connsiteY3" fmla="*/ 73001 h 103044"/>
                            <a:gd name="connsiteX4" fmla="*/ 42481 w 48207"/>
                            <a:gd name="connsiteY4" fmla="*/ 102909 h 103044"/>
                            <a:gd name="connsiteX5" fmla="*/ 42196 w 48207"/>
                            <a:gd name="connsiteY5" fmla="*/ 103005 h 103044"/>
                            <a:gd name="connsiteX6" fmla="*/ 42100 w 48207"/>
                            <a:gd name="connsiteY6" fmla="*/ 102814 h 103044"/>
                            <a:gd name="connsiteX7" fmla="*/ 43815 w 48207"/>
                            <a:gd name="connsiteY7" fmla="*/ 73096 h 103044"/>
                            <a:gd name="connsiteX8" fmla="*/ 38671 w 48207"/>
                            <a:gd name="connsiteY8" fmla="*/ 44331 h 103044"/>
                            <a:gd name="connsiteX9" fmla="*/ 23146 w 48207"/>
                            <a:gd name="connsiteY9" fmla="*/ 19375 h 103044"/>
                            <a:gd name="connsiteX10" fmla="*/ 95 w 48207"/>
                            <a:gd name="connsiteY10" fmla="*/ 420 h 103044"/>
                            <a:gd name="connsiteX11" fmla="*/ 0 w 48207"/>
                            <a:gd name="connsiteY11" fmla="*/ 135 h 103044"/>
                            <a:gd name="connsiteX12" fmla="*/ 381 w 48207"/>
                            <a:gd name="connsiteY12" fmla="*/ 39 h 1030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8207" h="103044">
                              <a:moveTo>
                                <a:pt x="381" y="39"/>
                              </a:moveTo>
                              <a:cubicBezTo>
                                <a:pt x="9239" y="4802"/>
                                <a:pt x="17621" y="10707"/>
                                <a:pt x="24860" y="17851"/>
                              </a:cubicBezTo>
                              <a:cubicBezTo>
                                <a:pt x="32004" y="24995"/>
                                <a:pt x="38005" y="33567"/>
                                <a:pt x="42005" y="42997"/>
                              </a:cubicBezTo>
                              <a:cubicBezTo>
                                <a:pt x="46006" y="52427"/>
                                <a:pt x="48387" y="62714"/>
                                <a:pt x="48196" y="73001"/>
                              </a:cubicBezTo>
                              <a:cubicBezTo>
                                <a:pt x="47911" y="83288"/>
                                <a:pt x="46196" y="93384"/>
                                <a:pt x="42481" y="102909"/>
                              </a:cubicBezTo>
                              <a:cubicBezTo>
                                <a:pt x="42481" y="103005"/>
                                <a:pt x="42291" y="103100"/>
                                <a:pt x="42196" y="103005"/>
                              </a:cubicBezTo>
                              <a:cubicBezTo>
                                <a:pt x="42100" y="103005"/>
                                <a:pt x="42005" y="102909"/>
                                <a:pt x="42100" y="102814"/>
                              </a:cubicBezTo>
                              <a:cubicBezTo>
                                <a:pt x="43339" y="92813"/>
                                <a:pt x="44387" y="82907"/>
                                <a:pt x="43815" y="73096"/>
                              </a:cubicBezTo>
                              <a:cubicBezTo>
                                <a:pt x="43434" y="63285"/>
                                <a:pt x="42100" y="53570"/>
                                <a:pt x="38671" y="44331"/>
                              </a:cubicBezTo>
                              <a:cubicBezTo>
                                <a:pt x="35242" y="35091"/>
                                <a:pt x="29813" y="26709"/>
                                <a:pt x="23146" y="19375"/>
                              </a:cubicBezTo>
                              <a:cubicBezTo>
                                <a:pt x="16478" y="12041"/>
                                <a:pt x="8573" y="5754"/>
                                <a:pt x="95" y="420"/>
                              </a:cubicBezTo>
                              <a:cubicBezTo>
                                <a:pt x="0" y="325"/>
                                <a:pt x="0" y="230"/>
                                <a:pt x="0" y="135"/>
                              </a:cubicBezTo>
                              <a:cubicBezTo>
                                <a:pt x="95" y="39"/>
                                <a:pt x="286" y="-56"/>
                                <a:pt x="381" y="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36" name="Freeform: Shape 242">
                          <a:extLst>
                            <a:ext uri="{FF2B5EF4-FFF2-40B4-BE49-F238E27FC236}">
                              <a16:creationId xmlns:a16="http://schemas.microsoft.com/office/drawing/2014/main" id="{B018D8D2-29FD-4D14-9075-0D646B39DC4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565556" y="3651192"/>
                          <a:ext cx="21075" cy="92704"/>
                        </a:xfrm>
                        <a:custGeom>
                          <a:avLst/>
                          <a:gdLst>
                            <a:gd name="connsiteX0" fmla="*/ 406 w 21075"/>
                            <a:gd name="connsiteY0" fmla="*/ 216 h 92704"/>
                            <a:gd name="connsiteX1" fmla="*/ 4216 w 21075"/>
                            <a:gd name="connsiteY1" fmla="*/ 14790 h 92704"/>
                            <a:gd name="connsiteX2" fmla="*/ 11646 w 21075"/>
                            <a:gd name="connsiteY2" fmla="*/ 28506 h 92704"/>
                            <a:gd name="connsiteX3" fmla="*/ 11646 w 21075"/>
                            <a:gd name="connsiteY3" fmla="*/ 28410 h 92704"/>
                            <a:gd name="connsiteX4" fmla="*/ 20218 w 21075"/>
                            <a:gd name="connsiteY4" fmla="*/ 60129 h 92704"/>
                            <a:gd name="connsiteX5" fmla="*/ 20790 w 21075"/>
                            <a:gd name="connsiteY5" fmla="*/ 76321 h 92704"/>
                            <a:gd name="connsiteX6" fmla="*/ 21076 w 21075"/>
                            <a:gd name="connsiteY6" fmla="*/ 92514 h 92704"/>
                            <a:gd name="connsiteX7" fmla="*/ 20885 w 21075"/>
                            <a:gd name="connsiteY7" fmla="*/ 92704 h 92704"/>
                            <a:gd name="connsiteX8" fmla="*/ 20695 w 21075"/>
                            <a:gd name="connsiteY8" fmla="*/ 92514 h 92704"/>
                            <a:gd name="connsiteX9" fmla="*/ 15837 w 21075"/>
                            <a:gd name="connsiteY9" fmla="*/ 60319 h 92704"/>
                            <a:gd name="connsiteX10" fmla="*/ 14218 w 21075"/>
                            <a:gd name="connsiteY10" fmla="*/ 44508 h 92704"/>
                            <a:gd name="connsiteX11" fmla="*/ 9455 w 21075"/>
                            <a:gd name="connsiteY11" fmla="*/ 29458 h 92704"/>
                            <a:gd name="connsiteX12" fmla="*/ 9455 w 21075"/>
                            <a:gd name="connsiteY12" fmla="*/ 29363 h 92704"/>
                            <a:gd name="connsiteX13" fmla="*/ 9455 w 21075"/>
                            <a:gd name="connsiteY13" fmla="*/ 29363 h 92704"/>
                            <a:gd name="connsiteX14" fmla="*/ 2978 w 21075"/>
                            <a:gd name="connsiteY14" fmla="*/ 15456 h 92704"/>
                            <a:gd name="connsiteX15" fmla="*/ 216 w 21075"/>
                            <a:gd name="connsiteY15" fmla="*/ 216 h 92704"/>
                            <a:gd name="connsiteX16" fmla="*/ 406 w 21075"/>
                            <a:gd name="connsiteY16" fmla="*/ 26 h 92704"/>
                            <a:gd name="connsiteX17" fmla="*/ 406 w 21075"/>
                            <a:gd name="connsiteY17" fmla="*/ 216 h 927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21075" h="92704">
                              <a:moveTo>
                                <a:pt x="406" y="216"/>
                              </a:moveTo>
                              <a:cubicBezTo>
                                <a:pt x="25" y="5360"/>
                                <a:pt x="1740" y="10313"/>
                                <a:pt x="4216" y="14790"/>
                              </a:cubicBezTo>
                              <a:cubicBezTo>
                                <a:pt x="6693" y="19266"/>
                                <a:pt x="9550" y="23553"/>
                                <a:pt x="11646" y="28506"/>
                              </a:cubicBezTo>
                              <a:lnTo>
                                <a:pt x="11646" y="28410"/>
                              </a:lnTo>
                              <a:cubicBezTo>
                                <a:pt x="16885" y="38221"/>
                                <a:pt x="19171" y="49365"/>
                                <a:pt x="20218" y="60129"/>
                              </a:cubicBezTo>
                              <a:cubicBezTo>
                                <a:pt x="20695" y="65558"/>
                                <a:pt x="20695" y="70987"/>
                                <a:pt x="20790" y="76321"/>
                              </a:cubicBezTo>
                              <a:cubicBezTo>
                                <a:pt x="20790" y="81750"/>
                                <a:pt x="20885" y="87084"/>
                                <a:pt x="21076" y="92514"/>
                              </a:cubicBezTo>
                              <a:cubicBezTo>
                                <a:pt x="21076" y="92609"/>
                                <a:pt x="20980" y="92704"/>
                                <a:pt x="20885" y="92704"/>
                              </a:cubicBezTo>
                              <a:cubicBezTo>
                                <a:pt x="20790" y="92704"/>
                                <a:pt x="20695" y="92609"/>
                                <a:pt x="20695" y="92514"/>
                              </a:cubicBezTo>
                              <a:cubicBezTo>
                                <a:pt x="17266" y="82036"/>
                                <a:pt x="16504" y="70987"/>
                                <a:pt x="15837" y="60319"/>
                              </a:cubicBezTo>
                              <a:cubicBezTo>
                                <a:pt x="15551" y="54985"/>
                                <a:pt x="15265" y="49651"/>
                                <a:pt x="14218" y="44508"/>
                              </a:cubicBezTo>
                              <a:cubicBezTo>
                                <a:pt x="13265" y="39269"/>
                                <a:pt x="11646" y="34221"/>
                                <a:pt x="9455" y="29458"/>
                              </a:cubicBezTo>
                              <a:lnTo>
                                <a:pt x="9455" y="29363"/>
                              </a:lnTo>
                              <a:lnTo>
                                <a:pt x="9455" y="29363"/>
                              </a:lnTo>
                              <a:cubicBezTo>
                                <a:pt x="7741" y="24600"/>
                                <a:pt x="5074" y="20219"/>
                                <a:pt x="2978" y="15456"/>
                              </a:cubicBezTo>
                              <a:cubicBezTo>
                                <a:pt x="787" y="10694"/>
                                <a:pt x="-546" y="5360"/>
                                <a:pt x="216" y="216"/>
                              </a:cubicBezTo>
                              <a:cubicBezTo>
                                <a:pt x="216" y="121"/>
                                <a:pt x="311" y="26"/>
                                <a:pt x="406" y="26"/>
                              </a:cubicBezTo>
                              <a:cubicBezTo>
                                <a:pt x="406" y="-69"/>
                                <a:pt x="406" y="121"/>
                                <a:pt x="406" y="21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4E88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</p:grpSp>
                <p:grpSp>
                  <p:nvGrpSpPr>
                    <p:cNvPr id="255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361160" y="3574245"/>
                      <a:ext cx="310014" cy="298716"/>
                      <a:chOff x="6361160" y="3574245"/>
                      <a:chExt cx="310014" cy="298716"/>
                    </a:xfrm>
                  </p:grpSpPr>
                  <p:grpSp>
                    <p:nvGrpSpPr>
                      <p:cNvPr id="583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361160" y="3684050"/>
                        <a:ext cx="269551" cy="164351"/>
                        <a:chOff x="6361160" y="3684050"/>
                        <a:chExt cx="269551" cy="164351"/>
                      </a:xfrm>
                    </p:grpSpPr>
                    <p:sp>
                      <p:nvSpPr>
                        <p:cNvPr id="609" name="Freeform: Shape 245">
                          <a:extLst>
                            <a:ext uri="{FF2B5EF4-FFF2-40B4-BE49-F238E27FC236}">
                              <a16:creationId xmlns:a16="http://schemas.microsoft.com/office/drawing/2014/main" id="{82D2A562-3482-4B72-A082-0442D7D43C2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00323" y="3704994"/>
                          <a:ext cx="12096" cy="10326"/>
                        </a:xfrm>
                        <a:custGeom>
                          <a:avLst/>
                          <a:gdLst>
                            <a:gd name="connsiteX0" fmla="*/ 0 w 12096"/>
                            <a:gd name="connsiteY0" fmla="*/ 40 h 10326"/>
                            <a:gd name="connsiteX1" fmla="*/ 3239 w 12096"/>
                            <a:gd name="connsiteY1" fmla="*/ 10327 h 10326"/>
                            <a:gd name="connsiteX2" fmla="*/ 12097 w 12096"/>
                            <a:gd name="connsiteY2" fmla="*/ 4136 h 10326"/>
                            <a:gd name="connsiteX3" fmla="*/ 0 w 12096"/>
                            <a:gd name="connsiteY3" fmla="*/ 40 h 103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12096" h="10326">
                              <a:moveTo>
                                <a:pt x="0" y="40"/>
                              </a:moveTo>
                              <a:cubicBezTo>
                                <a:pt x="572" y="2421"/>
                                <a:pt x="1810" y="6231"/>
                                <a:pt x="3239" y="10327"/>
                              </a:cubicBezTo>
                              <a:cubicBezTo>
                                <a:pt x="6191" y="8327"/>
                                <a:pt x="9144" y="6231"/>
                                <a:pt x="12097" y="4136"/>
                              </a:cubicBezTo>
                              <a:cubicBezTo>
                                <a:pt x="8192" y="992"/>
                                <a:pt x="4096" y="-246"/>
                                <a:pt x="0" y="4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74D2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0" name="Freeform: Shape 246">
                          <a:extLst>
                            <a:ext uri="{FF2B5EF4-FFF2-40B4-BE49-F238E27FC236}">
                              <a16:creationId xmlns:a16="http://schemas.microsoft.com/office/drawing/2014/main" id="{3DF07CE2-CA5C-4AB7-8E5B-FFB7952BCF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78609" y="3719036"/>
                          <a:ext cx="5901" cy="16764"/>
                        </a:xfrm>
                        <a:custGeom>
                          <a:avLst/>
                          <a:gdLst>
                            <a:gd name="connsiteX0" fmla="*/ 2759 w 5901"/>
                            <a:gd name="connsiteY0" fmla="*/ 1333 h 16764"/>
                            <a:gd name="connsiteX1" fmla="*/ 282 w 5901"/>
                            <a:gd name="connsiteY1" fmla="*/ 16764 h 16764"/>
                            <a:gd name="connsiteX2" fmla="*/ 5140 w 5901"/>
                            <a:gd name="connsiteY2" fmla="*/ 11906 h 16764"/>
                            <a:gd name="connsiteX3" fmla="*/ 5902 w 5901"/>
                            <a:gd name="connsiteY3" fmla="*/ 11240 h 16764"/>
                            <a:gd name="connsiteX4" fmla="*/ 3425 w 5901"/>
                            <a:gd name="connsiteY4" fmla="*/ 0 h 16764"/>
                            <a:gd name="connsiteX5" fmla="*/ 2759 w 5901"/>
                            <a:gd name="connsiteY5" fmla="*/ 1333 h 167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5901" h="16764">
                              <a:moveTo>
                                <a:pt x="2759" y="1333"/>
                              </a:moveTo>
                              <a:cubicBezTo>
                                <a:pt x="949" y="5239"/>
                                <a:pt x="-670" y="12287"/>
                                <a:pt x="282" y="16764"/>
                              </a:cubicBezTo>
                              <a:cubicBezTo>
                                <a:pt x="2378" y="15907"/>
                                <a:pt x="4092" y="14288"/>
                                <a:pt x="5140" y="11906"/>
                              </a:cubicBezTo>
                              <a:lnTo>
                                <a:pt x="5902" y="11240"/>
                              </a:lnTo>
                              <a:cubicBezTo>
                                <a:pt x="5045" y="7620"/>
                                <a:pt x="3902" y="3810"/>
                                <a:pt x="3425" y="0"/>
                              </a:cubicBezTo>
                              <a:cubicBezTo>
                                <a:pt x="3235" y="381"/>
                                <a:pt x="3044" y="857"/>
                                <a:pt x="2759" y="13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774D2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1" name="Freeform: Shape 247">
                          <a:extLst>
                            <a:ext uri="{FF2B5EF4-FFF2-40B4-BE49-F238E27FC236}">
                              <a16:creationId xmlns:a16="http://schemas.microsoft.com/office/drawing/2014/main" id="{FE97DA60-5E98-4AB7-9D20-79D5B99A8B0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82035" y="3704939"/>
                          <a:ext cx="248677" cy="143463"/>
                        </a:xfrm>
                        <a:custGeom>
                          <a:avLst/>
                          <a:gdLst>
                            <a:gd name="connsiteX0" fmla="*/ 240983 w 248677"/>
                            <a:gd name="connsiteY0" fmla="*/ 114491 h 143463"/>
                            <a:gd name="connsiteX1" fmla="*/ 223266 w 248677"/>
                            <a:gd name="connsiteY1" fmla="*/ 111442 h 143463"/>
                            <a:gd name="connsiteX2" fmla="*/ 187452 w 248677"/>
                            <a:gd name="connsiteY2" fmla="*/ 109442 h 143463"/>
                            <a:gd name="connsiteX3" fmla="*/ 95917 w 248677"/>
                            <a:gd name="connsiteY3" fmla="*/ 92774 h 143463"/>
                            <a:gd name="connsiteX4" fmla="*/ 72485 w 248677"/>
                            <a:gd name="connsiteY4" fmla="*/ 80486 h 143463"/>
                            <a:gd name="connsiteX5" fmla="*/ 46006 w 248677"/>
                            <a:gd name="connsiteY5" fmla="*/ 56388 h 143463"/>
                            <a:gd name="connsiteX6" fmla="*/ 27623 w 248677"/>
                            <a:gd name="connsiteY6" fmla="*/ 27051 h 143463"/>
                            <a:gd name="connsiteX7" fmla="*/ 21527 w 248677"/>
                            <a:gd name="connsiteY7" fmla="*/ 10287 h 143463"/>
                            <a:gd name="connsiteX8" fmla="*/ 18288 w 248677"/>
                            <a:gd name="connsiteY8" fmla="*/ 0 h 143463"/>
                            <a:gd name="connsiteX9" fmla="*/ 0 w 248677"/>
                            <a:gd name="connsiteY9" fmla="*/ 13906 h 143463"/>
                            <a:gd name="connsiteX10" fmla="*/ 2477 w 248677"/>
                            <a:gd name="connsiteY10" fmla="*/ 25146 h 143463"/>
                            <a:gd name="connsiteX11" fmla="*/ 2858 w 248677"/>
                            <a:gd name="connsiteY11" fmla="*/ 26956 h 143463"/>
                            <a:gd name="connsiteX12" fmla="*/ 38957 w 248677"/>
                            <a:gd name="connsiteY12" fmla="*/ 93345 h 143463"/>
                            <a:gd name="connsiteX13" fmla="*/ 58579 w 248677"/>
                            <a:gd name="connsiteY13" fmla="*/ 109823 h 143463"/>
                            <a:gd name="connsiteX14" fmla="*/ 216598 w 248677"/>
                            <a:gd name="connsiteY14" fmla="*/ 137922 h 143463"/>
                            <a:gd name="connsiteX15" fmla="*/ 236029 w 248677"/>
                            <a:gd name="connsiteY15" fmla="*/ 133445 h 143463"/>
                            <a:gd name="connsiteX16" fmla="*/ 248317 w 248677"/>
                            <a:gd name="connsiteY16" fmla="*/ 130016 h 143463"/>
                            <a:gd name="connsiteX17" fmla="*/ 240983 w 248677"/>
                            <a:gd name="connsiteY17" fmla="*/ 114491 h 1434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</a:cxnLst>
                          <a:rect l="l" t="t" r="r" b="b"/>
                          <a:pathLst>
                            <a:path w="248677" h="143463">
                              <a:moveTo>
                                <a:pt x="240983" y="114491"/>
                              </a:moveTo>
                              <a:cubicBezTo>
                                <a:pt x="236220" y="109728"/>
                                <a:pt x="230029" y="111824"/>
                                <a:pt x="223266" y="111442"/>
                              </a:cubicBezTo>
                              <a:cubicBezTo>
                                <a:pt x="211550" y="111252"/>
                                <a:pt x="199168" y="110109"/>
                                <a:pt x="187452" y="109442"/>
                              </a:cubicBezTo>
                              <a:cubicBezTo>
                                <a:pt x="156591" y="107633"/>
                                <a:pt x="124873" y="104394"/>
                                <a:pt x="95917" y="92774"/>
                              </a:cubicBezTo>
                              <a:cubicBezTo>
                                <a:pt x="87725" y="89535"/>
                                <a:pt x="79820" y="85439"/>
                                <a:pt x="72485" y="80486"/>
                              </a:cubicBezTo>
                              <a:cubicBezTo>
                                <a:pt x="62484" y="73724"/>
                                <a:pt x="53435" y="65913"/>
                                <a:pt x="46006" y="56388"/>
                              </a:cubicBezTo>
                              <a:cubicBezTo>
                                <a:pt x="38862" y="47244"/>
                                <a:pt x="32575" y="37529"/>
                                <a:pt x="27623" y="27051"/>
                              </a:cubicBezTo>
                              <a:cubicBezTo>
                                <a:pt x="26956" y="25622"/>
                                <a:pt x="24003" y="17621"/>
                                <a:pt x="21527" y="10287"/>
                              </a:cubicBezTo>
                              <a:cubicBezTo>
                                <a:pt x="20193" y="6286"/>
                                <a:pt x="18955" y="2477"/>
                                <a:pt x="18288" y="0"/>
                              </a:cubicBezTo>
                              <a:cubicBezTo>
                                <a:pt x="10954" y="476"/>
                                <a:pt x="4000" y="6001"/>
                                <a:pt x="0" y="13906"/>
                              </a:cubicBezTo>
                              <a:cubicBezTo>
                                <a:pt x="476" y="17717"/>
                                <a:pt x="1524" y="21527"/>
                                <a:pt x="2477" y="25146"/>
                              </a:cubicBezTo>
                              <a:cubicBezTo>
                                <a:pt x="2572" y="25717"/>
                                <a:pt x="2762" y="26384"/>
                                <a:pt x="2858" y="26956"/>
                              </a:cubicBezTo>
                              <a:cubicBezTo>
                                <a:pt x="8287" y="51340"/>
                                <a:pt x="21241" y="75724"/>
                                <a:pt x="38957" y="93345"/>
                              </a:cubicBezTo>
                              <a:cubicBezTo>
                                <a:pt x="44958" y="99346"/>
                                <a:pt x="51435" y="105156"/>
                                <a:pt x="58579" y="109823"/>
                              </a:cubicBezTo>
                              <a:cubicBezTo>
                                <a:pt x="103061" y="139255"/>
                                <a:pt x="164783" y="151543"/>
                                <a:pt x="216598" y="137922"/>
                              </a:cubicBezTo>
                              <a:cubicBezTo>
                                <a:pt x="223075" y="136303"/>
                                <a:pt x="229552" y="135064"/>
                                <a:pt x="236029" y="133445"/>
                              </a:cubicBezTo>
                              <a:cubicBezTo>
                                <a:pt x="238125" y="132874"/>
                                <a:pt x="247460" y="131731"/>
                                <a:pt x="248317" y="130016"/>
                              </a:cubicBezTo>
                              <a:cubicBezTo>
                                <a:pt x="250317" y="127349"/>
                                <a:pt x="243459" y="116681"/>
                                <a:pt x="240983" y="1144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C6A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12" name="Freeform: Shape 248">
                          <a:extLst>
                            <a:ext uri="{FF2B5EF4-FFF2-40B4-BE49-F238E27FC236}">
                              <a16:creationId xmlns:a16="http://schemas.microsoft.com/office/drawing/2014/main" id="{E00C4741-DD1F-4DAB-928B-BBA4C9A4E3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61160" y="3684050"/>
                          <a:ext cx="57793" cy="52441"/>
                        </a:xfrm>
                        <a:custGeom>
                          <a:avLst/>
                          <a:gdLst>
                            <a:gd name="connsiteX0" fmla="*/ 57451 w 57793"/>
                            <a:gd name="connsiteY0" fmla="*/ 9935 h 52441"/>
                            <a:gd name="connsiteX1" fmla="*/ 27828 w 57793"/>
                            <a:gd name="connsiteY1" fmla="*/ 600 h 52441"/>
                            <a:gd name="connsiteX2" fmla="*/ 1253 w 57793"/>
                            <a:gd name="connsiteY2" fmla="*/ 22698 h 52441"/>
                            <a:gd name="connsiteX3" fmla="*/ 8873 w 57793"/>
                            <a:gd name="connsiteY3" fmla="*/ 50987 h 52441"/>
                            <a:gd name="connsiteX4" fmla="*/ 17731 w 57793"/>
                            <a:gd name="connsiteY4" fmla="*/ 51749 h 52441"/>
                            <a:gd name="connsiteX5" fmla="*/ 20208 w 57793"/>
                            <a:gd name="connsiteY5" fmla="*/ 36319 h 52441"/>
                            <a:gd name="connsiteX6" fmla="*/ 20874 w 57793"/>
                            <a:gd name="connsiteY6" fmla="*/ 34890 h 52441"/>
                            <a:gd name="connsiteX7" fmla="*/ 39162 w 57793"/>
                            <a:gd name="connsiteY7" fmla="*/ 20984 h 52441"/>
                            <a:gd name="connsiteX8" fmla="*/ 51164 w 57793"/>
                            <a:gd name="connsiteY8" fmla="*/ 25079 h 52441"/>
                            <a:gd name="connsiteX9" fmla="*/ 51355 w 57793"/>
                            <a:gd name="connsiteY9" fmla="*/ 24889 h 52441"/>
                            <a:gd name="connsiteX10" fmla="*/ 57451 w 57793"/>
                            <a:gd name="connsiteY10" fmla="*/ 9935 h 5244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57793" h="52441">
                              <a:moveTo>
                                <a:pt x="57451" y="9935"/>
                              </a:moveTo>
                              <a:cubicBezTo>
                                <a:pt x="54974" y="-1686"/>
                                <a:pt x="36876" y="-352"/>
                                <a:pt x="27828" y="600"/>
                              </a:cubicBezTo>
                              <a:cubicBezTo>
                                <a:pt x="14302" y="1743"/>
                                <a:pt x="4872" y="9744"/>
                                <a:pt x="1253" y="22698"/>
                              </a:cubicBezTo>
                              <a:cubicBezTo>
                                <a:pt x="-1319" y="31842"/>
                                <a:pt x="-461" y="45272"/>
                                <a:pt x="8873" y="50987"/>
                              </a:cubicBezTo>
                              <a:cubicBezTo>
                                <a:pt x="11635" y="52607"/>
                                <a:pt x="14969" y="52892"/>
                                <a:pt x="17731" y="51749"/>
                              </a:cubicBezTo>
                              <a:cubicBezTo>
                                <a:pt x="16683" y="47273"/>
                                <a:pt x="18398" y="40224"/>
                                <a:pt x="20208" y="36319"/>
                              </a:cubicBezTo>
                              <a:cubicBezTo>
                                <a:pt x="20398" y="35843"/>
                                <a:pt x="20684" y="35366"/>
                                <a:pt x="20874" y="34890"/>
                              </a:cubicBezTo>
                              <a:cubicBezTo>
                                <a:pt x="24780" y="26984"/>
                                <a:pt x="31733" y="21460"/>
                                <a:pt x="39162" y="20984"/>
                              </a:cubicBezTo>
                              <a:cubicBezTo>
                                <a:pt x="43163" y="20698"/>
                                <a:pt x="47354" y="21936"/>
                                <a:pt x="51164" y="25079"/>
                              </a:cubicBezTo>
                              <a:cubicBezTo>
                                <a:pt x="51259" y="24984"/>
                                <a:pt x="51355" y="24984"/>
                                <a:pt x="51355" y="24889"/>
                              </a:cubicBezTo>
                              <a:cubicBezTo>
                                <a:pt x="56117" y="21650"/>
                                <a:pt x="58784" y="16316"/>
                                <a:pt x="57451" y="993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16537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584" name="Freeform: Shape 249">
                        <a:extLst>
                          <a:ext uri="{FF2B5EF4-FFF2-40B4-BE49-F238E27FC236}">
                            <a16:creationId xmlns:a16="http://schemas.microsoft.com/office/drawing/2014/main" id="{900CEF41-FB72-46FB-BAE1-9103667976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55849" y="3668268"/>
                        <a:ext cx="185319" cy="163808"/>
                      </a:xfrm>
                      <a:custGeom>
                        <a:avLst/>
                        <a:gdLst>
                          <a:gd name="connsiteX0" fmla="*/ 4 w 185319"/>
                          <a:gd name="connsiteY0" fmla="*/ 16002 h 163808"/>
                          <a:gd name="connsiteX1" fmla="*/ 7148 w 185319"/>
                          <a:gd name="connsiteY1" fmla="*/ 66675 h 163808"/>
                          <a:gd name="connsiteX2" fmla="*/ 30961 w 185319"/>
                          <a:gd name="connsiteY2" fmla="*/ 118015 h 163808"/>
                          <a:gd name="connsiteX3" fmla="*/ 98398 w 185319"/>
                          <a:gd name="connsiteY3" fmla="*/ 162306 h 163808"/>
                          <a:gd name="connsiteX4" fmla="*/ 122210 w 185319"/>
                          <a:gd name="connsiteY4" fmla="*/ 163640 h 163808"/>
                          <a:gd name="connsiteX5" fmla="*/ 167168 w 185319"/>
                          <a:gd name="connsiteY5" fmla="*/ 162592 h 163808"/>
                          <a:gd name="connsiteX6" fmla="*/ 183646 w 185319"/>
                          <a:gd name="connsiteY6" fmla="*/ 145637 h 163808"/>
                          <a:gd name="connsiteX7" fmla="*/ 138022 w 185319"/>
                          <a:gd name="connsiteY7" fmla="*/ 126111 h 163808"/>
                          <a:gd name="connsiteX8" fmla="*/ 63250 w 185319"/>
                          <a:gd name="connsiteY8" fmla="*/ 102203 h 163808"/>
                          <a:gd name="connsiteX9" fmla="*/ 27532 w 185319"/>
                          <a:gd name="connsiteY9" fmla="*/ 39148 h 163808"/>
                          <a:gd name="connsiteX10" fmla="*/ 20959 w 185319"/>
                          <a:gd name="connsiteY10" fmla="*/ 0 h 163808"/>
                          <a:gd name="connsiteX11" fmla="*/ 4 w 185319"/>
                          <a:gd name="connsiteY11" fmla="*/ 16002 h 16380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85319" h="163808">
                            <a:moveTo>
                              <a:pt x="4" y="16002"/>
                            </a:moveTo>
                            <a:cubicBezTo>
                              <a:pt x="-91" y="34099"/>
                              <a:pt x="1338" y="49149"/>
                              <a:pt x="7148" y="66675"/>
                            </a:cubicBezTo>
                            <a:cubicBezTo>
                              <a:pt x="12673" y="84868"/>
                              <a:pt x="19531" y="102584"/>
                              <a:pt x="30961" y="118015"/>
                            </a:cubicBezTo>
                            <a:cubicBezTo>
                              <a:pt x="47153" y="139922"/>
                              <a:pt x="71347" y="156972"/>
                              <a:pt x="98398" y="162306"/>
                            </a:cubicBezTo>
                            <a:cubicBezTo>
                              <a:pt x="106208" y="163830"/>
                              <a:pt x="114304" y="164020"/>
                              <a:pt x="122210" y="163640"/>
                            </a:cubicBezTo>
                            <a:cubicBezTo>
                              <a:pt x="137260" y="162496"/>
                              <a:pt x="152595" y="164497"/>
                              <a:pt x="167168" y="162592"/>
                            </a:cubicBezTo>
                            <a:cubicBezTo>
                              <a:pt x="175455" y="161449"/>
                              <a:pt x="190314" y="155734"/>
                              <a:pt x="183646" y="145637"/>
                            </a:cubicBezTo>
                            <a:cubicBezTo>
                              <a:pt x="172026" y="128778"/>
                              <a:pt x="156976" y="128683"/>
                              <a:pt x="138022" y="126111"/>
                            </a:cubicBezTo>
                            <a:cubicBezTo>
                              <a:pt x="111542" y="122491"/>
                              <a:pt x="85063" y="119158"/>
                              <a:pt x="63250" y="102203"/>
                            </a:cubicBezTo>
                            <a:cubicBezTo>
                              <a:pt x="43153" y="86582"/>
                              <a:pt x="32961" y="63341"/>
                              <a:pt x="27532" y="39148"/>
                            </a:cubicBezTo>
                            <a:cubicBezTo>
                              <a:pt x="24674" y="26384"/>
                              <a:pt x="22102" y="13049"/>
                              <a:pt x="20959" y="0"/>
                            </a:cubicBezTo>
                            <a:lnTo>
                              <a:pt x="4" y="16002"/>
                            </a:lnTo>
                            <a:close/>
                          </a:path>
                        </a:pathLst>
                      </a:custGeom>
                      <a:solidFill>
                        <a:srgbClr val="EAD9C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85" name="Freeform: Shape 250">
                        <a:extLst>
                          <a:ext uri="{FF2B5EF4-FFF2-40B4-BE49-F238E27FC236}">
                            <a16:creationId xmlns:a16="http://schemas.microsoft.com/office/drawing/2014/main" id="{206EE90D-89F9-47FC-B3A6-CD0441BCE7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9380" y="3610296"/>
                        <a:ext cx="54006" cy="19489"/>
                      </a:xfrm>
                      <a:custGeom>
                        <a:avLst/>
                        <a:gdLst>
                          <a:gd name="connsiteX0" fmla="*/ 18764 w 54006"/>
                          <a:gd name="connsiteY0" fmla="*/ 2060 h 19489"/>
                          <a:gd name="connsiteX1" fmla="*/ 0 w 54006"/>
                          <a:gd name="connsiteY1" fmla="*/ 17871 h 19489"/>
                          <a:gd name="connsiteX2" fmla="*/ 5239 w 54006"/>
                          <a:gd name="connsiteY2" fmla="*/ 19014 h 19489"/>
                          <a:gd name="connsiteX3" fmla="*/ 6858 w 54006"/>
                          <a:gd name="connsiteY3" fmla="*/ 19300 h 19489"/>
                          <a:gd name="connsiteX4" fmla="*/ 19050 w 54006"/>
                          <a:gd name="connsiteY4" fmla="*/ 18538 h 19489"/>
                          <a:gd name="connsiteX5" fmla="*/ 43625 w 54006"/>
                          <a:gd name="connsiteY5" fmla="*/ 14823 h 19489"/>
                          <a:gd name="connsiteX6" fmla="*/ 54007 w 54006"/>
                          <a:gd name="connsiteY6" fmla="*/ 13299 h 19489"/>
                          <a:gd name="connsiteX7" fmla="*/ 18764 w 54006"/>
                          <a:gd name="connsiteY7" fmla="*/ 2060 h 194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4006" h="19489">
                            <a:moveTo>
                              <a:pt x="18764" y="2060"/>
                            </a:moveTo>
                            <a:cubicBezTo>
                              <a:pt x="12002" y="4727"/>
                              <a:pt x="381" y="9585"/>
                              <a:pt x="0" y="17871"/>
                            </a:cubicBezTo>
                            <a:cubicBezTo>
                              <a:pt x="1810" y="18348"/>
                              <a:pt x="3524" y="18729"/>
                              <a:pt x="5239" y="19014"/>
                            </a:cubicBezTo>
                            <a:cubicBezTo>
                              <a:pt x="5810" y="19110"/>
                              <a:pt x="6287" y="19205"/>
                              <a:pt x="6858" y="19300"/>
                            </a:cubicBezTo>
                            <a:cubicBezTo>
                              <a:pt x="10858" y="19872"/>
                              <a:pt x="15050" y="19014"/>
                              <a:pt x="19050" y="18538"/>
                            </a:cubicBezTo>
                            <a:cubicBezTo>
                              <a:pt x="27242" y="17490"/>
                              <a:pt x="35433" y="15776"/>
                              <a:pt x="43625" y="14823"/>
                            </a:cubicBezTo>
                            <a:cubicBezTo>
                              <a:pt x="46768" y="14442"/>
                              <a:pt x="50483" y="14061"/>
                              <a:pt x="54007" y="13299"/>
                            </a:cubicBezTo>
                            <a:cubicBezTo>
                              <a:pt x="47149" y="1679"/>
                              <a:pt x="30861" y="-3084"/>
                              <a:pt x="18764" y="2060"/>
                            </a:cubicBezTo>
                            <a:close/>
                          </a:path>
                        </a:pathLst>
                      </a:custGeom>
                      <a:solidFill>
                        <a:srgbClr val="91653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586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461470" y="3574245"/>
                        <a:ext cx="206809" cy="250082"/>
                        <a:chOff x="6461470" y="3574245"/>
                        <a:chExt cx="206809" cy="250082"/>
                      </a:xfrm>
                    </p:grpSpPr>
                    <p:sp>
                      <p:nvSpPr>
                        <p:cNvPr id="605" name="Freeform: Shape 252">
                          <a:extLst>
                            <a:ext uri="{FF2B5EF4-FFF2-40B4-BE49-F238E27FC236}">
                              <a16:creationId xmlns:a16="http://schemas.microsoft.com/office/drawing/2014/main" id="{EEB16765-F52B-429C-BABD-D403401D8C9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50011" y="3775329"/>
                          <a:ext cx="18268" cy="45720"/>
                        </a:xfrm>
                        <a:custGeom>
                          <a:avLst/>
                          <a:gdLst>
                            <a:gd name="connsiteX0" fmla="*/ 15107 w 18268"/>
                            <a:gd name="connsiteY0" fmla="*/ 24860 h 45720"/>
                            <a:gd name="connsiteX1" fmla="*/ 1772 w 18268"/>
                            <a:gd name="connsiteY1" fmla="*/ 0 h 45720"/>
                            <a:gd name="connsiteX2" fmla="*/ 152 w 18268"/>
                            <a:gd name="connsiteY2" fmla="*/ 9049 h 45720"/>
                            <a:gd name="connsiteX3" fmla="*/ 17583 w 18268"/>
                            <a:gd name="connsiteY3" fmla="*/ 45720 h 45720"/>
                            <a:gd name="connsiteX4" fmla="*/ 15107 w 18268"/>
                            <a:gd name="connsiteY4" fmla="*/ 24860 h 457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8268" h="45720">
                              <a:moveTo>
                                <a:pt x="15107" y="24860"/>
                              </a:moveTo>
                              <a:cubicBezTo>
                                <a:pt x="12535" y="13621"/>
                                <a:pt x="9106" y="6001"/>
                                <a:pt x="1772" y="0"/>
                              </a:cubicBezTo>
                              <a:cubicBezTo>
                                <a:pt x="343" y="2476"/>
                                <a:pt x="-324" y="5715"/>
                                <a:pt x="152" y="9049"/>
                              </a:cubicBezTo>
                              <a:cubicBezTo>
                                <a:pt x="1391" y="15907"/>
                                <a:pt x="8630" y="34100"/>
                                <a:pt x="17583" y="45720"/>
                              </a:cubicBezTo>
                              <a:cubicBezTo>
                                <a:pt x="19583" y="40862"/>
                                <a:pt x="16726" y="31051"/>
                                <a:pt x="15107" y="2486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C6A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grpSp>
                      <p:nvGrpSpPr>
                        <p:cNvPr id="606" name="Graphic 1">
                          <a:extLst>
                            <a:ext uri="{FF2B5EF4-FFF2-40B4-BE49-F238E27FC236}">
                              <a16:creationId xmlns:a16="http://schemas.microsoft.com/office/drawing/2014/main" id="{C216CD47-DF31-48B4-8A46-5E2597A0B5F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6461470" y="3574245"/>
                          <a:ext cx="206219" cy="250082"/>
                          <a:chOff x="6461470" y="3574245"/>
                          <a:chExt cx="206219" cy="250082"/>
                        </a:xfrm>
                      </p:grpSpPr>
                      <p:sp>
                        <p:nvSpPr>
                          <p:cNvPr id="607" name="Freeform: Shape 254">
                            <a:extLst>
                              <a:ext uri="{FF2B5EF4-FFF2-40B4-BE49-F238E27FC236}">
                                <a16:creationId xmlns:a16="http://schemas.microsoft.com/office/drawing/2014/main" id="{2AE163B8-9B6E-4405-97E0-1CEFDC27D4C2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493152" y="3610332"/>
                            <a:ext cx="174537" cy="213995"/>
                          </a:xfrm>
                          <a:custGeom>
                            <a:avLst/>
                            <a:gdLst>
                              <a:gd name="connsiteX0" fmla="*/ 157106 w 174537"/>
                              <a:gd name="connsiteY0" fmla="*/ 173950 h 213995"/>
                              <a:gd name="connsiteX1" fmla="*/ 158726 w 174537"/>
                              <a:gd name="connsiteY1" fmla="*/ 164901 h 213995"/>
                              <a:gd name="connsiteX2" fmla="*/ 152153 w 174537"/>
                              <a:gd name="connsiteY2" fmla="*/ 160424 h 213995"/>
                              <a:gd name="connsiteX3" fmla="*/ 83192 w 174537"/>
                              <a:gd name="connsiteY3" fmla="*/ 123848 h 213995"/>
                              <a:gd name="connsiteX4" fmla="*/ 36234 w 174537"/>
                              <a:gd name="connsiteY4" fmla="*/ 69461 h 213995"/>
                              <a:gd name="connsiteX5" fmla="*/ 29090 w 174537"/>
                              <a:gd name="connsiteY5" fmla="*/ 3167 h 213995"/>
                              <a:gd name="connsiteX6" fmla="*/ 5087 w 174537"/>
                              <a:gd name="connsiteY6" fmla="*/ 2119 h 213995"/>
                              <a:gd name="connsiteX7" fmla="*/ 3849 w 174537"/>
                              <a:gd name="connsiteY7" fmla="*/ 2595 h 213995"/>
                              <a:gd name="connsiteX8" fmla="*/ 6516 w 174537"/>
                              <a:gd name="connsiteY8" fmla="*/ 74414 h 213995"/>
                              <a:gd name="connsiteX9" fmla="*/ 52998 w 174537"/>
                              <a:gd name="connsiteY9" fmla="*/ 151947 h 213995"/>
                              <a:gd name="connsiteX10" fmla="*/ 76906 w 174537"/>
                              <a:gd name="connsiteY10" fmla="*/ 172426 h 213995"/>
                              <a:gd name="connsiteX11" fmla="*/ 157106 w 174537"/>
                              <a:gd name="connsiteY11" fmla="*/ 212145 h 213995"/>
                              <a:gd name="connsiteX12" fmla="*/ 172346 w 174537"/>
                              <a:gd name="connsiteY12" fmla="*/ 213002 h 213995"/>
                              <a:gd name="connsiteX13" fmla="*/ 174537 w 174537"/>
                              <a:gd name="connsiteY13" fmla="*/ 210621 h 213995"/>
                              <a:gd name="connsiteX14" fmla="*/ 157106 w 174537"/>
                              <a:gd name="connsiteY14" fmla="*/ 173950 h 21399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174537" h="213995">
                                <a:moveTo>
                                  <a:pt x="157106" y="173950"/>
                                </a:moveTo>
                                <a:cubicBezTo>
                                  <a:pt x="156535" y="170711"/>
                                  <a:pt x="157297" y="167378"/>
                                  <a:pt x="158726" y="164901"/>
                                </a:cubicBezTo>
                                <a:cubicBezTo>
                                  <a:pt x="156821" y="163282"/>
                                  <a:pt x="154725" y="161853"/>
                                  <a:pt x="152153" y="160424"/>
                                </a:cubicBezTo>
                                <a:cubicBezTo>
                                  <a:pt x="129484" y="148042"/>
                                  <a:pt x="103766" y="139755"/>
                                  <a:pt x="83192" y="123848"/>
                                </a:cubicBezTo>
                                <a:cubicBezTo>
                                  <a:pt x="63952" y="108608"/>
                                  <a:pt x="45283" y="92797"/>
                                  <a:pt x="36234" y="69461"/>
                                </a:cubicBezTo>
                                <a:cubicBezTo>
                                  <a:pt x="27662" y="47553"/>
                                  <a:pt x="26709" y="25931"/>
                                  <a:pt x="29090" y="3167"/>
                                </a:cubicBezTo>
                                <a:cubicBezTo>
                                  <a:pt x="21566" y="-548"/>
                                  <a:pt x="12517" y="-1120"/>
                                  <a:pt x="5087" y="2119"/>
                                </a:cubicBezTo>
                                <a:cubicBezTo>
                                  <a:pt x="4706" y="2309"/>
                                  <a:pt x="4230" y="2405"/>
                                  <a:pt x="3849" y="2595"/>
                                </a:cubicBezTo>
                                <a:cubicBezTo>
                                  <a:pt x="-2723" y="26122"/>
                                  <a:pt x="-247" y="51363"/>
                                  <a:pt x="6516" y="74414"/>
                                </a:cubicBezTo>
                                <a:cubicBezTo>
                                  <a:pt x="15089" y="103560"/>
                                  <a:pt x="31757" y="130421"/>
                                  <a:pt x="52998" y="151947"/>
                                </a:cubicBezTo>
                                <a:cubicBezTo>
                                  <a:pt x="60332" y="159472"/>
                                  <a:pt x="68333" y="166330"/>
                                  <a:pt x="76906" y="172426"/>
                                </a:cubicBezTo>
                                <a:cubicBezTo>
                                  <a:pt x="100814" y="189285"/>
                                  <a:pt x="129674" y="202239"/>
                                  <a:pt x="157106" y="212145"/>
                                </a:cubicBezTo>
                                <a:cubicBezTo>
                                  <a:pt x="161583" y="213764"/>
                                  <a:pt x="167870" y="214907"/>
                                  <a:pt x="172346" y="213002"/>
                                </a:cubicBezTo>
                                <a:cubicBezTo>
                                  <a:pt x="173394" y="212526"/>
                                  <a:pt x="174156" y="211764"/>
                                  <a:pt x="174537" y="210621"/>
                                </a:cubicBezTo>
                                <a:cubicBezTo>
                                  <a:pt x="165584" y="198905"/>
                                  <a:pt x="158345" y="180808"/>
                                  <a:pt x="157106" y="17395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3E2D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  <p:sp>
                        <p:nvSpPr>
                          <p:cNvPr id="608" name="Freeform: Shape 255">
                            <a:extLst>
                              <a:ext uri="{FF2B5EF4-FFF2-40B4-BE49-F238E27FC236}">
                                <a16:creationId xmlns:a16="http://schemas.microsoft.com/office/drawing/2014/main" id="{F59FB9C0-ED45-4C54-81F4-4D3AB7502067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6461470" y="3574245"/>
                            <a:ext cx="87770" cy="54017"/>
                          </a:xfrm>
                          <a:custGeom>
                            <a:avLst/>
                            <a:gdLst>
                              <a:gd name="connsiteX0" fmla="*/ 76204 w 87770"/>
                              <a:gd name="connsiteY0" fmla="*/ 13250 h 54017"/>
                              <a:gd name="connsiteX1" fmla="*/ 19054 w 87770"/>
                              <a:gd name="connsiteY1" fmla="*/ 7535 h 54017"/>
                              <a:gd name="connsiteX2" fmla="*/ 385 w 87770"/>
                              <a:gd name="connsiteY2" fmla="*/ 34110 h 54017"/>
                              <a:gd name="connsiteX3" fmla="*/ 17911 w 87770"/>
                              <a:gd name="connsiteY3" fmla="*/ 54017 h 54017"/>
                              <a:gd name="connsiteX4" fmla="*/ 35437 w 87770"/>
                              <a:gd name="connsiteY4" fmla="*/ 38777 h 54017"/>
                              <a:gd name="connsiteX5" fmla="*/ 36675 w 87770"/>
                              <a:gd name="connsiteY5" fmla="*/ 38301 h 54017"/>
                              <a:gd name="connsiteX6" fmla="*/ 60678 w 87770"/>
                              <a:gd name="connsiteY6" fmla="*/ 39349 h 54017"/>
                              <a:gd name="connsiteX7" fmla="*/ 71917 w 87770"/>
                              <a:gd name="connsiteY7" fmla="*/ 49445 h 54017"/>
                              <a:gd name="connsiteX8" fmla="*/ 86967 w 87770"/>
                              <a:gd name="connsiteY8" fmla="*/ 38396 h 54017"/>
                              <a:gd name="connsiteX9" fmla="*/ 76204 w 87770"/>
                              <a:gd name="connsiteY9" fmla="*/ 13250 h 5401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87770" h="54017">
                                <a:moveTo>
                                  <a:pt x="76204" y="13250"/>
                                </a:moveTo>
                                <a:cubicBezTo>
                                  <a:pt x="60964" y="-466"/>
                                  <a:pt x="36294" y="-5419"/>
                                  <a:pt x="19054" y="7535"/>
                                </a:cubicBezTo>
                                <a:cubicBezTo>
                                  <a:pt x="10481" y="13917"/>
                                  <a:pt x="2575" y="23251"/>
                                  <a:pt x="385" y="34110"/>
                                </a:cubicBezTo>
                                <a:cubicBezTo>
                                  <a:pt x="-2092" y="46207"/>
                                  <a:pt x="7814" y="51445"/>
                                  <a:pt x="17911" y="54017"/>
                                </a:cubicBezTo>
                                <a:cubicBezTo>
                                  <a:pt x="18292" y="46302"/>
                                  <a:pt x="28579" y="41539"/>
                                  <a:pt x="35437" y="38777"/>
                                </a:cubicBezTo>
                                <a:cubicBezTo>
                                  <a:pt x="35913" y="38587"/>
                                  <a:pt x="36294" y="38396"/>
                                  <a:pt x="36675" y="38301"/>
                                </a:cubicBezTo>
                                <a:cubicBezTo>
                                  <a:pt x="44104" y="35062"/>
                                  <a:pt x="53248" y="35729"/>
                                  <a:pt x="60678" y="39349"/>
                                </a:cubicBezTo>
                                <a:cubicBezTo>
                                  <a:pt x="65250" y="41635"/>
                                  <a:pt x="69250" y="45064"/>
                                  <a:pt x="71917" y="49445"/>
                                </a:cubicBezTo>
                                <a:cubicBezTo>
                                  <a:pt x="78394" y="48016"/>
                                  <a:pt x="84586" y="45159"/>
                                  <a:pt x="86967" y="38396"/>
                                </a:cubicBezTo>
                                <a:cubicBezTo>
                                  <a:pt x="90301" y="29157"/>
                                  <a:pt x="82585" y="18965"/>
                                  <a:pt x="76204" y="1325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BA895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lstStyle/>
                          <a:p>
                            <a:endParaRPr lang="th-TH"/>
                          </a:p>
                        </p:txBody>
                      </p:sp>
                    </p:grpSp>
                  </p:grpSp>
                  <p:sp>
                    <p:nvSpPr>
                      <p:cNvPr id="587" name="Freeform: Shape 256">
                        <a:extLst>
                          <a:ext uri="{FF2B5EF4-FFF2-40B4-BE49-F238E27FC236}">
                            <a16:creationId xmlns:a16="http://schemas.microsoft.com/office/drawing/2014/main" id="{A27E1A07-3F61-4A35-8F21-2CA3116A62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30940" y="3593496"/>
                        <a:ext cx="5322" cy="12287"/>
                      </a:xfrm>
                      <a:custGeom>
                        <a:avLst/>
                        <a:gdLst>
                          <a:gd name="connsiteX0" fmla="*/ 161 w 5322"/>
                          <a:gd name="connsiteY0" fmla="*/ 0 h 12287"/>
                          <a:gd name="connsiteX1" fmla="*/ 2256 w 5322"/>
                          <a:gd name="connsiteY1" fmla="*/ 1143 h 12287"/>
                          <a:gd name="connsiteX2" fmla="*/ 3780 w 5322"/>
                          <a:gd name="connsiteY2" fmla="*/ 2762 h 12287"/>
                          <a:gd name="connsiteX3" fmla="*/ 5019 w 5322"/>
                          <a:gd name="connsiteY3" fmla="*/ 5239 h 12287"/>
                          <a:gd name="connsiteX4" fmla="*/ 5304 w 5322"/>
                          <a:gd name="connsiteY4" fmla="*/ 7906 h 12287"/>
                          <a:gd name="connsiteX5" fmla="*/ 4828 w 5322"/>
                          <a:gd name="connsiteY5" fmla="*/ 10192 h 12287"/>
                          <a:gd name="connsiteX6" fmla="*/ 3590 w 5322"/>
                          <a:gd name="connsiteY6" fmla="*/ 12287 h 12287"/>
                          <a:gd name="connsiteX7" fmla="*/ 2352 w 5322"/>
                          <a:gd name="connsiteY7" fmla="*/ 10287 h 12287"/>
                          <a:gd name="connsiteX8" fmla="*/ 1971 w 5322"/>
                          <a:gd name="connsiteY8" fmla="*/ 9430 h 12287"/>
                          <a:gd name="connsiteX9" fmla="*/ 1494 w 5322"/>
                          <a:gd name="connsiteY9" fmla="*/ 8477 h 12287"/>
                          <a:gd name="connsiteX10" fmla="*/ 827 w 5322"/>
                          <a:gd name="connsiteY10" fmla="*/ 6477 h 12287"/>
                          <a:gd name="connsiteX11" fmla="*/ 351 w 5322"/>
                          <a:gd name="connsiteY11" fmla="*/ 4477 h 12287"/>
                          <a:gd name="connsiteX12" fmla="*/ 256 w 5322"/>
                          <a:gd name="connsiteY12" fmla="*/ 3429 h 12287"/>
                          <a:gd name="connsiteX13" fmla="*/ 65 w 5322"/>
                          <a:gd name="connsiteY13" fmla="*/ 2381 h 12287"/>
                          <a:gd name="connsiteX14" fmla="*/ 161 w 5322"/>
                          <a:gd name="connsiteY14" fmla="*/ 0 h 12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5322" h="12287">
                            <a:moveTo>
                              <a:pt x="161" y="0"/>
                            </a:moveTo>
                            <a:cubicBezTo>
                              <a:pt x="161" y="0"/>
                              <a:pt x="1208" y="381"/>
                              <a:pt x="2256" y="1143"/>
                            </a:cubicBezTo>
                            <a:cubicBezTo>
                              <a:pt x="2828" y="1524"/>
                              <a:pt x="3399" y="2000"/>
                              <a:pt x="3780" y="2762"/>
                            </a:cubicBezTo>
                            <a:cubicBezTo>
                              <a:pt x="4256" y="3524"/>
                              <a:pt x="4637" y="4382"/>
                              <a:pt x="5019" y="5239"/>
                            </a:cubicBezTo>
                            <a:cubicBezTo>
                              <a:pt x="5209" y="6191"/>
                              <a:pt x="5304" y="7049"/>
                              <a:pt x="5304" y="7906"/>
                            </a:cubicBezTo>
                            <a:cubicBezTo>
                              <a:pt x="5400" y="8763"/>
                              <a:pt x="5114" y="9525"/>
                              <a:pt x="4828" y="10192"/>
                            </a:cubicBezTo>
                            <a:cubicBezTo>
                              <a:pt x="4352" y="11525"/>
                              <a:pt x="3590" y="12287"/>
                              <a:pt x="3590" y="12287"/>
                            </a:cubicBezTo>
                            <a:cubicBezTo>
                              <a:pt x="3590" y="12287"/>
                              <a:pt x="2828" y="11430"/>
                              <a:pt x="2352" y="10287"/>
                            </a:cubicBezTo>
                            <a:cubicBezTo>
                              <a:pt x="2256" y="10001"/>
                              <a:pt x="2066" y="9716"/>
                              <a:pt x="1971" y="9430"/>
                            </a:cubicBezTo>
                            <a:cubicBezTo>
                              <a:pt x="1875" y="9144"/>
                              <a:pt x="1590" y="8858"/>
                              <a:pt x="1494" y="8477"/>
                            </a:cubicBezTo>
                            <a:cubicBezTo>
                              <a:pt x="1208" y="7810"/>
                              <a:pt x="1018" y="7144"/>
                              <a:pt x="827" y="6477"/>
                            </a:cubicBezTo>
                            <a:cubicBezTo>
                              <a:pt x="637" y="5810"/>
                              <a:pt x="446" y="5144"/>
                              <a:pt x="351" y="4477"/>
                            </a:cubicBezTo>
                            <a:cubicBezTo>
                              <a:pt x="256" y="4096"/>
                              <a:pt x="351" y="3810"/>
                              <a:pt x="256" y="3429"/>
                            </a:cubicBezTo>
                            <a:cubicBezTo>
                              <a:pt x="161" y="3048"/>
                              <a:pt x="161" y="2667"/>
                              <a:pt x="65" y="2381"/>
                            </a:cubicBezTo>
                            <a:cubicBezTo>
                              <a:pt x="-125" y="1143"/>
                              <a:pt x="161" y="0"/>
                              <a:pt x="161" y="0"/>
                            </a:cubicBezTo>
                            <a:close/>
                          </a:path>
                        </a:pathLst>
                      </a:custGeom>
                      <a:solidFill>
                        <a:srgbClr val="91653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88" name="Freeform: Shape 257">
                        <a:extLst>
                          <a:ext uri="{FF2B5EF4-FFF2-40B4-BE49-F238E27FC236}">
                            <a16:creationId xmlns:a16="http://schemas.microsoft.com/office/drawing/2014/main" id="{6E94783D-B4A4-464E-9B5D-808427E60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38088" y="3599973"/>
                        <a:ext cx="4501" cy="8382"/>
                      </a:xfrm>
                      <a:custGeom>
                        <a:avLst/>
                        <a:gdLst>
                          <a:gd name="connsiteX0" fmla="*/ 2538 w 4501"/>
                          <a:gd name="connsiteY0" fmla="*/ 0 h 8382"/>
                          <a:gd name="connsiteX1" fmla="*/ 3776 w 4501"/>
                          <a:gd name="connsiteY1" fmla="*/ 1333 h 8382"/>
                          <a:gd name="connsiteX2" fmla="*/ 4443 w 4501"/>
                          <a:gd name="connsiteY2" fmla="*/ 4572 h 8382"/>
                          <a:gd name="connsiteX3" fmla="*/ 2824 w 4501"/>
                          <a:gd name="connsiteY3" fmla="*/ 7525 h 8382"/>
                          <a:gd name="connsiteX4" fmla="*/ 1205 w 4501"/>
                          <a:gd name="connsiteY4" fmla="*/ 8382 h 8382"/>
                          <a:gd name="connsiteX5" fmla="*/ 443 w 4501"/>
                          <a:gd name="connsiteY5" fmla="*/ 6763 h 8382"/>
                          <a:gd name="connsiteX6" fmla="*/ 62 w 4501"/>
                          <a:gd name="connsiteY6" fmla="*/ 4001 h 8382"/>
                          <a:gd name="connsiteX7" fmla="*/ 443 w 4501"/>
                          <a:gd name="connsiteY7" fmla="*/ 2667 h 8382"/>
                          <a:gd name="connsiteX8" fmla="*/ 1205 w 4501"/>
                          <a:gd name="connsiteY8" fmla="*/ 1429 h 8382"/>
                          <a:gd name="connsiteX9" fmla="*/ 2538 w 4501"/>
                          <a:gd name="connsiteY9" fmla="*/ 0 h 8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501" h="8382">
                            <a:moveTo>
                              <a:pt x="2538" y="0"/>
                            </a:moveTo>
                            <a:cubicBezTo>
                              <a:pt x="2538" y="0"/>
                              <a:pt x="3300" y="476"/>
                              <a:pt x="3776" y="1333"/>
                            </a:cubicBezTo>
                            <a:cubicBezTo>
                              <a:pt x="4348" y="2096"/>
                              <a:pt x="4634" y="3429"/>
                              <a:pt x="4443" y="4572"/>
                            </a:cubicBezTo>
                            <a:cubicBezTo>
                              <a:pt x="4253" y="5715"/>
                              <a:pt x="3681" y="6858"/>
                              <a:pt x="2824" y="7525"/>
                            </a:cubicBezTo>
                            <a:cubicBezTo>
                              <a:pt x="2062" y="8192"/>
                              <a:pt x="1205" y="8382"/>
                              <a:pt x="1205" y="8382"/>
                            </a:cubicBezTo>
                            <a:cubicBezTo>
                              <a:pt x="1205" y="8382"/>
                              <a:pt x="728" y="7525"/>
                              <a:pt x="443" y="6763"/>
                            </a:cubicBezTo>
                            <a:cubicBezTo>
                              <a:pt x="157" y="6001"/>
                              <a:pt x="-129" y="4953"/>
                              <a:pt x="62" y="4001"/>
                            </a:cubicBezTo>
                            <a:cubicBezTo>
                              <a:pt x="157" y="3524"/>
                              <a:pt x="252" y="3143"/>
                              <a:pt x="443" y="2667"/>
                            </a:cubicBezTo>
                            <a:cubicBezTo>
                              <a:pt x="633" y="2286"/>
                              <a:pt x="919" y="1810"/>
                              <a:pt x="1205" y="1429"/>
                            </a:cubicBezTo>
                            <a:cubicBezTo>
                              <a:pt x="1871" y="572"/>
                              <a:pt x="2538" y="0"/>
                              <a:pt x="2538" y="0"/>
                            </a:cubicBezTo>
                            <a:close/>
                          </a:path>
                        </a:pathLst>
                      </a:custGeom>
                      <a:solidFill>
                        <a:srgbClr val="91653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589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411840" y="3741324"/>
                        <a:ext cx="259334" cy="131637"/>
                        <a:chOff x="6411840" y="3741324"/>
                        <a:chExt cx="259334" cy="131637"/>
                      </a:xfrm>
                    </p:grpSpPr>
                    <p:sp>
                      <p:nvSpPr>
                        <p:cNvPr id="603" name="Freeform: Shape 259">
                          <a:extLst>
                            <a:ext uri="{FF2B5EF4-FFF2-40B4-BE49-F238E27FC236}">
                              <a16:creationId xmlns:a16="http://schemas.microsoft.com/office/drawing/2014/main" id="{A4434111-93AF-4E37-94FD-227C0FD9142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411840" y="3741324"/>
                          <a:ext cx="252801" cy="131637"/>
                        </a:xfrm>
                        <a:custGeom>
                          <a:avLst/>
                          <a:gdLst>
                            <a:gd name="connsiteX0" fmla="*/ 247182 w 252801"/>
                            <a:gd name="connsiteY0" fmla="*/ 109347 h 131637"/>
                            <a:gd name="connsiteX1" fmla="*/ 242229 w 252801"/>
                            <a:gd name="connsiteY1" fmla="*/ 81058 h 131637"/>
                            <a:gd name="connsiteX2" fmla="*/ 242229 w 252801"/>
                            <a:gd name="connsiteY2" fmla="*/ 81058 h 131637"/>
                            <a:gd name="connsiteX3" fmla="*/ 225560 w 252801"/>
                            <a:gd name="connsiteY3" fmla="*/ 76867 h 131637"/>
                            <a:gd name="connsiteX4" fmla="*/ 193175 w 252801"/>
                            <a:gd name="connsiteY4" fmla="*/ 81629 h 131637"/>
                            <a:gd name="connsiteX5" fmla="*/ 161838 w 252801"/>
                            <a:gd name="connsiteY5" fmla="*/ 90869 h 131637"/>
                            <a:gd name="connsiteX6" fmla="*/ 42680 w 252801"/>
                            <a:gd name="connsiteY6" fmla="*/ 82296 h 131637"/>
                            <a:gd name="connsiteX7" fmla="*/ 27154 w 252801"/>
                            <a:gd name="connsiteY7" fmla="*/ 952 h 131637"/>
                            <a:gd name="connsiteX8" fmla="*/ 5342 w 252801"/>
                            <a:gd name="connsiteY8" fmla="*/ 0 h 131637"/>
                            <a:gd name="connsiteX9" fmla="*/ 8 w 252801"/>
                            <a:gd name="connsiteY9" fmla="*/ 40957 h 131637"/>
                            <a:gd name="connsiteX10" fmla="*/ 31821 w 252801"/>
                            <a:gd name="connsiteY10" fmla="*/ 106204 h 131637"/>
                            <a:gd name="connsiteX11" fmla="*/ 143550 w 252801"/>
                            <a:gd name="connsiteY11" fmla="*/ 128778 h 131637"/>
                            <a:gd name="connsiteX12" fmla="*/ 197080 w 252801"/>
                            <a:gd name="connsiteY12" fmla="*/ 119253 h 131637"/>
                            <a:gd name="connsiteX13" fmla="*/ 232608 w 252801"/>
                            <a:gd name="connsiteY13" fmla="*/ 115538 h 131637"/>
                            <a:gd name="connsiteX14" fmla="*/ 252801 w 252801"/>
                            <a:gd name="connsiteY14" fmla="*/ 118777 h 131637"/>
                            <a:gd name="connsiteX15" fmla="*/ 247182 w 252801"/>
                            <a:gd name="connsiteY15" fmla="*/ 109347 h 1316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</a:cxnLst>
                          <a:rect l="l" t="t" r="r" b="b"/>
                          <a:pathLst>
                            <a:path w="252801" h="131637">
                              <a:moveTo>
                                <a:pt x="247182" y="109347"/>
                              </a:moveTo>
                              <a:cubicBezTo>
                                <a:pt x="244610" y="102203"/>
                                <a:pt x="238609" y="88392"/>
                                <a:pt x="242229" y="81058"/>
                              </a:cubicBezTo>
                              <a:cubicBezTo>
                                <a:pt x="242229" y="81058"/>
                                <a:pt x="242229" y="81058"/>
                                <a:pt x="242229" y="81058"/>
                              </a:cubicBezTo>
                              <a:cubicBezTo>
                                <a:pt x="236990" y="78677"/>
                                <a:pt x="231084" y="77438"/>
                                <a:pt x="225560" y="76867"/>
                              </a:cubicBezTo>
                              <a:cubicBezTo>
                                <a:pt x="214606" y="75628"/>
                                <a:pt x="203652" y="78772"/>
                                <a:pt x="193175" y="81629"/>
                              </a:cubicBezTo>
                              <a:cubicBezTo>
                                <a:pt x="182697" y="84487"/>
                                <a:pt x="171934" y="86773"/>
                                <a:pt x="161838" y="90869"/>
                              </a:cubicBezTo>
                              <a:cubicBezTo>
                                <a:pt x="126405" y="105251"/>
                                <a:pt x="73065" y="111919"/>
                                <a:pt x="42680" y="82296"/>
                              </a:cubicBezTo>
                              <a:cubicBezTo>
                                <a:pt x="21153" y="61531"/>
                                <a:pt x="19344" y="29051"/>
                                <a:pt x="27154" y="952"/>
                              </a:cubicBezTo>
                              <a:lnTo>
                                <a:pt x="5342" y="0"/>
                              </a:lnTo>
                              <a:cubicBezTo>
                                <a:pt x="1532" y="13716"/>
                                <a:pt x="8" y="27337"/>
                                <a:pt x="8" y="40957"/>
                              </a:cubicBezTo>
                              <a:cubicBezTo>
                                <a:pt x="-373" y="66961"/>
                                <a:pt x="13057" y="89249"/>
                                <a:pt x="31821" y="106204"/>
                              </a:cubicBezTo>
                              <a:cubicBezTo>
                                <a:pt x="62587" y="134017"/>
                                <a:pt x="104878" y="134398"/>
                                <a:pt x="143550" y="128778"/>
                              </a:cubicBezTo>
                              <a:cubicBezTo>
                                <a:pt x="161457" y="126206"/>
                                <a:pt x="179364" y="122777"/>
                                <a:pt x="197080" y="119253"/>
                              </a:cubicBezTo>
                              <a:cubicBezTo>
                                <a:pt x="209082" y="116872"/>
                                <a:pt x="220226" y="115062"/>
                                <a:pt x="232608" y="115538"/>
                              </a:cubicBezTo>
                              <a:cubicBezTo>
                                <a:pt x="237371" y="115824"/>
                                <a:pt x="247658" y="119539"/>
                                <a:pt x="252801" y="118777"/>
                              </a:cubicBezTo>
                              <a:cubicBezTo>
                                <a:pt x="250134" y="115348"/>
                                <a:pt x="248134" y="111728"/>
                                <a:pt x="247182" y="1093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3E2D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604" name="Freeform: Shape 260">
                          <a:extLst>
                            <a:ext uri="{FF2B5EF4-FFF2-40B4-BE49-F238E27FC236}">
                              <a16:creationId xmlns:a16="http://schemas.microsoft.com/office/drawing/2014/main" id="{2314EECD-1321-483D-A2B6-C9014BDD14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652987" y="3822382"/>
                          <a:ext cx="18188" cy="37623"/>
                        </a:xfrm>
                        <a:custGeom>
                          <a:avLst/>
                          <a:gdLst>
                            <a:gd name="connsiteX0" fmla="*/ 14798 w 18188"/>
                            <a:gd name="connsiteY0" fmla="*/ 11811 h 37623"/>
                            <a:gd name="connsiteX1" fmla="*/ 1082 w 18188"/>
                            <a:gd name="connsiteY1" fmla="*/ 0 h 37623"/>
                            <a:gd name="connsiteX2" fmla="*/ 1082 w 18188"/>
                            <a:gd name="connsiteY2" fmla="*/ 0 h 37623"/>
                            <a:gd name="connsiteX3" fmla="*/ 6035 w 18188"/>
                            <a:gd name="connsiteY3" fmla="*/ 28289 h 37623"/>
                            <a:gd name="connsiteX4" fmla="*/ 11655 w 18188"/>
                            <a:gd name="connsiteY4" fmla="*/ 37624 h 37623"/>
                            <a:gd name="connsiteX5" fmla="*/ 12893 w 18188"/>
                            <a:gd name="connsiteY5" fmla="*/ 37338 h 37623"/>
                            <a:gd name="connsiteX6" fmla="*/ 14798 w 18188"/>
                            <a:gd name="connsiteY6" fmla="*/ 11811 h 376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</a:cxnLst>
                          <a:rect l="l" t="t" r="r" b="b"/>
                          <a:pathLst>
                            <a:path w="18188" h="37623">
                              <a:moveTo>
                                <a:pt x="14798" y="11811"/>
                              </a:moveTo>
                              <a:cubicBezTo>
                                <a:pt x="11655" y="6287"/>
                                <a:pt x="6702" y="2476"/>
                                <a:pt x="1082" y="0"/>
                              </a:cubicBezTo>
                              <a:cubicBezTo>
                                <a:pt x="1082" y="0"/>
                                <a:pt x="1082" y="0"/>
                                <a:pt x="1082" y="0"/>
                              </a:cubicBezTo>
                              <a:cubicBezTo>
                                <a:pt x="-2442" y="7334"/>
                                <a:pt x="3559" y="21146"/>
                                <a:pt x="6035" y="28289"/>
                              </a:cubicBezTo>
                              <a:cubicBezTo>
                                <a:pt x="6988" y="30671"/>
                                <a:pt x="8988" y="34195"/>
                                <a:pt x="11655" y="37624"/>
                              </a:cubicBezTo>
                              <a:cubicBezTo>
                                <a:pt x="12131" y="37529"/>
                                <a:pt x="12607" y="37529"/>
                                <a:pt x="12893" y="37338"/>
                              </a:cubicBezTo>
                              <a:cubicBezTo>
                                <a:pt x="21370" y="34480"/>
                                <a:pt x="17846" y="17240"/>
                                <a:pt x="14798" y="11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D9C6A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590" name="Freeform: Shape 261">
                        <a:extLst>
                          <a:ext uri="{FF2B5EF4-FFF2-40B4-BE49-F238E27FC236}">
                            <a16:creationId xmlns:a16="http://schemas.microsoft.com/office/drawing/2014/main" id="{8524EC38-F6FD-4A16-9AA6-F5BBDF8A70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29088" y="3646244"/>
                        <a:ext cx="69758" cy="46158"/>
                      </a:xfrm>
                      <a:custGeom>
                        <a:avLst/>
                        <a:gdLst>
                          <a:gd name="connsiteX0" fmla="*/ 38767 w 69758"/>
                          <a:gd name="connsiteY0" fmla="*/ 116 h 46158"/>
                          <a:gd name="connsiteX1" fmla="*/ 29527 w 69758"/>
                          <a:gd name="connsiteY1" fmla="*/ 1259 h 46158"/>
                          <a:gd name="connsiteX2" fmla="*/ 9239 w 69758"/>
                          <a:gd name="connsiteY2" fmla="*/ 13927 h 46158"/>
                          <a:gd name="connsiteX3" fmla="*/ 0 w 69758"/>
                          <a:gd name="connsiteY3" fmla="*/ 28787 h 46158"/>
                          <a:gd name="connsiteX4" fmla="*/ 8954 w 69758"/>
                          <a:gd name="connsiteY4" fmla="*/ 44979 h 46158"/>
                          <a:gd name="connsiteX5" fmla="*/ 36385 w 69758"/>
                          <a:gd name="connsiteY5" fmla="*/ 44217 h 46158"/>
                          <a:gd name="connsiteX6" fmla="*/ 66770 w 69758"/>
                          <a:gd name="connsiteY6" fmla="*/ 29453 h 46158"/>
                          <a:gd name="connsiteX7" fmla="*/ 56579 w 69758"/>
                          <a:gd name="connsiteY7" fmla="*/ 5831 h 46158"/>
                          <a:gd name="connsiteX8" fmla="*/ 38767 w 69758"/>
                          <a:gd name="connsiteY8" fmla="*/ 116 h 4615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69758" h="46158">
                            <a:moveTo>
                              <a:pt x="38767" y="116"/>
                            </a:moveTo>
                            <a:cubicBezTo>
                              <a:pt x="35623" y="-169"/>
                              <a:pt x="32575" y="21"/>
                              <a:pt x="29527" y="1259"/>
                            </a:cubicBezTo>
                            <a:cubicBezTo>
                              <a:pt x="22098" y="4117"/>
                              <a:pt x="15050" y="8498"/>
                              <a:pt x="9239" y="13927"/>
                            </a:cubicBezTo>
                            <a:cubicBezTo>
                              <a:pt x="4953" y="18023"/>
                              <a:pt x="0" y="22310"/>
                              <a:pt x="0" y="28787"/>
                            </a:cubicBezTo>
                            <a:cubicBezTo>
                              <a:pt x="0" y="36978"/>
                              <a:pt x="571" y="42788"/>
                              <a:pt x="8954" y="44979"/>
                            </a:cubicBezTo>
                            <a:cubicBezTo>
                              <a:pt x="18859" y="47456"/>
                              <a:pt x="26384" y="45455"/>
                              <a:pt x="36385" y="44217"/>
                            </a:cubicBezTo>
                            <a:cubicBezTo>
                              <a:pt x="48863" y="42693"/>
                              <a:pt x="58865" y="39645"/>
                              <a:pt x="66770" y="29453"/>
                            </a:cubicBezTo>
                            <a:cubicBezTo>
                              <a:pt x="74295" y="19833"/>
                              <a:pt x="66389" y="10022"/>
                              <a:pt x="56579" y="5831"/>
                            </a:cubicBezTo>
                            <a:cubicBezTo>
                              <a:pt x="51244" y="3450"/>
                              <a:pt x="44958" y="688"/>
                              <a:pt x="38767" y="116"/>
                            </a:cubicBezTo>
                            <a:close/>
                          </a:path>
                        </a:pathLst>
                      </a:custGeom>
                      <a:solidFill>
                        <a:srgbClr val="91653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91" name="Freeform: Shape 262">
                        <a:extLst>
                          <a:ext uri="{FF2B5EF4-FFF2-40B4-BE49-F238E27FC236}">
                            <a16:creationId xmlns:a16="http://schemas.microsoft.com/office/drawing/2014/main" id="{269753E8-5E31-4C92-9A95-559EAED741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77666" y="3660076"/>
                        <a:ext cx="7085" cy="10953"/>
                      </a:xfrm>
                      <a:custGeom>
                        <a:avLst/>
                        <a:gdLst>
                          <a:gd name="connsiteX0" fmla="*/ 0 w 7085"/>
                          <a:gd name="connsiteY0" fmla="*/ 0 h 10953"/>
                          <a:gd name="connsiteX1" fmla="*/ 2286 w 7085"/>
                          <a:gd name="connsiteY1" fmla="*/ 571 h 10953"/>
                          <a:gd name="connsiteX2" fmla="*/ 5906 w 7085"/>
                          <a:gd name="connsiteY2" fmla="*/ 3905 h 10953"/>
                          <a:gd name="connsiteX3" fmla="*/ 7048 w 7085"/>
                          <a:gd name="connsiteY3" fmla="*/ 8668 h 10953"/>
                          <a:gd name="connsiteX4" fmla="*/ 6477 w 7085"/>
                          <a:gd name="connsiteY4" fmla="*/ 10954 h 10953"/>
                          <a:gd name="connsiteX5" fmla="*/ 4667 w 7085"/>
                          <a:gd name="connsiteY5" fmla="*/ 9430 h 10953"/>
                          <a:gd name="connsiteX6" fmla="*/ 3429 w 7085"/>
                          <a:gd name="connsiteY6" fmla="*/ 7906 h 10953"/>
                          <a:gd name="connsiteX7" fmla="*/ 2191 w 7085"/>
                          <a:gd name="connsiteY7" fmla="*/ 6096 h 10953"/>
                          <a:gd name="connsiteX8" fmla="*/ 1238 w 7085"/>
                          <a:gd name="connsiteY8" fmla="*/ 4286 h 10953"/>
                          <a:gd name="connsiteX9" fmla="*/ 476 w 7085"/>
                          <a:gd name="connsiteY9" fmla="*/ 2381 h 10953"/>
                          <a:gd name="connsiteX10" fmla="*/ 0 w 7085"/>
                          <a:gd name="connsiteY10" fmla="*/ 0 h 109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7085" h="10953">
                            <a:moveTo>
                              <a:pt x="0" y="0"/>
                            </a:moveTo>
                            <a:cubicBezTo>
                              <a:pt x="0" y="0"/>
                              <a:pt x="1048" y="95"/>
                              <a:pt x="2286" y="571"/>
                            </a:cubicBezTo>
                            <a:cubicBezTo>
                              <a:pt x="3524" y="857"/>
                              <a:pt x="4858" y="2381"/>
                              <a:pt x="5906" y="3905"/>
                            </a:cubicBezTo>
                            <a:cubicBezTo>
                              <a:pt x="6667" y="5524"/>
                              <a:pt x="7239" y="7144"/>
                              <a:pt x="7048" y="8668"/>
                            </a:cubicBezTo>
                            <a:cubicBezTo>
                              <a:pt x="6953" y="10096"/>
                              <a:pt x="6477" y="10954"/>
                              <a:pt x="6477" y="10954"/>
                            </a:cubicBezTo>
                            <a:cubicBezTo>
                              <a:pt x="6477" y="10954"/>
                              <a:pt x="5525" y="10287"/>
                              <a:pt x="4667" y="9430"/>
                            </a:cubicBezTo>
                            <a:cubicBezTo>
                              <a:pt x="4286" y="8953"/>
                              <a:pt x="3905" y="8477"/>
                              <a:pt x="3429" y="7906"/>
                            </a:cubicBezTo>
                            <a:cubicBezTo>
                              <a:pt x="2953" y="7334"/>
                              <a:pt x="2572" y="6763"/>
                              <a:pt x="2191" y="6096"/>
                            </a:cubicBezTo>
                            <a:cubicBezTo>
                              <a:pt x="1905" y="5524"/>
                              <a:pt x="1524" y="4953"/>
                              <a:pt x="1238" y="4286"/>
                            </a:cubicBezTo>
                            <a:cubicBezTo>
                              <a:pt x="1048" y="3619"/>
                              <a:pt x="762" y="2953"/>
                              <a:pt x="476" y="2381"/>
                            </a:cubicBezTo>
                            <a:cubicBezTo>
                              <a:pt x="95" y="1143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774D2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92" name="Freeform: Shape 263">
                        <a:extLst>
                          <a:ext uri="{FF2B5EF4-FFF2-40B4-BE49-F238E27FC236}">
                            <a16:creationId xmlns:a16="http://schemas.microsoft.com/office/drawing/2014/main" id="{1261CA31-4734-499B-A8CE-B90AB2225C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85725" y="3662431"/>
                        <a:ext cx="4075" cy="4053"/>
                      </a:xfrm>
                      <a:custGeom>
                        <a:avLst/>
                        <a:gdLst>
                          <a:gd name="connsiteX0" fmla="*/ 799 w 4075"/>
                          <a:gd name="connsiteY0" fmla="*/ 122 h 4053"/>
                          <a:gd name="connsiteX1" fmla="*/ 2228 w 4075"/>
                          <a:gd name="connsiteY1" fmla="*/ 27 h 4053"/>
                          <a:gd name="connsiteX2" fmla="*/ 3847 w 4075"/>
                          <a:gd name="connsiteY2" fmla="*/ 789 h 4053"/>
                          <a:gd name="connsiteX3" fmla="*/ 3943 w 4075"/>
                          <a:gd name="connsiteY3" fmla="*/ 2598 h 4053"/>
                          <a:gd name="connsiteX4" fmla="*/ 3276 w 4075"/>
                          <a:gd name="connsiteY4" fmla="*/ 3932 h 4053"/>
                          <a:gd name="connsiteX5" fmla="*/ 1847 w 4075"/>
                          <a:gd name="connsiteY5" fmla="*/ 4027 h 4053"/>
                          <a:gd name="connsiteX6" fmla="*/ 228 w 4075"/>
                          <a:gd name="connsiteY6" fmla="*/ 3265 h 4053"/>
                          <a:gd name="connsiteX7" fmla="*/ 133 w 4075"/>
                          <a:gd name="connsiteY7" fmla="*/ 1455 h 4053"/>
                          <a:gd name="connsiteX8" fmla="*/ 799 w 4075"/>
                          <a:gd name="connsiteY8" fmla="*/ 122 h 40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075" h="4053">
                            <a:moveTo>
                              <a:pt x="799" y="122"/>
                            </a:moveTo>
                            <a:cubicBezTo>
                              <a:pt x="799" y="122"/>
                              <a:pt x="1562" y="-69"/>
                              <a:pt x="2228" y="27"/>
                            </a:cubicBezTo>
                            <a:cubicBezTo>
                              <a:pt x="2895" y="27"/>
                              <a:pt x="3466" y="312"/>
                              <a:pt x="3847" y="789"/>
                            </a:cubicBezTo>
                            <a:cubicBezTo>
                              <a:pt x="4133" y="1265"/>
                              <a:pt x="4133" y="1932"/>
                              <a:pt x="3943" y="2598"/>
                            </a:cubicBezTo>
                            <a:cubicBezTo>
                              <a:pt x="3752" y="3265"/>
                              <a:pt x="3276" y="3932"/>
                              <a:pt x="3276" y="3932"/>
                            </a:cubicBezTo>
                            <a:cubicBezTo>
                              <a:pt x="3276" y="3932"/>
                              <a:pt x="2514" y="4122"/>
                              <a:pt x="1847" y="4027"/>
                            </a:cubicBezTo>
                            <a:cubicBezTo>
                              <a:pt x="1180" y="4027"/>
                              <a:pt x="609" y="3741"/>
                              <a:pt x="228" y="3265"/>
                            </a:cubicBezTo>
                            <a:cubicBezTo>
                              <a:pt x="-58" y="2789"/>
                              <a:pt x="-58" y="2122"/>
                              <a:pt x="133" y="1455"/>
                            </a:cubicBezTo>
                            <a:cubicBezTo>
                              <a:pt x="323" y="789"/>
                              <a:pt x="799" y="122"/>
                              <a:pt x="799" y="122"/>
                            </a:cubicBezTo>
                            <a:close/>
                          </a:path>
                        </a:pathLst>
                      </a:custGeom>
                      <a:solidFill>
                        <a:srgbClr val="774D2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93" name="Freeform: Shape 264">
                        <a:extLst>
                          <a:ext uri="{FF2B5EF4-FFF2-40B4-BE49-F238E27FC236}">
                            <a16:creationId xmlns:a16="http://schemas.microsoft.com/office/drawing/2014/main" id="{CA8607E1-39E4-4D48-AEB2-6670B4BAB4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39927" y="3676554"/>
                        <a:ext cx="5353" cy="7334"/>
                      </a:xfrm>
                      <a:custGeom>
                        <a:avLst/>
                        <a:gdLst>
                          <a:gd name="connsiteX0" fmla="*/ 210 w 5353"/>
                          <a:gd name="connsiteY0" fmla="*/ 0 h 7334"/>
                          <a:gd name="connsiteX1" fmla="*/ 2020 w 5353"/>
                          <a:gd name="connsiteY1" fmla="*/ 476 h 7334"/>
                          <a:gd name="connsiteX2" fmla="*/ 4496 w 5353"/>
                          <a:gd name="connsiteY2" fmla="*/ 2477 h 7334"/>
                          <a:gd name="connsiteX3" fmla="*/ 5353 w 5353"/>
                          <a:gd name="connsiteY3" fmla="*/ 5525 h 7334"/>
                          <a:gd name="connsiteX4" fmla="*/ 5068 w 5353"/>
                          <a:gd name="connsiteY4" fmla="*/ 7334 h 7334"/>
                          <a:gd name="connsiteX5" fmla="*/ 3258 w 5353"/>
                          <a:gd name="connsiteY5" fmla="*/ 6858 h 7334"/>
                          <a:gd name="connsiteX6" fmla="*/ 877 w 5353"/>
                          <a:gd name="connsiteY6" fmla="*/ 4763 h 7334"/>
                          <a:gd name="connsiteX7" fmla="*/ 19 w 5353"/>
                          <a:gd name="connsiteY7" fmla="*/ 1715 h 7334"/>
                          <a:gd name="connsiteX8" fmla="*/ 210 w 5353"/>
                          <a:gd name="connsiteY8" fmla="*/ 0 h 7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353" h="7334">
                            <a:moveTo>
                              <a:pt x="210" y="0"/>
                            </a:moveTo>
                            <a:cubicBezTo>
                              <a:pt x="210" y="0"/>
                              <a:pt x="1162" y="95"/>
                              <a:pt x="2020" y="476"/>
                            </a:cubicBezTo>
                            <a:cubicBezTo>
                              <a:pt x="2972" y="857"/>
                              <a:pt x="3829" y="1619"/>
                              <a:pt x="4496" y="2477"/>
                            </a:cubicBezTo>
                            <a:cubicBezTo>
                              <a:pt x="5068" y="3429"/>
                              <a:pt x="5353" y="4477"/>
                              <a:pt x="5353" y="5525"/>
                            </a:cubicBezTo>
                            <a:cubicBezTo>
                              <a:pt x="5353" y="6477"/>
                              <a:pt x="5068" y="7334"/>
                              <a:pt x="5068" y="7334"/>
                            </a:cubicBezTo>
                            <a:cubicBezTo>
                              <a:pt x="5068" y="7334"/>
                              <a:pt x="4115" y="7239"/>
                              <a:pt x="3258" y="6858"/>
                            </a:cubicBezTo>
                            <a:cubicBezTo>
                              <a:pt x="2305" y="6477"/>
                              <a:pt x="1448" y="5715"/>
                              <a:pt x="877" y="4763"/>
                            </a:cubicBezTo>
                            <a:cubicBezTo>
                              <a:pt x="305" y="3810"/>
                              <a:pt x="19" y="2762"/>
                              <a:pt x="19" y="1715"/>
                            </a:cubicBezTo>
                            <a:cubicBezTo>
                              <a:pt x="-76" y="857"/>
                              <a:pt x="210" y="0"/>
                              <a:pt x="2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774D2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94" name="Freeform: Shape 265">
                        <a:extLst>
                          <a:ext uri="{FF2B5EF4-FFF2-40B4-BE49-F238E27FC236}">
                            <a16:creationId xmlns:a16="http://schemas.microsoft.com/office/drawing/2014/main" id="{1A6EF82A-AFA8-4B49-9964-066A74A8C4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0392" y="3708544"/>
                        <a:ext cx="64426" cy="44454"/>
                      </a:xfrm>
                      <a:custGeom>
                        <a:avLst/>
                        <a:gdLst>
                          <a:gd name="connsiteX0" fmla="*/ 32792 w 64426"/>
                          <a:gd name="connsiteY0" fmla="*/ 43639 h 44454"/>
                          <a:gd name="connsiteX1" fmla="*/ 21076 w 64426"/>
                          <a:gd name="connsiteY1" fmla="*/ 40686 h 44454"/>
                          <a:gd name="connsiteX2" fmla="*/ 693 w 64426"/>
                          <a:gd name="connsiteY2" fmla="*/ 13159 h 44454"/>
                          <a:gd name="connsiteX3" fmla="*/ 59652 w 64426"/>
                          <a:gd name="connsiteY3" fmla="*/ 16302 h 44454"/>
                          <a:gd name="connsiteX4" fmla="*/ 58700 w 64426"/>
                          <a:gd name="connsiteY4" fmla="*/ 39353 h 44454"/>
                          <a:gd name="connsiteX5" fmla="*/ 32792 w 64426"/>
                          <a:gd name="connsiteY5" fmla="*/ 43639 h 444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64426" h="44454">
                            <a:moveTo>
                              <a:pt x="32792" y="43639"/>
                            </a:moveTo>
                            <a:cubicBezTo>
                              <a:pt x="28601" y="42972"/>
                              <a:pt x="24600" y="41829"/>
                              <a:pt x="21076" y="40686"/>
                            </a:cubicBezTo>
                            <a:cubicBezTo>
                              <a:pt x="10884" y="37448"/>
                              <a:pt x="-3308" y="25446"/>
                              <a:pt x="693" y="13159"/>
                            </a:cubicBezTo>
                            <a:cubicBezTo>
                              <a:pt x="8408" y="-10463"/>
                              <a:pt x="48413" y="2205"/>
                              <a:pt x="59652" y="16302"/>
                            </a:cubicBezTo>
                            <a:cubicBezTo>
                              <a:pt x="65748" y="23922"/>
                              <a:pt x="66606" y="32971"/>
                              <a:pt x="58700" y="39353"/>
                            </a:cubicBezTo>
                            <a:cubicBezTo>
                              <a:pt x="51937" y="44973"/>
                              <a:pt x="41936" y="45163"/>
                              <a:pt x="32792" y="43639"/>
                            </a:cubicBezTo>
                            <a:close/>
                          </a:path>
                        </a:pathLst>
                      </a:custGeom>
                      <a:solidFill>
                        <a:srgbClr val="BA895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95" name="Freeform: Shape 266">
                        <a:extLst>
                          <a:ext uri="{FF2B5EF4-FFF2-40B4-BE49-F238E27FC236}">
                            <a16:creationId xmlns:a16="http://schemas.microsoft.com/office/drawing/2014/main" id="{772C1071-222B-4555-A51A-40269106EB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8072" y="3723311"/>
                        <a:ext cx="4770" cy="7440"/>
                      </a:xfrm>
                      <a:custGeom>
                        <a:avLst/>
                        <a:gdLst>
                          <a:gd name="connsiteX0" fmla="*/ 1109 w 4770"/>
                          <a:gd name="connsiteY0" fmla="*/ 7440 h 7440"/>
                          <a:gd name="connsiteX1" fmla="*/ 251 w 4770"/>
                          <a:gd name="connsiteY1" fmla="*/ 5916 h 7440"/>
                          <a:gd name="connsiteX2" fmla="*/ 251 w 4770"/>
                          <a:gd name="connsiteY2" fmla="*/ 2773 h 7440"/>
                          <a:gd name="connsiteX3" fmla="*/ 1204 w 4770"/>
                          <a:gd name="connsiteY3" fmla="*/ 1249 h 7440"/>
                          <a:gd name="connsiteX4" fmla="*/ 2633 w 4770"/>
                          <a:gd name="connsiteY4" fmla="*/ 296 h 7440"/>
                          <a:gd name="connsiteX5" fmla="*/ 4442 w 4770"/>
                          <a:gd name="connsiteY5" fmla="*/ 11 h 7440"/>
                          <a:gd name="connsiteX6" fmla="*/ 4728 w 4770"/>
                          <a:gd name="connsiteY6" fmla="*/ 1725 h 7440"/>
                          <a:gd name="connsiteX7" fmla="*/ 4728 w 4770"/>
                          <a:gd name="connsiteY7" fmla="*/ 2963 h 7440"/>
                          <a:gd name="connsiteX8" fmla="*/ 4442 w 4770"/>
                          <a:gd name="connsiteY8" fmla="*/ 4202 h 7440"/>
                          <a:gd name="connsiteX9" fmla="*/ 3776 w 4770"/>
                          <a:gd name="connsiteY9" fmla="*/ 5440 h 7440"/>
                          <a:gd name="connsiteX10" fmla="*/ 2823 w 4770"/>
                          <a:gd name="connsiteY10" fmla="*/ 6488 h 7440"/>
                          <a:gd name="connsiteX11" fmla="*/ 1109 w 4770"/>
                          <a:gd name="connsiteY11" fmla="*/ 7440 h 74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770" h="7440">
                            <a:moveTo>
                              <a:pt x="1109" y="7440"/>
                            </a:moveTo>
                            <a:cubicBezTo>
                              <a:pt x="1109" y="7440"/>
                              <a:pt x="537" y="6773"/>
                              <a:pt x="251" y="5916"/>
                            </a:cubicBezTo>
                            <a:cubicBezTo>
                              <a:pt x="-34" y="5059"/>
                              <a:pt x="-130" y="3916"/>
                              <a:pt x="251" y="2773"/>
                            </a:cubicBezTo>
                            <a:cubicBezTo>
                              <a:pt x="537" y="2201"/>
                              <a:pt x="823" y="1725"/>
                              <a:pt x="1204" y="1249"/>
                            </a:cubicBezTo>
                            <a:cubicBezTo>
                              <a:pt x="1490" y="773"/>
                              <a:pt x="2156" y="487"/>
                              <a:pt x="2633" y="296"/>
                            </a:cubicBezTo>
                            <a:cubicBezTo>
                              <a:pt x="3585" y="-85"/>
                              <a:pt x="4442" y="11"/>
                              <a:pt x="4442" y="11"/>
                            </a:cubicBezTo>
                            <a:cubicBezTo>
                              <a:pt x="4442" y="11"/>
                              <a:pt x="4633" y="963"/>
                              <a:pt x="4728" y="1725"/>
                            </a:cubicBezTo>
                            <a:cubicBezTo>
                              <a:pt x="4823" y="2201"/>
                              <a:pt x="4728" y="2487"/>
                              <a:pt x="4728" y="2963"/>
                            </a:cubicBezTo>
                            <a:cubicBezTo>
                              <a:pt x="4728" y="3440"/>
                              <a:pt x="4633" y="3821"/>
                              <a:pt x="4442" y="4202"/>
                            </a:cubicBezTo>
                            <a:cubicBezTo>
                              <a:pt x="4157" y="4583"/>
                              <a:pt x="4061" y="5059"/>
                              <a:pt x="3776" y="5440"/>
                            </a:cubicBezTo>
                            <a:cubicBezTo>
                              <a:pt x="3490" y="5821"/>
                              <a:pt x="3109" y="6202"/>
                              <a:pt x="2823" y="6488"/>
                            </a:cubicBezTo>
                            <a:cubicBezTo>
                              <a:pt x="1966" y="7154"/>
                              <a:pt x="1109" y="7440"/>
                              <a:pt x="1109" y="7440"/>
                            </a:cubicBezTo>
                            <a:close/>
                          </a:path>
                        </a:pathLst>
                      </a:custGeom>
                      <a:solidFill>
                        <a:srgbClr val="91653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96" name="Freeform: Shape 267">
                        <a:extLst>
                          <a:ext uri="{FF2B5EF4-FFF2-40B4-BE49-F238E27FC236}">
                            <a16:creationId xmlns:a16="http://schemas.microsoft.com/office/drawing/2014/main" id="{17BC955F-E390-4B6B-B303-F4B0C6147D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06300" y="3717164"/>
                        <a:ext cx="4976" cy="6062"/>
                      </a:xfrm>
                      <a:custGeom>
                        <a:avLst/>
                        <a:gdLst>
                          <a:gd name="connsiteX0" fmla="*/ 405 w 4976"/>
                          <a:gd name="connsiteY0" fmla="*/ 6063 h 6062"/>
                          <a:gd name="connsiteX1" fmla="*/ 24 w 4976"/>
                          <a:gd name="connsiteY1" fmla="*/ 4444 h 6062"/>
                          <a:gd name="connsiteX2" fmla="*/ 595 w 4976"/>
                          <a:gd name="connsiteY2" fmla="*/ 1777 h 6062"/>
                          <a:gd name="connsiteX3" fmla="*/ 2977 w 4976"/>
                          <a:gd name="connsiteY3" fmla="*/ 157 h 6062"/>
                          <a:gd name="connsiteX4" fmla="*/ 4691 w 4976"/>
                          <a:gd name="connsiteY4" fmla="*/ 62 h 6062"/>
                          <a:gd name="connsiteX5" fmla="*/ 4977 w 4976"/>
                          <a:gd name="connsiteY5" fmla="*/ 1777 h 6062"/>
                          <a:gd name="connsiteX6" fmla="*/ 4215 w 4976"/>
                          <a:gd name="connsiteY6" fmla="*/ 4158 h 6062"/>
                          <a:gd name="connsiteX7" fmla="*/ 2024 w 4976"/>
                          <a:gd name="connsiteY7" fmla="*/ 5777 h 6062"/>
                          <a:gd name="connsiteX8" fmla="*/ 405 w 4976"/>
                          <a:gd name="connsiteY8" fmla="*/ 6063 h 60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76" h="6062">
                            <a:moveTo>
                              <a:pt x="405" y="6063"/>
                            </a:moveTo>
                            <a:cubicBezTo>
                              <a:pt x="405" y="6063"/>
                              <a:pt x="24" y="5301"/>
                              <a:pt x="24" y="4444"/>
                            </a:cubicBezTo>
                            <a:cubicBezTo>
                              <a:pt x="-71" y="3586"/>
                              <a:pt x="119" y="2634"/>
                              <a:pt x="595" y="1777"/>
                            </a:cubicBezTo>
                            <a:cubicBezTo>
                              <a:pt x="1167" y="1015"/>
                              <a:pt x="2119" y="443"/>
                              <a:pt x="2977" y="157"/>
                            </a:cubicBezTo>
                            <a:cubicBezTo>
                              <a:pt x="3834" y="-128"/>
                              <a:pt x="4691" y="62"/>
                              <a:pt x="4691" y="62"/>
                            </a:cubicBezTo>
                            <a:cubicBezTo>
                              <a:pt x="4691" y="62"/>
                              <a:pt x="4977" y="919"/>
                              <a:pt x="4977" y="1777"/>
                            </a:cubicBezTo>
                            <a:cubicBezTo>
                              <a:pt x="4977" y="2634"/>
                              <a:pt x="4786" y="3491"/>
                              <a:pt x="4215" y="4158"/>
                            </a:cubicBezTo>
                            <a:cubicBezTo>
                              <a:pt x="3739" y="4920"/>
                              <a:pt x="2881" y="5491"/>
                              <a:pt x="2024" y="5777"/>
                            </a:cubicBezTo>
                            <a:cubicBezTo>
                              <a:pt x="1262" y="6063"/>
                              <a:pt x="405" y="6063"/>
                              <a:pt x="405" y="6063"/>
                            </a:cubicBezTo>
                            <a:close/>
                          </a:path>
                        </a:pathLst>
                      </a:custGeom>
                      <a:solidFill>
                        <a:srgbClr val="916537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97" name="Freeform: Shape 268">
                        <a:extLst>
                          <a:ext uri="{FF2B5EF4-FFF2-40B4-BE49-F238E27FC236}">
                            <a16:creationId xmlns:a16="http://schemas.microsoft.com/office/drawing/2014/main" id="{0D3A85EF-3CB0-43C8-88CE-997C0F7BAA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67176" y="3709797"/>
                        <a:ext cx="4986" cy="8191"/>
                      </a:xfrm>
                      <a:custGeom>
                        <a:avLst/>
                        <a:gdLst>
                          <a:gd name="connsiteX0" fmla="*/ 857 w 4986"/>
                          <a:gd name="connsiteY0" fmla="*/ 0 h 8191"/>
                          <a:gd name="connsiteX1" fmla="*/ 2477 w 4986"/>
                          <a:gd name="connsiteY1" fmla="*/ 857 h 8191"/>
                          <a:gd name="connsiteX2" fmla="*/ 4477 w 4986"/>
                          <a:gd name="connsiteY2" fmla="*/ 3429 h 8191"/>
                          <a:gd name="connsiteX3" fmla="*/ 4953 w 4986"/>
                          <a:gd name="connsiteY3" fmla="*/ 6286 h 8191"/>
                          <a:gd name="connsiteX4" fmla="*/ 4572 w 4986"/>
                          <a:gd name="connsiteY4" fmla="*/ 8191 h 8191"/>
                          <a:gd name="connsiteX5" fmla="*/ 2857 w 4986"/>
                          <a:gd name="connsiteY5" fmla="*/ 7620 h 8191"/>
                          <a:gd name="connsiteX6" fmla="*/ 381 w 4986"/>
                          <a:gd name="connsiteY6" fmla="*/ 5048 h 8191"/>
                          <a:gd name="connsiteX7" fmla="*/ 95 w 4986"/>
                          <a:gd name="connsiteY7" fmla="*/ 1810 h 8191"/>
                          <a:gd name="connsiteX8" fmla="*/ 857 w 4986"/>
                          <a:gd name="connsiteY8" fmla="*/ 0 h 8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86" h="8191">
                            <a:moveTo>
                              <a:pt x="857" y="0"/>
                            </a:moveTo>
                            <a:cubicBezTo>
                              <a:pt x="857" y="0"/>
                              <a:pt x="1715" y="286"/>
                              <a:pt x="2477" y="857"/>
                            </a:cubicBezTo>
                            <a:cubicBezTo>
                              <a:pt x="3334" y="1429"/>
                              <a:pt x="4000" y="2381"/>
                              <a:pt x="4477" y="3429"/>
                            </a:cubicBezTo>
                            <a:cubicBezTo>
                              <a:pt x="4953" y="4286"/>
                              <a:pt x="5048" y="5334"/>
                              <a:pt x="4953" y="6286"/>
                            </a:cubicBezTo>
                            <a:cubicBezTo>
                              <a:pt x="4858" y="7239"/>
                              <a:pt x="4572" y="8191"/>
                              <a:pt x="4572" y="8191"/>
                            </a:cubicBezTo>
                            <a:cubicBezTo>
                              <a:pt x="4572" y="8191"/>
                              <a:pt x="3715" y="8096"/>
                              <a:pt x="2857" y="7620"/>
                            </a:cubicBezTo>
                            <a:cubicBezTo>
                              <a:pt x="1905" y="7144"/>
                              <a:pt x="1048" y="6096"/>
                              <a:pt x="381" y="5048"/>
                            </a:cubicBezTo>
                            <a:cubicBezTo>
                              <a:pt x="0" y="4000"/>
                              <a:pt x="-95" y="2762"/>
                              <a:pt x="95" y="1810"/>
                            </a:cubicBezTo>
                            <a:cubicBezTo>
                              <a:pt x="381" y="857"/>
                              <a:pt x="857" y="0"/>
                              <a:pt x="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774D2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98" name="Freeform: Shape 269">
                        <a:extLst>
                          <a:ext uri="{FF2B5EF4-FFF2-40B4-BE49-F238E27FC236}">
                            <a16:creationId xmlns:a16="http://schemas.microsoft.com/office/drawing/2014/main" id="{E331BA86-432A-46DB-970C-5C665E8FD4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66261" y="3718179"/>
                        <a:ext cx="6819" cy="9548"/>
                      </a:xfrm>
                      <a:custGeom>
                        <a:avLst/>
                        <a:gdLst>
                          <a:gd name="connsiteX0" fmla="*/ 629 w 6819"/>
                          <a:gd name="connsiteY0" fmla="*/ 0 h 9548"/>
                          <a:gd name="connsiteX1" fmla="*/ 2343 w 6819"/>
                          <a:gd name="connsiteY1" fmla="*/ 1333 h 9548"/>
                          <a:gd name="connsiteX2" fmla="*/ 4629 w 6819"/>
                          <a:gd name="connsiteY2" fmla="*/ 4286 h 9548"/>
                          <a:gd name="connsiteX3" fmla="*/ 6058 w 6819"/>
                          <a:gd name="connsiteY3" fmla="*/ 7429 h 9548"/>
                          <a:gd name="connsiteX4" fmla="*/ 6820 w 6819"/>
                          <a:gd name="connsiteY4" fmla="*/ 9430 h 9548"/>
                          <a:gd name="connsiteX5" fmla="*/ 6153 w 6819"/>
                          <a:gd name="connsiteY5" fmla="*/ 9525 h 9548"/>
                          <a:gd name="connsiteX6" fmla="*/ 4534 w 6819"/>
                          <a:gd name="connsiteY6" fmla="*/ 9430 h 9548"/>
                          <a:gd name="connsiteX7" fmla="*/ 2534 w 6819"/>
                          <a:gd name="connsiteY7" fmla="*/ 8382 h 9548"/>
                          <a:gd name="connsiteX8" fmla="*/ 1676 w 6819"/>
                          <a:gd name="connsiteY8" fmla="*/ 7525 h 9548"/>
                          <a:gd name="connsiteX9" fmla="*/ 914 w 6819"/>
                          <a:gd name="connsiteY9" fmla="*/ 6477 h 9548"/>
                          <a:gd name="connsiteX10" fmla="*/ 57 w 6819"/>
                          <a:gd name="connsiteY10" fmla="*/ 2191 h 9548"/>
                          <a:gd name="connsiteX11" fmla="*/ 629 w 6819"/>
                          <a:gd name="connsiteY11" fmla="*/ 0 h 954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6819" h="9548">
                            <a:moveTo>
                              <a:pt x="629" y="0"/>
                            </a:moveTo>
                            <a:cubicBezTo>
                              <a:pt x="629" y="0"/>
                              <a:pt x="1486" y="476"/>
                              <a:pt x="2343" y="1333"/>
                            </a:cubicBezTo>
                            <a:cubicBezTo>
                              <a:pt x="3200" y="2096"/>
                              <a:pt x="4058" y="3143"/>
                              <a:pt x="4629" y="4286"/>
                            </a:cubicBezTo>
                            <a:cubicBezTo>
                              <a:pt x="5201" y="5334"/>
                              <a:pt x="5677" y="6382"/>
                              <a:pt x="6058" y="7429"/>
                            </a:cubicBezTo>
                            <a:cubicBezTo>
                              <a:pt x="6439" y="8382"/>
                              <a:pt x="6820" y="9430"/>
                              <a:pt x="6820" y="9430"/>
                            </a:cubicBezTo>
                            <a:cubicBezTo>
                              <a:pt x="6820" y="9430"/>
                              <a:pt x="6629" y="9525"/>
                              <a:pt x="6153" y="9525"/>
                            </a:cubicBezTo>
                            <a:cubicBezTo>
                              <a:pt x="5772" y="9525"/>
                              <a:pt x="5105" y="9620"/>
                              <a:pt x="4534" y="9430"/>
                            </a:cubicBezTo>
                            <a:cubicBezTo>
                              <a:pt x="3867" y="9239"/>
                              <a:pt x="3105" y="8954"/>
                              <a:pt x="2534" y="8382"/>
                            </a:cubicBezTo>
                            <a:cubicBezTo>
                              <a:pt x="2248" y="8096"/>
                              <a:pt x="1867" y="7906"/>
                              <a:pt x="1676" y="7525"/>
                            </a:cubicBezTo>
                            <a:lnTo>
                              <a:pt x="914" y="6477"/>
                            </a:lnTo>
                            <a:cubicBezTo>
                              <a:pt x="152" y="5048"/>
                              <a:pt x="-133" y="3429"/>
                              <a:pt x="57" y="2191"/>
                            </a:cubicBezTo>
                            <a:cubicBezTo>
                              <a:pt x="57" y="952"/>
                              <a:pt x="629" y="0"/>
                              <a:pt x="629" y="0"/>
                            </a:cubicBezTo>
                            <a:close/>
                          </a:path>
                        </a:pathLst>
                      </a:custGeom>
                      <a:solidFill>
                        <a:srgbClr val="774D2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599" name="Freeform: Shape 270">
                        <a:extLst>
                          <a:ext uri="{FF2B5EF4-FFF2-40B4-BE49-F238E27FC236}">
                            <a16:creationId xmlns:a16="http://schemas.microsoft.com/office/drawing/2014/main" id="{525D64CE-E37B-4164-B339-AEDD8A08B8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99205" y="3761898"/>
                        <a:ext cx="53054" cy="32099"/>
                      </a:xfrm>
                      <a:custGeom>
                        <a:avLst/>
                        <a:gdLst>
                          <a:gd name="connsiteX0" fmla="*/ 0 w 53054"/>
                          <a:gd name="connsiteY0" fmla="*/ 0 h 32099"/>
                          <a:gd name="connsiteX1" fmla="*/ 2096 w 53054"/>
                          <a:gd name="connsiteY1" fmla="*/ 1715 h 32099"/>
                          <a:gd name="connsiteX2" fmla="*/ 4477 w 53054"/>
                          <a:gd name="connsiteY2" fmla="*/ 3810 h 32099"/>
                          <a:gd name="connsiteX3" fmla="*/ 7715 w 53054"/>
                          <a:gd name="connsiteY3" fmla="*/ 6191 h 32099"/>
                          <a:gd name="connsiteX4" fmla="*/ 11430 w 53054"/>
                          <a:gd name="connsiteY4" fmla="*/ 8954 h 32099"/>
                          <a:gd name="connsiteX5" fmla="*/ 15811 w 53054"/>
                          <a:gd name="connsiteY5" fmla="*/ 11906 h 32099"/>
                          <a:gd name="connsiteX6" fmla="*/ 20574 w 53054"/>
                          <a:gd name="connsiteY6" fmla="*/ 14859 h 32099"/>
                          <a:gd name="connsiteX7" fmla="*/ 25432 w 53054"/>
                          <a:gd name="connsiteY7" fmla="*/ 17907 h 32099"/>
                          <a:gd name="connsiteX8" fmla="*/ 35338 w 53054"/>
                          <a:gd name="connsiteY8" fmla="*/ 23527 h 32099"/>
                          <a:gd name="connsiteX9" fmla="*/ 39910 w 53054"/>
                          <a:gd name="connsiteY9" fmla="*/ 26003 h 32099"/>
                          <a:gd name="connsiteX10" fmla="*/ 44101 w 53054"/>
                          <a:gd name="connsiteY10" fmla="*/ 28099 h 32099"/>
                          <a:gd name="connsiteX11" fmla="*/ 47720 w 53054"/>
                          <a:gd name="connsiteY11" fmla="*/ 29813 h 32099"/>
                          <a:gd name="connsiteX12" fmla="*/ 50578 w 53054"/>
                          <a:gd name="connsiteY12" fmla="*/ 30956 h 32099"/>
                          <a:gd name="connsiteX13" fmla="*/ 53054 w 53054"/>
                          <a:gd name="connsiteY13" fmla="*/ 32099 h 32099"/>
                          <a:gd name="connsiteX14" fmla="*/ 50387 w 53054"/>
                          <a:gd name="connsiteY14" fmla="*/ 31813 h 32099"/>
                          <a:gd name="connsiteX15" fmla="*/ 43244 w 53054"/>
                          <a:gd name="connsiteY15" fmla="*/ 30385 h 32099"/>
                          <a:gd name="connsiteX16" fmla="*/ 33623 w 53054"/>
                          <a:gd name="connsiteY16" fmla="*/ 26861 h 32099"/>
                          <a:gd name="connsiteX17" fmla="*/ 28384 w 53054"/>
                          <a:gd name="connsiteY17" fmla="*/ 24384 h 32099"/>
                          <a:gd name="connsiteX18" fmla="*/ 23146 w 53054"/>
                          <a:gd name="connsiteY18" fmla="*/ 21527 h 32099"/>
                          <a:gd name="connsiteX19" fmla="*/ 18193 w 53054"/>
                          <a:gd name="connsiteY19" fmla="*/ 18288 h 32099"/>
                          <a:gd name="connsiteX20" fmla="*/ 13525 w 53054"/>
                          <a:gd name="connsiteY20" fmla="*/ 14859 h 32099"/>
                          <a:gd name="connsiteX21" fmla="*/ 9430 w 53054"/>
                          <a:gd name="connsiteY21" fmla="*/ 11335 h 32099"/>
                          <a:gd name="connsiteX22" fmla="*/ 6001 w 53054"/>
                          <a:gd name="connsiteY22" fmla="*/ 7906 h 32099"/>
                          <a:gd name="connsiteX23" fmla="*/ 3238 w 53054"/>
                          <a:gd name="connsiteY23" fmla="*/ 4858 h 32099"/>
                          <a:gd name="connsiteX24" fmla="*/ 1524 w 53054"/>
                          <a:gd name="connsiteY24" fmla="*/ 2286 h 32099"/>
                          <a:gd name="connsiteX25" fmla="*/ 0 w 53054"/>
                          <a:gd name="connsiteY25" fmla="*/ 0 h 320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53054" h="32099">
                            <a:moveTo>
                              <a:pt x="0" y="0"/>
                            </a:moveTo>
                            <a:cubicBezTo>
                              <a:pt x="0" y="0"/>
                              <a:pt x="762" y="667"/>
                              <a:pt x="2096" y="1715"/>
                            </a:cubicBezTo>
                            <a:cubicBezTo>
                              <a:pt x="2762" y="2286"/>
                              <a:pt x="3524" y="2953"/>
                              <a:pt x="4477" y="3810"/>
                            </a:cubicBezTo>
                            <a:cubicBezTo>
                              <a:pt x="5429" y="4477"/>
                              <a:pt x="6477" y="5334"/>
                              <a:pt x="7715" y="6191"/>
                            </a:cubicBezTo>
                            <a:cubicBezTo>
                              <a:pt x="8858" y="7049"/>
                              <a:pt x="10001" y="8001"/>
                              <a:pt x="11430" y="8954"/>
                            </a:cubicBezTo>
                            <a:cubicBezTo>
                              <a:pt x="12859" y="9906"/>
                              <a:pt x="14288" y="10858"/>
                              <a:pt x="15811" y="11906"/>
                            </a:cubicBezTo>
                            <a:cubicBezTo>
                              <a:pt x="17240" y="12954"/>
                              <a:pt x="18955" y="13811"/>
                              <a:pt x="20574" y="14859"/>
                            </a:cubicBezTo>
                            <a:cubicBezTo>
                              <a:pt x="22193" y="15907"/>
                              <a:pt x="23717" y="17050"/>
                              <a:pt x="25432" y="17907"/>
                            </a:cubicBezTo>
                            <a:cubicBezTo>
                              <a:pt x="28765" y="19907"/>
                              <a:pt x="32099" y="21908"/>
                              <a:pt x="35338" y="23527"/>
                            </a:cubicBezTo>
                            <a:cubicBezTo>
                              <a:pt x="36957" y="24384"/>
                              <a:pt x="38481" y="25337"/>
                              <a:pt x="39910" y="26003"/>
                            </a:cubicBezTo>
                            <a:cubicBezTo>
                              <a:pt x="41434" y="26670"/>
                              <a:pt x="42767" y="27432"/>
                              <a:pt x="44101" y="28099"/>
                            </a:cubicBezTo>
                            <a:cubicBezTo>
                              <a:pt x="45434" y="28766"/>
                              <a:pt x="46577" y="29432"/>
                              <a:pt x="47720" y="29813"/>
                            </a:cubicBezTo>
                            <a:cubicBezTo>
                              <a:pt x="48768" y="30290"/>
                              <a:pt x="49816" y="30671"/>
                              <a:pt x="50578" y="30956"/>
                            </a:cubicBezTo>
                            <a:cubicBezTo>
                              <a:pt x="52197" y="31718"/>
                              <a:pt x="53054" y="32099"/>
                              <a:pt x="53054" y="32099"/>
                            </a:cubicBezTo>
                            <a:cubicBezTo>
                              <a:pt x="53054" y="32099"/>
                              <a:pt x="52102" y="32004"/>
                              <a:pt x="50387" y="31813"/>
                            </a:cubicBezTo>
                            <a:cubicBezTo>
                              <a:pt x="48673" y="31528"/>
                              <a:pt x="46101" y="31433"/>
                              <a:pt x="43244" y="30385"/>
                            </a:cubicBezTo>
                            <a:cubicBezTo>
                              <a:pt x="40291" y="29623"/>
                              <a:pt x="36957" y="28480"/>
                              <a:pt x="33623" y="26861"/>
                            </a:cubicBezTo>
                            <a:cubicBezTo>
                              <a:pt x="31909" y="26099"/>
                              <a:pt x="30099" y="25432"/>
                              <a:pt x="28384" y="24384"/>
                            </a:cubicBezTo>
                            <a:cubicBezTo>
                              <a:pt x="26670" y="23432"/>
                              <a:pt x="24955" y="22479"/>
                              <a:pt x="23146" y="21527"/>
                            </a:cubicBezTo>
                            <a:cubicBezTo>
                              <a:pt x="21431" y="20574"/>
                              <a:pt x="19812" y="19336"/>
                              <a:pt x="18193" y="18288"/>
                            </a:cubicBezTo>
                            <a:cubicBezTo>
                              <a:pt x="16573" y="17145"/>
                              <a:pt x="14954" y="16097"/>
                              <a:pt x="13525" y="14859"/>
                            </a:cubicBezTo>
                            <a:cubicBezTo>
                              <a:pt x="12097" y="13716"/>
                              <a:pt x="10668" y="12478"/>
                              <a:pt x="9430" y="11335"/>
                            </a:cubicBezTo>
                            <a:cubicBezTo>
                              <a:pt x="8096" y="10287"/>
                              <a:pt x="7048" y="8954"/>
                              <a:pt x="6001" y="7906"/>
                            </a:cubicBezTo>
                            <a:cubicBezTo>
                              <a:pt x="4953" y="6763"/>
                              <a:pt x="4000" y="5810"/>
                              <a:pt x="3238" y="4858"/>
                            </a:cubicBezTo>
                            <a:cubicBezTo>
                              <a:pt x="2572" y="3810"/>
                              <a:pt x="2000" y="2953"/>
                              <a:pt x="1524" y="2286"/>
                            </a:cubicBezTo>
                            <a:cubicBezTo>
                              <a:pt x="476" y="857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D9C6A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00" name="Freeform: Shape 271">
                        <a:extLst>
                          <a:ext uri="{FF2B5EF4-FFF2-40B4-BE49-F238E27FC236}">
                            <a16:creationId xmlns:a16="http://schemas.microsoft.com/office/drawing/2014/main" id="{4C0A9754-4457-4403-A6B6-4915583AFE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628066" y="3772185"/>
                        <a:ext cx="19335" cy="11525"/>
                      </a:xfrm>
                      <a:custGeom>
                        <a:avLst/>
                        <a:gdLst>
                          <a:gd name="connsiteX0" fmla="*/ 0 w 19335"/>
                          <a:gd name="connsiteY0" fmla="*/ 0 h 11525"/>
                          <a:gd name="connsiteX1" fmla="*/ 3619 w 19335"/>
                          <a:gd name="connsiteY1" fmla="*/ 857 h 11525"/>
                          <a:gd name="connsiteX2" fmla="*/ 7048 w 19335"/>
                          <a:gd name="connsiteY2" fmla="*/ 2286 h 11525"/>
                          <a:gd name="connsiteX3" fmla="*/ 10668 w 19335"/>
                          <a:gd name="connsiteY3" fmla="*/ 4286 h 11525"/>
                          <a:gd name="connsiteX4" fmla="*/ 16859 w 19335"/>
                          <a:gd name="connsiteY4" fmla="*/ 8763 h 11525"/>
                          <a:gd name="connsiteX5" fmla="*/ 19336 w 19335"/>
                          <a:gd name="connsiteY5" fmla="*/ 11525 h 11525"/>
                          <a:gd name="connsiteX6" fmla="*/ 15621 w 19335"/>
                          <a:gd name="connsiteY6" fmla="*/ 10954 h 11525"/>
                          <a:gd name="connsiteX7" fmla="*/ 8192 w 19335"/>
                          <a:gd name="connsiteY7" fmla="*/ 8001 h 11525"/>
                          <a:gd name="connsiteX8" fmla="*/ 2096 w 19335"/>
                          <a:gd name="connsiteY8" fmla="*/ 3048 h 11525"/>
                          <a:gd name="connsiteX9" fmla="*/ 0 w 19335"/>
                          <a:gd name="connsiteY9" fmla="*/ 0 h 11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9335" h="11525">
                            <a:moveTo>
                              <a:pt x="0" y="0"/>
                            </a:moveTo>
                            <a:cubicBezTo>
                              <a:pt x="0" y="0"/>
                              <a:pt x="1619" y="95"/>
                              <a:pt x="3619" y="857"/>
                            </a:cubicBezTo>
                            <a:cubicBezTo>
                              <a:pt x="4667" y="1238"/>
                              <a:pt x="5810" y="1715"/>
                              <a:pt x="7048" y="2286"/>
                            </a:cubicBezTo>
                            <a:cubicBezTo>
                              <a:pt x="8287" y="2858"/>
                              <a:pt x="9430" y="3620"/>
                              <a:pt x="10668" y="4286"/>
                            </a:cubicBezTo>
                            <a:cubicBezTo>
                              <a:pt x="13049" y="5620"/>
                              <a:pt x="15335" y="7239"/>
                              <a:pt x="16859" y="8763"/>
                            </a:cubicBezTo>
                            <a:cubicBezTo>
                              <a:pt x="18479" y="10192"/>
                              <a:pt x="19336" y="11525"/>
                              <a:pt x="19336" y="11525"/>
                            </a:cubicBezTo>
                            <a:cubicBezTo>
                              <a:pt x="19336" y="11525"/>
                              <a:pt x="17812" y="11525"/>
                              <a:pt x="15621" y="10954"/>
                            </a:cubicBezTo>
                            <a:cubicBezTo>
                              <a:pt x="13430" y="10382"/>
                              <a:pt x="10763" y="9334"/>
                              <a:pt x="8192" y="8001"/>
                            </a:cubicBezTo>
                            <a:cubicBezTo>
                              <a:pt x="5810" y="6477"/>
                              <a:pt x="3619" y="4667"/>
                              <a:pt x="2096" y="3048"/>
                            </a:cubicBezTo>
                            <a:cubicBezTo>
                              <a:pt x="762" y="1333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D9C6A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01" name="Freeform: Shape 272">
                        <a:extLst>
                          <a:ext uri="{FF2B5EF4-FFF2-40B4-BE49-F238E27FC236}">
                            <a16:creationId xmlns:a16="http://schemas.microsoft.com/office/drawing/2014/main" id="{438A6926-1535-4BDC-8611-34E56A6720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89203" y="3840320"/>
                        <a:ext cx="64484" cy="11684"/>
                      </a:xfrm>
                      <a:custGeom>
                        <a:avLst/>
                        <a:gdLst>
                          <a:gd name="connsiteX0" fmla="*/ 0 w 64484"/>
                          <a:gd name="connsiteY0" fmla="*/ 11685 h 11684"/>
                          <a:gd name="connsiteX1" fmla="*/ 2667 w 64484"/>
                          <a:gd name="connsiteY1" fmla="*/ 10637 h 11684"/>
                          <a:gd name="connsiteX2" fmla="*/ 9716 w 64484"/>
                          <a:gd name="connsiteY2" fmla="*/ 8065 h 11684"/>
                          <a:gd name="connsiteX3" fmla="*/ 31528 w 64484"/>
                          <a:gd name="connsiteY3" fmla="*/ 1874 h 11684"/>
                          <a:gd name="connsiteX4" fmla="*/ 37624 w 64484"/>
                          <a:gd name="connsiteY4" fmla="*/ 826 h 11684"/>
                          <a:gd name="connsiteX5" fmla="*/ 43625 w 64484"/>
                          <a:gd name="connsiteY5" fmla="*/ 255 h 11684"/>
                          <a:gd name="connsiteX6" fmla="*/ 49244 w 64484"/>
                          <a:gd name="connsiteY6" fmla="*/ 64 h 11684"/>
                          <a:gd name="connsiteX7" fmla="*/ 54293 w 64484"/>
                          <a:gd name="connsiteY7" fmla="*/ 350 h 11684"/>
                          <a:gd name="connsiteX8" fmla="*/ 58483 w 64484"/>
                          <a:gd name="connsiteY8" fmla="*/ 1017 h 11684"/>
                          <a:gd name="connsiteX9" fmla="*/ 61722 w 64484"/>
                          <a:gd name="connsiteY9" fmla="*/ 1683 h 11684"/>
                          <a:gd name="connsiteX10" fmla="*/ 64484 w 64484"/>
                          <a:gd name="connsiteY10" fmla="*/ 2445 h 11684"/>
                          <a:gd name="connsiteX11" fmla="*/ 61627 w 64484"/>
                          <a:gd name="connsiteY11" fmla="*/ 2541 h 11684"/>
                          <a:gd name="connsiteX12" fmla="*/ 54293 w 64484"/>
                          <a:gd name="connsiteY12" fmla="*/ 2826 h 11684"/>
                          <a:gd name="connsiteX13" fmla="*/ 49435 w 64484"/>
                          <a:gd name="connsiteY13" fmla="*/ 3303 h 11684"/>
                          <a:gd name="connsiteX14" fmla="*/ 44006 w 64484"/>
                          <a:gd name="connsiteY14" fmla="*/ 4065 h 11684"/>
                          <a:gd name="connsiteX15" fmla="*/ 38291 w 64484"/>
                          <a:gd name="connsiteY15" fmla="*/ 5017 h 11684"/>
                          <a:gd name="connsiteX16" fmla="*/ 32385 w 64484"/>
                          <a:gd name="connsiteY16" fmla="*/ 6160 h 11684"/>
                          <a:gd name="connsiteX17" fmla="*/ 26479 w 64484"/>
                          <a:gd name="connsiteY17" fmla="*/ 7398 h 11684"/>
                          <a:gd name="connsiteX18" fmla="*/ 20669 w 64484"/>
                          <a:gd name="connsiteY18" fmla="*/ 8541 h 11684"/>
                          <a:gd name="connsiteX19" fmla="*/ 10287 w 64484"/>
                          <a:gd name="connsiteY19" fmla="*/ 10446 h 11684"/>
                          <a:gd name="connsiteX20" fmla="*/ 0 w 64484"/>
                          <a:gd name="connsiteY20" fmla="*/ 11685 h 116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64484" h="11684">
                            <a:moveTo>
                              <a:pt x="0" y="11685"/>
                            </a:moveTo>
                            <a:cubicBezTo>
                              <a:pt x="0" y="11685"/>
                              <a:pt x="952" y="11304"/>
                              <a:pt x="2667" y="10637"/>
                            </a:cubicBezTo>
                            <a:cubicBezTo>
                              <a:pt x="4381" y="9970"/>
                              <a:pt x="6763" y="9113"/>
                              <a:pt x="9716" y="8065"/>
                            </a:cubicBezTo>
                            <a:cubicBezTo>
                              <a:pt x="15526" y="6065"/>
                              <a:pt x="23336" y="3588"/>
                              <a:pt x="31528" y="1874"/>
                            </a:cubicBezTo>
                            <a:cubicBezTo>
                              <a:pt x="33528" y="1493"/>
                              <a:pt x="35623" y="1207"/>
                              <a:pt x="37624" y="826"/>
                            </a:cubicBezTo>
                            <a:cubicBezTo>
                              <a:pt x="39624" y="350"/>
                              <a:pt x="41720" y="445"/>
                              <a:pt x="43625" y="255"/>
                            </a:cubicBezTo>
                            <a:cubicBezTo>
                              <a:pt x="45625" y="159"/>
                              <a:pt x="47435" y="-126"/>
                              <a:pt x="49244" y="64"/>
                            </a:cubicBezTo>
                            <a:cubicBezTo>
                              <a:pt x="51054" y="159"/>
                              <a:pt x="52769" y="255"/>
                              <a:pt x="54293" y="350"/>
                            </a:cubicBezTo>
                            <a:cubicBezTo>
                              <a:pt x="55817" y="350"/>
                              <a:pt x="57245" y="636"/>
                              <a:pt x="58483" y="1017"/>
                            </a:cubicBezTo>
                            <a:cubicBezTo>
                              <a:pt x="59722" y="1302"/>
                              <a:pt x="60770" y="1493"/>
                              <a:pt x="61722" y="1683"/>
                            </a:cubicBezTo>
                            <a:cubicBezTo>
                              <a:pt x="63437" y="2064"/>
                              <a:pt x="64484" y="2445"/>
                              <a:pt x="64484" y="2445"/>
                            </a:cubicBezTo>
                            <a:cubicBezTo>
                              <a:pt x="64484" y="2445"/>
                              <a:pt x="63437" y="2541"/>
                              <a:pt x="61627" y="2541"/>
                            </a:cubicBezTo>
                            <a:cubicBezTo>
                              <a:pt x="59817" y="2636"/>
                              <a:pt x="57341" y="2445"/>
                              <a:pt x="54293" y="2826"/>
                            </a:cubicBezTo>
                            <a:cubicBezTo>
                              <a:pt x="52769" y="3017"/>
                              <a:pt x="51149" y="3207"/>
                              <a:pt x="49435" y="3303"/>
                            </a:cubicBezTo>
                            <a:cubicBezTo>
                              <a:pt x="47720" y="3398"/>
                              <a:pt x="45910" y="3874"/>
                              <a:pt x="44006" y="4065"/>
                            </a:cubicBezTo>
                            <a:cubicBezTo>
                              <a:pt x="42100" y="4350"/>
                              <a:pt x="40196" y="4541"/>
                              <a:pt x="38291" y="5017"/>
                            </a:cubicBezTo>
                            <a:cubicBezTo>
                              <a:pt x="36290" y="5398"/>
                              <a:pt x="34385" y="5779"/>
                              <a:pt x="32385" y="6160"/>
                            </a:cubicBezTo>
                            <a:cubicBezTo>
                              <a:pt x="30385" y="6541"/>
                              <a:pt x="28385" y="7017"/>
                              <a:pt x="26479" y="7398"/>
                            </a:cubicBezTo>
                            <a:cubicBezTo>
                              <a:pt x="24479" y="7779"/>
                              <a:pt x="22574" y="8160"/>
                              <a:pt x="20669" y="8541"/>
                            </a:cubicBezTo>
                            <a:cubicBezTo>
                              <a:pt x="16954" y="9303"/>
                              <a:pt x="13335" y="9970"/>
                              <a:pt x="10287" y="10446"/>
                            </a:cubicBezTo>
                            <a:cubicBezTo>
                              <a:pt x="4096" y="11494"/>
                              <a:pt x="0" y="11685"/>
                              <a:pt x="0" y="11685"/>
                            </a:cubicBezTo>
                            <a:close/>
                          </a:path>
                        </a:pathLst>
                      </a:custGeom>
                      <a:solidFill>
                        <a:srgbClr val="D9C6A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602" name="Freeform: Shape 273">
                        <a:extLst>
                          <a:ext uri="{FF2B5EF4-FFF2-40B4-BE49-F238E27FC236}">
                            <a16:creationId xmlns:a16="http://schemas.microsoft.com/office/drawing/2014/main" id="{1D834C27-E7E4-4ABB-93E6-823B4C7380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628732" y="3830383"/>
                        <a:ext cx="26384" cy="5081"/>
                      </a:xfrm>
                      <a:custGeom>
                        <a:avLst/>
                        <a:gdLst>
                          <a:gd name="connsiteX0" fmla="*/ 0 w 26384"/>
                          <a:gd name="connsiteY0" fmla="*/ 1619 h 5081"/>
                          <a:gd name="connsiteX1" fmla="*/ 4096 w 26384"/>
                          <a:gd name="connsiteY1" fmla="*/ 381 h 5081"/>
                          <a:gd name="connsiteX2" fmla="*/ 8477 w 26384"/>
                          <a:gd name="connsiteY2" fmla="*/ 0 h 5081"/>
                          <a:gd name="connsiteX3" fmla="*/ 13525 w 26384"/>
                          <a:gd name="connsiteY3" fmla="*/ 286 h 5081"/>
                          <a:gd name="connsiteX4" fmla="*/ 22479 w 26384"/>
                          <a:gd name="connsiteY4" fmla="*/ 2572 h 5081"/>
                          <a:gd name="connsiteX5" fmla="*/ 26384 w 26384"/>
                          <a:gd name="connsiteY5" fmla="*/ 4477 h 5081"/>
                          <a:gd name="connsiteX6" fmla="*/ 22098 w 26384"/>
                          <a:gd name="connsiteY6" fmla="*/ 5048 h 5081"/>
                          <a:gd name="connsiteX7" fmla="*/ 12954 w 26384"/>
                          <a:gd name="connsiteY7" fmla="*/ 4572 h 5081"/>
                          <a:gd name="connsiteX8" fmla="*/ 8287 w 26384"/>
                          <a:gd name="connsiteY8" fmla="*/ 3810 h 5081"/>
                          <a:gd name="connsiteX9" fmla="*/ 4096 w 26384"/>
                          <a:gd name="connsiteY9" fmla="*/ 2858 h 5081"/>
                          <a:gd name="connsiteX10" fmla="*/ 0 w 26384"/>
                          <a:gd name="connsiteY10" fmla="*/ 1619 h 50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6384" h="5081">
                            <a:moveTo>
                              <a:pt x="0" y="1619"/>
                            </a:moveTo>
                            <a:cubicBezTo>
                              <a:pt x="0" y="1619"/>
                              <a:pt x="1619" y="857"/>
                              <a:pt x="4096" y="381"/>
                            </a:cubicBezTo>
                            <a:cubicBezTo>
                              <a:pt x="5334" y="95"/>
                              <a:pt x="6858" y="0"/>
                              <a:pt x="8477" y="0"/>
                            </a:cubicBezTo>
                            <a:cubicBezTo>
                              <a:pt x="10096" y="0"/>
                              <a:pt x="11906" y="95"/>
                              <a:pt x="13525" y="286"/>
                            </a:cubicBezTo>
                            <a:cubicBezTo>
                              <a:pt x="16859" y="762"/>
                              <a:pt x="20098" y="1524"/>
                              <a:pt x="22479" y="2572"/>
                            </a:cubicBezTo>
                            <a:cubicBezTo>
                              <a:pt x="24860" y="3524"/>
                              <a:pt x="26384" y="4477"/>
                              <a:pt x="26384" y="4477"/>
                            </a:cubicBezTo>
                            <a:cubicBezTo>
                              <a:pt x="26384" y="4477"/>
                              <a:pt x="24574" y="4953"/>
                              <a:pt x="22098" y="5048"/>
                            </a:cubicBezTo>
                            <a:cubicBezTo>
                              <a:pt x="19526" y="5143"/>
                              <a:pt x="16288" y="5048"/>
                              <a:pt x="12954" y="4572"/>
                            </a:cubicBezTo>
                            <a:cubicBezTo>
                              <a:pt x="11335" y="4286"/>
                              <a:pt x="9811" y="4191"/>
                              <a:pt x="8287" y="3810"/>
                            </a:cubicBezTo>
                            <a:cubicBezTo>
                              <a:pt x="6763" y="3524"/>
                              <a:pt x="5429" y="3143"/>
                              <a:pt x="4096" y="2858"/>
                            </a:cubicBezTo>
                            <a:cubicBezTo>
                              <a:pt x="1619" y="2381"/>
                              <a:pt x="0" y="1619"/>
                              <a:pt x="0" y="1619"/>
                            </a:cubicBezTo>
                            <a:close/>
                          </a:path>
                        </a:pathLst>
                      </a:custGeom>
                      <a:solidFill>
                        <a:srgbClr val="D9C6A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56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434012" y="2543175"/>
                      <a:ext cx="921353" cy="1345593"/>
                      <a:chOff x="5434012" y="2543175"/>
                      <a:chExt cx="921353" cy="1345593"/>
                    </a:xfrm>
                  </p:grpSpPr>
                  <p:sp>
                    <p:nvSpPr>
                      <p:cNvPr id="257" name="Freeform: Shape 275">
                        <a:extLst>
                          <a:ext uri="{FF2B5EF4-FFF2-40B4-BE49-F238E27FC236}">
                            <a16:creationId xmlns:a16="http://schemas.microsoft.com/office/drawing/2014/main" id="{30AD1E07-70CC-43D1-BFEB-A88AD41CAE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6104" y="3713130"/>
                        <a:ext cx="24574" cy="70389"/>
                      </a:xfrm>
                      <a:custGeom>
                        <a:avLst/>
                        <a:gdLst>
                          <a:gd name="connsiteX0" fmla="*/ 9620 w 24574"/>
                          <a:gd name="connsiteY0" fmla="*/ 68675 h 70389"/>
                          <a:gd name="connsiteX1" fmla="*/ 0 w 24574"/>
                          <a:gd name="connsiteY1" fmla="*/ 5144 h 70389"/>
                          <a:gd name="connsiteX2" fmla="*/ 13430 w 24574"/>
                          <a:gd name="connsiteY2" fmla="*/ 0 h 70389"/>
                          <a:gd name="connsiteX3" fmla="*/ 24574 w 24574"/>
                          <a:gd name="connsiteY3" fmla="*/ 64294 h 70389"/>
                          <a:gd name="connsiteX4" fmla="*/ 11811 w 24574"/>
                          <a:gd name="connsiteY4" fmla="*/ 70390 h 70389"/>
                          <a:gd name="connsiteX5" fmla="*/ 9620 w 24574"/>
                          <a:gd name="connsiteY5" fmla="*/ 68675 h 703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4574" h="70389">
                            <a:moveTo>
                              <a:pt x="9620" y="68675"/>
                            </a:moveTo>
                            <a:cubicBezTo>
                              <a:pt x="5239" y="39148"/>
                              <a:pt x="2953" y="23908"/>
                              <a:pt x="0" y="5144"/>
                            </a:cubicBezTo>
                            <a:cubicBezTo>
                              <a:pt x="4572" y="3715"/>
                              <a:pt x="8382" y="1238"/>
                              <a:pt x="13430" y="0"/>
                            </a:cubicBezTo>
                            <a:cubicBezTo>
                              <a:pt x="15621" y="21526"/>
                              <a:pt x="19812" y="42767"/>
                              <a:pt x="24574" y="64294"/>
                            </a:cubicBezTo>
                            <a:cubicBezTo>
                              <a:pt x="20479" y="66008"/>
                              <a:pt x="16383" y="68961"/>
                              <a:pt x="11811" y="70390"/>
                            </a:cubicBezTo>
                            <a:lnTo>
                              <a:pt x="9620" y="68675"/>
                            </a:ln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58" name="Freeform: Shape 276">
                        <a:extLst>
                          <a:ext uri="{FF2B5EF4-FFF2-40B4-BE49-F238E27FC236}">
                            <a16:creationId xmlns:a16="http://schemas.microsoft.com/office/drawing/2014/main" id="{A53C31C6-B52F-439D-AAF0-54E9C3F96F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3347" y="3736466"/>
                        <a:ext cx="53701" cy="83819"/>
                      </a:xfrm>
                      <a:custGeom>
                        <a:avLst/>
                        <a:gdLst>
                          <a:gd name="connsiteX0" fmla="*/ 4381 w 53701"/>
                          <a:gd name="connsiteY0" fmla="*/ 56864 h 83819"/>
                          <a:gd name="connsiteX1" fmla="*/ 37529 w 53701"/>
                          <a:gd name="connsiteY1" fmla="*/ 0 h 83819"/>
                          <a:gd name="connsiteX2" fmla="*/ 53340 w 53701"/>
                          <a:gd name="connsiteY2" fmla="*/ 7906 h 83819"/>
                          <a:gd name="connsiteX3" fmla="*/ 45434 w 53701"/>
                          <a:gd name="connsiteY3" fmla="*/ 46672 h 83819"/>
                          <a:gd name="connsiteX4" fmla="*/ 0 w 53701"/>
                          <a:gd name="connsiteY4" fmla="*/ 79724 h 83819"/>
                          <a:gd name="connsiteX5" fmla="*/ 4381 w 53701"/>
                          <a:gd name="connsiteY5" fmla="*/ 56864 h 838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3701" h="83819">
                            <a:moveTo>
                              <a:pt x="4381" y="56864"/>
                            </a:moveTo>
                            <a:cubicBezTo>
                              <a:pt x="24003" y="52007"/>
                              <a:pt x="34100" y="17145"/>
                              <a:pt x="37529" y="0"/>
                            </a:cubicBezTo>
                            <a:cubicBezTo>
                              <a:pt x="44863" y="5810"/>
                              <a:pt x="51625" y="-2667"/>
                              <a:pt x="53340" y="7906"/>
                            </a:cubicBezTo>
                            <a:cubicBezTo>
                              <a:pt x="55054" y="18479"/>
                              <a:pt x="50387" y="37243"/>
                              <a:pt x="45434" y="46672"/>
                            </a:cubicBezTo>
                            <a:cubicBezTo>
                              <a:pt x="38195" y="61055"/>
                              <a:pt x="17907" y="95631"/>
                              <a:pt x="0" y="79724"/>
                            </a:cubicBezTo>
                            <a:lnTo>
                              <a:pt x="4381" y="56864"/>
                            </a:ln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259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6124098" y="3700272"/>
                        <a:ext cx="181641" cy="188495"/>
                        <a:chOff x="6124098" y="3700272"/>
                        <a:chExt cx="181641" cy="188495"/>
                      </a:xfrm>
                    </p:grpSpPr>
                    <p:sp>
                      <p:nvSpPr>
                        <p:cNvPr id="581" name="Freeform: Shape 278">
                          <a:extLst>
                            <a:ext uri="{FF2B5EF4-FFF2-40B4-BE49-F238E27FC236}">
                              <a16:creationId xmlns:a16="http://schemas.microsoft.com/office/drawing/2014/main" id="{6EF3FD39-BC46-43BA-A022-D5D95C780D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8482" y="3869497"/>
                          <a:ext cx="63341" cy="19270"/>
                        </a:xfrm>
                        <a:custGeom>
                          <a:avLst/>
                          <a:gdLst>
                            <a:gd name="connsiteX0" fmla="*/ 22384 w 63341"/>
                            <a:gd name="connsiteY0" fmla="*/ 3939 h 19270"/>
                            <a:gd name="connsiteX1" fmla="*/ 0 w 63341"/>
                            <a:gd name="connsiteY1" fmla="*/ 224 h 19270"/>
                            <a:gd name="connsiteX2" fmla="*/ 34861 w 63341"/>
                            <a:gd name="connsiteY2" fmla="*/ 15750 h 19270"/>
                            <a:gd name="connsiteX3" fmla="*/ 63341 w 63341"/>
                            <a:gd name="connsiteY3" fmla="*/ 15464 h 19270"/>
                            <a:gd name="connsiteX4" fmla="*/ 55340 w 63341"/>
                            <a:gd name="connsiteY4" fmla="*/ 13750 h 19270"/>
                            <a:gd name="connsiteX5" fmla="*/ 22384 w 63341"/>
                            <a:gd name="connsiteY5" fmla="*/ 3939 h 192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63341" h="19270">
                              <a:moveTo>
                                <a:pt x="22384" y="3939"/>
                              </a:moveTo>
                              <a:cubicBezTo>
                                <a:pt x="15811" y="2034"/>
                                <a:pt x="5144" y="-823"/>
                                <a:pt x="0" y="224"/>
                              </a:cubicBezTo>
                              <a:cubicBezTo>
                                <a:pt x="1905" y="9273"/>
                                <a:pt x="26289" y="13654"/>
                                <a:pt x="34861" y="15750"/>
                              </a:cubicBezTo>
                              <a:cubicBezTo>
                                <a:pt x="47149" y="18322"/>
                                <a:pt x="61055" y="22322"/>
                                <a:pt x="63341" y="15464"/>
                              </a:cubicBezTo>
                              <a:cubicBezTo>
                                <a:pt x="60674" y="14893"/>
                                <a:pt x="58007" y="14321"/>
                                <a:pt x="55340" y="13750"/>
                              </a:cubicBezTo>
                              <a:cubicBezTo>
                                <a:pt x="43815" y="11178"/>
                                <a:pt x="33242" y="7368"/>
                                <a:pt x="22384" y="39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ACC74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82" name="Freeform: Shape 279">
                          <a:extLst>
                            <a:ext uri="{FF2B5EF4-FFF2-40B4-BE49-F238E27FC236}">
                              <a16:creationId xmlns:a16="http://schemas.microsoft.com/office/drawing/2014/main" id="{0589623E-C25D-44F3-A3B6-CAB6BA0E961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4098" y="3700272"/>
                          <a:ext cx="181641" cy="184594"/>
                        </a:xfrm>
                        <a:custGeom>
                          <a:avLst/>
                          <a:gdLst>
                            <a:gd name="connsiteX0" fmla="*/ 137351 w 181641"/>
                            <a:gd name="connsiteY0" fmla="*/ 110395 h 184594"/>
                            <a:gd name="connsiteX1" fmla="*/ 177451 w 181641"/>
                            <a:gd name="connsiteY1" fmla="*/ 71533 h 184594"/>
                            <a:gd name="connsiteX2" fmla="*/ 150971 w 181641"/>
                            <a:gd name="connsiteY2" fmla="*/ 55435 h 184594"/>
                            <a:gd name="connsiteX3" fmla="*/ 102203 w 181641"/>
                            <a:gd name="connsiteY3" fmla="*/ 108585 h 184594"/>
                            <a:gd name="connsiteX4" fmla="*/ 102394 w 181641"/>
                            <a:gd name="connsiteY4" fmla="*/ 61246 h 184594"/>
                            <a:gd name="connsiteX5" fmla="*/ 107633 w 181641"/>
                            <a:gd name="connsiteY5" fmla="*/ 24860 h 184594"/>
                            <a:gd name="connsiteX6" fmla="*/ 98393 w 181641"/>
                            <a:gd name="connsiteY6" fmla="*/ 23527 h 184594"/>
                            <a:gd name="connsiteX7" fmla="*/ 88202 w 181641"/>
                            <a:gd name="connsiteY7" fmla="*/ 45148 h 184594"/>
                            <a:gd name="connsiteX8" fmla="*/ 86773 w 181641"/>
                            <a:gd name="connsiteY8" fmla="*/ 13906 h 184594"/>
                            <a:gd name="connsiteX9" fmla="*/ 82201 w 181641"/>
                            <a:gd name="connsiteY9" fmla="*/ 5715 h 184594"/>
                            <a:gd name="connsiteX10" fmla="*/ 73438 w 181641"/>
                            <a:gd name="connsiteY10" fmla="*/ 0 h 184594"/>
                            <a:gd name="connsiteX11" fmla="*/ 66104 w 181641"/>
                            <a:gd name="connsiteY11" fmla="*/ 68580 h 184594"/>
                            <a:gd name="connsiteX12" fmla="*/ 43910 w 181641"/>
                            <a:gd name="connsiteY12" fmla="*/ 23813 h 184594"/>
                            <a:gd name="connsiteX13" fmla="*/ 30766 w 181641"/>
                            <a:gd name="connsiteY13" fmla="*/ 7239 h 184594"/>
                            <a:gd name="connsiteX14" fmla="*/ 23717 w 181641"/>
                            <a:gd name="connsiteY14" fmla="*/ 32290 h 184594"/>
                            <a:gd name="connsiteX15" fmla="*/ 0 w 181641"/>
                            <a:gd name="connsiteY15" fmla="*/ 17431 h 184594"/>
                            <a:gd name="connsiteX16" fmla="*/ 1810 w 181641"/>
                            <a:gd name="connsiteY16" fmla="*/ 35052 h 184594"/>
                            <a:gd name="connsiteX17" fmla="*/ 21336 w 181641"/>
                            <a:gd name="connsiteY17" fmla="*/ 60103 h 184594"/>
                            <a:gd name="connsiteX18" fmla="*/ 37719 w 181641"/>
                            <a:gd name="connsiteY18" fmla="*/ 94869 h 184594"/>
                            <a:gd name="connsiteX19" fmla="*/ 32576 w 181641"/>
                            <a:gd name="connsiteY19" fmla="*/ 138970 h 184594"/>
                            <a:gd name="connsiteX20" fmla="*/ 24289 w 181641"/>
                            <a:gd name="connsiteY20" fmla="*/ 169354 h 184594"/>
                            <a:gd name="connsiteX21" fmla="*/ 24289 w 181641"/>
                            <a:gd name="connsiteY21" fmla="*/ 169354 h 184594"/>
                            <a:gd name="connsiteX22" fmla="*/ 46673 w 181641"/>
                            <a:gd name="connsiteY22" fmla="*/ 173069 h 184594"/>
                            <a:gd name="connsiteX23" fmla="*/ 79629 w 181641"/>
                            <a:gd name="connsiteY23" fmla="*/ 182880 h 184594"/>
                            <a:gd name="connsiteX24" fmla="*/ 87630 w 181641"/>
                            <a:gd name="connsiteY24" fmla="*/ 184594 h 184594"/>
                            <a:gd name="connsiteX25" fmla="*/ 87630 w 181641"/>
                            <a:gd name="connsiteY25" fmla="*/ 184594 h 184594"/>
                            <a:gd name="connsiteX26" fmla="*/ 101822 w 181641"/>
                            <a:gd name="connsiteY26" fmla="*/ 146209 h 184594"/>
                            <a:gd name="connsiteX27" fmla="*/ 138970 w 181641"/>
                            <a:gd name="connsiteY27" fmla="*/ 120110 h 184594"/>
                            <a:gd name="connsiteX28" fmla="*/ 181642 w 181641"/>
                            <a:gd name="connsiteY28" fmla="*/ 94012 h 184594"/>
                            <a:gd name="connsiteX29" fmla="*/ 132779 w 181641"/>
                            <a:gd name="connsiteY29" fmla="*/ 115157 h 184594"/>
                            <a:gd name="connsiteX30" fmla="*/ 137351 w 181641"/>
                            <a:gd name="connsiteY30" fmla="*/ 110395 h 1845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181641" h="184594">
                              <a:moveTo>
                                <a:pt x="137351" y="110395"/>
                              </a:moveTo>
                              <a:cubicBezTo>
                                <a:pt x="156591" y="87154"/>
                                <a:pt x="153638" y="93631"/>
                                <a:pt x="177451" y="71533"/>
                              </a:cubicBezTo>
                              <a:cubicBezTo>
                                <a:pt x="164973" y="72295"/>
                                <a:pt x="159163" y="63436"/>
                                <a:pt x="150971" y="55435"/>
                              </a:cubicBezTo>
                              <a:cubicBezTo>
                                <a:pt x="146304" y="75628"/>
                                <a:pt x="106490" y="117824"/>
                                <a:pt x="102203" y="108585"/>
                              </a:cubicBezTo>
                              <a:cubicBezTo>
                                <a:pt x="98870" y="101251"/>
                                <a:pt x="102108" y="69342"/>
                                <a:pt x="102394" y="61246"/>
                              </a:cubicBezTo>
                              <a:cubicBezTo>
                                <a:pt x="103537" y="49720"/>
                                <a:pt x="108680" y="36195"/>
                                <a:pt x="107633" y="24860"/>
                              </a:cubicBezTo>
                              <a:cubicBezTo>
                                <a:pt x="104299" y="24670"/>
                                <a:pt x="100965" y="24479"/>
                                <a:pt x="98393" y="23527"/>
                              </a:cubicBezTo>
                              <a:cubicBezTo>
                                <a:pt x="94393" y="30385"/>
                                <a:pt x="91154" y="37909"/>
                                <a:pt x="88202" y="45148"/>
                              </a:cubicBezTo>
                              <a:cubicBezTo>
                                <a:pt x="84296" y="35433"/>
                                <a:pt x="86963" y="24574"/>
                                <a:pt x="86773" y="13906"/>
                              </a:cubicBezTo>
                              <a:cubicBezTo>
                                <a:pt x="86297" y="6572"/>
                                <a:pt x="87630" y="9811"/>
                                <a:pt x="82201" y="5715"/>
                              </a:cubicBezTo>
                              <a:cubicBezTo>
                                <a:pt x="79153" y="3715"/>
                                <a:pt x="76105" y="2381"/>
                                <a:pt x="73438" y="0"/>
                              </a:cubicBezTo>
                              <a:cubicBezTo>
                                <a:pt x="73343" y="18764"/>
                                <a:pt x="73914" y="48387"/>
                                <a:pt x="66104" y="68580"/>
                              </a:cubicBezTo>
                              <a:cubicBezTo>
                                <a:pt x="60293" y="52483"/>
                                <a:pt x="43148" y="40767"/>
                                <a:pt x="43910" y="23813"/>
                              </a:cubicBezTo>
                              <a:cubicBezTo>
                                <a:pt x="44863" y="14192"/>
                                <a:pt x="44577" y="4286"/>
                                <a:pt x="30766" y="7239"/>
                              </a:cubicBezTo>
                              <a:cubicBezTo>
                                <a:pt x="19431" y="8953"/>
                                <a:pt x="23241" y="24289"/>
                                <a:pt x="23717" y="32290"/>
                              </a:cubicBezTo>
                              <a:cubicBezTo>
                                <a:pt x="17907" y="27813"/>
                                <a:pt x="8573" y="7048"/>
                                <a:pt x="0" y="17431"/>
                              </a:cubicBezTo>
                              <a:lnTo>
                                <a:pt x="1810" y="35052"/>
                              </a:lnTo>
                              <a:cubicBezTo>
                                <a:pt x="4096" y="38767"/>
                                <a:pt x="15716" y="51530"/>
                                <a:pt x="21336" y="60103"/>
                              </a:cubicBezTo>
                              <a:cubicBezTo>
                                <a:pt x="28956" y="70294"/>
                                <a:pt x="34481" y="82867"/>
                                <a:pt x="37719" y="94869"/>
                              </a:cubicBezTo>
                              <a:cubicBezTo>
                                <a:pt x="41243" y="110490"/>
                                <a:pt x="36100" y="124111"/>
                                <a:pt x="32576" y="138970"/>
                              </a:cubicBezTo>
                              <a:cubicBezTo>
                                <a:pt x="30099" y="147923"/>
                                <a:pt x="23241" y="164211"/>
                                <a:pt x="24289" y="169354"/>
                              </a:cubicBezTo>
                              <a:lnTo>
                                <a:pt x="24289" y="169354"/>
                              </a:lnTo>
                              <a:cubicBezTo>
                                <a:pt x="29528" y="168307"/>
                                <a:pt x="40100" y="171164"/>
                                <a:pt x="46673" y="173069"/>
                              </a:cubicBezTo>
                              <a:cubicBezTo>
                                <a:pt x="57531" y="176498"/>
                                <a:pt x="68104" y="180308"/>
                                <a:pt x="79629" y="182880"/>
                              </a:cubicBezTo>
                              <a:cubicBezTo>
                                <a:pt x="82296" y="183452"/>
                                <a:pt x="84963" y="184023"/>
                                <a:pt x="87630" y="184594"/>
                              </a:cubicBezTo>
                              <a:lnTo>
                                <a:pt x="87630" y="184594"/>
                              </a:lnTo>
                              <a:cubicBezTo>
                                <a:pt x="91821" y="172593"/>
                                <a:pt x="101822" y="146209"/>
                                <a:pt x="101822" y="146209"/>
                              </a:cubicBezTo>
                              <a:cubicBezTo>
                                <a:pt x="108014" y="144018"/>
                                <a:pt x="129540" y="129064"/>
                                <a:pt x="138970" y="120110"/>
                              </a:cubicBezTo>
                              <a:cubicBezTo>
                                <a:pt x="146304" y="112681"/>
                                <a:pt x="171926" y="97917"/>
                                <a:pt x="181642" y="94012"/>
                              </a:cubicBezTo>
                              <a:cubicBezTo>
                                <a:pt x="169259" y="95440"/>
                                <a:pt x="143828" y="109156"/>
                                <a:pt x="132779" y="115157"/>
                              </a:cubicBezTo>
                              <a:cubicBezTo>
                                <a:pt x="134493" y="113728"/>
                                <a:pt x="136017" y="112109"/>
                                <a:pt x="137351" y="1103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95B43D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260" name="Freeform: Shape 280">
                        <a:extLst>
                          <a:ext uri="{FF2B5EF4-FFF2-40B4-BE49-F238E27FC236}">
                            <a16:creationId xmlns:a16="http://schemas.microsoft.com/office/drawing/2014/main" id="{E6F97826-51DE-43EE-B9F3-B40AEAB069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87501" y="3761517"/>
                        <a:ext cx="14130" cy="77342"/>
                      </a:xfrm>
                      <a:custGeom>
                        <a:avLst/>
                        <a:gdLst>
                          <a:gd name="connsiteX0" fmla="*/ 5081 w 14130"/>
                          <a:gd name="connsiteY0" fmla="*/ 0 h 77342"/>
                          <a:gd name="connsiteX1" fmla="*/ 4415 w 14130"/>
                          <a:gd name="connsiteY1" fmla="*/ 3429 h 77342"/>
                          <a:gd name="connsiteX2" fmla="*/ 3176 w 14130"/>
                          <a:gd name="connsiteY2" fmla="*/ 12573 h 77342"/>
                          <a:gd name="connsiteX3" fmla="*/ 2129 w 14130"/>
                          <a:gd name="connsiteY3" fmla="*/ 25527 h 77342"/>
                          <a:gd name="connsiteX4" fmla="*/ 1938 w 14130"/>
                          <a:gd name="connsiteY4" fmla="*/ 40386 h 77342"/>
                          <a:gd name="connsiteX5" fmla="*/ 2319 w 14130"/>
                          <a:gd name="connsiteY5" fmla="*/ 47911 h 77342"/>
                          <a:gd name="connsiteX6" fmla="*/ 3272 w 14130"/>
                          <a:gd name="connsiteY6" fmla="*/ 55150 h 77342"/>
                          <a:gd name="connsiteX7" fmla="*/ 4700 w 14130"/>
                          <a:gd name="connsiteY7" fmla="*/ 61817 h 77342"/>
                          <a:gd name="connsiteX8" fmla="*/ 6701 w 14130"/>
                          <a:gd name="connsiteY8" fmla="*/ 67532 h 77342"/>
                          <a:gd name="connsiteX9" fmla="*/ 7844 w 14130"/>
                          <a:gd name="connsiteY9" fmla="*/ 69913 h 77342"/>
                          <a:gd name="connsiteX10" fmla="*/ 9082 w 14130"/>
                          <a:gd name="connsiteY10" fmla="*/ 72009 h 77342"/>
                          <a:gd name="connsiteX11" fmla="*/ 10320 w 14130"/>
                          <a:gd name="connsiteY11" fmla="*/ 73723 h 77342"/>
                          <a:gd name="connsiteX12" fmla="*/ 11558 w 14130"/>
                          <a:gd name="connsiteY12" fmla="*/ 75057 h 77342"/>
                          <a:gd name="connsiteX13" fmla="*/ 13463 w 14130"/>
                          <a:gd name="connsiteY13" fmla="*/ 76771 h 77342"/>
                          <a:gd name="connsiteX14" fmla="*/ 14130 w 14130"/>
                          <a:gd name="connsiteY14" fmla="*/ 77343 h 77342"/>
                          <a:gd name="connsiteX15" fmla="*/ 13368 w 14130"/>
                          <a:gd name="connsiteY15" fmla="*/ 76867 h 77342"/>
                          <a:gd name="connsiteX16" fmla="*/ 11273 w 14130"/>
                          <a:gd name="connsiteY16" fmla="*/ 75343 h 77342"/>
                          <a:gd name="connsiteX17" fmla="*/ 9939 w 14130"/>
                          <a:gd name="connsiteY17" fmla="*/ 74009 h 77342"/>
                          <a:gd name="connsiteX18" fmla="*/ 8510 w 14130"/>
                          <a:gd name="connsiteY18" fmla="*/ 72390 h 77342"/>
                          <a:gd name="connsiteX19" fmla="*/ 7082 w 14130"/>
                          <a:gd name="connsiteY19" fmla="*/ 70390 h 77342"/>
                          <a:gd name="connsiteX20" fmla="*/ 5748 w 14130"/>
                          <a:gd name="connsiteY20" fmla="*/ 67913 h 77342"/>
                          <a:gd name="connsiteX21" fmla="*/ 3367 w 14130"/>
                          <a:gd name="connsiteY21" fmla="*/ 62103 h 77342"/>
                          <a:gd name="connsiteX22" fmla="*/ 1652 w 14130"/>
                          <a:gd name="connsiteY22" fmla="*/ 55340 h 77342"/>
                          <a:gd name="connsiteX23" fmla="*/ 33 w 14130"/>
                          <a:gd name="connsiteY23" fmla="*/ 40386 h 77342"/>
                          <a:gd name="connsiteX24" fmla="*/ 509 w 14130"/>
                          <a:gd name="connsiteY24" fmla="*/ 25337 h 77342"/>
                          <a:gd name="connsiteX25" fmla="*/ 2224 w 14130"/>
                          <a:gd name="connsiteY25" fmla="*/ 12383 h 77342"/>
                          <a:gd name="connsiteX26" fmla="*/ 4224 w 14130"/>
                          <a:gd name="connsiteY26" fmla="*/ 3334 h 77342"/>
                          <a:gd name="connsiteX27" fmla="*/ 5081 w 14130"/>
                          <a:gd name="connsiteY27" fmla="*/ 0 h 773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</a:cxnLst>
                        <a:rect l="l" t="t" r="r" b="b"/>
                        <a:pathLst>
                          <a:path w="14130" h="77342">
                            <a:moveTo>
                              <a:pt x="5081" y="0"/>
                            </a:moveTo>
                            <a:cubicBezTo>
                              <a:pt x="5081" y="0"/>
                              <a:pt x="4796" y="1238"/>
                              <a:pt x="4415" y="3429"/>
                            </a:cubicBezTo>
                            <a:cubicBezTo>
                              <a:pt x="4034" y="5620"/>
                              <a:pt x="3653" y="8763"/>
                              <a:pt x="3176" y="12573"/>
                            </a:cubicBezTo>
                            <a:cubicBezTo>
                              <a:pt x="2700" y="16383"/>
                              <a:pt x="2414" y="20764"/>
                              <a:pt x="2129" y="25527"/>
                            </a:cubicBezTo>
                            <a:cubicBezTo>
                              <a:pt x="1938" y="30289"/>
                              <a:pt x="1748" y="35338"/>
                              <a:pt x="1938" y="40386"/>
                            </a:cubicBezTo>
                            <a:cubicBezTo>
                              <a:pt x="2033" y="42863"/>
                              <a:pt x="2129" y="45434"/>
                              <a:pt x="2319" y="47911"/>
                            </a:cubicBezTo>
                            <a:cubicBezTo>
                              <a:pt x="2605" y="50387"/>
                              <a:pt x="2795" y="52768"/>
                              <a:pt x="3272" y="55150"/>
                            </a:cubicBezTo>
                            <a:cubicBezTo>
                              <a:pt x="3653" y="57436"/>
                              <a:pt x="4129" y="59722"/>
                              <a:pt x="4700" y="61817"/>
                            </a:cubicBezTo>
                            <a:cubicBezTo>
                              <a:pt x="5272" y="63913"/>
                              <a:pt x="5939" y="65818"/>
                              <a:pt x="6701" y="67532"/>
                            </a:cubicBezTo>
                            <a:cubicBezTo>
                              <a:pt x="7082" y="68389"/>
                              <a:pt x="7463" y="69247"/>
                              <a:pt x="7844" y="69913"/>
                            </a:cubicBezTo>
                            <a:cubicBezTo>
                              <a:pt x="8225" y="70675"/>
                              <a:pt x="8606" y="71342"/>
                              <a:pt x="9082" y="72009"/>
                            </a:cubicBezTo>
                            <a:cubicBezTo>
                              <a:pt x="9463" y="72676"/>
                              <a:pt x="9939" y="73247"/>
                              <a:pt x="10320" y="73723"/>
                            </a:cubicBezTo>
                            <a:cubicBezTo>
                              <a:pt x="10701" y="74200"/>
                              <a:pt x="11082" y="74676"/>
                              <a:pt x="11558" y="75057"/>
                            </a:cubicBezTo>
                            <a:cubicBezTo>
                              <a:pt x="12320" y="75819"/>
                              <a:pt x="12987" y="76390"/>
                              <a:pt x="13463" y="76771"/>
                            </a:cubicBezTo>
                            <a:cubicBezTo>
                              <a:pt x="13940" y="77152"/>
                              <a:pt x="14130" y="77343"/>
                              <a:pt x="14130" y="77343"/>
                            </a:cubicBezTo>
                            <a:cubicBezTo>
                              <a:pt x="14130" y="77343"/>
                              <a:pt x="13844" y="77152"/>
                              <a:pt x="13368" y="76867"/>
                            </a:cubicBezTo>
                            <a:cubicBezTo>
                              <a:pt x="12797" y="76581"/>
                              <a:pt x="12130" y="76105"/>
                              <a:pt x="11273" y="75343"/>
                            </a:cubicBezTo>
                            <a:cubicBezTo>
                              <a:pt x="10796" y="74962"/>
                              <a:pt x="10415" y="74581"/>
                              <a:pt x="9939" y="74009"/>
                            </a:cubicBezTo>
                            <a:cubicBezTo>
                              <a:pt x="9463" y="73533"/>
                              <a:pt x="8987" y="72962"/>
                              <a:pt x="8510" y="72390"/>
                            </a:cubicBezTo>
                            <a:cubicBezTo>
                              <a:pt x="8034" y="71818"/>
                              <a:pt x="7463" y="71056"/>
                              <a:pt x="7082" y="70390"/>
                            </a:cubicBezTo>
                            <a:cubicBezTo>
                              <a:pt x="6605" y="69628"/>
                              <a:pt x="6129" y="68866"/>
                              <a:pt x="5748" y="67913"/>
                            </a:cubicBezTo>
                            <a:cubicBezTo>
                              <a:pt x="4891" y="66199"/>
                              <a:pt x="4129" y="64198"/>
                              <a:pt x="3367" y="62103"/>
                            </a:cubicBezTo>
                            <a:cubicBezTo>
                              <a:pt x="2700" y="60008"/>
                              <a:pt x="2033" y="57721"/>
                              <a:pt x="1652" y="55340"/>
                            </a:cubicBezTo>
                            <a:cubicBezTo>
                              <a:pt x="700" y="50578"/>
                              <a:pt x="224" y="45434"/>
                              <a:pt x="33" y="40386"/>
                            </a:cubicBezTo>
                            <a:cubicBezTo>
                              <a:pt x="-62" y="35242"/>
                              <a:pt x="33" y="30099"/>
                              <a:pt x="509" y="25337"/>
                            </a:cubicBezTo>
                            <a:cubicBezTo>
                              <a:pt x="890" y="20574"/>
                              <a:pt x="1557" y="16097"/>
                              <a:pt x="2224" y="12383"/>
                            </a:cubicBezTo>
                            <a:cubicBezTo>
                              <a:pt x="2891" y="8572"/>
                              <a:pt x="3653" y="5525"/>
                              <a:pt x="4224" y="3334"/>
                            </a:cubicBezTo>
                            <a:cubicBezTo>
                              <a:pt x="4605" y="1143"/>
                              <a:pt x="5081" y="0"/>
                              <a:pt x="5081" y="0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61" name="Freeform: Shape 281">
                        <a:extLst>
                          <a:ext uri="{FF2B5EF4-FFF2-40B4-BE49-F238E27FC236}">
                            <a16:creationId xmlns:a16="http://schemas.microsoft.com/office/drawing/2014/main" id="{52F8C7E5-5B6A-48EB-80DB-F7FE015E2E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2776" y="3808761"/>
                        <a:ext cx="50482" cy="26479"/>
                      </a:xfrm>
                      <a:custGeom>
                        <a:avLst/>
                        <a:gdLst>
                          <a:gd name="connsiteX0" fmla="*/ 0 w 50482"/>
                          <a:gd name="connsiteY0" fmla="*/ 26099 h 26479"/>
                          <a:gd name="connsiteX1" fmla="*/ 2476 w 50482"/>
                          <a:gd name="connsiteY1" fmla="*/ 25813 h 26479"/>
                          <a:gd name="connsiteX2" fmla="*/ 5334 w 50482"/>
                          <a:gd name="connsiteY2" fmla="*/ 25432 h 26479"/>
                          <a:gd name="connsiteX3" fmla="*/ 8953 w 50482"/>
                          <a:gd name="connsiteY3" fmla="*/ 24670 h 26479"/>
                          <a:gd name="connsiteX4" fmla="*/ 13240 w 50482"/>
                          <a:gd name="connsiteY4" fmla="*/ 23622 h 26479"/>
                          <a:gd name="connsiteX5" fmla="*/ 17907 w 50482"/>
                          <a:gd name="connsiteY5" fmla="*/ 22098 h 26479"/>
                          <a:gd name="connsiteX6" fmla="*/ 27718 w 50482"/>
                          <a:gd name="connsiteY6" fmla="*/ 17907 h 26479"/>
                          <a:gd name="connsiteX7" fmla="*/ 32480 w 50482"/>
                          <a:gd name="connsiteY7" fmla="*/ 15335 h 26479"/>
                          <a:gd name="connsiteX8" fmla="*/ 34766 w 50482"/>
                          <a:gd name="connsiteY8" fmla="*/ 14002 h 26479"/>
                          <a:gd name="connsiteX9" fmla="*/ 36957 w 50482"/>
                          <a:gd name="connsiteY9" fmla="*/ 12573 h 26479"/>
                          <a:gd name="connsiteX10" fmla="*/ 40957 w 50482"/>
                          <a:gd name="connsiteY10" fmla="*/ 9716 h 26479"/>
                          <a:gd name="connsiteX11" fmla="*/ 44291 w 50482"/>
                          <a:gd name="connsiteY11" fmla="*/ 6858 h 26479"/>
                          <a:gd name="connsiteX12" fmla="*/ 46958 w 50482"/>
                          <a:gd name="connsiteY12" fmla="*/ 4191 h 26479"/>
                          <a:gd name="connsiteX13" fmla="*/ 48863 w 50482"/>
                          <a:gd name="connsiteY13" fmla="*/ 2000 h 26479"/>
                          <a:gd name="connsiteX14" fmla="*/ 50482 w 50482"/>
                          <a:gd name="connsiteY14" fmla="*/ 0 h 26479"/>
                          <a:gd name="connsiteX15" fmla="*/ 49244 w 50482"/>
                          <a:gd name="connsiteY15" fmla="*/ 2191 h 26479"/>
                          <a:gd name="connsiteX16" fmla="*/ 47625 w 50482"/>
                          <a:gd name="connsiteY16" fmla="*/ 4667 h 26479"/>
                          <a:gd name="connsiteX17" fmla="*/ 45244 w 50482"/>
                          <a:gd name="connsiteY17" fmla="*/ 7620 h 26479"/>
                          <a:gd name="connsiteX18" fmla="*/ 42100 w 50482"/>
                          <a:gd name="connsiteY18" fmla="*/ 10858 h 26479"/>
                          <a:gd name="connsiteX19" fmla="*/ 38195 w 50482"/>
                          <a:gd name="connsiteY19" fmla="*/ 14097 h 26479"/>
                          <a:gd name="connsiteX20" fmla="*/ 33719 w 50482"/>
                          <a:gd name="connsiteY20" fmla="*/ 17145 h 26479"/>
                          <a:gd name="connsiteX21" fmla="*/ 28861 w 50482"/>
                          <a:gd name="connsiteY21" fmla="*/ 19907 h 26479"/>
                          <a:gd name="connsiteX22" fmla="*/ 23813 w 50482"/>
                          <a:gd name="connsiteY22" fmla="*/ 22193 h 26479"/>
                          <a:gd name="connsiteX23" fmla="*/ 18764 w 50482"/>
                          <a:gd name="connsiteY23" fmla="*/ 24003 h 26479"/>
                          <a:gd name="connsiteX24" fmla="*/ 13906 w 50482"/>
                          <a:gd name="connsiteY24" fmla="*/ 25241 h 26479"/>
                          <a:gd name="connsiteX25" fmla="*/ 9430 w 50482"/>
                          <a:gd name="connsiteY25" fmla="*/ 26003 h 26479"/>
                          <a:gd name="connsiteX26" fmla="*/ 5620 w 50482"/>
                          <a:gd name="connsiteY26" fmla="*/ 26384 h 26479"/>
                          <a:gd name="connsiteX27" fmla="*/ 2667 w 50482"/>
                          <a:gd name="connsiteY27" fmla="*/ 26479 h 26479"/>
                          <a:gd name="connsiteX28" fmla="*/ 0 w 50482"/>
                          <a:gd name="connsiteY28" fmla="*/ 26099 h 26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50482" h="26479">
                            <a:moveTo>
                              <a:pt x="0" y="26099"/>
                            </a:moveTo>
                            <a:cubicBezTo>
                              <a:pt x="0" y="26099"/>
                              <a:pt x="952" y="26003"/>
                              <a:pt x="2476" y="25813"/>
                            </a:cubicBezTo>
                            <a:cubicBezTo>
                              <a:pt x="3238" y="25718"/>
                              <a:pt x="4286" y="25622"/>
                              <a:pt x="5334" y="25432"/>
                            </a:cubicBezTo>
                            <a:cubicBezTo>
                              <a:pt x="6477" y="25241"/>
                              <a:pt x="7620" y="24956"/>
                              <a:pt x="8953" y="24670"/>
                            </a:cubicBezTo>
                            <a:cubicBezTo>
                              <a:pt x="10287" y="24384"/>
                              <a:pt x="11716" y="24003"/>
                              <a:pt x="13240" y="23622"/>
                            </a:cubicBezTo>
                            <a:cubicBezTo>
                              <a:pt x="14764" y="23146"/>
                              <a:pt x="16288" y="22670"/>
                              <a:pt x="17907" y="22098"/>
                            </a:cubicBezTo>
                            <a:cubicBezTo>
                              <a:pt x="21146" y="20955"/>
                              <a:pt x="24479" y="19526"/>
                              <a:pt x="27718" y="17907"/>
                            </a:cubicBezTo>
                            <a:cubicBezTo>
                              <a:pt x="29337" y="17050"/>
                              <a:pt x="30956" y="16288"/>
                              <a:pt x="32480" y="15335"/>
                            </a:cubicBezTo>
                            <a:cubicBezTo>
                              <a:pt x="33242" y="14859"/>
                              <a:pt x="34004" y="14383"/>
                              <a:pt x="34766" y="14002"/>
                            </a:cubicBezTo>
                            <a:cubicBezTo>
                              <a:pt x="35528" y="13525"/>
                              <a:pt x="36195" y="13049"/>
                              <a:pt x="36957" y="12573"/>
                            </a:cubicBezTo>
                            <a:cubicBezTo>
                              <a:pt x="38386" y="11621"/>
                              <a:pt x="39624" y="10668"/>
                              <a:pt x="40957" y="9716"/>
                            </a:cubicBezTo>
                            <a:cubicBezTo>
                              <a:pt x="42100" y="8668"/>
                              <a:pt x="43339" y="7811"/>
                              <a:pt x="44291" y="6858"/>
                            </a:cubicBezTo>
                            <a:cubicBezTo>
                              <a:pt x="45244" y="5906"/>
                              <a:pt x="46196" y="5048"/>
                              <a:pt x="46958" y="4191"/>
                            </a:cubicBezTo>
                            <a:cubicBezTo>
                              <a:pt x="47720" y="3334"/>
                              <a:pt x="48387" y="2667"/>
                              <a:pt x="48863" y="2000"/>
                            </a:cubicBezTo>
                            <a:cubicBezTo>
                              <a:pt x="49911" y="762"/>
                              <a:pt x="50482" y="0"/>
                              <a:pt x="50482" y="0"/>
                            </a:cubicBezTo>
                            <a:cubicBezTo>
                              <a:pt x="50482" y="0"/>
                              <a:pt x="50006" y="762"/>
                              <a:pt x="49244" y="2191"/>
                            </a:cubicBezTo>
                            <a:cubicBezTo>
                              <a:pt x="48863" y="2953"/>
                              <a:pt x="48292" y="3715"/>
                              <a:pt x="47625" y="4667"/>
                            </a:cubicBezTo>
                            <a:cubicBezTo>
                              <a:pt x="46958" y="5620"/>
                              <a:pt x="46101" y="6572"/>
                              <a:pt x="45244" y="7620"/>
                            </a:cubicBezTo>
                            <a:cubicBezTo>
                              <a:pt x="44386" y="8668"/>
                              <a:pt x="43244" y="9716"/>
                              <a:pt x="42100" y="10858"/>
                            </a:cubicBezTo>
                            <a:cubicBezTo>
                              <a:pt x="40862" y="11906"/>
                              <a:pt x="39624" y="13049"/>
                              <a:pt x="38195" y="14097"/>
                            </a:cubicBezTo>
                            <a:cubicBezTo>
                              <a:pt x="36767" y="15145"/>
                              <a:pt x="35338" y="16193"/>
                              <a:pt x="33719" y="17145"/>
                            </a:cubicBezTo>
                            <a:cubicBezTo>
                              <a:pt x="32194" y="18193"/>
                              <a:pt x="30480" y="18955"/>
                              <a:pt x="28861" y="19907"/>
                            </a:cubicBezTo>
                            <a:cubicBezTo>
                              <a:pt x="27146" y="20669"/>
                              <a:pt x="25527" y="21527"/>
                              <a:pt x="23813" y="22193"/>
                            </a:cubicBezTo>
                            <a:cubicBezTo>
                              <a:pt x="22098" y="22955"/>
                              <a:pt x="20383" y="23432"/>
                              <a:pt x="18764" y="24003"/>
                            </a:cubicBezTo>
                            <a:cubicBezTo>
                              <a:pt x="17050" y="24479"/>
                              <a:pt x="15430" y="24956"/>
                              <a:pt x="13906" y="25241"/>
                            </a:cubicBezTo>
                            <a:cubicBezTo>
                              <a:pt x="12287" y="25527"/>
                              <a:pt x="10858" y="25908"/>
                              <a:pt x="9430" y="26003"/>
                            </a:cubicBezTo>
                            <a:cubicBezTo>
                              <a:pt x="8096" y="26194"/>
                              <a:pt x="6763" y="26384"/>
                              <a:pt x="5620" y="26384"/>
                            </a:cubicBezTo>
                            <a:cubicBezTo>
                              <a:pt x="4477" y="26479"/>
                              <a:pt x="3524" y="26479"/>
                              <a:pt x="2667" y="26479"/>
                            </a:cubicBezTo>
                            <a:cubicBezTo>
                              <a:pt x="952" y="26194"/>
                              <a:pt x="0" y="26099"/>
                              <a:pt x="0" y="26099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62" name="Freeform: Shape 282">
                        <a:extLst>
                          <a:ext uri="{FF2B5EF4-FFF2-40B4-BE49-F238E27FC236}">
                            <a16:creationId xmlns:a16="http://schemas.microsoft.com/office/drawing/2014/main" id="{8F4AE84C-4ADC-4236-80D3-7B6B850793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4497" y="3782951"/>
                        <a:ext cx="80867" cy="25039"/>
                      </a:xfrm>
                      <a:custGeom>
                        <a:avLst/>
                        <a:gdLst>
                          <a:gd name="connsiteX0" fmla="*/ 667 w 80867"/>
                          <a:gd name="connsiteY0" fmla="*/ 24286 h 25039"/>
                          <a:gd name="connsiteX1" fmla="*/ 18669 w 80867"/>
                          <a:gd name="connsiteY1" fmla="*/ 21714 h 25039"/>
                          <a:gd name="connsiteX2" fmla="*/ 26956 w 80867"/>
                          <a:gd name="connsiteY2" fmla="*/ 24857 h 25039"/>
                          <a:gd name="connsiteX3" fmla="*/ 37052 w 80867"/>
                          <a:gd name="connsiteY3" fmla="*/ 16190 h 25039"/>
                          <a:gd name="connsiteX4" fmla="*/ 48863 w 80867"/>
                          <a:gd name="connsiteY4" fmla="*/ 11808 h 25039"/>
                          <a:gd name="connsiteX5" fmla="*/ 60865 w 80867"/>
                          <a:gd name="connsiteY5" fmla="*/ 6665 h 25039"/>
                          <a:gd name="connsiteX6" fmla="*/ 80867 w 80867"/>
                          <a:gd name="connsiteY6" fmla="*/ 283 h 25039"/>
                          <a:gd name="connsiteX7" fmla="*/ 59436 w 80867"/>
                          <a:gd name="connsiteY7" fmla="*/ 3521 h 25039"/>
                          <a:gd name="connsiteX8" fmla="*/ 49816 w 80867"/>
                          <a:gd name="connsiteY8" fmla="*/ 7046 h 25039"/>
                          <a:gd name="connsiteX9" fmla="*/ 40577 w 80867"/>
                          <a:gd name="connsiteY9" fmla="*/ 4855 h 25039"/>
                          <a:gd name="connsiteX10" fmla="*/ 21241 w 80867"/>
                          <a:gd name="connsiteY10" fmla="*/ 9903 h 25039"/>
                          <a:gd name="connsiteX11" fmla="*/ 0 w 80867"/>
                          <a:gd name="connsiteY11" fmla="*/ 24381 h 25039"/>
                          <a:gd name="connsiteX12" fmla="*/ 667 w 80867"/>
                          <a:gd name="connsiteY12" fmla="*/ 24286 h 250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80867" h="25039">
                            <a:moveTo>
                              <a:pt x="667" y="24286"/>
                            </a:moveTo>
                            <a:cubicBezTo>
                              <a:pt x="5715" y="26000"/>
                              <a:pt x="12383" y="19428"/>
                              <a:pt x="18669" y="21714"/>
                            </a:cubicBezTo>
                            <a:cubicBezTo>
                              <a:pt x="21908" y="22762"/>
                              <a:pt x="23336" y="25810"/>
                              <a:pt x="26956" y="24857"/>
                            </a:cubicBezTo>
                            <a:cubicBezTo>
                              <a:pt x="31052" y="23905"/>
                              <a:pt x="34195" y="18761"/>
                              <a:pt x="37052" y="16190"/>
                            </a:cubicBezTo>
                            <a:cubicBezTo>
                              <a:pt x="41243" y="12951"/>
                              <a:pt x="43910" y="12570"/>
                              <a:pt x="48863" y="11808"/>
                            </a:cubicBezTo>
                            <a:cubicBezTo>
                              <a:pt x="53435" y="10760"/>
                              <a:pt x="56293" y="8665"/>
                              <a:pt x="60865" y="6665"/>
                            </a:cubicBezTo>
                            <a:cubicBezTo>
                              <a:pt x="68104" y="3807"/>
                              <a:pt x="74295" y="5617"/>
                              <a:pt x="80867" y="283"/>
                            </a:cubicBezTo>
                            <a:cubicBezTo>
                              <a:pt x="74867" y="-860"/>
                              <a:pt x="64770" y="1712"/>
                              <a:pt x="59436" y="3521"/>
                            </a:cubicBezTo>
                            <a:cubicBezTo>
                              <a:pt x="56293" y="4474"/>
                              <a:pt x="53245" y="6855"/>
                              <a:pt x="49816" y="7046"/>
                            </a:cubicBezTo>
                            <a:cubicBezTo>
                              <a:pt x="46673" y="7522"/>
                              <a:pt x="43815" y="5426"/>
                              <a:pt x="40577" y="4855"/>
                            </a:cubicBezTo>
                            <a:cubicBezTo>
                              <a:pt x="33147" y="3807"/>
                              <a:pt x="27146" y="6379"/>
                              <a:pt x="21241" y="9903"/>
                            </a:cubicBezTo>
                            <a:cubicBezTo>
                              <a:pt x="15145" y="14189"/>
                              <a:pt x="7049" y="22762"/>
                              <a:pt x="0" y="24381"/>
                            </a:cubicBezTo>
                            <a:lnTo>
                              <a:pt x="667" y="24286"/>
                            </a:lnTo>
                            <a:close/>
                          </a:path>
                        </a:pathLst>
                      </a:custGeom>
                      <a:solidFill>
                        <a:srgbClr val="3B592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63" name="Freeform: Shape 283">
                        <a:extLst>
                          <a:ext uri="{FF2B5EF4-FFF2-40B4-BE49-F238E27FC236}">
                            <a16:creationId xmlns:a16="http://schemas.microsoft.com/office/drawing/2014/main" id="{45A5EA96-102D-44F5-9D1E-318EAD400E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04870" y="3746563"/>
                        <a:ext cx="7334" cy="82105"/>
                      </a:xfrm>
                      <a:custGeom>
                        <a:avLst/>
                        <a:gdLst>
                          <a:gd name="connsiteX0" fmla="*/ 2096 w 7334"/>
                          <a:gd name="connsiteY0" fmla="*/ 82106 h 82105"/>
                          <a:gd name="connsiteX1" fmla="*/ 2286 w 7334"/>
                          <a:gd name="connsiteY1" fmla="*/ 81153 h 82105"/>
                          <a:gd name="connsiteX2" fmla="*/ 2572 w 7334"/>
                          <a:gd name="connsiteY2" fmla="*/ 78581 h 82105"/>
                          <a:gd name="connsiteX3" fmla="*/ 2572 w 7334"/>
                          <a:gd name="connsiteY3" fmla="*/ 76771 h 82105"/>
                          <a:gd name="connsiteX4" fmla="*/ 2381 w 7334"/>
                          <a:gd name="connsiteY4" fmla="*/ 74581 h 82105"/>
                          <a:gd name="connsiteX5" fmla="*/ 1810 w 7334"/>
                          <a:gd name="connsiteY5" fmla="*/ 69342 h 82105"/>
                          <a:gd name="connsiteX6" fmla="*/ 857 w 7334"/>
                          <a:gd name="connsiteY6" fmla="*/ 63151 h 82105"/>
                          <a:gd name="connsiteX7" fmla="*/ 0 w 7334"/>
                          <a:gd name="connsiteY7" fmla="*/ 56102 h 82105"/>
                          <a:gd name="connsiteX8" fmla="*/ 0 w 7334"/>
                          <a:gd name="connsiteY8" fmla="*/ 48673 h 82105"/>
                          <a:gd name="connsiteX9" fmla="*/ 190 w 7334"/>
                          <a:gd name="connsiteY9" fmla="*/ 40958 h 82105"/>
                          <a:gd name="connsiteX10" fmla="*/ 857 w 7334"/>
                          <a:gd name="connsiteY10" fmla="*/ 33242 h 82105"/>
                          <a:gd name="connsiteX11" fmla="*/ 1715 w 7334"/>
                          <a:gd name="connsiteY11" fmla="*/ 25717 h 82105"/>
                          <a:gd name="connsiteX12" fmla="*/ 2858 w 7334"/>
                          <a:gd name="connsiteY12" fmla="*/ 18764 h 82105"/>
                          <a:gd name="connsiteX13" fmla="*/ 4000 w 7334"/>
                          <a:gd name="connsiteY13" fmla="*/ 12573 h 82105"/>
                          <a:gd name="connsiteX14" fmla="*/ 6382 w 7334"/>
                          <a:gd name="connsiteY14" fmla="*/ 3429 h 82105"/>
                          <a:gd name="connsiteX15" fmla="*/ 7334 w 7334"/>
                          <a:gd name="connsiteY15" fmla="*/ 0 h 82105"/>
                          <a:gd name="connsiteX16" fmla="*/ 6763 w 7334"/>
                          <a:gd name="connsiteY16" fmla="*/ 3524 h 82105"/>
                          <a:gd name="connsiteX17" fmla="*/ 5144 w 7334"/>
                          <a:gd name="connsiteY17" fmla="*/ 12764 h 82105"/>
                          <a:gd name="connsiteX18" fmla="*/ 4286 w 7334"/>
                          <a:gd name="connsiteY18" fmla="*/ 18955 h 82105"/>
                          <a:gd name="connsiteX19" fmla="*/ 3429 w 7334"/>
                          <a:gd name="connsiteY19" fmla="*/ 25908 h 82105"/>
                          <a:gd name="connsiteX20" fmla="*/ 2762 w 7334"/>
                          <a:gd name="connsiteY20" fmla="*/ 33338 h 82105"/>
                          <a:gd name="connsiteX21" fmla="*/ 2191 w 7334"/>
                          <a:gd name="connsiteY21" fmla="*/ 40958 h 82105"/>
                          <a:gd name="connsiteX22" fmla="*/ 1905 w 7334"/>
                          <a:gd name="connsiteY22" fmla="*/ 48673 h 82105"/>
                          <a:gd name="connsiteX23" fmla="*/ 1715 w 7334"/>
                          <a:gd name="connsiteY23" fmla="*/ 56198 h 82105"/>
                          <a:gd name="connsiteX24" fmla="*/ 2191 w 7334"/>
                          <a:gd name="connsiteY24" fmla="*/ 63056 h 82105"/>
                          <a:gd name="connsiteX25" fmla="*/ 2858 w 7334"/>
                          <a:gd name="connsiteY25" fmla="*/ 69342 h 82105"/>
                          <a:gd name="connsiteX26" fmla="*/ 3048 w 7334"/>
                          <a:gd name="connsiteY26" fmla="*/ 74676 h 82105"/>
                          <a:gd name="connsiteX27" fmla="*/ 3048 w 7334"/>
                          <a:gd name="connsiteY27" fmla="*/ 76867 h 82105"/>
                          <a:gd name="connsiteX28" fmla="*/ 2858 w 7334"/>
                          <a:gd name="connsiteY28" fmla="*/ 78772 h 82105"/>
                          <a:gd name="connsiteX29" fmla="*/ 2286 w 7334"/>
                          <a:gd name="connsiteY29" fmla="*/ 81344 h 82105"/>
                          <a:gd name="connsiteX30" fmla="*/ 2096 w 7334"/>
                          <a:gd name="connsiteY30" fmla="*/ 82106 h 821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7334" h="82105">
                            <a:moveTo>
                              <a:pt x="2096" y="82106"/>
                            </a:moveTo>
                            <a:cubicBezTo>
                              <a:pt x="2096" y="82106"/>
                              <a:pt x="2191" y="81820"/>
                              <a:pt x="2286" y="81153"/>
                            </a:cubicBezTo>
                            <a:cubicBezTo>
                              <a:pt x="2381" y="80582"/>
                              <a:pt x="2572" y="79629"/>
                              <a:pt x="2572" y="78581"/>
                            </a:cubicBezTo>
                            <a:cubicBezTo>
                              <a:pt x="2572" y="78010"/>
                              <a:pt x="2572" y="77438"/>
                              <a:pt x="2572" y="76771"/>
                            </a:cubicBezTo>
                            <a:cubicBezTo>
                              <a:pt x="2572" y="76105"/>
                              <a:pt x="2477" y="75343"/>
                              <a:pt x="2381" y="74581"/>
                            </a:cubicBezTo>
                            <a:cubicBezTo>
                              <a:pt x="2286" y="73057"/>
                              <a:pt x="2000" y="71247"/>
                              <a:pt x="1810" y="69342"/>
                            </a:cubicBezTo>
                            <a:cubicBezTo>
                              <a:pt x="1524" y="67437"/>
                              <a:pt x="1238" y="65342"/>
                              <a:pt x="857" y="63151"/>
                            </a:cubicBezTo>
                            <a:cubicBezTo>
                              <a:pt x="571" y="60960"/>
                              <a:pt x="95" y="58674"/>
                              <a:pt x="0" y="56102"/>
                            </a:cubicBezTo>
                            <a:cubicBezTo>
                              <a:pt x="0" y="53721"/>
                              <a:pt x="0" y="51149"/>
                              <a:pt x="0" y="48673"/>
                            </a:cubicBezTo>
                            <a:cubicBezTo>
                              <a:pt x="95" y="46101"/>
                              <a:pt x="-95" y="43529"/>
                              <a:pt x="190" y="40958"/>
                            </a:cubicBezTo>
                            <a:cubicBezTo>
                              <a:pt x="381" y="38386"/>
                              <a:pt x="667" y="35719"/>
                              <a:pt x="857" y="33242"/>
                            </a:cubicBezTo>
                            <a:cubicBezTo>
                              <a:pt x="1048" y="30671"/>
                              <a:pt x="1238" y="28194"/>
                              <a:pt x="1715" y="25717"/>
                            </a:cubicBezTo>
                            <a:cubicBezTo>
                              <a:pt x="2096" y="23336"/>
                              <a:pt x="2477" y="20955"/>
                              <a:pt x="2858" y="18764"/>
                            </a:cubicBezTo>
                            <a:cubicBezTo>
                              <a:pt x="3238" y="16574"/>
                              <a:pt x="3524" y="14478"/>
                              <a:pt x="4000" y="12573"/>
                            </a:cubicBezTo>
                            <a:cubicBezTo>
                              <a:pt x="4953" y="8763"/>
                              <a:pt x="5810" y="5715"/>
                              <a:pt x="6382" y="3429"/>
                            </a:cubicBezTo>
                            <a:cubicBezTo>
                              <a:pt x="6953" y="1238"/>
                              <a:pt x="7334" y="0"/>
                              <a:pt x="7334" y="0"/>
                            </a:cubicBezTo>
                            <a:cubicBezTo>
                              <a:pt x="7334" y="0"/>
                              <a:pt x="7144" y="1334"/>
                              <a:pt x="6763" y="3524"/>
                            </a:cubicBezTo>
                            <a:cubicBezTo>
                              <a:pt x="6382" y="5715"/>
                              <a:pt x="5906" y="8954"/>
                              <a:pt x="5144" y="12764"/>
                            </a:cubicBezTo>
                            <a:cubicBezTo>
                              <a:pt x="4763" y="14669"/>
                              <a:pt x="4667" y="16764"/>
                              <a:pt x="4286" y="18955"/>
                            </a:cubicBezTo>
                            <a:cubicBezTo>
                              <a:pt x="4000" y="21146"/>
                              <a:pt x="3715" y="23432"/>
                              <a:pt x="3429" y="25908"/>
                            </a:cubicBezTo>
                            <a:cubicBezTo>
                              <a:pt x="3048" y="28289"/>
                              <a:pt x="2953" y="30766"/>
                              <a:pt x="2762" y="33338"/>
                            </a:cubicBezTo>
                            <a:cubicBezTo>
                              <a:pt x="2572" y="35814"/>
                              <a:pt x="2381" y="38386"/>
                              <a:pt x="2191" y="40958"/>
                            </a:cubicBezTo>
                            <a:cubicBezTo>
                              <a:pt x="1905" y="43529"/>
                              <a:pt x="2000" y="46101"/>
                              <a:pt x="1905" y="48673"/>
                            </a:cubicBezTo>
                            <a:cubicBezTo>
                              <a:pt x="1810" y="51245"/>
                              <a:pt x="1810" y="53721"/>
                              <a:pt x="1715" y="56198"/>
                            </a:cubicBezTo>
                            <a:cubicBezTo>
                              <a:pt x="1715" y="58483"/>
                              <a:pt x="2000" y="60865"/>
                              <a:pt x="2191" y="63056"/>
                            </a:cubicBezTo>
                            <a:cubicBezTo>
                              <a:pt x="2477" y="65246"/>
                              <a:pt x="2667" y="67342"/>
                              <a:pt x="2858" y="69342"/>
                            </a:cubicBezTo>
                            <a:cubicBezTo>
                              <a:pt x="2953" y="71342"/>
                              <a:pt x="3143" y="73057"/>
                              <a:pt x="3048" y="74676"/>
                            </a:cubicBezTo>
                            <a:cubicBezTo>
                              <a:pt x="3048" y="75438"/>
                              <a:pt x="3048" y="76200"/>
                              <a:pt x="3048" y="76867"/>
                            </a:cubicBezTo>
                            <a:cubicBezTo>
                              <a:pt x="2953" y="77533"/>
                              <a:pt x="2953" y="78200"/>
                              <a:pt x="2858" y="78772"/>
                            </a:cubicBezTo>
                            <a:cubicBezTo>
                              <a:pt x="2762" y="79915"/>
                              <a:pt x="2381" y="80772"/>
                              <a:pt x="2286" y="81344"/>
                            </a:cubicBezTo>
                            <a:cubicBezTo>
                              <a:pt x="2191" y="81820"/>
                              <a:pt x="2096" y="82106"/>
                              <a:pt x="2096" y="82106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64" name="Freeform: Shape 284">
                        <a:extLst>
                          <a:ext uri="{FF2B5EF4-FFF2-40B4-BE49-F238E27FC236}">
                            <a16:creationId xmlns:a16="http://schemas.microsoft.com/office/drawing/2014/main" id="{DA12F55F-8B02-4E9D-B278-E2D6BBDC71E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1912" y="3829526"/>
                        <a:ext cx="10477" cy="31051"/>
                      </a:xfrm>
                      <a:custGeom>
                        <a:avLst/>
                        <a:gdLst>
                          <a:gd name="connsiteX0" fmla="*/ 0 w 10477"/>
                          <a:gd name="connsiteY0" fmla="*/ 31051 h 31051"/>
                          <a:gd name="connsiteX1" fmla="*/ 286 w 10477"/>
                          <a:gd name="connsiteY1" fmla="*/ 29623 h 31051"/>
                          <a:gd name="connsiteX2" fmla="*/ 1048 w 10477"/>
                          <a:gd name="connsiteY2" fmla="*/ 26003 h 31051"/>
                          <a:gd name="connsiteX3" fmla="*/ 4000 w 10477"/>
                          <a:gd name="connsiteY3" fmla="*/ 15145 h 31051"/>
                          <a:gd name="connsiteX4" fmla="*/ 6001 w 10477"/>
                          <a:gd name="connsiteY4" fmla="*/ 9430 h 31051"/>
                          <a:gd name="connsiteX5" fmla="*/ 8096 w 10477"/>
                          <a:gd name="connsiteY5" fmla="*/ 4572 h 31051"/>
                          <a:gd name="connsiteX6" fmla="*/ 9811 w 10477"/>
                          <a:gd name="connsiteY6" fmla="*/ 1238 h 31051"/>
                          <a:gd name="connsiteX7" fmla="*/ 10477 w 10477"/>
                          <a:gd name="connsiteY7" fmla="*/ 0 h 31051"/>
                          <a:gd name="connsiteX8" fmla="*/ 10192 w 10477"/>
                          <a:gd name="connsiteY8" fmla="*/ 1429 h 31051"/>
                          <a:gd name="connsiteX9" fmla="*/ 9239 w 10477"/>
                          <a:gd name="connsiteY9" fmla="*/ 5048 h 31051"/>
                          <a:gd name="connsiteX10" fmla="*/ 8573 w 10477"/>
                          <a:gd name="connsiteY10" fmla="*/ 7429 h 31051"/>
                          <a:gd name="connsiteX11" fmla="*/ 7810 w 10477"/>
                          <a:gd name="connsiteY11" fmla="*/ 10096 h 31051"/>
                          <a:gd name="connsiteX12" fmla="*/ 6096 w 10477"/>
                          <a:gd name="connsiteY12" fmla="*/ 15812 h 31051"/>
                          <a:gd name="connsiteX13" fmla="*/ 2286 w 10477"/>
                          <a:gd name="connsiteY13" fmla="*/ 26384 h 31051"/>
                          <a:gd name="connsiteX14" fmla="*/ 762 w 10477"/>
                          <a:gd name="connsiteY14" fmla="*/ 29813 h 31051"/>
                          <a:gd name="connsiteX15" fmla="*/ 0 w 10477"/>
                          <a:gd name="connsiteY15" fmla="*/ 31051 h 310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0477" h="31051">
                            <a:moveTo>
                              <a:pt x="0" y="31051"/>
                            </a:moveTo>
                            <a:cubicBezTo>
                              <a:pt x="0" y="31051"/>
                              <a:pt x="95" y="30575"/>
                              <a:pt x="286" y="29623"/>
                            </a:cubicBezTo>
                            <a:cubicBezTo>
                              <a:pt x="476" y="28766"/>
                              <a:pt x="667" y="27432"/>
                              <a:pt x="1048" y="26003"/>
                            </a:cubicBezTo>
                            <a:cubicBezTo>
                              <a:pt x="1810" y="22955"/>
                              <a:pt x="2762" y="19050"/>
                              <a:pt x="4000" y="15145"/>
                            </a:cubicBezTo>
                            <a:cubicBezTo>
                              <a:pt x="4667" y="13144"/>
                              <a:pt x="5334" y="11239"/>
                              <a:pt x="6001" y="9430"/>
                            </a:cubicBezTo>
                            <a:cubicBezTo>
                              <a:pt x="6668" y="7620"/>
                              <a:pt x="7429" y="6001"/>
                              <a:pt x="8096" y="4572"/>
                            </a:cubicBezTo>
                            <a:cubicBezTo>
                              <a:pt x="8763" y="3143"/>
                              <a:pt x="9430" y="2000"/>
                              <a:pt x="9811" y="1238"/>
                            </a:cubicBezTo>
                            <a:cubicBezTo>
                              <a:pt x="10192" y="476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0382" y="476"/>
                              <a:pt x="10192" y="1429"/>
                            </a:cubicBezTo>
                            <a:cubicBezTo>
                              <a:pt x="10001" y="2286"/>
                              <a:pt x="9716" y="3524"/>
                              <a:pt x="9239" y="5048"/>
                            </a:cubicBezTo>
                            <a:cubicBezTo>
                              <a:pt x="9049" y="5810"/>
                              <a:pt x="8763" y="6572"/>
                              <a:pt x="8573" y="7429"/>
                            </a:cubicBezTo>
                            <a:cubicBezTo>
                              <a:pt x="8287" y="8287"/>
                              <a:pt x="8096" y="9144"/>
                              <a:pt x="7810" y="10096"/>
                            </a:cubicBezTo>
                            <a:cubicBezTo>
                              <a:pt x="7334" y="11906"/>
                              <a:pt x="6668" y="13906"/>
                              <a:pt x="6096" y="15812"/>
                            </a:cubicBezTo>
                            <a:cubicBezTo>
                              <a:pt x="4858" y="19717"/>
                              <a:pt x="3524" y="23622"/>
                              <a:pt x="2286" y="26384"/>
                            </a:cubicBezTo>
                            <a:cubicBezTo>
                              <a:pt x="1715" y="27813"/>
                              <a:pt x="1143" y="28956"/>
                              <a:pt x="762" y="29813"/>
                            </a:cubicBezTo>
                            <a:cubicBezTo>
                              <a:pt x="191" y="30575"/>
                              <a:pt x="0" y="31051"/>
                              <a:pt x="0" y="31051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65" name="Freeform: Shape 285">
                        <a:extLst>
                          <a:ext uri="{FF2B5EF4-FFF2-40B4-BE49-F238E27FC236}">
                            <a16:creationId xmlns:a16="http://schemas.microsoft.com/office/drawing/2014/main" id="{13F476F0-A193-4466-BAAA-7512FCC5CC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3532" y="3830859"/>
                        <a:ext cx="9239" cy="26574"/>
                      </a:xfrm>
                      <a:custGeom>
                        <a:avLst/>
                        <a:gdLst>
                          <a:gd name="connsiteX0" fmla="*/ 0 w 9239"/>
                          <a:gd name="connsiteY0" fmla="*/ 26575 h 26574"/>
                          <a:gd name="connsiteX1" fmla="*/ 762 w 9239"/>
                          <a:gd name="connsiteY1" fmla="*/ 22193 h 26574"/>
                          <a:gd name="connsiteX2" fmla="*/ 3239 w 9239"/>
                          <a:gd name="connsiteY2" fmla="*/ 12859 h 26574"/>
                          <a:gd name="connsiteX3" fmla="*/ 7144 w 9239"/>
                          <a:gd name="connsiteY3" fmla="*/ 3905 h 26574"/>
                          <a:gd name="connsiteX4" fmla="*/ 9239 w 9239"/>
                          <a:gd name="connsiteY4" fmla="*/ 0 h 26574"/>
                          <a:gd name="connsiteX5" fmla="*/ 8192 w 9239"/>
                          <a:gd name="connsiteY5" fmla="*/ 4286 h 26574"/>
                          <a:gd name="connsiteX6" fmla="*/ 5144 w 9239"/>
                          <a:gd name="connsiteY6" fmla="*/ 13430 h 26574"/>
                          <a:gd name="connsiteX7" fmla="*/ 4286 w 9239"/>
                          <a:gd name="connsiteY7" fmla="*/ 15907 h 26574"/>
                          <a:gd name="connsiteX8" fmla="*/ 3429 w 9239"/>
                          <a:gd name="connsiteY8" fmla="*/ 18288 h 26574"/>
                          <a:gd name="connsiteX9" fmla="*/ 1810 w 9239"/>
                          <a:gd name="connsiteY9" fmla="*/ 22479 h 26574"/>
                          <a:gd name="connsiteX10" fmla="*/ 0 w 9239"/>
                          <a:gd name="connsiteY10" fmla="*/ 26575 h 2657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9239" h="26574">
                            <a:moveTo>
                              <a:pt x="0" y="26575"/>
                            </a:moveTo>
                            <a:cubicBezTo>
                              <a:pt x="0" y="26575"/>
                              <a:pt x="191" y="24765"/>
                              <a:pt x="762" y="22193"/>
                            </a:cubicBezTo>
                            <a:cubicBezTo>
                              <a:pt x="1333" y="19621"/>
                              <a:pt x="2191" y="16192"/>
                              <a:pt x="3239" y="12859"/>
                            </a:cubicBezTo>
                            <a:cubicBezTo>
                              <a:pt x="4477" y="9525"/>
                              <a:pt x="5906" y="6287"/>
                              <a:pt x="7144" y="3905"/>
                            </a:cubicBezTo>
                            <a:cubicBezTo>
                              <a:pt x="8287" y="1524"/>
                              <a:pt x="9239" y="0"/>
                              <a:pt x="9239" y="0"/>
                            </a:cubicBezTo>
                            <a:cubicBezTo>
                              <a:pt x="9239" y="0"/>
                              <a:pt x="8954" y="1810"/>
                              <a:pt x="8192" y="4286"/>
                            </a:cubicBezTo>
                            <a:cubicBezTo>
                              <a:pt x="7525" y="6858"/>
                              <a:pt x="6382" y="10192"/>
                              <a:pt x="5144" y="13430"/>
                            </a:cubicBezTo>
                            <a:cubicBezTo>
                              <a:pt x="4858" y="14288"/>
                              <a:pt x="4572" y="15050"/>
                              <a:pt x="4286" y="15907"/>
                            </a:cubicBezTo>
                            <a:cubicBezTo>
                              <a:pt x="4000" y="16764"/>
                              <a:pt x="3715" y="17526"/>
                              <a:pt x="3429" y="18288"/>
                            </a:cubicBezTo>
                            <a:cubicBezTo>
                              <a:pt x="2858" y="19812"/>
                              <a:pt x="2286" y="21241"/>
                              <a:pt x="1810" y="22479"/>
                            </a:cubicBezTo>
                            <a:cubicBezTo>
                              <a:pt x="857" y="25051"/>
                              <a:pt x="0" y="26575"/>
                              <a:pt x="0" y="26575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66" name="Freeform: Shape 286">
                        <a:extLst>
                          <a:ext uri="{FF2B5EF4-FFF2-40B4-BE49-F238E27FC236}">
                            <a16:creationId xmlns:a16="http://schemas.microsoft.com/office/drawing/2014/main" id="{F2E5C5CD-37D4-4235-B410-11E48B5ECC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7910" y="3732656"/>
                        <a:ext cx="27838" cy="60579"/>
                      </a:xfrm>
                      <a:custGeom>
                        <a:avLst/>
                        <a:gdLst>
                          <a:gd name="connsiteX0" fmla="*/ 27527 w 27838"/>
                          <a:gd name="connsiteY0" fmla="*/ 60579 h 60579"/>
                          <a:gd name="connsiteX1" fmla="*/ 27242 w 27838"/>
                          <a:gd name="connsiteY1" fmla="*/ 57722 h 60579"/>
                          <a:gd name="connsiteX2" fmla="*/ 26670 w 27838"/>
                          <a:gd name="connsiteY2" fmla="*/ 54483 h 60579"/>
                          <a:gd name="connsiteX3" fmla="*/ 25622 w 27838"/>
                          <a:gd name="connsiteY3" fmla="*/ 50387 h 60579"/>
                          <a:gd name="connsiteX4" fmla="*/ 23908 w 27838"/>
                          <a:gd name="connsiteY4" fmla="*/ 45720 h 60579"/>
                          <a:gd name="connsiteX5" fmla="*/ 21431 w 27838"/>
                          <a:gd name="connsiteY5" fmla="*/ 40672 h 60579"/>
                          <a:gd name="connsiteX6" fmla="*/ 18479 w 27838"/>
                          <a:gd name="connsiteY6" fmla="*/ 35433 h 60579"/>
                          <a:gd name="connsiteX7" fmla="*/ 15240 w 27838"/>
                          <a:gd name="connsiteY7" fmla="*/ 30099 h 60579"/>
                          <a:gd name="connsiteX8" fmla="*/ 8763 w 27838"/>
                          <a:gd name="connsiteY8" fmla="*/ 19526 h 60579"/>
                          <a:gd name="connsiteX9" fmla="*/ 3715 w 27838"/>
                          <a:gd name="connsiteY9" fmla="*/ 9906 h 60579"/>
                          <a:gd name="connsiteX10" fmla="*/ 2000 w 27838"/>
                          <a:gd name="connsiteY10" fmla="*/ 5906 h 60579"/>
                          <a:gd name="connsiteX11" fmla="*/ 857 w 27838"/>
                          <a:gd name="connsiteY11" fmla="*/ 2762 h 60579"/>
                          <a:gd name="connsiteX12" fmla="*/ 0 w 27838"/>
                          <a:gd name="connsiteY12" fmla="*/ 0 h 60579"/>
                          <a:gd name="connsiteX13" fmla="*/ 1238 w 27838"/>
                          <a:gd name="connsiteY13" fmla="*/ 2667 h 60579"/>
                          <a:gd name="connsiteX14" fmla="*/ 2667 w 27838"/>
                          <a:gd name="connsiteY14" fmla="*/ 5620 h 60579"/>
                          <a:gd name="connsiteX15" fmla="*/ 4667 w 27838"/>
                          <a:gd name="connsiteY15" fmla="*/ 9430 h 60579"/>
                          <a:gd name="connsiteX16" fmla="*/ 7239 w 27838"/>
                          <a:gd name="connsiteY16" fmla="*/ 13811 h 60579"/>
                          <a:gd name="connsiteX17" fmla="*/ 10287 w 27838"/>
                          <a:gd name="connsiteY17" fmla="*/ 18574 h 60579"/>
                          <a:gd name="connsiteX18" fmla="*/ 16955 w 27838"/>
                          <a:gd name="connsiteY18" fmla="*/ 28956 h 60579"/>
                          <a:gd name="connsiteX19" fmla="*/ 23051 w 27838"/>
                          <a:gd name="connsiteY19" fmla="*/ 39815 h 60579"/>
                          <a:gd name="connsiteX20" fmla="*/ 25337 w 27838"/>
                          <a:gd name="connsiteY20" fmla="*/ 45148 h 60579"/>
                          <a:gd name="connsiteX21" fmla="*/ 26860 w 27838"/>
                          <a:gd name="connsiteY21" fmla="*/ 50102 h 60579"/>
                          <a:gd name="connsiteX22" fmla="*/ 27623 w 27838"/>
                          <a:gd name="connsiteY22" fmla="*/ 54388 h 60579"/>
                          <a:gd name="connsiteX23" fmla="*/ 27813 w 27838"/>
                          <a:gd name="connsiteY23" fmla="*/ 57722 h 60579"/>
                          <a:gd name="connsiteX24" fmla="*/ 27527 w 27838"/>
                          <a:gd name="connsiteY24" fmla="*/ 60579 h 605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27838" h="60579">
                            <a:moveTo>
                              <a:pt x="27527" y="60579"/>
                            </a:moveTo>
                            <a:cubicBezTo>
                              <a:pt x="27527" y="60579"/>
                              <a:pt x="27432" y="59531"/>
                              <a:pt x="27242" y="57722"/>
                            </a:cubicBezTo>
                            <a:cubicBezTo>
                              <a:pt x="27242" y="56769"/>
                              <a:pt x="26956" y="55721"/>
                              <a:pt x="26670" y="54483"/>
                            </a:cubicBezTo>
                            <a:cubicBezTo>
                              <a:pt x="26480" y="53245"/>
                              <a:pt x="26003" y="51911"/>
                              <a:pt x="25622" y="50387"/>
                            </a:cubicBezTo>
                            <a:cubicBezTo>
                              <a:pt x="25241" y="48863"/>
                              <a:pt x="24479" y="47339"/>
                              <a:pt x="23908" y="45720"/>
                            </a:cubicBezTo>
                            <a:cubicBezTo>
                              <a:pt x="23146" y="44101"/>
                              <a:pt x="22384" y="42386"/>
                              <a:pt x="21431" y="40672"/>
                            </a:cubicBezTo>
                            <a:cubicBezTo>
                              <a:pt x="20574" y="38957"/>
                              <a:pt x="19526" y="37243"/>
                              <a:pt x="18479" y="35433"/>
                            </a:cubicBezTo>
                            <a:cubicBezTo>
                              <a:pt x="17431" y="33623"/>
                              <a:pt x="16383" y="31814"/>
                              <a:pt x="15240" y="30099"/>
                            </a:cubicBezTo>
                            <a:cubicBezTo>
                              <a:pt x="13049" y="26575"/>
                              <a:pt x="10763" y="22955"/>
                              <a:pt x="8763" y="19526"/>
                            </a:cubicBezTo>
                            <a:cubicBezTo>
                              <a:pt x="6763" y="16097"/>
                              <a:pt x="5048" y="12859"/>
                              <a:pt x="3715" y="9906"/>
                            </a:cubicBezTo>
                            <a:cubicBezTo>
                              <a:pt x="2953" y="8477"/>
                              <a:pt x="2477" y="7144"/>
                              <a:pt x="2000" y="5906"/>
                            </a:cubicBezTo>
                            <a:cubicBezTo>
                              <a:pt x="1524" y="4763"/>
                              <a:pt x="1143" y="3620"/>
                              <a:pt x="857" y="2762"/>
                            </a:cubicBezTo>
                            <a:cubicBezTo>
                              <a:pt x="286" y="1048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476" y="953"/>
                              <a:pt x="1238" y="2667"/>
                            </a:cubicBezTo>
                            <a:cubicBezTo>
                              <a:pt x="1619" y="3524"/>
                              <a:pt x="2096" y="4477"/>
                              <a:pt x="2667" y="5620"/>
                            </a:cubicBezTo>
                            <a:cubicBezTo>
                              <a:pt x="3239" y="6763"/>
                              <a:pt x="3905" y="8001"/>
                              <a:pt x="4667" y="9430"/>
                            </a:cubicBezTo>
                            <a:cubicBezTo>
                              <a:pt x="5429" y="10763"/>
                              <a:pt x="6287" y="12287"/>
                              <a:pt x="7239" y="13811"/>
                            </a:cubicBezTo>
                            <a:cubicBezTo>
                              <a:pt x="8192" y="15335"/>
                              <a:pt x="9239" y="16955"/>
                              <a:pt x="10287" y="18574"/>
                            </a:cubicBezTo>
                            <a:cubicBezTo>
                              <a:pt x="12383" y="21908"/>
                              <a:pt x="14669" y="25432"/>
                              <a:pt x="16955" y="28956"/>
                            </a:cubicBezTo>
                            <a:cubicBezTo>
                              <a:pt x="19145" y="32576"/>
                              <a:pt x="21336" y="36195"/>
                              <a:pt x="23051" y="39815"/>
                            </a:cubicBezTo>
                            <a:cubicBezTo>
                              <a:pt x="24003" y="41529"/>
                              <a:pt x="24575" y="43434"/>
                              <a:pt x="25337" y="45148"/>
                            </a:cubicBezTo>
                            <a:cubicBezTo>
                              <a:pt x="25908" y="46863"/>
                              <a:pt x="26480" y="48482"/>
                              <a:pt x="26860" y="50102"/>
                            </a:cubicBezTo>
                            <a:cubicBezTo>
                              <a:pt x="27242" y="51721"/>
                              <a:pt x="27527" y="53054"/>
                              <a:pt x="27623" y="54388"/>
                            </a:cubicBezTo>
                            <a:cubicBezTo>
                              <a:pt x="27718" y="55721"/>
                              <a:pt x="27908" y="56864"/>
                              <a:pt x="27813" y="57722"/>
                            </a:cubicBezTo>
                            <a:cubicBezTo>
                              <a:pt x="27527" y="59531"/>
                              <a:pt x="27527" y="60579"/>
                              <a:pt x="27527" y="60579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67" name="Freeform: Shape 287">
                        <a:extLst>
                          <a:ext uri="{FF2B5EF4-FFF2-40B4-BE49-F238E27FC236}">
                            <a16:creationId xmlns:a16="http://schemas.microsoft.com/office/drawing/2014/main" id="{7D722226-0F00-479F-AAC3-FE9F3D65B9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80640" y="3604887"/>
                        <a:ext cx="267799" cy="190829"/>
                      </a:xfrm>
                      <a:custGeom>
                        <a:avLst/>
                        <a:gdLst>
                          <a:gd name="connsiteX0" fmla="*/ 202049 w 267799"/>
                          <a:gd name="connsiteY0" fmla="*/ 21756 h 190829"/>
                          <a:gd name="connsiteX1" fmla="*/ 194524 w 267799"/>
                          <a:gd name="connsiteY1" fmla="*/ 19946 h 190829"/>
                          <a:gd name="connsiteX2" fmla="*/ 189285 w 267799"/>
                          <a:gd name="connsiteY2" fmla="*/ 14231 h 190829"/>
                          <a:gd name="connsiteX3" fmla="*/ 176712 w 267799"/>
                          <a:gd name="connsiteY3" fmla="*/ 7945 h 190829"/>
                          <a:gd name="connsiteX4" fmla="*/ 173950 w 267799"/>
                          <a:gd name="connsiteY4" fmla="*/ 8135 h 190829"/>
                          <a:gd name="connsiteX5" fmla="*/ 173569 w 267799"/>
                          <a:gd name="connsiteY5" fmla="*/ 7087 h 190829"/>
                          <a:gd name="connsiteX6" fmla="*/ 169187 w 267799"/>
                          <a:gd name="connsiteY6" fmla="*/ 4325 h 190829"/>
                          <a:gd name="connsiteX7" fmla="*/ 162901 w 267799"/>
                          <a:gd name="connsiteY7" fmla="*/ 6706 h 190829"/>
                          <a:gd name="connsiteX8" fmla="*/ 155757 w 267799"/>
                          <a:gd name="connsiteY8" fmla="*/ 2134 h 190829"/>
                          <a:gd name="connsiteX9" fmla="*/ 146804 w 267799"/>
                          <a:gd name="connsiteY9" fmla="*/ 325 h 190829"/>
                          <a:gd name="connsiteX10" fmla="*/ 137469 w 267799"/>
                          <a:gd name="connsiteY10" fmla="*/ 3563 h 190829"/>
                          <a:gd name="connsiteX11" fmla="*/ 126611 w 267799"/>
                          <a:gd name="connsiteY11" fmla="*/ 3182 h 190829"/>
                          <a:gd name="connsiteX12" fmla="*/ 118514 w 267799"/>
                          <a:gd name="connsiteY12" fmla="*/ 3373 h 190829"/>
                          <a:gd name="connsiteX13" fmla="*/ 114228 w 267799"/>
                          <a:gd name="connsiteY13" fmla="*/ 6040 h 190829"/>
                          <a:gd name="connsiteX14" fmla="*/ 111942 w 267799"/>
                          <a:gd name="connsiteY14" fmla="*/ 4992 h 190829"/>
                          <a:gd name="connsiteX15" fmla="*/ 103274 w 267799"/>
                          <a:gd name="connsiteY15" fmla="*/ 8421 h 190829"/>
                          <a:gd name="connsiteX16" fmla="*/ 97845 w 267799"/>
                          <a:gd name="connsiteY16" fmla="*/ 8230 h 190829"/>
                          <a:gd name="connsiteX17" fmla="*/ 90035 w 267799"/>
                          <a:gd name="connsiteY17" fmla="*/ 13374 h 190829"/>
                          <a:gd name="connsiteX18" fmla="*/ 84510 w 267799"/>
                          <a:gd name="connsiteY18" fmla="*/ 14898 h 190829"/>
                          <a:gd name="connsiteX19" fmla="*/ 81938 w 267799"/>
                          <a:gd name="connsiteY19" fmla="*/ 17279 h 190829"/>
                          <a:gd name="connsiteX20" fmla="*/ 78700 w 267799"/>
                          <a:gd name="connsiteY20" fmla="*/ 16708 h 190829"/>
                          <a:gd name="connsiteX21" fmla="*/ 74890 w 267799"/>
                          <a:gd name="connsiteY21" fmla="*/ 18422 h 190829"/>
                          <a:gd name="connsiteX22" fmla="*/ 68508 w 267799"/>
                          <a:gd name="connsiteY22" fmla="*/ 18232 h 190829"/>
                          <a:gd name="connsiteX23" fmla="*/ 66413 w 267799"/>
                          <a:gd name="connsiteY23" fmla="*/ 21089 h 190829"/>
                          <a:gd name="connsiteX24" fmla="*/ 62507 w 267799"/>
                          <a:gd name="connsiteY24" fmla="*/ 21280 h 190829"/>
                          <a:gd name="connsiteX25" fmla="*/ 59650 w 267799"/>
                          <a:gd name="connsiteY25" fmla="*/ 23375 h 190829"/>
                          <a:gd name="connsiteX26" fmla="*/ 55745 w 267799"/>
                          <a:gd name="connsiteY26" fmla="*/ 23566 h 190829"/>
                          <a:gd name="connsiteX27" fmla="*/ 51173 w 267799"/>
                          <a:gd name="connsiteY27" fmla="*/ 29281 h 190829"/>
                          <a:gd name="connsiteX28" fmla="*/ 43457 w 267799"/>
                          <a:gd name="connsiteY28" fmla="*/ 32710 h 190829"/>
                          <a:gd name="connsiteX29" fmla="*/ 32218 w 267799"/>
                          <a:gd name="connsiteY29" fmla="*/ 44425 h 190829"/>
                          <a:gd name="connsiteX30" fmla="*/ 24122 w 267799"/>
                          <a:gd name="connsiteY30" fmla="*/ 52998 h 190829"/>
                          <a:gd name="connsiteX31" fmla="*/ 21645 w 267799"/>
                          <a:gd name="connsiteY31" fmla="*/ 60999 h 190829"/>
                          <a:gd name="connsiteX32" fmla="*/ 17645 w 267799"/>
                          <a:gd name="connsiteY32" fmla="*/ 68143 h 190829"/>
                          <a:gd name="connsiteX33" fmla="*/ 10215 w 267799"/>
                          <a:gd name="connsiteY33" fmla="*/ 79096 h 190829"/>
                          <a:gd name="connsiteX34" fmla="*/ 4786 w 267799"/>
                          <a:gd name="connsiteY34" fmla="*/ 86335 h 190829"/>
                          <a:gd name="connsiteX35" fmla="*/ 4595 w 267799"/>
                          <a:gd name="connsiteY35" fmla="*/ 95479 h 190829"/>
                          <a:gd name="connsiteX36" fmla="*/ 3357 w 267799"/>
                          <a:gd name="connsiteY36" fmla="*/ 103671 h 190829"/>
                          <a:gd name="connsiteX37" fmla="*/ 2881 w 267799"/>
                          <a:gd name="connsiteY37" fmla="*/ 112053 h 190829"/>
                          <a:gd name="connsiteX38" fmla="*/ 10406 w 267799"/>
                          <a:gd name="connsiteY38" fmla="*/ 119197 h 190829"/>
                          <a:gd name="connsiteX39" fmla="*/ 14978 w 267799"/>
                          <a:gd name="connsiteY39" fmla="*/ 125578 h 190829"/>
                          <a:gd name="connsiteX40" fmla="*/ 25741 w 267799"/>
                          <a:gd name="connsiteY40" fmla="*/ 132817 h 190829"/>
                          <a:gd name="connsiteX41" fmla="*/ 37552 w 267799"/>
                          <a:gd name="connsiteY41" fmla="*/ 131293 h 190829"/>
                          <a:gd name="connsiteX42" fmla="*/ 43457 w 267799"/>
                          <a:gd name="connsiteY42" fmla="*/ 132246 h 190829"/>
                          <a:gd name="connsiteX43" fmla="*/ 46886 w 267799"/>
                          <a:gd name="connsiteY43" fmla="*/ 127388 h 190829"/>
                          <a:gd name="connsiteX44" fmla="*/ 47077 w 267799"/>
                          <a:gd name="connsiteY44" fmla="*/ 127102 h 190829"/>
                          <a:gd name="connsiteX45" fmla="*/ 48887 w 267799"/>
                          <a:gd name="connsiteY45" fmla="*/ 128245 h 190829"/>
                          <a:gd name="connsiteX46" fmla="*/ 57459 w 267799"/>
                          <a:gd name="connsiteY46" fmla="*/ 119673 h 190829"/>
                          <a:gd name="connsiteX47" fmla="*/ 66603 w 267799"/>
                          <a:gd name="connsiteY47" fmla="*/ 117196 h 190829"/>
                          <a:gd name="connsiteX48" fmla="*/ 80700 w 267799"/>
                          <a:gd name="connsiteY48" fmla="*/ 114434 h 190829"/>
                          <a:gd name="connsiteX49" fmla="*/ 89177 w 267799"/>
                          <a:gd name="connsiteY49" fmla="*/ 120054 h 190829"/>
                          <a:gd name="connsiteX50" fmla="*/ 100607 w 267799"/>
                          <a:gd name="connsiteY50" fmla="*/ 122340 h 190829"/>
                          <a:gd name="connsiteX51" fmla="*/ 106513 w 267799"/>
                          <a:gd name="connsiteY51" fmla="*/ 118816 h 190829"/>
                          <a:gd name="connsiteX52" fmla="*/ 111847 w 267799"/>
                          <a:gd name="connsiteY52" fmla="*/ 118054 h 190829"/>
                          <a:gd name="connsiteX53" fmla="*/ 116419 w 267799"/>
                          <a:gd name="connsiteY53" fmla="*/ 112339 h 190829"/>
                          <a:gd name="connsiteX54" fmla="*/ 122705 w 267799"/>
                          <a:gd name="connsiteY54" fmla="*/ 111481 h 190829"/>
                          <a:gd name="connsiteX55" fmla="*/ 127754 w 267799"/>
                          <a:gd name="connsiteY55" fmla="*/ 109957 h 190829"/>
                          <a:gd name="connsiteX56" fmla="*/ 133183 w 267799"/>
                          <a:gd name="connsiteY56" fmla="*/ 114339 h 190829"/>
                          <a:gd name="connsiteX57" fmla="*/ 136136 w 267799"/>
                          <a:gd name="connsiteY57" fmla="*/ 119959 h 190829"/>
                          <a:gd name="connsiteX58" fmla="*/ 144137 w 267799"/>
                          <a:gd name="connsiteY58" fmla="*/ 125483 h 190829"/>
                          <a:gd name="connsiteX59" fmla="*/ 151090 w 267799"/>
                          <a:gd name="connsiteY59" fmla="*/ 131198 h 190829"/>
                          <a:gd name="connsiteX60" fmla="*/ 160139 w 267799"/>
                          <a:gd name="connsiteY60" fmla="*/ 134627 h 190829"/>
                          <a:gd name="connsiteX61" fmla="*/ 166997 w 267799"/>
                          <a:gd name="connsiteY61" fmla="*/ 147772 h 190829"/>
                          <a:gd name="connsiteX62" fmla="*/ 169949 w 267799"/>
                          <a:gd name="connsiteY62" fmla="*/ 151296 h 190829"/>
                          <a:gd name="connsiteX63" fmla="*/ 173283 w 267799"/>
                          <a:gd name="connsiteY63" fmla="*/ 153772 h 190829"/>
                          <a:gd name="connsiteX64" fmla="*/ 179760 w 267799"/>
                          <a:gd name="connsiteY64" fmla="*/ 155392 h 190829"/>
                          <a:gd name="connsiteX65" fmla="*/ 183951 w 267799"/>
                          <a:gd name="connsiteY65" fmla="*/ 164726 h 190829"/>
                          <a:gd name="connsiteX66" fmla="*/ 192809 w 267799"/>
                          <a:gd name="connsiteY66" fmla="*/ 174061 h 190829"/>
                          <a:gd name="connsiteX67" fmla="*/ 198810 w 267799"/>
                          <a:gd name="connsiteY67" fmla="*/ 176632 h 190829"/>
                          <a:gd name="connsiteX68" fmla="*/ 215860 w 267799"/>
                          <a:gd name="connsiteY68" fmla="*/ 177871 h 190829"/>
                          <a:gd name="connsiteX69" fmla="*/ 215765 w 267799"/>
                          <a:gd name="connsiteY69" fmla="*/ 184252 h 190829"/>
                          <a:gd name="connsiteX70" fmla="*/ 217955 w 267799"/>
                          <a:gd name="connsiteY70" fmla="*/ 184348 h 190829"/>
                          <a:gd name="connsiteX71" fmla="*/ 227671 w 267799"/>
                          <a:gd name="connsiteY71" fmla="*/ 187491 h 190829"/>
                          <a:gd name="connsiteX72" fmla="*/ 236815 w 267799"/>
                          <a:gd name="connsiteY72" fmla="*/ 185014 h 190829"/>
                          <a:gd name="connsiteX73" fmla="*/ 246149 w 267799"/>
                          <a:gd name="connsiteY73" fmla="*/ 176632 h 190829"/>
                          <a:gd name="connsiteX74" fmla="*/ 251293 w 267799"/>
                          <a:gd name="connsiteY74" fmla="*/ 167298 h 190829"/>
                          <a:gd name="connsiteX75" fmla="*/ 258056 w 267799"/>
                          <a:gd name="connsiteY75" fmla="*/ 157106 h 190829"/>
                          <a:gd name="connsiteX76" fmla="*/ 262818 w 267799"/>
                          <a:gd name="connsiteY76" fmla="*/ 137675 h 190829"/>
                          <a:gd name="connsiteX77" fmla="*/ 264152 w 267799"/>
                          <a:gd name="connsiteY77" fmla="*/ 127293 h 190829"/>
                          <a:gd name="connsiteX78" fmla="*/ 262723 w 267799"/>
                          <a:gd name="connsiteY78" fmla="*/ 115387 h 190829"/>
                          <a:gd name="connsiteX79" fmla="*/ 257198 w 267799"/>
                          <a:gd name="connsiteY79" fmla="*/ 105385 h 190829"/>
                          <a:gd name="connsiteX80" fmla="*/ 250531 w 267799"/>
                          <a:gd name="connsiteY80" fmla="*/ 91574 h 190829"/>
                          <a:gd name="connsiteX81" fmla="*/ 239768 w 267799"/>
                          <a:gd name="connsiteY81" fmla="*/ 74905 h 190829"/>
                          <a:gd name="connsiteX82" fmla="*/ 234624 w 267799"/>
                          <a:gd name="connsiteY82" fmla="*/ 68714 h 190829"/>
                          <a:gd name="connsiteX83" fmla="*/ 230814 w 267799"/>
                          <a:gd name="connsiteY83" fmla="*/ 59284 h 190829"/>
                          <a:gd name="connsiteX84" fmla="*/ 225290 w 267799"/>
                          <a:gd name="connsiteY84" fmla="*/ 50331 h 190829"/>
                          <a:gd name="connsiteX85" fmla="*/ 220813 w 267799"/>
                          <a:gd name="connsiteY85" fmla="*/ 43759 h 190829"/>
                          <a:gd name="connsiteX86" fmla="*/ 216717 w 267799"/>
                          <a:gd name="connsiteY86" fmla="*/ 37472 h 190829"/>
                          <a:gd name="connsiteX87" fmla="*/ 212050 w 267799"/>
                          <a:gd name="connsiteY87" fmla="*/ 31376 h 190829"/>
                          <a:gd name="connsiteX88" fmla="*/ 204525 w 267799"/>
                          <a:gd name="connsiteY88" fmla="*/ 27471 h 190829"/>
                          <a:gd name="connsiteX89" fmla="*/ 202049 w 267799"/>
                          <a:gd name="connsiteY89" fmla="*/ 21756 h 1908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267799" h="190829">
                            <a:moveTo>
                              <a:pt x="202049" y="21756"/>
                            </a:moveTo>
                            <a:cubicBezTo>
                              <a:pt x="199953" y="19946"/>
                              <a:pt x="196905" y="18994"/>
                              <a:pt x="194524" y="19946"/>
                            </a:cubicBezTo>
                            <a:cubicBezTo>
                              <a:pt x="194810" y="16993"/>
                              <a:pt x="192619" y="12993"/>
                              <a:pt x="189285" y="14231"/>
                            </a:cubicBezTo>
                            <a:cubicBezTo>
                              <a:pt x="189952" y="8611"/>
                              <a:pt x="180332" y="9088"/>
                              <a:pt x="176712" y="7945"/>
                            </a:cubicBezTo>
                            <a:cubicBezTo>
                              <a:pt x="175760" y="7659"/>
                              <a:pt x="175093" y="8611"/>
                              <a:pt x="173950" y="8135"/>
                            </a:cubicBezTo>
                            <a:cubicBezTo>
                              <a:pt x="173855" y="8135"/>
                              <a:pt x="173855" y="7278"/>
                              <a:pt x="173569" y="7087"/>
                            </a:cubicBezTo>
                            <a:cubicBezTo>
                              <a:pt x="172045" y="6325"/>
                              <a:pt x="170997" y="4706"/>
                              <a:pt x="169187" y="4325"/>
                            </a:cubicBezTo>
                            <a:cubicBezTo>
                              <a:pt x="166616" y="3754"/>
                              <a:pt x="164615" y="4801"/>
                              <a:pt x="162901" y="6706"/>
                            </a:cubicBezTo>
                            <a:cubicBezTo>
                              <a:pt x="162234" y="3277"/>
                              <a:pt x="158805" y="2515"/>
                              <a:pt x="155757" y="2134"/>
                            </a:cubicBezTo>
                            <a:cubicBezTo>
                              <a:pt x="152709" y="1753"/>
                              <a:pt x="149661" y="515"/>
                              <a:pt x="146804" y="325"/>
                            </a:cubicBezTo>
                            <a:cubicBezTo>
                              <a:pt x="143089" y="-152"/>
                              <a:pt x="139374" y="-723"/>
                              <a:pt x="137469" y="3563"/>
                            </a:cubicBezTo>
                            <a:cubicBezTo>
                              <a:pt x="133659" y="-533"/>
                              <a:pt x="129944" y="610"/>
                              <a:pt x="126611" y="3182"/>
                            </a:cubicBezTo>
                            <a:cubicBezTo>
                              <a:pt x="123848" y="2230"/>
                              <a:pt x="122515" y="1753"/>
                              <a:pt x="118514" y="3373"/>
                            </a:cubicBezTo>
                            <a:cubicBezTo>
                              <a:pt x="116800" y="4230"/>
                              <a:pt x="115943" y="5754"/>
                              <a:pt x="114228" y="6040"/>
                            </a:cubicBezTo>
                            <a:cubicBezTo>
                              <a:pt x="113276" y="6135"/>
                              <a:pt x="112704" y="4706"/>
                              <a:pt x="111942" y="4992"/>
                            </a:cubicBezTo>
                            <a:cubicBezTo>
                              <a:pt x="108323" y="5468"/>
                              <a:pt x="106703" y="7278"/>
                              <a:pt x="103274" y="8421"/>
                            </a:cubicBezTo>
                            <a:cubicBezTo>
                              <a:pt x="100893" y="9088"/>
                              <a:pt x="100036" y="7849"/>
                              <a:pt x="97845" y="8230"/>
                            </a:cubicBezTo>
                            <a:cubicBezTo>
                              <a:pt x="93940" y="8992"/>
                              <a:pt x="93368" y="11659"/>
                              <a:pt x="90035" y="13374"/>
                            </a:cubicBezTo>
                            <a:cubicBezTo>
                              <a:pt x="88320" y="14231"/>
                              <a:pt x="86415" y="14326"/>
                              <a:pt x="84510" y="14898"/>
                            </a:cubicBezTo>
                            <a:cubicBezTo>
                              <a:pt x="83272" y="15184"/>
                              <a:pt x="82700" y="16993"/>
                              <a:pt x="81938" y="17279"/>
                            </a:cubicBezTo>
                            <a:cubicBezTo>
                              <a:pt x="80700" y="17565"/>
                              <a:pt x="78986" y="16517"/>
                              <a:pt x="78700" y="16708"/>
                            </a:cubicBezTo>
                            <a:cubicBezTo>
                              <a:pt x="76509" y="17279"/>
                              <a:pt x="75652" y="17660"/>
                              <a:pt x="74890" y="18422"/>
                            </a:cubicBezTo>
                            <a:cubicBezTo>
                              <a:pt x="72413" y="17279"/>
                              <a:pt x="71651" y="17374"/>
                              <a:pt x="68508" y="18232"/>
                            </a:cubicBezTo>
                            <a:cubicBezTo>
                              <a:pt x="67556" y="18803"/>
                              <a:pt x="67365" y="20518"/>
                              <a:pt x="66413" y="21089"/>
                            </a:cubicBezTo>
                            <a:cubicBezTo>
                              <a:pt x="65460" y="21661"/>
                              <a:pt x="63650" y="20518"/>
                              <a:pt x="62507" y="21280"/>
                            </a:cubicBezTo>
                            <a:cubicBezTo>
                              <a:pt x="61555" y="21375"/>
                              <a:pt x="60412" y="23089"/>
                              <a:pt x="59650" y="23375"/>
                            </a:cubicBezTo>
                            <a:cubicBezTo>
                              <a:pt x="58412" y="23661"/>
                              <a:pt x="56697" y="23089"/>
                              <a:pt x="55745" y="23566"/>
                            </a:cubicBezTo>
                            <a:cubicBezTo>
                              <a:pt x="52697" y="25471"/>
                              <a:pt x="53268" y="27376"/>
                              <a:pt x="51173" y="29281"/>
                            </a:cubicBezTo>
                            <a:cubicBezTo>
                              <a:pt x="48601" y="31090"/>
                              <a:pt x="45458" y="30805"/>
                              <a:pt x="43457" y="32710"/>
                            </a:cubicBezTo>
                            <a:cubicBezTo>
                              <a:pt x="37171" y="34615"/>
                              <a:pt x="31361" y="37758"/>
                              <a:pt x="32218" y="44425"/>
                            </a:cubicBezTo>
                            <a:cubicBezTo>
                              <a:pt x="27455" y="42520"/>
                              <a:pt x="23645" y="48807"/>
                              <a:pt x="24122" y="52998"/>
                            </a:cubicBezTo>
                            <a:cubicBezTo>
                              <a:pt x="20502" y="54427"/>
                              <a:pt x="18026" y="58237"/>
                              <a:pt x="21645" y="60999"/>
                            </a:cubicBezTo>
                            <a:cubicBezTo>
                              <a:pt x="18216" y="61666"/>
                              <a:pt x="15454" y="64809"/>
                              <a:pt x="17645" y="68143"/>
                            </a:cubicBezTo>
                            <a:cubicBezTo>
                              <a:pt x="12025" y="68238"/>
                              <a:pt x="7643" y="73667"/>
                              <a:pt x="10215" y="79096"/>
                            </a:cubicBezTo>
                            <a:cubicBezTo>
                              <a:pt x="5167" y="80144"/>
                              <a:pt x="5738" y="83002"/>
                              <a:pt x="4786" y="86335"/>
                            </a:cubicBezTo>
                            <a:cubicBezTo>
                              <a:pt x="3929" y="88812"/>
                              <a:pt x="976" y="92717"/>
                              <a:pt x="4595" y="95479"/>
                            </a:cubicBezTo>
                            <a:cubicBezTo>
                              <a:pt x="1738" y="97575"/>
                              <a:pt x="-167" y="101385"/>
                              <a:pt x="3357" y="103671"/>
                            </a:cubicBezTo>
                            <a:cubicBezTo>
                              <a:pt x="-2548" y="107195"/>
                              <a:pt x="690" y="108243"/>
                              <a:pt x="2881" y="112053"/>
                            </a:cubicBezTo>
                            <a:cubicBezTo>
                              <a:pt x="4786" y="114625"/>
                              <a:pt x="5453" y="119006"/>
                              <a:pt x="10406" y="119197"/>
                            </a:cubicBezTo>
                            <a:cubicBezTo>
                              <a:pt x="6881" y="122626"/>
                              <a:pt x="11263" y="126055"/>
                              <a:pt x="14978" y="125578"/>
                            </a:cubicBezTo>
                            <a:cubicBezTo>
                              <a:pt x="9167" y="130627"/>
                              <a:pt x="21740" y="135770"/>
                              <a:pt x="25741" y="132817"/>
                            </a:cubicBezTo>
                            <a:cubicBezTo>
                              <a:pt x="26884" y="135199"/>
                              <a:pt x="34980" y="133675"/>
                              <a:pt x="37552" y="131293"/>
                            </a:cubicBezTo>
                            <a:cubicBezTo>
                              <a:pt x="38314" y="132436"/>
                              <a:pt x="41838" y="134627"/>
                              <a:pt x="43457" y="132246"/>
                            </a:cubicBezTo>
                            <a:cubicBezTo>
                              <a:pt x="44600" y="130912"/>
                              <a:pt x="45743" y="129198"/>
                              <a:pt x="46886" y="127388"/>
                            </a:cubicBezTo>
                            <a:lnTo>
                              <a:pt x="47077" y="127102"/>
                            </a:lnTo>
                            <a:cubicBezTo>
                              <a:pt x="47553" y="127579"/>
                              <a:pt x="48125" y="128055"/>
                              <a:pt x="48887" y="128245"/>
                            </a:cubicBezTo>
                            <a:cubicBezTo>
                              <a:pt x="52697" y="129769"/>
                              <a:pt x="59078" y="125674"/>
                              <a:pt x="57459" y="119673"/>
                            </a:cubicBezTo>
                            <a:cubicBezTo>
                              <a:pt x="60888" y="119006"/>
                              <a:pt x="64031" y="119006"/>
                              <a:pt x="66603" y="117196"/>
                            </a:cubicBezTo>
                            <a:cubicBezTo>
                              <a:pt x="70508" y="121102"/>
                              <a:pt x="75652" y="112243"/>
                              <a:pt x="80700" y="114434"/>
                            </a:cubicBezTo>
                            <a:cubicBezTo>
                              <a:pt x="83462" y="115958"/>
                              <a:pt x="82700" y="124150"/>
                              <a:pt x="89177" y="120054"/>
                            </a:cubicBezTo>
                            <a:cubicBezTo>
                              <a:pt x="91178" y="125578"/>
                              <a:pt x="96988" y="123769"/>
                              <a:pt x="100607" y="122340"/>
                            </a:cubicBezTo>
                            <a:cubicBezTo>
                              <a:pt x="102322" y="121483"/>
                              <a:pt x="104894" y="119578"/>
                              <a:pt x="106513" y="118816"/>
                            </a:cubicBezTo>
                            <a:cubicBezTo>
                              <a:pt x="107751" y="118530"/>
                              <a:pt x="110894" y="118530"/>
                              <a:pt x="111847" y="118054"/>
                            </a:cubicBezTo>
                            <a:cubicBezTo>
                              <a:pt x="114419" y="116720"/>
                              <a:pt x="114038" y="113958"/>
                              <a:pt x="116419" y="112339"/>
                            </a:cubicBezTo>
                            <a:cubicBezTo>
                              <a:pt x="117848" y="111767"/>
                              <a:pt x="121086" y="111862"/>
                              <a:pt x="122705" y="111481"/>
                            </a:cubicBezTo>
                            <a:cubicBezTo>
                              <a:pt x="124420" y="111100"/>
                              <a:pt x="124991" y="108910"/>
                              <a:pt x="127754" y="109957"/>
                            </a:cubicBezTo>
                            <a:cubicBezTo>
                              <a:pt x="130230" y="110815"/>
                              <a:pt x="128325" y="116053"/>
                              <a:pt x="133183" y="114339"/>
                            </a:cubicBezTo>
                            <a:cubicBezTo>
                              <a:pt x="133373" y="118720"/>
                              <a:pt x="134516" y="120149"/>
                              <a:pt x="136136" y="119959"/>
                            </a:cubicBezTo>
                            <a:cubicBezTo>
                              <a:pt x="136040" y="123673"/>
                              <a:pt x="138612" y="126626"/>
                              <a:pt x="144137" y="125483"/>
                            </a:cubicBezTo>
                            <a:cubicBezTo>
                              <a:pt x="143565" y="132341"/>
                              <a:pt x="146804" y="129769"/>
                              <a:pt x="151090" y="131198"/>
                            </a:cubicBezTo>
                            <a:cubicBezTo>
                              <a:pt x="154328" y="132246"/>
                              <a:pt x="156043" y="136532"/>
                              <a:pt x="160139" y="134627"/>
                            </a:cubicBezTo>
                            <a:cubicBezTo>
                              <a:pt x="159853" y="138532"/>
                              <a:pt x="160424" y="152534"/>
                              <a:pt x="166997" y="147772"/>
                            </a:cubicBezTo>
                            <a:cubicBezTo>
                              <a:pt x="167854" y="149391"/>
                              <a:pt x="168616" y="150153"/>
                              <a:pt x="169949" y="151296"/>
                            </a:cubicBezTo>
                            <a:cubicBezTo>
                              <a:pt x="170426" y="151772"/>
                              <a:pt x="172807" y="153296"/>
                              <a:pt x="173283" y="153772"/>
                            </a:cubicBezTo>
                            <a:cubicBezTo>
                              <a:pt x="175569" y="155392"/>
                              <a:pt x="175950" y="158059"/>
                              <a:pt x="179760" y="155392"/>
                            </a:cubicBezTo>
                            <a:cubicBezTo>
                              <a:pt x="179189" y="158630"/>
                              <a:pt x="178427" y="166726"/>
                              <a:pt x="183951" y="164726"/>
                            </a:cubicBezTo>
                            <a:cubicBezTo>
                              <a:pt x="184237" y="169584"/>
                              <a:pt x="186618" y="181014"/>
                              <a:pt x="192809" y="174061"/>
                            </a:cubicBezTo>
                            <a:cubicBezTo>
                              <a:pt x="193476" y="176918"/>
                              <a:pt x="196238" y="177585"/>
                              <a:pt x="198810" y="176632"/>
                            </a:cubicBezTo>
                            <a:cubicBezTo>
                              <a:pt x="201096" y="187110"/>
                              <a:pt x="210050" y="180157"/>
                              <a:pt x="215860" y="177871"/>
                            </a:cubicBezTo>
                            <a:cubicBezTo>
                              <a:pt x="215765" y="180061"/>
                              <a:pt x="215384" y="182062"/>
                              <a:pt x="215765" y="184252"/>
                            </a:cubicBezTo>
                            <a:cubicBezTo>
                              <a:pt x="216527" y="183967"/>
                              <a:pt x="217479" y="184443"/>
                              <a:pt x="217955" y="184348"/>
                            </a:cubicBezTo>
                            <a:cubicBezTo>
                              <a:pt x="214241" y="192634"/>
                              <a:pt x="223575" y="192158"/>
                              <a:pt x="227671" y="187491"/>
                            </a:cubicBezTo>
                            <a:cubicBezTo>
                              <a:pt x="227099" y="194444"/>
                              <a:pt x="234910" y="186062"/>
                              <a:pt x="236815" y="185014"/>
                            </a:cubicBezTo>
                            <a:cubicBezTo>
                              <a:pt x="241768" y="181966"/>
                              <a:pt x="243482" y="182157"/>
                              <a:pt x="246149" y="176632"/>
                            </a:cubicBezTo>
                            <a:cubicBezTo>
                              <a:pt x="247769" y="174346"/>
                              <a:pt x="248912" y="169393"/>
                              <a:pt x="251293" y="167298"/>
                            </a:cubicBezTo>
                            <a:cubicBezTo>
                              <a:pt x="253579" y="164726"/>
                              <a:pt x="262342" y="162726"/>
                              <a:pt x="258056" y="157106"/>
                            </a:cubicBezTo>
                            <a:cubicBezTo>
                              <a:pt x="261580" y="154153"/>
                              <a:pt x="271295" y="139675"/>
                              <a:pt x="262818" y="137675"/>
                            </a:cubicBezTo>
                            <a:cubicBezTo>
                              <a:pt x="265580" y="135103"/>
                              <a:pt x="267104" y="130817"/>
                              <a:pt x="264152" y="127293"/>
                            </a:cubicBezTo>
                            <a:cubicBezTo>
                              <a:pt x="268152" y="124340"/>
                              <a:pt x="270343" y="111481"/>
                              <a:pt x="262723" y="115387"/>
                            </a:cubicBezTo>
                            <a:cubicBezTo>
                              <a:pt x="263675" y="111196"/>
                              <a:pt x="260532" y="107386"/>
                              <a:pt x="257198" y="105385"/>
                            </a:cubicBezTo>
                            <a:cubicBezTo>
                              <a:pt x="259484" y="97670"/>
                              <a:pt x="253674" y="96241"/>
                              <a:pt x="250531" y="91574"/>
                            </a:cubicBezTo>
                            <a:cubicBezTo>
                              <a:pt x="246340" y="84621"/>
                              <a:pt x="248531" y="77953"/>
                              <a:pt x="239768" y="74905"/>
                            </a:cubicBezTo>
                            <a:cubicBezTo>
                              <a:pt x="241577" y="70714"/>
                              <a:pt x="235005" y="67381"/>
                              <a:pt x="234624" y="68714"/>
                            </a:cubicBezTo>
                            <a:cubicBezTo>
                              <a:pt x="235291" y="66047"/>
                              <a:pt x="236815" y="56713"/>
                              <a:pt x="230814" y="59284"/>
                            </a:cubicBezTo>
                            <a:cubicBezTo>
                              <a:pt x="233481" y="55570"/>
                              <a:pt x="228623" y="51093"/>
                              <a:pt x="225290" y="50331"/>
                            </a:cubicBezTo>
                            <a:cubicBezTo>
                              <a:pt x="227480" y="47283"/>
                              <a:pt x="224528" y="41854"/>
                              <a:pt x="220813" y="43759"/>
                            </a:cubicBezTo>
                            <a:cubicBezTo>
                              <a:pt x="222432" y="41092"/>
                              <a:pt x="219860" y="37186"/>
                              <a:pt x="216717" y="37472"/>
                            </a:cubicBezTo>
                            <a:cubicBezTo>
                              <a:pt x="217765" y="34615"/>
                              <a:pt x="215669" y="29566"/>
                              <a:pt x="212050" y="31376"/>
                            </a:cubicBezTo>
                            <a:cubicBezTo>
                              <a:pt x="212336" y="27757"/>
                              <a:pt x="205954" y="22708"/>
                              <a:pt x="204525" y="27471"/>
                            </a:cubicBezTo>
                            <a:cubicBezTo>
                              <a:pt x="204811" y="25185"/>
                              <a:pt x="203668" y="23185"/>
                              <a:pt x="202049" y="21756"/>
                            </a:cubicBezTo>
                            <a:close/>
                          </a:path>
                        </a:pathLst>
                      </a:custGeom>
                      <a:solidFill>
                        <a:srgbClr val="36522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68" name="Freeform: Shape 288">
                        <a:extLst>
                          <a:ext uri="{FF2B5EF4-FFF2-40B4-BE49-F238E27FC236}">
                            <a16:creationId xmlns:a16="http://schemas.microsoft.com/office/drawing/2014/main" id="{C52BA929-0304-43D9-B435-3C0715BC0D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43422" y="3714273"/>
                        <a:ext cx="23264" cy="14073"/>
                      </a:xfrm>
                      <a:custGeom>
                        <a:avLst/>
                        <a:gdLst>
                          <a:gd name="connsiteX0" fmla="*/ 1738 w 23264"/>
                          <a:gd name="connsiteY0" fmla="*/ 0 h 14073"/>
                          <a:gd name="connsiteX1" fmla="*/ 1262 w 23264"/>
                          <a:gd name="connsiteY1" fmla="*/ 572 h 14073"/>
                          <a:gd name="connsiteX2" fmla="*/ 881 w 23264"/>
                          <a:gd name="connsiteY2" fmla="*/ 1143 h 14073"/>
                          <a:gd name="connsiteX3" fmla="*/ 691 w 23264"/>
                          <a:gd name="connsiteY3" fmla="*/ 1715 h 14073"/>
                          <a:gd name="connsiteX4" fmla="*/ 881 w 23264"/>
                          <a:gd name="connsiteY4" fmla="*/ 2286 h 14073"/>
                          <a:gd name="connsiteX5" fmla="*/ 1834 w 23264"/>
                          <a:gd name="connsiteY5" fmla="*/ 3143 h 14073"/>
                          <a:gd name="connsiteX6" fmla="*/ 3167 w 23264"/>
                          <a:gd name="connsiteY6" fmla="*/ 3715 h 14073"/>
                          <a:gd name="connsiteX7" fmla="*/ 5929 w 23264"/>
                          <a:gd name="connsiteY7" fmla="*/ 4286 h 14073"/>
                          <a:gd name="connsiteX8" fmla="*/ 7263 w 23264"/>
                          <a:gd name="connsiteY8" fmla="*/ 4286 h 14073"/>
                          <a:gd name="connsiteX9" fmla="*/ 8406 w 23264"/>
                          <a:gd name="connsiteY9" fmla="*/ 4096 h 14073"/>
                          <a:gd name="connsiteX10" fmla="*/ 9739 w 23264"/>
                          <a:gd name="connsiteY10" fmla="*/ 4667 h 14073"/>
                          <a:gd name="connsiteX11" fmla="*/ 9835 w 23264"/>
                          <a:gd name="connsiteY11" fmla="*/ 4858 h 14073"/>
                          <a:gd name="connsiteX12" fmla="*/ 11168 w 23264"/>
                          <a:gd name="connsiteY12" fmla="*/ 8573 h 14073"/>
                          <a:gd name="connsiteX13" fmla="*/ 12311 w 23264"/>
                          <a:gd name="connsiteY13" fmla="*/ 9335 h 14073"/>
                          <a:gd name="connsiteX14" fmla="*/ 13073 w 23264"/>
                          <a:gd name="connsiteY14" fmla="*/ 9239 h 14073"/>
                          <a:gd name="connsiteX15" fmla="*/ 13930 w 23264"/>
                          <a:gd name="connsiteY15" fmla="*/ 8954 h 14073"/>
                          <a:gd name="connsiteX16" fmla="*/ 14026 w 23264"/>
                          <a:gd name="connsiteY16" fmla="*/ 8858 h 14073"/>
                          <a:gd name="connsiteX17" fmla="*/ 15169 w 23264"/>
                          <a:gd name="connsiteY17" fmla="*/ 9335 h 14073"/>
                          <a:gd name="connsiteX18" fmla="*/ 18883 w 23264"/>
                          <a:gd name="connsiteY18" fmla="*/ 12764 h 14073"/>
                          <a:gd name="connsiteX19" fmla="*/ 20122 w 23264"/>
                          <a:gd name="connsiteY19" fmla="*/ 12954 h 14073"/>
                          <a:gd name="connsiteX20" fmla="*/ 21360 w 23264"/>
                          <a:gd name="connsiteY20" fmla="*/ 12668 h 14073"/>
                          <a:gd name="connsiteX21" fmla="*/ 22408 w 23264"/>
                          <a:gd name="connsiteY21" fmla="*/ 11906 h 14073"/>
                          <a:gd name="connsiteX22" fmla="*/ 22884 w 23264"/>
                          <a:gd name="connsiteY22" fmla="*/ 11335 h 14073"/>
                          <a:gd name="connsiteX23" fmla="*/ 23265 w 23264"/>
                          <a:gd name="connsiteY23" fmla="*/ 10763 h 14073"/>
                          <a:gd name="connsiteX24" fmla="*/ 22693 w 23264"/>
                          <a:gd name="connsiteY24" fmla="*/ 12192 h 14073"/>
                          <a:gd name="connsiteX25" fmla="*/ 21646 w 23264"/>
                          <a:gd name="connsiteY25" fmla="*/ 13335 h 14073"/>
                          <a:gd name="connsiteX26" fmla="*/ 20122 w 23264"/>
                          <a:gd name="connsiteY26" fmla="*/ 14002 h 14073"/>
                          <a:gd name="connsiteX27" fmla="*/ 18502 w 23264"/>
                          <a:gd name="connsiteY27" fmla="*/ 14002 h 14073"/>
                          <a:gd name="connsiteX28" fmla="*/ 15550 w 23264"/>
                          <a:gd name="connsiteY28" fmla="*/ 12668 h 14073"/>
                          <a:gd name="connsiteX29" fmla="*/ 13454 w 23264"/>
                          <a:gd name="connsiteY29" fmla="*/ 10287 h 14073"/>
                          <a:gd name="connsiteX30" fmla="*/ 14788 w 23264"/>
                          <a:gd name="connsiteY30" fmla="*/ 10668 h 14073"/>
                          <a:gd name="connsiteX31" fmla="*/ 13549 w 23264"/>
                          <a:gd name="connsiteY31" fmla="*/ 11240 h 14073"/>
                          <a:gd name="connsiteX32" fmla="*/ 12025 w 23264"/>
                          <a:gd name="connsiteY32" fmla="*/ 11335 h 14073"/>
                          <a:gd name="connsiteX33" fmla="*/ 10501 w 23264"/>
                          <a:gd name="connsiteY33" fmla="*/ 10858 h 14073"/>
                          <a:gd name="connsiteX34" fmla="*/ 9454 w 23264"/>
                          <a:gd name="connsiteY34" fmla="*/ 9811 h 14073"/>
                          <a:gd name="connsiteX35" fmla="*/ 8311 w 23264"/>
                          <a:gd name="connsiteY35" fmla="*/ 7525 h 14073"/>
                          <a:gd name="connsiteX36" fmla="*/ 7834 w 23264"/>
                          <a:gd name="connsiteY36" fmla="*/ 5144 h 14073"/>
                          <a:gd name="connsiteX37" fmla="*/ 9168 w 23264"/>
                          <a:gd name="connsiteY37" fmla="*/ 5906 h 14073"/>
                          <a:gd name="connsiteX38" fmla="*/ 5644 w 23264"/>
                          <a:gd name="connsiteY38" fmla="*/ 6001 h 14073"/>
                          <a:gd name="connsiteX39" fmla="*/ 2596 w 23264"/>
                          <a:gd name="connsiteY39" fmla="*/ 4953 h 14073"/>
                          <a:gd name="connsiteX40" fmla="*/ 1167 w 23264"/>
                          <a:gd name="connsiteY40" fmla="*/ 4096 h 14073"/>
                          <a:gd name="connsiteX41" fmla="*/ 119 w 23264"/>
                          <a:gd name="connsiteY41" fmla="*/ 2667 h 14073"/>
                          <a:gd name="connsiteX42" fmla="*/ 24 w 23264"/>
                          <a:gd name="connsiteY42" fmla="*/ 1715 h 14073"/>
                          <a:gd name="connsiteX43" fmla="*/ 405 w 23264"/>
                          <a:gd name="connsiteY43" fmla="*/ 953 h 14073"/>
                          <a:gd name="connsiteX44" fmla="*/ 976 w 23264"/>
                          <a:gd name="connsiteY44" fmla="*/ 381 h 14073"/>
                          <a:gd name="connsiteX45" fmla="*/ 1738 w 23264"/>
                          <a:gd name="connsiteY45" fmla="*/ 0 h 140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</a:cxnLst>
                        <a:rect l="l" t="t" r="r" b="b"/>
                        <a:pathLst>
                          <a:path w="23264" h="14073">
                            <a:moveTo>
                              <a:pt x="1738" y="0"/>
                            </a:moveTo>
                            <a:lnTo>
                              <a:pt x="1262" y="572"/>
                            </a:lnTo>
                            <a:cubicBezTo>
                              <a:pt x="1072" y="762"/>
                              <a:pt x="976" y="1048"/>
                              <a:pt x="881" y="1143"/>
                            </a:cubicBezTo>
                            <a:cubicBezTo>
                              <a:pt x="786" y="1333"/>
                              <a:pt x="786" y="1524"/>
                              <a:pt x="691" y="1715"/>
                            </a:cubicBezTo>
                            <a:cubicBezTo>
                              <a:pt x="786" y="1905"/>
                              <a:pt x="786" y="2096"/>
                              <a:pt x="881" y="2286"/>
                            </a:cubicBezTo>
                            <a:cubicBezTo>
                              <a:pt x="1072" y="2667"/>
                              <a:pt x="1453" y="2858"/>
                              <a:pt x="1834" y="3143"/>
                            </a:cubicBezTo>
                            <a:cubicBezTo>
                              <a:pt x="2215" y="3334"/>
                              <a:pt x="2691" y="3524"/>
                              <a:pt x="3167" y="3715"/>
                            </a:cubicBezTo>
                            <a:cubicBezTo>
                              <a:pt x="4024" y="4001"/>
                              <a:pt x="4977" y="4191"/>
                              <a:pt x="5929" y="4286"/>
                            </a:cubicBezTo>
                            <a:cubicBezTo>
                              <a:pt x="6406" y="4286"/>
                              <a:pt x="6882" y="4382"/>
                              <a:pt x="7263" y="4286"/>
                            </a:cubicBezTo>
                            <a:cubicBezTo>
                              <a:pt x="7739" y="4286"/>
                              <a:pt x="8120" y="4191"/>
                              <a:pt x="8406" y="4096"/>
                            </a:cubicBezTo>
                            <a:cubicBezTo>
                              <a:pt x="8882" y="3905"/>
                              <a:pt x="9454" y="4191"/>
                              <a:pt x="9739" y="4667"/>
                            </a:cubicBezTo>
                            <a:cubicBezTo>
                              <a:pt x="9739" y="4763"/>
                              <a:pt x="9739" y="4763"/>
                              <a:pt x="9835" y="4858"/>
                            </a:cubicBezTo>
                            <a:cubicBezTo>
                              <a:pt x="10025" y="6191"/>
                              <a:pt x="10406" y="7620"/>
                              <a:pt x="11168" y="8573"/>
                            </a:cubicBezTo>
                            <a:cubicBezTo>
                              <a:pt x="11549" y="9049"/>
                              <a:pt x="11835" y="9335"/>
                              <a:pt x="12311" y="9335"/>
                            </a:cubicBezTo>
                            <a:cubicBezTo>
                              <a:pt x="12502" y="9335"/>
                              <a:pt x="12787" y="9335"/>
                              <a:pt x="13073" y="9239"/>
                            </a:cubicBezTo>
                            <a:cubicBezTo>
                              <a:pt x="13359" y="9144"/>
                              <a:pt x="13645" y="9049"/>
                              <a:pt x="13930" y="8954"/>
                            </a:cubicBezTo>
                            <a:lnTo>
                              <a:pt x="14026" y="8858"/>
                            </a:lnTo>
                            <a:cubicBezTo>
                              <a:pt x="14502" y="8668"/>
                              <a:pt x="14978" y="8858"/>
                              <a:pt x="15169" y="9335"/>
                            </a:cubicBezTo>
                            <a:cubicBezTo>
                              <a:pt x="15931" y="10858"/>
                              <a:pt x="17264" y="12192"/>
                              <a:pt x="18883" y="12764"/>
                            </a:cubicBezTo>
                            <a:cubicBezTo>
                              <a:pt x="19264" y="12859"/>
                              <a:pt x="19645" y="12954"/>
                              <a:pt x="20122" y="12954"/>
                            </a:cubicBezTo>
                            <a:cubicBezTo>
                              <a:pt x="20503" y="12954"/>
                              <a:pt x="20979" y="12859"/>
                              <a:pt x="21360" y="12668"/>
                            </a:cubicBezTo>
                            <a:cubicBezTo>
                              <a:pt x="21741" y="12478"/>
                              <a:pt x="22122" y="12192"/>
                              <a:pt x="22408" y="11906"/>
                            </a:cubicBezTo>
                            <a:cubicBezTo>
                              <a:pt x="22503" y="11716"/>
                              <a:pt x="22789" y="11525"/>
                              <a:pt x="22884" y="11335"/>
                            </a:cubicBezTo>
                            <a:lnTo>
                              <a:pt x="23265" y="10763"/>
                            </a:lnTo>
                            <a:cubicBezTo>
                              <a:pt x="23170" y="11240"/>
                              <a:pt x="22979" y="11716"/>
                              <a:pt x="22693" y="12192"/>
                            </a:cubicBezTo>
                            <a:cubicBezTo>
                              <a:pt x="22408" y="12668"/>
                              <a:pt x="22122" y="13049"/>
                              <a:pt x="21646" y="13335"/>
                            </a:cubicBezTo>
                            <a:cubicBezTo>
                              <a:pt x="21265" y="13716"/>
                              <a:pt x="20693" y="13907"/>
                              <a:pt x="20122" y="14002"/>
                            </a:cubicBezTo>
                            <a:cubicBezTo>
                              <a:pt x="19550" y="14097"/>
                              <a:pt x="18979" y="14097"/>
                              <a:pt x="18502" y="14002"/>
                            </a:cubicBezTo>
                            <a:cubicBezTo>
                              <a:pt x="17455" y="13811"/>
                              <a:pt x="16407" y="13335"/>
                              <a:pt x="15550" y="12668"/>
                            </a:cubicBezTo>
                            <a:cubicBezTo>
                              <a:pt x="14692" y="12002"/>
                              <a:pt x="14026" y="11144"/>
                              <a:pt x="13454" y="10287"/>
                            </a:cubicBezTo>
                            <a:lnTo>
                              <a:pt x="14788" y="10668"/>
                            </a:lnTo>
                            <a:cubicBezTo>
                              <a:pt x="14407" y="10858"/>
                              <a:pt x="14026" y="11049"/>
                              <a:pt x="13549" y="11240"/>
                            </a:cubicBezTo>
                            <a:cubicBezTo>
                              <a:pt x="13073" y="11335"/>
                              <a:pt x="12597" y="11430"/>
                              <a:pt x="12025" y="11335"/>
                            </a:cubicBezTo>
                            <a:cubicBezTo>
                              <a:pt x="11549" y="11335"/>
                              <a:pt x="10978" y="11049"/>
                              <a:pt x="10501" y="10858"/>
                            </a:cubicBezTo>
                            <a:cubicBezTo>
                              <a:pt x="10120" y="10573"/>
                              <a:pt x="9739" y="10192"/>
                              <a:pt x="9454" y="9811"/>
                            </a:cubicBezTo>
                            <a:cubicBezTo>
                              <a:pt x="8882" y="9049"/>
                              <a:pt x="8596" y="8287"/>
                              <a:pt x="8311" y="7525"/>
                            </a:cubicBezTo>
                            <a:cubicBezTo>
                              <a:pt x="8120" y="6763"/>
                              <a:pt x="7930" y="6001"/>
                              <a:pt x="7834" y="5144"/>
                            </a:cubicBezTo>
                            <a:lnTo>
                              <a:pt x="9168" y="5906"/>
                            </a:lnTo>
                            <a:cubicBezTo>
                              <a:pt x="7834" y="6287"/>
                              <a:pt x="6787" y="6191"/>
                              <a:pt x="5644" y="6001"/>
                            </a:cubicBezTo>
                            <a:cubicBezTo>
                              <a:pt x="4596" y="5810"/>
                              <a:pt x="3548" y="5429"/>
                              <a:pt x="2596" y="4953"/>
                            </a:cubicBezTo>
                            <a:cubicBezTo>
                              <a:pt x="2119" y="4667"/>
                              <a:pt x="1643" y="4382"/>
                              <a:pt x="1167" y="4096"/>
                            </a:cubicBezTo>
                            <a:cubicBezTo>
                              <a:pt x="786" y="3715"/>
                              <a:pt x="310" y="3334"/>
                              <a:pt x="119" y="2667"/>
                            </a:cubicBezTo>
                            <a:cubicBezTo>
                              <a:pt x="-71" y="2381"/>
                              <a:pt x="24" y="2096"/>
                              <a:pt x="24" y="1715"/>
                            </a:cubicBezTo>
                            <a:cubicBezTo>
                              <a:pt x="119" y="1429"/>
                              <a:pt x="214" y="1143"/>
                              <a:pt x="405" y="953"/>
                            </a:cubicBezTo>
                            <a:cubicBezTo>
                              <a:pt x="595" y="762"/>
                              <a:pt x="786" y="476"/>
                              <a:pt x="976" y="381"/>
                            </a:cubicBezTo>
                            <a:lnTo>
                              <a:pt x="1738" y="0"/>
                            </a:ln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69" name="Freeform: Shape 289">
                        <a:extLst>
                          <a:ext uri="{FF2B5EF4-FFF2-40B4-BE49-F238E27FC236}">
                            <a16:creationId xmlns:a16="http://schemas.microsoft.com/office/drawing/2014/main" id="{A128F428-6393-4971-8299-0BA5C7AC18E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16026" y="3725037"/>
                        <a:ext cx="9429" cy="17716"/>
                      </a:xfrm>
                      <a:custGeom>
                        <a:avLst/>
                        <a:gdLst>
                          <a:gd name="connsiteX0" fmla="*/ 0 w 9429"/>
                          <a:gd name="connsiteY0" fmla="*/ 17431 h 17716"/>
                          <a:gd name="connsiteX1" fmla="*/ 952 w 9429"/>
                          <a:gd name="connsiteY1" fmla="*/ 17240 h 17716"/>
                          <a:gd name="connsiteX2" fmla="*/ 1715 w 9429"/>
                          <a:gd name="connsiteY2" fmla="*/ 16859 h 17716"/>
                          <a:gd name="connsiteX3" fmla="*/ 2477 w 9429"/>
                          <a:gd name="connsiteY3" fmla="*/ 16383 h 17716"/>
                          <a:gd name="connsiteX4" fmla="*/ 3143 w 9429"/>
                          <a:gd name="connsiteY4" fmla="*/ 15811 h 17716"/>
                          <a:gd name="connsiteX5" fmla="*/ 4286 w 9429"/>
                          <a:gd name="connsiteY5" fmla="*/ 14478 h 17716"/>
                          <a:gd name="connsiteX6" fmla="*/ 5239 w 9429"/>
                          <a:gd name="connsiteY6" fmla="*/ 13049 h 17716"/>
                          <a:gd name="connsiteX7" fmla="*/ 6001 w 9429"/>
                          <a:gd name="connsiteY7" fmla="*/ 11525 h 17716"/>
                          <a:gd name="connsiteX8" fmla="*/ 6477 w 9429"/>
                          <a:gd name="connsiteY8" fmla="*/ 10001 h 17716"/>
                          <a:gd name="connsiteX9" fmla="*/ 6572 w 9429"/>
                          <a:gd name="connsiteY9" fmla="*/ 8477 h 17716"/>
                          <a:gd name="connsiteX10" fmla="*/ 6382 w 9429"/>
                          <a:gd name="connsiteY10" fmla="*/ 7810 h 17716"/>
                          <a:gd name="connsiteX11" fmla="*/ 6096 w 9429"/>
                          <a:gd name="connsiteY11" fmla="*/ 7239 h 17716"/>
                          <a:gd name="connsiteX12" fmla="*/ 6001 w 9429"/>
                          <a:gd name="connsiteY12" fmla="*/ 7048 h 17716"/>
                          <a:gd name="connsiteX13" fmla="*/ 6382 w 9429"/>
                          <a:gd name="connsiteY13" fmla="*/ 5715 h 17716"/>
                          <a:gd name="connsiteX14" fmla="*/ 7048 w 9429"/>
                          <a:gd name="connsiteY14" fmla="*/ 5334 h 17716"/>
                          <a:gd name="connsiteX15" fmla="*/ 7334 w 9429"/>
                          <a:gd name="connsiteY15" fmla="*/ 5144 h 17716"/>
                          <a:gd name="connsiteX16" fmla="*/ 7620 w 9429"/>
                          <a:gd name="connsiteY16" fmla="*/ 4858 h 17716"/>
                          <a:gd name="connsiteX17" fmla="*/ 7810 w 9429"/>
                          <a:gd name="connsiteY17" fmla="*/ 4572 h 17716"/>
                          <a:gd name="connsiteX18" fmla="*/ 8001 w 9429"/>
                          <a:gd name="connsiteY18" fmla="*/ 4191 h 17716"/>
                          <a:gd name="connsiteX19" fmla="*/ 8096 w 9429"/>
                          <a:gd name="connsiteY19" fmla="*/ 3429 h 17716"/>
                          <a:gd name="connsiteX20" fmla="*/ 8001 w 9429"/>
                          <a:gd name="connsiteY20" fmla="*/ 2572 h 17716"/>
                          <a:gd name="connsiteX21" fmla="*/ 7715 w 9429"/>
                          <a:gd name="connsiteY21" fmla="*/ 1715 h 17716"/>
                          <a:gd name="connsiteX22" fmla="*/ 7334 w 9429"/>
                          <a:gd name="connsiteY22" fmla="*/ 857 h 17716"/>
                          <a:gd name="connsiteX23" fmla="*/ 6763 w 9429"/>
                          <a:gd name="connsiteY23" fmla="*/ 0 h 17716"/>
                          <a:gd name="connsiteX24" fmla="*/ 7620 w 9429"/>
                          <a:gd name="connsiteY24" fmla="*/ 571 h 17716"/>
                          <a:gd name="connsiteX25" fmla="*/ 8382 w 9429"/>
                          <a:gd name="connsiteY25" fmla="*/ 1333 h 17716"/>
                          <a:gd name="connsiteX26" fmla="*/ 8954 w 9429"/>
                          <a:gd name="connsiteY26" fmla="*/ 2286 h 17716"/>
                          <a:gd name="connsiteX27" fmla="*/ 9335 w 9429"/>
                          <a:gd name="connsiteY27" fmla="*/ 3334 h 17716"/>
                          <a:gd name="connsiteX28" fmla="*/ 9430 w 9429"/>
                          <a:gd name="connsiteY28" fmla="*/ 4572 h 17716"/>
                          <a:gd name="connsiteX29" fmla="*/ 9239 w 9429"/>
                          <a:gd name="connsiteY29" fmla="*/ 5239 h 17716"/>
                          <a:gd name="connsiteX30" fmla="*/ 9049 w 9429"/>
                          <a:gd name="connsiteY30" fmla="*/ 5810 h 17716"/>
                          <a:gd name="connsiteX31" fmla="*/ 8668 w 9429"/>
                          <a:gd name="connsiteY31" fmla="*/ 6382 h 17716"/>
                          <a:gd name="connsiteX32" fmla="*/ 8192 w 9429"/>
                          <a:gd name="connsiteY32" fmla="*/ 6858 h 17716"/>
                          <a:gd name="connsiteX33" fmla="*/ 7144 w 9429"/>
                          <a:gd name="connsiteY33" fmla="*/ 7525 h 17716"/>
                          <a:gd name="connsiteX34" fmla="*/ 7429 w 9429"/>
                          <a:gd name="connsiteY34" fmla="*/ 6001 h 17716"/>
                          <a:gd name="connsiteX35" fmla="*/ 8192 w 9429"/>
                          <a:gd name="connsiteY35" fmla="*/ 7048 h 17716"/>
                          <a:gd name="connsiteX36" fmla="*/ 8573 w 9429"/>
                          <a:gd name="connsiteY36" fmla="*/ 8192 h 17716"/>
                          <a:gd name="connsiteX37" fmla="*/ 8573 w 9429"/>
                          <a:gd name="connsiteY37" fmla="*/ 10382 h 17716"/>
                          <a:gd name="connsiteX38" fmla="*/ 7906 w 9429"/>
                          <a:gd name="connsiteY38" fmla="*/ 12382 h 17716"/>
                          <a:gd name="connsiteX39" fmla="*/ 6858 w 9429"/>
                          <a:gd name="connsiteY39" fmla="*/ 14097 h 17716"/>
                          <a:gd name="connsiteX40" fmla="*/ 5525 w 9429"/>
                          <a:gd name="connsiteY40" fmla="*/ 15621 h 17716"/>
                          <a:gd name="connsiteX41" fmla="*/ 3905 w 9429"/>
                          <a:gd name="connsiteY41" fmla="*/ 16859 h 17716"/>
                          <a:gd name="connsiteX42" fmla="*/ 2000 w 9429"/>
                          <a:gd name="connsiteY42" fmla="*/ 17621 h 17716"/>
                          <a:gd name="connsiteX43" fmla="*/ 952 w 9429"/>
                          <a:gd name="connsiteY43" fmla="*/ 17717 h 17716"/>
                          <a:gd name="connsiteX44" fmla="*/ 0 w 9429"/>
                          <a:gd name="connsiteY44" fmla="*/ 17431 h 177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</a:cxnLst>
                        <a:rect l="l" t="t" r="r" b="b"/>
                        <a:pathLst>
                          <a:path w="9429" h="17716">
                            <a:moveTo>
                              <a:pt x="0" y="17431"/>
                            </a:moveTo>
                            <a:cubicBezTo>
                              <a:pt x="286" y="17335"/>
                              <a:pt x="667" y="17431"/>
                              <a:pt x="952" y="17240"/>
                            </a:cubicBezTo>
                            <a:cubicBezTo>
                              <a:pt x="1238" y="17145"/>
                              <a:pt x="1429" y="17050"/>
                              <a:pt x="1715" y="16859"/>
                            </a:cubicBezTo>
                            <a:cubicBezTo>
                              <a:pt x="2000" y="16764"/>
                              <a:pt x="2191" y="16573"/>
                              <a:pt x="2477" y="16383"/>
                            </a:cubicBezTo>
                            <a:cubicBezTo>
                              <a:pt x="2667" y="16192"/>
                              <a:pt x="2953" y="16002"/>
                              <a:pt x="3143" y="15811"/>
                            </a:cubicBezTo>
                            <a:cubicBezTo>
                              <a:pt x="3524" y="15430"/>
                              <a:pt x="3905" y="14954"/>
                              <a:pt x="4286" y="14478"/>
                            </a:cubicBezTo>
                            <a:cubicBezTo>
                              <a:pt x="4667" y="14002"/>
                              <a:pt x="4953" y="13525"/>
                              <a:pt x="5239" y="13049"/>
                            </a:cubicBezTo>
                            <a:cubicBezTo>
                              <a:pt x="5525" y="12573"/>
                              <a:pt x="5810" y="12001"/>
                              <a:pt x="6001" y="11525"/>
                            </a:cubicBezTo>
                            <a:cubicBezTo>
                              <a:pt x="6191" y="11049"/>
                              <a:pt x="6382" y="10477"/>
                              <a:pt x="6477" y="10001"/>
                            </a:cubicBezTo>
                            <a:cubicBezTo>
                              <a:pt x="6572" y="9430"/>
                              <a:pt x="6668" y="8953"/>
                              <a:pt x="6572" y="8477"/>
                            </a:cubicBezTo>
                            <a:cubicBezTo>
                              <a:pt x="6572" y="8192"/>
                              <a:pt x="6477" y="8096"/>
                              <a:pt x="6382" y="7810"/>
                            </a:cubicBezTo>
                            <a:cubicBezTo>
                              <a:pt x="6287" y="7620"/>
                              <a:pt x="6191" y="7429"/>
                              <a:pt x="6096" y="7239"/>
                            </a:cubicBezTo>
                            <a:lnTo>
                              <a:pt x="6001" y="7048"/>
                            </a:lnTo>
                            <a:cubicBezTo>
                              <a:pt x="5810" y="6572"/>
                              <a:pt x="6001" y="6001"/>
                              <a:pt x="6382" y="5715"/>
                            </a:cubicBezTo>
                            <a:cubicBezTo>
                              <a:pt x="6572" y="5620"/>
                              <a:pt x="6858" y="5429"/>
                              <a:pt x="7048" y="5334"/>
                            </a:cubicBezTo>
                            <a:cubicBezTo>
                              <a:pt x="7144" y="5334"/>
                              <a:pt x="7239" y="5144"/>
                              <a:pt x="7334" y="5144"/>
                            </a:cubicBezTo>
                            <a:lnTo>
                              <a:pt x="7620" y="4858"/>
                            </a:lnTo>
                            <a:cubicBezTo>
                              <a:pt x="7715" y="4763"/>
                              <a:pt x="7715" y="4667"/>
                              <a:pt x="7810" y="4572"/>
                            </a:cubicBezTo>
                            <a:lnTo>
                              <a:pt x="8001" y="4191"/>
                            </a:lnTo>
                            <a:cubicBezTo>
                              <a:pt x="8001" y="3905"/>
                              <a:pt x="8096" y="3715"/>
                              <a:pt x="8096" y="3429"/>
                            </a:cubicBezTo>
                            <a:cubicBezTo>
                              <a:pt x="8001" y="3143"/>
                              <a:pt x="8096" y="2857"/>
                              <a:pt x="8001" y="2572"/>
                            </a:cubicBezTo>
                            <a:cubicBezTo>
                              <a:pt x="7906" y="2286"/>
                              <a:pt x="7810" y="2000"/>
                              <a:pt x="7715" y="1715"/>
                            </a:cubicBezTo>
                            <a:cubicBezTo>
                              <a:pt x="7620" y="1429"/>
                              <a:pt x="7429" y="1143"/>
                              <a:pt x="7334" y="857"/>
                            </a:cubicBezTo>
                            <a:lnTo>
                              <a:pt x="6763" y="0"/>
                            </a:lnTo>
                            <a:cubicBezTo>
                              <a:pt x="7048" y="190"/>
                              <a:pt x="7334" y="381"/>
                              <a:pt x="7620" y="571"/>
                            </a:cubicBezTo>
                            <a:cubicBezTo>
                              <a:pt x="7906" y="762"/>
                              <a:pt x="8096" y="1048"/>
                              <a:pt x="8382" y="1333"/>
                            </a:cubicBezTo>
                            <a:cubicBezTo>
                              <a:pt x="8573" y="1619"/>
                              <a:pt x="8763" y="1905"/>
                              <a:pt x="8954" y="2286"/>
                            </a:cubicBezTo>
                            <a:cubicBezTo>
                              <a:pt x="9144" y="2572"/>
                              <a:pt x="9239" y="2953"/>
                              <a:pt x="9335" y="3334"/>
                            </a:cubicBezTo>
                            <a:cubicBezTo>
                              <a:pt x="9430" y="3715"/>
                              <a:pt x="9430" y="4096"/>
                              <a:pt x="9430" y="4572"/>
                            </a:cubicBezTo>
                            <a:lnTo>
                              <a:pt x="9239" y="5239"/>
                            </a:lnTo>
                            <a:cubicBezTo>
                              <a:pt x="9144" y="5429"/>
                              <a:pt x="9144" y="5715"/>
                              <a:pt x="9049" y="5810"/>
                            </a:cubicBezTo>
                            <a:lnTo>
                              <a:pt x="8668" y="6382"/>
                            </a:lnTo>
                            <a:cubicBezTo>
                              <a:pt x="8573" y="6572"/>
                              <a:pt x="8382" y="6763"/>
                              <a:pt x="8192" y="6858"/>
                            </a:cubicBezTo>
                            <a:lnTo>
                              <a:pt x="7144" y="7525"/>
                            </a:lnTo>
                            <a:lnTo>
                              <a:pt x="7429" y="6001"/>
                            </a:lnTo>
                            <a:cubicBezTo>
                              <a:pt x="7715" y="6286"/>
                              <a:pt x="8001" y="6667"/>
                              <a:pt x="8192" y="7048"/>
                            </a:cubicBezTo>
                            <a:cubicBezTo>
                              <a:pt x="8287" y="7429"/>
                              <a:pt x="8573" y="7810"/>
                              <a:pt x="8573" y="8192"/>
                            </a:cubicBezTo>
                            <a:cubicBezTo>
                              <a:pt x="8668" y="8953"/>
                              <a:pt x="8668" y="9715"/>
                              <a:pt x="8573" y="10382"/>
                            </a:cubicBezTo>
                            <a:cubicBezTo>
                              <a:pt x="8382" y="11049"/>
                              <a:pt x="8192" y="11716"/>
                              <a:pt x="7906" y="12382"/>
                            </a:cubicBezTo>
                            <a:cubicBezTo>
                              <a:pt x="7620" y="13049"/>
                              <a:pt x="7239" y="13525"/>
                              <a:pt x="6858" y="14097"/>
                            </a:cubicBezTo>
                            <a:cubicBezTo>
                              <a:pt x="6477" y="14669"/>
                              <a:pt x="6001" y="15145"/>
                              <a:pt x="5525" y="15621"/>
                            </a:cubicBezTo>
                            <a:cubicBezTo>
                              <a:pt x="5048" y="16097"/>
                              <a:pt x="4477" y="16478"/>
                              <a:pt x="3905" y="16859"/>
                            </a:cubicBezTo>
                            <a:cubicBezTo>
                              <a:pt x="3334" y="17240"/>
                              <a:pt x="2667" y="17526"/>
                              <a:pt x="2000" y="17621"/>
                            </a:cubicBezTo>
                            <a:cubicBezTo>
                              <a:pt x="1715" y="17717"/>
                              <a:pt x="1333" y="17717"/>
                              <a:pt x="952" y="17717"/>
                            </a:cubicBezTo>
                            <a:cubicBezTo>
                              <a:pt x="667" y="17717"/>
                              <a:pt x="381" y="17526"/>
                              <a:pt x="0" y="17431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0" name="Freeform: Shape 290">
                        <a:extLst>
                          <a:ext uri="{FF2B5EF4-FFF2-40B4-BE49-F238E27FC236}">
                            <a16:creationId xmlns:a16="http://schemas.microsoft.com/office/drawing/2014/main" id="{2CE01134-5399-4725-9C53-F0C2A96350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01358" y="3698366"/>
                        <a:ext cx="11064" cy="6572"/>
                      </a:xfrm>
                      <a:custGeom>
                        <a:avLst/>
                        <a:gdLst>
                          <a:gd name="connsiteX0" fmla="*/ 0 w 11064"/>
                          <a:gd name="connsiteY0" fmla="*/ 2286 h 6572"/>
                          <a:gd name="connsiteX1" fmla="*/ 857 w 11064"/>
                          <a:gd name="connsiteY1" fmla="*/ 1333 h 6572"/>
                          <a:gd name="connsiteX2" fmla="*/ 2000 w 11064"/>
                          <a:gd name="connsiteY2" fmla="*/ 571 h 6572"/>
                          <a:gd name="connsiteX3" fmla="*/ 3334 w 11064"/>
                          <a:gd name="connsiteY3" fmla="*/ 95 h 6572"/>
                          <a:gd name="connsiteX4" fmla="*/ 4763 w 11064"/>
                          <a:gd name="connsiteY4" fmla="*/ 0 h 6572"/>
                          <a:gd name="connsiteX5" fmla="*/ 6191 w 11064"/>
                          <a:gd name="connsiteY5" fmla="*/ 191 h 6572"/>
                          <a:gd name="connsiteX6" fmla="*/ 7525 w 11064"/>
                          <a:gd name="connsiteY6" fmla="*/ 762 h 6572"/>
                          <a:gd name="connsiteX7" fmla="*/ 8668 w 11064"/>
                          <a:gd name="connsiteY7" fmla="*/ 1810 h 6572"/>
                          <a:gd name="connsiteX8" fmla="*/ 9430 w 11064"/>
                          <a:gd name="connsiteY8" fmla="*/ 3143 h 6572"/>
                          <a:gd name="connsiteX9" fmla="*/ 8763 w 11064"/>
                          <a:gd name="connsiteY9" fmla="*/ 2667 h 6572"/>
                          <a:gd name="connsiteX10" fmla="*/ 10001 w 11064"/>
                          <a:gd name="connsiteY10" fmla="*/ 3239 h 6572"/>
                          <a:gd name="connsiteX11" fmla="*/ 10858 w 11064"/>
                          <a:gd name="connsiteY11" fmla="*/ 4381 h 6572"/>
                          <a:gd name="connsiteX12" fmla="*/ 11049 w 11064"/>
                          <a:gd name="connsiteY12" fmla="*/ 6572 h 6572"/>
                          <a:gd name="connsiteX13" fmla="*/ 9811 w 11064"/>
                          <a:gd name="connsiteY13" fmla="*/ 4858 h 6572"/>
                          <a:gd name="connsiteX14" fmla="*/ 9525 w 11064"/>
                          <a:gd name="connsiteY14" fmla="*/ 4667 h 6572"/>
                          <a:gd name="connsiteX15" fmla="*/ 9239 w 11064"/>
                          <a:gd name="connsiteY15" fmla="*/ 4572 h 6572"/>
                          <a:gd name="connsiteX16" fmla="*/ 8477 w 11064"/>
                          <a:gd name="connsiteY16" fmla="*/ 4477 h 6572"/>
                          <a:gd name="connsiteX17" fmla="*/ 8096 w 11064"/>
                          <a:gd name="connsiteY17" fmla="*/ 4191 h 6572"/>
                          <a:gd name="connsiteX18" fmla="*/ 7906 w 11064"/>
                          <a:gd name="connsiteY18" fmla="*/ 3905 h 6572"/>
                          <a:gd name="connsiteX19" fmla="*/ 7239 w 11064"/>
                          <a:gd name="connsiteY19" fmla="*/ 3143 h 6572"/>
                          <a:gd name="connsiteX20" fmla="*/ 6477 w 11064"/>
                          <a:gd name="connsiteY20" fmla="*/ 2572 h 6572"/>
                          <a:gd name="connsiteX21" fmla="*/ 5620 w 11064"/>
                          <a:gd name="connsiteY21" fmla="*/ 2191 h 6572"/>
                          <a:gd name="connsiteX22" fmla="*/ 4667 w 11064"/>
                          <a:gd name="connsiteY22" fmla="*/ 1905 h 6572"/>
                          <a:gd name="connsiteX23" fmla="*/ 3620 w 11064"/>
                          <a:gd name="connsiteY23" fmla="*/ 1810 h 6572"/>
                          <a:gd name="connsiteX24" fmla="*/ 2477 w 11064"/>
                          <a:gd name="connsiteY24" fmla="*/ 1810 h 6572"/>
                          <a:gd name="connsiteX25" fmla="*/ 1333 w 11064"/>
                          <a:gd name="connsiteY25" fmla="*/ 2000 h 6572"/>
                          <a:gd name="connsiteX26" fmla="*/ 0 w 11064"/>
                          <a:gd name="connsiteY26" fmla="*/ 2286 h 6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</a:cxnLst>
                        <a:rect l="l" t="t" r="r" b="b"/>
                        <a:pathLst>
                          <a:path w="11064" h="6572">
                            <a:moveTo>
                              <a:pt x="0" y="2286"/>
                            </a:moveTo>
                            <a:cubicBezTo>
                              <a:pt x="286" y="1905"/>
                              <a:pt x="572" y="1619"/>
                              <a:pt x="857" y="1333"/>
                            </a:cubicBezTo>
                            <a:cubicBezTo>
                              <a:pt x="1238" y="1048"/>
                              <a:pt x="1619" y="857"/>
                              <a:pt x="2000" y="571"/>
                            </a:cubicBezTo>
                            <a:cubicBezTo>
                              <a:pt x="2381" y="381"/>
                              <a:pt x="2858" y="286"/>
                              <a:pt x="3334" y="95"/>
                            </a:cubicBezTo>
                            <a:cubicBezTo>
                              <a:pt x="3810" y="0"/>
                              <a:pt x="4286" y="0"/>
                              <a:pt x="4763" y="0"/>
                            </a:cubicBezTo>
                            <a:cubicBezTo>
                              <a:pt x="5239" y="0"/>
                              <a:pt x="5715" y="95"/>
                              <a:pt x="6191" y="191"/>
                            </a:cubicBezTo>
                            <a:cubicBezTo>
                              <a:pt x="6668" y="381"/>
                              <a:pt x="7144" y="571"/>
                              <a:pt x="7525" y="762"/>
                            </a:cubicBezTo>
                            <a:cubicBezTo>
                              <a:pt x="7906" y="1048"/>
                              <a:pt x="8287" y="1429"/>
                              <a:pt x="8668" y="1810"/>
                            </a:cubicBezTo>
                            <a:cubicBezTo>
                              <a:pt x="8954" y="2191"/>
                              <a:pt x="9239" y="2667"/>
                              <a:pt x="9430" y="3143"/>
                            </a:cubicBezTo>
                            <a:lnTo>
                              <a:pt x="8763" y="2667"/>
                            </a:lnTo>
                            <a:cubicBezTo>
                              <a:pt x="9144" y="2762"/>
                              <a:pt x="9525" y="2953"/>
                              <a:pt x="10001" y="3239"/>
                            </a:cubicBezTo>
                            <a:cubicBezTo>
                              <a:pt x="10382" y="3524"/>
                              <a:pt x="10668" y="3905"/>
                              <a:pt x="10858" y="4381"/>
                            </a:cubicBezTo>
                            <a:cubicBezTo>
                              <a:pt x="11144" y="5239"/>
                              <a:pt x="11049" y="5906"/>
                              <a:pt x="11049" y="6572"/>
                            </a:cubicBezTo>
                            <a:cubicBezTo>
                              <a:pt x="10573" y="6001"/>
                              <a:pt x="10287" y="5239"/>
                              <a:pt x="9811" y="4858"/>
                            </a:cubicBezTo>
                            <a:cubicBezTo>
                              <a:pt x="9716" y="4763"/>
                              <a:pt x="9620" y="4667"/>
                              <a:pt x="9525" y="4667"/>
                            </a:cubicBezTo>
                            <a:cubicBezTo>
                              <a:pt x="9430" y="4667"/>
                              <a:pt x="9335" y="4572"/>
                              <a:pt x="9239" y="4572"/>
                            </a:cubicBezTo>
                            <a:cubicBezTo>
                              <a:pt x="9049" y="4477"/>
                              <a:pt x="8763" y="4477"/>
                              <a:pt x="8477" y="4477"/>
                            </a:cubicBezTo>
                            <a:cubicBezTo>
                              <a:pt x="8287" y="4477"/>
                              <a:pt x="8192" y="4381"/>
                              <a:pt x="8096" y="4191"/>
                            </a:cubicBezTo>
                            <a:lnTo>
                              <a:pt x="7906" y="3905"/>
                            </a:lnTo>
                            <a:cubicBezTo>
                              <a:pt x="7715" y="3620"/>
                              <a:pt x="7429" y="3429"/>
                              <a:pt x="7239" y="3143"/>
                            </a:cubicBezTo>
                            <a:cubicBezTo>
                              <a:pt x="7049" y="2953"/>
                              <a:pt x="6763" y="2762"/>
                              <a:pt x="6477" y="2572"/>
                            </a:cubicBezTo>
                            <a:cubicBezTo>
                              <a:pt x="6191" y="2477"/>
                              <a:pt x="5906" y="2286"/>
                              <a:pt x="5620" y="2191"/>
                            </a:cubicBezTo>
                            <a:cubicBezTo>
                              <a:pt x="5334" y="2096"/>
                              <a:pt x="4953" y="2096"/>
                              <a:pt x="4667" y="1905"/>
                            </a:cubicBezTo>
                            <a:cubicBezTo>
                              <a:pt x="4286" y="1905"/>
                              <a:pt x="4001" y="1905"/>
                              <a:pt x="3620" y="1810"/>
                            </a:cubicBezTo>
                            <a:cubicBezTo>
                              <a:pt x="3239" y="1810"/>
                              <a:pt x="2858" y="1905"/>
                              <a:pt x="2477" y="1810"/>
                            </a:cubicBezTo>
                            <a:cubicBezTo>
                              <a:pt x="2096" y="1905"/>
                              <a:pt x="1715" y="1905"/>
                              <a:pt x="1333" y="2000"/>
                            </a:cubicBezTo>
                            <a:cubicBezTo>
                              <a:pt x="857" y="2096"/>
                              <a:pt x="381" y="2191"/>
                              <a:pt x="0" y="2286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1" name="Freeform: Shape 291">
                        <a:extLst>
                          <a:ext uri="{FF2B5EF4-FFF2-40B4-BE49-F238E27FC236}">
                            <a16:creationId xmlns:a16="http://schemas.microsoft.com/office/drawing/2014/main" id="{868FB00A-4B83-4697-AD0B-977D791265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46780" y="3642508"/>
                        <a:ext cx="22288" cy="5852"/>
                      </a:xfrm>
                      <a:custGeom>
                        <a:avLst/>
                        <a:gdLst>
                          <a:gd name="connsiteX0" fmla="*/ 0 w 22288"/>
                          <a:gd name="connsiteY0" fmla="*/ 3090 h 5852"/>
                          <a:gd name="connsiteX1" fmla="*/ 476 w 22288"/>
                          <a:gd name="connsiteY1" fmla="*/ 2138 h 5852"/>
                          <a:gd name="connsiteX2" fmla="*/ 1238 w 22288"/>
                          <a:gd name="connsiteY2" fmla="*/ 1281 h 5852"/>
                          <a:gd name="connsiteX3" fmla="*/ 2286 w 22288"/>
                          <a:gd name="connsiteY3" fmla="*/ 709 h 5852"/>
                          <a:gd name="connsiteX4" fmla="*/ 3524 w 22288"/>
                          <a:gd name="connsiteY4" fmla="*/ 423 h 5852"/>
                          <a:gd name="connsiteX5" fmla="*/ 4763 w 22288"/>
                          <a:gd name="connsiteY5" fmla="*/ 519 h 5852"/>
                          <a:gd name="connsiteX6" fmla="*/ 5905 w 22288"/>
                          <a:gd name="connsiteY6" fmla="*/ 900 h 5852"/>
                          <a:gd name="connsiteX7" fmla="*/ 6953 w 22288"/>
                          <a:gd name="connsiteY7" fmla="*/ 1471 h 5852"/>
                          <a:gd name="connsiteX8" fmla="*/ 7906 w 22288"/>
                          <a:gd name="connsiteY8" fmla="*/ 2233 h 5852"/>
                          <a:gd name="connsiteX9" fmla="*/ 6382 w 22288"/>
                          <a:gd name="connsiteY9" fmla="*/ 2424 h 5852"/>
                          <a:gd name="connsiteX10" fmla="*/ 6953 w 22288"/>
                          <a:gd name="connsiteY10" fmla="*/ 1662 h 5852"/>
                          <a:gd name="connsiteX11" fmla="*/ 7715 w 22288"/>
                          <a:gd name="connsiteY11" fmla="*/ 995 h 5852"/>
                          <a:gd name="connsiteX12" fmla="*/ 8668 w 22288"/>
                          <a:gd name="connsiteY12" fmla="*/ 519 h 5852"/>
                          <a:gd name="connsiteX13" fmla="*/ 9715 w 22288"/>
                          <a:gd name="connsiteY13" fmla="*/ 328 h 5852"/>
                          <a:gd name="connsiteX14" fmla="*/ 11716 w 22288"/>
                          <a:gd name="connsiteY14" fmla="*/ 614 h 5852"/>
                          <a:gd name="connsiteX15" fmla="*/ 13430 w 22288"/>
                          <a:gd name="connsiteY15" fmla="*/ 1662 h 5852"/>
                          <a:gd name="connsiteX16" fmla="*/ 12097 w 22288"/>
                          <a:gd name="connsiteY16" fmla="*/ 1662 h 5852"/>
                          <a:gd name="connsiteX17" fmla="*/ 13049 w 22288"/>
                          <a:gd name="connsiteY17" fmla="*/ 900 h 5852"/>
                          <a:gd name="connsiteX18" fmla="*/ 14192 w 22288"/>
                          <a:gd name="connsiteY18" fmla="*/ 328 h 5852"/>
                          <a:gd name="connsiteX19" fmla="*/ 15430 w 22288"/>
                          <a:gd name="connsiteY19" fmla="*/ 42 h 5852"/>
                          <a:gd name="connsiteX20" fmla="*/ 16669 w 22288"/>
                          <a:gd name="connsiteY20" fmla="*/ 42 h 5852"/>
                          <a:gd name="connsiteX21" fmla="*/ 17907 w 22288"/>
                          <a:gd name="connsiteY21" fmla="*/ 423 h 5852"/>
                          <a:gd name="connsiteX22" fmla="*/ 18478 w 22288"/>
                          <a:gd name="connsiteY22" fmla="*/ 709 h 5852"/>
                          <a:gd name="connsiteX23" fmla="*/ 18955 w 22288"/>
                          <a:gd name="connsiteY23" fmla="*/ 1090 h 5852"/>
                          <a:gd name="connsiteX24" fmla="*/ 19431 w 22288"/>
                          <a:gd name="connsiteY24" fmla="*/ 1471 h 5852"/>
                          <a:gd name="connsiteX25" fmla="*/ 19812 w 22288"/>
                          <a:gd name="connsiteY25" fmla="*/ 1947 h 5852"/>
                          <a:gd name="connsiteX26" fmla="*/ 20383 w 22288"/>
                          <a:gd name="connsiteY26" fmla="*/ 2995 h 5852"/>
                          <a:gd name="connsiteX27" fmla="*/ 20002 w 22288"/>
                          <a:gd name="connsiteY27" fmla="*/ 2709 h 5852"/>
                          <a:gd name="connsiteX28" fmla="*/ 21050 w 22288"/>
                          <a:gd name="connsiteY28" fmla="*/ 3281 h 5852"/>
                          <a:gd name="connsiteX29" fmla="*/ 21622 w 22288"/>
                          <a:gd name="connsiteY29" fmla="*/ 4138 h 5852"/>
                          <a:gd name="connsiteX30" fmla="*/ 22288 w 22288"/>
                          <a:gd name="connsiteY30" fmla="*/ 5853 h 5852"/>
                          <a:gd name="connsiteX31" fmla="*/ 21050 w 22288"/>
                          <a:gd name="connsiteY31" fmla="*/ 4519 h 5852"/>
                          <a:gd name="connsiteX32" fmla="*/ 20479 w 22288"/>
                          <a:gd name="connsiteY32" fmla="*/ 4043 h 5852"/>
                          <a:gd name="connsiteX33" fmla="*/ 19812 w 22288"/>
                          <a:gd name="connsiteY33" fmla="*/ 3852 h 5852"/>
                          <a:gd name="connsiteX34" fmla="*/ 19526 w 22288"/>
                          <a:gd name="connsiteY34" fmla="*/ 3757 h 5852"/>
                          <a:gd name="connsiteX35" fmla="*/ 19431 w 22288"/>
                          <a:gd name="connsiteY35" fmla="*/ 3662 h 5852"/>
                          <a:gd name="connsiteX36" fmla="*/ 18764 w 22288"/>
                          <a:gd name="connsiteY36" fmla="*/ 2995 h 5852"/>
                          <a:gd name="connsiteX37" fmla="*/ 18383 w 22288"/>
                          <a:gd name="connsiteY37" fmla="*/ 2709 h 5852"/>
                          <a:gd name="connsiteX38" fmla="*/ 18002 w 22288"/>
                          <a:gd name="connsiteY38" fmla="*/ 2424 h 5852"/>
                          <a:gd name="connsiteX39" fmla="*/ 17621 w 22288"/>
                          <a:gd name="connsiteY39" fmla="*/ 2233 h 5852"/>
                          <a:gd name="connsiteX40" fmla="*/ 17240 w 22288"/>
                          <a:gd name="connsiteY40" fmla="*/ 2043 h 5852"/>
                          <a:gd name="connsiteX41" fmla="*/ 16383 w 22288"/>
                          <a:gd name="connsiteY41" fmla="*/ 1947 h 5852"/>
                          <a:gd name="connsiteX42" fmla="*/ 15526 w 22288"/>
                          <a:gd name="connsiteY42" fmla="*/ 2043 h 5852"/>
                          <a:gd name="connsiteX43" fmla="*/ 14764 w 22288"/>
                          <a:gd name="connsiteY43" fmla="*/ 2328 h 5852"/>
                          <a:gd name="connsiteX44" fmla="*/ 14002 w 22288"/>
                          <a:gd name="connsiteY44" fmla="*/ 2709 h 5852"/>
                          <a:gd name="connsiteX45" fmla="*/ 13335 w 22288"/>
                          <a:gd name="connsiteY45" fmla="*/ 3281 h 5852"/>
                          <a:gd name="connsiteX46" fmla="*/ 12001 w 22288"/>
                          <a:gd name="connsiteY46" fmla="*/ 3281 h 5852"/>
                          <a:gd name="connsiteX47" fmla="*/ 12001 w 22288"/>
                          <a:gd name="connsiteY47" fmla="*/ 3281 h 5852"/>
                          <a:gd name="connsiteX48" fmla="*/ 11430 w 22288"/>
                          <a:gd name="connsiteY48" fmla="*/ 2900 h 5852"/>
                          <a:gd name="connsiteX49" fmla="*/ 10858 w 22288"/>
                          <a:gd name="connsiteY49" fmla="*/ 2614 h 5852"/>
                          <a:gd name="connsiteX50" fmla="*/ 9715 w 22288"/>
                          <a:gd name="connsiteY50" fmla="*/ 2424 h 5852"/>
                          <a:gd name="connsiteX51" fmla="*/ 9144 w 22288"/>
                          <a:gd name="connsiteY51" fmla="*/ 2519 h 5852"/>
                          <a:gd name="connsiteX52" fmla="*/ 8668 w 22288"/>
                          <a:gd name="connsiteY52" fmla="*/ 2709 h 5852"/>
                          <a:gd name="connsiteX53" fmla="*/ 8192 w 22288"/>
                          <a:gd name="connsiteY53" fmla="*/ 3090 h 5852"/>
                          <a:gd name="connsiteX54" fmla="*/ 7810 w 22288"/>
                          <a:gd name="connsiteY54" fmla="*/ 3567 h 5852"/>
                          <a:gd name="connsiteX55" fmla="*/ 7715 w 22288"/>
                          <a:gd name="connsiteY55" fmla="*/ 3662 h 5852"/>
                          <a:gd name="connsiteX56" fmla="*/ 6382 w 22288"/>
                          <a:gd name="connsiteY56" fmla="*/ 3757 h 5852"/>
                          <a:gd name="connsiteX57" fmla="*/ 6382 w 22288"/>
                          <a:gd name="connsiteY57" fmla="*/ 3757 h 5852"/>
                          <a:gd name="connsiteX58" fmla="*/ 5715 w 22288"/>
                          <a:gd name="connsiteY58" fmla="*/ 3090 h 5852"/>
                          <a:gd name="connsiteX59" fmla="*/ 5048 w 22288"/>
                          <a:gd name="connsiteY59" fmla="*/ 2519 h 5852"/>
                          <a:gd name="connsiteX60" fmla="*/ 4286 w 22288"/>
                          <a:gd name="connsiteY60" fmla="*/ 2138 h 5852"/>
                          <a:gd name="connsiteX61" fmla="*/ 3429 w 22288"/>
                          <a:gd name="connsiteY61" fmla="*/ 1852 h 5852"/>
                          <a:gd name="connsiteX62" fmla="*/ 2953 w 22288"/>
                          <a:gd name="connsiteY62" fmla="*/ 1852 h 5852"/>
                          <a:gd name="connsiteX63" fmla="*/ 2476 w 22288"/>
                          <a:gd name="connsiteY63" fmla="*/ 1852 h 5852"/>
                          <a:gd name="connsiteX64" fmla="*/ 1619 w 22288"/>
                          <a:gd name="connsiteY64" fmla="*/ 2138 h 5852"/>
                          <a:gd name="connsiteX65" fmla="*/ 762 w 22288"/>
                          <a:gd name="connsiteY65" fmla="*/ 2614 h 5852"/>
                          <a:gd name="connsiteX66" fmla="*/ 0 w 22288"/>
                          <a:gd name="connsiteY66" fmla="*/ 3090 h 58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</a:cxnLst>
                        <a:rect l="l" t="t" r="r" b="b"/>
                        <a:pathLst>
                          <a:path w="22288" h="5852">
                            <a:moveTo>
                              <a:pt x="0" y="3090"/>
                            </a:moveTo>
                            <a:lnTo>
                              <a:pt x="476" y="2138"/>
                            </a:lnTo>
                            <a:cubicBezTo>
                              <a:pt x="667" y="1852"/>
                              <a:pt x="952" y="1566"/>
                              <a:pt x="1238" y="1281"/>
                            </a:cubicBezTo>
                            <a:cubicBezTo>
                              <a:pt x="1524" y="995"/>
                              <a:pt x="1905" y="900"/>
                              <a:pt x="2286" y="709"/>
                            </a:cubicBezTo>
                            <a:cubicBezTo>
                              <a:pt x="2667" y="614"/>
                              <a:pt x="3048" y="519"/>
                              <a:pt x="3524" y="423"/>
                            </a:cubicBezTo>
                            <a:cubicBezTo>
                              <a:pt x="3905" y="423"/>
                              <a:pt x="4381" y="423"/>
                              <a:pt x="4763" y="519"/>
                            </a:cubicBezTo>
                            <a:cubicBezTo>
                              <a:pt x="5144" y="614"/>
                              <a:pt x="5525" y="804"/>
                              <a:pt x="5905" y="900"/>
                            </a:cubicBezTo>
                            <a:cubicBezTo>
                              <a:pt x="6286" y="1090"/>
                              <a:pt x="6667" y="1281"/>
                              <a:pt x="6953" y="1471"/>
                            </a:cubicBezTo>
                            <a:cubicBezTo>
                              <a:pt x="7239" y="1757"/>
                              <a:pt x="7525" y="1947"/>
                              <a:pt x="7906" y="2233"/>
                            </a:cubicBezTo>
                            <a:lnTo>
                              <a:pt x="6382" y="2424"/>
                            </a:lnTo>
                            <a:lnTo>
                              <a:pt x="6953" y="1662"/>
                            </a:lnTo>
                            <a:cubicBezTo>
                              <a:pt x="7144" y="1376"/>
                              <a:pt x="7429" y="1185"/>
                              <a:pt x="7715" y="995"/>
                            </a:cubicBezTo>
                            <a:cubicBezTo>
                              <a:pt x="8001" y="804"/>
                              <a:pt x="8287" y="614"/>
                              <a:pt x="8668" y="519"/>
                            </a:cubicBezTo>
                            <a:cubicBezTo>
                              <a:pt x="9049" y="423"/>
                              <a:pt x="9334" y="328"/>
                              <a:pt x="9715" y="328"/>
                            </a:cubicBezTo>
                            <a:cubicBezTo>
                              <a:pt x="10382" y="328"/>
                              <a:pt x="11144" y="423"/>
                              <a:pt x="11716" y="614"/>
                            </a:cubicBezTo>
                            <a:cubicBezTo>
                              <a:pt x="12382" y="900"/>
                              <a:pt x="12859" y="1281"/>
                              <a:pt x="13430" y="1662"/>
                            </a:cubicBezTo>
                            <a:lnTo>
                              <a:pt x="12097" y="1662"/>
                            </a:lnTo>
                            <a:lnTo>
                              <a:pt x="13049" y="900"/>
                            </a:lnTo>
                            <a:cubicBezTo>
                              <a:pt x="13430" y="709"/>
                              <a:pt x="13811" y="519"/>
                              <a:pt x="14192" y="328"/>
                            </a:cubicBezTo>
                            <a:cubicBezTo>
                              <a:pt x="14573" y="138"/>
                              <a:pt x="14954" y="138"/>
                              <a:pt x="15430" y="42"/>
                            </a:cubicBezTo>
                            <a:cubicBezTo>
                              <a:pt x="15811" y="-53"/>
                              <a:pt x="16288" y="42"/>
                              <a:pt x="16669" y="42"/>
                            </a:cubicBezTo>
                            <a:cubicBezTo>
                              <a:pt x="17050" y="138"/>
                              <a:pt x="17526" y="233"/>
                              <a:pt x="17907" y="423"/>
                            </a:cubicBezTo>
                            <a:lnTo>
                              <a:pt x="18478" y="709"/>
                            </a:lnTo>
                            <a:cubicBezTo>
                              <a:pt x="18669" y="804"/>
                              <a:pt x="18859" y="900"/>
                              <a:pt x="18955" y="1090"/>
                            </a:cubicBezTo>
                            <a:lnTo>
                              <a:pt x="19431" y="1471"/>
                            </a:lnTo>
                            <a:cubicBezTo>
                              <a:pt x="19526" y="1662"/>
                              <a:pt x="19717" y="1757"/>
                              <a:pt x="19812" y="1947"/>
                            </a:cubicBezTo>
                            <a:lnTo>
                              <a:pt x="20383" y="2995"/>
                            </a:lnTo>
                            <a:lnTo>
                              <a:pt x="20002" y="2709"/>
                            </a:lnTo>
                            <a:cubicBezTo>
                              <a:pt x="20383" y="2805"/>
                              <a:pt x="20765" y="2995"/>
                              <a:pt x="21050" y="3281"/>
                            </a:cubicBezTo>
                            <a:cubicBezTo>
                              <a:pt x="21336" y="3567"/>
                              <a:pt x="21526" y="3852"/>
                              <a:pt x="21622" y="4138"/>
                            </a:cubicBezTo>
                            <a:cubicBezTo>
                              <a:pt x="21907" y="4710"/>
                              <a:pt x="22098" y="5281"/>
                              <a:pt x="22288" y="5853"/>
                            </a:cubicBezTo>
                            <a:cubicBezTo>
                              <a:pt x="21812" y="5472"/>
                              <a:pt x="21431" y="4900"/>
                              <a:pt x="21050" y="4519"/>
                            </a:cubicBezTo>
                            <a:cubicBezTo>
                              <a:pt x="20860" y="4329"/>
                              <a:pt x="20669" y="4138"/>
                              <a:pt x="20479" y="4043"/>
                            </a:cubicBezTo>
                            <a:cubicBezTo>
                              <a:pt x="20288" y="3948"/>
                              <a:pt x="20098" y="3948"/>
                              <a:pt x="19812" y="3852"/>
                            </a:cubicBezTo>
                            <a:cubicBezTo>
                              <a:pt x="19717" y="3852"/>
                              <a:pt x="19621" y="3757"/>
                              <a:pt x="19526" y="3757"/>
                            </a:cubicBezTo>
                            <a:lnTo>
                              <a:pt x="19431" y="3662"/>
                            </a:lnTo>
                            <a:lnTo>
                              <a:pt x="18764" y="2995"/>
                            </a:lnTo>
                            <a:cubicBezTo>
                              <a:pt x="18669" y="2900"/>
                              <a:pt x="18478" y="2805"/>
                              <a:pt x="18383" y="2709"/>
                            </a:cubicBezTo>
                            <a:lnTo>
                              <a:pt x="18002" y="2424"/>
                            </a:lnTo>
                            <a:cubicBezTo>
                              <a:pt x="17907" y="2328"/>
                              <a:pt x="17717" y="2328"/>
                              <a:pt x="17621" y="2233"/>
                            </a:cubicBezTo>
                            <a:lnTo>
                              <a:pt x="17240" y="2043"/>
                            </a:lnTo>
                            <a:cubicBezTo>
                              <a:pt x="16954" y="1947"/>
                              <a:pt x="16669" y="1947"/>
                              <a:pt x="16383" y="1947"/>
                            </a:cubicBezTo>
                            <a:cubicBezTo>
                              <a:pt x="16097" y="1947"/>
                              <a:pt x="15811" y="1947"/>
                              <a:pt x="15526" y="2043"/>
                            </a:cubicBezTo>
                            <a:cubicBezTo>
                              <a:pt x="15240" y="2138"/>
                              <a:pt x="14954" y="2138"/>
                              <a:pt x="14764" y="2328"/>
                            </a:cubicBezTo>
                            <a:cubicBezTo>
                              <a:pt x="14478" y="2519"/>
                              <a:pt x="14288" y="2614"/>
                              <a:pt x="14002" y="2709"/>
                            </a:cubicBezTo>
                            <a:lnTo>
                              <a:pt x="13335" y="3281"/>
                            </a:lnTo>
                            <a:cubicBezTo>
                              <a:pt x="12954" y="3567"/>
                              <a:pt x="12382" y="3567"/>
                              <a:pt x="12001" y="3281"/>
                            </a:cubicBezTo>
                            <a:lnTo>
                              <a:pt x="12001" y="3281"/>
                            </a:lnTo>
                            <a:lnTo>
                              <a:pt x="11430" y="2900"/>
                            </a:lnTo>
                            <a:cubicBezTo>
                              <a:pt x="11240" y="2805"/>
                              <a:pt x="11049" y="2709"/>
                              <a:pt x="10858" y="2614"/>
                            </a:cubicBezTo>
                            <a:cubicBezTo>
                              <a:pt x="10477" y="2519"/>
                              <a:pt x="10096" y="2424"/>
                              <a:pt x="9715" y="2424"/>
                            </a:cubicBezTo>
                            <a:lnTo>
                              <a:pt x="9144" y="2519"/>
                            </a:lnTo>
                            <a:cubicBezTo>
                              <a:pt x="8953" y="2614"/>
                              <a:pt x="8763" y="2614"/>
                              <a:pt x="8668" y="2709"/>
                            </a:cubicBezTo>
                            <a:cubicBezTo>
                              <a:pt x="8573" y="2805"/>
                              <a:pt x="8382" y="2900"/>
                              <a:pt x="8192" y="3090"/>
                            </a:cubicBezTo>
                            <a:lnTo>
                              <a:pt x="7810" y="3567"/>
                            </a:lnTo>
                            <a:lnTo>
                              <a:pt x="7715" y="3662"/>
                            </a:lnTo>
                            <a:cubicBezTo>
                              <a:pt x="7334" y="4043"/>
                              <a:pt x="6763" y="4043"/>
                              <a:pt x="6382" y="3757"/>
                            </a:cubicBezTo>
                            <a:lnTo>
                              <a:pt x="6382" y="3757"/>
                            </a:lnTo>
                            <a:cubicBezTo>
                              <a:pt x="6191" y="3567"/>
                              <a:pt x="5905" y="3281"/>
                              <a:pt x="5715" y="3090"/>
                            </a:cubicBezTo>
                            <a:cubicBezTo>
                              <a:pt x="5525" y="2900"/>
                              <a:pt x="5239" y="2709"/>
                              <a:pt x="5048" y="2519"/>
                            </a:cubicBezTo>
                            <a:cubicBezTo>
                              <a:pt x="4763" y="2328"/>
                              <a:pt x="4477" y="2233"/>
                              <a:pt x="4286" y="2138"/>
                            </a:cubicBezTo>
                            <a:cubicBezTo>
                              <a:pt x="4000" y="2043"/>
                              <a:pt x="3715" y="1947"/>
                              <a:pt x="3429" y="1852"/>
                            </a:cubicBezTo>
                            <a:lnTo>
                              <a:pt x="2953" y="1852"/>
                            </a:lnTo>
                            <a:cubicBezTo>
                              <a:pt x="2857" y="1852"/>
                              <a:pt x="2667" y="1852"/>
                              <a:pt x="2476" y="1852"/>
                            </a:cubicBezTo>
                            <a:cubicBezTo>
                              <a:pt x="2191" y="1947"/>
                              <a:pt x="1810" y="1947"/>
                              <a:pt x="1619" y="2138"/>
                            </a:cubicBezTo>
                            <a:cubicBezTo>
                              <a:pt x="1333" y="2328"/>
                              <a:pt x="1048" y="2424"/>
                              <a:pt x="762" y="2614"/>
                            </a:cubicBezTo>
                            <a:lnTo>
                              <a:pt x="0" y="3090"/>
                            </a:ln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2" name="Freeform: Shape 292">
                        <a:extLst>
                          <a:ext uri="{FF2B5EF4-FFF2-40B4-BE49-F238E27FC236}">
                            <a16:creationId xmlns:a16="http://schemas.microsoft.com/office/drawing/2014/main" id="{1DD50C0E-729E-4AD9-A31B-1057803BA74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89261" y="3662457"/>
                        <a:ext cx="6477" cy="21526"/>
                      </a:xfrm>
                      <a:custGeom>
                        <a:avLst/>
                        <a:gdLst>
                          <a:gd name="connsiteX0" fmla="*/ 0 w 6477"/>
                          <a:gd name="connsiteY0" fmla="*/ 20955 h 21526"/>
                          <a:gd name="connsiteX1" fmla="*/ 2000 w 6477"/>
                          <a:gd name="connsiteY1" fmla="*/ 20860 h 21526"/>
                          <a:gd name="connsiteX2" fmla="*/ 3334 w 6477"/>
                          <a:gd name="connsiteY2" fmla="*/ 19717 h 21526"/>
                          <a:gd name="connsiteX3" fmla="*/ 3334 w 6477"/>
                          <a:gd name="connsiteY3" fmla="*/ 18193 h 21526"/>
                          <a:gd name="connsiteX4" fmla="*/ 2286 w 6477"/>
                          <a:gd name="connsiteY4" fmla="*/ 16859 h 21526"/>
                          <a:gd name="connsiteX5" fmla="*/ 2191 w 6477"/>
                          <a:gd name="connsiteY5" fmla="*/ 15716 h 21526"/>
                          <a:gd name="connsiteX6" fmla="*/ 2381 w 6477"/>
                          <a:gd name="connsiteY6" fmla="*/ 15526 h 21526"/>
                          <a:gd name="connsiteX7" fmla="*/ 2572 w 6477"/>
                          <a:gd name="connsiteY7" fmla="*/ 15430 h 21526"/>
                          <a:gd name="connsiteX8" fmla="*/ 3238 w 6477"/>
                          <a:gd name="connsiteY8" fmla="*/ 14954 h 21526"/>
                          <a:gd name="connsiteX9" fmla="*/ 3810 w 6477"/>
                          <a:gd name="connsiteY9" fmla="*/ 14383 h 21526"/>
                          <a:gd name="connsiteX10" fmla="*/ 4191 w 6477"/>
                          <a:gd name="connsiteY10" fmla="*/ 13716 h 21526"/>
                          <a:gd name="connsiteX11" fmla="*/ 4286 w 6477"/>
                          <a:gd name="connsiteY11" fmla="*/ 13335 h 21526"/>
                          <a:gd name="connsiteX12" fmla="*/ 4381 w 6477"/>
                          <a:gd name="connsiteY12" fmla="*/ 12954 h 21526"/>
                          <a:gd name="connsiteX13" fmla="*/ 4286 w 6477"/>
                          <a:gd name="connsiteY13" fmla="*/ 12192 h 21526"/>
                          <a:gd name="connsiteX14" fmla="*/ 4000 w 6477"/>
                          <a:gd name="connsiteY14" fmla="*/ 11430 h 21526"/>
                          <a:gd name="connsiteX15" fmla="*/ 3619 w 6477"/>
                          <a:gd name="connsiteY15" fmla="*/ 10763 h 21526"/>
                          <a:gd name="connsiteX16" fmla="*/ 3048 w 6477"/>
                          <a:gd name="connsiteY16" fmla="*/ 10096 h 21526"/>
                          <a:gd name="connsiteX17" fmla="*/ 2953 w 6477"/>
                          <a:gd name="connsiteY17" fmla="*/ 10001 h 21526"/>
                          <a:gd name="connsiteX18" fmla="*/ 2857 w 6477"/>
                          <a:gd name="connsiteY18" fmla="*/ 8763 h 21526"/>
                          <a:gd name="connsiteX19" fmla="*/ 3334 w 6477"/>
                          <a:gd name="connsiteY19" fmla="*/ 7810 h 21526"/>
                          <a:gd name="connsiteX20" fmla="*/ 3429 w 6477"/>
                          <a:gd name="connsiteY20" fmla="*/ 6953 h 21526"/>
                          <a:gd name="connsiteX21" fmla="*/ 3048 w 6477"/>
                          <a:gd name="connsiteY21" fmla="*/ 6001 h 21526"/>
                          <a:gd name="connsiteX22" fmla="*/ 2286 w 6477"/>
                          <a:gd name="connsiteY22" fmla="*/ 5048 h 21526"/>
                          <a:gd name="connsiteX23" fmla="*/ 2191 w 6477"/>
                          <a:gd name="connsiteY23" fmla="*/ 4953 h 21526"/>
                          <a:gd name="connsiteX24" fmla="*/ 2286 w 6477"/>
                          <a:gd name="connsiteY24" fmla="*/ 3905 h 21526"/>
                          <a:gd name="connsiteX25" fmla="*/ 2286 w 6477"/>
                          <a:gd name="connsiteY25" fmla="*/ 3905 h 21526"/>
                          <a:gd name="connsiteX26" fmla="*/ 3429 w 6477"/>
                          <a:gd name="connsiteY26" fmla="*/ 1429 h 21526"/>
                          <a:gd name="connsiteX27" fmla="*/ 2286 w 6477"/>
                          <a:gd name="connsiteY27" fmla="*/ 571 h 21526"/>
                          <a:gd name="connsiteX28" fmla="*/ 476 w 6477"/>
                          <a:gd name="connsiteY28" fmla="*/ 571 h 21526"/>
                          <a:gd name="connsiteX29" fmla="*/ 2381 w 6477"/>
                          <a:gd name="connsiteY29" fmla="*/ 0 h 21526"/>
                          <a:gd name="connsiteX30" fmla="*/ 4381 w 6477"/>
                          <a:gd name="connsiteY30" fmla="*/ 952 h 21526"/>
                          <a:gd name="connsiteX31" fmla="*/ 4667 w 6477"/>
                          <a:gd name="connsiteY31" fmla="*/ 3238 h 21526"/>
                          <a:gd name="connsiteX32" fmla="*/ 3524 w 6477"/>
                          <a:gd name="connsiteY32" fmla="*/ 5144 h 21526"/>
                          <a:gd name="connsiteX33" fmla="*/ 3524 w 6477"/>
                          <a:gd name="connsiteY33" fmla="*/ 3905 h 21526"/>
                          <a:gd name="connsiteX34" fmla="*/ 4667 w 6477"/>
                          <a:gd name="connsiteY34" fmla="*/ 5048 h 21526"/>
                          <a:gd name="connsiteX35" fmla="*/ 5429 w 6477"/>
                          <a:gd name="connsiteY35" fmla="*/ 6667 h 21526"/>
                          <a:gd name="connsiteX36" fmla="*/ 5334 w 6477"/>
                          <a:gd name="connsiteY36" fmla="*/ 8477 h 21526"/>
                          <a:gd name="connsiteX37" fmla="*/ 4667 w 6477"/>
                          <a:gd name="connsiteY37" fmla="*/ 10001 h 21526"/>
                          <a:gd name="connsiteX38" fmla="*/ 4477 w 6477"/>
                          <a:gd name="connsiteY38" fmla="*/ 8668 h 21526"/>
                          <a:gd name="connsiteX39" fmla="*/ 5334 w 6477"/>
                          <a:gd name="connsiteY39" fmla="*/ 9525 h 21526"/>
                          <a:gd name="connsiteX40" fmla="*/ 6001 w 6477"/>
                          <a:gd name="connsiteY40" fmla="*/ 10573 h 21526"/>
                          <a:gd name="connsiteX41" fmla="*/ 6382 w 6477"/>
                          <a:gd name="connsiteY41" fmla="*/ 11811 h 21526"/>
                          <a:gd name="connsiteX42" fmla="*/ 6477 w 6477"/>
                          <a:gd name="connsiteY42" fmla="*/ 13144 h 21526"/>
                          <a:gd name="connsiteX43" fmla="*/ 6286 w 6477"/>
                          <a:gd name="connsiteY43" fmla="*/ 13811 h 21526"/>
                          <a:gd name="connsiteX44" fmla="*/ 6096 w 6477"/>
                          <a:gd name="connsiteY44" fmla="*/ 14478 h 21526"/>
                          <a:gd name="connsiteX45" fmla="*/ 5334 w 6477"/>
                          <a:gd name="connsiteY45" fmla="*/ 15526 h 21526"/>
                          <a:gd name="connsiteX46" fmla="*/ 4381 w 6477"/>
                          <a:gd name="connsiteY46" fmla="*/ 16383 h 21526"/>
                          <a:gd name="connsiteX47" fmla="*/ 3334 w 6477"/>
                          <a:gd name="connsiteY47" fmla="*/ 16954 h 21526"/>
                          <a:gd name="connsiteX48" fmla="*/ 3524 w 6477"/>
                          <a:gd name="connsiteY48" fmla="*/ 15526 h 21526"/>
                          <a:gd name="connsiteX49" fmla="*/ 4858 w 6477"/>
                          <a:gd name="connsiteY49" fmla="*/ 17717 h 21526"/>
                          <a:gd name="connsiteX50" fmla="*/ 4381 w 6477"/>
                          <a:gd name="connsiteY50" fmla="*/ 20288 h 21526"/>
                          <a:gd name="connsiteX51" fmla="*/ 2286 w 6477"/>
                          <a:gd name="connsiteY51" fmla="*/ 21526 h 21526"/>
                          <a:gd name="connsiteX52" fmla="*/ 0 w 6477"/>
                          <a:gd name="connsiteY52" fmla="*/ 20955 h 215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6477" h="21526">
                            <a:moveTo>
                              <a:pt x="0" y="20955"/>
                            </a:moveTo>
                            <a:cubicBezTo>
                              <a:pt x="762" y="21050"/>
                              <a:pt x="1429" y="21050"/>
                              <a:pt x="2000" y="20860"/>
                            </a:cubicBezTo>
                            <a:cubicBezTo>
                              <a:pt x="2572" y="20669"/>
                              <a:pt x="3048" y="20193"/>
                              <a:pt x="3334" y="19717"/>
                            </a:cubicBezTo>
                            <a:cubicBezTo>
                              <a:pt x="3524" y="19240"/>
                              <a:pt x="3524" y="18669"/>
                              <a:pt x="3334" y="18193"/>
                            </a:cubicBezTo>
                            <a:cubicBezTo>
                              <a:pt x="3143" y="17717"/>
                              <a:pt x="2762" y="17240"/>
                              <a:pt x="2286" y="16859"/>
                            </a:cubicBezTo>
                            <a:cubicBezTo>
                              <a:pt x="1905" y="16573"/>
                              <a:pt x="1905" y="16002"/>
                              <a:pt x="2191" y="15716"/>
                            </a:cubicBezTo>
                            <a:cubicBezTo>
                              <a:pt x="2286" y="15621"/>
                              <a:pt x="2286" y="15621"/>
                              <a:pt x="2381" y="15526"/>
                            </a:cubicBezTo>
                            <a:lnTo>
                              <a:pt x="2572" y="15430"/>
                            </a:lnTo>
                            <a:lnTo>
                              <a:pt x="3238" y="14954"/>
                            </a:lnTo>
                            <a:cubicBezTo>
                              <a:pt x="3524" y="14764"/>
                              <a:pt x="3619" y="14573"/>
                              <a:pt x="3810" y="14383"/>
                            </a:cubicBezTo>
                            <a:cubicBezTo>
                              <a:pt x="4000" y="14192"/>
                              <a:pt x="4000" y="13906"/>
                              <a:pt x="4191" y="13716"/>
                            </a:cubicBezTo>
                            <a:cubicBezTo>
                              <a:pt x="4286" y="13621"/>
                              <a:pt x="4286" y="13525"/>
                              <a:pt x="4286" y="13335"/>
                            </a:cubicBezTo>
                            <a:lnTo>
                              <a:pt x="4381" y="12954"/>
                            </a:lnTo>
                            <a:cubicBezTo>
                              <a:pt x="4381" y="12668"/>
                              <a:pt x="4381" y="12478"/>
                              <a:pt x="4286" y="12192"/>
                            </a:cubicBezTo>
                            <a:cubicBezTo>
                              <a:pt x="4191" y="11906"/>
                              <a:pt x="4191" y="11716"/>
                              <a:pt x="4000" y="11430"/>
                            </a:cubicBezTo>
                            <a:cubicBezTo>
                              <a:pt x="3810" y="11240"/>
                              <a:pt x="3715" y="10954"/>
                              <a:pt x="3619" y="10763"/>
                            </a:cubicBezTo>
                            <a:lnTo>
                              <a:pt x="3048" y="10096"/>
                            </a:lnTo>
                            <a:lnTo>
                              <a:pt x="2953" y="10001"/>
                            </a:lnTo>
                            <a:cubicBezTo>
                              <a:pt x="2667" y="9620"/>
                              <a:pt x="2572" y="9144"/>
                              <a:pt x="2857" y="8763"/>
                            </a:cubicBezTo>
                            <a:cubicBezTo>
                              <a:pt x="3048" y="8382"/>
                              <a:pt x="3238" y="8096"/>
                              <a:pt x="3334" y="7810"/>
                            </a:cubicBezTo>
                            <a:cubicBezTo>
                              <a:pt x="3429" y="7525"/>
                              <a:pt x="3524" y="7239"/>
                              <a:pt x="3429" y="6953"/>
                            </a:cubicBezTo>
                            <a:cubicBezTo>
                              <a:pt x="3334" y="6667"/>
                              <a:pt x="3238" y="6382"/>
                              <a:pt x="3048" y="6001"/>
                            </a:cubicBezTo>
                            <a:cubicBezTo>
                              <a:pt x="2857" y="5715"/>
                              <a:pt x="2572" y="5429"/>
                              <a:pt x="2286" y="5048"/>
                            </a:cubicBezTo>
                            <a:lnTo>
                              <a:pt x="2191" y="4953"/>
                            </a:lnTo>
                            <a:cubicBezTo>
                              <a:pt x="1905" y="4667"/>
                              <a:pt x="1905" y="4191"/>
                              <a:pt x="2286" y="3905"/>
                            </a:cubicBezTo>
                            <a:lnTo>
                              <a:pt x="2286" y="3905"/>
                            </a:lnTo>
                            <a:cubicBezTo>
                              <a:pt x="3143" y="3238"/>
                              <a:pt x="3715" y="2286"/>
                              <a:pt x="3429" y="1429"/>
                            </a:cubicBezTo>
                            <a:cubicBezTo>
                              <a:pt x="3238" y="1048"/>
                              <a:pt x="2857" y="667"/>
                              <a:pt x="2286" y="571"/>
                            </a:cubicBezTo>
                            <a:cubicBezTo>
                              <a:pt x="1715" y="381"/>
                              <a:pt x="1143" y="476"/>
                              <a:pt x="476" y="571"/>
                            </a:cubicBezTo>
                            <a:cubicBezTo>
                              <a:pt x="1048" y="286"/>
                              <a:pt x="1715" y="0"/>
                              <a:pt x="2381" y="0"/>
                            </a:cubicBezTo>
                            <a:cubicBezTo>
                              <a:pt x="3048" y="0"/>
                              <a:pt x="3905" y="286"/>
                              <a:pt x="4381" y="952"/>
                            </a:cubicBezTo>
                            <a:cubicBezTo>
                              <a:pt x="4858" y="1619"/>
                              <a:pt x="4858" y="2572"/>
                              <a:pt x="4667" y="3238"/>
                            </a:cubicBezTo>
                            <a:cubicBezTo>
                              <a:pt x="4477" y="4000"/>
                              <a:pt x="4000" y="4572"/>
                              <a:pt x="3524" y="5144"/>
                            </a:cubicBezTo>
                            <a:lnTo>
                              <a:pt x="3524" y="3905"/>
                            </a:lnTo>
                            <a:cubicBezTo>
                              <a:pt x="3905" y="4286"/>
                              <a:pt x="4286" y="4572"/>
                              <a:pt x="4667" y="5048"/>
                            </a:cubicBezTo>
                            <a:cubicBezTo>
                              <a:pt x="5048" y="5429"/>
                              <a:pt x="5239" y="6001"/>
                              <a:pt x="5429" y="6667"/>
                            </a:cubicBezTo>
                            <a:cubicBezTo>
                              <a:pt x="5525" y="7239"/>
                              <a:pt x="5525" y="7906"/>
                              <a:pt x="5334" y="8477"/>
                            </a:cubicBezTo>
                            <a:cubicBezTo>
                              <a:pt x="5144" y="9049"/>
                              <a:pt x="4953" y="9525"/>
                              <a:pt x="4667" y="10001"/>
                            </a:cubicBezTo>
                            <a:lnTo>
                              <a:pt x="4477" y="8668"/>
                            </a:lnTo>
                            <a:lnTo>
                              <a:pt x="5334" y="9525"/>
                            </a:lnTo>
                            <a:cubicBezTo>
                              <a:pt x="5620" y="9811"/>
                              <a:pt x="5810" y="10192"/>
                              <a:pt x="6001" y="10573"/>
                            </a:cubicBezTo>
                            <a:cubicBezTo>
                              <a:pt x="6191" y="10954"/>
                              <a:pt x="6286" y="11430"/>
                              <a:pt x="6382" y="11811"/>
                            </a:cubicBezTo>
                            <a:cubicBezTo>
                              <a:pt x="6477" y="12192"/>
                              <a:pt x="6477" y="12668"/>
                              <a:pt x="6477" y="13144"/>
                            </a:cubicBezTo>
                            <a:lnTo>
                              <a:pt x="6286" y="13811"/>
                            </a:lnTo>
                            <a:cubicBezTo>
                              <a:pt x="6191" y="14002"/>
                              <a:pt x="6191" y="14288"/>
                              <a:pt x="6096" y="14478"/>
                            </a:cubicBezTo>
                            <a:cubicBezTo>
                              <a:pt x="5906" y="14859"/>
                              <a:pt x="5715" y="15240"/>
                              <a:pt x="5334" y="15526"/>
                            </a:cubicBezTo>
                            <a:cubicBezTo>
                              <a:pt x="5048" y="15811"/>
                              <a:pt x="4763" y="16097"/>
                              <a:pt x="4381" y="16383"/>
                            </a:cubicBezTo>
                            <a:lnTo>
                              <a:pt x="3334" y="16954"/>
                            </a:lnTo>
                            <a:lnTo>
                              <a:pt x="3524" y="15526"/>
                            </a:lnTo>
                            <a:cubicBezTo>
                              <a:pt x="4096" y="16097"/>
                              <a:pt x="4572" y="16859"/>
                              <a:pt x="4858" y="17717"/>
                            </a:cubicBezTo>
                            <a:cubicBezTo>
                              <a:pt x="5048" y="18574"/>
                              <a:pt x="4858" y="19526"/>
                              <a:pt x="4381" y="20288"/>
                            </a:cubicBezTo>
                            <a:cubicBezTo>
                              <a:pt x="3905" y="21050"/>
                              <a:pt x="3048" y="21431"/>
                              <a:pt x="2286" y="21526"/>
                            </a:cubicBezTo>
                            <a:cubicBezTo>
                              <a:pt x="1429" y="21526"/>
                              <a:pt x="667" y="21336"/>
                              <a:pt x="0" y="20955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3" name="Freeform: Shape 293">
                        <a:extLst>
                          <a:ext uri="{FF2B5EF4-FFF2-40B4-BE49-F238E27FC236}">
                            <a16:creationId xmlns:a16="http://schemas.microsoft.com/office/drawing/2014/main" id="{C6834A37-E863-4EFB-BAEF-72FB5EAE376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7818" y="3635886"/>
                        <a:ext cx="21907" cy="6759"/>
                      </a:xfrm>
                      <a:custGeom>
                        <a:avLst/>
                        <a:gdLst>
                          <a:gd name="connsiteX0" fmla="*/ 0 w 21907"/>
                          <a:gd name="connsiteY0" fmla="*/ 6759 h 6759"/>
                          <a:gd name="connsiteX1" fmla="*/ 1333 w 21907"/>
                          <a:gd name="connsiteY1" fmla="*/ 5521 h 6759"/>
                          <a:gd name="connsiteX2" fmla="*/ 3048 w 21907"/>
                          <a:gd name="connsiteY2" fmla="*/ 4664 h 6759"/>
                          <a:gd name="connsiteX3" fmla="*/ 4953 w 21907"/>
                          <a:gd name="connsiteY3" fmla="*/ 4378 h 6759"/>
                          <a:gd name="connsiteX4" fmla="*/ 6953 w 21907"/>
                          <a:gd name="connsiteY4" fmla="*/ 4855 h 6759"/>
                          <a:gd name="connsiteX5" fmla="*/ 5810 w 21907"/>
                          <a:gd name="connsiteY5" fmla="*/ 5426 h 6759"/>
                          <a:gd name="connsiteX6" fmla="*/ 6096 w 21907"/>
                          <a:gd name="connsiteY6" fmla="*/ 4474 h 6759"/>
                          <a:gd name="connsiteX7" fmla="*/ 6382 w 21907"/>
                          <a:gd name="connsiteY7" fmla="*/ 3997 h 6759"/>
                          <a:gd name="connsiteX8" fmla="*/ 6667 w 21907"/>
                          <a:gd name="connsiteY8" fmla="*/ 3521 h 6759"/>
                          <a:gd name="connsiteX9" fmla="*/ 7144 w 21907"/>
                          <a:gd name="connsiteY9" fmla="*/ 3140 h 6759"/>
                          <a:gd name="connsiteX10" fmla="*/ 7620 w 21907"/>
                          <a:gd name="connsiteY10" fmla="*/ 2759 h 6759"/>
                          <a:gd name="connsiteX11" fmla="*/ 8763 w 21907"/>
                          <a:gd name="connsiteY11" fmla="*/ 2378 h 6759"/>
                          <a:gd name="connsiteX12" fmla="*/ 9906 w 21907"/>
                          <a:gd name="connsiteY12" fmla="*/ 2378 h 6759"/>
                          <a:gd name="connsiteX13" fmla="*/ 10954 w 21907"/>
                          <a:gd name="connsiteY13" fmla="*/ 2568 h 6759"/>
                          <a:gd name="connsiteX14" fmla="*/ 11906 w 21907"/>
                          <a:gd name="connsiteY14" fmla="*/ 2949 h 6759"/>
                          <a:gd name="connsiteX15" fmla="*/ 12763 w 21907"/>
                          <a:gd name="connsiteY15" fmla="*/ 3426 h 6759"/>
                          <a:gd name="connsiteX16" fmla="*/ 11335 w 21907"/>
                          <a:gd name="connsiteY16" fmla="*/ 3711 h 6759"/>
                          <a:gd name="connsiteX17" fmla="*/ 12192 w 21907"/>
                          <a:gd name="connsiteY17" fmla="*/ 2568 h 6759"/>
                          <a:gd name="connsiteX18" fmla="*/ 13716 w 21907"/>
                          <a:gd name="connsiteY18" fmla="*/ 1616 h 6759"/>
                          <a:gd name="connsiteX19" fmla="*/ 14669 w 21907"/>
                          <a:gd name="connsiteY19" fmla="*/ 1616 h 6759"/>
                          <a:gd name="connsiteX20" fmla="*/ 15526 w 21907"/>
                          <a:gd name="connsiteY20" fmla="*/ 1807 h 6759"/>
                          <a:gd name="connsiteX21" fmla="*/ 16764 w 21907"/>
                          <a:gd name="connsiteY21" fmla="*/ 2568 h 6759"/>
                          <a:gd name="connsiteX22" fmla="*/ 15431 w 21907"/>
                          <a:gd name="connsiteY22" fmla="*/ 2949 h 6759"/>
                          <a:gd name="connsiteX23" fmla="*/ 18669 w 21907"/>
                          <a:gd name="connsiteY23" fmla="*/ 92 h 6759"/>
                          <a:gd name="connsiteX24" fmla="*/ 20860 w 21907"/>
                          <a:gd name="connsiteY24" fmla="*/ 473 h 6759"/>
                          <a:gd name="connsiteX25" fmla="*/ 21907 w 21907"/>
                          <a:gd name="connsiteY25" fmla="*/ 2187 h 6759"/>
                          <a:gd name="connsiteX26" fmla="*/ 20574 w 21907"/>
                          <a:gd name="connsiteY26" fmla="*/ 1044 h 6759"/>
                          <a:gd name="connsiteX27" fmla="*/ 19050 w 21907"/>
                          <a:gd name="connsiteY27" fmla="*/ 1140 h 6759"/>
                          <a:gd name="connsiteX28" fmla="*/ 17145 w 21907"/>
                          <a:gd name="connsiteY28" fmla="*/ 3521 h 6759"/>
                          <a:gd name="connsiteX29" fmla="*/ 16097 w 21907"/>
                          <a:gd name="connsiteY29" fmla="*/ 4092 h 6759"/>
                          <a:gd name="connsiteX30" fmla="*/ 16002 w 21907"/>
                          <a:gd name="connsiteY30" fmla="*/ 3997 h 6759"/>
                          <a:gd name="connsiteX31" fmla="*/ 15811 w 21907"/>
                          <a:gd name="connsiteY31" fmla="*/ 3902 h 6759"/>
                          <a:gd name="connsiteX32" fmla="*/ 14859 w 21907"/>
                          <a:gd name="connsiteY32" fmla="*/ 3426 h 6759"/>
                          <a:gd name="connsiteX33" fmla="*/ 14478 w 21907"/>
                          <a:gd name="connsiteY33" fmla="*/ 3330 h 6759"/>
                          <a:gd name="connsiteX34" fmla="*/ 14192 w 21907"/>
                          <a:gd name="connsiteY34" fmla="*/ 3330 h 6759"/>
                          <a:gd name="connsiteX35" fmla="*/ 13621 w 21907"/>
                          <a:gd name="connsiteY35" fmla="*/ 3711 h 6759"/>
                          <a:gd name="connsiteX36" fmla="*/ 13049 w 21907"/>
                          <a:gd name="connsiteY36" fmla="*/ 4569 h 6759"/>
                          <a:gd name="connsiteX37" fmla="*/ 11621 w 21907"/>
                          <a:gd name="connsiteY37" fmla="*/ 4950 h 6759"/>
                          <a:gd name="connsiteX38" fmla="*/ 11525 w 21907"/>
                          <a:gd name="connsiteY38" fmla="*/ 4855 h 6759"/>
                          <a:gd name="connsiteX39" fmla="*/ 10858 w 21907"/>
                          <a:gd name="connsiteY39" fmla="*/ 4474 h 6759"/>
                          <a:gd name="connsiteX40" fmla="*/ 10192 w 21907"/>
                          <a:gd name="connsiteY40" fmla="*/ 4188 h 6759"/>
                          <a:gd name="connsiteX41" fmla="*/ 9525 w 21907"/>
                          <a:gd name="connsiteY41" fmla="*/ 3997 h 6759"/>
                          <a:gd name="connsiteX42" fmla="*/ 8954 w 21907"/>
                          <a:gd name="connsiteY42" fmla="*/ 3997 h 6759"/>
                          <a:gd name="connsiteX43" fmla="*/ 8477 w 21907"/>
                          <a:gd name="connsiteY43" fmla="*/ 4092 h 6759"/>
                          <a:gd name="connsiteX44" fmla="*/ 8287 w 21907"/>
                          <a:gd name="connsiteY44" fmla="*/ 4188 h 6759"/>
                          <a:gd name="connsiteX45" fmla="*/ 8096 w 21907"/>
                          <a:gd name="connsiteY45" fmla="*/ 4378 h 6759"/>
                          <a:gd name="connsiteX46" fmla="*/ 7906 w 21907"/>
                          <a:gd name="connsiteY46" fmla="*/ 4569 h 6759"/>
                          <a:gd name="connsiteX47" fmla="*/ 7715 w 21907"/>
                          <a:gd name="connsiteY47" fmla="*/ 4759 h 6759"/>
                          <a:gd name="connsiteX48" fmla="*/ 7429 w 21907"/>
                          <a:gd name="connsiteY48" fmla="*/ 5331 h 6759"/>
                          <a:gd name="connsiteX49" fmla="*/ 7334 w 21907"/>
                          <a:gd name="connsiteY49" fmla="*/ 5521 h 6759"/>
                          <a:gd name="connsiteX50" fmla="*/ 6286 w 21907"/>
                          <a:gd name="connsiteY50" fmla="*/ 5807 h 6759"/>
                          <a:gd name="connsiteX51" fmla="*/ 6286 w 21907"/>
                          <a:gd name="connsiteY51" fmla="*/ 5807 h 6759"/>
                          <a:gd name="connsiteX52" fmla="*/ 4858 w 21907"/>
                          <a:gd name="connsiteY52" fmla="*/ 5331 h 6759"/>
                          <a:gd name="connsiteX53" fmla="*/ 3238 w 21907"/>
                          <a:gd name="connsiteY53" fmla="*/ 5235 h 6759"/>
                          <a:gd name="connsiteX54" fmla="*/ 1619 w 21907"/>
                          <a:gd name="connsiteY54" fmla="*/ 5616 h 6759"/>
                          <a:gd name="connsiteX55" fmla="*/ 0 w 21907"/>
                          <a:gd name="connsiteY55" fmla="*/ 6759 h 67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</a:cxnLst>
                        <a:rect l="l" t="t" r="r" b="b"/>
                        <a:pathLst>
                          <a:path w="21907" h="6759">
                            <a:moveTo>
                              <a:pt x="0" y="6759"/>
                            </a:moveTo>
                            <a:cubicBezTo>
                              <a:pt x="381" y="6283"/>
                              <a:pt x="762" y="5902"/>
                              <a:pt x="1333" y="5521"/>
                            </a:cubicBezTo>
                            <a:cubicBezTo>
                              <a:pt x="1810" y="5140"/>
                              <a:pt x="2381" y="4855"/>
                              <a:pt x="3048" y="4664"/>
                            </a:cubicBezTo>
                            <a:cubicBezTo>
                              <a:pt x="3619" y="4474"/>
                              <a:pt x="4286" y="4378"/>
                              <a:pt x="4953" y="4378"/>
                            </a:cubicBezTo>
                            <a:cubicBezTo>
                              <a:pt x="5620" y="4474"/>
                              <a:pt x="6286" y="4569"/>
                              <a:pt x="6953" y="4855"/>
                            </a:cubicBezTo>
                            <a:lnTo>
                              <a:pt x="5810" y="5426"/>
                            </a:lnTo>
                            <a:cubicBezTo>
                              <a:pt x="5906" y="5140"/>
                              <a:pt x="6001" y="4759"/>
                              <a:pt x="6096" y="4474"/>
                            </a:cubicBezTo>
                            <a:cubicBezTo>
                              <a:pt x="6096" y="4283"/>
                              <a:pt x="6286" y="4188"/>
                              <a:pt x="6382" y="3997"/>
                            </a:cubicBezTo>
                            <a:lnTo>
                              <a:pt x="6667" y="3521"/>
                            </a:lnTo>
                            <a:cubicBezTo>
                              <a:pt x="6763" y="3330"/>
                              <a:pt x="6953" y="3235"/>
                              <a:pt x="7144" y="3140"/>
                            </a:cubicBezTo>
                            <a:cubicBezTo>
                              <a:pt x="7334" y="3045"/>
                              <a:pt x="7429" y="2854"/>
                              <a:pt x="7620" y="2759"/>
                            </a:cubicBezTo>
                            <a:cubicBezTo>
                              <a:pt x="8001" y="2664"/>
                              <a:pt x="8382" y="2378"/>
                              <a:pt x="8763" y="2378"/>
                            </a:cubicBezTo>
                            <a:cubicBezTo>
                              <a:pt x="9144" y="2378"/>
                              <a:pt x="9525" y="2283"/>
                              <a:pt x="9906" y="2378"/>
                            </a:cubicBezTo>
                            <a:cubicBezTo>
                              <a:pt x="10192" y="2473"/>
                              <a:pt x="10573" y="2473"/>
                              <a:pt x="10954" y="2568"/>
                            </a:cubicBezTo>
                            <a:cubicBezTo>
                              <a:pt x="11240" y="2664"/>
                              <a:pt x="11621" y="2759"/>
                              <a:pt x="11906" y="2949"/>
                            </a:cubicBezTo>
                            <a:lnTo>
                              <a:pt x="12763" y="3426"/>
                            </a:lnTo>
                            <a:lnTo>
                              <a:pt x="11335" y="3711"/>
                            </a:lnTo>
                            <a:cubicBezTo>
                              <a:pt x="11621" y="3330"/>
                              <a:pt x="11906" y="2949"/>
                              <a:pt x="12192" y="2568"/>
                            </a:cubicBezTo>
                            <a:cubicBezTo>
                              <a:pt x="12573" y="2187"/>
                              <a:pt x="13049" y="1807"/>
                              <a:pt x="13716" y="1616"/>
                            </a:cubicBezTo>
                            <a:cubicBezTo>
                              <a:pt x="14002" y="1616"/>
                              <a:pt x="14383" y="1521"/>
                              <a:pt x="14669" y="1616"/>
                            </a:cubicBezTo>
                            <a:cubicBezTo>
                              <a:pt x="14954" y="1616"/>
                              <a:pt x="15240" y="1711"/>
                              <a:pt x="15526" y="1807"/>
                            </a:cubicBezTo>
                            <a:cubicBezTo>
                              <a:pt x="16002" y="1997"/>
                              <a:pt x="16383" y="2283"/>
                              <a:pt x="16764" y="2568"/>
                            </a:cubicBezTo>
                            <a:lnTo>
                              <a:pt x="15431" y="2949"/>
                            </a:lnTo>
                            <a:cubicBezTo>
                              <a:pt x="16097" y="1616"/>
                              <a:pt x="17145" y="473"/>
                              <a:pt x="18669" y="92"/>
                            </a:cubicBezTo>
                            <a:cubicBezTo>
                              <a:pt x="19431" y="-99"/>
                              <a:pt x="20193" y="-3"/>
                              <a:pt x="20860" y="473"/>
                            </a:cubicBezTo>
                            <a:cubicBezTo>
                              <a:pt x="21431" y="949"/>
                              <a:pt x="21812" y="1521"/>
                              <a:pt x="21907" y="2187"/>
                            </a:cubicBezTo>
                            <a:cubicBezTo>
                              <a:pt x="21527" y="1616"/>
                              <a:pt x="21050" y="1235"/>
                              <a:pt x="20574" y="1044"/>
                            </a:cubicBezTo>
                            <a:cubicBezTo>
                              <a:pt x="20098" y="854"/>
                              <a:pt x="19526" y="949"/>
                              <a:pt x="19050" y="1140"/>
                            </a:cubicBezTo>
                            <a:cubicBezTo>
                              <a:pt x="18098" y="1616"/>
                              <a:pt x="17431" y="2568"/>
                              <a:pt x="17145" y="3521"/>
                            </a:cubicBezTo>
                            <a:cubicBezTo>
                              <a:pt x="17050" y="3997"/>
                              <a:pt x="16573" y="4188"/>
                              <a:pt x="16097" y="4092"/>
                            </a:cubicBezTo>
                            <a:cubicBezTo>
                              <a:pt x="16002" y="4092"/>
                              <a:pt x="16002" y="4092"/>
                              <a:pt x="16002" y="3997"/>
                            </a:cubicBezTo>
                            <a:lnTo>
                              <a:pt x="15811" y="3902"/>
                            </a:lnTo>
                            <a:cubicBezTo>
                              <a:pt x="15526" y="3711"/>
                              <a:pt x="15145" y="3521"/>
                              <a:pt x="14859" y="3426"/>
                            </a:cubicBezTo>
                            <a:cubicBezTo>
                              <a:pt x="14669" y="3330"/>
                              <a:pt x="14573" y="3330"/>
                              <a:pt x="14478" y="3330"/>
                            </a:cubicBezTo>
                            <a:cubicBezTo>
                              <a:pt x="14383" y="3330"/>
                              <a:pt x="14288" y="3330"/>
                              <a:pt x="14192" y="3330"/>
                            </a:cubicBezTo>
                            <a:cubicBezTo>
                              <a:pt x="14002" y="3426"/>
                              <a:pt x="13811" y="3521"/>
                              <a:pt x="13621" y="3711"/>
                            </a:cubicBezTo>
                            <a:cubicBezTo>
                              <a:pt x="13430" y="3902"/>
                              <a:pt x="13240" y="4283"/>
                              <a:pt x="13049" y="4569"/>
                            </a:cubicBezTo>
                            <a:cubicBezTo>
                              <a:pt x="12763" y="5045"/>
                              <a:pt x="12097" y="5140"/>
                              <a:pt x="11621" y="4950"/>
                            </a:cubicBezTo>
                            <a:lnTo>
                              <a:pt x="11525" y="4855"/>
                            </a:lnTo>
                            <a:cubicBezTo>
                              <a:pt x="11335" y="4759"/>
                              <a:pt x="11144" y="4664"/>
                              <a:pt x="10858" y="4474"/>
                            </a:cubicBezTo>
                            <a:cubicBezTo>
                              <a:pt x="10668" y="4378"/>
                              <a:pt x="10477" y="4283"/>
                              <a:pt x="10192" y="4188"/>
                            </a:cubicBezTo>
                            <a:cubicBezTo>
                              <a:pt x="10001" y="4092"/>
                              <a:pt x="9811" y="4092"/>
                              <a:pt x="9525" y="3997"/>
                            </a:cubicBezTo>
                            <a:cubicBezTo>
                              <a:pt x="9334" y="3902"/>
                              <a:pt x="9144" y="3997"/>
                              <a:pt x="8954" y="3997"/>
                            </a:cubicBezTo>
                            <a:cubicBezTo>
                              <a:pt x="8763" y="3997"/>
                              <a:pt x="8668" y="4092"/>
                              <a:pt x="8477" y="4092"/>
                            </a:cubicBezTo>
                            <a:cubicBezTo>
                              <a:pt x="8382" y="4092"/>
                              <a:pt x="8382" y="4188"/>
                              <a:pt x="8287" y="4188"/>
                            </a:cubicBezTo>
                            <a:cubicBezTo>
                              <a:pt x="8192" y="4283"/>
                              <a:pt x="8096" y="4283"/>
                              <a:pt x="8096" y="4378"/>
                            </a:cubicBezTo>
                            <a:lnTo>
                              <a:pt x="7906" y="4569"/>
                            </a:lnTo>
                            <a:cubicBezTo>
                              <a:pt x="7810" y="4664"/>
                              <a:pt x="7810" y="4664"/>
                              <a:pt x="7715" y="4759"/>
                            </a:cubicBezTo>
                            <a:cubicBezTo>
                              <a:pt x="7620" y="4950"/>
                              <a:pt x="7525" y="5140"/>
                              <a:pt x="7429" y="5331"/>
                            </a:cubicBezTo>
                            <a:lnTo>
                              <a:pt x="7334" y="5521"/>
                            </a:lnTo>
                            <a:cubicBezTo>
                              <a:pt x="7144" y="5902"/>
                              <a:pt x="6667" y="5997"/>
                              <a:pt x="6286" y="5807"/>
                            </a:cubicBezTo>
                            <a:lnTo>
                              <a:pt x="6286" y="5807"/>
                            </a:lnTo>
                            <a:cubicBezTo>
                              <a:pt x="5810" y="5616"/>
                              <a:pt x="5334" y="5426"/>
                              <a:pt x="4858" y="5331"/>
                            </a:cubicBezTo>
                            <a:cubicBezTo>
                              <a:pt x="4381" y="5235"/>
                              <a:pt x="3810" y="5235"/>
                              <a:pt x="3238" y="5235"/>
                            </a:cubicBezTo>
                            <a:cubicBezTo>
                              <a:pt x="2667" y="5331"/>
                              <a:pt x="2191" y="5426"/>
                              <a:pt x="1619" y="5616"/>
                            </a:cubicBezTo>
                            <a:cubicBezTo>
                              <a:pt x="1048" y="6188"/>
                              <a:pt x="476" y="6474"/>
                              <a:pt x="0" y="6759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4" name="Freeform: Shape 294">
                        <a:extLst>
                          <a:ext uri="{FF2B5EF4-FFF2-40B4-BE49-F238E27FC236}">
                            <a16:creationId xmlns:a16="http://schemas.microsoft.com/office/drawing/2014/main" id="{EDCB60F0-E7C8-4C73-919E-3E25E9EBFF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00774" y="3665220"/>
                        <a:ext cx="14763" cy="6215"/>
                      </a:xfrm>
                      <a:custGeom>
                        <a:avLst/>
                        <a:gdLst>
                          <a:gd name="connsiteX0" fmla="*/ 0 w 14763"/>
                          <a:gd name="connsiteY0" fmla="*/ 3524 h 6215"/>
                          <a:gd name="connsiteX1" fmla="*/ 667 w 14763"/>
                          <a:gd name="connsiteY1" fmla="*/ 4096 h 6215"/>
                          <a:gd name="connsiteX2" fmla="*/ 1333 w 14763"/>
                          <a:gd name="connsiteY2" fmla="*/ 4572 h 6215"/>
                          <a:gd name="connsiteX3" fmla="*/ 2000 w 14763"/>
                          <a:gd name="connsiteY3" fmla="*/ 4858 h 6215"/>
                          <a:gd name="connsiteX4" fmla="*/ 2381 w 14763"/>
                          <a:gd name="connsiteY4" fmla="*/ 4858 h 6215"/>
                          <a:gd name="connsiteX5" fmla="*/ 2667 w 14763"/>
                          <a:gd name="connsiteY5" fmla="*/ 4858 h 6215"/>
                          <a:gd name="connsiteX6" fmla="*/ 3238 w 14763"/>
                          <a:gd name="connsiteY6" fmla="*/ 4667 h 6215"/>
                          <a:gd name="connsiteX7" fmla="*/ 3715 w 14763"/>
                          <a:gd name="connsiteY7" fmla="*/ 4286 h 6215"/>
                          <a:gd name="connsiteX8" fmla="*/ 4191 w 14763"/>
                          <a:gd name="connsiteY8" fmla="*/ 3715 h 6215"/>
                          <a:gd name="connsiteX9" fmla="*/ 4667 w 14763"/>
                          <a:gd name="connsiteY9" fmla="*/ 3143 h 6215"/>
                          <a:gd name="connsiteX10" fmla="*/ 6001 w 14763"/>
                          <a:gd name="connsiteY10" fmla="*/ 2953 h 6215"/>
                          <a:gd name="connsiteX11" fmla="*/ 6096 w 14763"/>
                          <a:gd name="connsiteY11" fmla="*/ 3048 h 6215"/>
                          <a:gd name="connsiteX12" fmla="*/ 7144 w 14763"/>
                          <a:gd name="connsiteY12" fmla="*/ 3715 h 6215"/>
                          <a:gd name="connsiteX13" fmla="*/ 7620 w 14763"/>
                          <a:gd name="connsiteY13" fmla="*/ 3905 h 6215"/>
                          <a:gd name="connsiteX14" fmla="*/ 8001 w 14763"/>
                          <a:gd name="connsiteY14" fmla="*/ 4000 h 6215"/>
                          <a:gd name="connsiteX15" fmla="*/ 8287 w 14763"/>
                          <a:gd name="connsiteY15" fmla="*/ 3905 h 6215"/>
                          <a:gd name="connsiteX16" fmla="*/ 8573 w 14763"/>
                          <a:gd name="connsiteY16" fmla="*/ 3715 h 6215"/>
                          <a:gd name="connsiteX17" fmla="*/ 8858 w 14763"/>
                          <a:gd name="connsiteY17" fmla="*/ 3334 h 6215"/>
                          <a:gd name="connsiteX18" fmla="*/ 9144 w 14763"/>
                          <a:gd name="connsiteY18" fmla="*/ 2857 h 6215"/>
                          <a:gd name="connsiteX19" fmla="*/ 9239 w 14763"/>
                          <a:gd name="connsiteY19" fmla="*/ 2762 h 6215"/>
                          <a:gd name="connsiteX20" fmla="*/ 10668 w 14763"/>
                          <a:gd name="connsiteY20" fmla="*/ 2476 h 6215"/>
                          <a:gd name="connsiteX21" fmla="*/ 11240 w 14763"/>
                          <a:gd name="connsiteY21" fmla="*/ 2857 h 6215"/>
                          <a:gd name="connsiteX22" fmla="*/ 11811 w 14763"/>
                          <a:gd name="connsiteY22" fmla="*/ 3048 h 6215"/>
                          <a:gd name="connsiteX23" fmla="*/ 12097 w 14763"/>
                          <a:gd name="connsiteY23" fmla="*/ 3048 h 6215"/>
                          <a:gd name="connsiteX24" fmla="*/ 12383 w 14763"/>
                          <a:gd name="connsiteY24" fmla="*/ 3048 h 6215"/>
                          <a:gd name="connsiteX25" fmla="*/ 12954 w 14763"/>
                          <a:gd name="connsiteY25" fmla="*/ 2762 h 6215"/>
                          <a:gd name="connsiteX26" fmla="*/ 13525 w 14763"/>
                          <a:gd name="connsiteY26" fmla="*/ 2286 h 6215"/>
                          <a:gd name="connsiteX27" fmla="*/ 14002 w 14763"/>
                          <a:gd name="connsiteY27" fmla="*/ 1619 h 6215"/>
                          <a:gd name="connsiteX28" fmla="*/ 14288 w 14763"/>
                          <a:gd name="connsiteY28" fmla="*/ 857 h 6215"/>
                          <a:gd name="connsiteX29" fmla="*/ 14478 w 14763"/>
                          <a:gd name="connsiteY29" fmla="*/ 0 h 6215"/>
                          <a:gd name="connsiteX30" fmla="*/ 14764 w 14763"/>
                          <a:gd name="connsiteY30" fmla="*/ 952 h 6215"/>
                          <a:gd name="connsiteX31" fmla="*/ 14764 w 14763"/>
                          <a:gd name="connsiteY31" fmla="*/ 2000 h 6215"/>
                          <a:gd name="connsiteX32" fmla="*/ 14669 w 14763"/>
                          <a:gd name="connsiteY32" fmla="*/ 2476 h 6215"/>
                          <a:gd name="connsiteX33" fmla="*/ 14478 w 14763"/>
                          <a:gd name="connsiteY33" fmla="*/ 2953 h 6215"/>
                          <a:gd name="connsiteX34" fmla="*/ 13906 w 14763"/>
                          <a:gd name="connsiteY34" fmla="*/ 3905 h 6215"/>
                          <a:gd name="connsiteX35" fmla="*/ 12954 w 14763"/>
                          <a:gd name="connsiteY35" fmla="*/ 4572 h 6215"/>
                          <a:gd name="connsiteX36" fmla="*/ 12383 w 14763"/>
                          <a:gd name="connsiteY36" fmla="*/ 4763 h 6215"/>
                          <a:gd name="connsiteX37" fmla="*/ 11811 w 14763"/>
                          <a:gd name="connsiteY37" fmla="*/ 4858 h 6215"/>
                          <a:gd name="connsiteX38" fmla="*/ 11144 w 14763"/>
                          <a:gd name="connsiteY38" fmla="*/ 4763 h 6215"/>
                          <a:gd name="connsiteX39" fmla="*/ 10573 w 14763"/>
                          <a:gd name="connsiteY39" fmla="*/ 4667 h 6215"/>
                          <a:gd name="connsiteX40" fmla="*/ 9525 w 14763"/>
                          <a:gd name="connsiteY40" fmla="*/ 4191 h 6215"/>
                          <a:gd name="connsiteX41" fmla="*/ 10954 w 14763"/>
                          <a:gd name="connsiteY41" fmla="*/ 3810 h 6215"/>
                          <a:gd name="connsiteX42" fmla="*/ 10573 w 14763"/>
                          <a:gd name="connsiteY42" fmla="*/ 4572 h 6215"/>
                          <a:gd name="connsiteX43" fmla="*/ 10001 w 14763"/>
                          <a:gd name="connsiteY43" fmla="*/ 5334 h 6215"/>
                          <a:gd name="connsiteX44" fmla="*/ 9144 w 14763"/>
                          <a:gd name="connsiteY44" fmla="*/ 5905 h 6215"/>
                          <a:gd name="connsiteX45" fmla="*/ 8096 w 14763"/>
                          <a:gd name="connsiteY45" fmla="*/ 6191 h 6215"/>
                          <a:gd name="connsiteX46" fmla="*/ 7048 w 14763"/>
                          <a:gd name="connsiteY46" fmla="*/ 6001 h 6215"/>
                          <a:gd name="connsiteX47" fmla="*/ 6191 w 14763"/>
                          <a:gd name="connsiteY47" fmla="*/ 5620 h 6215"/>
                          <a:gd name="connsiteX48" fmla="*/ 5429 w 14763"/>
                          <a:gd name="connsiteY48" fmla="*/ 5143 h 6215"/>
                          <a:gd name="connsiteX49" fmla="*/ 4763 w 14763"/>
                          <a:gd name="connsiteY49" fmla="*/ 4381 h 6215"/>
                          <a:gd name="connsiteX50" fmla="*/ 6191 w 14763"/>
                          <a:gd name="connsiteY50" fmla="*/ 4191 h 6215"/>
                          <a:gd name="connsiteX51" fmla="*/ 5525 w 14763"/>
                          <a:gd name="connsiteY51" fmla="*/ 4953 h 6215"/>
                          <a:gd name="connsiteX52" fmla="*/ 4667 w 14763"/>
                          <a:gd name="connsiteY52" fmla="*/ 5620 h 6215"/>
                          <a:gd name="connsiteX53" fmla="*/ 3715 w 14763"/>
                          <a:gd name="connsiteY53" fmla="*/ 6096 h 6215"/>
                          <a:gd name="connsiteX54" fmla="*/ 2572 w 14763"/>
                          <a:gd name="connsiteY54" fmla="*/ 6191 h 6215"/>
                          <a:gd name="connsiteX55" fmla="*/ 2000 w 14763"/>
                          <a:gd name="connsiteY55" fmla="*/ 6096 h 6215"/>
                          <a:gd name="connsiteX56" fmla="*/ 1524 w 14763"/>
                          <a:gd name="connsiteY56" fmla="*/ 5905 h 6215"/>
                          <a:gd name="connsiteX57" fmla="*/ 762 w 14763"/>
                          <a:gd name="connsiteY57" fmla="*/ 5239 h 6215"/>
                          <a:gd name="connsiteX58" fmla="*/ 286 w 14763"/>
                          <a:gd name="connsiteY58" fmla="*/ 4381 h 6215"/>
                          <a:gd name="connsiteX59" fmla="*/ 0 w 14763"/>
                          <a:gd name="connsiteY59" fmla="*/ 3524 h 62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</a:cxnLst>
                        <a:rect l="l" t="t" r="r" b="b"/>
                        <a:pathLst>
                          <a:path w="14763" h="6215">
                            <a:moveTo>
                              <a:pt x="0" y="3524"/>
                            </a:moveTo>
                            <a:cubicBezTo>
                              <a:pt x="190" y="3715"/>
                              <a:pt x="476" y="3905"/>
                              <a:pt x="667" y="4096"/>
                            </a:cubicBezTo>
                            <a:cubicBezTo>
                              <a:pt x="857" y="4286"/>
                              <a:pt x="1143" y="4381"/>
                              <a:pt x="1333" y="4572"/>
                            </a:cubicBezTo>
                            <a:cubicBezTo>
                              <a:pt x="1524" y="4763"/>
                              <a:pt x="1810" y="4763"/>
                              <a:pt x="2000" y="4858"/>
                            </a:cubicBezTo>
                            <a:cubicBezTo>
                              <a:pt x="2096" y="4858"/>
                              <a:pt x="2191" y="4858"/>
                              <a:pt x="2381" y="4858"/>
                            </a:cubicBezTo>
                            <a:cubicBezTo>
                              <a:pt x="2477" y="4858"/>
                              <a:pt x="2572" y="4858"/>
                              <a:pt x="2667" y="4858"/>
                            </a:cubicBezTo>
                            <a:cubicBezTo>
                              <a:pt x="2858" y="4763"/>
                              <a:pt x="3048" y="4763"/>
                              <a:pt x="3238" y="4667"/>
                            </a:cubicBezTo>
                            <a:cubicBezTo>
                              <a:pt x="3429" y="4572"/>
                              <a:pt x="3619" y="4477"/>
                              <a:pt x="3715" y="4286"/>
                            </a:cubicBezTo>
                            <a:cubicBezTo>
                              <a:pt x="3905" y="4096"/>
                              <a:pt x="4096" y="4000"/>
                              <a:pt x="4191" y="3715"/>
                            </a:cubicBezTo>
                            <a:lnTo>
                              <a:pt x="4667" y="3143"/>
                            </a:lnTo>
                            <a:cubicBezTo>
                              <a:pt x="4953" y="2762"/>
                              <a:pt x="5525" y="2667"/>
                              <a:pt x="6001" y="2953"/>
                            </a:cubicBezTo>
                            <a:lnTo>
                              <a:pt x="6096" y="3048"/>
                            </a:lnTo>
                            <a:cubicBezTo>
                              <a:pt x="6477" y="3334"/>
                              <a:pt x="6763" y="3524"/>
                              <a:pt x="7144" y="3715"/>
                            </a:cubicBezTo>
                            <a:cubicBezTo>
                              <a:pt x="7334" y="3810"/>
                              <a:pt x="7429" y="3810"/>
                              <a:pt x="7620" y="3905"/>
                            </a:cubicBezTo>
                            <a:cubicBezTo>
                              <a:pt x="7810" y="4000"/>
                              <a:pt x="7906" y="3905"/>
                              <a:pt x="8001" y="4000"/>
                            </a:cubicBezTo>
                            <a:cubicBezTo>
                              <a:pt x="8096" y="4000"/>
                              <a:pt x="8192" y="4000"/>
                              <a:pt x="8287" y="3905"/>
                            </a:cubicBezTo>
                            <a:cubicBezTo>
                              <a:pt x="8382" y="3810"/>
                              <a:pt x="8477" y="3810"/>
                              <a:pt x="8573" y="3715"/>
                            </a:cubicBezTo>
                            <a:cubicBezTo>
                              <a:pt x="8668" y="3619"/>
                              <a:pt x="8763" y="3524"/>
                              <a:pt x="8858" y="3334"/>
                            </a:cubicBezTo>
                            <a:cubicBezTo>
                              <a:pt x="8954" y="3143"/>
                              <a:pt x="9049" y="3048"/>
                              <a:pt x="9144" y="2857"/>
                            </a:cubicBezTo>
                            <a:lnTo>
                              <a:pt x="9239" y="2762"/>
                            </a:lnTo>
                            <a:cubicBezTo>
                              <a:pt x="9525" y="2286"/>
                              <a:pt x="10192" y="2191"/>
                              <a:pt x="10668" y="2476"/>
                            </a:cubicBezTo>
                            <a:cubicBezTo>
                              <a:pt x="10858" y="2572"/>
                              <a:pt x="11049" y="2667"/>
                              <a:pt x="11240" y="2857"/>
                            </a:cubicBezTo>
                            <a:cubicBezTo>
                              <a:pt x="11430" y="2953"/>
                              <a:pt x="11621" y="2953"/>
                              <a:pt x="11811" y="3048"/>
                            </a:cubicBezTo>
                            <a:cubicBezTo>
                              <a:pt x="11906" y="3143"/>
                              <a:pt x="12002" y="3048"/>
                              <a:pt x="12097" y="3048"/>
                            </a:cubicBezTo>
                            <a:lnTo>
                              <a:pt x="12383" y="3048"/>
                            </a:lnTo>
                            <a:cubicBezTo>
                              <a:pt x="12573" y="2953"/>
                              <a:pt x="12763" y="2857"/>
                              <a:pt x="12954" y="2762"/>
                            </a:cubicBezTo>
                            <a:cubicBezTo>
                              <a:pt x="13144" y="2572"/>
                              <a:pt x="13335" y="2476"/>
                              <a:pt x="13525" y="2286"/>
                            </a:cubicBezTo>
                            <a:cubicBezTo>
                              <a:pt x="13621" y="2095"/>
                              <a:pt x="13906" y="1905"/>
                              <a:pt x="14002" y="1619"/>
                            </a:cubicBezTo>
                            <a:cubicBezTo>
                              <a:pt x="14097" y="1333"/>
                              <a:pt x="14192" y="1143"/>
                              <a:pt x="14288" y="857"/>
                            </a:cubicBezTo>
                            <a:lnTo>
                              <a:pt x="14478" y="0"/>
                            </a:lnTo>
                            <a:cubicBezTo>
                              <a:pt x="14573" y="286"/>
                              <a:pt x="14669" y="571"/>
                              <a:pt x="14764" y="952"/>
                            </a:cubicBezTo>
                            <a:cubicBezTo>
                              <a:pt x="14764" y="1238"/>
                              <a:pt x="14764" y="1619"/>
                              <a:pt x="14764" y="2000"/>
                            </a:cubicBezTo>
                            <a:cubicBezTo>
                              <a:pt x="14764" y="2191"/>
                              <a:pt x="14669" y="2286"/>
                              <a:pt x="14669" y="2476"/>
                            </a:cubicBezTo>
                            <a:lnTo>
                              <a:pt x="14478" y="2953"/>
                            </a:lnTo>
                            <a:cubicBezTo>
                              <a:pt x="14383" y="3238"/>
                              <a:pt x="14097" y="3524"/>
                              <a:pt x="13906" y="3905"/>
                            </a:cubicBezTo>
                            <a:cubicBezTo>
                              <a:pt x="13621" y="4191"/>
                              <a:pt x="13335" y="4381"/>
                              <a:pt x="12954" y="4572"/>
                            </a:cubicBezTo>
                            <a:lnTo>
                              <a:pt x="12383" y="4763"/>
                            </a:lnTo>
                            <a:cubicBezTo>
                              <a:pt x="12192" y="4858"/>
                              <a:pt x="12002" y="4953"/>
                              <a:pt x="11811" y="4858"/>
                            </a:cubicBezTo>
                            <a:cubicBezTo>
                              <a:pt x="11621" y="4858"/>
                              <a:pt x="11430" y="4858"/>
                              <a:pt x="11144" y="4763"/>
                            </a:cubicBezTo>
                            <a:cubicBezTo>
                              <a:pt x="10954" y="4763"/>
                              <a:pt x="10763" y="4763"/>
                              <a:pt x="10573" y="4667"/>
                            </a:cubicBezTo>
                            <a:cubicBezTo>
                              <a:pt x="10192" y="4572"/>
                              <a:pt x="9811" y="4381"/>
                              <a:pt x="9525" y="4191"/>
                            </a:cubicBezTo>
                            <a:lnTo>
                              <a:pt x="10954" y="3810"/>
                            </a:lnTo>
                            <a:cubicBezTo>
                              <a:pt x="10858" y="4096"/>
                              <a:pt x="10668" y="4286"/>
                              <a:pt x="10573" y="4572"/>
                            </a:cubicBezTo>
                            <a:cubicBezTo>
                              <a:pt x="10477" y="4858"/>
                              <a:pt x="10192" y="5048"/>
                              <a:pt x="10001" y="5334"/>
                            </a:cubicBezTo>
                            <a:cubicBezTo>
                              <a:pt x="9811" y="5620"/>
                              <a:pt x="9430" y="5715"/>
                              <a:pt x="9144" y="5905"/>
                            </a:cubicBezTo>
                            <a:cubicBezTo>
                              <a:pt x="8858" y="6001"/>
                              <a:pt x="8477" y="6096"/>
                              <a:pt x="8096" y="6191"/>
                            </a:cubicBezTo>
                            <a:cubicBezTo>
                              <a:pt x="7810" y="6191"/>
                              <a:pt x="7334" y="6191"/>
                              <a:pt x="7048" y="6001"/>
                            </a:cubicBezTo>
                            <a:cubicBezTo>
                              <a:pt x="6763" y="5905"/>
                              <a:pt x="6477" y="5810"/>
                              <a:pt x="6191" y="5620"/>
                            </a:cubicBezTo>
                            <a:cubicBezTo>
                              <a:pt x="6001" y="5429"/>
                              <a:pt x="5715" y="5334"/>
                              <a:pt x="5429" y="5143"/>
                            </a:cubicBezTo>
                            <a:lnTo>
                              <a:pt x="4763" y="4381"/>
                            </a:lnTo>
                            <a:lnTo>
                              <a:pt x="6191" y="4191"/>
                            </a:lnTo>
                            <a:lnTo>
                              <a:pt x="5525" y="4953"/>
                            </a:lnTo>
                            <a:cubicBezTo>
                              <a:pt x="5334" y="5239"/>
                              <a:pt x="4953" y="5429"/>
                              <a:pt x="4667" y="5620"/>
                            </a:cubicBezTo>
                            <a:cubicBezTo>
                              <a:pt x="4381" y="5810"/>
                              <a:pt x="4000" y="6001"/>
                              <a:pt x="3715" y="6096"/>
                            </a:cubicBezTo>
                            <a:cubicBezTo>
                              <a:pt x="3429" y="6286"/>
                              <a:pt x="2953" y="6191"/>
                              <a:pt x="2572" y="6191"/>
                            </a:cubicBezTo>
                            <a:cubicBezTo>
                              <a:pt x="2381" y="6191"/>
                              <a:pt x="2191" y="6096"/>
                              <a:pt x="2000" y="6096"/>
                            </a:cubicBezTo>
                            <a:cubicBezTo>
                              <a:pt x="1810" y="6001"/>
                              <a:pt x="1619" y="6001"/>
                              <a:pt x="1524" y="5905"/>
                            </a:cubicBezTo>
                            <a:cubicBezTo>
                              <a:pt x="1238" y="5715"/>
                              <a:pt x="952" y="5524"/>
                              <a:pt x="762" y="5239"/>
                            </a:cubicBezTo>
                            <a:cubicBezTo>
                              <a:pt x="571" y="4953"/>
                              <a:pt x="381" y="4667"/>
                              <a:pt x="286" y="4381"/>
                            </a:cubicBezTo>
                            <a:cubicBezTo>
                              <a:pt x="190" y="4096"/>
                              <a:pt x="95" y="3810"/>
                              <a:pt x="0" y="3524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5" name="Freeform: Shape 295">
                        <a:extLst>
                          <a:ext uri="{FF2B5EF4-FFF2-40B4-BE49-F238E27FC236}">
                            <a16:creationId xmlns:a16="http://schemas.microsoft.com/office/drawing/2014/main" id="{DDDC6608-7149-4B3A-A99B-8932CD2CF2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0917" y="3700081"/>
                        <a:ext cx="7757" cy="24098"/>
                      </a:xfrm>
                      <a:custGeom>
                        <a:avLst/>
                        <a:gdLst>
                          <a:gd name="connsiteX0" fmla="*/ 7758 w 7757"/>
                          <a:gd name="connsiteY0" fmla="*/ 24098 h 24098"/>
                          <a:gd name="connsiteX1" fmla="*/ 6519 w 7757"/>
                          <a:gd name="connsiteY1" fmla="*/ 23431 h 24098"/>
                          <a:gd name="connsiteX2" fmla="*/ 5376 w 7757"/>
                          <a:gd name="connsiteY2" fmla="*/ 22479 h 24098"/>
                          <a:gd name="connsiteX3" fmla="*/ 4900 w 7757"/>
                          <a:gd name="connsiteY3" fmla="*/ 21908 h 24098"/>
                          <a:gd name="connsiteX4" fmla="*/ 4424 w 7757"/>
                          <a:gd name="connsiteY4" fmla="*/ 21336 h 24098"/>
                          <a:gd name="connsiteX5" fmla="*/ 4138 w 7757"/>
                          <a:gd name="connsiteY5" fmla="*/ 20669 h 24098"/>
                          <a:gd name="connsiteX6" fmla="*/ 3852 w 7757"/>
                          <a:gd name="connsiteY6" fmla="*/ 19907 h 24098"/>
                          <a:gd name="connsiteX7" fmla="*/ 3757 w 7757"/>
                          <a:gd name="connsiteY7" fmla="*/ 19145 h 24098"/>
                          <a:gd name="connsiteX8" fmla="*/ 3662 w 7757"/>
                          <a:gd name="connsiteY8" fmla="*/ 18383 h 24098"/>
                          <a:gd name="connsiteX9" fmla="*/ 3757 w 7757"/>
                          <a:gd name="connsiteY9" fmla="*/ 17621 h 24098"/>
                          <a:gd name="connsiteX10" fmla="*/ 3948 w 7757"/>
                          <a:gd name="connsiteY10" fmla="*/ 16859 h 24098"/>
                          <a:gd name="connsiteX11" fmla="*/ 4233 w 7757"/>
                          <a:gd name="connsiteY11" fmla="*/ 16097 h 24098"/>
                          <a:gd name="connsiteX12" fmla="*/ 4614 w 7757"/>
                          <a:gd name="connsiteY12" fmla="*/ 15431 h 24098"/>
                          <a:gd name="connsiteX13" fmla="*/ 5567 w 7757"/>
                          <a:gd name="connsiteY13" fmla="*/ 14192 h 24098"/>
                          <a:gd name="connsiteX14" fmla="*/ 6138 w 7757"/>
                          <a:gd name="connsiteY14" fmla="*/ 15812 h 24098"/>
                          <a:gd name="connsiteX15" fmla="*/ 5376 w 7757"/>
                          <a:gd name="connsiteY15" fmla="*/ 15716 h 24098"/>
                          <a:gd name="connsiteX16" fmla="*/ 4614 w 7757"/>
                          <a:gd name="connsiteY16" fmla="*/ 15526 h 24098"/>
                          <a:gd name="connsiteX17" fmla="*/ 3757 w 7757"/>
                          <a:gd name="connsiteY17" fmla="*/ 15145 h 24098"/>
                          <a:gd name="connsiteX18" fmla="*/ 2995 w 7757"/>
                          <a:gd name="connsiteY18" fmla="*/ 14573 h 24098"/>
                          <a:gd name="connsiteX19" fmla="*/ 2424 w 7757"/>
                          <a:gd name="connsiteY19" fmla="*/ 13716 h 24098"/>
                          <a:gd name="connsiteX20" fmla="*/ 2138 w 7757"/>
                          <a:gd name="connsiteY20" fmla="*/ 12764 h 24098"/>
                          <a:gd name="connsiteX21" fmla="*/ 2138 w 7757"/>
                          <a:gd name="connsiteY21" fmla="*/ 11811 h 24098"/>
                          <a:gd name="connsiteX22" fmla="*/ 2328 w 7757"/>
                          <a:gd name="connsiteY22" fmla="*/ 10954 h 24098"/>
                          <a:gd name="connsiteX23" fmla="*/ 2900 w 7757"/>
                          <a:gd name="connsiteY23" fmla="*/ 12192 h 24098"/>
                          <a:gd name="connsiteX24" fmla="*/ 1662 w 7757"/>
                          <a:gd name="connsiteY24" fmla="*/ 11335 h 24098"/>
                          <a:gd name="connsiteX25" fmla="*/ 1185 w 7757"/>
                          <a:gd name="connsiteY25" fmla="*/ 10763 h 24098"/>
                          <a:gd name="connsiteX26" fmla="*/ 709 w 7757"/>
                          <a:gd name="connsiteY26" fmla="*/ 10192 h 24098"/>
                          <a:gd name="connsiteX27" fmla="*/ 138 w 7757"/>
                          <a:gd name="connsiteY27" fmla="*/ 8668 h 24098"/>
                          <a:gd name="connsiteX28" fmla="*/ 42 w 7757"/>
                          <a:gd name="connsiteY28" fmla="*/ 7906 h 24098"/>
                          <a:gd name="connsiteX29" fmla="*/ 42 w 7757"/>
                          <a:gd name="connsiteY29" fmla="*/ 7144 h 24098"/>
                          <a:gd name="connsiteX30" fmla="*/ 423 w 7757"/>
                          <a:gd name="connsiteY30" fmla="*/ 5715 h 24098"/>
                          <a:gd name="connsiteX31" fmla="*/ 1090 w 7757"/>
                          <a:gd name="connsiteY31" fmla="*/ 4477 h 24098"/>
                          <a:gd name="connsiteX32" fmla="*/ 1566 w 7757"/>
                          <a:gd name="connsiteY32" fmla="*/ 3905 h 24098"/>
                          <a:gd name="connsiteX33" fmla="*/ 2043 w 7757"/>
                          <a:gd name="connsiteY33" fmla="*/ 3334 h 24098"/>
                          <a:gd name="connsiteX34" fmla="*/ 3090 w 7757"/>
                          <a:gd name="connsiteY34" fmla="*/ 2477 h 24098"/>
                          <a:gd name="connsiteX35" fmla="*/ 3281 w 7757"/>
                          <a:gd name="connsiteY35" fmla="*/ 3524 h 24098"/>
                          <a:gd name="connsiteX36" fmla="*/ 2233 w 7757"/>
                          <a:gd name="connsiteY36" fmla="*/ 2953 h 24098"/>
                          <a:gd name="connsiteX37" fmla="*/ 1852 w 7757"/>
                          <a:gd name="connsiteY37" fmla="*/ 2667 h 24098"/>
                          <a:gd name="connsiteX38" fmla="*/ 1566 w 7757"/>
                          <a:gd name="connsiteY38" fmla="*/ 2477 h 24098"/>
                          <a:gd name="connsiteX39" fmla="*/ 1281 w 7757"/>
                          <a:gd name="connsiteY39" fmla="*/ 2286 h 24098"/>
                          <a:gd name="connsiteX40" fmla="*/ 1185 w 7757"/>
                          <a:gd name="connsiteY40" fmla="*/ 2000 h 24098"/>
                          <a:gd name="connsiteX41" fmla="*/ 2138 w 7757"/>
                          <a:gd name="connsiteY41" fmla="*/ 762 h 24098"/>
                          <a:gd name="connsiteX42" fmla="*/ 2709 w 7757"/>
                          <a:gd name="connsiteY42" fmla="*/ 286 h 24098"/>
                          <a:gd name="connsiteX43" fmla="*/ 3376 w 7757"/>
                          <a:gd name="connsiteY43" fmla="*/ 0 h 24098"/>
                          <a:gd name="connsiteX44" fmla="*/ 2805 w 7757"/>
                          <a:gd name="connsiteY44" fmla="*/ 476 h 24098"/>
                          <a:gd name="connsiteX45" fmla="*/ 2424 w 7757"/>
                          <a:gd name="connsiteY45" fmla="*/ 1048 h 24098"/>
                          <a:gd name="connsiteX46" fmla="*/ 1852 w 7757"/>
                          <a:gd name="connsiteY46" fmla="*/ 2286 h 24098"/>
                          <a:gd name="connsiteX47" fmla="*/ 1471 w 7757"/>
                          <a:gd name="connsiteY47" fmla="*/ 1715 h 24098"/>
                          <a:gd name="connsiteX48" fmla="*/ 2233 w 7757"/>
                          <a:gd name="connsiteY48" fmla="*/ 1810 h 24098"/>
                          <a:gd name="connsiteX49" fmla="*/ 2805 w 7757"/>
                          <a:gd name="connsiteY49" fmla="*/ 2000 h 24098"/>
                          <a:gd name="connsiteX50" fmla="*/ 3757 w 7757"/>
                          <a:gd name="connsiteY50" fmla="*/ 2286 h 24098"/>
                          <a:gd name="connsiteX51" fmla="*/ 4138 w 7757"/>
                          <a:gd name="connsiteY51" fmla="*/ 3048 h 24098"/>
                          <a:gd name="connsiteX52" fmla="*/ 4043 w 7757"/>
                          <a:gd name="connsiteY52" fmla="*/ 3239 h 24098"/>
                          <a:gd name="connsiteX53" fmla="*/ 3948 w 7757"/>
                          <a:gd name="connsiteY53" fmla="*/ 3334 h 24098"/>
                          <a:gd name="connsiteX54" fmla="*/ 3186 w 7757"/>
                          <a:gd name="connsiteY54" fmla="*/ 4191 h 24098"/>
                          <a:gd name="connsiteX55" fmla="*/ 2900 w 7757"/>
                          <a:gd name="connsiteY55" fmla="*/ 4667 h 24098"/>
                          <a:gd name="connsiteX56" fmla="*/ 2614 w 7757"/>
                          <a:gd name="connsiteY56" fmla="*/ 5144 h 24098"/>
                          <a:gd name="connsiteX57" fmla="*/ 2233 w 7757"/>
                          <a:gd name="connsiteY57" fmla="*/ 6191 h 24098"/>
                          <a:gd name="connsiteX58" fmla="*/ 2043 w 7757"/>
                          <a:gd name="connsiteY58" fmla="*/ 7239 h 24098"/>
                          <a:gd name="connsiteX59" fmla="*/ 2043 w 7757"/>
                          <a:gd name="connsiteY59" fmla="*/ 7715 h 24098"/>
                          <a:gd name="connsiteX60" fmla="*/ 2138 w 7757"/>
                          <a:gd name="connsiteY60" fmla="*/ 8192 h 24098"/>
                          <a:gd name="connsiteX61" fmla="*/ 2519 w 7757"/>
                          <a:gd name="connsiteY61" fmla="*/ 9049 h 24098"/>
                          <a:gd name="connsiteX62" fmla="*/ 2805 w 7757"/>
                          <a:gd name="connsiteY62" fmla="*/ 9430 h 24098"/>
                          <a:gd name="connsiteX63" fmla="*/ 3090 w 7757"/>
                          <a:gd name="connsiteY63" fmla="*/ 9811 h 24098"/>
                          <a:gd name="connsiteX64" fmla="*/ 3948 w 7757"/>
                          <a:gd name="connsiteY64" fmla="*/ 10382 h 24098"/>
                          <a:gd name="connsiteX65" fmla="*/ 3948 w 7757"/>
                          <a:gd name="connsiteY65" fmla="*/ 10382 h 24098"/>
                          <a:gd name="connsiteX66" fmla="*/ 4424 w 7757"/>
                          <a:gd name="connsiteY66" fmla="*/ 11525 h 24098"/>
                          <a:gd name="connsiteX67" fmla="*/ 4329 w 7757"/>
                          <a:gd name="connsiteY67" fmla="*/ 12002 h 24098"/>
                          <a:gd name="connsiteX68" fmla="*/ 4329 w 7757"/>
                          <a:gd name="connsiteY68" fmla="*/ 12478 h 24098"/>
                          <a:gd name="connsiteX69" fmla="*/ 4424 w 7757"/>
                          <a:gd name="connsiteY69" fmla="*/ 12859 h 24098"/>
                          <a:gd name="connsiteX70" fmla="*/ 4614 w 7757"/>
                          <a:gd name="connsiteY70" fmla="*/ 13144 h 24098"/>
                          <a:gd name="connsiteX71" fmla="*/ 4900 w 7757"/>
                          <a:gd name="connsiteY71" fmla="*/ 13430 h 24098"/>
                          <a:gd name="connsiteX72" fmla="*/ 5281 w 7757"/>
                          <a:gd name="connsiteY72" fmla="*/ 13621 h 24098"/>
                          <a:gd name="connsiteX73" fmla="*/ 5757 w 7757"/>
                          <a:gd name="connsiteY73" fmla="*/ 13716 h 24098"/>
                          <a:gd name="connsiteX74" fmla="*/ 6329 w 7757"/>
                          <a:gd name="connsiteY74" fmla="*/ 13811 h 24098"/>
                          <a:gd name="connsiteX75" fmla="*/ 6329 w 7757"/>
                          <a:gd name="connsiteY75" fmla="*/ 13811 h 24098"/>
                          <a:gd name="connsiteX76" fmla="*/ 7091 w 7757"/>
                          <a:gd name="connsiteY76" fmla="*/ 14954 h 24098"/>
                          <a:gd name="connsiteX77" fmla="*/ 6805 w 7757"/>
                          <a:gd name="connsiteY77" fmla="*/ 15431 h 24098"/>
                          <a:gd name="connsiteX78" fmla="*/ 6043 w 7757"/>
                          <a:gd name="connsiteY78" fmla="*/ 16288 h 24098"/>
                          <a:gd name="connsiteX79" fmla="*/ 5757 w 7757"/>
                          <a:gd name="connsiteY79" fmla="*/ 16764 h 24098"/>
                          <a:gd name="connsiteX80" fmla="*/ 5472 w 7757"/>
                          <a:gd name="connsiteY80" fmla="*/ 17240 h 24098"/>
                          <a:gd name="connsiteX81" fmla="*/ 5281 w 7757"/>
                          <a:gd name="connsiteY81" fmla="*/ 17812 h 24098"/>
                          <a:gd name="connsiteX82" fmla="*/ 5091 w 7757"/>
                          <a:gd name="connsiteY82" fmla="*/ 18383 h 24098"/>
                          <a:gd name="connsiteX83" fmla="*/ 5091 w 7757"/>
                          <a:gd name="connsiteY83" fmla="*/ 18955 h 24098"/>
                          <a:gd name="connsiteX84" fmla="*/ 5091 w 7757"/>
                          <a:gd name="connsiteY84" fmla="*/ 19526 h 24098"/>
                          <a:gd name="connsiteX85" fmla="*/ 5281 w 7757"/>
                          <a:gd name="connsiteY85" fmla="*/ 20098 h 24098"/>
                          <a:gd name="connsiteX86" fmla="*/ 5472 w 7757"/>
                          <a:gd name="connsiteY86" fmla="*/ 20669 h 24098"/>
                          <a:gd name="connsiteX87" fmla="*/ 5757 w 7757"/>
                          <a:gd name="connsiteY87" fmla="*/ 21241 h 24098"/>
                          <a:gd name="connsiteX88" fmla="*/ 6043 w 7757"/>
                          <a:gd name="connsiteY88" fmla="*/ 21812 h 24098"/>
                          <a:gd name="connsiteX89" fmla="*/ 6424 w 7757"/>
                          <a:gd name="connsiteY89" fmla="*/ 22384 h 24098"/>
                          <a:gd name="connsiteX90" fmla="*/ 6805 w 7757"/>
                          <a:gd name="connsiteY90" fmla="*/ 22955 h 24098"/>
                          <a:gd name="connsiteX91" fmla="*/ 7758 w 7757"/>
                          <a:gd name="connsiteY91" fmla="*/ 24098 h 240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</a:cxnLst>
                        <a:rect l="l" t="t" r="r" b="b"/>
                        <a:pathLst>
                          <a:path w="7757" h="24098">
                            <a:moveTo>
                              <a:pt x="7758" y="24098"/>
                            </a:moveTo>
                            <a:cubicBezTo>
                              <a:pt x="7377" y="23908"/>
                              <a:pt x="6900" y="23717"/>
                              <a:pt x="6519" y="23431"/>
                            </a:cubicBezTo>
                            <a:cubicBezTo>
                              <a:pt x="6138" y="23146"/>
                              <a:pt x="5757" y="22860"/>
                              <a:pt x="5376" y="22479"/>
                            </a:cubicBezTo>
                            <a:cubicBezTo>
                              <a:pt x="5186" y="22289"/>
                              <a:pt x="5091" y="22098"/>
                              <a:pt x="4900" y="21908"/>
                            </a:cubicBezTo>
                            <a:lnTo>
                              <a:pt x="4424" y="21336"/>
                            </a:lnTo>
                            <a:cubicBezTo>
                              <a:pt x="4233" y="21146"/>
                              <a:pt x="4233" y="20860"/>
                              <a:pt x="4138" y="20669"/>
                            </a:cubicBezTo>
                            <a:lnTo>
                              <a:pt x="3852" y="19907"/>
                            </a:lnTo>
                            <a:cubicBezTo>
                              <a:pt x="3757" y="19621"/>
                              <a:pt x="3757" y="19431"/>
                              <a:pt x="3757" y="19145"/>
                            </a:cubicBezTo>
                            <a:cubicBezTo>
                              <a:pt x="3757" y="18860"/>
                              <a:pt x="3662" y="18574"/>
                              <a:pt x="3662" y="18383"/>
                            </a:cubicBezTo>
                            <a:lnTo>
                              <a:pt x="3757" y="17621"/>
                            </a:lnTo>
                            <a:cubicBezTo>
                              <a:pt x="3852" y="17335"/>
                              <a:pt x="3852" y="17050"/>
                              <a:pt x="3948" y="16859"/>
                            </a:cubicBezTo>
                            <a:lnTo>
                              <a:pt x="4233" y="16097"/>
                            </a:lnTo>
                            <a:cubicBezTo>
                              <a:pt x="4329" y="15812"/>
                              <a:pt x="4424" y="15621"/>
                              <a:pt x="4614" y="15431"/>
                            </a:cubicBezTo>
                            <a:lnTo>
                              <a:pt x="5567" y="14192"/>
                            </a:lnTo>
                            <a:lnTo>
                              <a:pt x="6138" y="15812"/>
                            </a:lnTo>
                            <a:lnTo>
                              <a:pt x="5376" y="15716"/>
                            </a:lnTo>
                            <a:cubicBezTo>
                              <a:pt x="5091" y="15716"/>
                              <a:pt x="4805" y="15621"/>
                              <a:pt x="4614" y="15526"/>
                            </a:cubicBezTo>
                            <a:cubicBezTo>
                              <a:pt x="4329" y="15431"/>
                              <a:pt x="4043" y="15335"/>
                              <a:pt x="3757" y="15145"/>
                            </a:cubicBezTo>
                            <a:cubicBezTo>
                              <a:pt x="3471" y="15050"/>
                              <a:pt x="3281" y="14764"/>
                              <a:pt x="2995" y="14573"/>
                            </a:cubicBezTo>
                            <a:cubicBezTo>
                              <a:pt x="2805" y="14288"/>
                              <a:pt x="2614" y="14002"/>
                              <a:pt x="2424" y="13716"/>
                            </a:cubicBezTo>
                            <a:cubicBezTo>
                              <a:pt x="2328" y="13430"/>
                              <a:pt x="2138" y="13049"/>
                              <a:pt x="2138" y="12764"/>
                            </a:cubicBezTo>
                            <a:cubicBezTo>
                              <a:pt x="2138" y="12478"/>
                              <a:pt x="2043" y="12097"/>
                              <a:pt x="2138" y="11811"/>
                            </a:cubicBezTo>
                            <a:lnTo>
                              <a:pt x="2328" y="10954"/>
                            </a:lnTo>
                            <a:lnTo>
                              <a:pt x="2900" y="12192"/>
                            </a:lnTo>
                            <a:lnTo>
                              <a:pt x="1662" y="11335"/>
                            </a:lnTo>
                            <a:cubicBezTo>
                              <a:pt x="1471" y="11240"/>
                              <a:pt x="1281" y="10954"/>
                              <a:pt x="1185" y="10763"/>
                            </a:cubicBezTo>
                            <a:lnTo>
                              <a:pt x="709" y="10192"/>
                            </a:lnTo>
                            <a:cubicBezTo>
                              <a:pt x="423" y="9716"/>
                              <a:pt x="328" y="9239"/>
                              <a:pt x="138" y="8668"/>
                            </a:cubicBezTo>
                            <a:lnTo>
                              <a:pt x="42" y="7906"/>
                            </a:lnTo>
                            <a:cubicBezTo>
                              <a:pt x="42" y="7620"/>
                              <a:pt x="-53" y="7429"/>
                              <a:pt x="42" y="7144"/>
                            </a:cubicBezTo>
                            <a:cubicBezTo>
                              <a:pt x="138" y="6668"/>
                              <a:pt x="138" y="6096"/>
                              <a:pt x="423" y="5715"/>
                            </a:cubicBezTo>
                            <a:cubicBezTo>
                              <a:pt x="614" y="5239"/>
                              <a:pt x="804" y="4858"/>
                              <a:pt x="1090" y="4477"/>
                            </a:cubicBezTo>
                            <a:lnTo>
                              <a:pt x="1566" y="3905"/>
                            </a:lnTo>
                            <a:cubicBezTo>
                              <a:pt x="1757" y="3715"/>
                              <a:pt x="1852" y="3524"/>
                              <a:pt x="2043" y="3334"/>
                            </a:cubicBezTo>
                            <a:lnTo>
                              <a:pt x="3090" y="2477"/>
                            </a:lnTo>
                            <a:lnTo>
                              <a:pt x="3281" y="3524"/>
                            </a:lnTo>
                            <a:cubicBezTo>
                              <a:pt x="2900" y="3334"/>
                              <a:pt x="2519" y="3143"/>
                              <a:pt x="2233" y="2953"/>
                            </a:cubicBezTo>
                            <a:lnTo>
                              <a:pt x="1852" y="2667"/>
                            </a:lnTo>
                            <a:cubicBezTo>
                              <a:pt x="1662" y="2572"/>
                              <a:pt x="1662" y="2572"/>
                              <a:pt x="1566" y="2477"/>
                            </a:cubicBezTo>
                            <a:lnTo>
                              <a:pt x="1281" y="2286"/>
                            </a:lnTo>
                            <a:cubicBezTo>
                              <a:pt x="1185" y="2191"/>
                              <a:pt x="1185" y="2096"/>
                              <a:pt x="1185" y="2000"/>
                            </a:cubicBezTo>
                            <a:cubicBezTo>
                              <a:pt x="1471" y="1524"/>
                              <a:pt x="1757" y="1143"/>
                              <a:pt x="2138" y="762"/>
                            </a:cubicBezTo>
                            <a:cubicBezTo>
                              <a:pt x="2328" y="571"/>
                              <a:pt x="2519" y="476"/>
                              <a:pt x="2709" y="286"/>
                            </a:cubicBezTo>
                            <a:cubicBezTo>
                              <a:pt x="2900" y="191"/>
                              <a:pt x="3186" y="95"/>
                              <a:pt x="3376" y="0"/>
                            </a:cubicBezTo>
                            <a:cubicBezTo>
                              <a:pt x="3186" y="191"/>
                              <a:pt x="2995" y="286"/>
                              <a:pt x="2805" y="476"/>
                            </a:cubicBezTo>
                            <a:cubicBezTo>
                              <a:pt x="2709" y="667"/>
                              <a:pt x="2519" y="857"/>
                              <a:pt x="2424" y="1048"/>
                            </a:cubicBezTo>
                            <a:cubicBezTo>
                              <a:pt x="2138" y="1429"/>
                              <a:pt x="2043" y="1810"/>
                              <a:pt x="1852" y="2286"/>
                            </a:cubicBezTo>
                            <a:lnTo>
                              <a:pt x="1471" y="1715"/>
                            </a:lnTo>
                            <a:cubicBezTo>
                              <a:pt x="1662" y="1715"/>
                              <a:pt x="2043" y="1715"/>
                              <a:pt x="2233" y="1810"/>
                            </a:cubicBezTo>
                            <a:lnTo>
                              <a:pt x="2805" y="2000"/>
                            </a:lnTo>
                            <a:cubicBezTo>
                              <a:pt x="3186" y="2191"/>
                              <a:pt x="3471" y="2286"/>
                              <a:pt x="3757" y="2286"/>
                            </a:cubicBezTo>
                            <a:cubicBezTo>
                              <a:pt x="4043" y="2381"/>
                              <a:pt x="4233" y="2667"/>
                              <a:pt x="4138" y="3048"/>
                            </a:cubicBezTo>
                            <a:cubicBezTo>
                              <a:pt x="4138" y="3143"/>
                              <a:pt x="4043" y="3239"/>
                              <a:pt x="4043" y="3239"/>
                            </a:cubicBezTo>
                            <a:lnTo>
                              <a:pt x="3948" y="3334"/>
                            </a:lnTo>
                            <a:lnTo>
                              <a:pt x="3186" y="4191"/>
                            </a:lnTo>
                            <a:cubicBezTo>
                              <a:pt x="3090" y="4286"/>
                              <a:pt x="2995" y="4477"/>
                              <a:pt x="2900" y="4667"/>
                            </a:cubicBezTo>
                            <a:lnTo>
                              <a:pt x="2614" y="5144"/>
                            </a:lnTo>
                            <a:cubicBezTo>
                              <a:pt x="2424" y="5429"/>
                              <a:pt x="2328" y="5810"/>
                              <a:pt x="2233" y="6191"/>
                            </a:cubicBezTo>
                            <a:cubicBezTo>
                              <a:pt x="2138" y="6572"/>
                              <a:pt x="2138" y="6858"/>
                              <a:pt x="2043" y="7239"/>
                            </a:cubicBezTo>
                            <a:cubicBezTo>
                              <a:pt x="1947" y="7429"/>
                              <a:pt x="2043" y="7620"/>
                              <a:pt x="2043" y="7715"/>
                            </a:cubicBezTo>
                            <a:lnTo>
                              <a:pt x="2138" y="8192"/>
                            </a:lnTo>
                            <a:cubicBezTo>
                              <a:pt x="2233" y="8477"/>
                              <a:pt x="2424" y="8763"/>
                              <a:pt x="2519" y="9049"/>
                            </a:cubicBezTo>
                            <a:lnTo>
                              <a:pt x="2805" y="9430"/>
                            </a:lnTo>
                            <a:cubicBezTo>
                              <a:pt x="2900" y="9525"/>
                              <a:pt x="2995" y="9716"/>
                              <a:pt x="3090" y="9811"/>
                            </a:cubicBezTo>
                            <a:cubicBezTo>
                              <a:pt x="3376" y="10001"/>
                              <a:pt x="3662" y="10192"/>
                              <a:pt x="3948" y="10382"/>
                            </a:cubicBezTo>
                            <a:lnTo>
                              <a:pt x="3948" y="10382"/>
                            </a:lnTo>
                            <a:cubicBezTo>
                              <a:pt x="4329" y="10668"/>
                              <a:pt x="4519" y="11144"/>
                              <a:pt x="4424" y="11525"/>
                            </a:cubicBezTo>
                            <a:lnTo>
                              <a:pt x="4329" y="12002"/>
                            </a:lnTo>
                            <a:cubicBezTo>
                              <a:pt x="4329" y="12192"/>
                              <a:pt x="4329" y="12287"/>
                              <a:pt x="4329" y="12478"/>
                            </a:cubicBezTo>
                            <a:cubicBezTo>
                              <a:pt x="4329" y="12668"/>
                              <a:pt x="4424" y="12764"/>
                              <a:pt x="4424" y="12859"/>
                            </a:cubicBezTo>
                            <a:cubicBezTo>
                              <a:pt x="4519" y="12954"/>
                              <a:pt x="4519" y="13049"/>
                              <a:pt x="4614" y="13144"/>
                            </a:cubicBezTo>
                            <a:cubicBezTo>
                              <a:pt x="4710" y="13240"/>
                              <a:pt x="4805" y="13335"/>
                              <a:pt x="4900" y="13430"/>
                            </a:cubicBezTo>
                            <a:cubicBezTo>
                              <a:pt x="4995" y="13525"/>
                              <a:pt x="5091" y="13621"/>
                              <a:pt x="5281" y="13621"/>
                            </a:cubicBezTo>
                            <a:cubicBezTo>
                              <a:pt x="5472" y="13621"/>
                              <a:pt x="5567" y="13716"/>
                              <a:pt x="5757" y="13716"/>
                            </a:cubicBezTo>
                            <a:lnTo>
                              <a:pt x="6329" y="13811"/>
                            </a:lnTo>
                            <a:lnTo>
                              <a:pt x="6329" y="13811"/>
                            </a:lnTo>
                            <a:cubicBezTo>
                              <a:pt x="6900" y="13906"/>
                              <a:pt x="7186" y="14383"/>
                              <a:pt x="7091" y="14954"/>
                            </a:cubicBezTo>
                            <a:cubicBezTo>
                              <a:pt x="7091" y="15145"/>
                              <a:pt x="6996" y="15335"/>
                              <a:pt x="6805" y="15431"/>
                            </a:cubicBezTo>
                            <a:lnTo>
                              <a:pt x="6043" y="16288"/>
                            </a:lnTo>
                            <a:cubicBezTo>
                              <a:pt x="5853" y="16383"/>
                              <a:pt x="5853" y="16573"/>
                              <a:pt x="5757" y="16764"/>
                            </a:cubicBezTo>
                            <a:lnTo>
                              <a:pt x="5472" y="17240"/>
                            </a:lnTo>
                            <a:cubicBezTo>
                              <a:pt x="5376" y="17431"/>
                              <a:pt x="5376" y="17621"/>
                              <a:pt x="5281" y="17812"/>
                            </a:cubicBezTo>
                            <a:lnTo>
                              <a:pt x="5091" y="18383"/>
                            </a:lnTo>
                            <a:cubicBezTo>
                              <a:pt x="4995" y="18574"/>
                              <a:pt x="5091" y="18764"/>
                              <a:pt x="5091" y="18955"/>
                            </a:cubicBezTo>
                            <a:lnTo>
                              <a:pt x="5091" y="19526"/>
                            </a:lnTo>
                            <a:lnTo>
                              <a:pt x="5281" y="20098"/>
                            </a:lnTo>
                            <a:cubicBezTo>
                              <a:pt x="5376" y="20288"/>
                              <a:pt x="5376" y="20479"/>
                              <a:pt x="5472" y="20669"/>
                            </a:cubicBezTo>
                            <a:lnTo>
                              <a:pt x="5757" y="21241"/>
                            </a:lnTo>
                            <a:cubicBezTo>
                              <a:pt x="5853" y="21431"/>
                              <a:pt x="5948" y="21622"/>
                              <a:pt x="6043" y="21812"/>
                            </a:cubicBezTo>
                            <a:lnTo>
                              <a:pt x="6424" y="22384"/>
                            </a:lnTo>
                            <a:cubicBezTo>
                              <a:pt x="6519" y="22574"/>
                              <a:pt x="6710" y="22765"/>
                              <a:pt x="6805" y="22955"/>
                            </a:cubicBezTo>
                            <a:cubicBezTo>
                              <a:pt x="7091" y="23336"/>
                              <a:pt x="7377" y="23717"/>
                              <a:pt x="7758" y="24098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6" name="Freeform: Shape 296">
                        <a:extLst>
                          <a:ext uri="{FF2B5EF4-FFF2-40B4-BE49-F238E27FC236}">
                            <a16:creationId xmlns:a16="http://schemas.microsoft.com/office/drawing/2014/main" id="{3EED60CE-8CB5-4C14-A19A-E3872104990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91535" y="3689127"/>
                        <a:ext cx="21335" cy="16287"/>
                      </a:xfrm>
                      <a:custGeom>
                        <a:avLst/>
                        <a:gdLst>
                          <a:gd name="connsiteX0" fmla="*/ 0 w 21335"/>
                          <a:gd name="connsiteY0" fmla="*/ 15050 h 16287"/>
                          <a:gd name="connsiteX1" fmla="*/ 762 w 21335"/>
                          <a:gd name="connsiteY1" fmla="*/ 15240 h 16287"/>
                          <a:gd name="connsiteX2" fmla="*/ 1524 w 21335"/>
                          <a:gd name="connsiteY2" fmla="*/ 15335 h 16287"/>
                          <a:gd name="connsiteX3" fmla="*/ 2191 w 21335"/>
                          <a:gd name="connsiteY3" fmla="*/ 15240 h 16287"/>
                          <a:gd name="connsiteX4" fmla="*/ 2858 w 21335"/>
                          <a:gd name="connsiteY4" fmla="*/ 15050 h 16287"/>
                          <a:gd name="connsiteX5" fmla="*/ 3334 w 21335"/>
                          <a:gd name="connsiteY5" fmla="*/ 14669 h 16287"/>
                          <a:gd name="connsiteX6" fmla="*/ 3715 w 21335"/>
                          <a:gd name="connsiteY6" fmla="*/ 14192 h 16287"/>
                          <a:gd name="connsiteX7" fmla="*/ 3905 w 21335"/>
                          <a:gd name="connsiteY7" fmla="*/ 13621 h 16287"/>
                          <a:gd name="connsiteX8" fmla="*/ 4000 w 21335"/>
                          <a:gd name="connsiteY8" fmla="*/ 13049 h 16287"/>
                          <a:gd name="connsiteX9" fmla="*/ 4763 w 21335"/>
                          <a:gd name="connsiteY9" fmla="*/ 12478 h 16287"/>
                          <a:gd name="connsiteX10" fmla="*/ 5239 w 21335"/>
                          <a:gd name="connsiteY10" fmla="*/ 12764 h 16287"/>
                          <a:gd name="connsiteX11" fmla="*/ 5334 w 21335"/>
                          <a:gd name="connsiteY11" fmla="*/ 12859 h 16287"/>
                          <a:gd name="connsiteX12" fmla="*/ 6001 w 21335"/>
                          <a:gd name="connsiteY12" fmla="*/ 13716 h 16287"/>
                          <a:gd name="connsiteX13" fmla="*/ 6858 w 21335"/>
                          <a:gd name="connsiteY13" fmla="*/ 14288 h 16287"/>
                          <a:gd name="connsiteX14" fmla="*/ 8668 w 21335"/>
                          <a:gd name="connsiteY14" fmla="*/ 14192 h 16287"/>
                          <a:gd name="connsiteX15" fmla="*/ 10382 w 21335"/>
                          <a:gd name="connsiteY15" fmla="*/ 12764 h 16287"/>
                          <a:gd name="connsiteX16" fmla="*/ 11525 w 21335"/>
                          <a:gd name="connsiteY16" fmla="*/ 10763 h 16287"/>
                          <a:gd name="connsiteX17" fmla="*/ 12573 w 21335"/>
                          <a:gd name="connsiteY17" fmla="*/ 10192 h 16287"/>
                          <a:gd name="connsiteX18" fmla="*/ 12859 w 21335"/>
                          <a:gd name="connsiteY18" fmla="*/ 10192 h 16287"/>
                          <a:gd name="connsiteX19" fmla="*/ 13525 w 21335"/>
                          <a:gd name="connsiteY19" fmla="*/ 10287 h 16287"/>
                          <a:gd name="connsiteX20" fmla="*/ 14192 w 21335"/>
                          <a:gd name="connsiteY20" fmla="*/ 10192 h 16287"/>
                          <a:gd name="connsiteX21" fmla="*/ 15621 w 21335"/>
                          <a:gd name="connsiteY21" fmla="*/ 9525 h 16287"/>
                          <a:gd name="connsiteX22" fmla="*/ 16954 w 21335"/>
                          <a:gd name="connsiteY22" fmla="*/ 8382 h 16287"/>
                          <a:gd name="connsiteX23" fmla="*/ 18193 w 21335"/>
                          <a:gd name="connsiteY23" fmla="*/ 6953 h 16287"/>
                          <a:gd name="connsiteX24" fmla="*/ 20098 w 21335"/>
                          <a:gd name="connsiteY24" fmla="*/ 3715 h 16287"/>
                          <a:gd name="connsiteX25" fmla="*/ 20765 w 21335"/>
                          <a:gd name="connsiteY25" fmla="*/ 1905 h 16287"/>
                          <a:gd name="connsiteX26" fmla="*/ 20955 w 21335"/>
                          <a:gd name="connsiteY26" fmla="*/ 953 h 16287"/>
                          <a:gd name="connsiteX27" fmla="*/ 20955 w 21335"/>
                          <a:gd name="connsiteY27" fmla="*/ 0 h 16287"/>
                          <a:gd name="connsiteX28" fmla="*/ 21241 w 21335"/>
                          <a:gd name="connsiteY28" fmla="*/ 953 h 16287"/>
                          <a:gd name="connsiteX29" fmla="*/ 21336 w 21335"/>
                          <a:gd name="connsiteY29" fmla="*/ 2000 h 16287"/>
                          <a:gd name="connsiteX30" fmla="*/ 21050 w 21335"/>
                          <a:gd name="connsiteY30" fmla="*/ 4001 h 16287"/>
                          <a:gd name="connsiteX31" fmla="*/ 19526 w 21335"/>
                          <a:gd name="connsiteY31" fmla="*/ 7810 h 16287"/>
                          <a:gd name="connsiteX32" fmla="*/ 18288 w 21335"/>
                          <a:gd name="connsiteY32" fmla="*/ 9525 h 16287"/>
                          <a:gd name="connsiteX33" fmla="*/ 16764 w 21335"/>
                          <a:gd name="connsiteY33" fmla="*/ 11049 h 16287"/>
                          <a:gd name="connsiteX34" fmla="*/ 14669 w 21335"/>
                          <a:gd name="connsiteY34" fmla="*/ 12097 h 16287"/>
                          <a:gd name="connsiteX35" fmla="*/ 13430 w 21335"/>
                          <a:gd name="connsiteY35" fmla="*/ 12287 h 16287"/>
                          <a:gd name="connsiteX36" fmla="*/ 12097 w 21335"/>
                          <a:gd name="connsiteY36" fmla="*/ 12097 h 16287"/>
                          <a:gd name="connsiteX37" fmla="*/ 13430 w 21335"/>
                          <a:gd name="connsiteY37" fmla="*/ 11525 h 16287"/>
                          <a:gd name="connsiteX38" fmla="*/ 11906 w 21335"/>
                          <a:gd name="connsiteY38" fmla="*/ 14097 h 16287"/>
                          <a:gd name="connsiteX39" fmla="*/ 9430 w 21335"/>
                          <a:gd name="connsiteY39" fmla="*/ 16002 h 16287"/>
                          <a:gd name="connsiteX40" fmla="*/ 7715 w 21335"/>
                          <a:gd name="connsiteY40" fmla="*/ 16288 h 16287"/>
                          <a:gd name="connsiteX41" fmla="*/ 6096 w 21335"/>
                          <a:gd name="connsiteY41" fmla="*/ 15812 h 16287"/>
                          <a:gd name="connsiteX42" fmla="*/ 4858 w 21335"/>
                          <a:gd name="connsiteY42" fmla="*/ 14764 h 16287"/>
                          <a:gd name="connsiteX43" fmla="*/ 4096 w 21335"/>
                          <a:gd name="connsiteY43" fmla="*/ 13430 h 16287"/>
                          <a:gd name="connsiteX44" fmla="*/ 5334 w 21335"/>
                          <a:gd name="connsiteY44" fmla="*/ 13145 h 16287"/>
                          <a:gd name="connsiteX45" fmla="*/ 5144 w 21335"/>
                          <a:gd name="connsiteY45" fmla="*/ 14002 h 16287"/>
                          <a:gd name="connsiteX46" fmla="*/ 4667 w 21335"/>
                          <a:gd name="connsiteY46" fmla="*/ 14764 h 16287"/>
                          <a:gd name="connsiteX47" fmla="*/ 4000 w 21335"/>
                          <a:gd name="connsiteY47" fmla="*/ 15335 h 16287"/>
                          <a:gd name="connsiteX48" fmla="*/ 3239 w 21335"/>
                          <a:gd name="connsiteY48" fmla="*/ 15621 h 16287"/>
                          <a:gd name="connsiteX49" fmla="*/ 2381 w 21335"/>
                          <a:gd name="connsiteY49" fmla="*/ 15716 h 16287"/>
                          <a:gd name="connsiteX50" fmla="*/ 1619 w 21335"/>
                          <a:gd name="connsiteY50" fmla="*/ 15621 h 16287"/>
                          <a:gd name="connsiteX51" fmla="*/ 857 w 21335"/>
                          <a:gd name="connsiteY51" fmla="*/ 15335 h 16287"/>
                          <a:gd name="connsiteX52" fmla="*/ 0 w 21335"/>
                          <a:gd name="connsiteY52" fmla="*/ 15050 h 16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</a:cxnLst>
                        <a:rect l="l" t="t" r="r" b="b"/>
                        <a:pathLst>
                          <a:path w="21335" h="16287">
                            <a:moveTo>
                              <a:pt x="0" y="15050"/>
                            </a:moveTo>
                            <a:lnTo>
                              <a:pt x="762" y="15240"/>
                            </a:lnTo>
                            <a:cubicBezTo>
                              <a:pt x="1048" y="15335"/>
                              <a:pt x="1238" y="15240"/>
                              <a:pt x="1524" y="15335"/>
                            </a:cubicBezTo>
                            <a:cubicBezTo>
                              <a:pt x="1715" y="15335"/>
                              <a:pt x="2000" y="15335"/>
                              <a:pt x="2191" y="15240"/>
                            </a:cubicBezTo>
                            <a:cubicBezTo>
                              <a:pt x="2381" y="15240"/>
                              <a:pt x="2572" y="15145"/>
                              <a:pt x="2858" y="15050"/>
                            </a:cubicBezTo>
                            <a:cubicBezTo>
                              <a:pt x="3048" y="14954"/>
                              <a:pt x="3239" y="14764"/>
                              <a:pt x="3334" y="14669"/>
                            </a:cubicBezTo>
                            <a:cubicBezTo>
                              <a:pt x="3524" y="14573"/>
                              <a:pt x="3524" y="14383"/>
                              <a:pt x="3715" y="14192"/>
                            </a:cubicBezTo>
                            <a:cubicBezTo>
                              <a:pt x="3810" y="14002"/>
                              <a:pt x="3810" y="13811"/>
                              <a:pt x="3905" y="13621"/>
                            </a:cubicBezTo>
                            <a:lnTo>
                              <a:pt x="4000" y="13049"/>
                            </a:lnTo>
                            <a:cubicBezTo>
                              <a:pt x="4000" y="12668"/>
                              <a:pt x="4381" y="12383"/>
                              <a:pt x="4763" y="12478"/>
                            </a:cubicBezTo>
                            <a:cubicBezTo>
                              <a:pt x="4953" y="12478"/>
                              <a:pt x="5144" y="12573"/>
                              <a:pt x="5239" y="12764"/>
                            </a:cubicBezTo>
                            <a:lnTo>
                              <a:pt x="5334" y="12859"/>
                            </a:lnTo>
                            <a:cubicBezTo>
                              <a:pt x="5620" y="13145"/>
                              <a:pt x="5810" y="13526"/>
                              <a:pt x="6001" y="13716"/>
                            </a:cubicBezTo>
                            <a:cubicBezTo>
                              <a:pt x="6287" y="14002"/>
                              <a:pt x="6572" y="14192"/>
                              <a:pt x="6858" y="14288"/>
                            </a:cubicBezTo>
                            <a:cubicBezTo>
                              <a:pt x="7429" y="14573"/>
                              <a:pt x="8001" y="14478"/>
                              <a:pt x="8668" y="14192"/>
                            </a:cubicBezTo>
                            <a:cubicBezTo>
                              <a:pt x="9239" y="13906"/>
                              <a:pt x="9811" y="13335"/>
                              <a:pt x="10382" y="12764"/>
                            </a:cubicBezTo>
                            <a:cubicBezTo>
                              <a:pt x="10858" y="12192"/>
                              <a:pt x="11240" y="11430"/>
                              <a:pt x="11525" y="10763"/>
                            </a:cubicBezTo>
                            <a:cubicBezTo>
                              <a:pt x="11716" y="10382"/>
                              <a:pt x="12097" y="10097"/>
                              <a:pt x="12573" y="10192"/>
                            </a:cubicBezTo>
                            <a:lnTo>
                              <a:pt x="12859" y="10192"/>
                            </a:lnTo>
                            <a:cubicBezTo>
                              <a:pt x="13049" y="10192"/>
                              <a:pt x="13240" y="10287"/>
                              <a:pt x="13525" y="10287"/>
                            </a:cubicBezTo>
                            <a:cubicBezTo>
                              <a:pt x="13716" y="10192"/>
                              <a:pt x="14002" y="10287"/>
                              <a:pt x="14192" y="10192"/>
                            </a:cubicBezTo>
                            <a:cubicBezTo>
                              <a:pt x="14669" y="10097"/>
                              <a:pt x="15145" y="9811"/>
                              <a:pt x="15621" y="9525"/>
                            </a:cubicBezTo>
                            <a:cubicBezTo>
                              <a:pt x="16097" y="9239"/>
                              <a:pt x="16573" y="8858"/>
                              <a:pt x="16954" y="8382"/>
                            </a:cubicBezTo>
                            <a:cubicBezTo>
                              <a:pt x="17335" y="8001"/>
                              <a:pt x="17812" y="7525"/>
                              <a:pt x="18193" y="6953"/>
                            </a:cubicBezTo>
                            <a:cubicBezTo>
                              <a:pt x="18955" y="5906"/>
                              <a:pt x="19621" y="4858"/>
                              <a:pt x="20098" y="3715"/>
                            </a:cubicBezTo>
                            <a:cubicBezTo>
                              <a:pt x="20383" y="3143"/>
                              <a:pt x="20574" y="2572"/>
                              <a:pt x="20765" y="1905"/>
                            </a:cubicBezTo>
                            <a:cubicBezTo>
                              <a:pt x="20860" y="1619"/>
                              <a:pt x="20860" y="1238"/>
                              <a:pt x="20955" y="953"/>
                            </a:cubicBezTo>
                            <a:cubicBezTo>
                              <a:pt x="21050" y="667"/>
                              <a:pt x="20955" y="286"/>
                              <a:pt x="20955" y="0"/>
                            </a:cubicBezTo>
                            <a:cubicBezTo>
                              <a:pt x="21050" y="286"/>
                              <a:pt x="21241" y="667"/>
                              <a:pt x="21241" y="953"/>
                            </a:cubicBezTo>
                            <a:cubicBezTo>
                              <a:pt x="21336" y="1333"/>
                              <a:pt x="21336" y="1619"/>
                              <a:pt x="21336" y="2000"/>
                            </a:cubicBezTo>
                            <a:cubicBezTo>
                              <a:pt x="21336" y="2667"/>
                              <a:pt x="21241" y="3334"/>
                              <a:pt x="21050" y="4001"/>
                            </a:cubicBezTo>
                            <a:cubicBezTo>
                              <a:pt x="20765" y="5334"/>
                              <a:pt x="20193" y="6668"/>
                              <a:pt x="19526" y="7810"/>
                            </a:cubicBezTo>
                            <a:cubicBezTo>
                              <a:pt x="19145" y="8382"/>
                              <a:pt x="18764" y="8954"/>
                              <a:pt x="18288" y="9525"/>
                            </a:cubicBezTo>
                            <a:cubicBezTo>
                              <a:pt x="17812" y="10097"/>
                              <a:pt x="17335" y="10573"/>
                              <a:pt x="16764" y="11049"/>
                            </a:cubicBezTo>
                            <a:cubicBezTo>
                              <a:pt x="16193" y="11525"/>
                              <a:pt x="15431" y="11906"/>
                              <a:pt x="14669" y="12097"/>
                            </a:cubicBezTo>
                            <a:cubicBezTo>
                              <a:pt x="14288" y="12287"/>
                              <a:pt x="13811" y="12192"/>
                              <a:pt x="13430" y="12287"/>
                            </a:cubicBezTo>
                            <a:cubicBezTo>
                              <a:pt x="12954" y="12287"/>
                              <a:pt x="12573" y="12097"/>
                              <a:pt x="12097" y="12097"/>
                            </a:cubicBezTo>
                            <a:lnTo>
                              <a:pt x="13430" y="11525"/>
                            </a:lnTo>
                            <a:cubicBezTo>
                              <a:pt x="13049" y="12478"/>
                              <a:pt x="12573" y="13335"/>
                              <a:pt x="11906" y="14097"/>
                            </a:cubicBezTo>
                            <a:cubicBezTo>
                              <a:pt x="11240" y="14859"/>
                              <a:pt x="10477" y="15526"/>
                              <a:pt x="9430" y="16002"/>
                            </a:cubicBezTo>
                            <a:cubicBezTo>
                              <a:pt x="8954" y="16193"/>
                              <a:pt x="8382" y="16288"/>
                              <a:pt x="7715" y="16288"/>
                            </a:cubicBezTo>
                            <a:cubicBezTo>
                              <a:pt x="7144" y="16288"/>
                              <a:pt x="6572" y="16097"/>
                              <a:pt x="6096" y="15812"/>
                            </a:cubicBezTo>
                            <a:cubicBezTo>
                              <a:pt x="5620" y="15526"/>
                              <a:pt x="5239" y="15145"/>
                              <a:pt x="4858" y="14764"/>
                            </a:cubicBezTo>
                            <a:cubicBezTo>
                              <a:pt x="4477" y="14383"/>
                              <a:pt x="4286" y="13906"/>
                              <a:pt x="4096" y="13430"/>
                            </a:cubicBezTo>
                            <a:lnTo>
                              <a:pt x="5334" y="13145"/>
                            </a:lnTo>
                            <a:lnTo>
                              <a:pt x="5144" y="14002"/>
                            </a:lnTo>
                            <a:cubicBezTo>
                              <a:pt x="5048" y="14288"/>
                              <a:pt x="4858" y="14573"/>
                              <a:pt x="4667" y="14764"/>
                            </a:cubicBezTo>
                            <a:cubicBezTo>
                              <a:pt x="4477" y="14954"/>
                              <a:pt x="4191" y="15240"/>
                              <a:pt x="4000" y="15335"/>
                            </a:cubicBezTo>
                            <a:cubicBezTo>
                              <a:pt x="3715" y="15431"/>
                              <a:pt x="3524" y="15621"/>
                              <a:pt x="3239" y="15621"/>
                            </a:cubicBezTo>
                            <a:cubicBezTo>
                              <a:pt x="2953" y="15716"/>
                              <a:pt x="2667" y="15716"/>
                              <a:pt x="2381" y="15716"/>
                            </a:cubicBezTo>
                            <a:cubicBezTo>
                              <a:pt x="2096" y="15716"/>
                              <a:pt x="1810" y="15716"/>
                              <a:pt x="1619" y="15621"/>
                            </a:cubicBezTo>
                            <a:cubicBezTo>
                              <a:pt x="1333" y="15526"/>
                              <a:pt x="1048" y="15526"/>
                              <a:pt x="857" y="15335"/>
                            </a:cubicBezTo>
                            <a:lnTo>
                              <a:pt x="0" y="15050"/>
                            </a:ln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7" name="Freeform: Shape 297">
                        <a:extLst>
                          <a:ext uri="{FF2B5EF4-FFF2-40B4-BE49-F238E27FC236}">
                            <a16:creationId xmlns:a16="http://schemas.microsoft.com/office/drawing/2014/main" id="{130CF5B6-0C32-4C2E-9536-D03FFC0D1E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43814" y="3654766"/>
                        <a:ext cx="26860" cy="9215"/>
                      </a:xfrm>
                      <a:custGeom>
                        <a:avLst/>
                        <a:gdLst>
                          <a:gd name="connsiteX0" fmla="*/ 0 w 26860"/>
                          <a:gd name="connsiteY0" fmla="*/ 6453 h 9215"/>
                          <a:gd name="connsiteX1" fmla="*/ 4382 w 26860"/>
                          <a:gd name="connsiteY1" fmla="*/ 8168 h 9215"/>
                          <a:gd name="connsiteX2" fmla="*/ 3715 w 26860"/>
                          <a:gd name="connsiteY2" fmla="*/ 8739 h 9215"/>
                          <a:gd name="connsiteX3" fmla="*/ 3810 w 26860"/>
                          <a:gd name="connsiteY3" fmla="*/ 6263 h 9215"/>
                          <a:gd name="connsiteX4" fmla="*/ 5048 w 26860"/>
                          <a:gd name="connsiteY4" fmla="*/ 4072 h 9215"/>
                          <a:gd name="connsiteX5" fmla="*/ 6191 w 26860"/>
                          <a:gd name="connsiteY5" fmla="*/ 3310 h 9215"/>
                          <a:gd name="connsiteX6" fmla="*/ 7715 w 26860"/>
                          <a:gd name="connsiteY6" fmla="*/ 3119 h 9215"/>
                          <a:gd name="connsiteX7" fmla="*/ 9049 w 26860"/>
                          <a:gd name="connsiteY7" fmla="*/ 3786 h 9215"/>
                          <a:gd name="connsiteX8" fmla="*/ 10001 w 26860"/>
                          <a:gd name="connsiteY8" fmla="*/ 4739 h 9215"/>
                          <a:gd name="connsiteX9" fmla="*/ 8382 w 26860"/>
                          <a:gd name="connsiteY9" fmla="*/ 5691 h 9215"/>
                          <a:gd name="connsiteX10" fmla="*/ 8001 w 26860"/>
                          <a:gd name="connsiteY10" fmla="*/ 4548 h 9215"/>
                          <a:gd name="connsiteX11" fmla="*/ 7906 w 26860"/>
                          <a:gd name="connsiteY11" fmla="*/ 3215 h 9215"/>
                          <a:gd name="connsiteX12" fmla="*/ 8382 w 26860"/>
                          <a:gd name="connsiteY12" fmla="*/ 1881 h 9215"/>
                          <a:gd name="connsiteX13" fmla="*/ 9335 w 26860"/>
                          <a:gd name="connsiteY13" fmla="*/ 929 h 9215"/>
                          <a:gd name="connsiteX14" fmla="*/ 11621 w 26860"/>
                          <a:gd name="connsiteY14" fmla="*/ 71 h 9215"/>
                          <a:gd name="connsiteX15" fmla="*/ 12764 w 26860"/>
                          <a:gd name="connsiteY15" fmla="*/ 71 h 9215"/>
                          <a:gd name="connsiteX16" fmla="*/ 14002 w 26860"/>
                          <a:gd name="connsiteY16" fmla="*/ 167 h 9215"/>
                          <a:gd name="connsiteX17" fmla="*/ 14954 w 26860"/>
                          <a:gd name="connsiteY17" fmla="*/ 452 h 9215"/>
                          <a:gd name="connsiteX18" fmla="*/ 16097 w 26860"/>
                          <a:gd name="connsiteY18" fmla="*/ 929 h 9215"/>
                          <a:gd name="connsiteX19" fmla="*/ 17907 w 26860"/>
                          <a:gd name="connsiteY19" fmla="*/ 2167 h 9215"/>
                          <a:gd name="connsiteX20" fmla="*/ 20765 w 26860"/>
                          <a:gd name="connsiteY20" fmla="*/ 4929 h 9215"/>
                          <a:gd name="connsiteX21" fmla="*/ 19526 w 26860"/>
                          <a:gd name="connsiteY21" fmla="*/ 5786 h 9215"/>
                          <a:gd name="connsiteX22" fmla="*/ 19431 w 26860"/>
                          <a:gd name="connsiteY22" fmla="*/ 5120 h 9215"/>
                          <a:gd name="connsiteX23" fmla="*/ 19431 w 26860"/>
                          <a:gd name="connsiteY23" fmla="*/ 4453 h 9215"/>
                          <a:gd name="connsiteX24" fmla="*/ 19907 w 26860"/>
                          <a:gd name="connsiteY24" fmla="*/ 3024 h 9215"/>
                          <a:gd name="connsiteX25" fmla="*/ 22289 w 26860"/>
                          <a:gd name="connsiteY25" fmla="*/ 1691 h 9215"/>
                          <a:gd name="connsiteX26" fmla="*/ 24765 w 26860"/>
                          <a:gd name="connsiteY26" fmla="*/ 1976 h 9215"/>
                          <a:gd name="connsiteX27" fmla="*/ 26860 w 26860"/>
                          <a:gd name="connsiteY27" fmla="*/ 3119 h 9215"/>
                          <a:gd name="connsiteX28" fmla="*/ 22479 w 26860"/>
                          <a:gd name="connsiteY28" fmla="*/ 2643 h 9215"/>
                          <a:gd name="connsiteX29" fmla="*/ 21622 w 26860"/>
                          <a:gd name="connsiteY29" fmla="*/ 3024 h 9215"/>
                          <a:gd name="connsiteX30" fmla="*/ 21050 w 26860"/>
                          <a:gd name="connsiteY30" fmla="*/ 3691 h 9215"/>
                          <a:gd name="connsiteX31" fmla="*/ 20860 w 26860"/>
                          <a:gd name="connsiteY31" fmla="*/ 4548 h 9215"/>
                          <a:gd name="connsiteX32" fmla="*/ 20860 w 26860"/>
                          <a:gd name="connsiteY32" fmla="*/ 5024 h 9215"/>
                          <a:gd name="connsiteX33" fmla="*/ 20955 w 26860"/>
                          <a:gd name="connsiteY33" fmla="*/ 5501 h 9215"/>
                          <a:gd name="connsiteX34" fmla="*/ 20384 w 26860"/>
                          <a:gd name="connsiteY34" fmla="*/ 6453 h 9215"/>
                          <a:gd name="connsiteX35" fmla="*/ 19717 w 26860"/>
                          <a:gd name="connsiteY35" fmla="*/ 6358 h 9215"/>
                          <a:gd name="connsiteX36" fmla="*/ 19717 w 26860"/>
                          <a:gd name="connsiteY36" fmla="*/ 6358 h 9215"/>
                          <a:gd name="connsiteX37" fmla="*/ 16669 w 26860"/>
                          <a:gd name="connsiteY37" fmla="*/ 3786 h 9215"/>
                          <a:gd name="connsiteX38" fmla="*/ 15145 w 26860"/>
                          <a:gd name="connsiteY38" fmla="*/ 2834 h 9215"/>
                          <a:gd name="connsiteX39" fmla="*/ 14478 w 26860"/>
                          <a:gd name="connsiteY39" fmla="*/ 2548 h 9215"/>
                          <a:gd name="connsiteX40" fmla="*/ 13526 w 26860"/>
                          <a:gd name="connsiteY40" fmla="*/ 2357 h 9215"/>
                          <a:gd name="connsiteX41" fmla="*/ 12764 w 26860"/>
                          <a:gd name="connsiteY41" fmla="*/ 2262 h 9215"/>
                          <a:gd name="connsiteX42" fmla="*/ 11906 w 26860"/>
                          <a:gd name="connsiteY42" fmla="*/ 2357 h 9215"/>
                          <a:gd name="connsiteX43" fmla="*/ 10478 w 26860"/>
                          <a:gd name="connsiteY43" fmla="*/ 2834 h 9215"/>
                          <a:gd name="connsiteX44" fmla="*/ 9811 w 26860"/>
                          <a:gd name="connsiteY44" fmla="*/ 3786 h 9215"/>
                          <a:gd name="connsiteX45" fmla="*/ 9811 w 26860"/>
                          <a:gd name="connsiteY45" fmla="*/ 4453 h 9215"/>
                          <a:gd name="connsiteX46" fmla="*/ 10001 w 26860"/>
                          <a:gd name="connsiteY46" fmla="*/ 5215 h 9215"/>
                          <a:gd name="connsiteX47" fmla="*/ 10001 w 26860"/>
                          <a:gd name="connsiteY47" fmla="*/ 5215 h 9215"/>
                          <a:gd name="connsiteX48" fmla="*/ 9335 w 26860"/>
                          <a:gd name="connsiteY48" fmla="*/ 6358 h 9215"/>
                          <a:gd name="connsiteX49" fmla="*/ 8287 w 26860"/>
                          <a:gd name="connsiteY49" fmla="*/ 6072 h 9215"/>
                          <a:gd name="connsiteX50" fmla="*/ 7810 w 26860"/>
                          <a:gd name="connsiteY50" fmla="*/ 5405 h 9215"/>
                          <a:gd name="connsiteX51" fmla="*/ 7239 w 26860"/>
                          <a:gd name="connsiteY51" fmla="*/ 5024 h 9215"/>
                          <a:gd name="connsiteX52" fmla="*/ 6668 w 26860"/>
                          <a:gd name="connsiteY52" fmla="*/ 5024 h 9215"/>
                          <a:gd name="connsiteX53" fmla="*/ 6001 w 26860"/>
                          <a:gd name="connsiteY53" fmla="*/ 5405 h 9215"/>
                          <a:gd name="connsiteX54" fmla="*/ 4953 w 26860"/>
                          <a:gd name="connsiteY54" fmla="*/ 6834 h 9215"/>
                          <a:gd name="connsiteX55" fmla="*/ 4667 w 26860"/>
                          <a:gd name="connsiteY55" fmla="*/ 7691 h 9215"/>
                          <a:gd name="connsiteX56" fmla="*/ 4667 w 26860"/>
                          <a:gd name="connsiteY56" fmla="*/ 8644 h 9215"/>
                          <a:gd name="connsiteX57" fmla="*/ 4667 w 26860"/>
                          <a:gd name="connsiteY57" fmla="*/ 8739 h 9215"/>
                          <a:gd name="connsiteX58" fmla="*/ 4191 w 26860"/>
                          <a:gd name="connsiteY58" fmla="*/ 9215 h 9215"/>
                          <a:gd name="connsiteX59" fmla="*/ 3905 w 26860"/>
                          <a:gd name="connsiteY59" fmla="*/ 9120 h 9215"/>
                          <a:gd name="connsiteX60" fmla="*/ 0 w 26860"/>
                          <a:gd name="connsiteY60" fmla="*/ 6453 h 92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</a:cxnLst>
                        <a:rect l="l" t="t" r="r" b="b"/>
                        <a:pathLst>
                          <a:path w="26860" h="9215">
                            <a:moveTo>
                              <a:pt x="0" y="6453"/>
                            </a:moveTo>
                            <a:cubicBezTo>
                              <a:pt x="1524" y="7025"/>
                              <a:pt x="2858" y="7596"/>
                              <a:pt x="4382" y="8168"/>
                            </a:cubicBezTo>
                            <a:lnTo>
                              <a:pt x="3715" y="8739"/>
                            </a:lnTo>
                            <a:cubicBezTo>
                              <a:pt x="3429" y="7882"/>
                              <a:pt x="3524" y="7025"/>
                              <a:pt x="3810" y="6263"/>
                            </a:cubicBezTo>
                            <a:cubicBezTo>
                              <a:pt x="4001" y="5501"/>
                              <a:pt x="4477" y="4739"/>
                              <a:pt x="5048" y="4072"/>
                            </a:cubicBezTo>
                            <a:cubicBezTo>
                              <a:pt x="5334" y="3786"/>
                              <a:pt x="5715" y="3500"/>
                              <a:pt x="6191" y="3310"/>
                            </a:cubicBezTo>
                            <a:cubicBezTo>
                              <a:pt x="6668" y="3119"/>
                              <a:pt x="7239" y="3024"/>
                              <a:pt x="7715" y="3119"/>
                            </a:cubicBezTo>
                            <a:cubicBezTo>
                              <a:pt x="8287" y="3215"/>
                              <a:pt x="8763" y="3500"/>
                              <a:pt x="9049" y="3786"/>
                            </a:cubicBezTo>
                            <a:cubicBezTo>
                              <a:pt x="9430" y="4072"/>
                              <a:pt x="9716" y="4453"/>
                              <a:pt x="10001" y="4739"/>
                            </a:cubicBezTo>
                            <a:lnTo>
                              <a:pt x="8382" y="5691"/>
                            </a:lnTo>
                            <a:cubicBezTo>
                              <a:pt x="8287" y="5310"/>
                              <a:pt x="8096" y="5024"/>
                              <a:pt x="8001" y="4548"/>
                            </a:cubicBezTo>
                            <a:cubicBezTo>
                              <a:pt x="7906" y="4167"/>
                              <a:pt x="7810" y="3691"/>
                              <a:pt x="7906" y="3215"/>
                            </a:cubicBezTo>
                            <a:cubicBezTo>
                              <a:pt x="7906" y="2738"/>
                              <a:pt x="8192" y="2262"/>
                              <a:pt x="8382" y="1881"/>
                            </a:cubicBezTo>
                            <a:cubicBezTo>
                              <a:pt x="8668" y="1500"/>
                              <a:pt x="8954" y="1119"/>
                              <a:pt x="9335" y="929"/>
                            </a:cubicBezTo>
                            <a:cubicBezTo>
                              <a:pt x="10097" y="452"/>
                              <a:pt x="10859" y="167"/>
                              <a:pt x="11621" y="71"/>
                            </a:cubicBezTo>
                            <a:cubicBezTo>
                              <a:pt x="12002" y="-24"/>
                              <a:pt x="12383" y="-24"/>
                              <a:pt x="12764" y="71"/>
                            </a:cubicBezTo>
                            <a:cubicBezTo>
                              <a:pt x="13145" y="71"/>
                              <a:pt x="13430" y="71"/>
                              <a:pt x="14002" y="167"/>
                            </a:cubicBezTo>
                            <a:cubicBezTo>
                              <a:pt x="14288" y="262"/>
                              <a:pt x="14669" y="357"/>
                              <a:pt x="14954" y="452"/>
                            </a:cubicBezTo>
                            <a:cubicBezTo>
                              <a:pt x="15335" y="548"/>
                              <a:pt x="15716" y="738"/>
                              <a:pt x="16097" y="929"/>
                            </a:cubicBezTo>
                            <a:cubicBezTo>
                              <a:pt x="16764" y="1310"/>
                              <a:pt x="17335" y="1691"/>
                              <a:pt x="17907" y="2167"/>
                            </a:cubicBezTo>
                            <a:cubicBezTo>
                              <a:pt x="18955" y="3119"/>
                              <a:pt x="19907" y="4072"/>
                              <a:pt x="20765" y="4929"/>
                            </a:cubicBezTo>
                            <a:lnTo>
                              <a:pt x="19526" y="5786"/>
                            </a:lnTo>
                            <a:lnTo>
                              <a:pt x="19431" y="5120"/>
                            </a:lnTo>
                            <a:cubicBezTo>
                              <a:pt x="19431" y="4929"/>
                              <a:pt x="19431" y="4643"/>
                              <a:pt x="19431" y="4453"/>
                            </a:cubicBezTo>
                            <a:cubicBezTo>
                              <a:pt x="19431" y="3977"/>
                              <a:pt x="19622" y="3500"/>
                              <a:pt x="19907" y="3024"/>
                            </a:cubicBezTo>
                            <a:cubicBezTo>
                              <a:pt x="20479" y="2167"/>
                              <a:pt x="21431" y="1786"/>
                              <a:pt x="22289" y="1691"/>
                            </a:cubicBezTo>
                            <a:cubicBezTo>
                              <a:pt x="23146" y="1595"/>
                              <a:pt x="24003" y="1691"/>
                              <a:pt x="24765" y="1976"/>
                            </a:cubicBezTo>
                            <a:cubicBezTo>
                              <a:pt x="25527" y="2167"/>
                              <a:pt x="26289" y="2643"/>
                              <a:pt x="26860" y="3119"/>
                            </a:cubicBezTo>
                            <a:cubicBezTo>
                              <a:pt x="25432" y="2453"/>
                              <a:pt x="23813" y="2262"/>
                              <a:pt x="22479" y="2643"/>
                            </a:cubicBezTo>
                            <a:cubicBezTo>
                              <a:pt x="22098" y="2738"/>
                              <a:pt x="21812" y="2929"/>
                              <a:pt x="21622" y="3024"/>
                            </a:cubicBezTo>
                            <a:cubicBezTo>
                              <a:pt x="21336" y="3215"/>
                              <a:pt x="21146" y="3405"/>
                              <a:pt x="21050" y="3691"/>
                            </a:cubicBezTo>
                            <a:cubicBezTo>
                              <a:pt x="20955" y="3977"/>
                              <a:pt x="20860" y="4167"/>
                              <a:pt x="20860" y="4548"/>
                            </a:cubicBezTo>
                            <a:cubicBezTo>
                              <a:pt x="20860" y="4739"/>
                              <a:pt x="20860" y="4834"/>
                              <a:pt x="20860" y="5024"/>
                            </a:cubicBezTo>
                            <a:lnTo>
                              <a:pt x="20955" y="5501"/>
                            </a:lnTo>
                            <a:cubicBezTo>
                              <a:pt x="21050" y="5977"/>
                              <a:pt x="20765" y="6358"/>
                              <a:pt x="20384" y="6453"/>
                            </a:cubicBezTo>
                            <a:cubicBezTo>
                              <a:pt x="20193" y="6548"/>
                              <a:pt x="19907" y="6453"/>
                              <a:pt x="19717" y="6358"/>
                            </a:cubicBezTo>
                            <a:lnTo>
                              <a:pt x="19717" y="6358"/>
                            </a:lnTo>
                            <a:cubicBezTo>
                              <a:pt x="18574" y="5501"/>
                              <a:pt x="17621" y="4548"/>
                              <a:pt x="16669" y="3786"/>
                            </a:cubicBezTo>
                            <a:cubicBezTo>
                              <a:pt x="16193" y="3405"/>
                              <a:pt x="15621" y="3119"/>
                              <a:pt x="15145" y="2834"/>
                            </a:cubicBezTo>
                            <a:lnTo>
                              <a:pt x="14478" y="2548"/>
                            </a:lnTo>
                            <a:cubicBezTo>
                              <a:pt x="14192" y="2453"/>
                              <a:pt x="13811" y="2357"/>
                              <a:pt x="13526" y="2357"/>
                            </a:cubicBezTo>
                            <a:cubicBezTo>
                              <a:pt x="13335" y="2357"/>
                              <a:pt x="12954" y="2262"/>
                              <a:pt x="12764" y="2262"/>
                            </a:cubicBezTo>
                            <a:cubicBezTo>
                              <a:pt x="12478" y="2262"/>
                              <a:pt x="12192" y="2262"/>
                              <a:pt x="11906" y="2357"/>
                            </a:cubicBezTo>
                            <a:cubicBezTo>
                              <a:pt x="11335" y="2453"/>
                              <a:pt x="10859" y="2548"/>
                              <a:pt x="10478" y="2834"/>
                            </a:cubicBezTo>
                            <a:cubicBezTo>
                              <a:pt x="10097" y="3119"/>
                              <a:pt x="9906" y="3405"/>
                              <a:pt x="9811" y="3786"/>
                            </a:cubicBezTo>
                            <a:cubicBezTo>
                              <a:pt x="9811" y="3977"/>
                              <a:pt x="9811" y="4167"/>
                              <a:pt x="9811" y="4453"/>
                            </a:cubicBezTo>
                            <a:cubicBezTo>
                              <a:pt x="9811" y="4739"/>
                              <a:pt x="9906" y="4929"/>
                              <a:pt x="10001" y="5215"/>
                            </a:cubicBezTo>
                            <a:lnTo>
                              <a:pt x="10001" y="5215"/>
                            </a:lnTo>
                            <a:cubicBezTo>
                              <a:pt x="10192" y="5691"/>
                              <a:pt x="9906" y="6263"/>
                              <a:pt x="9335" y="6358"/>
                            </a:cubicBezTo>
                            <a:cubicBezTo>
                              <a:pt x="8954" y="6453"/>
                              <a:pt x="8573" y="6358"/>
                              <a:pt x="8287" y="6072"/>
                            </a:cubicBezTo>
                            <a:cubicBezTo>
                              <a:pt x="8096" y="5882"/>
                              <a:pt x="8001" y="5596"/>
                              <a:pt x="7810" y="5405"/>
                            </a:cubicBezTo>
                            <a:cubicBezTo>
                              <a:pt x="7620" y="5215"/>
                              <a:pt x="7430" y="5120"/>
                              <a:pt x="7239" y="5024"/>
                            </a:cubicBezTo>
                            <a:cubicBezTo>
                              <a:pt x="7049" y="4929"/>
                              <a:pt x="6858" y="5024"/>
                              <a:pt x="6668" y="5024"/>
                            </a:cubicBezTo>
                            <a:cubicBezTo>
                              <a:pt x="6477" y="5120"/>
                              <a:pt x="6191" y="5215"/>
                              <a:pt x="6001" y="5405"/>
                            </a:cubicBezTo>
                            <a:cubicBezTo>
                              <a:pt x="5525" y="5786"/>
                              <a:pt x="5144" y="6263"/>
                              <a:pt x="4953" y="6834"/>
                            </a:cubicBezTo>
                            <a:cubicBezTo>
                              <a:pt x="4858" y="7120"/>
                              <a:pt x="4763" y="7406"/>
                              <a:pt x="4667" y="7691"/>
                            </a:cubicBezTo>
                            <a:cubicBezTo>
                              <a:pt x="4572" y="7977"/>
                              <a:pt x="4667" y="8263"/>
                              <a:pt x="4667" y="8644"/>
                            </a:cubicBezTo>
                            <a:lnTo>
                              <a:pt x="4667" y="8739"/>
                            </a:lnTo>
                            <a:cubicBezTo>
                              <a:pt x="4667" y="9025"/>
                              <a:pt x="4477" y="9215"/>
                              <a:pt x="4191" y="9215"/>
                            </a:cubicBezTo>
                            <a:cubicBezTo>
                              <a:pt x="4096" y="9215"/>
                              <a:pt x="4001" y="9215"/>
                              <a:pt x="3905" y="9120"/>
                            </a:cubicBezTo>
                            <a:cubicBezTo>
                              <a:pt x="2667" y="8263"/>
                              <a:pt x="1334" y="7406"/>
                              <a:pt x="0" y="6453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8" name="Freeform: Shape 298">
                        <a:extLst>
                          <a:ext uri="{FF2B5EF4-FFF2-40B4-BE49-F238E27FC236}">
                            <a16:creationId xmlns:a16="http://schemas.microsoft.com/office/drawing/2014/main" id="{25AA2262-9D6B-482C-BFA4-9B44DAFF24F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00939" y="3673411"/>
                        <a:ext cx="4489" cy="18859"/>
                      </a:xfrm>
                      <a:custGeom>
                        <a:avLst/>
                        <a:gdLst>
                          <a:gd name="connsiteX0" fmla="*/ 4204 w 4489"/>
                          <a:gd name="connsiteY0" fmla="*/ 18859 h 18859"/>
                          <a:gd name="connsiteX1" fmla="*/ 3728 w 4489"/>
                          <a:gd name="connsiteY1" fmla="*/ 18193 h 18859"/>
                          <a:gd name="connsiteX2" fmla="*/ 3061 w 4489"/>
                          <a:gd name="connsiteY2" fmla="*/ 17621 h 18859"/>
                          <a:gd name="connsiteX3" fmla="*/ 1728 w 4489"/>
                          <a:gd name="connsiteY3" fmla="*/ 16192 h 18859"/>
                          <a:gd name="connsiteX4" fmla="*/ 1347 w 4489"/>
                          <a:gd name="connsiteY4" fmla="*/ 15049 h 18859"/>
                          <a:gd name="connsiteX5" fmla="*/ 1537 w 4489"/>
                          <a:gd name="connsiteY5" fmla="*/ 13906 h 18859"/>
                          <a:gd name="connsiteX6" fmla="*/ 2775 w 4489"/>
                          <a:gd name="connsiteY6" fmla="*/ 12192 h 18859"/>
                          <a:gd name="connsiteX7" fmla="*/ 2775 w 4489"/>
                          <a:gd name="connsiteY7" fmla="*/ 13621 h 18859"/>
                          <a:gd name="connsiteX8" fmla="*/ 1251 w 4489"/>
                          <a:gd name="connsiteY8" fmla="*/ 12097 h 18859"/>
                          <a:gd name="connsiteX9" fmla="*/ 299 w 4489"/>
                          <a:gd name="connsiteY9" fmla="*/ 10192 h 18859"/>
                          <a:gd name="connsiteX10" fmla="*/ 204 w 4489"/>
                          <a:gd name="connsiteY10" fmla="*/ 6096 h 18859"/>
                          <a:gd name="connsiteX11" fmla="*/ 1823 w 4489"/>
                          <a:gd name="connsiteY11" fmla="*/ 2572 h 18859"/>
                          <a:gd name="connsiteX12" fmla="*/ 4490 w 4489"/>
                          <a:gd name="connsiteY12" fmla="*/ 0 h 18859"/>
                          <a:gd name="connsiteX13" fmla="*/ 2871 w 4489"/>
                          <a:gd name="connsiteY13" fmla="*/ 3238 h 18859"/>
                          <a:gd name="connsiteX14" fmla="*/ 2299 w 4489"/>
                          <a:gd name="connsiteY14" fmla="*/ 4858 h 18859"/>
                          <a:gd name="connsiteX15" fmla="*/ 2013 w 4489"/>
                          <a:gd name="connsiteY15" fmla="*/ 6477 h 18859"/>
                          <a:gd name="connsiteX16" fmla="*/ 1918 w 4489"/>
                          <a:gd name="connsiteY16" fmla="*/ 8096 h 18859"/>
                          <a:gd name="connsiteX17" fmla="*/ 2204 w 4489"/>
                          <a:gd name="connsiteY17" fmla="*/ 9620 h 18859"/>
                          <a:gd name="connsiteX18" fmla="*/ 2775 w 4489"/>
                          <a:gd name="connsiteY18" fmla="*/ 10954 h 18859"/>
                          <a:gd name="connsiteX19" fmla="*/ 3252 w 4489"/>
                          <a:gd name="connsiteY19" fmla="*/ 11525 h 18859"/>
                          <a:gd name="connsiteX20" fmla="*/ 3823 w 4489"/>
                          <a:gd name="connsiteY20" fmla="*/ 12097 h 18859"/>
                          <a:gd name="connsiteX21" fmla="*/ 3918 w 4489"/>
                          <a:gd name="connsiteY21" fmla="*/ 12192 h 18859"/>
                          <a:gd name="connsiteX22" fmla="*/ 3918 w 4489"/>
                          <a:gd name="connsiteY22" fmla="*/ 13525 h 18859"/>
                          <a:gd name="connsiteX23" fmla="*/ 3823 w 4489"/>
                          <a:gd name="connsiteY23" fmla="*/ 13621 h 18859"/>
                          <a:gd name="connsiteX24" fmla="*/ 2871 w 4489"/>
                          <a:gd name="connsiteY24" fmla="*/ 14573 h 18859"/>
                          <a:gd name="connsiteX25" fmla="*/ 2680 w 4489"/>
                          <a:gd name="connsiteY25" fmla="*/ 15621 h 18859"/>
                          <a:gd name="connsiteX26" fmla="*/ 3442 w 4489"/>
                          <a:gd name="connsiteY26" fmla="*/ 17050 h 18859"/>
                          <a:gd name="connsiteX27" fmla="*/ 3918 w 4489"/>
                          <a:gd name="connsiteY27" fmla="*/ 17812 h 18859"/>
                          <a:gd name="connsiteX28" fmla="*/ 4204 w 4489"/>
                          <a:gd name="connsiteY28" fmla="*/ 18859 h 18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</a:cxnLst>
                        <a:rect l="l" t="t" r="r" b="b"/>
                        <a:pathLst>
                          <a:path w="4489" h="18859">
                            <a:moveTo>
                              <a:pt x="4204" y="18859"/>
                            </a:moveTo>
                            <a:cubicBezTo>
                              <a:pt x="4109" y="18574"/>
                              <a:pt x="3918" y="18383"/>
                              <a:pt x="3728" y="18193"/>
                            </a:cubicBezTo>
                            <a:lnTo>
                              <a:pt x="3061" y="17621"/>
                            </a:lnTo>
                            <a:cubicBezTo>
                              <a:pt x="2585" y="17240"/>
                              <a:pt x="2109" y="16859"/>
                              <a:pt x="1728" y="16192"/>
                            </a:cubicBezTo>
                            <a:cubicBezTo>
                              <a:pt x="1537" y="15907"/>
                              <a:pt x="1442" y="15526"/>
                              <a:pt x="1347" y="15049"/>
                            </a:cubicBezTo>
                            <a:cubicBezTo>
                              <a:pt x="1347" y="14668"/>
                              <a:pt x="1442" y="14192"/>
                              <a:pt x="1537" y="13906"/>
                            </a:cubicBezTo>
                            <a:cubicBezTo>
                              <a:pt x="1823" y="13144"/>
                              <a:pt x="2299" y="12668"/>
                              <a:pt x="2775" y="12192"/>
                            </a:cubicBezTo>
                            <a:lnTo>
                              <a:pt x="2775" y="13621"/>
                            </a:lnTo>
                            <a:cubicBezTo>
                              <a:pt x="2204" y="13240"/>
                              <a:pt x="1728" y="12763"/>
                              <a:pt x="1251" y="12097"/>
                            </a:cubicBezTo>
                            <a:cubicBezTo>
                              <a:pt x="870" y="11525"/>
                              <a:pt x="489" y="10858"/>
                              <a:pt x="299" y="10192"/>
                            </a:cubicBezTo>
                            <a:cubicBezTo>
                              <a:pt x="-82" y="8858"/>
                              <a:pt x="-82" y="7429"/>
                              <a:pt x="204" y="6096"/>
                            </a:cubicBezTo>
                            <a:cubicBezTo>
                              <a:pt x="489" y="4763"/>
                              <a:pt x="1061" y="3619"/>
                              <a:pt x="1823" y="2572"/>
                            </a:cubicBezTo>
                            <a:cubicBezTo>
                              <a:pt x="2490" y="1524"/>
                              <a:pt x="3442" y="571"/>
                              <a:pt x="4490" y="0"/>
                            </a:cubicBezTo>
                            <a:cubicBezTo>
                              <a:pt x="3823" y="1048"/>
                              <a:pt x="3347" y="2095"/>
                              <a:pt x="2871" y="3238"/>
                            </a:cubicBezTo>
                            <a:cubicBezTo>
                              <a:pt x="2680" y="3810"/>
                              <a:pt x="2490" y="4286"/>
                              <a:pt x="2299" y="4858"/>
                            </a:cubicBezTo>
                            <a:cubicBezTo>
                              <a:pt x="2204" y="5429"/>
                              <a:pt x="2109" y="6001"/>
                              <a:pt x="2013" y="6477"/>
                            </a:cubicBezTo>
                            <a:cubicBezTo>
                              <a:pt x="1918" y="7048"/>
                              <a:pt x="1918" y="7525"/>
                              <a:pt x="1918" y="8096"/>
                            </a:cubicBezTo>
                            <a:cubicBezTo>
                              <a:pt x="1918" y="8572"/>
                              <a:pt x="2013" y="9144"/>
                              <a:pt x="2204" y="9620"/>
                            </a:cubicBezTo>
                            <a:cubicBezTo>
                              <a:pt x="2299" y="10096"/>
                              <a:pt x="2585" y="10573"/>
                              <a:pt x="2775" y="10954"/>
                            </a:cubicBezTo>
                            <a:cubicBezTo>
                              <a:pt x="2966" y="11144"/>
                              <a:pt x="3061" y="11335"/>
                              <a:pt x="3252" y="11525"/>
                            </a:cubicBezTo>
                            <a:lnTo>
                              <a:pt x="3823" y="12097"/>
                            </a:lnTo>
                            <a:lnTo>
                              <a:pt x="3918" y="12192"/>
                            </a:lnTo>
                            <a:cubicBezTo>
                              <a:pt x="4299" y="12573"/>
                              <a:pt x="4299" y="13144"/>
                              <a:pt x="3918" y="13525"/>
                            </a:cubicBezTo>
                            <a:lnTo>
                              <a:pt x="3823" y="13621"/>
                            </a:lnTo>
                            <a:cubicBezTo>
                              <a:pt x="3442" y="13906"/>
                              <a:pt x="3061" y="14288"/>
                              <a:pt x="2871" y="14573"/>
                            </a:cubicBezTo>
                            <a:cubicBezTo>
                              <a:pt x="2680" y="14859"/>
                              <a:pt x="2585" y="15240"/>
                              <a:pt x="2680" y="15621"/>
                            </a:cubicBezTo>
                            <a:cubicBezTo>
                              <a:pt x="2775" y="16097"/>
                              <a:pt x="3061" y="16573"/>
                              <a:pt x="3442" y="17050"/>
                            </a:cubicBezTo>
                            <a:cubicBezTo>
                              <a:pt x="3633" y="17335"/>
                              <a:pt x="3823" y="17526"/>
                              <a:pt x="3918" y="17812"/>
                            </a:cubicBezTo>
                            <a:cubicBezTo>
                              <a:pt x="4109" y="18193"/>
                              <a:pt x="4299" y="18574"/>
                              <a:pt x="4204" y="18859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79" name="Freeform: Shape 299">
                        <a:extLst>
                          <a:ext uri="{FF2B5EF4-FFF2-40B4-BE49-F238E27FC236}">
                            <a16:creationId xmlns:a16="http://schemas.microsoft.com/office/drawing/2014/main" id="{E09DE699-56DB-47BF-8437-D9357198CA8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01333" y="3712178"/>
                        <a:ext cx="16668" cy="8230"/>
                      </a:xfrm>
                      <a:custGeom>
                        <a:avLst/>
                        <a:gdLst>
                          <a:gd name="connsiteX0" fmla="*/ 0 w 16668"/>
                          <a:gd name="connsiteY0" fmla="*/ 3143 h 8230"/>
                          <a:gd name="connsiteX1" fmla="*/ 2572 w 16668"/>
                          <a:gd name="connsiteY1" fmla="*/ 6191 h 8230"/>
                          <a:gd name="connsiteX2" fmla="*/ 4096 w 16668"/>
                          <a:gd name="connsiteY2" fmla="*/ 6382 h 8230"/>
                          <a:gd name="connsiteX3" fmla="*/ 5429 w 16668"/>
                          <a:gd name="connsiteY3" fmla="*/ 5524 h 8230"/>
                          <a:gd name="connsiteX4" fmla="*/ 6477 w 16668"/>
                          <a:gd name="connsiteY4" fmla="*/ 5429 h 8230"/>
                          <a:gd name="connsiteX5" fmla="*/ 6668 w 16668"/>
                          <a:gd name="connsiteY5" fmla="*/ 5524 h 8230"/>
                          <a:gd name="connsiteX6" fmla="*/ 7144 w 16668"/>
                          <a:gd name="connsiteY6" fmla="*/ 5810 h 8230"/>
                          <a:gd name="connsiteX7" fmla="*/ 7620 w 16668"/>
                          <a:gd name="connsiteY7" fmla="*/ 6001 h 8230"/>
                          <a:gd name="connsiteX8" fmla="*/ 8096 w 16668"/>
                          <a:gd name="connsiteY8" fmla="*/ 6001 h 8230"/>
                          <a:gd name="connsiteX9" fmla="*/ 8573 w 16668"/>
                          <a:gd name="connsiteY9" fmla="*/ 5905 h 8230"/>
                          <a:gd name="connsiteX10" fmla="*/ 9049 w 16668"/>
                          <a:gd name="connsiteY10" fmla="*/ 5620 h 8230"/>
                          <a:gd name="connsiteX11" fmla="*/ 9525 w 16668"/>
                          <a:gd name="connsiteY11" fmla="*/ 5239 h 8230"/>
                          <a:gd name="connsiteX12" fmla="*/ 10382 w 16668"/>
                          <a:gd name="connsiteY12" fmla="*/ 4286 h 8230"/>
                          <a:gd name="connsiteX13" fmla="*/ 10478 w 16668"/>
                          <a:gd name="connsiteY13" fmla="*/ 4191 h 8230"/>
                          <a:gd name="connsiteX14" fmla="*/ 11906 w 16668"/>
                          <a:gd name="connsiteY14" fmla="*/ 4000 h 8230"/>
                          <a:gd name="connsiteX15" fmla="*/ 12287 w 16668"/>
                          <a:gd name="connsiteY15" fmla="*/ 5048 h 8230"/>
                          <a:gd name="connsiteX16" fmla="*/ 12097 w 16668"/>
                          <a:gd name="connsiteY16" fmla="*/ 6001 h 8230"/>
                          <a:gd name="connsiteX17" fmla="*/ 11335 w 16668"/>
                          <a:gd name="connsiteY17" fmla="*/ 5143 h 8230"/>
                          <a:gd name="connsiteX18" fmla="*/ 12192 w 16668"/>
                          <a:gd name="connsiteY18" fmla="*/ 5239 h 8230"/>
                          <a:gd name="connsiteX19" fmla="*/ 12573 w 16668"/>
                          <a:gd name="connsiteY19" fmla="*/ 5143 h 8230"/>
                          <a:gd name="connsiteX20" fmla="*/ 12954 w 16668"/>
                          <a:gd name="connsiteY20" fmla="*/ 5048 h 8230"/>
                          <a:gd name="connsiteX21" fmla="*/ 13716 w 16668"/>
                          <a:gd name="connsiteY21" fmla="*/ 4572 h 8230"/>
                          <a:gd name="connsiteX22" fmla="*/ 14478 w 16668"/>
                          <a:gd name="connsiteY22" fmla="*/ 3905 h 8230"/>
                          <a:gd name="connsiteX23" fmla="*/ 15145 w 16668"/>
                          <a:gd name="connsiteY23" fmla="*/ 3048 h 8230"/>
                          <a:gd name="connsiteX24" fmla="*/ 15716 w 16668"/>
                          <a:gd name="connsiteY24" fmla="*/ 2095 h 8230"/>
                          <a:gd name="connsiteX25" fmla="*/ 16669 w 16668"/>
                          <a:gd name="connsiteY25" fmla="*/ 0 h 8230"/>
                          <a:gd name="connsiteX26" fmla="*/ 16478 w 16668"/>
                          <a:gd name="connsiteY26" fmla="*/ 2381 h 8230"/>
                          <a:gd name="connsiteX27" fmla="*/ 16097 w 16668"/>
                          <a:gd name="connsiteY27" fmla="*/ 3524 h 8230"/>
                          <a:gd name="connsiteX28" fmla="*/ 15621 w 16668"/>
                          <a:gd name="connsiteY28" fmla="*/ 4667 h 8230"/>
                          <a:gd name="connsiteX29" fmla="*/ 14859 w 16668"/>
                          <a:gd name="connsiteY29" fmla="*/ 5715 h 8230"/>
                          <a:gd name="connsiteX30" fmla="*/ 13811 w 16668"/>
                          <a:gd name="connsiteY30" fmla="*/ 6572 h 8230"/>
                          <a:gd name="connsiteX31" fmla="*/ 13145 w 16668"/>
                          <a:gd name="connsiteY31" fmla="*/ 6858 h 8230"/>
                          <a:gd name="connsiteX32" fmla="*/ 12478 w 16668"/>
                          <a:gd name="connsiteY32" fmla="*/ 7048 h 8230"/>
                          <a:gd name="connsiteX33" fmla="*/ 11144 w 16668"/>
                          <a:gd name="connsiteY33" fmla="*/ 7144 h 8230"/>
                          <a:gd name="connsiteX34" fmla="*/ 10382 w 16668"/>
                          <a:gd name="connsiteY34" fmla="*/ 6382 h 8230"/>
                          <a:gd name="connsiteX35" fmla="*/ 10382 w 16668"/>
                          <a:gd name="connsiteY35" fmla="*/ 6382 h 8230"/>
                          <a:gd name="connsiteX36" fmla="*/ 10287 w 16668"/>
                          <a:gd name="connsiteY36" fmla="*/ 6286 h 8230"/>
                          <a:gd name="connsiteX37" fmla="*/ 10382 w 16668"/>
                          <a:gd name="connsiteY37" fmla="*/ 4667 h 8230"/>
                          <a:gd name="connsiteX38" fmla="*/ 12192 w 16668"/>
                          <a:gd name="connsiteY38" fmla="*/ 5524 h 8230"/>
                          <a:gd name="connsiteX39" fmla="*/ 10954 w 16668"/>
                          <a:gd name="connsiteY39" fmla="*/ 6953 h 8230"/>
                          <a:gd name="connsiteX40" fmla="*/ 10192 w 16668"/>
                          <a:gd name="connsiteY40" fmla="*/ 7525 h 8230"/>
                          <a:gd name="connsiteX41" fmla="*/ 9239 w 16668"/>
                          <a:gd name="connsiteY41" fmla="*/ 7906 h 8230"/>
                          <a:gd name="connsiteX42" fmla="*/ 8192 w 16668"/>
                          <a:gd name="connsiteY42" fmla="*/ 8096 h 8230"/>
                          <a:gd name="connsiteX43" fmla="*/ 7144 w 16668"/>
                          <a:gd name="connsiteY43" fmla="*/ 8001 h 8230"/>
                          <a:gd name="connsiteX44" fmla="*/ 6191 w 16668"/>
                          <a:gd name="connsiteY44" fmla="*/ 7620 h 8230"/>
                          <a:gd name="connsiteX45" fmla="*/ 5429 w 16668"/>
                          <a:gd name="connsiteY45" fmla="*/ 7048 h 8230"/>
                          <a:gd name="connsiteX46" fmla="*/ 6668 w 16668"/>
                          <a:gd name="connsiteY46" fmla="*/ 7048 h 8230"/>
                          <a:gd name="connsiteX47" fmla="*/ 5620 w 16668"/>
                          <a:gd name="connsiteY47" fmla="*/ 7810 h 8230"/>
                          <a:gd name="connsiteX48" fmla="*/ 4286 w 16668"/>
                          <a:gd name="connsiteY48" fmla="*/ 8191 h 8230"/>
                          <a:gd name="connsiteX49" fmla="*/ 2953 w 16668"/>
                          <a:gd name="connsiteY49" fmla="*/ 8096 h 8230"/>
                          <a:gd name="connsiteX50" fmla="*/ 1810 w 16668"/>
                          <a:gd name="connsiteY50" fmla="*/ 7429 h 8230"/>
                          <a:gd name="connsiteX51" fmla="*/ 0 w 16668"/>
                          <a:gd name="connsiteY51" fmla="*/ 3143 h 82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</a:cxnLst>
                        <a:rect l="l" t="t" r="r" b="b"/>
                        <a:pathLst>
                          <a:path w="16668" h="8230">
                            <a:moveTo>
                              <a:pt x="0" y="3143"/>
                            </a:moveTo>
                            <a:cubicBezTo>
                              <a:pt x="572" y="4477"/>
                              <a:pt x="1524" y="5620"/>
                              <a:pt x="2572" y="6191"/>
                            </a:cubicBezTo>
                            <a:cubicBezTo>
                              <a:pt x="3143" y="6477"/>
                              <a:pt x="3620" y="6572"/>
                              <a:pt x="4096" y="6382"/>
                            </a:cubicBezTo>
                            <a:cubicBezTo>
                              <a:pt x="4572" y="6286"/>
                              <a:pt x="5048" y="5905"/>
                              <a:pt x="5429" y="5524"/>
                            </a:cubicBezTo>
                            <a:cubicBezTo>
                              <a:pt x="5715" y="5239"/>
                              <a:pt x="6191" y="5143"/>
                              <a:pt x="6477" y="5429"/>
                            </a:cubicBezTo>
                            <a:lnTo>
                              <a:pt x="6668" y="5524"/>
                            </a:lnTo>
                            <a:lnTo>
                              <a:pt x="7144" y="5810"/>
                            </a:lnTo>
                            <a:cubicBezTo>
                              <a:pt x="7334" y="5905"/>
                              <a:pt x="7525" y="5905"/>
                              <a:pt x="7620" y="6001"/>
                            </a:cubicBezTo>
                            <a:lnTo>
                              <a:pt x="8096" y="6001"/>
                            </a:lnTo>
                            <a:cubicBezTo>
                              <a:pt x="8287" y="5905"/>
                              <a:pt x="8477" y="6001"/>
                              <a:pt x="8573" y="5905"/>
                            </a:cubicBezTo>
                            <a:cubicBezTo>
                              <a:pt x="8763" y="5810"/>
                              <a:pt x="8954" y="5810"/>
                              <a:pt x="9049" y="5620"/>
                            </a:cubicBezTo>
                            <a:cubicBezTo>
                              <a:pt x="9239" y="5524"/>
                              <a:pt x="9430" y="5429"/>
                              <a:pt x="9525" y="5239"/>
                            </a:cubicBezTo>
                            <a:cubicBezTo>
                              <a:pt x="9811" y="4953"/>
                              <a:pt x="10097" y="4667"/>
                              <a:pt x="10382" y="4286"/>
                            </a:cubicBezTo>
                            <a:lnTo>
                              <a:pt x="10478" y="4191"/>
                            </a:lnTo>
                            <a:cubicBezTo>
                              <a:pt x="10858" y="3715"/>
                              <a:pt x="11430" y="3619"/>
                              <a:pt x="11906" y="4000"/>
                            </a:cubicBezTo>
                            <a:cubicBezTo>
                              <a:pt x="12287" y="4286"/>
                              <a:pt x="12383" y="4667"/>
                              <a:pt x="12287" y="5048"/>
                            </a:cubicBezTo>
                            <a:cubicBezTo>
                              <a:pt x="12192" y="5429"/>
                              <a:pt x="12192" y="5715"/>
                              <a:pt x="12097" y="6001"/>
                            </a:cubicBezTo>
                            <a:lnTo>
                              <a:pt x="11335" y="5143"/>
                            </a:lnTo>
                            <a:cubicBezTo>
                              <a:pt x="11621" y="5143"/>
                              <a:pt x="11906" y="5143"/>
                              <a:pt x="12192" y="5239"/>
                            </a:cubicBezTo>
                            <a:lnTo>
                              <a:pt x="12573" y="5143"/>
                            </a:lnTo>
                            <a:cubicBezTo>
                              <a:pt x="12668" y="5048"/>
                              <a:pt x="12859" y="5143"/>
                              <a:pt x="12954" y="5048"/>
                            </a:cubicBezTo>
                            <a:cubicBezTo>
                              <a:pt x="13240" y="4858"/>
                              <a:pt x="13526" y="4763"/>
                              <a:pt x="13716" y="4572"/>
                            </a:cubicBezTo>
                            <a:cubicBezTo>
                              <a:pt x="13906" y="4286"/>
                              <a:pt x="14192" y="4191"/>
                              <a:pt x="14478" y="3905"/>
                            </a:cubicBezTo>
                            <a:cubicBezTo>
                              <a:pt x="14669" y="3619"/>
                              <a:pt x="14954" y="3334"/>
                              <a:pt x="15145" y="3048"/>
                            </a:cubicBezTo>
                            <a:cubicBezTo>
                              <a:pt x="15335" y="2762"/>
                              <a:pt x="15526" y="2476"/>
                              <a:pt x="15716" y="2095"/>
                            </a:cubicBezTo>
                            <a:cubicBezTo>
                              <a:pt x="16097" y="1429"/>
                              <a:pt x="16383" y="762"/>
                              <a:pt x="16669" y="0"/>
                            </a:cubicBezTo>
                            <a:cubicBezTo>
                              <a:pt x="16669" y="762"/>
                              <a:pt x="16669" y="1619"/>
                              <a:pt x="16478" y="2381"/>
                            </a:cubicBezTo>
                            <a:cubicBezTo>
                              <a:pt x="16383" y="2762"/>
                              <a:pt x="16288" y="3143"/>
                              <a:pt x="16097" y="3524"/>
                            </a:cubicBezTo>
                            <a:cubicBezTo>
                              <a:pt x="16002" y="3905"/>
                              <a:pt x="15716" y="4286"/>
                              <a:pt x="15621" y="4667"/>
                            </a:cubicBezTo>
                            <a:cubicBezTo>
                              <a:pt x="15431" y="5048"/>
                              <a:pt x="15145" y="5334"/>
                              <a:pt x="14859" y="5715"/>
                            </a:cubicBezTo>
                            <a:cubicBezTo>
                              <a:pt x="14573" y="6096"/>
                              <a:pt x="14192" y="6286"/>
                              <a:pt x="13811" y="6572"/>
                            </a:cubicBezTo>
                            <a:cubicBezTo>
                              <a:pt x="13621" y="6763"/>
                              <a:pt x="13430" y="6763"/>
                              <a:pt x="13145" y="6858"/>
                            </a:cubicBezTo>
                            <a:lnTo>
                              <a:pt x="12478" y="7048"/>
                            </a:lnTo>
                            <a:cubicBezTo>
                              <a:pt x="12002" y="7048"/>
                              <a:pt x="11621" y="7144"/>
                              <a:pt x="11144" y="7144"/>
                            </a:cubicBezTo>
                            <a:cubicBezTo>
                              <a:pt x="10668" y="7144"/>
                              <a:pt x="10192" y="6763"/>
                              <a:pt x="10382" y="6382"/>
                            </a:cubicBezTo>
                            <a:lnTo>
                              <a:pt x="10382" y="6382"/>
                            </a:lnTo>
                            <a:lnTo>
                              <a:pt x="10287" y="6286"/>
                            </a:lnTo>
                            <a:cubicBezTo>
                              <a:pt x="10287" y="5715"/>
                              <a:pt x="10287" y="5143"/>
                              <a:pt x="10382" y="4667"/>
                            </a:cubicBezTo>
                            <a:lnTo>
                              <a:pt x="12192" y="5524"/>
                            </a:lnTo>
                            <a:cubicBezTo>
                              <a:pt x="11811" y="6001"/>
                              <a:pt x="11430" y="6477"/>
                              <a:pt x="10954" y="6953"/>
                            </a:cubicBezTo>
                            <a:cubicBezTo>
                              <a:pt x="10763" y="7144"/>
                              <a:pt x="10478" y="7334"/>
                              <a:pt x="10192" y="7525"/>
                            </a:cubicBezTo>
                            <a:cubicBezTo>
                              <a:pt x="9906" y="7715"/>
                              <a:pt x="9620" y="7810"/>
                              <a:pt x="9239" y="7906"/>
                            </a:cubicBezTo>
                            <a:cubicBezTo>
                              <a:pt x="8858" y="8001"/>
                              <a:pt x="8573" y="8001"/>
                              <a:pt x="8192" y="8096"/>
                            </a:cubicBezTo>
                            <a:cubicBezTo>
                              <a:pt x="7810" y="8096"/>
                              <a:pt x="7429" y="8001"/>
                              <a:pt x="7144" y="8001"/>
                            </a:cubicBezTo>
                            <a:cubicBezTo>
                              <a:pt x="6858" y="7906"/>
                              <a:pt x="6477" y="7715"/>
                              <a:pt x="6191" y="7620"/>
                            </a:cubicBezTo>
                            <a:lnTo>
                              <a:pt x="5429" y="7048"/>
                            </a:lnTo>
                            <a:lnTo>
                              <a:pt x="6668" y="7048"/>
                            </a:lnTo>
                            <a:cubicBezTo>
                              <a:pt x="6287" y="7334"/>
                              <a:pt x="6001" y="7525"/>
                              <a:pt x="5620" y="7810"/>
                            </a:cubicBezTo>
                            <a:cubicBezTo>
                              <a:pt x="5239" y="8001"/>
                              <a:pt x="4763" y="8191"/>
                              <a:pt x="4286" y="8191"/>
                            </a:cubicBezTo>
                            <a:cubicBezTo>
                              <a:pt x="3810" y="8287"/>
                              <a:pt x="3334" y="8191"/>
                              <a:pt x="2953" y="8096"/>
                            </a:cubicBezTo>
                            <a:cubicBezTo>
                              <a:pt x="2477" y="7906"/>
                              <a:pt x="2191" y="7715"/>
                              <a:pt x="1810" y="7429"/>
                            </a:cubicBezTo>
                            <a:cubicBezTo>
                              <a:pt x="572" y="6096"/>
                              <a:pt x="95" y="4572"/>
                              <a:pt x="0" y="3143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0" name="Freeform: Shape 300">
                        <a:extLst>
                          <a:ext uri="{FF2B5EF4-FFF2-40B4-BE49-F238E27FC236}">
                            <a16:creationId xmlns:a16="http://schemas.microsoft.com/office/drawing/2014/main" id="{E123C965-5692-42BC-9EE4-16A4B9F758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97262" y="3763327"/>
                        <a:ext cx="15850" cy="20296"/>
                      </a:xfrm>
                      <a:custGeom>
                        <a:avLst/>
                        <a:gdLst>
                          <a:gd name="connsiteX0" fmla="*/ 0 w 15850"/>
                          <a:gd name="connsiteY0" fmla="*/ 19050 h 20296"/>
                          <a:gd name="connsiteX1" fmla="*/ 2762 w 15850"/>
                          <a:gd name="connsiteY1" fmla="*/ 19336 h 20296"/>
                          <a:gd name="connsiteX2" fmla="*/ 5334 w 15850"/>
                          <a:gd name="connsiteY2" fmla="*/ 18955 h 20296"/>
                          <a:gd name="connsiteX3" fmla="*/ 6382 w 15850"/>
                          <a:gd name="connsiteY3" fmla="*/ 18383 h 20296"/>
                          <a:gd name="connsiteX4" fmla="*/ 6858 w 15850"/>
                          <a:gd name="connsiteY4" fmla="*/ 17621 h 20296"/>
                          <a:gd name="connsiteX5" fmla="*/ 6858 w 15850"/>
                          <a:gd name="connsiteY5" fmla="*/ 17145 h 20296"/>
                          <a:gd name="connsiteX6" fmla="*/ 6763 w 15850"/>
                          <a:gd name="connsiteY6" fmla="*/ 16669 h 20296"/>
                          <a:gd name="connsiteX7" fmla="*/ 6287 w 15850"/>
                          <a:gd name="connsiteY7" fmla="*/ 15621 h 20296"/>
                          <a:gd name="connsiteX8" fmla="*/ 6287 w 15850"/>
                          <a:gd name="connsiteY8" fmla="*/ 15621 h 20296"/>
                          <a:gd name="connsiteX9" fmla="*/ 6858 w 15850"/>
                          <a:gd name="connsiteY9" fmla="*/ 14383 h 20296"/>
                          <a:gd name="connsiteX10" fmla="*/ 7239 w 15850"/>
                          <a:gd name="connsiteY10" fmla="*/ 14288 h 20296"/>
                          <a:gd name="connsiteX11" fmla="*/ 10858 w 15850"/>
                          <a:gd name="connsiteY11" fmla="*/ 12859 h 20296"/>
                          <a:gd name="connsiteX12" fmla="*/ 11621 w 15850"/>
                          <a:gd name="connsiteY12" fmla="*/ 11335 h 20296"/>
                          <a:gd name="connsiteX13" fmla="*/ 11621 w 15850"/>
                          <a:gd name="connsiteY13" fmla="*/ 10477 h 20296"/>
                          <a:gd name="connsiteX14" fmla="*/ 11335 w 15850"/>
                          <a:gd name="connsiteY14" fmla="*/ 9525 h 20296"/>
                          <a:gd name="connsiteX15" fmla="*/ 11335 w 15850"/>
                          <a:gd name="connsiteY15" fmla="*/ 9430 h 20296"/>
                          <a:gd name="connsiteX16" fmla="*/ 12002 w 15850"/>
                          <a:gd name="connsiteY16" fmla="*/ 8192 h 20296"/>
                          <a:gd name="connsiteX17" fmla="*/ 12097 w 15850"/>
                          <a:gd name="connsiteY17" fmla="*/ 8192 h 20296"/>
                          <a:gd name="connsiteX18" fmla="*/ 13145 w 15850"/>
                          <a:gd name="connsiteY18" fmla="*/ 7810 h 20296"/>
                          <a:gd name="connsiteX19" fmla="*/ 13906 w 15850"/>
                          <a:gd name="connsiteY19" fmla="*/ 7144 h 20296"/>
                          <a:gd name="connsiteX20" fmla="*/ 14383 w 15850"/>
                          <a:gd name="connsiteY20" fmla="*/ 6096 h 20296"/>
                          <a:gd name="connsiteX21" fmla="*/ 14478 w 15850"/>
                          <a:gd name="connsiteY21" fmla="*/ 4858 h 20296"/>
                          <a:gd name="connsiteX22" fmla="*/ 13716 w 15850"/>
                          <a:gd name="connsiteY22" fmla="*/ 2286 h 20296"/>
                          <a:gd name="connsiteX23" fmla="*/ 12954 w 15850"/>
                          <a:gd name="connsiteY23" fmla="*/ 1048 h 20296"/>
                          <a:gd name="connsiteX24" fmla="*/ 12002 w 15850"/>
                          <a:gd name="connsiteY24" fmla="*/ 0 h 20296"/>
                          <a:gd name="connsiteX25" fmla="*/ 13335 w 15850"/>
                          <a:gd name="connsiteY25" fmla="*/ 762 h 20296"/>
                          <a:gd name="connsiteX26" fmla="*/ 14383 w 15850"/>
                          <a:gd name="connsiteY26" fmla="*/ 1810 h 20296"/>
                          <a:gd name="connsiteX27" fmla="*/ 15716 w 15850"/>
                          <a:gd name="connsiteY27" fmla="*/ 4572 h 20296"/>
                          <a:gd name="connsiteX28" fmla="*/ 15812 w 15850"/>
                          <a:gd name="connsiteY28" fmla="*/ 6191 h 20296"/>
                          <a:gd name="connsiteX29" fmla="*/ 15335 w 15850"/>
                          <a:gd name="connsiteY29" fmla="*/ 7906 h 20296"/>
                          <a:gd name="connsiteX30" fmla="*/ 14097 w 15850"/>
                          <a:gd name="connsiteY30" fmla="*/ 9239 h 20296"/>
                          <a:gd name="connsiteX31" fmla="*/ 12478 w 15850"/>
                          <a:gd name="connsiteY31" fmla="*/ 10001 h 20296"/>
                          <a:gd name="connsiteX32" fmla="*/ 13145 w 15850"/>
                          <a:gd name="connsiteY32" fmla="*/ 8668 h 20296"/>
                          <a:gd name="connsiteX33" fmla="*/ 13621 w 15850"/>
                          <a:gd name="connsiteY33" fmla="*/ 10001 h 20296"/>
                          <a:gd name="connsiteX34" fmla="*/ 13716 w 15850"/>
                          <a:gd name="connsiteY34" fmla="*/ 11525 h 20296"/>
                          <a:gd name="connsiteX35" fmla="*/ 12383 w 15850"/>
                          <a:gd name="connsiteY35" fmla="*/ 14288 h 20296"/>
                          <a:gd name="connsiteX36" fmla="*/ 7239 w 15850"/>
                          <a:gd name="connsiteY36" fmla="*/ 16192 h 20296"/>
                          <a:gd name="connsiteX37" fmla="*/ 8096 w 15850"/>
                          <a:gd name="connsiteY37" fmla="*/ 14859 h 20296"/>
                          <a:gd name="connsiteX38" fmla="*/ 8573 w 15850"/>
                          <a:gd name="connsiteY38" fmla="*/ 16383 h 20296"/>
                          <a:gd name="connsiteX39" fmla="*/ 8668 w 15850"/>
                          <a:gd name="connsiteY39" fmla="*/ 17240 h 20296"/>
                          <a:gd name="connsiteX40" fmla="*/ 8477 w 15850"/>
                          <a:gd name="connsiteY40" fmla="*/ 18193 h 20296"/>
                          <a:gd name="connsiteX41" fmla="*/ 7334 w 15850"/>
                          <a:gd name="connsiteY41" fmla="*/ 19621 h 20296"/>
                          <a:gd name="connsiteX42" fmla="*/ 5810 w 15850"/>
                          <a:gd name="connsiteY42" fmla="*/ 20193 h 20296"/>
                          <a:gd name="connsiteX43" fmla="*/ 2858 w 15850"/>
                          <a:gd name="connsiteY43" fmla="*/ 20098 h 20296"/>
                          <a:gd name="connsiteX44" fmla="*/ 0 w 15850"/>
                          <a:gd name="connsiteY44" fmla="*/ 19050 h 202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</a:cxnLst>
                        <a:rect l="l" t="t" r="r" b="b"/>
                        <a:pathLst>
                          <a:path w="15850" h="20296">
                            <a:moveTo>
                              <a:pt x="0" y="19050"/>
                            </a:moveTo>
                            <a:cubicBezTo>
                              <a:pt x="953" y="19240"/>
                              <a:pt x="1810" y="19336"/>
                              <a:pt x="2762" y="19336"/>
                            </a:cubicBezTo>
                            <a:cubicBezTo>
                              <a:pt x="3715" y="19336"/>
                              <a:pt x="4572" y="19145"/>
                              <a:pt x="5334" y="18955"/>
                            </a:cubicBezTo>
                            <a:cubicBezTo>
                              <a:pt x="5715" y="18859"/>
                              <a:pt x="6096" y="18574"/>
                              <a:pt x="6382" y="18383"/>
                            </a:cubicBezTo>
                            <a:cubicBezTo>
                              <a:pt x="6572" y="18097"/>
                              <a:pt x="6763" y="17907"/>
                              <a:pt x="6858" y="17621"/>
                            </a:cubicBezTo>
                            <a:cubicBezTo>
                              <a:pt x="6858" y="17526"/>
                              <a:pt x="6953" y="17335"/>
                              <a:pt x="6858" y="17145"/>
                            </a:cubicBezTo>
                            <a:cubicBezTo>
                              <a:pt x="6858" y="16954"/>
                              <a:pt x="6858" y="16859"/>
                              <a:pt x="6763" y="16669"/>
                            </a:cubicBezTo>
                            <a:cubicBezTo>
                              <a:pt x="6668" y="16288"/>
                              <a:pt x="6477" y="16002"/>
                              <a:pt x="6287" y="15621"/>
                            </a:cubicBezTo>
                            <a:lnTo>
                              <a:pt x="6287" y="15621"/>
                            </a:lnTo>
                            <a:cubicBezTo>
                              <a:pt x="6096" y="15145"/>
                              <a:pt x="6287" y="14573"/>
                              <a:pt x="6858" y="14383"/>
                            </a:cubicBezTo>
                            <a:cubicBezTo>
                              <a:pt x="6953" y="14383"/>
                              <a:pt x="7049" y="14288"/>
                              <a:pt x="7239" y="14288"/>
                            </a:cubicBezTo>
                            <a:cubicBezTo>
                              <a:pt x="8573" y="14192"/>
                              <a:pt x="10001" y="13716"/>
                              <a:pt x="10858" y="12859"/>
                            </a:cubicBezTo>
                            <a:cubicBezTo>
                              <a:pt x="11240" y="12382"/>
                              <a:pt x="11525" y="11906"/>
                              <a:pt x="11621" y="11335"/>
                            </a:cubicBezTo>
                            <a:cubicBezTo>
                              <a:pt x="11716" y="11049"/>
                              <a:pt x="11621" y="10763"/>
                              <a:pt x="11621" y="10477"/>
                            </a:cubicBezTo>
                            <a:cubicBezTo>
                              <a:pt x="11525" y="10192"/>
                              <a:pt x="11430" y="9906"/>
                              <a:pt x="11335" y="9525"/>
                            </a:cubicBezTo>
                            <a:lnTo>
                              <a:pt x="11335" y="9430"/>
                            </a:lnTo>
                            <a:cubicBezTo>
                              <a:pt x="11144" y="8953"/>
                              <a:pt x="11430" y="8382"/>
                              <a:pt x="12002" y="8192"/>
                            </a:cubicBezTo>
                            <a:lnTo>
                              <a:pt x="12097" y="8192"/>
                            </a:lnTo>
                            <a:cubicBezTo>
                              <a:pt x="12478" y="8096"/>
                              <a:pt x="12859" y="8001"/>
                              <a:pt x="13145" y="7810"/>
                            </a:cubicBezTo>
                            <a:cubicBezTo>
                              <a:pt x="13430" y="7620"/>
                              <a:pt x="13716" y="7429"/>
                              <a:pt x="13906" y="7144"/>
                            </a:cubicBezTo>
                            <a:cubicBezTo>
                              <a:pt x="14097" y="6858"/>
                              <a:pt x="14288" y="6477"/>
                              <a:pt x="14383" y="6096"/>
                            </a:cubicBezTo>
                            <a:cubicBezTo>
                              <a:pt x="14478" y="5715"/>
                              <a:pt x="14478" y="5334"/>
                              <a:pt x="14478" y="4858"/>
                            </a:cubicBezTo>
                            <a:cubicBezTo>
                              <a:pt x="14383" y="4000"/>
                              <a:pt x="14192" y="3143"/>
                              <a:pt x="13716" y="2286"/>
                            </a:cubicBezTo>
                            <a:cubicBezTo>
                              <a:pt x="13526" y="1905"/>
                              <a:pt x="13240" y="1429"/>
                              <a:pt x="12954" y="1048"/>
                            </a:cubicBezTo>
                            <a:cubicBezTo>
                              <a:pt x="12668" y="667"/>
                              <a:pt x="12383" y="286"/>
                              <a:pt x="12002" y="0"/>
                            </a:cubicBezTo>
                            <a:cubicBezTo>
                              <a:pt x="12478" y="190"/>
                              <a:pt x="12859" y="476"/>
                              <a:pt x="13335" y="762"/>
                            </a:cubicBezTo>
                            <a:cubicBezTo>
                              <a:pt x="13716" y="1048"/>
                              <a:pt x="14097" y="1429"/>
                              <a:pt x="14383" y="1810"/>
                            </a:cubicBezTo>
                            <a:cubicBezTo>
                              <a:pt x="15050" y="2572"/>
                              <a:pt x="15526" y="3524"/>
                              <a:pt x="15716" y="4572"/>
                            </a:cubicBezTo>
                            <a:cubicBezTo>
                              <a:pt x="15812" y="5143"/>
                              <a:pt x="15907" y="5620"/>
                              <a:pt x="15812" y="6191"/>
                            </a:cubicBezTo>
                            <a:cubicBezTo>
                              <a:pt x="15716" y="6763"/>
                              <a:pt x="15621" y="7334"/>
                              <a:pt x="15335" y="7906"/>
                            </a:cubicBezTo>
                            <a:cubicBezTo>
                              <a:pt x="15050" y="8477"/>
                              <a:pt x="14573" y="8953"/>
                              <a:pt x="14097" y="9239"/>
                            </a:cubicBezTo>
                            <a:cubicBezTo>
                              <a:pt x="13621" y="9620"/>
                              <a:pt x="13049" y="9811"/>
                              <a:pt x="12478" y="10001"/>
                            </a:cubicBezTo>
                            <a:lnTo>
                              <a:pt x="13145" y="8668"/>
                            </a:lnTo>
                            <a:cubicBezTo>
                              <a:pt x="13335" y="9144"/>
                              <a:pt x="13526" y="9525"/>
                              <a:pt x="13621" y="10001"/>
                            </a:cubicBezTo>
                            <a:cubicBezTo>
                              <a:pt x="13716" y="10477"/>
                              <a:pt x="13716" y="10954"/>
                              <a:pt x="13716" y="11525"/>
                            </a:cubicBezTo>
                            <a:cubicBezTo>
                              <a:pt x="13621" y="12573"/>
                              <a:pt x="13145" y="13525"/>
                              <a:pt x="12383" y="14288"/>
                            </a:cubicBezTo>
                            <a:cubicBezTo>
                              <a:pt x="10954" y="15716"/>
                              <a:pt x="9049" y="16288"/>
                              <a:pt x="7239" y="16192"/>
                            </a:cubicBezTo>
                            <a:lnTo>
                              <a:pt x="8096" y="14859"/>
                            </a:lnTo>
                            <a:cubicBezTo>
                              <a:pt x="8287" y="15335"/>
                              <a:pt x="8477" y="15811"/>
                              <a:pt x="8573" y="16383"/>
                            </a:cubicBezTo>
                            <a:cubicBezTo>
                              <a:pt x="8668" y="16669"/>
                              <a:pt x="8668" y="16954"/>
                              <a:pt x="8668" y="17240"/>
                            </a:cubicBezTo>
                            <a:cubicBezTo>
                              <a:pt x="8668" y="17526"/>
                              <a:pt x="8573" y="17812"/>
                              <a:pt x="8477" y="18193"/>
                            </a:cubicBezTo>
                            <a:cubicBezTo>
                              <a:pt x="8287" y="18859"/>
                              <a:pt x="7810" y="19336"/>
                              <a:pt x="7334" y="19621"/>
                            </a:cubicBezTo>
                            <a:cubicBezTo>
                              <a:pt x="6858" y="19907"/>
                              <a:pt x="6287" y="20098"/>
                              <a:pt x="5810" y="20193"/>
                            </a:cubicBezTo>
                            <a:cubicBezTo>
                              <a:pt x="4763" y="20383"/>
                              <a:pt x="3810" y="20288"/>
                              <a:pt x="2858" y="20098"/>
                            </a:cubicBezTo>
                            <a:cubicBezTo>
                              <a:pt x="1715" y="19907"/>
                              <a:pt x="857" y="19621"/>
                              <a:pt x="0" y="19050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1" name="Freeform: Shape 301">
                        <a:extLst>
                          <a:ext uri="{FF2B5EF4-FFF2-40B4-BE49-F238E27FC236}">
                            <a16:creationId xmlns:a16="http://schemas.microsoft.com/office/drawing/2014/main" id="{AECE6DA5-E6F6-40C5-98F1-977D909870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58305" y="3739800"/>
                        <a:ext cx="11810" cy="20383"/>
                      </a:xfrm>
                      <a:custGeom>
                        <a:avLst/>
                        <a:gdLst>
                          <a:gd name="connsiteX0" fmla="*/ 2572 w 11810"/>
                          <a:gd name="connsiteY0" fmla="*/ 20383 h 20383"/>
                          <a:gd name="connsiteX1" fmla="*/ 1810 w 11810"/>
                          <a:gd name="connsiteY1" fmla="*/ 20098 h 20383"/>
                          <a:gd name="connsiteX2" fmla="*/ 1143 w 11810"/>
                          <a:gd name="connsiteY2" fmla="*/ 19622 h 20383"/>
                          <a:gd name="connsiteX3" fmla="*/ 190 w 11810"/>
                          <a:gd name="connsiteY3" fmla="*/ 18193 h 20383"/>
                          <a:gd name="connsiteX4" fmla="*/ 0 w 11810"/>
                          <a:gd name="connsiteY4" fmla="*/ 16478 h 20383"/>
                          <a:gd name="connsiteX5" fmla="*/ 476 w 11810"/>
                          <a:gd name="connsiteY5" fmla="*/ 14764 h 20383"/>
                          <a:gd name="connsiteX6" fmla="*/ 2381 w 11810"/>
                          <a:gd name="connsiteY6" fmla="*/ 11906 h 20383"/>
                          <a:gd name="connsiteX7" fmla="*/ 5144 w 11810"/>
                          <a:gd name="connsiteY7" fmla="*/ 9906 h 20383"/>
                          <a:gd name="connsiteX8" fmla="*/ 4858 w 11810"/>
                          <a:gd name="connsiteY8" fmla="*/ 11525 h 20383"/>
                          <a:gd name="connsiteX9" fmla="*/ 4191 w 11810"/>
                          <a:gd name="connsiteY9" fmla="*/ 10478 h 20383"/>
                          <a:gd name="connsiteX10" fmla="*/ 3905 w 11810"/>
                          <a:gd name="connsiteY10" fmla="*/ 9335 h 20383"/>
                          <a:gd name="connsiteX11" fmla="*/ 4000 w 11810"/>
                          <a:gd name="connsiteY11" fmla="*/ 7239 h 20383"/>
                          <a:gd name="connsiteX12" fmla="*/ 4667 w 11810"/>
                          <a:gd name="connsiteY12" fmla="*/ 5429 h 20383"/>
                          <a:gd name="connsiteX13" fmla="*/ 5620 w 11810"/>
                          <a:gd name="connsiteY13" fmla="*/ 3715 h 20383"/>
                          <a:gd name="connsiteX14" fmla="*/ 6763 w 11810"/>
                          <a:gd name="connsiteY14" fmla="*/ 2191 h 20383"/>
                          <a:gd name="connsiteX15" fmla="*/ 8192 w 11810"/>
                          <a:gd name="connsiteY15" fmla="*/ 953 h 20383"/>
                          <a:gd name="connsiteX16" fmla="*/ 9906 w 11810"/>
                          <a:gd name="connsiteY16" fmla="*/ 191 h 20383"/>
                          <a:gd name="connsiteX17" fmla="*/ 10858 w 11810"/>
                          <a:gd name="connsiteY17" fmla="*/ 0 h 20383"/>
                          <a:gd name="connsiteX18" fmla="*/ 11811 w 11810"/>
                          <a:gd name="connsiteY18" fmla="*/ 95 h 20383"/>
                          <a:gd name="connsiteX19" fmla="*/ 10192 w 11810"/>
                          <a:gd name="connsiteY19" fmla="*/ 667 h 20383"/>
                          <a:gd name="connsiteX20" fmla="*/ 8954 w 11810"/>
                          <a:gd name="connsiteY20" fmla="*/ 1715 h 20383"/>
                          <a:gd name="connsiteX21" fmla="*/ 7906 w 11810"/>
                          <a:gd name="connsiteY21" fmla="*/ 3048 h 20383"/>
                          <a:gd name="connsiteX22" fmla="*/ 7048 w 11810"/>
                          <a:gd name="connsiteY22" fmla="*/ 4477 h 20383"/>
                          <a:gd name="connsiteX23" fmla="*/ 6001 w 11810"/>
                          <a:gd name="connsiteY23" fmla="*/ 7525 h 20383"/>
                          <a:gd name="connsiteX24" fmla="*/ 5906 w 11810"/>
                          <a:gd name="connsiteY24" fmla="*/ 8954 h 20383"/>
                          <a:gd name="connsiteX25" fmla="*/ 6096 w 11810"/>
                          <a:gd name="connsiteY25" fmla="*/ 9525 h 20383"/>
                          <a:gd name="connsiteX26" fmla="*/ 6286 w 11810"/>
                          <a:gd name="connsiteY26" fmla="*/ 10001 h 20383"/>
                          <a:gd name="connsiteX27" fmla="*/ 6477 w 11810"/>
                          <a:gd name="connsiteY27" fmla="*/ 10573 h 20383"/>
                          <a:gd name="connsiteX28" fmla="*/ 6001 w 11810"/>
                          <a:gd name="connsiteY28" fmla="*/ 11621 h 20383"/>
                          <a:gd name="connsiteX29" fmla="*/ 3715 w 11810"/>
                          <a:gd name="connsiteY29" fmla="*/ 13145 h 20383"/>
                          <a:gd name="connsiteX30" fmla="*/ 2762 w 11810"/>
                          <a:gd name="connsiteY30" fmla="*/ 14192 h 20383"/>
                          <a:gd name="connsiteX31" fmla="*/ 1905 w 11810"/>
                          <a:gd name="connsiteY31" fmla="*/ 15335 h 20383"/>
                          <a:gd name="connsiteX32" fmla="*/ 1333 w 11810"/>
                          <a:gd name="connsiteY32" fmla="*/ 16574 h 20383"/>
                          <a:gd name="connsiteX33" fmla="*/ 1143 w 11810"/>
                          <a:gd name="connsiteY33" fmla="*/ 17907 h 20383"/>
                          <a:gd name="connsiteX34" fmla="*/ 1619 w 11810"/>
                          <a:gd name="connsiteY34" fmla="*/ 19241 h 20383"/>
                          <a:gd name="connsiteX35" fmla="*/ 2572 w 11810"/>
                          <a:gd name="connsiteY35" fmla="*/ 20383 h 203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11810" h="20383">
                            <a:moveTo>
                              <a:pt x="2572" y="20383"/>
                            </a:moveTo>
                            <a:lnTo>
                              <a:pt x="1810" y="20098"/>
                            </a:lnTo>
                            <a:cubicBezTo>
                              <a:pt x="1619" y="20003"/>
                              <a:pt x="1333" y="19812"/>
                              <a:pt x="1143" y="19622"/>
                            </a:cubicBezTo>
                            <a:cubicBezTo>
                              <a:pt x="762" y="19241"/>
                              <a:pt x="381" y="18764"/>
                              <a:pt x="190" y="18193"/>
                            </a:cubicBezTo>
                            <a:cubicBezTo>
                              <a:pt x="0" y="17621"/>
                              <a:pt x="0" y="17050"/>
                              <a:pt x="0" y="16478"/>
                            </a:cubicBezTo>
                            <a:cubicBezTo>
                              <a:pt x="95" y="15907"/>
                              <a:pt x="190" y="15335"/>
                              <a:pt x="476" y="14764"/>
                            </a:cubicBezTo>
                            <a:cubicBezTo>
                              <a:pt x="952" y="13716"/>
                              <a:pt x="1524" y="12764"/>
                              <a:pt x="2381" y="11906"/>
                            </a:cubicBezTo>
                            <a:cubicBezTo>
                              <a:pt x="3143" y="11049"/>
                              <a:pt x="4096" y="10382"/>
                              <a:pt x="5144" y="9906"/>
                            </a:cubicBezTo>
                            <a:lnTo>
                              <a:pt x="4858" y="11525"/>
                            </a:lnTo>
                            <a:cubicBezTo>
                              <a:pt x="4667" y="11144"/>
                              <a:pt x="4286" y="10858"/>
                              <a:pt x="4191" y="10478"/>
                            </a:cubicBezTo>
                            <a:cubicBezTo>
                              <a:pt x="4000" y="10097"/>
                              <a:pt x="3905" y="9716"/>
                              <a:pt x="3905" y="9335"/>
                            </a:cubicBezTo>
                            <a:cubicBezTo>
                              <a:pt x="3810" y="8573"/>
                              <a:pt x="3905" y="7906"/>
                              <a:pt x="4000" y="7239"/>
                            </a:cubicBezTo>
                            <a:cubicBezTo>
                              <a:pt x="4096" y="6572"/>
                              <a:pt x="4381" y="6001"/>
                              <a:pt x="4667" y="5429"/>
                            </a:cubicBezTo>
                            <a:cubicBezTo>
                              <a:pt x="4953" y="4858"/>
                              <a:pt x="5239" y="4286"/>
                              <a:pt x="5620" y="3715"/>
                            </a:cubicBezTo>
                            <a:cubicBezTo>
                              <a:pt x="6001" y="3143"/>
                              <a:pt x="6382" y="2667"/>
                              <a:pt x="6763" y="2191"/>
                            </a:cubicBezTo>
                            <a:cubicBezTo>
                              <a:pt x="7239" y="1715"/>
                              <a:pt x="7715" y="1333"/>
                              <a:pt x="8192" y="953"/>
                            </a:cubicBezTo>
                            <a:cubicBezTo>
                              <a:pt x="8763" y="572"/>
                              <a:pt x="9334" y="286"/>
                              <a:pt x="9906" y="191"/>
                            </a:cubicBezTo>
                            <a:cubicBezTo>
                              <a:pt x="10192" y="95"/>
                              <a:pt x="10573" y="95"/>
                              <a:pt x="10858" y="0"/>
                            </a:cubicBezTo>
                            <a:cubicBezTo>
                              <a:pt x="11144" y="0"/>
                              <a:pt x="11525" y="95"/>
                              <a:pt x="11811" y="95"/>
                            </a:cubicBezTo>
                            <a:cubicBezTo>
                              <a:pt x="11240" y="191"/>
                              <a:pt x="10668" y="381"/>
                              <a:pt x="10192" y="667"/>
                            </a:cubicBezTo>
                            <a:cubicBezTo>
                              <a:pt x="9715" y="953"/>
                              <a:pt x="9334" y="1333"/>
                              <a:pt x="8954" y="1715"/>
                            </a:cubicBezTo>
                            <a:cubicBezTo>
                              <a:pt x="8573" y="2096"/>
                              <a:pt x="8192" y="2572"/>
                              <a:pt x="7906" y="3048"/>
                            </a:cubicBezTo>
                            <a:cubicBezTo>
                              <a:pt x="7620" y="3524"/>
                              <a:pt x="7334" y="4001"/>
                              <a:pt x="7048" y="4477"/>
                            </a:cubicBezTo>
                            <a:cubicBezTo>
                              <a:pt x="6572" y="5429"/>
                              <a:pt x="6191" y="6477"/>
                              <a:pt x="6001" y="7525"/>
                            </a:cubicBezTo>
                            <a:cubicBezTo>
                              <a:pt x="5906" y="8001"/>
                              <a:pt x="5906" y="8573"/>
                              <a:pt x="5906" y="8954"/>
                            </a:cubicBezTo>
                            <a:cubicBezTo>
                              <a:pt x="5906" y="9239"/>
                              <a:pt x="6001" y="9430"/>
                              <a:pt x="6096" y="9525"/>
                            </a:cubicBezTo>
                            <a:cubicBezTo>
                              <a:pt x="6096" y="9716"/>
                              <a:pt x="6286" y="9811"/>
                              <a:pt x="6286" y="10001"/>
                            </a:cubicBezTo>
                            <a:lnTo>
                              <a:pt x="6477" y="10573"/>
                            </a:lnTo>
                            <a:cubicBezTo>
                              <a:pt x="6572" y="11049"/>
                              <a:pt x="6382" y="11525"/>
                              <a:pt x="6001" y="11621"/>
                            </a:cubicBezTo>
                            <a:cubicBezTo>
                              <a:pt x="5144" y="12002"/>
                              <a:pt x="4381" y="12573"/>
                              <a:pt x="3715" y="13145"/>
                            </a:cubicBezTo>
                            <a:cubicBezTo>
                              <a:pt x="3334" y="13430"/>
                              <a:pt x="3048" y="13811"/>
                              <a:pt x="2762" y="14192"/>
                            </a:cubicBezTo>
                            <a:cubicBezTo>
                              <a:pt x="2477" y="14573"/>
                              <a:pt x="2191" y="14954"/>
                              <a:pt x="1905" y="15335"/>
                            </a:cubicBezTo>
                            <a:cubicBezTo>
                              <a:pt x="1715" y="15716"/>
                              <a:pt x="1429" y="16193"/>
                              <a:pt x="1333" y="16574"/>
                            </a:cubicBezTo>
                            <a:cubicBezTo>
                              <a:pt x="1238" y="17050"/>
                              <a:pt x="1143" y="17431"/>
                              <a:pt x="1143" y="17907"/>
                            </a:cubicBezTo>
                            <a:cubicBezTo>
                              <a:pt x="1143" y="18383"/>
                              <a:pt x="1333" y="18764"/>
                              <a:pt x="1619" y="19241"/>
                            </a:cubicBezTo>
                            <a:cubicBezTo>
                              <a:pt x="1715" y="19717"/>
                              <a:pt x="2191" y="20098"/>
                              <a:pt x="2572" y="20383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2" name="Freeform: Shape 302">
                        <a:extLst>
                          <a:ext uri="{FF2B5EF4-FFF2-40B4-BE49-F238E27FC236}">
                            <a16:creationId xmlns:a16="http://schemas.microsoft.com/office/drawing/2014/main" id="{EF5ACA09-6258-4574-9022-CFFEC47E91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1495" y="3696747"/>
                        <a:ext cx="5856" cy="22479"/>
                      </a:xfrm>
                      <a:custGeom>
                        <a:avLst/>
                        <a:gdLst>
                          <a:gd name="connsiteX0" fmla="*/ 2805 w 5856"/>
                          <a:gd name="connsiteY0" fmla="*/ 22479 h 22479"/>
                          <a:gd name="connsiteX1" fmla="*/ 2233 w 5856"/>
                          <a:gd name="connsiteY1" fmla="*/ 21622 h 22479"/>
                          <a:gd name="connsiteX2" fmla="*/ 1947 w 5856"/>
                          <a:gd name="connsiteY2" fmla="*/ 20574 h 22479"/>
                          <a:gd name="connsiteX3" fmla="*/ 1947 w 5856"/>
                          <a:gd name="connsiteY3" fmla="*/ 19526 h 22479"/>
                          <a:gd name="connsiteX4" fmla="*/ 2233 w 5856"/>
                          <a:gd name="connsiteY4" fmla="*/ 18479 h 22479"/>
                          <a:gd name="connsiteX5" fmla="*/ 4519 w 5856"/>
                          <a:gd name="connsiteY5" fmla="*/ 14954 h 22479"/>
                          <a:gd name="connsiteX6" fmla="*/ 4329 w 5856"/>
                          <a:gd name="connsiteY6" fmla="*/ 16097 h 22479"/>
                          <a:gd name="connsiteX7" fmla="*/ 995 w 5856"/>
                          <a:gd name="connsiteY7" fmla="*/ 11335 h 22479"/>
                          <a:gd name="connsiteX8" fmla="*/ 423 w 5856"/>
                          <a:gd name="connsiteY8" fmla="*/ 9811 h 22479"/>
                          <a:gd name="connsiteX9" fmla="*/ 328 w 5856"/>
                          <a:gd name="connsiteY9" fmla="*/ 8001 h 22479"/>
                          <a:gd name="connsiteX10" fmla="*/ 2043 w 5856"/>
                          <a:gd name="connsiteY10" fmla="*/ 5048 h 22479"/>
                          <a:gd name="connsiteX11" fmla="*/ 2233 w 5856"/>
                          <a:gd name="connsiteY11" fmla="*/ 6382 h 22479"/>
                          <a:gd name="connsiteX12" fmla="*/ 1376 w 5856"/>
                          <a:gd name="connsiteY12" fmla="*/ 5715 h 22479"/>
                          <a:gd name="connsiteX13" fmla="*/ 614 w 5856"/>
                          <a:gd name="connsiteY13" fmla="*/ 4953 h 22479"/>
                          <a:gd name="connsiteX14" fmla="*/ 138 w 5856"/>
                          <a:gd name="connsiteY14" fmla="*/ 4000 h 22479"/>
                          <a:gd name="connsiteX15" fmla="*/ 42 w 5856"/>
                          <a:gd name="connsiteY15" fmla="*/ 3429 h 22479"/>
                          <a:gd name="connsiteX16" fmla="*/ 42 w 5856"/>
                          <a:gd name="connsiteY16" fmla="*/ 2858 h 22479"/>
                          <a:gd name="connsiteX17" fmla="*/ 423 w 5856"/>
                          <a:gd name="connsiteY17" fmla="*/ 1810 h 22479"/>
                          <a:gd name="connsiteX18" fmla="*/ 995 w 5856"/>
                          <a:gd name="connsiteY18" fmla="*/ 1048 h 22479"/>
                          <a:gd name="connsiteX19" fmla="*/ 1757 w 5856"/>
                          <a:gd name="connsiteY19" fmla="*/ 476 h 22479"/>
                          <a:gd name="connsiteX20" fmla="*/ 2614 w 5856"/>
                          <a:gd name="connsiteY20" fmla="*/ 0 h 22479"/>
                          <a:gd name="connsiteX21" fmla="*/ 2043 w 5856"/>
                          <a:gd name="connsiteY21" fmla="*/ 667 h 22479"/>
                          <a:gd name="connsiteX22" fmla="*/ 1566 w 5856"/>
                          <a:gd name="connsiteY22" fmla="*/ 1429 h 22479"/>
                          <a:gd name="connsiteX23" fmla="*/ 1281 w 5856"/>
                          <a:gd name="connsiteY23" fmla="*/ 2191 h 22479"/>
                          <a:gd name="connsiteX24" fmla="*/ 1185 w 5856"/>
                          <a:gd name="connsiteY24" fmla="*/ 2953 h 22479"/>
                          <a:gd name="connsiteX25" fmla="*/ 1281 w 5856"/>
                          <a:gd name="connsiteY25" fmla="*/ 3334 h 22479"/>
                          <a:gd name="connsiteX26" fmla="*/ 1376 w 5856"/>
                          <a:gd name="connsiteY26" fmla="*/ 3619 h 22479"/>
                          <a:gd name="connsiteX27" fmla="*/ 1852 w 5856"/>
                          <a:gd name="connsiteY27" fmla="*/ 4191 h 22479"/>
                          <a:gd name="connsiteX28" fmla="*/ 2424 w 5856"/>
                          <a:gd name="connsiteY28" fmla="*/ 4667 h 22479"/>
                          <a:gd name="connsiteX29" fmla="*/ 3090 w 5856"/>
                          <a:gd name="connsiteY29" fmla="*/ 5048 h 22479"/>
                          <a:gd name="connsiteX30" fmla="*/ 3471 w 5856"/>
                          <a:gd name="connsiteY30" fmla="*/ 6191 h 22479"/>
                          <a:gd name="connsiteX31" fmla="*/ 3376 w 5856"/>
                          <a:gd name="connsiteY31" fmla="*/ 6286 h 22479"/>
                          <a:gd name="connsiteX32" fmla="*/ 3281 w 5856"/>
                          <a:gd name="connsiteY32" fmla="*/ 6382 h 22479"/>
                          <a:gd name="connsiteX33" fmla="*/ 2614 w 5856"/>
                          <a:gd name="connsiteY33" fmla="*/ 7334 h 22479"/>
                          <a:gd name="connsiteX34" fmla="*/ 2424 w 5856"/>
                          <a:gd name="connsiteY34" fmla="*/ 7810 h 22479"/>
                          <a:gd name="connsiteX35" fmla="*/ 2328 w 5856"/>
                          <a:gd name="connsiteY35" fmla="*/ 8287 h 22479"/>
                          <a:gd name="connsiteX36" fmla="*/ 2424 w 5856"/>
                          <a:gd name="connsiteY36" fmla="*/ 9334 h 22479"/>
                          <a:gd name="connsiteX37" fmla="*/ 2805 w 5856"/>
                          <a:gd name="connsiteY37" fmla="*/ 10477 h 22479"/>
                          <a:gd name="connsiteX38" fmla="*/ 5757 w 5856"/>
                          <a:gd name="connsiteY38" fmla="*/ 15240 h 22479"/>
                          <a:gd name="connsiteX39" fmla="*/ 5757 w 5856"/>
                          <a:gd name="connsiteY39" fmla="*/ 15335 h 22479"/>
                          <a:gd name="connsiteX40" fmla="*/ 5567 w 5856"/>
                          <a:gd name="connsiteY40" fmla="*/ 16383 h 22479"/>
                          <a:gd name="connsiteX41" fmla="*/ 4233 w 5856"/>
                          <a:gd name="connsiteY41" fmla="*/ 17621 h 22479"/>
                          <a:gd name="connsiteX42" fmla="*/ 3662 w 5856"/>
                          <a:gd name="connsiteY42" fmla="*/ 18288 h 22479"/>
                          <a:gd name="connsiteX43" fmla="*/ 3186 w 5856"/>
                          <a:gd name="connsiteY43" fmla="*/ 19050 h 22479"/>
                          <a:gd name="connsiteX44" fmla="*/ 2805 w 5856"/>
                          <a:gd name="connsiteY44" fmla="*/ 19812 h 22479"/>
                          <a:gd name="connsiteX45" fmla="*/ 2519 w 5856"/>
                          <a:gd name="connsiteY45" fmla="*/ 20669 h 22479"/>
                          <a:gd name="connsiteX46" fmla="*/ 2424 w 5856"/>
                          <a:gd name="connsiteY46" fmla="*/ 21527 h 22479"/>
                          <a:gd name="connsiteX47" fmla="*/ 2805 w 5856"/>
                          <a:gd name="connsiteY47" fmla="*/ 22479 h 22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</a:cxnLst>
                        <a:rect l="l" t="t" r="r" b="b"/>
                        <a:pathLst>
                          <a:path w="5856" h="22479">
                            <a:moveTo>
                              <a:pt x="2805" y="22479"/>
                            </a:moveTo>
                            <a:cubicBezTo>
                              <a:pt x="2614" y="22193"/>
                              <a:pt x="2424" y="21908"/>
                              <a:pt x="2233" y="21622"/>
                            </a:cubicBezTo>
                            <a:cubicBezTo>
                              <a:pt x="2138" y="21336"/>
                              <a:pt x="1947" y="20955"/>
                              <a:pt x="1947" y="20574"/>
                            </a:cubicBezTo>
                            <a:cubicBezTo>
                              <a:pt x="1947" y="20193"/>
                              <a:pt x="1852" y="19812"/>
                              <a:pt x="1947" y="19526"/>
                            </a:cubicBezTo>
                            <a:cubicBezTo>
                              <a:pt x="2043" y="19145"/>
                              <a:pt x="2043" y="18764"/>
                              <a:pt x="2233" y="18479"/>
                            </a:cubicBezTo>
                            <a:cubicBezTo>
                              <a:pt x="2709" y="17145"/>
                              <a:pt x="3471" y="16002"/>
                              <a:pt x="4519" y="14954"/>
                            </a:cubicBezTo>
                            <a:lnTo>
                              <a:pt x="4329" y="16097"/>
                            </a:lnTo>
                            <a:cubicBezTo>
                              <a:pt x="3281" y="14669"/>
                              <a:pt x="1947" y="13240"/>
                              <a:pt x="995" y="11335"/>
                            </a:cubicBezTo>
                            <a:cubicBezTo>
                              <a:pt x="804" y="10858"/>
                              <a:pt x="614" y="10287"/>
                              <a:pt x="423" y="9811"/>
                            </a:cubicBezTo>
                            <a:cubicBezTo>
                              <a:pt x="328" y="9239"/>
                              <a:pt x="328" y="8668"/>
                              <a:pt x="328" y="8001"/>
                            </a:cubicBezTo>
                            <a:cubicBezTo>
                              <a:pt x="519" y="6763"/>
                              <a:pt x="1281" y="5810"/>
                              <a:pt x="2043" y="5048"/>
                            </a:cubicBezTo>
                            <a:lnTo>
                              <a:pt x="2233" y="6382"/>
                            </a:lnTo>
                            <a:lnTo>
                              <a:pt x="1376" y="5715"/>
                            </a:lnTo>
                            <a:cubicBezTo>
                              <a:pt x="1090" y="5525"/>
                              <a:pt x="900" y="5239"/>
                              <a:pt x="614" y="4953"/>
                            </a:cubicBezTo>
                            <a:cubicBezTo>
                              <a:pt x="328" y="4763"/>
                              <a:pt x="233" y="4286"/>
                              <a:pt x="138" y="4000"/>
                            </a:cubicBezTo>
                            <a:cubicBezTo>
                              <a:pt x="42" y="3810"/>
                              <a:pt x="42" y="3619"/>
                              <a:pt x="42" y="3429"/>
                            </a:cubicBezTo>
                            <a:cubicBezTo>
                              <a:pt x="42" y="3238"/>
                              <a:pt x="-53" y="3048"/>
                              <a:pt x="42" y="2858"/>
                            </a:cubicBezTo>
                            <a:cubicBezTo>
                              <a:pt x="138" y="2477"/>
                              <a:pt x="138" y="2096"/>
                              <a:pt x="423" y="1810"/>
                            </a:cubicBezTo>
                            <a:cubicBezTo>
                              <a:pt x="614" y="1524"/>
                              <a:pt x="804" y="1238"/>
                              <a:pt x="995" y="1048"/>
                            </a:cubicBezTo>
                            <a:cubicBezTo>
                              <a:pt x="1281" y="857"/>
                              <a:pt x="1471" y="571"/>
                              <a:pt x="1757" y="476"/>
                            </a:cubicBezTo>
                            <a:lnTo>
                              <a:pt x="2614" y="0"/>
                            </a:lnTo>
                            <a:lnTo>
                              <a:pt x="2043" y="667"/>
                            </a:lnTo>
                            <a:cubicBezTo>
                              <a:pt x="1852" y="857"/>
                              <a:pt x="1757" y="1143"/>
                              <a:pt x="1566" y="1429"/>
                            </a:cubicBezTo>
                            <a:cubicBezTo>
                              <a:pt x="1376" y="1619"/>
                              <a:pt x="1376" y="1905"/>
                              <a:pt x="1281" y="2191"/>
                            </a:cubicBezTo>
                            <a:cubicBezTo>
                              <a:pt x="1185" y="2477"/>
                              <a:pt x="1281" y="2667"/>
                              <a:pt x="1185" y="2953"/>
                            </a:cubicBezTo>
                            <a:cubicBezTo>
                              <a:pt x="1185" y="3048"/>
                              <a:pt x="1281" y="3143"/>
                              <a:pt x="1281" y="3334"/>
                            </a:cubicBezTo>
                            <a:cubicBezTo>
                              <a:pt x="1376" y="3429"/>
                              <a:pt x="1281" y="3524"/>
                              <a:pt x="1376" y="3619"/>
                            </a:cubicBezTo>
                            <a:cubicBezTo>
                              <a:pt x="1566" y="3810"/>
                              <a:pt x="1566" y="4000"/>
                              <a:pt x="1852" y="4191"/>
                            </a:cubicBezTo>
                            <a:cubicBezTo>
                              <a:pt x="2043" y="4381"/>
                              <a:pt x="2233" y="4572"/>
                              <a:pt x="2424" y="4667"/>
                            </a:cubicBezTo>
                            <a:lnTo>
                              <a:pt x="3090" y="5048"/>
                            </a:lnTo>
                            <a:cubicBezTo>
                              <a:pt x="3471" y="5239"/>
                              <a:pt x="3662" y="5810"/>
                              <a:pt x="3471" y="6191"/>
                            </a:cubicBezTo>
                            <a:lnTo>
                              <a:pt x="3376" y="6286"/>
                            </a:lnTo>
                            <a:lnTo>
                              <a:pt x="3281" y="6382"/>
                            </a:lnTo>
                            <a:cubicBezTo>
                              <a:pt x="2995" y="6667"/>
                              <a:pt x="2805" y="7048"/>
                              <a:pt x="2614" y="7334"/>
                            </a:cubicBezTo>
                            <a:cubicBezTo>
                              <a:pt x="2519" y="7525"/>
                              <a:pt x="2519" y="7715"/>
                              <a:pt x="2424" y="7810"/>
                            </a:cubicBezTo>
                            <a:cubicBezTo>
                              <a:pt x="2328" y="8001"/>
                              <a:pt x="2328" y="8192"/>
                              <a:pt x="2328" y="8287"/>
                            </a:cubicBezTo>
                            <a:cubicBezTo>
                              <a:pt x="2328" y="8668"/>
                              <a:pt x="2328" y="8954"/>
                              <a:pt x="2424" y="9334"/>
                            </a:cubicBezTo>
                            <a:cubicBezTo>
                              <a:pt x="2519" y="9715"/>
                              <a:pt x="2709" y="10096"/>
                              <a:pt x="2805" y="10477"/>
                            </a:cubicBezTo>
                            <a:cubicBezTo>
                              <a:pt x="3567" y="12002"/>
                              <a:pt x="4805" y="13430"/>
                              <a:pt x="5757" y="15240"/>
                            </a:cubicBezTo>
                            <a:lnTo>
                              <a:pt x="5757" y="15335"/>
                            </a:lnTo>
                            <a:cubicBezTo>
                              <a:pt x="5948" y="15716"/>
                              <a:pt x="5853" y="16192"/>
                              <a:pt x="5567" y="16383"/>
                            </a:cubicBezTo>
                            <a:cubicBezTo>
                              <a:pt x="5091" y="16764"/>
                              <a:pt x="4614" y="17145"/>
                              <a:pt x="4233" y="17621"/>
                            </a:cubicBezTo>
                            <a:cubicBezTo>
                              <a:pt x="4043" y="17812"/>
                              <a:pt x="3852" y="18098"/>
                              <a:pt x="3662" y="18288"/>
                            </a:cubicBezTo>
                            <a:cubicBezTo>
                              <a:pt x="3471" y="18479"/>
                              <a:pt x="3281" y="18764"/>
                              <a:pt x="3186" y="19050"/>
                            </a:cubicBezTo>
                            <a:cubicBezTo>
                              <a:pt x="2995" y="19336"/>
                              <a:pt x="2900" y="19621"/>
                              <a:pt x="2805" y="19812"/>
                            </a:cubicBezTo>
                            <a:cubicBezTo>
                              <a:pt x="2614" y="20098"/>
                              <a:pt x="2614" y="20383"/>
                              <a:pt x="2519" y="20669"/>
                            </a:cubicBezTo>
                            <a:cubicBezTo>
                              <a:pt x="2424" y="20955"/>
                              <a:pt x="2519" y="21241"/>
                              <a:pt x="2424" y="21527"/>
                            </a:cubicBezTo>
                            <a:cubicBezTo>
                              <a:pt x="2614" y="21908"/>
                              <a:pt x="2709" y="22193"/>
                              <a:pt x="2805" y="22479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3" name="Freeform: Shape 303">
                        <a:extLst>
                          <a:ext uri="{FF2B5EF4-FFF2-40B4-BE49-F238E27FC236}">
                            <a16:creationId xmlns:a16="http://schemas.microsoft.com/office/drawing/2014/main" id="{0874FC73-6712-49F5-82A4-132F79AA7A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8300" y="3607784"/>
                        <a:ext cx="18708" cy="17526"/>
                      </a:xfrm>
                      <a:custGeom>
                        <a:avLst/>
                        <a:gdLst>
                          <a:gd name="connsiteX0" fmla="*/ 0 w 18708"/>
                          <a:gd name="connsiteY0" fmla="*/ 0 h 17526"/>
                          <a:gd name="connsiteX1" fmla="*/ 667 w 18708"/>
                          <a:gd name="connsiteY1" fmla="*/ 953 h 17526"/>
                          <a:gd name="connsiteX2" fmla="*/ 1238 w 18708"/>
                          <a:gd name="connsiteY2" fmla="*/ 2096 h 17526"/>
                          <a:gd name="connsiteX3" fmla="*/ 667 w 18708"/>
                          <a:gd name="connsiteY3" fmla="*/ 1810 h 17526"/>
                          <a:gd name="connsiteX4" fmla="*/ 2286 w 18708"/>
                          <a:gd name="connsiteY4" fmla="*/ 1048 h 17526"/>
                          <a:gd name="connsiteX5" fmla="*/ 4191 w 18708"/>
                          <a:gd name="connsiteY5" fmla="*/ 857 h 17526"/>
                          <a:gd name="connsiteX6" fmla="*/ 7525 w 18708"/>
                          <a:gd name="connsiteY6" fmla="*/ 2477 h 17526"/>
                          <a:gd name="connsiteX7" fmla="*/ 10001 w 18708"/>
                          <a:gd name="connsiteY7" fmla="*/ 4763 h 17526"/>
                          <a:gd name="connsiteX8" fmla="*/ 11144 w 18708"/>
                          <a:gd name="connsiteY8" fmla="*/ 5715 h 17526"/>
                          <a:gd name="connsiteX9" fmla="*/ 12478 w 18708"/>
                          <a:gd name="connsiteY9" fmla="*/ 6572 h 17526"/>
                          <a:gd name="connsiteX10" fmla="*/ 17812 w 18708"/>
                          <a:gd name="connsiteY10" fmla="*/ 10859 h 17526"/>
                          <a:gd name="connsiteX11" fmla="*/ 18574 w 18708"/>
                          <a:gd name="connsiteY11" fmla="*/ 12573 h 17526"/>
                          <a:gd name="connsiteX12" fmla="*/ 18669 w 18708"/>
                          <a:gd name="connsiteY12" fmla="*/ 14478 h 17526"/>
                          <a:gd name="connsiteX13" fmla="*/ 18098 w 18708"/>
                          <a:gd name="connsiteY13" fmla="*/ 16097 h 17526"/>
                          <a:gd name="connsiteX14" fmla="*/ 17145 w 18708"/>
                          <a:gd name="connsiteY14" fmla="*/ 17526 h 17526"/>
                          <a:gd name="connsiteX15" fmla="*/ 17621 w 18708"/>
                          <a:gd name="connsiteY15" fmla="*/ 15907 h 17526"/>
                          <a:gd name="connsiteX16" fmla="*/ 17812 w 18708"/>
                          <a:gd name="connsiteY16" fmla="*/ 14383 h 17526"/>
                          <a:gd name="connsiteX17" fmla="*/ 17526 w 18708"/>
                          <a:gd name="connsiteY17" fmla="*/ 12954 h 17526"/>
                          <a:gd name="connsiteX18" fmla="*/ 16764 w 18708"/>
                          <a:gd name="connsiteY18" fmla="*/ 11811 h 17526"/>
                          <a:gd name="connsiteX19" fmla="*/ 11525 w 18708"/>
                          <a:gd name="connsiteY19" fmla="*/ 8382 h 17526"/>
                          <a:gd name="connsiteX20" fmla="*/ 10097 w 18708"/>
                          <a:gd name="connsiteY20" fmla="*/ 7430 h 17526"/>
                          <a:gd name="connsiteX21" fmla="*/ 8763 w 18708"/>
                          <a:gd name="connsiteY21" fmla="*/ 6191 h 17526"/>
                          <a:gd name="connsiteX22" fmla="*/ 6572 w 18708"/>
                          <a:gd name="connsiteY22" fmla="*/ 3810 h 17526"/>
                          <a:gd name="connsiteX23" fmla="*/ 4191 w 18708"/>
                          <a:gd name="connsiteY23" fmla="*/ 2286 h 17526"/>
                          <a:gd name="connsiteX24" fmla="*/ 2858 w 18708"/>
                          <a:gd name="connsiteY24" fmla="*/ 2191 h 17526"/>
                          <a:gd name="connsiteX25" fmla="*/ 1334 w 18708"/>
                          <a:gd name="connsiteY25" fmla="*/ 2572 h 17526"/>
                          <a:gd name="connsiteX26" fmla="*/ 857 w 18708"/>
                          <a:gd name="connsiteY26" fmla="*/ 2286 h 17526"/>
                          <a:gd name="connsiteX27" fmla="*/ 857 w 18708"/>
                          <a:gd name="connsiteY27" fmla="*/ 2286 h 17526"/>
                          <a:gd name="connsiteX28" fmla="*/ 762 w 18708"/>
                          <a:gd name="connsiteY28" fmla="*/ 1810 h 17526"/>
                          <a:gd name="connsiteX29" fmla="*/ 667 w 18708"/>
                          <a:gd name="connsiteY29" fmla="*/ 1238 h 17526"/>
                          <a:gd name="connsiteX30" fmla="*/ 0 w 18708"/>
                          <a:gd name="connsiteY30" fmla="*/ 0 h 1752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18708" h="17526">
                            <a:moveTo>
                              <a:pt x="0" y="0"/>
                            </a:moveTo>
                            <a:lnTo>
                              <a:pt x="667" y="953"/>
                            </a:lnTo>
                            <a:cubicBezTo>
                              <a:pt x="857" y="1334"/>
                              <a:pt x="1143" y="1619"/>
                              <a:pt x="1238" y="2096"/>
                            </a:cubicBezTo>
                            <a:lnTo>
                              <a:pt x="667" y="1810"/>
                            </a:lnTo>
                            <a:cubicBezTo>
                              <a:pt x="1143" y="1524"/>
                              <a:pt x="1619" y="1238"/>
                              <a:pt x="2286" y="1048"/>
                            </a:cubicBezTo>
                            <a:cubicBezTo>
                              <a:pt x="2858" y="857"/>
                              <a:pt x="3524" y="762"/>
                              <a:pt x="4191" y="857"/>
                            </a:cubicBezTo>
                            <a:cubicBezTo>
                              <a:pt x="5525" y="1048"/>
                              <a:pt x="6572" y="1715"/>
                              <a:pt x="7525" y="2477"/>
                            </a:cubicBezTo>
                            <a:cubicBezTo>
                              <a:pt x="8477" y="3239"/>
                              <a:pt x="9239" y="4001"/>
                              <a:pt x="10001" y="4763"/>
                            </a:cubicBezTo>
                            <a:cubicBezTo>
                              <a:pt x="10382" y="5144"/>
                              <a:pt x="10763" y="5429"/>
                              <a:pt x="11144" y="5715"/>
                            </a:cubicBezTo>
                            <a:cubicBezTo>
                              <a:pt x="11621" y="6001"/>
                              <a:pt x="12002" y="6382"/>
                              <a:pt x="12478" y="6572"/>
                            </a:cubicBezTo>
                            <a:cubicBezTo>
                              <a:pt x="14192" y="7715"/>
                              <a:pt x="16383" y="8763"/>
                              <a:pt x="17812" y="10859"/>
                            </a:cubicBezTo>
                            <a:cubicBezTo>
                              <a:pt x="18193" y="11335"/>
                              <a:pt x="18479" y="11906"/>
                              <a:pt x="18574" y="12573"/>
                            </a:cubicBezTo>
                            <a:cubicBezTo>
                              <a:pt x="18669" y="13240"/>
                              <a:pt x="18764" y="13811"/>
                              <a:pt x="18669" y="14478"/>
                            </a:cubicBezTo>
                            <a:cubicBezTo>
                              <a:pt x="18574" y="15050"/>
                              <a:pt x="18383" y="15621"/>
                              <a:pt x="18098" y="16097"/>
                            </a:cubicBezTo>
                            <a:cubicBezTo>
                              <a:pt x="17812" y="16669"/>
                              <a:pt x="17431" y="17050"/>
                              <a:pt x="17145" y="17526"/>
                            </a:cubicBezTo>
                            <a:cubicBezTo>
                              <a:pt x="17336" y="16955"/>
                              <a:pt x="17526" y="16478"/>
                              <a:pt x="17621" y="15907"/>
                            </a:cubicBezTo>
                            <a:cubicBezTo>
                              <a:pt x="17717" y="15335"/>
                              <a:pt x="17812" y="14859"/>
                              <a:pt x="17812" y="14383"/>
                            </a:cubicBezTo>
                            <a:cubicBezTo>
                              <a:pt x="17812" y="13907"/>
                              <a:pt x="17717" y="13430"/>
                              <a:pt x="17526" y="12954"/>
                            </a:cubicBezTo>
                            <a:cubicBezTo>
                              <a:pt x="17336" y="12573"/>
                              <a:pt x="17050" y="12192"/>
                              <a:pt x="16764" y="11811"/>
                            </a:cubicBezTo>
                            <a:cubicBezTo>
                              <a:pt x="15431" y="10382"/>
                              <a:pt x="13430" y="9525"/>
                              <a:pt x="11525" y="8382"/>
                            </a:cubicBezTo>
                            <a:cubicBezTo>
                              <a:pt x="11049" y="8096"/>
                              <a:pt x="10573" y="7715"/>
                              <a:pt x="10097" y="7430"/>
                            </a:cubicBezTo>
                            <a:cubicBezTo>
                              <a:pt x="9620" y="7049"/>
                              <a:pt x="9144" y="6668"/>
                              <a:pt x="8763" y="6191"/>
                            </a:cubicBezTo>
                            <a:cubicBezTo>
                              <a:pt x="7906" y="5429"/>
                              <a:pt x="7239" y="4572"/>
                              <a:pt x="6572" y="3810"/>
                            </a:cubicBezTo>
                            <a:cubicBezTo>
                              <a:pt x="5810" y="3048"/>
                              <a:pt x="5048" y="2477"/>
                              <a:pt x="4191" y="2286"/>
                            </a:cubicBezTo>
                            <a:cubicBezTo>
                              <a:pt x="3715" y="2191"/>
                              <a:pt x="3334" y="2096"/>
                              <a:pt x="2858" y="2191"/>
                            </a:cubicBezTo>
                            <a:cubicBezTo>
                              <a:pt x="2381" y="2286"/>
                              <a:pt x="1905" y="2381"/>
                              <a:pt x="1334" y="2572"/>
                            </a:cubicBezTo>
                            <a:cubicBezTo>
                              <a:pt x="1143" y="2667"/>
                              <a:pt x="857" y="2572"/>
                              <a:pt x="857" y="2286"/>
                            </a:cubicBezTo>
                            <a:lnTo>
                              <a:pt x="857" y="2286"/>
                            </a:lnTo>
                            <a:cubicBezTo>
                              <a:pt x="857" y="2096"/>
                              <a:pt x="857" y="2000"/>
                              <a:pt x="762" y="1810"/>
                            </a:cubicBezTo>
                            <a:lnTo>
                              <a:pt x="667" y="1238"/>
                            </a:lnTo>
                            <a:cubicBezTo>
                              <a:pt x="191" y="762"/>
                              <a:pt x="95" y="381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4" name="Freeform: Shape 304">
                        <a:extLst>
                          <a:ext uri="{FF2B5EF4-FFF2-40B4-BE49-F238E27FC236}">
                            <a16:creationId xmlns:a16="http://schemas.microsoft.com/office/drawing/2014/main" id="{2F17A4C9-43E8-4FC3-A927-8339D12B93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8453" y="3633311"/>
                        <a:ext cx="5432" cy="18573"/>
                      </a:xfrm>
                      <a:custGeom>
                        <a:avLst/>
                        <a:gdLst>
                          <a:gd name="connsiteX0" fmla="*/ 3265 w 5432"/>
                          <a:gd name="connsiteY0" fmla="*/ 18574 h 18573"/>
                          <a:gd name="connsiteX1" fmla="*/ 2122 w 5432"/>
                          <a:gd name="connsiteY1" fmla="*/ 17812 h 18573"/>
                          <a:gd name="connsiteX2" fmla="*/ 1170 w 5432"/>
                          <a:gd name="connsiteY2" fmla="*/ 16764 h 18573"/>
                          <a:gd name="connsiteX3" fmla="*/ 503 w 5432"/>
                          <a:gd name="connsiteY3" fmla="*/ 15526 h 18573"/>
                          <a:gd name="connsiteX4" fmla="*/ 122 w 5432"/>
                          <a:gd name="connsiteY4" fmla="*/ 14097 h 18573"/>
                          <a:gd name="connsiteX5" fmla="*/ 27 w 5432"/>
                          <a:gd name="connsiteY5" fmla="*/ 12573 h 18573"/>
                          <a:gd name="connsiteX6" fmla="*/ 408 w 5432"/>
                          <a:gd name="connsiteY6" fmla="*/ 11049 h 18573"/>
                          <a:gd name="connsiteX7" fmla="*/ 1170 w 5432"/>
                          <a:gd name="connsiteY7" fmla="*/ 9620 h 18573"/>
                          <a:gd name="connsiteX8" fmla="*/ 2217 w 5432"/>
                          <a:gd name="connsiteY8" fmla="*/ 8477 h 18573"/>
                          <a:gd name="connsiteX9" fmla="*/ 2313 w 5432"/>
                          <a:gd name="connsiteY9" fmla="*/ 10192 h 18573"/>
                          <a:gd name="connsiteX10" fmla="*/ 1265 w 5432"/>
                          <a:gd name="connsiteY10" fmla="*/ 9335 h 18573"/>
                          <a:gd name="connsiteX11" fmla="*/ 503 w 5432"/>
                          <a:gd name="connsiteY11" fmla="*/ 8001 h 18573"/>
                          <a:gd name="connsiteX12" fmla="*/ 503 w 5432"/>
                          <a:gd name="connsiteY12" fmla="*/ 6477 h 18573"/>
                          <a:gd name="connsiteX13" fmla="*/ 1074 w 5432"/>
                          <a:gd name="connsiteY13" fmla="*/ 5239 h 18573"/>
                          <a:gd name="connsiteX14" fmla="*/ 4599 w 5432"/>
                          <a:gd name="connsiteY14" fmla="*/ 2381 h 18573"/>
                          <a:gd name="connsiteX15" fmla="*/ 4408 w 5432"/>
                          <a:gd name="connsiteY15" fmla="*/ 3048 h 18573"/>
                          <a:gd name="connsiteX16" fmla="*/ 4313 w 5432"/>
                          <a:gd name="connsiteY16" fmla="*/ 2096 h 18573"/>
                          <a:gd name="connsiteX17" fmla="*/ 4599 w 5432"/>
                          <a:gd name="connsiteY17" fmla="*/ 1238 h 18573"/>
                          <a:gd name="connsiteX18" fmla="*/ 5361 w 5432"/>
                          <a:gd name="connsiteY18" fmla="*/ 0 h 18573"/>
                          <a:gd name="connsiteX19" fmla="*/ 5361 w 5432"/>
                          <a:gd name="connsiteY19" fmla="*/ 762 h 18573"/>
                          <a:gd name="connsiteX20" fmla="*/ 5075 w 5432"/>
                          <a:gd name="connsiteY20" fmla="*/ 1429 h 18573"/>
                          <a:gd name="connsiteX21" fmla="*/ 5075 w 5432"/>
                          <a:gd name="connsiteY21" fmla="*/ 2000 h 18573"/>
                          <a:gd name="connsiteX22" fmla="*/ 5265 w 5432"/>
                          <a:gd name="connsiteY22" fmla="*/ 2477 h 18573"/>
                          <a:gd name="connsiteX23" fmla="*/ 5075 w 5432"/>
                          <a:gd name="connsiteY23" fmla="*/ 3048 h 18573"/>
                          <a:gd name="connsiteX24" fmla="*/ 4980 w 5432"/>
                          <a:gd name="connsiteY24" fmla="*/ 3143 h 18573"/>
                          <a:gd name="connsiteX25" fmla="*/ 2503 w 5432"/>
                          <a:gd name="connsiteY25" fmla="*/ 6096 h 18573"/>
                          <a:gd name="connsiteX26" fmla="*/ 2313 w 5432"/>
                          <a:gd name="connsiteY26" fmla="*/ 7430 h 18573"/>
                          <a:gd name="connsiteX27" fmla="*/ 2598 w 5432"/>
                          <a:gd name="connsiteY27" fmla="*/ 7906 h 18573"/>
                          <a:gd name="connsiteX28" fmla="*/ 3170 w 5432"/>
                          <a:gd name="connsiteY28" fmla="*/ 8382 h 18573"/>
                          <a:gd name="connsiteX29" fmla="*/ 3170 w 5432"/>
                          <a:gd name="connsiteY29" fmla="*/ 8382 h 18573"/>
                          <a:gd name="connsiteX30" fmla="*/ 3360 w 5432"/>
                          <a:gd name="connsiteY30" fmla="*/ 10001 h 18573"/>
                          <a:gd name="connsiteX31" fmla="*/ 3265 w 5432"/>
                          <a:gd name="connsiteY31" fmla="*/ 10097 h 18573"/>
                          <a:gd name="connsiteX32" fmla="*/ 2503 w 5432"/>
                          <a:gd name="connsiteY32" fmla="*/ 10858 h 18573"/>
                          <a:gd name="connsiteX33" fmla="*/ 1932 w 5432"/>
                          <a:gd name="connsiteY33" fmla="*/ 11811 h 18573"/>
                          <a:gd name="connsiteX34" fmla="*/ 1551 w 5432"/>
                          <a:gd name="connsiteY34" fmla="*/ 12859 h 18573"/>
                          <a:gd name="connsiteX35" fmla="*/ 1455 w 5432"/>
                          <a:gd name="connsiteY35" fmla="*/ 14002 h 18573"/>
                          <a:gd name="connsiteX36" fmla="*/ 1551 w 5432"/>
                          <a:gd name="connsiteY36" fmla="*/ 15145 h 18573"/>
                          <a:gd name="connsiteX37" fmla="*/ 1836 w 5432"/>
                          <a:gd name="connsiteY37" fmla="*/ 16383 h 18573"/>
                          <a:gd name="connsiteX38" fmla="*/ 2313 w 5432"/>
                          <a:gd name="connsiteY38" fmla="*/ 17526 h 18573"/>
                          <a:gd name="connsiteX39" fmla="*/ 3265 w 5432"/>
                          <a:gd name="connsiteY39" fmla="*/ 18574 h 185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</a:cxnLst>
                        <a:rect l="l" t="t" r="r" b="b"/>
                        <a:pathLst>
                          <a:path w="5432" h="18573">
                            <a:moveTo>
                              <a:pt x="3265" y="18574"/>
                            </a:moveTo>
                            <a:cubicBezTo>
                              <a:pt x="2884" y="18383"/>
                              <a:pt x="2408" y="18193"/>
                              <a:pt x="2122" y="17812"/>
                            </a:cubicBezTo>
                            <a:cubicBezTo>
                              <a:pt x="1836" y="17526"/>
                              <a:pt x="1360" y="17145"/>
                              <a:pt x="1170" y="16764"/>
                            </a:cubicBezTo>
                            <a:cubicBezTo>
                              <a:pt x="884" y="16383"/>
                              <a:pt x="598" y="16002"/>
                              <a:pt x="503" y="15526"/>
                            </a:cubicBezTo>
                            <a:cubicBezTo>
                              <a:pt x="312" y="15050"/>
                              <a:pt x="122" y="14573"/>
                              <a:pt x="122" y="14097"/>
                            </a:cubicBezTo>
                            <a:cubicBezTo>
                              <a:pt x="122" y="13621"/>
                              <a:pt x="-69" y="13049"/>
                              <a:pt x="27" y="12573"/>
                            </a:cubicBezTo>
                            <a:cubicBezTo>
                              <a:pt x="122" y="12097"/>
                              <a:pt x="122" y="11525"/>
                              <a:pt x="408" y="11049"/>
                            </a:cubicBezTo>
                            <a:cubicBezTo>
                              <a:pt x="598" y="10573"/>
                              <a:pt x="789" y="10001"/>
                              <a:pt x="1170" y="9620"/>
                            </a:cubicBezTo>
                            <a:lnTo>
                              <a:pt x="2217" y="8477"/>
                            </a:lnTo>
                            <a:lnTo>
                              <a:pt x="2313" y="10192"/>
                            </a:lnTo>
                            <a:cubicBezTo>
                              <a:pt x="1932" y="9906"/>
                              <a:pt x="1551" y="9716"/>
                              <a:pt x="1265" y="9335"/>
                            </a:cubicBezTo>
                            <a:cubicBezTo>
                              <a:pt x="979" y="8954"/>
                              <a:pt x="693" y="8477"/>
                              <a:pt x="503" y="8001"/>
                            </a:cubicBezTo>
                            <a:cubicBezTo>
                              <a:pt x="408" y="7430"/>
                              <a:pt x="408" y="6953"/>
                              <a:pt x="503" y="6477"/>
                            </a:cubicBezTo>
                            <a:cubicBezTo>
                              <a:pt x="693" y="6001"/>
                              <a:pt x="884" y="5620"/>
                              <a:pt x="1074" y="5239"/>
                            </a:cubicBezTo>
                            <a:cubicBezTo>
                              <a:pt x="2027" y="3810"/>
                              <a:pt x="3265" y="3048"/>
                              <a:pt x="4599" y="2381"/>
                            </a:cubicBezTo>
                            <a:lnTo>
                              <a:pt x="4408" y="3048"/>
                            </a:lnTo>
                            <a:cubicBezTo>
                              <a:pt x="4408" y="2762"/>
                              <a:pt x="4313" y="2477"/>
                              <a:pt x="4313" y="2096"/>
                            </a:cubicBezTo>
                            <a:cubicBezTo>
                              <a:pt x="4313" y="1810"/>
                              <a:pt x="4503" y="1524"/>
                              <a:pt x="4599" y="1238"/>
                            </a:cubicBezTo>
                            <a:cubicBezTo>
                              <a:pt x="4884" y="762"/>
                              <a:pt x="5361" y="572"/>
                              <a:pt x="5361" y="0"/>
                            </a:cubicBezTo>
                            <a:cubicBezTo>
                              <a:pt x="5456" y="286"/>
                              <a:pt x="5456" y="476"/>
                              <a:pt x="5361" y="762"/>
                            </a:cubicBezTo>
                            <a:cubicBezTo>
                              <a:pt x="5265" y="1048"/>
                              <a:pt x="5170" y="1238"/>
                              <a:pt x="5075" y="1429"/>
                            </a:cubicBezTo>
                            <a:cubicBezTo>
                              <a:pt x="4980" y="1619"/>
                              <a:pt x="4980" y="1810"/>
                              <a:pt x="5075" y="2000"/>
                            </a:cubicBezTo>
                            <a:cubicBezTo>
                              <a:pt x="5075" y="2191"/>
                              <a:pt x="5265" y="2381"/>
                              <a:pt x="5265" y="2477"/>
                            </a:cubicBezTo>
                            <a:cubicBezTo>
                              <a:pt x="5361" y="2667"/>
                              <a:pt x="5265" y="2953"/>
                              <a:pt x="5075" y="3048"/>
                            </a:cubicBezTo>
                            <a:lnTo>
                              <a:pt x="4980" y="3143"/>
                            </a:lnTo>
                            <a:cubicBezTo>
                              <a:pt x="3932" y="4001"/>
                              <a:pt x="2979" y="5048"/>
                              <a:pt x="2503" y="6096"/>
                            </a:cubicBezTo>
                            <a:cubicBezTo>
                              <a:pt x="2217" y="6572"/>
                              <a:pt x="2217" y="7049"/>
                              <a:pt x="2313" y="7430"/>
                            </a:cubicBezTo>
                            <a:cubicBezTo>
                              <a:pt x="2408" y="7620"/>
                              <a:pt x="2408" y="7715"/>
                              <a:pt x="2598" y="7906"/>
                            </a:cubicBezTo>
                            <a:cubicBezTo>
                              <a:pt x="2694" y="8096"/>
                              <a:pt x="2979" y="8192"/>
                              <a:pt x="3170" y="8382"/>
                            </a:cubicBezTo>
                            <a:lnTo>
                              <a:pt x="3170" y="8382"/>
                            </a:lnTo>
                            <a:cubicBezTo>
                              <a:pt x="3646" y="8763"/>
                              <a:pt x="3741" y="9525"/>
                              <a:pt x="3360" y="10001"/>
                            </a:cubicBezTo>
                            <a:lnTo>
                              <a:pt x="3265" y="10097"/>
                            </a:lnTo>
                            <a:lnTo>
                              <a:pt x="2503" y="10858"/>
                            </a:lnTo>
                            <a:cubicBezTo>
                              <a:pt x="2217" y="11144"/>
                              <a:pt x="2122" y="11430"/>
                              <a:pt x="1932" y="11811"/>
                            </a:cubicBezTo>
                            <a:cubicBezTo>
                              <a:pt x="1646" y="12097"/>
                              <a:pt x="1741" y="12478"/>
                              <a:pt x="1551" y="12859"/>
                            </a:cubicBezTo>
                            <a:cubicBezTo>
                              <a:pt x="1455" y="13240"/>
                              <a:pt x="1455" y="13621"/>
                              <a:pt x="1455" y="14002"/>
                            </a:cubicBezTo>
                            <a:cubicBezTo>
                              <a:pt x="1360" y="14383"/>
                              <a:pt x="1551" y="14764"/>
                              <a:pt x="1551" y="15145"/>
                            </a:cubicBezTo>
                            <a:cubicBezTo>
                              <a:pt x="1551" y="15526"/>
                              <a:pt x="1741" y="15907"/>
                              <a:pt x="1836" y="16383"/>
                            </a:cubicBezTo>
                            <a:cubicBezTo>
                              <a:pt x="1932" y="16764"/>
                              <a:pt x="2217" y="17145"/>
                              <a:pt x="2313" y="17526"/>
                            </a:cubicBezTo>
                            <a:cubicBezTo>
                              <a:pt x="2694" y="17907"/>
                              <a:pt x="3075" y="18193"/>
                              <a:pt x="3265" y="18574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5" name="Freeform: Shape 305">
                        <a:extLst>
                          <a:ext uri="{FF2B5EF4-FFF2-40B4-BE49-F238E27FC236}">
                            <a16:creationId xmlns:a16="http://schemas.microsoft.com/office/drawing/2014/main" id="{42CCAC70-D021-4E98-920C-092A3136B5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54395" y="3690651"/>
                        <a:ext cx="23626" cy="9334"/>
                      </a:xfrm>
                      <a:custGeom>
                        <a:avLst/>
                        <a:gdLst>
                          <a:gd name="connsiteX0" fmla="*/ 195 w 23626"/>
                          <a:gd name="connsiteY0" fmla="*/ 0 h 9334"/>
                          <a:gd name="connsiteX1" fmla="*/ 766 w 23626"/>
                          <a:gd name="connsiteY1" fmla="*/ 2667 h 9334"/>
                          <a:gd name="connsiteX2" fmla="*/ 1910 w 23626"/>
                          <a:gd name="connsiteY2" fmla="*/ 5048 h 9334"/>
                          <a:gd name="connsiteX3" fmla="*/ 2672 w 23626"/>
                          <a:gd name="connsiteY3" fmla="*/ 5905 h 9334"/>
                          <a:gd name="connsiteX4" fmla="*/ 3052 w 23626"/>
                          <a:gd name="connsiteY4" fmla="*/ 6096 h 9334"/>
                          <a:gd name="connsiteX5" fmla="*/ 3433 w 23626"/>
                          <a:gd name="connsiteY5" fmla="*/ 6191 h 9334"/>
                          <a:gd name="connsiteX6" fmla="*/ 3814 w 23626"/>
                          <a:gd name="connsiteY6" fmla="*/ 6096 h 9334"/>
                          <a:gd name="connsiteX7" fmla="*/ 4195 w 23626"/>
                          <a:gd name="connsiteY7" fmla="*/ 5905 h 9334"/>
                          <a:gd name="connsiteX8" fmla="*/ 4862 w 23626"/>
                          <a:gd name="connsiteY8" fmla="*/ 5525 h 9334"/>
                          <a:gd name="connsiteX9" fmla="*/ 5910 w 23626"/>
                          <a:gd name="connsiteY9" fmla="*/ 5715 h 9334"/>
                          <a:gd name="connsiteX10" fmla="*/ 5910 w 23626"/>
                          <a:gd name="connsiteY10" fmla="*/ 5715 h 9334"/>
                          <a:gd name="connsiteX11" fmla="*/ 7339 w 23626"/>
                          <a:gd name="connsiteY11" fmla="*/ 6191 h 9334"/>
                          <a:gd name="connsiteX12" fmla="*/ 8768 w 23626"/>
                          <a:gd name="connsiteY12" fmla="*/ 6667 h 9334"/>
                          <a:gd name="connsiteX13" fmla="*/ 10196 w 23626"/>
                          <a:gd name="connsiteY13" fmla="*/ 7048 h 9334"/>
                          <a:gd name="connsiteX14" fmla="*/ 11625 w 23626"/>
                          <a:gd name="connsiteY14" fmla="*/ 7239 h 9334"/>
                          <a:gd name="connsiteX15" fmla="*/ 13054 w 23626"/>
                          <a:gd name="connsiteY15" fmla="*/ 7239 h 9334"/>
                          <a:gd name="connsiteX16" fmla="*/ 13720 w 23626"/>
                          <a:gd name="connsiteY16" fmla="*/ 7144 h 9334"/>
                          <a:gd name="connsiteX17" fmla="*/ 14387 w 23626"/>
                          <a:gd name="connsiteY17" fmla="*/ 7048 h 9334"/>
                          <a:gd name="connsiteX18" fmla="*/ 15054 w 23626"/>
                          <a:gd name="connsiteY18" fmla="*/ 6763 h 9334"/>
                          <a:gd name="connsiteX19" fmla="*/ 15721 w 23626"/>
                          <a:gd name="connsiteY19" fmla="*/ 6477 h 9334"/>
                          <a:gd name="connsiteX20" fmla="*/ 16959 w 23626"/>
                          <a:gd name="connsiteY20" fmla="*/ 5715 h 9334"/>
                          <a:gd name="connsiteX21" fmla="*/ 17054 w 23626"/>
                          <a:gd name="connsiteY21" fmla="*/ 5620 h 9334"/>
                          <a:gd name="connsiteX22" fmla="*/ 18102 w 23626"/>
                          <a:gd name="connsiteY22" fmla="*/ 5715 h 9334"/>
                          <a:gd name="connsiteX23" fmla="*/ 18673 w 23626"/>
                          <a:gd name="connsiteY23" fmla="*/ 6286 h 9334"/>
                          <a:gd name="connsiteX24" fmla="*/ 19340 w 23626"/>
                          <a:gd name="connsiteY24" fmla="*/ 6667 h 9334"/>
                          <a:gd name="connsiteX25" fmla="*/ 19721 w 23626"/>
                          <a:gd name="connsiteY25" fmla="*/ 6763 h 9334"/>
                          <a:gd name="connsiteX26" fmla="*/ 20102 w 23626"/>
                          <a:gd name="connsiteY26" fmla="*/ 6858 h 9334"/>
                          <a:gd name="connsiteX27" fmla="*/ 20864 w 23626"/>
                          <a:gd name="connsiteY27" fmla="*/ 6858 h 9334"/>
                          <a:gd name="connsiteX28" fmla="*/ 21626 w 23626"/>
                          <a:gd name="connsiteY28" fmla="*/ 6572 h 9334"/>
                          <a:gd name="connsiteX29" fmla="*/ 22388 w 23626"/>
                          <a:gd name="connsiteY29" fmla="*/ 6096 h 9334"/>
                          <a:gd name="connsiteX30" fmla="*/ 23055 w 23626"/>
                          <a:gd name="connsiteY30" fmla="*/ 5429 h 9334"/>
                          <a:gd name="connsiteX31" fmla="*/ 23626 w 23626"/>
                          <a:gd name="connsiteY31" fmla="*/ 4667 h 9334"/>
                          <a:gd name="connsiteX32" fmla="*/ 23341 w 23626"/>
                          <a:gd name="connsiteY32" fmla="*/ 5620 h 9334"/>
                          <a:gd name="connsiteX33" fmla="*/ 22864 w 23626"/>
                          <a:gd name="connsiteY33" fmla="*/ 6477 h 9334"/>
                          <a:gd name="connsiteX34" fmla="*/ 22198 w 23626"/>
                          <a:gd name="connsiteY34" fmla="*/ 7239 h 9334"/>
                          <a:gd name="connsiteX35" fmla="*/ 21341 w 23626"/>
                          <a:gd name="connsiteY35" fmla="*/ 7810 h 9334"/>
                          <a:gd name="connsiteX36" fmla="*/ 20197 w 23626"/>
                          <a:gd name="connsiteY36" fmla="*/ 8096 h 9334"/>
                          <a:gd name="connsiteX37" fmla="*/ 19626 w 23626"/>
                          <a:gd name="connsiteY37" fmla="*/ 8096 h 9334"/>
                          <a:gd name="connsiteX38" fmla="*/ 19054 w 23626"/>
                          <a:gd name="connsiteY38" fmla="*/ 8001 h 9334"/>
                          <a:gd name="connsiteX39" fmla="*/ 18007 w 23626"/>
                          <a:gd name="connsiteY39" fmla="*/ 7525 h 9334"/>
                          <a:gd name="connsiteX40" fmla="*/ 17149 w 23626"/>
                          <a:gd name="connsiteY40" fmla="*/ 6763 h 9334"/>
                          <a:gd name="connsiteX41" fmla="*/ 18293 w 23626"/>
                          <a:gd name="connsiteY41" fmla="*/ 6763 h 9334"/>
                          <a:gd name="connsiteX42" fmla="*/ 16959 w 23626"/>
                          <a:gd name="connsiteY42" fmla="*/ 7906 h 9334"/>
                          <a:gd name="connsiteX43" fmla="*/ 16197 w 23626"/>
                          <a:gd name="connsiteY43" fmla="*/ 8382 h 9334"/>
                          <a:gd name="connsiteX44" fmla="*/ 15340 w 23626"/>
                          <a:gd name="connsiteY44" fmla="*/ 8763 h 9334"/>
                          <a:gd name="connsiteX45" fmla="*/ 14483 w 23626"/>
                          <a:gd name="connsiteY45" fmla="*/ 9049 h 9334"/>
                          <a:gd name="connsiteX46" fmla="*/ 13625 w 23626"/>
                          <a:gd name="connsiteY46" fmla="*/ 9239 h 9334"/>
                          <a:gd name="connsiteX47" fmla="*/ 11816 w 23626"/>
                          <a:gd name="connsiteY47" fmla="*/ 9334 h 9334"/>
                          <a:gd name="connsiteX48" fmla="*/ 10101 w 23626"/>
                          <a:gd name="connsiteY48" fmla="*/ 9049 h 9334"/>
                          <a:gd name="connsiteX49" fmla="*/ 8482 w 23626"/>
                          <a:gd name="connsiteY49" fmla="*/ 8477 h 9334"/>
                          <a:gd name="connsiteX50" fmla="*/ 6958 w 23626"/>
                          <a:gd name="connsiteY50" fmla="*/ 7715 h 9334"/>
                          <a:gd name="connsiteX51" fmla="*/ 5529 w 23626"/>
                          <a:gd name="connsiteY51" fmla="*/ 6763 h 9334"/>
                          <a:gd name="connsiteX52" fmla="*/ 6767 w 23626"/>
                          <a:gd name="connsiteY52" fmla="*/ 6667 h 9334"/>
                          <a:gd name="connsiteX53" fmla="*/ 5434 w 23626"/>
                          <a:gd name="connsiteY53" fmla="*/ 7620 h 9334"/>
                          <a:gd name="connsiteX54" fmla="*/ 4576 w 23626"/>
                          <a:gd name="connsiteY54" fmla="*/ 7906 h 9334"/>
                          <a:gd name="connsiteX55" fmla="*/ 3624 w 23626"/>
                          <a:gd name="connsiteY55" fmla="*/ 8001 h 9334"/>
                          <a:gd name="connsiteX56" fmla="*/ 2672 w 23626"/>
                          <a:gd name="connsiteY56" fmla="*/ 7715 h 9334"/>
                          <a:gd name="connsiteX57" fmla="*/ 1910 w 23626"/>
                          <a:gd name="connsiteY57" fmla="*/ 7144 h 9334"/>
                          <a:gd name="connsiteX58" fmla="*/ 1433 w 23626"/>
                          <a:gd name="connsiteY58" fmla="*/ 6477 h 9334"/>
                          <a:gd name="connsiteX59" fmla="*/ 1052 w 23626"/>
                          <a:gd name="connsiteY59" fmla="*/ 5810 h 9334"/>
                          <a:gd name="connsiteX60" fmla="*/ 385 w 23626"/>
                          <a:gd name="connsiteY60" fmla="*/ 2953 h 9334"/>
                          <a:gd name="connsiteX61" fmla="*/ 195 w 23626"/>
                          <a:gd name="connsiteY61" fmla="*/ 0 h 9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23626" h="9334">
                            <a:moveTo>
                              <a:pt x="195" y="0"/>
                            </a:moveTo>
                            <a:cubicBezTo>
                              <a:pt x="290" y="952"/>
                              <a:pt x="481" y="1810"/>
                              <a:pt x="766" y="2667"/>
                            </a:cubicBezTo>
                            <a:cubicBezTo>
                              <a:pt x="1052" y="3524"/>
                              <a:pt x="1433" y="4286"/>
                              <a:pt x="1910" y="5048"/>
                            </a:cubicBezTo>
                            <a:cubicBezTo>
                              <a:pt x="2100" y="5429"/>
                              <a:pt x="2386" y="5715"/>
                              <a:pt x="2672" y="5905"/>
                            </a:cubicBezTo>
                            <a:cubicBezTo>
                              <a:pt x="2767" y="6001"/>
                              <a:pt x="2957" y="6096"/>
                              <a:pt x="3052" y="6096"/>
                            </a:cubicBezTo>
                            <a:cubicBezTo>
                              <a:pt x="3148" y="6096"/>
                              <a:pt x="3338" y="6191"/>
                              <a:pt x="3433" y="6191"/>
                            </a:cubicBezTo>
                            <a:cubicBezTo>
                              <a:pt x="3529" y="6191"/>
                              <a:pt x="3719" y="6191"/>
                              <a:pt x="3814" y="6096"/>
                            </a:cubicBezTo>
                            <a:cubicBezTo>
                              <a:pt x="3910" y="6096"/>
                              <a:pt x="4100" y="6001"/>
                              <a:pt x="4195" y="5905"/>
                            </a:cubicBezTo>
                            <a:cubicBezTo>
                              <a:pt x="4481" y="5810"/>
                              <a:pt x="4576" y="5810"/>
                              <a:pt x="4862" y="5525"/>
                            </a:cubicBezTo>
                            <a:cubicBezTo>
                              <a:pt x="5243" y="5239"/>
                              <a:pt x="5529" y="5525"/>
                              <a:pt x="5910" y="5715"/>
                            </a:cubicBezTo>
                            <a:lnTo>
                              <a:pt x="5910" y="5715"/>
                            </a:lnTo>
                            <a:lnTo>
                              <a:pt x="7339" y="6191"/>
                            </a:lnTo>
                            <a:lnTo>
                              <a:pt x="8768" y="6667"/>
                            </a:lnTo>
                            <a:lnTo>
                              <a:pt x="10196" y="7048"/>
                            </a:lnTo>
                            <a:cubicBezTo>
                              <a:pt x="10672" y="7144"/>
                              <a:pt x="11149" y="7144"/>
                              <a:pt x="11625" y="7239"/>
                            </a:cubicBezTo>
                            <a:cubicBezTo>
                              <a:pt x="12101" y="7239"/>
                              <a:pt x="12577" y="7239"/>
                              <a:pt x="13054" y="7239"/>
                            </a:cubicBezTo>
                            <a:cubicBezTo>
                              <a:pt x="13244" y="7144"/>
                              <a:pt x="13530" y="7144"/>
                              <a:pt x="13720" y="7144"/>
                            </a:cubicBezTo>
                            <a:cubicBezTo>
                              <a:pt x="13911" y="7144"/>
                              <a:pt x="14197" y="7144"/>
                              <a:pt x="14387" y="7048"/>
                            </a:cubicBezTo>
                            <a:lnTo>
                              <a:pt x="15054" y="6763"/>
                            </a:lnTo>
                            <a:cubicBezTo>
                              <a:pt x="15245" y="6667"/>
                              <a:pt x="15530" y="6667"/>
                              <a:pt x="15721" y="6477"/>
                            </a:cubicBezTo>
                            <a:cubicBezTo>
                              <a:pt x="16102" y="6191"/>
                              <a:pt x="16483" y="5905"/>
                              <a:pt x="16959" y="5715"/>
                            </a:cubicBezTo>
                            <a:lnTo>
                              <a:pt x="17054" y="5620"/>
                            </a:lnTo>
                            <a:cubicBezTo>
                              <a:pt x="17435" y="5429"/>
                              <a:pt x="17816" y="5429"/>
                              <a:pt x="18102" y="5715"/>
                            </a:cubicBezTo>
                            <a:lnTo>
                              <a:pt x="18673" y="6286"/>
                            </a:lnTo>
                            <a:lnTo>
                              <a:pt x="19340" y="6667"/>
                            </a:lnTo>
                            <a:lnTo>
                              <a:pt x="19721" y="6763"/>
                            </a:lnTo>
                            <a:cubicBezTo>
                              <a:pt x="19816" y="6763"/>
                              <a:pt x="19912" y="6858"/>
                              <a:pt x="20102" y="6858"/>
                            </a:cubicBezTo>
                            <a:cubicBezTo>
                              <a:pt x="20388" y="6858"/>
                              <a:pt x="20674" y="6953"/>
                              <a:pt x="20864" y="6858"/>
                            </a:cubicBezTo>
                            <a:cubicBezTo>
                              <a:pt x="21150" y="6763"/>
                              <a:pt x="21436" y="6763"/>
                              <a:pt x="21626" y="6572"/>
                            </a:cubicBezTo>
                            <a:cubicBezTo>
                              <a:pt x="21817" y="6382"/>
                              <a:pt x="22198" y="6286"/>
                              <a:pt x="22388" y="6096"/>
                            </a:cubicBezTo>
                            <a:cubicBezTo>
                              <a:pt x="22579" y="5905"/>
                              <a:pt x="22864" y="5715"/>
                              <a:pt x="23055" y="5429"/>
                            </a:cubicBezTo>
                            <a:lnTo>
                              <a:pt x="23626" y="4667"/>
                            </a:lnTo>
                            <a:lnTo>
                              <a:pt x="23341" y="5620"/>
                            </a:lnTo>
                            <a:cubicBezTo>
                              <a:pt x="23245" y="5905"/>
                              <a:pt x="22960" y="6191"/>
                              <a:pt x="22864" y="6477"/>
                            </a:cubicBezTo>
                            <a:cubicBezTo>
                              <a:pt x="22674" y="6763"/>
                              <a:pt x="22388" y="6953"/>
                              <a:pt x="22198" y="7239"/>
                            </a:cubicBezTo>
                            <a:cubicBezTo>
                              <a:pt x="21912" y="7525"/>
                              <a:pt x="21626" y="7620"/>
                              <a:pt x="21341" y="7810"/>
                            </a:cubicBezTo>
                            <a:cubicBezTo>
                              <a:pt x="21055" y="8001"/>
                              <a:pt x="20579" y="8001"/>
                              <a:pt x="20197" y="8096"/>
                            </a:cubicBezTo>
                            <a:cubicBezTo>
                              <a:pt x="20007" y="8192"/>
                              <a:pt x="19816" y="8096"/>
                              <a:pt x="19626" y="8096"/>
                            </a:cubicBezTo>
                            <a:lnTo>
                              <a:pt x="19054" y="8001"/>
                            </a:lnTo>
                            <a:cubicBezTo>
                              <a:pt x="18673" y="7906"/>
                              <a:pt x="18293" y="7715"/>
                              <a:pt x="18007" y="7525"/>
                            </a:cubicBezTo>
                            <a:lnTo>
                              <a:pt x="17149" y="6763"/>
                            </a:lnTo>
                            <a:lnTo>
                              <a:pt x="18293" y="6763"/>
                            </a:lnTo>
                            <a:cubicBezTo>
                              <a:pt x="17816" y="7144"/>
                              <a:pt x="17435" y="7525"/>
                              <a:pt x="16959" y="7906"/>
                            </a:cubicBezTo>
                            <a:cubicBezTo>
                              <a:pt x="16673" y="8096"/>
                              <a:pt x="16387" y="8192"/>
                              <a:pt x="16197" y="8382"/>
                            </a:cubicBezTo>
                            <a:lnTo>
                              <a:pt x="15340" y="8763"/>
                            </a:lnTo>
                            <a:cubicBezTo>
                              <a:pt x="15054" y="8858"/>
                              <a:pt x="14768" y="8954"/>
                              <a:pt x="14483" y="9049"/>
                            </a:cubicBezTo>
                            <a:lnTo>
                              <a:pt x="13625" y="9239"/>
                            </a:lnTo>
                            <a:cubicBezTo>
                              <a:pt x="13054" y="9334"/>
                              <a:pt x="12387" y="9239"/>
                              <a:pt x="11816" y="9334"/>
                            </a:cubicBezTo>
                            <a:cubicBezTo>
                              <a:pt x="11244" y="9239"/>
                              <a:pt x="10672" y="9144"/>
                              <a:pt x="10101" y="9049"/>
                            </a:cubicBezTo>
                            <a:cubicBezTo>
                              <a:pt x="9529" y="8858"/>
                              <a:pt x="8958" y="8668"/>
                              <a:pt x="8482" y="8477"/>
                            </a:cubicBezTo>
                            <a:lnTo>
                              <a:pt x="6958" y="7715"/>
                            </a:lnTo>
                            <a:cubicBezTo>
                              <a:pt x="6481" y="7429"/>
                              <a:pt x="6005" y="7048"/>
                              <a:pt x="5529" y="6763"/>
                            </a:cubicBezTo>
                            <a:lnTo>
                              <a:pt x="6767" y="6667"/>
                            </a:lnTo>
                            <a:cubicBezTo>
                              <a:pt x="6291" y="7048"/>
                              <a:pt x="6005" y="7334"/>
                              <a:pt x="5434" y="7620"/>
                            </a:cubicBezTo>
                            <a:cubicBezTo>
                              <a:pt x="5243" y="7810"/>
                              <a:pt x="4958" y="7906"/>
                              <a:pt x="4576" y="7906"/>
                            </a:cubicBezTo>
                            <a:cubicBezTo>
                              <a:pt x="4291" y="8001"/>
                              <a:pt x="3910" y="8001"/>
                              <a:pt x="3624" y="8001"/>
                            </a:cubicBezTo>
                            <a:cubicBezTo>
                              <a:pt x="3243" y="8001"/>
                              <a:pt x="2957" y="7810"/>
                              <a:pt x="2672" y="7715"/>
                            </a:cubicBezTo>
                            <a:cubicBezTo>
                              <a:pt x="2386" y="7525"/>
                              <a:pt x="2195" y="7334"/>
                              <a:pt x="1910" y="7144"/>
                            </a:cubicBezTo>
                            <a:cubicBezTo>
                              <a:pt x="1719" y="6953"/>
                              <a:pt x="1529" y="6763"/>
                              <a:pt x="1433" y="6477"/>
                            </a:cubicBezTo>
                            <a:cubicBezTo>
                              <a:pt x="1338" y="6286"/>
                              <a:pt x="1147" y="6001"/>
                              <a:pt x="1052" y="5810"/>
                            </a:cubicBezTo>
                            <a:cubicBezTo>
                              <a:pt x="671" y="4858"/>
                              <a:pt x="481" y="3905"/>
                              <a:pt x="385" y="2953"/>
                            </a:cubicBezTo>
                            <a:cubicBezTo>
                              <a:pt x="-91" y="1810"/>
                              <a:pt x="-91" y="857"/>
                              <a:pt x="195" y="0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6" name="Freeform: Shape 306">
                        <a:extLst>
                          <a:ext uri="{FF2B5EF4-FFF2-40B4-BE49-F238E27FC236}">
                            <a16:creationId xmlns:a16="http://schemas.microsoft.com/office/drawing/2014/main" id="{93F91C6C-52DB-404A-950D-DA63FAED0A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60305" y="3671125"/>
                        <a:ext cx="15430" cy="5429"/>
                      </a:xfrm>
                      <a:custGeom>
                        <a:avLst/>
                        <a:gdLst>
                          <a:gd name="connsiteX0" fmla="*/ 0 w 15430"/>
                          <a:gd name="connsiteY0" fmla="*/ 476 h 5429"/>
                          <a:gd name="connsiteX1" fmla="*/ 1048 w 15430"/>
                          <a:gd name="connsiteY1" fmla="*/ 286 h 5429"/>
                          <a:gd name="connsiteX2" fmla="*/ 2191 w 15430"/>
                          <a:gd name="connsiteY2" fmla="*/ 286 h 5429"/>
                          <a:gd name="connsiteX3" fmla="*/ 3334 w 15430"/>
                          <a:gd name="connsiteY3" fmla="*/ 572 h 5429"/>
                          <a:gd name="connsiteX4" fmla="*/ 4477 w 15430"/>
                          <a:gd name="connsiteY4" fmla="*/ 1143 h 5429"/>
                          <a:gd name="connsiteX5" fmla="*/ 3619 w 15430"/>
                          <a:gd name="connsiteY5" fmla="*/ 1048 h 5429"/>
                          <a:gd name="connsiteX6" fmla="*/ 5239 w 15430"/>
                          <a:gd name="connsiteY6" fmla="*/ 381 h 5429"/>
                          <a:gd name="connsiteX7" fmla="*/ 7048 w 15430"/>
                          <a:gd name="connsiteY7" fmla="*/ 0 h 5429"/>
                          <a:gd name="connsiteX8" fmla="*/ 8858 w 15430"/>
                          <a:gd name="connsiteY8" fmla="*/ 0 h 5429"/>
                          <a:gd name="connsiteX9" fmla="*/ 10668 w 15430"/>
                          <a:gd name="connsiteY9" fmla="*/ 381 h 5429"/>
                          <a:gd name="connsiteX10" fmla="*/ 11525 w 15430"/>
                          <a:gd name="connsiteY10" fmla="*/ 762 h 5429"/>
                          <a:gd name="connsiteX11" fmla="*/ 12383 w 15430"/>
                          <a:gd name="connsiteY11" fmla="*/ 1143 h 5429"/>
                          <a:gd name="connsiteX12" fmla="*/ 13144 w 15430"/>
                          <a:gd name="connsiteY12" fmla="*/ 1715 h 5429"/>
                          <a:gd name="connsiteX13" fmla="*/ 13811 w 15430"/>
                          <a:gd name="connsiteY13" fmla="*/ 2286 h 5429"/>
                          <a:gd name="connsiteX14" fmla="*/ 14383 w 15430"/>
                          <a:gd name="connsiteY14" fmla="*/ 3048 h 5429"/>
                          <a:gd name="connsiteX15" fmla="*/ 14859 w 15430"/>
                          <a:gd name="connsiteY15" fmla="*/ 3810 h 5429"/>
                          <a:gd name="connsiteX16" fmla="*/ 15431 w 15430"/>
                          <a:gd name="connsiteY16" fmla="*/ 5429 h 5429"/>
                          <a:gd name="connsiteX17" fmla="*/ 14192 w 15430"/>
                          <a:gd name="connsiteY17" fmla="*/ 4286 h 5429"/>
                          <a:gd name="connsiteX18" fmla="*/ 13525 w 15430"/>
                          <a:gd name="connsiteY18" fmla="*/ 3810 h 5429"/>
                          <a:gd name="connsiteX19" fmla="*/ 12859 w 15430"/>
                          <a:gd name="connsiteY19" fmla="*/ 3334 h 5429"/>
                          <a:gd name="connsiteX20" fmla="*/ 12192 w 15430"/>
                          <a:gd name="connsiteY20" fmla="*/ 2953 h 5429"/>
                          <a:gd name="connsiteX21" fmla="*/ 11525 w 15430"/>
                          <a:gd name="connsiteY21" fmla="*/ 2572 h 5429"/>
                          <a:gd name="connsiteX22" fmla="*/ 10858 w 15430"/>
                          <a:gd name="connsiteY22" fmla="*/ 2286 h 5429"/>
                          <a:gd name="connsiteX23" fmla="*/ 10192 w 15430"/>
                          <a:gd name="connsiteY23" fmla="*/ 2096 h 5429"/>
                          <a:gd name="connsiteX24" fmla="*/ 8763 w 15430"/>
                          <a:gd name="connsiteY24" fmla="*/ 1810 h 5429"/>
                          <a:gd name="connsiteX25" fmla="*/ 7239 w 15430"/>
                          <a:gd name="connsiteY25" fmla="*/ 1810 h 5429"/>
                          <a:gd name="connsiteX26" fmla="*/ 5715 w 15430"/>
                          <a:gd name="connsiteY26" fmla="*/ 2000 h 5429"/>
                          <a:gd name="connsiteX27" fmla="*/ 4191 w 15430"/>
                          <a:gd name="connsiteY27" fmla="*/ 2381 h 5429"/>
                          <a:gd name="connsiteX28" fmla="*/ 4000 w 15430"/>
                          <a:gd name="connsiteY28" fmla="*/ 2381 h 5429"/>
                          <a:gd name="connsiteX29" fmla="*/ 3334 w 15430"/>
                          <a:gd name="connsiteY29" fmla="*/ 2191 h 5429"/>
                          <a:gd name="connsiteX30" fmla="*/ 2667 w 15430"/>
                          <a:gd name="connsiteY30" fmla="*/ 1619 h 5429"/>
                          <a:gd name="connsiteX31" fmla="*/ 1810 w 15430"/>
                          <a:gd name="connsiteY31" fmla="*/ 1143 h 5429"/>
                          <a:gd name="connsiteX32" fmla="*/ 857 w 15430"/>
                          <a:gd name="connsiteY32" fmla="*/ 762 h 5429"/>
                          <a:gd name="connsiteX33" fmla="*/ 0 w 15430"/>
                          <a:gd name="connsiteY33" fmla="*/ 476 h 5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</a:cxnLst>
                        <a:rect l="l" t="t" r="r" b="b"/>
                        <a:pathLst>
                          <a:path w="15430" h="5429">
                            <a:moveTo>
                              <a:pt x="0" y="476"/>
                            </a:moveTo>
                            <a:cubicBezTo>
                              <a:pt x="381" y="381"/>
                              <a:pt x="762" y="381"/>
                              <a:pt x="1048" y="286"/>
                            </a:cubicBezTo>
                            <a:cubicBezTo>
                              <a:pt x="1429" y="286"/>
                              <a:pt x="1810" y="191"/>
                              <a:pt x="2191" y="286"/>
                            </a:cubicBezTo>
                            <a:cubicBezTo>
                              <a:pt x="2572" y="381"/>
                              <a:pt x="2953" y="381"/>
                              <a:pt x="3334" y="572"/>
                            </a:cubicBezTo>
                            <a:cubicBezTo>
                              <a:pt x="3715" y="762"/>
                              <a:pt x="4096" y="952"/>
                              <a:pt x="4477" y="1143"/>
                            </a:cubicBezTo>
                            <a:lnTo>
                              <a:pt x="3619" y="1048"/>
                            </a:lnTo>
                            <a:cubicBezTo>
                              <a:pt x="4191" y="762"/>
                              <a:pt x="4763" y="572"/>
                              <a:pt x="5239" y="381"/>
                            </a:cubicBezTo>
                            <a:cubicBezTo>
                              <a:pt x="5810" y="191"/>
                              <a:pt x="6382" y="95"/>
                              <a:pt x="7048" y="0"/>
                            </a:cubicBezTo>
                            <a:cubicBezTo>
                              <a:pt x="7620" y="0"/>
                              <a:pt x="8287" y="0"/>
                              <a:pt x="8858" y="0"/>
                            </a:cubicBezTo>
                            <a:cubicBezTo>
                              <a:pt x="9430" y="95"/>
                              <a:pt x="10096" y="191"/>
                              <a:pt x="10668" y="381"/>
                            </a:cubicBezTo>
                            <a:lnTo>
                              <a:pt x="11525" y="762"/>
                            </a:lnTo>
                            <a:cubicBezTo>
                              <a:pt x="11811" y="857"/>
                              <a:pt x="12097" y="952"/>
                              <a:pt x="12383" y="1143"/>
                            </a:cubicBezTo>
                            <a:lnTo>
                              <a:pt x="13144" y="1715"/>
                            </a:lnTo>
                            <a:cubicBezTo>
                              <a:pt x="13335" y="1905"/>
                              <a:pt x="13621" y="2096"/>
                              <a:pt x="13811" y="2286"/>
                            </a:cubicBezTo>
                            <a:lnTo>
                              <a:pt x="14383" y="3048"/>
                            </a:lnTo>
                            <a:cubicBezTo>
                              <a:pt x="14573" y="3334"/>
                              <a:pt x="14764" y="3524"/>
                              <a:pt x="14859" y="3810"/>
                            </a:cubicBezTo>
                            <a:cubicBezTo>
                              <a:pt x="15145" y="4381"/>
                              <a:pt x="15335" y="4858"/>
                              <a:pt x="15431" y="5429"/>
                            </a:cubicBezTo>
                            <a:cubicBezTo>
                              <a:pt x="14954" y="5048"/>
                              <a:pt x="14573" y="4667"/>
                              <a:pt x="14192" y="4286"/>
                            </a:cubicBezTo>
                            <a:cubicBezTo>
                              <a:pt x="14002" y="4096"/>
                              <a:pt x="13716" y="4000"/>
                              <a:pt x="13525" y="3810"/>
                            </a:cubicBezTo>
                            <a:lnTo>
                              <a:pt x="12859" y="3334"/>
                            </a:lnTo>
                            <a:cubicBezTo>
                              <a:pt x="12668" y="3143"/>
                              <a:pt x="12383" y="3048"/>
                              <a:pt x="12192" y="2953"/>
                            </a:cubicBezTo>
                            <a:lnTo>
                              <a:pt x="11525" y="2572"/>
                            </a:lnTo>
                            <a:cubicBezTo>
                              <a:pt x="11335" y="2477"/>
                              <a:pt x="11049" y="2381"/>
                              <a:pt x="10858" y="2286"/>
                            </a:cubicBezTo>
                            <a:lnTo>
                              <a:pt x="10192" y="2096"/>
                            </a:lnTo>
                            <a:cubicBezTo>
                              <a:pt x="9715" y="2000"/>
                              <a:pt x="9239" y="1905"/>
                              <a:pt x="8763" y="1810"/>
                            </a:cubicBezTo>
                            <a:cubicBezTo>
                              <a:pt x="8287" y="1810"/>
                              <a:pt x="7715" y="1810"/>
                              <a:pt x="7239" y="1810"/>
                            </a:cubicBezTo>
                            <a:cubicBezTo>
                              <a:pt x="6763" y="1905"/>
                              <a:pt x="6287" y="1905"/>
                              <a:pt x="5715" y="2000"/>
                            </a:cubicBezTo>
                            <a:cubicBezTo>
                              <a:pt x="5239" y="2096"/>
                              <a:pt x="4763" y="2286"/>
                              <a:pt x="4191" y="2381"/>
                            </a:cubicBezTo>
                            <a:lnTo>
                              <a:pt x="4000" y="2381"/>
                            </a:lnTo>
                            <a:cubicBezTo>
                              <a:pt x="3715" y="2381"/>
                              <a:pt x="3524" y="2381"/>
                              <a:pt x="3334" y="2191"/>
                            </a:cubicBezTo>
                            <a:cubicBezTo>
                              <a:pt x="3143" y="2000"/>
                              <a:pt x="2858" y="1810"/>
                              <a:pt x="2667" y="1619"/>
                            </a:cubicBezTo>
                            <a:cubicBezTo>
                              <a:pt x="2477" y="1429"/>
                              <a:pt x="2096" y="1333"/>
                              <a:pt x="1810" y="1143"/>
                            </a:cubicBezTo>
                            <a:cubicBezTo>
                              <a:pt x="1524" y="952"/>
                              <a:pt x="1143" y="857"/>
                              <a:pt x="857" y="762"/>
                            </a:cubicBezTo>
                            <a:cubicBezTo>
                              <a:pt x="762" y="762"/>
                              <a:pt x="381" y="667"/>
                              <a:pt x="0" y="476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7" name="Freeform: Shape 307">
                        <a:extLst>
                          <a:ext uri="{FF2B5EF4-FFF2-40B4-BE49-F238E27FC236}">
                            <a16:creationId xmlns:a16="http://schemas.microsoft.com/office/drawing/2014/main" id="{6EB53FD0-5AF7-471D-8D96-D881082BBC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30682" y="3687794"/>
                        <a:ext cx="3905" cy="2095"/>
                      </a:xfrm>
                      <a:custGeom>
                        <a:avLst/>
                        <a:gdLst>
                          <a:gd name="connsiteX0" fmla="*/ 0 w 3905"/>
                          <a:gd name="connsiteY0" fmla="*/ 1048 h 2095"/>
                          <a:gd name="connsiteX1" fmla="*/ 667 w 3905"/>
                          <a:gd name="connsiteY1" fmla="*/ 476 h 2095"/>
                          <a:gd name="connsiteX2" fmla="*/ 1905 w 3905"/>
                          <a:gd name="connsiteY2" fmla="*/ 0 h 2095"/>
                          <a:gd name="connsiteX3" fmla="*/ 2572 w 3905"/>
                          <a:gd name="connsiteY3" fmla="*/ 0 h 2095"/>
                          <a:gd name="connsiteX4" fmla="*/ 3239 w 3905"/>
                          <a:gd name="connsiteY4" fmla="*/ 286 h 2095"/>
                          <a:gd name="connsiteX5" fmla="*/ 3905 w 3905"/>
                          <a:gd name="connsiteY5" fmla="*/ 857 h 2095"/>
                          <a:gd name="connsiteX6" fmla="*/ 3334 w 3905"/>
                          <a:gd name="connsiteY6" fmla="*/ 1524 h 2095"/>
                          <a:gd name="connsiteX7" fmla="*/ 2000 w 3905"/>
                          <a:gd name="connsiteY7" fmla="*/ 2096 h 2095"/>
                          <a:gd name="connsiteX8" fmla="*/ 571 w 3905"/>
                          <a:gd name="connsiteY8" fmla="*/ 1715 h 2095"/>
                          <a:gd name="connsiteX9" fmla="*/ 0 w 3905"/>
                          <a:gd name="connsiteY9" fmla="*/ 1048 h 2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905" h="2095">
                            <a:moveTo>
                              <a:pt x="0" y="1048"/>
                            </a:moveTo>
                            <a:cubicBezTo>
                              <a:pt x="0" y="1048"/>
                              <a:pt x="286" y="667"/>
                              <a:pt x="667" y="476"/>
                            </a:cubicBezTo>
                            <a:cubicBezTo>
                              <a:pt x="1048" y="286"/>
                              <a:pt x="1429" y="0"/>
                              <a:pt x="1905" y="0"/>
                            </a:cubicBezTo>
                            <a:cubicBezTo>
                              <a:pt x="2096" y="0"/>
                              <a:pt x="2381" y="0"/>
                              <a:pt x="2572" y="0"/>
                            </a:cubicBezTo>
                            <a:cubicBezTo>
                              <a:pt x="2762" y="95"/>
                              <a:pt x="3048" y="95"/>
                              <a:pt x="3239" y="286"/>
                            </a:cubicBezTo>
                            <a:cubicBezTo>
                              <a:pt x="3619" y="476"/>
                              <a:pt x="3905" y="857"/>
                              <a:pt x="3905" y="857"/>
                            </a:cubicBezTo>
                            <a:cubicBezTo>
                              <a:pt x="3905" y="857"/>
                              <a:pt x="3715" y="1238"/>
                              <a:pt x="3334" y="1524"/>
                            </a:cubicBezTo>
                            <a:cubicBezTo>
                              <a:pt x="3048" y="1810"/>
                              <a:pt x="2572" y="2096"/>
                              <a:pt x="2000" y="2096"/>
                            </a:cubicBezTo>
                            <a:cubicBezTo>
                              <a:pt x="1429" y="2096"/>
                              <a:pt x="857" y="2000"/>
                              <a:pt x="571" y="1715"/>
                            </a:cubicBezTo>
                            <a:cubicBezTo>
                              <a:pt x="191" y="1429"/>
                              <a:pt x="0" y="1048"/>
                              <a:pt x="0" y="1048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8" name="Freeform: Shape 308">
                        <a:extLst>
                          <a:ext uri="{FF2B5EF4-FFF2-40B4-BE49-F238E27FC236}">
                            <a16:creationId xmlns:a16="http://schemas.microsoft.com/office/drawing/2014/main" id="{237DCCFA-E085-45A7-A7EC-40717086D32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90976" y="3733323"/>
                        <a:ext cx="2571" cy="4381"/>
                      </a:xfrm>
                      <a:custGeom>
                        <a:avLst/>
                        <a:gdLst>
                          <a:gd name="connsiteX0" fmla="*/ 2477 w 2571"/>
                          <a:gd name="connsiteY0" fmla="*/ 4382 h 4381"/>
                          <a:gd name="connsiteX1" fmla="*/ 1619 w 2571"/>
                          <a:gd name="connsiteY1" fmla="*/ 4001 h 4381"/>
                          <a:gd name="connsiteX2" fmla="*/ 381 w 2571"/>
                          <a:gd name="connsiteY2" fmla="*/ 2762 h 4381"/>
                          <a:gd name="connsiteX3" fmla="*/ 0 w 2571"/>
                          <a:gd name="connsiteY3" fmla="*/ 953 h 4381"/>
                          <a:gd name="connsiteX4" fmla="*/ 190 w 2571"/>
                          <a:gd name="connsiteY4" fmla="*/ 0 h 4381"/>
                          <a:gd name="connsiteX5" fmla="*/ 1048 w 2571"/>
                          <a:gd name="connsiteY5" fmla="*/ 476 h 4381"/>
                          <a:gd name="connsiteX6" fmla="*/ 2096 w 2571"/>
                          <a:gd name="connsiteY6" fmla="*/ 1715 h 4381"/>
                          <a:gd name="connsiteX7" fmla="*/ 2572 w 2571"/>
                          <a:gd name="connsiteY7" fmla="*/ 3429 h 4381"/>
                          <a:gd name="connsiteX8" fmla="*/ 2477 w 2571"/>
                          <a:gd name="connsiteY8" fmla="*/ 4382 h 4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571" h="4381">
                            <a:moveTo>
                              <a:pt x="2477" y="4382"/>
                            </a:moveTo>
                            <a:cubicBezTo>
                              <a:pt x="2477" y="4382"/>
                              <a:pt x="2000" y="4286"/>
                              <a:pt x="1619" y="4001"/>
                            </a:cubicBezTo>
                            <a:cubicBezTo>
                              <a:pt x="1143" y="3715"/>
                              <a:pt x="667" y="3334"/>
                              <a:pt x="381" y="2762"/>
                            </a:cubicBezTo>
                            <a:cubicBezTo>
                              <a:pt x="95" y="2191"/>
                              <a:pt x="0" y="1524"/>
                              <a:pt x="0" y="953"/>
                            </a:cubicBezTo>
                            <a:cubicBezTo>
                              <a:pt x="0" y="381"/>
                              <a:pt x="190" y="0"/>
                              <a:pt x="190" y="0"/>
                            </a:cubicBezTo>
                            <a:cubicBezTo>
                              <a:pt x="190" y="0"/>
                              <a:pt x="667" y="95"/>
                              <a:pt x="1048" y="476"/>
                            </a:cubicBezTo>
                            <a:cubicBezTo>
                              <a:pt x="1429" y="762"/>
                              <a:pt x="1905" y="1238"/>
                              <a:pt x="2096" y="1715"/>
                            </a:cubicBezTo>
                            <a:cubicBezTo>
                              <a:pt x="2381" y="2286"/>
                              <a:pt x="2572" y="2858"/>
                              <a:pt x="2572" y="3429"/>
                            </a:cubicBezTo>
                            <a:cubicBezTo>
                              <a:pt x="2572" y="3905"/>
                              <a:pt x="2477" y="4382"/>
                              <a:pt x="2477" y="4382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89" name="Freeform: Shape 309">
                        <a:extLst>
                          <a:ext uri="{FF2B5EF4-FFF2-40B4-BE49-F238E27FC236}">
                            <a16:creationId xmlns:a16="http://schemas.microsoft.com/office/drawing/2014/main" id="{573E4421-4C07-4175-9768-0885D6BE68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95929" y="3754159"/>
                        <a:ext cx="3429" cy="2156"/>
                      </a:xfrm>
                      <a:custGeom>
                        <a:avLst/>
                        <a:gdLst>
                          <a:gd name="connsiteX0" fmla="*/ 0 w 3429"/>
                          <a:gd name="connsiteY0" fmla="*/ 1548 h 2156"/>
                          <a:gd name="connsiteX1" fmla="*/ 476 w 3429"/>
                          <a:gd name="connsiteY1" fmla="*/ 881 h 2156"/>
                          <a:gd name="connsiteX2" fmla="*/ 952 w 3429"/>
                          <a:gd name="connsiteY2" fmla="*/ 405 h 2156"/>
                          <a:gd name="connsiteX3" fmla="*/ 1429 w 3429"/>
                          <a:gd name="connsiteY3" fmla="*/ 119 h 2156"/>
                          <a:gd name="connsiteX4" fmla="*/ 2667 w 3429"/>
                          <a:gd name="connsiteY4" fmla="*/ 24 h 2156"/>
                          <a:gd name="connsiteX5" fmla="*/ 3429 w 3429"/>
                          <a:gd name="connsiteY5" fmla="*/ 310 h 2156"/>
                          <a:gd name="connsiteX6" fmla="*/ 3239 w 3429"/>
                          <a:gd name="connsiteY6" fmla="*/ 1072 h 2156"/>
                          <a:gd name="connsiteX7" fmla="*/ 2191 w 3429"/>
                          <a:gd name="connsiteY7" fmla="*/ 2024 h 2156"/>
                          <a:gd name="connsiteX8" fmla="*/ 762 w 3429"/>
                          <a:gd name="connsiteY8" fmla="*/ 1929 h 2156"/>
                          <a:gd name="connsiteX9" fmla="*/ 0 w 3429"/>
                          <a:gd name="connsiteY9" fmla="*/ 1548 h 215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429" h="2156">
                            <a:moveTo>
                              <a:pt x="0" y="1548"/>
                            </a:moveTo>
                            <a:cubicBezTo>
                              <a:pt x="0" y="1548"/>
                              <a:pt x="191" y="1167"/>
                              <a:pt x="476" y="881"/>
                            </a:cubicBezTo>
                            <a:cubicBezTo>
                              <a:pt x="667" y="691"/>
                              <a:pt x="762" y="595"/>
                              <a:pt x="952" y="405"/>
                            </a:cubicBezTo>
                            <a:cubicBezTo>
                              <a:pt x="1143" y="310"/>
                              <a:pt x="1238" y="214"/>
                              <a:pt x="1429" y="119"/>
                            </a:cubicBezTo>
                            <a:cubicBezTo>
                              <a:pt x="1810" y="-71"/>
                              <a:pt x="2286" y="24"/>
                              <a:pt x="2667" y="24"/>
                            </a:cubicBezTo>
                            <a:cubicBezTo>
                              <a:pt x="3048" y="119"/>
                              <a:pt x="3429" y="310"/>
                              <a:pt x="3429" y="310"/>
                            </a:cubicBezTo>
                            <a:cubicBezTo>
                              <a:pt x="3429" y="310"/>
                              <a:pt x="3429" y="691"/>
                              <a:pt x="3239" y="1072"/>
                            </a:cubicBezTo>
                            <a:cubicBezTo>
                              <a:pt x="3048" y="1453"/>
                              <a:pt x="2667" y="1834"/>
                              <a:pt x="2191" y="2024"/>
                            </a:cubicBezTo>
                            <a:cubicBezTo>
                              <a:pt x="1715" y="2215"/>
                              <a:pt x="1048" y="2215"/>
                              <a:pt x="762" y="1929"/>
                            </a:cubicBezTo>
                            <a:cubicBezTo>
                              <a:pt x="286" y="1834"/>
                              <a:pt x="0" y="1548"/>
                              <a:pt x="0" y="1548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0" name="Freeform: Shape 310">
                        <a:extLst>
                          <a:ext uri="{FF2B5EF4-FFF2-40B4-BE49-F238E27FC236}">
                            <a16:creationId xmlns:a16="http://schemas.microsoft.com/office/drawing/2014/main" id="{66938892-48C0-4DFD-A2A2-798428F2BA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26790" y="3751516"/>
                        <a:ext cx="3333" cy="2571"/>
                      </a:xfrm>
                      <a:custGeom>
                        <a:avLst/>
                        <a:gdLst>
                          <a:gd name="connsiteX0" fmla="*/ 0 w 3333"/>
                          <a:gd name="connsiteY0" fmla="*/ 2381 h 2571"/>
                          <a:gd name="connsiteX1" fmla="*/ 190 w 3333"/>
                          <a:gd name="connsiteY1" fmla="*/ 1524 h 2571"/>
                          <a:gd name="connsiteX2" fmla="*/ 1048 w 3333"/>
                          <a:gd name="connsiteY2" fmla="*/ 381 h 2571"/>
                          <a:gd name="connsiteX3" fmla="*/ 2476 w 3333"/>
                          <a:gd name="connsiteY3" fmla="*/ 0 h 2571"/>
                          <a:gd name="connsiteX4" fmla="*/ 3334 w 3333"/>
                          <a:gd name="connsiteY4" fmla="*/ 190 h 2571"/>
                          <a:gd name="connsiteX5" fmla="*/ 3143 w 3333"/>
                          <a:gd name="connsiteY5" fmla="*/ 1048 h 2571"/>
                          <a:gd name="connsiteX6" fmla="*/ 2286 w 3333"/>
                          <a:gd name="connsiteY6" fmla="*/ 2191 h 2571"/>
                          <a:gd name="connsiteX7" fmla="*/ 857 w 3333"/>
                          <a:gd name="connsiteY7" fmla="*/ 2572 h 2571"/>
                          <a:gd name="connsiteX8" fmla="*/ 0 w 3333"/>
                          <a:gd name="connsiteY8" fmla="*/ 2381 h 2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333" h="2571">
                            <a:moveTo>
                              <a:pt x="0" y="2381"/>
                            </a:moveTo>
                            <a:cubicBezTo>
                              <a:pt x="0" y="2381"/>
                              <a:pt x="0" y="2000"/>
                              <a:pt x="190" y="1524"/>
                            </a:cubicBezTo>
                            <a:cubicBezTo>
                              <a:pt x="381" y="1143"/>
                              <a:pt x="667" y="667"/>
                              <a:pt x="1048" y="381"/>
                            </a:cubicBezTo>
                            <a:cubicBezTo>
                              <a:pt x="1429" y="95"/>
                              <a:pt x="2000" y="0"/>
                              <a:pt x="2476" y="0"/>
                            </a:cubicBezTo>
                            <a:cubicBezTo>
                              <a:pt x="2953" y="0"/>
                              <a:pt x="3334" y="190"/>
                              <a:pt x="3334" y="190"/>
                            </a:cubicBezTo>
                            <a:cubicBezTo>
                              <a:pt x="3334" y="190"/>
                              <a:pt x="3334" y="571"/>
                              <a:pt x="3143" y="1048"/>
                            </a:cubicBezTo>
                            <a:cubicBezTo>
                              <a:pt x="2953" y="1429"/>
                              <a:pt x="2667" y="1905"/>
                              <a:pt x="2286" y="2191"/>
                            </a:cubicBezTo>
                            <a:cubicBezTo>
                              <a:pt x="1905" y="2477"/>
                              <a:pt x="1333" y="2572"/>
                              <a:pt x="857" y="2572"/>
                            </a:cubicBezTo>
                            <a:cubicBezTo>
                              <a:pt x="381" y="2572"/>
                              <a:pt x="0" y="2381"/>
                              <a:pt x="0" y="2381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1" name="Freeform: Shape 311">
                        <a:extLst>
                          <a:ext uri="{FF2B5EF4-FFF2-40B4-BE49-F238E27FC236}">
                            <a16:creationId xmlns:a16="http://schemas.microsoft.com/office/drawing/2014/main" id="{4DAF6469-73DE-43C1-A518-16616440C3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28314" y="3712940"/>
                        <a:ext cx="2095" cy="4476"/>
                      </a:xfrm>
                      <a:custGeom>
                        <a:avLst/>
                        <a:gdLst>
                          <a:gd name="connsiteX0" fmla="*/ 762 w 2095"/>
                          <a:gd name="connsiteY0" fmla="*/ 4477 h 4476"/>
                          <a:gd name="connsiteX1" fmla="*/ 667 w 2095"/>
                          <a:gd name="connsiteY1" fmla="*/ 4191 h 4476"/>
                          <a:gd name="connsiteX2" fmla="*/ 381 w 2095"/>
                          <a:gd name="connsiteY2" fmla="*/ 3715 h 4476"/>
                          <a:gd name="connsiteX3" fmla="*/ 0 w 2095"/>
                          <a:gd name="connsiteY3" fmla="*/ 2286 h 4476"/>
                          <a:gd name="connsiteX4" fmla="*/ 381 w 2095"/>
                          <a:gd name="connsiteY4" fmla="*/ 762 h 4476"/>
                          <a:gd name="connsiteX5" fmla="*/ 952 w 2095"/>
                          <a:gd name="connsiteY5" fmla="*/ 0 h 4476"/>
                          <a:gd name="connsiteX6" fmla="*/ 1619 w 2095"/>
                          <a:gd name="connsiteY6" fmla="*/ 667 h 4476"/>
                          <a:gd name="connsiteX7" fmla="*/ 2096 w 2095"/>
                          <a:gd name="connsiteY7" fmla="*/ 2191 h 4476"/>
                          <a:gd name="connsiteX8" fmla="*/ 1905 w 2095"/>
                          <a:gd name="connsiteY8" fmla="*/ 3048 h 4476"/>
                          <a:gd name="connsiteX9" fmla="*/ 1524 w 2095"/>
                          <a:gd name="connsiteY9" fmla="*/ 3810 h 4476"/>
                          <a:gd name="connsiteX10" fmla="*/ 952 w 2095"/>
                          <a:gd name="connsiteY10" fmla="*/ 4286 h 4476"/>
                          <a:gd name="connsiteX11" fmla="*/ 762 w 2095"/>
                          <a:gd name="connsiteY11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2095" h="4476">
                            <a:moveTo>
                              <a:pt x="762" y="4477"/>
                            </a:moveTo>
                            <a:cubicBezTo>
                              <a:pt x="762" y="4477"/>
                              <a:pt x="667" y="4381"/>
                              <a:pt x="667" y="4191"/>
                            </a:cubicBezTo>
                            <a:cubicBezTo>
                              <a:pt x="667" y="4001"/>
                              <a:pt x="476" y="3810"/>
                              <a:pt x="381" y="3715"/>
                            </a:cubicBezTo>
                            <a:cubicBezTo>
                              <a:pt x="191" y="3334"/>
                              <a:pt x="0" y="2858"/>
                              <a:pt x="0" y="2286"/>
                            </a:cubicBezTo>
                            <a:cubicBezTo>
                              <a:pt x="0" y="1715"/>
                              <a:pt x="191" y="1238"/>
                              <a:pt x="381" y="762"/>
                            </a:cubicBezTo>
                            <a:cubicBezTo>
                              <a:pt x="571" y="381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1333" y="286"/>
                              <a:pt x="1619" y="667"/>
                            </a:cubicBezTo>
                            <a:cubicBezTo>
                              <a:pt x="1905" y="1048"/>
                              <a:pt x="2096" y="1619"/>
                              <a:pt x="2096" y="2191"/>
                            </a:cubicBezTo>
                            <a:cubicBezTo>
                              <a:pt x="2096" y="2477"/>
                              <a:pt x="2000" y="2762"/>
                              <a:pt x="1905" y="3048"/>
                            </a:cubicBezTo>
                            <a:cubicBezTo>
                              <a:pt x="1810" y="3334"/>
                              <a:pt x="1715" y="3620"/>
                              <a:pt x="1524" y="3810"/>
                            </a:cubicBezTo>
                            <a:cubicBezTo>
                              <a:pt x="1333" y="4096"/>
                              <a:pt x="1143" y="4286"/>
                              <a:pt x="952" y="4286"/>
                            </a:cubicBezTo>
                            <a:cubicBezTo>
                              <a:pt x="857" y="4477"/>
                              <a:pt x="762" y="4477"/>
                              <a:pt x="762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2" name="Freeform: Shape 312">
                        <a:extLst>
                          <a:ext uri="{FF2B5EF4-FFF2-40B4-BE49-F238E27FC236}">
                            <a16:creationId xmlns:a16="http://schemas.microsoft.com/office/drawing/2014/main" id="{17CBD8BF-DB18-4D21-B8E2-39D50F7B3D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05888" y="3714559"/>
                        <a:ext cx="2137" cy="4476"/>
                      </a:xfrm>
                      <a:custGeom>
                        <a:avLst/>
                        <a:gdLst>
                          <a:gd name="connsiteX0" fmla="*/ 423 w 2137"/>
                          <a:gd name="connsiteY0" fmla="*/ 4477 h 4476"/>
                          <a:gd name="connsiteX1" fmla="*/ 138 w 2137"/>
                          <a:gd name="connsiteY1" fmla="*/ 3619 h 4476"/>
                          <a:gd name="connsiteX2" fmla="*/ 42 w 2137"/>
                          <a:gd name="connsiteY2" fmla="*/ 2857 h 4476"/>
                          <a:gd name="connsiteX3" fmla="*/ 42 w 2137"/>
                          <a:gd name="connsiteY3" fmla="*/ 2191 h 4476"/>
                          <a:gd name="connsiteX4" fmla="*/ 614 w 2137"/>
                          <a:gd name="connsiteY4" fmla="*/ 762 h 4476"/>
                          <a:gd name="connsiteX5" fmla="*/ 1185 w 2137"/>
                          <a:gd name="connsiteY5" fmla="*/ 0 h 4476"/>
                          <a:gd name="connsiteX6" fmla="*/ 1757 w 2137"/>
                          <a:gd name="connsiteY6" fmla="*/ 762 h 4476"/>
                          <a:gd name="connsiteX7" fmla="*/ 2138 w 2137"/>
                          <a:gd name="connsiteY7" fmla="*/ 2476 h 4476"/>
                          <a:gd name="connsiteX8" fmla="*/ 1281 w 2137"/>
                          <a:gd name="connsiteY8" fmla="*/ 4096 h 4476"/>
                          <a:gd name="connsiteX9" fmla="*/ 423 w 2137"/>
                          <a:gd name="connsiteY9" fmla="*/ 4477 h 4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137" h="4476">
                            <a:moveTo>
                              <a:pt x="423" y="4477"/>
                            </a:moveTo>
                            <a:cubicBezTo>
                              <a:pt x="423" y="4477"/>
                              <a:pt x="233" y="4096"/>
                              <a:pt x="138" y="3619"/>
                            </a:cubicBezTo>
                            <a:cubicBezTo>
                              <a:pt x="138" y="3334"/>
                              <a:pt x="42" y="3048"/>
                              <a:pt x="42" y="2857"/>
                            </a:cubicBezTo>
                            <a:cubicBezTo>
                              <a:pt x="-53" y="2572"/>
                              <a:pt x="42" y="2381"/>
                              <a:pt x="42" y="2191"/>
                            </a:cubicBezTo>
                            <a:cubicBezTo>
                              <a:pt x="42" y="1715"/>
                              <a:pt x="328" y="1143"/>
                              <a:pt x="614" y="762"/>
                            </a:cubicBezTo>
                            <a:cubicBezTo>
                              <a:pt x="804" y="381"/>
                              <a:pt x="1185" y="0"/>
                              <a:pt x="1185" y="0"/>
                            </a:cubicBezTo>
                            <a:cubicBezTo>
                              <a:pt x="1185" y="0"/>
                              <a:pt x="1566" y="286"/>
                              <a:pt x="1757" y="762"/>
                            </a:cubicBezTo>
                            <a:cubicBezTo>
                              <a:pt x="2043" y="1238"/>
                              <a:pt x="2138" y="1810"/>
                              <a:pt x="2138" y="2476"/>
                            </a:cubicBezTo>
                            <a:cubicBezTo>
                              <a:pt x="1947" y="3143"/>
                              <a:pt x="1662" y="3810"/>
                              <a:pt x="1281" y="4096"/>
                            </a:cubicBezTo>
                            <a:cubicBezTo>
                              <a:pt x="900" y="4286"/>
                              <a:pt x="423" y="4477"/>
                              <a:pt x="423" y="4477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3" name="Freeform: Shape 313">
                        <a:extLst>
                          <a:ext uri="{FF2B5EF4-FFF2-40B4-BE49-F238E27FC236}">
                            <a16:creationId xmlns:a16="http://schemas.microsoft.com/office/drawing/2014/main" id="{69E0813A-798F-4E03-AD5D-5437F404E83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08407" y="3682650"/>
                        <a:ext cx="3714" cy="2095"/>
                      </a:xfrm>
                      <a:custGeom>
                        <a:avLst/>
                        <a:gdLst>
                          <a:gd name="connsiteX0" fmla="*/ 0 w 3714"/>
                          <a:gd name="connsiteY0" fmla="*/ 1143 h 2095"/>
                          <a:gd name="connsiteX1" fmla="*/ 571 w 3714"/>
                          <a:gd name="connsiteY1" fmla="*/ 476 h 2095"/>
                          <a:gd name="connsiteX2" fmla="*/ 1810 w 3714"/>
                          <a:gd name="connsiteY2" fmla="*/ 0 h 2095"/>
                          <a:gd name="connsiteX3" fmla="*/ 3143 w 3714"/>
                          <a:gd name="connsiteY3" fmla="*/ 476 h 2095"/>
                          <a:gd name="connsiteX4" fmla="*/ 3715 w 3714"/>
                          <a:gd name="connsiteY4" fmla="*/ 1143 h 2095"/>
                          <a:gd name="connsiteX5" fmla="*/ 3048 w 3714"/>
                          <a:gd name="connsiteY5" fmla="*/ 1715 h 2095"/>
                          <a:gd name="connsiteX6" fmla="*/ 2476 w 3714"/>
                          <a:gd name="connsiteY6" fmla="*/ 2000 h 2095"/>
                          <a:gd name="connsiteX7" fmla="*/ 1905 w 3714"/>
                          <a:gd name="connsiteY7" fmla="*/ 2096 h 2095"/>
                          <a:gd name="connsiteX8" fmla="*/ 571 w 3714"/>
                          <a:gd name="connsiteY8" fmla="*/ 1715 h 2095"/>
                          <a:gd name="connsiteX9" fmla="*/ 0 w 3714"/>
                          <a:gd name="connsiteY9" fmla="*/ 1143 h 20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714" h="2095">
                            <a:moveTo>
                              <a:pt x="0" y="1143"/>
                            </a:moveTo>
                            <a:cubicBezTo>
                              <a:pt x="0" y="1143"/>
                              <a:pt x="190" y="762"/>
                              <a:pt x="571" y="476"/>
                            </a:cubicBezTo>
                            <a:cubicBezTo>
                              <a:pt x="952" y="191"/>
                              <a:pt x="1333" y="0"/>
                              <a:pt x="1810" y="0"/>
                            </a:cubicBezTo>
                            <a:cubicBezTo>
                              <a:pt x="2286" y="0"/>
                              <a:pt x="2857" y="191"/>
                              <a:pt x="3143" y="476"/>
                            </a:cubicBezTo>
                            <a:cubicBezTo>
                              <a:pt x="3524" y="762"/>
                              <a:pt x="3715" y="1143"/>
                              <a:pt x="3715" y="1143"/>
                            </a:cubicBezTo>
                            <a:cubicBezTo>
                              <a:pt x="3715" y="1143"/>
                              <a:pt x="3429" y="1429"/>
                              <a:pt x="3048" y="1715"/>
                            </a:cubicBezTo>
                            <a:cubicBezTo>
                              <a:pt x="2857" y="1810"/>
                              <a:pt x="2667" y="1905"/>
                              <a:pt x="2476" y="2000"/>
                            </a:cubicBezTo>
                            <a:cubicBezTo>
                              <a:pt x="2286" y="2096"/>
                              <a:pt x="2095" y="2096"/>
                              <a:pt x="1905" y="2096"/>
                            </a:cubicBezTo>
                            <a:cubicBezTo>
                              <a:pt x="1429" y="2096"/>
                              <a:pt x="952" y="2000"/>
                              <a:pt x="571" y="1715"/>
                            </a:cubicBezTo>
                            <a:cubicBezTo>
                              <a:pt x="286" y="1429"/>
                              <a:pt x="0" y="1143"/>
                              <a:pt x="0" y="1143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4" name="Freeform: Shape 314">
                        <a:extLst>
                          <a:ext uri="{FF2B5EF4-FFF2-40B4-BE49-F238E27FC236}">
                            <a16:creationId xmlns:a16="http://schemas.microsoft.com/office/drawing/2014/main" id="{0CAE67CF-8498-4B16-A566-4DDD0F4F053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43160" y="3654298"/>
                        <a:ext cx="4762" cy="2220"/>
                      </a:xfrm>
                      <a:custGeom>
                        <a:avLst/>
                        <a:gdLst>
                          <a:gd name="connsiteX0" fmla="*/ 0 w 4762"/>
                          <a:gd name="connsiteY0" fmla="*/ 634 h 2220"/>
                          <a:gd name="connsiteX1" fmla="*/ 857 w 4762"/>
                          <a:gd name="connsiteY1" fmla="*/ 158 h 2220"/>
                          <a:gd name="connsiteX2" fmla="*/ 2572 w 4762"/>
                          <a:gd name="connsiteY2" fmla="*/ 63 h 2220"/>
                          <a:gd name="connsiteX3" fmla="*/ 4096 w 4762"/>
                          <a:gd name="connsiteY3" fmla="*/ 825 h 2220"/>
                          <a:gd name="connsiteX4" fmla="*/ 4763 w 4762"/>
                          <a:gd name="connsiteY4" fmla="*/ 1587 h 2220"/>
                          <a:gd name="connsiteX5" fmla="*/ 3905 w 4762"/>
                          <a:gd name="connsiteY5" fmla="*/ 2063 h 2220"/>
                          <a:gd name="connsiteX6" fmla="*/ 2191 w 4762"/>
                          <a:gd name="connsiteY6" fmla="*/ 2158 h 2220"/>
                          <a:gd name="connsiteX7" fmla="*/ 667 w 4762"/>
                          <a:gd name="connsiteY7" fmla="*/ 1396 h 2220"/>
                          <a:gd name="connsiteX8" fmla="*/ 0 w 4762"/>
                          <a:gd name="connsiteY8" fmla="*/ 634 h 22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762" h="2220">
                            <a:moveTo>
                              <a:pt x="0" y="634"/>
                            </a:moveTo>
                            <a:cubicBezTo>
                              <a:pt x="0" y="634"/>
                              <a:pt x="381" y="348"/>
                              <a:pt x="857" y="158"/>
                            </a:cubicBezTo>
                            <a:cubicBezTo>
                              <a:pt x="1333" y="-33"/>
                              <a:pt x="2000" y="-33"/>
                              <a:pt x="2572" y="63"/>
                            </a:cubicBezTo>
                            <a:cubicBezTo>
                              <a:pt x="3143" y="158"/>
                              <a:pt x="3715" y="444"/>
                              <a:pt x="4096" y="825"/>
                            </a:cubicBezTo>
                            <a:cubicBezTo>
                              <a:pt x="4477" y="1206"/>
                              <a:pt x="4763" y="1587"/>
                              <a:pt x="4763" y="1587"/>
                            </a:cubicBezTo>
                            <a:cubicBezTo>
                              <a:pt x="4763" y="1587"/>
                              <a:pt x="4382" y="1872"/>
                              <a:pt x="3905" y="2063"/>
                            </a:cubicBezTo>
                            <a:cubicBezTo>
                              <a:pt x="3429" y="2253"/>
                              <a:pt x="2762" y="2253"/>
                              <a:pt x="2191" y="2158"/>
                            </a:cubicBezTo>
                            <a:cubicBezTo>
                              <a:pt x="1619" y="2063"/>
                              <a:pt x="1048" y="1777"/>
                              <a:pt x="667" y="1396"/>
                            </a:cubicBezTo>
                            <a:cubicBezTo>
                              <a:pt x="191" y="1015"/>
                              <a:pt x="0" y="634"/>
                              <a:pt x="0" y="634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5" name="Freeform: Shape 315">
                        <a:extLst>
                          <a:ext uri="{FF2B5EF4-FFF2-40B4-BE49-F238E27FC236}">
                            <a16:creationId xmlns:a16="http://schemas.microsoft.com/office/drawing/2014/main" id="{EC6EA7ED-C0DF-4669-A0C0-29F5F9C166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8022" y="3651861"/>
                        <a:ext cx="3429" cy="3476"/>
                      </a:xfrm>
                      <a:custGeom>
                        <a:avLst/>
                        <a:gdLst>
                          <a:gd name="connsiteX0" fmla="*/ 0 w 3429"/>
                          <a:gd name="connsiteY0" fmla="*/ 3453 h 3476"/>
                          <a:gd name="connsiteX1" fmla="*/ 95 w 3429"/>
                          <a:gd name="connsiteY1" fmla="*/ 2500 h 3476"/>
                          <a:gd name="connsiteX2" fmla="*/ 952 w 3429"/>
                          <a:gd name="connsiteY2" fmla="*/ 976 h 3476"/>
                          <a:gd name="connsiteX3" fmla="*/ 2477 w 3429"/>
                          <a:gd name="connsiteY3" fmla="*/ 119 h 3476"/>
                          <a:gd name="connsiteX4" fmla="*/ 3429 w 3429"/>
                          <a:gd name="connsiteY4" fmla="*/ 24 h 3476"/>
                          <a:gd name="connsiteX5" fmla="*/ 3334 w 3429"/>
                          <a:gd name="connsiteY5" fmla="*/ 976 h 3476"/>
                          <a:gd name="connsiteX6" fmla="*/ 2477 w 3429"/>
                          <a:gd name="connsiteY6" fmla="*/ 2500 h 3476"/>
                          <a:gd name="connsiteX7" fmla="*/ 952 w 3429"/>
                          <a:gd name="connsiteY7" fmla="*/ 3358 h 3476"/>
                          <a:gd name="connsiteX8" fmla="*/ 0 w 3429"/>
                          <a:gd name="connsiteY8" fmla="*/ 3453 h 3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429" h="3476">
                            <a:moveTo>
                              <a:pt x="0" y="3453"/>
                            </a:moveTo>
                            <a:cubicBezTo>
                              <a:pt x="0" y="3453"/>
                              <a:pt x="0" y="2977"/>
                              <a:pt x="95" y="2500"/>
                            </a:cubicBezTo>
                            <a:cubicBezTo>
                              <a:pt x="190" y="2024"/>
                              <a:pt x="571" y="1453"/>
                              <a:pt x="952" y="976"/>
                            </a:cubicBezTo>
                            <a:cubicBezTo>
                              <a:pt x="1333" y="595"/>
                              <a:pt x="1905" y="310"/>
                              <a:pt x="2477" y="119"/>
                            </a:cubicBezTo>
                            <a:cubicBezTo>
                              <a:pt x="2953" y="-71"/>
                              <a:pt x="3429" y="24"/>
                              <a:pt x="3429" y="24"/>
                            </a:cubicBezTo>
                            <a:cubicBezTo>
                              <a:pt x="3429" y="24"/>
                              <a:pt x="3429" y="500"/>
                              <a:pt x="3334" y="976"/>
                            </a:cubicBezTo>
                            <a:cubicBezTo>
                              <a:pt x="3238" y="1453"/>
                              <a:pt x="2858" y="2024"/>
                              <a:pt x="2477" y="2500"/>
                            </a:cubicBezTo>
                            <a:cubicBezTo>
                              <a:pt x="2000" y="2881"/>
                              <a:pt x="1524" y="3262"/>
                              <a:pt x="952" y="3358"/>
                            </a:cubicBezTo>
                            <a:cubicBezTo>
                              <a:pt x="476" y="3548"/>
                              <a:pt x="0" y="3453"/>
                              <a:pt x="0" y="3453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6" name="Freeform: Shape 316">
                        <a:extLst>
                          <a:ext uri="{FF2B5EF4-FFF2-40B4-BE49-F238E27FC236}">
                            <a16:creationId xmlns:a16="http://schemas.microsoft.com/office/drawing/2014/main" id="{A70A4ECF-7720-46E8-A733-E10BD91EFA5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56305" y="3622166"/>
                        <a:ext cx="4381" cy="2000"/>
                      </a:xfrm>
                      <a:custGeom>
                        <a:avLst/>
                        <a:gdLst>
                          <a:gd name="connsiteX0" fmla="*/ 0 w 4381"/>
                          <a:gd name="connsiteY0" fmla="*/ 1333 h 2000"/>
                          <a:gd name="connsiteX1" fmla="*/ 571 w 4381"/>
                          <a:gd name="connsiteY1" fmla="*/ 667 h 2000"/>
                          <a:gd name="connsiteX2" fmla="*/ 2000 w 4381"/>
                          <a:gd name="connsiteY2" fmla="*/ 0 h 2000"/>
                          <a:gd name="connsiteX3" fmla="*/ 3715 w 4381"/>
                          <a:gd name="connsiteY3" fmla="*/ 476 h 2000"/>
                          <a:gd name="connsiteX4" fmla="*/ 4381 w 4381"/>
                          <a:gd name="connsiteY4" fmla="*/ 1048 h 2000"/>
                          <a:gd name="connsiteX5" fmla="*/ 3715 w 4381"/>
                          <a:gd name="connsiteY5" fmla="*/ 1619 h 2000"/>
                          <a:gd name="connsiteX6" fmla="*/ 2381 w 4381"/>
                          <a:gd name="connsiteY6" fmla="*/ 2000 h 2000"/>
                          <a:gd name="connsiteX7" fmla="*/ 1619 w 4381"/>
                          <a:gd name="connsiteY7" fmla="*/ 2000 h 2000"/>
                          <a:gd name="connsiteX8" fmla="*/ 857 w 4381"/>
                          <a:gd name="connsiteY8" fmla="*/ 1810 h 2000"/>
                          <a:gd name="connsiteX9" fmla="*/ 0 w 4381"/>
                          <a:gd name="connsiteY9" fmla="*/ 1333 h 20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381" h="2000">
                            <a:moveTo>
                              <a:pt x="0" y="1333"/>
                            </a:moveTo>
                            <a:cubicBezTo>
                              <a:pt x="0" y="1333"/>
                              <a:pt x="190" y="952"/>
                              <a:pt x="571" y="667"/>
                            </a:cubicBezTo>
                            <a:cubicBezTo>
                              <a:pt x="952" y="381"/>
                              <a:pt x="1429" y="95"/>
                              <a:pt x="2000" y="0"/>
                            </a:cubicBezTo>
                            <a:cubicBezTo>
                              <a:pt x="2572" y="0"/>
                              <a:pt x="3238" y="191"/>
                              <a:pt x="3715" y="476"/>
                            </a:cubicBezTo>
                            <a:cubicBezTo>
                              <a:pt x="4191" y="762"/>
                              <a:pt x="4381" y="1048"/>
                              <a:pt x="4381" y="1048"/>
                            </a:cubicBezTo>
                            <a:cubicBezTo>
                              <a:pt x="4381" y="1048"/>
                              <a:pt x="4096" y="1429"/>
                              <a:pt x="3715" y="1619"/>
                            </a:cubicBezTo>
                            <a:cubicBezTo>
                              <a:pt x="3334" y="1905"/>
                              <a:pt x="2857" y="2000"/>
                              <a:pt x="2381" y="2000"/>
                            </a:cubicBezTo>
                            <a:cubicBezTo>
                              <a:pt x="2096" y="2000"/>
                              <a:pt x="1810" y="2000"/>
                              <a:pt x="1619" y="2000"/>
                            </a:cubicBezTo>
                            <a:cubicBezTo>
                              <a:pt x="1333" y="2000"/>
                              <a:pt x="1048" y="1905"/>
                              <a:pt x="857" y="1810"/>
                            </a:cubicBezTo>
                            <a:cubicBezTo>
                              <a:pt x="286" y="1619"/>
                              <a:pt x="0" y="1333"/>
                              <a:pt x="0" y="1333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7" name="Freeform: Shape 317">
                        <a:extLst>
                          <a:ext uri="{FF2B5EF4-FFF2-40B4-BE49-F238E27FC236}">
                            <a16:creationId xmlns:a16="http://schemas.microsoft.com/office/drawing/2014/main" id="{FD0D5CB7-BF2E-47A9-9F6F-EB7F795ADF7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02965" y="3632454"/>
                        <a:ext cx="2571" cy="4571"/>
                      </a:xfrm>
                      <a:custGeom>
                        <a:avLst/>
                        <a:gdLst>
                          <a:gd name="connsiteX0" fmla="*/ 2286 w 2571"/>
                          <a:gd name="connsiteY0" fmla="*/ 4572 h 4571"/>
                          <a:gd name="connsiteX1" fmla="*/ 2095 w 2571"/>
                          <a:gd name="connsiteY1" fmla="*/ 4381 h 4571"/>
                          <a:gd name="connsiteX2" fmla="*/ 1524 w 2571"/>
                          <a:gd name="connsiteY2" fmla="*/ 4000 h 4571"/>
                          <a:gd name="connsiteX3" fmla="*/ 381 w 2571"/>
                          <a:gd name="connsiteY3" fmla="*/ 2667 h 4571"/>
                          <a:gd name="connsiteX4" fmla="*/ 0 w 2571"/>
                          <a:gd name="connsiteY4" fmla="*/ 952 h 4571"/>
                          <a:gd name="connsiteX5" fmla="*/ 190 w 2571"/>
                          <a:gd name="connsiteY5" fmla="*/ 0 h 4571"/>
                          <a:gd name="connsiteX6" fmla="*/ 1048 w 2571"/>
                          <a:gd name="connsiteY6" fmla="*/ 476 h 4571"/>
                          <a:gd name="connsiteX7" fmla="*/ 2191 w 2571"/>
                          <a:gd name="connsiteY7" fmla="*/ 1810 h 4571"/>
                          <a:gd name="connsiteX8" fmla="*/ 2572 w 2571"/>
                          <a:gd name="connsiteY8" fmla="*/ 3619 h 4571"/>
                          <a:gd name="connsiteX9" fmla="*/ 2381 w 2571"/>
                          <a:gd name="connsiteY9" fmla="*/ 4381 h 4571"/>
                          <a:gd name="connsiteX10" fmla="*/ 2286 w 2571"/>
                          <a:gd name="connsiteY10" fmla="*/ 4572 h 4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2571" h="4571">
                            <a:moveTo>
                              <a:pt x="2286" y="4572"/>
                            </a:moveTo>
                            <a:cubicBezTo>
                              <a:pt x="2286" y="4572"/>
                              <a:pt x="2286" y="4381"/>
                              <a:pt x="2095" y="4381"/>
                            </a:cubicBezTo>
                            <a:cubicBezTo>
                              <a:pt x="1905" y="4286"/>
                              <a:pt x="1715" y="4191"/>
                              <a:pt x="1524" y="4000"/>
                            </a:cubicBezTo>
                            <a:cubicBezTo>
                              <a:pt x="1143" y="3715"/>
                              <a:pt x="667" y="3238"/>
                              <a:pt x="381" y="2667"/>
                            </a:cubicBezTo>
                            <a:cubicBezTo>
                              <a:pt x="95" y="2096"/>
                              <a:pt x="0" y="1429"/>
                              <a:pt x="0" y="952"/>
                            </a:cubicBezTo>
                            <a:cubicBezTo>
                              <a:pt x="0" y="381"/>
                              <a:pt x="190" y="0"/>
                              <a:pt x="190" y="0"/>
                            </a:cubicBezTo>
                            <a:cubicBezTo>
                              <a:pt x="190" y="0"/>
                              <a:pt x="667" y="190"/>
                              <a:pt x="1048" y="476"/>
                            </a:cubicBezTo>
                            <a:cubicBezTo>
                              <a:pt x="1429" y="762"/>
                              <a:pt x="1905" y="1238"/>
                              <a:pt x="2191" y="1810"/>
                            </a:cubicBezTo>
                            <a:cubicBezTo>
                              <a:pt x="2476" y="2381"/>
                              <a:pt x="2572" y="3048"/>
                              <a:pt x="2572" y="3619"/>
                            </a:cubicBezTo>
                            <a:cubicBezTo>
                              <a:pt x="2572" y="3905"/>
                              <a:pt x="2476" y="4191"/>
                              <a:pt x="2381" y="4381"/>
                            </a:cubicBezTo>
                            <a:cubicBezTo>
                              <a:pt x="2381" y="4572"/>
                              <a:pt x="2286" y="4572"/>
                              <a:pt x="2286" y="4572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8" name="Freeform: Shape 318">
                        <a:extLst>
                          <a:ext uri="{FF2B5EF4-FFF2-40B4-BE49-F238E27FC236}">
                            <a16:creationId xmlns:a16="http://schemas.microsoft.com/office/drawing/2014/main" id="{B96E561A-0F8E-4378-B39B-E9F0433FDF5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3145" y="3695318"/>
                        <a:ext cx="19621" cy="20979"/>
                      </a:xfrm>
                      <a:custGeom>
                        <a:avLst/>
                        <a:gdLst>
                          <a:gd name="connsiteX0" fmla="*/ 19622 w 19621"/>
                          <a:gd name="connsiteY0" fmla="*/ 19336 h 20979"/>
                          <a:gd name="connsiteX1" fmla="*/ 19241 w 19621"/>
                          <a:gd name="connsiteY1" fmla="*/ 20002 h 20979"/>
                          <a:gd name="connsiteX2" fmla="*/ 18669 w 19621"/>
                          <a:gd name="connsiteY2" fmla="*/ 20574 h 20979"/>
                          <a:gd name="connsiteX3" fmla="*/ 17050 w 19621"/>
                          <a:gd name="connsiteY3" fmla="*/ 20955 h 20979"/>
                          <a:gd name="connsiteX4" fmla="*/ 14002 w 19621"/>
                          <a:gd name="connsiteY4" fmla="*/ 20002 h 20979"/>
                          <a:gd name="connsiteX5" fmla="*/ 11525 w 19621"/>
                          <a:gd name="connsiteY5" fmla="*/ 18288 h 20979"/>
                          <a:gd name="connsiteX6" fmla="*/ 10382 w 19621"/>
                          <a:gd name="connsiteY6" fmla="*/ 17335 h 20979"/>
                          <a:gd name="connsiteX7" fmla="*/ 9049 w 19621"/>
                          <a:gd name="connsiteY7" fmla="*/ 16669 h 20979"/>
                          <a:gd name="connsiteX8" fmla="*/ 6287 w 19621"/>
                          <a:gd name="connsiteY8" fmla="*/ 15240 h 20979"/>
                          <a:gd name="connsiteX9" fmla="*/ 4953 w 19621"/>
                          <a:gd name="connsiteY9" fmla="*/ 14288 h 20979"/>
                          <a:gd name="connsiteX10" fmla="*/ 3905 w 19621"/>
                          <a:gd name="connsiteY10" fmla="*/ 13049 h 20979"/>
                          <a:gd name="connsiteX11" fmla="*/ 3429 w 19621"/>
                          <a:gd name="connsiteY11" fmla="*/ 12383 h 20979"/>
                          <a:gd name="connsiteX12" fmla="*/ 3143 w 19621"/>
                          <a:gd name="connsiteY12" fmla="*/ 11621 h 20979"/>
                          <a:gd name="connsiteX13" fmla="*/ 2858 w 19621"/>
                          <a:gd name="connsiteY13" fmla="*/ 10858 h 20979"/>
                          <a:gd name="connsiteX14" fmla="*/ 2762 w 19621"/>
                          <a:gd name="connsiteY14" fmla="*/ 10001 h 20979"/>
                          <a:gd name="connsiteX15" fmla="*/ 2762 w 19621"/>
                          <a:gd name="connsiteY15" fmla="*/ 8382 h 20979"/>
                          <a:gd name="connsiteX16" fmla="*/ 2953 w 19621"/>
                          <a:gd name="connsiteY16" fmla="*/ 6763 h 20979"/>
                          <a:gd name="connsiteX17" fmla="*/ 3524 w 19621"/>
                          <a:gd name="connsiteY17" fmla="*/ 7715 h 20979"/>
                          <a:gd name="connsiteX18" fmla="*/ 2381 w 19621"/>
                          <a:gd name="connsiteY18" fmla="*/ 7144 h 20979"/>
                          <a:gd name="connsiteX19" fmla="*/ 1429 w 19621"/>
                          <a:gd name="connsiteY19" fmla="*/ 6382 h 20979"/>
                          <a:gd name="connsiteX20" fmla="*/ 667 w 19621"/>
                          <a:gd name="connsiteY20" fmla="*/ 5429 h 20979"/>
                          <a:gd name="connsiteX21" fmla="*/ 191 w 19621"/>
                          <a:gd name="connsiteY21" fmla="*/ 4286 h 20979"/>
                          <a:gd name="connsiteX22" fmla="*/ 0 w 19621"/>
                          <a:gd name="connsiteY22" fmla="*/ 3048 h 20979"/>
                          <a:gd name="connsiteX23" fmla="*/ 95 w 19621"/>
                          <a:gd name="connsiteY23" fmla="*/ 1905 h 20979"/>
                          <a:gd name="connsiteX24" fmla="*/ 476 w 19621"/>
                          <a:gd name="connsiteY24" fmla="*/ 857 h 20979"/>
                          <a:gd name="connsiteX25" fmla="*/ 1143 w 19621"/>
                          <a:gd name="connsiteY25" fmla="*/ 0 h 20979"/>
                          <a:gd name="connsiteX26" fmla="*/ 762 w 19621"/>
                          <a:gd name="connsiteY26" fmla="*/ 1048 h 20979"/>
                          <a:gd name="connsiteX27" fmla="*/ 667 w 19621"/>
                          <a:gd name="connsiteY27" fmla="*/ 2096 h 20979"/>
                          <a:gd name="connsiteX28" fmla="*/ 762 w 19621"/>
                          <a:gd name="connsiteY28" fmla="*/ 3143 h 20979"/>
                          <a:gd name="connsiteX29" fmla="*/ 1143 w 19621"/>
                          <a:gd name="connsiteY29" fmla="*/ 4000 h 20979"/>
                          <a:gd name="connsiteX30" fmla="*/ 1715 w 19621"/>
                          <a:gd name="connsiteY30" fmla="*/ 4858 h 20979"/>
                          <a:gd name="connsiteX31" fmla="*/ 2381 w 19621"/>
                          <a:gd name="connsiteY31" fmla="*/ 5525 h 20979"/>
                          <a:gd name="connsiteX32" fmla="*/ 3143 w 19621"/>
                          <a:gd name="connsiteY32" fmla="*/ 6001 h 20979"/>
                          <a:gd name="connsiteX33" fmla="*/ 4000 w 19621"/>
                          <a:gd name="connsiteY33" fmla="*/ 6287 h 20979"/>
                          <a:gd name="connsiteX34" fmla="*/ 4572 w 19621"/>
                          <a:gd name="connsiteY34" fmla="*/ 7144 h 20979"/>
                          <a:gd name="connsiteX35" fmla="*/ 4572 w 19621"/>
                          <a:gd name="connsiteY35" fmla="*/ 7239 h 20979"/>
                          <a:gd name="connsiteX36" fmla="*/ 4572 w 19621"/>
                          <a:gd name="connsiteY36" fmla="*/ 8573 h 20979"/>
                          <a:gd name="connsiteX37" fmla="*/ 4667 w 19621"/>
                          <a:gd name="connsiteY37" fmla="*/ 9906 h 20979"/>
                          <a:gd name="connsiteX38" fmla="*/ 5048 w 19621"/>
                          <a:gd name="connsiteY38" fmla="*/ 11144 h 20979"/>
                          <a:gd name="connsiteX39" fmla="*/ 5239 w 19621"/>
                          <a:gd name="connsiteY39" fmla="*/ 11716 h 20979"/>
                          <a:gd name="connsiteX40" fmla="*/ 5620 w 19621"/>
                          <a:gd name="connsiteY40" fmla="*/ 12192 h 20979"/>
                          <a:gd name="connsiteX41" fmla="*/ 6477 w 19621"/>
                          <a:gd name="connsiteY41" fmla="*/ 13144 h 20979"/>
                          <a:gd name="connsiteX42" fmla="*/ 7525 w 19621"/>
                          <a:gd name="connsiteY42" fmla="*/ 14002 h 20979"/>
                          <a:gd name="connsiteX43" fmla="*/ 9906 w 19621"/>
                          <a:gd name="connsiteY43" fmla="*/ 15526 h 20979"/>
                          <a:gd name="connsiteX44" fmla="*/ 11240 w 19621"/>
                          <a:gd name="connsiteY44" fmla="*/ 16288 h 20979"/>
                          <a:gd name="connsiteX45" fmla="*/ 12478 w 19621"/>
                          <a:gd name="connsiteY45" fmla="*/ 17240 h 20979"/>
                          <a:gd name="connsiteX46" fmla="*/ 14764 w 19621"/>
                          <a:gd name="connsiteY46" fmla="*/ 19050 h 20979"/>
                          <a:gd name="connsiteX47" fmla="*/ 15907 w 19621"/>
                          <a:gd name="connsiteY47" fmla="*/ 19812 h 20979"/>
                          <a:gd name="connsiteX48" fmla="*/ 17145 w 19621"/>
                          <a:gd name="connsiteY48" fmla="*/ 20383 h 20979"/>
                          <a:gd name="connsiteX49" fmla="*/ 18479 w 19621"/>
                          <a:gd name="connsiteY49" fmla="*/ 20383 h 20979"/>
                          <a:gd name="connsiteX50" fmla="*/ 19050 w 19621"/>
                          <a:gd name="connsiteY50" fmla="*/ 20098 h 20979"/>
                          <a:gd name="connsiteX51" fmla="*/ 19622 w 19621"/>
                          <a:gd name="connsiteY51" fmla="*/ 19336 h 209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</a:cxnLst>
                        <a:rect l="l" t="t" r="r" b="b"/>
                        <a:pathLst>
                          <a:path w="19621" h="20979">
                            <a:moveTo>
                              <a:pt x="19622" y="19336"/>
                            </a:moveTo>
                            <a:lnTo>
                              <a:pt x="19241" y="20002"/>
                            </a:lnTo>
                            <a:cubicBezTo>
                              <a:pt x="19050" y="20193"/>
                              <a:pt x="18860" y="20383"/>
                              <a:pt x="18669" y="20574"/>
                            </a:cubicBezTo>
                            <a:cubicBezTo>
                              <a:pt x="18193" y="20860"/>
                              <a:pt x="17621" y="21050"/>
                              <a:pt x="17050" y="20955"/>
                            </a:cubicBezTo>
                            <a:cubicBezTo>
                              <a:pt x="15907" y="20955"/>
                              <a:pt x="14954" y="20479"/>
                              <a:pt x="14002" y="20002"/>
                            </a:cubicBezTo>
                            <a:cubicBezTo>
                              <a:pt x="13049" y="19526"/>
                              <a:pt x="12383" y="18764"/>
                              <a:pt x="11525" y="18288"/>
                            </a:cubicBezTo>
                            <a:cubicBezTo>
                              <a:pt x="11144" y="18002"/>
                              <a:pt x="10858" y="17526"/>
                              <a:pt x="10382" y="17335"/>
                            </a:cubicBezTo>
                            <a:lnTo>
                              <a:pt x="9049" y="16669"/>
                            </a:lnTo>
                            <a:cubicBezTo>
                              <a:pt x="8192" y="16193"/>
                              <a:pt x="7144" y="15907"/>
                              <a:pt x="6287" y="15240"/>
                            </a:cubicBezTo>
                            <a:cubicBezTo>
                              <a:pt x="5810" y="14954"/>
                              <a:pt x="5429" y="14669"/>
                              <a:pt x="4953" y="14288"/>
                            </a:cubicBezTo>
                            <a:cubicBezTo>
                              <a:pt x="4572" y="13906"/>
                              <a:pt x="4191" y="13525"/>
                              <a:pt x="3905" y="13049"/>
                            </a:cubicBezTo>
                            <a:lnTo>
                              <a:pt x="3429" y="12383"/>
                            </a:lnTo>
                            <a:lnTo>
                              <a:pt x="3143" y="11621"/>
                            </a:lnTo>
                            <a:lnTo>
                              <a:pt x="2858" y="10858"/>
                            </a:lnTo>
                            <a:cubicBezTo>
                              <a:pt x="2762" y="10573"/>
                              <a:pt x="2762" y="10287"/>
                              <a:pt x="2762" y="10001"/>
                            </a:cubicBezTo>
                            <a:cubicBezTo>
                              <a:pt x="2762" y="9430"/>
                              <a:pt x="2667" y="8858"/>
                              <a:pt x="2762" y="8382"/>
                            </a:cubicBezTo>
                            <a:lnTo>
                              <a:pt x="2953" y="6763"/>
                            </a:lnTo>
                            <a:lnTo>
                              <a:pt x="3524" y="7715"/>
                            </a:lnTo>
                            <a:lnTo>
                              <a:pt x="2381" y="7144"/>
                            </a:lnTo>
                            <a:cubicBezTo>
                              <a:pt x="2000" y="6858"/>
                              <a:pt x="1715" y="6572"/>
                              <a:pt x="1429" y="6382"/>
                            </a:cubicBezTo>
                            <a:cubicBezTo>
                              <a:pt x="1143" y="6096"/>
                              <a:pt x="952" y="5715"/>
                              <a:pt x="667" y="5429"/>
                            </a:cubicBezTo>
                            <a:cubicBezTo>
                              <a:pt x="476" y="5048"/>
                              <a:pt x="286" y="4667"/>
                              <a:pt x="191" y="4286"/>
                            </a:cubicBezTo>
                            <a:cubicBezTo>
                              <a:pt x="95" y="3905"/>
                              <a:pt x="95" y="3429"/>
                              <a:pt x="0" y="3048"/>
                            </a:cubicBezTo>
                            <a:cubicBezTo>
                              <a:pt x="0" y="2667"/>
                              <a:pt x="95" y="2286"/>
                              <a:pt x="95" y="1905"/>
                            </a:cubicBezTo>
                            <a:cubicBezTo>
                              <a:pt x="191" y="1524"/>
                              <a:pt x="381" y="1143"/>
                              <a:pt x="476" y="857"/>
                            </a:cubicBezTo>
                            <a:lnTo>
                              <a:pt x="1143" y="0"/>
                            </a:lnTo>
                            <a:lnTo>
                              <a:pt x="762" y="1048"/>
                            </a:lnTo>
                            <a:cubicBezTo>
                              <a:pt x="667" y="1429"/>
                              <a:pt x="667" y="1715"/>
                              <a:pt x="667" y="2096"/>
                            </a:cubicBezTo>
                            <a:cubicBezTo>
                              <a:pt x="667" y="2477"/>
                              <a:pt x="762" y="2762"/>
                              <a:pt x="762" y="3143"/>
                            </a:cubicBezTo>
                            <a:lnTo>
                              <a:pt x="1143" y="4000"/>
                            </a:lnTo>
                            <a:cubicBezTo>
                              <a:pt x="1333" y="4286"/>
                              <a:pt x="1524" y="4572"/>
                              <a:pt x="1715" y="4858"/>
                            </a:cubicBezTo>
                            <a:cubicBezTo>
                              <a:pt x="1905" y="5048"/>
                              <a:pt x="2191" y="5334"/>
                              <a:pt x="2381" y="5525"/>
                            </a:cubicBezTo>
                            <a:cubicBezTo>
                              <a:pt x="2667" y="5715"/>
                              <a:pt x="2858" y="5810"/>
                              <a:pt x="3143" y="6001"/>
                            </a:cubicBezTo>
                            <a:lnTo>
                              <a:pt x="4000" y="6287"/>
                            </a:lnTo>
                            <a:cubicBezTo>
                              <a:pt x="4381" y="6382"/>
                              <a:pt x="4667" y="6763"/>
                              <a:pt x="4572" y="7144"/>
                            </a:cubicBezTo>
                            <a:lnTo>
                              <a:pt x="4572" y="7239"/>
                            </a:lnTo>
                            <a:lnTo>
                              <a:pt x="4572" y="8573"/>
                            </a:lnTo>
                            <a:cubicBezTo>
                              <a:pt x="4477" y="9049"/>
                              <a:pt x="4667" y="9430"/>
                              <a:pt x="4667" y="9906"/>
                            </a:cubicBezTo>
                            <a:cubicBezTo>
                              <a:pt x="4667" y="10382"/>
                              <a:pt x="4858" y="10763"/>
                              <a:pt x="5048" y="11144"/>
                            </a:cubicBezTo>
                            <a:lnTo>
                              <a:pt x="5239" y="11716"/>
                            </a:lnTo>
                            <a:lnTo>
                              <a:pt x="5620" y="12192"/>
                            </a:lnTo>
                            <a:cubicBezTo>
                              <a:pt x="5810" y="12573"/>
                              <a:pt x="6096" y="12859"/>
                              <a:pt x="6477" y="13144"/>
                            </a:cubicBezTo>
                            <a:cubicBezTo>
                              <a:pt x="6763" y="13525"/>
                              <a:pt x="7048" y="13716"/>
                              <a:pt x="7525" y="14002"/>
                            </a:cubicBezTo>
                            <a:cubicBezTo>
                              <a:pt x="8192" y="14573"/>
                              <a:pt x="9049" y="15050"/>
                              <a:pt x="9906" y="15526"/>
                            </a:cubicBezTo>
                            <a:lnTo>
                              <a:pt x="11240" y="16288"/>
                            </a:lnTo>
                            <a:cubicBezTo>
                              <a:pt x="11716" y="16573"/>
                              <a:pt x="12097" y="16859"/>
                              <a:pt x="12478" y="17240"/>
                            </a:cubicBezTo>
                            <a:cubicBezTo>
                              <a:pt x="13240" y="17907"/>
                              <a:pt x="14002" y="18479"/>
                              <a:pt x="14764" y="19050"/>
                            </a:cubicBezTo>
                            <a:cubicBezTo>
                              <a:pt x="15145" y="19336"/>
                              <a:pt x="15526" y="19621"/>
                              <a:pt x="15907" y="19812"/>
                            </a:cubicBezTo>
                            <a:cubicBezTo>
                              <a:pt x="16288" y="20002"/>
                              <a:pt x="16669" y="20288"/>
                              <a:pt x="17145" y="20383"/>
                            </a:cubicBezTo>
                            <a:cubicBezTo>
                              <a:pt x="17526" y="20479"/>
                              <a:pt x="18002" y="20479"/>
                              <a:pt x="18479" y="20383"/>
                            </a:cubicBezTo>
                            <a:cubicBezTo>
                              <a:pt x="18669" y="20288"/>
                              <a:pt x="18860" y="20193"/>
                              <a:pt x="19050" y="20098"/>
                            </a:cubicBezTo>
                            <a:lnTo>
                              <a:pt x="19622" y="19336"/>
                            </a:ln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99" name="Freeform: Shape 319">
                        <a:extLst>
                          <a:ext uri="{FF2B5EF4-FFF2-40B4-BE49-F238E27FC236}">
                            <a16:creationId xmlns:a16="http://schemas.microsoft.com/office/drawing/2014/main" id="{A7B833B4-AA9A-44E2-97FC-E494DB73A7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76771" y="3711606"/>
                        <a:ext cx="3619" cy="2000"/>
                      </a:xfrm>
                      <a:custGeom>
                        <a:avLst/>
                        <a:gdLst>
                          <a:gd name="connsiteX0" fmla="*/ 0 w 3619"/>
                          <a:gd name="connsiteY0" fmla="*/ 762 h 2000"/>
                          <a:gd name="connsiteX1" fmla="*/ 762 w 3619"/>
                          <a:gd name="connsiteY1" fmla="*/ 381 h 2000"/>
                          <a:gd name="connsiteX2" fmla="*/ 1333 w 3619"/>
                          <a:gd name="connsiteY2" fmla="*/ 95 h 2000"/>
                          <a:gd name="connsiteX3" fmla="*/ 1810 w 3619"/>
                          <a:gd name="connsiteY3" fmla="*/ 0 h 2000"/>
                          <a:gd name="connsiteX4" fmla="*/ 2953 w 3619"/>
                          <a:gd name="connsiteY4" fmla="*/ 286 h 2000"/>
                          <a:gd name="connsiteX5" fmla="*/ 3619 w 3619"/>
                          <a:gd name="connsiteY5" fmla="*/ 762 h 2000"/>
                          <a:gd name="connsiteX6" fmla="*/ 3143 w 3619"/>
                          <a:gd name="connsiteY6" fmla="*/ 1429 h 2000"/>
                          <a:gd name="connsiteX7" fmla="*/ 1810 w 3619"/>
                          <a:gd name="connsiteY7" fmla="*/ 2000 h 2000"/>
                          <a:gd name="connsiteX8" fmla="*/ 952 w 3619"/>
                          <a:gd name="connsiteY8" fmla="*/ 1810 h 2000"/>
                          <a:gd name="connsiteX9" fmla="*/ 381 w 3619"/>
                          <a:gd name="connsiteY9" fmla="*/ 1429 h 2000"/>
                          <a:gd name="connsiteX10" fmla="*/ 0 w 3619"/>
                          <a:gd name="connsiteY10" fmla="*/ 762 h 20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619" h="2000">
                            <a:moveTo>
                              <a:pt x="0" y="762"/>
                            </a:moveTo>
                            <a:cubicBezTo>
                              <a:pt x="0" y="762"/>
                              <a:pt x="286" y="476"/>
                              <a:pt x="762" y="381"/>
                            </a:cubicBezTo>
                            <a:cubicBezTo>
                              <a:pt x="952" y="286"/>
                              <a:pt x="1238" y="191"/>
                              <a:pt x="1333" y="95"/>
                            </a:cubicBezTo>
                            <a:cubicBezTo>
                              <a:pt x="1524" y="0"/>
                              <a:pt x="1619" y="0"/>
                              <a:pt x="1810" y="0"/>
                            </a:cubicBezTo>
                            <a:cubicBezTo>
                              <a:pt x="2191" y="0"/>
                              <a:pt x="2667" y="95"/>
                              <a:pt x="2953" y="286"/>
                            </a:cubicBezTo>
                            <a:cubicBezTo>
                              <a:pt x="3334" y="476"/>
                              <a:pt x="3619" y="762"/>
                              <a:pt x="3619" y="762"/>
                            </a:cubicBezTo>
                            <a:cubicBezTo>
                              <a:pt x="3619" y="762"/>
                              <a:pt x="3524" y="1143"/>
                              <a:pt x="3143" y="1429"/>
                            </a:cubicBezTo>
                            <a:cubicBezTo>
                              <a:pt x="2857" y="1810"/>
                              <a:pt x="2286" y="2000"/>
                              <a:pt x="1810" y="2000"/>
                            </a:cubicBezTo>
                            <a:cubicBezTo>
                              <a:pt x="1524" y="2000"/>
                              <a:pt x="1238" y="1905"/>
                              <a:pt x="952" y="1810"/>
                            </a:cubicBezTo>
                            <a:cubicBezTo>
                              <a:pt x="667" y="1715"/>
                              <a:pt x="476" y="1619"/>
                              <a:pt x="381" y="1429"/>
                            </a:cubicBezTo>
                            <a:cubicBezTo>
                              <a:pt x="95" y="1143"/>
                              <a:pt x="0" y="762"/>
                              <a:pt x="0" y="762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0" name="Freeform: Shape 320">
                        <a:extLst>
                          <a:ext uri="{FF2B5EF4-FFF2-40B4-BE49-F238E27FC236}">
                            <a16:creationId xmlns:a16="http://schemas.microsoft.com/office/drawing/2014/main" id="{B7E3CDE3-03B7-40EB-9572-7D5A43F3F3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87630" y="3715321"/>
                        <a:ext cx="2590" cy="2321"/>
                      </a:xfrm>
                      <a:custGeom>
                        <a:avLst/>
                        <a:gdLst>
                          <a:gd name="connsiteX0" fmla="*/ 0 w 2590"/>
                          <a:gd name="connsiteY0" fmla="*/ 2096 h 2321"/>
                          <a:gd name="connsiteX1" fmla="*/ 95 w 2590"/>
                          <a:gd name="connsiteY1" fmla="*/ 1333 h 2321"/>
                          <a:gd name="connsiteX2" fmla="*/ 667 w 2590"/>
                          <a:gd name="connsiteY2" fmla="*/ 381 h 2321"/>
                          <a:gd name="connsiteX3" fmla="*/ 1048 w 2590"/>
                          <a:gd name="connsiteY3" fmla="*/ 191 h 2321"/>
                          <a:gd name="connsiteX4" fmla="*/ 1524 w 2590"/>
                          <a:gd name="connsiteY4" fmla="*/ 95 h 2321"/>
                          <a:gd name="connsiteX5" fmla="*/ 2286 w 2590"/>
                          <a:gd name="connsiteY5" fmla="*/ 0 h 2321"/>
                          <a:gd name="connsiteX6" fmla="*/ 2572 w 2590"/>
                          <a:gd name="connsiteY6" fmla="*/ 762 h 2321"/>
                          <a:gd name="connsiteX7" fmla="*/ 2000 w 2590"/>
                          <a:gd name="connsiteY7" fmla="*/ 2000 h 2321"/>
                          <a:gd name="connsiteX8" fmla="*/ 762 w 2590"/>
                          <a:gd name="connsiteY8" fmla="*/ 2286 h 2321"/>
                          <a:gd name="connsiteX9" fmla="*/ 0 w 2590"/>
                          <a:gd name="connsiteY9" fmla="*/ 2096 h 23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590" h="2321">
                            <a:moveTo>
                              <a:pt x="0" y="2096"/>
                            </a:moveTo>
                            <a:cubicBezTo>
                              <a:pt x="0" y="2096"/>
                              <a:pt x="0" y="1715"/>
                              <a:pt x="95" y="1333"/>
                            </a:cubicBezTo>
                            <a:cubicBezTo>
                              <a:pt x="286" y="953"/>
                              <a:pt x="381" y="572"/>
                              <a:pt x="667" y="381"/>
                            </a:cubicBezTo>
                            <a:cubicBezTo>
                              <a:pt x="762" y="286"/>
                              <a:pt x="857" y="191"/>
                              <a:pt x="1048" y="191"/>
                            </a:cubicBezTo>
                            <a:cubicBezTo>
                              <a:pt x="1238" y="95"/>
                              <a:pt x="1333" y="95"/>
                              <a:pt x="1524" y="95"/>
                            </a:cubicBezTo>
                            <a:cubicBezTo>
                              <a:pt x="1810" y="0"/>
                              <a:pt x="2286" y="0"/>
                              <a:pt x="2286" y="0"/>
                            </a:cubicBezTo>
                            <a:cubicBezTo>
                              <a:pt x="2286" y="0"/>
                              <a:pt x="2476" y="286"/>
                              <a:pt x="2572" y="762"/>
                            </a:cubicBezTo>
                            <a:cubicBezTo>
                              <a:pt x="2667" y="1238"/>
                              <a:pt x="2381" y="1715"/>
                              <a:pt x="2000" y="2000"/>
                            </a:cubicBezTo>
                            <a:cubicBezTo>
                              <a:pt x="1619" y="2286"/>
                              <a:pt x="1143" y="2381"/>
                              <a:pt x="762" y="2286"/>
                            </a:cubicBezTo>
                            <a:cubicBezTo>
                              <a:pt x="381" y="2286"/>
                              <a:pt x="0" y="2096"/>
                              <a:pt x="0" y="2096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1" name="Freeform: Shape 321">
                        <a:extLst>
                          <a:ext uri="{FF2B5EF4-FFF2-40B4-BE49-F238E27FC236}">
                            <a16:creationId xmlns:a16="http://schemas.microsoft.com/office/drawing/2014/main" id="{C473D16C-CA58-4816-8BE8-C9B4D119CF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32766" y="3679221"/>
                        <a:ext cx="4042" cy="3524"/>
                      </a:xfrm>
                      <a:custGeom>
                        <a:avLst/>
                        <a:gdLst>
                          <a:gd name="connsiteX0" fmla="*/ 0 w 4042"/>
                          <a:gd name="connsiteY0" fmla="*/ 3334 h 3524"/>
                          <a:gd name="connsiteX1" fmla="*/ 476 w 4042"/>
                          <a:gd name="connsiteY1" fmla="*/ 2381 h 3524"/>
                          <a:gd name="connsiteX2" fmla="*/ 1048 w 4042"/>
                          <a:gd name="connsiteY2" fmla="*/ 1715 h 3524"/>
                          <a:gd name="connsiteX3" fmla="*/ 1619 w 4042"/>
                          <a:gd name="connsiteY3" fmla="*/ 1143 h 3524"/>
                          <a:gd name="connsiteX4" fmla="*/ 2286 w 4042"/>
                          <a:gd name="connsiteY4" fmla="*/ 667 h 3524"/>
                          <a:gd name="connsiteX5" fmla="*/ 3048 w 4042"/>
                          <a:gd name="connsiteY5" fmla="*/ 286 h 3524"/>
                          <a:gd name="connsiteX6" fmla="*/ 4000 w 4042"/>
                          <a:gd name="connsiteY6" fmla="*/ 0 h 3524"/>
                          <a:gd name="connsiteX7" fmla="*/ 4000 w 4042"/>
                          <a:gd name="connsiteY7" fmla="*/ 1048 h 3524"/>
                          <a:gd name="connsiteX8" fmla="*/ 2953 w 4042"/>
                          <a:gd name="connsiteY8" fmla="*/ 2762 h 3524"/>
                          <a:gd name="connsiteX9" fmla="*/ 2000 w 4042"/>
                          <a:gd name="connsiteY9" fmla="*/ 3334 h 3524"/>
                          <a:gd name="connsiteX10" fmla="*/ 1048 w 4042"/>
                          <a:gd name="connsiteY10" fmla="*/ 3524 h 3524"/>
                          <a:gd name="connsiteX11" fmla="*/ 0 w 4042"/>
                          <a:gd name="connsiteY11" fmla="*/ 3334 h 3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4042" h="3524">
                            <a:moveTo>
                              <a:pt x="0" y="3334"/>
                            </a:moveTo>
                            <a:cubicBezTo>
                              <a:pt x="0" y="3334"/>
                              <a:pt x="95" y="2858"/>
                              <a:pt x="476" y="2381"/>
                            </a:cubicBezTo>
                            <a:cubicBezTo>
                              <a:pt x="571" y="2096"/>
                              <a:pt x="857" y="1905"/>
                              <a:pt x="1048" y="1715"/>
                            </a:cubicBezTo>
                            <a:cubicBezTo>
                              <a:pt x="1238" y="1524"/>
                              <a:pt x="1429" y="1334"/>
                              <a:pt x="1619" y="1143"/>
                            </a:cubicBezTo>
                            <a:cubicBezTo>
                              <a:pt x="1810" y="953"/>
                              <a:pt x="2096" y="762"/>
                              <a:pt x="2286" y="667"/>
                            </a:cubicBezTo>
                            <a:cubicBezTo>
                              <a:pt x="2572" y="572"/>
                              <a:pt x="2762" y="381"/>
                              <a:pt x="3048" y="286"/>
                            </a:cubicBezTo>
                            <a:cubicBezTo>
                              <a:pt x="3524" y="95"/>
                              <a:pt x="4000" y="0"/>
                              <a:pt x="4000" y="0"/>
                            </a:cubicBezTo>
                            <a:cubicBezTo>
                              <a:pt x="4000" y="0"/>
                              <a:pt x="4096" y="476"/>
                              <a:pt x="4000" y="1048"/>
                            </a:cubicBezTo>
                            <a:cubicBezTo>
                              <a:pt x="3905" y="1715"/>
                              <a:pt x="3429" y="2286"/>
                              <a:pt x="2953" y="2762"/>
                            </a:cubicBezTo>
                            <a:cubicBezTo>
                              <a:pt x="2667" y="2953"/>
                              <a:pt x="2286" y="3143"/>
                              <a:pt x="2000" y="3334"/>
                            </a:cubicBezTo>
                            <a:cubicBezTo>
                              <a:pt x="1619" y="3524"/>
                              <a:pt x="1333" y="3524"/>
                              <a:pt x="1048" y="3524"/>
                            </a:cubicBezTo>
                            <a:cubicBezTo>
                              <a:pt x="476" y="3429"/>
                              <a:pt x="0" y="3334"/>
                              <a:pt x="0" y="3334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2" name="Freeform: Shape 322">
                        <a:extLst>
                          <a:ext uri="{FF2B5EF4-FFF2-40B4-BE49-F238E27FC236}">
                            <a16:creationId xmlns:a16="http://schemas.microsoft.com/office/drawing/2014/main" id="{BE099A33-716D-4336-9085-18033F8D366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51530" y="3687222"/>
                        <a:ext cx="4952" cy="5714"/>
                      </a:xfrm>
                      <a:custGeom>
                        <a:avLst/>
                        <a:gdLst>
                          <a:gd name="connsiteX0" fmla="*/ 4953 w 4952"/>
                          <a:gd name="connsiteY0" fmla="*/ 5715 h 5714"/>
                          <a:gd name="connsiteX1" fmla="*/ 3715 w 4952"/>
                          <a:gd name="connsiteY1" fmla="*/ 5144 h 5714"/>
                          <a:gd name="connsiteX2" fmla="*/ 1619 w 4952"/>
                          <a:gd name="connsiteY2" fmla="*/ 3429 h 5714"/>
                          <a:gd name="connsiteX3" fmla="*/ 286 w 4952"/>
                          <a:gd name="connsiteY3" fmla="*/ 1238 h 5714"/>
                          <a:gd name="connsiteX4" fmla="*/ 0 w 4952"/>
                          <a:gd name="connsiteY4" fmla="*/ 0 h 5714"/>
                          <a:gd name="connsiteX5" fmla="*/ 1238 w 4952"/>
                          <a:gd name="connsiteY5" fmla="*/ 571 h 5714"/>
                          <a:gd name="connsiteX6" fmla="*/ 3334 w 4952"/>
                          <a:gd name="connsiteY6" fmla="*/ 2286 h 5714"/>
                          <a:gd name="connsiteX7" fmla="*/ 4667 w 4952"/>
                          <a:gd name="connsiteY7" fmla="*/ 4572 h 5714"/>
                          <a:gd name="connsiteX8" fmla="*/ 4953 w 4952"/>
                          <a:gd name="connsiteY8" fmla="*/ 571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52" h="5714">
                            <a:moveTo>
                              <a:pt x="4953" y="5715"/>
                            </a:moveTo>
                            <a:cubicBezTo>
                              <a:pt x="4953" y="5715"/>
                              <a:pt x="4381" y="5525"/>
                              <a:pt x="3715" y="5144"/>
                            </a:cubicBezTo>
                            <a:cubicBezTo>
                              <a:pt x="3048" y="4763"/>
                              <a:pt x="2286" y="4096"/>
                              <a:pt x="1619" y="3429"/>
                            </a:cubicBezTo>
                            <a:cubicBezTo>
                              <a:pt x="1048" y="2667"/>
                              <a:pt x="476" y="1905"/>
                              <a:pt x="286" y="1238"/>
                            </a:cubicBezTo>
                            <a:cubicBezTo>
                              <a:pt x="0" y="571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571" y="95"/>
                              <a:pt x="1238" y="571"/>
                            </a:cubicBezTo>
                            <a:cubicBezTo>
                              <a:pt x="1905" y="952"/>
                              <a:pt x="2667" y="1619"/>
                              <a:pt x="3334" y="2286"/>
                            </a:cubicBezTo>
                            <a:cubicBezTo>
                              <a:pt x="4000" y="3048"/>
                              <a:pt x="4381" y="3905"/>
                              <a:pt x="4667" y="4572"/>
                            </a:cubicBezTo>
                            <a:cubicBezTo>
                              <a:pt x="4953" y="5144"/>
                              <a:pt x="4953" y="5715"/>
                              <a:pt x="4953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3" name="Freeform: Shape 323">
                        <a:extLst>
                          <a:ext uri="{FF2B5EF4-FFF2-40B4-BE49-F238E27FC236}">
                            <a16:creationId xmlns:a16="http://schemas.microsoft.com/office/drawing/2014/main" id="{01E4AB1F-8C3C-42AB-86B3-17949A2D28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1197" y="3724560"/>
                        <a:ext cx="3227" cy="4191"/>
                      </a:xfrm>
                      <a:custGeom>
                        <a:avLst/>
                        <a:gdLst>
                          <a:gd name="connsiteX0" fmla="*/ 42 w 3227"/>
                          <a:gd name="connsiteY0" fmla="*/ 4191 h 4191"/>
                          <a:gd name="connsiteX1" fmla="*/ 42 w 3227"/>
                          <a:gd name="connsiteY1" fmla="*/ 3143 h 4191"/>
                          <a:gd name="connsiteX2" fmla="*/ 804 w 3227"/>
                          <a:gd name="connsiteY2" fmla="*/ 1429 h 4191"/>
                          <a:gd name="connsiteX3" fmla="*/ 2233 w 3227"/>
                          <a:gd name="connsiteY3" fmla="*/ 286 h 4191"/>
                          <a:gd name="connsiteX4" fmla="*/ 3186 w 3227"/>
                          <a:gd name="connsiteY4" fmla="*/ 0 h 4191"/>
                          <a:gd name="connsiteX5" fmla="*/ 3186 w 3227"/>
                          <a:gd name="connsiteY5" fmla="*/ 1048 h 4191"/>
                          <a:gd name="connsiteX6" fmla="*/ 2424 w 3227"/>
                          <a:gd name="connsiteY6" fmla="*/ 2762 h 4191"/>
                          <a:gd name="connsiteX7" fmla="*/ 995 w 3227"/>
                          <a:gd name="connsiteY7" fmla="*/ 3905 h 4191"/>
                          <a:gd name="connsiteX8" fmla="*/ 42 w 3227"/>
                          <a:gd name="connsiteY8" fmla="*/ 4191 h 4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227" h="4191">
                            <a:moveTo>
                              <a:pt x="42" y="4191"/>
                            </a:moveTo>
                            <a:cubicBezTo>
                              <a:pt x="42" y="4191"/>
                              <a:pt x="-53" y="3715"/>
                              <a:pt x="42" y="3143"/>
                            </a:cubicBezTo>
                            <a:cubicBezTo>
                              <a:pt x="138" y="2572"/>
                              <a:pt x="423" y="2000"/>
                              <a:pt x="804" y="1429"/>
                            </a:cubicBezTo>
                            <a:cubicBezTo>
                              <a:pt x="1185" y="952"/>
                              <a:pt x="1757" y="476"/>
                              <a:pt x="2233" y="286"/>
                            </a:cubicBezTo>
                            <a:cubicBezTo>
                              <a:pt x="2709" y="95"/>
                              <a:pt x="3186" y="0"/>
                              <a:pt x="3186" y="0"/>
                            </a:cubicBezTo>
                            <a:cubicBezTo>
                              <a:pt x="3186" y="0"/>
                              <a:pt x="3281" y="476"/>
                              <a:pt x="3186" y="1048"/>
                            </a:cubicBezTo>
                            <a:cubicBezTo>
                              <a:pt x="3090" y="1619"/>
                              <a:pt x="2805" y="2191"/>
                              <a:pt x="2424" y="2762"/>
                            </a:cubicBezTo>
                            <a:cubicBezTo>
                              <a:pt x="2043" y="3239"/>
                              <a:pt x="1471" y="3715"/>
                              <a:pt x="995" y="3905"/>
                            </a:cubicBezTo>
                            <a:cubicBezTo>
                              <a:pt x="423" y="4096"/>
                              <a:pt x="42" y="4191"/>
                              <a:pt x="42" y="4191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4" name="Freeform: Shape 324">
                        <a:extLst>
                          <a:ext uri="{FF2B5EF4-FFF2-40B4-BE49-F238E27FC236}">
                            <a16:creationId xmlns:a16="http://schemas.microsoft.com/office/drawing/2014/main" id="{B8FD3174-7709-480B-B169-58F834F4DB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18130" y="3659981"/>
                        <a:ext cx="2290" cy="4381"/>
                      </a:xfrm>
                      <a:custGeom>
                        <a:avLst/>
                        <a:gdLst>
                          <a:gd name="connsiteX0" fmla="*/ 1587 w 2290"/>
                          <a:gd name="connsiteY0" fmla="*/ 4381 h 4381"/>
                          <a:gd name="connsiteX1" fmla="*/ 920 w 2290"/>
                          <a:gd name="connsiteY1" fmla="*/ 3715 h 4381"/>
                          <a:gd name="connsiteX2" fmla="*/ 444 w 2290"/>
                          <a:gd name="connsiteY2" fmla="*/ 3048 h 4381"/>
                          <a:gd name="connsiteX3" fmla="*/ 158 w 2290"/>
                          <a:gd name="connsiteY3" fmla="*/ 2381 h 4381"/>
                          <a:gd name="connsiteX4" fmla="*/ 63 w 2290"/>
                          <a:gd name="connsiteY4" fmla="*/ 857 h 4381"/>
                          <a:gd name="connsiteX5" fmla="*/ 348 w 2290"/>
                          <a:gd name="connsiteY5" fmla="*/ 0 h 4381"/>
                          <a:gd name="connsiteX6" fmla="*/ 1206 w 2290"/>
                          <a:gd name="connsiteY6" fmla="*/ 476 h 4381"/>
                          <a:gd name="connsiteX7" fmla="*/ 2158 w 2290"/>
                          <a:gd name="connsiteY7" fmla="*/ 1810 h 4381"/>
                          <a:gd name="connsiteX8" fmla="*/ 2063 w 2290"/>
                          <a:gd name="connsiteY8" fmla="*/ 3524 h 4381"/>
                          <a:gd name="connsiteX9" fmla="*/ 1587 w 2290"/>
                          <a:gd name="connsiteY9" fmla="*/ 4381 h 4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290" h="4381">
                            <a:moveTo>
                              <a:pt x="1587" y="4381"/>
                            </a:moveTo>
                            <a:cubicBezTo>
                              <a:pt x="1587" y="4381"/>
                              <a:pt x="1206" y="4096"/>
                              <a:pt x="920" y="3715"/>
                            </a:cubicBezTo>
                            <a:cubicBezTo>
                              <a:pt x="729" y="3524"/>
                              <a:pt x="634" y="3238"/>
                              <a:pt x="444" y="3048"/>
                            </a:cubicBezTo>
                            <a:cubicBezTo>
                              <a:pt x="253" y="2858"/>
                              <a:pt x="253" y="2667"/>
                              <a:pt x="158" y="2381"/>
                            </a:cubicBezTo>
                            <a:cubicBezTo>
                              <a:pt x="-33" y="1905"/>
                              <a:pt x="-33" y="1333"/>
                              <a:pt x="63" y="857"/>
                            </a:cubicBezTo>
                            <a:cubicBezTo>
                              <a:pt x="158" y="381"/>
                              <a:pt x="348" y="0"/>
                              <a:pt x="348" y="0"/>
                            </a:cubicBezTo>
                            <a:cubicBezTo>
                              <a:pt x="348" y="0"/>
                              <a:pt x="729" y="95"/>
                              <a:pt x="1206" y="476"/>
                            </a:cubicBezTo>
                            <a:cubicBezTo>
                              <a:pt x="1587" y="762"/>
                              <a:pt x="1968" y="1238"/>
                              <a:pt x="2158" y="1810"/>
                            </a:cubicBezTo>
                            <a:cubicBezTo>
                              <a:pt x="2349" y="2477"/>
                              <a:pt x="2349" y="3143"/>
                              <a:pt x="2063" y="3524"/>
                            </a:cubicBezTo>
                            <a:cubicBezTo>
                              <a:pt x="1872" y="4096"/>
                              <a:pt x="1587" y="4381"/>
                              <a:pt x="1587" y="4381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5" name="Freeform: Shape 325">
                        <a:extLst>
                          <a:ext uri="{FF2B5EF4-FFF2-40B4-BE49-F238E27FC236}">
                            <a16:creationId xmlns:a16="http://schemas.microsoft.com/office/drawing/2014/main" id="{1C034DD9-D57A-4E34-9153-F092BF76716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83153" y="3664005"/>
                        <a:ext cx="2952" cy="2175"/>
                      </a:xfrm>
                      <a:custGeom>
                        <a:avLst/>
                        <a:gdLst>
                          <a:gd name="connsiteX0" fmla="*/ 0 w 2952"/>
                          <a:gd name="connsiteY0" fmla="*/ 1595 h 2175"/>
                          <a:gd name="connsiteX1" fmla="*/ 286 w 2952"/>
                          <a:gd name="connsiteY1" fmla="*/ 833 h 2175"/>
                          <a:gd name="connsiteX2" fmla="*/ 667 w 2952"/>
                          <a:gd name="connsiteY2" fmla="*/ 357 h 2175"/>
                          <a:gd name="connsiteX3" fmla="*/ 1143 w 2952"/>
                          <a:gd name="connsiteY3" fmla="*/ 71 h 2175"/>
                          <a:gd name="connsiteX4" fmla="*/ 2191 w 2952"/>
                          <a:gd name="connsiteY4" fmla="*/ 71 h 2175"/>
                          <a:gd name="connsiteX5" fmla="*/ 2953 w 2952"/>
                          <a:gd name="connsiteY5" fmla="*/ 452 h 2175"/>
                          <a:gd name="connsiteX6" fmla="*/ 2762 w 2952"/>
                          <a:gd name="connsiteY6" fmla="*/ 1214 h 2175"/>
                          <a:gd name="connsiteX7" fmla="*/ 1905 w 2952"/>
                          <a:gd name="connsiteY7" fmla="*/ 2072 h 2175"/>
                          <a:gd name="connsiteX8" fmla="*/ 762 w 2952"/>
                          <a:gd name="connsiteY8" fmla="*/ 1976 h 2175"/>
                          <a:gd name="connsiteX9" fmla="*/ 0 w 2952"/>
                          <a:gd name="connsiteY9" fmla="*/ 1595 h 21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952" h="2175">
                            <a:moveTo>
                              <a:pt x="0" y="1595"/>
                            </a:moveTo>
                            <a:cubicBezTo>
                              <a:pt x="0" y="1595"/>
                              <a:pt x="95" y="1214"/>
                              <a:pt x="286" y="833"/>
                            </a:cubicBezTo>
                            <a:cubicBezTo>
                              <a:pt x="381" y="643"/>
                              <a:pt x="476" y="548"/>
                              <a:pt x="667" y="357"/>
                            </a:cubicBezTo>
                            <a:cubicBezTo>
                              <a:pt x="762" y="262"/>
                              <a:pt x="1048" y="167"/>
                              <a:pt x="1143" y="71"/>
                            </a:cubicBezTo>
                            <a:cubicBezTo>
                              <a:pt x="1429" y="-24"/>
                              <a:pt x="1810" y="-24"/>
                              <a:pt x="2191" y="71"/>
                            </a:cubicBezTo>
                            <a:cubicBezTo>
                              <a:pt x="2572" y="167"/>
                              <a:pt x="2953" y="452"/>
                              <a:pt x="2953" y="452"/>
                            </a:cubicBezTo>
                            <a:cubicBezTo>
                              <a:pt x="2953" y="452"/>
                              <a:pt x="2953" y="833"/>
                              <a:pt x="2762" y="1214"/>
                            </a:cubicBezTo>
                            <a:cubicBezTo>
                              <a:pt x="2572" y="1595"/>
                              <a:pt x="2286" y="1881"/>
                              <a:pt x="1905" y="2072"/>
                            </a:cubicBezTo>
                            <a:cubicBezTo>
                              <a:pt x="1524" y="2262"/>
                              <a:pt x="1143" y="2167"/>
                              <a:pt x="762" y="1976"/>
                            </a:cubicBezTo>
                            <a:cubicBezTo>
                              <a:pt x="286" y="1786"/>
                              <a:pt x="0" y="1595"/>
                              <a:pt x="0" y="1595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6" name="Freeform: Shape 326">
                        <a:extLst>
                          <a:ext uri="{FF2B5EF4-FFF2-40B4-BE49-F238E27FC236}">
                            <a16:creationId xmlns:a16="http://schemas.microsoft.com/office/drawing/2014/main" id="{2C5B2098-A492-419B-B7C0-179CCD28B3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84582" y="3682174"/>
                        <a:ext cx="5714" cy="4190"/>
                      </a:xfrm>
                      <a:custGeom>
                        <a:avLst/>
                        <a:gdLst>
                          <a:gd name="connsiteX0" fmla="*/ 0 w 5714"/>
                          <a:gd name="connsiteY0" fmla="*/ 0 h 4190"/>
                          <a:gd name="connsiteX1" fmla="*/ 1238 w 5714"/>
                          <a:gd name="connsiteY1" fmla="*/ 190 h 4190"/>
                          <a:gd name="connsiteX2" fmla="*/ 3429 w 5714"/>
                          <a:gd name="connsiteY2" fmla="*/ 1238 h 4190"/>
                          <a:gd name="connsiteX3" fmla="*/ 5143 w 5714"/>
                          <a:gd name="connsiteY3" fmla="*/ 3048 h 4190"/>
                          <a:gd name="connsiteX4" fmla="*/ 5715 w 5714"/>
                          <a:gd name="connsiteY4" fmla="*/ 4191 h 4190"/>
                          <a:gd name="connsiteX5" fmla="*/ 4477 w 5714"/>
                          <a:gd name="connsiteY5" fmla="*/ 4096 h 4190"/>
                          <a:gd name="connsiteX6" fmla="*/ 2286 w 5714"/>
                          <a:gd name="connsiteY6" fmla="*/ 3048 h 4190"/>
                          <a:gd name="connsiteX7" fmla="*/ 571 w 5714"/>
                          <a:gd name="connsiteY7" fmla="*/ 1238 h 4190"/>
                          <a:gd name="connsiteX8" fmla="*/ 0 w 5714"/>
                          <a:gd name="connsiteY8" fmla="*/ 0 h 4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714" h="4190">
                            <a:moveTo>
                              <a:pt x="0" y="0"/>
                            </a:moveTo>
                            <a:cubicBezTo>
                              <a:pt x="0" y="0"/>
                              <a:pt x="571" y="0"/>
                              <a:pt x="1238" y="190"/>
                            </a:cubicBezTo>
                            <a:cubicBezTo>
                              <a:pt x="1905" y="381"/>
                              <a:pt x="2762" y="762"/>
                              <a:pt x="3429" y="1238"/>
                            </a:cubicBezTo>
                            <a:cubicBezTo>
                              <a:pt x="4096" y="1715"/>
                              <a:pt x="4763" y="2381"/>
                              <a:pt x="5143" y="3048"/>
                            </a:cubicBezTo>
                            <a:cubicBezTo>
                              <a:pt x="5524" y="3619"/>
                              <a:pt x="5715" y="4191"/>
                              <a:pt x="5715" y="4191"/>
                            </a:cubicBezTo>
                            <a:cubicBezTo>
                              <a:pt x="5715" y="4191"/>
                              <a:pt x="5143" y="4191"/>
                              <a:pt x="4477" y="4096"/>
                            </a:cubicBezTo>
                            <a:cubicBezTo>
                              <a:pt x="3810" y="3905"/>
                              <a:pt x="2953" y="3524"/>
                              <a:pt x="2286" y="3048"/>
                            </a:cubicBezTo>
                            <a:cubicBezTo>
                              <a:pt x="1619" y="2572"/>
                              <a:pt x="952" y="1905"/>
                              <a:pt x="571" y="1238"/>
                            </a:cubicBezTo>
                            <a:cubicBezTo>
                              <a:pt x="190" y="571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7" name="Freeform: Shape 327">
                        <a:extLst>
                          <a:ext uri="{FF2B5EF4-FFF2-40B4-BE49-F238E27FC236}">
                            <a16:creationId xmlns:a16="http://schemas.microsoft.com/office/drawing/2014/main" id="{315738FF-8172-4E88-A811-91F6AAE72B8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2198" y="3678174"/>
                        <a:ext cx="3619" cy="3661"/>
                      </a:xfrm>
                      <a:custGeom>
                        <a:avLst/>
                        <a:gdLst>
                          <a:gd name="connsiteX0" fmla="*/ 0 w 3619"/>
                          <a:gd name="connsiteY0" fmla="*/ 3619 h 3661"/>
                          <a:gd name="connsiteX1" fmla="*/ 191 w 3619"/>
                          <a:gd name="connsiteY1" fmla="*/ 2667 h 3661"/>
                          <a:gd name="connsiteX2" fmla="*/ 572 w 3619"/>
                          <a:gd name="connsiteY2" fmla="*/ 1905 h 3661"/>
                          <a:gd name="connsiteX3" fmla="*/ 1238 w 3619"/>
                          <a:gd name="connsiteY3" fmla="*/ 1143 h 3661"/>
                          <a:gd name="connsiteX4" fmla="*/ 2667 w 3619"/>
                          <a:gd name="connsiteY4" fmla="*/ 190 h 3661"/>
                          <a:gd name="connsiteX5" fmla="*/ 3620 w 3619"/>
                          <a:gd name="connsiteY5" fmla="*/ 0 h 3661"/>
                          <a:gd name="connsiteX6" fmla="*/ 3524 w 3619"/>
                          <a:gd name="connsiteY6" fmla="*/ 1048 h 3661"/>
                          <a:gd name="connsiteX7" fmla="*/ 2572 w 3619"/>
                          <a:gd name="connsiteY7" fmla="*/ 2762 h 3661"/>
                          <a:gd name="connsiteX8" fmla="*/ 953 w 3619"/>
                          <a:gd name="connsiteY8" fmla="*/ 3619 h 3661"/>
                          <a:gd name="connsiteX9" fmla="*/ 0 w 3619"/>
                          <a:gd name="connsiteY9" fmla="*/ 3619 h 36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619" h="3661">
                            <a:moveTo>
                              <a:pt x="0" y="3619"/>
                            </a:moveTo>
                            <a:cubicBezTo>
                              <a:pt x="0" y="3619"/>
                              <a:pt x="0" y="3143"/>
                              <a:pt x="191" y="2667"/>
                            </a:cubicBezTo>
                            <a:cubicBezTo>
                              <a:pt x="286" y="2381"/>
                              <a:pt x="381" y="2095"/>
                              <a:pt x="572" y="1905"/>
                            </a:cubicBezTo>
                            <a:cubicBezTo>
                              <a:pt x="762" y="1619"/>
                              <a:pt x="953" y="1429"/>
                              <a:pt x="1238" y="1143"/>
                            </a:cubicBezTo>
                            <a:cubicBezTo>
                              <a:pt x="1619" y="667"/>
                              <a:pt x="2191" y="381"/>
                              <a:pt x="2667" y="190"/>
                            </a:cubicBezTo>
                            <a:cubicBezTo>
                              <a:pt x="3143" y="0"/>
                              <a:pt x="3620" y="0"/>
                              <a:pt x="3620" y="0"/>
                            </a:cubicBezTo>
                            <a:cubicBezTo>
                              <a:pt x="3620" y="0"/>
                              <a:pt x="3620" y="476"/>
                              <a:pt x="3524" y="1048"/>
                            </a:cubicBezTo>
                            <a:cubicBezTo>
                              <a:pt x="3334" y="1619"/>
                              <a:pt x="3048" y="2191"/>
                              <a:pt x="2572" y="2762"/>
                            </a:cubicBezTo>
                            <a:cubicBezTo>
                              <a:pt x="2096" y="3238"/>
                              <a:pt x="1524" y="3524"/>
                              <a:pt x="953" y="3619"/>
                            </a:cubicBezTo>
                            <a:cubicBezTo>
                              <a:pt x="476" y="3715"/>
                              <a:pt x="0" y="3619"/>
                              <a:pt x="0" y="3619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8" name="Freeform: Shape 328">
                        <a:extLst>
                          <a:ext uri="{FF2B5EF4-FFF2-40B4-BE49-F238E27FC236}">
                            <a16:creationId xmlns:a16="http://schemas.microsoft.com/office/drawing/2014/main" id="{24D09D08-331D-4FF3-B5BF-D266C203FE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53339" y="3640507"/>
                        <a:ext cx="3262" cy="2831"/>
                      </a:xfrm>
                      <a:custGeom>
                        <a:avLst/>
                        <a:gdLst>
                          <a:gd name="connsiteX0" fmla="*/ 0 w 3262"/>
                          <a:gd name="connsiteY0" fmla="*/ 2709 h 2831"/>
                          <a:gd name="connsiteX1" fmla="*/ 191 w 3262"/>
                          <a:gd name="connsiteY1" fmla="*/ 1852 h 2831"/>
                          <a:gd name="connsiteX2" fmla="*/ 572 w 3262"/>
                          <a:gd name="connsiteY2" fmla="*/ 1185 h 2831"/>
                          <a:gd name="connsiteX3" fmla="*/ 1143 w 3262"/>
                          <a:gd name="connsiteY3" fmla="*/ 614 h 2831"/>
                          <a:gd name="connsiteX4" fmla="*/ 2381 w 3262"/>
                          <a:gd name="connsiteY4" fmla="*/ 42 h 2831"/>
                          <a:gd name="connsiteX5" fmla="*/ 3239 w 3262"/>
                          <a:gd name="connsiteY5" fmla="*/ 42 h 2831"/>
                          <a:gd name="connsiteX6" fmla="*/ 3143 w 3262"/>
                          <a:gd name="connsiteY6" fmla="*/ 900 h 2831"/>
                          <a:gd name="connsiteX7" fmla="*/ 2286 w 3262"/>
                          <a:gd name="connsiteY7" fmla="*/ 2328 h 2831"/>
                          <a:gd name="connsiteX8" fmla="*/ 857 w 3262"/>
                          <a:gd name="connsiteY8" fmla="*/ 2805 h 2831"/>
                          <a:gd name="connsiteX9" fmla="*/ 0 w 3262"/>
                          <a:gd name="connsiteY9" fmla="*/ 2709 h 28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3262" h="2831">
                            <a:moveTo>
                              <a:pt x="0" y="2709"/>
                            </a:moveTo>
                            <a:cubicBezTo>
                              <a:pt x="0" y="2709"/>
                              <a:pt x="0" y="2233"/>
                              <a:pt x="191" y="1852"/>
                            </a:cubicBezTo>
                            <a:cubicBezTo>
                              <a:pt x="286" y="1662"/>
                              <a:pt x="381" y="1376"/>
                              <a:pt x="572" y="1185"/>
                            </a:cubicBezTo>
                            <a:cubicBezTo>
                              <a:pt x="762" y="995"/>
                              <a:pt x="953" y="804"/>
                              <a:pt x="1143" y="614"/>
                            </a:cubicBezTo>
                            <a:cubicBezTo>
                              <a:pt x="1524" y="328"/>
                              <a:pt x="1905" y="138"/>
                              <a:pt x="2381" y="42"/>
                            </a:cubicBezTo>
                            <a:cubicBezTo>
                              <a:pt x="2858" y="-53"/>
                              <a:pt x="3239" y="42"/>
                              <a:pt x="3239" y="42"/>
                            </a:cubicBezTo>
                            <a:cubicBezTo>
                              <a:pt x="3239" y="42"/>
                              <a:pt x="3334" y="423"/>
                              <a:pt x="3143" y="900"/>
                            </a:cubicBezTo>
                            <a:cubicBezTo>
                              <a:pt x="3048" y="1376"/>
                              <a:pt x="2667" y="1947"/>
                              <a:pt x="2286" y="2328"/>
                            </a:cubicBezTo>
                            <a:cubicBezTo>
                              <a:pt x="1810" y="2614"/>
                              <a:pt x="1334" y="2805"/>
                              <a:pt x="857" y="2805"/>
                            </a:cubicBezTo>
                            <a:cubicBezTo>
                              <a:pt x="381" y="2900"/>
                              <a:pt x="0" y="2709"/>
                              <a:pt x="0" y="2709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09" name="Freeform: Shape 329">
                        <a:extLst>
                          <a:ext uri="{FF2B5EF4-FFF2-40B4-BE49-F238E27FC236}">
                            <a16:creationId xmlns:a16="http://schemas.microsoft.com/office/drawing/2014/main" id="{F9952C28-ED17-4AEC-8827-D4C3178BF6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83439" y="3622262"/>
                        <a:ext cx="4667" cy="3333"/>
                      </a:xfrm>
                      <a:custGeom>
                        <a:avLst/>
                        <a:gdLst>
                          <a:gd name="connsiteX0" fmla="*/ 0 w 4667"/>
                          <a:gd name="connsiteY0" fmla="*/ 3238 h 3333"/>
                          <a:gd name="connsiteX1" fmla="*/ 476 w 4667"/>
                          <a:gd name="connsiteY1" fmla="*/ 2286 h 3333"/>
                          <a:gd name="connsiteX2" fmla="*/ 1905 w 4667"/>
                          <a:gd name="connsiteY2" fmla="*/ 857 h 3333"/>
                          <a:gd name="connsiteX3" fmla="*/ 3619 w 4667"/>
                          <a:gd name="connsiteY3" fmla="*/ 95 h 3333"/>
                          <a:gd name="connsiteX4" fmla="*/ 4667 w 4667"/>
                          <a:gd name="connsiteY4" fmla="*/ 0 h 3333"/>
                          <a:gd name="connsiteX5" fmla="*/ 4286 w 4667"/>
                          <a:gd name="connsiteY5" fmla="*/ 1048 h 3333"/>
                          <a:gd name="connsiteX6" fmla="*/ 2858 w 4667"/>
                          <a:gd name="connsiteY6" fmla="*/ 2667 h 3333"/>
                          <a:gd name="connsiteX7" fmla="*/ 952 w 4667"/>
                          <a:gd name="connsiteY7" fmla="*/ 3334 h 3333"/>
                          <a:gd name="connsiteX8" fmla="*/ 0 w 4667"/>
                          <a:gd name="connsiteY8" fmla="*/ 3238 h 33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667" h="3333">
                            <a:moveTo>
                              <a:pt x="0" y="3238"/>
                            </a:moveTo>
                            <a:cubicBezTo>
                              <a:pt x="0" y="3238"/>
                              <a:pt x="95" y="2762"/>
                              <a:pt x="476" y="2286"/>
                            </a:cubicBezTo>
                            <a:cubicBezTo>
                              <a:pt x="762" y="1810"/>
                              <a:pt x="1333" y="1238"/>
                              <a:pt x="1905" y="857"/>
                            </a:cubicBezTo>
                            <a:cubicBezTo>
                              <a:pt x="2477" y="476"/>
                              <a:pt x="3048" y="190"/>
                              <a:pt x="3619" y="95"/>
                            </a:cubicBezTo>
                            <a:cubicBezTo>
                              <a:pt x="4191" y="0"/>
                              <a:pt x="4667" y="0"/>
                              <a:pt x="4667" y="0"/>
                            </a:cubicBezTo>
                            <a:cubicBezTo>
                              <a:pt x="4667" y="0"/>
                              <a:pt x="4572" y="476"/>
                              <a:pt x="4286" y="1048"/>
                            </a:cubicBezTo>
                            <a:cubicBezTo>
                              <a:pt x="4000" y="1619"/>
                              <a:pt x="3524" y="2191"/>
                              <a:pt x="2858" y="2667"/>
                            </a:cubicBezTo>
                            <a:cubicBezTo>
                              <a:pt x="2286" y="3048"/>
                              <a:pt x="1524" y="3238"/>
                              <a:pt x="952" y="3334"/>
                            </a:cubicBezTo>
                            <a:cubicBezTo>
                              <a:pt x="476" y="3334"/>
                              <a:pt x="0" y="3238"/>
                              <a:pt x="0" y="3238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0" name="Freeform: Shape 330">
                        <a:extLst>
                          <a:ext uri="{FF2B5EF4-FFF2-40B4-BE49-F238E27FC236}">
                            <a16:creationId xmlns:a16="http://schemas.microsoft.com/office/drawing/2014/main" id="{C119300A-163C-4A41-8BAF-73C94F40AF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27253" y="3717000"/>
                        <a:ext cx="4572" cy="2473"/>
                      </a:xfrm>
                      <a:custGeom>
                        <a:avLst/>
                        <a:gdLst>
                          <a:gd name="connsiteX0" fmla="*/ 0 w 4572"/>
                          <a:gd name="connsiteY0" fmla="*/ 2226 h 2473"/>
                          <a:gd name="connsiteX1" fmla="*/ 476 w 4572"/>
                          <a:gd name="connsiteY1" fmla="*/ 1369 h 2473"/>
                          <a:gd name="connsiteX2" fmla="*/ 1905 w 4572"/>
                          <a:gd name="connsiteY2" fmla="*/ 321 h 2473"/>
                          <a:gd name="connsiteX3" fmla="*/ 3620 w 4572"/>
                          <a:gd name="connsiteY3" fmla="*/ 36 h 2473"/>
                          <a:gd name="connsiteX4" fmla="*/ 4572 w 4572"/>
                          <a:gd name="connsiteY4" fmla="*/ 226 h 2473"/>
                          <a:gd name="connsiteX5" fmla="*/ 4096 w 4572"/>
                          <a:gd name="connsiteY5" fmla="*/ 1083 h 2473"/>
                          <a:gd name="connsiteX6" fmla="*/ 2667 w 4572"/>
                          <a:gd name="connsiteY6" fmla="*/ 2226 h 2473"/>
                          <a:gd name="connsiteX7" fmla="*/ 952 w 4572"/>
                          <a:gd name="connsiteY7" fmla="*/ 2417 h 2473"/>
                          <a:gd name="connsiteX8" fmla="*/ 0 w 4572"/>
                          <a:gd name="connsiteY8" fmla="*/ 2226 h 247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572" h="2473">
                            <a:moveTo>
                              <a:pt x="0" y="2226"/>
                            </a:moveTo>
                            <a:cubicBezTo>
                              <a:pt x="0" y="2226"/>
                              <a:pt x="191" y="1750"/>
                              <a:pt x="476" y="1369"/>
                            </a:cubicBezTo>
                            <a:cubicBezTo>
                              <a:pt x="857" y="988"/>
                              <a:pt x="1333" y="512"/>
                              <a:pt x="1905" y="321"/>
                            </a:cubicBezTo>
                            <a:cubicBezTo>
                              <a:pt x="2477" y="36"/>
                              <a:pt x="3048" y="-60"/>
                              <a:pt x="3620" y="36"/>
                            </a:cubicBezTo>
                            <a:cubicBezTo>
                              <a:pt x="4096" y="36"/>
                              <a:pt x="4572" y="226"/>
                              <a:pt x="4572" y="226"/>
                            </a:cubicBezTo>
                            <a:cubicBezTo>
                              <a:pt x="4572" y="226"/>
                              <a:pt x="4381" y="702"/>
                              <a:pt x="4096" y="1083"/>
                            </a:cubicBezTo>
                            <a:cubicBezTo>
                              <a:pt x="3810" y="1560"/>
                              <a:pt x="3239" y="1941"/>
                              <a:pt x="2667" y="2226"/>
                            </a:cubicBezTo>
                            <a:cubicBezTo>
                              <a:pt x="2096" y="2512"/>
                              <a:pt x="1429" y="2512"/>
                              <a:pt x="952" y="2417"/>
                            </a:cubicBezTo>
                            <a:cubicBezTo>
                              <a:pt x="476" y="2417"/>
                              <a:pt x="0" y="2226"/>
                              <a:pt x="0" y="2226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1" name="Freeform: Shape 331">
                        <a:extLst>
                          <a:ext uri="{FF2B5EF4-FFF2-40B4-BE49-F238E27FC236}">
                            <a16:creationId xmlns:a16="http://schemas.microsoft.com/office/drawing/2014/main" id="{B743178E-C823-4CAD-AE38-5E9CE5EB9C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41002" y="3732822"/>
                        <a:ext cx="5015" cy="7454"/>
                      </a:xfrm>
                      <a:custGeom>
                        <a:avLst/>
                        <a:gdLst>
                          <a:gd name="connsiteX0" fmla="*/ 539 w 5015"/>
                          <a:gd name="connsiteY0" fmla="*/ 7455 h 7454"/>
                          <a:gd name="connsiteX1" fmla="*/ 63 w 5015"/>
                          <a:gd name="connsiteY1" fmla="*/ 6217 h 7454"/>
                          <a:gd name="connsiteX2" fmla="*/ 158 w 5015"/>
                          <a:gd name="connsiteY2" fmla="*/ 4788 h 7454"/>
                          <a:gd name="connsiteX3" fmla="*/ 539 w 5015"/>
                          <a:gd name="connsiteY3" fmla="*/ 4026 h 7454"/>
                          <a:gd name="connsiteX4" fmla="*/ 1206 w 5015"/>
                          <a:gd name="connsiteY4" fmla="*/ 3359 h 7454"/>
                          <a:gd name="connsiteX5" fmla="*/ 1968 w 5015"/>
                          <a:gd name="connsiteY5" fmla="*/ 2978 h 7454"/>
                          <a:gd name="connsiteX6" fmla="*/ 2730 w 5015"/>
                          <a:gd name="connsiteY6" fmla="*/ 2883 h 7454"/>
                          <a:gd name="connsiteX7" fmla="*/ 1968 w 5015"/>
                          <a:gd name="connsiteY7" fmla="*/ 4407 h 7454"/>
                          <a:gd name="connsiteX8" fmla="*/ 1587 w 5015"/>
                          <a:gd name="connsiteY8" fmla="*/ 3645 h 7454"/>
                          <a:gd name="connsiteX9" fmla="*/ 1301 w 5015"/>
                          <a:gd name="connsiteY9" fmla="*/ 2788 h 7454"/>
                          <a:gd name="connsiteX10" fmla="*/ 1396 w 5015"/>
                          <a:gd name="connsiteY10" fmla="*/ 1740 h 7454"/>
                          <a:gd name="connsiteX11" fmla="*/ 1587 w 5015"/>
                          <a:gd name="connsiteY11" fmla="*/ 1264 h 7454"/>
                          <a:gd name="connsiteX12" fmla="*/ 1872 w 5015"/>
                          <a:gd name="connsiteY12" fmla="*/ 787 h 7454"/>
                          <a:gd name="connsiteX13" fmla="*/ 2634 w 5015"/>
                          <a:gd name="connsiteY13" fmla="*/ 216 h 7454"/>
                          <a:gd name="connsiteX14" fmla="*/ 3492 w 5015"/>
                          <a:gd name="connsiteY14" fmla="*/ 25 h 7454"/>
                          <a:gd name="connsiteX15" fmla="*/ 5016 w 5015"/>
                          <a:gd name="connsiteY15" fmla="*/ 311 h 7454"/>
                          <a:gd name="connsiteX16" fmla="*/ 3873 w 5015"/>
                          <a:gd name="connsiteY16" fmla="*/ 1073 h 7454"/>
                          <a:gd name="connsiteX17" fmla="*/ 3492 w 5015"/>
                          <a:gd name="connsiteY17" fmla="*/ 1454 h 7454"/>
                          <a:gd name="connsiteX18" fmla="*/ 3301 w 5015"/>
                          <a:gd name="connsiteY18" fmla="*/ 1835 h 7454"/>
                          <a:gd name="connsiteX19" fmla="*/ 3301 w 5015"/>
                          <a:gd name="connsiteY19" fmla="*/ 2026 h 7454"/>
                          <a:gd name="connsiteX20" fmla="*/ 3301 w 5015"/>
                          <a:gd name="connsiteY20" fmla="*/ 2121 h 7454"/>
                          <a:gd name="connsiteX21" fmla="*/ 3396 w 5015"/>
                          <a:gd name="connsiteY21" fmla="*/ 2502 h 7454"/>
                          <a:gd name="connsiteX22" fmla="*/ 3587 w 5015"/>
                          <a:gd name="connsiteY22" fmla="*/ 2883 h 7454"/>
                          <a:gd name="connsiteX23" fmla="*/ 3873 w 5015"/>
                          <a:gd name="connsiteY23" fmla="*/ 3359 h 7454"/>
                          <a:gd name="connsiteX24" fmla="*/ 3873 w 5015"/>
                          <a:gd name="connsiteY24" fmla="*/ 3454 h 7454"/>
                          <a:gd name="connsiteX25" fmla="*/ 3301 w 5015"/>
                          <a:gd name="connsiteY25" fmla="*/ 4883 h 7454"/>
                          <a:gd name="connsiteX26" fmla="*/ 3111 w 5015"/>
                          <a:gd name="connsiteY26" fmla="*/ 4978 h 7454"/>
                          <a:gd name="connsiteX27" fmla="*/ 2730 w 5015"/>
                          <a:gd name="connsiteY27" fmla="*/ 4978 h 7454"/>
                          <a:gd name="connsiteX28" fmla="*/ 2444 w 5015"/>
                          <a:gd name="connsiteY28" fmla="*/ 5074 h 7454"/>
                          <a:gd name="connsiteX29" fmla="*/ 1872 w 5015"/>
                          <a:gd name="connsiteY29" fmla="*/ 5455 h 7454"/>
                          <a:gd name="connsiteX30" fmla="*/ 539 w 5015"/>
                          <a:gd name="connsiteY30" fmla="*/ 7455 h 74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</a:cxnLst>
                        <a:rect l="l" t="t" r="r" b="b"/>
                        <a:pathLst>
                          <a:path w="5015" h="7454">
                            <a:moveTo>
                              <a:pt x="539" y="7455"/>
                            </a:moveTo>
                            <a:cubicBezTo>
                              <a:pt x="348" y="7074"/>
                              <a:pt x="158" y="6693"/>
                              <a:pt x="63" y="6217"/>
                            </a:cubicBezTo>
                            <a:cubicBezTo>
                              <a:pt x="-33" y="5740"/>
                              <a:pt x="-33" y="5264"/>
                              <a:pt x="158" y="4788"/>
                            </a:cubicBezTo>
                            <a:cubicBezTo>
                              <a:pt x="253" y="4502"/>
                              <a:pt x="348" y="4312"/>
                              <a:pt x="539" y="4026"/>
                            </a:cubicBezTo>
                            <a:cubicBezTo>
                              <a:pt x="729" y="3835"/>
                              <a:pt x="920" y="3550"/>
                              <a:pt x="1206" y="3359"/>
                            </a:cubicBezTo>
                            <a:cubicBezTo>
                              <a:pt x="1491" y="3264"/>
                              <a:pt x="1682" y="3073"/>
                              <a:pt x="1968" y="2978"/>
                            </a:cubicBezTo>
                            <a:lnTo>
                              <a:pt x="2730" y="2883"/>
                            </a:lnTo>
                            <a:lnTo>
                              <a:pt x="1968" y="4407"/>
                            </a:lnTo>
                            <a:cubicBezTo>
                              <a:pt x="1872" y="4121"/>
                              <a:pt x="1682" y="3931"/>
                              <a:pt x="1587" y="3645"/>
                            </a:cubicBezTo>
                            <a:cubicBezTo>
                              <a:pt x="1491" y="3454"/>
                              <a:pt x="1396" y="3073"/>
                              <a:pt x="1301" y="2788"/>
                            </a:cubicBezTo>
                            <a:cubicBezTo>
                              <a:pt x="1206" y="2502"/>
                              <a:pt x="1301" y="2121"/>
                              <a:pt x="1396" y="1740"/>
                            </a:cubicBezTo>
                            <a:cubicBezTo>
                              <a:pt x="1396" y="1549"/>
                              <a:pt x="1491" y="1359"/>
                              <a:pt x="1587" y="1264"/>
                            </a:cubicBezTo>
                            <a:cubicBezTo>
                              <a:pt x="1682" y="1073"/>
                              <a:pt x="1777" y="978"/>
                              <a:pt x="1872" y="787"/>
                            </a:cubicBezTo>
                            <a:cubicBezTo>
                              <a:pt x="2158" y="597"/>
                              <a:pt x="2349" y="311"/>
                              <a:pt x="2634" y="216"/>
                            </a:cubicBezTo>
                            <a:cubicBezTo>
                              <a:pt x="2920" y="121"/>
                              <a:pt x="3206" y="25"/>
                              <a:pt x="3492" y="25"/>
                            </a:cubicBezTo>
                            <a:cubicBezTo>
                              <a:pt x="4063" y="-70"/>
                              <a:pt x="4539" y="121"/>
                              <a:pt x="5016" y="311"/>
                            </a:cubicBezTo>
                            <a:cubicBezTo>
                              <a:pt x="4539" y="597"/>
                              <a:pt x="4158" y="787"/>
                              <a:pt x="3873" y="1073"/>
                            </a:cubicBezTo>
                            <a:cubicBezTo>
                              <a:pt x="3682" y="1168"/>
                              <a:pt x="3587" y="1359"/>
                              <a:pt x="3492" y="1454"/>
                            </a:cubicBezTo>
                            <a:cubicBezTo>
                              <a:pt x="3301" y="1549"/>
                              <a:pt x="3301" y="1740"/>
                              <a:pt x="3301" y="1835"/>
                            </a:cubicBezTo>
                            <a:cubicBezTo>
                              <a:pt x="3301" y="1930"/>
                              <a:pt x="3301" y="1930"/>
                              <a:pt x="3301" y="2026"/>
                            </a:cubicBezTo>
                            <a:cubicBezTo>
                              <a:pt x="3301" y="2121"/>
                              <a:pt x="3301" y="2121"/>
                              <a:pt x="3301" y="2121"/>
                            </a:cubicBezTo>
                            <a:cubicBezTo>
                              <a:pt x="3396" y="2216"/>
                              <a:pt x="3301" y="2311"/>
                              <a:pt x="3396" y="2502"/>
                            </a:cubicBezTo>
                            <a:cubicBezTo>
                              <a:pt x="3492" y="2597"/>
                              <a:pt x="3492" y="2788"/>
                              <a:pt x="3587" y="2883"/>
                            </a:cubicBezTo>
                            <a:cubicBezTo>
                              <a:pt x="3682" y="3073"/>
                              <a:pt x="3777" y="3169"/>
                              <a:pt x="3873" y="3359"/>
                            </a:cubicBezTo>
                            <a:lnTo>
                              <a:pt x="3873" y="3454"/>
                            </a:lnTo>
                            <a:cubicBezTo>
                              <a:pt x="4063" y="4026"/>
                              <a:pt x="3777" y="4597"/>
                              <a:pt x="3301" y="4883"/>
                            </a:cubicBezTo>
                            <a:cubicBezTo>
                              <a:pt x="3206" y="4883"/>
                              <a:pt x="3111" y="4978"/>
                              <a:pt x="3111" y="4978"/>
                            </a:cubicBezTo>
                            <a:cubicBezTo>
                              <a:pt x="3015" y="4978"/>
                              <a:pt x="2825" y="4978"/>
                              <a:pt x="2730" y="4978"/>
                            </a:cubicBezTo>
                            <a:cubicBezTo>
                              <a:pt x="2634" y="4978"/>
                              <a:pt x="2539" y="5074"/>
                              <a:pt x="2444" y="5074"/>
                            </a:cubicBezTo>
                            <a:cubicBezTo>
                              <a:pt x="2253" y="5169"/>
                              <a:pt x="2063" y="5264"/>
                              <a:pt x="1872" y="5455"/>
                            </a:cubicBezTo>
                            <a:cubicBezTo>
                              <a:pt x="1110" y="5836"/>
                              <a:pt x="920" y="6598"/>
                              <a:pt x="539" y="7455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2" name="Freeform: Shape 332">
                        <a:extLst>
                          <a:ext uri="{FF2B5EF4-FFF2-40B4-BE49-F238E27FC236}">
                            <a16:creationId xmlns:a16="http://schemas.microsoft.com/office/drawing/2014/main" id="{15DFA286-095F-4450-A8A8-281DACC236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4593" y="3770980"/>
                        <a:ext cx="3047" cy="2229"/>
                      </a:xfrm>
                      <a:custGeom>
                        <a:avLst/>
                        <a:gdLst>
                          <a:gd name="connsiteX0" fmla="*/ 0 w 3047"/>
                          <a:gd name="connsiteY0" fmla="*/ 444 h 2229"/>
                          <a:gd name="connsiteX1" fmla="*/ 667 w 3047"/>
                          <a:gd name="connsiteY1" fmla="*/ 63 h 2229"/>
                          <a:gd name="connsiteX2" fmla="*/ 1905 w 3047"/>
                          <a:gd name="connsiteY2" fmla="*/ 158 h 2229"/>
                          <a:gd name="connsiteX3" fmla="*/ 2762 w 3047"/>
                          <a:gd name="connsiteY3" fmla="*/ 1015 h 2229"/>
                          <a:gd name="connsiteX4" fmla="*/ 3048 w 3047"/>
                          <a:gd name="connsiteY4" fmla="*/ 1777 h 2229"/>
                          <a:gd name="connsiteX5" fmla="*/ 2381 w 3047"/>
                          <a:gd name="connsiteY5" fmla="*/ 2158 h 2229"/>
                          <a:gd name="connsiteX6" fmla="*/ 1048 w 3047"/>
                          <a:gd name="connsiteY6" fmla="*/ 2158 h 2229"/>
                          <a:gd name="connsiteX7" fmla="*/ 190 w 3047"/>
                          <a:gd name="connsiteY7" fmla="*/ 1301 h 2229"/>
                          <a:gd name="connsiteX8" fmla="*/ 0 w 3047"/>
                          <a:gd name="connsiteY8" fmla="*/ 444 h 22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047" h="2229">
                            <a:moveTo>
                              <a:pt x="0" y="444"/>
                            </a:moveTo>
                            <a:cubicBezTo>
                              <a:pt x="0" y="444"/>
                              <a:pt x="286" y="253"/>
                              <a:pt x="667" y="63"/>
                            </a:cubicBezTo>
                            <a:cubicBezTo>
                              <a:pt x="1048" y="-33"/>
                              <a:pt x="1524" y="-33"/>
                              <a:pt x="1905" y="158"/>
                            </a:cubicBezTo>
                            <a:cubicBezTo>
                              <a:pt x="2286" y="348"/>
                              <a:pt x="2477" y="634"/>
                              <a:pt x="2762" y="1015"/>
                            </a:cubicBezTo>
                            <a:cubicBezTo>
                              <a:pt x="2953" y="1396"/>
                              <a:pt x="3048" y="1777"/>
                              <a:pt x="3048" y="1777"/>
                            </a:cubicBezTo>
                            <a:cubicBezTo>
                              <a:pt x="3048" y="1777"/>
                              <a:pt x="2762" y="2063"/>
                              <a:pt x="2381" y="2158"/>
                            </a:cubicBezTo>
                            <a:cubicBezTo>
                              <a:pt x="2000" y="2253"/>
                              <a:pt x="1524" y="2253"/>
                              <a:pt x="1048" y="2158"/>
                            </a:cubicBezTo>
                            <a:cubicBezTo>
                              <a:pt x="667" y="1968"/>
                              <a:pt x="381" y="1682"/>
                              <a:pt x="190" y="1301"/>
                            </a:cubicBezTo>
                            <a:cubicBezTo>
                              <a:pt x="0" y="920"/>
                              <a:pt x="0" y="444"/>
                              <a:pt x="0" y="444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3" name="Freeform: Shape 333">
                        <a:extLst>
                          <a:ext uri="{FF2B5EF4-FFF2-40B4-BE49-F238E27FC236}">
                            <a16:creationId xmlns:a16="http://schemas.microsoft.com/office/drawing/2014/main" id="{8E7619DC-D3C2-4521-9A06-35D4235E96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14693" y="3779329"/>
                        <a:ext cx="4572" cy="2512"/>
                      </a:xfrm>
                      <a:custGeom>
                        <a:avLst/>
                        <a:gdLst>
                          <a:gd name="connsiteX0" fmla="*/ 0 w 4572"/>
                          <a:gd name="connsiteY0" fmla="*/ 2286 h 2512"/>
                          <a:gd name="connsiteX1" fmla="*/ 476 w 4572"/>
                          <a:gd name="connsiteY1" fmla="*/ 1429 h 2512"/>
                          <a:gd name="connsiteX2" fmla="*/ 1905 w 4572"/>
                          <a:gd name="connsiteY2" fmla="*/ 286 h 2512"/>
                          <a:gd name="connsiteX3" fmla="*/ 3619 w 4572"/>
                          <a:gd name="connsiteY3" fmla="*/ 0 h 2512"/>
                          <a:gd name="connsiteX4" fmla="*/ 4572 w 4572"/>
                          <a:gd name="connsiteY4" fmla="*/ 286 h 2512"/>
                          <a:gd name="connsiteX5" fmla="*/ 4096 w 4572"/>
                          <a:gd name="connsiteY5" fmla="*/ 1143 h 2512"/>
                          <a:gd name="connsiteX6" fmla="*/ 2667 w 4572"/>
                          <a:gd name="connsiteY6" fmla="*/ 2191 h 2512"/>
                          <a:gd name="connsiteX7" fmla="*/ 952 w 4572"/>
                          <a:gd name="connsiteY7" fmla="*/ 2476 h 2512"/>
                          <a:gd name="connsiteX8" fmla="*/ 0 w 4572"/>
                          <a:gd name="connsiteY8" fmla="*/ 2286 h 25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572" h="2512">
                            <a:moveTo>
                              <a:pt x="0" y="2286"/>
                            </a:moveTo>
                            <a:cubicBezTo>
                              <a:pt x="0" y="2286"/>
                              <a:pt x="191" y="1810"/>
                              <a:pt x="476" y="1429"/>
                            </a:cubicBezTo>
                            <a:cubicBezTo>
                              <a:pt x="857" y="953"/>
                              <a:pt x="1333" y="571"/>
                              <a:pt x="1905" y="286"/>
                            </a:cubicBezTo>
                            <a:cubicBezTo>
                              <a:pt x="2477" y="0"/>
                              <a:pt x="3143" y="0"/>
                              <a:pt x="3619" y="0"/>
                            </a:cubicBezTo>
                            <a:cubicBezTo>
                              <a:pt x="4096" y="0"/>
                              <a:pt x="4572" y="286"/>
                              <a:pt x="4572" y="286"/>
                            </a:cubicBezTo>
                            <a:cubicBezTo>
                              <a:pt x="4572" y="286"/>
                              <a:pt x="4381" y="762"/>
                              <a:pt x="4096" y="1143"/>
                            </a:cubicBezTo>
                            <a:cubicBezTo>
                              <a:pt x="3810" y="1619"/>
                              <a:pt x="3239" y="2000"/>
                              <a:pt x="2667" y="2191"/>
                            </a:cubicBezTo>
                            <a:cubicBezTo>
                              <a:pt x="2096" y="2476"/>
                              <a:pt x="1429" y="2572"/>
                              <a:pt x="952" y="2476"/>
                            </a:cubicBezTo>
                            <a:cubicBezTo>
                              <a:pt x="381" y="2476"/>
                              <a:pt x="0" y="2286"/>
                              <a:pt x="0" y="2286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4" name="Freeform: Shape 334">
                        <a:extLst>
                          <a:ext uri="{FF2B5EF4-FFF2-40B4-BE49-F238E27FC236}">
                            <a16:creationId xmlns:a16="http://schemas.microsoft.com/office/drawing/2014/main" id="{55D8597C-63EC-4DD5-9310-DD5F2DBAC7D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84784" y="3714083"/>
                        <a:ext cx="4857" cy="5429"/>
                      </a:xfrm>
                      <a:custGeom>
                        <a:avLst/>
                        <a:gdLst>
                          <a:gd name="connsiteX0" fmla="*/ 4858 w 4857"/>
                          <a:gd name="connsiteY0" fmla="*/ 5429 h 5429"/>
                          <a:gd name="connsiteX1" fmla="*/ 3715 w 4857"/>
                          <a:gd name="connsiteY1" fmla="*/ 4858 h 5429"/>
                          <a:gd name="connsiteX2" fmla="*/ 2762 w 4857"/>
                          <a:gd name="connsiteY2" fmla="*/ 4191 h 5429"/>
                          <a:gd name="connsiteX3" fmla="*/ 1810 w 4857"/>
                          <a:gd name="connsiteY3" fmla="*/ 3334 h 5429"/>
                          <a:gd name="connsiteX4" fmla="*/ 381 w 4857"/>
                          <a:gd name="connsiteY4" fmla="*/ 1238 h 5429"/>
                          <a:gd name="connsiteX5" fmla="*/ 0 w 4857"/>
                          <a:gd name="connsiteY5" fmla="*/ 0 h 5429"/>
                          <a:gd name="connsiteX6" fmla="*/ 1238 w 4857"/>
                          <a:gd name="connsiteY6" fmla="*/ 381 h 5429"/>
                          <a:gd name="connsiteX7" fmla="*/ 3334 w 4857"/>
                          <a:gd name="connsiteY7" fmla="*/ 1905 h 5429"/>
                          <a:gd name="connsiteX8" fmla="*/ 4763 w 4857"/>
                          <a:gd name="connsiteY8" fmla="*/ 4096 h 5429"/>
                          <a:gd name="connsiteX9" fmla="*/ 4858 w 4857"/>
                          <a:gd name="connsiteY9" fmla="*/ 5429 h 5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857" h="5429">
                            <a:moveTo>
                              <a:pt x="4858" y="5429"/>
                            </a:moveTo>
                            <a:cubicBezTo>
                              <a:pt x="4858" y="5429"/>
                              <a:pt x="4286" y="5239"/>
                              <a:pt x="3715" y="4858"/>
                            </a:cubicBezTo>
                            <a:cubicBezTo>
                              <a:pt x="3429" y="4667"/>
                              <a:pt x="3048" y="4477"/>
                              <a:pt x="2762" y="4191"/>
                            </a:cubicBezTo>
                            <a:cubicBezTo>
                              <a:pt x="2381" y="4000"/>
                              <a:pt x="2191" y="3619"/>
                              <a:pt x="1810" y="3334"/>
                            </a:cubicBezTo>
                            <a:cubicBezTo>
                              <a:pt x="1143" y="2667"/>
                              <a:pt x="667" y="1905"/>
                              <a:pt x="381" y="1238"/>
                            </a:cubicBezTo>
                            <a:cubicBezTo>
                              <a:pt x="95" y="571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571" y="95"/>
                              <a:pt x="1238" y="381"/>
                            </a:cubicBezTo>
                            <a:cubicBezTo>
                              <a:pt x="1905" y="667"/>
                              <a:pt x="2667" y="1238"/>
                              <a:pt x="3334" y="1905"/>
                            </a:cubicBezTo>
                            <a:cubicBezTo>
                              <a:pt x="4000" y="2572"/>
                              <a:pt x="4572" y="3429"/>
                              <a:pt x="4763" y="4096"/>
                            </a:cubicBezTo>
                            <a:cubicBezTo>
                              <a:pt x="4858" y="4858"/>
                              <a:pt x="4858" y="5429"/>
                              <a:pt x="4858" y="5429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5" name="Freeform: Shape 335">
                        <a:extLst>
                          <a:ext uri="{FF2B5EF4-FFF2-40B4-BE49-F238E27FC236}">
                            <a16:creationId xmlns:a16="http://schemas.microsoft.com/office/drawing/2014/main" id="{15906D8E-66AE-444B-BD04-66192BD15B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37159" y="3701272"/>
                        <a:ext cx="6572" cy="2205"/>
                      </a:xfrm>
                      <a:custGeom>
                        <a:avLst/>
                        <a:gdLst>
                          <a:gd name="connsiteX0" fmla="*/ 0 w 6572"/>
                          <a:gd name="connsiteY0" fmla="*/ 1667 h 2205"/>
                          <a:gd name="connsiteX1" fmla="*/ 952 w 6572"/>
                          <a:gd name="connsiteY1" fmla="*/ 905 h 2205"/>
                          <a:gd name="connsiteX2" fmla="*/ 3143 w 6572"/>
                          <a:gd name="connsiteY2" fmla="*/ 143 h 2205"/>
                          <a:gd name="connsiteX3" fmla="*/ 5429 w 6572"/>
                          <a:gd name="connsiteY3" fmla="*/ 143 h 2205"/>
                          <a:gd name="connsiteX4" fmla="*/ 6572 w 6572"/>
                          <a:gd name="connsiteY4" fmla="*/ 524 h 2205"/>
                          <a:gd name="connsiteX5" fmla="*/ 5620 w 6572"/>
                          <a:gd name="connsiteY5" fmla="*/ 1286 h 2205"/>
                          <a:gd name="connsiteX6" fmla="*/ 3429 w 6572"/>
                          <a:gd name="connsiteY6" fmla="*/ 2143 h 2205"/>
                          <a:gd name="connsiteX7" fmla="*/ 1143 w 6572"/>
                          <a:gd name="connsiteY7" fmla="*/ 2048 h 2205"/>
                          <a:gd name="connsiteX8" fmla="*/ 0 w 6572"/>
                          <a:gd name="connsiteY8" fmla="*/ 1667 h 22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6572" h="2205">
                            <a:moveTo>
                              <a:pt x="0" y="1667"/>
                            </a:moveTo>
                            <a:cubicBezTo>
                              <a:pt x="0" y="1667"/>
                              <a:pt x="381" y="1286"/>
                              <a:pt x="952" y="905"/>
                            </a:cubicBezTo>
                            <a:cubicBezTo>
                              <a:pt x="1524" y="524"/>
                              <a:pt x="2381" y="238"/>
                              <a:pt x="3143" y="143"/>
                            </a:cubicBezTo>
                            <a:cubicBezTo>
                              <a:pt x="3905" y="-48"/>
                              <a:pt x="4763" y="-48"/>
                              <a:pt x="5429" y="143"/>
                            </a:cubicBezTo>
                            <a:cubicBezTo>
                              <a:pt x="6096" y="238"/>
                              <a:pt x="6572" y="524"/>
                              <a:pt x="6572" y="524"/>
                            </a:cubicBezTo>
                            <a:cubicBezTo>
                              <a:pt x="6572" y="524"/>
                              <a:pt x="6191" y="1000"/>
                              <a:pt x="5620" y="1286"/>
                            </a:cubicBezTo>
                            <a:cubicBezTo>
                              <a:pt x="5048" y="1667"/>
                              <a:pt x="4286" y="2048"/>
                              <a:pt x="3429" y="2143"/>
                            </a:cubicBezTo>
                            <a:cubicBezTo>
                              <a:pt x="2572" y="2238"/>
                              <a:pt x="1715" y="2238"/>
                              <a:pt x="1143" y="2048"/>
                            </a:cubicBezTo>
                            <a:cubicBezTo>
                              <a:pt x="381" y="1953"/>
                              <a:pt x="0" y="1667"/>
                              <a:pt x="0" y="1667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6" name="Freeform: Shape 336">
                        <a:extLst>
                          <a:ext uri="{FF2B5EF4-FFF2-40B4-BE49-F238E27FC236}">
                            <a16:creationId xmlns:a16="http://schemas.microsoft.com/office/drawing/2014/main" id="{7E486C05-28E4-48A0-B732-CA6F30612F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05632" y="3647027"/>
                        <a:ext cx="3714" cy="4191"/>
                      </a:xfrm>
                      <a:custGeom>
                        <a:avLst/>
                        <a:gdLst>
                          <a:gd name="connsiteX0" fmla="*/ 0 w 3714"/>
                          <a:gd name="connsiteY0" fmla="*/ 4191 h 4191"/>
                          <a:gd name="connsiteX1" fmla="*/ 95 w 3714"/>
                          <a:gd name="connsiteY1" fmla="*/ 3143 h 4191"/>
                          <a:gd name="connsiteX2" fmla="*/ 1048 w 3714"/>
                          <a:gd name="connsiteY2" fmla="*/ 1429 h 4191"/>
                          <a:gd name="connsiteX3" fmla="*/ 2667 w 3714"/>
                          <a:gd name="connsiteY3" fmla="*/ 286 h 4191"/>
                          <a:gd name="connsiteX4" fmla="*/ 3715 w 3714"/>
                          <a:gd name="connsiteY4" fmla="*/ 0 h 4191"/>
                          <a:gd name="connsiteX5" fmla="*/ 3619 w 3714"/>
                          <a:gd name="connsiteY5" fmla="*/ 1048 h 4191"/>
                          <a:gd name="connsiteX6" fmla="*/ 2667 w 3714"/>
                          <a:gd name="connsiteY6" fmla="*/ 2762 h 4191"/>
                          <a:gd name="connsiteX7" fmla="*/ 1048 w 3714"/>
                          <a:gd name="connsiteY7" fmla="*/ 3905 h 4191"/>
                          <a:gd name="connsiteX8" fmla="*/ 0 w 3714"/>
                          <a:gd name="connsiteY8" fmla="*/ 4191 h 4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3714" h="4191">
                            <a:moveTo>
                              <a:pt x="0" y="4191"/>
                            </a:moveTo>
                            <a:cubicBezTo>
                              <a:pt x="0" y="4191"/>
                              <a:pt x="0" y="3715"/>
                              <a:pt x="95" y="3143"/>
                            </a:cubicBezTo>
                            <a:cubicBezTo>
                              <a:pt x="286" y="2572"/>
                              <a:pt x="571" y="1905"/>
                              <a:pt x="1048" y="1429"/>
                            </a:cubicBezTo>
                            <a:cubicBezTo>
                              <a:pt x="1524" y="952"/>
                              <a:pt x="2096" y="476"/>
                              <a:pt x="2667" y="286"/>
                            </a:cubicBezTo>
                            <a:cubicBezTo>
                              <a:pt x="3238" y="95"/>
                              <a:pt x="3715" y="0"/>
                              <a:pt x="3715" y="0"/>
                            </a:cubicBezTo>
                            <a:cubicBezTo>
                              <a:pt x="3715" y="0"/>
                              <a:pt x="3715" y="476"/>
                              <a:pt x="3619" y="1048"/>
                            </a:cubicBezTo>
                            <a:cubicBezTo>
                              <a:pt x="3524" y="1619"/>
                              <a:pt x="3143" y="2286"/>
                              <a:pt x="2667" y="2762"/>
                            </a:cubicBezTo>
                            <a:cubicBezTo>
                              <a:pt x="2191" y="3239"/>
                              <a:pt x="1619" y="3715"/>
                              <a:pt x="1048" y="3905"/>
                            </a:cubicBezTo>
                            <a:cubicBezTo>
                              <a:pt x="476" y="4191"/>
                              <a:pt x="0" y="4191"/>
                              <a:pt x="0" y="4191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7" name="Freeform: Shape 337">
                        <a:extLst>
                          <a:ext uri="{FF2B5EF4-FFF2-40B4-BE49-F238E27FC236}">
                            <a16:creationId xmlns:a16="http://schemas.microsoft.com/office/drawing/2014/main" id="{FA7EFB94-2ACF-4860-8165-4C6F988D5C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24143" y="3651885"/>
                        <a:ext cx="2220" cy="3619"/>
                      </a:xfrm>
                      <a:custGeom>
                        <a:avLst/>
                        <a:gdLst>
                          <a:gd name="connsiteX0" fmla="*/ 1872 w 2220"/>
                          <a:gd name="connsiteY0" fmla="*/ 3619 h 3619"/>
                          <a:gd name="connsiteX1" fmla="*/ 1110 w 2220"/>
                          <a:gd name="connsiteY1" fmla="*/ 3238 h 3619"/>
                          <a:gd name="connsiteX2" fmla="*/ 158 w 2220"/>
                          <a:gd name="connsiteY2" fmla="*/ 2191 h 3619"/>
                          <a:gd name="connsiteX3" fmla="*/ 63 w 2220"/>
                          <a:gd name="connsiteY3" fmla="*/ 762 h 3619"/>
                          <a:gd name="connsiteX4" fmla="*/ 444 w 2220"/>
                          <a:gd name="connsiteY4" fmla="*/ 0 h 3619"/>
                          <a:gd name="connsiteX5" fmla="*/ 1206 w 2220"/>
                          <a:gd name="connsiteY5" fmla="*/ 381 h 3619"/>
                          <a:gd name="connsiteX6" fmla="*/ 2063 w 2220"/>
                          <a:gd name="connsiteY6" fmla="*/ 1429 h 3619"/>
                          <a:gd name="connsiteX7" fmla="*/ 2158 w 2220"/>
                          <a:gd name="connsiteY7" fmla="*/ 2857 h 3619"/>
                          <a:gd name="connsiteX8" fmla="*/ 1872 w 2220"/>
                          <a:gd name="connsiteY8" fmla="*/ 3619 h 3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220" h="3619">
                            <a:moveTo>
                              <a:pt x="1872" y="3619"/>
                            </a:moveTo>
                            <a:cubicBezTo>
                              <a:pt x="1872" y="3619"/>
                              <a:pt x="1491" y="3524"/>
                              <a:pt x="1110" y="3238"/>
                            </a:cubicBezTo>
                            <a:cubicBezTo>
                              <a:pt x="729" y="2953"/>
                              <a:pt x="348" y="2572"/>
                              <a:pt x="158" y="2191"/>
                            </a:cubicBezTo>
                            <a:cubicBezTo>
                              <a:pt x="-33" y="1715"/>
                              <a:pt x="-33" y="1238"/>
                              <a:pt x="63" y="762"/>
                            </a:cubicBezTo>
                            <a:cubicBezTo>
                              <a:pt x="158" y="286"/>
                              <a:pt x="444" y="0"/>
                              <a:pt x="444" y="0"/>
                            </a:cubicBezTo>
                            <a:cubicBezTo>
                              <a:pt x="444" y="0"/>
                              <a:pt x="825" y="95"/>
                              <a:pt x="1206" y="381"/>
                            </a:cubicBezTo>
                            <a:cubicBezTo>
                              <a:pt x="1587" y="571"/>
                              <a:pt x="1968" y="952"/>
                              <a:pt x="2063" y="1429"/>
                            </a:cubicBezTo>
                            <a:cubicBezTo>
                              <a:pt x="2253" y="1905"/>
                              <a:pt x="2253" y="2381"/>
                              <a:pt x="2158" y="2857"/>
                            </a:cubicBezTo>
                            <a:cubicBezTo>
                              <a:pt x="2063" y="3238"/>
                              <a:pt x="1872" y="3619"/>
                              <a:pt x="1872" y="3619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8" name="Freeform: Shape 338">
                        <a:extLst>
                          <a:ext uri="{FF2B5EF4-FFF2-40B4-BE49-F238E27FC236}">
                            <a16:creationId xmlns:a16="http://schemas.microsoft.com/office/drawing/2014/main" id="{F2C6C8F6-A1ED-45A1-ABFF-63BD373ABE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39445" y="3670911"/>
                        <a:ext cx="4476" cy="3929"/>
                      </a:xfrm>
                      <a:custGeom>
                        <a:avLst/>
                        <a:gdLst>
                          <a:gd name="connsiteX0" fmla="*/ 0 w 4476"/>
                          <a:gd name="connsiteY0" fmla="*/ 3929 h 3929"/>
                          <a:gd name="connsiteX1" fmla="*/ 286 w 4476"/>
                          <a:gd name="connsiteY1" fmla="*/ 2881 h 3929"/>
                          <a:gd name="connsiteX2" fmla="*/ 1429 w 4476"/>
                          <a:gd name="connsiteY2" fmla="*/ 1167 h 3929"/>
                          <a:gd name="connsiteX3" fmla="*/ 3334 w 4476"/>
                          <a:gd name="connsiteY3" fmla="*/ 119 h 3929"/>
                          <a:gd name="connsiteX4" fmla="*/ 4477 w 4476"/>
                          <a:gd name="connsiteY4" fmla="*/ 24 h 3929"/>
                          <a:gd name="connsiteX5" fmla="*/ 4096 w 4476"/>
                          <a:gd name="connsiteY5" fmla="*/ 1072 h 3929"/>
                          <a:gd name="connsiteX6" fmla="*/ 3620 w 4476"/>
                          <a:gd name="connsiteY6" fmla="*/ 1929 h 3929"/>
                          <a:gd name="connsiteX7" fmla="*/ 2858 w 4476"/>
                          <a:gd name="connsiteY7" fmla="*/ 2691 h 3929"/>
                          <a:gd name="connsiteX8" fmla="*/ 1048 w 4476"/>
                          <a:gd name="connsiteY8" fmla="*/ 3834 h 3929"/>
                          <a:gd name="connsiteX9" fmla="*/ 0 w 4476"/>
                          <a:gd name="connsiteY9" fmla="*/ 3929 h 39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476" h="3929">
                            <a:moveTo>
                              <a:pt x="0" y="3929"/>
                            </a:moveTo>
                            <a:cubicBezTo>
                              <a:pt x="0" y="3929"/>
                              <a:pt x="0" y="3453"/>
                              <a:pt x="286" y="2881"/>
                            </a:cubicBezTo>
                            <a:cubicBezTo>
                              <a:pt x="476" y="2310"/>
                              <a:pt x="857" y="1643"/>
                              <a:pt x="1429" y="1167"/>
                            </a:cubicBezTo>
                            <a:cubicBezTo>
                              <a:pt x="2000" y="691"/>
                              <a:pt x="2762" y="310"/>
                              <a:pt x="3334" y="119"/>
                            </a:cubicBezTo>
                            <a:cubicBezTo>
                              <a:pt x="3905" y="-71"/>
                              <a:pt x="4477" y="24"/>
                              <a:pt x="4477" y="24"/>
                            </a:cubicBezTo>
                            <a:cubicBezTo>
                              <a:pt x="4477" y="24"/>
                              <a:pt x="4381" y="500"/>
                              <a:pt x="4096" y="1072"/>
                            </a:cubicBezTo>
                            <a:cubicBezTo>
                              <a:pt x="4001" y="1357"/>
                              <a:pt x="3810" y="1643"/>
                              <a:pt x="3620" y="1929"/>
                            </a:cubicBezTo>
                            <a:cubicBezTo>
                              <a:pt x="3429" y="2215"/>
                              <a:pt x="3143" y="2405"/>
                              <a:pt x="2858" y="2691"/>
                            </a:cubicBezTo>
                            <a:cubicBezTo>
                              <a:pt x="2286" y="3167"/>
                              <a:pt x="1715" y="3643"/>
                              <a:pt x="1048" y="3834"/>
                            </a:cubicBezTo>
                            <a:cubicBezTo>
                              <a:pt x="476" y="3929"/>
                              <a:pt x="0" y="3929"/>
                              <a:pt x="0" y="3929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19" name="Freeform: Shape 339">
                        <a:extLst>
                          <a:ext uri="{FF2B5EF4-FFF2-40B4-BE49-F238E27FC236}">
                            <a16:creationId xmlns:a16="http://schemas.microsoft.com/office/drawing/2014/main" id="{A599D62E-5E45-4620-A9B4-6DA6D66BF3A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5919" y="3682364"/>
                        <a:ext cx="4095" cy="4857"/>
                      </a:xfrm>
                      <a:custGeom>
                        <a:avLst/>
                        <a:gdLst>
                          <a:gd name="connsiteX0" fmla="*/ 4096 w 4095"/>
                          <a:gd name="connsiteY0" fmla="*/ 4858 h 4857"/>
                          <a:gd name="connsiteX1" fmla="*/ 2953 w 4095"/>
                          <a:gd name="connsiteY1" fmla="*/ 4477 h 4857"/>
                          <a:gd name="connsiteX2" fmla="*/ 1238 w 4095"/>
                          <a:gd name="connsiteY2" fmla="*/ 3048 h 4857"/>
                          <a:gd name="connsiteX3" fmla="*/ 191 w 4095"/>
                          <a:gd name="connsiteY3" fmla="*/ 1143 h 4857"/>
                          <a:gd name="connsiteX4" fmla="*/ 0 w 4095"/>
                          <a:gd name="connsiteY4" fmla="*/ 0 h 4857"/>
                          <a:gd name="connsiteX5" fmla="*/ 1143 w 4095"/>
                          <a:gd name="connsiteY5" fmla="*/ 381 h 4857"/>
                          <a:gd name="connsiteX6" fmla="*/ 2858 w 4095"/>
                          <a:gd name="connsiteY6" fmla="*/ 1810 h 4857"/>
                          <a:gd name="connsiteX7" fmla="*/ 3905 w 4095"/>
                          <a:gd name="connsiteY7" fmla="*/ 3810 h 4857"/>
                          <a:gd name="connsiteX8" fmla="*/ 4096 w 4095"/>
                          <a:gd name="connsiteY8" fmla="*/ 4858 h 4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095" h="4857">
                            <a:moveTo>
                              <a:pt x="4096" y="4858"/>
                            </a:moveTo>
                            <a:cubicBezTo>
                              <a:pt x="4096" y="4858"/>
                              <a:pt x="3524" y="4763"/>
                              <a:pt x="2953" y="4477"/>
                            </a:cubicBezTo>
                            <a:cubicBezTo>
                              <a:pt x="2381" y="4191"/>
                              <a:pt x="1715" y="3620"/>
                              <a:pt x="1238" y="3048"/>
                            </a:cubicBezTo>
                            <a:cubicBezTo>
                              <a:pt x="762" y="2477"/>
                              <a:pt x="381" y="1715"/>
                              <a:pt x="191" y="1143"/>
                            </a:cubicBezTo>
                            <a:cubicBezTo>
                              <a:pt x="0" y="572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572" y="95"/>
                              <a:pt x="1143" y="381"/>
                            </a:cubicBezTo>
                            <a:cubicBezTo>
                              <a:pt x="1715" y="667"/>
                              <a:pt x="2381" y="1238"/>
                              <a:pt x="2858" y="1810"/>
                            </a:cubicBezTo>
                            <a:cubicBezTo>
                              <a:pt x="3334" y="2477"/>
                              <a:pt x="3715" y="3143"/>
                              <a:pt x="3905" y="3810"/>
                            </a:cubicBezTo>
                            <a:cubicBezTo>
                              <a:pt x="4096" y="4381"/>
                              <a:pt x="4096" y="4858"/>
                              <a:pt x="4096" y="4858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20" name="Freeform: Shape 340">
                        <a:extLst>
                          <a:ext uri="{FF2B5EF4-FFF2-40B4-BE49-F238E27FC236}">
                            <a16:creationId xmlns:a16="http://schemas.microsoft.com/office/drawing/2014/main" id="{064B2CC9-7C8E-4F10-9306-5C9FA8D7848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5027" y="3752659"/>
                        <a:ext cx="2751" cy="3047"/>
                      </a:xfrm>
                      <a:custGeom>
                        <a:avLst/>
                        <a:gdLst>
                          <a:gd name="connsiteX0" fmla="*/ 42 w 2751"/>
                          <a:gd name="connsiteY0" fmla="*/ 3048 h 3047"/>
                          <a:gd name="connsiteX1" fmla="*/ 42 w 2751"/>
                          <a:gd name="connsiteY1" fmla="*/ 2191 h 3047"/>
                          <a:gd name="connsiteX2" fmla="*/ 614 w 2751"/>
                          <a:gd name="connsiteY2" fmla="*/ 857 h 3047"/>
                          <a:gd name="connsiteX3" fmla="*/ 1852 w 2751"/>
                          <a:gd name="connsiteY3" fmla="*/ 95 h 3047"/>
                          <a:gd name="connsiteX4" fmla="*/ 2709 w 2751"/>
                          <a:gd name="connsiteY4" fmla="*/ 0 h 3047"/>
                          <a:gd name="connsiteX5" fmla="*/ 2709 w 2751"/>
                          <a:gd name="connsiteY5" fmla="*/ 857 h 3047"/>
                          <a:gd name="connsiteX6" fmla="*/ 2138 w 2751"/>
                          <a:gd name="connsiteY6" fmla="*/ 2191 h 3047"/>
                          <a:gd name="connsiteX7" fmla="*/ 804 w 2751"/>
                          <a:gd name="connsiteY7" fmla="*/ 2953 h 3047"/>
                          <a:gd name="connsiteX8" fmla="*/ 42 w 2751"/>
                          <a:gd name="connsiteY8" fmla="*/ 3048 h 30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51" h="3047">
                            <a:moveTo>
                              <a:pt x="42" y="3048"/>
                            </a:moveTo>
                            <a:cubicBezTo>
                              <a:pt x="42" y="3048"/>
                              <a:pt x="-53" y="2667"/>
                              <a:pt x="42" y="2191"/>
                            </a:cubicBezTo>
                            <a:cubicBezTo>
                              <a:pt x="138" y="1715"/>
                              <a:pt x="328" y="1238"/>
                              <a:pt x="614" y="857"/>
                            </a:cubicBezTo>
                            <a:cubicBezTo>
                              <a:pt x="995" y="476"/>
                              <a:pt x="1471" y="190"/>
                              <a:pt x="1852" y="95"/>
                            </a:cubicBezTo>
                            <a:cubicBezTo>
                              <a:pt x="2328" y="0"/>
                              <a:pt x="2709" y="0"/>
                              <a:pt x="2709" y="0"/>
                            </a:cubicBezTo>
                            <a:cubicBezTo>
                              <a:pt x="2709" y="0"/>
                              <a:pt x="2805" y="381"/>
                              <a:pt x="2709" y="857"/>
                            </a:cubicBezTo>
                            <a:cubicBezTo>
                              <a:pt x="2614" y="1333"/>
                              <a:pt x="2424" y="1810"/>
                              <a:pt x="2138" y="2191"/>
                            </a:cubicBezTo>
                            <a:cubicBezTo>
                              <a:pt x="1757" y="2572"/>
                              <a:pt x="1281" y="2857"/>
                              <a:pt x="804" y="2953"/>
                            </a:cubicBezTo>
                            <a:cubicBezTo>
                              <a:pt x="519" y="3048"/>
                              <a:pt x="42" y="3048"/>
                              <a:pt x="42" y="3048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21" name="Freeform: Shape 341">
                        <a:extLst>
                          <a:ext uri="{FF2B5EF4-FFF2-40B4-BE49-F238E27FC236}">
                            <a16:creationId xmlns:a16="http://schemas.microsoft.com/office/drawing/2014/main" id="{6DB1C0C1-184A-443A-9FA4-66E770795D3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316217" y="3680512"/>
                        <a:ext cx="4190" cy="2042"/>
                      </a:xfrm>
                      <a:custGeom>
                        <a:avLst/>
                        <a:gdLst>
                          <a:gd name="connsiteX0" fmla="*/ 0 w 4190"/>
                          <a:gd name="connsiteY0" fmla="*/ 1852 h 2042"/>
                          <a:gd name="connsiteX1" fmla="*/ 286 w 4190"/>
                          <a:gd name="connsiteY1" fmla="*/ 995 h 2042"/>
                          <a:gd name="connsiteX2" fmla="*/ 857 w 4190"/>
                          <a:gd name="connsiteY2" fmla="*/ 423 h 2042"/>
                          <a:gd name="connsiteX3" fmla="*/ 1810 w 4190"/>
                          <a:gd name="connsiteY3" fmla="*/ 42 h 2042"/>
                          <a:gd name="connsiteX4" fmla="*/ 2762 w 4190"/>
                          <a:gd name="connsiteY4" fmla="*/ 42 h 2042"/>
                          <a:gd name="connsiteX5" fmla="*/ 3524 w 4190"/>
                          <a:gd name="connsiteY5" fmla="*/ 328 h 2042"/>
                          <a:gd name="connsiteX6" fmla="*/ 4191 w 4190"/>
                          <a:gd name="connsiteY6" fmla="*/ 900 h 2042"/>
                          <a:gd name="connsiteX7" fmla="*/ 3524 w 4190"/>
                          <a:gd name="connsiteY7" fmla="*/ 1471 h 2042"/>
                          <a:gd name="connsiteX8" fmla="*/ 2953 w 4190"/>
                          <a:gd name="connsiteY8" fmla="*/ 1757 h 2042"/>
                          <a:gd name="connsiteX9" fmla="*/ 2286 w 4190"/>
                          <a:gd name="connsiteY9" fmla="*/ 1947 h 2042"/>
                          <a:gd name="connsiteX10" fmla="*/ 1715 w 4190"/>
                          <a:gd name="connsiteY10" fmla="*/ 2043 h 2042"/>
                          <a:gd name="connsiteX11" fmla="*/ 1048 w 4190"/>
                          <a:gd name="connsiteY11" fmla="*/ 2043 h 2042"/>
                          <a:gd name="connsiteX12" fmla="*/ 0 w 4190"/>
                          <a:gd name="connsiteY12" fmla="*/ 1852 h 20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4190" h="2042">
                            <a:moveTo>
                              <a:pt x="0" y="1852"/>
                            </a:moveTo>
                            <a:cubicBezTo>
                              <a:pt x="0" y="1852"/>
                              <a:pt x="95" y="1471"/>
                              <a:pt x="286" y="995"/>
                            </a:cubicBezTo>
                            <a:cubicBezTo>
                              <a:pt x="381" y="804"/>
                              <a:pt x="571" y="519"/>
                              <a:pt x="857" y="423"/>
                            </a:cubicBezTo>
                            <a:cubicBezTo>
                              <a:pt x="1143" y="233"/>
                              <a:pt x="1429" y="42"/>
                              <a:pt x="1810" y="42"/>
                            </a:cubicBezTo>
                            <a:cubicBezTo>
                              <a:pt x="2095" y="42"/>
                              <a:pt x="2476" y="-53"/>
                              <a:pt x="2762" y="42"/>
                            </a:cubicBezTo>
                            <a:cubicBezTo>
                              <a:pt x="3048" y="42"/>
                              <a:pt x="3334" y="233"/>
                              <a:pt x="3524" y="328"/>
                            </a:cubicBezTo>
                            <a:cubicBezTo>
                              <a:pt x="4000" y="614"/>
                              <a:pt x="4191" y="900"/>
                              <a:pt x="4191" y="900"/>
                            </a:cubicBezTo>
                            <a:cubicBezTo>
                              <a:pt x="4191" y="900"/>
                              <a:pt x="3905" y="1281"/>
                              <a:pt x="3524" y="1471"/>
                            </a:cubicBezTo>
                            <a:cubicBezTo>
                              <a:pt x="3334" y="1566"/>
                              <a:pt x="3143" y="1662"/>
                              <a:pt x="2953" y="1757"/>
                            </a:cubicBezTo>
                            <a:cubicBezTo>
                              <a:pt x="2762" y="1852"/>
                              <a:pt x="2572" y="1947"/>
                              <a:pt x="2286" y="1947"/>
                            </a:cubicBezTo>
                            <a:cubicBezTo>
                              <a:pt x="2095" y="1947"/>
                              <a:pt x="1905" y="2043"/>
                              <a:pt x="1715" y="2043"/>
                            </a:cubicBezTo>
                            <a:cubicBezTo>
                              <a:pt x="1524" y="2043"/>
                              <a:pt x="1238" y="2043"/>
                              <a:pt x="1048" y="2043"/>
                            </a:cubicBezTo>
                            <a:cubicBezTo>
                              <a:pt x="381" y="1947"/>
                              <a:pt x="0" y="1852"/>
                              <a:pt x="0" y="1852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22" name="Freeform: Shape 342">
                        <a:extLst>
                          <a:ext uri="{FF2B5EF4-FFF2-40B4-BE49-F238E27FC236}">
                            <a16:creationId xmlns:a16="http://schemas.microsoft.com/office/drawing/2014/main" id="{615956C8-B971-49C4-8C51-9E9764AE86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79736" y="3639312"/>
                        <a:ext cx="3238" cy="3738"/>
                      </a:xfrm>
                      <a:custGeom>
                        <a:avLst/>
                        <a:gdLst>
                          <a:gd name="connsiteX0" fmla="*/ 3238 w 3238"/>
                          <a:gd name="connsiteY0" fmla="*/ 3715 h 3738"/>
                          <a:gd name="connsiteX1" fmla="*/ 2286 w 3238"/>
                          <a:gd name="connsiteY1" fmla="*/ 3619 h 3738"/>
                          <a:gd name="connsiteX2" fmla="*/ 762 w 3238"/>
                          <a:gd name="connsiteY2" fmla="*/ 2667 h 3738"/>
                          <a:gd name="connsiteX3" fmla="*/ 0 w 3238"/>
                          <a:gd name="connsiteY3" fmla="*/ 952 h 3738"/>
                          <a:gd name="connsiteX4" fmla="*/ 95 w 3238"/>
                          <a:gd name="connsiteY4" fmla="*/ 0 h 3738"/>
                          <a:gd name="connsiteX5" fmla="*/ 952 w 3238"/>
                          <a:gd name="connsiteY5" fmla="*/ 381 h 3738"/>
                          <a:gd name="connsiteX6" fmla="*/ 1619 w 3238"/>
                          <a:gd name="connsiteY6" fmla="*/ 762 h 3738"/>
                          <a:gd name="connsiteX7" fmla="*/ 2191 w 3238"/>
                          <a:gd name="connsiteY7" fmla="*/ 1333 h 3738"/>
                          <a:gd name="connsiteX8" fmla="*/ 2667 w 3238"/>
                          <a:gd name="connsiteY8" fmla="*/ 2000 h 3738"/>
                          <a:gd name="connsiteX9" fmla="*/ 3048 w 3238"/>
                          <a:gd name="connsiteY9" fmla="*/ 2762 h 3738"/>
                          <a:gd name="connsiteX10" fmla="*/ 3238 w 3238"/>
                          <a:gd name="connsiteY10" fmla="*/ 3715 h 37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238" h="3738">
                            <a:moveTo>
                              <a:pt x="3238" y="3715"/>
                            </a:moveTo>
                            <a:cubicBezTo>
                              <a:pt x="3238" y="3715"/>
                              <a:pt x="2762" y="3810"/>
                              <a:pt x="2286" y="3619"/>
                            </a:cubicBezTo>
                            <a:cubicBezTo>
                              <a:pt x="1810" y="3524"/>
                              <a:pt x="1143" y="3143"/>
                              <a:pt x="762" y="2667"/>
                            </a:cubicBezTo>
                            <a:cubicBezTo>
                              <a:pt x="381" y="2096"/>
                              <a:pt x="0" y="1524"/>
                              <a:pt x="0" y="952"/>
                            </a:cubicBezTo>
                            <a:cubicBezTo>
                              <a:pt x="0" y="381"/>
                              <a:pt x="95" y="0"/>
                              <a:pt x="95" y="0"/>
                            </a:cubicBezTo>
                            <a:cubicBezTo>
                              <a:pt x="95" y="0"/>
                              <a:pt x="571" y="190"/>
                              <a:pt x="952" y="381"/>
                            </a:cubicBezTo>
                            <a:cubicBezTo>
                              <a:pt x="1143" y="476"/>
                              <a:pt x="1333" y="667"/>
                              <a:pt x="1619" y="762"/>
                            </a:cubicBezTo>
                            <a:cubicBezTo>
                              <a:pt x="1810" y="857"/>
                              <a:pt x="2000" y="1143"/>
                              <a:pt x="2191" y="1333"/>
                            </a:cubicBezTo>
                            <a:cubicBezTo>
                              <a:pt x="2381" y="1524"/>
                              <a:pt x="2572" y="1810"/>
                              <a:pt x="2667" y="2000"/>
                            </a:cubicBezTo>
                            <a:cubicBezTo>
                              <a:pt x="2762" y="2286"/>
                              <a:pt x="2953" y="2476"/>
                              <a:pt x="3048" y="2762"/>
                            </a:cubicBezTo>
                            <a:cubicBezTo>
                              <a:pt x="3238" y="3238"/>
                              <a:pt x="3238" y="3715"/>
                              <a:pt x="3238" y="3715"/>
                            </a:cubicBez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grpSp>
                    <p:nvGrpSpPr>
                      <p:cNvPr id="323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434012" y="2543175"/>
                        <a:ext cx="909137" cy="1243012"/>
                        <a:chOff x="5434012" y="2543175"/>
                        <a:chExt cx="909137" cy="1243012"/>
                      </a:xfrm>
                    </p:grpSpPr>
                    <p:sp>
                      <p:nvSpPr>
                        <p:cNvPr id="429" name="Freeform: Shape 344">
                          <a:extLst>
                            <a:ext uri="{FF2B5EF4-FFF2-40B4-BE49-F238E27FC236}">
                              <a16:creationId xmlns:a16="http://schemas.microsoft.com/office/drawing/2014/main" id="{D559158D-AE30-43E1-82D3-01C6E26A5F3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5636" y="3726656"/>
                          <a:ext cx="3333" cy="2762"/>
                        </a:xfrm>
                        <a:custGeom>
                          <a:avLst/>
                          <a:gdLst>
                            <a:gd name="connsiteX0" fmla="*/ 95 w 3333"/>
                            <a:gd name="connsiteY0" fmla="*/ 0 h 2762"/>
                            <a:gd name="connsiteX1" fmla="*/ 952 w 3333"/>
                            <a:gd name="connsiteY1" fmla="*/ 95 h 2762"/>
                            <a:gd name="connsiteX2" fmla="*/ 1619 w 3333"/>
                            <a:gd name="connsiteY2" fmla="*/ 286 h 2762"/>
                            <a:gd name="connsiteX3" fmla="*/ 2191 w 3333"/>
                            <a:gd name="connsiteY3" fmla="*/ 571 h 2762"/>
                            <a:gd name="connsiteX4" fmla="*/ 3048 w 3333"/>
                            <a:gd name="connsiteY4" fmla="*/ 1715 h 2762"/>
                            <a:gd name="connsiteX5" fmla="*/ 3334 w 3333"/>
                            <a:gd name="connsiteY5" fmla="*/ 2572 h 2762"/>
                            <a:gd name="connsiteX6" fmla="*/ 2476 w 3333"/>
                            <a:gd name="connsiteY6" fmla="*/ 2762 h 2762"/>
                            <a:gd name="connsiteX7" fmla="*/ 1714 w 3333"/>
                            <a:gd name="connsiteY7" fmla="*/ 2667 h 2762"/>
                            <a:gd name="connsiteX8" fmla="*/ 952 w 3333"/>
                            <a:gd name="connsiteY8" fmla="*/ 2286 h 2762"/>
                            <a:gd name="connsiteX9" fmla="*/ 0 w 3333"/>
                            <a:gd name="connsiteY9" fmla="*/ 952 h 2762"/>
                            <a:gd name="connsiteX10" fmla="*/ 95 w 3333"/>
                            <a:gd name="connsiteY10" fmla="*/ 0 h 2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333" h="2762">
                              <a:moveTo>
                                <a:pt x="95" y="0"/>
                              </a:moveTo>
                              <a:cubicBezTo>
                                <a:pt x="95" y="0"/>
                                <a:pt x="571" y="0"/>
                                <a:pt x="952" y="95"/>
                              </a:cubicBezTo>
                              <a:cubicBezTo>
                                <a:pt x="1238" y="190"/>
                                <a:pt x="1429" y="190"/>
                                <a:pt x="1619" y="286"/>
                              </a:cubicBezTo>
                              <a:cubicBezTo>
                                <a:pt x="1810" y="381"/>
                                <a:pt x="2000" y="476"/>
                                <a:pt x="2191" y="571"/>
                              </a:cubicBezTo>
                              <a:cubicBezTo>
                                <a:pt x="2572" y="857"/>
                                <a:pt x="2857" y="1333"/>
                                <a:pt x="3048" y="1715"/>
                              </a:cubicBezTo>
                              <a:cubicBezTo>
                                <a:pt x="3238" y="2096"/>
                                <a:pt x="3334" y="2572"/>
                                <a:pt x="3334" y="2572"/>
                              </a:cubicBezTo>
                              <a:cubicBezTo>
                                <a:pt x="3334" y="2572"/>
                                <a:pt x="2953" y="2762"/>
                                <a:pt x="2476" y="2762"/>
                              </a:cubicBezTo>
                              <a:cubicBezTo>
                                <a:pt x="2191" y="2762"/>
                                <a:pt x="1905" y="2762"/>
                                <a:pt x="1714" y="2667"/>
                              </a:cubicBezTo>
                              <a:cubicBezTo>
                                <a:pt x="1429" y="2572"/>
                                <a:pt x="1238" y="2477"/>
                                <a:pt x="952" y="2286"/>
                              </a:cubicBezTo>
                              <a:cubicBezTo>
                                <a:pt x="476" y="2000"/>
                                <a:pt x="95" y="1333"/>
                                <a:pt x="0" y="952"/>
                              </a:cubicBezTo>
                              <a:cubicBezTo>
                                <a:pt x="0" y="381"/>
                                <a:pt x="95" y="0"/>
                                <a:pt x="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0" name="Freeform: Shape 345">
                          <a:extLst>
                            <a:ext uri="{FF2B5EF4-FFF2-40B4-BE49-F238E27FC236}">
                              <a16:creationId xmlns:a16="http://schemas.microsoft.com/office/drawing/2014/main" id="{9AF2B4D3-B910-4B0C-8DAA-6399FD47471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3637" y="3725664"/>
                          <a:ext cx="2095" cy="1372"/>
                        </a:xfrm>
                        <a:custGeom>
                          <a:avLst/>
                          <a:gdLst>
                            <a:gd name="connsiteX0" fmla="*/ 857 w 2095"/>
                            <a:gd name="connsiteY0" fmla="*/ 516 h 1372"/>
                            <a:gd name="connsiteX1" fmla="*/ 1333 w 2095"/>
                            <a:gd name="connsiteY1" fmla="*/ 135 h 1372"/>
                            <a:gd name="connsiteX2" fmla="*/ 1715 w 2095"/>
                            <a:gd name="connsiteY2" fmla="*/ 39 h 1372"/>
                            <a:gd name="connsiteX3" fmla="*/ 2096 w 2095"/>
                            <a:gd name="connsiteY3" fmla="*/ 420 h 1372"/>
                            <a:gd name="connsiteX4" fmla="*/ 1619 w 2095"/>
                            <a:gd name="connsiteY4" fmla="*/ 516 h 1372"/>
                            <a:gd name="connsiteX5" fmla="*/ 1238 w 2095"/>
                            <a:gd name="connsiteY5" fmla="*/ 992 h 1372"/>
                            <a:gd name="connsiteX6" fmla="*/ 762 w 2095"/>
                            <a:gd name="connsiteY6" fmla="*/ 1373 h 1372"/>
                            <a:gd name="connsiteX7" fmla="*/ 286 w 2095"/>
                            <a:gd name="connsiteY7" fmla="*/ 1278 h 1372"/>
                            <a:gd name="connsiteX8" fmla="*/ 0 w 2095"/>
                            <a:gd name="connsiteY8" fmla="*/ 992 h 1372"/>
                            <a:gd name="connsiteX9" fmla="*/ 286 w 2095"/>
                            <a:gd name="connsiteY9" fmla="*/ 1182 h 1372"/>
                            <a:gd name="connsiteX10" fmla="*/ 476 w 2095"/>
                            <a:gd name="connsiteY10" fmla="*/ 897 h 1372"/>
                            <a:gd name="connsiteX11" fmla="*/ 857 w 2095"/>
                            <a:gd name="connsiteY11" fmla="*/ 516 h 13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095" h="1372">
                              <a:moveTo>
                                <a:pt x="857" y="516"/>
                              </a:moveTo>
                              <a:cubicBezTo>
                                <a:pt x="857" y="516"/>
                                <a:pt x="1143" y="325"/>
                                <a:pt x="1333" y="135"/>
                              </a:cubicBezTo>
                              <a:cubicBezTo>
                                <a:pt x="1429" y="39"/>
                                <a:pt x="1524" y="-56"/>
                                <a:pt x="1715" y="39"/>
                              </a:cubicBezTo>
                              <a:cubicBezTo>
                                <a:pt x="1905" y="135"/>
                                <a:pt x="2000" y="325"/>
                                <a:pt x="2096" y="420"/>
                              </a:cubicBezTo>
                              <a:cubicBezTo>
                                <a:pt x="2096" y="420"/>
                                <a:pt x="1905" y="420"/>
                                <a:pt x="1619" y="516"/>
                              </a:cubicBezTo>
                              <a:cubicBezTo>
                                <a:pt x="1429" y="611"/>
                                <a:pt x="1238" y="992"/>
                                <a:pt x="1238" y="992"/>
                              </a:cubicBezTo>
                              <a:cubicBezTo>
                                <a:pt x="1238" y="992"/>
                                <a:pt x="1048" y="1278"/>
                                <a:pt x="762" y="1373"/>
                              </a:cubicBezTo>
                              <a:cubicBezTo>
                                <a:pt x="571" y="1373"/>
                                <a:pt x="381" y="1373"/>
                                <a:pt x="286" y="1278"/>
                              </a:cubicBezTo>
                              <a:cubicBezTo>
                                <a:pt x="190" y="1182"/>
                                <a:pt x="95" y="1087"/>
                                <a:pt x="0" y="992"/>
                              </a:cubicBezTo>
                              <a:cubicBezTo>
                                <a:pt x="0" y="1087"/>
                                <a:pt x="95" y="1182"/>
                                <a:pt x="286" y="1182"/>
                              </a:cubicBezTo>
                              <a:cubicBezTo>
                                <a:pt x="476" y="1182"/>
                                <a:pt x="381" y="992"/>
                                <a:pt x="476" y="897"/>
                              </a:cubicBezTo>
                              <a:cubicBezTo>
                                <a:pt x="667" y="801"/>
                                <a:pt x="857" y="516"/>
                                <a:pt x="857" y="51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1" name="Freeform: Shape 346">
                          <a:extLst>
                            <a:ext uri="{FF2B5EF4-FFF2-40B4-BE49-F238E27FC236}">
                              <a16:creationId xmlns:a16="http://schemas.microsoft.com/office/drawing/2014/main" id="{AEF11643-B8D8-4C8A-BD22-378E3B841D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2687" y="3715010"/>
                          <a:ext cx="3905" cy="2062"/>
                        </a:xfrm>
                        <a:custGeom>
                          <a:avLst/>
                          <a:gdLst>
                            <a:gd name="connsiteX0" fmla="*/ 0 w 3905"/>
                            <a:gd name="connsiteY0" fmla="*/ 787 h 2062"/>
                            <a:gd name="connsiteX1" fmla="*/ 667 w 3905"/>
                            <a:gd name="connsiteY1" fmla="*/ 311 h 2062"/>
                            <a:gd name="connsiteX2" fmla="*/ 2096 w 3905"/>
                            <a:gd name="connsiteY2" fmla="*/ 25 h 2062"/>
                            <a:gd name="connsiteX3" fmla="*/ 3429 w 3905"/>
                            <a:gd name="connsiteY3" fmla="*/ 692 h 2062"/>
                            <a:gd name="connsiteX4" fmla="*/ 3905 w 3905"/>
                            <a:gd name="connsiteY4" fmla="*/ 1359 h 2062"/>
                            <a:gd name="connsiteX5" fmla="*/ 3143 w 3905"/>
                            <a:gd name="connsiteY5" fmla="*/ 1835 h 2062"/>
                            <a:gd name="connsiteX6" fmla="*/ 1715 w 3905"/>
                            <a:gd name="connsiteY6" fmla="*/ 2026 h 2062"/>
                            <a:gd name="connsiteX7" fmla="*/ 1048 w 3905"/>
                            <a:gd name="connsiteY7" fmla="*/ 1835 h 2062"/>
                            <a:gd name="connsiteX8" fmla="*/ 476 w 3905"/>
                            <a:gd name="connsiteY8" fmla="*/ 1454 h 2062"/>
                            <a:gd name="connsiteX9" fmla="*/ 0 w 3905"/>
                            <a:gd name="connsiteY9" fmla="*/ 787 h 20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905" h="2062">
                              <a:moveTo>
                                <a:pt x="0" y="787"/>
                              </a:moveTo>
                              <a:cubicBezTo>
                                <a:pt x="0" y="787"/>
                                <a:pt x="286" y="502"/>
                                <a:pt x="667" y="311"/>
                              </a:cubicBezTo>
                              <a:cubicBezTo>
                                <a:pt x="1048" y="121"/>
                                <a:pt x="1619" y="-70"/>
                                <a:pt x="2096" y="25"/>
                              </a:cubicBezTo>
                              <a:cubicBezTo>
                                <a:pt x="2667" y="121"/>
                                <a:pt x="3143" y="406"/>
                                <a:pt x="3429" y="692"/>
                              </a:cubicBezTo>
                              <a:cubicBezTo>
                                <a:pt x="3810" y="978"/>
                                <a:pt x="3905" y="1359"/>
                                <a:pt x="3905" y="1359"/>
                              </a:cubicBezTo>
                              <a:cubicBezTo>
                                <a:pt x="3905" y="1359"/>
                                <a:pt x="3619" y="1645"/>
                                <a:pt x="3143" y="1835"/>
                              </a:cubicBezTo>
                              <a:cubicBezTo>
                                <a:pt x="2762" y="2026"/>
                                <a:pt x="2191" y="2121"/>
                                <a:pt x="1715" y="2026"/>
                              </a:cubicBezTo>
                              <a:cubicBezTo>
                                <a:pt x="1524" y="1930"/>
                                <a:pt x="1238" y="1930"/>
                                <a:pt x="1048" y="1835"/>
                              </a:cubicBezTo>
                              <a:cubicBezTo>
                                <a:pt x="857" y="1740"/>
                                <a:pt x="571" y="1645"/>
                                <a:pt x="476" y="1454"/>
                              </a:cubicBezTo>
                              <a:cubicBezTo>
                                <a:pt x="190" y="1168"/>
                                <a:pt x="0" y="787"/>
                                <a:pt x="0" y="78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2" name="Freeform: Shape 347">
                          <a:extLst>
                            <a:ext uri="{FF2B5EF4-FFF2-40B4-BE49-F238E27FC236}">
                              <a16:creationId xmlns:a16="http://schemas.microsoft.com/office/drawing/2014/main" id="{244232CB-73A0-48A5-AB38-6D88F5622F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3162" y="3703986"/>
                          <a:ext cx="1904" cy="1690"/>
                        </a:xfrm>
                        <a:custGeom>
                          <a:avLst/>
                          <a:gdLst>
                            <a:gd name="connsiteX0" fmla="*/ 1238 w 1904"/>
                            <a:gd name="connsiteY0" fmla="*/ 952 h 1690"/>
                            <a:gd name="connsiteX1" fmla="*/ 857 w 1904"/>
                            <a:gd name="connsiteY1" fmla="*/ 1429 h 1690"/>
                            <a:gd name="connsiteX2" fmla="*/ 1143 w 1904"/>
                            <a:gd name="connsiteY2" fmla="*/ 1619 h 1690"/>
                            <a:gd name="connsiteX3" fmla="*/ 1715 w 1904"/>
                            <a:gd name="connsiteY3" fmla="*/ 1238 h 1690"/>
                            <a:gd name="connsiteX4" fmla="*/ 1905 w 1904"/>
                            <a:gd name="connsiteY4" fmla="*/ 857 h 1690"/>
                            <a:gd name="connsiteX5" fmla="*/ 1905 w 1904"/>
                            <a:gd name="connsiteY5" fmla="*/ 476 h 1690"/>
                            <a:gd name="connsiteX6" fmla="*/ 1905 w 1904"/>
                            <a:gd name="connsiteY6" fmla="*/ 476 h 1690"/>
                            <a:gd name="connsiteX7" fmla="*/ 1905 w 1904"/>
                            <a:gd name="connsiteY7" fmla="*/ 381 h 1690"/>
                            <a:gd name="connsiteX8" fmla="*/ 1715 w 1904"/>
                            <a:gd name="connsiteY8" fmla="*/ 857 h 1690"/>
                            <a:gd name="connsiteX9" fmla="*/ 1333 w 1904"/>
                            <a:gd name="connsiteY9" fmla="*/ 1333 h 1690"/>
                            <a:gd name="connsiteX10" fmla="*/ 762 w 1904"/>
                            <a:gd name="connsiteY10" fmla="*/ 1619 h 1690"/>
                            <a:gd name="connsiteX11" fmla="*/ 190 w 1904"/>
                            <a:gd name="connsiteY11" fmla="*/ 1619 h 1690"/>
                            <a:gd name="connsiteX12" fmla="*/ 95 w 1904"/>
                            <a:gd name="connsiteY12" fmla="*/ 1429 h 1690"/>
                            <a:gd name="connsiteX13" fmla="*/ 95 w 1904"/>
                            <a:gd name="connsiteY13" fmla="*/ 1333 h 1690"/>
                            <a:gd name="connsiteX14" fmla="*/ 0 w 1904"/>
                            <a:gd name="connsiteY14" fmla="*/ 857 h 1690"/>
                            <a:gd name="connsiteX15" fmla="*/ 190 w 1904"/>
                            <a:gd name="connsiteY15" fmla="*/ 381 h 1690"/>
                            <a:gd name="connsiteX16" fmla="*/ 857 w 1904"/>
                            <a:gd name="connsiteY16" fmla="*/ 0 h 1690"/>
                            <a:gd name="connsiteX17" fmla="*/ 1238 w 1904"/>
                            <a:gd name="connsiteY17" fmla="*/ 190 h 1690"/>
                            <a:gd name="connsiteX18" fmla="*/ 1238 w 1904"/>
                            <a:gd name="connsiteY18" fmla="*/ 952 h 16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1904" h="1690">
                              <a:moveTo>
                                <a:pt x="1238" y="952"/>
                              </a:moveTo>
                              <a:cubicBezTo>
                                <a:pt x="1238" y="952"/>
                                <a:pt x="1048" y="1238"/>
                                <a:pt x="857" y="1429"/>
                              </a:cubicBezTo>
                              <a:cubicBezTo>
                                <a:pt x="857" y="1429"/>
                                <a:pt x="571" y="1524"/>
                                <a:pt x="1143" y="1619"/>
                              </a:cubicBezTo>
                              <a:cubicBezTo>
                                <a:pt x="1429" y="1619"/>
                                <a:pt x="1619" y="1429"/>
                                <a:pt x="1715" y="1238"/>
                              </a:cubicBezTo>
                              <a:cubicBezTo>
                                <a:pt x="1810" y="1143"/>
                                <a:pt x="1905" y="1048"/>
                                <a:pt x="1905" y="857"/>
                              </a:cubicBezTo>
                              <a:cubicBezTo>
                                <a:pt x="1905" y="762"/>
                                <a:pt x="1810" y="476"/>
                                <a:pt x="1905" y="476"/>
                              </a:cubicBezTo>
                              <a:cubicBezTo>
                                <a:pt x="1905" y="476"/>
                                <a:pt x="1905" y="476"/>
                                <a:pt x="1905" y="476"/>
                              </a:cubicBezTo>
                              <a:cubicBezTo>
                                <a:pt x="1905" y="476"/>
                                <a:pt x="1905" y="381"/>
                                <a:pt x="1905" y="381"/>
                              </a:cubicBezTo>
                              <a:cubicBezTo>
                                <a:pt x="1905" y="381"/>
                                <a:pt x="1905" y="571"/>
                                <a:pt x="1715" y="857"/>
                              </a:cubicBezTo>
                              <a:cubicBezTo>
                                <a:pt x="1619" y="1048"/>
                                <a:pt x="1333" y="1333"/>
                                <a:pt x="1333" y="1333"/>
                              </a:cubicBezTo>
                              <a:cubicBezTo>
                                <a:pt x="1333" y="1333"/>
                                <a:pt x="1048" y="1524"/>
                                <a:pt x="762" y="1619"/>
                              </a:cubicBezTo>
                              <a:cubicBezTo>
                                <a:pt x="476" y="1715"/>
                                <a:pt x="286" y="1715"/>
                                <a:pt x="190" y="1619"/>
                              </a:cubicBezTo>
                              <a:lnTo>
                                <a:pt x="95" y="1429"/>
                              </a:lnTo>
                              <a:cubicBezTo>
                                <a:pt x="95" y="1429"/>
                                <a:pt x="95" y="1333"/>
                                <a:pt x="95" y="1333"/>
                              </a:cubicBezTo>
                              <a:cubicBezTo>
                                <a:pt x="95" y="1333"/>
                                <a:pt x="0" y="1048"/>
                                <a:pt x="0" y="857"/>
                              </a:cubicBezTo>
                              <a:cubicBezTo>
                                <a:pt x="0" y="667"/>
                                <a:pt x="95" y="476"/>
                                <a:pt x="190" y="381"/>
                              </a:cubicBezTo>
                              <a:cubicBezTo>
                                <a:pt x="286" y="286"/>
                                <a:pt x="571" y="95"/>
                                <a:pt x="857" y="0"/>
                              </a:cubicBezTo>
                              <a:cubicBezTo>
                                <a:pt x="1429" y="0"/>
                                <a:pt x="1238" y="190"/>
                                <a:pt x="1238" y="190"/>
                              </a:cubicBezTo>
                              <a:cubicBezTo>
                                <a:pt x="1238" y="571"/>
                                <a:pt x="1238" y="952"/>
                                <a:pt x="1238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3" name="Freeform: Shape 348">
                          <a:extLst>
                            <a:ext uri="{FF2B5EF4-FFF2-40B4-BE49-F238E27FC236}">
                              <a16:creationId xmlns:a16="http://schemas.microsoft.com/office/drawing/2014/main" id="{6511B509-5DC4-487A-9A54-B2946E2225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1162" y="3681293"/>
                          <a:ext cx="6286" cy="3096"/>
                        </a:xfrm>
                        <a:custGeom>
                          <a:avLst/>
                          <a:gdLst>
                            <a:gd name="connsiteX0" fmla="*/ 0 w 6286"/>
                            <a:gd name="connsiteY0" fmla="*/ 24 h 3096"/>
                            <a:gd name="connsiteX1" fmla="*/ 1238 w 6286"/>
                            <a:gd name="connsiteY1" fmla="*/ 119 h 3096"/>
                            <a:gd name="connsiteX2" fmla="*/ 2286 w 6286"/>
                            <a:gd name="connsiteY2" fmla="*/ 310 h 3096"/>
                            <a:gd name="connsiteX3" fmla="*/ 3429 w 6286"/>
                            <a:gd name="connsiteY3" fmla="*/ 691 h 3096"/>
                            <a:gd name="connsiteX4" fmla="*/ 5429 w 6286"/>
                            <a:gd name="connsiteY4" fmla="*/ 1929 h 3096"/>
                            <a:gd name="connsiteX5" fmla="*/ 6287 w 6286"/>
                            <a:gd name="connsiteY5" fmla="*/ 2881 h 3096"/>
                            <a:gd name="connsiteX6" fmla="*/ 5048 w 6286"/>
                            <a:gd name="connsiteY6" fmla="*/ 3072 h 3096"/>
                            <a:gd name="connsiteX7" fmla="*/ 2572 w 6286"/>
                            <a:gd name="connsiteY7" fmla="*/ 2596 h 3096"/>
                            <a:gd name="connsiteX8" fmla="*/ 572 w 6286"/>
                            <a:gd name="connsiteY8" fmla="*/ 1072 h 3096"/>
                            <a:gd name="connsiteX9" fmla="*/ 0 w 6286"/>
                            <a:gd name="connsiteY9" fmla="*/ 24 h 30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286" h="3096">
                              <a:moveTo>
                                <a:pt x="0" y="24"/>
                              </a:moveTo>
                              <a:cubicBezTo>
                                <a:pt x="0" y="24"/>
                                <a:pt x="572" y="-71"/>
                                <a:pt x="1238" y="119"/>
                              </a:cubicBezTo>
                              <a:cubicBezTo>
                                <a:pt x="1619" y="214"/>
                                <a:pt x="2000" y="214"/>
                                <a:pt x="2286" y="310"/>
                              </a:cubicBezTo>
                              <a:cubicBezTo>
                                <a:pt x="2667" y="405"/>
                                <a:pt x="3048" y="595"/>
                                <a:pt x="3429" y="691"/>
                              </a:cubicBezTo>
                              <a:cubicBezTo>
                                <a:pt x="4191" y="976"/>
                                <a:pt x="4953" y="1453"/>
                                <a:pt x="5429" y="1929"/>
                              </a:cubicBezTo>
                              <a:cubicBezTo>
                                <a:pt x="5906" y="2405"/>
                                <a:pt x="6287" y="2881"/>
                                <a:pt x="6287" y="2881"/>
                              </a:cubicBezTo>
                              <a:cubicBezTo>
                                <a:pt x="6287" y="2881"/>
                                <a:pt x="5810" y="3072"/>
                                <a:pt x="5048" y="3072"/>
                              </a:cubicBezTo>
                              <a:cubicBezTo>
                                <a:pt x="4286" y="3167"/>
                                <a:pt x="3429" y="2977"/>
                                <a:pt x="2572" y="2596"/>
                              </a:cubicBezTo>
                              <a:cubicBezTo>
                                <a:pt x="1715" y="2215"/>
                                <a:pt x="857" y="1643"/>
                                <a:pt x="572" y="1072"/>
                              </a:cubicBezTo>
                              <a:cubicBezTo>
                                <a:pt x="191" y="500"/>
                                <a:pt x="0" y="24"/>
                                <a:pt x="0" y="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4" name="Freeform: Shape 349">
                          <a:extLst>
                            <a:ext uri="{FF2B5EF4-FFF2-40B4-BE49-F238E27FC236}">
                              <a16:creationId xmlns:a16="http://schemas.microsoft.com/office/drawing/2014/main" id="{D5231AA5-D4D1-4A60-B0F8-32F175F5859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6404" y="3691699"/>
                          <a:ext cx="2804" cy="5905"/>
                        </a:xfrm>
                        <a:custGeom>
                          <a:avLst/>
                          <a:gdLst>
                            <a:gd name="connsiteX0" fmla="*/ 0 w 2804"/>
                            <a:gd name="connsiteY0" fmla="*/ 0 h 5905"/>
                            <a:gd name="connsiteX1" fmla="*/ 1048 w 2804"/>
                            <a:gd name="connsiteY1" fmla="*/ 476 h 5905"/>
                            <a:gd name="connsiteX2" fmla="*/ 1810 w 2804"/>
                            <a:gd name="connsiteY2" fmla="*/ 1238 h 5905"/>
                            <a:gd name="connsiteX3" fmla="*/ 2477 w 2804"/>
                            <a:gd name="connsiteY3" fmla="*/ 2381 h 5905"/>
                            <a:gd name="connsiteX4" fmla="*/ 2762 w 2804"/>
                            <a:gd name="connsiteY4" fmla="*/ 3619 h 5905"/>
                            <a:gd name="connsiteX5" fmla="*/ 2762 w 2804"/>
                            <a:gd name="connsiteY5" fmla="*/ 4763 h 5905"/>
                            <a:gd name="connsiteX6" fmla="*/ 2381 w 2804"/>
                            <a:gd name="connsiteY6" fmla="*/ 5905 h 5905"/>
                            <a:gd name="connsiteX7" fmla="*/ 1619 w 2804"/>
                            <a:gd name="connsiteY7" fmla="*/ 5048 h 5905"/>
                            <a:gd name="connsiteX8" fmla="*/ 572 w 2804"/>
                            <a:gd name="connsiteY8" fmla="*/ 3143 h 5905"/>
                            <a:gd name="connsiteX9" fmla="*/ 286 w 2804"/>
                            <a:gd name="connsiteY9" fmla="*/ 2191 h 5905"/>
                            <a:gd name="connsiteX10" fmla="*/ 191 w 2804"/>
                            <a:gd name="connsiteY10" fmla="*/ 1715 h 5905"/>
                            <a:gd name="connsiteX11" fmla="*/ 95 w 2804"/>
                            <a:gd name="connsiteY11" fmla="*/ 1238 h 5905"/>
                            <a:gd name="connsiteX12" fmla="*/ 0 w 2804"/>
                            <a:gd name="connsiteY12" fmla="*/ 0 h 59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804" h="5905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95"/>
                                <a:pt x="1048" y="476"/>
                              </a:cubicBezTo>
                              <a:cubicBezTo>
                                <a:pt x="1333" y="667"/>
                                <a:pt x="1619" y="857"/>
                                <a:pt x="1810" y="1238"/>
                              </a:cubicBezTo>
                              <a:cubicBezTo>
                                <a:pt x="2096" y="1619"/>
                                <a:pt x="2286" y="2000"/>
                                <a:pt x="2477" y="2381"/>
                              </a:cubicBezTo>
                              <a:cubicBezTo>
                                <a:pt x="2572" y="2762"/>
                                <a:pt x="2667" y="3238"/>
                                <a:pt x="2762" y="3619"/>
                              </a:cubicBezTo>
                              <a:cubicBezTo>
                                <a:pt x="2858" y="4000"/>
                                <a:pt x="2762" y="4381"/>
                                <a:pt x="2762" y="4763"/>
                              </a:cubicBezTo>
                              <a:cubicBezTo>
                                <a:pt x="2667" y="5429"/>
                                <a:pt x="2381" y="5905"/>
                                <a:pt x="2381" y="5905"/>
                              </a:cubicBezTo>
                              <a:cubicBezTo>
                                <a:pt x="2381" y="5905"/>
                                <a:pt x="1905" y="5620"/>
                                <a:pt x="1619" y="5048"/>
                              </a:cubicBezTo>
                              <a:cubicBezTo>
                                <a:pt x="1238" y="4477"/>
                                <a:pt x="857" y="3905"/>
                                <a:pt x="572" y="3143"/>
                              </a:cubicBezTo>
                              <a:cubicBezTo>
                                <a:pt x="476" y="2762"/>
                                <a:pt x="286" y="2476"/>
                                <a:pt x="286" y="2191"/>
                              </a:cubicBezTo>
                              <a:cubicBezTo>
                                <a:pt x="286" y="2000"/>
                                <a:pt x="286" y="1905"/>
                                <a:pt x="191" y="1715"/>
                              </a:cubicBezTo>
                              <a:cubicBezTo>
                                <a:pt x="191" y="1524"/>
                                <a:pt x="95" y="1333"/>
                                <a:pt x="95" y="1238"/>
                              </a:cubicBezTo>
                              <a:cubicBezTo>
                                <a:pt x="0" y="57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5" name="Freeform: Shape 350">
                          <a:extLst>
                            <a:ext uri="{FF2B5EF4-FFF2-40B4-BE49-F238E27FC236}">
                              <a16:creationId xmlns:a16="http://schemas.microsoft.com/office/drawing/2014/main" id="{5CED8039-98DC-419E-B9E4-1634489775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0055" y="3702272"/>
                          <a:ext cx="2300" cy="3714"/>
                        </a:xfrm>
                        <a:custGeom>
                          <a:avLst/>
                          <a:gdLst>
                            <a:gd name="connsiteX0" fmla="*/ 539 w 2300"/>
                            <a:gd name="connsiteY0" fmla="*/ 0 h 3714"/>
                            <a:gd name="connsiteX1" fmla="*/ 1301 w 2300"/>
                            <a:gd name="connsiteY1" fmla="*/ 381 h 3714"/>
                            <a:gd name="connsiteX2" fmla="*/ 2158 w 2300"/>
                            <a:gd name="connsiteY2" fmla="*/ 1429 h 3714"/>
                            <a:gd name="connsiteX3" fmla="*/ 2158 w 2300"/>
                            <a:gd name="connsiteY3" fmla="*/ 2953 h 3714"/>
                            <a:gd name="connsiteX4" fmla="*/ 1682 w 2300"/>
                            <a:gd name="connsiteY4" fmla="*/ 3715 h 3714"/>
                            <a:gd name="connsiteX5" fmla="*/ 1015 w 2300"/>
                            <a:gd name="connsiteY5" fmla="*/ 3238 h 3714"/>
                            <a:gd name="connsiteX6" fmla="*/ 539 w 2300"/>
                            <a:gd name="connsiteY6" fmla="*/ 2762 h 3714"/>
                            <a:gd name="connsiteX7" fmla="*/ 158 w 2300"/>
                            <a:gd name="connsiteY7" fmla="*/ 2191 h 3714"/>
                            <a:gd name="connsiteX8" fmla="*/ 63 w 2300"/>
                            <a:gd name="connsiteY8" fmla="*/ 762 h 3714"/>
                            <a:gd name="connsiteX9" fmla="*/ 539 w 2300"/>
                            <a:gd name="connsiteY9" fmla="*/ 0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300" h="3714">
                              <a:moveTo>
                                <a:pt x="539" y="0"/>
                              </a:moveTo>
                              <a:cubicBezTo>
                                <a:pt x="539" y="0"/>
                                <a:pt x="920" y="95"/>
                                <a:pt x="1301" y="381"/>
                              </a:cubicBezTo>
                              <a:cubicBezTo>
                                <a:pt x="1682" y="667"/>
                                <a:pt x="1968" y="1048"/>
                                <a:pt x="2158" y="1429"/>
                              </a:cubicBezTo>
                              <a:cubicBezTo>
                                <a:pt x="2349" y="1905"/>
                                <a:pt x="2349" y="2476"/>
                                <a:pt x="2158" y="2953"/>
                              </a:cubicBezTo>
                              <a:cubicBezTo>
                                <a:pt x="1968" y="3429"/>
                                <a:pt x="1682" y="3715"/>
                                <a:pt x="1682" y="3715"/>
                              </a:cubicBezTo>
                              <a:cubicBezTo>
                                <a:pt x="1682" y="3715"/>
                                <a:pt x="1301" y="3524"/>
                                <a:pt x="1015" y="3238"/>
                              </a:cubicBezTo>
                              <a:cubicBezTo>
                                <a:pt x="825" y="3143"/>
                                <a:pt x="729" y="2953"/>
                                <a:pt x="539" y="2762"/>
                              </a:cubicBezTo>
                              <a:cubicBezTo>
                                <a:pt x="348" y="2572"/>
                                <a:pt x="348" y="2381"/>
                                <a:pt x="158" y="2191"/>
                              </a:cubicBezTo>
                              <a:cubicBezTo>
                                <a:pt x="-33" y="1715"/>
                                <a:pt x="-33" y="1238"/>
                                <a:pt x="63" y="762"/>
                              </a:cubicBezTo>
                              <a:cubicBezTo>
                                <a:pt x="253" y="286"/>
                                <a:pt x="539" y="0"/>
                                <a:pt x="53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6" name="Freeform: Shape 351">
                          <a:extLst>
                            <a:ext uri="{FF2B5EF4-FFF2-40B4-BE49-F238E27FC236}">
                              <a16:creationId xmlns:a16="http://schemas.microsoft.com/office/drawing/2014/main" id="{B5B4B5CE-9B24-43C9-819C-B4CE97DC4CA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7" name="Freeform: Shape 352">
                          <a:extLst>
                            <a:ext uri="{FF2B5EF4-FFF2-40B4-BE49-F238E27FC236}">
                              <a16:creationId xmlns:a16="http://schemas.microsoft.com/office/drawing/2014/main" id="{C6D8CE5B-9536-433C-AD67-94B35AE9D6B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8649" y="3724846"/>
                          <a:ext cx="3402" cy="5619"/>
                        </a:xfrm>
                        <a:custGeom>
                          <a:avLst/>
                          <a:gdLst>
                            <a:gd name="connsiteX0" fmla="*/ 42 w 3402"/>
                            <a:gd name="connsiteY0" fmla="*/ 0 h 5619"/>
                            <a:gd name="connsiteX1" fmla="*/ 1090 w 3402"/>
                            <a:gd name="connsiteY1" fmla="*/ 572 h 5619"/>
                            <a:gd name="connsiteX2" fmla="*/ 2709 w 3402"/>
                            <a:gd name="connsiteY2" fmla="*/ 2191 h 5619"/>
                            <a:gd name="connsiteX3" fmla="*/ 3376 w 3402"/>
                            <a:gd name="connsiteY3" fmla="*/ 4477 h 5619"/>
                            <a:gd name="connsiteX4" fmla="*/ 3281 w 3402"/>
                            <a:gd name="connsiteY4" fmla="*/ 5620 h 5619"/>
                            <a:gd name="connsiteX5" fmla="*/ 2233 w 3402"/>
                            <a:gd name="connsiteY5" fmla="*/ 4953 h 5619"/>
                            <a:gd name="connsiteX6" fmla="*/ 900 w 3402"/>
                            <a:gd name="connsiteY6" fmla="*/ 3239 h 5619"/>
                            <a:gd name="connsiteX7" fmla="*/ 42 w 3402"/>
                            <a:gd name="connsiteY7" fmla="*/ 1143 h 5619"/>
                            <a:gd name="connsiteX8" fmla="*/ 42 w 3402"/>
                            <a:gd name="connsiteY8" fmla="*/ 0 h 5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402" h="5619">
                              <a:moveTo>
                                <a:pt x="42" y="0"/>
                              </a:moveTo>
                              <a:cubicBezTo>
                                <a:pt x="42" y="0"/>
                                <a:pt x="519" y="191"/>
                                <a:pt x="1090" y="572"/>
                              </a:cubicBezTo>
                              <a:cubicBezTo>
                                <a:pt x="1662" y="953"/>
                                <a:pt x="2233" y="1524"/>
                                <a:pt x="2709" y="2191"/>
                              </a:cubicBezTo>
                              <a:cubicBezTo>
                                <a:pt x="3090" y="2953"/>
                                <a:pt x="3376" y="3810"/>
                                <a:pt x="3376" y="4477"/>
                              </a:cubicBezTo>
                              <a:cubicBezTo>
                                <a:pt x="3471" y="5144"/>
                                <a:pt x="3281" y="5620"/>
                                <a:pt x="3281" y="5620"/>
                              </a:cubicBezTo>
                              <a:cubicBezTo>
                                <a:pt x="3281" y="5620"/>
                                <a:pt x="2805" y="5429"/>
                                <a:pt x="2233" y="4953"/>
                              </a:cubicBezTo>
                              <a:cubicBezTo>
                                <a:pt x="1757" y="4572"/>
                                <a:pt x="1185" y="3905"/>
                                <a:pt x="900" y="3239"/>
                              </a:cubicBezTo>
                              <a:cubicBezTo>
                                <a:pt x="423" y="2572"/>
                                <a:pt x="138" y="1810"/>
                                <a:pt x="42" y="1143"/>
                              </a:cubicBezTo>
                              <a:cubicBezTo>
                                <a:pt x="-53" y="572"/>
                                <a:pt x="42" y="0"/>
                                <a:pt x="4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8" name="Freeform: Shape 353">
                          <a:extLst>
                            <a:ext uri="{FF2B5EF4-FFF2-40B4-BE49-F238E27FC236}">
                              <a16:creationId xmlns:a16="http://schemas.microsoft.com/office/drawing/2014/main" id="{9728F78E-873B-43EE-9178-32F9046243C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0378" y="3745706"/>
                          <a:ext cx="2063" cy="2042"/>
                        </a:xfrm>
                        <a:custGeom>
                          <a:avLst/>
                          <a:gdLst>
                            <a:gd name="connsiteX0" fmla="*/ 597 w 2063"/>
                            <a:gd name="connsiteY0" fmla="*/ 0 h 2042"/>
                            <a:gd name="connsiteX1" fmla="*/ 1264 w 2063"/>
                            <a:gd name="connsiteY1" fmla="*/ 0 h 2042"/>
                            <a:gd name="connsiteX2" fmla="*/ 2026 w 2063"/>
                            <a:gd name="connsiteY2" fmla="*/ 667 h 2042"/>
                            <a:gd name="connsiteX3" fmla="*/ 1836 w 2063"/>
                            <a:gd name="connsiteY3" fmla="*/ 1429 h 2042"/>
                            <a:gd name="connsiteX4" fmla="*/ 1455 w 2063"/>
                            <a:gd name="connsiteY4" fmla="*/ 2000 h 2042"/>
                            <a:gd name="connsiteX5" fmla="*/ 788 w 2063"/>
                            <a:gd name="connsiteY5" fmla="*/ 2000 h 2042"/>
                            <a:gd name="connsiteX6" fmla="*/ 26 w 2063"/>
                            <a:gd name="connsiteY6" fmla="*/ 1333 h 2042"/>
                            <a:gd name="connsiteX7" fmla="*/ 216 w 2063"/>
                            <a:gd name="connsiteY7" fmla="*/ 571 h 2042"/>
                            <a:gd name="connsiteX8" fmla="*/ 597 w 2063"/>
                            <a:gd name="connsiteY8" fmla="*/ 0 h 20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063" h="2042">
                              <a:moveTo>
                                <a:pt x="597" y="0"/>
                              </a:moveTo>
                              <a:cubicBezTo>
                                <a:pt x="597" y="0"/>
                                <a:pt x="978" y="0"/>
                                <a:pt x="1264" y="0"/>
                              </a:cubicBezTo>
                              <a:cubicBezTo>
                                <a:pt x="1550" y="0"/>
                                <a:pt x="1931" y="286"/>
                                <a:pt x="2026" y="667"/>
                              </a:cubicBezTo>
                              <a:cubicBezTo>
                                <a:pt x="2121" y="857"/>
                                <a:pt x="2026" y="1143"/>
                                <a:pt x="1836" y="1429"/>
                              </a:cubicBezTo>
                              <a:cubicBezTo>
                                <a:pt x="1645" y="1810"/>
                                <a:pt x="1455" y="2000"/>
                                <a:pt x="1455" y="2000"/>
                              </a:cubicBezTo>
                              <a:cubicBezTo>
                                <a:pt x="1455" y="2000"/>
                                <a:pt x="1074" y="2096"/>
                                <a:pt x="788" y="2000"/>
                              </a:cubicBezTo>
                              <a:cubicBezTo>
                                <a:pt x="407" y="1905"/>
                                <a:pt x="121" y="1619"/>
                                <a:pt x="26" y="1333"/>
                              </a:cubicBezTo>
                              <a:cubicBezTo>
                                <a:pt x="-69" y="1143"/>
                                <a:pt x="121" y="952"/>
                                <a:pt x="216" y="571"/>
                              </a:cubicBezTo>
                              <a:cubicBezTo>
                                <a:pt x="312" y="286"/>
                                <a:pt x="597" y="0"/>
                                <a:pt x="59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39" name="Freeform: Shape 354">
                          <a:extLst>
                            <a:ext uri="{FF2B5EF4-FFF2-40B4-BE49-F238E27FC236}">
                              <a16:creationId xmlns:a16="http://schemas.microsoft.com/office/drawing/2014/main" id="{D71016CA-1DDD-4281-81AC-963256B824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5259" y="3733800"/>
                          <a:ext cx="3905" cy="2000"/>
                        </a:xfrm>
                        <a:custGeom>
                          <a:avLst/>
                          <a:gdLst>
                            <a:gd name="connsiteX0" fmla="*/ 0 w 3905"/>
                            <a:gd name="connsiteY0" fmla="*/ 952 h 2000"/>
                            <a:gd name="connsiteX1" fmla="*/ 571 w 3905"/>
                            <a:gd name="connsiteY1" fmla="*/ 381 h 2000"/>
                            <a:gd name="connsiteX2" fmla="*/ 1905 w 3905"/>
                            <a:gd name="connsiteY2" fmla="*/ 0 h 2000"/>
                            <a:gd name="connsiteX3" fmla="*/ 3239 w 3905"/>
                            <a:gd name="connsiteY3" fmla="*/ 476 h 2000"/>
                            <a:gd name="connsiteX4" fmla="*/ 3905 w 3905"/>
                            <a:gd name="connsiteY4" fmla="*/ 1048 h 2000"/>
                            <a:gd name="connsiteX5" fmla="*/ 3334 w 3905"/>
                            <a:gd name="connsiteY5" fmla="*/ 1619 h 2000"/>
                            <a:gd name="connsiteX6" fmla="*/ 2000 w 3905"/>
                            <a:gd name="connsiteY6" fmla="*/ 2000 h 2000"/>
                            <a:gd name="connsiteX7" fmla="*/ 667 w 3905"/>
                            <a:gd name="connsiteY7" fmla="*/ 1524 h 2000"/>
                            <a:gd name="connsiteX8" fmla="*/ 0 w 3905"/>
                            <a:gd name="connsiteY8" fmla="*/ 952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905" h="2000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190" y="571"/>
                                <a:pt x="571" y="381"/>
                              </a:cubicBezTo>
                              <a:cubicBezTo>
                                <a:pt x="952" y="95"/>
                                <a:pt x="1429" y="0"/>
                                <a:pt x="1905" y="0"/>
                              </a:cubicBezTo>
                              <a:cubicBezTo>
                                <a:pt x="2381" y="0"/>
                                <a:pt x="2858" y="190"/>
                                <a:pt x="3239" y="476"/>
                              </a:cubicBezTo>
                              <a:cubicBezTo>
                                <a:pt x="3619" y="762"/>
                                <a:pt x="3905" y="1048"/>
                                <a:pt x="3905" y="1048"/>
                              </a:cubicBezTo>
                              <a:cubicBezTo>
                                <a:pt x="3905" y="1048"/>
                                <a:pt x="3715" y="1429"/>
                                <a:pt x="3334" y="1619"/>
                              </a:cubicBezTo>
                              <a:cubicBezTo>
                                <a:pt x="2953" y="1905"/>
                                <a:pt x="2477" y="2000"/>
                                <a:pt x="2000" y="2000"/>
                              </a:cubicBezTo>
                              <a:cubicBezTo>
                                <a:pt x="1524" y="2000"/>
                                <a:pt x="1048" y="1810"/>
                                <a:pt x="667" y="1524"/>
                              </a:cubicBezTo>
                              <a:cubicBezTo>
                                <a:pt x="286" y="1333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0" name="Freeform: Shape 355">
                          <a:extLst>
                            <a:ext uri="{FF2B5EF4-FFF2-40B4-BE49-F238E27FC236}">
                              <a16:creationId xmlns:a16="http://schemas.microsoft.com/office/drawing/2014/main" id="{EB0339C5-C80E-4A64-80B3-F16DDE63D00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6784" y="3721131"/>
                          <a:ext cx="1904" cy="1404"/>
                        </a:xfrm>
                        <a:custGeom>
                          <a:avLst/>
                          <a:gdLst>
                            <a:gd name="connsiteX0" fmla="*/ 857 w 1904"/>
                            <a:gd name="connsiteY0" fmla="*/ 191 h 1404"/>
                            <a:gd name="connsiteX1" fmla="*/ 1429 w 1904"/>
                            <a:gd name="connsiteY1" fmla="*/ 0 h 1404"/>
                            <a:gd name="connsiteX2" fmla="*/ 1905 w 1904"/>
                            <a:gd name="connsiteY2" fmla="*/ 95 h 1404"/>
                            <a:gd name="connsiteX3" fmla="*/ 1905 w 1904"/>
                            <a:gd name="connsiteY3" fmla="*/ 191 h 1404"/>
                            <a:gd name="connsiteX4" fmla="*/ 1810 w 1904"/>
                            <a:gd name="connsiteY4" fmla="*/ 191 h 1404"/>
                            <a:gd name="connsiteX5" fmla="*/ 1524 w 1904"/>
                            <a:gd name="connsiteY5" fmla="*/ 381 h 1404"/>
                            <a:gd name="connsiteX6" fmla="*/ 1238 w 1904"/>
                            <a:gd name="connsiteY6" fmla="*/ 952 h 1404"/>
                            <a:gd name="connsiteX7" fmla="*/ 762 w 1904"/>
                            <a:gd name="connsiteY7" fmla="*/ 1333 h 1404"/>
                            <a:gd name="connsiteX8" fmla="*/ 286 w 1904"/>
                            <a:gd name="connsiteY8" fmla="*/ 1333 h 1404"/>
                            <a:gd name="connsiteX9" fmla="*/ 95 w 1904"/>
                            <a:gd name="connsiteY9" fmla="*/ 1238 h 1404"/>
                            <a:gd name="connsiteX10" fmla="*/ 0 w 1904"/>
                            <a:gd name="connsiteY10" fmla="*/ 1143 h 1404"/>
                            <a:gd name="connsiteX11" fmla="*/ 286 w 1904"/>
                            <a:gd name="connsiteY11" fmla="*/ 667 h 1404"/>
                            <a:gd name="connsiteX12" fmla="*/ 857 w 1904"/>
                            <a:gd name="connsiteY12" fmla="*/ 191 h 14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904" h="1404">
                              <a:moveTo>
                                <a:pt x="857" y="191"/>
                              </a:moveTo>
                              <a:cubicBezTo>
                                <a:pt x="857" y="191"/>
                                <a:pt x="1143" y="95"/>
                                <a:pt x="1429" y="0"/>
                              </a:cubicBezTo>
                              <a:cubicBezTo>
                                <a:pt x="1715" y="0"/>
                                <a:pt x="1905" y="0"/>
                                <a:pt x="1905" y="95"/>
                              </a:cubicBezTo>
                              <a:cubicBezTo>
                                <a:pt x="1905" y="95"/>
                                <a:pt x="1905" y="191"/>
                                <a:pt x="1905" y="191"/>
                              </a:cubicBezTo>
                              <a:cubicBezTo>
                                <a:pt x="1905" y="191"/>
                                <a:pt x="1810" y="191"/>
                                <a:pt x="1810" y="191"/>
                              </a:cubicBezTo>
                              <a:cubicBezTo>
                                <a:pt x="1715" y="191"/>
                                <a:pt x="1619" y="286"/>
                                <a:pt x="1524" y="381"/>
                              </a:cubicBezTo>
                              <a:cubicBezTo>
                                <a:pt x="1333" y="572"/>
                                <a:pt x="1238" y="952"/>
                                <a:pt x="1238" y="952"/>
                              </a:cubicBezTo>
                              <a:cubicBezTo>
                                <a:pt x="1238" y="952"/>
                                <a:pt x="1048" y="1238"/>
                                <a:pt x="762" y="1333"/>
                              </a:cubicBezTo>
                              <a:cubicBezTo>
                                <a:pt x="571" y="1429"/>
                                <a:pt x="476" y="1429"/>
                                <a:pt x="286" y="1333"/>
                              </a:cubicBezTo>
                              <a:cubicBezTo>
                                <a:pt x="190" y="1333"/>
                                <a:pt x="95" y="1238"/>
                                <a:pt x="95" y="1238"/>
                              </a:cubicBezTo>
                              <a:lnTo>
                                <a:pt x="0" y="1143"/>
                              </a:lnTo>
                              <a:cubicBezTo>
                                <a:pt x="0" y="1048"/>
                                <a:pt x="95" y="857"/>
                                <a:pt x="286" y="667"/>
                              </a:cubicBezTo>
                              <a:cubicBezTo>
                                <a:pt x="571" y="381"/>
                                <a:pt x="857" y="191"/>
                                <a:pt x="857" y="1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1" name="Freeform: Shape 356">
                          <a:extLst>
                            <a:ext uri="{FF2B5EF4-FFF2-40B4-BE49-F238E27FC236}">
                              <a16:creationId xmlns:a16="http://schemas.microsoft.com/office/drawing/2014/main" id="{9CF49215-79E4-4FC0-B4CD-8B419CD3D98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2296" y="3691223"/>
                          <a:ext cx="4015" cy="4286"/>
                        </a:xfrm>
                        <a:custGeom>
                          <a:avLst/>
                          <a:gdLst>
                            <a:gd name="connsiteX0" fmla="*/ 15 w 4015"/>
                            <a:gd name="connsiteY0" fmla="*/ 0 h 4286"/>
                            <a:gd name="connsiteX1" fmla="*/ 1063 w 4015"/>
                            <a:gd name="connsiteY1" fmla="*/ 381 h 4286"/>
                            <a:gd name="connsiteX2" fmla="*/ 1920 w 4015"/>
                            <a:gd name="connsiteY2" fmla="*/ 857 h 4286"/>
                            <a:gd name="connsiteX3" fmla="*/ 2682 w 4015"/>
                            <a:gd name="connsiteY3" fmla="*/ 1524 h 4286"/>
                            <a:gd name="connsiteX4" fmla="*/ 3825 w 4015"/>
                            <a:gd name="connsiteY4" fmla="*/ 3239 h 4286"/>
                            <a:gd name="connsiteX5" fmla="*/ 4016 w 4015"/>
                            <a:gd name="connsiteY5" fmla="*/ 4286 h 4286"/>
                            <a:gd name="connsiteX6" fmla="*/ 2968 w 4015"/>
                            <a:gd name="connsiteY6" fmla="*/ 4096 h 4286"/>
                            <a:gd name="connsiteX7" fmla="*/ 1253 w 4015"/>
                            <a:gd name="connsiteY7" fmla="*/ 2953 h 4286"/>
                            <a:gd name="connsiteX8" fmla="*/ 206 w 4015"/>
                            <a:gd name="connsiteY8" fmla="*/ 1048 h 4286"/>
                            <a:gd name="connsiteX9" fmla="*/ 15 w 4015"/>
                            <a:gd name="connsiteY9" fmla="*/ 0 h 42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015" h="4286">
                              <a:moveTo>
                                <a:pt x="15" y="0"/>
                              </a:moveTo>
                              <a:cubicBezTo>
                                <a:pt x="15" y="0"/>
                                <a:pt x="492" y="95"/>
                                <a:pt x="1063" y="381"/>
                              </a:cubicBezTo>
                              <a:cubicBezTo>
                                <a:pt x="1349" y="476"/>
                                <a:pt x="1634" y="762"/>
                                <a:pt x="1920" y="857"/>
                              </a:cubicBezTo>
                              <a:cubicBezTo>
                                <a:pt x="2206" y="1048"/>
                                <a:pt x="2396" y="1238"/>
                                <a:pt x="2682" y="1524"/>
                              </a:cubicBezTo>
                              <a:cubicBezTo>
                                <a:pt x="3159" y="2000"/>
                                <a:pt x="3540" y="2667"/>
                                <a:pt x="3825" y="3239"/>
                              </a:cubicBezTo>
                              <a:cubicBezTo>
                                <a:pt x="4016" y="3810"/>
                                <a:pt x="4016" y="4286"/>
                                <a:pt x="4016" y="4286"/>
                              </a:cubicBezTo>
                              <a:cubicBezTo>
                                <a:pt x="4016" y="4286"/>
                                <a:pt x="3540" y="4286"/>
                                <a:pt x="2968" y="4096"/>
                              </a:cubicBezTo>
                              <a:cubicBezTo>
                                <a:pt x="2396" y="3905"/>
                                <a:pt x="1730" y="3524"/>
                                <a:pt x="1253" y="2953"/>
                              </a:cubicBezTo>
                              <a:cubicBezTo>
                                <a:pt x="682" y="2381"/>
                                <a:pt x="301" y="1619"/>
                                <a:pt x="206" y="1048"/>
                              </a:cubicBezTo>
                              <a:cubicBezTo>
                                <a:pt x="-80" y="476"/>
                                <a:pt x="15" y="0"/>
                                <a:pt x="1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2" name="Freeform: Shape 357">
                          <a:extLst>
                            <a:ext uri="{FF2B5EF4-FFF2-40B4-BE49-F238E27FC236}">
                              <a16:creationId xmlns:a16="http://schemas.microsoft.com/office/drawing/2014/main" id="{2BCB106A-8857-4C42-8F03-7B711B4951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8598" y="3702581"/>
                          <a:ext cx="4667" cy="2143"/>
                        </a:xfrm>
                        <a:custGeom>
                          <a:avLst/>
                          <a:gdLst>
                            <a:gd name="connsiteX0" fmla="*/ 0 w 4667"/>
                            <a:gd name="connsiteY0" fmla="*/ 452 h 2143"/>
                            <a:gd name="connsiteX1" fmla="*/ 857 w 4667"/>
                            <a:gd name="connsiteY1" fmla="*/ 71 h 2143"/>
                            <a:gd name="connsiteX2" fmla="*/ 2572 w 4667"/>
                            <a:gd name="connsiteY2" fmla="*/ 71 h 2143"/>
                            <a:gd name="connsiteX3" fmla="*/ 4096 w 4667"/>
                            <a:gd name="connsiteY3" fmla="*/ 929 h 2143"/>
                            <a:gd name="connsiteX4" fmla="*/ 4667 w 4667"/>
                            <a:gd name="connsiteY4" fmla="*/ 1691 h 2143"/>
                            <a:gd name="connsiteX5" fmla="*/ 3810 w 4667"/>
                            <a:gd name="connsiteY5" fmla="*/ 2072 h 2143"/>
                            <a:gd name="connsiteX6" fmla="*/ 2095 w 4667"/>
                            <a:gd name="connsiteY6" fmla="*/ 2072 h 2143"/>
                            <a:gd name="connsiteX7" fmla="*/ 571 w 4667"/>
                            <a:gd name="connsiteY7" fmla="*/ 1214 h 2143"/>
                            <a:gd name="connsiteX8" fmla="*/ 0 w 4667"/>
                            <a:gd name="connsiteY8" fmla="*/ 452 h 2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667" h="2143">
                              <a:moveTo>
                                <a:pt x="0" y="452"/>
                              </a:moveTo>
                              <a:cubicBezTo>
                                <a:pt x="0" y="452"/>
                                <a:pt x="381" y="167"/>
                                <a:pt x="857" y="71"/>
                              </a:cubicBezTo>
                              <a:cubicBezTo>
                                <a:pt x="1333" y="-24"/>
                                <a:pt x="2000" y="-24"/>
                                <a:pt x="2572" y="71"/>
                              </a:cubicBezTo>
                              <a:cubicBezTo>
                                <a:pt x="3143" y="262"/>
                                <a:pt x="3715" y="548"/>
                                <a:pt x="4096" y="929"/>
                              </a:cubicBezTo>
                              <a:cubicBezTo>
                                <a:pt x="4477" y="1310"/>
                                <a:pt x="4667" y="1691"/>
                                <a:pt x="4667" y="1691"/>
                              </a:cubicBezTo>
                              <a:cubicBezTo>
                                <a:pt x="4667" y="1691"/>
                                <a:pt x="4286" y="1976"/>
                                <a:pt x="3810" y="2072"/>
                              </a:cubicBezTo>
                              <a:cubicBezTo>
                                <a:pt x="3334" y="2167"/>
                                <a:pt x="2667" y="2167"/>
                                <a:pt x="2095" y="2072"/>
                              </a:cubicBezTo>
                              <a:cubicBezTo>
                                <a:pt x="1524" y="1881"/>
                                <a:pt x="952" y="1595"/>
                                <a:pt x="571" y="1214"/>
                              </a:cubicBezTo>
                              <a:cubicBezTo>
                                <a:pt x="190" y="833"/>
                                <a:pt x="0" y="452"/>
                                <a:pt x="0" y="4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3" name="Freeform: Shape 358">
                          <a:extLst>
                            <a:ext uri="{FF2B5EF4-FFF2-40B4-BE49-F238E27FC236}">
                              <a16:creationId xmlns:a16="http://schemas.microsoft.com/office/drawing/2014/main" id="{E278DD97-C540-4F89-80F7-67BF889D71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2977" y="3665029"/>
                          <a:ext cx="4762" cy="4476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0 h 4476"/>
                            <a:gd name="connsiteX1" fmla="*/ 1143 w 4762"/>
                            <a:gd name="connsiteY1" fmla="*/ 381 h 4476"/>
                            <a:gd name="connsiteX2" fmla="*/ 2095 w 4762"/>
                            <a:gd name="connsiteY2" fmla="*/ 952 h 4476"/>
                            <a:gd name="connsiteX3" fmla="*/ 3048 w 4762"/>
                            <a:gd name="connsiteY3" fmla="*/ 1715 h 4476"/>
                            <a:gd name="connsiteX4" fmla="*/ 4381 w 4762"/>
                            <a:gd name="connsiteY4" fmla="*/ 3334 h 4476"/>
                            <a:gd name="connsiteX5" fmla="*/ 4763 w 4762"/>
                            <a:gd name="connsiteY5" fmla="*/ 4477 h 4476"/>
                            <a:gd name="connsiteX6" fmla="*/ 3619 w 4762"/>
                            <a:gd name="connsiteY6" fmla="*/ 4286 h 4476"/>
                            <a:gd name="connsiteX7" fmla="*/ 1524 w 4762"/>
                            <a:gd name="connsiteY7" fmla="*/ 3143 h 4476"/>
                            <a:gd name="connsiteX8" fmla="*/ 286 w 4762"/>
                            <a:gd name="connsiteY8" fmla="*/ 1238 h 4476"/>
                            <a:gd name="connsiteX9" fmla="*/ 0 w 4762"/>
                            <a:gd name="connsiteY9" fmla="*/ 0 h 44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762" h="4476">
                              <a:moveTo>
                                <a:pt x="0" y="0"/>
                              </a:moveTo>
                              <a:cubicBezTo>
                                <a:pt x="0" y="0"/>
                                <a:pt x="571" y="95"/>
                                <a:pt x="1143" y="381"/>
                              </a:cubicBezTo>
                              <a:cubicBezTo>
                                <a:pt x="1429" y="476"/>
                                <a:pt x="1810" y="667"/>
                                <a:pt x="2095" y="952"/>
                              </a:cubicBezTo>
                              <a:cubicBezTo>
                                <a:pt x="2476" y="1143"/>
                                <a:pt x="2667" y="1524"/>
                                <a:pt x="3048" y="1715"/>
                              </a:cubicBezTo>
                              <a:cubicBezTo>
                                <a:pt x="3619" y="2191"/>
                                <a:pt x="4096" y="2762"/>
                                <a:pt x="4381" y="3334"/>
                              </a:cubicBezTo>
                              <a:cubicBezTo>
                                <a:pt x="4667" y="3905"/>
                                <a:pt x="4763" y="4477"/>
                                <a:pt x="4763" y="4477"/>
                              </a:cubicBezTo>
                              <a:cubicBezTo>
                                <a:pt x="4763" y="4477"/>
                                <a:pt x="4286" y="4477"/>
                                <a:pt x="3619" y="4286"/>
                              </a:cubicBezTo>
                              <a:cubicBezTo>
                                <a:pt x="2953" y="4096"/>
                                <a:pt x="2191" y="3620"/>
                                <a:pt x="1524" y="3143"/>
                              </a:cubicBezTo>
                              <a:cubicBezTo>
                                <a:pt x="952" y="2572"/>
                                <a:pt x="571" y="1905"/>
                                <a:pt x="286" y="1238"/>
                              </a:cubicBezTo>
                              <a:cubicBezTo>
                                <a:pt x="95" y="57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4" name="Freeform: Shape 359">
                          <a:extLst>
                            <a:ext uri="{FF2B5EF4-FFF2-40B4-BE49-F238E27FC236}">
                              <a16:creationId xmlns:a16="http://schemas.microsoft.com/office/drawing/2014/main" id="{D983E431-67B0-49AD-9C4A-15D5BC61202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5" name="Freeform: Shape 360">
                          <a:extLst>
                            <a:ext uri="{FF2B5EF4-FFF2-40B4-BE49-F238E27FC236}">
                              <a16:creationId xmlns:a16="http://schemas.microsoft.com/office/drawing/2014/main" id="{CCE7F9ED-40E6-49F4-8E6F-E059F79C83D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5641" y="3662172"/>
                          <a:ext cx="6858" cy="2035"/>
                        </a:xfrm>
                        <a:custGeom>
                          <a:avLst/>
                          <a:gdLst>
                            <a:gd name="connsiteX0" fmla="*/ 0 w 6858"/>
                            <a:gd name="connsiteY0" fmla="*/ 286 h 2035"/>
                            <a:gd name="connsiteX1" fmla="*/ 1238 w 6858"/>
                            <a:gd name="connsiteY1" fmla="*/ 95 h 2035"/>
                            <a:gd name="connsiteX2" fmla="*/ 2381 w 6858"/>
                            <a:gd name="connsiteY2" fmla="*/ 0 h 2035"/>
                            <a:gd name="connsiteX3" fmla="*/ 3524 w 6858"/>
                            <a:gd name="connsiteY3" fmla="*/ 0 h 2035"/>
                            <a:gd name="connsiteX4" fmla="*/ 5810 w 6858"/>
                            <a:gd name="connsiteY4" fmla="*/ 571 h 2035"/>
                            <a:gd name="connsiteX5" fmla="*/ 6858 w 6858"/>
                            <a:gd name="connsiteY5" fmla="*/ 1143 h 2035"/>
                            <a:gd name="connsiteX6" fmla="*/ 5715 w 6858"/>
                            <a:gd name="connsiteY6" fmla="*/ 1715 h 2035"/>
                            <a:gd name="connsiteX7" fmla="*/ 3238 w 6858"/>
                            <a:gd name="connsiteY7" fmla="*/ 2000 h 2035"/>
                            <a:gd name="connsiteX8" fmla="*/ 1810 w 6858"/>
                            <a:gd name="connsiteY8" fmla="*/ 1619 h 2035"/>
                            <a:gd name="connsiteX9" fmla="*/ 762 w 6858"/>
                            <a:gd name="connsiteY9" fmla="*/ 1048 h 2035"/>
                            <a:gd name="connsiteX10" fmla="*/ 0 w 6858"/>
                            <a:gd name="connsiteY10" fmla="*/ 286 h 20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6858" h="2035">
                              <a:moveTo>
                                <a:pt x="0" y="286"/>
                              </a:moveTo>
                              <a:cubicBezTo>
                                <a:pt x="0" y="286"/>
                                <a:pt x="571" y="95"/>
                                <a:pt x="1238" y="95"/>
                              </a:cubicBezTo>
                              <a:cubicBezTo>
                                <a:pt x="1619" y="95"/>
                                <a:pt x="2000" y="0"/>
                                <a:pt x="2381" y="0"/>
                              </a:cubicBezTo>
                              <a:cubicBezTo>
                                <a:pt x="2762" y="0"/>
                                <a:pt x="3143" y="0"/>
                                <a:pt x="3524" y="0"/>
                              </a:cubicBezTo>
                              <a:cubicBezTo>
                                <a:pt x="4381" y="95"/>
                                <a:pt x="5239" y="381"/>
                                <a:pt x="5810" y="571"/>
                              </a:cubicBezTo>
                              <a:cubicBezTo>
                                <a:pt x="6382" y="857"/>
                                <a:pt x="6858" y="1143"/>
                                <a:pt x="6858" y="1143"/>
                              </a:cubicBezTo>
                              <a:cubicBezTo>
                                <a:pt x="6858" y="1143"/>
                                <a:pt x="6477" y="1524"/>
                                <a:pt x="5715" y="1715"/>
                              </a:cubicBezTo>
                              <a:cubicBezTo>
                                <a:pt x="5048" y="2000"/>
                                <a:pt x="4096" y="2095"/>
                                <a:pt x="3238" y="2000"/>
                              </a:cubicBezTo>
                              <a:cubicBezTo>
                                <a:pt x="2762" y="1905"/>
                                <a:pt x="2286" y="1810"/>
                                <a:pt x="1810" y="1619"/>
                              </a:cubicBezTo>
                              <a:cubicBezTo>
                                <a:pt x="1429" y="1429"/>
                                <a:pt x="952" y="1333"/>
                                <a:pt x="762" y="1048"/>
                              </a:cubicBezTo>
                              <a:cubicBezTo>
                                <a:pt x="286" y="762"/>
                                <a:pt x="0" y="286"/>
                                <a:pt x="0" y="2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6" name="Freeform: Shape 361">
                          <a:extLst>
                            <a:ext uri="{FF2B5EF4-FFF2-40B4-BE49-F238E27FC236}">
                              <a16:creationId xmlns:a16="http://schemas.microsoft.com/office/drawing/2014/main" id="{D8D254A6-D600-42D9-96FB-A06ABC5DF88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6687" y="3654742"/>
                          <a:ext cx="4191" cy="2000"/>
                        </a:xfrm>
                        <a:custGeom>
                          <a:avLst/>
                          <a:gdLst>
                            <a:gd name="connsiteX0" fmla="*/ 0 w 4191"/>
                            <a:gd name="connsiteY0" fmla="*/ 1048 h 2000"/>
                            <a:gd name="connsiteX1" fmla="*/ 667 w 4191"/>
                            <a:gd name="connsiteY1" fmla="*/ 476 h 2000"/>
                            <a:gd name="connsiteX2" fmla="*/ 2096 w 4191"/>
                            <a:gd name="connsiteY2" fmla="*/ 0 h 2000"/>
                            <a:gd name="connsiteX3" fmla="*/ 3620 w 4191"/>
                            <a:gd name="connsiteY3" fmla="*/ 572 h 2000"/>
                            <a:gd name="connsiteX4" fmla="*/ 4191 w 4191"/>
                            <a:gd name="connsiteY4" fmla="*/ 1238 h 2000"/>
                            <a:gd name="connsiteX5" fmla="*/ 3429 w 4191"/>
                            <a:gd name="connsiteY5" fmla="*/ 1715 h 2000"/>
                            <a:gd name="connsiteX6" fmla="*/ 2096 w 4191"/>
                            <a:gd name="connsiteY6" fmla="*/ 2000 h 2000"/>
                            <a:gd name="connsiteX7" fmla="*/ 667 w 4191"/>
                            <a:gd name="connsiteY7" fmla="*/ 1524 h 2000"/>
                            <a:gd name="connsiteX8" fmla="*/ 0 w 4191"/>
                            <a:gd name="connsiteY8" fmla="*/ 1048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191" h="2000">
                              <a:moveTo>
                                <a:pt x="0" y="1048"/>
                              </a:moveTo>
                              <a:cubicBezTo>
                                <a:pt x="0" y="1048"/>
                                <a:pt x="286" y="667"/>
                                <a:pt x="667" y="476"/>
                              </a:cubicBezTo>
                              <a:cubicBezTo>
                                <a:pt x="1048" y="191"/>
                                <a:pt x="1619" y="0"/>
                                <a:pt x="2096" y="0"/>
                              </a:cubicBezTo>
                              <a:cubicBezTo>
                                <a:pt x="2667" y="95"/>
                                <a:pt x="3239" y="286"/>
                                <a:pt x="3620" y="572"/>
                              </a:cubicBezTo>
                              <a:cubicBezTo>
                                <a:pt x="4000" y="857"/>
                                <a:pt x="4191" y="1238"/>
                                <a:pt x="4191" y="1238"/>
                              </a:cubicBezTo>
                              <a:cubicBezTo>
                                <a:pt x="4191" y="1238"/>
                                <a:pt x="3810" y="1524"/>
                                <a:pt x="3429" y="1715"/>
                              </a:cubicBezTo>
                              <a:cubicBezTo>
                                <a:pt x="3048" y="1905"/>
                                <a:pt x="2572" y="2000"/>
                                <a:pt x="2096" y="2000"/>
                              </a:cubicBezTo>
                              <a:cubicBezTo>
                                <a:pt x="1619" y="2000"/>
                                <a:pt x="1048" y="1810"/>
                                <a:pt x="667" y="1524"/>
                              </a:cubicBezTo>
                              <a:cubicBezTo>
                                <a:pt x="286" y="1429"/>
                                <a:pt x="0" y="1048"/>
                                <a:pt x="0" y="104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7" name="Freeform: Shape 362">
                          <a:extLst>
                            <a:ext uri="{FF2B5EF4-FFF2-40B4-BE49-F238E27FC236}">
                              <a16:creationId xmlns:a16="http://schemas.microsoft.com/office/drawing/2014/main" id="{26153CB9-ADEE-47A3-BC38-E188CA3C5D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0571" y="3644169"/>
                          <a:ext cx="2976" cy="3452"/>
                        </a:xfrm>
                        <a:custGeom>
                          <a:avLst/>
                          <a:gdLst>
                            <a:gd name="connsiteX0" fmla="*/ 24 w 2976"/>
                            <a:gd name="connsiteY0" fmla="*/ 0 h 3452"/>
                            <a:gd name="connsiteX1" fmla="*/ 881 w 2976"/>
                            <a:gd name="connsiteY1" fmla="*/ 191 h 3452"/>
                            <a:gd name="connsiteX2" fmla="*/ 2215 w 2976"/>
                            <a:gd name="connsiteY2" fmla="*/ 1143 h 3452"/>
                            <a:gd name="connsiteX3" fmla="*/ 2881 w 2976"/>
                            <a:gd name="connsiteY3" fmla="*/ 2477 h 3452"/>
                            <a:gd name="connsiteX4" fmla="*/ 2977 w 2976"/>
                            <a:gd name="connsiteY4" fmla="*/ 3429 h 3452"/>
                            <a:gd name="connsiteX5" fmla="*/ 2119 w 2976"/>
                            <a:gd name="connsiteY5" fmla="*/ 3334 h 3452"/>
                            <a:gd name="connsiteX6" fmla="*/ 691 w 2976"/>
                            <a:gd name="connsiteY6" fmla="*/ 2381 h 3452"/>
                            <a:gd name="connsiteX7" fmla="*/ 119 w 2976"/>
                            <a:gd name="connsiteY7" fmla="*/ 857 h 3452"/>
                            <a:gd name="connsiteX8" fmla="*/ 24 w 2976"/>
                            <a:gd name="connsiteY8" fmla="*/ 0 h 34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976" h="3452">
                              <a:moveTo>
                                <a:pt x="24" y="0"/>
                              </a:moveTo>
                              <a:cubicBezTo>
                                <a:pt x="24" y="0"/>
                                <a:pt x="500" y="0"/>
                                <a:pt x="881" y="191"/>
                              </a:cubicBezTo>
                              <a:cubicBezTo>
                                <a:pt x="1357" y="381"/>
                                <a:pt x="1834" y="762"/>
                                <a:pt x="2215" y="1143"/>
                              </a:cubicBezTo>
                              <a:cubicBezTo>
                                <a:pt x="2500" y="1524"/>
                                <a:pt x="2786" y="2000"/>
                                <a:pt x="2881" y="2477"/>
                              </a:cubicBezTo>
                              <a:cubicBezTo>
                                <a:pt x="2977" y="2953"/>
                                <a:pt x="2977" y="3429"/>
                                <a:pt x="2977" y="3429"/>
                              </a:cubicBezTo>
                              <a:cubicBezTo>
                                <a:pt x="2977" y="3429"/>
                                <a:pt x="2596" y="3524"/>
                                <a:pt x="2119" y="3334"/>
                              </a:cubicBezTo>
                              <a:cubicBezTo>
                                <a:pt x="1643" y="3239"/>
                                <a:pt x="1072" y="2858"/>
                                <a:pt x="691" y="2381"/>
                              </a:cubicBezTo>
                              <a:cubicBezTo>
                                <a:pt x="310" y="1905"/>
                                <a:pt x="119" y="1334"/>
                                <a:pt x="119" y="857"/>
                              </a:cubicBezTo>
                              <a:cubicBezTo>
                                <a:pt x="-71" y="476"/>
                                <a:pt x="24" y="0"/>
                                <a:pt x="2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8" name="Freeform: Shape 363">
                          <a:extLst>
                            <a:ext uri="{FF2B5EF4-FFF2-40B4-BE49-F238E27FC236}">
                              <a16:creationId xmlns:a16="http://schemas.microsoft.com/office/drawing/2014/main" id="{1674F20E-7F32-4186-8194-8D556C54853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9528" y="3689794"/>
                          <a:ext cx="4206" cy="2995"/>
                        </a:xfrm>
                        <a:custGeom>
                          <a:avLst/>
                          <a:gdLst>
                            <a:gd name="connsiteX0" fmla="*/ 15 w 4206"/>
                            <a:gd name="connsiteY0" fmla="*/ 0 h 2995"/>
                            <a:gd name="connsiteX1" fmla="*/ 968 w 4206"/>
                            <a:gd name="connsiteY1" fmla="*/ 191 h 2995"/>
                            <a:gd name="connsiteX2" fmla="*/ 1349 w 4206"/>
                            <a:gd name="connsiteY2" fmla="*/ 381 h 2995"/>
                            <a:gd name="connsiteX3" fmla="*/ 1730 w 4206"/>
                            <a:gd name="connsiteY3" fmla="*/ 476 h 2995"/>
                            <a:gd name="connsiteX4" fmla="*/ 2396 w 4206"/>
                            <a:gd name="connsiteY4" fmla="*/ 762 h 2995"/>
                            <a:gd name="connsiteX5" fmla="*/ 3635 w 4206"/>
                            <a:gd name="connsiteY5" fmla="*/ 1810 h 2995"/>
                            <a:gd name="connsiteX6" fmla="*/ 4206 w 4206"/>
                            <a:gd name="connsiteY6" fmla="*/ 2667 h 2995"/>
                            <a:gd name="connsiteX7" fmla="*/ 3254 w 4206"/>
                            <a:gd name="connsiteY7" fmla="*/ 2953 h 2995"/>
                            <a:gd name="connsiteX8" fmla="*/ 2396 w 4206"/>
                            <a:gd name="connsiteY8" fmla="*/ 2953 h 2995"/>
                            <a:gd name="connsiteX9" fmla="*/ 1444 w 4206"/>
                            <a:gd name="connsiteY9" fmla="*/ 2572 h 2995"/>
                            <a:gd name="connsiteX10" fmla="*/ 587 w 4206"/>
                            <a:gd name="connsiteY10" fmla="*/ 1810 h 2995"/>
                            <a:gd name="connsiteX11" fmla="*/ 206 w 4206"/>
                            <a:gd name="connsiteY11" fmla="*/ 1048 h 2995"/>
                            <a:gd name="connsiteX12" fmla="*/ 15 w 4206"/>
                            <a:gd name="connsiteY12" fmla="*/ 0 h 29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4206" h="2995">
                              <a:moveTo>
                                <a:pt x="15" y="0"/>
                              </a:moveTo>
                              <a:cubicBezTo>
                                <a:pt x="15" y="0"/>
                                <a:pt x="492" y="0"/>
                                <a:pt x="968" y="191"/>
                              </a:cubicBezTo>
                              <a:cubicBezTo>
                                <a:pt x="1063" y="286"/>
                                <a:pt x="1254" y="286"/>
                                <a:pt x="1349" y="381"/>
                              </a:cubicBezTo>
                              <a:cubicBezTo>
                                <a:pt x="1444" y="381"/>
                                <a:pt x="1634" y="476"/>
                                <a:pt x="1730" y="476"/>
                              </a:cubicBezTo>
                              <a:cubicBezTo>
                                <a:pt x="2015" y="572"/>
                                <a:pt x="2111" y="667"/>
                                <a:pt x="2396" y="762"/>
                              </a:cubicBezTo>
                              <a:cubicBezTo>
                                <a:pt x="2873" y="953"/>
                                <a:pt x="3254" y="1429"/>
                                <a:pt x="3635" y="1810"/>
                              </a:cubicBezTo>
                              <a:cubicBezTo>
                                <a:pt x="3921" y="2191"/>
                                <a:pt x="4206" y="2667"/>
                                <a:pt x="4206" y="2667"/>
                              </a:cubicBezTo>
                              <a:cubicBezTo>
                                <a:pt x="4206" y="2667"/>
                                <a:pt x="3825" y="2953"/>
                                <a:pt x="3254" y="2953"/>
                              </a:cubicBezTo>
                              <a:cubicBezTo>
                                <a:pt x="2968" y="2953"/>
                                <a:pt x="2682" y="3048"/>
                                <a:pt x="2396" y="2953"/>
                              </a:cubicBezTo>
                              <a:cubicBezTo>
                                <a:pt x="2111" y="2858"/>
                                <a:pt x="1730" y="2762"/>
                                <a:pt x="1444" y="2572"/>
                              </a:cubicBezTo>
                              <a:cubicBezTo>
                                <a:pt x="1158" y="2381"/>
                                <a:pt x="873" y="2096"/>
                                <a:pt x="587" y="1810"/>
                              </a:cubicBezTo>
                              <a:cubicBezTo>
                                <a:pt x="301" y="1524"/>
                                <a:pt x="206" y="1238"/>
                                <a:pt x="206" y="1048"/>
                              </a:cubicBezTo>
                              <a:cubicBezTo>
                                <a:pt x="-80" y="381"/>
                                <a:pt x="15" y="0"/>
                                <a:pt x="1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49" name="Freeform: Shape 364">
                          <a:extLst>
                            <a:ext uri="{FF2B5EF4-FFF2-40B4-BE49-F238E27FC236}">
                              <a16:creationId xmlns:a16="http://schemas.microsoft.com/office/drawing/2014/main" id="{3DD34C06-23B5-4B39-A468-A1A5B9C2EB7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8116" y="3690707"/>
                          <a:ext cx="4572" cy="2111"/>
                        </a:xfrm>
                        <a:custGeom>
                          <a:avLst/>
                          <a:gdLst>
                            <a:gd name="connsiteX0" fmla="*/ 0 w 4572"/>
                            <a:gd name="connsiteY0" fmla="*/ 1182 h 2111"/>
                            <a:gd name="connsiteX1" fmla="*/ 762 w 4572"/>
                            <a:gd name="connsiteY1" fmla="*/ 611 h 2111"/>
                            <a:gd name="connsiteX2" fmla="*/ 1429 w 4572"/>
                            <a:gd name="connsiteY2" fmla="*/ 230 h 2111"/>
                            <a:gd name="connsiteX3" fmla="*/ 2096 w 4572"/>
                            <a:gd name="connsiteY3" fmla="*/ 39 h 2111"/>
                            <a:gd name="connsiteX4" fmla="*/ 3715 w 4572"/>
                            <a:gd name="connsiteY4" fmla="*/ 135 h 2111"/>
                            <a:gd name="connsiteX5" fmla="*/ 4572 w 4572"/>
                            <a:gd name="connsiteY5" fmla="*/ 516 h 2111"/>
                            <a:gd name="connsiteX6" fmla="*/ 4000 w 4572"/>
                            <a:gd name="connsiteY6" fmla="*/ 1278 h 2111"/>
                            <a:gd name="connsiteX7" fmla="*/ 2477 w 4572"/>
                            <a:gd name="connsiteY7" fmla="*/ 2040 h 2111"/>
                            <a:gd name="connsiteX8" fmla="*/ 1429 w 4572"/>
                            <a:gd name="connsiteY8" fmla="*/ 2040 h 2111"/>
                            <a:gd name="connsiteX9" fmla="*/ 667 w 4572"/>
                            <a:gd name="connsiteY9" fmla="*/ 1754 h 2111"/>
                            <a:gd name="connsiteX10" fmla="*/ 0 w 4572"/>
                            <a:gd name="connsiteY10" fmla="*/ 1182 h 21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572" h="2111">
                              <a:moveTo>
                                <a:pt x="0" y="1182"/>
                              </a:moveTo>
                              <a:cubicBezTo>
                                <a:pt x="0" y="1182"/>
                                <a:pt x="286" y="801"/>
                                <a:pt x="762" y="611"/>
                              </a:cubicBezTo>
                              <a:cubicBezTo>
                                <a:pt x="1048" y="516"/>
                                <a:pt x="1238" y="325"/>
                                <a:pt x="1429" y="230"/>
                              </a:cubicBezTo>
                              <a:cubicBezTo>
                                <a:pt x="1619" y="135"/>
                                <a:pt x="1905" y="39"/>
                                <a:pt x="2096" y="39"/>
                              </a:cubicBezTo>
                              <a:cubicBezTo>
                                <a:pt x="2667" y="-56"/>
                                <a:pt x="3239" y="39"/>
                                <a:pt x="3715" y="135"/>
                              </a:cubicBezTo>
                              <a:cubicBezTo>
                                <a:pt x="4191" y="230"/>
                                <a:pt x="4572" y="516"/>
                                <a:pt x="4572" y="516"/>
                              </a:cubicBezTo>
                              <a:cubicBezTo>
                                <a:pt x="4572" y="516"/>
                                <a:pt x="4381" y="897"/>
                                <a:pt x="4000" y="1278"/>
                              </a:cubicBezTo>
                              <a:cubicBezTo>
                                <a:pt x="3619" y="1659"/>
                                <a:pt x="3048" y="1944"/>
                                <a:pt x="2477" y="2040"/>
                              </a:cubicBezTo>
                              <a:cubicBezTo>
                                <a:pt x="2191" y="2135"/>
                                <a:pt x="1810" y="2135"/>
                                <a:pt x="1429" y="2040"/>
                              </a:cubicBezTo>
                              <a:cubicBezTo>
                                <a:pt x="1143" y="2040"/>
                                <a:pt x="857" y="1944"/>
                                <a:pt x="667" y="1754"/>
                              </a:cubicBezTo>
                              <a:cubicBezTo>
                                <a:pt x="286" y="1563"/>
                                <a:pt x="0" y="1182"/>
                                <a:pt x="0" y="11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0" name="Freeform: Shape 365">
                          <a:extLst>
                            <a:ext uri="{FF2B5EF4-FFF2-40B4-BE49-F238E27FC236}">
                              <a16:creationId xmlns:a16="http://schemas.microsoft.com/office/drawing/2014/main" id="{7B457D85-35E1-47CC-BC02-BF74580AD4A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1" name="Freeform: Shape 366">
                          <a:extLst>
                            <a:ext uri="{FF2B5EF4-FFF2-40B4-BE49-F238E27FC236}">
                              <a16:creationId xmlns:a16="http://schemas.microsoft.com/office/drawing/2014/main" id="{139C3749-64EC-4494-904D-2009ABF9B2D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2307" y="3677031"/>
                          <a:ext cx="3524" cy="3074"/>
                        </a:xfrm>
                        <a:custGeom>
                          <a:avLst/>
                          <a:gdLst>
                            <a:gd name="connsiteX0" fmla="*/ 0 w 3524"/>
                            <a:gd name="connsiteY0" fmla="*/ 0 h 3074"/>
                            <a:gd name="connsiteX1" fmla="*/ 952 w 3524"/>
                            <a:gd name="connsiteY1" fmla="*/ 190 h 3074"/>
                            <a:gd name="connsiteX2" fmla="*/ 1715 w 3524"/>
                            <a:gd name="connsiteY2" fmla="*/ 476 h 3074"/>
                            <a:gd name="connsiteX3" fmla="*/ 2286 w 3524"/>
                            <a:gd name="connsiteY3" fmla="*/ 857 h 3074"/>
                            <a:gd name="connsiteX4" fmla="*/ 3238 w 3524"/>
                            <a:gd name="connsiteY4" fmla="*/ 2096 h 3074"/>
                            <a:gd name="connsiteX5" fmla="*/ 3524 w 3524"/>
                            <a:gd name="connsiteY5" fmla="*/ 2953 h 3074"/>
                            <a:gd name="connsiteX6" fmla="*/ 2572 w 3524"/>
                            <a:gd name="connsiteY6" fmla="*/ 3048 h 3074"/>
                            <a:gd name="connsiteX7" fmla="*/ 1715 w 3524"/>
                            <a:gd name="connsiteY7" fmla="*/ 2857 h 3074"/>
                            <a:gd name="connsiteX8" fmla="*/ 857 w 3524"/>
                            <a:gd name="connsiteY8" fmla="*/ 2381 h 3074"/>
                            <a:gd name="connsiteX9" fmla="*/ 0 w 3524"/>
                            <a:gd name="connsiteY9" fmla="*/ 857 h 3074"/>
                            <a:gd name="connsiteX10" fmla="*/ 0 w 3524"/>
                            <a:gd name="connsiteY10" fmla="*/ 0 h 30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524" h="3074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0"/>
                                <a:pt x="952" y="190"/>
                              </a:cubicBezTo>
                              <a:cubicBezTo>
                                <a:pt x="1238" y="286"/>
                                <a:pt x="1429" y="381"/>
                                <a:pt x="1715" y="476"/>
                              </a:cubicBezTo>
                              <a:cubicBezTo>
                                <a:pt x="1905" y="571"/>
                                <a:pt x="2096" y="762"/>
                                <a:pt x="2286" y="857"/>
                              </a:cubicBezTo>
                              <a:cubicBezTo>
                                <a:pt x="2667" y="1143"/>
                                <a:pt x="2953" y="1619"/>
                                <a:pt x="3238" y="2096"/>
                              </a:cubicBezTo>
                              <a:cubicBezTo>
                                <a:pt x="3429" y="2477"/>
                                <a:pt x="3524" y="2953"/>
                                <a:pt x="3524" y="2953"/>
                              </a:cubicBezTo>
                              <a:cubicBezTo>
                                <a:pt x="3524" y="2953"/>
                                <a:pt x="3143" y="3143"/>
                                <a:pt x="2572" y="3048"/>
                              </a:cubicBezTo>
                              <a:cubicBezTo>
                                <a:pt x="2286" y="3048"/>
                                <a:pt x="2000" y="3048"/>
                                <a:pt x="1715" y="2857"/>
                              </a:cubicBezTo>
                              <a:cubicBezTo>
                                <a:pt x="1429" y="2762"/>
                                <a:pt x="1143" y="2572"/>
                                <a:pt x="857" y="2381"/>
                              </a:cubicBezTo>
                              <a:cubicBezTo>
                                <a:pt x="381" y="1905"/>
                                <a:pt x="0" y="1333"/>
                                <a:pt x="0" y="857"/>
                              </a:cubicBezTo>
                              <a:cubicBezTo>
                                <a:pt x="0" y="47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2" name="Freeform: Shape 367">
                          <a:extLst>
                            <a:ext uri="{FF2B5EF4-FFF2-40B4-BE49-F238E27FC236}">
                              <a16:creationId xmlns:a16="http://schemas.microsoft.com/office/drawing/2014/main" id="{FEF5AA0A-148D-48E9-81C3-2741C94754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4366" y="3669791"/>
                          <a:ext cx="2360" cy="3143"/>
                        </a:xfrm>
                        <a:custGeom>
                          <a:avLst/>
                          <a:gdLst>
                            <a:gd name="connsiteX0" fmla="*/ 228 w 2360"/>
                            <a:gd name="connsiteY0" fmla="*/ 0 h 3143"/>
                            <a:gd name="connsiteX1" fmla="*/ 1085 w 2360"/>
                            <a:gd name="connsiteY1" fmla="*/ 191 h 3143"/>
                            <a:gd name="connsiteX2" fmla="*/ 2133 w 2360"/>
                            <a:gd name="connsiteY2" fmla="*/ 1048 h 3143"/>
                            <a:gd name="connsiteX3" fmla="*/ 2323 w 2360"/>
                            <a:gd name="connsiteY3" fmla="*/ 2381 h 3143"/>
                            <a:gd name="connsiteX4" fmla="*/ 2038 w 2360"/>
                            <a:gd name="connsiteY4" fmla="*/ 3143 h 3143"/>
                            <a:gd name="connsiteX5" fmla="*/ 1276 w 2360"/>
                            <a:gd name="connsiteY5" fmla="*/ 2953 h 3143"/>
                            <a:gd name="connsiteX6" fmla="*/ 228 w 2360"/>
                            <a:gd name="connsiteY6" fmla="*/ 2096 h 3143"/>
                            <a:gd name="connsiteX7" fmla="*/ 37 w 2360"/>
                            <a:gd name="connsiteY7" fmla="*/ 762 h 3143"/>
                            <a:gd name="connsiteX8" fmla="*/ 228 w 2360"/>
                            <a:gd name="connsiteY8" fmla="*/ 0 h 3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360" h="3143">
                              <a:moveTo>
                                <a:pt x="228" y="0"/>
                              </a:moveTo>
                              <a:cubicBezTo>
                                <a:pt x="228" y="0"/>
                                <a:pt x="609" y="0"/>
                                <a:pt x="1085" y="191"/>
                              </a:cubicBezTo>
                              <a:cubicBezTo>
                                <a:pt x="1466" y="381"/>
                                <a:pt x="1847" y="667"/>
                                <a:pt x="2133" y="1048"/>
                              </a:cubicBezTo>
                              <a:cubicBezTo>
                                <a:pt x="2323" y="1429"/>
                                <a:pt x="2419" y="1905"/>
                                <a:pt x="2323" y="2381"/>
                              </a:cubicBezTo>
                              <a:cubicBezTo>
                                <a:pt x="2323" y="2762"/>
                                <a:pt x="2038" y="3143"/>
                                <a:pt x="2038" y="3143"/>
                              </a:cubicBezTo>
                              <a:cubicBezTo>
                                <a:pt x="2038" y="3143"/>
                                <a:pt x="1657" y="3143"/>
                                <a:pt x="1276" y="2953"/>
                              </a:cubicBezTo>
                              <a:cubicBezTo>
                                <a:pt x="895" y="2762"/>
                                <a:pt x="514" y="2477"/>
                                <a:pt x="228" y="2096"/>
                              </a:cubicBezTo>
                              <a:cubicBezTo>
                                <a:pt x="37" y="1715"/>
                                <a:pt x="-58" y="1143"/>
                                <a:pt x="37" y="762"/>
                              </a:cubicBezTo>
                              <a:cubicBezTo>
                                <a:pt x="37" y="381"/>
                                <a:pt x="228" y="0"/>
                                <a:pt x="22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3" name="Freeform: Shape 368">
                          <a:extLst>
                            <a:ext uri="{FF2B5EF4-FFF2-40B4-BE49-F238E27FC236}">
                              <a16:creationId xmlns:a16="http://schemas.microsoft.com/office/drawing/2014/main" id="{A49683A3-3EA3-4725-95AF-48DF2A44D75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6404" y="3679221"/>
                          <a:ext cx="2000" cy="3238"/>
                        </a:xfrm>
                        <a:custGeom>
                          <a:avLst/>
                          <a:gdLst>
                            <a:gd name="connsiteX0" fmla="*/ 667 w 2000"/>
                            <a:gd name="connsiteY0" fmla="*/ 0 h 3238"/>
                            <a:gd name="connsiteX1" fmla="*/ 1333 w 2000"/>
                            <a:gd name="connsiteY1" fmla="*/ 381 h 3238"/>
                            <a:gd name="connsiteX2" fmla="*/ 2000 w 2000"/>
                            <a:gd name="connsiteY2" fmla="*/ 1429 h 3238"/>
                            <a:gd name="connsiteX3" fmla="*/ 1524 w 2000"/>
                            <a:gd name="connsiteY3" fmla="*/ 2762 h 3238"/>
                            <a:gd name="connsiteX4" fmla="*/ 952 w 2000"/>
                            <a:gd name="connsiteY4" fmla="*/ 3239 h 3238"/>
                            <a:gd name="connsiteX5" fmla="*/ 381 w 2000"/>
                            <a:gd name="connsiteY5" fmla="*/ 2667 h 3238"/>
                            <a:gd name="connsiteX6" fmla="*/ 0 w 2000"/>
                            <a:gd name="connsiteY6" fmla="*/ 1810 h 3238"/>
                            <a:gd name="connsiteX7" fmla="*/ 0 w 2000"/>
                            <a:gd name="connsiteY7" fmla="*/ 1238 h 3238"/>
                            <a:gd name="connsiteX8" fmla="*/ 191 w 2000"/>
                            <a:gd name="connsiteY8" fmla="*/ 667 h 3238"/>
                            <a:gd name="connsiteX9" fmla="*/ 667 w 2000"/>
                            <a:gd name="connsiteY9" fmla="*/ 0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000" h="3238">
                              <a:moveTo>
                                <a:pt x="667" y="0"/>
                              </a:moveTo>
                              <a:cubicBezTo>
                                <a:pt x="667" y="0"/>
                                <a:pt x="1048" y="95"/>
                                <a:pt x="1333" y="381"/>
                              </a:cubicBezTo>
                              <a:cubicBezTo>
                                <a:pt x="1619" y="667"/>
                                <a:pt x="1905" y="953"/>
                                <a:pt x="2000" y="1429"/>
                              </a:cubicBezTo>
                              <a:cubicBezTo>
                                <a:pt x="2000" y="1905"/>
                                <a:pt x="1810" y="2477"/>
                                <a:pt x="1524" y="2762"/>
                              </a:cubicBezTo>
                              <a:cubicBezTo>
                                <a:pt x="1238" y="3143"/>
                                <a:pt x="952" y="3239"/>
                                <a:pt x="952" y="3239"/>
                              </a:cubicBezTo>
                              <a:cubicBezTo>
                                <a:pt x="952" y="3239"/>
                                <a:pt x="667" y="2953"/>
                                <a:pt x="381" y="2667"/>
                              </a:cubicBezTo>
                              <a:cubicBezTo>
                                <a:pt x="95" y="2381"/>
                                <a:pt x="0" y="2096"/>
                                <a:pt x="0" y="1810"/>
                              </a:cubicBezTo>
                              <a:cubicBezTo>
                                <a:pt x="0" y="1619"/>
                                <a:pt x="0" y="1429"/>
                                <a:pt x="0" y="1238"/>
                              </a:cubicBezTo>
                              <a:cubicBezTo>
                                <a:pt x="0" y="1048"/>
                                <a:pt x="95" y="857"/>
                                <a:pt x="191" y="667"/>
                              </a:cubicBezTo>
                              <a:cubicBezTo>
                                <a:pt x="381" y="286"/>
                                <a:pt x="667" y="0"/>
                                <a:pt x="66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4" name="Freeform: Shape 369">
                          <a:extLst>
                            <a:ext uri="{FF2B5EF4-FFF2-40B4-BE49-F238E27FC236}">
                              <a16:creationId xmlns:a16="http://schemas.microsoft.com/office/drawing/2014/main" id="{91FD6631-B1B0-4E84-B9A5-3C89843898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5637" y="3663314"/>
                          <a:ext cx="4000" cy="2000"/>
                        </a:xfrm>
                        <a:custGeom>
                          <a:avLst/>
                          <a:gdLst>
                            <a:gd name="connsiteX0" fmla="*/ 0 w 4000"/>
                            <a:gd name="connsiteY0" fmla="*/ 952 h 2000"/>
                            <a:gd name="connsiteX1" fmla="*/ 667 w 4000"/>
                            <a:gd name="connsiteY1" fmla="*/ 381 h 2000"/>
                            <a:gd name="connsiteX2" fmla="*/ 1333 w 4000"/>
                            <a:gd name="connsiteY2" fmla="*/ 95 h 2000"/>
                            <a:gd name="connsiteX3" fmla="*/ 2096 w 4000"/>
                            <a:gd name="connsiteY3" fmla="*/ 0 h 2000"/>
                            <a:gd name="connsiteX4" fmla="*/ 3334 w 4000"/>
                            <a:gd name="connsiteY4" fmla="*/ 381 h 2000"/>
                            <a:gd name="connsiteX5" fmla="*/ 4000 w 4000"/>
                            <a:gd name="connsiteY5" fmla="*/ 952 h 2000"/>
                            <a:gd name="connsiteX6" fmla="*/ 3429 w 4000"/>
                            <a:gd name="connsiteY6" fmla="*/ 1524 h 2000"/>
                            <a:gd name="connsiteX7" fmla="*/ 2000 w 4000"/>
                            <a:gd name="connsiteY7" fmla="*/ 2000 h 2000"/>
                            <a:gd name="connsiteX8" fmla="*/ 667 w 4000"/>
                            <a:gd name="connsiteY8" fmla="*/ 1429 h 2000"/>
                            <a:gd name="connsiteX9" fmla="*/ 0 w 4000"/>
                            <a:gd name="connsiteY9" fmla="*/ 952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000" h="2000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286" y="667"/>
                                <a:pt x="667" y="381"/>
                              </a:cubicBezTo>
                              <a:cubicBezTo>
                                <a:pt x="857" y="286"/>
                                <a:pt x="1048" y="191"/>
                                <a:pt x="1333" y="95"/>
                              </a:cubicBezTo>
                              <a:cubicBezTo>
                                <a:pt x="1524" y="0"/>
                                <a:pt x="1810" y="0"/>
                                <a:pt x="2096" y="0"/>
                              </a:cubicBezTo>
                              <a:cubicBezTo>
                                <a:pt x="2477" y="0"/>
                                <a:pt x="2953" y="95"/>
                                <a:pt x="3334" y="381"/>
                              </a:cubicBezTo>
                              <a:cubicBezTo>
                                <a:pt x="3715" y="667"/>
                                <a:pt x="4000" y="952"/>
                                <a:pt x="4000" y="952"/>
                              </a:cubicBezTo>
                              <a:cubicBezTo>
                                <a:pt x="4000" y="952"/>
                                <a:pt x="3810" y="1333"/>
                                <a:pt x="3429" y="1524"/>
                              </a:cubicBezTo>
                              <a:cubicBezTo>
                                <a:pt x="3048" y="1810"/>
                                <a:pt x="2572" y="2000"/>
                                <a:pt x="2000" y="2000"/>
                              </a:cubicBezTo>
                              <a:cubicBezTo>
                                <a:pt x="1524" y="2000"/>
                                <a:pt x="1048" y="1715"/>
                                <a:pt x="667" y="1429"/>
                              </a:cubicBezTo>
                              <a:cubicBezTo>
                                <a:pt x="191" y="1333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5" name="Freeform: Shape 370">
                          <a:extLst>
                            <a:ext uri="{FF2B5EF4-FFF2-40B4-BE49-F238E27FC236}">
                              <a16:creationId xmlns:a16="http://schemas.microsoft.com/office/drawing/2014/main" id="{0D135B69-AB0C-4180-9099-C6B0632E206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7828" y="3670268"/>
                          <a:ext cx="3905" cy="2000"/>
                        </a:xfrm>
                        <a:custGeom>
                          <a:avLst/>
                          <a:gdLst>
                            <a:gd name="connsiteX0" fmla="*/ 0 w 3905"/>
                            <a:gd name="connsiteY0" fmla="*/ 952 h 2000"/>
                            <a:gd name="connsiteX1" fmla="*/ 667 w 3905"/>
                            <a:gd name="connsiteY1" fmla="*/ 381 h 2000"/>
                            <a:gd name="connsiteX2" fmla="*/ 2000 w 3905"/>
                            <a:gd name="connsiteY2" fmla="*/ 0 h 2000"/>
                            <a:gd name="connsiteX3" fmla="*/ 3334 w 3905"/>
                            <a:gd name="connsiteY3" fmla="*/ 476 h 2000"/>
                            <a:gd name="connsiteX4" fmla="*/ 3905 w 3905"/>
                            <a:gd name="connsiteY4" fmla="*/ 1048 h 2000"/>
                            <a:gd name="connsiteX5" fmla="*/ 3238 w 3905"/>
                            <a:gd name="connsiteY5" fmla="*/ 1619 h 2000"/>
                            <a:gd name="connsiteX6" fmla="*/ 1905 w 3905"/>
                            <a:gd name="connsiteY6" fmla="*/ 2000 h 2000"/>
                            <a:gd name="connsiteX7" fmla="*/ 571 w 3905"/>
                            <a:gd name="connsiteY7" fmla="*/ 1524 h 2000"/>
                            <a:gd name="connsiteX8" fmla="*/ 0 w 3905"/>
                            <a:gd name="connsiteY8" fmla="*/ 952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905" h="2000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286" y="571"/>
                                <a:pt x="667" y="381"/>
                              </a:cubicBezTo>
                              <a:cubicBezTo>
                                <a:pt x="1048" y="95"/>
                                <a:pt x="1524" y="0"/>
                                <a:pt x="2000" y="0"/>
                              </a:cubicBezTo>
                              <a:cubicBezTo>
                                <a:pt x="2476" y="0"/>
                                <a:pt x="2953" y="190"/>
                                <a:pt x="3334" y="476"/>
                              </a:cubicBezTo>
                              <a:cubicBezTo>
                                <a:pt x="3715" y="762"/>
                                <a:pt x="3905" y="1048"/>
                                <a:pt x="3905" y="1048"/>
                              </a:cubicBezTo>
                              <a:cubicBezTo>
                                <a:pt x="3905" y="1048"/>
                                <a:pt x="3619" y="1429"/>
                                <a:pt x="3238" y="1619"/>
                              </a:cubicBezTo>
                              <a:cubicBezTo>
                                <a:pt x="2857" y="1905"/>
                                <a:pt x="2381" y="2000"/>
                                <a:pt x="1905" y="2000"/>
                              </a:cubicBezTo>
                              <a:cubicBezTo>
                                <a:pt x="1429" y="2000"/>
                                <a:pt x="952" y="1810"/>
                                <a:pt x="571" y="1524"/>
                              </a:cubicBezTo>
                              <a:cubicBezTo>
                                <a:pt x="190" y="1333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6" name="Freeform: Shape 371">
                          <a:extLst>
                            <a:ext uri="{FF2B5EF4-FFF2-40B4-BE49-F238E27FC236}">
                              <a16:creationId xmlns:a16="http://schemas.microsoft.com/office/drawing/2014/main" id="{4632B693-A4D4-435E-AF0A-63E85C01D0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4113" y="3679941"/>
                          <a:ext cx="3047" cy="2233"/>
                        </a:xfrm>
                        <a:custGeom>
                          <a:avLst/>
                          <a:gdLst>
                            <a:gd name="connsiteX0" fmla="*/ 0 w 3047"/>
                            <a:gd name="connsiteY0" fmla="*/ 614 h 2233"/>
                            <a:gd name="connsiteX1" fmla="*/ 667 w 3047"/>
                            <a:gd name="connsiteY1" fmla="*/ 233 h 2233"/>
                            <a:gd name="connsiteX2" fmla="*/ 1143 w 3047"/>
                            <a:gd name="connsiteY2" fmla="*/ 42 h 2233"/>
                            <a:gd name="connsiteX3" fmla="*/ 1619 w 3047"/>
                            <a:gd name="connsiteY3" fmla="*/ 42 h 2233"/>
                            <a:gd name="connsiteX4" fmla="*/ 2095 w 3047"/>
                            <a:gd name="connsiteY4" fmla="*/ 233 h 2233"/>
                            <a:gd name="connsiteX5" fmla="*/ 2476 w 3047"/>
                            <a:gd name="connsiteY5" fmla="*/ 519 h 2233"/>
                            <a:gd name="connsiteX6" fmla="*/ 3048 w 3047"/>
                            <a:gd name="connsiteY6" fmla="*/ 1090 h 2233"/>
                            <a:gd name="connsiteX7" fmla="*/ 2667 w 3047"/>
                            <a:gd name="connsiteY7" fmla="*/ 1757 h 2233"/>
                            <a:gd name="connsiteX8" fmla="*/ 2095 w 3047"/>
                            <a:gd name="connsiteY8" fmla="*/ 2138 h 2233"/>
                            <a:gd name="connsiteX9" fmla="*/ 1429 w 3047"/>
                            <a:gd name="connsiteY9" fmla="*/ 2233 h 2233"/>
                            <a:gd name="connsiteX10" fmla="*/ 381 w 3047"/>
                            <a:gd name="connsiteY10" fmla="*/ 1566 h 2233"/>
                            <a:gd name="connsiteX11" fmla="*/ 0 w 3047"/>
                            <a:gd name="connsiteY11" fmla="*/ 614 h 22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3047" h="2233">
                              <a:moveTo>
                                <a:pt x="0" y="614"/>
                              </a:moveTo>
                              <a:cubicBezTo>
                                <a:pt x="0" y="614"/>
                                <a:pt x="286" y="328"/>
                                <a:pt x="667" y="233"/>
                              </a:cubicBezTo>
                              <a:cubicBezTo>
                                <a:pt x="857" y="138"/>
                                <a:pt x="1048" y="42"/>
                                <a:pt x="1143" y="42"/>
                              </a:cubicBezTo>
                              <a:cubicBezTo>
                                <a:pt x="1333" y="-53"/>
                                <a:pt x="1429" y="42"/>
                                <a:pt x="1619" y="42"/>
                              </a:cubicBezTo>
                              <a:cubicBezTo>
                                <a:pt x="1810" y="42"/>
                                <a:pt x="1905" y="138"/>
                                <a:pt x="2095" y="233"/>
                              </a:cubicBezTo>
                              <a:cubicBezTo>
                                <a:pt x="2286" y="328"/>
                                <a:pt x="2286" y="423"/>
                                <a:pt x="2476" y="519"/>
                              </a:cubicBezTo>
                              <a:cubicBezTo>
                                <a:pt x="2762" y="804"/>
                                <a:pt x="3048" y="1090"/>
                                <a:pt x="3048" y="1090"/>
                              </a:cubicBezTo>
                              <a:cubicBezTo>
                                <a:pt x="3048" y="1090"/>
                                <a:pt x="2953" y="1471"/>
                                <a:pt x="2667" y="1757"/>
                              </a:cubicBezTo>
                              <a:cubicBezTo>
                                <a:pt x="2476" y="1947"/>
                                <a:pt x="2286" y="2043"/>
                                <a:pt x="2095" y="2138"/>
                              </a:cubicBezTo>
                              <a:cubicBezTo>
                                <a:pt x="1905" y="2233"/>
                                <a:pt x="1619" y="2233"/>
                                <a:pt x="1429" y="2233"/>
                              </a:cubicBezTo>
                              <a:cubicBezTo>
                                <a:pt x="952" y="2233"/>
                                <a:pt x="571" y="1852"/>
                                <a:pt x="381" y="1566"/>
                              </a:cubicBezTo>
                              <a:cubicBezTo>
                                <a:pt x="95" y="995"/>
                                <a:pt x="0" y="614"/>
                                <a:pt x="0" y="6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7" name="Freeform: Shape 372">
                          <a:extLst>
                            <a:ext uri="{FF2B5EF4-FFF2-40B4-BE49-F238E27FC236}">
                              <a16:creationId xmlns:a16="http://schemas.microsoft.com/office/drawing/2014/main" id="{77098BDD-0B6F-456E-9726-30830503A35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9608" y="3677697"/>
                          <a:ext cx="2369" cy="3714"/>
                        </a:xfrm>
                        <a:custGeom>
                          <a:avLst/>
                          <a:gdLst>
                            <a:gd name="connsiteX0" fmla="*/ 122 w 2369"/>
                            <a:gd name="connsiteY0" fmla="*/ 0 h 3714"/>
                            <a:gd name="connsiteX1" fmla="*/ 979 w 2369"/>
                            <a:gd name="connsiteY1" fmla="*/ 286 h 3714"/>
                            <a:gd name="connsiteX2" fmla="*/ 2122 w 2369"/>
                            <a:gd name="connsiteY2" fmla="*/ 1238 h 3714"/>
                            <a:gd name="connsiteX3" fmla="*/ 2313 w 2369"/>
                            <a:gd name="connsiteY3" fmla="*/ 2858 h 3714"/>
                            <a:gd name="connsiteX4" fmla="*/ 2027 w 2369"/>
                            <a:gd name="connsiteY4" fmla="*/ 3715 h 3714"/>
                            <a:gd name="connsiteX5" fmla="*/ 1265 w 2369"/>
                            <a:gd name="connsiteY5" fmla="*/ 3334 h 3714"/>
                            <a:gd name="connsiteX6" fmla="*/ 408 w 2369"/>
                            <a:gd name="connsiteY6" fmla="*/ 2286 h 3714"/>
                            <a:gd name="connsiteX7" fmla="*/ 27 w 2369"/>
                            <a:gd name="connsiteY7" fmla="*/ 857 h 3714"/>
                            <a:gd name="connsiteX8" fmla="*/ 122 w 2369"/>
                            <a:gd name="connsiteY8" fmla="*/ 0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369" h="3714">
                              <a:moveTo>
                                <a:pt x="122" y="0"/>
                              </a:moveTo>
                              <a:cubicBezTo>
                                <a:pt x="122" y="0"/>
                                <a:pt x="598" y="0"/>
                                <a:pt x="979" y="286"/>
                              </a:cubicBezTo>
                              <a:cubicBezTo>
                                <a:pt x="1455" y="476"/>
                                <a:pt x="1836" y="857"/>
                                <a:pt x="2122" y="1238"/>
                              </a:cubicBezTo>
                              <a:cubicBezTo>
                                <a:pt x="2408" y="1810"/>
                                <a:pt x="2408" y="2381"/>
                                <a:pt x="2313" y="2858"/>
                              </a:cubicBezTo>
                              <a:cubicBezTo>
                                <a:pt x="2217" y="3334"/>
                                <a:pt x="2027" y="3715"/>
                                <a:pt x="2027" y="3715"/>
                              </a:cubicBezTo>
                              <a:cubicBezTo>
                                <a:pt x="2027" y="3715"/>
                                <a:pt x="1551" y="3619"/>
                                <a:pt x="1265" y="3334"/>
                              </a:cubicBezTo>
                              <a:cubicBezTo>
                                <a:pt x="884" y="3048"/>
                                <a:pt x="598" y="2762"/>
                                <a:pt x="408" y="2286"/>
                              </a:cubicBezTo>
                              <a:cubicBezTo>
                                <a:pt x="122" y="1810"/>
                                <a:pt x="27" y="1333"/>
                                <a:pt x="27" y="857"/>
                              </a:cubicBezTo>
                              <a:cubicBezTo>
                                <a:pt x="-69" y="476"/>
                                <a:pt x="122" y="0"/>
                                <a:pt x="12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8" name="Freeform: Shape 373">
                          <a:extLst>
                            <a:ext uri="{FF2B5EF4-FFF2-40B4-BE49-F238E27FC236}">
                              <a16:creationId xmlns:a16="http://schemas.microsoft.com/office/drawing/2014/main" id="{51C55BB7-9E00-4F4C-8922-75AE3326A4D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2968" y="3701319"/>
                          <a:ext cx="3524" cy="2132"/>
                        </a:xfrm>
                        <a:custGeom>
                          <a:avLst/>
                          <a:gdLst>
                            <a:gd name="connsiteX0" fmla="*/ 0 w 3524"/>
                            <a:gd name="connsiteY0" fmla="*/ 1429 h 2132"/>
                            <a:gd name="connsiteX1" fmla="*/ 476 w 3524"/>
                            <a:gd name="connsiteY1" fmla="*/ 762 h 2132"/>
                            <a:gd name="connsiteX2" fmla="*/ 1619 w 3524"/>
                            <a:gd name="connsiteY2" fmla="*/ 95 h 2132"/>
                            <a:gd name="connsiteX3" fmla="*/ 2286 w 3524"/>
                            <a:gd name="connsiteY3" fmla="*/ 0 h 2132"/>
                            <a:gd name="connsiteX4" fmla="*/ 2858 w 3524"/>
                            <a:gd name="connsiteY4" fmla="*/ 191 h 2132"/>
                            <a:gd name="connsiteX5" fmla="*/ 3524 w 3524"/>
                            <a:gd name="connsiteY5" fmla="*/ 572 h 2132"/>
                            <a:gd name="connsiteX6" fmla="*/ 3143 w 3524"/>
                            <a:gd name="connsiteY6" fmla="*/ 1334 h 2132"/>
                            <a:gd name="connsiteX7" fmla="*/ 2000 w 3524"/>
                            <a:gd name="connsiteY7" fmla="*/ 2096 h 2132"/>
                            <a:gd name="connsiteX8" fmla="*/ 667 w 3524"/>
                            <a:gd name="connsiteY8" fmla="*/ 1905 h 2132"/>
                            <a:gd name="connsiteX9" fmla="*/ 0 w 3524"/>
                            <a:gd name="connsiteY9" fmla="*/ 1429 h 21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524" h="2132">
                              <a:moveTo>
                                <a:pt x="0" y="1429"/>
                              </a:moveTo>
                              <a:cubicBezTo>
                                <a:pt x="0" y="1429"/>
                                <a:pt x="191" y="1048"/>
                                <a:pt x="476" y="762"/>
                              </a:cubicBezTo>
                              <a:cubicBezTo>
                                <a:pt x="762" y="381"/>
                                <a:pt x="1238" y="191"/>
                                <a:pt x="1619" y="95"/>
                              </a:cubicBezTo>
                              <a:cubicBezTo>
                                <a:pt x="1810" y="95"/>
                                <a:pt x="2000" y="0"/>
                                <a:pt x="2286" y="0"/>
                              </a:cubicBezTo>
                              <a:cubicBezTo>
                                <a:pt x="2477" y="0"/>
                                <a:pt x="2667" y="95"/>
                                <a:pt x="2858" y="191"/>
                              </a:cubicBezTo>
                              <a:cubicBezTo>
                                <a:pt x="3239" y="381"/>
                                <a:pt x="3524" y="572"/>
                                <a:pt x="3524" y="572"/>
                              </a:cubicBezTo>
                              <a:cubicBezTo>
                                <a:pt x="3524" y="572"/>
                                <a:pt x="3429" y="953"/>
                                <a:pt x="3143" y="1334"/>
                              </a:cubicBezTo>
                              <a:cubicBezTo>
                                <a:pt x="2858" y="1715"/>
                                <a:pt x="2381" y="2000"/>
                                <a:pt x="2000" y="2096"/>
                              </a:cubicBezTo>
                              <a:cubicBezTo>
                                <a:pt x="1524" y="2191"/>
                                <a:pt x="1048" y="2096"/>
                                <a:pt x="667" y="1905"/>
                              </a:cubicBezTo>
                              <a:cubicBezTo>
                                <a:pt x="286" y="1715"/>
                                <a:pt x="0" y="1429"/>
                                <a:pt x="0" y="14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59" name="Freeform: Shape 374">
                          <a:extLst>
                            <a:ext uri="{FF2B5EF4-FFF2-40B4-BE49-F238E27FC236}">
                              <a16:creationId xmlns:a16="http://schemas.microsoft.com/office/drawing/2014/main" id="{48425850-8D93-4991-A32C-23CF1604F6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4968" y="3694828"/>
                          <a:ext cx="6477" cy="2253"/>
                        </a:xfrm>
                        <a:custGeom>
                          <a:avLst/>
                          <a:gdLst>
                            <a:gd name="connsiteX0" fmla="*/ 0 w 6477"/>
                            <a:gd name="connsiteY0" fmla="*/ 1729 h 2253"/>
                            <a:gd name="connsiteX1" fmla="*/ 857 w 6477"/>
                            <a:gd name="connsiteY1" fmla="*/ 967 h 2253"/>
                            <a:gd name="connsiteX2" fmla="*/ 3048 w 6477"/>
                            <a:gd name="connsiteY2" fmla="*/ 110 h 2253"/>
                            <a:gd name="connsiteX3" fmla="*/ 5334 w 6477"/>
                            <a:gd name="connsiteY3" fmla="*/ 110 h 2253"/>
                            <a:gd name="connsiteX4" fmla="*/ 6477 w 6477"/>
                            <a:gd name="connsiteY4" fmla="*/ 491 h 2253"/>
                            <a:gd name="connsiteX5" fmla="*/ 5620 w 6477"/>
                            <a:gd name="connsiteY5" fmla="*/ 1253 h 2253"/>
                            <a:gd name="connsiteX6" fmla="*/ 3524 w 6477"/>
                            <a:gd name="connsiteY6" fmla="*/ 2110 h 2253"/>
                            <a:gd name="connsiteX7" fmla="*/ 1238 w 6477"/>
                            <a:gd name="connsiteY7" fmla="*/ 2110 h 2253"/>
                            <a:gd name="connsiteX8" fmla="*/ 0 w 6477"/>
                            <a:gd name="connsiteY8" fmla="*/ 1729 h 22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6477" h="2253">
                              <a:moveTo>
                                <a:pt x="0" y="1729"/>
                              </a:moveTo>
                              <a:cubicBezTo>
                                <a:pt x="0" y="1729"/>
                                <a:pt x="381" y="1348"/>
                                <a:pt x="857" y="967"/>
                              </a:cubicBezTo>
                              <a:cubicBezTo>
                                <a:pt x="1429" y="586"/>
                                <a:pt x="2191" y="205"/>
                                <a:pt x="3048" y="110"/>
                              </a:cubicBezTo>
                              <a:cubicBezTo>
                                <a:pt x="3810" y="-81"/>
                                <a:pt x="4667" y="15"/>
                                <a:pt x="5334" y="110"/>
                              </a:cubicBezTo>
                              <a:cubicBezTo>
                                <a:pt x="6001" y="205"/>
                                <a:pt x="6477" y="491"/>
                                <a:pt x="6477" y="491"/>
                              </a:cubicBezTo>
                              <a:cubicBezTo>
                                <a:pt x="6477" y="491"/>
                                <a:pt x="6096" y="872"/>
                                <a:pt x="5620" y="1253"/>
                              </a:cubicBezTo>
                              <a:cubicBezTo>
                                <a:pt x="5048" y="1634"/>
                                <a:pt x="4286" y="1920"/>
                                <a:pt x="3524" y="2110"/>
                              </a:cubicBezTo>
                              <a:cubicBezTo>
                                <a:pt x="2667" y="2301"/>
                                <a:pt x="1810" y="2301"/>
                                <a:pt x="1238" y="2110"/>
                              </a:cubicBezTo>
                              <a:cubicBezTo>
                                <a:pt x="476" y="2015"/>
                                <a:pt x="0" y="1729"/>
                                <a:pt x="0" y="17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0" name="Freeform: Shape 375">
                          <a:extLst>
                            <a:ext uri="{FF2B5EF4-FFF2-40B4-BE49-F238E27FC236}">
                              <a16:creationId xmlns:a16="http://schemas.microsoft.com/office/drawing/2014/main" id="{80F42544-1F1C-4534-AC05-745A6602BB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4048" y="3707701"/>
                          <a:ext cx="2300" cy="3714"/>
                        </a:xfrm>
                        <a:custGeom>
                          <a:avLst/>
                          <a:gdLst>
                            <a:gd name="connsiteX0" fmla="*/ 539 w 2300"/>
                            <a:gd name="connsiteY0" fmla="*/ 0 h 3714"/>
                            <a:gd name="connsiteX1" fmla="*/ 1301 w 2300"/>
                            <a:gd name="connsiteY1" fmla="*/ 381 h 3714"/>
                            <a:gd name="connsiteX2" fmla="*/ 2158 w 2300"/>
                            <a:gd name="connsiteY2" fmla="*/ 1429 h 3714"/>
                            <a:gd name="connsiteX3" fmla="*/ 2158 w 2300"/>
                            <a:gd name="connsiteY3" fmla="*/ 2953 h 3714"/>
                            <a:gd name="connsiteX4" fmla="*/ 1682 w 2300"/>
                            <a:gd name="connsiteY4" fmla="*/ 3715 h 3714"/>
                            <a:gd name="connsiteX5" fmla="*/ 1015 w 2300"/>
                            <a:gd name="connsiteY5" fmla="*/ 3238 h 3714"/>
                            <a:gd name="connsiteX6" fmla="*/ 539 w 2300"/>
                            <a:gd name="connsiteY6" fmla="*/ 2762 h 3714"/>
                            <a:gd name="connsiteX7" fmla="*/ 158 w 2300"/>
                            <a:gd name="connsiteY7" fmla="*/ 2191 h 3714"/>
                            <a:gd name="connsiteX8" fmla="*/ 63 w 2300"/>
                            <a:gd name="connsiteY8" fmla="*/ 762 h 3714"/>
                            <a:gd name="connsiteX9" fmla="*/ 539 w 2300"/>
                            <a:gd name="connsiteY9" fmla="*/ 0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300" h="3714">
                              <a:moveTo>
                                <a:pt x="539" y="0"/>
                              </a:moveTo>
                              <a:cubicBezTo>
                                <a:pt x="539" y="0"/>
                                <a:pt x="920" y="95"/>
                                <a:pt x="1301" y="381"/>
                              </a:cubicBezTo>
                              <a:cubicBezTo>
                                <a:pt x="1682" y="667"/>
                                <a:pt x="1968" y="1048"/>
                                <a:pt x="2158" y="1429"/>
                              </a:cubicBezTo>
                              <a:cubicBezTo>
                                <a:pt x="2349" y="1905"/>
                                <a:pt x="2349" y="2476"/>
                                <a:pt x="2158" y="2953"/>
                              </a:cubicBezTo>
                              <a:cubicBezTo>
                                <a:pt x="1968" y="3429"/>
                                <a:pt x="1682" y="3715"/>
                                <a:pt x="1682" y="3715"/>
                              </a:cubicBezTo>
                              <a:cubicBezTo>
                                <a:pt x="1682" y="3715"/>
                                <a:pt x="1301" y="3524"/>
                                <a:pt x="1015" y="3238"/>
                              </a:cubicBezTo>
                              <a:cubicBezTo>
                                <a:pt x="825" y="3143"/>
                                <a:pt x="729" y="2953"/>
                                <a:pt x="539" y="2762"/>
                              </a:cubicBezTo>
                              <a:cubicBezTo>
                                <a:pt x="348" y="2572"/>
                                <a:pt x="348" y="2381"/>
                                <a:pt x="158" y="2191"/>
                              </a:cubicBezTo>
                              <a:cubicBezTo>
                                <a:pt x="-33" y="1715"/>
                                <a:pt x="-33" y="1238"/>
                                <a:pt x="63" y="762"/>
                              </a:cubicBezTo>
                              <a:cubicBezTo>
                                <a:pt x="348" y="286"/>
                                <a:pt x="539" y="0"/>
                                <a:pt x="53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1" name="Freeform: Shape 376">
                          <a:extLst>
                            <a:ext uri="{FF2B5EF4-FFF2-40B4-BE49-F238E27FC236}">
                              <a16:creationId xmlns:a16="http://schemas.microsoft.com/office/drawing/2014/main" id="{E166CAE2-A986-405A-B91E-26B6B06ABF7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0395" y="3719512"/>
                          <a:ext cx="2095" cy="2215"/>
                        </a:xfrm>
                        <a:custGeom>
                          <a:avLst/>
                          <a:gdLst>
                            <a:gd name="connsiteX0" fmla="*/ 286 w 2095"/>
                            <a:gd name="connsiteY0" fmla="*/ 95 h 2215"/>
                            <a:gd name="connsiteX1" fmla="*/ 953 w 2095"/>
                            <a:gd name="connsiteY1" fmla="*/ 0 h 2215"/>
                            <a:gd name="connsiteX2" fmla="*/ 1810 w 2095"/>
                            <a:gd name="connsiteY2" fmla="*/ 381 h 2215"/>
                            <a:gd name="connsiteX3" fmla="*/ 2000 w 2095"/>
                            <a:gd name="connsiteY3" fmla="*/ 667 h 2215"/>
                            <a:gd name="connsiteX4" fmla="*/ 2096 w 2095"/>
                            <a:gd name="connsiteY4" fmla="*/ 1143 h 2215"/>
                            <a:gd name="connsiteX5" fmla="*/ 2096 w 2095"/>
                            <a:gd name="connsiteY5" fmla="*/ 1905 h 2215"/>
                            <a:gd name="connsiteX6" fmla="*/ 1429 w 2095"/>
                            <a:gd name="connsiteY6" fmla="*/ 2191 h 2215"/>
                            <a:gd name="connsiteX7" fmla="*/ 286 w 2095"/>
                            <a:gd name="connsiteY7" fmla="*/ 1810 h 2215"/>
                            <a:gd name="connsiteX8" fmla="*/ 0 w 2095"/>
                            <a:gd name="connsiteY8" fmla="*/ 857 h 2215"/>
                            <a:gd name="connsiteX9" fmla="*/ 286 w 2095"/>
                            <a:gd name="connsiteY9" fmla="*/ 95 h 22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095" h="2215">
                              <a:moveTo>
                                <a:pt x="286" y="95"/>
                              </a:moveTo>
                              <a:cubicBezTo>
                                <a:pt x="286" y="95"/>
                                <a:pt x="667" y="0"/>
                                <a:pt x="953" y="0"/>
                              </a:cubicBezTo>
                              <a:cubicBezTo>
                                <a:pt x="1333" y="0"/>
                                <a:pt x="1619" y="95"/>
                                <a:pt x="1810" y="381"/>
                              </a:cubicBezTo>
                              <a:cubicBezTo>
                                <a:pt x="1905" y="476"/>
                                <a:pt x="2000" y="476"/>
                                <a:pt x="2000" y="667"/>
                              </a:cubicBezTo>
                              <a:cubicBezTo>
                                <a:pt x="2000" y="762"/>
                                <a:pt x="2096" y="952"/>
                                <a:pt x="2096" y="1143"/>
                              </a:cubicBezTo>
                              <a:cubicBezTo>
                                <a:pt x="2096" y="1429"/>
                                <a:pt x="2096" y="1905"/>
                                <a:pt x="2096" y="1905"/>
                              </a:cubicBezTo>
                              <a:cubicBezTo>
                                <a:pt x="2096" y="1905"/>
                                <a:pt x="1810" y="2096"/>
                                <a:pt x="1429" y="2191"/>
                              </a:cubicBezTo>
                              <a:cubicBezTo>
                                <a:pt x="1048" y="2286"/>
                                <a:pt x="572" y="2096"/>
                                <a:pt x="286" y="1810"/>
                              </a:cubicBezTo>
                              <a:cubicBezTo>
                                <a:pt x="95" y="1524"/>
                                <a:pt x="0" y="1238"/>
                                <a:pt x="0" y="857"/>
                              </a:cubicBezTo>
                              <a:cubicBezTo>
                                <a:pt x="191" y="476"/>
                                <a:pt x="286" y="95"/>
                                <a:pt x="286" y="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2" name="Freeform: Shape 377">
                          <a:extLst>
                            <a:ext uri="{FF2B5EF4-FFF2-40B4-BE49-F238E27FC236}">
                              <a16:creationId xmlns:a16="http://schemas.microsoft.com/office/drawing/2014/main" id="{7F5B169F-CCB4-4B29-93EF-87E2812F6C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6302" y="3717226"/>
                          <a:ext cx="2233" cy="2158"/>
                        </a:xfrm>
                        <a:custGeom>
                          <a:avLst/>
                          <a:gdLst>
                            <a:gd name="connsiteX0" fmla="*/ 0 w 2233"/>
                            <a:gd name="connsiteY0" fmla="*/ 1524 h 2158"/>
                            <a:gd name="connsiteX1" fmla="*/ 95 w 2233"/>
                            <a:gd name="connsiteY1" fmla="*/ 857 h 2158"/>
                            <a:gd name="connsiteX2" fmla="*/ 667 w 2233"/>
                            <a:gd name="connsiteY2" fmla="*/ 95 h 2158"/>
                            <a:gd name="connsiteX3" fmla="*/ 1048 w 2233"/>
                            <a:gd name="connsiteY3" fmla="*/ 0 h 2158"/>
                            <a:gd name="connsiteX4" fmla="*/ 1524 w 2233"/>
                            <a:gd name="connsiteY4" fmla="*/ 95 h 2158"/>
                            <a:gd name="connsiteX5" fmla="*/ 2191 w 2233"/>
                            <a:gd name="connsiteY5" fmla="*/ 381 h 2158"/>
                            <a:gd name="connsiteX6" fmla="*/ 2191 w 2233"/>
                            <a:gd name="connsiteY6" fmla="*/ 1143 h 2158"/>
                            <a:gd name="connsiteX7" fmla="*/ 1619 w 2233"/>
                            <a:gd name="connsiteY7" fmla="*/ 2096 h 2158"/>
                            <a:gd name="connsiteX8" fmla="*/ 667 w 2233"/>
                            <a:gd name="connsiteY8" fmla="*/ 2000 h 2158"/>
                            <a:gd name="connsiteX9" fmla="*/ 0 w 2233"/>
                            <a:gd name="connsiteY9" fmla="*/ 1524 h 21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233" h="2158">
                              <a:moveTo>
                                <a:pt x="0" y="1524"/>
                              </a:moveTo>
                              <a:cubicBezTo>
                                <a:pt x="0" y="1524"/>
                                <a:pt x="0" y="1143"/>
                                <a:pt x="95" y="857"/>
                              </a:cubicBezTo>
                              <a:cubicBezTo>
                                <a:pt x="190" y="571"/>
                                <a:pt x="381" y="190"/>
                                <a:pt x="667" y="95"/>
                              </a:cubicBezTo>
                              <a:cubicBezTo>
                                <a:pt x="857" y="0"/>
                                <a:pt x="857" y="0"/>
                                <a:pt x="1048" y="0"/>
                              </a:cubicBezTo>
                              <a:cubicBezTo>
                                <a:pt x="1143" y="0"/>
                                <a:pt x="1333" y="0"/>
                                <a:pt x="1524" y="95"/>
                              </a:cubicBezTo>
                              <a:cubicBezTo>
                                <a:pt x="1810" y="190"/>
                                <a:pt x="2191" y="381"/>
                                <a:pt x="2191" y="381"/>
                              </a:cubicBezTo>
                              <a:cubicBezTo>
                                <a:pt x="2191" y="381"/>
                                <a:pt x="2286" y="762"/>
                                <a:pt x="2191" y="1143"/>
                              </a:cubicBezTo>
                              <a:cubicBezTo>
                                <a:pt x="2095" y="1524"/>
                                <a:pt x="1905" y="1905"/>
                                <a:pt x="1619" y="2096"/>
                              </a:cubicBezTo>
                              <a:cubicBezTo>
                                <a:pt x="1333" y="2191"/>
                                <a:pt x="952" y="2191"/>
                                <a:pt x="667" y="2000"/>
                              </a:cubicBezTo>
                              <a:cubicBezTo>
                                <a:pt x="286" y="1810"/>
                                <a:pt x="0" y="1524"/>
                                <a:pt x="0" y="15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3" name="Freeform: Shape 378">
                          <a:extLst>
                            <a:ext uri="{FF2B5EF4-FFF2-40B4-BE49-F238E27FC236}">
                              <a16:creationId xmlns:a16="http://schemas.microsoft.com/office/drawing/2014/main" id="{978F08E3-B87F-41B5-97FC-32FD18F7E1D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6208" y="3703891"/>
                          <a:ext cx="2286" cy="2000"/>
                        </a:xfrm>
                        <a:custGeom>
                          <a:avLst/>
                          <a:gdLst>
                            <a:gd name="connsiteX0" fmla="*/ 0 w 2286"/>
                            <a:gd name="connsiteY0" fmla="*/ 1048 h 2000"/>
                            <a:gd name="connsiteX1" fmla="*/ 381 w 2286"/>
                            <a:gd name="connsiteY1" fmla="*/ 476 h 2000"/>
                            <a:gd name="connsiteX2" fmla="*/ 1143 w 2286"/>
                            <a:gd name="connsiteY2" fmla="*/ 0 h 2000"/>
                            <a:gd name="connsiteX3" fmla="*/ 1905 w 2286"/>
                            <a:gd name="connsiteY3" fmla="*/ 476 h 2000"/>
                            <a:gd name="connsiteX4" fmla="*/ 2286 w 2286"/>
                            <a:gd name="connsiteY4" fmla="*/ 1048 h 2000"/>
                            <a:gd name="connsiteX5" fmla="*/ 1905 w 2286"/>
                            <a:gd name="connsiteY5" fmla="*/ 1619 h 2000"/>
                            <a:gd name="connsiteX6" fmla="*/ 1143 w 2286"/>
                            <a:gd name="connsiteY6" fmla="*/ 2000 h 2000"/>
                            <a:gd name="connsiteX7" fmla="*/ 381 w 2286"/>
                            <a:gd name="connsiteY7" fmla="*/ 1524 h 2000"/>
                            <a:gd name="connsiteX8" fmla="*/ 0 w 2286"/>
                            <a:gd name="connsiteY8" fmla="*/ 1048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286" h="2000">
                              <a:moveTo>
                                <a:pt x="0" y="1048"/>
                              </a:moveTo>
                              <a:cubicBezTo>
                                <a:pt x="0" y="1048"/>
                                <a:pt x="191" y="667"/>
                                <a:pt x="381" y="476"/>
                              </a:cubicBezTo>
                              <a:cubicBezTo>
                                <a:pt x="572" y="190"/>
                                <a:pt x="857" y="0"/>
                                <a:pt x="1143" y="0"/>
                              </a:cubicBezTo>
                              <a:cubicBezTo>
                                <a:pt x="1429" y="0"/>
                                <a:pt x="1715" y="190"/>
                                <a:pt x="1905" y="476"/>
                              </a:cubicBezTo>
                              <a:cubicBezTo>
                                <a:pt x="2096" y="762"/>
                                <a:pt x="2286" y="1048"/>
                                <a:pt x="2286" y="1048"/>
                              </a:cubicBezTo>
                              <a:cubicBezTo>
                                <a:pt x="2286" y="1048"/>
                                <a:pt x="2096" y="1429"/>
                                <a:pt x="1905" y="1619"/>
                              </a:cubicBezTo>
                              <a:cubicBezTo>
                                <a:pt x="1715" y="1905"/>
                                <a:pt x="1429" y="2000"/>
                                <a:pt x="1143" y="2000"/>
                              </a:cubicBezTo>
                              <a:cubicBezTo>
                                <a:pt x="857" y="2000"/>
                                <a:pt x="572" y="1810"/>
                                <a:pt x="381" y="1524"/>
                              </a:cubicBezTo>
                              <a:cubicBezTo>
                                <a:pt x="95" y="1429"/>
                                <a:pt x="0" y="1048"/>
                                <a:pt x="0" y="104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4" name="Freeform: Shape 379">
                          <a:extLst>
                            <a:ext uri="{FF2B5EF4-FFF2-40B4-BE49-F238E27FC236}">
                              <a16:creationId xmlns:a16="http://schemas.microsoft.com/office/drawing/2014/main" id="{418E05B5-DB20-49EF-967F-C3B501A5DB5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4877" y="3758183"/>
                          <a:ext cx="2381" cy="3714"/>
                        </a:xfrm>
                        <a:custGeom>
                          <a:avLst/>
                          <a:gdLst>
                            <a:gd name="connsiteX0" fmla="*/ 190 w 2381"/>
                            <a:gd name="connsiteY0" fmla="*/ 0 h 3714"/>
                            <a:gd name="connsiteX1" fmla="*/ 1048 w 2381"/>
                            <a:gd name="connsiteY1" fmla="*/ 286 h 3714"/>
                            <a:gd name="connsiteX2" fmla="*/ 2095 w 2381"/>
                            <a:gd name="connsiteY2" fmla="*/ 1333 h 3714"/>
                            <a:gd name="connsiteX3" fmla="*/ 2381 w 2381"/>
                            <a:gd name="connsiteY3" fmla="*/ 2858 h 3714"/>
                            <a:gd name="connsiteX4" fmla="*/ 2191 w 2381"/>
                            <a:gd name="connsiteY4" fmla="*/ 3715 h 3714"/>
                            <a:gd name="connsiteX5" fmla="*/ 1333 w 2381"/>
                            <a:gd name="connsiteY5" fmla="*/ 3429 h 3714"/>
                            <a:gd name="connsiteX6" fmla="*/ 286 w 2381"/>
                            <a:gd name="connsiteY6" fmla="*/ 2381 h 3714"/>
                            <a:gd name="connsiteX7" fmla="*/ 0 w 2381"/>
                            <a:gd name="connsiteY7" fmla="*/ 857 h 3714"/>
                            <a:gd name="connsiteX8" fmla="*/ 190 w 2381"/>
                            <a:gd name="connsiteY8" fmla="*/ 0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381" h="3714">
                              <a:moveTo>
                                <a:pt x="190" y="0"/>
                              </a:moveTo>
                              <a:cubicBezTo>
                                <a:pt x="190" y="0"/>
                                <a:pt x="571" y="95"/>
                                <a:pt x="1048" y="286"/>
                              </a:cubicBezTo>
                              <a:cubicBezTo>
                                <a:pt x="1429" y="476"/>
                                <a:pt x="1905" y="857"/>
                                <a:pt x="2095" y="1333"/>
                              </a:cubicBezTo>
                              <a:cubicBezTo>
                                <a:pt x="2286" y="1810"/>
                                <a:pt x="2381" y="2381"/>
                                <a:pt x="2381" y="2858"/>
                              </a:cubicBezTo>
                              <a:cubicBezTo>
                                <a:pt x="2381" y="3334"/>
                                <a:pt x="2191" y="3715"/>
                                <a:pt x="2191" y="3715"/>
                              </a:cubicBezTo>
                              <a:cubicBezTo>
                                <a:pt x="2191" y="3715"/>
                                <a:pt x="1810" y="3620"/>
                                <a:pt x="1333" y="3429"/>
                              </a:cubicBezTo>
                              <a:cubicBezTo>
                                <a:pt x="952" y="3239"/>
                                <a:pt x="571" y="2858"/>
                                <a:pt x="286" y="2381"/>
                              </a:cubicBezTo>
                              <a:cubicBezTo>
                                <a:pt x="95" y="1905"/>
                                <a:pt x="0" y="1333"/>
                                <a:pt x="0" y="857"/>
                              </a:cubicBezTo>
                              <a:cubicBezTo>
                                <a:pt x="0" y="381"/>
                                <a:pt x="190" y="0"/>
                                <a:pt x="19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5" name="Freeform: Shape 380">
                          <a:extLst>
                            <a:ext uri="{FF2B5EF4-FFF2-40B4-BE49-F238E27FC236}">
                              <a16:creationId xmlns:a16="http://schemas.microsoft.com/office/drawing/2014/main" id="{1789AC74-74C1-447E-9508-88C8EB91874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9068" y="3766946"/>
                          <a:ext cx="2709" cy="2095"/>
                        </a:xfrm>
                        <a:custGeom>
                          <a:avLst/>
                          <a:gdLst>
                            <a:gd name="connsiteX0" fmla="*/ 0 w 2709"/>
                            <a:gd name="connsiteY0" fmla="*/ 1429 h 2095"/>
                            <a:gd name="connsiteX1" fmla="*/ 381 w 2709"/>
                            <a:gd name="connsiteY1" fmla="*/ 762 h 2095"/>
                            <a:gd name="connsiteX2" fmla="*/ 762 w 2709"/>
                            <a:gd name="connsiteY2" fmla="*/ 381 h 2095"/>
                            <a:gd name="connsiteX3" fmla="*/ 1048 w 2709"/>
                            <a:gd name="connsiteY3" fmla="*/ 95 h 2095"/>
                            <a:gd name="connsiteX4" fmla="*/ 1429 w 2709"/>
                            <a:gd name="connsiteY4" fmla="*/ 0 h 2095"/>
                            <a:gd name="connsiteX5" fmla="*/ 1905 w 2709"/>
                            <a:gd name="connsiteY5" fmla="*/ 0 h 2095"/>
                            <a:gd name="connsiteX6" fmla="*/ 2667 w 2709"/>
                            <a:gd name="connsiteY6" fmla="*/ 95 h 2095"/>
                            <a:gd name="connsiteX7" fmla="*/ 2667 w 2709"/>
                            <a:gd name="connsiteY7" fmla="*/ 857 h 2095"/>
                            <a:gd name="connsiteX8" fmla="*/ 1905 w 2709"/>
                            <a:gd name="connsiteY8" fmla="*/ 1905 h 2095"/>
                            <a:gd name="connsiteX9" fmla="*/ 1143 w 2709"/>
                            <a:gd name="connsiteY9" fmla="*/ 2096 h 2095"/>
                            <a:gd name="connsiteX10" fmla="*/ 572 w 2709"/>
                            <a:gd name="connsiteY10" fmla="*/ 1905 h 2095"/>
                            <a:gd name="connsiteX11" fmla="*/ 0 w 2709"/>
                            <a:gd name="connsiteY11" fmla="*/ 1429 h 20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709" h="2095">
                              <a:moveTo>
                                <a:pt x="0" y="1429"/>
                              </a:moveTo>
                              <a:cubicBezTo>
                                <a:pt x="0" y="1429"/>
                                <a:pt x="95" y="1048"/>
                                <a:pt x="381" y="762"/>
                              </a:cubicBezTo>
                              <a:cubicBezTo>
                                <a:pt x="476" y="571"/>
                                <a:pt x="667" y="476"/>
                                <a:pt x="762" y="381"/>
                              </a:cubicBezTo>
                              <a:cubicBezTo>
                                <a:pt x="857" y="286"/>
                                <a:pt x="952" y="191"/>
                                <a:pt x="1048" y="95"/>
                              </a:cubicBezTo>
                              <a:cubicBezTo>
                                <a:pt x="1143" y="95"/>
                                <a:pt x="1333" y="0"/>
                                <a:pt x="1429" y="0"/>
                              </a:cubicBezTo>
                              <a:cubicBezTo>
                                <a:pt x="1619" y="0"/>
                                <a:pt x="1715" y="0"/>
                                <a:pt x="1905" y="0"/>
                              </a:cubicBezTo>
                              <a:cubicBezTo>
                                <a:pt x="2286" y="0"/>
                                <a:pt x="2667" y="95"/>
                                <a:pt x="2667" y="95"/>
                              </a:cubicBezTo>
                              <a:cubicBezTo>
                                <a:pt x="2667" y="95"/>
                                <a:pt x="2762" y="476"/>
                                <a:pt x="2667" y="857"/>
                              </a:cubicBezTo>
                              <a:cubicBezTo>
                                <a:pt x="2667" y="1238"/>
                                <a:pt x="2381" y="1715"/>
                                <a:pt x="1905" y="1905"/>
                              </a:cubicBezTo>
                              <a:cubicBezTo>
                                <a:pt x="1619" y="2000"/>
                                <a:pt x="1429" y="2096"/>
                                <a:pt x="1143" y="2096"/>
                              </a:cubicBezTo>
                              <a:cubicBezTo>
                                <a:pt x="857" y="2096"/>
                                <a:pt x="762" y="2000"/>
                                <a:pt x="572" y="1905"/>
                              </a:cubicBezTo>
                              <a:cubicBezTo>
                                <a:pt x="286" y="1810"/>
                                <a:pt x="0" y="1429"/>
                                <a:pt x="0" y="14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6" name="Freeform: Shape 381">
                          <a:extLst>
                            <a:ext uri="{FF2B5EF4-FFF2-40B4-BE49-F238E27FC236}">
                              <a16:creationId xmlns:a16="http://schemas.microsoft.com/office/drawing/2014/main" id="{543CF3A8-8F31-4DC1-8B7C-0C09192460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1355" y="3763899"/>
                          <a:ext cx="1185" cy="2120"/>
                        </a:xfrm>
                        <a:custGeom>
                          <a:avLst/>
                          <a:gdLst>
                            <a:gd name="connsiteX0" fmla="*/ 95 w 1185"/>
                            <a:gd name="connsiteY0" fmla="*/ 857 h 2120"/>
                            <a:gd name="connsiteX1" fmla="*/ 476 w 1185"/>
                            <a:gd name="connsiteY1" fmla="*/ 381 h 2120"/>
                            <a:gd name="connsiteX2" fmla="*/ 667 w 1185"/>
                            <a:gd name="connsiteY2" fmla="*/ 95 h 2120"/>
                            <a:gd name="connsiteX3" fmla="*/ 667 w 1185"/>
                            <a:gd name="connsiteY3" fmla="*/ 0 h 2120"/>
                            <a:gd name="connsiteX4" fmla="*/ 1143 w 1185"/>
                            <a:gd name="connsiteY4" fmla="*/ 476 h 2120"/>
                            <a:gd name="connsiteX5" fmla="*/ 1143 w 1185"/>
                            <a:gd name="connsiteY5" fmla="*/ 1143 h 2120"/>
                            <a:gd name="connsiteX6" fmla="*/ 857 w 1185"/>
                            <a:gd name="connsiteY6" fmla="*/ 1714 h 2120"/>
                            <a:gd name="connsiteX7" fmla="*/ 571 w 1185"/>
                            <a:gd name="connsiteY7" fmla="*/ 2096 h 2120"/>
                            <a:gd name="connsiteX8" fmla="*/ 0 w 1185"/>
                            <a:gd name="connsiteY8" fmla="*/ 1619 h 2120"/>
                            <a:gd name="connsiteX9" fmla="*/ 95 w 1185"/>
                            <a:gd name="connsiteY9" fmla="*/ 857 h 21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185" h="2120">
                              <a:moveTo>
                                <a:pt x="95" y="857"/>
                              </a:moveTo>
                              <a:cubicBezTo>
                                <a:pt x="95" y="857"/>
                                <a:pt x="286" y="571"/>
                                <a:pt x="476" y="381"/>
                              </a:cubicBezTo>
                              <a:cubicBezTo>
                                <a:pt x="571" y="286"/>
                                <a:pt x="667" y="190"/>
                                <a:pt x="667" y="95"/>
                              </a:cubicBezTo>
                              <a:cubicBezTo>
                                <a:pt x="667" y="0"/>
                                <a:pt x="667" y="0"/>
                                <a:pt x="667" y="0"/>
                              </a:cubicBezTo>
                              <a:cubicBezTo>
                                <a:pt x="857" y="0"/>
                                <a:pt x="1048" y="190"/>
                                <a:pt x="1143" y="476"/>
                              </a:cubicBezTo>
                              <a:cubicBezTo>
                                <a:pt x="1238" y="762"/>
                                <a:pt x="1143" y="1143"/>
                                <a:pt x="1143" y="1143"/>
                              </a:cubicBezTo>
                              <a:cubicBezTo>
                                <a:pt x="1143" y="1143"/>
                                <a:pt x="857" y="1429"/>
                                <a:pt x="857" y="1714"/>
                              </a:cubicBezTo>
                              <a:cubicBezTo>
                                <a:pt x="857" y="2000"/>
                                <a:pt x="667" y="2191"/>
                                <a:pt x="571" y="2096"/>
                              </a:cubicBezTo>
                              <a:cubicBezTo>
                                <a:pt x="286" y="2096"/>
                                <a:pt x="0" y="1905"/>
                                <a:pt x="0" y="1619"/>
                              </a:cubicBezTo>
                              <a:cubicBezTo>
                                <a:pt x="95" y="1238"/>
                                <a:pt x="95" y="857"/>
                                <a:pt x="95" y="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7" name="Freeform: Shape 382">
                          <a:extLst>
                            <a:ext uri="{FF2B5EF4-FFF2-40B4-BE49-F238E27FC236}">
                              <a16:creationId xmlns:a16="http://schemas.microsoft.com/office/drawing/2014/main" id="{BA0AD5C5-993C-41CE-B5C4-4C1139E4C7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7832" y="3772333"/>
                          <a:ext cx="1904" cy="1132"/>
                        </a:xfrm>
                        <a:custGeom>
                          <a:avLst/>
                          <a:gdLst>
                            <a:gd name="connsiteX0" fmla="*/ 857 w 1904"/>
                            <a:gd name="connsiteY0" fmla="*/ 42 h 1132"/>
                            <a:gd name="connsiteX1" fmla="*/ 1429 w 1904"/>
                            <a:gd name="connsiteY1" fmla="*/ 42 h 1132"/>
                            <a:gd name="connsiteX2" fmla="*/ 1905 w 1904"/>
                            <a:gd name="connsiteY2" fmla="*/ 233 h 1132"/>
                            <a:gd name="connsiteX3" fmla="*/ 1619 w 1904"/>
                            <a:gd name="connsiteY3" fmla="*/ 709 h 1132"/>
                            <a:gd name="connsiteX4" fmla="*/ 1048 w 1904"/>
                            <a:gd name="connsiteY4" fmla="*/ 1090 h 1132"/>
                            <a:gd name="connsiteX5" fmla="*/ 476 w 1904"/>
                            <a:gd name="connsiteY5" fmla="*/ 1090 h 1132"/>
                            <a:gd name="connsiteX6" fmla="*/ 0 w 1904"/>
                            <a:gd name="connsiteY6" fmla="*/ 900 h 1132"/>
                            <a:gd name="connsiteX7" fmla="*/ 286 w 1904"/>
                            <a:gd name="connsiteY7" fmla="*/ 423 h 1132"/>
                            <a:gd name="connsiteX8" fmla="*/ 857 w 1904"/>
                            <a:gd name="connsiteY8" fmla="*/ 42 h 11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904" h="1132">
                              <a:moveTo>
                                <a:pt x="857" y="42"/>
                              </a:moveTo>
                              <a:cubicBezTo>
                                <a:pt x="857" y="42"/>
                                <a:pt x="1238" y="-53"/>
                                <a:pt x="1429" y="42"/>
                              </a:cubicBezTo>
                              <a:cubicBezTo>
                                <a:pt x="1715" y="42"/>
                                <a:pt x="1905" y="138"/>
                                <a:pt x="1905" y="233"/>
                              </a:cubicBezTo>
                              <a:cubicBezTo>
                                <a:pt x="1905" y="328"/>
                                <a:pt x="1810" y="519"/>
                                <a:pt x="1619" y="709"/>
                              </a:cubicBezTo>
                              <a:cubicBezTo>
                                <a:pt x="1429" y="900"/>
                                <a:pt x="1048" y="1090"/>
                                <a:pt x="1048" y="1090"/>
                              </a:cubicBezTo>
                              <a:cubicBezTo>
                                <a:pt x="1048" y="1090"/>
                                <a:pt x="667" y="1185"/>
                                <a:pt x="476" y="1090"/>
                              </a:cubicBezTo>
                              <a:cubicBezTo>
                                <a:pt x="191" y="1090"/>
                                <a:pt x="0" y="995"/>
                                <a:pt x="0" y="900"/>
                              </a:cubicBezTo>
                              <a:cubicBezTo>
                                <a:pt x="0" y="804"/>
                                <a:pt x="95" y="614"/>
                                <a:pt x="286" y="423"/>
                              </a:cubicBezTo>
                              <a:cubicBezTo>
                                <a:pt x="571" y="233"/>
                                <a:pt x="857" y="42"/>
                                <a:pt x="857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8" name="Freeform: Shape 383">
                          <a:extLst>
                            <a:ext uri="{FF2B5EF4-FFF2-40B4-BE49-F238E27FC236}">
                              <a16:creationId xmlns:a16="http://schemas.microsoft.com/office/drawing/2014/main" id="{C0C46627-13A2-45C1-A1CA-CE484BFEC0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6369" y="3741610"/>
                          <a:ext cx="2075" cy="2381"/>
                        </a:xfrm>
                        <a:custGeom>
                          <a:avLst/>
                          <a:gdLst>
                            <a:gd name="connsiteX0" fmla="*/ 704 w 2075"/>
                            <a:gd name="connsiteY0" fmla="*/ 0 h 2381"/>
                            <a:gd name="connsiteX1" fmla="*/ 1371 w 2075"/>
                            <a:gd name="connsiteY1" fmla="*/ 190 h 2381"/>
                            <a:gd name="connsiteX2" fmla="*/ 2038 w 2075"/>
                            <a:gd name="connsiteY2" fmla="*/ 857 h 2381"/>
                            <a:gd name="connsiteX3" fmla="*/ 1847 w 2075"/>
                            <a:gd name="connsiteY3" fmla="*/ 1810 h 2381"/>
                            <a:gd name="connsiteX4" fmla="*/ 1371 w 2075"/>
                            <a:gd name="connsiteY4" fmla="*/ 2381 h 2381"/>
                            <a:gd name="connsiteX5" fmla="*/ 704 w 2075"/>
                            <a:gd name="connsiteY5" fmla="*/ 2191 h 2381"/>
                            <a:gd name="connsiteX6" fmla="*/ 37 w 2075"/>
                            <a:gd name="connsiteY6" fmla="*/ 1524 h 2381"/>
                            <a:gd name="connsiteX7" fmla="*/ 228 w 2075"/>
                            <a:gd name="connsiteY7" fmla="*/ 571 h 2381"/>
                            <a:gd name="connsiteX8" fmla="*/ 704 w 2075"/>
                            <a:gd name="connsiteY8" fmla="*/ 0 h 2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075" h="2381">
                              <a:moveTo>
                                <a:pt x="704" y="0"/>
                              </a:moveTo>
                              <a:cubicBezTo>
                                <a:pt x="704" y="0"/>
                                <a:pt x="1085" y="0"/>
                                <a:pt x="1371" y="190"/>
                              </a:cubicBezTo>
                              <a:cubicBezTo>
                                <a:pt x="1657" y="286"/>
                                <a:pt x="1942" y="571"/>
                                <a:pt x="2038" y="857"/>
                              </a:cubicBezTo>
                              <a:cubicBezTo>
                                <a:pt x="2133" y="1143"/>
                                <a:pt x="2038" y="1524"/>
                                <a:pt x="1847" y="1810"/>
                              </a:cubicBezTo>
                              <a:cubicBezTo>
                                <a:pt x="1657" y="2096"/>
                                <a:pt x="1371" y="2381"/>
                                <a:pt x="1371" y="2381"/>
                              </a:cubicBezTo>
                              <a:cubicBezTo>
                                <a:pt x="1371" y="2381"/>
                                <a:pt x="990" y="2381"/>
                                <a:pt x="704" y="2191"/>
                              </a:cubicBezTo>
                              <a:cubicBezTo>
                                <a:pt x="418" y="2096"/>
                                <a:pt x="133" y="1810"/>
                                <a:pt x="37" y="1524"/>
                              </a:cubicBezTo>
                              <a:cubicBezTo>
                                <a:pt x="-58" y="1238"/>
                                <a:pt x="37" y="952"/>
                                <a:pt x="228" y="571"/>
                              </a:cubicBezTo>
                              <a:cubicBezTo>
                                <a:pt x="418" y="286"/>
                                <a:pt x="704" y="0"/>
                                <a:pt x="70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69" name="Freeform: Shape 384">
                          <a:extLst>
                            <a:ext uri="{FF2B5EF4-FFF2-40B4-BE49-F238E27FC236}">
                              <a16:creationId xmlns:a16="http://schemas.microsoft.com/office/drawing/2014/main" id="{FCBC7C44-4D3F-442C-9C2D-238697E5A6C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5924" y="3738752"/>
                          <a:ext cx="2381" cy="3238"/>
                        </a:xfrm>
                        <a:custGeom>
                          <a:avLst/>
                          <a:gdLst>
                            <a:gd name="connsiteX0" fmla="*/ 190 w 2381"/>
                            <a:gd name="connsiteY0" fmla="*/ 3143 h 3238"/>
                            <a:gd name="connsiteX1" fmla="*/ 190 w 2381"/>
                            <a:gd name="connsiteY1" fmla="*/ 3143 h 3238"/>
                            <a:gd name="connsiteX2" fmla="*/ 95 w 2381"/>
                            <a:gd name="connsiteY2" fmla="*/ 2953 h 3238"/>
                            <a:gd name="connsiteX3" fmla="*/ 0 w 2381"/>
                            <a:gd name="connsiteY3" fmla="*/ 2381 h 3238"/>
                            <a:gd name="connsiteX4" fmla="*/ 381 w 2381"/>
                            <a:gd name="connsiteY4" fmla="*/ 1048 h 3238"/>
                            <a:gd name="connsiteX5" fmla="*/ 1429 w 2381"/>
                            <a:gd name="connsiteY5" fmla="*/ 191 h 3238"/>
                            <a:gd name="connsiteX6" fmla="*/ 2191 w 2381"/>
                            <a:gd name="connsiteY6" fmla="*/ 0 h 3238"/>
                            <a:gd name="connsiteX7" fmla="*/ 2381 w 2381"/>
                            <a:gd name="connsiteY7" fmla="*/ 857 h 3238"/>
                            <a:gd name="connsiteX8" fmla="*/ 2000 w 2381"/>
                            <a:gd name="connsiteY8" fmla="*/ 2191 h 3238"/>
                            <a:gd name="connsiteX9" fmla="*/ 857 w 2381"/>
                            <a:gd name="connsiteY9" fmla="*/ 3048 h 3238"/>
                            <a:gd name="connsiteX10" fmla="*/ 286 w 2381"/>
                            <a:gd name="connsiteY10" fmla="*/ 3239 h 3238"/>
                            <a:gd name="connsiteX11" fmla="*/ 190 w 2381"/>
                            <a:gd name="connsiteY11" fmla="*/ 3143 h 3238"/>
                            <a:gd name="connsiteX12" fmla="*/ 190 w 2381"/>
                            <a:gd name="connsiteY12" fmla="*/ 3143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381" h="3238">
                              <a:moveTo>
                                <a:pt x="190" y="3143"/>
                              </a:moveTo>
                              <a:cubicBezTo>
                                <a:pt x="190" y="3143"/>
                                <a:pt x="190" y="3143"/>
                                <a:pt x="190" y="3143"/>
                              </a:cubicBezTo>
                              <a:cubicBezTo>
                                <a:pt x="95" y="3048"/>
                                <a:pt x="95" y="3048"/>
                                <a:pt x="95" y="2953"/>
                              </a:cubicBezTo>
                              <a:cubicBezTo>
                                <a:pt x="95" y="2762"/>
                                <a:pt x="0" y="2572"/>
                                <a:pt x="0" y="2381"/>
                              </a:cubicBezTo>
                              <a:cubicBezTo>
                                <a:pt x="0" y="1905"/>
                                <a:pt x="95" y="1429"/>
                                <a:pt x="381" y="1048"/>
                              </a:cubicBezTo>
                              <a:cubicBezTo>
                                <a:pt x="667" y="667"/>
                                <a:pt x="1048" y="381"/>
                                <a:pt x="1429" y="191"/>
                              </a:cubicBezTo>
                              <a:cubicBezTo>
                                <a:pt x="1810" y="0"/>
                                <a:pt x="2191" y="0"/>
                                <a:pt x="2191" y="0"/>
                              </a:cubicBezTo>
                              <a:cubicBezTo>
                                <a:pt x="2191" y="0"/>
                                <a:pt x="2381" y="381"/>
                                <a:pt x="2381" y="857"/>
                              </a:cubicBezTo>
                              <a:cubicBezTo>
                                <a:pt x="2381" y="1334"/>
                                <a:pt x="2286" y="1810"/>
                                <a:pt x="2000" y="2191"/>
                              </a:cubicBezTo>
                              <a:cubicBezTo>
                                <a:pt x="1715" y="2572"/>
                                <a:pt x="1333" y="2953"/>
                                <a:pt x="857" y="3048"/>
                              </a:cubicBezTo>
                              <a:cubicBezTo>
                                <a:pt x="667" y="3143"/>
                                <a:pt x="476" y="3143"/>
                                <a:pt x="286" y="3239"/>
                              </a:cubicBezTo>
                              <a:cubicBezTo>
                                <a:pt x="286" y="3143"/>
                                <a:pt x="190" y="3239"/>
                                <a:pt x="190" y="3143"/>
                              </a:cubicBezTo>
                              <a:cubicBezTo>
                                <a:pt x="95" y="3143"/>
                                <a:pt x="190" y="3143"/>
                                <a:pt x="190" y="314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0" name="Freeform: Shape 385">
                          <a:extLst>
                            <a:ext uri="{FF2B5EF4-FFF2-40B4-BE49-F238E27FC236}">
                              <a16:creationId xmlns:a16="http://schemas.microsoft.com/office/drawing/2014/main" id="{A6C63049-1029-4DD0-A38D-417A3C74771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1" name="Freeform: Shape 386">
                          <a:extLst>
                            <a:ext uri="{FF2B5EF4-FFF2-40B4-BE49-F238E27FC236}">
                              <a16:creationId xmlns:a16="http://schemas.microsoft.com/office/drawing/2014/main" id="{69440AAB-F898-47CD-A4EE-B8D85CBF62C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3645" y="3721989"/>
                          <a:ext cx="2120" cy="1661"/>
                        </a:xfrm>
                        <a:custGeom>
                          <a:avLst/>
                          <a:gdLst>
                            <a:gd name="connsiteX0" fmla="*/ 1238 w 2120"/>
                            <a:gd name="connsiteY0" fmla="*/ 0 h 1661"/>
                            <a:gd name="connsiteX1" fmla="*/ 1810 w 2120"/>
                            <a:gd name="connsiteY1" fmla="*/ 381 h 1661"/>
                            <a:gd name="connsiteX2" fmla="*/ 2096 w 2120"/>
                            <a:gd name="connsiteY2" fmla="*/ 1048 h 1661"/>
                            <a:gd name="connsiteX3" fmla="*/ 1429 w 2120"/>
                            <a:gd name="connsiteY3" fmla="*/ 1619 h 1661"/>
                            <a:gd name="connsiteX4" fmla="*/ 762 w 2120"/>
                            <a:gd name="connsiteY4" fmla="*/ 1619 h 1661"/>
                            <a:gd name="connsiteX5" fmla="*/ 286 w 2120"/>
                            <a:gd name="connsiteY5" fmla="*/ 1143 h 1661"/>
                            <a:gd name="connsiteX6" fmla="*/ 0 w 2120"/>
                            <a:gd name="connsiteY6" fmla="*/ 571 h 1661"/>
                            <a:gd name="connsiteX7" fmla="*/ 572 w 2120"/>
                            <a:gd name="connsiteY7" fmla="*/ 95 h 1661"/>
                            <a:gd name="connsiteX8" fmla="*/ 1238 w 2120"/>
                            <a:gd name="connsiteY8" fmla="*/ 0 h 166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20" h="1661">
                              <a:moveTo>
                                <a:pt x="1238" y="0"/>
                              </a:moveTo>
                              <a:cubicBezTo>
                                <a:pt x="1238" y="0"/>
                                <a:pt x="1524" y="190"/>
                                <a:pt x="1810" y="381"/>
                              </a:cubicBezTo>
                              <a:cubicBezTo>
                                <a:pt x="2000" y="571"/>
                                <a:pt x="2191" y="857"/>
                                <a:pt x="2096" y="1048"/>
                              </a:cubicBezTo>
                              <a:cubicBezTo>
                                <a:pt x="2096" y="1238"/>
                                <a:pt x="1715" y="1619"/>
                                <a:pt x="1429" y="1619"/>
                              </a:cubicBezTo>
                              <a:cubicBezTo>
                                <a:pt x="1143" y="1715"/>
                                <a:pt x="762" y="1619"/>
                                <a:pt x="762" y="1619"/>
                              </a:cubicBezTo>
                              <a:cubicBezTo>
                                <a:pt x="762" y="1619"/>
                                <a:pt x="572" y="1429"/>
                                <a:pt x="286" y="1143"/>
                              </a:cubicBezTo>
                              <a:cubicBezTo>
                                <a:pt x="95" y="857"/>
                                <a:pt x="0" y="857"/>
                                <a:pt x="0" y="571"/>
                              </a:cubicBezTo>
                              <a:cubicBezTo>
                                <a:pt x="0" y="381"/>
                                <a:pt x="286" y="190"/>
                                <a:pt x="572" y="95"/>
                              </a:cubicBezTo>
                              <a:cubicBezTo>
                                <a:pt x="857" y="95"/>
                                <a:pt x="1238" y="0"/>
                                <a:pt x="123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2" name="Freeform: Shape 387">
                          <a:extLst>
                            <a:ext uri="{FF2B5EF4-FFF2-40B4-BE49-F238E27FC236}">
                              <a16:creationId xmlns:a16="http://schemas.microsoft.com/office/drawing/2014/main" id="{8762536A-16B0-4EFB-8075-914ADDAC09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2744" y="3752754"/>
                          <a:ext cx="2114" cy="2952"/>
                        </a:xfrm>
                        <a:custGeom>
                          <a:avLst/>
                          <a:gdLst>
                            <a:gd name="connsiteX0" fmla="*/ 1185 w 2114"/>
                            <a:gd name="connsiteY0" fmla="*/ 0 h 2952"/>
                            <a:gd name="connsiteX1" fmla="*/ 1757 w 2114"/>
                            <a:gd name="connsiteY1" fmla="*/ 476 h 2952"/>
                            <a:gd name="connsiteX2" fmla="*/ 2043 w 2114"/>
                            <a:gd name="connsiteY2" fmla="*/ 952 h 2952"/>
                            <a:gd name="connsiteX3" fmla="*/ 2043 w 2114"/>
                            <a:gd name="connsiteY3" fmla="*/ 1619 h 2952"/>
                            <a:gd name="connsiteX4" fmla="*/ 1376 w 2114"/>
                            <a:gd name="connsiteY4" fmla="*/ 2572 h 2952"/>
                            <a:gd name="connsiteX5" fmla="*/ 709 w 2114"/>
                            <a:gd name="connsiteY5" fmla="*/ 2953 h 2952"/>
                            <a:gd name="connsiteX6" fmla="*/ 233 w 2114"/>
                            <a:gd name="connsiteY6" fmla="*/ 2381 h 2952"/>
                            <a:gd name="connsiteX7" fmla="*/ 42 w 2114"/>
                            <a:gd name="connsiteY7" fmla="*/ 1810 h 2952"/>
                            <a:gd name="connsiteX8" fmla="*/ 42 w 2114"/>
                            <a:gd name="connsiteY8" fmla="*/ 1333 h 2952"/>
                            <a:gd name="connsiteX9" fmla="*/ 233 w 2114"/>
                            <a:gd name="connsiteY9" fmla="*/ 952 h 2952"/>
                            <a:gd name="connsiteX10" fmla="*/ 519 w 2114"/>
                            <a:gd name="connsiteY10" fmla="*/ 476 h 2952"/>
                            <a:gd name="connsiteX11" fmla="*/ 1185 w 2114"/>
                            <a:gd name="connsiteY11" fmla="*/ 0 h 2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114" h="2952">
                              <a:moveTo>
                                <a:pt x="1185" y="0"/>
                              </a:moveTo>
                              <a:cubicBezTo>
                                <a:pt x="1185" y="0"/>
                                <a:pt x="1566" y="191"/>
                                <a:pt x="1757" y="476"/>
                              </a:cubicBezTo>
                              <a:cubicBezTo>
                                <a:pt x="1852" y="572"/>
                                <a:pt x="2043" y="762"/>
                                <a:pt x="2043" y="952"/>
                              </a:cubicBezTo>
                              <a:cubicBezTo>
                                <a:pt x="2138" y="1143"/>
                                <a:pt x="2138" y="1429"/>
                                <a:pt x="2043" y="1619"/>
                              </a:cubicBezTo>
                              <a:cubicBezTo>
                                <a:pt x="1947" y="2000"/>
                                <a:pt x="1662" y="2381"/>
                                <a:pt x="1376" y="2572"/>
                              </a:cubicBezTo>
                              <a:cubicBezTo>
                                <a:pt x="1090" y="2762"/>
                                <a:pt x="709" y="2953"/>
                                <a:pt x="709" y="2953"/>
                              </a:cubicBezTo>
                              <a:cubicBezTo>
                                <a:pt x="709" y="2953"/>
                                <a:pt x="423" y="2762"/>
                                <a:pt x="233" y="2381"/>
                              </a:cubicBezTo>
                              <a:cubicBezTo>
                                <a:pt x="138" y="2191"/>
                                <a:pt x="42" y="2000"/>
                                <a:pt x="42" y="1810"/>
                              </a:cubicBezTo>
                              <a:cubicBezTo>
                                <a:pt x="-53" y="1619"/>
                                <a:pt x="42" y="1429"/>
                                <a:pt x="42" y="1333"/>
                              </a:cubicBezTo>
                              <a:cubicBezTo>
                                <a:pt x="42" y="1238"/>
                                <a:pt x="138" y="1048"/>
                                <a:pt x="233" y="952"/>
                              </a:cubicBezTo>
                              <a:cubicBezTo>
                                <a:pt x="328" y="857"/>
                                <a:pt x="423" y="667"/>
                                <a:pt x="519" y="476"/>
                              </a:cubicBezTo>
                              <a:cubicBezTo>
                                <a:pt x="900" y="191"/>
                                <a:pt x="1185" y="0"/>
                                <a:pt x="118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3" name="Freeform: Shape 388">
                          <a:extLst>
                            <a:ext uri="{FF2B5EF4-FFF2-40B4-BE49-F238E27FC236}">
                              <a16:creationId xmlns:a16="http://schemas.microsoft.com/office/drawing/2014/main" id="{BFCE487B-B18E-4639-92D7-B72D24B8838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5985" y="3764851"/>
                          <a:ext cx="2177" cy="3238"/>
                        </a:xfrm>
                        <a:custGeom>
                          <a:avLst/>
                          <a:gdLst>
                            <a:gd name="connsiteX0" fmla="*/ 516 w 2177"/>
                            <a:gd name="connsiteY0" fmla="*/ 0 h 3238"/>
                            <a:gd name="connsiteX1" fmla="*/ 1278 w 2177"/>
                            <a:gd name="connsiteY1" fmla="*/ 286 h 3238"/>
                            <a:gd name="connsiteX2" fmla="*/ 1754 w 2177"/>
                            <a:gd name="connsiteY2" fmla="*/ 667 h 3238"/>
                            <a:gd name="connsiteX3" fmla="*/ 2135 w 2177"/>
                            <a:gd name="connsiteY3" fmla="*/ 1333 h 3238"/>
                            <a:gd name="connsiteX4" fmla="*/ 2135 w 2177"/>
                            <a:gd name="connsiteY4" fmla="*/ 2000 h 3238"/>
                            <a:gd name="connsiteX5" fmla="*/ 1944 w 2177"/>
                            <a:gd name="connsiteY5" fmla="*/ 2572 h 3238"/>
                            <a:gd name="connsiteX6" fmla="*/ 1468 w 2177"/>
                            <a:gd name="connsiteY6" fmla="*/ 3239 h 3238"/>
                            <a:gd name="connsiteX7" fmla="*/ 801 w 2177"/>
                            <a:gd name="connsiteY7" fmla="*/ 2858 h 3238"/>
                            <a:gd name="connsiteX8" fmla="*/ 325 w 2177"/>
                            <a:gd name="connsiteY8" fmla="*/ 2381 h 3238"/>
                            <a:gd name="connsiteX9" fmla="*/ 39 w 2177"/>
                            <a:gd name="connsiteY9" fmla="*/ 1810 h 3238"/>
                            <a:gd name="connsiteX10" fmla="*/ 135 w 2177"/>
                            <a:gd name="connsiteY10" fmla="*/ 667 h 3238"/>
                            <a:gd name="connsiteX11" fmla="*/ 516 w 2177"/>
                            <a:gd name="connsiteY11" fmla="*/ 0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177" h="3238">
                              <a:moveTo>
                                <a:pt x="516" y="0"/>
                              </a:moveTo>
                              <a:cubicBezTo>
                                <a:pt x="516" y="0"/>
                                <a:pt x="897" y="0"/>
                                <a:pt x="1278" y="286"/>
                              </a:cubicBezTo>
                              <a:cubicBezTo>
                                <a:pt x="1468" y="381"/>
                                <a:pt x="1659" y="476"/>
                                <a:pt x="1754" y="667"/>
                              </a:cubicBezTo>
                              <a:cubicBezTo>
                                <a:pt x="1944" y="857"/>
                                <a:pt x="2040" y="1048"/>
                                <a:pt x="2135" y="1333"/>
                              </a:cubicBezTo>
                              <a:cubicBezTo>
                                <a:pt x="2135" y="1619"/>
                                <a:pt x="2230" y="1810"/>
                                <a:pt x="2135" y="2000"/>
                              </a:cubicBezTo>
                              <a:cubicBezTo>
                                <a:pt x="2135" y="2191"/>
                                <a:pt x="2040" y="2381"/>
                                <a:pt x="1944" y="2572"/>
                              </a:cubicBezTo>
                              <a:cubicBezTo>
                                <a:pt x="1754" y="2953"/>
                                <a:pt x="1468" y="3239"/>
                                <a:pt x="1468" y="3239"/>
                              </a:cubicBezTo>
                              <a:cubicBezTo>
                                <a:pt x="1468" y="3239"/>
                                <a:pt x="1087" y="3143"/>
                                <a:pt x="801" y="2858"/>
                              </a:cubicBezTo>
                              <a:cubicBezTo>
                                <a:pt x="611" y="2762"/>
                                <a:pt x="420" y="2572"/>
                                <a:pt x="325" y="2381"/>
                              </a:cubicBezTo>
                              <a:cubicBezTo>
                                <a:pt x="230" y="2191"/>
                                <a:pt x="135" y="2000"/>
                                <a:pt x="39" y="1810"/>
                              </a:cubicBezTo>
                              <a:cubicBezTo>
                                <a:pt x="-56" y="1524"/>
                                <a:pt x="39" y="1143"/>
                                <a:pt x="135" y="667"/>
                              </a:cubicBezTo>
                              <a:cubicBezTo>
                                <a:pt x="325" y="286"/>
                                <a:pt x="516" y="0"/>
                                <a:pt x="51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4" name="Freeform: Shape 389">
                          <a:extLst>
                            <a:ext uri="{FF2B5EF4-FFF2-40B4-BE49-F238E27FC236}">
                              <a16:creationId xmlns:a16="http://schemas.microsoft.com/office/drawing/2014/main" id="{DC91F965-5FED-4AD4-BEC2-A75638649F6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5046" y="3752617"/>
                          <a:ext cx="3929" cy="2995"/>
                        </a:xfrm>
                        <a:custGeom>
                          <a:avLst/>
                          <a:gdLst>
                            <a:gd name="connsiteX0" fmla="*/ 24 w 3929"/>
                            <a:gd name="connsiteY0" fmla="*/ 42 h 2995"/>
                            <a:gd name="connsiteX1" fmla="*/ 976 w 3929"/>
                            <a:gd name="connsiteY1" fmla="*/ 42 h 2995"/>
                            <a:gd name="connsiteX2" fmla="*/ 1834 w 3929"/>
                            <a:gd name="connsiteY2" fmla="*/ 328 h 2995"/>
                            <a:gd name="connsiteX3" fmla="*/ 2596 w 3929"/>
                            <a:gd name="connsiteY3" fmla="*/ 804 h 2995"/>
                            <a:gd name="connsiteX4" fmla="*/ 3643 w 3929"/>
                            <a:gd name="connsiteY4" fmla="*/ 1947 h 2995"/>
                            <a:gd name="connsiteX5" fmla="*/ 3929 w 3929"/>
                            <a:gd name="connsiteY5" fmla="*/ 2900 h 2995"/>
                            <a:gd name="connsiteX6" fmla="*/ 2977 w 3929"/>
                            <a:gd name="connsiteY6" fmla="*/ 2995 h 2995"/>
                            <a:gd name="connsiteX7" fmla="*/ 1167 w 3929"/>
                            <a:gd name="connsiteY7" fmla="*/ 2424 h 2995"/>
                            <a:gd name="connsiteX8" fmla="*/ 119 w 3929"/>
                            <a:gd name="connsiteY8" fmla="*/ 995 h 2995"/>
                            <a:gd name="connsiteX9" fmla="*/ 24 w 3929"/>
                            <a:gd name="connsiteY9" fmla="*/ 42 h 29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929" h="2995">
                              <a:moveTo>
                                <a:pt x="24" y="42"/>
                              </a:moveTo>
                              <a:cubicBezTo>
                                <a:pt x="24" y="42"/>
                                <a:pt x="500" y="-53"/>
                                <a:pt x="976" y="42"/>
                              </a:cubicBezTo>
                              <a:cubicBezTo>
                                <a:pt x="1262" y="42"/>
                                <a:pt x="1548" y="138"/>
                                <a:pt x="1834" y="328"/>
                              </a:cubicBezTo>
                              <a:cubicBezTo>
                                <a:pt x="2119" y="423"/>
                                <a:pt x="2310" y="709"/>
                                <a:pt x="2596" y="804"/>
                              </a:cubicBezTo>
                              <a:cubicBezTo>
                                <a:pt x="3072" y="1090"/>
                                <a:pt x="3453" y="1566"/>
                                <a:pt x="3643" y="1947"/>
                              </a:cubicBezTo>
                              <a:cubicBezTo>
                                <a:pt x="3929" y="2424"/>
                                <a:pt x="3929" y="2900"/>
                                <a:pt x="3929" y="2900"/>
                              </a:cubicBezTo>
                              <a:cubicBezTo>
                                <a:pt x="3929" y="2900"/>
                                <a:pt x="3548" y="2995"/>
                                <a:pt x="2977" y="2995"/>
                              </a:cubicBezTo>
                              <a:cubicBezTo>
                                <a:pt x="2405" y="2995"/>
                                <a:pt x="1738" y="2709"/>
                                <a:pt x="1167" y="2424"/>
                              </a:cubicBezTo>
                              <a:cubicBezTo>
                                <a:pt x="595" y="2043"/>
                                <a:pt x="310" y="1471"/>
                                <a:pt x="119" y="995"/>
                              </a:cubicBezTo>
                              <a:cubicBezTo>
                                <a:pt x="-71" y="519"/>
                                <a:pt x="24" y="42"/>
                                <a:pt x="24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5" name="Freeform: Shape 390">
                          <a:extLst>
                            <a:ext uri="{FF2B5EF4-FFF2-40B4-BE49-F238E27FC236}">
                              <a16:creationId xmlns:a16="http://schemas.microsoft.com/office/drawing/2014/main" id="{473DFCFA-D008-46DF-BA61-1F000191FE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8122" y="3761668"/>
                          <a:ext cx="2571" cy="1986"/>
                        </a:xfrm>
                        <a:custGeom>
                          <a:avLst/>
                          <a:gdLst>
                            <a:gd name="connsiteX0" fmla="*/ 0 w 2571"/>
                            <a:gd name="connsiteY0" fmla="*/ 1182 h 1986"/>
                            <a:gd name="connsiteX1" fmla="*/ 476 w 2571"/>
                            <a:gd name="connsiteY1" fmla="*/ 611 h 1986"/>
                            <a:gd name="connsiteX2" fmla="*/ 857 w 2571"/>
                            <a:gd name="connsiteY2" fmla="*/ 230 h 1986"/>
                            <a:gd name="connsiteX3" fmla="*/ 1048 w 2571"/>
                            <a:gd name="connsiteY3" fmla="*/ 39 h 1986"/>
                            <a:gd name="connsiteX4" fmla="*/ 2000 w 2571"/>
                            <a:gd name="connsiteY4" fmla="*/ 135 h 1986"/>
                            <a:gd name="connsiteX5" fmla="*/ 2572 w 2571"/>
                            <a:gd name="connsiteY5" fmla="*/ 516 h 1986"/>
                            <a:gd name="connsiteX6" fmla="*/ 2381 w 2571"/>
                            <a:gd name="connsiteY6" fmla="*/ 1182 h 1986"/>
                            <a:gd name="connsiteX7" fmla="*/ 1619 w 2571"/>
                            <a:gd name="connsiteY7" fmla="*/ 1945 h 1986"/>
                            <a:gd name="connsiteX8" fmla="*/ 857 w 2571"/>
                            <a:gd name="connsiteY8" fmla="*/ 1945 h 1986"/>
                            <a:gd name="connsiteX9" fmla="*/ 381 w 2571"/>
                            <a:gd name="connsiteY9" fmla="*/ 1659 h 1986"/>
                            <a:gd name="connsiteX10" fmla="*/ 0 w 2571"/>
                            <a:gd name="connsiteY10" fmla="*/ 1182 h 19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571" h="1986">
                              <a:moveTo>
                                <a:pt x="0" y="1182"/>
                              </a:moveTo>
                              <a:cubicBezTo>
                                <a:pt x="0" y="1182"/>
                                <a:pt x="190" y="801"/>
                                <a:pt x="476" y="611"/>
                              </a:cubicBezTo>
                              <a:cubicBezTo>
                                <a:pt x="571" y="516"/>
                                <a:pt x="762" y="420"/>
                                <a:pt x="857" y="230"/>
                              </a:cubicBezTo>
                              <a:cubicBezTo>
                                <a:pt x="952" y="135"/>
                                <a:pt x="1048" y="39"/>
                                <a:pt x="1048" y="39"/>
                              </a:cubicBezTo>
                              <a:cubicBezTo>
                                <a:pt x="1333" y="-56"/>
                                <a:pt x="1619" y="39"/>
                                <a:pt x="2000" y="135"/>
                              </a:cubicBezTo>
                              <a:cubicBezTo>
                                <a:pt x="2381" y="230"/>
                                <a:pt x="2572" y="516"/>
                                <a:pt x="2572" y="516"/>
                              </a:cubicBezTo>
                              <a:cubicBezTo>
                                <a:pt x="2572" y="516"/>
                                <a:pt x="2477" y="897"/>
                                <a:pt x="2381" y="1182"/>
                              </a:cubicBezTo>
                              <a:cubicBezTo>
                                <a:pt x="2286" y="1468"/>
                                <a:pt x="2000" y="1754"/>
                                <a:pt x="1619" y="1945"/>
                              </a:cubicBezTo>
                              <a:cubicBezTo>
                                <a:pt x="1333" y="1945"/>
                                <a:pt x="1048" y="2040"/>
                                <a:pt x="857" y="1945"/>
                              </a:cubicBezTo>
                              <a:cubicBezTo>
                                <a:pt x="571" y="1945"/>
                                <a:pt x="476" y="1754"/>
                                <a:pt x="381" y="1659"/>
                              </a:cubicBezTo>
                              <a:cubicBezTo>
                                <a:pt x="190" y="1563"/>
                                <a:pt x="0" y="1182"/>
                                <a:pt x="0" y="11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6" name="Freeform: Shape 391">
                          <a:extLst>
                            <a:ext uri="{FF2B5EF4-FFF2-40B4-BE49-F238E27FC236}">
                              <a16:creationId xmlns:a16="http://schemas.microsoft.com/office/drawing/2014/main" id="{0ACBA069-4F5D-4D90-9690-BA68E15D10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6787" y="3784020"/>
                          <a:ext cx="3524" cy="2166"/>
                        </a:xfrm>
                        <a:custGeom>
                          <a:avLst/>
                          <a:gdLst>
                            <a:gd name="connsiteX0" fmla="*/ 0 w 3524"/>
                            <a:gd name="connsiteY0" fmla="*/ 1310 h 2166"/>
                            <a:gd name="connsiteX1" fmla="*/ 191 w 3524"/>
                            <a:gd name="connsiteY1" fmla="*/ 1119 h 2166"/>
                            <a:gd name="connsiteX2" fmla="*/ 572 w 3524"/>
                            <a:gd name="connsiteY2" fmla="*/ 738 h 2166"/>
                            <a:gd name="connsiteX3" fmla="*/ 953 w 3524"/>
                            <a:gd name="connsiteY3" fmla="*/ 357 h 2166"/>
                            <a:gd name="connsiteX4" fmla="*/ 1524 w 3524"/>
                            <a:gd name="connsiteY4" fmla="*/ 71 h 2166"/>
                            <a:gd name="connsiteX5" fmla="*/ 2762 w 3524"/>
                            <a:gd name="connsiteY5" fmla="*/ 71 h 2166"/>
                            <a:gd name="connsiteX6" fmla="*/ 3524 w 3524"/>
                            <a:gd name="connsiteY6" fmla="*/ 357 h 2166"/>
                            <a:gd name="connsiteX7" fmla="*/ 3239 w 3524"/>
                            <a:gd name="connsiteY7" fmla="*/ 1119 h 2166"/>
                            <a:gd name="connsiteX8" fmla="*/ 2096 w 3524"/>
                            <a:gd name="connsiteY8" fmla="*/ 2072 h 2166"/>
                            <a:gd name="connsiteX9" fmla="*/ 1333 w 3524"/>
                            <a:gd name="connsiteY9" fmla="*/ 2167 h 2166"/>
                            <a:gd name="connsiteX10" fmla="*/ 572 w 3524"/>
                            <a:gd name="connsiteY10" fmla="*/ 1976 h 2166"/>
                            <a:gd name="connsiteX11" fmla="*/ 0 w 3524"/>
                            <a:gd name="connsiteY11" fmla="*/ 1310 h 21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3524" h="2166">
                              <a:moveTo>
                                <a:pt x="0" y="1310"/>
                              </a:moveTo>
                              <a:cubicBezTo>
                                <a:pt x="0" y="1310"/>
                                <a:pt x="95" y="1214"/>
                                <a:pt x="191" y="1119"/>
                              </a:cubicBezTo>
                              <a:cubicBezTo>
                                <a:pt x="286" y="1024"/>
                                <a:pt x="476" y="929"/>
                                <a:pt x="572" y="738"/>
                              </a:cubicBezTo>
                              <a:cubicBezTo>
                                <a:pt x="667" y="643"/>
                                <a:pt x="857" y="452"/>
                                <a:pt x="953" y="357"/>
                              </a:cubicBezTo>
                              <a:cubicBezTo>
                                <a:pt x="1143" y="262"/>
                                <a:pt x="1333" y="167"/>
                                <a:pt x="1524" y="71"/>
                              </a:cubicBezTo>
                              <a:cubicBezTo>
                                <a:pt x="1905" y="-24"/>
                                <a:pt x="2381" y="-24"/>
                                <a:pt x="2762" y="71"/>
                              </a:cubicBezTo>
                              <a:cubicBezTo>
                                <a:pt x="3143" y="167"/>
                                <a:pt x="3524" y="357"/>
                                <a:pt x="3524" y="357"/>
                              </a:cubicBezTo>
                              <a:cubicBezTo>
                                <a:pt x="3524" y="357"/>
                                <a:pt x="3524" y="738"/>
                                <a:pt x="3239" y="1119"/>
                              </a:cubicBezTo>
                              <a:cubicBezTo>
                                <a:pt x="3048" y="1500"/>
                                <a:pt x="2572" y="1881"/>
                                <a:pt x="2096" y="2072"/>
                              </a:cubicBezTo>
                              <a:cubicBezTo>
                                <a:pt x="1810" y="2167"/>
                                <a:pt x="1524" y="2167"/>
                                <a:pt x="1333" y="2167"/>
                              </a:cubicBezTo>
                              <a:cubicBezTo>
                                <a:pt x="1048" y="2167"/>
                                <a:pt x="857" y="2072"/>
                                <a:pt x="572" y="1976"/>
                              </a:cubicBezTo>
                              <a:cubicBezTo>
                                <a:pt x="0" y="1691"/>
                                <a:pt x="95" y="1310"/>
                                <a:pt x="0" y="13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7" name="Freeform: Shape 392">
                          <a:extLst>
                            <a:ext uri="{FF2B5EF4-FFF2-40B4-BE49-F238E27FC236}">
                              <a16:creationId xmlns:a16="http://schemas.microsoft.com/office/drawing/2014/main" id="{DF60287D-D169-4004-8914-ED45D81ECA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5700" y="3765899"/>
                          <a:ext cx="1984" cy="3905"/>
                        </a:xfrm>
                        <a:custGeom>
                          <a:avLst/>
                          <a:gdLst>
                            <a:gd name="connsiteX0" fmla="*/ 519 w 1984"/>
                            <a:gd name="connsiteY0" fmla="*/ 0 h 3905"/>
                            <a:gd name="connsiteX1" fmla="*/ 1185 w 1984"/>
                            <a:gd name="connsiteY1" fmla="*/ 476 h 3905"/>
                            <a:gd name="connsiteX2" fmla="*/ 1947 w 1984"/>
                            <a:gd name="connsiteY2" fmla="*/ 1715 h 3905"/>
                            <a:gd name="connsiteX3" fmla="*/ 1757 w 1984"/>
                            <a:gd name="connsiteY3" fmla="*/ 3239 h 3905"/>
                            <a:gd name="connsiteX4" fmla="*/ 1281 w 1984"/>
                            <a:gd name="connsiteY4" fmla="*/ 3905 h 3905"/>
                            <a:gd name="connsiteX5" fmla="*/ 614 w 1984"/>
                            <a:gd name="connsiteY5" fmla="*/ 3429 h 3905"/>
                            <a:gd name="connsiteX6" fmla="*/ 42 w 1984"/>
                            <a:gd name="connsiteY6" fmla="*/ 2286 h 3905"/>
                            <a:gd name="connsiteX7" fmla="*/ 42 w 1984"/>
                            <a:gd name="connsiteY7" fmla="*/ 1524 h 3905"/>
                            <a:gd name="connsiteX8" fmla="*/ 233 w 1984"/>
                            <a:gd name="connsiteY8" fmla="*/ 857 h 3905"/>
                            <a:gd name="connsiteX9" fmla="*/ 519 w 1984"/>
                            <a:gd name="connsiteY9" fmla="*/ 0 h 39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984" h="3905">
                              <a:moveTo>
                                <a:pt x="519" y="0"/>
                              </a:moveTo>
                              <a:cubicBezTo>
                                <a:pt x="519" y="0"/>
                                <a:pt x="900" y="191"/>
                                <a:pt x="1185" y="476"/>
                              </a:cubicBezTo>
                              <a:cubicBezTo>
                                <a:pt x="1566" y="762"/>
                                <a:pt x="1852" y="1238"/>
                                <a:pt x="1947" y="1715"/>
                              </a:cubicBezTo>
                              <a:cubicBezTo>
                                <a:pt x="2043" y="2191"/>
                                <a:pt x="1947" y="2762"/>
                                <a:pt x="1757" y="3239"/>
                              </a:cubicBezTo>
                              <a:cubicBezTo>
                                <a:pt x="1566" y="3620"/>
                                <a:pt x="1281" y="3905"/>
                                <a:pt x="1281" y="3905"/>
                              </a:cubicBezTo>
                              <a:cubicBezTo>
                                <a:pt x="1281" y="3905"/>
                                <a:pt x="900" y="3715"/>
                                <a:pt x="614" y="3429"/>
                              </a:cubicBezTo>
                              <a:cubicBezTo>
                                <a:pt x="328" y="3143"/>
                                <a:pt x="42" y="2667"/>
                                <a:pt x="42" y="2286"/>
                              </a:cubicBezTo>
                              <a:cubicBezTo>
                                <a:pt x="42" y="2096"/>
                                <a:pt x="-53" y="1810"/>
                                <a:pt x="42" y="1524"/>
                              </a:cubicBezTo>
                              <a:cubicBezTo>
                                <a:pt x="42" y="1238"/>
                                <a:pt x="138" y="1048"/>
                                <a:pt x="233" y="857"/>
                              </a:cubicBezTo>
                              <a:cubicBezTo>
                                <a:pt x="233" y="381"/>
                                <a:pt x="519" y="0"/>
                                <a:pt x="51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8" name="Freeform: Shape 393">
                          <a:extLst>
                            <a:ext uri="{FF2B5EF4-FFF2-40B4-BE49-F238E27FC236}">
                              <a16:creationId xmlns:a16="http://schemas.microsoft.com/office/drawing/2014/main" id="{FE2CA8FC-64B2-405A-B29C-A45BB959A3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41015" y="3729227"/>
                          <a:ext cx="2134" cy="2857"/>
                        </a:xfrm>
                        <a:custGeom>
                          <a:avLst/>
                          <a:gdLst>
                            <a:gd name="connsiteX0" fmla="*/ 444 w 2134"/>
                            <a:gd name="connsiteY0" fmla="*/ 0 h 2857"/>
                            <a:gd name="connsiteX1" fmla="*/ 1206 w 2134"/>
                            <a:gd name="connsiteY1" fmla="*/ 191 h 2857"/>
                            <a:gd name="connsiteX2" fmla="*/ 2063 w 2134"/>
                            <a:gd name="connsiteY2" fmla="*/ 953 h 2857"/>
                            <a:gd name="connsiteX3" fmla="*/ 2063 w 2134"/>
                            <a:gd name="connsiteY3" fmla="*/ 2191 h 2857"/>
                            <a:gd name="connsiteX4" fmla="*/ 1682 w 2134"/>
                            <a:gd name="connsiteY4" fmla="*/ 2858 h 2857"/>
                            <a:gd name="connsiteX5" fmla="*/ 920 w 2134"/>
                            <a:gd name="connsiteY5" fmla="*/ 2572 h 2857"/>
                            <a:gd name="connsiteX6" fmla="*/ 444 w 2134"/>
                            <a:gd name="connsiteY6" fmla="*/ 2191 h 2857"/>
                            <a:gd name="connsiteX7" fmla="*/ 158 w 2134"/>
                            <a:gd name="connsiteY7" fmla="*/ 1715 h 2857"/>
                            <a:gd name="connsiteX8" fmla="*/ 63 w 2134"/>
                            <a:gd name="connsiteY8" fmla="*/ 572 h 2857"/>
                            <a:gd name="connsiteX9" fmla="*/ 444 w 2134"/>
                            <a:gd name="connsiteY9" fmla="*/ 0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134" h="2857">
                              <a:moveTo>
                                <a:pt x="444" y="0"/>
                              </a:moveTo>
                              <a:cubicBezTo>
                                <a:pt x="444" y="0"/>
                                <a:pt x="825" y="0"/>
                                <a:pt x="1206" y="191"/>
                              </a:cubicBezTo>
                              <a:cubicBezTo>
                                <a:pt x="1587" y="381"/>
                                <a:pt x="1872" y="667"/>
                                <a:pt x="2063" y="953"/>
                              </a:cubicBezTo>
                              <a:cubicBezTo>
                                <a:pt x="2158" y="1334"/>
                                <a:pt x="2158" y="1810"/>
                                <a:pt x="2063" y="2191"/>
                              </a:cubicBezTo>
                              <a:cubicBezTo>
                                <a:pt x="1968" y="2572"/>
                                <a:pt x="1682" y="2858"/>
                                <a:pt x="1682" y="2858"/>
                              </a:cubicBezTo>
                              <a:cubicBezTo>
                                <a:pt x="1682" y="2858"/>
                                <a:pt x="1301" y="2762"/>
                                <a:pt x="920" y="2572"/>
                              </a:cubicBezTo>
                              <a:cubicBezTo>
                                <a:pt x="729" y="2477"/>
                                <a:pt x="539" y="2381"/>
                                <a:pt x="444" y="2191"/>
                              </a:cubicBezTo>
                              <a:cubicBezTo>
                                <a:pt x="348" y="2096"/>
                                <a:pt x="253" y="1905"/>
                                <a:pt x="158" y="1715"/>
                              </a:cubicBezTo>
                              <a:cubicBezTo>
                                <a:pt x="-33" y="1334"/>
                                <a:pt x="-33" y="953"/>
                                <a:pt x="63" y="572"/>
                              </a:cubicBezTo>
                              <a:cubicBezTo>
                                <a:pt x="158" y="286"/>
                                <a:pt x="444" y="0"/>
                                <a:pt x="44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79" name="Freeform: Shape 394">
                          <a:extLst>
                            <a:ext uri="{FF2B5EF4-FFF2-40B4-BE49-F238E27FC236}">
                              <a16:creationId xmlns:a16="http://schemas.microsoft.com/office/drawing/2014/main" id="{6917C58D-1338-41BB-A94C-A00944FD86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1076" y="3739038"/>
                          <a:ext cx="2190" cy="2571"/>
                        </a:xfrm>
                        <a:custGeom>
                          <a:avLst/>
                          <a:gdLst>
                            <a:gd name="connsiteX0" fmla="*/ 952 w 2190"/>
                            <a:gd name="connsiteY0" fmla="*/ 0 h 2571"/>
                            <a:gd name="connsiteX1" fmla="*/ 1619 w 2190"/>
                            <a:gd name="connsiteY1" fmla="*/ 381 h 2571"/>
                            <a:gd name="connsiteX2" fmla="*/ 2191 w 2190"/>
                            <a:gd name="connsiteY2" fmla="*/ 1238 h 2571"/>
                            <a:gd name="connsiteX3" fmla="*/ 1810 w 2190"/>
                            <a:gd name="connsiteY3" fmla="*/ 2191 h 2571"/>
                            <a:gd name="connsiteX4" fmla="*/ 1238 w 2190"/>
                            <a:gd name="connsiteY4" fmla="*/ 2572 h 2571"/>
                            <a:gd name="connsiteX5" fmla="*/ 571 w 2190"/>
                            <a:gd name="connsiteY5" fmla="*/ 2191 h 2571"/>
                            <a:gd name="connsiteX6" fmla="*/ 0 w 2190"/>
                            <a:gd name="connsiteY6" fmla="*/ 1429 h 2571"/>
                            <a:gd name="connsiteX7" fmla="*/ 381 w 2190"/>
                            <a:gd name="connsiteY7" fmla="*/ 571 h 2571"/>
                            <a:gd name="connsiteX8" fmla="*/ 952 w 2190"/>
                            <a:gd name="connsiteY8" fmla="*/ 0 h 2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90" h="2571">
                              <a:moveTo>
                                <a:pt x="952" y="0"/>
                              </a:moveTo>
                              <a:cubicBezTo>
                                <a:pt x="952" y="0"/>
                                <a:pt x="1333" y="95"/>
                                <a:pt x="1619" y="381"/>
                              </a:cubicBezTo>
                              <a:cubicBezTo>
                                <a:pt x="1905" y="571"/>
                                <a:pt x="2096" y="857"/>
                                <a:pt x="2191" y="1238"/>
                              </a:cubicBezTo>
                              <a:cubicBezTo>
                                <a:pt x="2191" y="1619"/>
                                <a:pt x="2096" y="1905"/>
                                <a:pt x="1810" y="2191"/>
                              </a:cubicBezTo>
                              <a:cubicBezTo>
                                <a:pt x="1619" y="2476"/>
                                <a:pt x="1238" y="2572"/>
                                <a:pt x="1238" y="2572"/>
                              </a:cubicBezTo>
                              <a:cubicBezTo>
                                <a:pt x="1238" y="2572"/>
                                <a:pt x="857" y="2381"/>
                                <a:pt x="571" y="2191"/>
                              </a:cubicBezTo>
                              <a:cubicBezTo>
                                <a:pt x="286" y="2000"/>
                                <a:pt x="95" y="1715"/>
                                <a:pt x="0" y="1429"/>
                              </a:cubicBezTo>
                              <a:cubicBezTo>
                                <a:pt x="0" y="1143"/>
                                <a:pt x="95" y="762"/>
                                <a:pt x="381" y="571"/>
                              </a:cubicBezTo>
                              <a:cubicBezTo>
                                <a:pt x="667" y="190"/>
                                <a:pt x="952" y="0"/>
                                <a:pt x="95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0" name="Freeform: Shape 395">
                          <a:extLst>
                            <a:ext uri="{FF2B5EF4-FFF2-40B4-BE49-F238E27FC236}">
                              <a16:creationId xmlns:a16="http://schemas.microsoft.com/office/drawing/2014/main" id="{01F78E58-888F-4964-88CD-F64CDC3C7CA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2967" y="3627556"/>
                          <a:ext cx="1904" cy="1444"/>
                        </a:xfrm>
                        <a:custGeom>
                          <a:avLst/>
                          <a:gdLst>
                            <a:gd name="connsiteX0" fmla="*/ 857 w 1904"/>
                            <a:gd name="connsiteY0" fmla="*/ 230 h 1444"/>
                            <a:gd name="connsiteX1" fmla="*/ 1429 w 1904"/>
                            <a:gd name="connsiteY1" fmla="*/ 39 h 1444"/>
                            <a:gd name="connsiteX2" fmla="*/ 1905 w 1904"/>
                            <a:gd name="connsiteY2" fmla="*/ 135 h 1444"/>
                            <a:gd name="connsiteX3" fmla="*/ 1905 w 1904"/>
                            <a:gd name="connsiteY3" fmla="*/ 230 h 1444"/>
                            <a:gd name="connsiteX4" fmla="*/ 1810 w 1904"/>
                            <a:gd name="connsiteY4" fmla="*/ 230 h 1444"/>
                            <a:gd name="connsiteX5" fmla="*/ 1524 w 1904"/>
                            <a:gd name="connsiteY5" fmla="*/ 420 h 1444"/>
                            <a:gd name="connsiteX6" fmla="*/ 1238 w 1904"/>
                            <a:gd name="connsiteY6" fmla="*/ 992 h 1444"/>
                            <a:gd name="connsiteX7" fmla="*/ 762 w 1904"/>
                            <a:gd name="connsiteY7" fmla="*/ 1373 h 1444"/>
                            <a:gd name="connsiteX8" fmla="*/ 286 w 1904"/>
                            <a:gd name="connsiteY8" fmla="*/ 1373 h 1444"/>
                            <a:gd name="connsiteX9" fmla="*/ 95 w 1904"/>
                            <a:gd name="connsiteY9" fmla="*/ 1278 h 1444"/>
                            <a:gd name="connsiteX10" fmla="*/ 0 w 1904"/>
                            <a:gd name="connsiteY10" fmla="*/ 1182 h 1444"/>
                            <a:gd name="connsiteX11" fmla="*/ 286 w 1904"/>
                            <a:gd name="connsiteY11" fmla="*/ 706 h 1444"/>
                            <a:gd name="connsiteX12" fmla="*/ 857 w 1904"/>
                            <a:gd name="connsiteY12" fmla="*/ 230 h 14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904" h="1444">
                              <a:moveTo>
                                <a:pt x="857" y="230"/>
                              </a:moveTo>
                              <a:cubicBezTo>
                                <a:pt x="857" y="230"/>
                                <a:pt x="1143" y="135"/>
                                <a:pt x="1429" y="39"/>
                              </a:cubicBezTo>
                              <a:cubicBezTo>
                                <a:pt x="1715" y="-56"/>
                                <a:pt x="1905" y="39"/>
                                <a:pt x="1905" y="135"/>
                              </a:cubicBezTo>
                              <a:cubicBezTo>
                                <a:pt x="1905" y="135"/>
                                <a:pt x="1905" y="230"/>
                                <a:pt x="1905" y="230"/>
                              </a:cubicBezTo>
                              <a:cubicBezTo>
                                <a:pt x="1905" y="230"/>
                                <a:pt x="1810" y="230"/>
                                <a:pt x="1810" y="230"/>
                              </a:cubicBezTo>
                              <a:cubicBezTo>
                                <a:pt x="1715" y="230"/>
                                <a:pt x="1619" y="325"/>
                                <a:pt x="1524" y="420"/>
                              </a:cubicBezTo>
                              <a:cubicBezTo>
                                <a:pt x="1333" y="611"/>
                                <a:pt x="1238" y="992"/>
                                <a:pt x="1238" y="992"/>
                              </a:cubicBezTo>
                              <a:cubicBezTo>
                                <a:pt x="1238" y="992"/>
                                <a:pt x="1048" y="1278"/>
                                <a:pt x="762" y="1373"/>
                              </a:cubicBezTo>
                              <a:cubicBezTo>
                                <a:pt x="571" y="1468"/>
                                <a:pt x="476" y="1468"/>
                                <a:pt x="286" y="1373"/>
                              </a:cubicBezTo>
                              <a:cubicBezTo>
                                <a:pt x="190" y="1373"/>
                                <a:pt x="95" y="1373"/>
                                <a:pt x="95" y="1278"/>
                              </a:cubicBezTo>
                              <a:lnTo>
                                <a:pt x="0" y="1182"/>
                              </a:lnTo>
                              <a:cubicBezTo>
                                <a:pt x="0" y="1087"/>
                                <a:pt x="95" y="897"/>
                                <a:pt x="286" y="706"/>
                              </a:cubicBezTo>
                              <a:cubicBezTo>
                                <a:pt x="571" y="420"/>
                                <a:pt x="857" y="230"/>
                                <a:pt x="857" y="2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1" name="Freeform: Shape 396">
                          <a:extLst>
                            <a:ext uri="{FF2B5EF4-FFF2-40B4-BE49-F238E27FC236}">
                              <a16:creationId xmlns:a16="http://schemas.microsoft.com/office/drawing/2014/main" id="{69F76006-0AA8-48CF-BE4F-49C1F9896D4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2734" y="3636507"/>
                          <a:ext cx="2942" cy="2751"/>
                        </a:xfrm>
                        <a:custGeom>
                          <a:avLst/>
                          <a:gdLst>
                            <a:gd name="connsiteX0" fmla="*/ 42 w 2942"/>
                            <a:gd name="connsiteY0" fmla="*/ 42 h 2751"/>
                            <a:gd name="connsiteX1" fmla="*/ 900 w 2942"/>
                            <a:gd name="connsiteY1" fmla="*/ 42 h 2751"/>
                            <a:gd name="connsiteX2" fmla="*/ 2233 w 2942"/>
                            <a:gd name="connsiteY2" fmla="*/ 614 h 2751"/>
                            <a:gd name="connsiteX3" fmla="*/ 2900 w 2942"/>
                            <a:gd name="connsiteY3" fmla="*/ 1852 h 2751"/>
                            <a:gd name="connsiteX4" fmla="*/ 2900 w 2942"/>
                            <a:gd name="connsiteY4" fmla="*/ 2709 h 2751"/>
                            <a:gd name="connsiteX5" fmla="*/ 2043 w 2942"/>
                            <a:gd name="connsiteY5" fmla="*/ 2709 h 2751"/>
                            <a:gd name="connsiteX6" fmla="*/ 709 w 2942"/>
                            <a:gd name="connsiteY6" fmla="*/ 2138 h 2751"/>
                            <a:gd name="connsiteX7" fmla="*/ 42 w 2942"/>
                            <a:gd name="connsiteY7" fmla="*/ 900 h 2751"/>
                            <a:gd name="connsiteX8" fmla="*/ 42 w 2942"/>
                            <a:gd name="connsiteY8" fmla="*/ 42 h 27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942" h="2751">
                              <a:moveTo>
                                <a:pt x="42" y="42"/>
                              </a:moveTo>
                              <a:cubicBezTo>
                                <a:pt x="42" y="42"/>
                                <a:pt x="519" y="-53"/>
                                <a:pt x="900" y="42"/>
                              </a:cubicBezTo>
                              <a:cubicBezTo>
                                <a:pt x="1376" y="138"/>
                                <a:pt x="1852" y="328"/>
                                <a:pt x="2233" y="614"/>
                              </a:cubicBezTo>
                              <a:cubicBezTo>
                                <a:pt x="2614" y="995"/>
                                <a:pt x="2805" y="1376"/>
                                <a:pt x="2900" y="1852"/>
                              </a:cubicBezTo>
                              <a:cubicBezTo>
                                <a:pt x="2995" y="2233"/>
                                <a:pt x="2900" y="2709"/>
                                <a:pt x="2900" y="2709"/>
                              </a:cubicBezTo>
                              <a:cubicBezTo>
                                <a:pt x="2900" y="2709"/>
                                <a:pt x="2519" y="2805"/>
                                <a:pt x="2043" y="2709"/>
                              </a:cubicBezTo>
                              <a:cubicBezTo>
                                <a:pt x="1566" y="2614"/>
                                <a:pt x="1090" y="2424"/>
                                <a:pt x="709" y="2138"/>
                              </a:cubicBezTo>
                              <a:cubicBezTo>
                                <a:pt x="328" y="1757"/>
                                <a:pt x="138" y="1376"/>
                                <a:pt x="42" y="900"/>
                              </a:cubicBezTo>
                              <a:cubicBezTo>
                                <a:pt x="-53" y="423"/>
                                <a:pt x="42" y="42"/>
                                <a:pt x="42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2" name="Freeform: Shape 397">
                          <a:extLst>
                            <a:ext uri="{FF2B5EF4-FFF2-40B4-BE49-F238E27FC236}">
                              <a16:creationId xmlns:a16="http://schemas.microsoft.com/office/drawing/2014/main" id="{161154CD-9D05-41D5-B44D-3318164A5A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5157" y="3618770"/>
                          <a:ext cx="3905" cy="2300"/>
                        </a:xfrm>
                        <a:custGeom>
                          <a:avLst/>
                          <a:gdLst>
                            <a:gd name="connsiteX0" fmla="*/ 0 w 3905"/>
                            <a:gd name="connsiteY0" fmla="*/ 1777 h 2300"/>
                            <a:gd name="connsiteX1" fmla="*/ 381 w 3905"/>
                            <a:gd name="connsiteY1" fmla="*/ 1015 h 2300"/>
                            <a:gd name="connsiteX2" fmla="*/ 952 w 3905"/>
                            <a:gd name="connsiteY2" fmla="*/ 539 h 2300"/>
                            <a:gd name="connsiteX3" fmla="*/ 1619 w 3905"/>
                            <a:gd name="connsiteY3" fmla="*/ 158 h 2300"/>
                            <a:gd name="connsiteX4" fmla="*/ 3048 w 3905"/>
                            <a:gd name="connsiteY4" fmla="*/ 63 h 2300"/>
                            <a:gd name="connsiteX5" fmla="*/ 3905 w 3905"/>
                            <a:gd name="connsiteY5" fmla="*/ 348 h 2300"/>
                            <a:gd name="connsiteX6" fmla="*/ 3524 w 3905"/>
                            <a:gd name="connsiteY6" fmla="*/ 1110 h 2300"/>
                            <a:gd name="connsiteX7" fmla="*/ 2286 w 3905"/>
                            <a:gd name="connsiteY7" fmla="*/ 2158 h 2300"/>
                            <a:gd name="connsiteX8" fmla="*/ 762 w 3905"/>
                            <a:gd name="connsiteY8" fmla="*/ 2158 h 2300"/>
                            <a:gd name="connsiteX9" fmla="*/ 0 w 3905"/>
                            <a:gd name="connsiteY9" fmla="*/ 1777 h 23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905" h="2300">
                              <a:moveTo>
                                <a:pt x="0" y="1777"/>
                              </a:moveTo>
                              <a:cubicBezTo>
                                <a:pt x="0" y="1777"/>
                                <a:pt x="95" y="1396"/>
                                <a:pt x="381" y="1015"/>
                              </a:cubicBezTo>
                              <a:cubicBezTo>
                                <a:pt x="476" y="825"/>
                                <a:pt x="667" y="634"/>
                                <a:pt x="952" y="539"/>
                              </a:cubicBezTo>
                              <a:cubicBezTo>
                                <a:pt x="1143" y="348"/>
                                <a:pt x="1429" y="253"/>
                                <a:pt x="1619" y="158"/>
                              </a:cubicBezTo>
                              <a:cubicBezTo>
                                <a:pt x="2096" y="-33"/>
                                <a:pt x="2572" y="-33"/>
                                <a:pt x="3048" y="63"/>
                              </a:cubicBezTo>
                              <a:cubicBezTo>
                                <a:pt x="3524" y="158"/>
                                <a:pt x="3905" y="348"/>
                                <a:pt x="3905" y="348"/>
                              </a:cubicBezTo>
                              <a:cubicBezTo>
                                <a:pt x="3905" y="348"/>
                                <a:pt x="3810" y="729"/>
                                <a:pt x="3524" y="1110"/>
                              </a:cubicBezTo>
                              <a:cubicBezTo>
                                <a:pt x="3238" y="1491"/>
                                <a:pt x="2762" y="1872"/>
                                <a:pt x="2286" y="2158"/>
                              </a:cubicBezTo>
                              <a:cubicBezTo>
                                <a:pt x="1810" y="2349"/>
                                <a:pt x="1238" y="2349"/>
                                <a:pt x="762" y="2158"/>
                              </a:cubicBezTo>
                              <a:cubicBezTo>
                                <a:pt x="381" y="2063"/>
                                <a:pt x="0" y="1777"/>
                                <a:pt x="0" y="17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3" name="Freeform: Shape 398">
                          <a:extLst>
                            <a:ext uri="{FF2B5EF4-FFF2-40B4-BE49-F238E27FC236}">
                              <a16:creationId xmlns:a16="http://schemas.microsoft.com/office/drawing/2014/main" id="{B669814D-A7CD-4CAE-87C9-DFB05D5170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02012" y="3613558"/>
                          <a:ext cx="6191" cy="2607"/>
                        </a:xfrm>
                        <a:custGeom>
                          <a:avLst/>
                          <a:gdLst>
                            <a:gd name="connsiteX0" fmla="*/ 0 w 6191"/>
                            <a:gd name="connsiteY0" fmla="*/ 2512 h 2607"/>
                            <a:gd name="connsiteX1" fmla="*/ 762 w 6191"/>
                            <a:gd name="connsiteY1" fmla="*/ 1560 h 2607"/>
                            <a:gd name="connsiteX2" fmla="*/ 2667 w 6191"/>
                            <a:gd name="connsiteY2" fmla="*/ 322 h 2607"/>
                            <a:gd name="connsiteX3" fmla="*/ 5048 w 6191"/>
                            <a:gd name="connsiteY3" fmla="*/ 36 h 2607"/>
                            <a:gd name="connsiteX4" fmla="*/ 6191 w 6191"/>
                            <a:gd name="connsiteY4" fmla="*/ 322 h 2607"/>
                            <a:gd name="connsiteX5" fmla="*/ 5429 w 6191"/>
                            <a:gd name="connsiteY5" fmla="*/ 1179 h 2607"/>
                            <a:gd name="connsiteX6" fmla="*/ 3429 w 6191"/>
                            <a:gd name="connsiteY6" fmla="*/ 2226 h 2607"/>
                            <a:gd name="connsiteX7" fmla="*/ 1143 w 6191"/>
                            <a:gd name="connsiteY7" fmla="*/ 2607 h 2607"/>
                            <a:gd name="connsiteX8" fmla="*/ 0 w 6191"/>
                            <a:gd name="connsiteY8" fmla="*/ 2512 h 26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6191" h="2607">
                              <a:moveTo>
                                <a:pt x="0" y="2512"/>
                              </a:moveTo>
                              <a:cubicBezTo>
                                <a:pt x="0" y="2512"/>
                                <a:pt x="286" y="2036"/>
                                <a:pt x="762" y="1560"/>
                              </a:cubicBezTo>
                              <a:cubicBezTo>
                                <a:pt x="1238" y="1083"/>
                                <a:pt x="1905" y="607"/>
                                <a:pt x="2667" y="322"/>
                              </a:cubicBezTo>
                              <a:cubicBezTo>
                                <a:pt x="3429" y="36"/>
                                <a:pt x="4286" y="-60"/>
                                <a:pt x="5048" y="36"/>
                              </a:cubicBezTo>
                              <a:cubicBezTo>
                                <a:pt x="5715" y="36"/>
                                <a:pt x="6191" y="322"/>
                                <a:pt x="6191" y="322"/>
                              </a:cubicBezTo>
                              <a:cubicBezTo>
                                <a:pt x="6191" y="322"/>
                                <a:pt x="5906" y="798"/>
                                <a:pt x="5429" y="1179"/>
                              </a:cubicBezTo>
                              <a:cubicBezTo>
                                <a:pt x="4953" y="1655"/>
                                <a:pt x="4191" y="2036"/>
                                <a:pt x="3429" y="2226"/>
                              </a:cubicBezTo>
                              <a:cubicBezTo>
                                <a:pt x="2667" y="2512"/>
                                <a:pt x="1810" y="2607"/>
                                <a:pt x="1143" y="2607"/>
                              </a:cubicBezTo>
                              <a:cubicBezTo>
                                <a:pt x="572" y="2607"/>
                                <a:pt x="0" y="2512"/>
                                <a:pt x="0" y="251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4" name="Freeform: Shape 399">
                          <a:extLst>
                            <a:ext uri="{FF2B5EF4-FFF2-40B4-BE49-F238E27FC236}">
                              <a16:creationId xmlns:a16="http://schemas.microsoft.com/office/drawing/2014/main" id="{CB728C36-4AE9-4255-B468-1287DF3551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8207" y="3615838"/>
                          <a:ext cx="3376" cy="3376"/>
                        </a:xfrm>
                        <a:custGeom>
                          <a:avLst/>
                          <a:gdLst>
                            <a:gd name="connsiteX0" fmla="*/ 0 w 3376"/>
                            <a:gd name="connsiteY0" fmla="*/ 42 h 3376"/>
                            <a:gd name="connsiteX1" fmla="*/ 952 w 3376"/>
                            <a:gd name="connsiteY1" fmla="*/ 42 h 3376"/>
                            <a:gd name="connsiteX2" fmla="*/ 2477 w 3376"/>
                            <a:gd name="connsiteY2" fmla="*/ 804 h 3376"/>
                            <a:gd name="connsiteX3" fmla="*/ 3334 w 3376"/>
                            <a:gd name="connsiteY3" fmla="*/ 2424 h 3376"/>
                            <a:gd name="connsiteX4" fmla="*/ 3334 w 3376"/>
                            <a:gd name="connsiteY4" fmla="*/ 3376 h 3376"/>
                            <a:gd name="connsiteX5" fmla="*/ 2381 w 3376"/>
                            <a:gd name="connsiteY5" fmla="*/ 3186 h 3376"/>
                            <a:gd name="connsiteX6" fmla="*/ 1048 w 3376"/>
                            <a:gd name="connsiteY6" fmla="*/ 2328 h 3376"/>
                            <a:gd name="connsiteX7" fmla="*/ 190 w 3376"/>
                            <a:gd name="connsiteY7" fmla="*/ 900 h 3376"/>
                            <a:gd name="connsiteX8" fmla="*/ 0 w 3376"/>
                            <a:gd name="connsiteY8" fmla="*/ 42 h 33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376" h="3376">
                              <a:moveTo>
                                <a:pt x="0" y="42"/>
                              </a:moveTo>
                              <a:cubicBezTo>
                                <a:pt x="0" y="42"/>
                                <a:pt x="476" y="-53"/>
                                <a:pt x="952" y="42"/>
                              </a:cubicBezTo>
                              <a:cubicBezTo>
                                <a:pt x="1429" y="138"/>
                                <a:pt x="2000" y="423"/>
                                <a:pt x="2477" y="804"/>
                              </a:cubicBezTo>
                              <a:cubicBezTo>
                                <a:pt x="2858" y="1281"/>
                                <a:pt x="3238" y="1852"/>
                                <a:pt x="3334" y="2424"/>
                              </a:cubicBezTo>
                              <a:cubicBezTo>
                                <a:pt x="3429" y="2900"/>
                                <a:pt x="3334" y="3376"/>
                                <a:pt x="3334" y="3376"/>
                              </a:cubicBezTo>
                              <a:cubicBezTo>
                                <a:pt x="3334" y="3376"/>
                                <a:pt x="2858" y="3376"/>
                                <a:pt x="2381" y="3186"/>
                              </a:cubicBezTo>
                              <a:cubicBezTo>
                                <a:pt x="1905" y="3090"/>
                                <a:pt x="1429" y="2805"/>
                                <a:pt x="1048" y="2328"/>
                              </a:cubicBezTo>
                              <a:cubicBezTo>
                                <a:pt x="667" y="1947"/>
                                <a:pt x="286" y="1471"/>
                                <a:pt x="190" y="900"/>
                              </a:cubicBezTo>
                              <a:cubicBezTo>
                                <a:pt x="0" y="423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5" name="Freeform: Shape 400">
                          <a:extLst>
                            <a:ext uri="{FF2B5EF4-FFF2-40B4-BE49-F238E27FC236}">
                              <a16:creationId xmlns:a16="http://schemas.microsoft.com/office/drawing/2014/main" id="{22DCB722-F8D5-4962-B6BF-9A20CEAD7D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6" name="Freeform: Shape 401">
                          <a:extLst>
                            <a:ext uri="{FF2B5EF4-FFF2-40B4-BE49-F238E27FC236}">
                              <a16:creationId xmlns:a16="http://schemas.microsoft.com/office/drawing/2014/main" id="{E88150B7-7C14-4AA7-B42F-7F3CE5C8B5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5826" y="3640740"/>
                          <a:ext cx="1928" cy="2042"/>
                        </a:xfrm>
                        <a:custGeom>
                          <a:avLst/>
                          <a:gdLst>
                            <a:gd name="connsiteX0" fmla="*/ 1333 w 1928"/>
                            <a:gd name="connsiteY0" fmla="*/ 952 h 2042"/>
                            <a:gd name="connsiteX1" fmla="*/ 1715 w 1928"/>
                            <a:gd name="connsiteY1" fmla="*/ 1048 h 2042"/>
                            <a:gd name="connsiteX2" fmla="*/ 1810 w 1928"/>
                            <a:gd name="connsiteY2" fmla="*/ 1143 h 2042"/>
                            <a:gd name="connsiteX3" fmla="*/ 1905 w 1928"/>
                            <a:gd name="connsiteY3" fmla="*/ 1048 h 2042"/>
                            <a:gd name="connsiteX4" fmla="*/ 1333 w 1928"/>
                            <a:gd name="connsiteY4" fmla="*/ 95 h 2042"/>
                            <a:gd name="connsiteX5" fmla="*/ 857 w 1928"/>
                            <a:gd name="connsiteY5" fmla="*/ 0 h 2042"/>
                            <a:gd name="connsiteX6" fmla="*/ 1333 w 1928"/>
                            <a:gd name="connsiteY6" fmla="*/ 286 h 2042"/>
                            <a:gd name="connsiteX7" fmla="*/ 1715 w 1928"/>
                            <a:gd name="connsiteY7" fmla="*/ 762 h 2042"/>
                            <a:gd name="connsiteX8" fmla="*/ 1715 w 1928"/>
                            <a:gd name="connsiteY8" fmla="*/ 1429 h 2042"/>
                            <a:gd name="connsiteX9" fmla="*/ 1429 w 1928"/>
                            <a:gd name="connsiteY9" fmla="*/ 2000 h 2042"/>
                            <a:gd name="connsiteX10" fmla="*/ 762 w 1928"/>
                            <a:gd name="connsiteY10" fmla="*/ 2000 h 2042"/>
                            <a:gd name="connsiteX11" fmla="*/ 0 w 1928"/>
                            <a:gd name="connsiteY11" fmla="*/ 1143 h 2042"/>
                            <a:gd name="connsiteX12" fmla="*/ 190 w 1928"/>
                            <a:gd name="connsiteY12" fmla="*/ 952 h 2042"/>
                            <a:gd name="connsiteX13" fmla="*/ 476 w 1928"/>
                            <a:gd name="connsiteY13" fmla="*/ 952 h 2042"/>
                            <a:gd name="connsiteX14" fmla="*/ 1333 w 1928"/>
                            <a:gd name="connsiteY14" fmla="*/ 952 h 20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1928" h="2042">
                              <a:moveTo>
                                <a:pt x="1333" y="952"/>
                              </a:moveTo>
                              <a:cubicBezTo>
                                <a:pt x="1333" y="952"/>
                                <a:pt x="1619" y="1048"/>
                                <a:pt x="1715" y="1048"/>
                              </a:cubicBezTo>
                              <a:cubicBezTo>
                                <a:pt x="1715" y="1048"/>
                                <a:pt x="1810" y="1048"/>
                                <a:pt x="1810" y="1143"/>
                              </a:cubicBezTo>
                              <a:cubicBezTo>
                                <a:pt x="1810" y="1143"/>
                                <a:pt x="1810" y="1238"/>
                                <a:pt x="1905" y="1048"/>
                              </a:cubicBezTo>
                              <a:cubicBezTo>
                                <a:pt x="2000" y="857"/>
                                <a:pt x="1810" y="286"/>
                                <a:pt x="1333" y="95"/>
                              </a:cubicBezTo>
                              <a:cubicBezTo>
                                <a:pt x="952" y="0"/>
                                <a:pt x="762" y="95"/>
                                <a:pt x="857" y="0"/>
                              </a:cubicBezTo>
                              <a:cubicBezTo>
                                <a:pt x="1048" y="0"/>
                                <a:pt x="1238" y="95"/>
                                <a:pt x="1333" y="286"/>
                              </a:cubicBezTo>
                              <a:cubicBezTo>
                                <a:pt x="1524" y="476"/>
                                <a:pt x="1715" y="762"/>
                                <a:pt x="1715" y="762"/>
                              </a:cubicBezTo>
                              <a:cubicBezTo>
                                <a:pt x="1715" y="762"/>
                                <a:pt x="1715" y="1143"/>
                                <a:pt x="1715" y="1429"/>
                              </a:cubicBezTo>
                              <a:cubicBezTo>
                                <a:pt x="1715" y="1715"/>
                                <a:pt x="1619" y="1905"/>
                                <a:pt x="1429" y="2000"/>
                              </a:cubicBezTo>
                              <a:cubicBezTo>
                                <a:pt x="1429" y="2000"/>
                                <a:pt x="1143" y="2095"/>
                                <a:pt x="762" y="2000"/>
                              </a:cubicBezTo>
                              <a:cubicBezTo>
                                <a:pt x="190" y="1905"/>
                                <a:pt x="0" y="1333"/>
                                <a:pt x="0" y="1143"/>
                              </a:cubicBezTo>
                              <a:cubicBezTo>
                                <a:pt x="0" y="952"/>
                                <a:pt x="95" y="1048"/>
                                <a:pt x="190" y="952"/>
                              </a:cubicBezTo>
                              <a:cubicBezTo>
                                <a:pt x="286" y="952"/>
                                <a:pt x="381" y="952"/>
                                <a:pt x="476" y="952"/>
                              </a:cubicBezTo>
                              <a:cubicBezTo>
                                <a:pt x="1048" y="952"/>
                                <a:pt x="1333" y="952"/>
                                <a:pt x="1333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7" name="Freeform: Shape 402">
                          <a:extLst>
                            <a:ext uri="{FF2B5EF4-FFF2-40B4-BE49-F238E27FC236}">
                              <a16:creationId xmlns:a16="http://schemas.microsoft.com/office/drawing/2014/main" id="{52FE4BCB-9657-48C7-917C-F213AAB36E6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4209" y="3634524"/>
                          <a:ext cx="4571" cy="2120"/>
                        </a:xfrm>
                        <a:custGeom>
                          <a:avLst/>
                          <a:gdLst>
                            <a:gd name="connsiteX0" fmla="*/ 0 w 4571"/>
                            <a:gd name="connsiteY0" fmla="*/ 1264 h 2120"/>
                            <a:gd name="connsiteX1" fmla="*/ 667 w 4571"/>
                            <a:gd name="connsiteY1" fmla="*/ 597 h 2120"/>
                            <a:gd name="connsiteX2" fmla="*/ 2191 w 4571"/>
                            <a:gd name="connsiteY2" fmla="*/ 25 h 2120"/>
                            <a:gd name="connsiteX3" fmla="*/ 3810 w 4571"/>
                            <a:gd name="connsiteY3" fmla="*/ 311 h 2120"/>
                            <a:gd name="connsiteX4" fmla="*/ 4572 w 4571"/>
                            <a:gd name="connsiteY4" fmla="*/ 883 h 2120"/>
                            <a:gd name="connsiteX5" fmla="*/ 3905 w 4571"/>
                            <a:gd name="connsiteY5" fmla="*/ 1549 h 2120"/>
                            <a:gd name="connsiteX6" fmla="*/ 2381 w 4571"/>
                            <a:gd name="connsiteY6" fmla="*/ 2121 h 2120"/>
                            <a:gd name="connsiteX7" fmla="*/ 762 w 4571"/>
                            <a:gd name="connsiteY7" fmla="*/ 1835 h 2120"/>
                            <a:gd name="connsiteX8" fmla="*/ 0 w 4571"/>
                            <a:gd name="connsiteY8" fmla="*/ 1264 h 21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571" h="2120">
                              <a:moveTo>
                                <a:pt x="0" y="1264"/>
                              </a:moveTo>
                              <a:cubicBezTo>
                                <a:pt x="0" y="1264"/>
                                <a:pt x="286" y="883"/>
                                <a:pt x="667" y="597"/>
                              </a:cubicBezTo>
                              <a:cubicBezTo>
                                <a:pt x="1048" y="311"/>
                                <a:pt x="1619" y="121"/>
                                <a:pt x="2191" y="25"/>
                              </a:cubicBezTo>
                              <a:cubicBezTo>
                                <a:pt x="2762" y="-70"/>
                                <a:pt x="3334" y="121"/>
                                <a:pt x="3810" y="311"/>
                              </a:cubicBezTo>
                              <a:cubicBezTo>
                                <a:pt x="4286" y="502"/>
                                <a:pt x="4572" y="883"/>
                                <a:pt x="4572" y="883"/>
                              </a:cubicBezTo>
                              <a:cubicBezTo>
                                <a:pt x="4572" y="883"/>
                                <a:pt x="4381" y="1264"/>
                                <a:pt x="3905" y="1549"/>
                              </a:cubicBezTo>
                              <a:cubicBezTo>
                                <a:pt x="3524" y="1835"/>
                                <a:pt x="2953" y="2026"/>
                                <a:pt x="2381" y="2121"/>
                              </a:cubicBezTo>
                              <a:cubicBezTo>
                                <a:pt x="1810" y="2121"/>
                                <a:pt x="1238" y="2026"/>
                                <a:pt x="762" y="1835"/>
                              </a:cubicBezTo>
                              <a:cubicBezTo>
                                <a:pt x="286" y="1549"/>
                                <a:pt x="0" y="1264"/>
                                <a:pt x="0" y="126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8" name="Freeform: Shape 403">
                          <a:extLst>
                            <a:ext uri="{FF2B5EF4-FFF2-40B4-BE49-F238E27FC236}">
                              <a16:creationId xmlns:a16="http://schemas.microsoft.com/office/drawing/2014/main" id="{C4ED7783-8794-4F88-9AF0-0F6FB7984D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7925" y="3627881"/>
                          <a:ext cx="2788" cy="3238"/>
                        </a:xfrm>
                        <a:custGeom>
                          <a:avLst/>
                          <a:gdLst>
                            <a:gd name="connsiteX0" fmla="*/ 95 w 2788"/>
                            <a:gd name="connsiteY0" fmla="*/ 0 h 3238"/>
                            <a:gd name="connsiteX1" fmla="*/ 952 w 2788"/>
                            <a:gd name="connsiteY1" fmla="*/ 95 h 3238"/>
                            <a:gd name="connsiteX2" fmla="*/ 2191 w 2788"/>
                            <a:gd name="connsiteY2" fmla="*/ 953 h 3238"/>
                            <a:gd name="connsiteX3" fmla="*/ 2762 w 2788"/>
                            <a:gd name="connsiteY3" fmla="*/ 2381 h 3238"/>
                            <a:gd name="connsiteX4" fmla="*/ 2667 w 2788"/>
                            <a:gd name="connsiteY4" fmla="*/ 3239 h 3238"/>
                            <a:gd name="connsiteX5" fmla="*/ 1810 w 2788"/>
                            <a:gd name="connsiteY5" fmla="*/ 3143 h 3238"/>
                            <a:gd name="connsiteX6" fmla="*/ 571 w 2788"/>
                            <a:gd name="connsiteY6" fmla="*/ 2286 h 3238"/>
                            <a:gd name="connsiteX7" fmla="*/ 0 w 2788"/>
                            <a:gd name="connsiteY7" fmla="*/ 857 h 3238"/>
                            <a:gd name="connsiteX8" fmla="*/ 95 w 2788"/>
                            <a:gd name="connsiteY8" fmla="*/ 0 h 3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788" h="3238">
                              <a:moveTo>
                                <a:pt x="95" y="0"/>
                              </a:moveTo>
                              <a:cubicBezTo>
                                <a:pt x="95" y="0"/>
                                <a:pt x="476" y="0"/>
                                <a:pt x="952" y="95"/>
                              </a:cubicBezTo>
                              <a:cubicBezTo>
                                <a:pt x="1429" y="286"/>
                                <a:pt x="1810" y="572"/>
                                <a:pt x="2191" y="953"/>
                              </a:cubicBezTo>
                              <a:cubicBezTo>
                                <a:pt x="2476" y="1333"/>
                                <a:pt x="2667" y="1905"/>
                                <a:pt x="2762" y="2381"/>
                              </a:cubicBezTo>
                              <a:cubicBezTo>
                                <a:pt x="2857" y="2858"/>
                                <a:pt x="2667" y="3239"/>
                                <a:pt x="2667" y="3239"/>
                              </a:cubicBezTo>
                              <a:cubicBezTo>
                                <a:pt x="2667" y="3239"/>
                                <a:pt x="2286" y="3239"/>
                                <a:pt x="1810" y="3143"/>
                              </a:cubicBezTo>
                              <a:cubicBezTo>
                                <a:pt x="1333" y="3048"/>
                                <a:pt x="952" y="2667"/>
                                <a:pt x="571" y="2286"/>
                              </a:cubicBezTo>
                              <a:cubicBezTo>
                                <a:pt x="286" y="1905"/>
                                <a:pt x="95" y="1333"/>
                                <a:pt x="0" y="857"/>
                              </a:cubicBezTo>
                              <a:cubicBezTo>
                                <a:pt x="0" y="381"/>
                                <a:pt x="95" y="0"/>
                                <a:pt x="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89" name="Freeform: Shape 404">
                          <a:extLst>
                            <a:ext uri="{FF2B5EF4-FFF2-40B4-BE49-F238E27FC236}">
                              <a16:creationId xmlns:a16="http://schemas.microsoft.com/office/drawing/2014/main" id="{EE413045-1CED-4DB4-B6A4-85C57B3A85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8401" y="3621838"/>
                          <a:ext cx="3143" cy="2709"/>
                        </a:xfrm>
                        <a:custGeom>
                          <a:avLst/>
                          <a:gdLst>
                            <a:gd name="connsiteX0" fmla="*/ 0 w 3143"/>
                            <a:gd name="connsiteY0" fmla="*/ 42 h 2709"/>
                            <a:gd name="connsiteX1" fmla="*/ 857 w 3143"/>
                            <a:gd name="connsiteY1" fmla="*/ 42 h 2709"/>
                            <a:gd name="connsiteX2" fmla="*/ 2191 w 3143"/>
                            <a:gd name="connsiteY2" fmla="*/ 614 h 2709"/>
                            <a:gd name="connsiteX3" fmla="*/ 2953 w 3143"/>
                            <a:gd name="connsiteY3" fmla="*/ 1662 h 2709"/>
                            <a:gd name="connsiteX4" fmla="*/ 3143 w 3143"/>
                            <a:gd name="connsiteY4" fmla="*/ 2519 h 2709"/>
                            <a:gd name="connsiteX5" fmla="*/ 2286 w 3143"/>
                            <a:gd name="connsiteY5" fmla="*/ 2709 h 2709"/>
                            <a:gd name="connsiteX6" fmla="*/ 857 w 3143"/>
                            <a:gd name="connsiteY6" fmla="*/ 2233 h 2709"/>
                            <a:gd name="connsiteX7" fmla="*/ 191 w 3143"/>
                            <a:gd name="connsiteY7" fmla="*/ 995 h 2709"/>
                            <a:gd name="connsiteX8" fmla="*/ 0 w 3143"/>
                            <a:gd name="connsiteY8" fmla="*/ 42 h 27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143" h="2709">
                              <a:moveTo>
                                <a:pt x="0" y="42"/>
                              </a:moveTo>
                              <a:cubicBezTo>
                                <a:pt x="0" y="42"/>
                                <a:pt x="381" y="-53"/>
                                <a:pt x="857" y="42"/>
                              </a:cubicBezTo>
                              <a:cubicBezTo>
                                <a:pt x="1333" y="138"/>
                                <a:pt x="1810" y="233"/>
                                <a:pt x="2191" y="614"/>
                              </a:cubicBezTo>
                              <a:cubicBezTo>
                                <a:pt x="2572" y="804"/>
                                <a:pt x="2762" y="1185"/>
                                <a:pt x="2953" y="1662"/>
                              </a:cubicBezTo>
                              <a:cubicBezTo>
                                <a:pt x="3048" y="2043"/>
                                <a:pt x="3143" y="2519"/>
                                <a:pt x="3143" y="2519"/>
                              </a:cubicBezTo>
                              <a:cubicBezTo>
                                <a:pt x="3143" y="2519"/>
                                <a:pt x="2762" y="2709"/>
                                <a:pt x="2286" y="2709"/>
                              </a:cubicBezTo>
                              <a:cubicBezTo>
                                <a:pt x="1810" y="2709"/>
                                <a:pt x="1238" y="2519"/>
                                <a:pt x="857" y="2233"/>
                              </a:cubicBezTo>
                              <a:cubicBezTo>
                                <a:pt x="476" y="1947"/>
                                <a:pt x="286" y="1471"/>
                                <a:pt x="191" y="995"/>
                              </a:cubicBezTo>
                              <a:cubicBezTo>
                                <a:pt x="0" y="423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0" name="Freeform: Shape 405">
                          <a:extLst>
                            <a:ext uri="{FF2B5EF4-FFF2-40B4-BE49-F238E27FC236}">
                              <a16:creationId xmlns:a16="http://schemas.microsoft.com/office/drawing/2014/main" id="{23702F09-3924-43B6-9FE9-B8E3427EEC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6495" y="3648704"/>
                          <a:ext cx="4762" cy="2228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704 h 2228"/>
                            <a:gd name="connsiteX1" fmla="*/ 857 w 4762"/>
                            <a:gd name="connsiteY1" fmla="*/ 228 h 2228"/>
                            <a:gd name="connsiteX2" fmla="*/ 2572 w 4762"/>
                            <a:gd name="connsiteY2" fmla="*/ 37 h 2228"/>
                            <a:gd name="connsiteX3" fmla="*/ 4096 w 4762"/>
                            <a:gd name="connsiteY3" fmla="*/ 609 h 2228"/>
                            <a:gd name="connsiteX4" fmla="*/ 4763 w 4762"/>
                            <a:gd name="connsiteY4" fmla="*/ 1276 h 2228"/>
                            <a:gd name="connsiteX5" fmla="*/ 4000 w 4762"/>
                            <a:gd name="connsiteY5" fmla="*/ 1847 h 2228"/>
                            <a:gd name="connsiteX6" fmla="*/ 2191 w 4762"/>
                            <a:gd name="connsiteY6" fmla="*/ 2228 h 2228"/>
                            <a:gd name="connsiteX7" fmla="*/ 667 w 4762"/>
                            <a:gd name="connsiteY7" fmla="*/ 1561 h 2228"/>
                            <a:gd name="connsiteX8" fmla="*/ 0 w 4762"/>
                            <a:gd name="connsiteY8" fmla="*/ 704 h 22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762" h="2228">
                              <a:moveTo>
                                <a:pt x="0" y="704"/>
                              </a:moveTo>
                              <a:cubicBezTo>
                                <a:pt x="0" y="704"/>
                                <a:pt x="381" y="418"/>
                                <a:pt x="857" y="228"/>
                              </a:cubicBezTo>
                              <a:cubicBezTo>
                                <a:pt x="1333" y="37"/>
                                <a:pt x="2000" y="-58"/>
                                <a:pt x="2572" y="37"/>
                              </a:cubicBezTo>
                              <a:cubicBezTo>
                                <a:pt x="3143" y="37"/>
                                <a:pt x="3620" y="228"/>
                                <a:pt x="4096" y="609"/>
                              </a:cubicBezTo>
                              <a:cubicBezTo>
                                <a:pt x="4477" y="895"/>
                                <a:pt x="4763" y="1276"/>
                                <a:pt x="4763" y="1276"/>
                              </a:cubicBezTo>
                              <a:cubicBezTo>
                                <a:pt x="4763" y="1276"/>
                                <a:pt x="4477" y="1561"/>
                                <a:pt x="4000" y="1847"/>
                              </a:cubicBezTo>
                              <a:cubicBezTo>
                                <a:pt x="3524" y="2133"/>
                                <a:pt x="2858" y="2228"/>
                                <a:pt x="2191" y="2228"/>
                              </a:cubicBezTo>
                              <a:cubicBezTo>
                                <a:pt x="1619" y="2133"/>
                                <a:pt x="1048" y="1847"/>
                                <a:pt x="667" y="1561"/>
                              </a:cubicBezTo>
                              <a:cubicBezTo>
                                <a:pt x="191" y="1085"/>
                                <a:pt x="0" y="704"/>
                                <a:pt x="0" y="7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1" name="Freeform: Shape 406">
                          <a:extLst>
                            <a:ext uri="{FF2B5EF4-FFF2-40B4-BE49-F238E27FC236}">
                              <a16:creationId xmlns:a16="http://schemas.microsoft.com/office/drawing/2014/main" id="{8217E144-504C-451D-9BE3-70F2356C081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5068" y="3647693"/>
                          <a:ext cx="3429" cy="3810"/>
                        </a:xfrm>
                        <a:custGeom>
                          <a:avLst/>
                          <a:gdLst>
                            <a:gd name="connsiteX0" fmla="*/ 0 w 3429"/>
                            <a:gd name="connsiteY0" fmla="*/ 0 h 3810"/>
                            <a:gd name="connsiteX1" fmla="*/ 952 w 3429"/>
                            <a:gd name="connsiteY1" fmla="*/ 191 h 3810"/>
                            <a:gd name="connsiteX2" fmla="*/ 2477 w 3429"/>
                            <a:gd name="connsiteY2" fmla="*/ 1238 h 3810"/>
                            <a:gd name="connsiteX3" fmla="*/ 3334 w 3429"/>
                            <a:gd name="connsiteY3" fmla="*/ 2858 h 3810"/>
                            <a:gd name="connsiteX4" fmla="*/ 3429 w 3429"/>
                            <a:gd name="connsiteY4" fmla="*/ 3810 h 3810"/>
                            <a:gd name="connsiteX5" fmla="*/ 2477 w 3429"/>
                            <a:gd name="connsiteY5" fmla="*/ 3619 h 3810"/>
                            <a:gd name="connsiteX6" fmla="*/ 952 w 3429"/>
                            <a:gd name="connsiteY6" fmla="*/ 2572 h 3810"/>
                            <a:gd name="connsiteX7" fmla="*/ 95 w 3429"/>
                            <a:gd name="connsiteY7" fmla="*/ 1048 h 3810"/>
                            <a:gd name="connsiteX8" fmla="*/ 0 w 3429"/>
                            <a:gd name="connsiteY8" fmla="*/ 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429" h="3810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0"/>
                                <a:pt x="952" y="191"/>
                              </a:cubicBezTo>
                              <a:cubicBezTo>
                                <a:pt x="1524" y="381"/>
                                <a:pt x="2000" y="762"/>
                                <a:pt x="2477" y="1238"/>
                              </a:cubicBezTo>
                              <a:cubicBezTo>
                                <a:pt x="2953" y="1715"/>
                                <a:pt x="3238" y="2286"/>
                                <a:pt x="3334" y="2858"/>
                              </a:cubicBezTo>
                              <a:cubicBezTo>
                                <a:pt x="3429" y="3334"/>
                                <a:pt x="3429" y="3810"/>
                                <a:pt x="3429" y="3810"/>
                              </a:cubicBezTo>
                              <a:cubicBezTo>
                                <a:pt x="3429" y="3810"/>
                                <a:pt x="2953" y="3810"/>
                                <a:pt x="2477" y="3619"/>
                              </a:cubicBezTo>
                              <a:cubicBezTo>
                                <a:pt x="2000" y="3429"/>
                                <a:pt x="1429" y="3048"/>
                                <a:pt x="952" y="2572"/>
                              </a:cubicBezTo>
                              <a:cubicBezTo>
                                <a:pt x="571" y="2096"/>
                                <a:pt x="190" y="1524"/>
                                <a:pt x="95" y="1048"/>
                              </a:cubicBezTo>
                              <a:cubicBezTo>
                                <a:pt x="0" y="38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2" name="Freeform: Shape 407">
                          <a:extLst>
                            <a:ext uri="{FF2B5EF4-FFF2-40B4-BE49-F238E27FC236}">
                              <a16:creationId xmlns:a16="http://schemas.microsoft.com/office/drawing/2014/main" id="{2FB7EE17-9B31-420D-9D83-B4C727626A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8400" y="3663981"/>
                          <a:ext cx="2857" cy="4572"/>
                        </a:xfrm>
                        <a:custGeom>
                          <a:avLst/>
                          <a:gdLst>
                            <a:gd name="connsiteX0" fmla="*/ 95 w 2857"/>
                            <a:gd name="connsiteY0" fmla="*/ 0 h 4572"/>
                            <a:gd name="connsiteX1" fmla="*/ 1048 w 2857"/>
                            <a:gd name="connsiteY1" fmla="*/ 381 h 4572"/>
                            <a:gd name="connsiteX2" fmla="*/ 2381 w 2857"/>
                            <a:gd name="connsiteY2" fmla="*/ 1619 h 4572"/>
                            <a:gd name="connsiteX3" fmla="*/ 2857 w 2857"/>
                            <a:gd name="connsiteY3" fmla="*/ 3524 h 4572"/>
                            <a:gd name="connsiteX4" fmla="*/ 2762 w 2857"/>
                            <a:gd name="connsiteY4" fmla="*/ 4572 h 4572"/>
                            <a:gd name="connsiteX5" fmla="*/ 1810 w 2857"/>
                            <a:gd name="connsiteY5" fmla="*/ 4096 h 4572"/>
                            <a:gd name="connsiteX6" fmla="*/ 571 w 2857"/>
                            <a:gd name="connsiteY6" fmla="*/ 2762 h 4572"/>
                            <a:gd name="connsiteX7" fmla="*/ 0 w 2857"/>
                            <a:gd name="connsiteY7" fmla="*/ 1048 h 4572"/>
                            <a:gd name="connsiteX8" fmla="*/ 95 w 2857"/>
                            <a:gd name="connsiteY8" fmla="*/ 0 h 4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857" h="4572">
                              <a:moveTo>
                                <a:pt x="95" y="0"/>
                              </a:moveTo>
                              <a:cubicBezTo>
                                <a:pt x="95" y="0"/>
                                <a:pt x="571" y="95"/>
                                <a:pt x="1048" y="381"/>
                              </a:cubicBezTo>
                              <a:cubicBezTo>
                                <a:pt x="1524" y="667"/>
                                <a:pt x="2000" y="1048"/>
                                <a:pt x="2381" y="1619"/>
                              </a:cubicBezTo>
                              <a:cubicBezTo>
                                <a:pt x="2667" y="2191"/>
                                <a:pt x="2857" y="2953"/>
                                <a:pt x="2857" y="3524"/>
                              </a:cubicBezTo>
                              <a:cubicBezTo>
                                <a:pt x="2857" y="4096"/>
                                <a:pt x="2762" y="4572"/>
                                <a:pt x="2762" y="4572"/>
                              </a:cubicBezTo>
                              <a:cubicBezTo>
                                <a:pt x="2762" y="4572"/>
                                <a:pt x="2286" y="4477"/>
                                <a:pt x="1810" y="4096"/>
                              </a:cubicBezTo>
                              <a:cubicBezTo>
                                <a:pt x="1333" y="3810"/>
                                <a:pt x="952" y="3334"/>
                                <a:pt x="571" y="2762"/>
                              </a:cubicBezTo>
                              <a:cubicBezTo>
                                <a:pt x="190" y="2191"/>
                                <a:pt x="0" y="1524"/>
                                <a:pt x="0" y="1048"/>
                              </a:cubicBezTo>
                              <a:cubicBezTo>
                                <a:pt x="0" y="476"/>
                                <a:pt x="95" y="0"/>
                                <a:pt x="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3" name="Freeform: Shape 408">
                          <a:extLst>
                            <a:ext uri="{FF2B5EF4-FFF2-40B4-BE49-F238E27FC236}">
                              <a16:creationId xmlns:a16="http://schemas.microsoft.com/office/drawing/2014/main" id="{B3456D5B-2892-4542-B090-2FB5A444FAA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04584" y="3675374"/>
                          <a:ext cx="5238" cy="2455"/>
                        </a:xfrm>
                        <a:custGeom>
                          <a:avLst/>
                          <a:gdLst>
                            <a:gd name="connsiteX0" fmla="*/ 0 w 5238"/>
                            <a:gd name="connsiteY0" fmla="*/ 2133 h 2455"/>
                            <a:gd name="connsiteX1" fmla="*/ 667 w 5238"/>
                            <a:gd name="connsiteY1" fmla="*/ 1276 h 2455"/>
                            <a:gd name="connsiteX2" fmla="*/ 2381 w 5238"/>
                            <a:gd name="connsiteY2" fmla="*/ 228 h 2455"/>
                            <a:gd name="connsiteX3" fmla="*/ 4286 w 5238"/>
                            <a:gd name="connsiteY3" fmla="*/ 37 h 2455"/>
                            <a:gd name="connsiteX4" fmla="*/ 5239 w 5238"/>
                            <a:gd name="connsiteY4" fmla="*/ 323 h 2455"/>
                            <a:gd name="connsiteX5" fmla="*/ 4572 w 5238"/>
                            <a:gd name="connsiteY5" fmla="*/ 1180 h 2455"/>
                            <a:gd name="connsiteX6" fmla="*/ 2857 w 5238"/>
                            <a:gd name="connsiteY6" fmla="*/ 2228 h 2455"/>
                            <a:gd name="connsiteX7" fmla="*/ 952 w 5238"/>
                            <a:gd name="connsiteY7" fmla="*/ 2419 h 2455"/>
                            <a:gd name="connsiteX8" fmla="*/ 0 w 5238"/>
                            <a:gd name="connsiteY8" fmla="*/ 2133 h 24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238" h="2455">
                              <a:moveTo>
                                <a:pt x="0" y="2133"/>
                              </a:moveTo>
                              <a:cubicBezTo>
                                <a:pt x="0" y="2133"/>
                                <a:pt x="190" y="1657"/>
                                <a:pt x="667" y="1276"/>
                              </a:cubicBezTo>
                              <a:cubicBezTo>
                                <a:pt x="1048" y="799"/>
                                <a:pt x="1715" y="418"/>
                                <a:pt x="2381" y="228"/>
                              </a:cubicBezTo>
                              <a:cubicBezTo>
                                <a:pt x="3048" y="37"/>
                                <a:pt x="3715" y="-58"/>
                                <a:pt x="4286" y="37"/>
                              </a:cubicBezTo>
                              <a:cubicBezTo>
                                <a:pt x="4858" y="133"/>
                                <a:pt x="5239" y="323"/>
                                <a:pt x="5239" y="323"/>
                              </a:cubicBezTo>
                              <a:cubicBezTo>
                                <a:pt x="5239" y="323"/>
                                <a:pt x="5048" y="799"/>
                                <a:pt x="4572" y="1180"/>
                              </a:cubicBezTo>
                              <a:cubicBezTo>
                                <a:pt x="4191" y="1561"/>
                                <a:pt x="3524" y="2038"/>
                                <a:pt x="2857" y="2228"/>
                              </a:cubicBezTo>
                              <a:cubicBezTo>
                                <a:pt x="2191" y="2419"/>
                                <a:pt x="1524" y="2514"/>
                                <a:pt x="952" y="2419"/>
                              </a:cubicBezTo>
                              <a:cubicBezTo>
                                <a:pt x="476" y="2323"/>
                                <a:pt x="0" y="2133"/>
                                <a:pt x="0" y="21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4" name="Freeform: Shape 409">
                          <a:extLst>
                            <a:ext uri="{FF2B5EF4-FFF2-40B4-BE49-F238E27FC236}">
                              <a16:creationId xmlns:a16="http://schemas.microsoft.com/office/drawing/2014/main" id="{A85505DE-46BA-4776-A876-BCCF09E956D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8586" y="3667654"/>
                          <a:ext cx="4381" cy="2831"/>
                        </a:xfrm>
                        <a:custGeom>
                          <a:avLst/>
                          <a:gdLst>
                            <a:gd name="connsiteX0" fmla="*/ 0 w 4381"/>
                            <a:gd name="connsiteY0" fmla="*/ 42 h 2831"/>
                            <a:gd name="connsiteX1" fmla="*/ 1048 w 4381"/>
                            <a:gd name="connsiteY1" fmla="*/ 42 h 2831"/>
                            <a:gd name="connsiteX2" fmla="*/ 1905 w 4381"/>
                            <a:gd name="connsiteY2" fmla="*/ 233 h 2831"/>
                            <a:gd name="connsiteX3" fmla="*/ 2762 w 4381"/>
                            <a:gd name="connsiteY3" fmla="*/ 614 h 2831"/>
                            <a:gd name="connsiteX4" fmla="*/ 4000 w 4381"/>
                            <a:gd name="connsiteY4" fmla="*/ 1757 h 2831"/>
                            <a:gd name="connsiteX5" fmla="*/ 4381 w 4381"/>
                            <a:gd name="connsiteY5" fmla="*/ 2709 h 2831"/>
                            <a:gd name="connsiteX6" fmla="*/ 3334 w 4381"/>
                            <a:gd name="connsiteY6" fmla="*/ 2805 h 2831"/>
                            <a:gd name="connsiteX7" fmla="*/ 1429 w 4381"/>
                            <a:gd name="connsiteY7" fmla="*/ 2233 h 2831"/>
                            <a:gd name="connsiteX8" fmla="*/ 190 w 4381"/>
                            <a:gd name="connsiteY8" fmla="*/ 900 h 2831"/>
                            <a:gd name="connsiteX9" fmla="*/ 0 w 4381"/>
                            <a:gd name="connsiteY9" fmla="*/ 42 h 28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381" h="2831">
                              <a:moveTo>
                                <a:pt x="0" y="42"/>
                              </a:moveTo>
                              <a:cubicBezTo>
                                <a:pt x="0" y="42"/>
                                <a:pt x="476" y="-53"/>
                                <a:pt x="1048" y="42"/>
                              </a:cubicBezTo>
                              <a:cubicBezTo>
                                <a:pt x="1333" y="42"/>
                                <a:pt x="1619" y="138"/>
                                <a:pt x="1905" y="233"/>
                              </a:cubicBezTo>
                              <a:cubicBezTo>
                                <a:pt x="2191" y="328"/>
                                <a:pt x="2476" y="519"/>
                                <a:pt x="2762" y="614"/>
                              </a:cubicBezTo>
                              <a:cubicBezTo>
                                <a:pt x="3334" y="900"/>
                                <a:pt x="3715" y="1376"/>
                                <a:pt x="4000" y="1757"/>
                              </a:cubicBezTo>
                              <a:cubicBezTo>
                                <a:pt x="4286" y="2233"/>
                                <a:pt x="4381" y="2709"/>
                                <a:pt x="4381" y="2709"/>
                              </a:cubicBezTo>
                              <a:cubicBezTo>
                                <a:pt x="4381" y="2709"/>
                                <a:pt x="3905" y="2900"/>
                                <a:pt x="3334" y="2805"/>
                              </a:cubicBezTo>
                              <a:cubicBezTo>
                                <a:pt x="2762" y="2805"/>
                                <a:pt x="2095" y="2614"/>
                                <a:pt x="1429" y="2233"/>
                              </a:cubicBezTo>
                              <a:cubicBezTo>
                                <a:pt x="857" y="1852"/>
                                <a:pt x="476" y="1376"/>
                                <a:pt x="190" y="900"/>
                              </a:cubicBezTo>
                              <a:cubicBezTo>
                                <a:pt x="95" y="519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5" name="Freeform: Shape 410">
                          <a:extLst>
                            <a:ext uri="{FF2B5EF4-FFF2-40B4-BE49-F238E27FC236}">
                              <a16:creationId xmlns:a16="http://schemas.microsoft.com/office/drawing/2014/main" id="{7B0E97A8-B668-4D16-93D4-2102B09690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07251" y="3662919"/>
                          <a:ext cx="2857" cy="2029"/>
                        </a:xfrm>
                        <a:custGeom>
                          <a:avLst/>
                          <a:gdLst>
                            <a:gd name="connsiteX0" fmla="*/ 0 w 2857"/>
                            <a:gd name="connsiteY0" fmla="*/ 491 h 2029"/>
                            <a:gd name="connsiteX1" fmla="*/ 667 w 2857"/>
                            <a:gd name="connsiteY1" fmla="*/ 110 h 2029"/>
                            <a:gd name="connsiteX2" fmla="*/ 1810 w 2857"/>
                            <a:gd name="connsiteY2" fmla="*/ 110 h 2029"/>
                            <a:gd name="connsiteX3" fmla="*/ 2667 w 2857"/>
                            <a:gd name="connsiteY3" fmla="*/ 872 h 2029"/>
                            <a:gd name="connsiteX4" fmla="*/ 2858 w 2857"/>
                            <a:gd name="connsiteY4" fmla="*/ 1539 h 2029"/>
                            <a:gd name="connsiteX5" fmla="*/ 2096 w 2857"/>
                            <a:gd name="connsiteY5" fmla="*/ 1920 h 2029"/>
                            <a:gd name="connsiteX6" fmla="*/ 952 w 2857"/>
                            <a:gd name="connsiteY6" fmla="*/ 1920 h 2029"/>
                            <a:gd name="connsiteX7" fmla="*/ 95 w 2857"/>
                            <a:gd name="connsiteY7" fmla="*/ 1158 h 2029"/>
                            <a:gd name="connsiteX8" fmla="*/ 0 w 2857"/>
                            <a:gd name="connsiteY8" fmla="*/ 491 h 20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857" h="2029">
                              <a:moveTo>
                                <a:pt x="0" y="491"/>
                              </a:moveTo>
                              <a:cubicBezTo>
                                <a:pt x="0" y="491"/>
                                <a:pt x="286" y="205"/>
                                <a:pt x="667" y="110"/>
                              </a:cubicBezTo>
                              <a:cubicBezTo>
                                <a:pt x="1048" y="15"/>
                                <a:pt x="1429" y="-80"/>
                                <a:pt x="1810" y="110"/>
                              </a:cubicBezTo>
                              <a:cubicBezTo>
                                <a:pt x="2191" y="300"/>
                                <a:pt x="2477" y="586"/>
                                <a:pt x="2667" y="872"/>
                              </a:cubicBezTo>
                              <a:cubicBezTo>
                                <a:pt x="2858" y="1158"/>
                                <a:pt x="2858" y="1539"/>
                                <a:pt x="2858" y="1539"/>
                              </a:cubicBezTo>
                              <a:cubicBezTo>
                                <a:pt x="2858" y="1539"/>
                                <a:pt x="2477" y="1824"/>
                                <a:pt x="2096" y="1920"/>
                              </a:cubicBezTo>
                              <a:cubicBezTo>
                                <a:pt x="1715" y="2015"/>
                                <a:pt x="1333" y="2110"/>
                                <a:pt x="952" y="1920"/>
                              </a:cubicBezTo>
                              <a:cubicBezTo>
                                <a:pt x="571" y="1824"/>
                                <a:pt x="286" y="1443"/>
                                <a:pt x="95" y="1158"/>
                              </a:cubicBezTo>
                              <a:cubicBezTo>
                                <a:pt x="95" y="872"/>
                                <a:pt x="0" y="491"/>
                                <a:pt x="0" y="4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6" name="Freeform: Shape 411">
                          <a:extLst>
                            <a:ext uri="{FF2B5EF4-FFF2-40B4-BE49-F238E27FC236}">
                              <a16:creationId xmlns:a16="http://schemas.microsoft.com/office/drawing/2014/main" id="{D39EE87B-C385-401B-967A-88AA320F65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5728" y="3659885"/>
                          <a:ext cx="2857" cy="3047"/>
                        </a:xfrm>
                        <a:custGeom>
                          <a:avLst/>
                          <a:gdLst>
                            <a:gd name="connsiteX0" fmla="*/ 0 w 2857"/>
                            <a:gd name="connsiteY0" fmla="*/ 2858 h 3047"/>
                            <a:gd name="connsiteX1" fmla="*/ 95 w 2857"/>
                            <a:gd name="connsiteY1" fmla="*/ 2000 h 3047"/>
                            <a:gd name="connsiteX2" fmla="*/ 762 w 2857"/>
                            <a:gd name="connsiteY2" fmla="*/ 857 h 3047"/>
                            <a:gd name="connsiteX3" fmla="*/ 1238 w 2857"/>
                            <a:gd name="connsiteY3" fmla="*/ 476 h 3047"/>
                            <a:gd name="connsiteX4" fmla="*/ 1810 w 2857"/>
                            <a:gd name="connsiteY4" fmla="*/ 191 h 3047"/>
                            <a:gd name="connsiteX5" fmla="*/ 2667 w 2857"/>
                            <a:gd name="connsiteY5" fmla="*/ 0 h 3047"/>
                            <a:gd name="connsiteX6" fmla="*/ 2858 w 2857"/>
                            <a:gd name="connsiteY6" fmla="*/ 857 h 3047"/>
                            <a:gd name="connsiteX7" fmla="*/ 2286 w 2857"/>
                            <a:gd name="connsiteY7" fmla="*/ 2381 h 3047"/>
                            <a:gd name="connsiteX8" fmla="*/ 1619 w 2857"/>
                            <a:gd name="connsiteY8" fmla="*/ 2858 h 3047"/>
                            <a:gd name="connsiteX9" fmla="*/ 952 w 2857"/>
                            <a:gd name="connsiteY9" fmla="*/ 3048 h 3047"/>
                            <a:gd name="connsiteX10" fmla="*/ 0 w 2857"/>
                            <a:gd name="connsiteY10" fmla="*/ 2858 h 3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857" h="3047">
                              <a:moveTo>
                                <a:pt x="0" y="2858"/>
                              </a:moveTo>
                              <a:cubicBezTo>
                                <a:pt x="0" y="2858"/>
                                <a:pt x="0" y="2477"/>
                                <a:pt x="95" y="2000"/>
                              </a:cubicBezTo>
                              <a:cubicBezTo>
                                <a:pt x="286" y="1524"/>
                                <a:pt x="476" y="1143"/>
                                <a:pt x="762" y="857"/>
                              </a:cubicBezTo>
                              <a:cubicBezTo>
                                <a:pt x="952" y="762"/>
                                <a:pt x="1048" y="572"/>
                                <a:pt x="1238" y="476"/>
                              </a:cubicBezTo>
                              <a:cubicBezTo>
                                <a:pt x="1429" y="381"/>
                                <a:pt x="1619" y="286"/>
                                <a:pt x="1810" y="191"/>
                              </a:cubicBezTo>
                              <a:cubicBezTo>
                                <a:pt x="2191" y="0"/>
                                <a:pt x="2667" y="0"/>
                                <a:pt x="2667" y="0"/>
                              </a:cubicBezTo>
                              <a:cubicBezTo>
                                <a:pt x="2667" y="0"/>
                                <a:pt x="2858" y="381"/>
                                <a:pt x="2858" y="857"/>
                              </a:cubicBezTo>
                              <a:cubicBezTo>
                                <a:pt x="2858" y="1333"/>
                                <a:pt x="2667" y="1905"/>
                                <a:pt x="2286" y="2381"/>
                              </a:cubicBezTo>
                              <a:cubicBezTo>
                                <a:pt x="2096" y="2572"/>
                                <a:pt x="1810" y="2762"/>
                                <a:pt x="1619" y="2858"/>
                              </a:cubicBezTo>
                              <a:cubicBezTo>
                                <a:pt x="1333" y="2953"/>
                                <a:pt x="1143" y="3048"/>
                                <a:pt x="952" y="3048"/>
                              </a:cubicBezTo>
                              <a:cubicBezTo>
                                <a:pt x="476" y="2953"/>
                                <a:pt x="0" y="2858"/>
                                <a:pt x="0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7" name="Freeform: Shape 412">
                          <a:extLst>
                            <a:ext uri="{FF2B5EF4-FFF2-40B4-BE49-F238E27FC236}">
                              <a16:creationId xmlns:a16="http://schemas.microsoft.com/office/drawing/2014/main" id="{D8909AC8-B730-435D-BECD-E1C987B5B3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2538" y="3670649"/>
                          <a:ext cx="2328" cy="2495"/>
                        </a:xfrm>
                        <a:custGeom>
                          <a:avLst/>
                          <a:gdLst>
                            <a:gd name="connsiteX0" fmla="*/ 328 w 2328"/>
                            <a:gd name="connsiteY0" fmla="*/ 0 h 2495"/>
                            <a:gd name="connsiteX1" fmla="*/ 1090 w 2328"/>
                            <a:gd name="connsiteY1" fmla="*/ 95 h 2495"/>
                            <a:gd name="connsiteX2" fmla="*/ 1566 w 2328"/>
                            <a:gd name="connsiteY2" fmla="*/ 286 h 2495"/>
                            <a:gd name="connsiteX3" fmla="*/ 1947 w 2328"/>
                            <a:gd name="connsiteY3" fmla="*/ 571 h 2495"/>
                            <a:gd name="connsiteX4" fmla="*/ 2138 w 2328"/>
                            <a:gd name="connsiteY4" fmla="*/ 952 h 2495"/>
                            <a:gd name="connsiteX5" fmla="*/ 2233 w 2328"/>
                            <a:gd name="connsiteY5" fmla="*/ 1429 h 2495"/>
                            <a:gd name="connsiteX6" fmla="*/ 2328 w 2328"/>
                            <a:gd name="connsiteY6" fmla="*/ 2191 h 2495"/>
                            <a:gd name="connsiteX7" fmla="*/ 1566 w 2328"/>
                            <a:gd name="connsiteY7" fmla="*/ 2476 h 2495"/>
                            <a:gd name="connsiteX8" fmla="*/ 328 w 2328"/>
                            <a:gd name="connsiteY8" fmla="*/ 2000 h 2495"/>
                            <a:gd name="connsiteX9" fmla="*/ 42 w 2328"/>
                            <a:gd name="connsiteY9" fmla="*/ 1429 h 2495"/>
                            <a:gd name="connsiteX10" fmla="*/ 42 w 2328"/>
                            <a:gd name="connsiteY10" fmla="*/ 857 h 2495"/>
                            <a:gd name="connsiteX11" fmla="*/ 328 w 2328"/>
                            <a:gd name="connsiteY11" fmla="*/ 0 h 24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328" h="2495">
                              <a:moveTo>
                                <a:pt x="328" y="0"/>
                              </a:moveTo>
                              <a:cubicBezTo>
                                <a:pt x="328" y="0"/>
                                <a:pt x="709" y="0"/>
                                <a:pt x="1090" y="95"/>
                              </a:cubicBezTo>
                              <a:cubicBezTo>
                                <a:pt x="1281" y="95"/>
                                <a:pt x="1471" y="286"/>
                                <a:pt x="1566" y="286"/>
                              </a:cubicBezTo>
                              <a:cubicBezTo>
                                <a:pt x="1757" y="381"/>
                                <a:pt x="1852" y="476"/>
                                <a:pt x="1947" y="571"/>
                              </a:cubicBezTo>
                              <a:cubicBezTo>
                                <a:pt x="2043" y="667"/>
                                <a:pt x="2138" y="762"/>
                                <a:pt x="2138" y="952"/>
                              </a:cubicBezTo>
                              <a:cubicBezTo>
                                <a:pt x="2138" y="1143"/>
                                <a:pt x="2233" y="1238"/>
                                <a:pt x="2233" y="1429"/>
                              </a:cubicBezTo>
                              <a:cubicBezTo>
                                <a:pt x="2328" y="1715"/>
                                <a:pt x="2328" y="2191"/>
                                <a:pt x="2328" y="2191"/>
                              </a:cubicBezTo>
                              <a:cubicBezTo>
                                <a:pt x="2328" y="2191"/>
                                <a:pt x="2043" y="2381"/>
                                <a:pt x="1566" y="2476"/>
                              </a:cubicBezTo>
                              <a:cubicBezTo>
                                <a:pt x="1185" y="2572"/>
                                <a:pt x="709" y="2286"/>
                                <a:pt x="328" y="2000"/>
                              </a:cubicBezTo>
                              <a:cubicBezTo>
                                <a:pt x="233" y="1810"/>
                                <a:pt x="42" y="1619"/>
                                <a:pt x="42" y="1429"/>
                              </a:cubicBezTo>
                              <a:cubicBezTo>
                                <a:pt x="-53" y="1238"/>
                                <a:pt x="42" y="1048"/>
                                <a:pt x="42" y="857"/>
                              </a:cubicBezTo>
                              <a:cubicBezTo>
                                <a:pt x="138" y="381"/>
                                <a:pt x="328" y="0"/>
                                <a:pt x="32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8" name="Freeform: Shape 413">
                          <a:extLst>
                            <a:ext uri="{FF2B5EF4-FFF2-40B4-BE49-F238E27FC236}">
                              <a16:creationId xmlns:a16="http://schemas.microsoft.com/office/drawing/2014/main" id="{FE07CBFE-2606-42E6-B2E0-CB40A476864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2675" y="3679888"/>
                          <a:ext cx="4286" cy="4572"/>
                        </a:xfrm>
                        <a:custGeom>
                          <a:avLst/>
                          <a:gdLst>
                            <a:gd name="connsiteX0" fmla="*/ 0 w 4286"/>
                            <a:gd name="connsiteY0" fmla="*/ 0 h 4572"/>
                            <a:gd name="connsiteX1" fmla="*/ 1143 w 4286"/>
                            <a:gd name="connsiteY1" fmla="*/ 286 h 4572"/>
                            <a:gd name="connsiteX2" fmla="*/ 2953 w 4286"/>
                            <a:gd name="connsiteY2" fmla="*/ 1429 h 4572"/>
                            <a:gd name="connsiteX3" fmla="*/ 4096 w 4286"/>
                            <a:gd name="connsiteY3" fmla="*/ 3429 h 4572"/>
                            <a:gd name="connsiteX4" fmla="*/ 4286 w 4286"/>
                            <a:gd name="connsiteY4" fmla="*/ 4572 h 4572"/>
                            <a:gd name="connsiteX5" fmla="*/ 3238 w 4286"/>
                            <a:gd name="connsiteY5" fmla="*/ 4191 h 4572"/>
                            <a:gd name="connsiteX6" fmla="*/ 1524 w 4286"/>
                            <a:gd name="connsiteY6" fmla="*/ 2953 h 4572"/>
                            <a:gd name="connsiteX7" fmla="*/ 286 w 4286"/>
                            <a:gd name="connsiteY7" fmla="*/ 1143 h 4572"/>
                            <a:gd name="connsiteX8" fmla="*/ 0 w 4286"/>
                            <a:gd name="connsiteY8" fmla="*/ 0 h 4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286" h="4572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0"/>
                                <a:pt x="1143" y="286"/>
                              </a:cubicBezTo>
                              <a:cubicBezTo>
                                <a:pt x="1715" y="476"/>
                                <a:pt x="2381" y="953"/>
                                <a:pt x="2953" y="1429"/>
                              </a:cubicBezTo>
                              <a:cubicBezTo>
                                <a:pt x="3524" y="2000"/>
                                <a:pt x="3905" y="2762"/>
                                <a:pt x="4096" y="3429"/>
                              </a:cubicBezTo>
                              <a:cubicBezTo>
                                <a:pt x="4286" y="4001"/>
                                <a:pt x="4286" y="4572"/>
                                <a:pt x="4286" y="4572"/>
                              </a:cubicBezTo>
                              <a:cubicBezTo>
                                <a:pt x="4286" y="4572"/>
                                <a:pt x="3715" y="4477"/>
                                <a:pt x="3238" y="4191"/>
                              </a:cubicBezTo>
                              <a:cubicBezTo>
                                <a:pt x="2667" y="3905"/>
                                <a:pt x="2095" y="3524"/>
                                <a:pt x="1524" y="2953"/>
                              </a:cubicBezTo>
                              <a:cubicBezTo>
                                <a:pt x="952" y="2381"/>
                                <a:pt x="571" y="1715"/>
                                <a:pt x="286" y="1143"/>
                              </a:cubicBezTo>
                              <a:cubicBezTo>
                                <a:pt x="95" y="57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99" name="Freeform: Shape 414">
                          <a:extLst>
                            <a:ext uri="{FF2B5EF4-FFF2-40B4-BE49-F238E27FC236}">
                              <a16:creationId xmlns:a16="http://schemas.microsoft.com/office/drawing/2014/main" id="{F4756956-673C-4D17-9C50-40EDCCD7B6B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6363" y="3687889"/>
                          <a:ext cx="2158" cy="4762"/>
                        </a:xfrm>
                        <a:custGeom>
                          <a:avLst/>
                          <a:gdLst>
                            <a:gd name="connsiteX0" fmla="*/ 1454 w 2158"/>
                            <a:gd name="connsiteY0" fmla="*/ 0 h 4762"/>
                            <a:gd name="connsiteX1" fmla="*/ 1930 w 2158"/>
                            <a:gd name="connsiteY1" fmla="*/ 857 h 4762"/>
                            <a:gd name="connsiteX2" fmla="*/ 2121 w 2158"/>
                            <a:gd name="connsiteY2" fmla="*/ 2572 h 4762"/>
                            <a:gd name="connsiteX3" fmla="*/ 1549 w 2158"/>
                            <a:gd name="connsiteY3" fmla="*/ 4096 h 4762"/>
                            <a:gd name="connsiteX4" fmla="*/ 883 w 2158"/>
                            <a:gd name="connsiteY4" fmla="*/ 4763 h 4762"/>
                            <a:gd name="connsiteX5" fmla="*/ 311 w 2158"/>
                            <a:gd name="connsiteY5" fmla="*/ 4000 h 4762"/>
                            <a:gd name="connsiteX6" fmla="*/ 25 w 2158"/>
                            <a:gd name="connsiteY6" fmla="*/ 2191 h 4762"/>
                            <a:gd name="connsiteX7" fmla="*/ 692 w 2158"/>
                            <a:gd name="connsiteY7" fmla="*/ 667 h 4762"/>
                            <a:gd name="connsiteX8" fmla="*/ 1454 w 2158"/>
                            <a:gd name="connsiteY8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58" h="4762">
                              <a:moveTo>
                                <a:pt x="1454" y="0"/>
                              </a:moveTo>
                              <a:cubicBezTo>
                                <a:pt x="1454" y="0"/>
                                <a:pt x="1740" y="381"/>
                                <a:pt x="1930" y="857"/>
                              </a:cubicBezTo>
                              <a:cubicBezTo>
                                <a:pt x="2121" y="1333"/>
                                <a:pt x="2216" y="2000"/>
                                <a:pt x="2121" y="2572"/>
                              </a:cubicBezTo>
                              <a:cubicBezTo>
                                <a:pt x="2121" y="3143"/>
                                <a:pt x="1835" y="3619"/>
                                <a:pt x="1549" y="4096"/>
                              </a:cubicBezTo>
                              <a:cubicBezTo>
                                <a:pt x="1264" y="4477"/>
                                <a:pt x="883" y="4763"/>
                                <a:pt x="883" y="4763"/>
                              </a:cubicBezTo>
                              <a:cubicBezTo>
                                <a:pt x="883" y="4763"/>
                                <a:pt x="597" y="4477"/>
                                <a:pt x="311" y="4000"/>
                              </a:cubicBezTo>
                              <a:cubicBezTo>
                                <a:pt x="121" y="3524"/>
                                <a:pt x="-70" y="2858"/>
                                <a:pt x="25" y="2191"/>
                              </a:cubicBezTo>
                              <a:cubicBezTo>
                                <a:pt x="121" y="1619"/>
                                <a:pt x="406" y="1048"/>
                                <a:pt x="692" y="667"/>
                              </a:cubicBezTo>
                              <a:cubicBezTo>
                                <a:pt x="1073" y="190"/>
                                <a:pt x="1454" y="0"/>
                                <a:pt x="145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0" name="Freeform: Shape 415">
                          <a:extLst>
                            <a:ext uri="{FF2B5EF4-FFF2-40B4-BE49-F238E27FC236}">
                              <a16:creationId xmlns:a16="http://schemas.microsoft.com/office/drawing/2014/main" id="{7C31B441-427A-4728-B839-EFA2A2D2BD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9461" y="3703510"/>
                          <a:ext cx="2018" cy="1818"/>
                        </a:xfrm>
                        <a:custGeom>
                          <a:avLst/>
                          <a:gdLst>
                            <a:gd name="connsiteX0" fmla="*/ 262 w 2018"/>
                            <a:gd name="connsiteY0" fmla="*/ 95 h 1818"/>
                            <a:gd name="connsiteX1" fmla="*/ 929 w 2018"/>
                            <a:gd name="connsiteY1" fmla="*/ 0 h 1818"/>
                            <a:gd name="connsiteX2" fmla="*/ 1405 w 2018"/>
                            <a:gd name="connsiteY2" fmla="*/ 0 h 1818"/>
                            <a:gd name="connsiteX3" fmla="*/ 1691 w 2018"/>
                            <a:gd name="connsiteY3" fmla="*/ 0 h 1818"/>
                            <a:gd name="connsiteX4" fmla="*/ 1976 w 2018"/>
                            <a:gd name="connsiteY4" fmla="*/ 667 h 1818"/>
                            <a:gd name="connsiteX5" fmla="*/ 1976 w 2018"/>
                            <a:gd name="connsiteY5" fmla="*/ 1333 h 1818"/>
                            <a:gd name="connsiteX6" fmla="*/ 1405 w 2018"/>
                            <a:gd name="connsiteY6" fmla="*/ 1715 h 1818"/>
                            <a:gd name="connsiteX7" fmla="*/ 452 w 2018"/>
                            <a:gd name="connsiteY7" fmla="*/ 1619 h 1818"/>
                            <a:gd name="connsiteX8" fmla="*/ 71 w 2018"/>
                            <a:gd name="connsiteY8" fmla="*/ 1143 h 1818"/>
                            <a:gd name="connsiteX9" fmla="*/ 71 w 2018"/>
                            <a:gd name="connsiteY9" fmla="*/ 667 h 1818"/>
                            <a:gd name="connsiteX10" fmla="*/ 262 w 2018"/>
                            <a:gd name="connsiteY10" fmla="*/ 95 h 18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018" h="1818">
                              <a:moveTo>
                                <a:pt x="262" y="95"/>
                              </a:moveTo>
                              <a:cubicBezTo>
                                <a:pt x="262" y="95"/>
                                <a:pt x="643" y="0"/>
                                <a:pt x="929" y="0"/>
                              </a:cubicBezTo>
                              <a:cubicBezTo>
                                <a:pt x="1119" y="0"/>
                                <a:pt x="1310" y="0"/>
                                <a:pt x="1405" y="0"/>
                              </a:cubicBezTo>
                              <a:cubicBezTo>
                                <a:pt x="1500" y="0"/>
                                <a:pt x="1595" y="0"/>
                                <a:pt x="1691" y="0"/>
                              </a:cubicBezTo>
                              <a:cubicBezTo>
                                <a:pt x="1881" y="95"/>
                                <a:pt x="1976" y="381"/>
                                <a:pt x="1976" y="667"/>
                              </a:cubicBezTo>
                              <a:cubicBezTo>
                                <a:pt x="2072" y="952"/>
                                <a:pt x="1976" y="1333"/>
                                <a:pt x="1976" y="1333"/>
                              </a:cubicBezTo>
                              <a:cubicBezTo>
                                <a:pt x="1976" y="1333"/>
                                <a:pt x="1691" y="1619"/>
                                <a:pt x="1405" y="1715"/>
                              </a:cubicBezTo>
                              <a:cubicBezTo>
                                <a:pt x="1119" y="1905"/>
                                <a:pt x="738" y="1810"/>
                                <a:pt x="452" y="1619"/>
                              </a:cubicBezTo>
                              <a:cubicBezTo>
                                <a:pt x="262" y="1524"/>
                                <a:pt x="167" y="1333"/>
                                <a:pt x="71" y="1143"/>
                              </a:cubicBezTo>
                              <a:cubicBezTo>
                                <a:pt x="-24" y="952"/>
                                <a:pt x="-24" y="857"/>
                                <a:pt x="71" y="667"/>
                              </a:cubicBezTo>
                              <a:cubicBezTo>
                                <a:pt x="71" y="381"/>
                                <a:pt x="262" y="95"/>
                                <a:pt x="262" y="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1" name="Freeform: Shape 416">
                          <a:extLst>
                            <a:ext uri="{FF2B5EF4-FFF2-40B4-BE49-F238E27FC236}">
                              <a16:creationId xmlns:a16="http://schemas.microsoft.com/office/drawing/2014/main" id="{9A6BF8AF-9E76-4BB5-83D6-E3F04ADB1F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8556" y="3707891"/>
                          <a:ext cx="3548" cy="2275"/>
                        </a:xfrm>
                        <a:custGeom>
                          <a:avLst/>
                          <a:gdLst>
                            <a:gd name="connsiteX0" fmla="*/ 24 w 3548"/>
                            <a:gd name="connsiteY0" fmla="*/ 95 h 2275"/>
                            <a:gd name="connsiteX1" fmla="*/ 881 w 3548"/>
                            <a:gd name="connsiteY1" fmla="*/ 0 h 2275"/>
                            <a:gd name="connsiteX2" fmla="*/ 1548 w 3548"/>
                            <a:gd name="connsiteY2" fmla="*/ 95 h 2275"/>
                            <a:gd name="connsiteX3" fmla="*/ 2024 w 3548"/>
                            <a:gd name="connsiteY3" fmla="*/ 191 h 2275"/>
                            <a:gd name="connsiteX4" fmla="*/ 2500 w 3548"/>
                            <a:gd name="connsiteY4" fmla="*/ 476 h 2275"/>
                            <a:gd name="connsiteX5" fmla="*/ 2977 w 3548"/>
                            <a:gd name="connsiteY5" fmla="*/ 857 h 2275"/>
                            <a:gd name="connsiteX6" fmla="*/ 3548 w 3548"/>
                            <a:gd name="connsiteY6" fmla="*/ 1524 h 2275"/>
                            <a:gd name="connsiteX7" fmla="*/ 2881 w 3548"/>
                            <a:gd name="connsiteY7" fmla="*/ 2096 h 2275"/>
                            <a:gd name="connsiteX8" fmla="*/ 1262 w 3548"/>
                            <a:gd name="connsiteY8" fmla="*/ 2096 h 2275"/>
                            <a:gd name="connsiteX9" fmla="*/ 500 w 3548"/>
                            <a:gd name="connsiteY9" fmla="*/ 1524 h 2275"/>
                            <a:gd name="connsiteX10" fmla="*/ 119 w 3548"/>
                            <a:gd name="connsiteY10" fmla="*/ 857 h 2275"/>
                            <a:gd name="connsiteX11" fmla="*/ 24 w 3548"/>
                            <a:gd name="connsiteY11" fmla="*/ 95 h 22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3548" h="2275">
                              <a:moveTo>
                                <a:pt x="24" y="95"/>
                              </a:moveTo>
                              <a:cubicBezTo>
                                <a:pt x="24" y="95"/>
                                <a:pt x="405" y="0"/>
                                <a:pt x="881" y="0"/>
                              </a:cubicBezTo>
                              <a:cubicBezTo>
                                <a:pt x="1072" y="0"/>
                                <a:pt x="1357" y="95"/>
                                <a:pt x="1548" y="95"/>
                              </a:cubicBezTo>
                              <a:cubicBezTo>
                                <a:pt x="1738" y="95"/>
                                <a:pt x="1929" y="191"/>
                                <a:pt x="2024" y="191"/>
                              </a:cubicBezTo>
                              <a:cubicBezTo>
                                <a:pt x="2215" y="286"/>
                                <a:pt x="2405" y="286"/>
                                <a:pt x="2500" y="476"/>
                              </a:cubicBezTo>
                              <a:cubicBezTo>
                                <a:pt x="2691" y="667"/>
                                <a:pt x="2786" y="762"/>
                                <a:pt x="2977" y="857"/>
                              </a:cubicBezTo>
                              <a:cubicBezTo>
                                <a:pt x="3262" y="1143"/>
                                <a:pt x="3548" y="1524"/>
                                <a:pt x="3548" y="1524"/>
                              </a:cubicBezTo>
                              <a:cubicBezTo>
                                <a:pt x="3548" y="1524"/>
                                <a:pt x="3358" y="1810"/>
                                <a:pt x="2881" y="2096"/>
                              </a:cubicBezTo>
                              <a:cubicBezTo>
                                <a:pt x="2405" y="2381"/>
                                <a:pt x="1834" y="2286"/>
                                <a:pt x="1262" y="2096"/>
                              </a:cubicBezTo>
                              <a:cubicBezTo>
                                <a:pt x="976" y="1905"/>
                                <a:pt x="691" y="1810"/>
                                <a:pt x="500" y="1524"/>
                              </a:cubicBezTo>
                              <a:cubicBezTo>
                                <a:pt x="310" y="1333"/>
                                <a:pt x="119" y="1143"/>
                                <a:pt x="119" y="857"/>
                              </a:cubicBezTo>
                              <a:cubicBezTo>
                                <a:pt x="-71" y="571"/>
                                <a:pt x="24" y="95"/>
                                <a:pt x="24" y="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2" name="Freeform: Shape 417">
                          <a:extLst>
                            <a:ext uri="{FF2B5EF4-FFF2-40B4-BE49-F238E27FC236}">
                              <a16:creationId xmlns:a16="http://schemas.microsoft.com/office/drawing/2014/main" id="{CD921352-8DEF-43E3-A774-60FEAA7254F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1437" y="3718046"/>
                          <a:ext cx="3905" cy="2004"/>
                        </a:xfrm>
                        <a:custGeom>
                          <a:avLst/>
                          <a:gdLst>
                            <a:gd name="connsiteX0" fmla="*/ 0 w 3905"/>
                            <a:gd name="connsiteY0" fmla="*/ 1561 h 2004"/>
                            <a:gd name="connsiteX1" fmla="*/ 476 w 3905"/>
                            <a:gd name="connsiteY1" fmla="*/ 799 h 2004"/>
                            <a:gd name="connsiteX2" fmla="*/ 1715 w 3905"/>
                            <a:gd name="connsiteY2" fmla="*/ 37 h 2004"/>
                            <a:gd name="connsiteX3" fmla="*/ 3239 w 3905"/>
                            <a:gd name="connsiteY3" fmla="*/ 228 h 2004"/>
                            <a:gd name="connsiteX4" fmla="*/ 3905 w 3905"/>
                            <a:gd name="connsiteY4" fmla="*/ 704 h 2004"/>
                            <a:gd name="connsiteX5" fmla="*/ 3429 w 3905"/>
                            <a:gd name="connsiteY5" fmla="*/ 1371 h 2004"/>
                            <a:gd name="connsiteX6" fmla="*/ 2858 w 3905"/>
                            <a:gd name="connsiteY6" fmla="*/ 1752 h 2004"/>
                            <a:gd name="connsiteX7" fmla="*/ 2191 w 3905"/>
                            <a:gd name="connsiteY7" fmla="*/ 1942 h 2004"/>
                            <a:gd name="connsiteX8" fmla="*/ 762 w 3905"/>
                            <a:gd name="connsiteY8" fmla="*/ 1847 h 2004"/>
                            <a:gd name="connsiteX9" fmla="*/ 0 w 3905"/>
                            <a:gd name="connsiteY9" fmla="*/ 1561 h 20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905" h="2004">
                              <a:moveTo>
                                <a:pt x="0" y="1561"/>
                              </a:moveTo>
                              <a:cubicBezTo>
                                <a:pt x="0" y="1561"/>
                                <a:pt x="191" y="1180"/>
                                <a:pt x="476" y="799"/>
                              </a:cubicBezTo>
                              <a:cubicBezTo>
                                <a:pt x="762" y="418"/>
                                <a:pt x="1238" y="228"/>
                                <a:pt x="1715" y="37"/>
                              </a:cubicBezTo>
                              <a:cubicBezTo>
                                <a:pt x="2191" y="-58"/>
                                <a:pt x="2762" y="37"/>
                                <a:pt x="3239" y="228"/>
                              </a:cubicBezTo>
                              <a:cubicBezTo>
                                <a:pt x="3620" y="418"/>
                                <a:pt x="3905" y="704"/>
                                <a:pt x="3905" y="704"/>
                              </a:cubicBezTo>
                              <a:cubicBezTo>
                                <a:pt x="3905" y="704"/>
                                <a:pt x="3715" y="1085"/>
                                <a:pt x="3429" y="1371"/>
                              </a:cubicBezTo>
                              <a:cubicBezTo>
                                <a:pt x="3239" y="1561"/>
                                <a:pt x="3048" y="1657"/>
                                <a:pt x="2858" y="1752"/>
                              </a:cubicBezTo>
                              <a:cubicBezTo>
                                <a:pt x="2667" y="1847"/>
                                <a:pt x="2477" y="1942"/>
                                <a:pt x="2191" y="1942"/>
                              </a:cubicBezTo>
                              <a:cubicBezTo>
                                <a:pt x="1715" y="2038"/>
                                <a:pt x="1238" y="2038"/>
                                <a:pt x="762" y="1847"/>
                              </a:cubicBezTo>
                              <a:cubicBezTo>
                                <a:pt x="381" y="1847"/>
                                <a:pt x="0" y="1561"/>
                                <a:pt x="0" y="156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3" name="Freeform: Shape 418">
                          <a:extLst>
                            <a:ext uri="{FF2B5EF4-FFF2-40B4-BE49-F238E27FC236}">
                              <a16:creationId xmlns:a16="http://schemas.microsoft.com/office/drawing/2014/main" id="{62D34DA1-901E-4762-BA06-7953EE36AAC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6199" y="3720327"/>
                          <a:ext cx="5714" cy="3124"/>
                        </a:xfrm>
                        <a:custGeom>
                          <a:avLst/>
                          <a:gdLst>
                            <a:gd name="connsiteX0" fmla="*/ 0 w 5714"/>
                            <a:gd name="connsiteY0" fmla="*/ 2900 h 3124"/>
                            <a:gd name="connsiteX1" fmla="*/ 762 w 5714"/>
                            <a:gd name="connsiteY1" fmla="*/ 1947 h 3124"/>
                            <a:gd name="connsiteX2" fmla="*/ 1619 w 5714"/>
                            <a:gd name="connsiteY2" fmla="*/ 1281 h 3124"/>
                            <a:gd name="connsiteX3" fmla="*/ 2096 w 5714"/>
                            <a:gd name="connsiteY3" fmla="*/ 995 h 3124"/>
                            <a:gd name="connsiteX4" fmla="*/ 2572 w 5714"/>
                            <a:gd name="connsiteY4" fmla="*/ 709 h 3124"/>
                            <a:gd name="connsiteX5" fmla="*/ 4572 w 5714"/>
                            <a:gd name="connsiteY5" fmla="*/ 42 h 3124"/>
                            <a:gd name="connsiteX6" fmla="*/ 5715 w 5714"/>
                            <a:gd name="connsiteY6" fmla="*/ 42 h 3124"/>
                            <a:gd name="connsiteX7" fmla="*/ 5144 w 5714"/>
                            <a:gd name="connsiteY7" fmla="*/ 1090 h 3124"/>
                            <a:gd name="connsiteX8" fmla="*/ 3334 w 5714"/>
                            <a:gd name="connsiteY8" fmla="*/ 2709 h 3124"/>
                            <a:gd name="connsiteX9" fmla="*/ 1143 w 5714"/>
                            <a:gd name="connsiteY9" fmla="*/ 3090 h 3124"/>
                            <a:gd name="connsiteX10" fmla="*/ 0 w 5714"/>
                            <a:gd name="connsiteY10" fmla="*/ 2900 h 31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5714" h="3124">
                              <a:moveTo>
                                <a:pt x="0" y="2900"/>
                              </a:moveTo>
                              <a:cubicBezTo>
                                <a:pt x="0" y="2900"/>
                                <a:pt x="286" y="2424"/>
                                <a:pt x="762" y="1947"/>
                              </a:cubicBezTo>
                              <a:cubicBezTo>
                                <a:pt x="952" y="1757"/>
                                <a:pt x="1238" y="1471"/>
                                <a:pt x="1619" y="1281"/>
                              </a:cubicBezTo>
                              <a:cubicBezTo>
                                <a:pt x="1810" y="1185"/>
                                <a:pt x="1905" y="1090"/>
                                <a:pt x="2096" y="995"/>
                              </a:cubicBezTo>
                              <a:cubicBezTo>
                                <a:pt x="2286" y="900"/>
                                <a:pt x="2477" y="804"/>
                                <a:pt x="2572" y="709"/>
                              </a:cubicBezTo>
                              <a:cubicBezTo>
                                <a:pt x="3239" y="328"/>
                                <a:pt x="3905" y="138"/>
                                <a:pt x="4572" y="42"/>
                              </a:cubicBezTo>
                              <a:cubicBezTo>
                                <a:pt x="5239" y="-53"/>
                                <a:pt x="5715" y="42"/>
                                <a:pt x="5715" y="42"/>
                              </a:cubicBezTo>
                              <a:cubicBezTo>
                                <a:pt x="5715" y="42"/>
                                <a:pt x="5620" y="519"/>
                                <a:pt x="5144" y="1090"/>
                              </a:cubicBezTo>
                              <a:cubicBezTo>
                                <a:pt x="4763" y="1662"/>
                                <a:pt x="4096" y="2233"/>
                                <a:pt x="3334" y="2709"/>
                              </a:cubicBezTo>
                              <a:cubicBezTo>
                                <a:pt x="2572" y="3090"/>
                                <a:pt x="1810" y="3186"/>
                                <a:pt x="1143" y="3090"/>
                              </a:cubicBezTo>
                              <a:cubicBezTo>
                                <a:pt x="476" y="3090"/>
                                <a:pt x="0" y="2900"/>
                                <a:pt x="0" y="29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4" name="Freeform: Shape 419">
                          <a:extLst>
                            <a:ext uri="{FF2B5EF4-FFF2-40B4-BE49-F238E27FC236}">
                              <a16:creationId xmlns:a16="http://schemas.microsoft.com/office/drawing/2014/main" id="{590C11C3-6FF4-4D8C-87F7-1D48347B317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4202" y="3711130"/>
                          <a:ext cx="2381" cy="2039"/>
                        </a:xfrm>
                        <a:custGeom>
                          <a:avLst/>
                          <a:gdLst>
                            <a:gd name="connsiteX0" fmla="*/ 0 w 2381"/>
                            <a:gd name="connsiteY0" fmla="*/ 1333 h 2039"/>
                            <a:gd name="connsiteX1" fmla="*/ 381 w 2381"/>
                            <a:gd name="connsiteY1" fmla="*/ 667 h 2039"/>
                            <a:gd name="connsiteX2" fmla="*/ 667 w 2381"/>
                            <a:gd name="connsiteY2" fmla="*/ 286 h 2039"/>
                            <a:gd name="connsiteX3" fmla="*/ 857 w 2381"/>
                            <a:gd name="connsiteY3" fmla="*/ 95 h 2039"/>
                            <a:gd name="connsiteX4" fmla="*/ 1143 w 2381"/>
                            <a:gd name="connsiteY4" fmla="*/ 0 h 2039"/>
                            <a:gd name="connsiteX5" fmla="*/ 1524 w 2381"/>
                            <a:gd name="connsiteY5" fmla="*/ 0 h 2039"/>
                            <a:gd name="connsiteX6" fmla="*/ 2191 w 2381"/>
                            <a:gd name="connsiteY6" fmla="*/ 95 h 2039"/>
                            <a:gd name="connsiteX7" fmla="*/ 2381 w 2381"/>
                            <a:gd name="connsiteY7" fmla="*/ 762 h 2039"/>
                            <a:gd name="connsiteX8" fmla="*/ 2191 w 2381"/>
                            <a:gd name="connsiteY8" fmla="*/ 1429 h 2039"/>
                            <a:gd name="connsiteX9" fmla="*/ 1715 w 2381"/>
                            <a:gd name="connsiteY9" fmla="*/ 1905 h 2039"/>
                            <a:gd name="connsiteX10" fmla="*/ 953 w 2381"/>
                            <a:gd name="connsiteY10" fmla="*/ 2000 h 2039"/>
                            <a:gd name="connsiteX11" fmla="*/ 381 w 2381"/>
                            <a:gd name="connsiteY11" fmla="*/ 1810 h 2039"/>
                            <a:gd name="connsiteX12" fmla="*/ 0 w 2381"/>
                            <a:gd name="connsiteY12" fmla="*/ 1333 h 20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381" h="2039">
                              <a:moveTo>
                                <a:pt x="0" y="1333"/>
                              </a:moveTo>
                              <a:cubicBezTo>
                                <a:pt x="0" y="1333"/>
                                <a:pt x="95" y="952"/>
                                <a:pt x="381" y="667"/>
                              </a:cubicBezTo>
                              <a:cubicBezTo>
                                <a:pt x="476" y="571"/>
                                <a:pt x="572" y="381"/>
                                <a:pt x="667" y="286"/>
                              </a:cubicBezTo>
                              <a:cubicBezTo>
                                <a:pt x="667" y="190"/>
                                <a:pt x="762" y="190"/>
                                <a:pt x="857" y="95"/>
                              </a:cubicBezTo>
                              <a:cubicBezTo>
                                <a:pt x="953" y="95"/>
                                <a:pt x="953" y="0"/>
                                <a:pt x="1143" y="0"/>
                              </a:cubicBezTo>
                              <a:cubicBezTo>
                                <a:pt x="1238" y="0"/>
                                <a:pt x="1333" y="0"/>
                                <a:pt x="1524" y="0"/>
                              </a:cubicBezTo>
                              <a:cubicBezTo>
                                <a:pt x="1905" y="0"/>
                                <a:pt x="2191" y="95"/>
                                <a:pt x="2191" y="95"/>
                              </a:cubicBezTo>
                              <a:cubicBezTo>
                                <a:pt x="2191" y="95"/>
                                <a:pt x="2381" y="381"/>
                                <a:pt x="2381" y="762"/>
                              </a:cubicBezTo>
                              <a:cubicBezTo>
                                <a:pt x="2381" y="952"/>
                                <a:pt x="2381" y="1238"/>
                                <a:pt x="2191" y="1429"/>
                              </a:cubicBezTo>
                              <a:cubicBezTo>
                                <a:pt x="2096" y="1619"/>
                                <a:pt x="1905" y="1810"/>
                                <a:pt x="1715" y="1905"/>
                              </a:cubicBezTo>
                              <a:cubicBezTo>
                                <a:pt x="1524" y="2000"/>
                                <a:pt x="1238" y="2095"/>
                                <a:pt x="953" y="2000"/>
                              </a:cubicBezTo>
                              <a:cubicBezTo>
                                <a:pt x="667" y="2000"/>
                                <a:pt x="476" y="1905"/>
                                <a:pt x="381" y="1810"/>
                              </a:cubicBezTo>
                              <a:cubicBezTo>
                                <a:pt x="191" y="1619"/>
                                <a:pt x="0" y="1333"/>
                                <a:pt x="0" y="13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5" name="Freeform: Shape 420">
                          <a:extLst>
                            <a:ext uri="{FF2B5EF4-FFF2-40B4-BE49-F238E27FC236}">
                              <a16:creationId xmlns:a16="http://schemas.microsoft.com/office/drawing/2014/main" id="{A47660B3-5577-408C-AA8B-CCB84B20E0A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6" name="Freeform: Shape 421">
                          <a:extLst>
                            <a:ext uri="{FF2B5EF4-FFF2-40B4-BE49-F238E27FC236}">
                              <a16:creationId xmlns:a16="http://schemas.microsoft.com/office/drawing/2014/main" id="{E2A26AE0-5539-4EC1-A9B9-8BB2BE0904E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7726" y="3693890"/>
                          <a:ext cx="2857" cy="2042"/>
                        </a:xfrm>
                        <a:custGeom>
                          <a:avLst/>
                          <a:gdLst>
                            <a:gd name="connsiteX0" fmla="*/ 286 w 2857"/>
                            <a:gd name="connsiteY0" fmla="*/ 0 h 2042"/>
                            <a:gd name="connsiteX1" fmla="*/ 571 w 2857"/>
                            <a:gd name="connsiteY1" fmla="*/ 0 h 2042"/>
                            <a:gd name="connsiteX2" fmla="*/ 1048 w 2857"/>
                            <a:gd name="connsiteY2" fmla="*/ 95 h 2042"/>
                            <a:gd name="connsiteX3" fmla="*/ 1429 w 2857"/>
                            <a:gd name="connsiteY3" fmla="*/ 0 h 2042"/>
                            <a:gd name="connsiteX4" fmla="*/ 1715 w 2857"/>
                            <a:gd name="connsiteY4" fmla="*/ 0 h 2042"/>
                            <a:gd name="connsiteX5" fmla="*/ 2286 w 2857"/>
                            <a:gd name="connsiteY5" fmla="*/ 476 h 2042"/>
                            <a:gd name="connsiteX6" fmla="*/ 2858 w 2857"/>
                            <a:gd name="connsiteY6" fmla="*/ 857 h 2042"/>
                            <a:gd name="connsiteX7" fmla="*/ 2572 w 2857"/>
                            <a:gd name="connsiteY7" fmla="*/ 1619 h 2042"/>
                            <a:gd name="connsiteX8" fmla="*/ 1905 w 2857"/>
                            <a:gd name="connsiteY8" fmla="*/ 2000 h 2042"/>
                            <a:gd name="connsiteX9" fmla="*/ 1048 w 2857"/>
                            <a:gd name="connsiteY9" fmla="*/ 2000 h 2042"/>
                            <a:gd name="connsiteX10" fmla="*/ 0 w 2857"/>
                            <a:gd name="connsiteY10" fmla="*/ 667 h 2042"/>
                            <a:gd name="connsiteX11" fmla="*/ 190 w 2857"/>
                            <a:gd name="connsiteY11" fmla="*/ 95 h 2042"/>
                            <a:gd name="connsiteX12" fmla="*/ 286 w 2857"/>
                            <a:gd name="connsiteY12" fmla="*/ 0 h 20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2857" h="2042">
                              <a:moveTo>
                                <a:pt x="286" y="0"/>
                              </a:moveTo>
                              <a:cubicBezTo>
                                <a:pt x="286" y="0"/>
                                <a:pt x="381" y="0"/>
                                <a:pt x="571" y="0"/>
                              </a:cubicBezTo>
                              <a:cubicBezTo>
                                <a:pt x="667" y="0"/>
                                <a:pt x="952" y="95"/>
                                <a:pt x="1048" y="95"/>
                              </a:cubicBezTo>
                              <a:cubicBezTo>
                                <a:pt x="1238" y="95"/>
                                <a:pt x="1333" y="0"/>
                                <a:pt x="1429" y="0"/>
                              </a:cubicBezTo>
                              <a:cubicBezTo>
                                <a:pt x="1524" y="0"/>
                                <a:pt x="1619" y="0"/>
                                <a:pt x="1715" y="0"/>
                              </a:cubicBezTo>
                              <a:cubicBezTo>
                                <a:pt x="1905" y="95"/>
                                <a:pt x="2000" y="191"/>
                                <a:pt x="2286" y="476"/>
                              </a:cubicBezTo>
                              <a:cubicBezTo>
                                <a:pt x="2477" y="667"/>
                                <a:pt x="2858" y="857"/>
                                <a:pt x="2858" y="857"/>
                              </a:cubicBezTo>
                              <a:cubicBezTo>
                                <a:pt x="2858" y="857"/>
                                <a:pt x="2858" y="1238"/>
                                <a:pt x="2572" y="1619"/>
                              </a:cubicBezTo>
                              <a:cubicBezTo>
                                <a:pt x="2381" y="1810"/>
                                <a:pt x="2191" y="2000"/>
                                <a:pt x="1905" y="2000"/>
                              </a:cubicBezTo>
                              <a:cubicBezTo>
                                <a:pt x="1619" y="2096"/>
                                <a:pt x="1333" y="2000"/>
                                <a:pt x="1048" y="2000"/>
                              </a:cubicBezTo>
                              <a:cubicBezTo>
                                <a:pt x="476" y="1715"/>
                                <a:pt x="95" y="1238"/>
                                <a:pt x="0" y="667"/>
                              </a:cubicBezTo>
                              <a:cubicBezTo>
                                <a:pt x="0" y="381"/>
                                <a:pt x="95" y="286"/>
                                <a:pt x="190" y="95"/>
                              </a:cubicBezTo>
                              <a:cubicBezTo>
                                <a:pt x="286" y="95"/>
                                <a:pt x="286" y="0"/>
                                <a:pt x="28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7" name="Freeform: Shape 422">
                          <a:extLst>
                            <a:ext uri="{FF2B5EF4-FFF2-40B4-BE49-F238E27FC236}">
                              <a16:creationId xmlns:a16="http://schemas.microsoft.com/office/drawing/2014/main" id="{7E444FC4-1718-48DE-91E1-564EC1F598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6164" y="3693509"/>
                          <a:ext cx="2643" cy="4953"/>
                        </a:xfrm>
                        <a:custGeom>
                          <a:avLst/>
                          <a:gdLst>
                            <a:gd name="connsiteX0" fmla="*/ 321 w 2643"/>
                            <a:gd name="connsiteY0" fmla="*/ 0 h 4953"/>
                            <a:gd name="connsiteX1" fmla="*/ 1179 w 2643"/>
                            <a:gd name="connsiteY1" fmla="*/ 572 h 4953"/>
                            <a:gd name="connsiteX2" fmla="*/ 2322 w 2643"/>
                            <a:gd name="connsiteY2" fmla="*/ 2096 h 4953"/>
                            <a:gd name="connsiteX3" fmla="*/ 2607 w 2643"/>
                            <a:gd name="connsiteY3" fmla="*/ 4001 h 4953"/>
                            <a:gd name="connsiteX4" fmla="*/ 2322 w 2643"/>
                            <a:gd name="connsiteY4" fmla="*/ 4953 h 4953"/>
                            <a:gd name="connsiteX5" fmla="*/ 1464 w 2643"/>
                            <a:gd name="connsiteY5" fmla="*/ 4382 h 4953"/>
                            <a:gd name="connsiteX6" fmla="*/ 321 w 2643"/>
                            <a:gd name="connsiteY6" fmla="*/ 2858 h 4953"/>
                            <a:gd name="connsiteX7" fmla="*/ 36 w 2643"/>
                            <a:gd name="connsiteY7" fmla="*/ 953 h 4953"/>
                            <a:gd name="connsiteX8" fmla="*/ 321 w 2643"/>
                            <a:gd name="connsiteY8" fmla="*/ 0 h 49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643" h="4953">
                              <a:moveTo>
                                <a:pt x="321" y="0"/>
                              </a:moveTo>
                              <a:cubicBezTo>
                                <a:pt x="321" y="0"/>
                                <a:pt x="798" y="191"/>
                                <a:pt x="1179" y="572"/>
                              </a:cubicBezTo>
                              <a:cubicBezTo>
                                <a:pt x="1655" y="953"/>
                                <a:pt x="2036" y="1524"/>
                                <a:pt x="2322" y="2096"/>
                              </a:cubicBezTo>
                              <a:cubicBezTo>
                                <a:pt x="2607" y="2762"/>
                                <a:pt x="2703" y="3429"/>
                                <a:pt x="2607" y="4001"/>
                              </a:cubicBezTo>
                              <a:cubicBezTo>
                                <a:pt x="2607" y="4572"/>
                                <a:pt x="2322" y="4953"/>
                                <a:pt x="2322" y="4953"/>
                              </a:cubicBezTo>
                              <a:cubicBezTo>
                                <a:pt x="2322" y="4953"/>
                                <a:pt x="1845" y="4763"/>
                                <a:pt x="1464" y="4382"/>
                              </a:cubicBezTo>
                              <a:cubicBezTo>
                                <a:pt x="988" y="4001"/>
                                <a:pt x="607" y="3429"/>
                                <a:pt x="321" y="2858"/>
                              </a:cubicBezTo>
                              <a:cubicBezTo>
                                <a:pt x="36" y="2191"/>
                                <a:pt x="-60" y="1524"/>
                                <a:pt x="36" y="953"/>
                              </a:cubicBezTo>
                              <a:cubicBezTo>
                                <a:pt x="131" y="476"/>
                                <a:pt x="321" y="0"/>
                                <a:pt x="32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8" name="Freeform: Shape 423">
                          <a:extLst>
                            <a:ext uri="{FF2B5EF4-FFF2-40B4-BE49-F238E27FC236}">
                              <a16:creationId xmlns:a16="http://schemas.microsoft.com/office/drawing/2014/main" id="{4BBC7DA5-0974-4668-9669-83C55D83D9D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06489" y="3684148"/>
                          <a:ext cx="3619" cy="2161"/>
                        </a:xfrm>
                        <a:custGeom>
                          <a:avLst/>
                          <a:gdLst>
                            <a:gd name="connsiteX0" fmla="*/ 0 w 3619"/>
                            <a:gd name="connsiteY0" fmla="*/ 122 h 2161"/>
                            <a:gd name="connsiteX1" fmla="*/ 857 w 3619"/>
                            <a:gd name="connsiteY1" fmla="*/ 27 h 2161"/>
                            <a:gd name="connsiteX2" fmla="*/ 1524 w 3619"/>
                            <a:gd name="connsiteY2" fmla="*/ 27 h 2161"/>
                            <a:gd name="connsiteX3" fmla="*/ 2096 w 3619"/>
                            <a:gd name="connsiteY3" fmla="*/ 122 h 2161"/>
                            <a:gd name="connsiteX4" fmla="*/ 2667 w 3619"/>
                            <a:gd name="connsiteY4" fmla="*/ 408 h 2161"/>
                            <a:gd name="connsiteX5" fmla="*/ 3143 w 3619"/>
                            <a:gd name="connsiteY5" fmla="*/ 884 h 2161"/>
                            <a:gd name="connsiteX6" fmla="*/ 3620 w 3619"/>
                            <a:gd name="connsiteY6" fmla="*/ 1551 h 2161"/>
                            <a:gd name="connsiteX7" fmla="*/ 2953 w 3619"/>
                            <a:gd name="connsiteY7" fmla="*/ 2027 h 2161"/>
                            <a:gd name="connsiteX8" fmla="*/ 2191 w 3619"/>
                            <a:gd name="connsiteY8" fmla="*/ 2122 h 2161"/>
                            <a:gd name="connsiteX9" fmla="*/ 1429 w 3619"/>
                            <a:gd name="connsiteY9" fmla="*/ 2027 h 2161"/>
                            <a:gd name="connsiteX10" fmla="*/ 667 w 3619"/>
                            <a:gd name="connsiteY10" fmla="*/ 1551 h 2161"/>
                            <a:gd name="connsiteX11" fmla="*/ 286 w 3619"/>
                            <a:gd name="connsiteY11" fmla="*/ 979 h 2161"/>
                            <a:gd name="connsiteX12" fmla="*/ 0 w 3619"/>
                            <a:gd name="connsiteY12" fmla="*/ 122 h 216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3619" h="2161">
                              <a:moveTo>
                                <a:pt x="0" y="122"/>
                              </a:moveTo>
                              <a:cubicBezTo>
                                <a:pt x="0" y="122"/>
                                <a:pt x="381" y="-69"/>
                                <a:pt x="857" y="27"/>
                              </a:cubicBezTo>
                              <a:cubicBezTo>
                                <a:pt x="1048" y="27"/>
                                <a:pt x="1333" y="122"/>
                                <a:pt x="1524" y="27"/>
                              </a:cubicBezTo>
                              <a:cubicBezTo>
                                <a:pt x="1715" y="27"/>
                                <a:pt x="1905" y="122"/>
                                <a:pt x="2096" y="122"/>
                              </a:cubicBezTo>
                              <a:cubicBezTo>
                                <a:pt x="2286" y="217"/>
                                <a:pt x="2477" y="312"/>
                                <a:pt x="2667" y="408"/>
                              </a:cubicBezTo>
                              <a:cubicBezTo>
                                <a:pt x="2858" y="503"/>
                                <a:pt x="2953" y="693"/>
                                <a:pt x="3143" y="884"/>
                              </a:cubicBezTo>
                              <a:cubicBezTo>
                                <a:pt x="3429" y="1170"/>
                                <a:pt x="3620" y="1551"/>
                                <a:pt x="3620" y="1551"/>
                              </a:cubicBezTo>
                              <a:cubicBezTo>
                                <a:pt x="3620" y="1551"/>
                                <a:pt x="3334" y="1836"/>
                                <a:pt x="2953" y="2027"/>
                              </a:cubicBezTo>
                              <a:cubicBezTo>
                                <a:pt x="2762" y="2122"/>
                                <a:pt x="2477" y="2217"/>
                                <a:pt x="2191" y="2122"/>
                              </a:cubicBezTo>
                              <a:cubicBezTo>
                                <a:pt x="1905" y="2122"/>
                                <a:pt x="1619" y="2122"/>
                                <a:pt x="1429" y="2027"/>
                              </a:cubicBezTo>
                              <a:cubicBezTo>
                                <a:pt x="1143" y="1932"/>
                                <a:pt x="857" y="1741"/>
                                <a:pt x="667" y="1551"/>
                              </a:cubicBezTo>
                              <a:cubicBezTo>
                                <a:pt x="476" y="1360"/>
                                <a:pt x="381" y="1170"/>
                                <a:pt x="286" y="979"/>
                              </a:cubicBezTo>
                              <a:cubicBezTo>
                                <a:pt x="0" y="598"/>
                                <a:pt x="0" y="122"/>
                                <a:pt x="0" y="12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09" name="Freeform: Shape 424">
                          <a:extLst>
                            <a:ext uri="{FF2B5EF4-FFF2-40B4-BE49-F238E27FC236}">
                              <a16:creationId xmlns:a16="http://schemas.microsoft.com/office/drawing/2014/main" id="{DD77686A-D0AD-4A7D-ADBC-D4E20AB4C1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06870" y="3706044"/>
                          <a:ext cx="2571" cy="2075"/>
                        </a:xfrm>
                        <a:custGeom>
                          <a:avLst/>
                          <a:gdLst>
                            <a:gd name="connsiteX0" fmla="*/ 0 w 2571"/>
                            <a:gd name="connsiteY0" fmla="*/ 1371 h 2075"/>
                            <a:gd name="connsiteX1" fmla="*/ 286 w 2571"/>
                            <a:gd name="connsiteY1" fmla="*/ 704 h 2075"/>
                            <a:gd name="connsiteX2" fmla="*/ 1048 w 2571"/>
                            <a:gd name="connsiteY2" fmla="*/ 37 h 2075"/>
                            <a:gd name="connsiteX3" fmla="*/ 2000 w 2571"/>
                            <a:gd name="connsiteY3" fmla="*/ 228 h 2075"/>
                            <a:gd name="connsiteX4" fmla="*/ 2572 w 2571"/>
                            <a:gd name="connsiteY4" fmla="*/ 704 h 2075"/>
                            <a:gd name="connsiteX5" fmla="*/ 2286 w 2571"/>
                            <a:gd name="connsiteY5" fmla="*/ 1371 h 2075"/>
                            <a:gd name="connsiteX6" fmla="*/ 1429 w 2571"/>
                            <a:gd name="connsiteY6" fmla="*/ 2038 h 2075"/>
                            <a:gd name="connsiteX7" fmla="*/ 381 w 2571"/>
                            <a:gd name="connsiteY7" fmla="*/ 1847 h 2075"/>
                            <a:gd name="connsiteX8" fmla="*/ 0 w 2571"/>
                            <a:gd name="connsiteY8" fmla="*/ 1371 h 20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571" h="2075">
                              <a:moveTo>
                                <a:pt x="0" y="1371"/>
                              </a:moveTo>
                              <a:cubicBezTo>
                                <a:pt x="0" y="1371"/>
                                <a:pt x="95" y="990"/>
                                <a:pt x="286" y="704"/>
                              </a:cubicBezTo>
                              <a:cubicBezTo>
                                <a:pt x="476" y="418"/>
                                <a:pt x="762" y="133"/>
                                <a:pt x="1048" y="37"/>
                              </a:cubicBezTo>
                              <a:cubicBezTo>
                                <a:pt x="1333" y="-58"/>
                                <a:pt x="1715" y="37"/>
                                <a:pt x="2000" y="228"/>
                              </a:cubicBezTo>
                              <a:cubicBezTo>
                                <a:pt x="2286" y="418"/>
                                <a:pt x="2572" y="704"/>
                                <a:pt x="2572" y="704"/>
                              </a:cubicBezTo>
                              <a:cubicBezTo>
                                <a:pt x="2572" y="704"/>
                                <a:pt x="2477" y="1085"/>
                                <a:pt x="2286" y="1371"/>
                              </a:cubicBezTo>
                              <a:cubicBezTo>
                                <a:pt x="2096" y="1657"/>
                                <a:pt x="1810" y="1942"/>
                                <a:pt x="1429" y="2038"/>
                              </a:cubicBezTo>
                              <a:cubicBezTo>
                                <a:pt x="1048" y="2133"/>
                                <a:pt x="762" y="2038"/>
                                <a:pt x="381" y="1847"/>
                              </a:cubicBezTo>
                              <a:cubicBezTo>
                                <a:pt x="286" y="1657"/>
                                <a:pt x="0" y="1371"/>
                                <a:pt x="0" y="13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0" name="Freeform: Shape 425">
                          <a:extLst>
                            <a:ext uri="{FF2B5EF4-FFF2-40B4-BE49-F238E27FC236}">
                              <a16:creationId xmlns:a16="http://schemas.microsoft.com/office/drawing/2014/main" id="{939A0949-811A-4396-BBC1-1164BF4A4E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1630" y="3679274"/>
                          <a:ext cx="4857" cy="3495"/>
                        </a:xfrm>
                        <a:custGeom>
                          <a:avLst/>
                          <a:gdLst>
                            <a:gd name="connsiteX0" fmla="*/ 0 w 4857"/>
                            <a:gd name="connsiteY0" fmla="*/ 42 h 3495"/>
                            <a:gd name="connsiteX1" fmla="*/ 1048 w 4857"/>
                            <a:gd name="connsiteY1" fmla="*/ 42 h 3495"/>
                            <a:gd name="connsiteX2" fmla="*/ 3048 w 4857"/>
                            <a:gd name="connsiteY2" fmla="*/ 804 h 3495"/>
                            <a:gd name="connsiteX3" fmla="*/ 4477 w 4857"/>
                            <a:gd name="connsiteY3" fmla="*/ 2424 h 3495"/>
                            <a:gd name="connsiteX4" fmla="*/ 4858 w 4857"/>
                            <a:gd name="connsiteY4" fmla="*/ 3471 h 3495"/>
                            <a:gd name="connsiteX5" fmla="*/ 3810 w 4857"/>
                            <a:gd name="connsiteY5" fmla="*/ 3376 h 3495"/>
                            <a:gd name="connsiteX6" fmla="*/ 2000 w 4857"/>
                            <a:gd name="connsiteY6" fmla="*/ 2614 h 3495"/>
                            <a:gd name="connsiteX7" fmla="*/ 1143 w 4857"/>
                            <a:gd name="connsiteY7" fmla="*/ 1947 h 3495"/>
                            <a:gd name="connsiteX8" fmla="*/ 476 w 4857"/>
                            <a:gd name="connsiteY8" fmla="*/ 1185 h 3495"/>
                            <a:gd name="connsiteX9" fmla="*/ 0 w 4857"/>
                            <a:gd name="connsiteY9" fmla="*/ 42 h 34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857" h="3495">
                              <a:moveTo>
                                <a:pt x="0" y="42"/>
                              </a:moveTo>
                              <a:cubicBezTo>
                                <a:pt x="0" y="42"/>
                                <a:pt x="476" y="-53"/>
                                <a:pt x="1048" y="42"/>
                              </a:cubicBezTo>
                              <a:cubicBezTo>
                                <a:pt x="1619" y="138"/>
                                <a:pt x="2381" y="328"/>
                                <a:pt x="3048" y="804"/>
                              </a:cubicBezTo>
                              <a:cubicBezTo>
                                <a:pt x="3619" y="1281"/>
                                <a:pt x="4191" y="1852"/>
                                <a:pt x="4477" y="2424"/>
                              </a:cubicBezTo>
                              <a:cubicBezTo>
                                <a:pt x="4763" y="2995"/>
                                <a:pt x="4858" y="3471"/>
                                <a:pt x="4858" y="3471"/>
                              </a:cubicBezTo>
                              <a:cubicBezTo>
                                <a:pt x="4858" y="3471"/>
                                <a:pt x="4381" y="3567"/>
                                <a:pt x="3810" y="3376"/>
                              </a:cubicBezTo>
                              <a:cubicBezTo>
                                <a:pt x="3238" y="3281"/>
                                <a:pt x="2572" y="2995"/>
                                <a:pt x="2000" y="2614"/>
                              </a:cubicBezTo>
                              <a:cubicBezTo>
                                <a:pt x="1715" y="2424"/>
                                <a:pt x="1429" y="2233"/>
                                <a:pt x="1143" y="1947"/>
                              </a:cubicBezTo>
                              <a:cubicBezTo>
                                <a:pt x="857" y="1662"/>
                                <a:pt x="667" y="1471"/>
                                <a:pt x="476" y="1185"/>
                              </a:cubicBezTo>
                              <a:cubicBezTo>
                                <a:pt x="190" y="519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1" name="Freeform: Shape 426">
                          <a:extLst>
                            <a:ext uri="{FF2B5EF4-FFF2-40B4-BE49-F238E27FC236}">
                              <a16:creationId xmlns:a16="http://schemas.microsoft.com/office/drawing/2014/main" id="{FB9362FC-D830-4B87-8981-70419393DE5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2" name="Freeform: Shape 427">
                          <a:extLst>
                            <a:ext uri="{FF2B5EF4-FFF2-40B4-BE49-F238E27FC236}">
                              <a16:creationId xmlns:a16="http://schemas.microsoft.com/office/drawing/2014/main" id="{F5D84A73-2180-437C-9595-883AAB41F14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1439" y="3668812"/>
                          <a:ext cx="4191" cy="1931"/>
                        </a:xfrm>
                        <a:custGeom>
                          <a:avLst/>
                          <a:gdLst>
                            <a:gd name="connsiteX0" fmla="*/ 0 w 4191"/>
                            <a:gd name="connsiteY0" fmla="*/ 1074 h 1931"/>
                            <a:gd name="connsiteX1" fmla="*/ 667 w 4191"/>
                            <a:gd name="connsiteY1" fmla="*/ 503 h 1931"/>
                            <a:gd name="connsiteX2" fmla="*/ 1334 w 4191"/>
                            <a:gd name="connsiteY2" fmla="*/ 217 h 1931"/>
                            <a:gd name="connsiteX3" fmla="*/ 2000 w 4191"/>
                            <a:gd name="connsiteY3" fmla="*/ 27 h 1931"/>
                            <a:gd name="connsiteX4" fmla="*/ 3334 w 4191"/>
                            <a:gd name="connsiteY4" fmla="*/ 122 h 1931"/>
                            <a:gd name="connsiteX5" fmla="*/ 4191 w 4191"/>
                            <a:gd name="connsiteY5" fmla="*/ 408 h 1931"/>
                            <a:gd name="connsiteX6" fmla="*/ 3810 w 4191"/>
                            <a:gd name="connsiteY6" fmla="*/ 1170 h 1931"/>
                            <a:gd name="connsiteX7" fmla="*/ 2286 w 4191"/>
                            <a:gd name="connsiteY7" fmla="*/ 1932 h 1931"/>
                            <a:gd name="connsiteX8" fmla="*/ 667 w 4191"/>
                            <a:gd name="connsiteY8" fmla="*/ 1551 h 1931"/>
                            <a:gd name="connsiteX9" fmla="*/ 0 w 4191"/>
                            <a:gd name="connsiteY9" fmla="*/ 1074 h 193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191" h="1931">
                              <a:moveTo>
                                <a:pt x="0" y="1074"/>
                              </a:moveTo>
                              <a:cubicBezTo>
                                <a:pt x="0" y="1074"/>
                                <a:pt x="286" y="789"/>
                                <a:pt x="667" y="503"/>
                              </a:cubicBezTo>
                              <a:cubicBezTo>
                                <a:pt x="857" y="408"/>
                                <a:pt x="1143" y="312"/>
                                <a:pt x="1334" y="217"/>
                              </a:cubicBezTo>
                              <a:cubicBezTo>
                                <a:pt x="1524" y="122"/>
                                <a:pt x="1715" y="122"/>
                                <a:pt x="2000" y="27"/>
                              </a:cubicBezTo>
                              <a:cubicBezTo>
                                <a:pt x="2477" y="-69"/>
                                <a:pt x="2953" y="122"/>
                                <a:pt x="3334" y="122"/>
                              </a:cubicBezTo>
                              <a:cubicBezTo>
                                <a:pt x="3715" y="217"/>
                                <a:pt x="4191" y="408"/>
                                <a:pt x="4191" y="408"/>
                              </a:cubicBezTo>
                              <a:cubicBezTo>
                                <a:pt x="4191" y="408"/>
                                <a:pt x="4096" y="789"/>
                                <a:pt x="3810" y="1170"/>
                              </a:cubicBezTo>
                              <a:cubicBezTo>
                                <a:pt x="3429" y="1646"/>
                                <a:pt x="2858" y="1836"/>
                                <a:pt x="2286" y="1932"/>
                              </a:cubicBezTo>
                              <a:cubicBezTo>
                                <a:pt x="1715" y="1932"/>
                                <a:pt x="1048" y="1836"/>
                                <a:pt x="667" y="1551"/>
                              </a:cubicBezTo>
                              <a:cubicBezTo>
                                <a:pt x="286" y="1455"/>
                                <a:pt x="0" y="1074"/>
                                <a:pt x="0" y="107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3" name="Freeform: Shape 428">
                          <a:extLst>
                            <a:ext uri="{FF2B5EF4-FFF2-40B4-BE49-F238E27FC236}">
                              <a16:creationId xmlns:a16="http://schemas.microsoft.com/office/drawing/2014/main" id="{AA58E2EF-4C50-428B-A974-06B8B1AB25E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4731" y="3656837"/>
                          <a:ext cx="4042" cy="3550"/>
                        </a:xfrm>
                        <a:custGeom>
                          <a:avLst/>
                          <a:gdLst>
                            <a:gd name="connsiteX0" fmla="*/ 42 w 4042"/>
                            <a:gd name="connsiteY0" fmla="*/ 0 h 3550"/>
                            <a:gd name="connsiteX1" fmla="*/ 995 w 4042"/>
                            <a:gd name="connsiteY1" fmla="*/ 286 h 3550"/>
                            <a:gd name="connsiteX2" fmla="*/ 1757 w 4042"/>
                            <a:gd name="connsiteY2" fmla="*/ 667 h 3550"/>
                            <a:gd name="connsiteX3" fmla="*/ 2519 w 4042"/>
                            <a:gd name="connsiteY3" fmla="*/ 1143 h 3550"/>
                            <a:gd name="connsiteX4" fmla="*/ 3662 w 4042"/>
                            <a:gd name="connsiteY4" fmla="*/ 2477 h 3550"/>
                            <a:gd name="connsiteX5" fmla="*/ 4043 w 4042"/>
                            <a:gd name="connsiteY5" fmla="*/ 3429 h 3550"/>
                            <a:gd name="connsiteX6" fmla="*/ 2995 w 4042"/>
                            <a:gd name="connsiteY6" fmla="*/ 3524 h 3550"/>
                            <a:gd name="connsiteX7" fmla="*/ 1185 w 4042"/>
                            <a:gd name="connsiteY7" fmla="*/ 2858 h 3550"/>
                            <a:gd name="connsiteX8" fmla="*/ 42 w 4042"/>
                            <a:gd name="connsiteY8" fmla="*/ 1143 h 3550"/>
                            <a:gd name="connsiteX9" fmla="*/ 42 w 4042"/>
                            <a:gd name="connsiteY9" fmla="*/ 0 h 35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042" h="3550">
                              <a:moveTo>
                                <a:pt x="42" y="0"/>
                              </a:moveTo>
                              <a:cubicBezTo>
                                <a:pt x="42" y="0"/>
                                <a:pt x="519" y="0"/>
                                <a:pt x="995" y="286"/>
                              </a:cubicBezTo>
                              <a:cubicBezTo>
                                <a:pt x="1281" y="381"/>
                                <a:pt x="1566" y="572"/>
                                <a:pt x="1757" y="667"/>
                              </a:cubicBezTo>
                              <a:cubicBezTo>
                                <a:pt x="2043" y="762"/>
                                <a:pt x="2233" y="952"/>
                                <a:pt x="2519" y="1143"/>
                              </a:cubicBezTo>
                              <a:cubicBezTo>
                                <a:pt x="2995" y="1524"/>
                                <a:pt x="3376" y="2000"/>
                                <a:pt x="3662" y="2477"/>
                              </a:cubicBezTo>
                              <a:cubicBezTo>
                                <a:pt x="3948" y="2953"/>
                                <a:pt x="4043" y="3429"/>
                                <a:pt x="4043" y="3429"/>
                              </a:cubicBezTo>
                              <a:cubicBezTo>
                                <a:pt x="4043" y="3429"/>
                                <a:pt x="3567" y="3620"/>
                                <a:pt x="2995" y="3524"/>
                              </a:cubicBezTo>
                              <a:cubicBezTo>
                                <a:pt x="2424" y="3524"/>
                                <a:pt x="1757" y="3239"/>
                                <a:pt x="1185" y="2858"/>
                              </a:cubicBezTo>
                              <a:cubicBezTo>
                                <a:pt x="614" y="2381"/>
                                <a:pt x="138" y="1715"/>
                                <a:pt x="42" y="1143"/>
                              </a:cubicBezTo>
                              <a:cubicBezTo>
                                <a:pt x="-53" y="476"/>
                                <a:pt x="42" y="0"/>
                                <a:pt x="4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4" name="Freeform: Shape 429">
                          <a:extLst>
                            <a:ext uri="{FF2B5EF4-FFF2-40B4-BE49-F238E27FC236}">
                              <a16:creationId xmlns:a16="http://schemas.microsoft.com/office/drawing/2014/main" id="{C3421989-2756-4907-B3DC-31A3E13A276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5" name="Freeform: Shape 430">
                          <a:extLst>
                            <a:ext uri="{FF2B5EF4-FFF2-40B4-BE49-F238E27FC236}">
                              <a16:creationId xmlns:a16="http://schemas.microsoft.com/office/drawing/2014/main" id="{12B9CCFE-5CD7-4809-BC9D-F632412A52E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5610" y="3662267"/>
                          <a:ext cx="2881" cy="2321"/>
                        </a:xfrm>
                        <a:custGeom>
                          <a:avLst/>
                          <a:gdLst>
                            <a:gd name="connsiteX0" fmla="*/ 24 w 2881"/>
                            <a:gd name="connsiteY0" fmla="*/ 191 h 2321"/>
                            <a:gd name="connsiteX1" fmla="*/ 786 w 2881"/>
                            <a:gd name="connsiteY1" fmla="*/ 0 h 2321"/>
                            <a:gd name="connsiteX2" fmla="*/ 2024 w 2881"/>
                            <a:gd name="connsiteY2" fmla="*/ 381 h 2321"/>
                            <a:gd name="connsiteX3" fmla="*/ 2405 w 2881"/>
                            <a:gd name="connsiteY3" fmla="*/ 762 h 2321"/>
                            <a:gd name="connsiteX4" fmla="*/ 2691 w 2881"/>
                            <a:gd name="connsiteY4" fmla="*/ 1238 h 2321"/>
                            <a:gd name="connsiteX5" fmla="*/ 2881 w 2881"/>
                            <a:gd name="connsiteY5" fmla="*/ 2000 h 2321"/>
                            <a:gd name="connsiteX6" fmla="*/ 2119 w 2881"/>
                            <a:gd name="connsiteY6" fmla="*/ 2286 h 2321"/>
                            <a:gd name="connsiteX7" fmla="*/ 786 w 2881"/>
                            <a:gd name="connsiteY7" fmla="*/ 2000 h 2321"/>
                            <a:gd name="connsiteX8" fmla="*/ 119 w 2881"/>
                            <a:gd name="connsiteY8" fmla="*/ 952 h 2321"/>
                            <a:gd name="connsiteX9" fmla="*/ 24 w 2881"/>
                            <a:gd name="connsiteY9" fmla="*/ 191 h 23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881" h="2321">
                              <a:moveTo>
                                <a:pt x="24" y="191"/>
                              </a:moveTo>
                              <a:cubicBezTo>
                                <a:pt x="24" y="191"/>
                                <a:pt x="405" y="0"/>
                                <a:pt x="786" y="0"/>
                              </a:cubicBezTo>
                              <a:cubicBezTo>
                                <a:pt x="1167" y="0"/>
                                <a:pt x="1643" y="95"/>
                                <a:pt x="2024" y="381"/>
                              </a:cubicBezTo>
                              <a:cubicBezTo>
                                <a:pt x="2215" y="572"/>
                                <a:pt x="2310" y="572"/>
                                <a:pt x="2405" y="762"/>
                              </a:cubicBezTo>
                              <a:cubicBezTo>
                                <a:pt x="2500" y="952"/>
                                <a:pt x="2596" y="1048"/>
                                <a:pt x="2691" y="1238"/>
                              </a:cubicBezTo>
                              <a:cubicBezTo>
                                <a:pt x="2786" y="1619"/>
                                <a:pt x="2881" y="2000"/>
                                <a:pt x="2881" y="2000"/>
                              </a:cubicBezTo>
                              <a:cubicBezTo>
                                <a:pt x="2881" y="2000"/>
                                <a:pt x="2500" y="2191"/>
                                <a:pt x="2119" y="2286"/>
                              </a:cubicBezTo>
                              <a:cubicBezTo>
                                <a:pt x="1738" y="2381"/>
                                <a:pt x="1167" y="2286"/>
                                <a:pt x="786" y="2000"/>
                              </a:cubicBezTo>
                              <a:cubicBezTo>
                                <a:pt x="405" y="1715"/>
                                <a:pt x="214" y="1333"/>
                                <a:pt x="119" y="952"/>
                              </a:cubicBezTo>
                              <a:cubicBezTo>
                                <a:pt x="-71" y="572"/>
                                <a:pt x="24" y="191"/>
                                <a:pt x="24" y="1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6" name="Freeform: Shape 431">
                          <a:extLst>
                            <a:ext uri="{FF2B5EF4-FFF2-40B4-BE49-F238E27FC236}">
                              <a16:creationId xmlns:a16="http://schemas.microsoft.com/office/drawing/2014/main" id="{0F16CEFD-F1DC-460A-9764-381593D7532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9635" y="3669029"/>
                          <a:ext cx="2709" cy="2476"/>
                        </a:xfrm>
                        <a:custGeom>
                          <a:avLst/>
                          <a:gdLst>
                            <a:gd name="connsiteX0" fmla="*/ 0 w 2709"/>
                            <a:gd name="connsiteY0" fmla="*/ 2096 h 2476"/>
                            <a:gd name="connsiteX1" fmla="*/ 191 w 2709"/>
                            <a:gd name="connsiteY1" fmla="*/ 1333 h 2476"/>
                            <a:gd name="connsiteX2" fmla="*/ 381 w 2709"/>
                            <a:gd name="connsiteY2" fmla="*/ 762 h 2476"/>
                            <a:gd name="connsiteX3" fmla="*/ 762 w 2709"/>
                            <a:gd name="connsiteY3" fmla="*/ 381 h 2476"/>
                            <a:gd name="connsiteX4" fmla="*/ 1905 w 2709"/>
                            <a:gd name="connsiteY4" fmla="*/ 0 h 2476"/>
                            <a:gd name="connsiteX5" fmla="*/ 2667 w 2709"/>
                            <a:gd name="connsiteY5" fmla="*/ 95 h 2476"/>
                            <a:gd name="connsiteX6" fmla="*/ 2667 w 2709"/>
                            <a:gd name="connsiteY6" fmla="*/ 857 h 2476"/>
                            <a:gd name="connsiteX7" fmla="*/ 2096 w 2709"/>
                            <a:gd name="connsiteY7" fmla="*/ 2000 h 2476"/>
                            <a:gd name="connsiteX8" fmla="*/ 762 w 2709"/>
                            <a:gd name="connsiteY8" fmla="*/ 2477 h 2476"/>
                            <a:gd name="connsiteX9" fmla="*/ 0 w 2709"/>
                            <a:gd name="connsiteY9" fmla="*/ 2096 h 24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709" h="2476">
                              <a:moveTo>
                                <a:pt x="0" y="2096"/>
                              </a:moveTo>
                              <a:cubicBezTo>
                                <a:pt x="0" y="2096"/>
                                <a:pt x="0" y="1715"/>
                                <a:pt x="191" y="1333"/>
                              </a:cubicBezTo>
                              <a:cubicBezTo>
                                <a:pt x="286" y="1143"/>
                                <a:pt x="286" y="953"/>
                                <a:pt x="381" y="762"/>
                              </a:cubicBezTo>
                              <a:cubicBezTo>
                                <a:pt x="476" y="572"/>
                                <a:pt x="571" y="476"/>
                                <a:pt x="762" y="381"/>
                              </a:cubicBezTo>
                              <a:cubicBezTo>
                                <a:pt x="1048" y="95"/>
                                <a:pt x="1524" y="0"/>
                                <a:pt x="1905" y="0"/>
                              </a:cubicBezTo>
                              <a:cubicBezTo>
                                <a:pt x="2286" y="0"/>
                                <a:pt x="2667" y="95"/>
                                <a:pt x="2667" y="95"/>
                              </a:cubicBezTo>
                              <a:cubicBezTo>
                                <a:pt x="2667" y="95"/>
                                <a:pt x="2762" y="476"/>
                                <a:pt x="2667" y="857"/>
                              </a:cubicBezTo>
                              <a:cubicBezTo>
                                <a:pt x="2572" y="1238"/>
                                <a:pt x="2381" y="1715"/>
                                <a:pt x="2096" y="2000"/>
                              </a:cubicBezTo>
                              <a:cubicBezTo>
                                <a:pt x="1715" y="2286"/>
                                <a:pt x="1143" y="2477"/>
                                <a:pt x="762" y="2477"/>
                              </a:cubicBezTo>
                              <a:cubicBezTo>
                                <a:pt x="381" y="2286"/>
                                <a:pt x="0" y="2096"/>
                                <a:pt x="0" y="209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7" name="Freeform: Shape 432">
                          <a:extLst>
                            <a:ext uri="{FF2B5EF4-FFF2-40B4-BE49-F238E27FC236}">
                              <a16:creationId xmlns:a16="http://schemas.microsoft.com/office/drawing/2014/main" id="{C545D865-0317-4A6B-9FCE-2C970EA8A69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0776" y="3674935"/>
                          <a:ext cx="3071" cy="2228"/>
                        </a:xfrm>
                        <a:custGeom>
                          <a:avLst/>
                          <a:gdLst>
                            <a:gd name="connsiteX0" fmla="*/ 0 w 3071"/>
                            <a:gd name="connsiteY0" fmla="*/ 2000 h 2228"/>
                            <a:gd name="connsiteX1" fmla="*/ 191 w 3071"/>
                            <a:gd name="connsiteY1" fmla="*/ 1238 h 2228"/>
                            <a:gd name="connsiteX2" fmla="*/ 1048 w 3071"/>
                            <a:gd name="connsiteY2" fmla="*/ 286 h 2228"/>
                            <a:gd name="connsiteX3" fmla="*/ 1619 w 3071"/>
                            <a:gd name="connsiteY3" fmla="*/ 95 h 2228"/>
                            <a:gd name="connsiteX4" fmla="*/ 2191 w 3071"/>
                            <a:gd name="connsiteY4" fmla="*/ 0 h 2228"/>
                            <a:gd name="connsiteX5" fmla="*/ 3048 w 3071"/>
                            <a:gd name="connsiteY5" fmla="*/ 95 h 2228"/>
                            <a:gd name="connsiteX6" fmla="*/ 2953 w 3071"/>
                            <a:gd name="connsiteY6" fmla="*/ 857 h 2228"/>
                            <a:gd name="connsiteX7" fmla="*/ 2096 w 3071"/>
                            <a:gd name="connsiteY7" fmla="*/ 2000 h 2228"/>
                            <a:gd name="connsiteX8" fmla="*/ 857 w 3071"/>
                            <a:gd name="connsiteY8" fmla="*/ 2191 h 2228"/>
                            <a:gd name="connsiteX9" fmla="*/ 0 w 3071"/>
                            <a:gd name="connsiteY9" fmla="*/ 2000 h 22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071" h="2228">
                              <a:moveTo>
                                <a:pt x="0" y="2000"/>
                              </a:moveTo>
                              <a:cubicBezTo>
                                <a:pt x="0" y="2000"/>
                                <a:pt x="0" y="1619"/>
                                <a:pt x="191" y="1238"/>
                              </a:cubicBezTo>
                              <a:cubicBezTo>
                                <a:pt x="381" y="857"/>
                                <a:pt x="667" y="476"/>
                                <a:pt x="1048" y="286"/>
                              </a:cubicBezTo>
                              <a:cubicBezTo>
                                <a:pt x="1238" y="190"/>
                                <a:pt x="1333" y="95"/>
                                <a:pt x="1619" y="95"/>
                              </a:cubicBezTo>
                              <a:cubicBezTo>
                                <a:pt x="1810" y="0"/>
                                <a:pt x="2000" y="0"/>
                                <a:pt x="2191" y="0"/>
                              </a:cubicBezTo>
                              <a:cubicBezTo>
                                <a:pt x="2572" y="0"/>
                                <a:pt x="3048" y="95"/>
                                <a:pt x="3048" y="95"/>
                              </a:cubicBezTo>
                              <a:cubicBezTo>
                                <a:pt x="3048" y="95"/>
                                <a:pt x="3143" y="476"/>
                                <a:pt x="2953" y="857"/>
                              </a:cubicBezTo>
                              <a:cubicBezTo>
                                <a:pt x="2858" y="1238"/>
                                <a:pt x="2572" y="1715"/>
                                <a:pt x="2096" y="2000"/>
                              </a:cubicBezTo>
                              <a:cubicBezTo>
                                <a:pt x="1715" y="2191"/>
                                <a:pt x="1238" y="2286"/>
                                <a:pt x="857" y="2191"/>
                              </a:cubicBezTo>
                              <a:cubicBezTo>
                                <a:pt x="381" y="2191"/>
                                <a:pt x="0" y="2000"/>
                                <a:pt x="0" y="20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8" name="Freeform: Shape 433">
                          <a:extLst>
                            <a:ext uri="{FF2B5EF4-FFF2-40B4-BE49-F238E27FC236}">
                              <a16:creationId xmlns:a16="http://schemas.microsoft.com/office/drawing/2014/main" id="{BA11F367-319F-43E2-9F43-E41FB6B2B2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7252" y="3692053"/>
                          <a:ext cx="3809" cy="2926"/>
                        </a:xfrm>
                        <a:custGeom>
                          <a:avLst/>
                          <a:gdLst>
                            <a:gd name="connsiteX0" fmla="*/ 0 w 3809"/>
                            <a:gd name="connsiteY0" fmla="*/ 2884 h 2926"/>
                            <a:gd name="connsiteX1" fmla="*/ 190 w 3809"/>
                            <a:gd name="connsiteY1" fmla="*/ 1932 h 2926"/>
                            <a:gd name="connsiteX2" fmla="*/ 1238 w 3809"/>
                            <a:gd name="connsiteY2" fmla="*/ 598 h 2926"/>
                            <a:gd name="connsiteX3" fmla="*/ 2857 w 3809"/>
                            <a:gd name="connsiteY3" fmla="*/ 27 h 2926"/>
                            <a:gd name="connsiteX4" fmla="*/ 3810 w 3809"/>
                            <a:gd name="connsiteY4" fmla="*/ 122 h 2926"/>
                            <a:gd name="connsiteX5" fmla="*/ 3524 w 3809"/>
                            <a:gd name="connsiteY5" fmla="*/ 1074 h 2926"/>
                            <a:gd name="connsiteX6" fmla="*/ 2572 w 3809"/>
                            <a:gd name="connsiteY6" fmla="*/ 2313 h 2926"/>
                            <a:gd name="connsiteX7" fmla="*/ 1048 w 3809"/>
                            <a:gd name="connsiteY7" fmla="*/ 2884 h 2926"/>
                            <a:gd name="connsiteX8" fmla="*/ 0 w 3809"/>
                            <a:gd name="connsiteY8" fmla="*/ 2884 h 292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809" h="2926">
                              <a:moveTo>
                                <a:pt x="0" y="2884"/>
                              </a:moveTo>
                              <a:cubicBezTo>
                                <a:pt x="0" y="2884"/>
                                <a:pt x="0" y="2408"/>
                                <a:pt x="190" y="1932"/>
                              </a:cubicBezTo>
                              <a:cubicBezTo>
                                <a:pt x="381" y="1455"/>
                                <a:pt x="667" y="979"/>
                                <a:pt x="1238" y="598"/>
                              </a:cubicBezTo>
                              <a:cubicBezTo>
                                <a:pt x="1715" y="217"/>
                                <a:pt x="2381" y="27"/>
                                <a:pt x="2857" y="27"/>
                              </a:cubicBezTo>
                              <a:cubicBezTo>
                                <a:pt x="3334" y="-69"/>
                                <a:pt x="3810" y="122"/>
                                <a:pt x="3810" y="122"/>
                              </a:cubicBezTo>
                              <a:cubicBezTo>
                                <a:pt x="3810" y="122"/>
                                <a:pt x="3715" y="598"/>
                                <a:pt x="3524" y="1074"/>
                              </a:cubicBezTo>
                              <a:cubicBezTo>
                                <a:pt x="3334" y="1551"/>
                                <a:pt x="2953" y="2027"/>
                                <a:pt x="2572" y="2313"/>
                              </a:cubicBezTo>
                              <a:cubicBezTo>
                                <a:pt x="2095" y="2598"/>
                                <a:pt x="1524" y="2884"/>
                                <a:pt x="1048" y="2884"/>
                              </a:cubicBezTo>
                              <a:cubicBezTo>
                                <a:pt x="476" y="2979"/>
                                <a:pt x="0" y="2884"/>
                                <a:pt x="0" y="288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19" name="Freeform: Shape 434">
                          <a:extLst>
                            <a:ext uri="{FF2B5EF4-FFF2-40B4-BE49-F238E27FC236}">
                              <a16:creationId xmlns:a16="http://schemas.microsoft.com/office/drawing/2014/main" id="{2B82F729-A513-41B9-BF01-EA2977F413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0260" y="3691032"/>
                          <a:ext cx="2942" cy="3429"/>
                        </a:xfrm>
                        <a:custGeom>
                          <a:avLst/>
                          <a:gdLst>
                            <a:gd name="connsiteX0" fmla="*/ 42 w 2942"/>
                            <a:gd name="connsiteY0" fmla="*/ 0 h 3429"/>
                            <a:gd name="connsiteX1" fmla="*/ 900 w 2942"/>
                            <a:gd name="connsiteY1" fmla="*/ 190 h 3429"/>
                            <a:gd name="connsiteX2" fmla="*/ 2233 w 2942"/>
                            <a:gd name="connsiteY2" fmla="*/ 1048 h 3429"/>
                            <a:gd name="connsiteX3" fmla="*/ 2900 w 2942"/>
                            <a:gd name="connsiteY3" fmla="*/ 2476 h 3429"/>
                            <a:gd name="connsiteX4" fmla="*/ 2900 w 2942"/>
                            <a:gd name="connsiteY4" fmla="*/ 3429 h 3429"/>
                            <a:gd name="connsiteX5" fmla="*/ 2043 w 2942"/>
                            <a:gd name="connsiteY5" fmla="*/ 3334 h 3429"/>
                            <a:gd name="connsiteX6" fmla="*/ 709 w 2942"/>
                            <a:gd name="connsiteY6" fmla="*/ 2476 h 3429"/>
                            <a:gd name="connsiteX7" fmla="*/ 42 w 2942"/>
                            <a:gd name="connsiteY7" fmla="*/ 1048 h 3429"/>
                            <a:gd name="connsiteX8" fmla="*/ 42 w 2942"/>
                            <a:gd name="connsiteY8" fmla="*/ 0 h 34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942" h="3429">
                              <a:moveTo>
                                <a:pt x="42" y="0"/>
                              </a:moveTo>
                              <a:cubicBezTo>
                                <a:pt x="42" y="0"/>
                                <a:pt x="519" y="0"/>
                                <a:pt x="900" y="190"/>
                              </a:cubicBezTo>
                              <a:cubicBezTo>
                                <a:pt x="1376" y="286"/>
                                <a:pt x="1852" y="667"/>
                                <a:pt x="2233" y="1048"/>
                              </a:cubicBezTo>
                              <a:cubicBezTo>
                                <a:pt x="2614" y="1429"/>
                                <a:pt x="2805" y="2000"/>
                                <a:pt x="2900" y="2476"/>
                              </a:cubicBezTo>
                              <a:cubicBezTo>
                                <a:pt x="2995" y="2953"/>
                                <a:pt x="2900" y="3429"/>
                                <a:pt x="2900" y="3429"/>
                              </a:cubicBezTo>
                              <a:cubicBezTo>
                                <a:pt x="2900" y="3429"/>
                                <a:pt x="2424" y="3429"/>
                                <a:pt x="2043" y="3334"/>
                              </a:cubicBezTo>
                              <a:cubicBezTo>
                                <a:pt x="1566" y="3143"/>
                                <a:pt x="1090" y="2857"/>
                                <a:pt x="709" y="2476"/>
                              </a:cubicBezTo>
                              <a:cubicBezTo>
                                <a:pt x="328" y="2000"/>
                                <a:pt x="138" y="1524"/>
                                <a:pt x="42" y="1048"/>
                              </a:cubicBezTo>
                              <a:cubicBezTo>
                                <a:pt x="-53" y="381"/>
                                <a:pt x="42" y="0"/>
                                <a:pt x="4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0" name="Freeform: Shape 435">
                          <a:extLst>
                            <a:ext uri="{FF2B5EF4-FFF2-40B4-BE49-F238E27FC236}">
                              <a16:creationId xmlns:a16="http://schemas.microsoft.com/office/drawing/2014/main" id="{359593C1-CB5D-4F62-A8AB-D03180710F4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3230" y="3712178"/>
                          <a:ext cx="2788" cy="4762"/>
                        </a:xfrm>
                        <a:custGeom>
                          <a:avLst/>
                          <a:gdLst>
                            <a:gd name="connsiteX0" fmla="*/ 122 w 2788"/>
                            <a:gd name="connsiteY0" fmla="*/ 0 h 4762"/>
                            <a:gd name="connsiteX1" fmla="*/ 1074 w 2788"/>
                            <a:gd name="connsiteY1" fmla="*/ 476 h 4762"/>
                            <a:gd name="connsiteX2" fmla="*/ 2313 w 2788"/>
                            <a:gd name="connsiteY2" fmla="*/ 1905 h 4762"/>
                            <a:gd name="connsiteX3" fmla="*/ 2789 w 2788"/>
                            <a:gd name="connsiteY3" fmla="*/ 3715 h 4762"/>
                            <a:gd name="connsiteX4" fmla="*/ 2694 w 2788"/>
                            <a:gd name="connsiteY4" fmla="*/ 4763 h 4762"/>
                            <a:gd name="connsiteX5" fmla="*/ 1741 w 2788"/>
                            <a:gd name="connsiteY5" fmla="*/ 4286 h 4762"/>
                            <a:gd name="connsiteX6" fmla="*/ 503 w 2788"/>
                            <a:gd name="connsiteY6" fmla="*/ 2857 h 4762"/>
                            <a:gd name="connsiteX7" fmla="*/ 27 w 2788"/>
                            <a:gd name="connsiteY7" fmla="*/ 1048 h 4762"/>
                            <a:gd name="connsiteX8" fmla="*/ 122 w 2788"/>
                            <a:gd name="connsiteY8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788" h="4762">
                              <a:moveTo>
                                <a:pt x="122" y="0"/>
                              </a:moveTo>
                              <a:cubicBezTo>
                                <a:pt x="122" y="0"/>
                                <a:pt x="598" y="190"/>
                                <a:pt x="1074" y="476"/>
                              </a:cubicBezTo>
                              <a:cubicBezTo>
                                <a:pt x="1551" y="857"/>
                                <a:pt x="2027" y="1333"/>
                                <a:pt x="2313" y="1905"/>
                              </a:cubicBezTo>
                              <a:cubicBezTo>
                                <a:pt x="2598" y="2476"/>
                                <a:pt x="2789" y="3238"/>
                                <a:pt x="2789" y="3715"/>
                              </a:cubicBezTo>
                              <a:cubicBezTo>
                                <a:pt x="2789" y="4286"/>
                                <a:pt x="2694" y="4763"/>
                                <a:pt x="2694" y="4763"/>
                              </a:cubicBezTo>
                              <a:cubicBezTo>
                                <a:pt x="2694" y="4763"/>
                                <a:pt x="2217" y="4572"/>
                                <a:pt x="1741" y="4286"/>
                              </a:cubicBezTo>
                              <a:cubicBezTo>
                                <a:pt x="1265" y="3905"/>
                                <a:pt x="789" y="3429"/>
                                <a:pt x="503" y="2857"/>
                              </a:cubicBezTo>
                              <a:cubicBezTo>
                                <a:pt x="217" y="2286"/>
                                <a:pt x="27" y="1524"/>
                                <a:pt x="27" y="1048"/>
                              </a:cubicBezTo>
                              <a:cubicBezTo>
                                <a:pt x="-69" y="381"/>
                                <a:pt x="122" y="0"/>
                                <a:pt x="12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1" name="Freeform: Shape 436">
                          <a:extLst>
                            <a:ext uri="{FF2B5EF4-FFF2-40B4-BE49-F238E27FC236}">
                              <a16:creationId xmlns:a16="http://schemas.microsoft.com/office/drawing/2014/main" id="{9E89E3A6-1A07-4BB4-84AD-C04AC0EE39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8497" y="3708677"/>
                          <a:ext cx="4857" cy="2109"/>
                        </a:xfrm>
                        <a:custGeom>
                          <a:avLst/>
                          <a:gdLst>
                            <a:gd name="connsiteX0" fmla="*/ 0 w 4857"/>
                            <a:gd name="connsiteY0" fmla="*/ 452 h 2109"/>
                            <a:gd name="connsiteX1" fmla="*/ 857 w 4857"/>
                            <a:gd name="connsiteY1" fmla="*/ 71 h 2109"/>
                            <a:gd name="connsiteX2" fmla="*/ 2667 w 4857"/>
                            <a:gd name="connsiteY2" fmla="*/ 71 h 2109"/>
                            <a:gd name="connsiteX3" fmla="*/ 3429 w 4857"/>
                            <a:gd name="connsiteY3" fmla="*/ 357 h 2109"/>
                            <a:gd name="connsiteX4" fmla="*/ 4096 w 4857"/>
                            <a:gd name="connsiteY4" fmla="*/ 738 h 2109"/>
                            <a:gd name="connsiteX5" fmla="*/ 4858 w 4857"/>
                            <a:gd name="connsiteY5" fmla="*/ 1405 h 2109"/>
                            <a:gd name="connsiteX6" fmla="*/ 4000 w 4857"/>
                            <a:gd name="connsiteY6" fmla="*/ 1881 h 2109"/>
                            <a:gd name="connsiteX7" fmla="*/ 2096 w 4857"/>
                            <a:gd name="connsiteY7" fmla="*/ 2072 h 2109"/>
                            <a:gd name="connsiteX8" fmla="*/ 571 w 4857"/>
                            <a:gd name="connsiteY8" fmla="*/ 1214 h 2109"/>
                            <a:gd name="connsiteX9" fmla="*/ 0 w 4857"/>
                            <a:gd name="connsiteY9" fmla="*/ 452 h 21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857" h="2109">
                              <a:moveTo>
                                <a:pt x="0" y="452"/>
                              </a:moveTo>
                              <a:cubicBezTo>
                                <a:pt x="0" y="452"/>
                                <a:pt x="381" y="167"/>
                                <a:pt x="857" y="71"/>
                              </a:cubicBezTo>
                              <a:cubicBezTo>
                                <a:pt x="1333" y="-24"/>
                                <a:pt x="2000" y="-24"/>
                                <a:pt x="2667" y="71"/>
                              </a:cubicBezTo>
                              <a:cubicBezTo>
                                <a:pt x="2953" y="167"/>
                                <a:pt x="3238" y="167"/>
                                <a:pt x="3429" y="357"/>
                              </a:cubicBezTo>
                              <a:cubicBezTo>
                                <a:pt x="3715" y="452"/>
                                <a:pt x="3905" y="643"/>
                                <a:pt x="4096" y="738"/>
                              </a:cubicBezTo>
                              <a:cubicBezTo>
                                <a:pt x="4477" y="1024"/>
                                <a:pt x="4858" y="1405"/>
                                <a:pt x="4858" y="1405"/>
                              </a:cubicBezTo>
                              <a:cubicBezTo>
                                <a:pt x="4858" y="1405"/>
                                <a:pt x="4572" y="1691"/>
                                <a:pt x="4000" y="1881"/>
                              </a:cubicBezTo>
                              <a:cubicBezTo>
                                <a:pt x="3524" y="2072"/>
                                <a:pt x="2762" y="2167"/>
                                <a:pt x="2096" y="2072"/>
                              </a:cubicBezTo>
                              <a:cubicBezTo>
                                <a:pt x="1524" y="1881"/>
                                <a:pt x="952" y="1595"/>
                                <a:pt x="571" y="1214"/>
                              </a:cubicBezTo>
                              <a:cubicBezTo>
                                <a:pt x="190" y="833"/>
                                <a:pt x="0" y="452"/>
                                <a:pt x="0" y="4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2" name="Freeform: Shape 437">
                          <a:extLst>
                            <a:ext uri="{FF2B5EF4-FFF2-40B4-BE49-F238E27FC236}">
                              <a16:creationId xmlns:a16="http://schemas.microsoft.com/office/drawing/2014/main" id="{50633818-CD83-45A4-9269-9BA0AC000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8970" y="3734276"/>
                          <a:ext cx="2952" cy="4762"/>
                        </a:xfrm>
                        <a:custGeom>
                          <a:avLst/>
                          <a:gdLst>
                            <a:gd name="connsiteX0" fmla="*/ 95 w 2952"/>
                            <a:gd name="connsiteY0" fmla="*/ 4763 h 4762"/>
                            <a:gd name="connsiteX1" fmla="*/ 0 w 2952"/>
                            <a:gd name="connsiteY1" fmla="*/ 3715 h 4762"/>
                            <a:gd name="connsiteX2" fmla="*/ 572 w 2952"/>
                            <a:gd name="connsiteY2" fmla="*/ 1905 h 4762"/>
                            <a:gd name="connsiteX3" fmla="*/ 1905 w 2952"/>
                            <a:gd name="connsiteY3" fmla="*/ 476 h 4762"/>
                            <a:gd name="connsiteX4" fmla="*/ 2858 w 2952"/>
                            <a:gd name="connsiteY4" fmla="*/ 0 h 4762"/>
                            <a:gd name="connsiteX5" fmla="*/ 2953 w 2952"/>
                            <a:gd name="connsiteY5" fmla="*/ 1048 h 4762"/>
                            <a:gd name="connsiteX6" fmla="*/ 2381 w 2952"/>
                            <a:gd name="connsiteY6" fmla="*/ 2857 h 4762"/>
                            <a:gd name="connsiteX7" fmla="*/ 1048 w 2952"/>
                            <a:gd name="connsiteY7" fmla="*/ 4286 h 4762"/>
                            <a:gd name="connsiteX8" fmla="*/ 95 w 2952"/>
                            <a:gd name="connsiteY8" fmla="*/ 4763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952" h="4762">
                              <a:moveTo>
                                <a:pt x="95" y="4763"/>
                              </a:moveTo>
                              <a:cubicBezTo>
                                <a:pt x="95" y="4763"/>
                                <a:pt x="0" y="4286"/>
                                <a:pt x="0" y="3715"/>
                              </a:cubicBezTo>
                              <a:cubicBezTo>
                                <a:pt x="0" y="3143"/>
                                <a:pt x="286" y="2476"/>
                                <a:pt x="572" y="1905"/>
                              </a:cubicBezTo>
                              <a:cubicBezTo>
                                <a:pt x="953" y="1333"/>
                                <a:pt x="1429" y="857"/>
                                <a:pt x="1905" y="476"/>
                              </a:cubicBezTo>
                              <a:cubicBezTo>
                                <a:pt x="2381" y="19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953" y="476"/>
                                <a:pt x="2953" y="1048"/>
                              </a:cubicBezTo>
                              <a:cubicBezTo>
                                <a:pt x="2858" y="1619"/>
                                <a:pt x="2667" y="2286"/>
                                <a:pt x="2381" y="2857"/>
                              </a:cubicBezTo>
                              <a:cubicBezTo>
                                <a:pt x="2000" y="3429"/>
                                <a:pt x="1524" y="3905"/>
                                <a:pt x="1048" y="4286"/>
                              </a:cubicBezTo>
                              <a:cubicBezTo>
                                <a:pt x="572" y="4572"/>
                                <a:pt x="95" y="4763"/>
                                <a:pt x="95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3" name="Freeform: Shape 438">
                          <a:extLst>
                            <a:ext uri="{FF2B5EF4-FFF2-40B4-BE49-F238E27FC236}">
                              <a16:creationId xmlns:a16="http://schemas.microsoft.com/office/drawing/2014/main" id="{4512758A-4CF1-455A-81E9-352E7B6487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7999" y="3680936"/>
                          <a:ext cx="2025" cy="4762"/>
                        </a:xfrm>
                        <a:custGeom>
                          <a:avLst/>
                          <a:gdLst>
                            <a:gd name="connsiteX0" fmla="*/ 597 w 2025"/>
                            <a:gd name="connsiteY0" fmla="*/ 0 h 4762"/>
                            <a:gd name="connsiteX1" fmla="*/ 1359 w 2025"/>
                            <a:gd name="connsiteY1" fmla="*/ 572 h 4762"/>
                            <a:gd name="connsiteX2" fmla="*/ 2026 w 2025"/>
                            <a:gd name="connsiteY2" fmla="*/ 2286 h 4762"/>
                            <a:gd name="connsiteX3" fmla="*/ 1549 w 2025"/>
                            <a:gd name="connsiteY3" fmla="*/ 4096 h 4762"/>
                            <a:gd name="connsiteX4" fmla="*/ 883 w 2025"/>
                            <a:gd name="connsiteY4" fmla="*/ 4763 h 4762"/>
                            <a:gd name="connsiteX5" fmla="*/ 406 w 2025"/>
                            <a:gd name="connsiteY5" fmla="*/ 3905 h 4762"/>
                            <a:gd name="connsiteX6" fmla="*/ 121 w 2025"/>
                            <a:gd name="connsiteY6" fmla="*/ 3143 h 4762"/>
                            <a:gd name="connsiteX7" fmla="*/ 25 w 2025"/>
                            <a:gd name="connsiteY7" fmla="*/ 2381 h 4762"/>
                            <a:gd name="connsiteX8" fmla="*/ 311 w 2025"/>
                            <a:gd name="connsiteY8" fmla="*/ 857 h 4762"/>
                            <a:gd name="connsiteX9" fmla="*/ 597 w 2025"/>
                            <a:gd name="connsiteY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025" h="4762">
                              <a:moveTo>
                                <a:pt x="597" y="0"/>
                              </a:moveTo>
                              <a:cubicBezTo>
                                <a:pt x="597" y="0"/>
                                <a:pt x="978" y="191"/>
                                <a:pt x="1359" y="572"/>
                              </a:cubicBezTo>
                              <a:cubicBezTo>
                                <a:pt x="1740" y="953"/>
                                <a:pt x="1930" y="1619"/>
                                <a:pt x="2026" y="2286"/>
                              </a:cubicBezTo>
                              <a:cubicBezTo>
                                <a:pt x="2026" y="2953"/>
                                <a:pt x="1930" y="3620"/>
                                <a:pt x="1549" y="4096"/>
                              </a:cubicBezTo>
                              <a:cubicBezTo>
                                <a:pt x="1264" y="4572"/>
                                <a:pt x="883" y="4763"/>
                                <a:pt x="883" y="4763"/>
                              </a:cubicBezTo>
                              <a:cubicBezTo>
                                <a:pt x="883" y="4763"/>
                                <a:pt x="597" y="4382"/>
                                <a:pt x="406" y="3905"/>
                              </a:cubicBezTo>
                              <a:cubicBezTo>
                                <a:pt x="311" y="3715"/>
                                <a:pt x="216" y="3429"/>
                                <a:pt x="121" y="3143"/>
                              </a:cubicBezTo>
                              <a:cubicBezTo>
                                <a:pt x="25" y="2858"/>
                                <a:pt x="25" y="2572"/>
                                <a:pt x="25" y="2381"/>
                              </a:cubicBezTo>
                              <a:cubicBezTo>
                                <a:pt x="-70" y="1905"/>
                                <a:pt x="121" y="1333"/>
                                <a:pt x="311" y="857"/>
                              </a:cubicBezTo>
                              <a:cubicBezTo>
                                <a:pt x="311" y="381"/>
                                <a:pt x="597" y="0"/>
                                <a:pt x="59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4" name="Freeform: Shape 439">
                          <a:extLst>
                            <a:ext uri="{FF2B5EF4-FFF2-40B4-BE49-F238E27FC236}">
                              <a16:creationId xmlns:a16="http://schemas.microsoft.com/office/drawing/2014/main" id="{6E1B28B0-73D8-4835-BEC6-3D3D470BFA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4179" y="3694175"/>
                          <a:ext cx="2073" cy="2571"/>
                        </a:xfrm>
                        <a:custGeom>
                          <a:avLst/>
                          <a:gdLst>
                            <a:gd name="connsiteX0" fmla="*/ 702 w 2073"/>
                            <a:gd name="connsiteY0" fmla="*/ 0 h 2571"/>
                            <a:gd name="connsiteX1" fmla="*/ 1369 w 2073"/>
                            <a:gd name="connsiteY1" fmla="*/ 286 h 2571"/>
                            <a:gd name="connsiteX2" fmla="*/ 2036 w 2073"/>
                            <a:gd name="connsiteY2" fmla="*/ 1048 h 2571"/>
                            <a:gd name="connsiteX3" fmla="*/ 1845 w 2073"/>
                            <a:gd name="connsiteY3" fmla="*/ 2000 h 2571"/>
                            <a:gd name="connsiteX4" fmla="*/ 1369 w 2073"/>
                            <a:gd name="connsiteY4" fmla="*/ 2572 h 2571"/>
                            <a:gd name="connsiteX5" fmla="*/ 702 w 2073"/>
                            <a:gd name="connsiteY5" fmla="*/ 2381 h 2571"/>
                            <a:gd name="connsiteX6" fmla="*/ 36 w 2073"/>
                            <a:gd name="connsiteY6" fmla="*/ 1524 h 2571"/>
                            <a:gd name="connsiteX7" fmla="*/ 321 w 2073"/>
                            <a:gd name="connsiteY7" fmla="*/ 476 h 2571"/>
                            <a:gd name="connsiteX8" fmla="*/ 702 w 2073"/>
                            <a:gd name="connsiteY8" fmla="*/ 0 h 2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073" h="2571">
                              <a:moveTo>
                                <a:pt x="702" y="0"/>
                              </a:moveTo>
                              <a:cubicBezTo>
                                <a:pt x="702" y="0"/>
                                <a:pt x="1083" y="95"/>
                                <a:pt x="1369" y="286"/>
                              </a:cubicBezTo>
                              <a:cubicBezTo>
                                <a:pt x="1655" y="476"/>
                                <a:pt x="1941" y="762"/>
                                <a:pt x="2036" y="1048"/>
                              </a:cubicBezTo>
                              <a:cubicBezTo>
                                <a:pt x="2131" y="1334"/>
                                <a:pt x="2036" y="1715"/>
                                <a:pt x="1845" y="2000"/>
                              </a:cubicBezTo>
                              <a:cubicBezTo>
                                <a:pt x="1655" y="2286"/>
                                <a:pt x="1369" y="2572"/>
                                <a:pt x="1369" y="2572"/>
                              </a:cubicBezTo>
                              <a:cubicBezTo>
                                <a:pt x="1369" y="2572"/>
                                <a:pt x="988" y="2477"/>
                                <a:pt x="702" y="2381"/>
                              </a:cubicBezTo>
                              <a:cubicBezTo>
                                <a:pt x="417" y="2191"/>
                                <a:pt x="131" y="1905"/>
                                <a:pt x="36" y="1524"/>
                              </a:cubicBezTo>
                              <a:cubicBezTo>
                                <a:pt x="-60" y="1238"/>
                                <a:pt x="36" y="857"/>
                                <a:pt x="321" y="476"/>
                              </a:cubicBezTo>
                              <a:cubicBezTo>
                                <a:pt x="417" y="191"/>
                                <a:pt x="702" y="0"/>
                                <a:pt x="70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5" name="Freeform: Shape 440">
                          <a:extLst>
                            <a:ext uri="{FF2B5EF4-FFF2-40B4-BE49-F238E27FC236}">
                              <a16:creationId xmlns:a16="http://schemas.microsoft.com/office/drawing/2014/main" id="{0B9C5ABB-9338-429F-AB15-A388B8433D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0408" y="3693128"/>
                          <a:ext cx="2899" cy="2995"/>
                        </a:xfrm>
                        <a:custGeom>
                          <a:avLst/>
                          <a:gdLst>
                            <a:gd name="connsiteX0" fmla="*/ 191 w 2899"/>
                            <a:gd name="connsiteY0" fmla="*/ 0 h 2995"/>
                            <a:gd name="connsiteX1" fmla="*/ 1048 w 2899"/>
                            <a:gd name="connsiteY1" fmla="*/ 190 h 2995"/>
                            <a:gd name="connsiteX2" fmla="*/ 2191 w 2899"/>
                            <a:gd name="connsiteY2" fmla="*/ 857 h 2995"/>
                            <a:gd name="connsiteX3" fmla="*/ 2858 w 2899"/>
                            <a:gd name="connsiteY3" fmla="*/ 2095 h 2995"/>
                            <a:gd name="connsiteX4" fmla="*/ 2858 w 2899"/>
                            <a:gd name="connsiteY4" fmla="*/ 2953 h 2995"/>
                            <a:gd name="connsiteX5" fmla="*/ 2000 w 2899"/>
                            <a:gd name="connsiteY5" fmla="*/ 2953 h 2995"/>
                            <a:gd name="connsiteX6" fmla="*/ 667 w 2899"/>
                            <a:gd name="connsiteY6" fmla="*/ 2286 h 2995"/>
                            <a:gd name="connsiteX7" fmla="*/ 0 w 2899"/>
                            <a:gd name="connsiteY7" fmla="*/ 857 h 2995"/>
                            <a:gd name="connsiteX8" fmla="*/ 191 w 2899"/>
                            <a:gd name="connsiteY8" fmla="*/ 0 h 29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899" h="2995">
                              <a:moveTo>
                                <a:pt x="191" y="0"/>
                              </a:moveTo>
                              <a:cubicBezTo>
                                <a:pt x="191" y="0"/>
                                <a:pt x="667" y="0"/>
                                <a:pt x="1048" y="190"/>
                              </a:cubicBezTo>
                              <a:cubicBezTo>
                                <a:pt x="1524" y="381"/>
                                <a:pt x="1905" y="571"/>
                                <a:pt x="2191" y="857"/>
                              </a:cubicBezTo>
                              <a:cubicBezTo>
                                <a:pt x="2572" y="1238"/>
                                <a:pt x="2762" y="1619"/>
                                <a:pt x="2858" y="2095"/>
                              </a:cubicBezTo>
                              <a:cubicBezTo>
                                <a:pt x="2953" y="2572"/>
                                <a:pt x="2858" y="2953"/>
                                <a:pt x="2858" y="2953"/>
                              </a:cubicBezTo>
                              <a:cubicBezTo>
                                <a:pt x="2858" y="2953"/>
                                <a:pt x="2381" y="3048"/>
                                <a:pt x="2000" y="2953"/>
                              </a:cubicBezTo>
                              <a:cubicBezTo>
                                <a:pt x="1524" y="2953"/>
                                <a:pt x="1048" y="2667"/>
                                <a:pt x="667" y="2286"/>
                              </a:cubicBezTo>
                              <a:cubicBezTo>
                                <a:pt x="286" y="1810"/>
                                <a:pt x="0" y="1333"/>
                                <a:pt x="0" y="857"/>
                              </a:cubicBezTo>
                              <a:cubicBezTo>
                                <a:pt x="0" y="476"/>
                                <a:pt x="191" y="0"/>
                                <a:pt x="191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6" name="Freeform: Shape 441">
                          <a:extLst>
                            <a:ext uri="{FF2B5EF4-FFF2-40B4-BE49-F238E27FC236}">
                              <a16:creationId xmlns:a16="http://schemas.microsoft.com/office/drawing/2014/main" id="{99B3DDCC-5EB1-4D2D-81F3-8B7D78A19AB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6297" y="3637745"/>
                          <a:ext cx="3810" cy="2084"/>
                        </a:xfrm>
                        <a:custGeom>
                          <a:avLst/>
                          <a:gdLst>
                            <a:gd name="connsiteX0" fmla="*/ 0 w 3810"/>
                            <a:gd name="connsiteY0" fmla="*/ 519 h 2084"/>
                            <a:gd name="connsiteX1" fmla="*/ 762 w 3810"/>
                            <a:gd name="connsiteY1" fmla="*/ 138 h 2084"/>
                            <a:gd name="connsiteX2" fmla="*/ 1429 w 3810"/>
                            <a:gd name="connsiteY2" fmla="*/ 42 h 2084"/>
                            <a:gd name="connsiteX3" fmla="*/ 2000 w 3810"/>
                            <a:gd name="connsiteY3" fmla="*/ 42 h 2084"/>
                            <a:gd name="connsiteX4" fmla="*/ 2667 w 3810"/>
                            <a:gd name="connsiteY4" fmla="*/ 233 h 2084"/>
                            <a:gd name="connsiteX5" fmla="*/ 3239 w 3810"/>
                            <a:gd name="connsiteY5" fmla="*/ 614 h 2084"/>
                            <a:gd name="connsiteX6" fmla="*/ 3810 w 3810"/>
                            <a:gd name="connsiteY6" fmla="*/ 1281 h 2084"/>
                            <a:gd name="connsiteX7" fmla="*/ 3143 w 3810"/>
                            <a:gd name="connsiteY7" fmla="*/ 1757 h 2084"/>
                            <a:gd name="connsiteX8" fmla="*/ 2477 w 3810"/>
                            <a:gd name="connsiteY8" fmla="*/ 2043 h 2084"/>
                            <a:gd name="connsiteX9" fmla="*/ 1715 w 3810"/>
                            <a:gd name="connsiteY9" fmla="*/ 2043 h 2084"/>
                            <a:gd name="connsiteX10" fmla="*/ 857 w 3810"/>
                            <a:gd name="connsiteY10" fmla="*/ 1757 h 2084"/>
                            <a:gd name="connsiteX11" fmla="*/ 381 w 3810"/>
                            <a:gd name="connsiteY11" fmla="*/ 1281 h 2084"/>
                            <a:gd name="connsiteX12" fmla="*/ 0 w 3810"/>
                            <a:gd name="connsiteY12" fmla="*/ 519 h 20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3810" h="2084">
                              <a:moveTo>
                                <a:pt x="0" y="519"/>
                              </a:moveTo>
                              <a:cubicBezTo>
                                <a:pt x="0" y="519"/>
                                <a:pt x="381" y="328"/>
                                <a:pt x="762" y="138"/>
                              </a:cubicBezTo>
                              <a:cubicBezTo>
                                <a:pt x="952" y="42"/>
                                <a:pt x="1238" y="42"/>
                                <a:pt x="1429" y="42"/>
                              </a:cubicBezTo>
                              <a:cubicBezTo>
                                <a:pt x="1619" y="-53"/>
                                <a:pt x="1810" y="42"/>
                                <a:pt x="2000" y="42"/>
                              </a:cubicBezTo>
                              <a:cubicBezTo>
                                <a:pt x="2191" y="138"/>
                                <a:pt x="2477" y="138"/>
                                <a:pt x="2667" y="233"/>
                              </a:cubicBezTo>
                              <a:cubicBezTo>
                                <a:pt x="2858" y="328"/>
                                <a:pt x="3048" y="519"/>
                                <a:pt x="3239" y="614"/>
                              </a:cubicBezTo>
                              <a:cubicBezTo>
                                <a:pt x="3620" y="900"/>
                                <a:pt x="3810" y="1281"/>
                                <a:pt x="3810" y="1281"/>
                              </a:cubicBezTo>
                              <a:cubicBezTo>
                                <a:pt x="3810" y="1281"/>
                                <a:pt x="3524" y="1566"/>
                                <a:pt x="3143" y="1757"/>
                              </a:cubicBezTo>
                              <a:cubicBezTo>
                                <a:pt x="2953" y="1852"/>
                                <a:pt x="2762" y="1947"/>
                                <a:pt x="2477" y="2043"/>
                              </a:cubicBezTo>
                              <a:cubicBezTo>
                                <a:pt x="2191" y="2138"/>
                                <a:pt x="2000" y="2043"/>
                                <a:pt x="1715" y="2043"/>
                              </a:cubicBezTo>
                              <a:cubicBezTo>
                                <a:pt x="1429" y="1947"/>
                                <a:pt x="1143" y="1852"/>
                                <a:pt x="857" y="1757"/>
                              </a:cubicBezTo>
                              <a:cubicBezTo>
                                <a:pt x="571" y="1662"/>
                                <a:pt x="476" y="1471"/>
                                <a:pt x="381" y="1281"/>
                              </a:cubicBezTo>
                              <a:cubicBezTo>
                                <a:pt x="95" y="900"/>
                                <a:pt x="0" y="519"/>
                                <a:pt x="0" y="51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7" name="Freeform: Shape 442">
                          <a:extLst>
                            <a:ext uri="{FF2B5EF4-FFF2-40B4-BE49-F238E27FC236}">
                              <a16:creationId xmlns:a16="http://schemas.microsoft.com/office/drawing/2014/main" id="{8B642612-641C-4CA6-AAB7-A3B195F7A4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9247" y="3630453"/>
                          <a:ext cx="1905" cy="1404"/>
                        </a:xfrm>
                        <a:custGeom>
                          <a:avLst/>
                          <a:gdLst>
                            <a:gd name="connsiteX0" fmla="*/ 857 w 1905"/>
                            <a:gd name="connsiteY0" fmla="*/ 190 h 1404"/>
                            <a:gd name="connsiteX1" fmla="*/ 1429 w 1905"/>
                            <a:gd name="connsiteY1" fmla="*/ 0 h 1404"/>
                            <a:gd name="connsiteX2" fmla="*/ 1905 w 1905"/>
                            <a:gd name="connsiteY2" fmla="*/ 95 h 1404"/>
                            <a:gd name="connsiteX3" fmla="*/ 1905 w 1905"/>
                            <a:gd name="connsiteY3" fmla="*/ 190 h 1404"/>
                            <a:gd name="connsiteX4" fmla="*/ 1810 w 1905"/>
                            <a:gd name="connsiteY4" fmla="*/ 190 h 1404"/>
                            <a:gd name="connsiteX5" fmla="*/ 1524 w 1905"/>
                            <a:gd name="connsiteY5" fmla="*/ 381 h 1404"/>
                            <a:gd name="connsiteX6" fmla="*/ 1238 w 1905"/>
                            <a:gd name="connsiteY6" fmla="*/ 952 h 1404"/>
                            <a:gd name="connsiteX7" fmla="*/ 762 w 1905"/>
                            <a:gd name="connsiteY7" fmla="*/ 1333 h 1404"/>
                            <a:gd name="connsiteX8" fmla="*/ 286 w 1905"/>
                            <a:gd name="connsiteY8" fmla="*/ 1333 h 1404"/>
                            <a:gd name="connsiteX9" fmla="*/ 95 w 1905"/>
                            <a:gd name="connsiteY9" fmla="*/ 1238 h 1404"/>
                            <a:gd name="connsiteX10" fmla="*/ 0 w 1905"/>
                            <a:gd name="connsiteY10" fmla="*/ 1143 h 1404"/>
                            <a:gd name="connsiteX11" fmla="*/ 286 w 1905"/>
                            <a:gd name="connsiteY11" fmla="*/ 667 h 1404"/>
                            <a:gd name="connsiteX12" fmla="*/ 857 w 1905"/>
                            <a:gd name="connsiteY12" fmla="*/ 190 h 14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1905" h="1404">
                              <a:moveTo>
                                <a:pt x="857" y="190"/>
                              </a:moveTo>
                              <a:cubicBezTo>
                                <a:pt x="857" y="190"/>
                                <a:pt x="1238" y="95"/>
                                <a:pt x="1429" y="0"/>
                              </a:cubicBezTo>
                              <a:cubicBezTo>
                                <a:pt x="1715" y="0"/>
                                <a:pt x="1905" y="0"/>
                                <a:pt x="1905" y="95"/>
                              </a:cubicBezTo>
                              <a:cubicBezTo>
                                <a:pt x="1905" y="95"/>
                                <a:pt x="1905" y="190"/>
                                <a:pt x="1905" y="190"/>
                              </a:cubicBezTo>
                              <a:cubicBezTo>
                                <a:pt x="1905" y="190"/>
                                <a:pt x="1810" y="190"/>
                                <a:pt x="1810" y="190"/>
                              </a:cubicBezTo>
                              <a:cubicBezTo>
                                <a:pt x="1715" y="190"/>
                                <a:pt x="1619" y="286"/>
                                <a:pt x="1524" y="381"/>
                              </a:cubicBezTo>
                              <a:cubicBezTo>
                                <a:pt x="1333" y="571"/>
                                <a:pt x="1238" y="952"/>
                                <a:pt x="1238" y="952"/>
                              </a:cubicBezTo>
                              <a:cubicBezTo>
                                <a:pt x="1238" y="952"/>
                                <a:pt x="1048" y="1238"/>
                                <a:pt x="762" y="1333"/>
                              </a:cubicBezTo>
                              <a:cubicBezTo>
                                <a:pt x="572" y="1429"/>
                                <a:pt x="476" y="1429"/>
                                <a:pt x="286" y="1333"/>
                              </a:cubicBezTo>
                              <a:cubicBezTo>
                                <a:pt x="191" y="1333"/>
                                <a:pt x="95" y="1333"/>
                                <a:pt x="95" y="1238"/>
                              </a:cubicBezTo>
                              <a:lnTo>
                                <a:pt x="0" y="1143"/>
                              </a:lnTo>
                              <a:cubicBezTo>
                                <a:pt x="0" y="1048"/>
                                <a:pt x="95" y="857"/>
                                <a:pt x="286" y="667"/>
                              </a:cubicBezTo>
                              <a:cubicBezTo>
                                <a:pt x="572" y="381"/>
                                <a:pt x="857" y="190"/>
                                <a:pt x="857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8" name="Freeform: Shape 443">
                          <a:extLst>
                            <a:ext uri="{FF2B5EF4-FFF2-40B4-BE49-F238E27FC236}">
                              <a16:creationId xmlns:a16="http://schemas.microsoft.com/office/drawing/2014/main" id="{5964F74A-F31F-4F74-8CEC-5A9B12BC4D7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3345" y="3626548"/>
                          <a:ext cx="3524" cy="2571"/>
                        </a:xfrm>
                        <a:custGeom>
                          <a:avLst/>
                          <a:gdLst>
                            <a:gd name="connsiteX0" fmla="*/ 0 w 3524"/>
                            <a:gd name="connsiteY0" fmla="*/ 95 h 2571"/>
                            <a:gd name="connsiteX1" fmla="*/ 857 w 3524"/>
                            <a:gd name="connsiteY1" fmla="*/ 0 h 2571"/>
                            <a:gd name="connsiteX2" fmla="*/ 2286 w 3524"/>
                            <a:gd name="connsiteY2" fmla="*/ 476 h 2571"/>
                            <a:gd name="connsiteX3" fmla="*/ 3238 w 3524"/>
                            <a:gd name="connsiteY3" fmla="*/ 1524 h 2571"/>
                            <a:gd name="connsiteX4" fmla="*/ 3524 w 3524"/>
                            <a:gd name="connsiteY4" fmla="*/ 2381 h 2571"/>
                            <a:gd name="connsiteX5" fmla="*/ 2667 w 3524"/>
                            <a:gd name="connsiteY5" fmla="*/ 2572 h 2571"/>
                            <a:gd name="connsiteX6" fmla="*/ 1048 w 3524"/>
                            <a:gd name="connsiteY6" fmla="*/ 2191 h 2571"/>
                            <a:gd name="connsiteX7" fmla="*/ 190 w 3524"/>
                            <a:gd name="connsiteY7" fmla="*/ 952 h 2571"/>
                            <a:gd name="connsiteX8" fmla="*/ 0 w 3524"/>
                            <a:gd name="connsiteY8" fmla="*/ 95 h 2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524" h="2571">
                              <a:moveTo>
                                <a:pt x="0" y="95"/>
                              </a:moveTo>
                              <a:cubicBezTo>
                                <a:pt x="0" y="95"/>
                                <a:pt x="381" y="0"/>
                                <a:pt x="857" y="0"/>
                              </a:cubicBezTo>
                              <a:cubicBezTo>
                                <a:pt x="1333" y="0"/>
                                <a:pt x="1905" y="191"/>
                                <a:pt x="2286" y="476"/>
                              </a:cubicBezTo>
                              <a:cubicBezTo>
                                <a:pt x="2667" y="667"/>
                                <a:pt x="3048" y="1048"/>
                                <a:pt x="3238" y="1524"/>
                              </a:cubicBezTo>
                              <a:cubicBezTo>
                                <a:pt x="3429" y="1905"/>
                                <a:pt x="3524" y="2381"/>
                                <a:pt x="3524" y="2381"/>
                              </a:cubicBezTo>
                              <a:cubicBezTo>
                                <a:pt x="3524" y="2381"/>
                                <a:pt x="3143" y="2572"/>
                                <a:pt x="2667" y="2572"/>
                              </a:cubicBezTo>
                              <a:cubicBezTo>
                                <a:pt x="2191" y="2572"/>
                                <a:pt x="1619" y="2477"/>
                                <a:pt x="1048" y="2191"/>
                              </a:cubicBezTo>
                              <a:cubicBezTo>
                                <a:pt x="667" y="1905"/>
                                <a:pt x="286" y="1429"/>
                                <a:pt x="190" y="952"/>
                              </a:cubicBezTo>
                              <a:cubicBezTo>
                                <a:pt x="95" y="572"/>
                                <a:pt x="0" y="95"/>
                                <a:pt x="0" y="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29" name="Freeform: Shape 444">
                          <a:extLst>
                            <a:ext uri="{FF2B5EF4-FFF2-40B4-BE49-F238E27FC236}">
                              <a16:creationId xmlns:a16="http://schemas.microsoft.com/office/drawing/2014/main" id="{EA4218B9-BEA0-4B2A-A975-C4FC486C941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9912" y="3629179"/>
                          <a:ext cx="3452" cy="2512"/>
                        </a:xfrm>
                        <a:custGeom>
                          <a:avLst/>
                          <a:gdLst>
                            <a:gd name="connsiteX0" fmla="*/ 0 w 3452"/>
                            <a:gd name="connsiteY0" fmla="*/ 2226 h 2512"/>
                            <a:gd name="connsiteX1" fmla="*/ 286 w 3452"/>
                            <a:gd name="connsiteY1" fmla="*/ 1369 h 2512"/>
                            <a:gd name="connsiteX2" fmla="*/ 762 w 3452"/>
                            <a:gd name="connsiteY2" fmla="*/ 798 h 2512"/>
                            <a:gd name="connsiteX3" fmla="*/ 1333 w 3452"/>
                            <a:gd name="connsiteY3" fmla="*/ 322 h 2512"/>
                            <a:gd name="connsiteX4" fmla="*/ 2572 w 3452"/>
                            <a:gd name="connsiteY4" fmla="*/ 36 h 2512"/>
                            <a:gd name="connsiteX5" fmla="*/ 3429 w 3452"/>
                            <a:gd name="connsiteY5" fmla="*/ 131 h 2512"/>
                            <a:gd name="connsiteX6" fmla="*/ 3334 w 3452"/>
                            <a:gd name="connsiteY6" fmla="*/ 988 h 2512"/>
                            <a:gd name="connsiteX7" fmla="*/ 2286 w 3452"/>
                            <a:gd name="connsiteY7" fmla="*/ 2226 h 2512"/>
                            <a:gd name="connsiteX8" fmla="*/ 857 w 3452"/>
                            <a:gd name="connsiteY8" fmla="*/ 2512 h 2512"/>
                            <a:gd name="connsiteX9" fmla="*/ 0 w 3452"/>
                            <a:gd name="connsiteY9" fmla="*/ 2226 h 25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452" h="2512">
                              <a:moveTo>
                                <a:pt x="0" y="2226"/>
                              </a:moveTo>
                              <a:cubicBezTo>
                                <a:pt x="0" y="2226"/>
                                <a:pt x="95" y="1845"/>
                                <a:pt x="286" y="1369"/>
                              </a:cubicBezTo>
                              <a:cubicBezTo>
                                <a:pt x="381" y="1179"/>
                                <a:pt x="571" y="988"/>
                                <a:pt x="762" y="798"/>
                              </a:cubicBezTo>
                              <a:cubicBezTo>
                                <a:pt x="952" y="607"/>
                                <a:pt x="1143" y="512"/>
                                <a:pt x="1333" y="322"/>
                              </a:cubicBezTo>
                              <a:cubicBezTo>
                                <a:pt x="1715" y="36"/>
                                <a:pt x="2096" y="-60"/>
                                <a:pt x="2572" y="36"/>
                              </a:cubicBezTo>
                              <a:cubicBezTo>
                                <a:pt x="3048" y="36"/>
                                <a:pt x="3429" y="131"/>
                                <a:pt x="3429" y="131"/>
                              </a:cubicBezTo>
                              <a:cubicBezTo>
                                <a:pt x="3429" y="131"/>
                                <a:pt x="3524" y="512"/>
                                <a:pt x="3334" y="988"/>
                              </a:cubicBezTo>
                              <a:cubicBezTo>
                                <a:pt x="3143" y="1464"/>
                                <a:pt x="2762" y="1941"/>
                                <a:pt x="2286" y="2226"/>
                              </a:cubicBezTo>
                              <a:cubicBezTo>
                                <a:pt x="1810" y="2512"/>
                                <a:pt x="1333" y="2512"/>
                                <a:pt x="857" y="2512"/>
                              </a:cubicBezTo>
                              <a:cubicBezTo>
                                <a:pt x="381" y="2417"/>
                                <a:pt x="0" y="2226"/>
                                <a:pt x="0" y="22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0" name="Freeform: Shape 445">
                          <a:extLst>
                            <a:ext uri="{FF2B5EF4-FFF2-40B4-BE49-F238E27FC236}">
                              <a16:creationId xmlns:a16="http://schemas.microsoft.com/office/drawing/2014/main" id="{B169BFA4-44EB-474D-A8EF-CE23F5E9C9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7148" y="3636073"/>
                          <a:ext cx="2899" cy="2995"/>
                        </a:xfrm>
                        <a:custGeom>
                          <a:avLst/>
                          <a:gdLst>
                            <a:gd name="connsiteX0" fmla="*/ 190 w 2899"/>
                            <a:gd name="connsiteY0" fmla="*/ 0 h 2995"/>
                            <a:gd name="connsiteX1" fmla="*/ 1048 w 2899"/>
                            <a:gd name="connsiteY1" fmla="*/ 191 h 2995"/>
                            <a:gd name="connsiteX2" fmla="*/ 2191 w 2899"/>
                            <a:gd name="connsiteY2" fmla="*/ 857 h 2995"/>
                            <a:gd name="connsiteX3" fmla="*/ 2857 w 2899"/>
                            <a:gd name="connsiteY3" fmla="*/ 2096 h 2995"/>
                            <a:gd name="connsiteX4" fmla="*/ 2857 w 2899"/>
                            <a:gd name="connsiteY4" fmla="*/ 2953 h 2995"/>
                            <a:gd name="connsiteX5" fmla="*/ 2000 w 2899"/>
                            <a:gd name="connsiteY5" fmla="*/ 2953 h 2995"/>
                            <a:gd name="connsiteX6" fmla="*/ 667 w 2899"/>
                            <a:gd name="connsiteY6" fmla="*/ 2286 h 2995"/>
                            <a:gd name="connsiteX7" fmla="*/ 0 w 2899"/>
                            <a:gd name="connsiteY7" fmla="*/ 857 h 2995"/>
                            <a:gd name="connsiteX8" fmla="*/ 190 w 2899"/>
                            <a:gd name="connsiteY8" fmla="*/ 0 h 29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899" h="2995">
                              <a:moveTo>
                                <a:pt x="190" y="0"/>
                              </a:moveTo>
                              <a:cubicBezTo>
                                <a:pt x="190" y="0"/>
                                <a:pt x="571" y="0"/>
                                <a:pt x="1048" y="191"/>
                              </a:cubicBezTo>
                              <a:cubicBezTo>
                                <a:pt x="1524" y="381"/>
                                <a:pt x="1905" y="572"/>
                                <a:pt x="2191" y="857"/>
                              </a:cubicBezTo>
                              <a:cubicBezTo>
                                <a:pt x="2572" y="1238"/>
                                <a:pt x="2762" y="1619"/>
                                <a:pt x="2857" y="2096"/>
                              </a:cubicBezTo>
                              <a:cubicBezTo>
                                <a:pt x="2953" y="2572"/>
                                <a:pt x="2857" y="2953"/>
                                <a:pt x="2857" y="2953"/>
                              </a:cubicBezTo>
                              <a:cubicBezTo>
                                <a:pt x="2857" y="2953"/>
                                <a:pt x="2381" y="3048"/>
                                <a:pt x="2000" y="2953"/>
                              </a:cubicBezTo>
                              <a:cubicBezTo>
                                <a:pt x="1619" y="2858"/>
                                <a:pt x="1048" y="2667"/>
                                <a:pt x="667" y="2286"/>
                              </a:cubicBezTo>
                              <a:cubicBezTo>
                                <a:pt x="286" y="1810"/>
                                <a:pt x="0" y="1238"/>
                                <a:pt x="0" y="857"/>
                              </a:cubicBezTo>
                              <a:cubicBezTo>
                                <a:pt x="95" y="476"/>
                                <a:pt x="190" y="0"/>
                                <a:pt x="19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1" name="Freeform: Shape 446">
                          <a:extLst>
                            <a:ext uri="{FF2B5EF4-FFF2-40B4-BE49-F238E27FC236}">
                              <a16:creationId xmlns:a16="http://schemas.microsoft.com/office/drawing/2014/main" id="{9B69B654-6977-4C7F-AF00-8B424D0F14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1338" y="3653313"/>
                          <a:ext cx="2571" cy="3524"/>
                        </a:xfrm>
                        <a:custGeom>
                          <a:avLst/>
                          <a:gdLst>
                            <a:gd name="connsiteX0" fmla="*/ 190 w 2571"/>
                            <a:gd name="connsiteY0" fmla="*/ 0 h 3524"/>
                            <a:gd name="connsiteX1" fmla="*/ 1048 w 2571"/>
                            <a:gd name="connsiteY1" fmla="*/ 286 h 3524"/>
                            <a:gd name="connsiteX2" fmla="*/ 2191 w 2571"/>
                            <a:gd name="connsiteY2" fmla="*/ 1238 h 3524"/>
                            <a:gd name="connsiteX3" fmla="*/ 2572 w 2571"/>
                            <a:gd name="connsiteY3" fmla="*/ 2667 h 3524"/>
                            <a:gd name="connsiteX4" fmla="*/ 2381 w 2571"/>
                            <a:gd name="connsiteY4" fmla="*/ 3524 h 3524"/>
                            <a:gd name="connsiteX5" fmla="*/ 1524 w 2571"/>
                            <a:gd name="connsiteY5" fmla="*/ 3238 h 3524"/>
                            <a:gd name="connsiteX6" fmla="*/ 381 w 2571"/>
                            <a:gd name="connsiteY6" fmla="*/ 2286 h 3524"/>
                            <a:gd name="connsiteX7" fmla="*/ 0 w 2571"/>
                            <a:gd name="connsiteY7" fmla="*/ 857 h 3524"/>
                            <a:gd name="connsiteX8" fmla="*/ 190 w 2571"/>
                            <a:gd name="connsiteY8" fmla="*/ 0 h 35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571" h="3524">
                              <a:moveTo>
                                <a:pt x="190" y="0"/>
                              </a:moveTo>
                              <a:cubicBezTo>
                                <a:pt x="190" y="0"/>
                                <a:pt x="667" y="0"/>
                                <a:pt x="1048" y="286"/>
                              </a:cubicBezTo>
                              <a:cubicBezTo>
                                <a:pt x="1429" y="476"/>
                                <a:pt x="1905" y="857"/>
                                <a:pt x="2191" y="1238"/>
                              </a:cubicBezTo>
                              <a:cubicBezTo>
                                <a:pt x="2476" y="1619"/>
                                <a:pt x="2572" y="2191"/>
                                <a:pt x="2572" y="2667"/>
                              </a:cubicBezTo>
                              <a:cubicBezTo>
                                <a:pt x="2572" y="3143"/>
                                <a:pt x="2381" y="3524"/>
                                <a:pt x="2381" y="3524"/>
                              </a:cubicBezTo>
                              <a:cubicBezTo>
                                <a:pt x="2381" y="3524"/>
                                <a:pt x="1905" y="3524"/>
                                <a:pt x="1524" y="3238"/>
                              </a:cubicBezTo>
                              <a:cubicBezTo>
                                <a:pt x="1143" y="3048"/>
                                <a:pt x="667" y="2667"/>
                                <a:pt x="381" y="2286"/>
                              </a:cubicBezTo>
                              <a:cubicBezTo>
                                <a:pt x="95" y="1810"/>
                                <a:pt x="0" y="1333"/>
                                <a:pt x="0" y="857"/>
                              </a:cubicBezTo>
                              <a:cubicBezTo>
                                <a:pt x="0" y="286"/>
                                <a:pt x="190" y="0"/>
                                <a:pt x="19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2" name="Freeform: Shape 447">
                          <a:extLst>
                            <a:ext uri="{FF2B5EF4-FFF2-40B4-BE49-F238E27FC236}">
                              <a16:creationId xmlns:a16="http://schemas.microsoft.com/office/drawing/2014/main" id="{72A0F8B4-DDBC-49CD-B695-BC95DCC1C5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3104" y="3673697"/>
                          <a:ext cx="2942" cy="3143"/>
                        </a:xfrm>
                        <a:custGeom>
                          <a:avLst/>
                          <a:gdLst>
                            <a:gd name="connsiteX0" fmla="*/ 42 w 2942"/>
                            <a:gd name="connsiteY0" fmla="*/ 3143 h 3143"/>
                            <a:gd name="connsiteX1" fmla="*/ 42 w 2942"/>
                            <a:gd name="connsiteY1" fmla="*/ 2286 h 3143"/>
                            <a:gd name="connsiteX2" fmla="*/ 709 w 2942"/>
                            <a:gd name="connsiteY2" fmla="*/ 857 h 3143"/>
                            <a:gd name="connsiteX3" fmla="*/ 2043 w 2942"/>
                            <a:gd name="connsiteY3" fmla="*/ 95 h 3143"/>
                            <a:gd name="connsiteX4" fmla="*/ 2900 w 2942"/>
                            <a:gd name="connsiteY4" fmla="*/ 0 h 3143"/>
                            <a:gd name="connsiteX5" fmla="*/ 2900 w 2942"/>
                            <a:gd name="connsiteY5" fmla="*/ 857 h 3143"/>
                            <a:gd name="connsiteX6" fmla="*/ 2233 w 2942"/>
                            <a:gd name="connsiteY6" fmla="*/ 2286 h 3143"/>
                            <a:gd name="connsiteX7" fmla="*/ 900 w 2942"/>
                            <a:gd name="connsiteY7" fmla="*/ 3048 h 3143"/>
                            <a:gd name="connsiteX8" fmla="*/ 42 w 2942"/>
                            <a:gd name="connsiteY8" fmla="*/ 3143 h 3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942" h="3143">
                              <a:moveTo>
                                <a:pt x="42" y="3143"/>
                              </a:moveTo>
                              <a:cubicBezTo>
                                <a:pt x="42" y="3143"/>
                                <a:pt x="-53" y="2762"/>
                                <a:pt x="42" y="2286"/>
                              </a:cubicBezTo>
                              <a:cubicBezTo>
                                <a:pt x="138" y="1810"/>
                                <a:pt x="328" y="1238"/>
                                <a:pt x="709" y="857"/>
                              </a:cubicBezTo>
                              <a:cubicBezTo>
                                <a:pt x="1090" y="476"/>
                                <a:pt x="1566" y="190"/>
                                <a:pt x="2043" y="95"/>
                              </a:cubicBezTo>
                              <a:cubicBezTo>
                                <a:pt x="2519" y="0"/>
                                <a:pt x="2900" y="0"/>
                                <a:pt x="2900" y="0"/>
                              </a:cubicBezTo>
                              <a:cubicBezTo>
                                <a:pt x="2900" y="0"/>
                                <a:pt x="2995" y="476"/>
                                <a:pt x="2900" y="857"/>
                              </a:cubicBezTo>
                              <a:cubicBezTo>
                                <a:pt x="2805" y="1333"/>
                                <a:pt x="2614" y="1810"/>
                                <a:pt x="2233" y="2286"/>
                              </a:cubicBezTo>
                              <a:cubicBezTo>
                                <a:pt x="1852" y="2667"/>
                                <a:pt x="1376" y="2953"/>
                                <a:pt x="900" y="3048"/>
                              </a:cubicBezTo>
                              <a:cubicBezTo>
                                <a:pt x="519" y="3143"/>
                                <a:pt x="42" y="3143"/>
                                <a:pt x="42" y="314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3" name="Freeform: Shape 448">
                          <a:extLst>
                            <a:ext uri="{FF2B5EF4-FFF2-40B4-BE49-F238E27FC236}">
                              <a16:creationId xmlns:a16="http://schemas.microsoft.com/office/drawing/2014/main" id="{CCC02196-E31C-4FA1-98CF-E3CC8070C0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2576" y="3675083"/>
                          <a:ext cx="4572" cy="3227"/>
                        </a:xfrm>
                        <a:custGeom>
                          <a:avLst/>
                          <a:gdLst>
                            <a:gd name="connsiteX0" fmla="*/ 0 w 4572"/>
                            <a:gd name="connsiteY0" fmla="*/ 42 h 3227"/>
                            <a:gd name="connsiteX1" fmla="*/ 1048 w 4572"/>
                            <a:gd name="connsiteY1" fmla="*/ 42 h 3227"/>
                            <a:gd name="connsiteX2" fmla="*/ 2858 w 4572"/>
                            <a:gd name="connsiteY2" fmla="*/ 804 h 3227"/>
                            <a:gd name="connsiteX3" fmla="*/ 4191 w 4572"/>
                            <a:gd name="connsiteY3" fmla="*/ 2233 h 3227"/>
                            <a:gd name="connsiteX4" fmla="*/ 4572 w 4572"/>
                            <a:gd name="connsiteY4" fmla="*/ 3186 h 3227"/>
                            <a:gd name="connsiteX5" fmla="*/ 3524 w 4572"/>
                            <a:gd name="connsiteY5" fmla="*/ 3186 h 3227"/>
                            <a:gd name="connsiteX6" fmla="*/ 1715 w 4572"/>
                            <a:gd name="connsiteY6" fmla="*/ 2519 h 3227"/>
                            <a:gd name="connsiteX7" fmla="*/ 381 w 4572"/>
                            <a:gd name="connsiteY7" fmla="*/ 1090 h 3227"/>
                            <a:gd name="connsiteX8" fmla="*/ 0 w 4572"/>
                            <a:gd name="connsiteY8" fmla="*/ 42 h 32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572" h="3227">
                              <a:moveTo>
                                <a:pt x="0" y="42"/>
                              </a:moveTo>
                              <a:cubicBezTo>
                                <a:pt x="0" y="42"/>
                                <a:pt x="476" y="-53"/>
                                <a:pt x="1048" y="42"/>
                              </a:cubicBezTo>
                              <a:cubicBezTo>
                                <a:pt x="1619" y="138"/>
                                <a:pt x="2286" y="423"/>
                                <a:pt x="2858" y="804"/>
                              </a:cubicBezTo>
                              <a:cubicBezTo>
                                <a:pt x="3429" y="1185"/>
                                <a:pt x="3905" y="1757"/>
                                <a:pt x="4191" y="2233"/>
                              </a:cubicBezTo>
                              <a:cubicBezTo>
                                <a:pt x="4477" y="2709"/>
                                <a:pt x="4572" y="3186"/>
                                <a:pt x="4572" y="3186"/>
                              </a:cubicBezTo>
                              <a:cubicBezTo>
                                <a:pt x="4572" y="3186"/>
                                <a:pt x="4096" y="3281"/>
                                <a:pt x="3524" y="3186"/>
                              </a:cubicBezTo>
                              <a:cubicBezTo>
                                <a:pt x="2953" y="3090"/>
                                <a:pt x="2286" y="2900"/>
                                <a:pt x="1715" y="2519"/>
                              </a:cubicBezTo>
                              <a:cubicBezTo>
                                <a:pt x="1143" y="2138"/>
                                <a:pt x="667" y="1566"/>
                                <a:pt x="381" y="1090"/>
                              </a:cubicBezTo>
                              <a:cubicBezTo>
                                <a:pt x="95" y="519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4" name="Freeform: Shape 449">
                          <a:extLst>
                            <a:ext uri="{FF2B5EF4-FFF2-40B4-BE49-F238E27FC236}">
                              <a16:creationId xmlns:a16="http://schemas.microsoft.com/office/drawing/2014/main" id="{2E5052FD-18EE-43CB-9D6B-5B524D1A8F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9528" y="3693509"/>
                          <a:ext cx="5333" cy="2762"/>
                        </a:xfrm>
                        <a:custGeom>
                          <a:avLst/>
                          <a:gdLst>
                            <a:gd name="connsiteX0" fmla="*/ 0 w 5333"/>
                            <a:gd name="connsiteY0" fmla="*/ 191 h 2762"/>
                            <a:gd name="connsiteX1" fmla="*/ 1048 w 5333"/>
                            <a:gd name="connsiteY1" fmla="*/ 0 h 2762"/>
                            <a:gd name="connsiteX2" fmla="*/ 3048 w 5333"/>
                            <a:gd name="connsiteY2" fmla="*/ 381 h 2762"/>
                            <a:gd name="connsiteX3" fmla="*/ 4763 w 5333"/>
                            <a:gd name="connsiteY3" fmla="*/ 1715 h 2762"/>
                            <a:gd name="connsiteX4" fmla="*/ 5334 w 5333"/>
                            <a:gd name="connsiteY4" fmla="*/ 2667 h 2762"/>
                            <a:gd name="connsiteX5" fmla="*/ 4286 w 5333"/>
                            <a:gd name="connsiteY5" fmla="*/ 2762 h 2762"/>
                            <a:gd name="connsiteX6" fmla="*/ 2381 w 5333"/>
                            <a:gd name="connsiteY6" fmla="*/ 2286 h 2762"/>
                            <a:gd name="connsiteX7" fmla="*/ 1429 w 5333"/>
                            <a:gd name="connsiteY7" fmla="*/ 1810 h 2762"/>
                            <a:gd name="connsiteX8" fmla="*/ 667 w 5333"/>
                            <a:gd name="connsiteY8" fmla="*/ 1143 h 2762"/>
                            <a:gd name="connsiteX9" fmla="*/ 0 w 5333"/>
                            <a:gd name="connsiteY9" fmla="*/ 191 h 2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333" h="2762">
                              <a:moveTo>
                                <a:pt x="0" y="191"/>
                              </a:moveTo>
                              <a:cubicBezTo>
                                <a:pt x="0" y="191"/>
                                <a:pt x="476" y="0"/>
                                <a:pt x="1048" y="0"/>
                              </a:cubicBezTo>
                              <a:cubicBezTo>
                                <a:pt x="1619" y="0"/>
                                <a:pt x="2381" y="95"/>
                                <a:pt x="3048" y="381"/>
                              </a:cubicBezTo>
                              <a:cubicBezTo>
                                <a:pt x="3715" y="762"/>
                                <a:pt x="4381" y="1238"/>
                                <a:pt x="4763" y="1715"/>
                              </a:cubicBezTo>
                              <a:cubicBezTo>
                                <a:pt x="5144" y="2191"/>
                                <a:pt x="5334" y="2667"/>
                                <a:pt x="5334" y="2667"/>
                              </a:cubicBezTo>
                              <a:cubicBezTo>
                                <a:pt x="5334" y="2667"/>
                                <a:pt x="4858" y="2762"/>
                                <a:pt x="4286" y="2762"/>
                              </a:cubicBezTo>
                              <a:cubicBezTo>
                                <a:pt x="3715" y="2762"/>
                                <a:pt x="2953" y="2572"/>
                                <a:pt x="2381" y="2286"/>
                              </a:cubicBezTo>
                              <a:cubicBezTo>
                                <a:pt x="2096" y="2096"/>
                                <a:pt x="1715" y="2000"/>
                                <a:pt x="1429" y="1810"/>
                              </a:cubicBezTo>
                              <a:cubicBezTo>
                                <a:pt x="1143" y="1619"/>
                                <a:pt x="857" y="1429"/>
                                <a:pt x="667" y="1143"/>
                              </a:cubicBezTo>
                              <a:cubicBezTo>
                                <a:pt x="190" y="667"/>
                                <a:pt x="0" y="191"/>
                                <a:pt x="0" y="1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5" name="Freeform: Shape 450">
                          <a:extLst>
                            <a:ext uri="{FF2B5EF4-FFF2-40B4-BE49-F238E27FC236}">
                              <a16:creationId xmlns:a16="http://schemas.microsoft.com/office/drawing/2014/main" id="{4FAE01D3-1BAA-4D57-923E-DB38D1EDE65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6914" y="3702462"/>
                          <a:ext cx="3418" cy="4762"/>
                        </a:xfrm>
                        <a:custGeom>
                          <a:avLst/>
                          <a:gdLst>
                            <a:gd name="connsiteX0" fmla="*/ 42 w 3418"/>
                            <a:gd name="connsiteY0" fmla="*/ 0 h 4762"/>
                            <a:gd name="connsiteX1" fmla="*/ 1090 w 3418"/>
                            <a:gd name="connsiteY1" fmla="*/ 381 h 4762"/>
                            <a:gd name="connsiteX2" fmla="*/ 2614 w 3418"/>
                            <a:gd name="connsiteY2" fmla="*/ 1715 h 4762"/>
                            <a:gd name="connsiteX3" fmla="*/ 3376 w 3418"/>
                            <a:gd name="connsiteY3" fmla="*/ 3715 h 4762"/>
                            <a:gd name="connsiteX4" fmla="*/ 3376 w 3418"/>
                            <a:gd name="connsiteY4" fmla="*/ 4763 h 4762"/>
                            <a:gd name="connsiteX5" fmla="*/ 2328 w 3418"/>
                            <a:gd name="connsiteY5" fmla="*/ 4286 h 4762"/>
                            <a:gd name="connsiteX6" fmla="*/ 1566 w 3418"/>
                            <a:gd name="connsiteY6" fmla="*/ 3715 h 4762"/>
                            <a:gd name="connsiteX7" fmla="*/ 900 w 3418"/>
                            <a:gd name="connsiteY7" fmla="*/ 2953 h 4762"/>
                            <a:gd name="connsiteX8" fmla="*/ 42 w 3418"/>
                            <a:gd name="connsiteY8" fmla="*/ 1048 h 4762"/>
                            <a:gd name="connsiteX9" fmla="*/ 42 w 3418"/>
                            <a:gd name="connsiteY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418" h="4762">
                              <a:moveTo>
                                <a:pt x="42" y="0"/>
                              </a:moveTo>
                              <a:cubicBezTo>
                                <a:pt x="42" y="0"/>
                                <a:pt x="519" y="95"/>
                                <a:pt x="1090" y="381"/>
                              </a:cubicBezTo>
                              <a:cubicBezTo>
                                <a:pt x="1662" y="667"/>
                                <a:pt x="2233" y="1143"/>
                                <a:pt x="2614" y="1715"/>
                              </a:cubicBezTo>
                              <a:cubicBezTo>
                                <a:pt x="3090" y="2286"/>
                                <a:pt x="3281" y="3143"/>
                                <a:pt x="3376" y="3715"/>
                              </a:cubicBezTo>
                              <a:cubicBezTo>
                                <a:pt x="3471" y="4286"/>
                                <a:pt x="3376" y="4763"/>
                                <a:pt x="3376" y="4763"/>
                              </a:cubicBezTo>
                              <a:cubicBezTo>
                                <a:pt x="3376" y="4763"/>
                                <a:pt x="2900" y="4572"/>
                                <a:pt x="2328" y="4286"/>
                              </a:cubicBezTo>
                              <a:cubicBezTo>
                                <a:pt x="2043" y="4096"/>
                                <a:pt x="1852" y="3905"/>
                                <a:pt x="1566" y="3715"/>
                              </a:cubicBezTo>
                              <a:cubicBezTo>
                                <a:pt x="1281" y="3524"/>
                                <a:pt x="1185" y="3239"/>
                                <a:pt x="900" y="2953"/>
                              </a:cubicBezTo>
                              <a:cubicBezTo>
                                <a:pt x="519" y="2381"/>
                                <a:pt x="138" y="1619"/>
                                <a:pt x="42" y="1048"/>
                              </a:cubicBezTo>
                              <a:cubicBezTo>
                                <a:pt x="-53" y="476"/>
                                <a:pt x="42" y="0"/>
                                <a:pt x="4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6" name="Freeform: Shape 451">
                          <a:extLst>
                            <a:ext uri="{FF2B5EF4-FFF2-40B4-BE49-F238E27FC236}">
                              <a16:creationId xmlns:a16="http://schemas.microsoft.com/office/drawing/2014/main" id="{24BBBCB1-217D-4379-ABB5-3168BE546CA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9625" y="3708630"/>
                          <a:ext cx="4381" cy="3571"/>
                        </a:xfrm>
                        <a:custGeom>
                          <a:avLst/>
                          <a:gdLst>
                            <a:gd name="connsiteX0" fmla="*/ 0 w 4381"/>
                            <a:gd name="connsiteY0" fmla="*/ 24 h 3571"/>
                            <a:gd name="connsiteX1" fmla="*/ 1048 w 4381"/>
                            <a:gd name="connsiteY1" fmla="*/ 119 h 3571"/>
                            <a:gd name="connsiteX2" fmla="*/ 2858 w 4381"/>
                            <a:gd name="connsiteY2" fmla="*/ 976 h 3571"/>
                            <a:gd name="connsiteX3" fmla="*/ 4096 w 4381"/>
                            <a:gd name="connsiteY3" fmla="*/ 2500 h 3571"/>
                            <a:gd name="connsiteX4" fmla="*/ 4381 w 4381"/>
                            <a:gd name="connsiteY4" fmla="*/ 3548 h 3571"/>
                            <a:gd name="connsiteX5" fmla="*/ 3334 w 4381"/>
                            <a:gd name="connsiteY5" fmla="*/ 3453 h 3571"/>
                            <a:gd name="connsiteX6" fmla="*/ 1524 w 4381"/>
                            <a:gd name="connsiteY6" fmla="*/ 2596 h 3571"/>
                            <a:gd name="connsiteX7" fmla="*/ 286 w 4381"/>
                            <a:gd name="connsiteY7" fmla="*/ 1072 h 3571"/>
                            <a:gd name="connsiteX8" fmla="*/ 0 w 4381"/>
                            <a:gd name="connsiteY8" fmla="*/ 24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381" h="3571">
                              <a:moveTo>
                                <a:pt x="0" y="24"/>
                              </a:moveTo>
                              <a:cubicBezTo>
                                <a:pt x="0" y="24"/>
                                <a:pt x="476" y="-71"/>
                                <a:pt x="1048" y="119"/>
                              </a:cubicBezTo>
                              <a:cubicBezTo>
                                <a:pt x="1619" y="214"/>
                                <a:pt x="2286" y="500"/>
                                <a:pt x="2858" y="976"/>
                              </a:cubicBezTo>
                              <a:cubicBezTo>
                                <a:pt x="3429" y="1453"/>
                                <a:pt x="3810" y="2024"/>
                                <a:pt x="4096" y="2500"/>
                              </a:cubicBezTo>
                              <a:cubicBezTo>
                                <a:pt x="4381" y="2977"/>
                                <a:pt x="4381" y="3548"/>
                                <a:pt x="4381" y="3548"/>
                              </a:cubicBezTo>
                              <a:cubicBezTo>
                                <a:pt x="4381" y="3548"/>
                                <a:pt x="3905" y="3643"/>
                                <a:pt x="3334" y="3453"/>
                              </a:cubicBezTo>
                              <a:cubicBezTo>
                                <a:pt x="2762" y="3358"/>
                                <a:pt x="2096" y="3072"/>
                                <a:pt x="1524" y="2596"/>
                              </a:cubicBezTo>
                              <a:cubicBezTo>
                                <a:pt x="953" y="2119"/>
                                <a:pt x="572" y="1548"/>
                                <a:pt x="286" y="1072"/>
                              </a:cubicBezTo>
                              <a:cubicBezTo>
                                <a:pt x="0" y="500"/>
                                <a:pt x="0" y="24"/>
                                <a:pt x="0" y="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7" name="Freeform: Shape 452">
                          <a:extLst>
                            <a:ext uri="{FF2B5EF4-FFF2-40B4-BE49-F238E27FC236}">
                              <a16:creationId xmlns:a16="http://schemas.microsoft.com/office/drawing/2014/main" id="{AAD74E23-8007-4209-80FE-CE99624158B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7812" y="3717850"/>
                          <a:ext cx="5143" cy="4233"/>
                        </a:xfrm>
                        <a:custGeom>
                          <a:avLst/>
                          <a:gdLst>
                            <a:gd name="connsiteX0" fmla="*/ 0 w 5143"/>
                            <a:gd name="connsiteY0" fmla="*/ 42 h 4233"/>
                            <a:gd name="connsiteX1" fmla="*/ 1238 w 5143"/>
                            <a:gd name="connsiteY1" fmla="*/ 42 h 4233"/>
                            <a:gd name="connsiteX2" fmla="*/ 3429 w 5143"/>
                            <a:gd name="connsiteY2" fmla="*/ 1185 h 4233"/>
                            <a:gd name="connsiteX3" fmla="*/ 4858 w 5143"/>
                            <a:gd name="connsiteY3" fmla="*/ 3090 h 4233"/>
                            <a:gd name="connsiteX4" fmla="*/ 5144 w 5143"/>
                            <a:gd name="connsiteY4" fmla="*/ 4233 h 4233"/>
                            <a:gd name="connsiteX5" fmla="*/ 4001 w 5143"/>
                            <a:gd name="connsiteY5" fmla="*/ 3948 h 4233"/>
                            <a:gd name="connsiteX6" fmla="*/ 2096 w 5143"/>
                            <a:gd name="connsiteY6" fmla="*/ 2709 h 4233"/>
                            <a:gd name="connsiteX7" fmla="*/ 1334 w 5143"/>
                            <a:gd name="connsiteY7" fmla="*/ 1947 h 4233"/>
                            <a:gd name="connsiteX8" fmla="*/ 667 w 5143"/>
                            <a:gd name="connsiteY8" fmla="*/ 1090 h 4233"/>
                            <a:gd name="connsiteX9" fmla="*/ 0 w 5143"/>
                            <a:gd name="connsiteY9" fmla="*/ 42 h 42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143" h="4233">
                              <a:moveTo>
                                <a:pt x="0" y="42"/>
                              </a:moveTo>
                              <a:cubicBezTo>
                                <a:pt x="0" y="42"/>
                                <a:pt x="572" y="-53"/>
                                <a:pt x="1238" y="42"/>
                              </a:cubicBezTo>
                              <a:cubicBezTo>
                                <a:pt x="1905" y="138"/>
                                <a:pt x="2762" y="614"/>
                                <a:pt x="3429" y="1185"/>
                              </a:cubicBezTo>
                              <a:cubicBezTo>
                                <a:pt x="4096" y="1757"/>
                                <a:pt x="4572" y="2424"/>
                                <a:pt x="4858" y="3090"/>
                              </a:cubicBezTo>
                              <a:cubicBezTo>
                                <a:pt x="5144" y="3757"/>
                                <a:pt x="5144" y="4233"/>
                                <a:pt x="5144" y="4233"/>
                              </a:cubicBezTo>
                              <a:cubicBezTo>
                                <a:pt x="5144" y="4233"/>
                                <a:pt x="4572" y="4138"/>
                                <a:pt x="4001" y="3948"/>
                              </a:cubicBezTo>
                              <a:cubicBezTo>
                                <a:pt x="3429" y="3662"/>
                                <a:pt x="2667" y="3281"/>
                                <a:pt x="2096" y="2709"/>
                              </a:cubicBezTo>
                              <a:cubicBezTo>
                                <a:pt x="1810" y="2424"/>
                                <a:pt x="1524" y="2233"/>
                                <a:pt x="1334" y="1947"/>
                              </a:cubicBezTo>
                              <a:cubicBezTo>
                                <a:pt x="1143" y="1662"/>
                                <a:pt x="857" y="1376"/>
                                <a:pt x="667" y="1090"/>
                              </a:cubicBezTo>
                              <a:cubicBezTo>
                                <a:pt x="95" y="519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8" name="Freeform: Shape 453">
                          <a:extLst>
                            <a:ext uri="{FF2B5EF4-FFF2-40B4-BE49-F238E27FC236}">
                              <a16:creationId xmlns:a16="http://schemas.microsoft.com/office/drawing/2014/main" id="{8BD8C760-D4BF-4869-9232-0F5D7E3D49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225" y="3725608"/>
                          <a:ext cx="2205" cy="3429"/>
                        </a:xfrm>
                        <a:custGeom>
                          <a:avLst/>
                          <a:gdLst>
                            <a:gd name="connsiteX0" fmla="*/ 348 w 2205"/>
                            <a:gd name="connsiteY0" fmla="*/ 0 h 3429"/>
                            <a:gd name="connsiteX1" fmla="*/ 1110 w 2205"/>
                            <a:gd name="connsiteY1" fmla="*/ 191 h 3429"/>
                            <a:gd name="connsiteX2" fmla="*/ 2063 w 2205"/>
                            <a:gd name="connsiteY2" fmla="*/ 1238 h 3429"/>
                            <a:gd name="connsiteX3" fmla="*/ 2063 w 2205"/>
                            <a:gd name="connsiteY3" fmla="*/ 2762 h 3429"/>
                            <a:gd name="connsiteX4" fmla="*/ 1587 w 2205"/>
                            <a:gd name="connsiteY4" fmla="*/ 3429 h 3429"/>
                            <a:gd name="connsiteX5" fmla="*/ 920 w 2205"/>
                            <a:gd name="connsiteY5" fmla="*/ 2953 h 3429"/>
                            <a:gd name="connsiteX6" fmla="*/ 158 w 2205"/>
                            <a:gd name="connsiteY6" fmla="*/ 2000 h 3429"/>
                            <a:gd name="connsiteX7" fmla="*/ 63 w 2205"/>
                            <a:gd name="connsiteY7" fmla="*/ 762 h 3429"/>
                            <a:gd name="connsiteX8" fmla="*/ 348 w 2205"/>
                            <a:gd name="connsiteY8" fmla="*/ 0 h 34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205" h="3429">
                              <a:moveTo>
                                <a:pt x="348" y="0"/>
                              </a:moveTo>
                              <a:cubicBezTo>
                                <a:pt x="348" y="0"/>
                                <a:pt x="729" y="0"/>
                                <a:pt x="1110" y="191"/>
                              </a:cubicBezTo>
                              <a:cubicBezTo>
                                <a:pt x="1491" y="381"/>
                                <a:pt x="1872" y="762"/>
                                <a:pt x="2063" y="1238"/>
                              </a:cubicBezTo>
                              <a:cubicBezTo>
                                <a:pt x="2253" y="1715"/>
                                <a:pt x="2253" y="2286"/>
                                <a:pt x="2063" y="2762"/>
                              </a:cubicBezTo>
                              <a:cubicBezTo>
                                <a:pt x="1872" y="3239"/>
                                <a:pt x="1587" y="3429"/>
                                <a:pt x="1587" y="3429"/>
                              </a:cubicBezTo>
                              <a:cubicBezTo>
                                <a:pt x="1587" y="3429"/>
                                <a:pt x="1206" y="3239"/>
                                <a:pt x="920" y="2953"/>
                              </a:cubicBezTo>
                              <a:cubicBezTo>
                                <a:pt x="634" y="2667"/>
                                <a:pt x="348" y="2381"/>
                                <a:pt x="158" y="2000"/>
                              </a:cubicBezTo>
                              <a:cubicBezTo>
                                <a:pt x="-33" y="1619"/>
                                <a:pt x="-33" y="1143"/>
                                <a:pt x="63" y="762"/>
                              </a:cubicBezTo>
                              <a:cubicBezTo>
                                <a:pt x="158" y="381"/>
                                <a:pt x="348" y="0"/>
                                <a:pt x="34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39" name="Freeform: Shape 454">
                          <a:extLst>
                            <a:ext uri="{FF2B5EF4-FFF2-40B4-BE49-F238E27FC236}">
                              <a16:creationId xmlns:a16="http://schemas.microsoft.com/office/drawing/2014/main" id="{4F677E95-EA05-41E8-BF5C-A00B3BB7051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4953" y="3727799"/>
                          <a:ext cx="2285" cy="3143"/>
                        </a:xfrm>
                        <a:custGeom>
                          <a:avLst/>
                          <a:gdLst>
                            <a:gd name="connsiteX0" fmla="*/ 95 w 2285"/>
                            <a:gd name="connsiteY0" fmla="*/ 3143 h 3143"/>
                            <a:gd name="connsiteX1" fmla="*/ 0 w 2285"/>
                            <a:gd name="connsiteY1" fmla="*/ 2286 h 3143"/>
                            <a:gd name="connsiteX2" fmla="*/ 381 w 2285"/>
                            <a:gd name="connsiteY2" fmla="*/ 952 h 3143"/>
                            <a:gd name="connsiteX3" fmla="*/ 762 w 2285"/>
                            <a:gd name="connsiteY3" fmla="*/ 476 h 3143"/>
                            <a:gd name="connsiteX4" fmla="*/ 1333 w 2285"/>
                            <a:gd name="connsiteY4" fmla="*/ 190 h 3143"/>
                            <a:gd name="connsiteX5" fmla="*/ 2096 w 2285"/>
                            <a:gd name="connsiteY5" fmla="*/ 0 h 3143"/>
                            <a:gd name="connsiteX6" fmla="*/ 2286 w 2285"/>
                            <a:gd name="connsiteY6" fmla="*/ 857 h 3143"/>
                            <a:gd name="connsiteX7" fmla="*/ 2000 w 2285"/>
                            <a:gd name="connsiteY7" fmla="*/ 2286 h 3143"/>
                            <a:gd name="connsiteX8" fmla="*/ 857 w 2285"/>
                            <a:gd name="connsiteY8" fmla="*/ 3048 h 3143"/>
                            <a:gd name="connsiteX9" fmla="*/ 95 w 2285"/>
                            <a:gd name="connsiteY9" fmla="*/ 3143 h 3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285" h="3143">
                              <a:moveTo>
                                <a:pt x="95" y="3143"/>
                              </a:moveTo>
                              <a:cubicBezTo>
                                <a:pt x="95" y="3143"/>
                                <a:pt x="0" y="2762"/>
                                <a:pt x="0" y="2286"/>
                              </a:cubicBezTo>
                              <a:cubicBezTo>
                                <a:pt x="0" y="1810"/>
                                <a:pt x="95" y="1333"/>
                                <a:pt x="381" y="952"/>
                              </a:cubicBezTo>
                              <a:cubicBezTo>
                                <a:pt x="571" y="762"/>
                                <a:pt x="667" y="571"/>
                                <a:pt x="762" y="476"/>
                              </a:cubicBezTo>
                              <a:cubicBezTo>
                                <a:pt x="952" y="381"/>
                                <a:pt x="1143" y="190"/>
                                <a:pt x="1333" y="190"/>
                              </a:cubicBezTo>
                              <a:cubicBezTo>
                                <a:pt x="1715" y="0"/>
                                <a:pt x="2096" y="0"/>
                                <a:pt x="2096" y="0"/>
                              </a:cubicBezTo>
                              <a:cubicBezTo>
                                <a:pt x="2096" y="0"/>
                                <a:pt x="2286" y="381"/>
                                <a:pt x="2286" y="857"/>
                              </a:cubicBezTo>
                              <a:cubicBezTo>
                                <a:pt x="2286" y="1333"/>
                                <a:pt x="2191" y="1905"/>
                                <a:pt x="2000" y="2286"/>
                              </a:cubicBezTo>
                              <a:cubicBezTo>
                                <a:pt x="1715" y="2667"/>
                                <a:pt x="1333" y="2953"/>
                                <a:pt x="857" y="3048"/>
                              </a:cubicBezTo>
                              <a:cubicBezTo>
                                <a:pt x="571" y="3143"/>
                                <a:pt x="95" y="3143"/>
                                <a:pt x="95" y="314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0" name="Freeform: Shape 455">
                          <a:extLst>
                            <a:ext uri="{FF2B5EF4-FFF2-40B4-BE49-F238E27FC236}">
                              <a16:creationId xmlns:a16="http://schemas.microsoft.com/office/drawing/2014/main" id="{468CE6C3-D212-49CE-9C95-051B1BE1161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8857" y="3713606"/>
                          <a:ext cx="1471" cy="2095"/>
                        </a:xfrm>
                        <a:custGeom>
                          <a:avLst/>
                          <a:gdLst>
                            <a:gd name="connsiteX0" fmla="*/ 0 w 1471"/>
                            <a:gd name="connsiteY0" fmla="*/ 857 h 2095"/>
                            <a:gd name="connsiteX1" fmla="*/ 381 w 1471"/>
                            <a:gd name="connsiteY1" fmla="*/ 381 h 2095"/>
                            <a:gd name="connsiteX2" fmla="*/ 571 w 1471"/>
                            <a:gd name="connsiteY2" fmla="*/ 95 h 2095"/>
                            <a:gd name="connsiteX3" fmla="*/ 857 w 1471"/>
                            <a:gd name="connsiteY3" fmla="*/ 0 h 2095"/>
                            <a:gd name="connsiteX4" fmla="*/ 1429 w 1471"/>
                            <a:gd name="connsiteY4" fmla="*/ 572 h 2095"/>
                            <a:gd name="connsiteX5" fmla="*/ 1429 w 1471"/>
                            <a:gd name="connsiteY5" fmla="*/ 1238 h 2095"/>
                            <a:gd name="connsiteX6" fmla="*/ 1048 w 1471"/>
                            <a:gd name="connsiteY6" fmla="*/ 1715 h 2095"/>
                            <a:gd name="connsiteX7" fmla="*/ 667 w 1471"/>
                            <a:gd name="connsiteY7" fmla="*/ 2096 h 2095"/>
                            <a:gd name="connsiteX8" fmla="*/ 381 w 1471"/>
                            <a:gd name="connsiteY8" fmla="*/ 1905 h 2095"/>
                            <a:gd name="connsiteX9" fmla="*/ 190 w 1471"/>
                            <a:gd name="connsiteY9" fmla="*/ 1524 h 2095"/>
                            <a:gd name="connsiteX10" fmla="*/ 0 w 1471"/>
                            <a:gd name="connsiteY10" fmla="*/ 857 h 20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1471" h="2095">
                              <a:moveTo>
                                <a:pt x="0" y="857"/>
                              </a:moveTo>
                              <a:cubicBezTo>
                                <a:pt x="0" y="857"/>
                                <a:pt x="190" y="572"/>
                                <a:pt x="381" y="381"/>
                              </a:cubicBezTo>
                              <a:cubicBezTo>
                                <a:pt x="476" y="286"/>
                                <a:pt x="571" y="95"/>
                                <a:pt x="571" y="95"/>
                              </a:cubicBezTo>
                              <a:cubicBezTo>
                                <a:pt x="571" y="0"/>
                                <a:pt x="667" y="0"/>
                                <a:pt x="857" y="0"/>
                              </a:cubicBezTo>
                              <a:cubicBezTo>
                                <a:pt x="1143" y="0"/>
                                <a:pt x="1333" y="286"/>
                                <a:pt x="1429" y="572"/>
                              </a:cubicBezTo>
                              <a:cubicBezTo>
                                <a:pt x="1524" y="857"/>
                                <a:pt x="1429" y="1238"/>
                                <a:pt x="1429" y="1238"/>
                              </a:cubicBezTo>
                              <a:cubicBezTo>
                                <a:pt x="1429" y="1238"/>
                                <a:pt x="1238" y="1429"/>
                                <a:pt x="1048" y="1715"/>
                              </a:cubicBezTo>
                              <a:cubicBezTo>
                                <a:pt x="857" y="1905"/>
                                <a:pt x="762" y="2096"/>
                                <a:pt x="667" y="2096"/>
                              </a:cubicBezTo>
                              <a:cubicBezTo>
                                <a:pt x="667" y="2096"/>
                                <a:pt x="571" y="2000"/>
                                <a:pt x="381" y="1905"/>
                              </a:cubicBezTo>
                              <a:cubicBezTo>
                                <a:pt x="286" y="1810"/>
                                <a:pt x="190" y="1715"/>
                                <a:pt x="190" y="1524"/>
                              </a:cubicBezTo>
                              <a:cubicBezTo>
                                <a:pt x="0" y="1238"/>
                                <a:pt x="0" y="857"/>
                                <a:pt x="0" y="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1" name="Freeform: Shape 456">
                          <a:extLst>
                            <a:ext uri="{FF2B5EF4-FFF2-40B4-BE49-F238E27FC236}">
                              <a16:creationId xmlns:a16="http://schemas.microsoft.com/office/drawing/2014/main" id="{4F43775B-5F9B-4917-A736-E6109A5D184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8191" y="3702617"/>
                          <a:ext cx="3619" cy="2452"/>
                        </a:xfrm>
                        <a:custGeom>
                          <a:avLst/>
                          <a:gdLst>
                            <a:gd name="connsiteX0" fmla="*/ 0 w 3619"/>
                            <a:gd name="connsiteY0" fmla="*/ 226 h 2452"/>
                            <a:gd name="connsiteX1" fmla="*/ 857 w 3619"/>
                            <a:gd name="connsiteY1" fmla="*/ 36 h 2452"/>
                            <a:gd name="connsiteX2" fmla="*/ 2286 w 3619"/>
                            <a:gd name="connsiteY2" fmla="*/ 321 h 2452"/>
                            <a:gd name="connsiteX3" fmla="*/ 3334 w 3619"/>
                            <a:gd name="connsiteY3" fmla="*/ 1369 h 2452"/>
                            <a:gd name="connsiteX4" fmla="*/ 3620 w 3619"/>
                            <a:gd name="connsiteY4" fmla="*/ 2226 h 2452"/>
                            <a:gd name="connsiteX5" fmla="*/ 2762 w 3619"/>
                            <a:gd name="connsiteY5" fmla="*/ 2417 h 2452"/>
                            <a:gd name="connsiteX6" fmla="*/ 1333 w 3619"/>
                            <a:gd name="connsiteY6" fmla="*/ 2131 h 2452"/>
                            <a:gd name="connsiteX7" fmla="*/ 286 w 3619"/>
                            <a:gd name="connsiteY7" fmla="*/ 1083 h 2452"/>
                            <a:gd name="connsiteX8" fmla="*/ 0 w 3619"/>
                            <a:gd name="connsiteY8" fmla="*/ 226 h 24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619" h="2452">
                              <a:moveTo>
                                <a:pt x="0" y="226"/>
                              </a:moveTo>
                              <a:cubicBezTo>
                                <a:pt x="0" y="226"/>
                                <a:pt x="381" y="36"/>
                                <a:pt x="857" y="36"/>
                              </a:cubicBezTo>
                              <a:cubicBezTo>
                                <a:pt x="1333" y="-60"/>
                                <a:pt x="1905" y="36"/>
                                <a:pt x="2286" y="321"/>
                              </a:cubicBezTo>
                              <a:cubicBezTo>
                                <a:pt x="2762" y="607"/>
                                <a:pt x="3143" y="988"/>
                                <a:pt x="3334" y="1369"/>
                              </a:cubicBezTo>
                              <a:cubicBezTo>
                                <a:pt x="3524" y="1750"/>
                                <a:pt x="3620" y="2226"/>
                                <a:pt x="3620" y="2226"/>
                              </a:cubicBezTo>
                              <a:cubicBezTo>
                                <a:pt x="3620" y="2226"/>
                                <a:pt x="3239" y="2417"/>
                                <a:pt x="2762" y="2417"/>
                              </a:cubicBezTo>
                              <a:cubicBezTo>
                                <a:pt x="2286" y="2512"/>
                                <a:pt x="1715" y="2417"/>
                                <a:pt x="1333" y="2131"/>
                              </a:cubicBezTo>
                              <a:cubicBezTo>
                                <a:pt x="857" y="1845"/>
                                <a:pt x="476" y="1464"/>
                                <a:pt x="286" y="1083"/>
                              </a:cubicBezTo>
                              <a:cubicBezTo>
                                <a:pt x="95" y="702"/>
                                <a:pt x="0" y="226"/>
                                <a:pt x="0" y="2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2" name="Freeform: Shape 457">
                          <a:extLst>
                            <a:ext uri="{FF2B5EF4-FFF2-40B4-BE49-F238E27FC236}">
                              <a16:creationId xmlns:a16="http://schemas.microsoft.com/office/drawing/2014/main" id="{570595E7-7F1D-472A-A54A-78EDA366B5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2698" y="3698081"/>
                          <a:ext cx="2229" cy="3810"/>
                        </a:xfrm>
                        <a:custGeom>
                          <a:avLst/>
                          <a:gdLst>
                            <a:gd name="connsiteX0" fmla="*/ 634 w 2229"/>
                            <a:gd name="connsiteY0" fmla="*/ 3810 h 3810"/>
                            <a:gd name="connsiteX1" fmla="*/ 158 w 2229"/>
                            <a:gd name="connsiteY1" fmla="*/ 3048 h 3810"/>
                            <a:gd name="connsiteX2" fmla="*/ 63 w 2229"/>
                            <a:gd name="connsiteY2" fmla="*/ 1619 h 3810"/>
                            <a:gd name="connsiteX3" fmla="*/ 1015 w 2229"/>
                            <a:gd name="connsiteY3" fmla="*/ 381 h 3810"/>
                            <a:gd name="connsiteX4" fmla="*/ 1777 w 2229"/>
                            <a:gd name="connsiteY4" fmla="*/ 0 h 3810"/>
                            <a:gd name="connsiteX5" fmla="*/ 2158 w 2229"/>
                            <a:gd name="connsiteY5" fmla="*/ 762 h 3810"/>
                            <a:gd name="connsiteX6" fmla="*/ 2158 w 2229"/>
                            <a:gd name="connsiteY6" fmla="*/ 2000 h 3810"/>
                            <a:gd name="connsiteX7" fmla="*/ 1396 w 2229"/>
                            <a:gd name="connsiteY7" fmla="*/ 3143 h 3810"/>
                            <a:gd name="connsiteX8" fmla="*/ 634 w 2229"/>
                            <a:gd name="connsiteY8" fmla="*/ 381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229" h="3810">
                              <a:moveTo>
                                <a:pt x="634" y="3810"/>
                              </a:moveTo>
                              <a:cubicBezTo>
                                <a:pt x="634" y="3810"/>
                                <a:pt x="348" y="3524"/>
                                <a:pt x="158" y="3048"/>
                              </a:cubicBezTo>
                              <a:cubicBezTo>
                                <a:pt x="-33" y="2667"/>
                                <a:pt x="-33" y="2096"/>
                                <a:pt x="63" y="1619"/>
                              </a:cubicBezTo>
                              <a:cubicBezTo>
                                <a:pt x="253" y="1143"/>
                                <a:pt x="634" y="667"/>
                                <a:pt x="1015" y="381"/>
                              </a:cubicBezTo>
                              <a:cubicBezTo>
                                <a:pt x="1396" y="95"/>
                                <a:pt x="1777" y="0"/>
                                <a:pt x="1777" y="0"/>
                              </a:cubicBezTo>
                              <a:cubicBezTo>
                                <a:pt x="1777" y="0"/>
                                <a:pt x="1968" y="381"/>
                                <a:pt x="2158" y="762"/>
                              </a:cubicBezTo>
                              <a:cubicBezTo>
                                <a:pt x="2253" y="1143"/>
                                <a:pt x="2253" y="1619"/>
                                <a:pt x="2158" y="2000"/>
                              </a:cubicBezTo>
                              <a:cubicBezTo>
                                <a:pt x="2063" y="2477"/>
                                <a:pt x="1777" y="2858"/>
                                <a:pt x="1396" y="3143"/>
                              </a:cubicBezTo>
                              <a:cubicBezTo>
                                <a:pt x="1110" y="3715"/>
                                <a:pt x="634" y="3810"/>
                                <a:pt x="634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3" name="Freeform: Shape 458">
                          <a:extLst>
                            <a:ext uri="{FF2B5EF4-FFF2-40B4-BE49-F238E27FC236}">
                              <a16:creationId xmlns:a16="http://schemas.microsoft.com/office/drawing/2014/main" id="{99D5316A-2D7A-48BD-81FD-4F04D64C78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1141" y="3710844"/>
                          <a:ext cx="3757" cy="5810"/>
                        </a:xfrm>
                        <a:custGeom>
                          <a:avLst/>
                          <a:gdLst>
                            <a:gd name="connsiteX0" fmla="*/ 0 w 3757"/>
                            <a:gd name="connsiteY0" fmla="*/ 5810 h 5810"/>
                            <a:gd name="connsiteX1" fmla="*/ 191 w 3757"/>
                            <a:gd name="connsiteY1" fmla="*/ 4572 h 5810"/>
                            <a:gd name="connsiteX2" fmla="*/ 572 w 3757"/>
                            <a:gd name="connsiteY2" fmla="*/ 3524 h 5810"/>
                            <a:gd name="connsiteX3" fmla="*/ 1143 w 3757"/>
                            <a:gd name="connsiteY3" fmla="*/ 2381 h 5810"/>
                            <a:gd name="connsiteX4" fmla="*/ 2667 w 3757"/>
                            <a:gd name="connsiteY4" fmla="*/ 667 h 5810"/>
                            <a:gd name="connsiteX5" fmla="*/ 3715 w 3757"/>
                            <a:gd name="connsiteY5" fmla="*/ 0 h 5810"/>
                            <a:gd name="connsiteX6" fmla="*/ 3715 w 3757"/>
                            <a:gd name="connsiteY6" fmla="*/ 1238 h 5810"/>
                            <a:gd name="connsiteX7" fmla="*/ 2762 w 3757"/>
                            <a:gd name="connsiteY7" fmla="*/ 3620 h 5810"/>
                            <a:gd name="connsiteX8" fmla="*/ 1048 w 3757"/>
                            <a:gd name="connsiteY8" fmla="*/ 5334 h 5810"/>
                            <a:gd name="connsiteX9" fmla="*/ 0 w 3757"/>
                            <a:gd name="connsiteY9" fmla="*/ 5810 h 5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757" h="5810">
                              <a:moveTo>
                                <a:pt x="0" y="5810"/>
                              </a:moveTo>
                              <a:cubicBezTo>
                                <a:pt x="0" y="5810"/>
                                <a:pt x="0" y="5239"/>
                                <a:pt x="191" y="4572"/>
                              </a:cubicBezTo>
                              <a:cubicBezTo>
                                <a:pt x="286" y="4191"/>
                                <a:pt x="381" y="3810"/>
                                <a:pt x="572" y="3524"/>
                              </a:cubicBezTo>
                              <a:cubicBezTo>
                                <a:pt x="762" y="3143"/>
                                <a:pt x="1048" y="2762"/>
                                <a:pt x="1143" y="2381"/>
                              </a:cubicBezTo>
                              <a:cubicBezTo>
                                <a:pt x="1524" y="1715"/>
                                <a:pt x="2096" y="1048"/>
                                <a:pt x="2667" y="667"/>
                              </a:cubicBezTo>
                              <a:cubicBezTo>
                                <a:pt x="3143" y="286"/>
                                <a:pt x="3715" y="0"/>
                                <a:pt x="3715" y="0"/>
                              </a:cubicBezTo>
                              <a:cubicBezTo>
                                <a:pt x="3715" y="0"/>
                                <a:pt x="3810" y="572"/>
                                <a:pt x="3715" y="1238"/>
                              </a:cubicBezTo>
                              <a:cubicBezTo>
                                <a:pt x="3620" y="1905"/>
                                <a:pt x="3239" y="2858"/>
                                <a:pt x="2762" y="3620"/>
                              </a:cubicBezTo>
                              <a:cubicBezTo>
                                <a:pt x="2286" y="4382"/>
                                <a:pt x="1619" y="4953"/>
                                <a:pt x="1048" y="5334"/>
                              </a:cubicBezTo>
                              <a:cubicBezTo>
                                <a:pt x="572" y="5715"/>
                                <a:pt x="0" y="5810"/>
                                <a:pt x="0" y="5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4" name="Freeform: Shape 459">
                          <a:extLst>
                            <a:ext uri="{FF2B5EF4-FFF2-40B4-BE49-F238E27FC236}">
                              <a16:creationId xmlns:a16="http://schemas.microsoft.com/office/drawing/2014/main" id="{FCA0CB3E-33A6-492D-B442-BB5C5AC954D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0096" y="3686339"/>
                          <a:ext cx="5238" cy="2121"/>
                        </a:xfrm>
                        <a:custGeom>
                          <a:avLst/>
                          <a:gdLst>
                            <a:gd name="connsiteX0" fmla="*/ 0 w 5238"/>
                            <a:gd name="connsiteY0" fmla="*/ 597 h 2121"/>
                            <a:gd name="connsiteX1" fmla="*/ 952 w 5238"/>
                            <a:gd name="connsiteY1" fmla="*/ 216 h 2121"/>
                            <a:gd name="connsiteX2" fmla="*/ 2667 w 5238"/>
                            <a:gd name="connsiteY2" fmla="*/ 26 h 2121"/>
                            <a:gd name="connsiteX3" fmla="*/ 4381 w 5238"/>
                            <a:gd name="connsiteY3" fmla="*/ 502 h 2121"/>
                            <a:gd name="connsiteX4" fmla="*/ 5239 w 5238"/>
                            <a:gd name="connsiteY4" fmla="*/ 978 h 2121"/>
                            <a:gd name="connsiteX5" fmla="*/ 4477 w 5238"/>
                            <a:gd name="connsiteY5" fmla="*/ 1645 h 2121"/>
                            <a:gd name="connsiteX6" fmla="*/ 2572 w 5238"/>
                            <a:gd name="connsiteY6" fmla="*/ 2121 h 2121"/>
                            <a:gd name="connsiteX7" fmla="*/ 762 w 5238"/>
                            <a:gd name="connsiteY7" fmla="*/ 1360 h 2121"/>
                            <a:gd name="connsiteX8" fmla="*/ 0 w 5238"/>
                            <a:gd name="connsiteY8" fmla="*/ 597 h 212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238" h="2121">
                              <a:moveTo>
                                <a:pt x="0" y="597"/>
                              </a:moveTo>
                              <a:cubicBezTo>
                                <a:pt x="0" y="597"/>
                                <a:pt x="381" y="312"/>
                                <a:pt x="952" y="216"/>
                              </a:cubicBezTo>
                              <a:cubicBezTo>
                                <a:pt x="1524" y="121"/>
                                <a:pt x="2095" y="-69"/>
                                <a:pt x="2667" y="26"/>
                              </a:cubicBezTo>
                              <a:cubicBezTo>
                                <a:pt x="3238" y="26"/>
                                <a:pt x="3905" y="312"/>
                                <a:pt x="4381" y="502"/>
                              </a:cubicBezTo>
                              <a:cubicBezTo>
                                <a:pt x="4858" y="693"/>
                                <a:pt x="5239" y="978"/>
                                <a:pt x="5239" y="978"/>
                              </a:cubicBezTo>
                              <a:cubicBezTo>
                                <a:pt x="5239" y="978"/>
                                <a:pt x="4953" y="1360"/>
                                <a:pt x="4477" y="1645"/>
                              </a:cubicBezTo>
                              <a:cubicBezTo>
                                <a:pt x="4000" y="2026"/>
                                <a:pt x="3238" y="2121"/>
                                <a:pt x="2572" y="2121"/>
                              </a:cubicBezTo>
                              <a:cubicBezTo>
                                <a:pt x="1810" y="2026"/>
                                <a:pt x="1143" y="1740"/>
                                <a:pt x="762" y="1360"/>
                              </a:cubicBezTo>
                              <a:cubicBezTo>
                                <a:pt x="190" y="1074"/>
                                <a:pt x="0" y="597"/>
                                <a:pt x="0" y="59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5" name="Freeform: Shape 460">
                          <a:extLst>
                            <a:ext uri="{FF2B5EF4-FFF2-40B4-BE49-F238E27FC236}">
                              <a16:creationId xmlns:a16="http://schemas.microsoft.com/office/drawing/2014/main" id="{65338EE4-CC30-4906-BCC5-5DC4A8A27CE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9620" y="3668232"/>
                          <a:ext cx="3714" cy="2452"/>
                        </a:xfrm>
                        <a:custGeom>
                          <a:avLst/>
                          <a:gdLst>
                            <a:gd name="connsiteX0" fmla="*/ 0 w 3714"/>
                            <a:gd name="connsiteY0" fmla="*/ 226 h 2452"/>
                            <a:gd name="connsiteX1" fmla="*/ 857 w 3714"/>
                            <a:gd name="connsiteY1" fmla="*/ 36 h 2452"/>
                            <a:gd name="connsiteX2" fmla="*/ 2381 w 3714"/>
                            <a:gd name="connsiteY2" fmla="*/ 321 h 2452"/>
                            <a:gd name="connsiteX3" fmla="*/ 3429 w 3714"/>
                            <a:gd name="connsiteY3" fmla="*/ 1369 h 2452"/>
                            <a:gd name="connsiteX4" fmla="*/ 3715 w 3714"/>
                            <a:gd name="connsiteY4" fmla="*/ 2226 h 2452"/>
                            <a:gd name="connsiteX5" fmla="*/ 2858 w 3714"/>
                            <a:gd name="connsiteY5" fmla="*/ 2417 h 2452"/>
                            <a:gd name="connsiteX6" fmla="*/ 1429 w 3714"/>
                            <a:gd name="connsiteY6" fmla="*/ 2131 h 2452"/>
                            <a:gd name="connsiteX7" fmla="*/ 381 w 3714"/>
                            <a:gd name="connsiteY7" fmla="*/ 1083 h 2452"/>
                            <a:gd name="connsiteX8" fmla="*/ 0 w 3714"/>
                            <a:gd name="connsiteY8" fmla="*/ 226 h 24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714" h="2452">
                              <a:moveTo>
                                <a:pt x="0" y="226"/>
                              </a:moveTo>
                              <a:cubicBezTo>
                                <a:pt x="0" y="226"/>
                                <a:pt x="381" y="36"/>
                                <a:pt x="857" y="36"/>
                              </a:cubicBezTo>
                              <a:cubicBezTo>
                                <a:pt x="1333" y="-60"/>
                                <a:pt x="1905" y="36"/>
                                <a:pt x="2381" y="321"/>
                              </a:cubicBezTo>
                              <a:cubicBezTo>
                                <a:pt x="2858" y="607"/>
                                <a:pt x="3238" y="988"/>
                                <a:pt x="3429" y="1369"/>
                              </a:cubicBezTo>
                              <a:cubicBezTo>
                                <a:pt x="3619" y="1750"/>
                                <a:pt x="3715" y="2226"/>
                                <a:pt x="3715" y="2226"/>
                              </a:cubicBezTo>
                              <a:cubicBezTo>
                                <a:pt x="3715" y="2226"/>
                                <a:pt x="3334" y="2417"/>
                                <a:pt x="2858" y="2417"/>
                              </a:cubicBezTo>
                              <a:cubicBezTo>
                                <a:pt x="2381" y="2512"/>
                                <a:pt x="1810" y="2417"/>
                                <a:pt x="1429" y="2131"/>
                              </a:cubicBezTo>
                              <a:cubicBezTo>
                                <a:pt x="952" y="1845"/>
                                <a:pt x="571" y="1464"/>
                                <a:pt x="381" y="1083"/>
                              </a:cubicBezTo>
                              <a:cubicBezTo>
                                <a:pt x="95" y="607"/>
                                <a:pt x="0" y="226"/>
                                <a:pt x="0" y="2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6" name="Freeform: Shape 461">
                          <a:extLst>
                            <a:ext uri="{FF2B5EF4-FFF2-40B4-BE49-F238E27FC236}">
                              <a16:creationId xmlns:a16="http://schemas.microsoft.com/office/drawing/2014/main" id="{C1A0E913-3B89-44A2-BD79-580C6057B2F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0574" y="3675125"/>
                          <a:ext cx="2762" cy="4095"/>
                        </a:xfrm>
                        <a:custGeom>
                          <a:avLst/>
                          <a:gdLst>
                            <a:gd name="connsiteX0" fmla="*/ 95 w 2762"/>
                            <a:gd name="connsiteY0" fmla="*/ 4096 h 4095"/>
                            <a:gd name="connsiteX1" fmla="*/ 0 w 2762"/>
                            <a:gd name="connsiteY1" fmla="*/ 3143 h 4095"/>
                            <a:gd name="connsiteX2" fmla="*/ 571 w 2762"/>
                            <a:gd name="connsiteY2" fmla="*/ 1524 h 4095"/>
                            <a:gd name="connsiteX3" fmla="*/ 1715 w 2762"/>
                            <a:gd name="connsiteY3" fmla="*/ 381 h 4095"/>
                            <a:gd name="connsiteX4" fmla="*/ 2572 w 2762"/>
                            <a:gd name="connsiteY4" fmla="*/ 0 h 4095"/>
                            <a:gd name="connsiteX5" fmla="*/ 2762 w 2762"/>
                            <a:gd name="connsiteY5" fmla="*/ 953 h 4095"/>
                            <a:gd name="connsiteX6" fmla="*/ 2286 w 2762"/>
                            <a:gd name="connsiteY6" fmla="*/ 2667 h 4095"/>
                            <a:gd name="connsiteX7" fmla="*/ 952 w 2762"/>
                            <a:gd name="connsiteY7" fmla="*/ 3810 h 4095"/>
                            <a:gd name="connsiteX8" fmla="*/ 95 w 2762"/>
                            <a:gd name="connsiteY8" fmla="*/ 4096 h 40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762" h="4095">
                              <a:moveTo>
                                <a:pt x="95" y="4096"/>
                              </a:moveTo>
                              <a:cubicBezTo>
                                <a:pt x="95" y="4096"/>
                                <a:pt x="0" y="3620"/>
                                <a:pt x="0" y="3143"/>
                              </a:cubicBezTo>
                              <a:cubicBezTo>
                                <a:pt x="0" y="2667"/>
                                <a:pt x="286" y="2000"/>
                                <a:pt x="571" y="1524"/>
                              </a:cubicBezTo>
                              <a:cubicBezTo>
                                <a:pt x="857" y="1048"/>
                                <a:pt x="1238" y="572"/>
                                <a:pt x="1715" y="381"/>
                              </a:cubicBezTo>
                              <a:cubicBezTo>
                                <a:pt x="2096" y="95"/>
                                <a:pt x="2572" y="0"/>
                                <a:pt x="2572" y="0"/>
                              </a:cubicBezTo>
                              <a:cubicBezTo>
                                <a:pt x="2572" y="0"/>
                                <a:pt x="2762" y="381"/>
                                <a:pt x="2762" y="953"/>
                              </a:cubicBezTo>
                              <a:cubicBezTo>
                                <a:pt x="2762" y="1524"/>
                                <a:pt x="2572" y="2096"/>
                                <a:pt x="2286" y="2667"/>
                              </a:cubicBezTo>
                              <a:cubicBezTo>
                                <a:pt x="1905" y="3143"/>
                                <a:pt x="1429" y="3524"/>
                                <a:pt x="952" y="3810"/>
                              </a:cubicBezTo>
                              <a:cubicBezTo>
                                <a:pt x="571" y="4096"/>
                                <a:pt x="95" y="4096"/>
                                <a:pt x="95" y="409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7" name="Freeform: Shape 462">
                          <a:extLst>
                            <a:ext uri="{FF2B5EF4-FFF2-40B4-BE49-F238E27FC236}">
                              <a16:creationId xmlns:a16="http://schemas.microsoft.com/office/drawing/2014/main" id="{B4BC19D9-9B36-4592-AB1D-2076ABC5C2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622" y="3654742"/>
                          <a:ext cx="1809" cy="2095"/>
                        </a:xfrm>
                        <a:custGeom>
                          <a:avLst/>
                          <a:gdLst>
                            <a:gd name="connsiteX0" fmla="*/ 0 w 1809"/>
                            <a:gd name="connsiteY0" fmla="*/ 762 h 2095"/>
                            <a:gd name="connsiteX1" fmla="*/ 476 w 1809"/>
                            <a:gd name="connsiteY1" fmla="*/ 286 h 2095"/>
                            <a:gd name="connsiteX2" fmla="*/ 857 w 1809"/>
                            <a:gd name="connsiteY2" fmla="*/ 95 h 2095"/>
                            <a:gd name="connsiteX3" fmla="*/ 1048 w 1809"/>
                            <a:gd name="connsiteY3" fmla="*/ 0 h 2095"/>
                            <a:gd name="connsiteX4" fmla="*/ 1238 w 1809"/>
                            <a:gd name="connsiteY4" fmla="*/ 95 h 2095"/>
                            <a:gd name="connsiteX5" fmla="*/ 1429 w 1809"/>
                            <a:gd name="connsiteY5" fmla="*/ 381 h 2095"/>
                            <a:gd name="connsiteX6" fmla="*/ 1810 w 1809"/>
                            <a:gd name="connsiteY6" fmla="*/ 953 h 2095"/>
                            <a:gd name="connsiteX7" fmla="*/ 1619 w 1809"/>
                            <a:gd name="connsiteY7" fmla="*/ 1619 h 2095"/>
                            <a:gd name="connsiteX8" fmla="*/ 762 w 1809"/>
                            <a:gd name="connsiteY8" fmla="*/ 2096 h 2095"/>
                            <a:gd name="connsiteX9" fmla="*/ 286 w 1809"/>
                            <a:gd name="connsiteY9" fmla="*/ 1905 h 2095"/>
                            <a:gd name="connsiteX10" fmla="*/ 95 w 1809"/>
                            <a:gd name="connsiteY10" fmla="*/ 1524 h 2095"/>
                            <a:gd name="connsiteX11" fmla="*/ 0 w 1809"/>
                            <a:gd name="connsiteY11" fmla="*/ 762 h 20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1809" h="2095">
                              <a:moveTo>
                                <a:pt x="0" y="762"/>
                              </a:moveTo>
                              <a:cubicBezTo>
                                <a:pt x="0" y="762"/>
                                <a:pt x="286" y="476"/>
                                <a:pt x="476" y="286"/>
                              </a:cubicBezTo>
                              <a:cubicBezTo>
                                <a:pt x="571" y="191"/>
                                <a:pt x="762" y="191"/>
                                <a:pt x="857" y="95"/>
                              </a:cubicBezTo>
                              <a:cubicBezTo>
                                <a:pt x="952" y="0"/>
                                <a:pt x="952" y="0"/>
                                <a:pt x="1048" y="0"/>
                              </a:cubicBezTo>
                              <a:cubicBezTo>
                                <a:pt x="1048" y="0"/>
                                <a:pt x="1143" y="0"/>
                                <a:pt x="1238" y="95"/>
                              </a:cubicBezTo>
                              <a:cubicBezTo>
                                <a:pt x="1333" y="191"/>
                                <a:pt x="1429" y="286"/>
                                <a:pt x="1429" y="381"/>
                              </a:cubicBezTo>
                              <a:cubicBezTo>
                                <a:pt x="1715" y="667"/>
                                <a:pt x="1810" y="953"/>
                                <a:pt x="1810" y="953"/>
                              </a:cubicBezTo>
                              <a:cubicBezTo>
                                <a:pt x="1810" y="953"/>
                                <a:pt x="1810" y="1333"/>
                                <a:pt x="1619" y="1619"/>
                              </a:cubicBezTo>
                              <a:cubicBezTo>
                                <a:pt x="1429" y="1905"/>
                                <a:pt x="1143" y="2096"/>
                                <a:pt x="762" y="2096"/>
                              </a:cubicBezTo>
                              <a:cubicBezTo>
                                <a:pt x="571" y="2000"/>
                                <a:pt x="381" y="2000"/>
                                <a:pt x="286" y="1905"/>
                              </a:cubicBezTo>
                              <a:cubicBezTo>
                                <a:pt x="95" y="1810"/>
                                <a:pt x="95" y="1619"/>
                                <a:pt x="95" y="1524"/>
                              </a:cubicBezTo>
                              <a:cubicBezTo>
                                <a:pt x="0" y="1143"/>
                                <a:pt x="0" y="762"/>
                                <a:pt x="0" y="76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8" name="Freeform: Shape 463">
                          <a:extLst>
                            <a:ext uri="{FF2B5EF4-FFF2-40B4-BE49-F238E27FC236}">
                              <a16:creationId xmlns:a16="http://schemas.microsoft.com/office/drawing/2014/main" id="{2DEEB8B8-271E-43ED-BF35-AE7F8D348B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0859" y="3645027"/>
                          <a:ext cx="5143" cy="2190"/>
                        </a:xfrm>
                        <a:custGeom>
                          <a:avLst/>
                          <a:gdLst>
                            <a:gd name="connsiteX0" fmla="*/ 0 w 5143"/>
                            <a:gd name="connsiteY0" fmla="*/ 952 h 2190"/>
                            <a:gd name="connsiteX1" fmla="*/ 857 w 5143"/>
                            <a:gd name="connsiteY1" fmla="*/ 381 h 2190"/>
                            <a:gd name="connsiteX2" fmla="*/ 2667 w 5143"/>
                            <a:gd name="connsiteY2" fmla="*/ 0 h 2190"/>
                            <a:gd name="connsiteX3" fmla="*/ 3524 w 5143"/>
                            <a:gd name="connsiteY3" fmla="*/ 95 h 2190"/>
                            <a:gd name="connsiteX4" fmla="*/ 4286 w 5143"/>
                            <a:gd name="connsiteY4" fmla="*/ 381 h 2190"/>
                            <a:gd name="connsiteX5" fmla="*/ 5144 w 5143"/>
                            <a:gd name="connsiteY5" fmla="*/ 952 h 2190"/>
                            <a:gd name="connsiteX6" fmla="*/ 4381 w 5143"/>
                            <a:gd name="connsiteY6" fmla="*/ 1619 h 2190"/>
                            <a:gd name="connsiteX7" fmla="*/ 2572 w 5143"/>
                            <a:gd name="connsiteY7" fmla="*/ 2191 h 2190"/>
                            <a:gd name="connsiteX8" fmla="*/ 857 w 5143"/>
                            <a:gd name="connsiteY8" fmla="*/ 1619 h 2190"/>
                            <a:gd name="connsiteX9" fmla="*/ 0 w 5143"/>
                            <a:gd name="connsiteY9" fmla="*/ 952 h 21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143" h="2190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381" y="667"/>
                                <a:pt x="857" y="381"/>
                              </a:cubicBezTo>
                              <a:cubicBezTo>
                                <a:pt x="1333" y="95"/>
                                <a:pt x="2000" y="0"/>
                                <a:pt x="2667" y="0"/>
                              </a:cubicBezTo>
                              <a:cubicBezTo>
                                <a:pt x="2953" y="0"/>
                                <a:pt x="3238" y="0"/>
                                <a:pt x="3524" y="95"/>
                              </a:cubicBezTo>
                              <a:cubicBezTo>
                                <a:pt x="3810" y="190"/>
                                <a:pt x="4096" y="190"/>
                                <a:pt x="4286" y="381"/>
                              </a:cubicBezTo>
                              <a:cubicBezTo>
                                <a:pt x="4763" y="571"/>
                                <a:pt x="5144" y="952"/>
                                <a:pt x="5144" y="952"/>
                              </a:cubicBezTo>
                              <a:cubicBezTo>
                                <a:pt x="5144" y="952"/>
                                <a:pt x="4858" y="1333"/>
                                <a:pt x="4381" y="1619"/>
                              </a:cubicBezTo>
                              <a:cubicBezTo>
                                <a:pt x="3905" y="1905"/>
                                <a:pt x="3238" y="2191"/>
                                <a:pt x="2572" y="2191"/>
                              </a:cubicBezTo>
                              <a:cubicBezTo>
                                <a:pt x="1905" y="2191"/>
                                <a:pt x="1333" y="1905"/>
                                <a:pt x="857" y="1619"/>
                              </a:cubicBezTo>
                              <a:cubicBezTo>
                                <a:pt x="286" y="1333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49" name="Freeform: Shape 464">
                          <a:extLst>
                            <a:ext uri="{FF2B5EF4-FFF2-40B4-BE49-F238E27FC236}">
                              <a16:creationId xmlns:a16="http://schemas.microsoft.com/office/drawing/2014/main" id="{7F8B613F-783C-4E8C-B164-AABAFB6EE2F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9655" y="3686937"/>
                          <a:ext cx="2100" cy="4286"/>
                        </a:xfrm>
                        <a:custGeom>
                          <a:avLst/>
                          <a:gdLst>
                            <a:gd name="connsiteX0" fmla="*/ 539 w 2100"/>
                            <a:gd name="connsiteY0" fmla="*/ 0 h 4286"/>
                            <a:gd name="connsiteX1" fmla="*/ 1301 w 2100"/>
                            <a:gd name="connsiteY1" fmla="*/ 571 h 4286"/>
                            <a:gd name="connsiteX2" fmla="*/ 2063 w 2100"/>
                            <a:gd name="connsiteY2" fmla="*/ 1905 h 4286"/>
                            <a:gd name="connsiteX3" fmla="*/ 1872 w 2100"/>
                            <a:gd name="connsiteY3" fmla="*/ 3524 h 4286"/>
                            <a:gd name="connsiteX4" fmla="*/ 1396 w 2100"/>
                            <a:gd name="connsiteY4" fmla="*/ 4286 h 4286"/>
                            <a:gd name="connsiteX5" fmla="*/ 729 w 2100"/>
                            <a:gd name="connsiteY5" fmla="*/ 3715 h 4286"/>
                            <a:gd name="connsiteX6" fmla="*/ 348 w 2100"/>
                            <a:gd name="connsiteY6" fmla="*/ 3143 h 4286"/>
                            <a:gd name="connsiteX7" fmla="*/ 63 w 2100"/>
                            <a:gd name="connsiteY7" fmla="*/ 2381 h 4286"/>
                            <a:gd name="connsiteX8" fmla="*/ 158 w 2100"/>
                            <a:gd name="connsiteY8" fmla="*/ 762 h 4286"/>
                            <a:gd name="connsiteX9" fmla="*/ 539 w 2100"/>
                            <a:gd name="connsiteY9" fmla="*/ 0 h 42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100" h="4286">
                              <a:moveTo>
                                <a:pt x="539" y="0"/>
                              </a:moveTo>
                              <a:cubicBezTo>
                                <a:pt x="539" y="0"/>
                                <a:pt x="920" y="190"/>
                                <a:pt x="1301" y="571"/>
                              </a:cubicBezTo>
                              <a:cubicBezTo>
                                <a:pt x="1682" y="952"/>
                                <a:pt x="1968" y="1429"/>
                                <a:pt x="2063" y="1905"/>
                              </a:cubicBezTo>
                              <a:cubicBezTo>
                                <a:pt x="2158" y="2476"/>
                                <a:pt x="2063" y="3143"/>
                                <a:pt x="1872" y="3524"/>
                              </a:cubicBezTo>
                              <a:cubicBezTo>
                                <a:pt x="1682" y="4000"/>
                                <a:pt x="1396" y="4286"/>
                                <a:pt x="1396" y="4286"/>
                              </a:cubicBezTo>
                              <a:cubicBezTo>
                                <a:pt x="1396" y="4286"/>
                                <a:pt x="1015" y="4096"/>
                                <a:pt x="729" y="3715"/>
                              </a:cubicBezTo>
                              <a:cubicBezTo>
                                <a:pt x="539" y="3524"/>
                                <a:pt x="444" y="3334"/>
                                <a:pt x="348" y="3143"/>
                              </a:cubicBezTo>
                              <a:cubicBezTo>
                                <a:pt x="253" y="2953"/>
                                <a:pt x="158" y="2667"/>
                                <a:pt x="63" y="2381"/>
                              </a:cubicBezTo>
                              <a:cubicBezTo>
                                <a:pt x="-33" y="1810"/>
                                <a:pt x="-33" y="1238"/>
                                <a:pt x="158" y="762"/>
                              </a:cubicBezTo>
                              <a:cubicBezTo>
                                <a:pt x="348" y="381"/>
                                <a:pt x="539" y="0"/>
                                <a:pt x="53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0" name="Freeform: Shape 465">
                          <a:extLst>
                            <a:ext uri="{FF2B5EF4-FFF2-40B4-BE49-F238E27FC236}">
                              <a16:creationId xmlns:a16="http://schemas.microsoft.com/office/drawing/2014/main" id="{1E16A248-B7F1-45B1-9D29-8889C54AF5C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1178" y="3693390"/>
                          <a:ext cx="2125" cy="3833"/>
                        </a:xfrm>
                        <a:custGeom>
                          <a:avLst/>
                          <a:gdLst>
                            <a:gd name="connsiteX0" fmla="*/ 1396 w 2125"/>
                            <a:gd name="connsiteY0" fmla="*/ 24 h 3833"/>
                            <a:gd name="connsiteX1" fmla="*/ 1682 w 2125"/>
                            <a:gd name="connsiteY1" fmla="*/ 119 h 3833"/>
                            <a:gd name="connsiteX2" fmla="*/ 1968 w 2125"/>
                            <a:gd name="connsiteY2" fmla="*/ 691 h 3833"/>
                            <a:gd name="connsiteX3" fmla="*/ 2063 w 2125"/>
                            <a:gd name="connsiteY3" fmla="*/ 2215 h 3833"/>
                            <a:gd name="connsiteX4" fmla="*/ 1301 w 2125"/>
                            <a:gd name="connsiteY4" fmla="*/ 3358 h 3833"/>
                            <a:gd name="connsiteX5" fmla="*/ 634 w 2125"/>
                            <a:gd name="connsiteY5" fmla="*/ 3834 h 3833"/>
                            <a:gd name="connsiteX6" fmla="*/ 158 w 2125"/>
                            <a:gd name="connsiteY6" fmla="*/ 3072 h 3833"/>
                            <a:gd name="connsiteX7" fmla="*/ 63 w 2125"/>
                            <a:gd name="connsiteY7" fmla="*/ 1643 h 3833"/>
                            <a:gd name="connsiteX8" fmla="*/ 825 w 2125"/>
                            <a:gd name="connsiteY8" fmla="*/ 500 h 3833"/>
                            <a:gd name="connsiteX9" fmla="*/ 1301 w 2125"/>
                            <a:gd name="connsiteY9" fmla="*/ 214 h 3833"/>
                            <a:gd name="connsiteX10" fmla="*/ 1396 w 2125"/>
                            <a:gd name="connsiteY10" fmla="*/ 24 h 38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25" h="3833">
                              <a:moveTo>
                                <a:pt x="1396" y="24"/>
                              </a:moveTo>
                              <a:cubicBezTo>
                                <a:pt x="1396" y="24"/>
                                <a:pt x="1491" y="-71"/>
                                <a:pt x="1682" y="119"/>
                              </a:cubicBezTo>
                              <a:cubicBezTo>
                                <a:pt x="1777" y="310"/>
                                <a:pt x="1968" y="500"/>
                                <a:pt x="1968" y="691"/>
                              </a:cubicBezTo>
                              <a:cubicBezTo>
                                <a:pt x="2158" y="1167"/>
                                <a:pt x="2158" y="1738"/>
                                <a:pt x="2063" y="2215"/>
                              </a:cubicBezTo>
                              <a:cubicBezTo>
                                <a:pt x="1872" y="2691"/>
                                <a:pt x="1587" y="3072"/>
                                <a:pt x="1301" y="3358"/>
                              </a:cubicBezTo>
                              <a:cubicBezTo>
                                <a:pt x="920" y="3643"/>
                                <a:pt x="634" y="3834"/>
                                <a:pt x="634" y="3834"/>
                              </a:cubicBezTo>
                              <a:cubicBezTo>
                                <a:pt x="634" y="3834"/>
                                <a:pt x="348" y="3548"/>
                                <a:pt x="158" y="3072"/>
                              </a:cubicBezTo>
                              <a:cubicBezTo>
                                <a:pt x="-33" y="2596"/>
                                <a:pt x="-33" y="2119"/>
                                <a:pt x="63" y="1643"/>
                              </a:cubicBezTo>
                              <a:cubicBezTo>
                                <a:pt x="253" y="1167"/>
                                <a:pt x="539" y="786"/>
                                <a:pt x="825" y="500"/>
                              </a:cubicBezTo>
                              <a:cubicBezTo>
                                <a:pt x="1015" y="405"/>
                                <a:pt x="1110" y="214"/>
                                <a:pt x="1301" y="214"/>
                              </a:cubicBezTo>
                              <a:cubicBezTo>
                                <a:pt x="1396" y="214"/>
                                <a:pt x="1396" y="24"/>
                                <a:pt x="1396" y="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1" name="Freeform: Shape 466">
                          <a:extLst>
                            <a:ext uri="{FF2B5EF4-FFF2-40B4-BE49-F238E27FC236}">
                              <a16:creationId xmlns:a16="http://schemas.microsoft.com/office/drawing/2014/main" id="{588DE92D-3BC3-4EE5-841F-55A3E30D472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0155" y="3707320"/>
                          <a:ext cx="2100" cy="4381"/>
                        </a:xfrm>
                        <a:custGeom>
                          <a:avLst/>
                          <a:gdLst>
                            <a:gd name="connsiteX0" fmla="*/ 704 w 2100"/>
                            <a:gd name="connsiteY0" fmla="*/ 0 h 4381"/>
                            <a:gd name="connsiteX1" fmla="*/ 1371 w 2100"/>
                            <a:gd name="connsiteY1" fmla="*/ 571 h 4381"/>
                            <a:gd name="connsiteX2" fmla="*/ 1752 w 2100"/>
                            <a:gd name="connsiteY2" fmla="*/ 1238 h 4381"/>
                            <a:gd name="connsiteX3" fmla="*/ 2038 w 2100"/>
                            <a:gd name="connsiteY3" fmla="*/ 2000 h 4381"/>
                            <a:gd name="connsiteX4" fmla="*/ 1942 w 2100"/>
                            <a:gd name="connsiteY4" fmla="*/ 3524 h 4381"/>
                            <a:gd name="connsiteX5" fmla="*/ 1561 w 2100"/>
                            <a:gd name="connsiteY5" fmla="*/ 4381 h 4381"/>
                            <a:gd name="connsiteX6" fmla="*/ 799 w 2100"/>
                            <a:gd name="connsiteY6" fmla="*/ 3905 h 4381"/>
                            <a:gd name="connsiteX7" fmla="*/ 37 w 2100"/>
                            <a:gd name="connsiteY7" fmla="*/ 2477 h 4381"/>
                            <a:gd name="connsiteX8" fmla="*/ 228 w 2100"/>
                            <a:gd name="connsiteY8" fmla="*/ 952 h 4381"/>
                            <a:gd name="connsiteX9" fmla="*/ 704 w 2100"/>
                            <a:gd name="connsiteY9" fmla="*/ 0 h 4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100" h="4381">
                              <a:moveTo>
                                <a:pt x="704" y="0"/>
                              </a:moveTo>
                              <a:cubicBezTo>
                                <a:pt x="704" y="0"/>
                                <a:pt x="1085" y="190"/>
                                <a:pt x="1371" y="571"/>
                              </a:cubicBezTo>
                              <a:cubicBezTo>
                                <a:pt x="1561" y="762"/>
                                <a:pt x="1657" y="952"/>
                                <a:pt x="1752" y="1238"/>
                              </a:cubicBezTo>
                              <a:cubicBezTo>
                                <a:pt x="1847" y="1524"/>
                                <a:pt x="1942" y="1810"/>
                                <a:pt x="2038" y="2000"/>
                              </a:cubicBezTo>
                              <a:cubicBezTo>
                                <a:pt x="2133" y="2477"/>
                                <a:pt x="2133" y="3048"/>
                                <a:pt x="1942" y="3524"/>
                              </a:cubicBezTo>
                              <a:cubicBezTo>
                                <a:pt x="1847" y="4000"/>
                                <a:pt x="1561" y="4381"/>
                                <a:pt x="1561" y="4381"/>
                              </a:cubicBezTo>
                              <a:cubicBezTo>
                                <a:pt x="1561" y="4381"/>
                                <a:pt x="1180" y="4191"/>
                                <a:pt x="799" y="3905"/>
                              </a:cubicBezTo>
                              <a:cubicBezTo>
                                <a:pt x="418" y="3524"/>
                                <a:pt x="133" y="3048"/>
                                <a:pt x="37" y="2477"/>
                              </a:cubicBezTo>
                              <a:cubicBezTo>
                                <a:pt x="-58" y="1905"/>
                                <a:pt x="37" y="1333"/>
                                <a:pt x="228" y="952"/>
                              </a:cubicBezTo>
                              <a:cubicBezTo>
                                <a:pt x="418" y="286"/>
                                <a:pt x="704" y="0"/>
                                <a:pt x="70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2" name="Freeform: Shape 467">
                          <a:extLst>
                            <a:ext uri="{FF2B5EF4-FFF2-40B4-BE49-F238E27FC236}">
                              <a16:creationId xmlns:a16="http://schemas.microsoft.com/office/drawing/2014/main" id="{D87ACAE4-023D-4417-8369-9317D31C072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1244" y="3666135"/>
                          <a:ext cx="4095" cy="2073"/>
                        </a:xfrm>
                        <a:custGeom>
                          <a:avLst/>
                          <a:gdLst>
                            <a:gd name="connsiteX0" fmla="*/ 0 w 4095"/>
                            <a:gd name="connsiteY0" fmla="*/ 704 h 2073"/>
                            <a:gd name="connsiteX1" fmla="*/ 762 w 4095"/>
                            <a:gd name="connsiteY1" fmla="*/ 228 h 2073"/>
                            <a:gd name="connsiteX2" fmla="*/ 2191 w 4095"/>
                            <a:gd name="connsiteY2" fmla="*/ 37 h 2073"/>
                            <a:gd name="connsiteX3" fmla="*/ 2857 w 4095"/>
                            <a:gd name="connsiteY3" fmla="*/ 228 h 2073"/>
                            <a:gd name="connsiteX4" fmla="*/ 3429 w 4095"/>
                            <a:gd name="connsiteY4" fmla="*/ 609 h 2073"/>
                            <a:gd name="connsiteX5" fmla="*/ 4096 w 4095"/>
                            <a:gd name="connsiteY5" fmla="*/ 1180 h 2073"/>
                            <a:gd name="connsiteX6" fmla="*/ 3429 w 4095"/>
                            <a:gd name="connsiteY6" fmla="*/ 1752 h 2073"/>
                            <a:gd name="connsiteX7" fmla="*/ 1905 w 4095"/>
                            <a:gd name="connsiteY7" fmla="*/ 2038 h 2073"/>
                            <a:gd name="connsiteX8" fmla="*/ 571 w 4095"/>
                            <a:gd name="connsiteY8" fmla="*/ 1276 h 2073"/>
                            <a:gd name="connsiteX9" fmla="*/ 0 w 4095"/>
                            <a:gd name="connsiteY9" fmla="*/ 704 h 207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095" h="2073">
                              <a:moveTo>
                                <a:pt x="0" y="704"/>
                              </a:moveTo>
                              <a:cubicBezTo>
                                <a:pt x="0" y="704"/>
                                <a:pt x="286" y="418"/>
                                <a:pt x="762" y="228"/>
                              </a:cubicBezTo>
                              <a:cubicBezTo>
                                <a:pt x="1238" y="37"/>
                                <a:pt x="1715" y="-58"/>
                                <a:pt x="2191" y="37"/>
                              </a:cubicBezTo>
                              <a:cubicBezTo>
                                <a:pt x="2381" y="133"/>
                                <a:pt x="2667" y="133"/>
                                <a:pt x="2857" y="228"/>
                              </a:cubicBezTo>
                              <a:cubicBezTo>
                                <a:pt x="3048" y="323"/>
                                <a:pt x="3238" y="418"/>
                                <a:pt x="3429" y="609"/>
                              </a:cubicBezTo>
                              <a:cubicBezTo>
                                <a:pt x="3810" y="895"/>
                                <a:pt x="4096" y="1180"/>
                                <a:pt x="4096" y="1180"/>
                              </a:cubicBezTo>
                              <a:cubicBezTo>
                                <a:pt x="4096" y="1180"/>
                                <a:pt x="3905" y="1561"/>
                                <a:pt x="3429" y="1752"/>
                              </a:cubicBezTo>
                              <a:cubicBezTo>
                                <a:pt x="3048" y="2038"/>
                                <a:pt x="2476" y="2133"/>
                                <a:pt x="1905" y="2038"/>
                              </a:cubicBezTo>
                              <a:cubicBezTo>
                                <a:pt x="1333" y="1942"/>
                                <a:pt x="857" y="1657"/>
                                <a:pt x="571" y="1276"/>
                              </a:cubicBezTo>
                              <a:cubicBezTo>
                                <a:pt x="95" y="1085"/>
                                <a:pt x="0" y="704"/>
                                <a:pt x="0" y="70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3" name="Freeform: Shape 468">
                          <a:extLst>
                            <a:ext uri="{FF2B5EF4-FFF2-40B4-BE49-F238E27FC236}">
                              <a16:creationId xmlns:a16="http://schemas.microsoft.com/office/drawing/2014/main" id="{AA19193E-A633-4D76-AB37-77579EBDBEC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4" name="Freeform: Shape 469">
                          <a:extLst>
                            <a:ext uri="{FF2B5EF4-FFF2-40B4-BE49-F238E27FC236}">
                              <a16:creationId xmlns:a16="http://schemas.microsoft.com/office/drawing/2014/main" id="{AA014A3D-3A5D-44EE-9FDE-38B13DF010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6389" y="3648060"/>
                          <a:ext cx="4762" cy="2167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1444 h 2167"/>
                            <a:gd name="connsiteX1" fmla="*/ 762 w 4762"/>
                            <a:gd name="connsiteY1" fmla="*/ 777 h 2167"/>
                            <a:gd name="connsiteX2" fmla="*/ 2191 w 4762"/>
                            <a:gd name="connsiteY2" fmla="*/ 110 h 2167"/>
                            <a:gd name="connsiteX3" fmla="*/ 3905 w 4762"/>
                            <a:gd name="connsiteY3" fmla="*/ 110 h 2167"/>
                            <a:gd name="connsiteX4" fmla="*/ 4763 w 4762"/>
                            <a:gd name="connsiteY4" fmla="*/ 491 h 2167"/>
                            <a:gd name="connsiteX5" fmla="*/ 4191 w 4762"/>
                            <a:gd name="connsiteY5" fmla="*/ 1253 h 2167"/>
                            <a:gd name="connsiteX6" fmla="*/ 2667 w 4762"/>
                            <a:gd name="connsiteY6" fmla="*/ 2110 h 2167"/>
                            <a:gd name="connsiteX7" fmla="*/ 762 w 4762"/>
                            <a:gd name="connsiteY7" fmla="*/ 1920 h 2167"/>
                            <a:gd name="connsiteX8" fmla="*/ 0 w 4762"/>
                            <a:gd name="connsiteY8" fmla="*/ 1444 h 21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762" h="2167">
                              <a:moveTo>
                                <a:pt x="0" y="1444"/>
                              </a:moveTo>
                              <a:cubicBezTo>
                                <a:pt x="0" y="1444"/>
                                <a:pt x="286" y="1062"/>
                                <a:pt x="762" y="777"/>
                              </a:cubicBezTo>
                              <a:cubicBezTo>
                                <a:pt x="1238" y="491"/>
                                <a:pt x="1715" y="205"/>
                                <a:pt x="2191" y="110"/>
                              </a:cubicBezTo>
                              <a:cubicBezTo>
                                <a:pt x="2762" y="-81"/>
                                <a:pt x="3334" y="15"/>
                                <a:pt x="3905" y="110"/>
                              </a:cubicBezTo>
                              <a:cubicBezTo>
                                <a:pt x="4381" y="205"/>
                                <a:pt x="4763" y="491"/>
                                <a:pt x="4763" y="491"/>
                              </a:cubicBezTo>
                              <a:cubicBezTo>
                                <a:pt x="4763" y="491"/>
                                <a:pt x="4572" y="872"/>
                                <a:pt x="4191" y="1253"/>
                              </a:cubicBezTo>
                              <a:cubicBezTo>
                                <a:pt x="3810" y="1634"/>
                                <a:pt x="3239" y="2015"/>
                                <a:pt x="2667" y="2110"/>
                              </a:cubicBezTo>
                              <a:cubicBezTo>
                                <a:pt x="2000" y="2206"/>
                                <a:pt x="1238" y="2206"/>
                                <a:pt x="762" y="1920"/>
                              </a:cubicBezTo>
                              <a:cubicBezTo>
                                <a:pt x="381" y="1729"/>
                                <a:pt x="0" y="1444"/>
                                <a:pt x="0" y="144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5" name="Freeform: Shape 470">
                          <a:extLst>
                            <a:ext uri="{FF2B5EF4-FFF2-40B4-BE49-F238E27FC236}">
                              <a16:creationId xmlns:a16="http://schemas.microsoft.com/office/drawing/2014/main" id="{0E79C96B-FBAE-4828-A851-BF78871A901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0770" y="3652456"/>
                          <a:ext cx="4476" cy="2342"/>
                        </a:xfrm>
                        <a:custGeom>
                          <a:avLst/>
                          <a:gdLst>
                            <a:gd name="connsiteX0" fmla="*/ 0 w 4476"/>
                            <a:gd name="connsiteY0" fmla="*/ 2000 h 2342"/>
                            <a:gd name="connsiteX1" fmla="*/ 572 w 4476"/>
                            <a:gd name="connsiteY1" fmla="*/ 1238 h 2342"/>
                            <a:gd name="connsiteX2" fmla="*/ 1143 w 4476"/>
                            <a:gd name="connsiteY2" fmla="*/ 667 h 2342"/>
                            <a:gd name="connsiteX3" fmla="*/ 1905 w 4476"/>
                            <a:gd name="connsiteY3" fmla="*/ 286 h 2342"/>
                            <a:gd name="connsiteX4" fmla="*/ 3524 w 4476"/>
                            <a:gd name="connsiteY4" fmla="*/ 0 h 2342"/>
                            <a:gd name="connsiteX5" fmla="*/ 4477 w 4476"/>
                            <a:gd name="connsiteY5" fmla="*/ 95 h 2342"/>
                            <a:gd name="connsiteX6" fmla="*/ 4096 w 4476"/>
                            <a:gd name="connsiteY6" fmla="*/ 952 h 2342"/>
                            <a:gd name="connsiteX7" fmla="*/ 3524 w 4476"/>
                            <a:gd name="connsiteY7" fmla="*/ 1619 h 2342"/>
                            <a:gd name="connsiteX8" fmla="*/ 2667 w 4476"/>
                            <a:gd name="connsiteY8" fmla="*/ 2096 h 2342"/>
                            <a:gd name="connsiteX9" fmla="*/ 857 w 4476"/>
                            <a:gd name="connsiteY9" fmla="*/ 2286 h 2342"/>
                            <a:gd name="connsiteX10" fmla="*/ 0 w 4476"/>
                            <a:gd name="connsiteY10" fmla="*/ 2000 h 23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476" h="2342">
                              <a:moveTo>
                                <a:pt x="0" y="2000"/>
                              </a:moveTo>
                              <a:cubicBezTo>
                                <a:pt x="0" y="2000"/>
                                <a:pt x="191" y="1619"/>
                                <a:pt x="572" y="1238"/>
                              </a:cubicBezTo>
                              <a:cubicBezTo>
                                <a:pt x="762" y="1048"/>
                                <a:pt x="952" y="857"/>
                                <a:pt x="1143" y="667"/>
                              </a:cubicBezTo>
                              <a:cubicBezTo>
                                <a:pt x="1333" y="476"/>
                                <a:pt x="1619" y="381"/>
                                <a:pt x="1905" y="286"/>
                              </a:cubicBezTo>
                              <a:cubicBezTo>
                                <a:pt x="2477" y="95"/>
                                <a:pt x="3048" y="0"/>
                                <a:pt x="3524" y="0"/>
                              </a:cubicBezTo>
                              <a:cubicBezTo>
                                <a:pt x="4000" y="0"/>
                                <a:pt x="4477" y="95"/>
                                <a:pt x="4477" y="95"/>
                              </a:cubicBezTo>
                              <a:cubicBezTo>
                                <a:pt x="4477" y="95"/>
                                <a:pt x="4381" y="571"/>
                                <a:pt x="4096" y="952"/>
                              </a:cubicBezTo>
                              <a:cubicBezTo>
                                <a:pt x="3905" y="1143"/>
                                <a:pt x="3715" y="1429"/>
                                <a:pt x="3524" y="1619"/>
                              </a:cubicBezTo>
                              <a:cubicBezTo>
                                <a:pt x="3334" y="1810"/>
                                <a:pt x="2953" y="2000"/>
                                <a:pt x="2667" y="2096"/>
                              </a:cubicBezTo>
                              <a:cubicBezTo>
                                <a:pt x="2096" y="2381"/>
                                <a:pt x="1429" y="2381"/>
                                <a:pt x="857" y="2286"/>
                              </a:cubicBezTo>
                              <a:cubicBezTo>
                                <a:pt x="381" y="2286"/>
                                <a:pt x="0" y="2000"/>
                                <a:pt x="0" y="20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6" name="Freeform: Shape 471">
                          <a:extLst>
                            <a:ext uri="{FF2B5EF4-FFF2-40B4-BE49-F238E27FC236}">
                              <a16:creationId xmlns:a16="http://schemas.microsoft.com/office/drawing/2014/main" id="{C518EC04-FFAD-4A3B-8A7C-41C2CD0CBA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5818" y="3656456"/>
                          <a:ext cx="3357" cy="3357"/>
                        </a:xfrm>
                        <a:custGeom>
                          <a:avLst/>
                          <a:gdLst>
                            <a:gd name="connsiteX0" fmla="*/ 0 w 3357"/>
                            <a:gd name="connsiteY0" fmla="*/ 3334 h 3357"/>
                            <a:gd name="connsiteX1" fmla="*/ 95 w 3357"/>
                            <a:gd name="connsiteY1" fmla="*/ 2381 h 3357"/>
                            <a:gd name="connsiteX2" fmla="*/ 476 w 3357"/>
                            <a:gd name="connsiteY2" fmla="*/ 1619 h 3357"/>
                            <a:gd name="connsiteX3" fmla="*/ 1048 w 3357"/>
                            <a:gd name="connsiteY3" fmla="*/ 953 h 3357"/>
                            <a:gd name="connsiteX4" fmla="*/ 2381 w 3357"/>
                            <a:gd name="connsiteY4" fmla="*/ 95 h 3357"/>
                            <a:gd name="connsiteX5" fmla="*/ 3334 w 3357"/>
                            <a:gd name="connsiteY5" fmla="*/ 0 h 3357"/>
                            <a:gd name="connsiteX6" fmla="*/ 3239 w 3357"/>
                            <a:gd name="connsiteY6" fmla="*/ 953 h 3357"/>
                            <a:gd name="connsiteX7" fmla="*/ 2381 w 3357"/>
                            <a:gd name="connsiteY7" fmla="*/ 2477 h 3357"/>
                            <a:gd name="connsiteX8" fmla="*/ 953 w 3357"/>
                            <a:gd name="connsiteY8" fmla="*/ 3239 h 3357"/>
                            <a:gd name="connsiteX9" fmla="*/ 0 w 3357"/>
                            <a:gd name="connsiteY9" fmla="*/ 3334 h 33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357" h="3357">
                              <a:moveTo>
                                <a:pt x="0" y="3334"/>
                              </a:moveTo>
                              <a:cubicBezTo>
                                <a:pt x="0" y="3334"/>
                                <a:pt x="0" y="2858"/>
                                <a:pt x="95" y="2381"/>
                              </a:cubicBezTo>
                              <a:cubicBezTo>
                                <a:pt x="191" y="2096"/>
                                <a:pt x="286" y="1905"/>
                                <a:pt x="476" y="1619"/>
                              </a:cubicBezTo>
                              <a:cubicBezTo>
                                <a:pt x="572" y="1333"/>
                                <a:pt x="857" y="1143"/>
                                <a:pt x="1048" y="953"/>
                              </a:cubicBezTo>
                              <a:cubicBezTo>
                                <a:pt x="1429" y="572"/>
                                <a:pt x="1905" y="286"/>
                                <a:pt x="2381" y="95"/>
                              </a:cubicBezTo>
                              <a:cubicBezTo>
                                <a:pt x="2858" y="0"/>
                                <a:pt x="3334" y="0"/>
                                <a:pt x="3334" y="0"/>
                              </a:cubicBezTo>
                              <a:cubicBezTo>
                                <a:pt x="3334" y="0"/>
                                <a:pt x="3429" y="476"/>
                                <a:pt x="3239" y="953"/>
                              </a:cubicBezTo>
                              <a:cubicBezTo>
                                <a:pt x="3143" y="1429"/>
                                <a:pt x="2858" y="2096"/>
                                <a:pt x="2381" y="2477"/>
                              </a:cubicBezTo>
                              <a:cubicBezTo>
                                <a:pt x="2000" y="2953"/>
                                <a:pt x="1429" y="3143"/>
                                <a:pt x="953" y="3239"/>
                              </a:cubicBezTo>
                              <a:cubicBezTo>
                                <a:pt x="381" y="3429"/>
                                <a:pt x="0" y="3334"/>
                                <a:pt x="0" y="333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7" name="Freeform: Shape 472">
                          <a:extLst>
                            <a:ext uri="{FF2B5EF4-FFF2-40B4-BE49-F238E27FC236}">
                              <a16:creationId xmlns:a16="http://schemas.microsoft.com/office/drawing/2014/main" id="{36756FCD-ABB3-48F9-8052-7EB55D8B31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2581" y="3645181"/>
                          <a:ext cx="3619" cy="2452"/>
                        </a:xfrm>
                        <a:custGeom>
                          <a:avLst/>
                          <a:gdLst>
                            <a:gd name="connsiteX0" fmla="*/ 0 w 3619"/>
                            <a:gd name="connsiteY0" fmla="*/ 226 h 2452"/>
                            <a:gd name="connsiteX1" fmla="*/ 857 w 3619"/>
                            <a:gd name="connsiteY1" fmla="*/ 36 h 2452"/>
                            <a:gd name="connsiteX2" fmla="*/ 2286 w 3619"/>
                            <a:gd name="connsiteY2" fmla="*/ 322 h 2452"/>
                            <a:gd name="connsiteX3" fmla="*/ 3334 w 3619"/>
                            <a:gd name="connsiteY3" fmla="*/ 1369 h 2452"/>
                            <a:gd name="connsiteX4" fmla="*/ 3620 w 3619"/>
                            <a:gd name="connsiteY4" fmla="*/ 2226 h 2452"/>
                            <a:gd name="connsiteX5" fmla="*/ 2762 w 3619"/>
                            <a:gd name="connsiteY5" fmla="*/ 2417 h 2452"/>
                            <a:gd name="connsiteX6" fmla="*/ 1238 w 3619"/>
                            <a:gd name="connsiteY6" fmla="*/ 2131 h 2452"/>
                            <a:gd name="connsiteX7" fmla="*/ 191 w 3619"/>
                            <a:gd name="connsiteY7" fmla="*/ 1083 h 2452"/>
                            <a:gd name="connsiteX8" fmla="*/ 0 w 3619"/>
                            <a:gd name="connsiteY8" fmla="*/ 226 h 24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619" h="2452">
                              <a:moveTo>
                                <a:pt x="0" y="226"/>
                              </a:moveTo>
                              <a:cubicBezTo>
                                <a:pt x="0" y="226"/>
                                <a:pt x="381" y="36"/>
                                <a:pt x="857" y="36"/>
                              </a:cubicBezTo>
                              <a:cubicBezTo>
                                <a:pt x="1334" y="-60"/>
                                <a:pt x="1905" y="36"/>
                                <a:pt x="2286" y="322"/>
                              </a:cubicBezTo>
                              <a:cubicBezTo>
                                <a:pt x="2762" y="607"/>
                                <a:pt x="3143" y="988"/>
                                <a:pt x="3334" y="1369"/>
                              </a:cubicBezTo>
                              <a:cubicBezTo>
                                <a:pt x="3524" y="1750"/>
                                <a:pt x="3620" y="2226"/>
                                <a:pt x="3620" y="2226"/>
                              </a:cubicBezTo>
                              <a:cubicBezTo>
                                <a:pt x="3620" y="2226"/>
                                <a:pt x="3239" y="2417"/>
                                <a:pt x="2762" y="2417"/>
                              </a:cubicBezTo>
                              <a:cubicBezTo>
                                <a:pt x="2286" y="2512"/>
                                <a:pt x="1715" y="2417"/>
                                <a:pt x="1238" y="2131"/>
                              </a:cubicBezTo>
                              <a:cubicBezTo>
                                <a:pt x="762" y="1845"/>
                                <a:pt x="381" y="1464"/>
                                <a:pt x="191" y="1083"/>
                              </a:cubicBezTo>
                              <a:cubicBezTo>
                                <a:pt x="95" y="607"/>
                                <a:pt x="0" y="226"/>
                                <a:pt x="0" y="2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8" name="Freeform: Shape 473">
                          <a:extLst>
                            <a:ext uri="{FF2B5EF4-FFF2-40B4-BE49-F238E27FC236}">
                              <a16:creationId xmlns:a16="http://schemas.microsoft.com/office/drawing/2014/main" id="{F043CDA6-B8CD-447E-A9D9-E1E5ABE7AD7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3820" y="3657575"/>
                          <a:ext cx="1523" cy="2025"/>
                        </a:xfrm>
                        <a:custGeom>
                          <a:avLst/>
                          <a:gdLst>
                            <a:gd name="connsiteX0" fmla="*/ 0 w 1523"/>
                            <a:gd name="connsiteY0" fmla="*/ 977 h 2025"/>
                            <a:gd name="connsiteX1" fmla="*/ 190 w 1523"/>
                            <a:gd name="connsiteY1" fmla="*/ 406 h 2025"/>
                            <a:gd name="connsiteX2" fmla="*/ 952 w 1523"/>
                            <a:gd name="connsiteY2" fmla="*/ 25 h 2025"/>
                            <a:gd name="connsiteX3" fmla="*/ 1238 w 1523"/>
                            <a:gd name="connsiteY3" fmla="*/ 501 h 2025"/>
                            <a:gd name="connsiteX4" fmla="*/ 1524 w 1523"/>
                            <a:gd name="connsiteY4" fmla="*/ 1073 h 2025"/>
                            <a:gd name="connsiteX5" fmla="*/ 1333 w 1523"/>
                            <a:gd name="connsiteY5" fmla="*/ 1644 h 2025"/>
                            <a:gd name="connsiteX6" fmla="*/ 571 w 1523"/>
                            <a:gd name="connsiteY6" fmla="*/ 2025 h 2025"/>
                            <a:gd name="connsiteX7" fmla="*/ 476 w 1523"/>
                            <a:gd name="connsiteY7" fmla="*/ 1835 h 2025"/>
                            <a:gd name="connsiteX8" fmla="*/ 286 w 1523"/>
                            <a:gd name="connsiteY8" fmla="*/ 1549 h 2025"/>
                            <a:gd name="connsiteX9" fmla="*/ 0 w 1523"/>
                            <a:gd name="connsiteY9" fmla="*/ 977 h 20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523" h="2025">
                              <a:moveTo>
                                <a:pt x="0" y="977"/>
                              </a:moveTo>
                              <a:cubicBezTo>
                                <a:pt x="0" y="977"/>
                                <a:pt x="95" y="596"/>
                                <a:pt x="190" y="406"/>
                              </a:cubicBezTo>
                              <a:cubicBezTo>
                                <a:pt x="286" y="120"/>
                                <a:pt x="667" y="-70"/>
                                <a:pt x="952" y="25"/>
                              </a:cubicBezTo>
                              <a:cubicBezTo>
                                <a:pt x="1048" y="25"/>
                                <a:pt x="1238" y="215"/>
                                <a:pt x="1238" y="501"/>
                              </a:cubicBezTo>
                              <a:cubicBezTo>
                                <a:pt x="1333" y="787"/>
                                <a:pt x="1524" y="1073"/>
                                <a:pt x="1524" y="1073"/>
                              </a:cubicBezTo>
                              <a:cubicBezTo>
                                <a:pt x="1524" y="1073"/>
                                <a:pt x="1524" y="1454"/>
                                <a:pt x="1333" y="1644"/>
                              </a:cubicBezTo>
                              <a:cubicBezTo>
                                <a:pt x="1048" y="1930"/>
                                <a:pt x="857" y="2025"/>
                                <a:pt x="571" y="2025"/>
                              </a:cubicBezTo>
                              <a:cubicBezTo>
                                <a:pt x="571" y="2025"/>
                                <a:pt x="571" y="1930"/>
                                <a:pt x="476" y="1835"/>
                              </a:cubicBezTo>
                              <a:cubicBezTo>
                                <a:pt x="476" y="1739"/>
                                <a:pt x="381" y="1644"/>
                                <a:pt x="286" y="1549"/>
                              </a:cubicBezTo>
                              <a:cubicBezTo>
                                <a:pt x="95" y="1263"/>
                                <a:pt x="0" y="977"/>
                                <a:pt x="0" y="9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59" name="Freeform: Shape 474">
                          <a:extLst>
                            <a:ext uri="{FF2B5EF4-FFF2-40B4-BE49-F238E27FC236}">
                              <a16:creationId xmlns:a16="http://schemas.microsoft.com/office/drawing/2014/main" id="{27D6B834-A3F2-4405-9FC2-4990443F53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4204" y="3651408"/>
                          <a:ext cx="4571" cy="2371"/>
                        </a:xfrm>
                        <a:custGeom>
                          <a:avLst/>
                          <a:gdLst>
                            <a:gd name="connsiteX0" fmla="*/ 0 w 4571"/>
                            <a:gd name="connsiteY0" fmla="*/ 95 h 2371"/>
                            <a:gd name="connsiteX1" fmla="*/ 952 w 4571"/>
                            <a:gd name="connsiteY1" fmla="*/ 0 h 2371"/>
                            <a:gd name="connsiteX2" fmla="*/ 1333 w 4571"/>
                            <a:gd name="connsiteY2" fmla="*/ 95 h 2371"/>
                            <a:gd name="connsiteX3" fmla="*/ 1714 w 4571"/>
                            <a:gd name="connsiteY3" fmla="*/ 95 h 2371"/>
                            <a:gd name="connsiteX4" fmla="*/ 2476 w 4571"/>
                            <a:gd name="connsiteY4" fmla="*/ 286 h 2371"/>
                            <a:gd name="connsiteX5" fmla="*/ 3905 w 4571"/>
                            <a:gd name="connsiteY5" fmla="*/ 1048 h 2371"/>
                            <a:gd name="connsiteX6" fmla="*/ 4572 w 4571"/>
                            <a:gd name="connsiteY6" fmla="*/ 1715 h 2371"/>
                            <a:gd name="connsiteX7" fmla="*/ 3715 w 4571"/>
                            <a:gd name="connsiteY7" fmla="*/ 2191 h 2371"/>
                            <a:gd name="connsiteX8" fmla="*/ 1810 w 4571"/>
                            <a:gd name="connsiteY8" fmla="*/ 2191 h 2371"/>
                            <a:gd name="connsiteX9" fmla="*/ 857 w 4571"/>
                            <a:gd name="connsiteY9" fmla="*/ 1619 h 2371"/>
                            <a:gd name="connsiteX10" fmla="*/ 286 w 4571"/>
                            <a:gd name="connsiteY10" fmla="*/ 952 h 2371"/>
                            <a:gd name="connsiteX11" fmla="*/ 0 w 4571"/>
                            <a:gd name="connsiteY11" fmla="*/ 95 h 23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4571" h="2371">
                              <a:moveTo>
                                <a:pt x="0" y="95"/>
                              </a:moveTo>
                              <a:cubicBezTo>
                                <a:pt x="0" y="95"/>
                                <a:pt x="476" y="0"/>
                                <a:pt x="952" y="0"/>
                              </a:cubicBezTo>
                              <a:cubicBezTo>
                                <a:pt x="1048" y="0"/>
                                <a:pt x="1238" y="0"/>
                                <a:pt x="1333" y="95"/>
                              </a:cubicBezTo>
                              <a:cubicBezTo>
                                <a:pt x="1429" y="95"/>
                                <a:pt x="1619" y="95"/>
                                <a:pt x="1714" y="95"/>
                              </a:cubicBezTo>
                              <a:cubicBezTo>
                                <a:pt x="2000" y="95"/>
                                <a:pt x="2191" y="191"/>
                                <a:pt x="2476" y="286"/>
                              </a:cubicBezTo>
                              <a:cubicBezTo>
                                <a:pt x="3048" y="381"/>
                                <a:pt x="3524" y="762"/>
                                <a:pt x="3905" y="1048"/>
                              </a:cubicBezTo>
                              <a:cubicBezTo>
                                <a:pt x="4286" y="1333"/>
                                <a:pt x="4572" y="1715"/>
                                <a:pt x="4572" y="1715"/>
                              </a:cubicBezTo>
                              <a:cubicBezTo>
                                <a:pt x="4572" y="1715"/>
                                <a:pt x="4286" y="2000"/>
                                <a:pt x="3715" y="2191"/>
                              </a:cubicBezTo>
                              <a:cubicBezTo>
                                <a:pt x="3143" y="2477"/>
                                <a:pt x="2476" y="2381"/>
                                <a:pt x="1810" y="2191"/>
                              </a:cubicBezTo>
                              <a:cubicBezTo>
                                <a:pt x="1429" y="2096"/>
                                <a:pt x="1143" y="1905"/>
                                <a:pt x="857" y="1619"/>
                              </a:cubicBezTo>
                              <a:cubicBezTo>
                                <a:pt x="571" y="1429"/>
                                <a:pt x="381" y="1143"/>
                                <a:pt x="286" y="952"/>
                              </a:cubicBezTo>
                              <a:cubicBezTo>
                                <a:pt x="95" y="572"/>
                                <a:pt x="0" y="95"/>
                                <a:pt x="0" y="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0" name="Freeform: Shape 475">
                          <a:extLst>
                            <a:ext uri="{FF2B5EF4-FFF2-40B4-BE49-F238E27FC236}">
                              <a16:creationId xmlns:a16="http://schemas.microsoft.com/office/drawing/2014/main" id="{C7A3E8A0-129C-4862-BD14-3F9E0A5396F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2776" y="3643174"/>
                          <a:ext cx="3810" cy="2079"/>
                        </a:xfrm>
                        <a:custGeom>
                          <a:avLst/>
                          <a:gdLst>
                            <a:gd name="connsiteX0" fmla="*/ 0 w 3810"/>
                            <a:gd name="connsiteY0" fmla="*/ 614 h 2079"/>
                            <a:gd name="connsiteX1" fmla="*/ 762 w 3810"/>
                            <a:gd name="connsiteY1" fmla="*/ 233 h 2079"/>
                            <a:gd name="connsiteX2" fmla="*/ 1429 w 3810"/>
                            <a:gd name="connsiteY2" fmla="*/ 42 h 2079"/>
                            <a:gd name="connsiteX3" fmla="*/ 2000 w 3810"/>
                            <a:gd name="connsiteY3" fmla="*/ 42 h 2079"/>
                            <a:gd name="connsiteX4" fmla="*/ 3334 w 3810"/>
                            <a:gd name="connsiteY4" fmla="*/ 709 h 2079"/>
                            <a:gd name="connsiteX5" fmla="*/ 3810 w 3810"/>
                            <a:gd name="connsiteY5" fmla="*/ 1376 h 2079"/>
                            <a:gd name="connsiteX6" fmla="*/ 3143 w 3810"/>
                            <a:gd name="connsiteY6" fmla="*/ 1852 h 2079"/>
                            <a:gd name="connsiteX7" fmla="*/ 1715 w 3810"/>
                            <a:gd name="connsiteY7" fmla="*/ 2043 h 2079"/>
                            <a:gd name="connsiteX8" fmla="*/ 952 w 3810"/>
                            <a:gd name="connsiteY8" fmla="*/ 1757 h 2079"/>
                            <a:gd name="connsiteX9" fmla="*/ 381 w 3810"/>
                            <a:gd name="connsiteY9" fmla="*/ 1281 h 2079"/>
                            <a:gd name="connsiteX10" fmla="*/ 0 w 3810"/>
                            <a:gd name="connsiteY10" fmla="*/ 614 h 20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810" h="2079">
                              <a:moveTo>
                                <a:pt x="0" y="614"/>
                              </a:moveTo>
                              <a:cubicBezTo>
                                <a:pt x="0" y="614"/>
                                <a:pt x="381" y="328"/>
                                <a:pt x="762" y="233"/>
                              </a:cubicBezTo>
                              <a:cubicBezTo>
                                <a:pt x="952" y="138"/>
                                <a:pt x="1238" y="138"/>
                                <a:pt x="1429" y="42"/>
                              </a:cubicBezTo>
                              <a:cubicBezTo>
                                <a:pt x="1619" y="-53"/>
                                <a:pt x="1810" y="42"/>
                                <a:pt x="2000" y="42"/>
                              </a:cubicBezTo>
                              <a:cubicBezTo>
                                <a:pt x="2476" y="138"/>
                                <a:pt x="2953" y="328"/>
                                <a:pt x="3334" y="709"/>
                              </a:cubicBezTo>
                              <a:cubicBezTo>
                                <a:pt x="3715" y="995"/>
                                <a:pt x="3810" y="1376"/>
                                <a:pt x="3810" y="1376"/>
                              </a:cubicBezTo>
                              <a:cubicBezTo>
                                <a:pt x="3810" y="1376"/>
                                <a:pt x="3524" y="1662"/>
                                <a:pt x="3143" y="1852"/>
                              </a:cubicBezTo>
                              <a:cubicBezTo>
                                <a:pt x="2762" y="2043"/>
                                <a:pt x="2286" y="2138"/>
                                <a:pt x="1715" y="2043"/>
                              </a:cubicBezTo>
                              <a:cubicBezTo>
                                <a:pt x="1524" y="1947"/>
                                <a:pt x="1143" y="1852"/>
                                <a:pt x="952" y="1757"/>
                              </a:cubicBezTo>
                              <a:cubicBezTo>
                                <a:pt x="667" y="1662"/>
                                <a:pt x="476" y="1471"/>
                                <a:pt x="381" y="1281"/>
                              </a:cubicBezTo>
                              <a:cubicBezTo>
                                <a:pt x="190" y="995"/>
                                <a:pt x="0" y="614"/>
                                <a:pt x="0" y="6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1" name="Freeform: Shape 476">
                          <a:extLst>
                            <a:ext uri="{FF2B5EF4-FFF2-40B4-BE49-F238E27FC236}">
                              <a16:creationId xmlns:a16="http://schemas.microsoft.com/office/drawing/2014/main" id="{033953E9-AA2D-47E3-9E45-F761F0DE020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12680" y="3631310"/>
                          <a:ext cx="4762" cy="2666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2286 h 2666"/>
                            <a:gd name="connsiteX1" fmla="*/ 571 w 4762"/>
                            <a:gd name="connsiteY1" fmla="*/ 1429 h 2666"/>
                            <a:gd name="connsiteX2" fmla="*/ 2096 w 4762"/>
                            <a:gd name="connsiteY2" fmla="*/ 381 h 2666"/>
                            <a:gd name="connsiteX3" fmla="*/ 3715 w 4762"/>
                            <a:gd name="connsiteY3" fmla="*/ 0 h 2666"/>
                            <a:gd name="connsiteX4" fmla="*/ 4763 w 4762"/>
                            <a:gd name="connsiteY4" fmla="*/ 95 h 2666"/>
                            <a:gd name="connsiteX5" fmla="*/ 4381 w 4762"/>
                            <a:gd name="connsiteY5" fmla="*/ 1048 h 2666"/>
                            <a:gd name="connsiteX6" fmla="*/ 2858 w 4762"/>
                            <a:gd name="connsiteY6" fmla="*/ 2381 h 2666"/>
                            <a:gd name="connsiteX7" fmla="*/ 1048 w 4762"/>
                            <a:gd name="connsiteY7" fmla="*/ 2667 h 2666"/>
                            <a:gd name="connsiteX8" fmla="*/ 0 w 4762"/>
                            <a:gd name="connsiteY8" fmla="*/ 2286 h 2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762" h="2666">
                              <a:moveTo>
                                <a:pt x="0" y="2286"/>
                              </a:moveTo>
                              <a:cubicBezTo>
                                <a:pt x="0" y="2286"/>
                                <a:pt x="190" y="1810"/>
                                <a:pt x="571" y="1429"/>
                              </a:cubicBezTo>
                              <a:cubicBezTo>
                                <a:pt x="952" y="952"/>
                                <a:pt x="1429" y="572"/>
                                <a:pt x="2096" y="381"/>
                              </a:cubicBezTo>
                              <a:cubicBezTo>
                                <a:pt x="2572" y="95"/>
                                <a:pt x="3143" y="0"/>
                                <a:pt x="3715" y="0"/>
                              </a:cubicBezTo>
                              <a:cubicBezTo>
                                <a:pt x="4286" y="0"/>
                                <a:pt x="4763" y="95"/>
                                <a:pt x="4763" y="95"/>
                              </a:cubicBezTo>
                              <a:cubicBezTo>
                                <a:pt x="4763" y="95"/>
                                <a:pt x="4667" y="572"/>
                                <a:pt x="4381" y="1048"/>
                              </a:cubicBezTo>
                              <a:cubicBezTo>
                                <a:pt x="4096" y="1524"/>
                                <a:pt x="3524" y="2000"/>
                                <a:pt x="2858" y="2381"/>
                              </a:cubicBezTo>
                              <a:cubicBezTo>
                                <a:pt x="2286" y="2667"/>
                                <a:pt x="1619" y="2667"/>
                                <a:pt x="1048" y="2667"/>
                              </a:cubicBezTo>
                              <a:cubicBezTo>
                                <a:pt x="381" y="2477"/>
                                <a:pt x="0" y="2286"/>
                                <a:pt x="0" y="22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2" name="Freeform: Shape 477">
                          <a:extLst>
                            <a:ext uri="{FF2B5EF4-FFF2-40B4-BE49-F238E27FC236}">
                              <a16:creationId xmlns:a16="http://schemas.microsoft.com/office/drawing/2014/main" id="{6748A6A3-5447-4922-B6C3-DEAC0A3AB7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0078" y="3632930"/>
                          <a:ext cx="2121" cy="3143"/>
                        </a:xfrm>
                        <a:custGeom>
                          <a:avLst/>
                          <a:gdLst>
                            <a:gd name="connsiteX0" fmla="*/ 1074 w 2121"/>
                            <a:gd name="connsiteY0" fmla="*/ 0 h 3143"/>
                            <a:gd name="connsiteX1" fmla="*/ 1740 w 2121"/>
                            <a:gd name="connsiteY1" fmla="*/ 381 h 3143"/>
                            <a:gd name="connsiteX2" fmla="*/ 2121 w 2121"/>
                            <a:gd name="connsiteY2" fmla="*/ 1714 h 3143"/>
                            <a:gd name="connsiteX3" fmla="*/ 1836 w 2121"/>
                            <a:gd name="connsiteY3" fmla="*/ 2381 h 3143"/>
                            <a:gd name="connsiteX4" fmla="*/ 1359 w 2121"/>
                            <a:gd name="connsiteY4" fmla="*/ 2857 h 3143"/>
                            <a:gd name="connsiteX5" fmla="*/ 597 w 2121"/>
                            <a:gd name="connsiteY5" fmla="*/ 3143 h 3143"/>
                            <a:gd name="connsiteX6" fmla="*/ 217 w 2121"/>
                            <a:gd name="connsiteY6" fmla="*/ 2476 h 3143"/>
                            <a:gd name="connsiteX7" fmla="*/ 26 w 2121"/>
                            <a:gd name="connsiteY7" fmla="*/ 1429 h 3143"/>
                            <a:gd name="connsiteX8" fmla="*/ 217 w 2121"/>
                            <a:gd name="connsiteY8" fmla="*/ 952 h 3143"/>
                            <a:gd name="connsiteX9" fmla="*/ 597 w 2121"/>
                            <a:gd name="connsiteY9" fmla="*/ 476 h 3143"/>
                            <a:gd name="connsiteX10" fmla="*/ 1074 w 2121"/>
                            <a:gd name="connsiteY10" fmla="*/ 0 h 3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121" h="3143">
                              <a:moveTo>
                                <a:pt x="1074" y="0"/>
                              </a:moveTo>
                              <a:cubicBezTo>
                                <a:pt x="1074" y="0"/>
                                <a:pt x="1455" y="190"/>
                                <a:pt x="1740" y="381"/>
                              </a:cubicBezTo>
                              <a:cubicBezTo>
                                <a:pt x="2026" y="667"/>
                                <a:pt x="2121" y="1333"/>
                                <a:pt x="2121" y="1714"/>
                              </a:cubicBezTo>
                              <a:cubicBezTo>
                                <a:pt x="2026" y="1905"/>
                                <a:pt x="2026" y="2191"/>
                                <a:pt x="1836" y="2381"/>
                              </a:cubicBezTo>
                              <a:cubicBezTo>
                                <a:pt x="1740" y="2572"/>
                                <a:pt x="1550" y="2762"/>
                                <a:pt x="1359" y="2857"/>
                              </a:cubicBezTo>
                              <a:cubicBezTo>
                                <a:pt x="978" y="3143"/>
                                <a:pt x="597" y="3143"/>
                                <a:pt x="597" y="3143"/>
                              </a:cubicBezTo>
                              <a:cubicBezTo>
                                <a:pt x="597" y="3143"/>
                                <a:pt x="312" y="2762"/>
                                <a:pt x="217" y="2476"/>
                              </a:cubicBezTo>
                              <a:cubicBezTo>
                                <a:pt x="121" y="2191"/>
                                <a:pt x="-69" y="1810"/>
                                <a:pt x="26" y="1429"/>
                              </a:cubicBezTo>
                              <a:cubicBezTo>
                                <a:pt x="121" y="1238"/>
                                <a:pt x="121" y="1143"/>
                                <a:pt x="217" y="952"/>
                              </a:cubicBezTo>
                              <a:cubicBezTo>
                                <a:pt x="312" y="857"/>
                                <a:pt x="407" y="667"/>
                                <a:pt x="597" y="476"/>
                              </a:cubicBezTo>
                              <a:cubicBezTo>
                                <a:pt x="693" y="286"/>
                                <a:pt x="1074" y="0"/>
                                <a:pt x="107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3" name="Freeform: Shape 478">
                          <a:extLst>
                            <a:ext uri="{FF2B5EF4-FFF2-40B4-BE49-F238E27FC236}">
                              <a16:creationId xmlns:a16="http://schemas.microsoft.com/office/drawing/2014/main" id="{3ABFFC53-0514-4D35-9C35-710E9EF23DC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6007" y="3644645"/>
                          <a:ext cx="4000" cy="4857"/>
                        </a:xfrm>
                        <a:custGeom>
                          <a:avLst/>
                          <a:gdLst>
                            <a:gd name="connsiteX0" fmla="*/ 4000 w 4000"/>
                            <a:gd name="connsiteY0" fmla="*/ 0 h 4857"/>
                            <a:gd name="connsiteX1" fmla="*/ 3905 w 4000"/>
                            <a:gd name="connsiteY1" fmla="*/ 1143 h 4857"/>
                            <a:gd name="connsiteX2" fmla="*/ 2953 w 4000"/>
                            <a:gd name="connsiteY2" fmla="*/ 3143 h 4857"/>
                            <a:gd name="connsiteX3" fmla="*/ 1048 w 4000"/>
                            <a:gd name="connsiteY3" fmla="*/ 4572 h 4857"/>
                            <a:gd name="connsiteX4" fmla="*/ 0 w 4000"/>
                            <a:gd name="connsiteY4" fmla="*/ 4858 h 4857"/>
                            <a:gd name="connsiteX5" fmla="*/ 190 w 4000"/>
                            <a:gd name="connsiteY5" fmla="*/ 3715 h 4857"/>
                            <a:gd name="connsiteX6" fmla="*/ 1238 w 4000"/>
                            <a:gd name="connsiteY6" fmla="*/ 1905 h 4857"/>
                            <a:gd name="connsiteX7" fmla="*/ 2953 w 4000"/>
                            <a:gd name="connsiteY7" fmla="*/ 476 h 4857"/>
                            <a:gd name="connsiteX8" fmla="*/ 4000 w 4000"/>
                            <a:gd name="connsiteY8" fmla="*/ 0 h 4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000" h="4857">
                              <a:moveTo>
                                <a:pt x="4000" y="0"/>
                              </a:moveTo>
                              <a:cubicBezTo>
                                <a:pt x="4000" y="0"/>
                                <a:pt x="4000" y="571"/>
                                <a:pt x="3905" y="1143"/>
                              </a:cubicBezTo>
                              <a:cubicBezTo>
                                <a:pt x="3715" y="1810"/>
                                <a:pt x="3429" y="2477"/>
                                <a:pt x="2953" y="3143"/>
                              </a:cubicBezTo>
                              <a:cubicBezTo>
                                <a:pt x="2381" y="3715"/>
                                <a:pt x="1715" y="4286"/>
                                <a:pt x="1048" y="4572"/>
                              </a:cubicBezTo>
                              <a:cubicBezTo>
                                <a:pt x="476" y="4858"/>
                                <a:pt x="0" y="4858"/>
                                <a:pt x="0" y="4858"/>
                              </a:cubicBezTo>
                              <a:cubicBezTo>
                                <a:pt x="0" y="4858"/>
                                <a:pt x="0" y="4286"/>
                                <a:pt x="190" y="3715"/>
                              </a:cubicBezTo>
                              <a:cubicBezTo>
                                <a:pt x="381" y="3143"/>
                                <a:pt x="762" y="2477"/>
                                <a:pt x="1238" y="1905"/>
                              </a:cubicBezTo>
                              <a:cubicBezTo>
                                <a:pt x="1715" y="1333"/>
                                <a:pt x="2381" y="762"/>
                                <a:pt x="2953" y="476"/>
                              </a:cubicBezTo>
                              <a:cubicBezTo>
                                <a:pt x="3524" y="95"/>
                                <a:pt x="4000" y="0"/>
                                <a:pt x="400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4" name="Freeform: Shape 479">
                          <a:extLst>
                            <a:ext uri="{FF2B5EF4-FFF2-40B4-BE49-F238E27FC236}">
                              <a16:creationId xmlns:a16="http://schemas.microsoft.com/office/drawing/2014/main" id="{8DB37C9E-6122-48E9-BFA1-EBDCCF6036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0864" y="3664327"/>
                          <a:ext cx="3619" cy="2512"/>
                        </a:xfrm>
                        <a:custGeom>
                          <a:avLst/>
                          <a:gdLst>
                            <a:gd name="connsiteX0" fmla="*/ 0 w 3619"/>
                            <a:gd name="connsiteY0" fmla="*/ 226 h 2512"/>
                            <a:gd name="connsiteX1" fmla="*/ 857 w 3619"/>
                            <a:gd name="connsiteY1" fmla="*/ 36 h 2512"/>
                            <a:gd name="connsiteX2" fmla="*/ 2286 w 3619"/>
                            <a:gd name="connsiteY2" fmla="*/ 321 h 2512"/>
                            <a:gd name="connsiteX3" fmla="*/ 3334 w 3619"/>
                            <a:gd name="connsiteY3" fmla="*/ 1369 h 2512"/>
                            <a:gd name="connsiteX4" fmla="*/ 3620 w 3619"/>
                            <a:gd name="connsiteY4" fmla="*/ 2227 h 2512"/>
                            <a:gd name="connsiteX5" fmla="*/ 2762 w 3619"/>
                            <a:gd name="connsiteY5" fmla="*/ 2512 h 2512"/>
                            <a:gd name="connsiteX6" fmla="*/ 1238 w 3619"/>
                            <a:gd name="connsiteY6" fmla="*/ 2227 h 2512"/>
                            <a:gd name="connsiteX7" fmla="*/ 191 w 3619"/>
                            <a:gd name="connsiteY7" fmla="*/ 1179 h 2512"/>
                            <a:gd name="connsiteX8" fmla="*/ 0 w 3619"/>
                            <a:gd name="connsiteY8" fmla="*/ 226 h 25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619" h="2512">
                              <a:moveTo>
                                <a:pt x="0" y="226"/>
                              </a:moveTo>
                              <a:cubicBezTo>
                                <a:pt x="0" y="226"/>
                                <a:pt x="381" y="36"/>
                                <a:pt x="857" y="36"/>
                              </a:cubicBezTo>
                              <a:cubicBezTo>
                                <a:pt x="1333" y="-60"/>
                                <a:pt x="1905" y="36"/>
                                <a:pt x="2286" y="321"/>
                              </a:cubicBezTo>
                              <a:cubicBezTo>
                                <a:pt x="2762" y="607"/>
                                <a:pt x="3143" y="988"/>
                                <a:pt x="3334" y="1369"/>
                              </a:cubicBezTo>
                              <a:cubicBezTo>
                                <a:pt x="3524" y="1750"/>
                                <a:pt x="3620" y="2227"/>
                                <a:pt x="3620" y="2227"/>
                              </a:cubicBezTo>
                              <a:cubicBezTo>
                                <a:pt x="3620" y="2227"/>
                                <a:pt x="3239" y="2417"/>
                                <a:pt x="2762" y="2512"/>
                              </a:cubicBezTo>
                              <a:cubicBezTo>
                                <a:pt x="2286" y="2512"/>
                                <a:pt x="1715" y="2512"/>
                                <a:pt x="1238" y="2227"/>
                              </a:cubicBezTo>
                              <a:cubicBezTo>
                                <a:pt x="762" y="1941"/>
                                <a:pt x="381" y="1560"/>
                                <a:pt x="191" y="1179"/>
                              </a:cubicBezTo>
                              <a:cubicBezTo>
                                <a:pt x="95" y="702"/>
                                <a:pt x="0" y="226"/>
                                <a:pt x="0" y="2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5" name="Freeform: Shape 480">
                          <a:extLst>
                            <a:ext uri="{FF2B5EF4-FFF2-40B4-BE49-F238E27FC236}">
                              <a16:creationId xmlns:a16="http://schemas.microsoft.com/office/drawing/2014/main" id="{CF2AC035-717B-498C-8CBC-47A5F7B9AB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6923" y="3678935"/>
                          <a:ext cx="2228" cy="3619"/>
                        </a:xfrm>
                        <a:custGeom>
                          <a:avLst/>
                          <a:gdLst>
                            <a:gd name="connsiteX0" fmla="*/ 1657 w 2228"/>
                            <a:gd name="connsiteY0" fmla="*/ 0 h 3619"/>
                            <a:gd name="connsiteX1" fmla="*/ 2133 w 2228"/>
                            <a:gd name="connsiteY1" fmla="*/ 667 h 3619"/>
                            <a:gd name="connsiteX2" fmla="*/ 2228 w 2228"/>
                            <a:gd name="connsiteY2" fmla="*/ 1429 h 3619"/>
                            <a:gd name="connsiteX3" fmla="*/ 2038 w 2228"/>
                            <a:gd name="connsiteY3" fmla="*/ 2286 h 3619"/>
                            <a:gd name="connsiteX4" fmla="*/ 1085 w 2228"/>
                            <a:gd name="connsiteY4" fmla="*/ 3334 h 3619"/>
                            <a:gd name="connsiteX5" fmla="*/ 323 w 2228"/>
                            <a:gd name="connsiteY5" fmla="*/ 3620 h 3619"/>
                            <a:gd name="connsiteX6" fmla="*/ 37 w 2228"/>
                            <a:gd name="connsiteY6" fmla="*/ 2858 h 3619"/>
                            <a:gd name="connsiteX7" fmla="*/ 228 w 2228"/>
                            <a:gd name="connsiteY7" fmla="*/ 1524 h 3619"/>
                            <a:gd name="connsiteX8" fmla="*/ 609 w 2228"/>
                            <a:gd name="connsiteY8" fmla="*/ 1048 h 3619"/>
                            <a:gd name="connsiteX9" fmla="*/ 1085 w 2228"/>
                            <a:gd name="connsiteY9" fmla="*/ 667 h 3619"/>
                            <a:gd name="connsiteX10" fmla="*/ 1657 w 2228"/>
                            <a:gd name="connsiteY10" fmla="*/ 0 h 3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228" h="3619">
                              <a:moveTo>
                                <a:pt x="1657" y="0"/>
                              </a:moveTo>
                              <a:cubicBezTo>
                                <a:pt x="1657" y="0"/>
                                <a:pt x="1942" y="286"/>
                                <a:pt x="2133" y="667"/>
                              </a:cubicBezTo>
                              <a:cubicBezTo>
                                <a:pt x="2228" y="857"/>
                                <a:pt x="2228" y="1143"/>
                                <a:pt x="2228" y="1429"/>
                              </a:cubicBezTo>
                              <a:cubicBezTo>
                                <a:pt x="2228" y="1715"/>
                                <a:pt x="2133" y="2000"/>
                                <a:pt x="2038" y="2286"/>
                              </a:cubicBezTo>
                              <a:cubicBezTo>
                                <a:pt x="1847" y="2762"/>
                                <a:pt x="1466" y="3143"/>
                                <a:pt x="1085" y="3334"/>
                              </a:cubicBezTo>
                              <a:cubicBezTo>
                                <a:pt x="704" y="3524"/>
                                <a:pt x="323" y="3620"/>
                                <a:pt x="323" y="3620"/>
                              </a:cubicBezTo>
                              <a:cubicBezTo>
                                <a:pt x="323" y="3620"/>
                                <a:pt x="133" y="3239"/>
                                <a:pt x="37" y="2858"/>
                              </a:cubicBezTo>
                              <a:cubicBezTo>
                                <a:pt x="-58" y="2381"/>
                                <a:pt x="37" y="1905"/>
                                <a:pt x="228" y="1524"/>
                              </a:cubicBezTo>
                              <a:cubicBezTo>
                                <a:pt x="323" y="1333"/>
                                <a:pt x="418" y="1238"/>
                                <a:pt x="609" y="1048"/>
                              </a:cubicBezTo>
                              <a:cubicBezTo>
                                <a:pt x="704" y="952"/>
                                <a:pt x="895" y="762"/>
                                <a:pt x="1085" y="667"/>
                              </a:cubicBezTo>
                              <a:cubicBezTo>
                                <a:pt x="1276" y="191"/>
                                <a:pt x="1657" y="0"/>
                                <a:pt x="165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6" name="Freeform: Shape 481">
                          <a:extLst>
                            <a:ext uri="{FF2B5EF4-FFF2-40B4-BE49-F238E27FC236}">
                              <a16:creationId xmlns:a16="http://schemas.microsoft.com/office/drawing/2014/main" id="{E0FEB693-469A-4482-921A-4D6F5DB1784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8420" y="3683412"/>
                          <a:ext cx="2125" cy="3333"/>
                        </a:xfrm>
                        <a:custGeom>
                          <a:avLst/>
                          <a:gdLst>
                            <a:gd name="connsiteX0" fmla="*/ 1587 w 2125"/>
                            <a:gd name="connsiteY0" fmla="*/ 0 h 3333"/>
                            <a:gd name="connsiteX1" fmla="*/ 1968 w 2125"/>
                            <a:gd name="connsiteY1" fmla="*/ 667 h 3333"/>
                            <a:gd name="connsiteX2" fmla="*/ 2063 w 2125"/>
                            <a:gd name="connsiteY2" fmla="*/ 1905 h 3333"/>
                            <a:gd name="connsiteX3" fmla="*/ 1301 w 2125"/>
                            <a:gd name="connsiteY3" fmla="*/ 2953 h 3333"/>
                            <a:gd name="connsiteX4" fmla="*/ 539 w 2125"/>
                            <a:gd name="connsiteY4" fmla="*/ 3334 h 3333"/>
                            <a:gd name="connsiteX5" fmla="*/ 158 w 2125"/>
                            <a:gd name="connsiteY5" fmla="*/ 2667 h 3333"/>
                            <a:gd name="connsiteX6" fmla="*/ 63 w 2125"/>
                            <a:gd name="connsiteY6" fmla="*/ 1333 h 3333"/>
                            <a:gd name="connsiteX7" fmla="*/ 825 w 2125"/>
                            <a:gd name="connsiteY7" fmla="*/ 286 h 3333"/>
                            <a:gd name="connsiteX8" fmla="*/ 1587 w 2125"/>
                            <a:gd name="connsiteY8" fmla="*/ 0 h 33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25" h="3333">
                              <a:moveTo>
                                <a:pt x="1587" y="0"/>
                              </a:moveTo>
                              <a:cubicBezTo>
                                <a:pt x="1587" y="0"/>
                                <a:pt x="1872" y="286"/>
                                <a:pt x="1968" y="667"/>
                              </a:cubicBezTo>
                              <a:cubicBezTo>
                                <a:pt x="2158" y="1048"/>
                                <a:pt x="2158" y="1524"/>
                                <a:pt x="2063" y="1905"/>
                              </a:cubicBezTo>
                              <a:cubicBezTo>
                                <a:pt x="1968" y="2286"/>
                                <a:pt x="1682" y="2667"/>
                                <a:pt x="1301" y="2953"/>
                              </a:cubicBezTo>
                              <a:cubicBezTo>
                                <a:pt x="920" y="3239"/>
                                <a:pt x="539" y="3334"/>
                                <a:pt x="539" y="3334"/>
                              </a:cubicBezTo>
                              <a:cubicBezTo>
                                <a:pt x="539" y="3334"/>
                                <a:pt x="253" y="3048"/>
                                <a:pt x="158" y="2667"/>
                              </a:cubicBezTo>
                              <a:cubicBezTo>
                                <a:pt x="-33" y="2286"/>
                                <a:pt x="-33" y="1810"/>
                                <a:pt x="63" y="1333"/>
                              </a:cubicBezTo>
                              <a:cubicBezTo>
                                <a:pt x="158" y="952"/>
                                <a:pt x="444" y="571"/>
                                <a:pt x="825" y="286"/>
                              </a:cubicBezTo>
                              <a:cubicBezTo>
                                <a:pt x="1206" y="95"/>
                                <a:pt x="1587" y="0"/>
                                <a:pt x="158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7" name="Freeform: Shape 482">
                          <a:extLst>
                            <a:ext uri="{FF2B5EF4-FFF2-40B4-BE49-F238E27FC236}">
                              <a16:creationId xmlns:a16="http://schemas.microsoft.com/office/drawing/2014/main" id="{EAE298A6-9CCD-4364-8035-76D55EC99D0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4631" y="3699510"/>
                          <a:ext cx="2804" cy="2205"/>
                        </a:xfrm>
                        <a:custGeom>
                          <a:avLst/>
                          <a:gdLst>
                            <a:gd name="connsiteX0" fmla="*/ 42 w 2804"/>
                            <a:gd name="connsiteY0" fmla="*/ 190 h 2205"/>
                            <a:gd name="connsiteX1" fmla="*/ 804 w 2804"/>
                            <a:gd name="connsiteY1" fmla="*/ 0 h 2205"/>
                            <a:gd name="connsiteX2" fmla="*/ 1090 w 2804"/>
                            <a:gd name="connsiteY2" fmla="*/ 0 h 2205"/>
                            <a:gd name="connsiteX3" fmla="*/ 1376 w 2804"/>
                            <a:gd name="connsiteY3" fmla="*/ 0 h 2205"/>
                            <a:gd name="connsiteX4" fmla="*/ 1757 w 2804"/>
                            <a:gd name="connsiteY4" fmla="*/ 95 h 2205"/>
                            <a:gd name="connsiteX5" fmla="*/ 2614 w 2804"/>
                            <a:gd name="connsiteY5" fmla="*/ 952 h 2205"/>
                            <a:gd name="connsiteX6" fmla="*/ 2805 w 2804"/>
                            <a:gd name="connsiteY6" fmla="*/ 1715 h 2205"/>
                            <a:gd name="connsiteX7" fmla="*/ 2138 w 2804"/>
                            <a:gd name="connsiteY7" fmla="*/ 2096 h 2205"/>
                            <a:gd name="connsiteX8" fmla="*/ 995 w 2804"/>
                            <a:gd name="connsiteY8" fmla="*/ 2096 h 2205"/>
                            <a:gd name="connsiteX9" fmla="*/ 328 w 2804"/>
                            <a:gd name="connsiteY9" fmla="*/ 1619 h 2205"/>
                            <a:gd name="connsiteX10" fmla="*/ 42 w 2804"/>
                            <a:gd name="connsiteY10" fmla="*/ 1048 h 2205"/>
                            <a:gd name="connsiteX11" fmla="*/ 42 w 2804"/>
                            <a:gd name="connsiteY11" fmla="*/ 190 h 22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804" h="2205">
                              <a:moveTo>
                                <a:pt x="42" y="190"/>
                              </a:moveTo>
                              <a:cubicBezTo>
                                <a:pt x="42" y="190"/>
                                <a:pt x="423" y="0"/>
                                <a:pt x="804" y="0"/>
                              </a:cubicBezTo>
                              <a:cubicBezTo>
                                <a:pt x="900" y="0"/>
                                <a:pt x="995" y="0"/>
                                <a:pt x="1090" y="0"/>
                              </a:cubicBezTo>
                              <a:cubicBezTo>
                                <a:pt x="1185" y="0"/>
                                <a:pt x="1281" y="0"/>
                                <a:pt x="1376" y="0"/>
                              </a:cubicBezTo>
                              <a:cubicBezTo>
                                <a:pt x="1566" y="0"/>
                                <a:pt x="1662" y="0"/>
                                <a:pt x="1757" y="95"/>
                              </a:cubicBezTo>
                              <a:cubicBezTo>
                                <a:pt x="2138" y="190"/>
                                <a:pt x="2424" y="476"/>
                                <a:pt x="2614" y="952"/>
                              </a:cubicBezTo>
                              <a:cubicBezTo>
                                <a:pt x="2805" y="1333"/>
                                <a:pt x="2805" y="1715"/>
                                <a:pt x="2805" y="1715"/>
                              </a:cubicBezTo>
                              <a:cubicBezTo>
                                <a:pt x="2805" y="1715"/>
                                <a:pt x="2424" y="1905"/>
                                <a:pt x="2138" y="2096"/>
                              </a:cubicBezTo>
                              <a:cubicBezTo>
                                <a:pt x="1852" y="2191"/>
                                <a:pt x="1376" y="2286"/>
                                <a:pt x="995" y="2096"/>
                              </a:cubicBezTo>
                              <a:cubicBezTo>
                                <a:pt x="804" y="2000"/>
                                <a:pt x="519" y="1810"/>
                                <a:pt x="328" y="1619"/>
                              </a:cubicBezTo>
                              <a:cubicBezTo>
                                <a:pt x="138" y="1429"/>
                                <a:pt x="138" y="1238"/>
                                <a:pt x="42" y="1048"/>
                              </a:cubicBezTo>
                              <a:cubicBezTo>
                                <a:pt x="-53" y="571"/>
                                <a:pt x="42" y="190"/>
                                <a:pt x="42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8" name="Freeform: Shape 483">
                          <a:extLst>
                            <a:ext uri="{FF2B5EF4-FFF2-40B4-BE49-F238E27FC236}">
                              <a16:creationId xmlns:a16="http://schemas.microsoft.com/office/drawing/2014/main" id="{ED7E7977-D345-4183-9ADE-6FFF7B82B4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6104" y="3619595"/>
                          <a:ext cx="4571" cy="3047"/>
                        </a:xfrm>
                        <a:custGeom>
                          <a:avLst/>
                          <a:gdLst>
                            <a:gd name="connsiteX0" fmla="*/ 0 w 4571"/>
                            <a:gd name="connsiteY0" fmla="*/ 0 h 3047"/>
                            <a:gd name="connsiteX1" fmla="*/ 1048 w 4571"/>
                            <a:gd name="connsiteY1" fmla="*/ 190 h 3047"/>
                            <a:gd name="connsiteX2" fmla="*/ 1905 w 4571"/>
                            <a:gd name="connsiteY2" fmla="*/ 381 h 3047"/>
                            <a:gd name="connsiteX3" fmla="*/ 2667 w 4571"/>
                            <a:gd name="connsiteY3" fmla="*/ 762 h 3047"/>
                            <a:gd name="connsiteX4" fmla="*/ 4000 w 4571"/>
                            <a:gd name="connsiteY4" fmla="*/ 1905 h 3047"/>
                            <a:gd name="connsiteX5" fmla="*/ 4572 w 4571"/>
                            <a:gd name="connsiteY5" fmla="*/ 2762 h 3047"/>
                            <a:gd name="connsiteX6" fmla="*/ 3619 w 4571"/>
                            <a:gd name="connsiteY6" fmla="*/ 3048 h 3047"/>
                            <a:gd name="connsiteX7" fmla="*/ 2667 w 4571"/>
                            <a:gd name="connsiteY7" fmla="*/ 2953 h 3047"/>
                            <a:gd name="connsiteX8" fmla="*/ 1714 w 4571"/>
                            <a:gd name="connsiteY8" fmla="*/ 2572 h 3047"/>
                            <a:gd name="connsiteX9" fmla="*/ 381 w 4571"/>
                            <a:gd name="connsiteY9" fmla="*/ 1048 h 3047"/>
                            <a:gd name="connsiteX10" fmla="*/ 0 w 4571"/>
                            <a:gd name="connsiteY10" fmla="*/ 0 h 3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4571" h="3047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0"/>
                                <a:pt x="1048" y="190"/>
                              </a:cubicBezTo>
                              <a:cubicBezTo>
                                <a:pt x="1333" y="286"/>
                                <a:pt x="1619" y="286"/>
                                <a:pt x="1905" y="381"/>
                              </a:cubicBezTo>
                              <a:cubicBezTo>
                                <a:pt x="2191" y="476"/>
                                <a:pt x="2381" y="571"/>
                                <a:pt x="2667" y="762"/>
                              </a:cubicBezTo>
                              <a:cubicBezTo>
                                <a:pt x="3238" y="1048"/>
                                <a:pt x="3619" y="1524"/>
                                <a:pt x="4000" y="1905"/>
                              </a:cubicBezTo>
                              <a:cubicBezTo>
                                <a:pt x="4286" y="2286"/>
                                <a:pt x="4572" y="2762"/>
                                <a:pt x="4572" y="2762"/>
                              </a:cubicBezTo>
                              <a:cubicBezTo>
                                <a:pt x="4572" y="2762"/>
                                <a:pt x="4191" y="2953"/>
                                <a:pt x="3619" y="3048"/>
                              </a:cubicBezTo>
                              <a:cubicBezTo>
                                <a:pt x="3334" y="3048"/>
                                <a:pt x="2953" y="3048"/>
                                <a:pt x="2667" y="2953"/>
                              </a:cubicBezTo>
                              <a:cubicBezTo>
                                <a:pt x="2381" y="2857"/>
                                <a:pt x="2000" y="2667"/>
                                <a:pt x="1714" y="2572"/>
                              </a:cubicBezTo>
                              <a:cubicBezTo>
                                <a:pt x="1143" y="2191"/>
                                <a:pt x="571" y="1524"/>
                                <a:pt x="381" y="1048"/>
                              </a:cubicBezTo>
                              <a:cubicBezTo>
                                <a:pt x="0" y="47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69" name="Freeform: Shape 484">
                          <a:extLst>
                            <a:ext uri="{FF2B5EF4-FFF2-40B4-BE49-F238E27FC236}">
                              <a16:creationId xmlns:a16="http://schemas.microsoft.com/office/drawing/2014/main" id="{D96CCD2E-E8D8-45EC-8A29-8F00DE580D7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9433" y="3638602"/>
                          <a:ext cx="3090" cy="3090"/>
                        </a:xfrm>
                        <a:custGeom>
                          <a:avLst/>
                          <a:gdLst>
                            <a:gd name="connsiteX0" fmla="*/ 0 w 3090"/>
                            <a:gd name="connsiteY0" fmla="*/ 42 h 3090"/>
                            <a:gd name="connsiteX1" fmla="*/ 857 w 3090"/>
                            <a:gd name="connsiteY1" fmla="*/ 42 h 3090"/>
                            <a:gd name="connsiteX2" fmla="*/ 2286 w 3090"/>
                            <a:gd name="connsiteY2" fmla="*/ 709 h 3090"/>
                            <a:gd name="connsiteX3" fmla="*/ 3048 w 3090"/>
                            <a:gd name="connsiteY3" fmla="*/ 2233 h 3090"/>
                            <a:gd name="connsiteX4" fmla="*/ 3048 w 3090"/>
                            <a:gd name="connsiteY4" fmla="*/ 3090 h 3090"/>
                            <a:gd name="connsiteX5" fmla="*/ 2096 w 3090"/>
                            <a:gd name="connsiteY5" fmla="*/ 2995 h 3090"/>
                            <a:gd name="connsiteX6" fmla="*/ 857 w 3090"/>
                            <a:gd name="connsiteY6" fmla="*/ 2233 h 3090"/>
                            <a:gd name="connsiteX7" fmla="*/ 95 w 3090"/>
                            <a:gd name="connsiteY7" fmla="*/ 900 h 3090"/>
                            <a:gd name="connsiteX8" fmla="*/ 0 w 3090"/>
                            <a:gd name="connsiteY8" fmla="*/ 42 h 30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090" h="3090">
                              <a:moveTo>
                                <a:pt x="0" y="42"/>
                              </a:moveTo>
                              <a:cubicBezTo>
                                <a:pt x="0" y="42"/>
                                <a:pt x="476" y="-53"/>
                                <a:pt x="857" y="42"/>
                              </a:cubicBezTo>
                              <a:cubicBezTo>
                                <a:pt x="1333" y="138"/>
                                <a:pt x="1905" y="328"/>
                                <a:pt x="2286" y="709"/>
                              </a:cubicBezTo>
                              <a:cubicBezTo>
                                <a:pt x="2667" y="1185"/>
                                <a:pt x="2953" y="1757"/>
                                <a:pt x="3048" y="2233"/>
                              </a:cubicBezTo>
                              <a:cubicBezTo>
                                <a:pt x="3143" y="2709"/>
                                <a:pt x="3048" y="3090"/>
                                <a:pt x="3048" y="3090"/>
                              </a:cubicBezTo>
                              <a:cubicBezTo>
                                <a:pt x="3048" y="3090"/>
                                <a:pt x="2572" y="3090"/>
                                <a:pt x="2096" y="2995"/>
                              </a:cubicBezTo>
                              <a:cubicBezTo>
                                <a:pt x="1619" y="2900"/>
                                <a:pt x="1143" y="2614"/>
                                <a:pt x="857" y="2233"/>
                              </a:cubicBezTo>
                              <a:cubicBezTo>
                                <a:pt x="476" y="1852"/>
                                <a:pt x="191" y="1376"/>
                                <a:pt x="95" y="900"/>
                              </a:cubicBezTo>
                              <a:cubicBezTo>
                                <a:pt x="0" y="423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0" name="Freeform: Shape 485">
                          <a:extLst>
                            <a:ext uri="{FF2B5EF4-FFF2-40B4-BE49-F238E27FC236}">
                              <a16:creationId xmlns:a16="http://schemas.microsoft.com/office/drawing/2014/main" id="{6292A4E9-5146-4B9E-82A3-FDBD77B5EAC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2197" y="3626989"/>
                          <a:ext cx="3619" cy="2452"/>
                        </a:xfrm>
                        <a:custGeom>
                          <a:avLst/>
                          <a:gdLst>
                            <a:gd name="connsiteX0" fmla="*/ 0 w 3619"/>
                            <a:gd name="connsiteY0" fmla="*/ 226 h 2452"/>
                            <a:gd name="connsiteX1" fmla="*/ 857 w 3619"/>
                            <a:gd name="connsiteY1" fmla="*/ 36 h 2452"/>
                            <a:gd name="connsiteX2" fmla="*/ 2286 w 3619"/>
                            <a:gd name="connsiteY2" fmla="*/ 321 h 2452"/>
                            <a:gd name="connsiteX3" fmla="*/ 3334 w 3619"/>
                            <a:gd name="connsiteY3" fmla="*/ 1369 h 2452"/>
                            <a:gd name="connsiteX4" fmla="*/ 3619 w 3619"/>
                            <a:gd name="connsiteY4" fmla="*/ 2226 h 2452"/>
                            <a:gd name="connsiteX5" fmla="*/ 2762 w 3619"/>
                            <a:gd name="connsiteY5" fmla="*/ 2417 h 2452"/>
                            <a:gd name="connsiteX6" fmla="*/ 1238 w 3619"/>
                            <a:gd name="connsiteY6" fmla="*/ 2131 h 2452"/>
                            <a:gd name="connsiteX7" fmla="*/ 190 w 3619"/>
                            <a:gd name="connsiteY7" fmla="*/ 1083 h 2452"/>
                            <a:gd name="connsiteX8" fmla="*/ 0 w 3619"/>
                            <a:gd name="connsiteY8" fmla="*/ 226 h 24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619" h="2452">
                              <a:moveTo>
                                <a:pt x="0" y="226"/>
                              </a:moveTo>
                              <a:cubicBezTo>
                                <a:pt x="0" y="226"/>
                                <a:pt x="381" y="36"/>
                                <a:pt x="857" y="36"/>
                              </a:cubicBezTo>
                              <a:cubicBezTo>
                                <a:pt x="1333" y="-60"/>
                                <a:pt x="1905" y="36"/>
                                <a:pt x="2286" y="321"/>
                              </a:cubicBezTo>
                              <a:cubicBezTo>
                                <a:pt x="2762" y="607"/>
                                <a:pt x="3143" y="988"/>
                                <a:pt x="3334" y="1369"/>
                              </a:cubicBezTo>
                              <a:cubicBezTo>
                                <a:pt x="3524" y="1750"/>
                                <a:pt x="3619" y="2226"/>
                                <a:pt x="3619" y="2226"/>
                              </a:cubicBezTo>
                              <a:cubicBezTo>
                                <a:pt x="3619" y="2226"/>
                                <a:pt x="3238" y="2417"/>
                                <a:pt x="2762" y="2417"/>
                              </a:cubicBezTo>
                              <a:cubicBezTo>
                                <a:pt x="2286" y="2512"/>
                                <a:pt x="1715" y="2417"/>
                                <a:pt x="1238" y="2131"/>
                              </a:cubicBezTo>
                              <a:cubicBezTo>
                                <a:pt x="762" y="1846"/>
                                <a:pt x="381" y="1464"/>
                                <a:pt x="190" y="1083"/>
                              </a:cubicBezTo>
                              <a:cubicBezTo>
                                <a:pt x="0" y="702"/>
                                <a:pt x="0" y="226"/>
                                <a:pt x="0" y="2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1" name="Freeform: Shape 486">
                          <a:extLst>
                            <a:ext uri="{FF2B5EF4-FFF2-40B4-BE49-F238E27FC236}">
                              <a16:creationId xmlns:a16="http://schemas.microsoft.com/office/drawing/2014/main" id="{893908B3-69FB-407C-91A6-4A377F3AB07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2397" y="3651937"/>
                          <a:ext cx="3262" cy="2793"/>
                        </a:xfrm>
                        <a:custGeom>
                          <a:avLst/>
                          <a:gdLst>
                            <a:gd name="connsiteX0" fmla="*/ 0 w 3262"/>
                            <a:gd name="connsiteY0" fmla="*/ 2709 h 2793"/>
                            <a:gd name="connsiteX1" fmla="*/ 190 w 3262"/>
                            <a:gd name="connsiteY1" fmla="*/ 1852 h 2793"/>
                            <a:gd name="connsiteX2" fmla="*/ 571 w 3262"/>
                            <a:gd name="connsiteY2" fmla="*/ 1185 h 2793"/>
                            <a:gd name="connsiteX3" fmla="*/ 1143 w 3262"/>
                            <a:gd name="connsiteY3" fmla="*/ 614 h 2793"/>
                            <a:gd name="connsiteX4" fmla="*/ 2381 w 3262"/>
                            <a:gd name="connsiteY4" fmla="*/ 42 h 2793"/>
                            <a:gd name="connsiteX5" fmla="*/ 3239 w 3262"/>
                            <a:gd name="connsiteY5" fmla="*/ 42 h 2793"/>
                            <a:gd name="connsiteX6" fmla="*/ 3143 w 3262"/>
                            <a:gd name="connsiteY6" fmla="*/ 900 h 2793"/>
                            <a:gd name="connsiteX7" fmla="*/ 2286 w 3262"/>
                            <a:gd name="connsiteY7" fmla="*/ 2328 h 2793"/>
                            <a:gd name="connsiteX8" fmla="*/ 857 w 3262"/>
                            <a:gd name="connsiteY8" fmla="*/ 2709 h 2793"/>
                            <a:gd name="connsiteX9" fmla="*/ 0 w 3262"/>
                            <a:gd name="connsiteY9" fmla="*/ 2709 h 27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262" h="2793">
                              <a:moveTo>
                                <a:pt x="0" y="2709"/>
                              </a:moveTo>
                              <a:cubicBezTo>
                                <a:pt x="0" y="2709"/>
                                <a:pt x="0" y="2233"/>
                                <a:pt x="190" y="1852"/>
                              </a:cubicBezTo>
                              <a:cubicBezTo>
                                <a:pt x="286" y="1662"/>
                                <a:pt x="381" y="1376"/>
                                <a:pt x="571" y="1185"/>
                              </a:cubicBezTo>
                              <a:cubicBezTo>
                                <a:pt x="667" y="995"/>
                                <a:pt x="952" y="804"/>
                                <a:pt x="1143" y="614"/>
                              </a:cubicBezTo>
                              <a:cubicBezTo>
                                <a:pt x="1524" y="328"/>
                                <a:pt x="1905" y="138"/>
                                <a:pt x="2381" y="42"/>
                              </a:cubicBezTo>
                              <a:cubicBezTo>
                                <a:pt x="2858" y="-53"/>
                                <a:pt x="3239" y="42"/>
                                <a:pt x="3239" y="42"/>
                              </a:cubicBezTo>
                              <a:cubicBezTo>
                                <a:pt x="3239" y="42"/>
                                <a:pt x="3334" y="423"/>
                                <a:pt x="3143" y="900"/>
                              </a:cubicBezTo>
                              <a:cubicBezTo>
                                <a:pt x="3048" y="1376"/>
                                <a:pt x="2667" y="1947"/>
                                <a:pt x="2286" y="2328"/>
                              </a:cubicBezTo>
                              <a:cubicBezTo>
                                <a:pt x="1810" y="2614"/>
                                <a:pt x="1333" y="2709"/>
                                <a:pt x="857" y="2709"/>
                              </a:cubicBezTo>
                              <a:cubicBezTo>
                                <a:pt x="381" y="2900"/>
                                <a:pt x="0" y="2709"/>
                                <a:pt x="0" y="270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2" name="Freeform: Shape 487">
                          <a:extLst>
                            <a:ext uri="{FF2B5EF4-FFF2-40B4-BE49-F238E27FC236}">
                              <a16:creationId xmlns:a16="http://schemas.microsoft.com/office/drawing/2014/main" id="{F0DEA25B-1B2D-452A-94AE-6368BE1656F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6970" y="3635787"/>
                          <a:ext cx="2285" cy="1990"/>
                        </a:xfrm>
                        <a:custGeom>
                          <a:avLst/>
                          <a:gdLst>
                            <a:gd name="connsiteX0" fmla="*/ 0 w 2285"/>
                            <a:gd name="connsiteY0" fmla="*/ 1238 h 1990"/>
                            <a:gd name="connsiteX1" fmla="*/ 191 w 2285"/>
                            <a:gd name="connsiteY1" fmla="*/ 1048 h 1990"/>
                            <a:gd name="connsiteX2" fmla="*/ 381 w 2285"/>
                            <a:gd name="connsiteY2" fmla="*/ 857 h 1990"/>
                            <a:gd name="connsiteX3" fmla="*/ 476 w 2285"/>
                            <a:gd name="connsiteY3" fmla="*/ 667 h 1990"/>
                            <a:gd name="connsiteX4" fmla="*/ 476 w 2285"/>
                            <a:gd name="connsiteY4" fmla="*/ 476 h 1990"/>
                            <a:gd name="connsiteX5" fmla="*/ 476 w 2285"/>
                            <a:gd name="connsiteY5" fmla="*/ 286 h 1990"/>
                            <a:gd name="connsiteX6" fmla="*/ 667 w 2285"/>
                            <a:gd name="connsiteY6" fmla="*/ 95 h 1990"/>
                            <a:gd name="connsiteX7" fmla="*/ 1524 w 2285"/>
                            <a:gd name="connsiteY7" fmla="*/ 0 h 1990"/>
                            <a:gd name="connsiteX8" fmla="*/ 2191 w 2285"/>
                            <a:gd name="connsiteY8" fmla="*/ 286 h 1990"/>
                            <a:gd name="connsiteX9" fmla="*/ 2286 w 2285"/>
                            <a:gd name="connsiteY9" fmla="*/ 952 h 1990"/>
                            <a:gd name="connsiteX10" fmla="*/ 1810 w 2285"/>
                            <a:gd name="connsiteY10" fmla="*/ 1810 h 1990"/>
                            <a:gd name="connsiteX11" fmla="*/ 476 w 2285"/>
                            <a:gd name="connsiteY11" fmla="*/ 1810 h 1990"/>
                            <a:gd name="connsiteX12" fmla="*/ 286 w 2285"/>
                            <a:gd name="connsiteY12" fmla="*/ 1619 h 1990"/>
                            <a:gd name="connsiteX13" fmla="*/ 191 w 2285"/>
                            <a:gd name="connsiteY13" fmla="*/ 1429 h 1990"/>
                            <a:gd name="connsiteX14" fmla="*/ 0 w 2285"/>
                            <a:gd name="connsiteY14" fmla="*/ 1238 h 19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2285" h="1990">
                              <a:moveTo>
                                <a:pt x="0" y="1238"/>
                              </a:moveTo>
                              <a:cubicBezTo>
                                <a:pt x="0" y="1238"/>
                                <a:pt x="95" y="1143"/>
                                <a:pt x="191" y="1048"/>
                              </a:cubicBezTo>
                              <a:cubicBezTo>
                                <a:pt x="286" y="1048"/>
                                <a:pt x="286" y="952"/>
                                <a:pt x="381" y="857"/>
                              </a:cubicBezTo>
                              <a:cubicBezTo>
                                <a:pt x="476" y="857"/>
                                <a:pt x="476" y="667"/>
                                <a:pt x="476" y="667"/>
                              </a:cubicBezTo>
                              <a:cubicBezTo>
                                <a:pt x="476" y="571"/>
                                <a:pt x="381" y="571"/>
                                <a:pt x="476" y="476"/>
                              </a:cubicBezTo>
                              <a:cubicBezTo>
                                <a:pt x="476" y="381"/>
                                <a:pt x="476" y="381"/>
                                <a:pt x="476" y="286"/>
                              </a:cubicBezTo>
                              <a:cubicBezTo>
                                <a:pt x="476" y="191"/>
                                <a:pt x="572" y="191"/>
                                <a:pt x="667" y="95"/>
                              </a:cubicBezTo>
                              <a:cubicBezTo>
                                <a:pt x="857" y="0"/>
                                <a:pt x="1143" y="0"/>
                                <a:pt x="1524" y="0"/>
                              </a:cubicBezTo>
                              <a:cubicBezTo>
                                <a:pt x="1810" y="95"/>
                                <a:pt x="2191" y="286"/>
                                <a:pt x="2191" y="286"/>
                              </a:cubicBezTo>
                              <a:cubicBezTo>
                                <a:pt x="2191" y="286"/>
                                <a:pt x="2286" y="667"/>
                                <a:pt x="2286" y="952"/>
                              </a:cubicBezTo>
                              <a:cubicBezTo>
                                <a:pt x="2286" y="1333"/>
                                <a:pt x="2191" y="1619"/>
                                <a:pt x="1810" y="1810"/>
                              </a:cubicBezTo>
                              <a:cubicBezTo>
                                <a:pt x="1429" y="2000"/>
                                <a:pt x="1048" y="2096"/>
                                <a:pt x="476" y="1810"/>
                              </a:cubicBezTo>
                              <a:cubicBezTo>
                                <a:pt x="381" y="1715"/>
                                <a:pt x="286" y="1715"/>
                                <a:pt x="286" y="1619"/>
                              </a:cubicBezTo>
                              <a:cubicBezTo>
                                <a:pt x="286" y="1524"/>
                                <a:pt x="286" y="1429"/>
                                <a:pt x="191" y="1429"/>
                              </a:cubicBezTo>
                              <a:cubicBezTo>
                                <a:pt x="0" y="1333"/>
                                <a:pt x="0" y="1238"/>
                                <a:pt x="0" y="123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3" name="Freeform: Shape 488">
                          <a:extLst>
                            <a:ext uri="{FF2B5EF4-FFF2-40B4-BE49-F238E27FC236}">
                              <a16:creationId xmlns:a16="http://schemas.microsoft.com/office/drawing/2014/main" id="{335FA7CB-0DC9-47C6-A594-C1B7944F5A8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0971" y="3617975"/>
                          <a:ext cx="6000" cy="2513"/>
                        </a:xfrm>
                        <a:custGeom>
                          <a:avLst/>
                          <a:gdLst>
                            <a:gd name="connsiteX0" fmla="*/ 0 w 6000"/>
                            <a:gd name="connsiteY0" fmla="*/ 191 h 2513"/>
                            <a:gd name="connsiteX1" fmla="*/ 1143 w 6000"/>
                            <a:gd name="connsiteY1" fmla="*/ 0 h 2513"/>
                            <a:gd name="connsiteX2" fmla="*/ 2191 w 6000"/>
                            <a:gd name="connsiteY2" fmla="*/ 0 h 2513"/>
                            <a:gd name="connsiteX3" fmla="*/ 3334 w 6000"/>
                            <a:gd name="connsiteY3" fmla="*/ 286 h 2513"/>
                            <a:gd name="connsiteX4" fmla="*/ 5239 w 6000"/>
                            <a:gd name="connsiteY4" fmla="*/ 1334 h 2513"/>
                            <a:gd name="connsiteX5" fmla="*/ 6001 w 6000"/>
                            <a:gd name="connsiteY5" fmla="*/ 2191 h 2513"/>
                            <a:gd name="connsiteX6" fmla="*/ 4858 w 6000"/>
                            <a:gd name="connsiteY6" fmla="*/ 2477 h 2513"/>
                            <a:gd name="connsiteX7" fmla="*/ 2572 w 6000"/>
                            <a:gd name="connsiteY7" fmla="*/ 2286 h 2513"/>
                            <a:gd name="connsiteX8" fmla="*/ 667 w 6000"/>
                            <a:gd name="connsiteY8" fmla="*/ 1143 h 2513"/>
                            <a:gd name="connsiteX9" fmla="*/ 0 w 6000"/>
                            <a:gd name="connsiteY9" fmla="*/ 191 h 251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000" h="2513">
                              <a:moveTo>
                                <a:pt x="0" y="191"/>
                              </a:moveTo>
                              <a:cubicBezTo>
                                <a:pt x="0" y="191"/>
                                <a:pt x="476" y="0"/>
                                <a:pt x="1143" y="0"/>
                              </a:cubicBezTo>
                              <a:cubicBezTo>
                                <a:pt x="1429" y="0"/>
                                <a:pt x="1810" y="0"/>
                                <a:pt x="2191" y="0"/>
                              </a:cubicBezTo>
                              <a:cubicBezTo>
                                <a:pt x="2572" y="0"/>
                                <a:pt x="2953" y="191"/>
                                <a:pt x="3334" y="286"/>
                              </a:cubicBezTo>
                              <a:cubicBezTo>
                                <a:pt x="4096" y="476"/>
                                <a:pt x="4763" y="857"/>
                                <a:pt x="5239" y="1334"/>
                              </a:cubicBezTo>
                              <a:cubicBezTo>
                                <a:pt x="5715" y="1715"/>
                                <a:pt x="6001" y="2191"/>
                                <a:pt x="6001" y="2191"/>
                              </a:cubicBezTo>
                              <a:cubicBezTo>
                                <a:pt x="6001" y="2191"/>
                                <a:pt x="5525" y="2381"/>
                                <a:pt x="4858" y="2477"/>
                              </a:cubicBezTo>
                              <a:cubicBezTo>
                                <a:pt x="4191" y="2572"/>
                                <a:pt x="3334" y="2477"/>
                                <a:pt x="2572" y="2286"/>
                              </a:cubicBezTo>
                              <a:cubicBezTo>
                                <a:pt x="1810" y="2000"/>
                                <a:pt x="1143" y="1619"/>
                                <a:pt x="667" y="1143"/>
                              </a:cubicBezTo>
                              <a:cubicBezTo>
                                <a:pt x="191" y="667"/>
                                <a:pt x="0" y="191"/>
                                <a:pt x="0" y="1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4" name="Freeform: Shape 489">
                          <a:extLst>
                            <a:ext uri="{FF2B5EF4-FFF2-40B4-BE49-F238E27FC236}">
                              <a16:creationId xmlns:a16="http://schemas.microsoft.com/office/drawing/2014/main" id="{E5E10981-B5A6-49A2-88A6-3A88BAB844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0997" y="3640359"/>
                          <a:ext cx="2547" cy="2494"/>
                        </a:xfrm>
                        <a:custGeom>
                          <a:avLst/>
                          <a:gdLst>
                            <a:gd name="connsiteX0" fmla="*/ 262 w 2547"/>
                            <a:gd name="connsiteY0" fmla="*/ 0 h 2494"/>
                            <a:gd name="connsiteX1" fmla="*/ 1024 w 2547"/>
                            <a:gd name="connsiteY1" fmla="*/ 95 h 2494"/>
                            <a:gd name="connsiteX2" fmla="*/ 1595 w 2547"/>
                            <a:gd name="connsiteY2" fmla="*/ 286 h 2494"/>
                            <a:gd name="connsiteX3" fmla="*/ 1976 w 2547"/>
                            <a:gd name="connsiteY3" fmla="*/ 571 h 2494"/>
                            <a:gd name="connsiteX4" fmla="*/ 2262 w 2547"/>
                            <a:gd name="connsiteY4" fmla="*/ 952 h 2494"/>
                            <a:gd name="connsiteX5" fmla="*/ 2453 w 2547"/>
                            <a:gd name="connsiteY5" fmla="*/ 1524 h 2494"/>
                            <a:gd name="connsiteX6" fmla="*/ 2548 w 2547"/>
                            <a:gd name="connsiteY6" fmla="*/ 2286 h 2494"/>
                            <a:gd name="connsiteX7" fmla="*/ 1786 w 2547"/>
                            <a:gd name="connsiteY7" fmla="*/ 2476 h 2494"/>
                            <a:gd name="connsiteX8" fmla="*/ 452 w 2547"/>
                            <a:gd name="connsiteY8" fmla="*/ 1905 h 2494"/>
                            <a:gd name="connsiteX9" fmla="*/ 71 w 2547"/>
                            <a:gd name="connsiteY9" fmla="*/ 1238 h 2494"/>
                            <a:gd name="connsiteX10" fmla="*/ 71 w 2547"/>
                            <a:gd name="connsiteY10" fmla="*/ 571 h 2494"/>
                            <a:gd name="connsiteX11" fmla="*/ 262 w 2547"/>
                            <a:gd name="connsiteY11" fmla="*/ 0 h 249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547" h="2494">
                              <a:moveTo>
                                <a:pt x="262" y="0"/>
                              </a:moveTo>
                              <a:cubicBezTo>
                                <a:pt x="262" y="0"/>
                                <a:pt x="643" y="0"/>
                                <a:pt x="1024" y="95"/>
                              </a:cubicBezTo>
                              <a:cubicBezTo>
                                <a:pt x="1214" y="95"/>
                                <a:pt x="1405" y="286"/>
                                <a:pt x="1595" y="286"/>
                              </a:cubicBezTo>
                              <a:cubicBezTo>
                                <a:pt x="1786" y="381"/>
                                <a:pt x="1881" y="476"/>
                                <a:pt x="1976" y="571"/>
                              </a:cubicBezTo>
                              <a:cubicBezTo>
                                <a:pt x="2072" y="667"/>
                                <a:pt x="2167" y="857"/>
                                <a:pt x="2262" y="952"/>
                              </a:cubicBezTo>
                              <a:cubicBezTo>
                                <a:pt x="2357" y="1143"/>
                                <a:pt x="2357" y="1333"/>
                                <a:pt x="2453" y="1524"/>
                              </a:cubicBezTo>
                              <a:cubicBezTo>
                                <a:pt x="2548" y="1810"/>
                                <a:pt x="2548" y="2286"/>
                                <a:pt x="2548" y="2286"/>
                              </a:cubicBezTo>
                              <a:cubicBezTo>
                                <a:pt x="2548" y="2286"/>
                                <a:pt x="2262" y="2476"/>
                                <a:pt x="1786" y="2476"/>
                              </a:cubicBezTo>
                              <a:cubicBezTo>
                                <a:pt x="1310" y="2572"/>
                                <a:pt x="833" y="2286"/>
                                <a:pt x="452" y="1905"/>
                              </a:cubicBezTo>
                              <a:cubicBezTo>
                                <a:pt x="262" y="1715"/>
                                <a:pt x="167" y="1524"/>
                                <a:pt x="71" y="1238"/>
                              </a:cubicBezTo>
                              <a:cubicBezTo>
                                <a:pt x="-24" y="1048"/>
                                <a:pt x="-24" y="857"/>
                                <a:pt x="71" y="571"/>
                              </a:cubicBezTo>
                              <a:cubicBezTo>
                                <a:pt x="71" y="381"/>
                                <a:pt x="262" y="0"/>
                                <a:pt x="26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5" name="Freeform: Shape 490">
                          <a:extLst>
                            <a:ext uri="{FF2B5EF4-FFF2-40B4-BE49-F238E27FC236}">
                              <a16:creationId xmlns:a16="http://schemas.microsoft.com/office/drawing/2014/main" id="{CBA9ED95-BF41-454D-AB55-FBFAA1552C0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2403" y="3633882"/>
                          <a:ext cx="4381" cy="2000"/>
                        </a:xfrm>
                        <a:custGeom>
                          <a:avLst/>
                          <a:gdLst>
                            <a:gd name="connsiteX0" fmla="*/ 0 w 4381"/>
                            <a:gd name="connsiteY0" fmla="*/ 667 h 2000"/>
                            <a:gd name="connsiteX1" fmla="*/ 857 w 4381"/>
                            <a:gd name="connsiteY1" fmla="*/ 286 h 2000"/>
                            <a:gd name="connsiteX2" fmla="*/ 2286 w 4381"/>
                            <a:gd name="connsiteY2" fmla="*/ 0 h 2000"/>
                            <a:gd name="connsiteX3" fmla="*/ 3715 w 4381"/>
                            <a:gd name="connsiteY3" fmla="*/ 476 h 2000"/>
                            <a:gd name="connsiteX4" fmla="*/ 4381 w 4381"/>
                            <a:gd name="connsiteY4" fmla="*/ 1048 h 2000"/>
                            <a:gd name="connsiteX5" fmla="*/ 3715 w 4381"/>
                            <a:gd name="connsiteY5" fmla="*/ 1619 h 2000"/>
                            <a:gd name="connsiteX6" fmla="*/ 2953 w 4381"/>
                            <a:gd name="connsiteY6" fmla="*/ 1905 h 2000"/>
                            <a:gd name="connsiteX7" fmla="*/ 2096 w 4381"/>
                            <a:gd name="connsiteY7" fmla="*/ 2000 h 2000"/>
                            <a:gd name="connsiteX8" fmla="*/ 476 w 4381"/>
                            <a:gd name="connsiteY8" fmla="*/ 1333 h 2000"/>
                            <a:gd name="connsiteX9" fmla="*/ 0 w 4381"/>
                            <a:gd name="connsiteY9" fmla="*/ 667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381" h="2000">
                              <a:moveTo>
                                <a:pt x="0" y="667"/>
                              </a:moveTo>
                              <a:cubicBezTo>
                                <a:pt x="0" y="667"/>
                                <a:pt x="381" y="381"/>
                                <a:pt x="857" y="286"/>
                              </a:cubicBezTo>
                              <a:cubicBezTo>
                                <a:pt x="1333" y="95"/>
                                <a:pt x="1715" y="0"/>
                                <a:pt x="2286" y="0"/>
                              </a:cubicBezTo>
                              <a:cubicBezTo>
                                <a:pt x="2858" y="0"/>
                                <a:pt x="3334" y="286"/>
                                <a:pt x="3715" y="476"/>
                              </a:cubicBezTo>
                              <a:cubicBezTo>
                                <a:pt x="4096" y="762"/>
                                <a:pt x="4381" y="1048"/>
                                <a:pt x="4381" y="1048"/>
                              </a:cubicBezTo>
                              <a:cubicBezTo>
                                <a:pt x="4381" y="1048"/>
                                <a:pt x="4096" y="1429"/>
                                <a:pt x="3715" y="1619"/>
                              </a:cubicBezTo>
                              <a:cubicBezTo>
                                <a:pt x="3524" y="1715"/>
                                <a:pt x="3239" y="1905"/>
                                <a:pt x="2953" y="1905"/>
                              </a:cubicBezTo>
                              <a:cubicBezTo>
                                <a:pt x="2667" y="2000"/>
                                <a:pt x="2381" y="2000"/>
                                <a:pt x="2096" y="2000"/>
                              </a:cubicBezTo>
                              <a:cubicBezTo>
                                <a:pt x="1524" y="2000"/>
                                <a:pt x="857" y="1715"/>
                                <a:pt x="476" y="1333"/>
                              </a:cubicBezTo>
                              <a:cubicBezTo>
                                <a:pt x="190" y="1048"/>
                                <a:pt x="0" y="667"/>
                                <a:pt x="0" y="66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6" name="Freeform: Shape 491">
                          <a:extLst>
                            <a:ext uri="{FF2B5EF4-FFF2-40B4-BE49-F238E27FC236}">
                              <a16:creationId xmlns:a16="http://schemas.microsoft.com/office/drawing/2014/main" id="{2F49E327-C1B4-4DCF-8572-AC2E2D1C23B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5425" y="3653194"/>
                          <a:ext cx="2598" cy="2905"/>
                        </a:xfrm>
                        <a:custGeom>
                          <a:avLst/>
                          <a:gdLst>
                            <a:gd name="connsiteX0" fmla="*/ 122 w 2598"/>
                            <a:gd name="connsiteY0" fmla="*/ 24 h 2905"/>
                            <a:gd name="connsiteX1" fmla="*/ 979 w 2598"/>
                            <a:gd name="connsiteY1" fmla="*/ 119 h 2905"/>
                            <a:gd name="connsiteX2" fmla="*/ 2122 w 2598"/>
                            <a:gd name="connsiteY2" fmla="*/ 786 h 2905"/>
                            <a:gd name="connsiteX3" fmla="*/ 2598 w 2598"/>
                            <a:gd name="connsiteY3" fmla="*/ 2024 h 2905"/>
                            <a:gd name="connsiteX4" fmla="*/ 2503 w 2598"/>
                            <a:gd name="connsiteY4" fmla="*/ 2881 h 2905"/>
                            <a:gd name="connsiteX5" fmla="*/ 1646 w 2598"/>
                            <a:gd name="connsiteY5" fmla="*/ 2786 h 2905"/>
                            <a:gd name="connsiteX6" fmla="*/ 503 w 2598"/>
                            <a:gd name="connsiteY6" fmla="*/ 2119 h 2905"/>
                            <a:gd name="connsiteX7" fmla="*/ 27 w 2598"/>
                            <a:gd name="connsiteY7" fmla="*/ 881 h 2905"/>
                            <a:gd name="connsiteX8" fmla="*/ 122 w 2598"/>
                            <a:gd name="connsiteY8" fmla="*/ 24 h 29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598" h="2905">
                              <a:moveTo>
                                <a:pt x="122" y="24"/>
                              </a:moveTo>
                              <a:cubicBezTo>
                                <a:pt x="122" y="24"/>
                                <a:pt x="503" y="-71"/>
                                <a:pt x="979" y="119"/>
                              </a:cubicBezTo>
                              <a:cubicBezTo>
                                <a:pt x="1455" y="214"/>
                                <a:pt x="1836" y="500"/>
                                <a:pt x="2122" y="786"/>
                              </a:cubicBezTo>
                              <a:cubicBezTo>
                                <a:pt x="2408" y="1167"/>
                                <a:pt x="2598" y="1548"/>
                                <a:pt x="2598" y="2024"/>
                              </a:cubicBezTo>
                              <a:cubicBezTo>
                                <a:pt x="2598" y="2405"/>
                                <a:pt x="2503" y="2881"/>
                                <a:pt x="2503" y="2881"/>
                              </a:cubicBezTo>
                              <a:cubicBezTo>
                                <a:pt x="2503" y="2881"/>
                                <a:pt x="2122" y="2977"/>
                                <a:pt x="1646" y="2786"/>
                              </a:cubicBezTo>
                              <a:cubicBezTo>
                                <a:pt x="1265" y="2691"/>
                                <a:pt x="789" y="2500"/>
                                <a:pt x="503" y="2119"/>
                              </a:cubicBezTo>
                              <a:cubicBezTo>
                                <a:pt x="217" y="1738"/>
                                <a:pt x="27" y="1262"/>
                                <a:pt x="27" y="881"/>
                              </a:cubicBezTo>
                              <a:cubicBezTo>
                                <a:pt x="-69" y="405"/>
                                <a:pt x="122" y="24"/>
                                <a:pt x="122" y="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7" name="Freeform: Shape 492">
                          <a:extLst>
                            <a:ext uri="{FF2B5EF4-FFF2-40B4-BE49-F238E27FC236}">
                              <a16:creationId xmlns:a16="http://schemas.microsoft.com/office/drawing/2014/main" id="{1BCA92B9-2A5E-4656-A4DC-921B418F23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0024" y="3672363"/>
                          <a:ext cx="4000" cy="3524"/>
                        </a:xfrm>
                        <a:custGeom>
                          <a:avLst/>
                          <a:gdLst>
                            <a:gd name="connsiteX0" fmla="*/ 0 w 4000"/>
                            <a:gd name="connsiteY0" fmla="*/ 0 h 3524"/>
                            <a:gd name="connsiteX1" fmla="*/ 1048 w 4000"/>
                            <a:gd name="connsiteY1" fmla="*/ 95 h 3524"/>
                            <a:gd name="connsiteX2" fmla="*/ 2762 w 4000"/>
                            <a:gd name="connsiteY2" fmla="*/ 952 h 3524"/>
                            <a:gd name="connsiteX3" fmla="*/ 3810 w 4000"/>
                            <a:gd name="connsiteY3" fmla="*/ 2572 h 3524"/>
                            <a:gd name="connsiteX4" fmla="*/ 4000 w 4000"/>
                            <a:gd name="connsiteY4" fmla="*/ 3524 h 3524"/>
                            <a:gd name="connsiteX5" fmla="*/ 2953 w 4000"/>
                            <a:gd name="connsiteY5" fmla="*/ 3334 h 3524"/>
                            <a:gd name="connsiteX6" fmla="*/ 1429 w 4000"/>
                            <a:gd name="connsiteY6" fmla="*/ 2381 h 3524"/>
                            <a:gd name="connsiteX7" fmla="*/ 762 w 4000"/>
                            <a:gd name="connsiteY7" fmla="*/ 1619 h 3524"/>
                            <a:gd name="connsiteX8" fmla="*/ 286 w 4000"/>
                            <a:gd name="connsiteY8" fmla="*/ 857 h 3524"/>
                            <a:gd name="connsiteX9" fmla="*/ 0 w 4000"/>
                            <a:gd name="connsiteY9" fmla="*/ 0 h 35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000" h="3524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0"/>
                                <a:pt x="1048" y="95"/>
                              </a:cubicBezTo>
                              <a:cubicBezTo>
                                <a:pt x="1619" y="190"/>
                                <a:pt x="2191" y="476"/>
                                <a:pt x="2762" y="952"/>
                              </a:cubicBezTo>
                              <a:cubicBezTo>
                                <a:pt x="3239" y="1429"/>
                                <a:pt x="3620" y="2095"/>
                                <a:pt x="3810" y="2572"/>
                              </a:cubicBezTo>
                              <a:cubicBezTo>
                                <a:pt x="4000" y="3143"/>
                                <a:pt x="4000" y="3524"/>
                                <a:pt x="4000" y="3524"/>
                              </a:cubicBezTo>
                              <a:cubicBezTo>
                                <a:pt x="4000" y="3524"/>
                                <a:pt x="3524" y="3524"/>
                                <a:pt x="2953" y="3334"/>
                              </a:cubicBezTo>
                              <a:cubicBezTo>
                                <a:pt x="2381" y="3143"/>
                                <a:pt x="1810" y="2857"/>
                                <a:pt x="1429" y="2381"/>
                              </a:cubicBezTo>
                              <a:cubicBezTo>
                                <a:pt x="1238" y="2191"/>
                                <a:pt x="952" y="1905"/>
                                <a:pt x="762" y="1619"/>
                              </a:cubicBezTo>
                              <a:cubicBezTo>
                                <a:pt x="572" y="1333"/>
                                <a:pt x="381" y="1048"/>
                                <a:pt x="286" y="857"/>
                              </a:cubicBezTo>
                              <a:cubicBezTo>
                                <a:pt x="0" y="47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8" name="Freeform: Shape 493">
                          <a:extLst>
                            <a:ext uri="{FF2B5EF4-FFF2-40B4-BE49-F238E27FC236}">
                              <a16:creationId xmlns:a16="http://schemas.microsoft.com/office/drawing/2014/main" id="{07B1C63D-A923-4585-95EE-A6BC4C387B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3644" y="3704462"/>
                          <a:ext cx="5048" cy="2000"/>
                        </a:xfrm>
                        <a:custGeom>
                          <a:avLst/>
                          <a:gdLst>
                            <a:gd name="connsiteX0" fmla="*/ 0 w 5048"/>
                            <a:gd name="connsiteY0" fmla="*/ 1238 h 2000"/>
                            <a:gd name="connsiteX1" fmla="*/ 667 w 5048"/>
                            <a:gd name="connsiteY1" fmla="*/ 572 h 2000"/>
                            <a:gd name="connsiteX2" fmla="*/ 2476 w 5048"/>
                            <a:gd name="connsiteY2" fmla="*/ 0 h 2000"/>
                            <a:gd name="connsiteX3" fmla="*/ 4381 w 5048"/>
                            <a:gd name="connsiteY3" fmla="*/ 476 h 2000"/>
                            <a:gd name="connsiteX4" fmla="*/ 5048 w 5048"/>
                            <a:gd name="connsiteY4" fmla="*/ 1143 h 2000"/>
                            <a:gd name="connsiteX5" fmla="*/ 4191 w 5048"/>
                            <a:gd name="connsiteY5" fmla="*/ 1619 h 2000"/>
                            <a:gd name="connsiteX6" fmla="*/ 3429 w 5048"/>
                            <a:gd name="connsiteY6" fmla="*/ 1905 h 2000"/>
                            <a:gd name="connsiteX7" fmla="*/ 2572 w 5048"/>
                            <a:gd name="connsiteY7" fmla="*/ 2000 h 2000"/>
                            <a:gd name="connsiteX8" fmla="*/ 857 w 5048"/>
                            <a:gd name="connsiteY8" fmla="*/ 1715 h 2000"/>
                            <a:gd name="connsiteX9" fmla="*/ 0 w 5048"/>
                            <a:gd name="connsiteY9" fmla="*/ 1238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048" h="2000">
                              <a:moveTo>
                                <a:pt x="0" y="1238"/>
                              </a:moveTo>
                              <a:cubicBezTo>
                                <a:pt x="0" y="1238"/>
                                <a:pt x="286" y="857"/>
                                <a:pt x="667" y="572"/>
                              </a:cubicBezTo>
                              <a:cubicBezTo>
                                <a:pt x="1048" y="191"/>
                                <a:pt x="1810" y="0"/>
                                <a:pt x="2476" y="0"/>
                              </a:cubicBezTo>
                              <a:cubicBezTo>
                                <a:pt x="3143" y="0"/>
                                <a:pt x="3810" y="191"/>
                                <a:pt x="4381" y="476"/>
                              </a:cubicBezTo>
                              <a:cubicBezTo>
                                <a:pt x="4858" y="762"/>
                                <a:pt x="5048" y="1143"/>
                                <a:pt x="5048" y="1143"/>
                              </a:cubicBezTo>
                              <a:cubicBezTo>
                                <a:pt x="5048" y="1143"/>
                                <a:pt x="4667" y="1429"/>
                                <a:pt x="4191" y="1619"/>
                              </a:cubicBezTo>
                              <a:cubicBezTo>
                                <a:pt x="4000" y="1715"/>
                                <a:pt x="3715" y="1810"/>
                                <a:pt x="3429" y="1905"/>
                              </a:cubicBezTo>
                              <a:cubicBezTo>
                                <a:pt x="3143" y="2000"/>
                                <a:pt x="2857" y="2000"/>
                                <a:pt x="2572" y="2000"/>
                              </a:cubicBezTo>
                              <a:cubicBezTo>
                                <a:pt x="2000" y="2000"/>
                                <a:pt x="1429" y="1905"/>
                                <a:pt x="857" y="1715"/>
                              </a:cubicBezTo>
                              <a:cubicBezTo>
                                <a:pt x="286" y="1524"/>
                                <a:pt x="0" y="1238"/>
                                <a:pt x="0" y="123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79" name="Freeform: Shape 494">
                          <a:extLst>
                            <a:ext uri="{FF2B5EF4-FFF2-40B4-BE49-F238E27FC236}">
                              <a16:creationId xmlns:a16="http://schemas.microsoft.com/office/drawing/2014/main" id="{E11B7EE1-2D58-4C53-A754-A481A04D7FE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3725" y="3709606"/>
                          <a:ext cx="2110" cy="2057"/>
                        </a:xfrm>
                        <a:custGeom>
                          <a:avLst/>
                          <a:gdLst>
                            <a:gd name="connsiteX0" fmla="*/ 15 w 2110"/>
                            <a:gd name="connsiteY0" fmla="*/ 571 h 2057"/>
                            <a:gd name="connsiteX1" fmla="*/ 587 w 2110"/>
                            <a:gd name="connsiteY1" fmla="*/ 191 h 2057"/>
                            <a:gd name="connsiteX2" fmla="*/ 1349 w 2110"/>
                            <a:gd name="connsiteY2" fmla="*/ 0 h 2057"/>
                            <a:gd name="connsiteX3" fmla="*/ 1825 w 2110"/>
                            <a:gd name="connsiteY3" fmla="*/ 571 h 2057"/>
                            <a:gd name="connsiteX4" fmla="*/ 2111 w 2110"/>
                            <a:gd name="connsiteY4" fmla="*/ 1238 h 2057"/>
                            <a:gd name="connsiteX5" fmla="*/ 1730 w 2110"/>
                            <a:gd name="connsiteY5" fmla="*/ 1810 h 2057"/>
                            <a:gd name="connsiteX6" fmla="*/ 777 w 2110"/>
                            <a:gd name="connsiteY6" fmla="*/ 2000 h 2057"/>
                            <a:gd name="connsiteX7" fmla="*/ 206 w 2110"/>
                            <a:gd name="connsiteY7" fmla="*/ 1238 h 2057"/>
                            <a:gd name="connsiteX8" fmla="*/ 15 w 2110"/>
                            <a:gd name="connsiteY8" fmla="*/ 571 h 2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110" h="2057">
                              <a:moveTo>
                                <a:pt x="15" y="571"/>
                              </a:moveTo>
                              <a:cubicBezTo>
                                <a:pt x="15" y="571"/>
                                <a:pt x="301" y="286"/>
                                <a:pt x="587" y="191"/>
                              </a:cubicBezTo>
                              <a:cubicBezTo>
                                <a:pt x="872" y="95"/>
                                <a:pt x="1158" y="0"/>
                                <a:pt x="1349" y="0"/>
                              </a:cubicBezTo>
                              <a:cubicBezTo>
                                <a:pt x="1539" y="0"/>
                                <a:pt x="1634" y="286"/>
                                <a:pt x="1825" y="571"/>
                              </a:cubicBezTo>
                              <a:cubicBezTo>
                                <a:pt x="1920" y="857"/>
                                <a:pt x="2111" y="1238"/>
                                <a:pt x="2111" y="1238"/>
                              </a:cubicBezTo>
                              <a:cubicBezTo>
                                <a:pt x="2111" y="1238"/>
                                <a:pt x="2015" y="1619"/>
                                <a:pt x="1730" y="1810"/>
                              </a:cubicBezTo>
                              <a:cubicBezTo>
                                <a:pt x="1444" y="2096"/>
                                <a:pt x="1063" y="2096"/>
                                <a:pt x="777" y="2000"/>
                              </a:cubicBezTo>
                              <a:cubicBezTo>
                                <a:pt x="492" y="1905"/>
                                <a:pt x="206" y="1619"/>
                                <a:pt x="206" y="1238"/>
                              </a:cubicBezTo>
                              <a:cubicBezTo>
                                <a:pt x="-80" y="952"/>
                                <a:pt x="15" y="571"/>
                                <a:pt x="15" y="5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580" name="Freeform: Shape 495">
                          <a:extLst>
                            <a:ext uri="{FF2B5EF4-FFF2-40B4-BE49-F238E27FC236}">
                              <a16:creationId xmlns:a16="http://schemas.microsoft.com/office/drawing/2014/main" id="{2B35C282-75B7-453F-85D1-4199A01FE8D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3640" y="3743610"/>
                          <a:ext cx="2666" cy="3158"/>
                        </a:xfrm>
                        <a:custGeom>
                          <a:avLst/>
                          <a:gdLst>
                            <a:gd name="connsiteX0" fmla="*/ 95 w 2666"/>
                            <a:gd name="connsiteY0" fmla="*/ 3143 h 3158"/>
                            <a:gd name="connsiteX1" fmla="*/ 0 w 2666"/>
                            <a:gd name="connsiteY1" fmla="*/ 2286 h 3158"/>
                            <a:gd name="connsiteX2" fmla="*/ 571 w 2666"/>
                            <a:gd name="connsiteY2" fmla="*/ 952 h 3158"/>
                            <a:gd name="connsiteX3" fmla="*/ 1619 w 2666"/>
                            <a:gd name="connsiteY3" fmla="*/ 191 h 3158"/>
                            <a:gd name="connsiteX4" fmla="*/ 2477 w 2666"/>
                            <a:gd name="connsiteY4" fmla="*/ 0 h 3158"/>
                            <a:gd name="connsiteX5" fmla="*/ 2667 w 2666"/>
                            <a:gd name="connsiteY5" fmla="*/ 857 h 3158"/>
                            <a:gd name="connsiteX6" fmla="*/ 2191 w 2666"/>
                            <a:gd name="connsiteY6" fmla="*/ 2286 h 3158"/>
                            <a:gd name="connsiteX7" fmla="*/ 952 w 2666"/>
                            <a:gd name="connsiteY7" fmla="*/ 2953 h 3158"/>
                            <a:gd name="connsiteX8" fmla="*/ 95 w 2666"/>
                            <a:gd name="connsiteY8" fmla="*/ 3143 h 315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666" h="3158">
                              <a:moveTo>
                                <a:pt x="95" y="3143"/>
                              </a:moveTo>
                              <a:cubicBezTo>
                                <a:pt x="95" y="3143"/>
                                <a:pt x="0" y="2762"/>
                                <a:pt x="0" y="2286"/>
                              </a:cubicBezTo>
                              <a:cubicBezTo>
                                <a:pt x="0" y="1810"/>
                                <a:pt x="190" y="1333"/>
                                <a:pt x="571" y="952"/>
                              </a:cubicBezTo>
                              <a:cubicBezTo>
                                <a:pt x="857" y="571"/>
                                <a:pt x="1143" y="381"/>
                                <a:pt x="1619" y="191"/>
                              </a:cubicBezTo>
                              <a:cubicBezTo>
                                <a:pt x="2000" y="95"/>
                                <a:pt x="2477" y="0"/>
                                <a:pt x="2477" y="0"/>
                              </a:cubicBezTo>
                              <a:cubicBezTo>
                                <a:pt x="2477" y="0"/>
                                <a:pt x="2667" y="381"/>
                                <a:pt x="2667" y="857"/>
                              </a:cubicBezTo>
                              <a:cubicBezTo>
                                <a:pt x="2667" y="1333"/>
                                <a:pt x="2477" y="1905"/>
                                <a:pt x="2191" y="2286"/>
                              </a:cubicBezTo>
                              <a:cubicBezTo>
                                <a:pt x="1905" y="2667"/>
                                <a:pt x="1429" y="2858"/>
                                <a:pt x="952" y="2953"/>
                              </a:cubicBezTo>
                              <a:cubicBezTo>
                                <a:pt x="476" y="3239"/>
                                <a:pt x="95" y="3143"/>
                                <a:pt x="95" y="314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24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434012" y="2543175"/>
                        <a:ext cx="904589" cy="1232630"/>
                        <a:chOff x="5434012" y="2543175"/>
                        <a:chExt cx="904589" cy="1232630"/>
                      </a:xfrm>
                    </p:grpSpPr>
                    <p:sp>
                      <p:nvSpPr>
                        <p:cNvPr id="378" name="Freeform: Shape 497">
                          <a:extLst>
                            <a:ext uri="{FF2B5EF4-FFF2-40B4-BE49-F238E27FC236}">
                              <a16:creationId xmlns:a16="http://schemas.microsoft.com/office/drawing/2014/main" id="{0C24730F-4F2E-4D79-A8C9-4534A4DA805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8962" y="3669982"/>
                          <a:ext cx="5714" cy="3833"/>
                        </a:xfrm>
                        <a:custGeom>
                          <a:avLst/>
                          <a:gdLst>
                            <a:gd name="connsiteX0" fmla="*/ 0 w 5714"/>
                            <a:gd name="connsiteY0" fmla="*/ 0 h 3833"/>
                            <a:gd name="connsiteX1" fmla="*/ 1238 w 5714"/>
                            <a:gd name="connsiteY1" fmla="*/ 190 h 3833"/>
                            <a:gd name="connsiteX2" fmla="*/ 2286 w 5714"/>
                            <a:gd name="connsiteY2" fmla="*/ 571 h 3833"/>
                            <a:gd name="connsiteX3" fmla="*/ 3334 w 5714"/>
                            <a:gd name="connsiteY3" fmla="*/ 1143 h 3833"/>
                            <a:gd name="connsiteX4" fmla="*/ 5144 w 5714"/>
                            <a:gd name="connsiteY4" fmla="*/ 2762 h 3833"/>
                            <a:gd name="connsiteX5" fmla="*/ 5715 w 5714"/>
                            <a:gd name="connsiteY5" fmla="*/ 3810 h 3833"/>
                            <a:gd name="connsiteX6" fmla="*/ 4477 w 5714"/>
                            <a:gd name="connsiteY6" fmla="*/ 3715 h 3833"/>
                            <a:gd name="connsiteX7" fmla="*/ 2191 w 5714"/>
                            <a:gd name="connsiteY7" fmla="*/ 2857 h 3833"/>
                            <a:gd name="connsiteX8" fmla="*/ 381 w 5714"/>
                            <a:gd name="connsiteY8" fmla="*/ 1048 h 3833"/>
                            <a:gd name="connsiteX9" fmla="*/ 0 w 5714"/>
                            <a:gd name="connsiteY9" fmla="*/ 0 h 38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714" h="3833">
                              <a:moveTo>
                                <a:pt x="0" y="0"/>
                              </a:moveTo>
                              <a:cubicBezTo>
                                <a:pt x="0" y="0"/>
                                <a:pt x="571" y="0"/>
                                <a:pt x="1238" y="190"/>
                              </a:cubicBezTo>
                              <a:cubicBezTo>
                                <a:pt x="1619" y="286"/>
                                <a:pt x="1905" y="476"/>
                                <a:pt x="2286" y="571"/>
                              </a:cubicBezTo>
                              <a:cubicBezTo>
                                <a:pt x="2667" y="667"/>
                                <a:pt x="2953" y="952"/>
                                <a:pt x="3334" y="1143"/>
                              </a:cubicBezTo>
                              <a:cubicBezTo>
                                <a:pt x="4096" y="1619"/>
                                <a:pt x="4763" y="2191"/>
                                <a:pt x="5144" y="2762"/>
                              </a:cubicBezTo>
                              <a:cubicBezTo>
                                <a:pt x="5525" y="3334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144" y="3905"/>
                                <a:pt x="4477" y="3715"/>
                              </a:cubicBezTo>
                              <a:cubicBezTo>
                                <a:pt x="3810" y="3619"/>
                                <a:pt x="2953" y="3238"/>
                                <a:pt x="2191" y="2857"/>
                              </a:cubicBezTo>
                              <a:cubicBezTo>
                                <a:pt x="1429" y="2381"/>
                                <a:pt x="667" y="1715"/>
                                <a:pt x="381" y="1048"/>
                              </a:cubicBezTo>
                              <a:cubicBezTo>
                                <a:pt x="191" y="476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9" name="Freeform: Shape 498">
                          <a:extLst>
                            <a:ext uri="{FF2B5EF4-FFF2-40B4-BE49-F238E27FC236}">
                              <a16:creationId xmlns:a16="http://schemas.microsoft.com/office/drawing/2014/main" id="{803DC6E9-77CA-4756-AF80-33458643584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3343" y="3677888"/>
                          <a:ext cx="1143" cy="2000"/>
                        </a:xfrm>
                        <a:custGeom>
                          <a:avLst/>
                          <a:gdLst>
                            <a:gd name="connsiteX0" fmla="*/ 0 w 1143"/>
                            <a:gd name="connsiteY0" fmla="*/ 953 h 2000"/>
                            <a:gd name="connsiteX1" fmla="*/ 191 w 1143"/>
                            <a:gd name="connsiteY1" fmla="*/ 381 h 2000"/>
                            <a:gd name="connsiteX2" fmla="*/ 667 w 1143"/>
                            <a:gd name="connsiteY2" fmla="*/ 0 h 2000"/>
                            <a:gd name="connsiteX3" fmla="*/ 762 w 1143"/>
                            <a:gd name="connsiteY3" fmla="*/ 95 h 2000"/>
                            <a:gd name="connsiteX4" fmla="*/ 857 w 1143"/>
                            <a:gd name="connsiteY4" fmla="*/ 381 h 2000"/>
                            <a:gd name="connsiteX5" fmla="*/ 1143 w 1143"/>
                            <a:gd name="connsiteY5" fmla="*/ 953 h 2000"/>
                            <a:gd name="connsiteX6" fmla="*/ 1048 w 1143"/>
                            <a:gd name="connsiteY6" fmla="*/ 1524 h 2000"/>
                            <a:gd name="connsiteX7" fmla="*/ 476 w 1143"/>
                            <a:gd name="connsiteY7" fmla="*/ 2000 h 2000"/>
                            <a:gd name="connsiteX8" fmla="*/ 95 w 1143"/>
                            <a:gd name="connsiteY8" fmla="*/ 1524 h 2000"/>
                            <a:gd name="connsiteX9" fmla="*/ 0 w 1143"/>
                            <a:gd name="connsiteY9" fmla="*/ 953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1143" h="2000">
                              <a:moveTo>
                                <a:pt x="0" y="953"/>
                              </a:moveTo>
                              <a:cubicBezTo>
                                <a:pt x="0" y="953"/>
                                <a:pt x="95" y="572"/>
                                <a:pt x="191" y="381"/>
                              </a:cubicBezTo>
                              <a:cubicBezTo>
                                <a:pt x="286" y="95"/>
                                <a:pt x="476" y="0"/>
                                <a:pt x="667" y="0"/>
                              </a:cubicBezTo>
                              <a:cubicBezTo>
                                <a:pt x="762" y="0"/>
                                <a:pt x="762" y="0"/>
                                <a:pt x="762" y="95"/>
                              </a:cubicBezTo>
                              <a:cubicBezTo>
                                <a:pt x="762" y="191"/>
                                <a:pt x="857" y="286"/>
                                <a:pt x="857" y="381"/>
                              </a:cubicBezTo>
                              <a:cubicBezTo>
                                <a:pt x="952" y="667"/>
                                <a:pt x="1143" y="953"/>
                                <a:pt x="1143" y="953"/>
                              </a:cubicBezTo>
                              <a:cubicBezTo>
                                <a:pt x="1143" y="953"/>
                                <a:pt x="1143" y="1333"/>
                                <a:pt x="1048" y="1524"/>
                              </a:cubicBezTo>
                              <a:cubicBezTo>
                                <a:pt x="952" y="1810"/>
                                <a:pt x="572" y="2000"/>
                                <a:pt x="476" y="2000"/>
                              </a:cubicBezTo>
                              <a:cubicBezTo>
                                <a:pt x="381" y="2000"/>
                                <a:pt x="191" y="1810"/>
                                <a:pt x="95" y="1524"/>
                              </a:cubicBezTo>
                              <a:cubicBezTo>
                                <a:pt x="95" y="1333"/>
                                <a:pt x="0" y="953"/>
                                <a:pt x="0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0" name="Freeform: Shape 499">
                          <a:extLst>
                            <a:ext uri="{FF2B5EF4-FFF2-40B4-BE49-F238E27FC236}">
                              <a16:creationId xmlns:a16="http://schemas.microsoft.com/office/drawing/2014/main" id="{5CD6A5ED-5C82-4695-8DCC-D49DCDFD3B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6201" y="3692270"/>
                          <a:ext cx="3047" cy="2571"/>
                        </a:xfrm>
                        <a:custGeom>
                          <a:avLst/>
                          <a:gdLst>
                            <a:gd name="connsiteX0" fmla="*/ 0 w 3047"/>
                            <a:gd name="connsiteY0" fmla="*/ 2477 h 2571"/>
                            <a:gd name="connsiteX1" fmla="*/ 95 w 3047"/>
                            <a:gd name="connsiteY1" fmla="*/ 1619 h 2571"/>
                            <a:gd name="connsiteX2" fmla="*/ 857 w 3047"/>
                            <a:gd name="connsiteY2" fmla="*/ 476 h 2571"/>
                            <a:gd name="connsiteX3" fmla="*/ 2191 w 3047"/>
                            <a:gd name="connsiteY3" fmla="*/ 0 h 2571"/>
                            <a:gd name="connsiteX4" fmla="*/ 3048 w 3047"/>
                            <a:gd name="connsiteY4" fmla="*/ 95 h 2571"/>
                            <a:gd name="connsiteX5" fmla="*/ 2953 w 3047"/>
                            <a:gd name="connsiteY5" fmla="*/ 952 h 2571"/>
                            <a:gd name="connsiteX6" fmla="*/ 2191 w 3047"/>
                            <a:gd name="connsiteY6" fmla="*/ 2096 h 2571"/>
                            <a:gd name="connsiteX7" fmla="*/ 857 w 3047"/>
                            <a:gd name="connsiteY7" fmla="*/ 2572 h 2571"/>
                            <a:gd name="connsiteX8" fmla="*/ 0 w 3047"/>
                            <a:gd name="connsiteY8" fmla="*/ 2477 h 2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047" h="2571">
                              <a:moveTo>
                                <a:pt x="0" y="2477"/>
                              </a:moveTo>
                              <a:cubicBezTo>
                                <a:pt x="0" y="2477"/>
                                <a:pt x="0" y="2096"/>
                                <a:pt x="95" y="1619"/>
                              </a:cubicBezTo>
                              <a:cubicBezTo>
                                <a:pt x="190" y="1238"/>
                                <a:pt x="476" y="762"/>
                                <a:pt x="857" y="476"/>
                              </a:cubicBezTo>
                              <a:cubicBezTo>
                                <a:pt x="1238" y="191"/>
                                <a:pt x="1715" y="0"/>
                                <a:pt x="2191" y="0"/>
                              </a:cubicBezTo>
                              <a:cubicBezTo>
                                <a:pt x="2572" y="0"/>
                                <a:pt x="3048" y="95"/>
                                <a:pt x="3048" y="95"/>
                              </a:cubicBezTo>
                              <a:cubicBezTo>
                                <a:pt x="3048" y="95"/>
                                <a:pt x="3048" y="476"/>
                                <a:pt x="2953" y="952"/>
                              </a:cubicBezTo>
                              <a:cubicBezTo>
                                <a:pt x="2857" y="1429"/>
                                <a:pt x="2572" y="1810"/>
                                <a:pt x="2191" y="2096"/>
                              </a:cubicBezTo>
                              <a:cubicBezTo>
                                <a:pt x="1810" y="2381"/>
                                <a:pt x="1333" y="2477"/>
                                <a:pt x="857" y="2572"/>
                              </a:cubicBezTo>
                              <a:cubicBezTo>
                                <a:pt x="381" y="2572"/>
                                <a:pt x="0" y="2477"/>
                                <a:pt x="0" y="24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1" name="Freeform: Shape 500">
                          <a:extLst>
                            <a:ext uri="{FF2B5EF4-FFF2-40B4-BE49-F238E27FC236}">
                              <a16:creationId xmlns:a16="http://schemas.microsoft.com/office/drawing/2014/main" id="{23E6624B-197F-4717-8170-CBF60E51D87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9909" y="3684805"/>
                          <a:ext cx="5238" cy="2537"/>
                        </a:xfrm>
                        <a:custGeom>
                          <a:avLst/>
                          <a:gdLst>
                            <a:gd name="connsiteX0" fmla="*/ 0 w 5238"/>
                            <a:gd name="connsiteY0" fmla="*/ 226 h 2537"/>
                            <a:gd name="connsiteX1" fmla="*/ 1048 w 5238"/>
                            <a:gd name="connsiteY1" fmla="*/ 36 h 2537"/>
                            <a:gd name="connsiteX2" fmla="*/ 3048 w 5238"/>
                            <a:gd name="connsiteY2" fmla="*/ 321 h 2537"/>
                            <a:gd name="connsiteX3" fmla="*/ 4667 w 5238"/>
                            <a:gd name="connsiteY3" fmla="*/ 1464 h 2537"/>
                            <a:gd name="connsiteX4" fmla="*/ 5239 w 5238"/>
                            <a:gd name="connsiteY4" fmla="*/ 2322 h 2537"/>
                            <a:gd name="connsiteX5" fmla="*/ 4191 w 5238"/>
                            <a:gd name="connsiteY5" fmla="*/ 2512 h 2537"/>
                            <a:gd name="connsiteX6" fmla="*/ 2191 w 5238"/>
                            <a:gd name="connsiteY6" fmla="*/ 2226 h 2537"/>
                            <a:gd name="connsiteX7" fmla="*/ 571 w 5238"/>
                            <a:gd name="connsiteY7" fmla="*/ 1083 h 2537"/>
                            <a:gd name="connsiteX8" fmla="*/ 0 w 5238"/>
                            <a:gd name="connsiteY8" fmla="*/ 226 h 25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238" h="2537">
                              <a:moveTo>
                                <a:pt x="0" y="226"/>
                              </a:moveTo>
                              <a:cubicBezTo>
                                <a:pt x="0" y="226"/>
                                <a:pt x="476" y="36"/>
                                <a:pt x="1048" y="36"/>
                              </a:cubicBezTo>
                              <a:cubicBezTo>
                                <a:pt x="1619" y="-60"/>
                                <a:pt x="2381" y="36"/>
                                <a:pt x="3048" y="321"/>
                              </a:cubicBezTo>
                              <a:cubicBezTo>
                                <a:pt x="3715" y="607"/>
                                <a:pt x="4286" y="988"/>
                                <a:pt x="4667" y="1464"/>
                              </a:cubicBezTo>
                              <a:cubicBezTo>
                                <a:pt x="5048" y="1941"/>
                                <a:pt x="5239" y="2322"/>
                                <a:pt x="5239" y="2322"/>
                              </a:cubicBezTo>
                              <a:cubicBezTo>
                                <a:pt x="5239" y="2322"/>
                                <a:pt x="4763" y="2512"/>
                                <a:pt x="4191" y="2512"/>
                              </a:cubicBezTo>
                              <a:cubicBezTo>
                                <a:pt x="3619" y="2607"/>
                                <a:pt x="2858" y="2417"/>
                                <a:pt x="2191" y="2226"/>
                              </a:cubicBezTo>
                              <a:cubicBezTo>
                                <a:pt x="1524" y="1941"/>
                                <a:pt x="952" y="1560"/>
                                <a:pt x="571" y="1083"/>
                              </a:cubicBezTo>
                              <a:cubicBezTo>
                                <a:pt x="190" y="702"/>
                                <a:pt x="0" y="226"/>
                                <a:pt x="0" y="2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2" name="Freeform: Shape 501">
                          <a:extLst>
                            <a:ext uri="{FF2B5EF4-FFF2-40B4-BE49-F238E27FC236}">
                              <a16:creationId xmlns:a16="http://schemas.microsoft.com/office/drawing/2014/main" id="{225FD7D4-87DA-4FDE-BC08-CCE5D25B3D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3813" y="3696081"/>
                          <a:ext cx="3238" cy="5524"/>
                        </a:xfrm>
                        <a:custGeom>
                          <a:avLst/>
                          <a:gdLst>
                            <a:gd name="connsiteX0" fmla="*/ 95 w 3238"/>
                            <a:gd name="connsiteY0" fmla="*/ 0 h 5524"/>
                            <a:gd name="connsiteX1" fmla="*/ 1048 w 3238"/>
                            <a:gd name="connsiteY1" fmla="*/ 667 h 5524"/>
                            <a:gd name="connsiteX2" fmla="*/ 2381 w 3238"/>
                            <a:gd name="connsiteY2" fmla="*/ 2477 h 5524"/>
                            <a:gd name="connsiteX3" fmla="*/ 3143 w 3238"/>
                            <a:gd name="connsiteY3" fmla="*/ 4381 h 5524"/>
                            <a:gd name="connsiteX4" fmla="*/ 3238 w 3238"/>
                            <a:gd name="connsiteY4" fmla="*/ 5525 h 5524"/>
                            <a:gd name="connsiteX5" fmla="*/ 2191 w 3238"/>
                            <a:gd name="connsiteY5" fmla="*/ 5048 h 5524"/>
                            <a:gd name="connsiteX6" fmla="*/ 571 w 3238"/>
                            <a:gd name="connsiteY6" fmla="*/ 3334 h 5524"/>
                            <a:gd name="connsiteX7" fmla="*/ 0 w 3238"/>
                            <a:gd name="connsiteY7" fmla="*/ 1143 h 5524"/>
                            <a:gd name="connsiteX8" fmla="*/ 95 w 3238"/>
                            <a:gd name="connsiteY8" fmla="*/ 0 h 55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238" h="5524">
                              <a:moveTo>
                                <a:pt x="95" y="0"/>
                              </a:moveTo>
                              <a:cubicBezTo>
                                <a:pt x="95" y="0"/>
                                <a:pt x="571" y="190"/>
                                <a:pt x="1048" y="667"/>
                              </a:cubicBezTo>
                              <a:cubicBezTo>
                                <a:pt x="1524" y="1048"/>
                                <a:pt x="2000" y="1715"/>
                                <a:pt x="2381" y="2477"/>
                              </a:cubicBezTo>
                              <a:cubicBezTo>
                                <a:pt x="2762" y="3048"/>
                                <a:pt x="3048" y="3810"/>
                                <a:pt x="3143" y="4381"/>
                              </a:cubicBezTo>
                              <a:cubicBezTo>
                                <a:pt x="3238" y="4953"/>
                                <a:pt x="3238" y="5525"/>
                                <a:pt x="3238" y="5525"/>
                              </a:cubicBezTo>
                              <a:cubicBezTo>
                                <a:pt x="3238" y="5525"/>
                                <a:pt x="2762" y="5429"/>
                                <a:pt x="2191" y="5048"/>
                              </a:cubicBezTo>
                              <a:cubicBezTo>
                                <a:pt x="1619" y="4667"/>
                                <a:pt x="1048" y="4000"/>
                                <a:pt x="571" y="3334"/>
                              </a:cubicBezTo>
                              <a:cubicBezTo>
                                <a:pt x="190" y="2572"/>
                                <a:pt x="0" y="1810"/>
                                <a:pt x="0" y="1143"/>
                              </a:cubicBezTo>
                              <a:cubicBezTo>
                                <a:pt x="0" y="476"/>
                                <a:pt x="95" y="0"/>
                                <a:pt x="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3" name="Freeform: Shape 502">
                          <a:extLst>
                            <a:ext uri="{FF2B5EF4-FFF2-40B4-BE49-F238E27FC236}">
                              <a16:creationId xmlns:a16="http://schemas.microsoft.com/office/drawing/2014/main" id="{19FEA38F-F624-4E46-9052-5C79812F75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0384" y="3701033"/>
                          <a:ext cx="2024" cy="2095"/>
                        </a:xfrm>
                        <a:custGeom>
                          <a:avLst/>
                          <a:gdLst>
                            <a:gd name="connsiteX0" fmla="*/ 952 w 2024"/>
                            <a:gd name="connsiteY0" fmla="*/ 1143 h 2095"/>
                            <a:gd name="connsiteX1" fmla="*/ 286 w 2024"/>
                            <a:gd name="connsiteY1" fmla="*/ 953 h 2095"/>
                            <a:gd name="connsiteX2" fmla="*/ 95 w 2024"/>
                            <a:gd name="connsiteY2" fmla="*/ 857 h 2095"/>
                            <a:gd name="connsiteX3" fmla="*/ 0 w 2024"/>
                            <a:gd name="connsiteY3" fmla="*/ 762 h 2095"/>
                            <a:gd name="connsiteX4" fmla="*/ 95 w 2024"/>
                            <a:gd name="connsiteY4" fmla="*/ 381 h 2095"/>
                            <a:gd name="connsiteX5" fmla="*/ 952 w 2024"/>
                            <a:gd name="connsiteY5" fmla="*/ 0 h 2095"/>
                            <a:gd name="connsiteX6" fmla="*/ 1715 w 2024"/>
                            <a:gd name="connsiteY6" fmla="*/ 381 h 2095"/>
                            <a:gd name="connsiteX7" fmla="*/ 2000 w 2024"/>
                            <a:gd name="connsiteY7" fmla="*/ 857 h 2095"/>
                            <a:gd name="connsiteX8" fmla="*/ 1715 w 2024"/>
                            <a:gd name="connsiteY8" fmla="*/ 1333 h 2095"/>
                            <a:gd name="connsiteX9" fmla="*/ 1238 w 2024"/>
                            <a:gd name="connsiteY9" fmla="*/ 1619 h 2095"/>
                            <a:gd name="connsiteX10" fmla="*/ 667 w 2024"/>
                            <a:gd name="connsiteY10" fmla="*/ 1715 h 2095"/>
                            <a:gd name="connsiteX11" fmla="*/ 190 w 2024"/>
                            <a:gd name="connsiteY11" fmla="*/ 1524 h 2095"/>
                            <a:gd name="connsiteX12" fmla="*/ 381 w 2024"/>
                            <a:gd name="connsiteY12" fmla="*/ 1810 h 2095"/>
                            <a:gd name="connsiteX13" fmla="*/ 1143 w 2024"/>
                            <a:gd name="connsiteY13" fmla="*/ 2096 h 2095"/>
                            <a:gd name="connsiteX14" fmla="*/ 1905 w 2024"/>
                            <a:gd name="connsiteY14" fmla="*/ 1619 h 2095"/>
                            <a:gd name="connsiteX15" fmla="*/ 2000 w 2024"/>
                            <a:gd name="connsiteY15" fmla="*/ 1143 h 2095"/>
                            <a:gd name="connsiteX16" fmla="*/ 1905 w 2024"/>
                            <a:gd name="connsiteY16" fmla="*/ 1048 h 2095"/>
                            <a:gd name="connsiteX17" fmla="*/ 1715 w 2024"/>
                            <a:gd name="connsiteY17" fmla="*/ 1143 h 2095"/>
                            <a:gd name="connsiteX18" fmla="*/ 952 w 2024"/>
                            <a:gd name="connsiteY18" fmla="*/ 1143 h 20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2024" h="2095">
                              <a:moveTo>
                                <a:pt x="952" y="1143"/>
                              </a:moveTo>
                              <a:cubicBezTo>
                                <a:pt x="952" y="1143"/>
                                <a:pt x="571" y="1048"/>
                                <a:pt x="286" y="953"/>
                              </a:cubicBezTo>
                              <a:cubicBezTo>
                                <a:pt x="190" y="953"/>
                                <a:pt x="95" y="857"/>
                                <a:pt x="95" y="857"/>
                              </a:cubicBezTo>
                              <a:cubicBezTo>
                                <a:pt x="95" y="857"/>
                                <a:pt x="0" y="857"/>
                                <a:pt x="0" y="762"/>
                              </a:cubicBezTo>
                              <a:cubicBezTo>
                                <a:pt x="0" y="667"/>
                                <a:pt x="0" y="667"/>
                                <a:pt x="95" y="381"/>
                              </a:cubicBezTo>
                              <a:cubicBezTo>
                                <a:pt x="190" y="286"/>
                                <a:pt x="476" y="0"/>
                                <a:pt x="952" y="0"/>
                              </a:cubicBezTo>
                              <a:cubicBezTo>
                                <a:pt x="1333" y="0"/>
                                <a:pt x="1619" y="286"/>
                                <a:pt x="1715" y="381"/>
                              </a:cubicBezTo>
                              <a:cubicBezTo>
                                <a:pt x="2000" y="762"/>
                                <a:pt x="1905" y="762"/>
                                <a:pt x="2000" y="857"/>
                              </a:cubicBezTo>
                              <a:cubicBezTo>
                                <a:pt x="2000" y="953"/>
                                <a:pt x="1905" y="1143"/>
                                <a:pt x="1715" y="1333"/>
                              </a:cubicBezTo>
                              <a:cubicBezTo>
                                <a:pt x="1524" y="1524"/>
                                <a:pt x="1238" y="1619"/>
                                <a:pt x="1238" y="1619"/>
                              </a:cubicBezTo>
                              <a:cubicBezTo>
                                <a:pt x="1238" y="1619"/>
                                <a:pt x="857" y="1715"/>
                                <a:pt x="667" y="1715"/>
                              </a:cubicBezTo>
                              <a:cubicBezTo>
                                <a:pt x="381" y="1715"/>
                                <a:pt x="190" y="1619"/>
                                <a:pt x="190" y="1524"/>
                              </a:cubicBezTo>
                              <a:cubicBezTo>
                                <a:pt x="190" y="1524"/>
                                <a:pt x="95" y="1429"/>
                                <a:pt x="381" y="1810"/>
                              </a:cubicBezTo>
                              <a:cubicBezTo>
                                <a:pt x="476" y="1905"/>
                                <a:pt x="667" y="2096"/>
                                <a:pt x="1143" y="2096"/>
                              </a:cubicBezTo>
                              <a:cubicBezTo>
                                <a:pt x="1619" y="2096"/>
                                <a:pt x="1905" y="1810"/>
                                <a:pt x="1905" y="1619"/>
                              </a:cubicBezTo>
                              <a:cubicBezTo>
                                <a:pt x="2096" y="1333"/>
                                <a:pt x="2000" y="1238"/>
                                <a:pt x="2000" y="1143"/>
                              </a:cubicBezTo>
                              <a:cubicBezTo>
                                <a:pt x="2000" y="953"/>
                                <a:pt x="1905" y="1048"/>
                                <a:pt x="1905" y="1048"/>
                              </a:cubicBezTo>
                              <a:cubicBezTo>
                                <a:pt x="1905" y="1048"/>
                                <a:pt x="1810" y="1048"/>
                                <a:pt x="1715" y="1143"/>
                              </a:cubicBezTo>
                              <a:cubicBezTo>
                                <a:pt x="1333" y="1143"/>
                                <a:pt x="952" y="1143"/>
                                <a:pt x="952" y="114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4" name="Freeform: Shape 503">
                          <a:extLst>
                            <a:ext uri="{FF2B5EF4-FFF2-40B4-BE49-F238E27FC236}">
                              <a16:creationId xmlns:a16="http://schemas.microsoft.com/office/drawing/2014/main" id="{9E4342EC-92E8-4C60-B1A9-CCAE100048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5" name="Freeform: Shape 504">
                          <a:extLst>
                            <a:ext uri="{FF2B5EF4-FFF2-40B4-BE49-F238E27FC236}">
                              <a16:creationId xmlns:a16="http://schemas.microsoft.com/office/drawing/2014/main" id="{D06EFA36-AF3B-4A0B-B685-632F88EDF5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31241" y="3661653"/>
                          <a:ext cx="2000" cy="656"/>
                        </a:xfrm>
                        <a:custGeom>
                          <a:avLst/>
                          <a:gdLst>
                            <a:gd name="connsiteX0" fmla="*/ 953 w 2000"/>
                            <a:gd name="connsiteY0" fmla="*/ 138 h 656"/>
                            <a:gd name="connsiteX1" fmla="*/ 1524 w 2000"/>
                            <a:gd name="connsiteY1" fmla="*/ 42 h 656"/>
                            <a:gd name="connsiteX2" fmla="*/ 2000 w 2000"/>
                            <a:gd name="connsiteY2" fmla="*/ 42 h 656"/>
                            <a:gd name="connsiteX3" fmla="*/ 1619 w 2000"/>
                            <a:gd name="connsiteY3" fmla="*/ 328 h 656"/>
                            <a:gd name="connsiteX4" fmla="*/ 1048 w 2000"/>
                            <a:gd name="connsiteY4" fmla="*/ 519 h 656"/>
                            <a:gd name="connsiteX5" fmla="*/ 476 w 2000"/>
                            <a:gd name="connsiteY5" fmla="*/ 614 h 656"/>
                            <a:gd name="connsiteX6" fmla="*/ 0 w 2000"/>
                            <a:gd name="connsiteY6" fmla="*/ 614 h 656"/>
                            <a:gd name="connsiteX7" fmla="*/ 381 w 2000"/>
                            <a:gd name="connsiteY7" fmla="*/ 328 h 656"/>
                            <a:gd name="connsiteX8" fmla="*/ 953 w 2000"/>
                            <a:gd name="connsiteY8" fmla="*/ 138 h 65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000" h="656">
                              <a:moveTo>
                                <a:pt x="953" y="138"/>
                              </a:moveTo>
                              <a:cubicBezTo>
                                <a:pt x="953" y="138"/>
                                <a:pt x="1238" y="138"/>
                                <a:pt x="1524" y="42"/>
                              </a:cubicBezTo>
                              <a:cubicBezTo>
                                <a:pt x="1810" y="42"/>
                                <a:pt x="2000" y="-53"/>
                                <a:pt x="2000" y="42"/>
                              </a:cubicBezTo>
                              <a:cubicBezTo>
                                <a:pt x="2000" y="138"/>
                                <a:pt x="1905" y="233"/>
                                <a:pt x="1619" y="328"/>
                              </a:cubicBezTo>
                              <a:cubicBezTo>
                                <a:pt x="1333" y="423"/>
                                <a:pt x="1048" y="519"/>
                                <a:pt x="1048" y="519"/>
                              </a:cubicBezTo>
                              <a:cubicBezTo>
                                <a:pt x="1048" y="519"/>
                                <a:pt x="857" y="614"/>
                                <a:pt x="476" y="614"/>
                              </a:cubicBezTo>
                              <a:cubicBezTo>
                                <a:pt x="191" y="614"/>
                                <a:pt x="0" y="709"/>
                                <a:pt x="0" y="614"/>
                              </a:cubicBezTo>
                              <a:cubicBezTo>
                                <a:pt x="0" y="519"/>
                                <a:pt x="191" y="519"/>
                                <a:pt x="381" y="328"/>
                              </a:cubicBezTo>
                              <a:cubicBezTo>
                                <a:pt x="762" y="233"/>
                                <a:pt x="953" y="138"/>
                                <a:pt x="953" y="13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6" name="Freeform: Shape 505">
                          <a:extLst>
                            <a:ext uri="{FF2B5EF4-FFF2-40B4-BE49-F238E27FC236}">
                              <a16:creationId xmlns:a16="http://schemas.microsoft.com/office/drawing/2014/main" id="{D6EE1EC2-C23C-42F5-AA05-56158E29D2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2920" y="3667601"/>
                          <a:ext cx="1847" cy="1309"/>
                        </a:xfrm>
                        <a:custGeom>
                          <a:avLst/>
                          <a:gdLst>
                            <a:gd name="connsiteX0" fmla="*/ 895 w 1847"/>
                            <a:gd name="connsiteY0" fmla="*/ 286 h 1309"/>
                            <a:gd name="connsiteX1" fmla="*/ 1466 w 1847"/>
                            <a:gd name="connsiteY1" fmla="*/ 190 h 1309"/>
                            <a:gd name="connsiteX2" fmla="*/ 1847 w 1847"/>
                            <a:gd name="connsiteY2" fmla="*/ 0 h 1309"/>
                            <a:gd name="connsiteX3" fmla="*/ 1466 w 1847"/>
                            <a:gd name="connsiteY3" fmla="*/ 286 h 1309"/>
                            <a:gd name="connsiteX4" fmla="*/ 1180 w 1847"/>
                            <a:gd name="connsiteY4" fmla="*/ 857 h 1309"/>
                            <a:gd name="connsiteX5" fmla="*/ 704 w 1847"/>
                            <a:gd name="connsiteY5" fmla="*/ 1238 h 1309"/>
                            <a:gd name="connsiteX6" fmla="*/ 37 w 1847"/>
                            <a:gd name="connsiteY6" fmla="*/ 1238 h 1309"/>
                            <a:gd name="connsiteX7" fmla="*/ 228 w 1847"/>
                            <a:gd name="connsiteY7" fmla="*/ 667 h 1309"/>
                            <a:gd name="connsiteX8" fmla="*/ 895 w 1847"/>
                            <a:gd name="connsiteY8" fmla="*/ 286 h 13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847" h="1309">
                              <a:moveTo>
                                <a:pt x="895" y="286"/>
                              </a:moveTo>
                              <a:cubicBezTo>
                                <a:pt x="895" y="286"/>
                                <a:pt x="1276" y="190"/>
                                <a:pt x="1466" y="190"/>
                              </a:cubicBezTo>
                              <a:cubicBezTo>
                                <a:pt x="1752" y="95"/>
                                <a:pt x="1847" y="0"/>
                                <a:pt x="1847" y="0"/>
                              </a:cubicBezTo>
                              <a:cubicBezTo>
                                <a:pt x="1847" y="0"/>
                                <a:pt x="1657" y="95"/>
                                <a:pt x="1466" y="286"/>
                              </a:cubicBezTo>
                              <a:cubicBezTo>
                                <a:pt x="1276" y="476"/>
                                <a:pt x="1180" y="857"/>
                                <a:pt x="1180" y="857"/>
                              </a:cubicBezTo>
                              <a:cubicBezTo>
                                <a:pt x="1180" y="857"/>
                                <a:pt x="990" y="1143"/>
                                <a:pt x="704" y="1238"/>
                              </a:cubicBezTo>
                              <a:cubicBezTo>
                                <a:pt x="418" y="1333"/>
                                <a:pt x="133" y="1333"/>
                                <a:pt x="37" y="1238"/>
                              </a:cubicBezTo>
                              <a:cubicBezTo>
                                <a:pt x="-58" y="1048"/>
                                <a:pt x="37" y="857"/>
                                <a:pt x="228" y="667"/>
                              </a:cubicBezTo>
                              <a:cubicBezTo>
                                <a:pt x="514" y="381"/>
                                <a:pt x="895" y="286"/>
                                <a:pt x="895" y="2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7" name="Freeform: Shape 506">
                          <a:extLst>
                            <a:ext uri="{FF2B5EF4-FFF2-40B4-BE49-F238E27FC236}">
                              <a16:creationId xmlns:a16="http://schemas.microsoft.com/office/drawing/2014/main" id="{B1E1592D-31D2-468B-8B22-69E1CEB1A2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9720" y="3651313"/>
                          <a:ext cx="6095" cy="2418"/>
                        </a:xfrm>
                        <a:custGeom>
                          <a:avLst/>
                          <a:gdLst>
                            <a:gd name="connsiteX0" fmla="*/ 0 w 6095"/>
                            <a:gd name="connsiteY0" fmla="*/ 2191 h 2418"/>
                            <a:gd name="connsiteX1" fmla="*/ 762 w 6095"/>
                            <a:gd name="connsiteY1" fmla="*/ 1334 h 2418"/>
                            <a:gd name="connsiteX2" fmla="*/ 2762 w 6095"/>
                            <a:gd name="connsiteY2" fmla="*/ 286 h 2418"/>
                            <a:gd name="connsiteX3" fmla="*/ 4953 w 6095"/>
                            <a:gd name="connsiteY3" fmla="*/ 0 h 2418"/>
                            <a:gd name="connsiteX4" fmla="*/ 6096 w 6095"/>
                            <a:gd name="connsiteY4" fmla="*/ 286 h 2418"/>
                            <a:gd name="connsiteX5" fmla="*/ 5334 w 6095"/>
                            <a:gd name="connsiteY5" fmla="*/ 1143 h 2418"/>
                            <a:gd name="connsiteX6" fmla="*/ 3334 w 6095"/>
                            <a:gd name="connsiteY6" fmla="*/ 2191 h 2418"/>
                            <a:gd name="connsiteX7" fmla="*/ 1143 w 6095"/>
                            <a:gd name="connsiteY7" fmla="*/ 2381 h 2418"/>
                            <a:gd name="connsiteX8" fmla="*/ 0 w 6095"/>
                            <a:gd name="connsiteY8" fmla="*/ 2191 h 2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6095" h="2418">
                              <a:moveTo>
                                <a:pt x="0" y="2191"/>
                              </a:moveTo>
                              <a:cubicBezTo>
                                <a:pt x="0" y="2191"/>
                                <a:pt x="286" y="1715"/>
                                <a:pt x="762" y="1334"/>
                              </a:cubicBezTo>
                              <a:cubicBezTo>
                                <a:pt x="1238" y="857"/>
                                <a:pt x="2000" y="476"/>
                                <a:pt x="2762" y="286"/>
                              </a:cubicBezTo>
                              <a:cubicBezTo>
                                <a:pt x="3524" y="0"/>
                                <a:pt x="4381" y="0"/>
                                <a:pt x="4953" y="0"/>
                              </a:cubicBezTo>
                              <a:cubicBezTo>
                                <a:pt x="5620" y="95"/>
                                <a:pt x="6096" y="286"/>
                                <a:pt x="6096" y="286"/>
                              </a:cubicBezTo>
                              <a:cubicBezTo>
                                <a:pt x="6096" y="286"/>
                                <a:pt x="5810" y="762"/>
                                <a:pt x="5334" y="1143"/>
                              </a:cubicBezTo>
                              <a:cubicBezTo>
                                <a:pt x="4858" y="1524"/>
                                <a:pt x="4096" y="2000"/>
                                <a:pt x="3334" y="2191"/>
                              </a:cubicBezTo>
                              <a:cubicBezTo>
                                <a:pt x="2572" y="2381"/>
                                <a:pt x="1715" y="2477"/>
                                <a:pt x="1143" y="2381"/>
                              </a:cubicBezTo>
                              <a:cubicBezTo>
                                <a:pt x="476" y="2477"/>
                                <a:pt x="0" y="2191"/>
                                <a:pt x="0" y="219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8" name="Freeform: Shape 507">
                          <a:extLst>
                            <a:ext uri="{FF2B5EF4-FFF2-40B4-BE49-F238E27FC236}">
                              <a16:creationId xmlns:a16="http://schemas.microsoft.com/office/drawing/2014/main" id="{E848DE6A-8263-4BAE-9CDC-5DE1D8B5043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7240" y="3667696"/>
                          <a:ext cx="761" cy="1905"/>
                        </a:xfrm>
                        <a:custGeom>
                          <a:avLst/>
                          <a:gdLst>
                            <a:gd name="connsiteX0" fmla="*/ 571 w 761"/>
                            <a:gd name="connsiteY0" fmla="*/ 1048 h 1905"/>
                            <a:gd name="connsiteX1" fmla="*/ 571 w 761"/>
                            <a:gd name="connsiteY1" fmla="*/ 1238 h 1905"/>
                            <a:gd name="connsiteX2" fmla="*/ 571 w 761"/>
                            <a:gd name="connsiteY2" fmla="*/ 1429 h 1905"/>
                            <a:gd name="connsiteX3" fmla="*/ 571 w 761"/>
                            <a:gd name="connsiteY3" fmla="*/ 1524 h 1905"/>
                            <a:gd name="connsiteX4" fmla="*/ 571 w 761"/>
                            <a:gd name="connsiteY4" fmla="*/ 1524 h 1905"/>
                            <a:gd name="connsiteX5" fmla="*/ 571 w 761"/>
                            <a:gd name="connsiteY5" fmla="*/ 1524 h 1905"/>
                            <a:gd name="connsiteX6" fmla="*/ 571 w 761"/>
                            <a:gd name="connsiteY6" fmla="*/ 1524 h 1905"/>
                            <a:gd name="connsiteX7" fmla="*/ 190 w 761"/>
                            <a:gd name="connsiteY7" fmla="*/ 476 h 1905"/>
                            <a:gd name="connsiteX8" fmla="*/ 190 w 761"/>
                            <a:gd name="connsiteY8" fmla="*/ 476 h 1905"/>
                            <a:gd name="connsiteX9" fmla="*/ 190 w 761"/>
                            <a:gd name="connsiteY9" fmla="*/ 476 h 1905"/>
                            <a:gd name="connsiteX10" fmla="*/ 190 w 761"/>
                            <a:gd name="connsiteY10" fmla="*/ 476 h 1905"/>
                            <a:gd name="connsiteX11" fmla="*/ 95 w 761"/>
                            <a:gd name="connsiteY11" fmla="*/ 286 h 1905"/>
                            <a:gd name="connsiteX12" fmla="*/ 0 w 761"/>
                            <a:gd name="connsiteY12" fmla="*/ 191 h 1905"/>
                            <a:gd name="connsiteX13" fmla="*/ 95 w 761"/>
                            <a:gd name="connsiteY13" fmla="*/ 0 h 1905"/>
                            <a:gd name="connsiteX14" fmla="*/ 476 w 761"/>
                            <a:gd name="connsiteY14" fmla="*/ 286 h 1905"/>
                            <a:gd name="connsiteX15" fmla="*/ 762 w 761"/>
                            <a:gd name="connsiteY15" fmla="*/ 857 h 1905"/>
                            <a:gd name="connsiteX16" fmla="*/ 762 w 761"/>
                            <a:gd name="connsiteY16" fmla="*/ 1429 h 1905"/>
                            <a:gd name="connsiteX17" fmla="*/ 571 w 761"/>
                            <a:gd name="connsiteY17" fmla="*/ 1905 h 1905"/>
                            <a:gd name="connsiteX18" fmla="*/ 381 w 761"/>
                            <a:gd name="connsiteY18" fmla="*/ 1810 h 1905"/>
                            <a:gd name="connsiteX19" fmla="*/ 381 w 761"/>
                            <a:gd name="connsiteY19" fmla="*/ 1715 h 1905"/>
                            <a:gd name="connsiteX20" fmla="*/ 381 w 761"/>
                            <a:gd name="connsiteY20" fmla="*/ 1524 h 1905"/>
                            <a:gd name="connsiteX21" fmla="*/ 381 w 761"/>
                            <a:gd name="connsiteY21" fmla="*/ 1524 h 1905"/>
                            <a:gd name="connsiteX22" fmla="*/ 381 w 761"/>
                            <a:gd name="connsiteY22" fmla="*/ 1524 h 1905"/>
                            <a:gd name="connsiteX23" fmla="*/ 381 w 761"/>
                            <a:gd name="connsiteY23" fmla="*/ 1524 h 1905"/>
                            <a:gd name="connsiteX24" fmla="*/ 0 w 761"/>
                            <a:gd name="connsiteY24" fmla="*/ 476 h 1905"/>
                            <a:gd name="connsiteX25" fmla="*/ 0 w 761"/>
                            <a:gd name="connsiteY25" fmla="*/ 476 h 1905"/>
                            <a:gd name="connsiteX26" fmla="*/ 0 w 761"/>
                            <a:gd name="connsiteY26" fmla="*/ 476 h 1905"/>
                            <a:gd name="connsiteX27" fmla="*/ 0 w 761"/>
                            <a:gd name="connsiteY27" fmla="*/ 476 h 1905"/>
                            <a:gd name="connsiteX28" fmla="*/ 95 w 761"/>
                            <a:gd name="connsiteY28" fmla="*/ 572 h 1905"/>
                            <a:gd name="connsiteX29" fmla="*/ 190 w 761"/>
                            <a:gd name="connsiteY29" fmla="*/ 762 h 1905"/>
                            <a:gd name="connsiteX30" fmla="*/ 571 w 761"/>
                            <a:gd name="connsiteY30" fmla="*/ 1048 h 19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761" h="1905">
                              <a:moveTo>
                                <a:pt x="571" y="1048"/>
                              </a:moveTo>
                              <a:cubicBezTo>
                                <a:pt x="571" y="1048"/>
                                <a:pt x="571" y="1143"/>
                                <a:pt x="571" y="1238"/>
                              </a:cubicBezTo>
                              <a:cubicBezTo>
                                <a:pt x="571" y="1333"/>
                                <a:pt x="571" y="1333"/>
                                <a:pt x="571" y="1429"/>
                              </a:cubicBezTo>
                              <a:lnTo>
                                <a:pt x="571" y="1524"/>
                              </a:lnTo>
                              <a:lnTo>
                                <a:pt x="571" y="1524"/>
                              </a:lnTo>
                              <a:lnTo>
                                <a:pt x="571" y="1524"/>
                              </a:lnTo>
                              <a:lnTo>
                                <a:pt x="571" y="1524"/>
                              </a:lnTo>
                              <a:lnTo>
                                <a:pt x="190" y="476"/>
                              </a:lnTo>
                              <a:lnTo>
                                <a:pt x="190" y="476"/>
                              </a:lnTo>
                              <a:lnTo>
                                <a:pt x="190" y="476"/>
                              </a:lnTo>
                              <a:lnTo>
                                <a:pt x="190" y="476"/>
                              </a:lnTo>
                              <a:cubicBezTo>
                                <a:pt x="95" y="381"/>
                                <a:pt x="95" y="381"/>
                                <a:pt x="95" y="286"/>
                              </a:cubicBezTo>
                              <a:cubicBezTo>
                                <a:pt x="95" y="191"/>
                                <a:pt x="0" y="191"/>
                                <a:pt x="0" y="191"/>
                              </a:cubicBezTo>
                              <a:cubicBezTo>
                                <a:pt x="0" y="95"/>
                                <a:pt x="95" y="95"/>
                                <a:pt x="95" y="0"/>
                              </a:cubicBezTo>
                              <a:cubicBezTo>
                                <a:pt x="190" y="0"/>
                                <a:pt x="381" y="95"/>
                                <a:pt x="476" y="286"/>
                              </a:cubicBezTo>
                              <a:cubicBezTo>
                                <a:pt x="667" y="476"/>
                                <a:pt x="762" y="857"/>
                                <a:pt x="762" y="857"/>
                              </a:cubicBezTo>
                              <a:cubicBezTo>
                                <a:pt x="762" y="857"/>
                                <a:pt x="762" y="1238"/>
                                <a:pt x="762" y="1429"/>
                              </a:cubicBezTo>
                              <a:cubicBezTo>
                                <a:pt x="762" y="1715"/>
                                <a:pt x="667" y="1905"/>
                                <a:pt x="571" y="1905"/>
                              </a:cubicBezTo>
                              <a:cubicBezTo>
                                <a:pt x="476" y="1905"/>
                                <a:pt x="476" y="1905"/>
                                <a:pt x="381" y="1810"/>
                              </a:cubicBezTo>
                              <a:cubicBezTo>
                                <a:pt x="286" y="1810"/>
                                <a:pt x="381" y="1715"/>
                                <a:pt x="381" y="1715"/>
                              </a:cubicBezTo>
                              <a:cubicBezTo>
                                <a:pt x="381" y="1619"/>
                                <a:pt x="381" y="1619"/>
                                <a:pt x="381" y="1524"/>
                              </a:cubicBezTo>
                              <a:lnTo>
                                <a:pt x="381" y="1524"/>
                              </a:lnTo>
                              <a:lnTo>
                                <a:pt x="381" y="1524"/>
                              </a:lnTo>
                              <a:lnTo>
                                <a:pt x="381" y="1524"/>
                              </a:lnTo>
                              <a:lnTo>
                                <a:pt x="0" y="476"/>
                              </a:lnTo>
                              <a:lnTo>
                                <a:pt x="0" y="476"/>
                              </a:lnTo>
                              <a:lnTo>
                                <a:pt x="0" y="476"/>
                              </a:lnTo>
                              <a:lnTo>
                                <a:pt x="0" y="476"/>
                              </a:lnTo>
                              <a:lnTo>
                                <a:pt x="95" y="572"/>
                              </a:lnTo>
                              <a:cubicBezTo>
                                <a:pt x="95" y="667"/>
                                <a:pt x="190" y="667"/>
                                <a:pt x="190" y="762"/>
                              </a:cubicBezTo>
                              <a:cubicBezTo>
                                <a:pt x="571" y="953"/>
                                <a:pt x="571" y="1048"/>
                                <a:pt x="571" y="104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89" name="Freeform: Shape 508">
                          <a:extLst>
                            <a:ext uri="{FF2B5EF4-FFF2-40B4-BE49-F238E27FC236}">
                              <a16:creationId xmlns:a16="http://schemas.microsoft.com/office/drawing/2014/main" id="{47D2EB48-F980-4D6A-9E00-0DCBF8BB00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9620" y="3678459"/>
                          <a:ext cx="4000" cy="2614"/>
                        </a:xfrm>
                        <a:custGeom>
                          <a:avLst/>
                          <a:gdLst>
                            <a:gd name="connsiteX0" fmla="*/ 0 w 4000"/>
                            <a:gd name="connsiteY0" fmla="*/ 2572 h 2614"/>
                            <a:gd name="connsiteX1" fmla="*/ 381 w 4000"/>
                            <a:gd name="connsiteY1" fmla="*/ 1715 h 2614"/>
                            <a:gd name="connsiteX2" fmla="*/ 1524 w 4000"/>
                            <a:gd name="connsiteY2" fmla="*/ 476 h 2614"/>
                            <a:gd name="connsiteX3" fmla="*/ 3048 w 4000"/>
                            <a:gd name="connsiteY3" fmla="*/ 0 h 2614"/>
                            <a:gd name="connsiteX4" fmla="*/ 4000 w 4000"/>
                            <a:gd name="connsiteY4" fmla="*/ 95 h 2614"/>
                            <a:gd name="connsiteX5" fmla="*/ 3715 w 4000"/>
                            <a:gd name="connsiteY5" fmla="*/ 952 h 2614"/>
                            <a:gd name="connsiteX6" fmla="*/ 2572 w 4000"/>
                            <a:gd name="connsiteY6" fmla="*/ 2191 h 2614"/>
                            <a:gd name="connsiteX7" fmla="*/ 952 w 4000"/>
                            <a:gd name="connsiteY7" fmla="*/ 2572 h 2614"/>
                            <a:gd name="connsiteX8" fmla="*/ 0 w 4000"/>
                            <a:gd name="connsiteY8" fmla="*/ 2572 h 26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000" h="2614">
                              <a:moveTo>
                                <a:pt x="0" y="2572"/>
                              </a:moveTo>
                              <a:cubicBezTo>
                                <a:pt x="0" y="2572"/>
                                <a:pt x="95" y="2096"/>
                                <a:pt x="381" y="1715"/>
                              </a:cubicBezTo>
                              <a:cubicBezTo>
                                <a:pt x="667" y="1238"/>
                                <a:pt x="1048" y="857"/>
                                <a:pt x="1524" y="476"/>
                              </a:cubicBezTo>
                              <a:cubicBezTo>
                                <a:pt x="2000" y="190"/>
                                <a:pt x="2572" y="0"/>
                                <a:pt x="3048" y="0"/>
                              </a:cubicBezTo>
                              <a:cubicBezTo>
                                <a:pt x="3524" y="0"/>
                                <a:pt x="4000" y="95"/>
                                <a:pt x="4000" y="95"/>
                              </a:cubicBezTo>
                              <a:cubicBezTo>
                                <a:pt x="4000" y="95"/>
                                <a:pt x="3905" y="571"/>
                                <a:pt x="3715" y="952"/>
                              </a:cubicBezTo>
                              <a:cubicBezTo>
                                <a:pt x="3524" y="1429"/>
                                <a:pt x="3048" y="1905"/>
                                <a:pt x="2572" y="2191"/>
                              </a:cubicBezTo>
                              <a:cubicBezTo>
                                <a:pt x="2096" y="2476"/>
                                <a:pt x="1524" y="2667"/>
                                <a:pt x="952" y="2572"/>
                              </a:cubicBezTo>
                              <a:cubicBezTo>
                                <a:pt x="476" y="2667"/>
                                <a:pt x="0" y="2572"/>
                                <a:pt x="0" y="257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0" name="Freeform: Shape 509">
                          <a:extLst>
                            <a:ext uri="{FF2B5EF4-FFF2-40B4-BE49-F238E27FC236}">
                              <a16:creationId xmlns:a16="http://schemas.microsoft.com/office/drawing/2014/main" id="{4F42B18D-2C52-4ECD-B0A6-9CD3D47E6D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03524" y="3696938"/>
                          <a:ext cx="4095" cy="2057"/>
                        </a:xfrm>
                        <a:custGeom>
                          <a:avLst/>
                          <a:gdLst>
                            <a:gd name="connsiteX0" fmla="*/ 0 w 4095"/>
                            <a:gd name="connsiteY0" fmla="*/ 381 h 2057"/>
                            <a:gd name="connsiteX1" fmla="*/ 857 w 4095"/>
                            <a:gd name="connsiteY1" fmla="*/ 95 h 2057"/>
                            <a:gd name="connsiteX2" fmla="*/ 1524 w 4095"/>
                            <a:gd name="connsiteY2" fmla="*/ 0 h 2057"/>
                            <a:gd name="connsiteX3" fmla="*/ 2191 w 4095"/>
                            <a:gd name="connsiteY3" fmla="*/ 0 h 2057"/>
                            <a:gd name="connsiteX4" fmla="*/ 3524 w 4095"/>
                            <a:gd name="connsiteY4" fmla="*/ 667 h 2057"/>
                            <a:gd name="connsiteX5" fmla="*/ 4096 w 4095"/>
                            <a:gd name="connsiteY5" fmla="*/ 1333 h 2057"/>
                            <a:gd name="connsiteX6" fmla="*/ 3429 w 4095"/>
                            <a:gd name="connsiteY6" fmla="*/ 1810 h 2057"/>
                            <a:gd name="connsiteX7" fmla="*/ 1905 w 4095"/>
                            <a:gd name="connsiteY7" fmla="*/ 2000 h 2057"/>
                            <a:gd name="connsiteX8" fmla="*/ 476 w 4095"/>
                            <a:gd name="connsiteY8" fmla="*/ 1143 h 2057"/>
                            <a:gd name="connsiteX9" fmla="*/ 0 w 4095"/>
                            <a:gd name="connsiteY9" fmla="*/ 381 h 20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095" h="2057">
                              <a:moveTo>
                                <a:pt x="0" y="381"/>
                              </a:moveTo>
                              <a:cubicBezTo>
                                <a:pt x="0" y="381"/>
                                <a:pt x="381" y="191"/>
                                <a:pt x="857" y="95"/>
                              </a:cubicBezTo>
                              <a:cubicBezTo>
                                <a:pt x="1048" y="95"/>
                                <a:pt x="1333" y="0"/>
                                <a:pt x="1524" y="0"/>
                              </a:cubicBezTo>
                              <a:cubicBezTo>
                                <a:pt x="1715" y="0"/>
                                <a:pt x="1905" y="0"/>
                                <a:pt x="2191" y="0"/>
                              </a:cubicBezTo>
                              <a:cubicBezTo>
                                <a:pt x="2667" y="95"/>
                                <a:pt x="3143" y="381"/>
                                <a:pt x="3524" y="667"/>
                              </a:cubicBezTo>
                              <a:cubicBezTo>
                                <a:pt x="3905" y="953"/>
                                <a:pt x="4096" y="1333"/>
                                <a:pt x="4096" y="1333"/>
                              </a:cubicBezTo>
                              <a:cubicBezTo>
                                <a:pt x="4096" y="1333"/>
                                <a:pt x="3810" y="1619"/>
                                <a:pt x="3429" y="1810"/>
                              </a:cubicBezTo>
                              <a:cubicBezTo>
                                <a:pt x="3048" y="2096"/>
                                <a:pt x="2477" y="2096"/>
                                <a:pt x="1905" y="2000"/>
                              </a:cubicBezTo>
                              <a:cubicBezTo>
                                <a:pt x="1333" y="1810"/>
                                <a:pt x="667" y="1524"/>
                                <a:pt x="476" y="1143"/>
                              </a:cubicBezTo>
                              <a:cubicBezTo>
                                <a:pt x="95" y="857"/>
                                <a:pt x="0" y="381"/>
                                <a:pt x="0" y="3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1" name="Freeform: Shape 510">
                          <a:extLst>
                            <a:ext uri="{FF2B5EF4-FFF2-40B4-BE49-F238E27FC236}">
                              <a16:creationId xmlns:a16="http://schemas.microsoft.com/office/drawing/2014/main" id="{7AFD66DF-0AE5-49FE-8AB3-628379D8591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2" name="Freeform: Shape 511">
                          <a:extLst>
                            <a:ext uri="{FF2B5EF4-FFF2-40B4-BE49-F238E27FC236}">
                              <a16:creationId xmlns:a16="http://schemas.microsoft.com/office/drawing/2014/main" id="{E297E5BC-E6D6-4692-A5AC-99006F4C44A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098571" y="3702843"/>
                          <a:ext cx="4381" cy="5619"/>
                        </a:xfrm>
                        <a:custGeom>
                          <a:avLst/>
                          <a:gdLst>
                            <a:gd name="connsiteX0" fmla="*/ 0 w 4381"/>
                            <a:gd name="connsiteY0" fmla="*/ 0 h 5619"/>
                            <a:gd name="connsiteX1" fmla="*/ 1143 w 4381"/>
                            <a:gd name="connsiteY1" fmla="*/ 571 h 5619"/>
                            <a:gd name="connsiteX2" fmla="*/ 2953 w 4381"/>
                            <a:gd name="connsiteY2" fmla="*/ 2286 h 5619"/>
                            <a:gd name="connsiteX3" fmla="*/ 4096 w 4381"/>
                            <a:gd name="connsiteY3" fmla="*/ 4381 h 5619"/>
                            <a:gd name="connsiteX4" fmla="*/ 4382 w 4381"/>
                            <a:gd name="connsiteY4" fmla="*/ 5620 h 5619"/>
                            <a:gd name="connsiteX5" fmla="*/ 3239 w 4381"/>
                            <a:gd name="connsiteY5" fmla="*/ 5144 h 5619"/>
                            <a:gd name="connsiteX6" fmla="*/ 1334 w 4381"/>
                            <a:gd name="connsiteY6" fmla="*/ 3524 h 5619"/>
                            <a:gd name="connsiteX7" fmla="*/ 286 w 4381"/>
                            <a:gd name="connsiteY7" fmla="*/ 1333 h 5619"/>
                            <a:gd name="connsiteX8" fmla="*/ 0 w 4381"/>
                            <a:gd name="connsiteY8" fmla="*/ 0 h 5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381" h="5619">
                              <a:moveTo>
                                <a:pt x="0" y="0"/>
                              </a:moveTo>
                              <a:cubicBezTo>
                                <a:pt x="0" y="0"/>
                                <a:pt x="572" y="190"/>
                                <a:pt x="1143" y="571"/>
                              </a:cubicBezTo>
                              <a:cubicBezTo>
                                <a:pt x="1715" y="952"/>
                                <a:pt x="2381" y="1619"/>
                                <a:pt x="2953" y="2286"/>
                              </a:cubicBezTo>
                              <a:cubicBezTo>
                                <a:pt x="3524" y="2953"/>
                                <a:pt x="3905" y="3715"/>
                                <a:pt x="4096" y="4381"/>
                              </a:cubicBezTo>
                              <a:cubicBezTo>
                                <a:pt x="4286" y="5048"/>
                                <a:pt x="4382" y="5620"/>
                                <a:pt x="4382" y="5620"/>
                              </a:cubicBezTo>
                              <a:cubicBezTo>
                                <a:pt x="4382" y="5620"/>
                                <a:pt x="3810" y="5525"/>
                                <a:pt x="3239" y="5144"/>
                              </a:cubicBezTo>
                              <a:cubicBezTo>
                                <a:pt x="2572" y="4763"/>
                                <a:pt x="1905" y="4191"/>
                                <a:pt x="1334" y="3524"/>
                              </a:cubicBezTo>
                              <a:cubicBezTo>
                                <a:pt x="857" y="2762"/>
                                <a:pt x="476" y="2000"/>
                                <a:pt x="286" y="1333"/>
                              </a:cubicBezTo>
                              <a:cubicBezTo>
                                <a:pt x="0" y="57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3" name="Freeform: Shape 512">
                          <a:extLst>
                            <a:ext uri="{FF2B5EF4-FFF2-40B4-BE49-F238E27FC236}">
                              <a16:creationId xmlns:a16="http://schemas.microsoft.com/office/drawing/2014/main" id="{B18298A4-321E-4EE5-9926-0D8B612BBD4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4" name="Freeform: Shape 513">
                          <a:extLst>
                            <a:ext uri="{FF2B5EF4-FFF2-40B4-BE49-F238E27FC236}">
                              <a16:creationId xmlns:a16="http://schemas.microsoft.com/office/drawing/2014/main" id="{149E2FFB-ACBC-4E13-961C-43779A68AAF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4392" y="3650699"/>
                          <a:ext cx="6095" cy="2163"/>
                        </a:xfrm>
                        <a:custGeom>
                          <a:avLst/>
                          <a:gdLst>
                            <a:gd name="connsiteX0" fmla="*/ 0 w 6095"/>
                            <a:gd name="connsiteY0" fmla="*/ 1185 h 2163"/>
                            <a:gd name="connsiteX1" fmla="*/ 1048 w 6095"/>
                            <a:gd name="connsiteY1" fmla="*/ 614 h 2163"/>
                            <a:gd name="connsiteX2" fmla="*/ 2000 w 6095"/>
                            <a:gd name="connsiteY2" fmla="*/ 233 h 2163"/>
                            <a:gd name="connsiteX3" fmla="*/ 3048 w 6095"/>
                            <a:gd name="connsiteY3" fmla="*/ 42 h 2163"/>
                            <a:gd name="connsiteX4" fmla="*/ 4096 w 6095"/>
                            <a:gd name="connsiteY4" fmla="*/ 42 h 2163"/>
                            <a:gd name="connsiteX5" fmla="*/ 5048 w 6095"/>
                            <a:gd name="connsiteY5" fmla="*/ 138 h 2163"/>
                            <a:gd name="connsiteX6" fmla="*/ 6096 w 6095"/>
                            <a:gd name="connsiteY6" fmla="*/ 423 h 2163"/>
                            <a:gd name="connsiteX7" fmla="*/ 5334 w 6095"/>
                            <a:gd name="connsiteY7" fmla="*/ 1281 h 2163"/>
                            <a:gd name="connsiteX8" fmla="*/ 4381 w 6095"/>
                            <a:gd name="connsiteY8" fmla="*/ 1852 h 2163"/>
                            <a:gd name="connsiteX9" fmla="*/ 3238 w 6095"/>
                            <a:gd name="connsiteY9" fmla="*/ 2138 h 2163"/>
                            <a:gd name="connsiteX10" fmla="*/ 952 w 6095"/>
                            <a:gd name="connsiteY10" fmla="*/ 1852 h 2163"/>
                            <a:gd name="connsiteX11" fmla="*/ 0 w 6095"/>
                            <a:gd name="connsiteY11" fmla="*/ 1185 h 21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6095" h="2163">
                              <a:moveTo>
                                <a:pt x="0" y="1185"/>
                              </a:moveTo>
                              <a:cubicBezTo>
                                <a:pt x="0" y="1185"/>
                                <a:pt x="381" y="900"/>
                                <a:pt x="1048" y="614"/>
                              </a:cubicBezTo>
                              <a:cubicBezTo>
                                <a:pt x="1333" y="519"/>
                                <a:pt x="1619" y="328"/>
                                <a:pt x="2000" y="233"/>
                              </a:cubicBezTo>
                              <a:cubicBezTo>
                                <a:pt x="2286" y="138"/>
                                <a:pt x="2667" y="138"/>
                                <a:pt x="3048" y="42"/>
                              </a:cubicBezTo>
                              <a:cubicBezTo>
                                <a:pt x="3429" y="42"/>
                                <a:pt x="3810" y="-53"/>
                                <a:pt x="4096" y="42"/>
                              </a:cubicBezTo>
                              <a:cubicBezTo>
                                <a:pt x="4477" y="42"/>
                                <a:pt x="4763" y="42"/>
                                <a:pt x="5048" y="138"/>
                              </a:cubicBezTo>
                              <a:cubicBezTo>
                                <a:pt x="5620" y="233"/>
                                <a:pt x="6096" y="423"/>
                                <a:pt x="6096" y="423"/>
                              </a:cubicBezTo>
                              <a:cubicBezTo>
                                <a:pt x="6096" y="423"/>
                                <a:pt x="5905" y="900"/>
                                <a:pt x="5334" y="1281"/>
                              </a:cubicBezTo>
                              <a:cubicBezTo>
                                <a:pt x="5048" y="1471"/>
                                <a:pt x="4763" y="1757"/>
                                <a:pt x="4381" y="1852"/>
                              </a:cubicBezTo>
                              <a:cubicBezTo>
                                <a:pt x="4000" y="1947"/>
                                <a:pt x="3619" y="2043"/>
                                <a:pt x="3238" y="2138"/>
                              </a:cubicBezTo>
                              <a:cubicBezTo>
                                <a:pt x="2381" y="2233"/>
                                <a:pt x="1524" y="2043"/>
                                <a:pt x="952" y="1852"/>
                              </a:cubicBezTo>
                              <a:cubicBezTo>
                                <a:pt x="381" y="1566"/>
                                <a:pt x="0" y="1185"/>
                                <a:pt x="0" y="118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5" name="Freeform: Shape 514">
                          <a:extLst>
                            <a:ext uri="{FF2B5EF4-FFF2-40B4-BE49-F238E27FC236}">
                              <a16:creationId xmlns:a16="http://schemas.microsoft.com/office/drawing/2014/main" id="{43A59BED-71F0-45D9-BC1F-A9669004F5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9059" y="3634411"/>
                          <a:ext cx="5333" cy="3418"/>
                        </a:xfrm>
                        <a:custGeom>
                          <a:avLst/>
                          <a:gdLst>
                            <a:gd name="connsiteX0" fmla="*/ 0 w 5333"/>
                            <a:gd name="connsiteY0" fmla="*/ 3376 h 3418"/>
                            <a:gd name="connsiteX1" fmla="*/ 476 w 5333"/>
                            <a:gd name="connsiteY1" fmla="*/ 2328 h 3418"/>
                            <a:gd name="connsiteX2" fmla="*/ 2096 w 5333"/>
                            <a:gd name="connsiteY2" fmla="*/ 804 h 3418"/>
                            <a:gd name="connsiteX3" fmla="*/ 4191 w 5333"/>
                            <a:gd name="connsiteY3" fmla="*/ 42 h 3418"/>
                            <a:gd name="connsiteX4" fmla="*/ 5334 w 5333"/>
                            <a:gd name="connsiteY4" fmla="*/ 42 h 3418"/>
                            <a:gd name="connsiteX5" fmla="*/ 4858 w 5333"/>
                            <a:gd name="connsiteY5" fmla="*/ 1090 h 3418"/>
                            <a:gd name="connsiteX6" fmla="*/ 3334 w 5333"/>
                            <a:gd name="connsiteY6" fmla="*/ 2614 h 3418"/>
                            <a:gd name="connsiteX7" fmla="*/ 1238 w 5333"/>
                            <a:gd name="connsiteY7" fmla="*/ 3376 h 3418"/>
                            <a:gd name="connsiteX8" fmla="*/ 0 w 5333"/>
                            <a:gd name="connsiteY8" fmla="*/ 3376 h 3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333" h="3418">
                              <a:moveTo>
                                <a:pt x="0" y="3376"/>
                              </a:moveTo>
                              <a:cubicBezTo>
                                <a:pt x="0" y="3376"/>
                                <a:pt x="95" y="2900"/>
                                <a:pt x="476" y="2328"/>
                              </a:cubicBezTo>
                              <a:cubicBezTo>
                                <a:pt x="857" y="1757"/>
                                <a:pt x="1429" y="1281"/>
                                <a:pt x="2096" y="804"/>
                              </a:cubicBezTo>
                              <a:cubicBezTo>
                                <a:pt x="2762" y="423"/>
                                <a:pt x="3524" y="138"/>
                                <a:pt x="4191" y="42"/>
                              </a:cubicBezTo>
                              <a:cubicBezTo>
                                <a:pt x="4858" y="-53"/>
                                <a:pt x="5334" y="42"/>
                                <a:pt x="5334" y="42"/>
                              </a:cubicBezTo>
                              <a:cubicBezTo>
                                <a:pt x="5334" y="42"/>
                                <a:pt x="5144" y="519"/>
                                <a:pt x="4858" y="1090"/>
                              </a:cubicBezTo>
                              <a:cubicBezTo>
                                <a:pt x="4477" y="1662"/>
                                <a:pt x="3905" y="2138"/>
                                <a:pt x="3334" y="2614"/>
                              </a:cubicBezTo>
                              <a:cubicBezTo>
                                <a:pt x="2667" y="2995"/>
                                <a:pt x="1905" y="3281"/>
                                <a:pt x="1238" y="3376"/>
                              </a:cubicBezTo>
                              <a:cubicBezTo>
                                <a:pt x="476" y="3471"/>
                                <a:pt x="0" y="3376"/>
                                <a:pt x="0" y="3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6" name="Freeform: Shape 515">
                          <a:extLst>
                            <a:ext uri="{FF2B5EF4-FFF2-40B4-BE49-F238E27FC236}">
                              <a16:creationId xmlns:a16="http://schemas.microsoft.com/office/drawing/2014/main" id="{1CDF85A7-ED58-4A53-966E-301D2B5CFBD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09347" y="3622643"/>
                          <a:ext cx="4476" cy="2095"/>
                        </a:xfrm>
                        <a:custGeom>
                          <a:avLst/>
                          <a:gdLst>
                            <a:gd name="connsiteX0" fmla="*/ 0 w 4476"/>
                            <a:gd name="connsiteY0" fmla="*/ 952 h 2095"/>
                            <a:gd name="connsiteX1" fmla="*/ 762 w 4476"/>
                            <a:gd name="connsiteY1" fmla="*/ 381 h 2095"/>
                            <a:gd name="connsiteX2" fmla="*/ 2286 w 4476"/>
                            <a:gd name="connsiteY2" fmla="*/ 0 h 2095"/>
                            <a:gd name="connsiteX3" fmla="*/ 3810 w 4476"/>
                            <a:gd name="connsiteY3" fmla="*/ 476 h 2095"/>
                            <a:gd name="connsiteX4" fmla="*/ 4477 w 4476"/>
                            <a:gd name="connsiteY4" fmla="*/ 1143 h 2095"/>
                            <a:gd name="connsiteX5" fmla="*/ 3715 w 4476"/>
                            <a:gd name="connsiteY5" fmla="*/ 1715 h 2095"/>
                            <a:gd name="connsiteX6" fmla="*/ 2191 w 4476"/>
                            <a:gd name="connsiteY6" fmla="*/ 2096 h 2095"/>
                            <a:gd name="connsiteX7" fmla="*/ 667 w 4476"/>
                            <a:gd name="connsiteY7" fmla="*/ 1619 h 2095"/>
                            <a:gd name="connsiteX8" fmla="*/ 0 w 4476"/>
                            <a:gd name="connsiteY8" fmla="*/ 952 h 20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476" h="2095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286" y="667"/>
                                <a:pt x="762" y="381"/>
                              </a:cubicBezTo>
                              <a:cubicBezTo>
                                <a:pt x="1143" y="95"/>
                                <a:pt x="1715" y="0"/>
                                <a:pt x="2286" y="0"/>
                              </a:cubicBezTo>
                              <a:cubicBezTo>
                                <a:pt x="2857" y="0"/>
                                <a:pt x="3429" y="190"/>
                                <a:pt x="3810" y="476"/>
                              </a:cubicBezTo>
                              <a:cubicBezTo>
                                <a:pt x="4191" y="762"/>
                                <a:pt x="4477" y="1143"/>
                                <a:pt x="4477" y="1143"/>
                              </a:cubicBezTo>
                              <a:cubicBezTo>
                                <a:pt x="4477" y="1143"/>
                                <a:pt x="4191" y="1429"/>
                                <a:pt x="3715" y="1715"/>
                              </a:cubicBezTo>
                              <a:cubicBezTo>
                                <a:pt x="3238" y="2000"/>
                                <a:pt x="2762" y="2096"/>
                                <a:pt x="2191" y="2096"/>
                              </a:cubicBezTo>
                              <a:cubicBezTo>
                                <a:pt x="1619" y="2096"/>
                                <a:pt x="1143" y="1905"/>
                                <a:pt x="667" y="1619"/>
                              </a:cubicBezTo>
                              <a:cubicBezTo>
                                <a:pt x="286" y="1333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7" name="Freeform: Shape 516">
                          <a:extLst>
                            <a:ext uri="{FF2B5EF4-FFF2-40B4-BE49-F238E27FC236}">
                              <a16:creationId xmlns:a16="http://schemas.microsoft.com/office/drawing/2014/main" id="{EDF16B64-1EE7-4C38-9097-30BB079974E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4302" y="3636221"/>
                          <a:ext cx="5143" cy="3323"/>
                        </a:xfrm>
                        <a:custGeom>
                          <a:avLst/>
                          <a:gdLst>
                            <a:gd name="connsiteX0" fmla="*/ 0 w 5143"/>
                            <a:gd name="connsiteY0" fmla="*/ 42 h 3323"/>
                            <a:gd name="connsiteX1" fmla="*/ 1143 w 5143"/>
                            <a:gd name="connsiteY1" fmla="*/ 42 h 3323"/>
                            <a:gd name="connsiteX2" fmla="*/ 3143 w 5143"/>
                            <a:gd name="connsiteY2" fmla="*/ 804 h 3323"/>
                            <a:gd name="connsiteX3" fmla="*/ 4667 w 5143"/>
                            <a:gd name="connsiteY3" fmla="*/ 2328 h 3323"/>
                            <a:gd name="connsiteX4" fmla="*/ 5144 w 5143"/>
                            <a:gd name="connsiteY4" fmla="*/ 3281 h 3323"/>
                            <a:gd name="connsiteX5" fmla="*/ 4001 w 5143"/>
                            <a:gd name="connsiteY5" fmla="*/ 3281 h 3323"/>
                            <a:gd name="connsiteX6" fmla="*/ 1905 w 5143"/>
                            <a:gd name="connsiteY6" fmla="*/ 2519 h 3323"/>
                            <a:gd name="connsiteX7" fmla="*/ 381 w 5143"/>
                            <a:gd name="connsiteY7" fmla="*/ 995 h 3323"/>
                            <a:gd name="connsiteX8" fmla="*/ 0 w 5143"/>
                            <a:gd name="connsiteY8" fmla="*/ 42 h 33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143" h="3323">
                              <a:moveTo>
                                <a:pt x="0" y="42"/>
                              </a:moveTo>
                              <a:cubicBezTo>
                                <a:pt x="0" y="42"/>
                                <a:pt x="572" y="-53"/>
                                <a:pt x="1143" y="42"/>
                              </a:cubicBezTo>
                              <a:cubicBezTo>
                                <a:pt x="1810" y="138"/>
                                <a:pt x="2477" y="423"/>
                                <a:pt x="3143" y="804"/>
                              </a:cubicBezTo>
                              <a:cubicBezTo>
                                <a:pt x="3810" y="1185"/>
                                <a:pt x="4382" y="1757"/>
                                <a:pt x="4667" y="2328"/>
                              </a:cubicBezTo>
                              <a:cubicBezTo>
                                <a:pt x="5048" y="2805"/>
                                <a:pt x="5144" y="3281"/>
                                <a:pt x="5144" y="3281"/>
                              </a:cubicBezTo>
                              <a:cubicBezTo>
                                <a:pt x="5144" y="3281"/>
                                <a:pt x="4572" y="3376"/>
                                <a:pt x="4001" y="3281"/>
                              </a:cubicBezTo>
                              <a:cubicBezTo>
                                <a:pt x="3334" y="3186"/>
                                <a:pt x="2572" y="2900"/>
                                <a:pt x="1905" y="2519"/>
                              </a:cubicBezTo>
                              <a:cubicBezTo>
                                <a:pt x="1238" y="2138"/>
                                <a:pt x="762" y="1566"/>
                                <a:pt x="381" y="995"/>
                              </a:cubicBezTo>
                              <a:cubicBezTo>
                                <a:pt x="95" y="519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8" name="Freeform: Shape 517">
                          <a:extLst>
                            <a:ext uri="{FF2B5EF4-FFF2-40B4-BE49-F238E27FC236}">
                              <a16:creationId xmlns:a16="http://schemas.microsoft.com/office/drawing/2014/main" id="{DDC16834-2D28-4AB3-A213-4A16ACB70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45637" y="3630739"/>
                          <a:ext cx="5333" cy="2000"/>
                        </a:xfrm>
                        <a:custGeom>
                          <a:avLst/>
                          <a:gdLst>
                            <a:gd name="connsiteX0" fmla="*/ 0 w 5333"/>
                            <a:gd name="connsiteY0" fmla="*/ 952 h 2000"/>
                            <a:gd name="connsiteX1" fmla="*/ 857 w 5333"/>
                            <a:gd name="connsiteY1" fmla="*/ 381 h 2000"/>
                            <a:gd name="connsiteX2" fmla="*/ 2667 w 5333"/>
                            <a:gd name="connsiteY2" fmla="*/ 0 h 2000"/>
                            <a:gd name="connsiteX3" fmla="*/ 4477 w 5333"/>
                            <a:gd name="connsiteY3" fmla="*/ 476 h 2000"/>
                            <a:gd name="connsiteX4" fmla="*/ 5334 w 5333"/>
                            <a:gd name="connsiteY4" fmla="*/ 1048 h 2000"/>
                            <a:gd name="connsiteX5" fmla="*/ 4477 w 5333"/>
                            <a:gd name="connsiteY5" fmla="*/ 1619 h 2000"/>
                            <a:gd name="connsiteX6" fmla="*/ 2667 w 5333"/>
                            <a:gd name="connsiteY6" fmla="*/ 2000 h 2000"/>
                            <a:gd name="connsiteX7" fmla="*/ 857 w 5333"/>
                            <a:gd name="connsiteY7" fmla="*/ 1524 h 2000"/>
                            <a:gd name="connsiteX8" fmla="*/ 0 w 5333"/>
                            <a:gd name="connsiteY8" fmla="*/ 952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333" h="2000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286" y="571"/>
                                <a:pt x="857" y="381"/>
                              </a:cubicBezTo>
                              <a:cubicBezTo>
                                <a:pt x="1333" y="95"/>
                                <a:pt x="2000" y="0"/>
                                <a:pt x="2667" y="0"/>
                              </a:cubicBezTo>
                              <a:cubicBezTo>
                                <a:pt x="3334" y="0"/>
                                <a:pt x="4000" y="190"/>
                                <a:pt x="4477" y="476"/>
                              </a:cubicBezTo>
                              <a:cubicBezTo>
                                <a:pt x="4953" y="762"/>
                                <a:pt x="5334" y="1048"/>
                                <a:pt x="5334" y="1048"/>
                              </a:cubicBezTo>
                              <a:cubicBezTo>
                                <a:pt x="5334" y="1048"/>
                                <a:pt x="5048" y="1429"/>
                                <a:pt x="4477" y="1619"/>
                              </a:cubicBezTo>
                              <a:cubicBezTo>
                                <a:pt x="4000" y="1905"/>
                                <a:pt x="3334" y="2000"/>
                                <a:pt x="2667" y="2000"/>
                              </a:cubicBezTo>
                              <a:cubicBezTo>
                                <a:pt x="2000" y="2000"/>
                                <a:pt x="1333" y="1810"/>
                                <a:pt x="857" y="1524"/>
                              </a:cubicBezTo>
                              <a:cubicBezTo>
                                <a:pt x="381" y="1333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99" name="Freeform: Shape 518">
                          <a:extLst>
                            <a:ext uri="{FF2B5EF4-FFF2-40B4-BE49-F238E27FC236}">
                              <a16:creationId xmlns:a16="http://schemas.microsoft.com/office/drawing/2014/main" id="{53FFDFF1-404C-403D-A9C6-409A240F918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2114" y="3622294"/>
                          <a:ext cx="4572" cy="2220"/>
                        </a:xfrm>
                        <a:custGeom>
                          <a:avLst/>
                          <a:gdLst>
                            <a:gd name="connsiteX0" fmla="*/ 0 w 4572"/>
                            <a:gd name="connsiteY0" fmla="*/ 444 h 2220"/>
                            <a:gd name="connsiteX1" fmla="*/ 857 w 4572"/>
                            <a:gd name="connsiteY1" fmla="*/ 63 h 2220"/>
                            <a:gd name="connsiteX2" fmla="*/ 2572 w 4572"/>
                            <a:gd name="connsiteY2" fmla="*/ 158 h 2220"/>
                            <a:gd name="connsiteX3" fmla="*/ 4000 w 4572"/>
                            <a:gd name="connsiteY3" fmla="*/ 1110 h 2220"/>
                            <a:gd name="connsiteX4" fmla="*/ 4572 w 4572"/>
                            <a:gd name="connsiteY4" fmla="*/ 1872 h 2220"/>
                            <a:gd name="connsiteX5" fmla="*/ 3715 w 4572"/>
                            <a:gd name="connsiteY5" fmla="*/ 2158 h 2220"/>
                            <a:gd name="connsiteX6" fmla="*/ 2000 w 4572"/>
                            <a:gd name="connsiteY6" fmla="*/ 2063 h 2220"/>
                            <a:gd name="connsiteX7" fmla="*/ 571 w 4572"/>
                            <a:gd name="connsiteY7" fmla="*/ 1110 h 2220"/>
                            <a:gd name="connsiteX8" fmla="*/ 0 w 4572"/>
                            <a:gd name="connsiteY8" fmla="*/ 444 h 22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572" h="2220">
                              <a:moveTo>
                                <a:pt x="0" y="444"/>
                              </a:moveTo>
                              <a:cubicBezTo>
                                <a:pt x="0" y="444"/>
                                <a:pt x="381" y="253"/>
                                <a:pt x="857" y="63"/>
                              </a:cubicBezTo>
                              <a:cubicBezTo>
                                <a:pt x="1333" y="-33"/>
                                <a:pt x="2000" y="-33"/>
                                <a:pt x="2572" y="158"/>
                              </a:cubicBezTo>
                              <a:cubicBezTo>
                                <a:pt x="3143" y="348"/>
                                <a:pt x="3715" y="729"/>
                                <a:pt x="4000" y="1110"/>
                              </a:cubicBezTo>
                              <a:cubicBezTo>
                                <a:pt x="4381" y="1491"/>
                                <a:pt x="4572" y="1872"/>
                                <a:pt x="4572" y="1872"/>
                              </a:cubicBezTo>
                              <a:cubicBezTo>
                                <a:pt x="4572" y="1872"/>
                                <a:pt x="4191" y="2158"/>
                                <a:pt x="3715" y="2158"/>
                              </a:cubicBezTo>
                              <a:cubicBezTo>
                                <a:pt x="3239" y="2253"/>
                                <a:pt x="2572" y="2253"/>
                                <a:pt x="2000" y="2063"/>
                              </a:cubicBezTo>
                              <a:cubicBezTo>
                                <a:pt x="1429" y="1872"/>
                                <a:pt x="857" y="1491"/>
                                <a:pt x="571" y="1110"/>
                              </a:cubicBezTo>
                              <a:cubicBezTo>
                                <a:pt x="191" y="920"/>
                                <a:pt x="0" y="444"/>
                                <a:pt x="0" y="44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0" name="Freeform: Shape 519">
                          <a:extLst>
                            <a:ext uri="{FF2B5EF4-FFF2-40B4-BE49-F238E27FC236}">
                              <a16:creationId xmlns:a16="http://schemas.microsoft.com/office/drawing/2014/main" id="{0AA9778C-473E-4AD4-A485-409FE682F28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3356" y="3651027"/>
                          <a:ext cx="4286" cy="6381"/>
                        </a:xfrm>
                        <a:custGeom>
                          <a:avLst/>
                          <a:gdLst>
                            <a:gd name="connsiteX0" fmla="*/ 0 w 4286"/>
                            <a:gd name="connsiteY0" fmla="*/ 0 h 6381"/>
                            <a:gd name="connsiteX1" fmla="*/ 1143 w 4286"/>
                            <a:gd name="connsiteY1" fmla="*/ 667 h 6381"/>
                            <a:gd name="connsiteX2" fmla="*/ 2096 w 4286"/>
                            <a:gd name="connsiteY2" fmla="*/ 1524 h 6381"/>
                            <a:gd name="connsiteX3" fmla="*/ 2953 w 4286"/>
                            <a:gd name="connsiteY3" fmla="*/ 2667 h 6381"/>
                            <a:gd name="connsiteX4" fmla="*/ 4096 w 4286"/>
                            <a:gd name="connsiteY4" fmla="*/ 5048 h 6381"/>
                            <a:gd name="connsiteX5" fmla="*/ 4286 w 4286"/>
                            <a:gd name="connsiteY5" fmla="*/ 6382 h 6381"/>
                            <a:gd name="connsiteX6" fmla="*/ 3048 w 4286"/>
                            <a:gd name="connsiteY6" fmla="*/ 5715 h 6381"/>
                            <a:gd name="connsiteX7" fmla="*/ 1048 w 4286"/>
                            <a:gd name="connsiteY7" fmla="*/ 3715 h 6381"/>
                            <a:gd name="connsiteX8" fmla="*/ 0 w 4286"/>
                            <a:gd name="connsiteY8" fmla="*/ 1238 h 6381"/>
                            <a:gd name="connsiteX9" fmla="*/ 0 w 4286"/>
                            <a:gd name="connsiteY9" fmla="*/ 0 h 638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286" h="6381">
                              <a:moveTo>
                                <a:pt x="0" y="0"/>
                              </a:moveTo>
                              <a:cubicBezTo>
                                <a:pt x="0" y="0"/>
                                <a:pt x="572" y="191"/>
                                <a:pt x="1143" y="667"/>
                              </a:cubicBezTo>
                              <a:cubicBezTo>
                                <a:pt x="1429" y="953"/>
                                <a:pt x="1810" y="1238"/>
                                <a:pt x="2096" y="1524"/>
                              </a:cubicBezTo>
                              <a:cubicBezTo>
                                <a:pt x="2381" y="1905"/>
                                <a:pt x="2667" y="2286"/>
                                <a:pt x="2953" y="2667"/>
                              </a:cubicBezTo>
                              <a:cubicBezTo>
                                <a:pt x="3524" y="3429"/>
                                <a:pt x="3905" y="4286"/>
                                <a:pt x="4096" y="5048"/>
                              </a:cubicBezTo>
                              <a:cubicBezTo>
                                <a:pt x="4286" y="5810"/>
                                <a:pt x="4286" y="6382"/>
                                <a:pt x="4286" y="6382"/>
                              </a:cubicBezTo>
                              <a:cubicBezTo>
                                <a:pt x="4286" y="6382"/>
                                <a:pt x="3715" y="6191"/>
                                <a:pt x="3048" y="5715"/>
                              </a:cubicBezTo>
                              <a:cubicBezTo>
                                <a:pt x="2381" y="5239"/>
                                <a:pt x="1715" y="4572"/>
                                <a:pt x="1048" y="3715"/>
                              </a:cubicBezTo>
                              <a:cubicBezTo>
                                <a:pt x="476" y="2858"/>
                                <a:pt x="95" y="2000"/>
                                <a:pt x="0" y="1238"/>
                              </a:cubicBezTo>
                              <a:cubicBezTo>
                                <a:pt x="0" y="57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1" name="Freeform: Shape 520">
                          <a:extLst>
                            <a:ext uri="{FF2B5EF4-FFF2-40B4-BE49-F238E27FC236}">
                              <a16:creationId xmlns:a16="http://schemas.microsoft.com/office/drawing/2014/main" id="{900AB071-5A57-40F9-9313-3A0FC3220BB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0783" y="3660647"/>
                          <a:ext cx="5429" cy="3905"/>
                        </a:xfrm>
                        <a:custGeom>
                          <a:avLst/>
                          <a:gdLst>
                            <a:gd name="connsiteX0" fmla="*/ 0 w 5429"/>
                            <a:gd name="connsiteY0" fmla="*/ 0 h 3905"/>
                            <a:gd name="connsiteX1" fmla="*/ 1238 w 5429"/>
                            <a:gd name="connsiteY1" fmla="*/ 190 h 3905"/>
                            <a:gd name="connsiteX2" fmla="*/ 3334 w 5429"/>
                            <a:gd name="connsiteY2" fmla="*/ 1238 h 3905"/>
                            <a:gd name="connsiteX3" fmla="*/ 4953 w 5429"/>
                            <a:gd name="connsiteY3" fmla="*/ 2858 h 3905"/>
                            <a:gd name="connsiteX4" fmla="*/ 5429 w 5429"/>
                            <a:gd name="connsiteY4" fmla="*/ 3905 h 3905"/>
                            <a:gd name="connsiteX5" fmla="*/ 4191 w 5429"/>
                            <a:gd name="connsiteY5" fmla="*/ 3810 h 3905"/>
                            <a:gd name="connsiteX6" fmla="*/ 2000 w 5429"/>
                            <a:gd name="connsiteY6" fmla="*/ 2858 h 3905"/>
                            <a:gd name="connsiteX7" fmla="*/ 476 w 5429"/>
                            <a:gd name="connsiteY7" fmla="*/ 1048 h 3905"/>
                            <a:gd name="connsiteX8" fmla="*/ 0 w 5429"/>
                            <a:gd name="connsiteY8" fmla="*/ 0 h 39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429" h="3905">
                              <a:moveTo>
                                <a:pt x="0" y="0"/>
                              </a:moveTo>
                              <a:cubicBezTo>
                                <a:pt x="0" y="0"/>
                                <a:pt x="572" y="0"/>
                                <a:pt x="1238" y="190"/>
                              </a:cubicBezTo>
                              <a:cubicBezTo>
                                <a:pt x="1905" y="381"/>
                                <a:pt x="2667" y="762"/>
                                <a:pt x="3334" y="1238"/>
                              </a:cubicBezTo>
                              <a:cubicBezTo>
                                <a:pt x="4000" y="1715"/>
                                <a:pt x="4572" y="2286"/>
                                <a:pt x="4953" y="2858"/>
                              </a:cubicBezTo>
                              <a:cubicBezTo>
                                <a:pt x="5334" y="3429"/>
                                <a:pt x="5429" y="3905"/>
                                <a:pt x="5429" y="3905"/>
                              </a:cubicBezTo>
                              <a:cubicBezTo>
                                <a:pt x="5429" y="3905"/>
                                <a:pt x="4858" y="3905"/>
                                <a:pt x="4191" y="3810"/>
                              </a:cubicBezTo>
                              <a:cubicBezTo>
                                <a:pt x="3524" y="3715"/>
                                <a:pt x="2667" y="3334"/>
                                <a:pt x="2000" y="2858"/>
                              </a:cubicBezTo>
                              <a:cubicBezTo>
                                <a:pt x="1333" y="2286"/>
                                <a:pt x="762" y="1715"/>
                                <a:pt x="476" y="1048"/>
                              </a:cubicBezTo>
                              <a:cubicBezTo>
                                <a:pt x="95" y="57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2" name="Freeform: Shape 521">
                          <a:extLst>
                            <a:ext uri="{FF2B5EF4-FFF2-40B4-BE49-F238E27FC236}">
                              <a16:creationId xmlns:a16="http://schemas.microsoft.com/office/drawing/2014/main" id="{B71D961D-5732-428F-BEC0-F6777F1A2A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5985" y="3674745"/>
                          <a:ext cx="2455" cy="4190"/>
                        </a:xfrm>
                        <a:custGeom>
                          <a:avLst/>
                          <a:gdLst>
                            <a:gd name="connsiteX0" fmla="*/ 323 w 2455"/>
                            <a:gd name="connsiteY0" fmla="*/ 0 h 4190"/>
                            <a:gd name="connsiteX1" fmla="*/ 1180 w 2455"/>
                            <a:gd name="connsiteY1" fmla="*/ 476 h 4190"/>
                            <a:gd name="connsiteX2" fmla="*/ 2228 w 2455"/>
                            <a:gd name="connsiteY2" fmla="*/ 1715 h 4190"/>
                            <a:gd name="connsiteX3" fmla="*/ 2419 w 2455"/>
                            <a:gd name="connsiteY3" fmla="*/ 3334 h 4190"/>
                            <a:gd name="connsiteX4" fmla="*/ 2133 w 2455"/>
                            <a:gd name="connsiteY4" fmla="*/ 4191 h 4190"/>
                            <a:gd name="connsiteX5" fmla="*/ 1276 w 2455"/>
                            <a:gd name="connsiteY5" fmla="*/ 3715 h 4190"/>
                            <a:gd name="connsiteX6" fmla="*/ 228 w 2455"/>
                            <a:gd name="connsiteY6" fmla="*/ 2381 h 4190"/>
                            <a:gd name="connsiteX7" fmla="*/ 37 w 2455"/>
                            <a:gd name="connsiteY7" fmla="*/ 762 h 4190"/>
                            <a:gd name="connsiteX8" fmla="*/ 323 w 2455"/>
                            <a:gd name="connsiteY8" fmla="*/ 0 h 41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455" h="4190">
                              <a:moveTo>
                                <a:pt x="323" y="0"/>
                              </a:moveTo>
                              <a:cubicBezTo>
                                <a:pt x="323" y="0"/>
                                <a:pt x="799" y="95"/>
                                <a:pt x="1180" y="476"/>
                              </a:cubicBezTo>
                              <a:cubicBezTo>
                                <a:pt x="1561" y="762"/>
                                <a:pt x="1942" y="1238"/>
                                <a:pt x="2228" y="1715"/>
                              </a:cubicBezTo>
                              <a:cubicBezTo>
                                <a:pt x="2419" y="2286"/>
                                <a:pt x="2514" y="2857"/>
                                <a:pt x="2419" y="3334"/>
                              </a:cubicBezTo>
                              <a:cubicBezTo>
                                <a:pt x="2323" y="3810"/>
                                <a:pt x="2133" y="4191"/>
                                <a:pt x="2133" y="4191"/>
                              </a:cubicBezTo>
                              <a:cubicBezTo>
                                <a:pt x="2133" y="4191"/>
                                <a:pt x="1752" y="4096"/>
                                <a:pt x="1276" y="3715"/>
                              </a:cubicBezTo>
                              <a:cubicBezTo>
                                <a:pt x="895" y="3429"/>
                                <a:pt x="514" y="2953"/>
                                <a:pt x="228" y="2381"/>
                              </a:cubicBezTo>
                              <a:cubicBezTo>
                                <a:pt x="37" y="1905"/>
                                <a:pt x="-58" y="1238"/>
                                <a:pt x="37" y="762"/>
                              </a:cubicBezTo>
                              <a:cubicBezTo>
                                <a:pt x="133" y="381"/>
                                <a:pt x="323" y="0"/>
                                <a:pt x="32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3" name="Freeform: Shape 522">
                          <a:extLst>
                            <a:ext uri="{FF2B5EF4-FFF2-40B4-BE49-F238E27FC236}">
                              <a16:creationId xmlns:a16="http://schemas.microsoft.com/office/drawing/2014/main" id="{3B7731FB-4DDB-45B6-9336-34CB2B88E67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4" name="Freeform: Shape 523">
                          <a:extLst>
                            <a:ext uri="{FF2B5EF4-FFF2-40B4-BE49-F238E27FC236}">
                              <a16:creationId xmlns:a16="http://schemas.microsoft.com/office/drawing/2014/main" id="{C64F05D7-5935-4D31-9F20-C62A3D111F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7027" y="3709225"/>
                          <a:ext cx="3323" cy="7715"/>
                        </a:xfrm>
                        <a:custGeom>
                          <a:avLst/>
                          <a:gdLst>
                            <a:gd name="connsiteX0" fmla="*/ 42 w 3323"/>
                            <a:gd name="connsiteY0" fmla="*/ 0 h 7715"/>
                            <a:gd name="connsiteX1" fmla="*/ 1090 w 3323"/>
                            <a:gd name="connsiteY1" fmla="*/ 1048 h 7715"/>
                            <a:gd name="connsiteX2" fmla="*/ 1852 w 3323"/>
                            <a:gd name="connsiteY2" fmla="*/ 2191 h 7715"/>
                            <a:gd name="connsiteX3" fmla="*/ 2519 w 3323"/>
                            <a:gd name="connsiteY3" fmla="*/ 3524 h 7715"/>
                            <a:gd name="connsiteX4" fmla="*/ 3281 w 3323"/>
                            <a:gd name="connsiteY4" fmla="*/ 6287 h 7715"/>
                            <a:gd name="connsiteX5" fmla="*/ 3281 w 3323"/>
                            <a:gd name="connsiteY5" fmla="*/ 7715 h 7715"/>
                            <a:gd name="connsiteX6" fmla="*/ 2233 w 3323"/>
                            <a:gd name="connsiteY6" fmla="*/ 6763 h 7715"/>
                            <a:gd name="connsiteX7" fmla="*/ 614 w 3323"/>
                            <a:gd name="connsiteY7" fmla="*/ 4286 h 7715"/>
                            <a:gd name="connsiteX8" fmla="*/ 42 w 3323"/>
                            <a:gd name="connsiteY8" fmla="*/ 1429 h 7715"/>
                            <a:gd name="connsiteX9" fmla="*/ 42 w 3323"/>
                            <a:gd name="connsiteY9" fmla="*/ 0 h 7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323" h="7715">
                              <a:moveTo>
                                <a:pt x="42" y="0"/>
                              </a:moveTo>
                              <a:cubicBezTo>
                                <a:pt x="42" y="0"/>
                                <a:pt x="519" y="381"/>
                                <a:pt x="1090" y="1048"/>
                              </a:cubicBezTo>
                              <a:cubicBezTo>
                                <a:pt x="1376" y="1333"/>
                                <a:pt x="1662" y="1715"/>
                                <a:pt x="1852" y="2191"/>
                              </a:cubicBezTo>
                              <a:cubicBezTo>
                                <a:pt x="2138" y="2572"/>
                                <a:pt x="2328" y="3143"/>
                                <a:pt x="2519" y="3524"/>
                              </a:cubicBezTo>
                              <a:cubicBezTo>
                                <a:pt x="2900" y="4477"/>
                                <a:pt x="3186" y="5429"/>
                                <a:pt x="3281" y="6287"/>
                              </a:cubicBezTo>
                              <a:cubicBezTo>
                                <a:pt x="3376" y="7049"/>
                                <a:pt x="3281" y="7715"/>
                                <a:pt x="3281" y="7715"/>
                              </a:cubicBezTo>
                              <a:cubicBezTo>
                                <a:pt x="3281" y="7715"/>
                                <a:pt x="2709" y="7429"/>
                                <a:pt x="2233" y="6763"/>
                              </a:cubicBezTo>
                              <a:cubicBezTo>
                                <a:pt x="1662" y="6191"/>
                                <a:pt x="1090" y="5239"/>
                                <a:pt x="614" y="4286"/>
                              </a:cubicBezTo>
                              <a:cubicBezTo>
                                <a:pt x="233" y="3334"/>
                                <a:pt x="42" y="2286"/>
                                <a:pt x="42" y="1429"/>
                              </a:cubicBezTo>
                              <a:cubicBezTo>
                                <a:pt x="-53" y="572"/>
                                <a:pt x="42" y="0"/>
                                <a:pt x="4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5" name="Freeform: Shape 524">
                          <a:extLst>
                            <a:ext uri="{FF2B5EF4-FFF2-40B4-BE49-F238E27FC236}">
                              <a16:creationId xmlns:a16="http://schemas.microsoft.com/office/drawing/2014/main" id="{E3533E3A-0490-4843-A972-B5FA0558BA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6974" y="3720917"/>
                          <a:ext cx="7905" cy="3929"/>
                        </a:xfrm>
                        <a:custGeom>
                          <a:avLst/>
                          <a:gdLst>
                            <a:gd name="connsiteX0" fmla="*/ 0 w 7905"/>
                            <a:gd name="connsiteY0" fmla="*/ 24 h 3929"/>
                            <a:gd name="connsiteX1" fmla="*/ 1524 w 7905"/>
                            <a:gd name="connsiteY1" fmla="*/ 119 h 3929"/>
                            <a:gd name="connsiteX2" fmla="*/ 4381 w 7905"/>
                            <a:gd name="connsiteY2" fmla="*/ 1167 h 3929"/>
                            <a:gd name="connsiteX3" fmla="*/ 6858 w 7905"/>
                            <a:gd name="connsiteY3" fmla="*/ 2786 h 3929"/>
                            <a:gd name="connsiteX4" fmla="*/ 7906 w 7905"/>
                            <a:gd name="connsiteY4" fmla="*/ 3834 h 3929"/>
                            <a:gd name="connsiteX5" fmla="*/ 6382 w 7905"/>
                            <a:gd name="connsiteY5" fmla="*/ 3929 h 3929"/>
                            <a:gd name="connsiteX6" fmla="*/ 3334 w 7905"/>
                            <a:gd name="connsiteY6" fmla="*/ 3072 h 3929"/>
                            <a:gd name="connsiteX7" fmla="*/ 857 w 7905"/>
                            <a:gd name="connsiteY7" fmla="*/ 1262 h 3929"/>
                            <a:gd name="connsiteX8" fmla="*/ 0 w 7905"/>
                            <a:gd name="connsiteY8" fmla="*/ 24 h 39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7905" h="3929">
                              <a:moveTo>
                                <a:pt x="0" y="24"/>
                              </a:moveTo>
                              <a:cubicBezTo>
                                <a:pt x="0" y="24"/>
                                <a:pt x="667" y="-71"/>
                                <a:pt x="1524" y="119"/>
                              </a:cubicBezTo>
                              <a:cubicBezTo>
                                <a:pt x="2381" y="310"/>
                                <a:pt x="3429" y="691"/>
                                <a:pt x="4381" y="1167"/>
                              </a:cubicBezTo>
                              <a:cubicBezTo>
                                <a:pt x="5334" y="1643"/>
                                <a:pt x="6191" y="2310"/>
                                <a:pt x="6858" y="2786"/>
                              </a:cubicBezTo>
                              <a:cubicBezTo>
                                <a:pt x="7525" y="3262"/>
                                <a:pt x="7906" y="3834"/>
                                <a:pt x="7906" y="3834"/>
                              </a:cubicBezTo>
                              <a:cubicBezTo>
                                <a:pt x="7906" y="3834"/>
                                <a:pt x="7334" y="3929"/>
                                <a:pt x="6382" y="3929"/>
                              </a:cubicBezTo>
                              <a:cubicBezTo>
                                <a:pt x="5429" y="3929"/>
                                <a:pt x="4381" y="3548"/>
                                <a:pt x="3334" y="3072"/>
                              </a:cubicBezTo>
                              <a:cubicBezTo>
                                <a:pt x="2381" y="2500"/>
                                <a:pt x="1429" y="1834"/>
                                <a:pt x="857" y="1262"/>
                              </a:cubicBezTo>
                              <a:cubicBezTo>
                                <a:pt x="381" y="595"/>
                                <a:pt x="0" y="24"/>
                                <a:pt x="0" y="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6" name="Freeform: Shape 525">
                          <a:extLst>
                            <a:ext uri="{FF2B5EF4-FFF2-40B4-BE49-F238E27FC236}">
                              <a16:creationId xmlns:a16="http://schemas.microsoft.com/office/drawing/2014/main" id="{A0CACB3B-F051-4CBF-9564-E4ECD858F7C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7739" y="3713321"/>
                          <a:ext cx="3810" cy="4095"/>
                        </a:xfrm>
                        <a:custGeom>
                          <a:avLst/>
                          <a:gdLst>
                            <a:gd name="connsiteX0" fmla="*/ 0 w 3810"/>
                            <a:gd name="connsiteY0" fmla="*/ 0 h 4095"/>
                            <a:gd name="connsiteX1" fmla="*/ 1048 w 3810"/>
                            <a:gd name="connsiteY1" fmla="*/ 191 h 4095"/>
                            <a:gd name="connsiteX2" fmla="*/ 2667 w 3810"/>
                            <a:gd name="connsiteY2" fmla="*/ 1333 h 4095"/>
                            <a:gd name="connsiteX3" fmla="*/ 3619 w 3810"/>
                            <a:gd name="connsiteY3" fmla="*/ 3048 h 4095"/>
                            <a:gd name="connsiteX4" fmla="*/ 3810 w 3810"/>
                            <a:gd name="connsiteY4" fmla="*/ 4096 h 4095"/>
                            <a:gd name="connsiteX5" fmla="*/ 2762 w 3810"/>
                            <a:gd name="connsiteY5" fmla="*/ 3905 h 4095"/>
                            <a:gd name="connsiteX6" fmla="*/ 1143 w 3810"/>
                            <a:gd name="connsiteY6" fmla="*/ 2762 h 4095"/>
                            <a:gd name="connsiteX7" fmla="*/ 95 w 3810"/>
                            <a:gd name="connsiteY7" fmla="*/ 1048 h 4095"/>
                            <a:gd name="connsiteX8" fmla="*/ 0 w 3810"/>
                            <a:gd name="connsiteY8" fmla="*/ 0 h 40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810" h="4095">
                              <a:moveTo>
                                <a:pt x="0" y="0"/>
                              </a:moveTo>
                              <a:cubicBezTo>
                                <a:pt x="0" y="0"/>
                                <a:pt x="476" y="0"/>
                                <a:pt x="1048" y="191"/>
                              </a:cubicBezTo>
                              <a:cubicBezTo>
                                <a:pt x="1619" y="381"/>
                                <a:pt x="2191" y="762"/>
                                <a:pt x="2667" y="1333"/>
                              </a:cubicBezTo>
                              <a:cubicBezTo>
                                <a:pt x="3143" y="1810"/>
                                <a:pt x="3524" y="2477"/>
                                <a:pt x="3619" y="3048"/>
                              </a:cubicBezTo>
                              <a:cubicBezTo>
                                <a:pt x="3810" y="3620"/>
                                <a:pt x="3810" y="4096"/>
                                <a:pt x="3810" y="4096"/>
                              </a:cubicBezTo>
                              <a:cubicBezTo>
                                <a:pt x="3810" y="4096"/>
                                <a:pt x="3334" y="4096"/>
                                <a:pt x="2762" y="3905"/>
                              </a:cubicBezTo>
                              <a:cubicBezTo>
                                <a:pt x="2191" y="3715"/>
                                <a:pt x="1619" y="3334"/>
                                <a:pt x="1143" y="2762"/>
                              </a:cubicBezTo>
                              <a:cubicBezTo>
                                <a:pt x="667" y="2286"/>
                                <a:pt x="286" y="1619"/>
                                <a:pt x="95" y="1048"/>
                              </a:cubicBezTo>
                              <a:cubicBezTo>
                                <a:pt x="0" y="572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7" name="Freeform: Shape 526">
                          <a:extLst>
                            <a:ext uri="{FF2B5EF4-FFF2-40B4-BE49-F238E27FC236}">
                              <a16:creationId xmlns:a16="http://schemas.microsoft.com/office/drawing/2014/main" id="{0CCF3E16-23F7-478C-ABBD-F0DEDDA0D64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8407" y="3731609"/>
                          <a:ext cx="2205" cy="5810"/>
                        </a:xfrm>
                        <a:custGeom>
                          <a:avLst/>
                          <a:gdLst>
                            <a:gd name="connsiteX0" fmla="*/ 190 w 2205"/>
                            <a:gd name="connsiteY0" fmla="*/ 0 h 5810"/>
                            <a:gd name="connsiteX1" fmla="*/ 1048 w 2205"/>
                            <a:gd name="connsiteY1" fmla="*/ 667 h 5810"/>
                            <a:gd name="connsiteX2" fmla="*/ 2095 w 2205"/>
                            <a:gd name="connsiteY2" fmla="*/ 2477 h 5810"/>
                            <a:gd name="connsiteX3" fmla="*/ 2095 w 2205"/>
                            <a:gd name="connsiteY3" fmla="*/ 4763 h 5810"/>
                            <a:gd name="connsiteX4" fmla="*/ 1715 w 2205"/>
                            <a:gd name="connsiteY4" fmla="*/ 5810 h 5810"/>
                            <a:gd name="connsiteX5" fmla="*/ 952 w 2205"/>
                            <a:gd name="connsiteY5" fmla="*/ 4953 h 5810"/>
                            <a:gd name="connsiteX6" fmla="*/ 190 w 2205"/>
                            <a:gd name="connsiteY6" fmla="*/ 3143 h 5810"/>
                            <a:gd name="connsiteX7" fmla="*/ 0 w 2205"/>
                            <a:gd name="connsiteY7" fmla="*/ 2096 h 5810"/>
                            <a:gd name="connsiteX8" fmla="*/ 0 w 2205"/>
                            <a:gd name="connsiteY8" fmla="*/ 1048 h 5810"/>
                            <a:gd name="connsiteX9" fmla="*/ 190 w 2205"/>
                            <a:gd name="connsiteY9" fmla="*/ 0 h 5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205" h="5810">
                              <a:moveTo>
                                <a:pt x="190" y="0"/>
                              </a:moveTo>
                              <a:cubicBezTo>
                                <a:pt x="190" y="0"/>
                                <a:pt x="667" y="286"/>
                                <a:pt x="1048" y="667"/>
                              </a:cubicBezTo>
                              <a:cubicBezTo>
                                <a:pt x="1429" y="1143"/>
                                <a:pt x="1905" y="1810"/>
                                <a:pt x="2095" y="2477"/>
                              </a:cubicBezTo>
                              <a:cubicBezTo>
                                <a:pt x="2286" y="3239"/>
                                <a:pt x="2191" y="4096"/>
                                <a:pt x="2095" y="4763"/>
                              </a:cubicBezTo>
                              <a:cubicBezTo>
                                <a:pt x="2000" y="5429"/>
                                <a:pt x="1715" y="5810"/>
                                <a:pt x="1715" y="5810"/>
                              </a:cubicBezTo>
                              <a:cubicBezTo>
                                <a:pt x="1715" y="5810"/>
                                <a:pt x="1333" y="5429"/>
                                <a:pt x="952" y="4953"/>
                              </a:cubicBezTo>
                              <a:cubicBezTo>
                                <a:pt x="571" y="4477"/>
                                <a:pt x="286" y="3810"/>
                                <a:pt x="190" y="3143"/>
                              </a:cubicBezTo>
                              <a:cubicBezTo>
                                <a:pt x="95" y="2762"/>
                                <a:pt x="0" y="2381"/>
                                <a:pt x="0" y="2096"/>
                              </a:cubicBezTo>
                              <a:cubicBezTo>
                                <a:pt x="0" y="1715"/>
                                <a:pt x="0" y="1334"/>
                                <a:pt x="0" y="1048"/>
                              </a:cubicBezTo>
                              <a:cubicBezTo>
                                <a:pt x="0" y="476"/>
                                <a:pt x="190" y="0"/>
                                <a:pt x="19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8" name="Freeform: Shape 527">
                          <a:extLst>
                            <a:ext uri="{FF2B5EF4-FFF2-40B4-BE49-F238E27FC236}">
                              <a16:creationId xmlns:a16="http://schemas.microsoft.com/office/drawing/2014/main" id="{09B4C7B7-F21C-4CA4-8A16-BC8452FDCA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05263" y="3743949"/>
                          <a:ext cx="5143" cy="2614"/>
                        </a:xfrm>
                        <a:custGeom>
                          <a:avLst/>
                          <a:gdLst>
                            <a:gd name="connsiteX0" fmla="*/ 0 w 5143"/>
                            <a:gd name="connsiteY0" fmla="*/ 42 h 2614"/>
                            <a:gd name="connsiteX1" fmla="*/ 1048 w 5143"/>
                            <a:gd name="connsiteY1" fmla="*/ 42 h 2614"/>
                            <a:gd name="connsiteX2" fmla="*/ 2000 w 5143"/>
                            <a:gd name="connsiteY2" fmla="*/ 138 h 2614"/>
                            <a:gd name="connsiteX3" fmla="*/ 2857 w 5143"/>
                            <a:gd name="connsiteY3" fmla="*/ 423 h 2614"/>
                            <a:gd name="connsiteX4" fmla="*/ 4477 w 5143"/>
                            <a:gd name="connsiteY4" fmla="*/ 1376 h 2614"/>
                            <a:gd name="connsiteX5" fmla="*/ 5144 w 5143"/>
                            <a:gd name="connsiteY5" fmla="*/ 2138 h 2614"/>
                            <a:gd name="connsiteX6" fmla="*/ 4096 w 5143"/>
                            <a:gd name="connsiteY6" fmla="*/ 2519 h 2614"/>
                            <a:gd name="connsiteX7" fmla="*/ 3048 w 5143"/>
                            <a:gd name="connsiteY7" fmla="*/ 2614 h 2614"/>
                            <a:gd name="connsiteX8" fmla="*/ 2000 w 5143"/>
                            <a:gd name="connsiteY8" fmla="*/ 2328 h 2614"/>
                            <a:gd name="connsiteX9" fmla="*/ 286 w 5143"/>
                            <a:gd name="connsiteY9" fmla="*/ 995 h 2614"/>
                            <a:gd name="connsiteX10" fmla="*/ 0 w 5143"/>
                            <a:gd name="connsiteY10" fmla="*/ 42 h 26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5143" h="2614">
                              <a:moveTo>
                                <a:pt x="0" y="42"/>
                              </a:moveTo>
                              <a:cubicBezTo>
                                <a:pt x="0" y="42"/>
                                <a:pt x="476" y="-53"/>
                                <a:pt x="1048" y="42"/>
                              </a:cubicBezTo>
                              <a:cubicBezTo>
                                <a:pt x="1333" y="42"/>
                                <a:pt x="1715" y="138"/>
                                <a:pt x="2000" y="138"/>
                              </a:cubicBezTo>
                              <a:cubicBezTo>
                                <a:pt x="2286" y="138"/>
                                <a:pt x="2572" y="328"/>
                                <a:pt x="2857" y="423"/>
                              </a:cubicBezTo>
                              <a:cubicBezTo>
                                <a:pt x="3524" y="614"/>
                                <a:pt x="4000" y="995"/>
                                <a:pt x="4477" y="1376"/>
                              </a:cubicBezTo>
                              <a:cubicBezTo>
                                <a:pt x="4953" y="1757"/>
                                <a:pt x="5144" y="2138"/>
                                <a:pt x="5144" y="2138"/>
                              </a:cubicBezTo>
                              <a:cubicBezTo>
                                <a:pt x="5144" y="2138"/>
                                <a:pt x="4763" y="2424"/>
                                <a:pt x="4096" y="2519"/>
                              </a:cubicBezTo>
                              <a:cubicBezTo>
                                <a:pt x="3810" y="2614"/>
                                <a:pt x="3429" y="2614"/>
                                <a:pt x="3048" y="2614"/>
                              </a:cubicBezTo>
                              <a:cubicBezTo>
                                <a:pt x="2667" y="2614"/>
                                <a:pt x="2286" y="2519"/>
                                <a:pt x="2000" y="2328"/>
                              </a:cubicBezTo>
                              <a:cubicBezTo>
                                <a:pt x="1333" y="2043"/>
                                <a:pt x="571" y="1566"/>
                                <a:pt x="286" y="995"/>
                              </a:cubicBezTo>
                              <a:cubicBezTo>
                                <a:pt x="95" y="519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09" name="Freeform: Shape 528">
                          <a:extLst>
                            <a:ext uri="{FF2B5EF4-FFF2-40B4-BE49-F238E27FC236}">
                              <a16:creationId xmlns:a16="http://schemas.microsoft.com/office/drawing/2014/main" id="{0B1D0A55-83A7-47A7-9F40-6F975CA2F00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9680" y="3735038"/>
                          <a:ext cx="2411" cy="5238"/>
                        </a:xfrm>
                        <a:custGeom>
                          <a:avLst/>
                          <a:gdLst>
                            <a:gd name="connsiteX0" fmla="*/ 539 w 2411"/>
                            <a:gd name="connsiteY0" fmla="*/ 0 h 5238"/>
                            <a:gd name="connsiteX1" fmla="*/ 1301 w 2411"/>
                            <a:gd name="connsiteY1" fmla="*/ 667 h 5238"/>
                            <a:gd name="connsiteX2" fmla="*/ 2253 w 2411"/>
                            <a:gd name="connsiteY2" fmla="*/ 2381 h 5238"/>
                            <a:gd name="connsiteX3" fmla="*/ 2349 w 2411"/>
                            <a:gd name="connsiteY3" fmla="*/ 4286 h 5238"/>
                            <a:gd name="connsiteX4" fmla="*/ 1968 w 2411"/>
                            <a:gd name="connsiteY4" fmla="*/ 5239 h 5238"/>
                            <a:gd name="connsiteX5" fmla="*/ 1110 w 2411"/>
                            <a:gd name="connsiteY5" fmla="*/ 4572 h 5238"/>
                            <a:gd name="connsiteX6" fmla="*/ 158 w 2411"/>
                            <a:gd name="connsiteY6" fmla="*/ 2858 h 5238"/>
                            <a:gd name="connsiteX7" fmla="*/ 63 w 2411"/>
                            <a:gd name="connsiteY7" fmla="*/ 953 h 5238"/>
                            <a:gd name="connsiteX8" fmla="*/ 539 w 2411"/>
                            <a:gd name="connsiteY8" fmla="*/ 0 h 52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411" h="5238">
                              <a:moveTo>
                                <a:pt x="539" y="0"/>
                              </a:moveTo>
                              <a:cubicBezTo>
                                <a:pt x="539" y="0"/>
                                <a:pt x="920" y="286"/>
                                <a:pt x="1301" y="667"/>
                              </a:cubicBezTo>
                              <a:cubicBezTo>
                                <a:pt x="1682" y="1048"/>
                                <a:pt x="2063" y="1715"/>
                                <a:pt x="2253" y="2381"/>
                              </a:cubicBezTo>
                              <a:cubicBezTo>
                                <a:pt x="2444" y="3048"/>
                                <a:pt x="2444" y="3715"/>
                                <a:pt x="2349" y="4286"/>
                              </a:cubicBezTo>
                              <a:cubicBezTo>
                                <a:pt x="2253" y="4858"/>
                                <a:pt x="1968" y="5239"/>
                                <a:pt x="1968" y="5239"/>
                              </a:cubicBezTo>
                              <a:cubicBezTo>
                                <a:pt x="1968" y="5239"/>
                                <a:pt x="1491" y="4953"/>
                                <a:pt x="1110" y="4572"/>
                              </a:cubicBezTo>
                              <a:cubicBezTo>
                                <a:pt x="729" y="4096"/>
                                <a:pt x="348" y="3524"/>
                                <a:pt x="158" y="2858"/>
                              </a:cubicBezTo>
                              <a:cubicBezTo>
                                <a:pt x="-33" y="2191"/>
                                <a:pt x="-33" y="1524"/>
                                <a:pt x="63" y="953"/>
                              </a:cubicBezTo>
                              <a:cubicBezTo>
                                <a:pt x="348" y="476"/>
                                <a:pt x="539" y="0"/>
                                <a:pt x="53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0" name="Freeform: Shape 529">
                          <a:extLst>
                            <a:ext uri="{FF2B5EF4-FFF2-40B4-BE49-F238E27FC236}">
                              <a16:creationId xmlns:a16="http://schemas.microsoft.com/office/drawing/2014/main" id="{BCAA3CEB-3006-482F-B091-5EE2F35757D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6314" y="3710230"/>
                          <a:ext cx="5810" cy="3418"/>
                        </a:xfrm>
                        <a:custGeom>
                          <a:avLst/>
                          <a:gdLst>
                            <a:gd name="connsiteX0" fmla="*/ 0 w 5810"/>
                            <a:gd name="connsiteY0" fmla="*/ 42 h 3418"/>
                            <a:gd name="connsiteX1" fmla="*/ 1143 w 5810"/>
                            <a:gd name="connsiteY1" fmla="*/ 42 h 3418"/>
                            <a:gd name="connsiteX2" fmla="*/ 3334 w 5810"/>
                            <a:gd name="connsiteY2" fmla="*/ 804 h 3418"/>
                            <a:gd name="connsiteX3" fmla="*/ 5144 w 5810"/>
                            <a:gd name="connsiteY3" fmla="*/ 2328 h 3418"/>
                            <a:gd name="connsiteX4" fmla="*/ 5810 w 5810"/>
                            <a:gd name="connsiteY4" fmla="*/ 3376 h 3418"/>
                            <a:gd name="connsiteX5" fmla="*/ 4667 w 5810"/>
                            <a:gd name="connsiteY5" fmla="*/ 3376 h 3418"/>
                            <a:gd name="connsiteX6" fmla="*/ 2477 w 5810"/>
                            <a:gd name="connsiteY6" fmla="*/ 2614 h 3418"/>
                            <a:gd name="connsiteX7" fmla="*/ 667 w 5810"/>
                            <a:gd name="connsiteY7" fmla="*/ 1090 h 3418"/>
                            <a:gd name="connsiteX8" fmla="*/ 0 w 5810"/>
                            <a:gd name="connsiteY8" fmla="*/ 42 h 3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810" h="3418">
                              <a:moveTo>
                                <a:pt x="0" y="42"/>
                              </a:moveTo>
                              <a:cubicBezTo>
                                <a:pt x="0" y="42"/>
                                <a:pt x="571" y="-53"/>
                                <a:pt x="1143" y="42"/>
                              </a:cubicBezTo>
                              <a:cubicBezTo>
                                <a:pt x="1810" y="138"/>
                                <a:pt x="2572" y="423"/>
                                <a:pt x="3334" y="804"/>
                              </a:cubicBezTo>
                              <a:cubicBezTo>
                                <a:pt x="4096" y="1185"/>
                                <a:pt x="4667" y="1757"/>
                                <a:pt x="5144" y="2328"/>
                              </a:cubicBezTo>
                              <a:cubicBezTo>
                                <a:pt x="5620" y="2900"/>
                                <a:pt x="5810" y="3376"/>
                                <a:pt x="5810" y="3376"/>
                              </a:cubicBezTo>
                              <a:cubicBezTo>
                                <a:pt x="5810" y="3376"/>
                                <a:pt x="5239" y="3471"/>
                                <a:pt x="4667" y="3376"/>
                              </a:cubicBezTo>
                              <a:cubicBezTo>
                                <a:pt x="4000" y="3281"/>
                                <a:pt x="3238" y="3090"/>
                                <a:pt x="2477" y="2614"/>
                              </a:cubicBezTo>
                              <a:cubicBezTo>
                                <a:pt x="1810" y="2233"/>
                                <a:pt x="1143" y="1662"/>
                                <a:pt x="667" y="1090"/>
                              </a:cubicBezTo>
                              <a:cubicBezTo>
                                <a:pt x="286" y="519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1" name="Freeform: Shape 530">
                          <a:extLst>
                            <a:ext uri="{FF2B5EF4-FFF2-40B4-BE49-F238E27FC236}">
                              <a16:creationId xmlns:a16="http://schemas.microsoft.com/office/drawing/2014/main" id="{3FBEE684-DD1D-476E-86E6-861E133A72E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4505" y="3727894"/>
                          <a:ext cx="4095" cy="2788"/>
                        </a:xfrm>
                        <a:custGeom>
                          <a:avLst/>
                          <a:gdLst>
                            <a:gd name="connsiteX0" fmla="*/ 0 w 4095"/>
                            <a:gd name="connsiteY0" fmla="*/ 95 h 2788"/>
                            <a:gd name="connsiteX1" fmla="*/ 952 w 4095"/>
                            <a:gd name="connsiteY1" fmla="*/ 0 h 2788"/>
                            <a:gd name="connsiteX2" fmla="*/ 2572 w 4095"/>
                            <a:gd name="connsiteY2" fmla="*/ 476 h 2788"/>
                            <a:gd name="connsiteX3" fmla="*/ 3715 w 4095"/>
                            <a:gd name="connsiteY3" fmla="*/ 1715 h 2788"/>
                            <a:gd name="connsiteX4" fmla="*/ 4096 w 4095"/>
                            <a:gd name="connsiteY4" fmla="*/ 2667 h 2788"/>
                            <a:gd name="connsiteX5" fmla="*/ 3143 w 4095"/>
                            <a:gd name="connsiteY5" fmla="*/ 2762 h 2788"/>
                            <a:gd name="connsiteX6" fmla="*/ 1524 w 4095"/>
                            <a:gd name="connsiteY6" fmla="*/ 2286 h 2788"/>
                            <a:gd name="connsiteX7" fmla="*/ 286 w 4095"/>
                            <a:gd name="connsiteY7" fmla="*/ 1048 h 2788"/>
                            <a:gd name="connsiteX8" fmla="*/ 0 w 4095"/>
                            <a:gd name="connsiteY8" fmla="*/ 95 h 27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095" h="2788">
                              <a:moveTo>
                                <a:pt x="0" y="95"/>
                              </a:moveTo>
                              <a:cubicBezTo>
                                <a:pt x="0" y="95"/>
                                <a:pt x="476" y="0"/>
                                <a:pt x="952" y="0"/>
                              </a:cubicBezTo>
                              <a:cubicBezTo>
                                <a:pt x="1429" y="0"/>
                                <a:pt x="2096" y="191"/>
                                <a:pt x="2572" y="476"/>
                              </a:cubicBezTo>
                              <a:cubicBezTo>
                                <a:pt x="3048" y="762"/>
                                <a:pt x="3524" y="1238"/>
                                <a:pt x="3715" y="1715"/>
                              </a:cubicBezTo>
                              <a:cubicBezTo>
                                <a:pt x="4000" y="2191"/>
                                <a:pt x="4096" y="2667"/>
                                <a:pt x="4096" y="2667"/>
                              </a:cubicBezTo>
                              <a:cubicBezTo>
                                <a:pt x="4096" y="2667"/>
                                <a:pt x="3715" y="2858"/>
                                <a:pt x="3143" y="2762"/>
                              </a:cubicBezTo>
                              <a:cubicBezTo>
                                <a:pt x="2667" y="2762"/>
                                <a:pt x="2000" y="2572"/>
                                <a:pt x="1524" y="2286"/>
                              </a:cubicBezTo>
                              <a:cubicBezTo>
                                <a:pt x="1048" y="2000"/>
                                <a:pt x="571" y="1524"/>
                                <a:pt x="286" y="1048"/>
                              </a:cubicBezTo>
                              <a:cubicBezTo>
                                <a:pt x="95" y="572"/>
                                <a:pt x="0" y="95"/>
                                <a:pt x="0" y="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2" name="Freeform: Shape 531">
                          <a:extLst>
                            <a:ext uri="{FF2B5EF4-FFF2-40B4-BE49-F238E27FC236}">
                              <a16:creationId xmlns:a16="http://schemas.microsoft.com/office/drawing/2014/main" id="{81088634-2995-4A6B-808A-41BFBBADD99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7837" y="3760279"/>
                          <a:ext cx="3090" cy="3714"/>
                        </a:xfrm>
                        <a:custGeom>
                          <a:avLst/>
                          <a:gdLst>
                            <a:gd name="connsiteX0" fmla="*/ 95 w 3090"/>
                            <a:gd name="connsiteY0" fmla="*/ 0 h 3714"/>
                            <a:gd name="connsiteX1" fmla="*/ 1048 w 3090"/>
                            <a:gd name="connsiteY1" fmla="*/ 286 h 3714"/>
                            <a:gd name="connsiteX2" fmla="*/ 2381 w 3090"/>
                            <a:gd name="connsiteY2" fmla="*/ 1333 h 3714"/>
                            <a:gd name="connsiteX3" fmla="*/ 3048 w 3090"/>
                            <a:gd name="connsiteY3" fmla="*/ 2762 h 3714"/>
                            <a:gd name="connsiteX4" fmla="*/ 3048 w 3090"/>
                            <a:gd name="connsiteY4" fmla="*/ 3715 h 3714"/>
                            <a:gd name="connsiteX5" fmla="*/ 2096 w 3090"/>
                            <a:gd name="connsiteY5" fmla="*/ 3620 h 3714"/>
                            <a:gd name="connsiteX6" fmla="*/ 572 w 3090"/>
                            <a:gd name="connsiteY6" fmla="*/ 2667 h 3714"/>
                            <a:gd name="connsiteX7" fmla="*/ 0 w 3090"/>
                            <a:gd name="connsiteY7" fmla="*/ 1143 h 3714"/>
                            <a:gd name="connsiteX8" fmla="*/ 95 w 3090"/>
                            <a:gd name="connsiteY8" fmla="*/ 0 h 3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090" h="3714">
                              <a:moveTo>
                                <a:pt x="95" y="0"/>
                              </a:moveTo>
                              <a:cubicBezTo>
                                <a:pt x="95" y="0"/>
                                <a:pt x="572" y="0"/>
                                <a:pt x="1048" y="286"/>
                              </a:cubicBezTo>
                              <a:cubicBezTo>
                                <a:pt x="1524" y="476"/>
                                <a:pt x="2000" y="857"/>
                                <a:pt x="2381" y="1333"/>
                              </a:cubicBezTo>
                              <a:cubicBezTo>
                                <a:pt x="2762" y="1715"/>
                                <a:pt x="2953" y="2191"/>
                                <a:pt x="3048" y="2762"/>
                              </a:cubicBezTo>
                              <a:cubicBezTo>
                                <a:pt x="3143" y="3238"/>
                                <a:pt x="3048" y="3715"/>
                                <a:pt x="3048" y="3715"/>
                              </a:cubicBezTo>
                              <a:cubicBezTo>
                                <a:pt x="3048" y="3715"/>
                                <a:pt x="2572" y="3715"/>
                                <a:pt x="2096" y="3620"/>
                              </a:cubicBezTo>
                              <a:cubicBezTo>
                                <a:pt x="1619" y="3429"/>
                                <a:pt x="1048" y="3143"/>
                                <a:pt x="572" y="2667"/>
                              </a:cubicBezTo>
                              <a:cubicBezTo>
                                <a:pt x="191" y="2191"/>
                                <a:pt x="0" y="1619"/>
                                <a:pt x="0" y="1143"/>
                              </a:cubicBezTo>
                              <a:cubicBezTo>
                                <a:pt x="0" y="381"/>
                                <a:pt x="95" y="0"/>
                                <a:pt x="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3" name="Freeform: Shape 532">
                          <a:extLst>
                            <a:ext uri="{FF2B5EF4-FFF2-40B4-BE49-F238E27FC236}">
                              <a16:creationId xmlns:a16="http://schemas.microsoft.com/office/drawing/2014/main" id="{A3133943-0943-45F4-9048-9DCBCB11E8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2693" y="3753040"/>
                          <a:ext cx="2476" cy="3524"/>
                        </a:xfrm>
                        <a:custGeom>
                          <a:avLst/>
                          <a:gdLst>
                            <a:gd name="connsiteX0" fmla="*/ 95 w 2476"/>
                            <a:gd name="connsiteY0" fmla="*/ 0 h 3524"/>
                            <a:gd name="connsiteX1" fmla="*/ 952 w 2476"/>
                            <a:gd name="connsiteY1" fmla="*/ 191 h 3524"/>
                            <a:gd name="connsiteX2" fmla="*/ 2096 w 2476"/>
                            <a:gd name="connsiteY2" fmla="*/ 1143 h 3524"/>
                            <a:gd name="connsiteX3" fmla="*/ 2477 w 2476"/>
                            <a:gd name="connsiteY3" fmla="*/ 2667 h 3524"/>
                            <a:gd name="connsiteX4" fmla="*/ 2286 w 2476"/>
                            <a:gd name="connsiteY4" fmla="*/ 3524 h 3524"/>
                            <a:gd name="connsiteX5" fmla="*/ 1429 w 2476"/>
                            <a:gd name="connsiteY5" fmla="*/ 3239 h 3524"/>
                            <a:gd name="connsiteX6" fmla="*/ 381 w 2476"/>
                            <a:gd name="connsiteY6" fmla="*/ 2286 h 3524"/>
                            <a:gd name="connsiteX7" fmla="*/ 0 w 2476"/>
                            <a:gd name="connsiteY7" fmla="*/ 857 h 3524"/>
                            <a:gd name="connsiteX8" fmla="*/ 95 w 2476"/>
                            <a:gd name="connsiteY8" fmla="*/ 0 h 35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476" h="3524">
                              <a:moveTo>
                                <a:pt x="95" y="0"/>
                              </a:moveTo>
                              <a:cubicBezTo>
                                <a:pt x="95" y="0"/>
                                <a:pt x="571" y="0"/>
                                <a:pt x="952" y="191"/>
                              </a:cubicBezTo>
                              <a:cubicBezTo>
                                <a:pt x="1333" y="381"/>
                                <a:pt x="1810" y="667"/>
                                <a:pt x="2096" y="1143"/>
                              </a:cubicBezTo>
                              <a:cubicBezTo>
                                <a:pt x="2381" y="1619"/>
                                <a:pt x="2477" y="2191"/>
                                <a:pt x="2477" y="2667"/>
                              </a:cubicBezTo>
                              <a:cubicBezTo>
                                <a:pt x="2477" y="3143"/>
                                <a:pt x="2286" y="3524"/>
                                <a:pt x="2286" y="3524"/>
                              </a:cubicBezTo>
                              <a:cubicBezTo>
                                <a:pt x="2286" y="3524"/>
                                <a:pt x="1810" y="3429"/>
                                <a:pt x="1429" y="3239"/>
                              </a:cubicBezTo>
                              <a:cubicBezTo>
                                <a:pt x="1048" y="3048"/>
                                <a:pt x="667" y="2667"/>
                                <a:pt x="381" y="2286"/>
                              </a:cubicBezTo>
                              <a:cubicBezTo>
                                <a:pt x="95" y="1810"/>
                                <a:pt x="0" y="1334"/>
                                <a:pt x="0" y="857"/>
                              </a:cubicBezTo>
                              <a:cubicBezTo>
                                <a:pt x="0" y="381"/>
                                <a:pt x="95" y="0"/>
                                <a:pt x="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4" name="Freeform: Shape 533">
                          <a:extLst>
                            <a:ext uri="{FF2B5EF4-FFF2-40B4-BE49-F238E27FC236}">
                              <a16:creationId xmlns:a16="http://schemas.microsoft.com/office/drawing/2014/main" id="{98212387-D4D7-4E3E-93C1-C07ED301CEE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1357" y="3762946"/>
                          <a:ext cx="3376" cy="5619"/>
                        </a:xfrm>
                        <a:custGeom>
                          <a:avLst/>
                          <a:gdLst>
                            <a:gd name="connsiteX0" fmla="*/ 95 w 3376"/>
                            <a:gd name="connsiteY0" fmla="*/ 0 h 5619"/>
                            <a:gd name="connsiteX1" fmla="*/ 1143 w 3376"/>
                            <a:gd name="connsiteY1" fmla="*/ 667 h 5619"/>
                            <a:gd name="connsiteX2" fmla="*/ 1905 w 3376"/>
                            <a:gd name="connsiteY2" fmla="*/ 1429 h 5619"/>
                            <a:gd name="connsiteX3" fmla="*/ 2572 w 3376"/>
                            <a:gd name="connsiteY3" fmla="*/ 2381 h 5619"/>
                            <a:gd name="connsiteX4" fmla="*/ 3334 w 3376"/>
                            <a:gd name="connsiteY4" fmla="*/ 4477 h 5619"/>
                            <a:gd name="connsiteX5" fmla="*/ 3334 w 3376"/>
                            <a:gd name="connsiteY5" fmla="*/ 5620 h 5619"/>
                            <a:gd name="connsiteX6" fmla="*/ 2286 w 3376"/>
                            <a:gd name="connsiteY6" fmla="*/ 5048 h 5619"/>
                            <a:gd name="connsiteX7" fmla="*/ 667 w 3376"/>
                            <a:gd name="connsiteY7" fmla="*/ 3334 h 5619"/>
                            <a:gd name="connsiteX8" fmla="*/ 0 w 3376"/>
                            <a:gd name="connsiteY8" fmla="*/ 1143 h 5619"/>
                            <a:gd name="connsiteX9" fmla="*/ 95 w 3376"/>
                            <a:gd name="connsiteY9" fmla="*/ 0 h 5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376" h="5619">
                              <a:moveTo>
                                <a:pt x="95" y="0"/>
                              </a:moveTo>
                              <a:cubicBezTo>
                                <a:pt x="95" y="0"/>
                                <a:pt x="571" y="191"/>
                                <a:pt x="1143" y="667"/>
                              </a:cubicBezTo>
                              <a:cubicBezTo>
                                <a:pt x="1429" y="857"/>
                                <a:pt x="1715" y="1143"/>
                                <a:pt x="1905" y="1429"/>
                              </a:cubicBezTo>
                              <a:cubicBezTo>
                                <a:pt x="2191" y="1715"/>
                                <a:pt x="2381" y="2096"/>
                                <a:pt x="2572" y="2381"/>
                              </a:cubicBezTo>
                              <a:cubicBezTo>
                                <a:pt x="2953" y="3048"/>
                                <a:pt x="3238" y="3810"/>
                                <a:pt x="3334" y="4477"/>
                              </a:cubicBezTo>
                              <a:cubicBezTo>
                                <a:pt x="3429" y="5144"/>
                                <a:pt x="3334" y="5620"/>
                                <a:pt x="3334" y="5620"/>
                              </a:cubicBezTo>
                              <a:cubicBezTo>
                                <a:pt x="3334" y="5620"/>
                                <a:pt x="2857" y="5429"/>
                                <a:pt x="2286" y="5048"/>
                              </a:cubicBezTo>
                              <a:cubicBezTo>
                                <a:pt x="1715" y="4667"/>
                                <a:pt x="1143" y="4000"/>
                                <a:pt x="667" y="3334"/>
                              </a:cubicBezTo>
                              <a:cubicBezTo>
                                <a:pt x="286" y="2572"/>
                                <a:pt x="0" y="1810"/>
                                <a:pt x="0" y="1143"/>
                              </a:cubicBezTo>
                              <a:cubicBezTo>
                                <a:pt x="0" y="476"/>
                                <a:pt x="95" y="0"/>
                                <a:pt x="9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5" name="Freeform: Shape 534">
                          <a:extLst>
                            <a:ext uri="{FF2B5EF4-FFF2-40B4-BE49-F238E27FC236}">
                              <a16:creationId xmlns:a16="http://schemas.microsoft.com/office/drawing/2014/main" id="{FDF503AB-3C61-4D5E-B599-CA2BA294D8C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6950" y="3771137"/>
                          <a:ext cx="5167" cy="4667"/>
                        </a:xfrm>
                        <a:custGeom>
                          <a:avLst/>
                          <a:gdLst>
                            <a:gd name="connsiteX0" fmla="*/ 310 w 5167"/>
                            <a:gd name="connsiteY0" fmla="*/ 0 h 4667"/>
                            <a:gd name="connsiteX1" fmla="*/ 595 w 5167"/>
                            <a:gd name="connsiteY1" fmla="*/ 191 h 4667"/>
                            <a:gd name="connsiteX2" fmla="*/ 881 w 5167"/>
                            <a:gd name="connsiteY2" fmla="*/ 381 h 4667"/>
                            <a:gd name="connsiteX3" fmla="*/ 1262 w 5167"/>
                            <a:gd name="connsiteY3" fmla="*/ 571 h 4667"/>
                            <a:gd name="connsiteX4" fmla="*/ 2119 w 5167"/>
                            <a:gd name="connsiteY4" fmla="*/ 1048 h 4667"/>
                            <a:gd name="connsiteX5" fmla="*/ 3072 w 5167"/>
                            <a:gd name="connsiteY5" fmla="*/ 1715 h 4667"/>
                            <a:gd name="connsiteX6" fmla="*/ 4691 w 5167"/>
                            <a:gd name="connsiteY6" fmla="*/ 3524 h 4667"/>
                            <a:gd name="connsiteX7" fmla="*/ 5167 w 5167"/>
                            <a:gd name="connsiteY7" fmla="*/ 4667 h 4667"/>
                            <a:gd name="connsiteX8" fmla="*/ 3929 w 5167"/>
                            <a:gd name="connsiteY8" fmla="*/ 4477 h 4667"/>
                            <a:gd name="connsiteX9" fmla="*/ 1738 w 5167"/>
                            <a:gd name="connsiteY9" fmla="*/ 3429 h 4667"/>
                            <a:gd name="connsiteX10" fmla="*/ 119 w 5167"/>
                            <a:gd name="connsiteY10" fmla="*/ 1238 h 4667"/>
                            <a:gd name="connsiteX11" fmla="*/ 24 w 5167"/>
                            <a:gd name="connsiteY11" fmla="*/ 286 h 4667"/>
                            <a:gd name="connsiteX12" fmla="*/ 310 w 5167"/>
                            <a:gd name="connsiteY12" fmla="*/ 0 h 4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</a:cxnLst>
                          <a:rect l="l" t="t" r="r" b="b"/>
                          <a:pathLst>
                            <a:path w="5167" h="4667">
                              <a:moveTo>
                                <a:pt x="310" y="0"/>
                              </a:moveTo>
                              <a:cubicBezTo>
                                <a:pt x="310" y="0"/>
                                <a:pt x="405" y="95"/>
                                <a:pt x="595" y="191"/>
                              </a:cubicBezTo>
                              <a:cubicBezTo>
                                <a:pt x="691" y="286"/>
                                <a:pt x="786" y="286"/>
                                <a:pt x="881" y="381"/>
                              </a:cubicBezTo>
                              <a:cubicBezTo>
                                <a:pt x="976" y="476"/>
                                <a:pt x="1167" y="476"/>
                                <a:pt x="1262" y="571"/>
                              </a:cubicBezTo>
                              <a:cubicBezTo>
                                <a:pt x="1548" y="667"/>
                                <a:pt x="1834" y="857"/>
                                <a:pt x="2119" y="1048"/>
                              </a:cubicBezTo>
                              <a:cubicBezTo>
                                <a:pt x="2405" y="1238"/>
                                <a:pt x="2786" y="1524"/>
                                <a:pt x="3072" y="1715"/>
                              </a:cubicBezTo>
                              <a:cubicBezTo>
                                <a:pt x="3739" y="2191"/>
                                <a:pt x="4405" y="2858"/>
                                <a:pt x="4691" y="3524"/>
                              </a:cubicBezTo>
                              <a:cubicBezTo>
                                <a:pt x="5072" y="4096"/>
                                <a:pt x="5167" y="4667"/>
                                <a:pt x="5167" y="4667"/>
                              </a:cubicBezTo>
                              <a:cubicBezTo>
                                <a:pt x="5167" y="4667"/>
                                <a:pt x="4596" y="4667"/>
                                <a:pt x="3929" y="4477"/>
                              </a:cubicBezTo>
                              <a:cubicBezTo>
                                <a:pt x="3262" y="4286"/>
                                <a:pt x="2405" y="3905"/>
                                <a:pt x="1738" y="3429"/>
                              </a:cubicBezTo>
                              <a:cubicBezTo>
                                <a:pt x="976" y="2858"/>
                                <a:pt x="405" y="2096"/>
                                <a:pt x="119" y="1238"/>
                              </a:cubicBezTo>
                              <a:cubicBezTo>
                                <a:pt x="-71" y="857"/>
                                <a:pt x="24" y="571"/>
                                <a:pt x="24" y="286"/>
                              </a:cubicBezTo>
                              <a:cubicBezTo>
                                <a:pt x="310" y="95"/>
                                <a:pt x="310" y="0"/>
                                <a:pt x="31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6" name="Freeform: Shape 535">
                          <a:extLst>
                            <a:ext uri="{FF2B5EF4-FFF2-40B4-BE49-F238E27FC236}">
                              <a16:creationId xmlns:a16="http://schemas.microsoft.com/office/drawing/2014/main" id="{5A7822BF-23F5-430F-8B78-C8F15A3CC3B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7507" y="3745325"/>
                          <a:ext cx="2547" cy="4095"/>
                        </a:xfrm>
                        <a:custGeom>
                          <a:avLst/>
                          <a:gdLst>
                            <a:gd name="connsiteX0" fmla="*/ 226 w 2547"/>
                            <a:gd name="connsiteY0" fmla="*/ 0 h 4095"/>
                            <a:gd name="connsiteX1" fmla="*/ 1083 w 2547"/>
                            <a:gd name="connsiteY1" fmla="*/ 381 h 4095"/>
                            <a:gd name="connsiteX2" fmla="*/ 2227 w 2547"/>
                            <a:gd name="connsiteY2" fmla="*/ 1619 h 4095"/>
                            <a:gd name="connsiteX3" fmla="*/ 2512 w 2547"/>
                            <a:gd name="connsiteY3" fmla="*/ 3239 h 4095"/>
                            <a:gd name="connsiteX4" fmla="*/ 2322 w 2547"/>
                            <a:gd name="connsiteY4" fmla="*/ 4096 h 4095"/>
                            <a:gd name="connsiteX5" fmla="*/ 1464 w 2547"/>
                            <a:gd name="connsiteY5" fmla="*/ 3715 h 4095"/>
                            <a:gd name="connsiteX6" fmla="*/ 321 w 2547"/>
                            <a:gd name="connsiteY6" fmla="*/ 2477 h 4095"/>
                            <a:gd name="connsiteX7" fmla="*/ 36 w 2547"/>
                            <a:gd name="connsiteY7" fmla="*/ 857 h 4095"/>
                            <a:gd name="connsiteX8" fmla="*/ 226 w 2547"/>
                            <a:gd name="connsiteY8" fmla="*/ 0 h 40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547" h="4095">
                              <a:moveTo>
                                <a:pt x="226" y="0"/>
                              </a:moveTo>
                              <a:cubicBezTo>
                                <a:pt x="226" y="0"/>
                                <a:pt x="702" y="95"/>
                                <a:pt x="1083" y="381"/>
                              </a:cubicBezTo>
                              <a:cubicBezTo>
                                <a:pt x="1464" y="667"/>
                                <a:pt x="1941" y="1048"/>
                                <a:pt x="2227" y="1619"/>
                              </a:cubicBezTo>
                              <a:cubicBezTo>
                                <a:pt x="2512" y="2096"/>
                                <a:pt x="2608" y="2667"/>
                                <a:pt x="2512" y="3239"/>
                              </a:cubicBezTo>
                              <a:cubicBezTo>
                                <a:pt x="2512" y="3715"/>
                                <a:pt x="2322" y="4096"/>
                                <a:pt x="2322" y="4096"/>
                              </a:cubicBezTo>
                              <a:cubicBezTo>
                                <a:pt x="2322" y="4096"/>
                                <a:pt x="1846" y="4000"/>
                                <a:pt x="1464" y="3715"/>
                              </a:cubicBezTo>
                              <a:cubicBezTo>
                                <a:pt x="988" y="3429"/>
                                <a:pt x="607" y="3048"/>
                                <a:pt x="321" y="2477"/>
                              </a:cubicBezTo>
                              <a:cubicBezTo>
                                <a:pt x="36" y="2000"/>
                                <a:pt x="-60" y="1429"/>
                                <a:pt x="36" y="857"/>
                              </a:cubicBezTo>
                              <a:cubicBezTo>
                                <a:pt x="36" y="381"/>
                                <a:pt x="226" y="0"/>
                                <a:pt x="22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7" name="Freeform: Shape 536">
                          <a:extLst>
                            <a:ext uri="{FF2B5EF4-FFF2-40B4-BE49-F238E27FC236}">
                              <a16:creationId xmlns:a16="http://schemas.microsoft.com/office/drawing/2014/main" id="{F66DEE2E-AD0D-4B82-9546-4A4AFE918D0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5639" y="3733514"/>
                          <a:ext cx="4572" cy="3047"/>
                        </a:xfrm>
                        <a:custGeom>
                          <a:avLst/>
                          <a:gdLst>
                            <a:gd name="connsiteX0" fmla="*/ 0 w 4572"/>
                            <a:gd name="connsiteY0" fmla="*/ 95 h 3047"/>
                            <a:gd name="connsiteX1" fmla="*/ 1048 w 4572"/>
                            <a:gd name="connsiteY1" fmla="*/ 0 h 3047"/>
                            <a:gd name="connsiteX2" fmla="*/ 2858 w 4572"/>
                            <a:gd name="connsiteY2" fmla="*/ 667 h 3047"/>
                            <a:gd name="connsiteX3" fmla="*/ 4191 w 4572"/>
                            <a:gd name="connsiteY3" fmla="*/ 2000 h 3047"/>
                            <a:gd name="connsiteX4" fmla="*/ 4572 w 4572"/>
                            <a:gd name="connsiteY4" fmla="*/ 2953 h 3047"/>
                            <a:gd name="connsiteX5" fmla="*/ 3524 w 4572"/>
                            <a:gd name="connsiteY5" fmla="*/ 3048 h 3047"/>
                            <a:gd name="connsiteX6" fmla="*/ 1715 w 4572"/>
                            <a:gd name="connsiteY6" fmla="*/ 2381 h 3047"/>
                            <a:gd name="connsiteX7" fmla="*/ 381 w 4572"/>
                            <a:gd name="connsiteY7" fmla="*/ 1048 h 3047"/>
                            <a:gd name="connsiteX8" fmla="*/ 0 w 4572"/>
                            <a:gd name="connsiteY8" fmla="*/ 95 h 30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572" h="3047">
                              <a:moveTo>
                                <a:pt x="0" y="95"/>
                              </a:moveTo>
                              <a:cubicBezTo>
                                <a:pt x="0" y="95"/>
                                <a:pt x="476" y="0"/>
                                <a:pt x="1048" y="0"/>
                              </a:cubicBezTo>
                              <a:cubicBezTo>
                                <a:pt x="1619" y="95"/>
                                <a:pt x="2286" y="286"/>
                                <a:pt x="2858" y="667"/>
                              </a:cubicBezTo>
                              <a:cubicBezTo>
                                <a:pt x="3429" y="1048"/>
                                <a:pt x="3905" y="1524"/>
                                <a:pt x="4191" y="2000"/>
                              </a:cubicBezTo>
                              <a:cubicBezTo>
                                <a:pt x="4477" y="2477"/>
                                <a:pt x="4572" y="2953"/>
                                <a:pt x="4572" y="2953"/>
                              </a:cubicBezTo>
                              <a:cubicBezTo>
                                <a:pt x="4572" y="2953"/>
                                <a:pt x="4096" y="3048"/>
                                <a:pt x="3524" y="3048"/>
                              </a:cubicBezTo>
                              <a:cubicBezTo>
                                <a:pt x="2953" y="2953"/>
                                <a:pt x="2286" y="2762"/>
                                <a:pt x="1715" y="2381"/>
                              </a:cubicBezTo>
                              <a:cubicBezTo>
                                <a:pt x="1143" y="2000"/>
                                <a:pt x="667" y="1524"/>
                                <a:pt x="381" y="1048"/>
                              </a:cubicBezTo>
                              <a:cubicBezTo>
                                <a:pt x="95" y="571"/>
                                <a:pt x="0" y="95"/>
                                <a:pt x="0" y="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8" name="Freeform: Shape 537">
                          <a:extLst>
                            <a:ext uri="{FF2B5EF4-FFF2-40B4-BE49-F238E27FC236}">
                              <a16:creationId xmlns:a16="http://schemas.microsoft.com/office/drawing/2014/main" id="{AC690B17-0E49-4DCA-8FE2-89C1C7B0A36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3445" y="3704901"/>
                          <a:ext cx="4381" cy="2037"/>
                        </a:xfrm>
                        <a:custGeom>
                          <a:avLst/>
                          <a:gdLst>
                            <a:gd name="connsiteX0" fmla="*/ 0 w 4381"/>
                            <a:gd name="connsiteY0" fmla="*/ 1180 h 2037"/>
                            <a:gd name="connsiteX1" fmla="*/ 667 w 4381"/>
                            <a:gd name="connsiteY1" fmla="*/ 609 h 2037"/>
                            <a:gd name="connsiteX2" fmla="*/ 2096 w 4381"/>
                            <a:gd name="connsiteY2" fmla="*/ 37 h 2037"/>
                            <a:gd name="connsiteX3" fmla="*/ 3619 w 4381"/>
                            <a:gd name="connsiteY3" fmla="*/ 228 h 2037"/>
                            <a:gd name="connsiteX4" fmla="*/ 4381 w 4381"/>
                            <a:gd name="connsiteY4" fmla="*/ 704 h 2037"/>
                            <a:gd name="connsiteX5" fmla="*/ 3810 w 4381"/>
                            <a:gd name="connsiteY5" fmla="*/ 1371 h 2037"/>
                            <a:gd name="connsiteX6" fmla="*/ 2286 w 4381"/>
                            <a:gd name="connsiteY6" fmla="*/ 2038 h 2037"/>
                            <a:gd name="connsiteX7" fmla="*/ 1429 w 4381"/>
                            <a:gd name="connsiteY7" fmla="*/ 2038 h 2037"/>
                            <a:gd name="connsiteX8" fmla="*/ 667 w 4381"/>
                            <a:gd name="connsiteY8" fmla="*/ 1752 h 2037"/>
                            <a:gd name="connsiteX9" fmla="*/ 0 w 4381"/>
                            <a:gd name="connsiteY9" fmla="*/ 1180 h 20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381" h="2037">
                              <a:moveTo>
                                <a:pt x="0" y="1180"/>
                              </a:moveTo>
                              <a:cubicBezTo>
                                <a:pt x="0" y="1180"/>
                                <a:pt x="476" y="895"/>
                                <a:pt x="667" y="609"/>
                              </a:cubicBezTo>
                              <a:cubicBezTo>
                                <a:pt x="1048" y="323"/>
                                <a:pt x="1524" y="133"/>
                                <a:pt x="2096" y="37"/>
                              </a:cubicBezTo>
                              <a:cubicBezTo>
                                <a:pt x="2667" y="-58"/>
                                <a:pt x="3238" y="37"/>
                                <a:pt x="3619" y="228"/>
                              </a:cubicBezTo>
                              <a:cubicBezTo>
                                <a:pt x="4096" y="418"/>
                                <a:pt x="4381" y="704"/>
                                <a:pt x="4381" y="704"/>
                              </a:cubicBezTo>
                              <a:cubicBezTo>
                                <a:pt x="4381" y="704"/>
                                <a:pt x="4191" y="1085"/>
                                <a:pt x="3810" y="1371"/>
                              </a:cubicBezTo>
                              <a:cubicBezTo>
                                <a:pt x="3429" y="1752"/>
                                <a:pt x="2953" y="1942"/>
                                <a:pt x="2286" y="2038"/>
                              </a:cubicBezTo>
                              <a:cubicBezTo>
                                <a:pt x="2000" y="2038"/>
                                <a:pt x="1715" y="2038"/>
                                <a:pt x="1429" y="2038"/>
                              </a:cubicBezTo>
                              <a:cubicBezTo>
                                <a:pt x="1143" y="2038"/>
                                <a:pt x="857" y="1942"/>
                                <a:pt x="667" y="1752"/>
                              </a:cubicBezTo>
                              <a:cubicBezTo>
                                <a:pt x="95" y="1561"/>
                                <a:pt x="0" y="1180"/>
                                <a:pt x="0" y="11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19" name="Freeform: Shape 538">
                          <a:extLst>
                            <a:ext uri="{FF2B5EF4-FFF2-40B4-BE49-F238E27FC236}">
                              <a16:creationId xmlns:a16="http://schemas.microsoft.com/office/drawing/2014/main" id="{09537CE7-810B-4FD5-9B1E-BC9C5A087C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1254" y="3683746"/>
                          <a:ext cx="4762" cy="2277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1667 h 2277"/>
                            <a:gd name="connsiteX1" fmla="*/ 667 w 4762"/>
                            <a:gd name="connsiteY1" fmla="*/ 905 h 2277"/>
                            <a:gd name="connsiteX2" fmla="*/ 1429 w 4762"/>
                            <a:gd name="connsiteY2" fmla="*/ 429 h 2277"/>
                            <a:gd name="connsiteX3" fmla="*/ 2286 w 4762"/>
                            <a:gd name="connsiteY3" fmla="*/ 143 h 2277"/>
                            <a:gd name="connsiteX4" fmla="*/ 3905 w 4762"/>
                            <a:gd name="connsiteY4" fmla="*/ 143 h 2277"/>
                            <a:gd name="connsiteX5" fmla="*/ 4763 w 4762"/>
                            <a:gd name="connsiteY5" fmla="*/ 524 h 2277"/>
                            <a:gd name="connsiteX6" fmla="*/ 4191 w 4762"/>
                            <a:gd name="connsiteY6" fmla="*/ 1286 h 2277"/>
                            <a:gd name="connsiteX7" fmla="*/ 2572 w 4762"/>
                            <a:gd name="connsiteY7" fmla="*/ 2238 h 2277"/>
                            <a:gd name="connsiteX8" fmla="*/ 857 w 4762"/>
                            <a:gd name="connsiteY8" fmla="*/ 2143 h 2277"/>
                            <a:gd name="connsiteX9" fmla="*/ 0 w 4762"/>
                            <a:gd name="connsiteY9" fmla="*/ 1667 h 22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762" h="2277">
                              <a:moveTo>
                                <a:pt x="0" y="1667"/>
                              </a:moveTo>
                              <a:cubicBezTo>
                                <a:pt x="0" y="1667"/>
                                <a:pt x="286" y="1286"/>
                                <a:pt x="667" y="905"/>
                              </a:cubicBezTo>
                              <a:cubicBezTo>
                                <a:pt x="857" y="714"/>
                                <a:pt x="1143" y="619"/>
                                <a:pt x="1429" y="429"/>
                              </a:cubicBezTo>
                              <a:cubicBezTo>
                                <a:pt x="1715" y="333"/>
                                <a:pt x="2000" y="238"/>
                                <a:pt x="2286" y="143"/>
                              </a:cubicBezTo>
                              <a:cubicBezTo>
                                <a:pt x="2858" y="-48"/>
                                <a:pt x="3429" y="-48"/>
                                <a:pt x="3905" y="143"/>
                              </a:cubicBezTo>
                              <a:cubicBezTo>
                                <a:pt x="4382" y="238"/>
                                <a:pt x="4763" y="524"/>
                                <a:pt x="4763" y="524"/>
                              </a:cubicBezTo>
                              <a:cubicBezTo>
                                <a:pt x="4763" y="524"/>
                                <a:pt x="4572" y="905"/>
                                <a:pt x="4191" y="1286"/>
                              </a:cubicBezTo>
                              <a:cubicBezTo>
                                <a:pt x="3810" y="1667"/>
                                <a:pt x="3239" y="2048"/>
                                <a:pt x="2572" y="2238"/>
                              </a:cubicBezTo>
                              <a:cubicBezTo>
                                <a:pt x="2000" y="2334"/>
                                <a:pt x="1333" y="2238"/>
                                <a:pt x="857" y="2143"/>
                              </a:cubicBezTo>
                              <a:cubicBezTo>
                                <a:pt x="381" y="1953"/>
                                <a:pt x="0" y="1667"/>
                                <a:pt x="0" y="166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20" name="Freeform: Shape 539">
                          <a:extLst>
                            <a:ext uri="{FF2B5EF4-FFF2-40B4-BE49-F238E27FC236}">
                              <a16:creationId xmlns:a16="http://schemas.microsoft.com/office/drawing/2014/main" id="{11EFF86D-1C26-4D55-B110-7F1C0C0FE8F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7350" y="3663695"/>
                          <a:ext cx="4476" cy="2571"/>
                        </a:xfrm>
                        <a:custGeom>
                          <a:avLst/>
                          <a:gdLst>
                            <a:gd name="connsiteX0" fmla="*/ 0 w 4476"/>
                            <a:gd name="connsiteY0" fmla="*/ 2381 h 2571"/>
                            <a:gd name="connsiteX1" fmla="*/ 476 w 4476"/>
                            <a:gd name="connsiteY1" fmla="*/ 1524 h 2571"/>
                            <a:gd name="connsiteX2" fmla="*/ 1810 w 4476"/>
                            <a:gd name="connsiteY2" fmla="*/ 381 h 2571"/>
                            <a:gd name="connsiteX3" fmla="*/ 3524 w 4476"/>
                            <a:gd name="connsiteY3" fmla="*/ 0 h 2571"/>
                            <a:gd name="connsiteX4" fmla="*/ 4477 w 4476"/>
                            <a:gd name="connsiteY4" fmla="*/ 191 h 2571"/>
                            <a:gd name="connsiteX5" fmla="*/ 4001 w 4476"/>
                            <a:gd name="connsiteY5" fmla="*/ 1048 h 2571"/>
                            <a:gd name="connsiteX6" fmla="*/ 2667 w 4476"/>
                            <a:gd name="connsiteY6" fmla="*/ 2191 h 2571"/>
                            <a:gd name="connsiteX7" fmla="*/ 953 w 4476"/>
                            <a:gd name="connsiteY7" fmla="*/ 2572 h 2571"/>
                            <a:gd name="connsiteX8" fmla="*/ 0 w 4476"/>
                            <a:gd name="connsiteY8" fmla="*/ 2381 h 2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476" h="2571">
                              <a:moveTo>
                                <a:pt x="0" y="2381"/>
                              </a:moveTo>
                              <a:cubicBezTo>
                                <a:pt x="0" y="2381"/>
                                <a:pt x="95" y="1905"/>
                                <a:pt x="476" y="1524"/>
                              </a:cubicBezTo>
                              <a:cubicBezTo>
                                <a:pt x="762" y="1048"/>
                                <a:pt x="1238" y="667"/>
                                <a:pt x="1810" y="381"/>
                              </a:cubicBezTo>
                              <a:cubicBezTo>
                                <a:pt x="2381" y="95"/>
                                <a:pt x="2953" y="0"/>
                                <a:pt x="3524" y="0"/>
                              </a:cubicBezTo>
                              <a:cubicBezTo>
                                <a:pt x="4001" y="0"/>
                                <a:pt x="4477" y="191"/>
                                <a:pt x="4477" y="191"/>
                              </a:cubicBezTo>
                              <a:cubicBezTo>
                                <a:pt x="4477" y="191"/>
                                <a:pt x="4382" y="667"/>
                                <a:pt x="4001" y="1048"/>
                              </a:cubicBezTo>
                              <a:cubicBezTo>
                                <a:pt x="3715" y="1524"/>
                                <a:pt x="3239" y="1905"/>
                                <a:pt x="2667" y="2191"/>
                              </a:cubicBezTo>
                              <a:cubicBezTo>
                                <a:pt x="2096" y="2477"/>
                                <a:pt x="1524" y="2572"/>
                                <a:pt x="953" y="2572"/>
                              </a:cubicBezTo>
                              <a:cubicBezTo>
                                <a:pt x="476" y="2572"/>
                                <a:pt x="0" y="2381"/>
                                <a:pt x="0" y="238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21" name="Freeform: Shape 540">
                          <a:extLst>
                            <a:ext uri="{FF2B5EF4-FFF2-40B4-BE49-F238E27FC236}">
                              <a16:creationId xmlns:a16="http://schemas.microsoft.com/office/drawing/2014/main" id="{C6384F20-004C-4CEC-80A3-6C9C7294613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1637" y="3675559"/>
                          <a:ext cx="5334" cy="3399"/>
                        </a:xfrm>
                        <a:custGeom>
                          <a:avLst/>
                          <a:gdLst>
                            <a:gd name="connsiteX0" fmla="*/ 0 w 5334"/>
                            <a:gd name="connsiteY0" fmla="*/ 42 h 3399"/>
                            <a:gd name="connsiteX1" fmla="*/ 1143 w 5334"/>
                            <a:gd name="connsiteY1" fmla="*/ 42 h 3399"/>
                            <a:gd name="connsiteX2" fmla="*/ 3239 w 5334"/>
                            <a:gd name="connsiteY2" fmla="*/ 804 h 3399"/>
                            <a:gd name="connsiteX3" fmla="*/ 4858 w 5334"/>
                            <a:gd name="connsiteY3" fmla="*/ 2328 h 3399"/>
                            <a:gd name="connsiteX4" fmla="*/ 5334 w 5334"/>
                            <a:gd name="connsiteY4" fmla="*/ 3376 h 3399"/>
                            <a:gd name="connsiteX5" fmla="*/ 4191 w 5334"/>
                            <a:gd name="connsiteY5" fmla="*/ 3281 h 3399"/>
                            <a:gd name="connsiteX6" fmla="*/ 2096 w 5334"/>
                            <a:gd name="connsiteY6" fmla="*/ 2519 h 3399"/>
                            <a:gd name="connsiteX7" fmla="*/ 476 w 5334"/>
                            <a:gd name="connsiteY7" fmla="*/ 995 h 3399"/>
                            <a:gd name="connsiteX8" fmla="*/ 0 w 5334"/>
                            <a:gd name="connsiteY8" fmla="*/ 42 h 33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334" h="3399">
                              <a:moveTo>
                                <a:pt x="0" y="42"/>
                              </a:moveTo>
                              <a:cubicBezTo>
                                <a:pt x="0" y="42"/>
                                <a:pt x="572" y="-53"/>
                                <a:pt x="1143" y="42"/>
                              </a:cubicBezTo>
                              <a:cubicBezTo>
                                <a:pt x="1810" y="138"/>
                                <a:pt x="2572" y="423"/>
                                <a:pt x="3239" y="804"/>
                              </a:cubicBezTo>
                              <a:cubicBezTo>
                                <a:pt x="3905" y="1281"/>
                                <a:pt x="4477" y="1852"/>
                                <a:pt x="4858" y="2328"/>
                              </a:cubicBezTo>
                              <a:cubicBezTo>
                                <a:pt x="5239" y="2900"/>
                                <a:pt x="5334" y="3376"/>
                                <a:pt x="5334" y="3376"/>
                              </a:cubicBezTo>
                              <a:cubicBezTo>
                                <a:pt x="5334" y="3376"/>
                                <a:pt x="4763" y="3471"/>
                                <a:pt x="4191" y="3281"/>
                              </a:cubicBezTo>
                              <a:cubicBezTo>
                                <a:pt x="3524" y="3186"/>
                                <a:pt x="2762" y="2900"/>
                                <a:pt x="2096" y="2519"/>
                              </a:cubicBezTo>
                              <a:cubicBezTo>
                                <a:pt x="1429" y="2043"/>
                                <a:pt x="857" y="1471"/>
                                <a:pt x="476" y="995"/>
                              </a:cubicBezTo>
                              <a:cubicBezTo>
                                <a:pt x="191" y="519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22" name="Freeform: Shape 541">
                          <a:extLst>
                            <a:ext uri="{FF2B5EF4-FFF2-40B4-BE49-F238E27FC236}">
                              <a16:creationId xmlns:a16="http://schemas.microsoft.com/office/drawing/2014/main" id="{B5A2DAC7-CC72-40C6-8170-CDD6B5AC7C4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01060" y="3683350"/>
                          <a:ext cx="6477" cy="2193"/>
                        </a:xfrm>
                        <a:custGeom>
                          <a:avLst/>
                          <a:gdLst>
                            <a:gd name="connsiteX0" fmla="*/ 0 w 6477"/>
                            <a:gd name="connsiteY0" fmla="*/ 1396 h 2193"/>
                            <a:gd name="connsiteX1" fmla="*/ 952 w 6477"/>
                            <a:gd name="connsiteY1" fmla="*/ 729 h 2193"/>
                            <a:gd name="connsiteX2" fmla="*/ 3143 w 6477"/>
                            <a:gd name="connsiteY2" fmla="*/ 63 h 2193"/>
                            <a:gd name="connsiteX3" fmla="*/ 5334 w 6477"/>
                            <a:gd name="connsiteY3" fmla="*/ 158 h 2193"/>
                            <a:gd name="connsiteX4" fmla="*/ 6477 w 6477"/>
                            <a:gd name="connsiteY4" fmla="*/ 539 h 2193"/>
                            <a:gd name="connsiteX5" fmla="*/ 5620 w 6477"/>
                            <a:gd name="connsiteY5" fmla="*/ 1301 h 2193"/>
                            <a:gd name="connsiteX6" fmla="*/ 3429 w 6477"/>
                            <a:gd name="connsiteY6" fmla="*/ 2158 h 2193"/>
                            <a:gd name="connsiteX7" fmla="*/ 1143 w 6477"/>
                            <a:gd name="connsiteY7" fmla="*/ 1872 h 2193"/>
                            <a:gd name="connsiteX8" fmla="*/ 0 w 6477"/>
                            <a:gd name="connsiteY8" fmla="*/ 1396 h 219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6477" h="2193">
                              <a:moveTo>
                                <a:pt x="0" y="1396"/>
                              </a:moveTo>
                              <a:cubicBezTo>
                                <a:pt x="0" y="1396"/>
                                <a:pt x="381" y="1015"/>
                                <a:pt x="952" y="729"/>
                              </a:cubicBezTo>
                              <a:cubicBezTo>
                                <a:pt x="1524" y="444"/>
                                <a:pt x="2381" y="158"/>
                                <a:pt x="3143" y="63"/>
                              </a:cubicBezTo>
                              <a:cubicBezTo>
                                <a:pt x="3905" y="-33"/>
                                <a:pt x="4667" y="-33"/>
                                <a:pt x="5334" y="158"/>
                              </a:cubicBezTo>
                              <a:cubicBezTo>
                                <a:pt x="6001" y="253"/>
                                <a:pt x="6477" y="539"/>
                                <a:pt x="6477" y="539"/>
                              </a:cubicBezTo>
                              <a:cubicBezTo>
                                <a:pt x="6477" y="539"/>
                                <a:pt x="6191" y="920"/>
                                <a:pt x="5620" y="1301"/>
                              </a:cubicBezTo>
                              <a:cubicBezTo>
                                <a:pt x="5048" y="1682"/>
                                <a:pt x="4191" y="1968"/>
                                <a:pt x="3429" y="2158"/>
                              </a:cubicBezTo>
                              <a:cubicBezTo>
                                <a:pt x="2572" y="2253"/>
                                <a:pt x="1810" y="2158"/>
                                <a:pt x="1143" y="1872"/>
                              </a:cubicBezTo>
                              <a:cubicBezTo>
                                <a:pt x="381" y="1682"/>
                                <a:pt x="0" y="1396"/>
                                <a:pt x="0" y="139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23" name="Freeform: Shape 542">
                          <a:extLst>
                            <a:ext uri="{FF2B5EF4-FFF2-40B4-BE49-F238E27FC236}">
                              <a16:creationId xmlns:a16="http://schemas.microsoft.com/office/drawing/2014/main" id="{54E4F42D-E83F-44EA-8932-52026DBBBDA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0678" y="3705568"/>
                          <a:ext cx="1809" cy="1979"/>
                        </a:xfrm>
                        <a:custGeom>
                          <a:avLst/>
                          <a:gdLst>
                            <a:gd name="connsiteX0" fmla="*/ 0 w 1809"/>
                            <a:gd name="connsiteY0" fmla="*/ 1371 h 1979"/>
                            <a:gd name="connsiteX1" fmla="*/ 95 w 1809"/>
                            <a:gd name="connsiteY1" fmla="*/ 704 h 1979"/>
                            <a:gd name="connsiteX2" fmla="*/ 571 w 1809"/>
                            <a:gd name="connsiteY2" fmla="*/ 37 h 1979"/>
                            <a:gd name="connsiteX3" fmla="*/ 1333 w 1809"/>
                            <a:gd name="connsiteY3" fmla="*/ 228 h 1979"/>
                            <a:gd name="connsiteX4" fmla="*/ 1810 w 1809"/>
                            <a:gd name="connsiteY4" fmla="*/ 704 h 1979"/>
                            <a:gd name="connsiteX5" fmla="*/ 1715 w 1809"/>
                            <a:gd name="connsiteY5" fmla="*/ 1371 h 1979"/>
                            <a:gd name="connsiteX6" fmla="*/ 1238 w 1809"/>
                            <a:gd name="connsiteY6" fmla="*/ 1942 h 1979"/>
                            <a:gd name="connsiteX7" fmla="*/ 476 w 1809"/>
                            <a:gd name="connsiteY7" fmla="*/ 1752 h 1979"/>
                            <a:gd name="connsiteX8" fmla="*/ 0 w 1809"/>
                            <a:gd name="connsiteY8" fmla="*/ 1371 h 19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1809" h="1979">
                              <a:moveTo>
                                <a:pt x="0" y="1371"/>
                              </a:moveTo>
                              <a:cubicBezTo>
                                <a:pt x="0" y="1371"/>
                                <a:pt x="0" y="990"/>
                                <a:pt x="95" y="704"/>
                              </a:cubicBezTo>
                              <a:cubicBezTo>
                                <a:pt x="190" y="418"/>
                                <a:pt x="381" y="133"/>
                                <a:pt x="571" y="37"/>
                              </a:cubicBezTo>
                              <a:cubicBezTo>
                                <a:pt x="762" y="-58"/>
                                <a:pt x="1048" y="37"/>
                                <a:pt x="1333" y="228"/>
                              </a:cubicBezTo>
                              <a:cubicBezTo>
                                <a:pt x="1619" y="418"/>
                                <a:pt x="1810" y="704"/>
                                <a:pt x="1810" y="704"/>
                              </a:cubicBezTo>
                              <a:cubicBezTo>
                                <a:pt x="1810" y="704"/>
                                <a:pt x="1810" y="1085"/>
                                <a:pt x="1715" y="1371"/>
                              </a:cubicBezTo>
                              <a:cubicBezTo>
                                <a:pt x="1619" y="1657"/>
                                <a:pt x="1429" y="1942"/>
                                <a:pt x="1238" y="1942"/>
                              </a:cubicBezTo>
                              <a:cubicBezTo>
                                <a:pt x="1048" y="2038"/>
                                <a:pt x="762" y="1942"/>
                                <a:pt x="476" y="1752"/>
                              </a:cubicBezTo>
                              <a:cubicBezTo>
                                <a:pt x="190" y="1657"/>
                                <a:pt x="0" y="1371"/>
                                <a:pt x="0" y="137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24" name="Freeform: Shape 543">
                          <a:extLst>
                            <a:ext uri="{FF2B5EF4-FFF2-40B4-BE49-F238E27FC236}">
                              <a16:creationId xmlns:a16="http://schemas.microsoft.com/office/drawing/2014/main" id="{B17859E3-4D7D-4315-B850-FF953F9B49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7247" y="3707391"/>
                          <a:ext cx="3714" cy="3209"/>
                        </a:xfrm>
                        <a:custGeom>
                          <a:avLst/>
                          <a:gdLst>
                            <a:gd name="connsiteX0" fmla="*/ 0 w 3714"/>
                            <a:gd name="connsiteY0" fmla="*/ 24 h 3209"/>
                            <a:gd name="connsiteX1" fmla="*/ 952 w 3714"/>
                            <a:gd name="connsiteY1" fmla="*/ 119 h 3209"/>
                            <a:gd name="connsiteX2" fmla="*/ 2477 w 3714"/>
                            <a:gd name="connsiteY2" fmla="*/ 881 h 3209"/>
                            <a:gd name="connsiteX3" fmla="*/ 3524 w 3714"/>
                            <a:gd name="connsiteY3" fmla="*/ 2215 h 3209"/>
                            <a:gd name="connsiteX4" fmla="*/ 3715 w 3714"/>
                            <a:gd name="connsiteY4" fmla="*/ 3167 h 3209"/>
                            <a:gd name="connsiteX5" fmla="*/ 2762 w 3714"/>
                            <a:gd name="connsiteY5" fmla="*/ 3167 h 3209"/>
                            <a:gd name="connsiteX6" fmla="*/ 1048 w 3714"/>
                            <a:gd name="connsiteY6" fmla="*/ 2405 h 3209"/>
                            <a:gd name="connsiteX7" fmla="*/ 95 w 3714"/>
                            <a:gd name="connsiteY7" fmla="*/ 976 h 3209"/>
                            <a:gd name="connsiteX8" fmla="*/ 0 w 3714"/>
                            <a:gd name="connsiteY8" fmla="*/ 24 h 32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714" h="3209">
                              <a:moveTo>
                                <a:pt x="0" y="24"/>
                              </a:moveTo>
                              <a:cubicBezTo>
                                <a:pt x="0" y="24"/>
                                <a:pt x="476" y="-71"/>
                                <a:pt x="952" y="119"/>
                              </a:cubicBezTo>
                              <a:cubicBezTo>
                                <a:pt x="1429" y="214"/>
                                <a:pt x="2000" y="500"/>
                                <a:pt x="2477" y="881"/>
                              </a:cubicBezTo>
                              <a:cubicBezTo>
                                <a:pt x="2953" y="1262"/>
                                <a:pt x="3334" y="1738"/>
                                <a:pt x="3524" y="2215"/>
                              </a:cubicBezTo>
                              <a:cubicBezTo>
                                <a:pt x="3715" y="2691"/>
                                <a:pt x="3715" y="3167"/>
                                <a:pt x="3715" y="3167"/>
                              </a:cubicBezTo>
                              <a:cubicBezTo>
                                <a:pt x="3715" y="3167"/>
                                <a:pt x="3239" y="3262"/>
                                <a:pt x="2762" y="3167"/>
                              </a:cubicBezTo>
                              <a:cubicBezTo>
                                <a:pt x="2191" y="3072"/>
                                <a:pt x="1619" y="2786"/>
                                <a:pt x="1048" y="2405"/>
                              </a:cubicBezTo>
                              <a:cubicBezTo>
                                <a:pt x="571" y="2024"/>
                                <a:pt x="286" y="1453"/>
                                <a:pt x="95" y="976"/>
                              </a:cubicBezTo>
                              <a:cubicBezTo>
                                <a:pt x="0" y="500"/>
                                <a:pt x="0" y="24"/>
                                <a:pt x="0" y="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25" name="Freeform: Shape 544">
                          <a:extLst>
                            <a:ext uri="{FF2B5EF4-FFF2-40B4-BE49-F238E27FC236}">
                              <a16:creationId xmlns:a16="http://schemas.microsoft.com/office/drawing/2014/main" id="{44863035-F3E0-48B4-824D-9916DCBDF62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56935" y="3708272"/>
                          <a:ext cx="3548" cy="3185"/>
                        </a:xfrm>
                        <a:custGeom>
                          <a:avLst/>
                          <a:gdLst>
                            <a:gd name="connsiteX0" fmla="*/ 24 w 3548"/>
                            <a:gd name="connsiteY0" fmla="*/ 0 h 3185"/>
                            <a:gd name="connsiteX1" fmla="*/ 976 w 3548"/>
                            <a:gd name="connsiteY1" fmla="*/ 190 h 3185"/>
                            <a:gd name="connsiteX2" fmla="*/ 1738 w 3548"/>
                            <a:gd name="connsiteY2" fmla="*/ 476 h 3185"/>
                            <a:gd name="connsiteX3" fmla="*/ 2405 w 3548"/>
                            <a:gd name="connsiteY3" fmla="*/ 857 h 3185"/>
                            <a:gd name="connsiteX4" fmla="*/ 3358 w 3548"/>
                            <a:gd name="connsiteY4" fmla="*/ 2191 h 3185"/>
                            <a:gd name="connsiteX5" fmla="*/ 3548 w 3548"/>
                            <a:gd name="connsiteY5" fmla="*/ 3143 h 3185"/>
                            <a:gd name="connsiteX6" fmla="*/ 2596 w 3548"/>
                            <a:gd name="connsiteY6" fmla="*/ 3143 h 3185"/>
                            <a:gd name="connsiteX7" fmla="*/ 1072 w 3548"/>
                            <a:gd name="connsiteY7" fmla="*/ 2477 h 3185"/>
                            <a:gd name="connsiteX8" fmla="*/ 119 w 3548"/>
                            <a:gd name="connsiteY8" fmla="*/ 952 h 3185"/>
                            <a:gd name="connsiteX9" fmla="*/ 24 w 3548"/>
                            <a:gd name="connsiteY9" fmla="*/ 0 h 31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3548" h="3185">
                              <a:moveTo>
                                <a:pt x="24" y="0"/>
                              </a:moveTo>
                              <a:cubicBezTo>
                                <a:pt x="24" y="0"/>
                                <a:pt x="500" y="0"/>
                                <a:pt x="976" y="190"/>
                              </a:cubicBezTo>
                              <a:cubicBezTo>
                                <a:pt x="1262" y="286"/>
                                <a:pt x="1453" y="381"/>
                                <a:pt x="1738" y="476"/>
                              </a:cubicBezTo>
                              <a:cubicBezTo>
                                <a:pt x="2024" y="571"/>
                                <a:pt x="2119" y="762"/>
                                <a:pt x="2405" y="857"/>
                              </a:cubicBezTo>
                              <a:cubicBezTo>
                                <a:pt x="2881" y="1238"/>
                                <a:pt x="3167" y="1715"/>
                                <a:pt x="3358" y="2191"/>
                              </a:cubicBezTo>
                              <a:cubicBezTo>
                                <a:pt x="3548" y="2667"/>
                                <a:pt x="3548" y="3143"/>
                                <a:pt x="3548" y="3143"/>
                              </a:cubicBezTo>
                              <a:cubicBezTo>
                                <a:pt x="3548" y="3143"/>
                                <a:pt x="3072" y="3239"/>
                                <a:pt x="2596" y="3143"/>
                              </a:cubicBezTo>
                              <a:cubicBezTo>
                                <a:pt x="2119" y="3143"/>
                                <a:pt x="1548" y="2858"/>
                                <a:pt x="1072" y="2477"/>
                              </a:cubicBezTo>
                              <a:cubicBezTo>
                                <a:pt x="595" y="2096"/>
                                <a:pt x="119" y="1429"/>
                                <a:pt x="119" y="952"/>
                              </a:cubicBezTo>
                              <a:cubicBezTo>
                                <a:pt x="-71" y="476"/>
                                <a:pt x="24" y="0"/>
                                <a:pt x="2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26" name="Freeform: Shape 545">
                          <a:extLst>
                            <a:ext uri="{FF2B5EF4-FFF2-40B4-BE49-F238E27FC236}">
                              <a16:creationId xmlns:a16="http://schemas.microsoft.com/office/drawing/2014/main" id="{D7C03EE4-3C8C-46D2-ADE0-CCCA3D0450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0581" y="3618928"/>
                          <a:ext cx="4191" cy="4119"/>
                        </a:xfrm>
                        <a:custGeom>
                          <a:avLst/>
                          <a:gdLst>
                            <a:gd name="connsiteX0" fmla="*/ 0 w 4191"/>
                            <a:gd name="connsiteY0" fmla="*/ 4096 h 4119"/>
                            <a:gd name="connsiteX1" fmla="*/ 381 w 4191"/>
                            <a:gd name="connsiteY1" fmla="*/ 3048 h 4119"/>
                            <a:gd name="connsiteX2" fmla="*/ 857 w 4191"/>
                            <a:gd name="connsiteY2" fmla="*/ 2191 h 4119"/>
                            <a:gd name="connsiteX3" fmla="*/ 1429 w 4191"/>
                            <a:gd name="connsiteY3" fmla="*/ 1429 h 4119"/>
                            <a:gd name="connsiteX4" fmla="*/ 3143 w 4191"/>
                            <a:gd name="connsiteY4" fmla="*/ 286 h 4119"/>
                            <a:gd name="connsiteX5" fmla="*/ 4191 w 4191"/>
                            <a:gd name="connsiteY5" fmla="*/ 0 h 4119"/>
                            <a:gd name="connsiteX6" fmla="*/ 4001 w 4191"/>
                            <a:gd name="connsiteY6" fmla="*/ 1048 h 4119"/>
                            <a:gd name="connsiteX7" fmla="*/ 2953 w 4191"/>
                            <a:gd name="connsiteY7" fmla="*/ 2857 h 4119"/>
                            <a:gd name="connsiteX8" fmla="*/ 1048 w 4191"/>
                            <a:gd name="connsiteY8" fmla="*/ 4000 h 4119"/>
                            <a:gd name="connsiteX9" fmla="*/ 0 w 4191"/>
                            <a:gd name="connsiteY9" fmla="*/ 4096 h 41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191" h="4119">
                              <a:moveTo>
                                <a:pt x="0" y="4096"/>
                              </a:moveTo>
                              <a:cubicBezTo>
                                <a:pt x="0" y="4096"/>
                                <a:pt x="95" y="3619"/>
                                <a:pt x="381" y="3048"/>
                              </a:cubicBezTo>
                              <a:cubicBezTo>
                                <a:pt x="572" y="2762"/>
                                <a:pt x="667" y="2476"/>
                                <a:pt x="857" y="2191"/>
                              </a:cubicBezTo>
                              <a:cubicBezTo>
                                <a:pt x="1048" y="1905"/>
                                <a:pt x="1238" y="1715"/>
                                <a:pt x="1429" y="1429"/>
                              </a:cubicBezTo>
                              <a:cubicBezTo>
                                <a:pt x="1905" y="857"/>
                                <a:pt x="2572" y="476"/>
                                <a:pt x="3143" y="286"/>
                              </a:cubicBezTo>
                              <a:cubicBezTo>
                                <a:pt x="3715" y="0"/>
                                <a:pt x="4191" y="0"/>
                                <a:pt x="4191" y="0"/>
                              </a:cubicBezTo>
                              <a:cubicBezTo>
                                <a:pt x="4191" y="0"/>
                                <a:pt x="4191" y="476"/>
                                <a:pt x="4001" y="1048"/>
                              </a:cubicBezTo>
                              <a:cubicBezTo>
                                <a:pt x="3810" y="1619"/>
                                <a:pt x="3429" y="2286"/>
                                <a:pt x="2953" y="2857"/>
                              </a:cubicBezTo>
                              <a:cubicBezTo>
                                <a:pt x="2381" y="3429"/>
                                <a:pt x="1619" y="3905"/>
                                <a:pt x="1048" y="4000"/>
                              </a:cubicBezTo>
                              <a:cubicBezTo>
                                <a:pt x="476" y="4191"/>
                                <a:pt x="0" y="4096"/>
                                <a:pt x="0" y="409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27" name="Freeform: Shape 546">
                          <a:extLst>
                            <a:ext uri="{FF2B5EF4-FFF2-40B4-BE49-F238E27FC236}">
                              <a16:creationId xmlns:a16="http://schemas.microsoft.com/office/drawing/2014/main" id="{D2229B9C-B711-4FF4-8860-21A1E1F344B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9725" y="3614319"/>
                          <a:ext cx="6381" cy="2299"/>
                        </a:xfrm>
                        <a:custGeom>
                          <a:avLst/>
                          <a:gdLst>
                            <a:gd name="connsiteX0" fmla="*/ 0 w 6381"/>
                            <a:gd name="connsiteY0" fmla="*/ 323 h 2299"/>
                            <a:gd name="connsiteX1" fmla="*/ 1143 w 6381"/>
                            <a:gd name="connsiteY1" fmla="*/ 37 h 2299"/>
                            <a:gd name="connsiteX2" fmla="*/ 3429 w 6381"/>
                            <a:gd name="connsiteY2" fmla="*/ 228 h 2299"/>
                            <a:gd name="connsiteX3" fmla="*/ 5525 w 6381"/>
                            <a:gd name="connsiteY3" fmla="*/ 1085 h 2299"/>
                            <a:gd name="connsiteX4" fmla="*/ 6382 w 6381"/>
                            <a:gd name="connsiteY4" fmla="*/ 1847 h 2299"/>
                            <a:gd name="connsiteX5" fmla="*/ 5239 w 6381"/>
                            <a:gd name="connsiteY5" fmla="*/ 2228 h 2299"/>
                            <a:gd name="connsiteX6" fmla="*/ 2858 w 6381"/>
                            <a:gd name="connsiteY6" fmla="*/ 2228 h 2299"/>
                            <a:gd name="connsiteX7" fmla="*/ 762 w 6381"/>
                            <a:gd name="connsiteY7" fmla="*/ 1180 h 2299"/>
                            <a:gd name="connsiteX8" fmla="*/ 0 w 6381"/>
                            <a:gd name="connsiteY8" fmla="*/ 323 h 22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6381" h="2299">
                              <a:moveTo>
                                <a:pt x="0" y="323"/>
                              </a:moveTo>
                              <a:cubicBezTo>
                                <a:pt x="0" y="323"/>
                                <a:pt x="476" y="133"/>
                                <a:pt x="1143" y="37"/>
                              </a:cubicBezTo>
                              <a:cubicBezTo>
                                <a:pt x="1810" y="-58"/>
                                <a:pt x="2667" y="37"/>
                                <a:pt x="3429" y="228"/>
                              </a:cubicBezTo>
                              <a:cubicBezTo>
                                <a:pt x="4191" y="418"/>
                                <a:pt x="4953" y="704"/>
                                <a:pt x="5525" y="1085"/>
                              </a:cubicBezTo>
                              <a:cubicBezTo>
                                <a:pt x="6096" y="1466"/>
                                <a:pt x="6382" y="1847"/>
                                <a:pt x="6382" y="1847"/>
                              </a:cubicBezTo>
                              <a:cubicBezTo>
                                <a:pt x="6382" y="1847"/>
                                <a:pt x="5906" y="2133"/>
                                <a:pt x="5239" y="2228"/>
                              </a:cubicBezTo>
                              <a:cubicBezTo>
                                <a:pt x="4572" y="2323"/>
                                <a:pt x="3715" y="2323"/>
                                <a:pt x="2858" y="2228"/>
                              </a:cubicBezTo>
                              <a:cubicBezTo>
                                <a:pt x="2096" y="2038"/>
                                <a:pt x="1334" y="1657"/>
                                <a:pt x="762" y="1180"/>
                              </a:cubicBezTo>
                              <a:cubicBezTo>
                                <a:pt x="286" y="799"/>
                                <a:pt x="0" y="323"/>
                                <a:pt x="0" y="3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428" name="Freeform: Shape 547">
                          <a:extLst>
                            <a:ext uri="{FF2B5EF4-FFF2-40B4-BE49-F238E27FC236}">
                              <a16:creationId xmlns:a16="http://schemas.microsoft.com/office/drawing/2014/main" id="{DB739022-E8A7-48BA-B9DD-FC42698B386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60388" y="3631465"/>
                          <a:ext cx="4476" cy="2384"/>
                        </a:xfrm>
                        <a:custGeom>
                          <a:avLst/>
                          <a:gdLst>
                            <a:gd name="connsiteX0" fmla="*/ 0 w 4476"/>
                            <a:gd name="connsiteY0" fmla="*/ 321 h 2384"/>
                            <a:gd name="connsiteX1" fmla="*/ 952 w 4476"/>
                            <a:gd name="connsiteY1" fmla="*/ 36 h 2384"/>
                            <a:gd name="connsiteX2" fmla="*/ 2667 w 4476"/>
                            <a:gd name="connsiteY2" fmla="*/ 321 h 2384"/>
                            <a:gd name="connsiteX3" fmla="*/ 4000 w 4476"/>
                            <a:gd name="connsiteY3" fmla="*/ 1274 h 2384"/>
                            <a:gd name="connsiteX4" fmla="*/ 4477 w 4476"/>
                            <a:gd name="connsiteY4" fmla="*/ 2036 h 2384"/>
                            <a:gd name="connsiteX5" fmla="*/ 3524 w 4476"/>
                            <a:gd name="connsiteY5" fmla="*/ 2322 h 2384"/>
                            <a:gd name="connsiteX6" fmla="*/ 1715 w 4476"/>
                            <a:gd name="connsiteY6" fmla="*/ 2226 h 2384"/>
                            <a:gd name="connsiteX7" fmla="*/ 381 w 4476"/>
                            <a:gd name="connsiteY7" fmla="*/ 1179 h 2384"/>
                            <a:gd name="connsiteX8" fmla="*/ 0 w 4476"/>
                            <a:gd name="connsiteY8" fmla="*/ 321 h 23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476" h="2384">
                              <a:moveTo>
                                <a:pt x="0" y="321"/>
                              </a:moveTo>
                              <a:cubicBezTo>
                                <a:pt x="0" y="321"/>
                                <a:pt x="381" y="131"/>
                                <a:pt x="952" y="36"/>
                              </a:cubicBezTo>
                              <a:cubicBezTo>
                                <a:pt x="1524" y="-60"/>
                                <a:pt x="2096" y="36"/>
                                <a:pt x="2667" y="321"/>
                              </a:cubicBezTo>
                              <a:cubicBezTo>
                                <a:pt x="3238" y="512"/>
                                <a:pt x="3715" y="893"/>
                                <a:pt x="4000" y="1274"/>
                              </a:cubicBezTo>
                              <a:cubicBezTo>
                                <a:pt x="4381" y="1655"/>
                                <a:pt x="4477" y="2036"/>
                                <a:pt x="4477" y="2036"/>
                              </a:cubicBezTo>
                              <a:cubicBezTo>
                                <a:pt x="4477" y="2036"/>
                                <a:pt x="4096" y="2226"/>
                                <a:pt x="3524" y="2322"/>
                              </a:cubicBezTo>
                              <a:cubicBezTo>
                                <a:pt x="2953" y="2417"/>
                                <a:pt x="2286" y="2417"/>
                                <a:pt x="1715" y="2226"/>
                              </a:cubicBezTo>
                              <a:cubicBezTo>
                                <a:pt x="1143" y="1941"/>
                                <a:pt x="667" y="1560"/>
                                <a:pt x="381" y="1179"/>
                              </a:cubicBezTo>
                              <a:cubicBezTo>
                                <a:pt x="190" y="798"/>
                                <a:pt x="0" y="321"/>
                                <a:pt x="0" y="32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608A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grpSp>
                    <p:nvGrpSpPr>
                      <p:cNvPr id="325" name="Graphic 1">
                        <a:extLst>
                          <a:ext uri="{FF2B5EF4-FFF2-40B4-BE49-F238E27FC236}">
                            <a16:creationId xmlns:a16="http://schemas.microsoft.com/office/drawing/2014/main" id="{C216CD47-DF31-48B4-8A46-5E2597A0B5F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5434012" y="2543175"/>
                        <a:ext cx="904631" cy="1230606"/>
                        <a:chOff x="5434012" y="2543175"/>
                        <a:chExt cx="904631" cy="1230606"/>
                      </a:xfrm>
                    </p:grpSpPr>
                    <p:sp>
                      <p:nvSpPr>
                        <p:cNvPr id="341" name="Freeform: Shape 549">
                          <a:extLst>
                            <a:ext uri="{FF2B5EF4-FFF2-40B4-BE49-F238E27FC236}">
                              <a16:creationId xmlns:a16="http://schemas.microsoft.com/office/drawing/2014/main" id="{E301CC5B-8E52-4B0D-9EF2-8A57FD81438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2580" y="3697890"/>
                          <a:ext cx="8572" cy="6286"/>
                        </a:xfrm>
                        <a:custGeom>
                          <a:avLst/>
                          <a:gdLst>
                            <a:gd name="connsiteX0" fmla="*/ 0 w 8572"/>
                            <a:gd name="connsiteY0" fmla="*/ 0 h 6286"/>
                            <a:gd name="connsiteX1" fmla="*/ 476 w 8572"/>
                            <a:gd name="connsiteY1" fmla="*/ 286 h 6286"/>
                            <a:gd name="connsiteX2" fmla="*/ 1524 w 8572"/>
                            <a:gd name="connsiteY2" fmla="*/ 857 h 6286"/>
                            <a:gd name="connsiteX3" fmla="*/ 2953 w 8572"/>
                            <a:gd name="connsiteY3" fmla="*/ 1715 h 6286"/>
                            <a:gd name="connsiteX4" fmla="*/ 4572 w 8572"/>
                            <a:gd name="connsiteY4" fmla="*/ 2667 h 6286"/>
                            <a:gd name="connsiteX5" fmla="*/ 7429 w 8572"/>
                            <a:gd name="connsiteY5" fmla="*/ 4953 h 6286"/>
                            <a:gd name="connsiteX6" fmla="*/ 8573 w 8572"/>
                            <a:gd name="connsiteY6" fmla="*/ 6286 h 6286"/>
                            <a:gd name="connsiteX7" fmla="*/ 6858 w 8572"/>
                            <a:gd name="connsiteY7" fmla="*/ 6001 h 6286"/>
                            <a:gd name="connsiteX8" fmla="*/ 3429 w 8572"/>
                            <a:gd name="connsiteY8" fmla="*/ 4381 h 6286"/>
                            <a:gd name="connsiteX9" fmla="*/ 1810 w 8572"/>
                            <a:gd name="connsiteY9" fmla="*/ 3143 h 6286"/>
                            <a:gd name="connsiteX10" fmla="*/ 667 w 8572"/>
                            <a:gd name="connsiteY10" fmla="*/ 1715 h 6286"/>
                            <a:gd name="connsiteX11" fmla="*/ 0 w 8572"/>
                            <a:gd name="connsiteY11" fmla="*/ 0 h 62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8572" h="6286">
                              <a:moveTo>
                                <a:pt x="0" y="0"/>
                              </a:moveTo>
                              <a:cubicBezTo>
                                <a:pt x="0" y="0"/>
                                <a:pt x="190" y="95"/>
                                <a:pt x="476" y="286"/>
                              </a:cubicBezTo>
                              <a:cubicBezTo>
                                <a:pt x="762" y="476"/>
                                <a:pt x="1143" y="667"/>
                                <a:pt x="1524" y="857"/>
                              </a:cubicBezTo>
                              <a:cubicBezTo>
                                <a:pt x="1905" y="1048"/>
                                <a:pt x="2477" y="1333"/>
                                <a:pt x="2953" y="1715"/>
                              </a:cubicBezTo>
                              <a:cubicBezTo>
                                <a:pt x="3524" y="2000"/>
                                <a:pt x="4000" y="2381"/>
                                <a:pt x="4572" y="2667"/>
                              </a:cubicBezTo>
                              <a:cubicBezTo>
                                <a:pt x="5620" y="3429"/>
                                <a:pt x="6667" y="4191"/>
                                <a:pt x="7429" y="4953"/>
                              </a:cubicBezTo>
                              <a:cubicBezTo>
                                <a:pt x="8192" y="5620"/>
                                <a:pt x="8573" y="6286"/>
                                <a:pt x="8573" y="6286"/>
                              </a:cubicBezTo>
                              <a:cubicBezTo>
                                <a:pt x="8573" y="6286"/>
                                <a:pt x="7810" y="6286"/>
                                <a:pt x="6858" y="6001"/>
                              </a:cubicBezTo>
                              <a:cubicBezTo>
                                <a:pt x="5810" y="5715"/>
                                <a:pt x="4572" y="5143"/>
                                <a:pt x="3429" y="4381"/>
                              </a:cubicBezTo>
                              <a:cubicBezTo>
                                <a:pt x="2857" y="4000"/>
                                <a:pt x="2286" y="3524"/>
                                <a:pt x="1810" y="3143"/>
                              </a:cubicBezTo>
                              <a:cubicBezTo>
                                <a:pt x="1333" y="2667"/>
                                <a:pt x="952" y="2191"/>
                                <a:pt x="667" y="1715"/>
                              </a:cubicBezTo>
                              <a:cubicBezTo>
                                <a:pt x="95" y="762"/>
                                <a:pt x="95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2" name="Freeform: Shape 550">
                          <a:extLst>
                            <a:ext uri="{FF2B5EF4-FFF2-40B4-BE49-F238E27FC236}">
                              <a16:creationId xmlns:a16="http://schemas.microsoft.com/office/drawing/2014/main" id="{BEA0636A-3DF4-4CF5-9E40-41708F3660C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7820" y="3707090"/>
                          <a:ext cx="2952" cy="2054"/>
                        </a:xfrm>
                        <a:custGeom>
                          <a:avLst/>
                          <a:gdLst>
                            <a:gd name="connsiteX0" fmla="*/ 0 w 2952"/>
                            <a:gd name="connsiteY0" fmla="*/ 516 h 2054"/>
                            <a:gd name="connsiteX1" fmla="*/ 667 w 2952"/>
                            <a:gd name="connsiteY1" fmla="*/ 135 h 2054"/>
                            <a:gd name="connsiteX2" fmla="*/ 1905 w 2952"/>
                            <a:gd name="connsiteY2" fmla="*/ 39 h 2054"/>
                            <a:gd name="connsiteX3" fmla="*/ 2762 w 2952"/>
                            <a:gd name="connsiteY3" fmla="*/ 801 h 2054"/>
                            <a:gd name="connsiteX4" fmla="*/ 2953 w 2952"/>
                            <a:gd name="connsiteY4" fmla="*/ 1563 h 2054"/>
                            <a:gd name="connsiteX5" fmla="*/ 2191 w 2952"/>
                            <a:gd name="connsiteY5" fmla="*/ 1944 h 2054"/>
                            <a:gd name="connsiteX6" fmla="*/ 1048 w 2952"/>
                            <a:gd name="connsiteY6" fmla="*/ 1944 h 2054"/>
                            <a:gd name="connsiteX7" fmla="*/ 191 w 2952"/>
                            <a:gd name="connsiteY7" fmla="*/ 1182 h 2054"/>
                            <a:gd name="connsiteX8" fmla="*/ 0 w 2952"/>
                            <a:gd name="connsiteY8" fmla="*/ 516 h 20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952" h="2054">
                              <a:moveTo>
                                <a:pt x="0" y="516"/>
                              </a:moveTo>
                              <a:cubicBezTo>
                                <a:pt x="0" y="516"/>
                                <a:pt x="286" y="230"/>
                                <a:pt x="667" y="135"/>
                              </a:cubicBezTo>
                              <a:cubicBezTo>
                                <a:pt x="1048" y="39"/>
                                <a:pt x="1429" y="-56"/>
                                <a:pt x="1905" y="39"/>
                              </a:cubicBezTo>
                              <a:cubicBezTo>
                                <a:pt x="2286" y="230"/>
                                <a:pt x="2572" y="516"/>
                                <a:pt x="2762" y="801"/>
                              </a:cubicBezTo>
                              <a:cubicBezTo>
                                <a:pt x="2953" y="1087"/>
                                <a:pt x="2953" y="1563"/>
                                <a:pt x="2953" y="1563"/>
                              </a:cubicBezTo>
                              <a:cubicBezTo>
                                <a:pt x="2953" y="1563"/>
                                <a:pt x="2572" y="1849"/>
                                <a:pt x="2191" y="1944"/>
                              </a:cubicBezTo>
                              <a:cubicBezTo>
                                <a:pt x="1810" y="2040"/>
                                <a:pt x="1429" y="2135"/>
                                <a:pt x="1048" y="1944"/>
                              </a:cubicBezTo>
                              <a:cubicBezTo>
                                <a:pt x="667" y="1849"/>
                                <a:pt x="381" y="1468"/>
                                <a:pt x="191" y="1182"/>
                              </a:cubicBezTo>
                              <a:cubicBezTo>
                                <a:pt x="95" y="897"/>
                                <a:pt x="0" y="516"/>
                                <a:pt x="0" y="51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3" name="Freeform: Shape 551">
                          <a:extLst>
                            <a:ext uri="{FF2B5EF4-FFF2-40B4-BE49-F238E27FC236}">
                              <a16:creationId xmlns:a16="http://schemas.microsoft.com/office/drawing/2014/main" id="{70872C2E-9935-4764-89D8-A2793C9D8BA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3535" y="3709225"/>
                          <a:ext cx="5143" cy="2348"/>
                        </a:xfrm>
                        <a:custGeom>
                          <a:avLst/>
                          <a:gdLst>
                            <a:gd name="connsiteX0" fmla="*/ 0 w 5143"/>
                            <a:gd name="connsiteY0" fmla="*/ 1810 h 2348"/>
                            <a:gd name="connsiteX1" fmla="*/ 667 w 5143"/>
                            <a:gd name="connsiteY1" fmla="*/ 1048 h 2348"/>
                            <a:gd name="connsiteX2" fmla="*/ 2381 w 5143"/>
                            <a:gd name="connsiteY2" fmla="*/ 191 h 2348"/>
                            <a:gd name="connsiteX3" fmla="*/ 3334 w 5143"/>
                            <a:gd name="connsiteY3" fmla="*/ 0 h 2348"/>
                            <a:gd name="connsiteX4" fmla="*/ 4191 w 5143"/>
                            <a:gd name="connsiteY4" fmla="*/ 95 h 2348"/>
                            <a:gd name="connsiteX5" fmla="*/ 5144 w 5143"/>
                            <a:gd name="connsiteY5" fmla="*/ 476 h 2348"/>
                            <a:gd name="connsiteX6" fmla="*/ 4572 w 5143"/>
                            <a:gd name="connsiteY6" fmla="*/ 1333 h 2348"/>
                            <a:gd name="connsiteX7" fmla="*/ 2858 w 5143"/>
                            <a:gd name="connsiteY7" fmla="*/ 2286 h 2348"/>
                            <a:gd name="connsiteX8" fmla="*/ 952 w 5143"/>
                            <a:gd name="connsiteY8" fmla="*/ 2191 h 2348"/>
                            <a:gd name="connsiteX9" fmla="*/ 0 w 5143"/>
                            <a:gd name="connsiteY9" fmla="*/ 1810 h 23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5143" h="2348">
                              <a:moveTo>
                                <a:pt x="0" y="1810"/>
                              </a:moveTo>
                              <a:cubicBezTo>
                                <a:pt x="0" y="1810"/>
                                <a:pt x="286" y="1429"/>
                                <a:pt x="667" y="1048"/>
                              </a:cubicBezTo>
                              <a:cubicBezTo>
                                <a:pt x="1048" y="667"/>
                                <a:pt x="1715" y="381"/>
                                <a:pt x="2381" y="191"/>
                              </a:cubicBezTo>
                              <a:cubicBezTo>
                                <a:pt x="2667" y="95"/>
                                <a:pt x="2953" y="95"/>
                                <a:pt x="3334" y="0"/>
                              </a:cubicBezTo>
                              <a:cubicBezTo>
                                <a:pt x="3620" y="0"/>
                                <a:pt x="3905" y="0"/>
                                <a:pt x="4191" y="95"/>
                              </a:cubicBezTo>
                              <a:cubicBezTo>
                                <a:pt x="4763" y="191"/>
                                <a:pt x="5144" y="476"/>
                                <a:pt x="5144" y="476"/>
                              </a:cubicBezTo>
                              <a:cubicBezTo>
                                <a:pt x="5144" y="476"/>
                                <a:pt x="4953" y="857"/>
                                <a:pt x="4572" y="1333"/>
                              </a:cubicBezTo>
                              <a:cubicBezTo>
                                <a:pt x="4191" y="1715"/>
                                <a:pt x="3524" y="2096"/>
                                <a:pt x="2858" y="2286"/>
                              </a:cubicBezTo>
                              <a:cubicBezTo>
                                <a:pt x="2191" y="2381"/>
                                <a:pt x="1524" y="2381"/>
                                <a:pt x="952" y="2191"/>
                              </a:cubicBezTo>
                              <a:cubicBezTo>
                                <a:pt x="476" y="2096"/>
                                <a:pt x="0" y="1810"/>
                                <a:pt x="0" y="1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4" name="Freeform: Shape 552">
                          <a:extLst>
                            <a:ext uri="{FF2B5EF4-FFF2-40B4-BE49-F238E27FC236}">
                              <a16:creationId xmlns:a16="http://schemas.microsoft.com/office/drawing/2014/main" id="{B5B2E501-593E-41D6-93F9-C51A43E7FC6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89058" y="3687088"/>
                          <a:ext cx="8382" cy="2170"/>
                        </a:xfrm>
                        <a:custGeom>
                          <a:avLst/>
                          <a:gdLst>
                            <a:gd name="connsiteX0" fmla="*/ 0 w 8382"/>
                            <a:gd name="connsiteY0" fmla="*/ 420 h 2170"/>
                            <a:gd name="connsiteX1" fmla="*/ 381 w 8382"/>
                            <a:gd name="connsiteY1" fmla="*/ 325 h 2170"/>
                            <a:gd name="connsiteX2" fmla="*/ 1334 w 8382"/>
                            <a:gd name="connsiteY2" fmla="*/ 135 h 2170"/>
                            <a:gd name="connsiteX3" fmla="*/ 4191 w 8382"/>
                            <a:gd name="connsiteY3" fmla="*/ 39 h 2170"/>
                            <a:gd name="connsiteX4" fmla="*/ 7049 w 8382"/>
                            <a:gd name="connsiteY4" fmla="*/ 611 h 2170"/>
                            <a:gd name="connsiteX5" fmla="*/ 8382 w 8382"/>
                            <a:gd name="connsiteY5" fmla="*/ 1278 h 2170"/>
                            <a:gd name="connsiteX6" fmla="*/ 7049 w 8382"/>
                            <a:gd name="connsiteY6" fmla="*/ 1849 h 2170"/>
                            <a:gd name="connsiteX7" fmla="*/ 4096 w 8382"/>
                            <a:gd name="connsiteY7" fmla="*/ 2135 h 2170"/>
                            <a:gd name="connsiteX8" fmla="*/ 2572 w 8382"/>
                            <a:gd name="connsiteY8" fmla="*/ 1849 h 2170"/>
                            <a:gd name="connsiteX9" fmla="*/ 1238 w 8382"/>
                            <a:gd name="connsiteY9" fmla="*/ 1373 h 2170"/>
                            <a:gd name="connsiteX10" fmla="*/ 381 w 8382"/>
                            <a:gd name="connsiteY10" fmla="*/ 801 h 2170"/>
                            <a:gd name="connsiteX11" fmla="*/ 0 w 8382"/>
                            <a:gd name="connsiteY11" fmla="*/ 420 h 21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8382" h="2170">
                              <a:moveTo>
                                <a:pt x="0" y="420"/>
                              </a:moveTo>
                              <a:cubicBezTo>
                                <a:pt x="0" y="420"/>
                                <a:pt x="191" y="420"/>
                                <a:pt x="381" y="325"/>
                              </a:cubicBezTo>
                              <a:cubicBezTo>
                                <a:pt x="667" y="325"/>
                                <a:pt x="953" y="230"/>
                                <a:pt x="1334" y="135"/>
                              </a:cubicBezTo>
                              <a:cubicBezTo>
                                <a:pt x="2096" y="39"/>
                                <a:pt x="3143" y="-56"/>
                                <a:pt x="4191" y="39"/>
                              </a:cubicBezTo>
                              <a:cubicBezTo>
                                <a:pt x="5239" y="135"/>
                                <a:pt x="6287" y="325"/>
                                <a:pt x="7049" y="611"/>
                              </a:cubicBezTo>
                              <a:cubicBezTo>
                                <a:pt x="7810" y="897"/>
                                <a:pt x="8382" y="1278"/>
                                <a:pt x="8382" y="1278"/>
                              </a:cubicBezTo>
                              <a:cubicBezTo>
                                <a:pt x="8382" y="1278"/>
                                <a:pt x="7810" y="1659"/>
                                <a:pt x="7049" y="1849"/>
                              </a:cubicBezTo>
                              <a:cubicBezTo>
                                <a:pt x="6287" y="2135"/>
                                <a:pt x="5144" y="2230"/>
                                <a:pt x="4096" y="2135"/>
                              </a:cubicBezTo>
                              <a:cubicBezTo>
                                <a:pt x="3524" y="2040"/>
                                <a:pt x="3048" y="2040"/>
                                <a:pt x="2572" y="1849"/>
                              </a:cubicBezTo>
                              <a:cubicBezTo>
                                <a:pt x="2096" y="1754"/>
                                <a:pt x="1619" y="1563"/>
                                <a:pt x="1238" y="1373"/>
                              </a:cubicBezTo>
                              <a:cubicBezTo>
                                <a:pt x="857" y="1182"/>
                                <a:pt x="476" y="992"/>
                                <a:pt x="381" y="801"/>
                              </a:cubicBezTo>
                              <a:cubicBezTo>
                                <a:pt x="95" y="516"/>
                                <a:pt x="0" y="420"/>
                                <a:pt x="0" y="4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5" name="Freeform: Shape 553">
                          <a:extLst>
                            <a:ext uri="{FF2B5EF4-FFF2-40B4-BE49-F238E27FC236}">
                              <a16:creationId xmlns:a16="http://schemas.microsoft.com/office/drawing/2014/main" id="{B617EB76-58F2-4237-8EBC-B9B8B9A39A6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98774" y="3681507"/>
                          <a:ext cx="941" cy="2095"/>
                        </a:xfrm>
                        <a:custGeom>
                          <a:avLst/>
                          <a:gdLst>
                            <a:gd name="connsiteX0" fmla="*/ 0 w 941"/>
                            <a:gd name="connsiteY0" fmla="*/ 952 h 2095"/>
                            <a:gd name="connsiteX1" fmla="*/ 286 w 941"/>
                            <a:gd name="connsiteY1" fmla="*/ 381 h 2095"/>
                            <a:gd name="connsiteX2" fmla="*/ 381 w 941"/>
                            <a:gd name="connsiteY2" fmla="*/ 95 h 2095"/>
                            <a:gd name="connsiteX3" fmla="*/ 95 w 941"/>
                            <a:gd name="connsiteY3" fmla="*/ 0 h 2095"/>
                            <a:gd name="connsiteX4" fmla="*/ 476 w 941"/>
                            <a:gd name="connsiteY4" fmla="*/ 0 h 2095"/>
                            <a:gd name="connsiteX5" fmla="*/ 857 w 941"/>
                            <a:gd name="connsiteY5" fmla="*/ 381 h 2095"/>
                            <a:gd name="connsiteX6" fmla="*/ 857 w 941"/>
                            <a:gd name="connsiteY6" fmla="*/ 1048 h 2095"/>
                            <a:gd name="connsiteX7" fmla="*/ 667 w 941"/>
                            <a:gd name="connsiteY7" fmla="*/ 1619 h 2095"/>
                            <a:gd name="connsiteX8" fmla="*/ 762 w 941"/>
                            <a:gd name="connsiteY8" fmla="*/ 2096 h 2095"/>
                            <a:gd name="connsiteX9" fmla="*/ 190 w 941"/>
                            <a:gd name="connsiteY9" fmla="*/ 2000 h 2095"/>
                            <a:gd name="connsiteX10" fmla="*/ 0 w 941"/>
                            <a:gd name="connsiteY10" fmla="*/ 1619 h 2095"/>
                            <a:gd name="connsiteX11" fmla="*/ 0 w 941"/>
                            <a:gd name="connsiteY11" fmla="*/ 952 h 20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941" h="2095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95" y="667"/>
                                <a:pt x="286" y="381"/>
                              </a:cubicBezTo>
                              <a:cubicBezTo>
                                <a:pt x="286" y="286"/>
                                <a:pt x="476" y="190"/>
                                <a:pt x="381" y="95"/>
                              </a:cubicBezTo>
                              <a:cubicBezTo>
                                <a:pt x="286" y="0"/>
                                <a:pt x="190" y="0"/>
                                <a:pt x="95" y="0"/>
                              </a:cubicBezTo>
                              <a:cubicBezTo>
                                <a:pt x="190" y="0"/>
                                <a:pt x="381" y="0"/>
                                <a:pt x="476" y="0"/>
                              </a:cubicBezTo>
                              <a:cubicBezTo>
                                <a:pt x="571" y="95"/>
                                <a:pt x="762" y="190"/>
                                <a:pt x="857" y="381"/>
                              </a:cubicBezTo>
                              <a:cubicBezTo>
                                <a:pt x="1048" y="667"/>
                                <a:pt x="857" y="1048"/>
                                <a:pt x="857" y="1048"/>
                              </a:cubicBezTo>
                              <a:cubicBezTo>
                                <a:pt x="857" y="1048"/>
                                <a:pt x="667" y="1333"/>
                                <a:pt x="667" y="1619"/>
                              </a:cubicBezTo>
                              <a:cubicBezTo>
                                <a:pt x="667" y="1905"/>
                                <a:pt x="762" y="2096"/>
                                <a:pt x="762" y="2096"/>
                              </a:cubicBezTo>
                              <a:cubicBezTo>
                                <a:pt x="571" y="2096"/>
                                <a:pt x="381" y="2096"/>
                                <a:pt x="190" y="2000"/>
                              </a:cubicBezTo>
                              <a:cubicBezTo>
                                <a:pt x="0" y="1905"/>
                                <a:pt x="95" y="1810"/>
                                <a:pt x="0" y="1619"/>
                              </a:cubicBezTo>
                              <a:cubicBezTo>
                                <a:pt x="0" y="1238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6" name="Freeform: Shape 554">
                          <a:extLst>
                            <a:ext uri="{FF2B5EF4-FFF2-40B4-BE49-F238E27FC236}">
                              <a16:creationId xmlns:a16="http://schemas.microsoft.com/office/drawing/2014/main" id="{D1F0BE74-797E-4C16-9C8D-143F687FFEF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0862" y="3694056"/>
                          <a:ext cx="7429" cy="3952"/>
                        </a:xfrm>
                        <a:custGeom>
                          <a:avLst/>
                          <a:gdLst>
                            <a:gd name="connsiteX0" fmla="*/ 0 w 7429"/>
                            <a:gd name="connsiteY0" fmla="*/ 24 h 3952"/>
                            <a:gd name="connsiteX1" fmla="*/ 1429 w 7429"/>
                            <a:gd name="connsiteY1" fmla="*/ 119 h 3952"/>
                            <a:gd name="connsiteX2" fmla="*/ 4191 w 7429"/>
                            <a:gd name="connsiteY2" fmla="*/ 1072 h 3952"/>
                            <a:gd name="connsiteX3" fmla="*/ 6572 w 7429"/>
                            <a:gd name="connsiteY3" fmla="*/ 2786 h 3952"/>
                            <a:gd name="connsiteX4" fmla="*/ 7429 w 7429"/>
                            <a:gd name="connsiteY4" fmla="*/ 3929 h 3952"/>
                            <a:gd name="connsiteX5" fmla="*/ 6001 w 7429"/>
                            <a:gd name="connsiteY5" fmla="*/ 3834 h 3952"/>
                            <a:gd name="connsiteX6" fmla="*/ 3239 w 7429"/>
                            <a:gd name="connsiteY6" fmla="*/ 2881 h 3952"/>
                            <a:gd name="connsiteX7" fmla="*/ 952 w 7429"/>
                            <a:gd name="connsiteY7" fmla="*/ 1167 h 3952"/>
                            <a:gd name="connsiteX8" fmla="*/ 0 w 7429"/>
                            <a:gd name="connsiteY8" fmla="*/ 24 h 3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7429" h="3952">
                              <a:moveTo>
                                <a:pt x="0" y="24"/>
                              </a:moveTo>
                              <a:cubicBezTo>
                                <a:pt x="0" y="24"/>
                                <a:pt x="667" y="-71"/>
                                <a:pt x="1429" y="119"/>
                              </a:cubicBezTo>
                              <a:cubicBezTo>
                                <a:pt x="2286" y="214"/>
                                <a:pt x="3239" y="595"/>
                                <a:pt x="4191" y="1072"/>
                              </a:cubicBezTo>
                              <a:cubicBezTo>
                                <a:pt x="5144" y="1548"/>
                                <a:pt x="5906" y="2215"/>
                                <a:pt x="6572" y="2786"/>
                              </a:cubicBezTo>
                              <a:cubicBezTo>
                                <a:pt x="7144" y="3358"/>
                                <a:pt x="7429" y="3929"/>
                                <a:pt x="7429" y="3929"/>
                              </a:cubicBezTo>
                              <a:cubicBezTo>
                                <a:pt x="7429" y="3929"/>
                                <a:pt x="6858" y="4024"/>
                                <a:pt x="6001" y="3834"/>
                              </a:cubicBezTo>
                              <a:cubicBezTo>
                                <a:pt x="5144" y="3739"/>
                                <a:pt x="4191" y="3358"/>
                                <a:pt x="3239" y="2881"/>
                              </a:cubicBezTo>
                              <a:cubicBezTo>
                                <a:pt x="2286" y="2405"/>
                                <a:pt x="1524" y="1738"/>
                                <a:pt x="952" y="1167"/>
                              </a:cubicBezTo>
                              <a:cubicBezTo>
                                <a:pt x="286" y="595"/>
                                <a:pt x="0" y="24"/>
                                <a:pt x="0" y="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7" name="Freeform: Shape 555">
                          <a:extLst>
                            <a:ext uri="{FF2B5EF4-FFF2-40B4-BE49-F238E27FC236}">
                              <a16:creationId xmlns:a16="http://schemas.microsoft.com/office/drawing/2014/main" id="{C330CC82-D11B-4438-9C0B-0210E6FDD5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47243" y="3705849"/>
                          <a:ext cx="5048" cy="2137"/>
                        </a:xfrm>
                        <a:custGeom>
                          <a:avLst/>
                          <a:gdLst>
                            <a:gd name="connsiteX0" fmla="*/ 0 w 5048"/>
                            <a:gd name="connsiteY0" fmla="*/ 995 h 2137"/>
                            <a:gd name="connsiteX1" fmla="*/ 762 w 5048"/>
                            <a:gd name="connsiteY1" fmla="*/ 423 h 2137"/>
                            <a:gd name="connsiteX2" fmla="*/ 2572 w 5048"/>
                            <a:gd name="connsiteY2" fmla="*/ 42 h 2137"/>
                            <a:gd name="connsiteX3" fmla="*/ 3429 w 5048"/>
                            <a:gd name="connsiteY3" fmla="*/ 42 h 2137"/>
                            <a:gd name="connsiteX4" fmla="*/ 4191 w 5048"/>
                            <a:gd name="connsiteY4" fmla="*/ 233 h 2137"/>
                            <a:gd name="connsiteX5" fmla="*/ 5048 w 5048"/>
                            <a:gd name="connsiteY5" fmla="*/ 614 h 2137"/>
                            <a:gd name="connsiteX6" fmla="*/ 4381 w 5048"/>
                            <a:gd name="connsiteY6" fmla="*/ 1376 h 2137"/>
                            <a:gd name="connsiteX7" fmla="*/ 3524 w 5048"/>
                            <a:gd name="connsiteY7" fmla="*/ 1852 h 2137"/>
                            <a:gd name="connsiteX8" fmla="*/ 2477 w 5048"/>
                            <a:gd name="connsiteY8" fmla="*/ 2138 h 2137"/>
                            <a:gd name="connsiteX9" fmla="*/ 762 w 5048"/>
                            <a:gd name="connsiteY9" fmla="*/ 1662 h 2137"/>
                            <a:gd name="connsiteX10" fmla="*/ 0 w 5048"/>
                            <a:gd name="connsiteY10" fmla="*/ 995 h 21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5048" h="2137">
                              <a:moveTo>
                                <a:pt x="0" y="995"/>
                              </a:moveTo>
                              <a:cubicBezTo>
                                <a:pt x="0" y="995"/>
                                <a:pt x="286" y="614"/>
                                <a:pt x="762" y="423"/>
                              </a:cubicBezTo>
                              <a:cubicBezTo>
                                <a:pt x="1238" y="138"/>
                                <a:pt x="1905" y="42"/>
                                <a:pt x="2572" y="42"/>
                              </a:cubicBezTo>
                              <a:cubicBezTo>
                                <a:pt x="2858" y="42"/>
                                <a:pt x="3143" y="-53"/>
                                <a:pt x="3429" y="42"/>
                              </a:cubicBezTo>
                              <a:cubicBezTo>
                                <a:pt x="3715" y="42"/>
                                <a:pt x="4001" y="138"/>
                                <a:pt x="4191" y="233"/>
                              </a:cubicBezTo>
                              <a:cubicBezTo>
                                <a:pt x="4667" y="328"/>
                                <a:pt x="5048" y="614"/>
                                <a:pt x="5048" y="614"/>
                              </a:cubicBezTo>
                              <a:cubicBezTo>
                                <a:pt x="5048" y="614"/>
                                <a:pt x="4858" y="995"/>
                                <a:pt x="4381" y="1376"/>
                              </a:cubicBezTo>
                              <a:cubicBezTo>
                                <a:pt x="4191" y="1566"/>
                                <a:pt x="3905" y="1757"/>
                                <a:pt x="3524" y="1852"/>
                              </a:cubicBezTo>
                              <a:cubicBezTo>
                                <a:pt x="3239" y="1947"/>
                                <a:pt x="2858" y="2138"/>
                                <a:pt x="2477" y="2138"/>
                              </a:cubicBezTo>
                              <a:cubicBezTo>
                                <a:pt x="1810" y="2138"/>
                                <a:pt x="1143" y="1947"/>
                                <a:pt x="762" y="1662"/>
                              </a:cubicBezTo>
                              <a:cubicBezTo>
                                <a:pt x="381" y="1281"/>
                                <a:pt x="0" y="995"/>
                                <a:pt x="0" y="9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8" name="Freeform: Shape 556">
                          <a:extLst>
                            <a:ext uri="{FF2B5EF4-FFF2-40B4-BE49-F238E27FC236}">
                              <a16:creationId xmlns:a16="http://schemas.microsoft.com/office/drawing/2014/main" id="{033EA6F7-1BE9-4815-8ECD-8279216A08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2669" y="3723417"/>
                          <a:ext cx="1333" cy="1904"/>
                        </a:xfrm>
                        <a:custGeom>
                          <a:avLst/>
                          <a:gdLst>
                            <a:gd name="connsiteX0" fmla="*/ 381 w 1333"/>
                            <a:gd name="connsiteY0" fmla="*/ 1238 h 1904"/>
                            <a:gd name="connsiteX1" fmla="*/ 95 w 1333"/>
                            <a:gd name="connsiteY1" fmla="*/ 667 h 1904"/>
                            <a:gd name="connsiteX2" fmla="*/ 0 w 1333"/>
                            <a:gd name="connsiteY2" fmla="*/ 476 h 1904"/>
                            <a:gd name="connsiteX3" fmla="*/ 190 w 1333"/>
                            <a:gd name="connsiteY3" fmla="*/ 190 h 1904"/>
                            <a:gd name="connsiteX4" fmla="*/ 667 w 1333"/>
                            <a:gd name="connsiteY4" fmla="*/ 0 h 1904"/>
                            <a:gd name="connsiteX5" fmla="*/ 857 w 1333"/>
                            <a:gd name="connsiteY5" fmla="*/ 0 h 1904"/>
                            <a:gd name="connsiteX6" fmla="*/ 952 w 1333"/>
                            <a:gd name="connsiteY6" fmla="*/ 0 h 1904"/>
                            <a:gd name="connsiteX7" fmla="*/ 1238 w 1333"/>
                            <a:gd name="connsiteY7" fmla="*/ 190 h 1904"/>
                            <a:gd name="connsiteX8" fmla="*/ 1333 w 1333"/>
                            <a:gd name="connsiteY8" fmla="*/ 571 h 1904"/>
                            <a:gd name="connsiteX9" fmla="*/ 1238 w 1333"/>
                            <a:gd name="connsiteY9" fmla="*/ 1143 h 1904"/>
                            <a:gd name="connsiteX10" fmla="*/ 857 w 1333"/>
                            <a:gd name="connsiteY10" fmla="*/ 1619 h 1904"/>
                            <a:gd name="connsiteX11" fmla="*/ 571 w 1333"/>
                            <a:gd name="connsiteY11" fmla="*/ 1810 h 1904"/>
                            <a:gd name="connsiteX12" fmla="*/ 571 w 1333"/>
                            <a:gd name="connsiteY12" fmla="*/ 1905 h 1904"/>
                            <a:gd name="connsiteX13" fmla="*/ 571 w 1333"/>
                            <a:gd name="connsiteY13" fmla="*/ 1905 h 1904"/>
                            <a:gd name="connsiteX14" fmla="*/ 667 w 1333"/>
                            <a:gd name="connsiteY14" fmla="*/ 1905 h 1904"/>
                            <a:gd name="connsiteX15" fmla="*/ 952 w 1333"/>
                            <a:gd name="connsiteY15" fmla="*/ 1714 h 1904"/>
                            <a:gd name="connsiteX16" fmla="*/ 1048 w 1333"/>
                            <a:gd name="connsiteY16" fmla="*/ 1429 h 1904"/>
                            <a:gd name="connsiteX17" fmla="*/ 857 w 1333"/>
                            <a:gd name="connsiteY17" fmla="*/ 1333 h 1904"/>
                            <a:gd name="connsiteX18" fmla="*/ 381 w 1333"/>
                            <a:gd name="connsiteY18" fmla="*/ 1238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1333" h="1904">
                              <a:moveTo>
                                <a:pt x="381" y="1238"/>
                              </a:moveTo>
                              <a:cubicBezTo>
                                <a:pt x="381" y="1238"/>
                                <a:pt x="190" y="952"/>
                                <a:pt x="95" y="667"/>
                              </a:cubicBezTo>
                              <a:cubicBezTo>
                                <a:pt x="95" y="571"/>
                                <a:pt x="0" y="571"/>
                                <a:pt x="0" y="476"/>
                              </a:cubicBezTo>
                              <a:cubicBezTo>
                                <a:pt x="0" y="381"/>
                                <a:pt x="95" y="286"/>
                                <a:pt x="190" y="190"/>
                              </a:cubicBezTo>
                              <a:cubicBezTo>
                                <a:pt x="286" y="95"/>
                                <a:pt x="476" y="0"/>
                                <a:pt x="667" y="0"/>
                              </a:cubicBezTo>
                              <a:cubicBezTo>
                                <a:pt x="762" y="0"/>
                                <a:pt x="857" y="0"/>
                                <a:pt x="857" y="0"/>
                              </a:cubicBezTo>
                              <a:lnTo>
                                <a:pt x="952" y="0"/>
                              </a:lnTo>
                              <a:cubicBezTo>
                                <a:pt x="1048" y="95"/>
                                <a:pt x="1143" y="95"/>
                                <a:pt x="1238" y="190"/>
                              </a:cubicBezTo>
                              <a:cubicBezTo>
                                <a:pt x="1333" y="286"/>
                                <a:pt x="1333" y="381"/>
                                <a:pt x="1333" y="571"/>
                              </a:cubicBezTo>
                              <a:cubicBezTo>
                                <a:pt x="1333" y="857"/>
                                <a:pt x="1238" y="1143"/>
                                <a:pt x="1238" y="1143"/>
                              </a:cubicBezTo>
                              <a:cubicBezTo>
                                <a:pt x="1238" y="1143"/>
                                <a:pt x="1048" y="1429"/>
                                <a:pt x="857" y="1619"/>
                              </a:cubicBezTo>
                              <a:cubicBezTo>
                                <a:pt x="762" y="1714"/>
                                <a:pt x="667" y="1810"/>
                                <a:pt x="571" y="1810"/>
                              </a:cubicBezTo>
                              <a:cubicBezTo>
                                <a:pt x="571" y="1905"/>
                                <a:pt x="571" y="1905"/>
                                <a:pt x="571" y="1905"/>
                              </a:cubicBezTo>
                              <a:lnTo>
                                <a:pt x="571" y="1905"/>
                              </a:lnTo>
                              <a:cubicBezTo>
                                <a:pt x="571" y="1905"/>
                                <a:pt x="667" y="1905"/>
                                <a:pt x="667" y="1905"/>
                              </a:cubicBezTo>
                              <a:cubicBezTo>
                                <a:pt x="762" y="1905"/>
                                <a:pt x="857" y="1810"/>
                                <a:pt x="952" y="1714"/>
                              </a:cubicBezTo>
                              <a:cubicBezTo>
                                <a:pt x="1048" y="1619"/>
                                <a:pt x="1048" y="1524"/>
                                <a:pt x="1048" y="1429"/>
                              </a:cubicBezTo>
                              <a:cubicBezTo>
                                <a:pt x="952" y="1429"/>
                                <a:pt x="952" y="1429"/>
                                <a:pt x="857" y="1333"/>
                              </a:cubicBezTo>
                              <a:cubicBezTo>
                                <a:pt x="667" y="1429"/>
                                <a:pt x="381" y="1238"/>
                                <a:pt x="381" y="123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49" name="Freeform: Shape 557">
                          <a:extLst>
                            <a:ext uri="{FF2B5EF4-FFF2-40B4-BE49-F238E27FC236}">
                              <a16:creationId xmlns:a16="http://schemas.microsoft.com/office/drawing/2014/main" id="{5D21551C-3FFD-4FBC-B96D-DF7D2CC19E2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2477" y="3702462"/>
                          <a:ext cx="6286" cy="3619"/>
                        </a:xfrm>
                        <a:custGeom>
                          <a:avLst/>
                          <a:gdLst>
                            <a:gd name="connsiteX0" fmla="*/ 0 w 6286"/>
                            <a:gd name="connsiteY0" fmla="*/ 3429 h 3619"/>
                            <a:gd name="connsiteX1" fmla="*/ 857 w 6286"/>
                            <a:gd name="connsiteY1" fmla="*/ 2477 h 3619"/>
                            <a:gd name="connsiteX2" fmla="*/ 1810 w 6286"/>
                            <a:gd name="connsiteY2" fmla="*/ 1715 h 3619"/>
                            <a:gd name="connsiteX3" fmla="*/ 2857 w 6286"/>
                            <a:gd name="connsiteY3" fmla="*/ 1048 h 3619"/>
                            <a:gd name="connsiteX4" fmla="*/ 4000 w 6286"/>
                            <a:gd name="connsiteY4" fmla="*/ 571 h 3619"/>
                            <a:gd name="connsiteX5" fmla="*/ 5048 w 6286"/>
                            <a:gd name="connsiteY5" fmla="*/ 191 h 3619"/>
                            <a:gd name="connsiteX6" fmla="*/ 6286 w 6286"/>
                            <a:gd name="connsiteY6" fmla="*/ 0 h 3619"/>
                            <a:gd name="connsiteX7" fmla="*/ 5810 w 6286"/>
                            <a:gd name="connsiteY7" fmla="*/ 1143 h 3619"/>
                            <a:gd name="connsiteX8" fmla="*/ 5048 w 6286"/>
                            <a:gd name="connsiteY8" fmla="*/ 2096 h 3619"/>
                            <a:gd name="connsiteX9" fmla="*/ 3905 w 6286"/>
                            <a:gd name="connsiteY9" fmla="*/ 2953 h 3619"/>
                            <a:gd name="connsiteX10" fmla="*/ 1429 w 6286"/>
                            <a:gd name="connsiteY10" fmla="*/ 3619 h 3619"/>
                            <a:gd name="connsiteX11" fmla="*/ 0 w 6286"/>
                            <a:gd name="connsiteY11" fmla="*/ 3429 h 3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6286" h="3619">
                              <a:moveTo>
                                <a:pt x="0" y="3429"/>
                              </a:moveTo>
                              <a:cubicBezTo>
                                <a:pt x="0" y="3429"/>
                                <a:pt x="286" y="2953"/>
                                <a:pt x="857" y="2477"/>
                              </a:cubicBezTo>
                              <a:cubicBezTo>
                                <a:pt x="1143" y="2286"/>
                                <a:pt x="1429" y="2000"/>
                                <a:pt x="1810" y="1715"/>
                              </a:cubicBezTo>
                              <a:cubicBezTo>
                                <a:pt x="2095" y="1429"/>
                                <a:pt x="2476" y="1333"/>
                                <a:pt x="2857" y="1048"/>
                              </a:cubicBezTo>
                              <a:cubicBezTo>
                                <a:pt x="3238" y="857"/>
                                <a:pt x="3619" y="667"/>
                                <a:pt x="4000" y="571"/>
                              </a:cubicBezTo>
                              <a:cubicBezTo>
                                <a:pt x="4381" y="476"/>
                                <a:pt x="4763" y="286"/>
                                <a:pt x="5048" y="191"/>
                              </a:cubicBezTo>
                              <a:cubicBezTo>
                                <a:pt x="5715" y="0"/>
                                <a:pt x="6286" y="0"/>
                                <a:pt x="6286" y="0"/>
                              </a:cubicBezTo>
                              <a:cubicBezTo>
                                <a:pt x="6286" y="0"/>
                                <a:pt x="6191" y="571"/>
                                <a:pt x="5810" y="1143"/>
                              </a:cubicBezTo>
                              <a:cubicBezTo>
                                <a:pt x="5620" y="1429"/>
                                <a:pt x="5334" y="1810"/>
                                <a:pt x="5048" y="2096"/>
                              </a:cubicBezTo>
                              <a:cubicBezTo>
                                <a:pt x="4667" y="2381"/>
                                <a:pt x="4286" y="2667"/>
                                <a:pt x="3905" y="2953"/>
                              </a:cubicBezTo>
                              <a:cubicBezTo>
                                <a:pt x="3048" y="3334"/>
                                <a:pt x="2095" y="3619"/>
                                <a:pt x="1429" y="3619"/>
                              </a:cubicBezTo>
                              <a:cubicBezTo>
                                <a:pt x="476" y="3619"/>
                                <a:pt x="0" y="3429"/>
                                <a:pt x="0" y="34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0" name="Freeform: Shape 558">
                          <a:extLst>
                            <a:ext uri="{FF2B5EF4-FFF2-40B4-BE49-F238E27FC236}">
                              <a16:creationId xmlns:a16="http://schemas.microsoft.com/office/drawing/2014/main" id="{FEE23D2D-487A-4BF1-B000-D3D030EEC0A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11525" y="3686989"/>
                          <a:ext cx="4667" cy="3090"/>
                        </a:xfrm>
                        <a:custGeom>
                          <a:avLst/>
                          <a:gdLst>
                            <a:gd name="connsiteX0" fmla="*/ 0 w 4667"/>
                            <a:gd name="connsiteY0" fmla="*/ 2995 h 3090"/>
                            <a:gd name="connsiteX1" fmla="*/ 476 w 4667"/>
                            <a:gd name="connsiteY1" fmla="*/ 2043 h 3090"/>
                            <a:gd name="connsiteX2" fmla="*/ 1905 w 4667"/>
                            <a:gd name="connsiteY2" fmla="*/ 709 h 3090"/>
                            <a:gd name="connsiteX3" fmla="*/ 3620 w 4667"/>
                            <a:gd name="connsiteY3" fmla="*/ 42 h 3090"/>
                            <a:gd name="connsiteX4" fmla="*/ 4667 w 4667"/>
                            <a:gd name="connsiteY4" fmla="*/ 42 h 3090"/>
                            <a:gd name="connsiteX5" fmla="*/ 4286 w 4667"/>
                            <a:gd name="connsiteY5" fmla="*/ 995 h 3090"/>
                            <a:gd name="connsiteX6" fmla="*/ 2953 w 4667"/>
                            <a:gd name="connsiteY6" fmla="*/ 2519 h 3090"/>
                            <a:gd name="connsiteX7" fmla="*/ 1143 w 4667"/>
                            <a:gd name="connsiteY7" fmla="*/ 3090 h 3090"/>
                            <a:gd name="connsiteX8" fmla="*/ 0 w 4667"/>
                            <a:gd name="connsiteY8" fmla="*/ 2995 h 30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667" h="3090">
                              <a:moveTo>
                                <a:pt x="0" y="2995"/>
                              </a:moveTo>
                              <a:cubicBezTo>
                                <a:pt x="0" y="2995"/>
                                <a:pt x="95" y="2519"/>
                                <a:pt x="476" y="2043"/>
                              </a:cubicBezTo>
                              <a:cubicBezTo>
                                <a:pt x="762" y="1566"/>
                                <a:pt x="1238" y="1090"/>
                                <a:pt x="1905" y="709"/>
                              </a:cubicBezTo>
                              <a:cubicBezTo>
                                <a:pt x="2477" y="328"/>
                                <a:pt x="3048" y="138"/>
                                <a:pt x="3620" y="42"/>
                              </a:cubicBezTo>
                              <a:cubicBezTo>
                                <a:pt x="4191" y="-53"/>
                                <a:pt x="4667" y="42"/>
                                <a:pt x="4667" y="42"/>
                              </a:cubicBezTo>
                              <a:cubicBezTo>
                                <a:pt x="4667" y="42"/>
                                <a:pt x="4572" y="519"/>
                                <a:pt x="4286" y="995"/>
                              </a:cubicBezTo>
                              <a:cubicBezTo>
                                <a:pt x="4001" y="1471"/>
                                <a:pt x="3524" y="2043"/>
                                <a:pt x="2953" y="2519"/>
                              </a:cubicBezTo>
                              <a:cubicBezTo>
                                <a:pt x="2381" y="2805"/>
                                <a:pt x="1715" y="2995"/>
                                <a:pt x="1143" y="3090"/>
                              </a:cubicBezTo>
                              <a:cubicBezTo>
                                <a:pt x="476" y="3090"/>
                                <a:pt x="0" y="2995"/>
                                <a:pt x="0" y="29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1" name="Freeform: Shape 559">
                          <a:extLst>
                            <a:ext uri="{FF2B5EF4-FFF2-40B4-BE49-F238E27FC236}">
                              <a16:creationId xmlns:a16="http://schemas.microsoft.com/office/drawing/2014/main" id="{79A7AD75-E43F-49BD-8BD8-317AA6865A8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25336" y="3664146"/>
                          <a:ext cx="4571" cy="2253"/>
                        </a:xfrm>
                        <a:custGeom>
                          <a:avLst/>
                          <a:gdLst>
                            <a:gd name="connsiteX0" fmla="*/ 0 w 4571"/>
                            <a:gd name="connsiteY0" fmla="*/ 883 h 2253"/>
                            <a:gd name="connsiteX1" fmla="*/ 762 w 4571"/>
                            <a:gd name="connsiteY1" fmla="*/ 311 h 2253"/>
                            <a:gd name="connsiteX2" fmla="*/ 2381 w 4571"/>
                            <a:gd name="connsiteY2" fmla="*/ 25 h 2253"/>
                            <a:gd name="connsiteX3" fmla="*/ 4000 w 4571"/>
                            <a:gd name="connsiteY3" fmla="*/ 787 h 2253"/>
                            <a:gd name="connsiteX4" fmla="*/ 4572 w 4571"/>
                            <a:gd name="connsiteY4" fmla="*/ 1549 h 2253"/>
                            <a:gd name="connsiteX5" fmla="*/ 3810 w 4571"/>
                            <a:gd name="connsiteY5" fmla="*/ 2026 h 2253"/>
                            <a:gd name="connsiteX6" fmla="*/ 2286 w 4571"/>
                            <a:gd name="connsiteY6" fmla="*/ 2216 h 2253"/>
                            <a:gd name="connsiteX7" fmla="*/ 762 w 4571"/>
                            <a:gd name="connsiteY7" fmla="*/ 1645 h 2253"/>
                            <a:gd name="connsiteX8" fmla="*/ 0 w 4571"/>
                            <a:gd name="connsiteY8" fmla="*/ 883 h 225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571" h="2253">
                              <a:moveTo>
                                <a:pt x="0" y="883"/>
                              </a:moveTo>
                              <a:cubicBezTo>
                                <a:pt x="0" y="883"/>
                                <a:pt x="286" y="597"/>
                                <a:pt x="762" y="311"/>
                              </a:cubicBezTo>
                              <a:cubicBezTo>
                                <a:pt x="1238" y="121"/>
                                <a:pt x="1810" y="-70"/>
                                <a:pt x="2381" y="25"/>
                              </a:cubicBezTo>
                              <a:cubicBezTo>
                                <a:pt x="2953" y="121"/>
                                <a:pt x="3619" y="406"/>
                                <a:pt x="4000" y="787"/>
                              </a:cubicBezTo>
                              <a:cubicBezTo>
                                <a:pt x="4381" y="1073"/>
                                <a:pt x="4572" y="1549"/>
                                <a:pt x="4572" y="1549"/>
                              </a:cubicBezTo>
                              <a:cubicBezTo>
                                <a:pt x="4572" y="1549"/>
                                <a:pt x="4191" y="1835"/>
                                <a:pt x="3810" y="2026"/>
                              </a:cubicBezTo>
                              <a:cubicBezTo>
                                <a:pt x="3334" y="2216"/>
                                <a:pt x="2857" y="2311"/>
                                <a:pt x="2286" y="2216"/>
                              </a:cubicBezTo>
                              <a:cubicBezTo>
                                <a:pt x="1715" y="2216"/>
                                <a:pt x="1143" y="1930"/>
                                <a:pt x="762" y="1645"/>
                              </a:cubicBezTo>
                              <a:cubicBezTo>
                                <a:pt x="286" y="1168"/>
                                <a:pt x="0" y="883"/>
                                <a:pt x="0" y="8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2" name="Freeform: Shape 560">
                          <a:extLst>
                            <a:ext uri="{FF2B5EF4-FFF2-40B4-BE49-F238E27FC236}">
                              <a16:creationId xmlns:a16="http://schemas.microsoft.com/office/drawing/2014/main" id="{853DDB40-02F5-45B5-83C5-94144824DC0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3" name="Freeform: Shape 561">
                          <a:extLst>
                            <a:ext uri="{FF2B5EF4-FFF2-40B4-BE49-F238E27FC236}">
                              <a16:creationId xmlns:a16="http://schemas.microsoft.com/office/drawing/2014/main" id="{57F1E8AE-2E45-4F14-A466-3D9CDDCF7FE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4" name="Freeform: Shape 562">
                          <a:extLst>
                            <a:ext uri="{FF2B5EF4-FFF2-40B4-BE49-F238E27FC236}">
                              <a16:creationId xmlns:a16="http://schemas.microsoft.com/office/drawing/2014/main" id="{A1F74AD2-F1DB-461F-893B-ECAE11584E3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7210" y="3636549"/>
                          <a:ext cx="2323" cy="3167"/>
                        </a:xfrm>
                        <a:custGeom>
                          <a:avLst/>
                          <a:gdLst>
                            <a:gd name="connsiteX0" fmla="*/ 418 w 2323"/>
                            <a:gd name="connsiteY0" fmla="*/ 0 h 3167"/>
                            <a:gd name="connsiteX1" fmla="*/ 1180 w 2323"/>
                            <a:gd name="connsiteY1" fmla="*/ 190 h 3167"/>
                            <a:gd name="connsiteX2" fmla="*/ 2133 w 2323"/>
                            <a:gd name="connsiteY2" fmla="*/ 1143 h 3167"/>
                            <a:gd name="connsiteX3" fmla="*/ 2323 w 2323"/>
                            <a:gd name="connsiteY3" fmla="*/ 1715 h 3167"/>
                            <a:gd name="connsiteX4" fmla="*/ 2323 w 2323"/>
                            <a:gd name="connsiteY4" fmla="*/ 2286 h 3167"/>
                            <a:gd name="connsiteX5" fmla="*/ 2228 w 2323"/>
                            <a:gd name="connsiteY5" fmla="*/ 3143 h 3167"/>
                            <a:gd name="connsiteX6" fmla="*/ 1371 w 2323"/>
                            <a:gd name="connsiteY6" fmla="*/ 3048 h 3167"/>
                            <a:gd name="connsiteX7" fmla="*/ 228 w 2323"/>
                            <a:gd name="connsiteY7" fmla="*/ 2096 h 3167"/>
                            <a:gd name="connsiteX8" fmla="*/ 37 w 2323"/>
                            <a:gd name="connsiteY8" fmla="*/ 762 h 3167"/>
                            <a:gd name="connsiteX9" fmla="*/ 418 w 2323"/>
                            <a:gd name="connsiteY9" fmla="*/ 0 h 31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323" h="3167">
                              <a:moveTo>
                                <a:pt x="418" y="0"/>
                              </a:moveTo>
                              <a:cubicBezTo>
                                <a:pt x="418" y="0"/>
                                <a:pt x="799" y="0"/>
                                <a:pt x="1180" y="190"/>
                              </a:cubicBezTo>
                              <a:cubicBezTo>
                                <a:pt x="1561" y="381"/>
                                <a:pt x="1942" y="762"/>
                                <a:pt x="2133" y="1143"/>
                              </a:cubicBezTo>
                              <a:cubicBezTo>
                                <a:pt x="2228" y="1333"/>
                                <a:pt x="2323" y="1524"/>
                                <a:pt x="2323" y="1715"/>
                              </a:cubicBezTo>
                              <a:cubicBezTo>
                                <a:pt x="2323" y="1905"/>
                                <a:pt x="2323" y="2096"/>
                                <a:pt x="2323" y="2286"/>
                              </a:cubicBezTo>
                              <a:cubicBezTo>
                                <a:pt x="2323" y="2667"/>
                                <a:pt x="2228" y="3143"/>
                                <a:pt x="2228" y="3143"/>
                              </a:cubicBezTo>
                              <a:cubicBezTo>
                                <a:pt x="2228" y="3143"/>
                                <a:pt x="1847" y="3238"/>
                                <a:pt x="1371" y="3048"/>
                              </a:cubicBezTo>
                              <a:cubicBezTo>
                                <a:pt x="895" y="2953"/>
                                <a:pt x="514" y="2572"/>
                                <a:pt x="228" y="2096"/>
                              </a:cubicBezTo>
                              <a:cubicBezTo>
                                <a:pt x="37" y="1715"/>
                                <a:pt x="-58" y="1143"/>
                                <a:pt x="37" y="762"/>
                              </a:cubicBezTo>
                              <a:cubicBezTo>
                                <a:pt x="133" y="381"/>
                                <a:pt x="418" y="0"/>
                                <a:pt x="41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5" name="Freeform: Shape 563">
                          <a:extLst>
                            <a:ext uri="{FF2B5EF4-FFF2-40B4-BE49-F238E27FC236}">
                              <a16:creationId xmlns:a16="http://schemas.microsoft.com/office/drawing/2014/main" id="{71517474-0213-49F3-806E-7FE79EDDD8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176295" y="3653504"/>
                          <a:ext cx="4762" cy="4405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0 h 4405"/>
                            <a:gd name="connsiteX1" fmla="*/ 1143 w 4762"/>
                            <a:gd name="connsiteY1" fmla="*/ 381 h 4405"/>
                            <a:gd name="connsiteX2" fmla="*/ 2953 w 4762"/>
                            <a:gd name="connsiteY2" fmla="*/ 1619 h 4405"/>
                            <a:gd name="connsiteX3" fmla="*/ 3715 w 4762"/>
                            <a:gd name="connsiteY3" fmla="*/ 2477 h 4405"/>
                            <a:gd name="connsiteX4" fmla="*/ 4286 w 4762"/>
                            <a:gd name="connsiteY4" fmla="*/ 3334 h 4405"/>
                            <a:gd name="connsiteX5" fmla="*/ 4763 w 4762"/>
                            <a:gd name="connsiteY5" fmla="*/ 4381 h 4405"/>
                            <a:gd name="connsiteX6" fmla="*/ 3619 w 4762"/>
                            <a:gd name="connsiteY6" fmla="*/ 4286 h 4405"/>
                            <a:gd name="connsiteX7" fmla="*/ 1524 w 4762"/>
                            <a:gd name="connsiteY7" fmla="*/ 3143 h 4405"/>
                            <a:gd name="connsiteX8" fmla="*/ 286 w 4762"/>
                            <a:gd name="connsiteY8" fmla="*/ 1143 h 4405"/>
                            <a:gd name="connsiteX9" fmla="*/ 0 w 4762"/>
                            <a:gd name="connsiteY9" fmla="*/ 0 h 44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4762" h="4405">
                              <a:moveTo>
                                <a:pt x="0" y="0"/>
                              </a:moveTo>
                              <a:cubicBezTo>
                                <a:pt x="0" y="0"/>
                                <a:pt x="571" y="95"/>
                                <a:pt x="1143" y="381"/>
                              </a:cubicBezTo>
                              <a:cubicBezTo>
                                <a:pt x="1715" y="667"/>
                                <a:pt x="2381" y="1048"/>
                                <a:pt x="2953" y="1619"/>
                              </a:cubicBezTo>
                              <a:cubicBezTo>
                                <a:pt x="3238" y="1905"/>
                                <a:pt x="3524" y="2096"/>
                                <a:pt x="3715" y="2477"/>
                              </a:cubicBezTo>
                              <a:cubicBezTo>
                                <a:pt x="3905" y="2762"/>
                                <a:pt x="4096" y="3048"/>
                                <a:pt x="4286" y="3334"/>
                              </a:cubicBezTo>
                              <a:cubicBezTo>
                                <a:pt x="4667" y="3810"/>
                                <a:pt x="4763" y="4381"/>
                                <a:pt x="4763" y="4381"/>
                              </a:cubicBezTo>
                              <a:cubicBezTo>
                                <a:pt x="4763" y="4381"/>
                                <a:pt x="4286" y="4477"/>
                                <a:pt x="3619" y="4286"/>
                              </a:cubicBezTo>
                              <a:cubicBezTo>
                                <a:pt x="2858" y="4191"/>
                                <a:pt x="2191" y="3715"/>
                                <a:pt x="1524" y="3143"/>
                              </a:cubicBezTo>
                              <a:cubicBezTo>
                                <a:pt x="952" y="2572"/>
                                <a:pt x="476" y="1810"/>
                                <a:pt x="286" y="1143"/>
                              </a:cubicBezTo>
                              <a:cubicBezTo>
                                <a:pt x="0" y="57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6" name="Freeform: Shape 564">
                          <a:extLst>
                            <a:ext uri="{FF2B5EF4-FFF2-40B4-BE49-F238E27FC236}">
                              <a16:creationId xmlns:a16="http://schemas.microsoft.com/office/drawing/2014/main" id="{C0F8F1D0-70C0-4BBF-97A6-90C0C0F4CBE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7" name="Freeform: Shape 565">
                          <a:extLst>
                            <a:ext uri="{FF2B5EF4-FFF2-40B4-BE49-F238E27FC236}">
                              <a16:creationId xmlns:a16="http://schemas.microsoft.com/office/drawing/2014/main" id="{54E8B153-FAE9-4E8E-9497-0F9E0168C9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8" name="Freeform: Shape 566">
                          <a:extLst>
                            <a:ext uri="{FF2B5EF4-FFF2-40B4-BE49-F238E27FC236}">
                              <a16:creationId xmlns:a16="http://schemas.microsoft.com/office/drawing/2014/main" id="{AB484136-E405-4D2E-AD3C-CA9977C3C9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59" name="Freeform: Shape 567">
                          <a:extLst>
                            <a:ext uri="{FF2B5EF4-FFF2-40B4-BE49-F238E27FC236}">
                              <a16:creationId xmlns:a16="http://schemas.microsoft.com/office/drawing/2014/main" id="{48538213-6D14-4DC6-B416-BD0D8284F5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9504" y="3648265"/>
                          <a:ext cx="2607" cy="6000"/>
                        </a:xfrm>
                        <a:custGeom>
                          <a:avLst/>
                          <a:gdLst>
                            <a:gd name="connsiteX0" fmla="*/ 226 w 2607"/>
                            <a:gd name="connsiteY0" fmla="*/ 0 h 6000"/>
                            <a:gd name="connsiteX1" fmla="*/ 1083 w 2607"/>
                            <a:gd name="connsiteY1" fmla="*/ 762 h 6000"/>
                            <a:gd name="connsiteX2" fmla="*/ 2226 w 2607"/>
                            <a:gd name="connsiteY2" fmla="*/ 2667 h 6000"/>
                            <a:gd name="connsiteX3" fmla="*/ 2607 w 2607"/>
                            <a:gd name="connsiteY3" fmla="*/ 4858 h 6000"/>
                            <a:gd name="connsiteX4" fmla="*/ 2417 w 2607"/>
                            <a:gd name="connsiteY4" fmla="*/ 6001 h 6000"/>
                            <a:gd name="connsiteX5" fmla="*/ 1464 w 2607"/>
                            <a:gd name="connsiteY5" fmla="*/ 5239 h 6000"/>
                            <a:gd name="connsiteX6" fmla="*/ 322 w 2607"/>
                            <a:gd name="connsiteY6" fmla="*/ 3334 h 6000"/>
                            <a:gd name="connsiteX7" fmla="*/ 36 w 2607"/>
                            <a:gd name="connsiteY7" fmla="*/ 1143 h 6000"/>
                            <a:gd name="connsiteX8" fmla="*/ 226 w 2607"/>
                            <a:gd name="connsiteY8" fmla="*/ 0 h 6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607" h="6000">
                              <a:moveTo>
                                <a:pt x="226" y="0"/>
                              </a:moveTo>
                              <a:cubicBezTo>
                                <a:pt x="226" y="0"/>
                                <a:pt x="702" y="286"/>
                                <a:pt x="1083" y="762"/>
                              </a:cubicBezTo>
                              <a:cubicBezTo>
                                <a:pt x="1560" y="1238"/>
                                <a:pt x="1941" y="1905"/>
                                <a:pt x="2226" y="2667"/>
                              </a:cubicBezTo>
                              <a:cubicBezTo>
                                <a:pt x="2512" y="3429"/>
                                <a:pt x="2607" y="4191"/>
                                <a:pt x="2607" y="4858"/>
                              </a:cubicBezTo>
                              <a:cubicBezTo>
                                <a:pt x="2607" y="5525"/>
                                <a:pt x="2417" y="6001"/>
                                <a:pt x="2417" y="6001"/>
                              </a:cubicBezTo>
                              <a:cubicBezTo>
                                <a:pt x="2417" y="6001"/>
                                <a:pt x="1941" y="5715"/>
                                <a:pt x="1464" y="5239"/>
                              </a:cubicBezTo>
                              <a:cubicBezTo>
                                <a:pt x="988" y="4763"/>
                                <a:pt x="607" y="4096"/>
                                <a:pt x="322" y="3334"/>
                              </a:cubicBezTo>
                              <a:cubicBezTo>
                                <a:pt x="36" y="2572"/>
                                <a:pt x="-60" y="1810"/>
                                <a:pt x="36" y="1143"/>
                              </a:cubicBezTo>
                              <a:cubicBezTo>
                                <a:pt x="36" y="476"/>
                                <a:pt x="226" y="0"/>
                                <a:pt x="22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0" name="Freeform: Shape 568">
                          <a:extLst>
                            <a:ext uri="{FF2B5EF4-FFF2-40B4-BE49-F238E27FC236}">
                              <a16:creationId xmlns:a16="http://schemas.microsoft.com/office/drawing/2014/main" id="{324BC5D6-0EB2-4BB9-964A-A18D226605F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22396" y="3656837"/>
                          <a:ext cx="8191" cy="3143"/>
                        </a:xfrm>
                        <a:custGeom>
                          <a:avLst/>
                          <a:gdLst>
                            <a:gd name="connsiteX0" fmla="*/ 0 w 8191"/>
                            <a:gd name="connsiteY0" fmla="*/ 3048 h 3143"/>
                            <a:gd name="connsiteX1" fmla="*/ 1048 w 8191"/>
                            <a:gd name="connsiteY1" fmla="*/ 2000 h 3143"/>
                            <a:gd name="connsiteX2" fmla="*/ 3715 w 8191"/>
                            <a:gd name="connsiteY2" fmla="*/ 572 h 3143"/>
                            <a:gd name="connsiteX3" fmla="*/ 6668 w 8191"/>
                            <a:gd name="connsiteY3" fmla="*/ 0 h 3143"/>
                            <a:gd name="connsiteX4" fmla="*/ 8192 w 8191"/>
                            <a:gd name="connsiteY4" fmla="*/ 95 h 3143"/>
                            <a:gd name="connsiteX5" fmla="*/ 7144 w 8191"/>
                            <a:gd name="connsiteY5" fmla="*/ 1143 h 3143"/>
                            <a:gd name="connsiteX6" fmla="*/ 4477 w 8191"/>
                            <a:gd name="connsiteY6" fmla="*/ 2572 h 3143"/>
                            <a:gd name="connsiteX7" fmla="*/ 1524 w 8191"/>
                            <a:gd name="connsiteY7" fmla="*/ 3143 h 3143"/>
                            <a:gd name="connsiteX8" fmla="*/ 0 w 8191"/>
                            <a:gd name="connsiteY8" fmla="*/ 3048 h 3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8191" h="3143">
                              <a:moveTo>
                                <a:pt x="0" y="3048"/>
                              </a:moveTo>
                              <a:cubicBezTo>
                                <a:pt x="0" y="3048"/>
                                <a:pt x="381" y="2572"/>
                                <a:pt x="1048" y="2000"/>
                              </a:cubicBezTo>
                              <a:cubicBezTo>
                                <a:pt x="1715" y="1524"/>
                                <a:pt x="2667" y="952"/>
                                <a:pt x="3715" y="572"/>
                              </a:cubicBezTo>
                              <a:cubicBezTo>
                                <a:pt x="4763" y="191"/>
                                <a:pt x="5810" y="0"/>
                                <a:pt x="6668" y="0"/>
                              </a:cubicBezTo>
                              <a:cubicBezTo>
                                <a:pt x="7525" y="0"/>
                                <a:pt x="8192" y="95"/>
                                <a:pt x="8192" y="95"/>
                              </a:cubicBezTo>
                              <a:cubicBezTo>
                                <a:pt x="8192" y="95"/>
                                <a:pt x="7810" y="572"/>
                                <a:pt x="7144" y="1143"/>
                              </a:cubicBezTo>
                              <a:cubicBezTo>
                                <a:pt x="6477" y="1619"/>
                                <a:pt x="5525" y="2191"/>
                                <a:pt x="4477" y="2572"/>
                              </a:cubicBezTo>
                              <a:cubicBezTo>
                                <a:pt x="3429" y="2953"/>
                                <a:pt x="2381" y="3143"/>
                                <a:pt x="1524" y="3143"/>
                              </a:cubicBezTo>
                              <a:cubicBezTo>
                                <a:pt x="572" y="3143"/>
                                <a:pt x="0" y="3048"/>
                                <a:pt x="0" y="304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1" name="Freeform: Shape 569">
                          <a:extLst>
                            <a:ext uri="{FF2B5EF4-FFF2-40B4-BE49-F238E27FC236}">
                              <a16:creationId xmlns:a16="http://schemas.microsoft.com/office/drawing/2014/main" id="{4228E496-12F8-4EF1-B565-8BC7CF9D63A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39445" y="3628977"/>
                          <a:ext cx="9239" cy="2263"/>
                        </a:xfrm>
                        <a:custGeom>
                          <a:avLst/>
                          <a:gdLst>
                            <a:gd name="connsiteX0" fmla="*/ 0 w 9239"/>
                            <a:gd name="connsiteY0" fmla="*/ 524 h 2263"/>
                            <a:gd name="connsiteX1" fmla="*/ 1524 w 9239"/>
                            <a:gd name="connsiteY1" fmla="*/ 143 h 2263"/>
                            <a:gd name="connsiteX2" fmla="*/ 4763 w 9239"/>
                            <a:gd name="connsiteY2" fmla="*/ 143 h 2263"/>
                            <a:gd name="connsiteX3" fmla="*/ 7810 w 9239"/>
                            <a:gd name="connsiteY3" fmla="*/ 714 h 2263"/>
                            <a:gd name="connsiteX4" fmla="*/ 9239 w 9239"/>
                            <a:gd name="connsiteY4" fmla="*/ 1381 h 2263"/>
                            <a:gd name="connsiteX5" fmla="*/ 7810 w 9239"/>
                            <a:gd name="connsiteY5" fmla="*/ 1953 h 2263"/>
                            <a:gd name="connsiteX6" fmla="*/ 4477 w 9239"/>
                            <a:gd name="connsiteY6" fmla="*/ 2238 h 2263"/>
                            <a:gd name="connsiteX7" fmla="*/ 1333 w 9239"/>
                            <a:gd name="connsiteY7" fmla="*/ 1381 h 2263"/>
                            <a:gd name="connsiteX8" fmla="*/ 0 w 9239"/>
                            <a:gd name="connsiteY8" fmla="*/ 524 h 22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239" h="2263">
                              <a:moveTo>
                                <a:pt x="0" y="524"/>
                              </a:moveTo>
                              <a:cubicBezTo>
                                <a:pt x="0" y="524"/>
                                <a:pt x="572" y="238"/>
                                <a:pt x="1524" y="143"/>
                              </a:cubicBezTo>
                              <a:cubicBezTo>
                                <a:pt x="2381" y="-48"/>
                                <a:pt x="3620" y="-48"/>
                                <a:pt x="4763" y="143"/>
                              </a:cubicBezTo>
                              <a:cubicBezTo>
                                <a:pt x="5906" y="238"/>
                                <a:pt x="6953" y="429"/>
                                <a:pt x="7810" y="714"/>
                              </a:cubicBezTo>
                              <a:cubicBezTo>
                                <a:pt x="8668" y="1000"/>
                                <a:pt x="9239" y="1381"/>
                                <a:pt x="9239" y="1381"/>
                              </a:cubicBezTo>
                              <a:cubicBezTo>
                                <a:pt x="9239" y="1381"/>
                                <a:pt x="8668" y="1667"/>
                                <a:pt x="7810" y="1953"/>
                              </a:cubicBezTo>
                              <a:cubicBezTo>
                                <a:pt x="6953" y="2143"/>
                                <a:pt x="5715" y="2334"/>
                                <a:pt x="4477" y="2238"/>
                              </a:cubicBezTo>
                              <a:cubicBezTo>
                                <a:pt x="3334" y="2048"/>
                                <a:pt x="2191" y="1762"/>
                                <a:pt x="1333" y="1381"/>
                              </a:cubicBezTo>
                              <a:cubicBezTo>
                                <a:pt x="572" y="905"/>
                                <a:pt x="0" y="524"/>
                                <a:pt x="0" y="5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2" name="Freeform: Shape 570">
                          <a:extLst>
                            <a:ext uri="{FF2B5EF4-FFF2-40B4-BE49-F238E27FC236}">
                              <a16:creationId xmlns:a16="http://schemas.microsoft.com/office/drawing/2014/main" id="{F1E5E6DC-1A7B-4D71-87FE-2D1A53E3FA0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58781" y="3625363"/>
                          <a:ext cx="5429" cy="3418"/>
                        </a:xfrm>
                        <a:custGeom>
                          <a:avLst/>
                          <a:gdLst>
                            <a:gd name="connsiteX0" fmla="*/ 0 w 5429"/>
                            <a:gd name="connsiteY0" fmla="*/ 42 h 3418"/>
                            <a:gd name="connsiteX1" fmla="*/ 1143 w 5429"/>
                            <a:gd name="connsiteY1" fmla="*/ 42 h 3418"/>
                            <a:gd name="connsiteX2" fmla="*/ 3239 w 5429"/>
                            <a:gd name="connsiteY2" fmla="*/ 804 h 3418"/>
                            <a:gd name="connsiteX3" fmla="*/ 4858 w 5429"/>
                            <a:gd name="connsiteY3" fmla="*/ 2328 h 3418"/>
                            <a:gd name="connsiteX4" fmla="*/ 5429 w 5429"/>
                            <a:gd name="connsiteY4" fmla="*/ 3376 h 3418"/>
                            <a:gd name="connsiteX5" fmla="*/ 4286 w 5429"/>
                            <a:gd name="connsiteY5" fmla="*/ 3376 h 3418"/>
                            <a:gd name="connsiteX6" fmla="*/ 2191 w 5429"/>
                            <a:gd name="connsiteY6" fmla="*/ 2614 h 3418"/>
                            <a:gd name="connsiteX7" fmla="*/ 572 w 5429"/>
                            <a:gd name="connsiteY7" fmla="*/ 1090 h 3418"/>
                            <a:gd name="connsiteX8" fmla="*/ 0 w 5429"/>
                            <a:gd name="connsiteY8" fmla="*/ 42 h 341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429" h="3418">
                              <a:moveTo>
                                <a:pt x="0" y="42"/>
                              </a:moveTo>
                              <a:cubicBezTo>
                                <a:pt x="0" y="42"/>
                                <a:pt x="476" y="-53"/>
                                <a:pt x="1143" y="42"/>
                              </a:cubicBezTo>
                              <a:cubicBezTo>
                                <a:pt x="1810" y="138"/>
                                <a:pt x="2572" y="328"/>
                                <a:pt x="3239" y="804"/>
                              </a:cubicBezTo>
                              <a:cubicBezTo>
                                <a:pt x="3905" y="1185"/>
                                <a:pt x="4477" y="1757"/>
                                <a:pt x="4858" y="2328"/>
                              </a:cubicBezTo>
                              <a:cubicBezTo>
                                <a:pt x="5239" y="2805"/>
                                <a:pt x="5429" y="3376"/>
                                <a:pt x="5429" y="3376"/>
                              </a:cubicBezTo>
                              <a:cubicBezTo>
                                <a:pt x="5429" y="3376"/>
                                <a:pt x="4953" y="3471"/>
                                <a:pt x="4286" y="3376"/>
                              </a:cubicBezTo>
                              <a:cubicBezTo>
                                <a:pt x="3620" y="3281"/>
                                <a:pt x="2858" y="2995"/>
                                <a:pt x="2191" y="2614"/>
                              </a:cubicBezTo>
                              <a:cubicBezTo>
                                <a:pt x="1524" y="2233"/>
                                <a:pt x="953" y="1662"/>
                                <a:pt x="572" y="1090"/>
                              </a:cubicBezTo>
                              <a:cubicBezTo>
                                <a:pt x="191" y="614"/>
                                <a:pt x="0" y="42"/>
                                <a:pt x="0" y="4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3" name="Freeform: Shape 571">
                          <a:extLst>
                            <a:ext uri="{FF2B5EF4-FFF2-40B4-BE49-F238E27FC236}">
                              <a16:creationId xmlns:a16="http://schemas.microsoft.com/office/drawing/2014/main" id="{942869E4-CD00-4CF4-8B92-B2DB632496B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8441" y="3642741"/>
                          <a:ext cx="2247" cy="12096"/>
                        </a:xfrm>
                        <a:custGeom>
                          <a:avLst/>
                          <a:gdLst>
                            <a:gd name="connsiteX0" fmla="*/ 914 w 2247"/>
                            <a:gd name="connsiteY0" fmla="*/ 0 h 12096"/>
                            <a:gd name="connsiteX1" fmla="*/ 1486 w 2247"/>
                            <a:gd name="connsiteY1" fmla="*/ 1905 h 12096"/>
                            <a:gd name="connsiteX2" fmla="*/ 1867 w 2247"/>
                            <a:gd name="connsiteY2" fmla="*/ 3810 h 12096"/>
                            <a:gd name="connsiteX3" fmla="*/ 2152 w 2247"/>
                            <a:gd name="connsiteY3" fmla="*/ 6001 h 12096"/>
                            <a:gd name="connsiteX4" fmla="*/ 2248 w 2247"/>
                            <a:gd name="connsiteY4" fmla="*/ 8192 h 12096"/>
                            <a:gd name="connsiteX5" fmla="*/ 2248 w 2247"/>
                            <a:gd name="connsiteY5" fmla="*/ 10096 h 12096"/>
                            <a:gd name="connsiteX6" fmla="*/ 2057 w 2247"/>
                            <a:gd name="connsiteY6" fmla="*/ 12097 h 12096"/>
                            <a:gd name="connsiteX7" fmla="*/ 1105 w 2247"/>
                            <a:gd name="connsiteY7" fmla="*/ 10382 h 12096"/>
                            <a:gd name="connsiteX8" fmla="*/ 438 w 2247"/>
                            <a:gd name="connsiteY8" fmla="*/ 8477 h 12096"/>
                            <a:gd name="connsiteX9" fmla="*/ 57 w 2247"/>
                            <a:gd name="connsiteY9" fmla="*/ 6191 h 12096"/>
                            <a:gd name="connsiteX10" fmla="*/ 247 w 2247"/>
                            <a:gd name="connsiteY10" fmla="*/ 1905 h 12096"/>
                            <a:gd name="connsiteX11" fmla="*/ 914 w 2247"/>
                            <a:gd name="connsiteY11" fmla="*/ 0 h 1209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</a:cxnLst>
                          <a:rect l="l" t="t" r="r" b="b"/>
                          <a:pathLst>
                            <a:path w="2247" h="12096">
                              <a:moveTo>
                                <a:pt x="914" y="0"/>
                              </a:moveTo>
                              <a:cubicBezTo>
                                <a:pt x="914" y="0"/>
                                <a:pt x="1295" y="762"/>
                                <a:pt x="1486" y="1905"/>
                              </a:cubicBezTo>
                              <a:cubicBezTo>
                                <a:pt x="1581" y="2476"/>
                                <a:pt x="1771" y="3143"/>
                                <a:pt x="1867" y="3810"/>
                              </a:cubicBezTo>
                              <a:cubicBezTo>
                                <a:pt x="1962" y="4477"/>
                                <a:pt x="2057" y="5239"/>
                                <a:pt x="2152" y="6001"/>
                              </a:cubicBezTo>
                              <a:cubicBezTo>
                                <a:pt x="2248" y="6763"/>
                                <a:pt x="2248" y="7525"/>
                                <a:pt x="2248" y="8192"/>
                              </a:cubicBezTo>
                              <a:cubicBezTo>
                                <a:pt x="2248" y="8953"/>
                                <a:pt x="2248" y="9525"/>
                                <a:pt x="2248" y="10096"/>
                              </a:cubicBezTo>
                              <a:cubicBezTo>
                                <a:pt x="2248" y="11240"/>
                                <a:pt x="2057" y="12097"/>
                                <a:pt x="2057" y="12097"/>
                              </a:cubicBezTo>
                              <a:cubicBezTo>
                                <a:pt x="2057" y="12097"/>
                                <a:pt x="1581" y="11430"/>
                                <a:pt x="1105" y="10382"/>
                              </a:cubicBezTo>
                              <a:cubicBezTo>
                                <a:pt x="819" y="9811"/>
                                <a:pt x="628" y="9144"/>
                                <a:pt x="438" y="8477"/>
                              </a:cubicBezTo>
                              <a:cubicBezTo>
                                <a:pt x="247" y="7810"/>
                                <a:pt x="152" y="6953"/>
                                <a:pt x="57" y="6191"/>
                              </a:cubicBezTo>
                              <a:cubicBezTo>
                                <a:pt x="-38" y="4667"/>
                                <a:pt x="-38" y="3048"/>
                                <a:pt x="247" y="1905"/>
                              </a:cubicBezTo>
                              <a:cubicBezTo>
                                <a:pt x="533" y="762"/>
                                <a:pt x="914" y="0"/>
                                <a:pt x="91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4" name="Freeform: Shape 572">
                          <a:extLst>
                            <a:ext uri="{FF2B5EF4-FFF2-40B4-BE49-F238E27FC236}">
                              <a16:creationId xmlns:a16="http://schemas.microsoft.com/office/drawing/2014/main" id="{6839BB25-1429-4E4D-9013-0D300D2C3D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1543" y="3664172"/>
                          <a:ext cx="6477" cy="2634"/>
                        </a:xfrm>
                        <a:custGeom>
                          <a:avLst/>
                          <a:gdLst>
                            <a:gd name="connsiteX0" fmla="*/ 0 w 6477"/>
                            <a:gd name="connsiteY0" fmla="*/ 190 h 2634"/>
                            <a:gd name="connsiteX1" fmla="*/ 1238 w 6477"/>
                            <a:gd name="connsiteY1" fmla="*/ 0 h 2634"/>
                            <a:gd name="connsiteX2" fmla="*/ 2381 w 6477"/>
                            <a:gd name="connsiteY2" fmla="*/ 95 h 2634"/>
                            <a:gd name="connsiteX3" fmla="*/ 3620 w 6477"/>
                            <a:gd name="connsiteY3" fmla="*/ 476 h 2634"/>
                            <a:gd name="connsiteX4" fmla="*/ 5620 w 6477"/>
                            <a:gd name="connsiteY4" fmla="*/ 1333 h 2634"/>
                            <a:gd name="connsiteX5" fmla="*/ 6477 w 6477"/>
                            <a:gd name="connsiteY5" fmla="*/ 2191 h 2634"/>
                            <a:gd name="connsiteX6" fmla="*/ 5334 w 6477"/>
                            <a:gd name="connsiteY6" fmla="*/ 2572 h 2634"/>
                            <a:gd name="connsiteX7" fmla="*/ 2858 w 6477"/>
                            <a:gd name="connsiteY7" fmla="*/ 2476 h 2634"/>
                            <a:gd name="connsiteX8" fmla="*/ 857 w 6477"/>
                            <a:gd name="connsiteY8" fmla="*/ 1143 h 2634"/>
                            <a:gd name="connsiteX9" fmla="*/ 0 w 6477"/>
                            <a:gd name="connsiteY9" fmla="*/ 190 h 26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477" h="2634">
                              <a:moveTo>
                                <a:pt x="0" y="190"/>
                              </a:moveTo>
                              <a:cubicBezTo>
                                <a:pt x="0" y="190"/>
                                <a:pt x="572" y="0"/>
                                <a:pt x="1238" y="0"/>
                              </a:cubicBezTo>
                              <a:cubicBezTo>
                                <a:pt x="1524" y="0"/>
                                <a:pt x="2000" y="0"/>
                                <a:pt x="2381" y="95"/>
                              </a:cubicBezTo>
                              <a:cubicBezTo>
                                <a:pt x="2762" y="190"/>
                                <a:pt x="3143" y="286"/>
                                <a:pt x="3620" y="476"/>
                              </a:cubicBezTo>
                              <a:cubicBezTo>
                                <a:pt x="4381" y="667"/>
                                <a:pt x="5144" y="952"/>
                                <a:pt x="5620" y="1333"/>
                              </a:cubicBezTo>
                              <a:cubicBezTo>
                                <a:pt x="6191" y="1715"/>
                                <a:pt x="6477" y="2191"/>
                                <a:pt x="6477" y="2191"/>
                              </a:cubicBezTo>
                              <a:cubicBezTo>
                                <a:pt x="6477" y="2191"/>
                                <a:pt x="6001" y="2476"/>
                                <a:pt x="5334" y="2572"/>
                              </a:cubicBezTo>
                              <a:cubicBezTo>
                                <a:pt x="4667" y="2667"/>
                                <a:pt x="3715" y="2667"/>
                                <a:pt x="2858" y="2476"/>
                              </a:cubicBezTo>
                              <a:cubicBezTo>
                                <a:pt x="2096" y="2191"/>
                                <a:pt x="1333" y="1715"/>
                                <a:pt x="857" y="1143"/>
                              </a:cubicBezTo>
                              <a:cubicBezTo>
                                <a:pt x="191" y="667"/>
                                <a:pt x="0" y="190"/>
                                <a:pt x="0" y="19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5" name="Freeform: Shape 573">
                          <a:extLst>
                            <a:ext uri="{FF2B5EF4-FFF2-40B4-BE49-F238E27FC236}">
                              <a16:creationId xmlns:a16="http://schemas.microsoft.com/office/drawing/2014/main" id="{7118D571-E0A7-4582-9C35-BA897741F90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6" name="Freeform: Shape 574">
                          <a:extLst>
                            <a:ext uri="{FF2B5EF4-FFF2-40B4-BE49-F238E27FC236}">
                              <a16:creationId xmlns:a16="http://schemas.microsoft.com/office/drawing/2014/main" id="{4EAF2E87-910A-4A64-8824-E97ADEDB4E0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1641" y="3695128"/>
                          <a:ext cx="7239" cy="3852"/>
                        </a:xfrm>
                        <a:custGeom>
                          <a:avLst/>
                          <a:gdLst>
                            <a:gd name="connsiteX0" fmla="*/ 0 w 7239"/>
                            <a:gd name="connsiteY0" fmla="*/ 0 h 3852"/>
                            <a:gd name="connsiteX1" fmla="*/ 1429 w 7239"/>
                            <a:gd name="connsiteY1" fmla="*/ 190 h 3852"/>
                            <a:gd name="connsiteX2" fmla="*/ 2667 w 7239"/>
                            <a:gd name="connsiteY2" fmla="*/ 571 h 3852"/>
                            <a:gd name="connsiteX3" fmla="*/ 4001 w 7239"/>
                            <a:gd name="connsiteY3" fmla="*/ 1048 h 3852"/>
                            <a:gd name="connsiteX4" fmla="*/ 6382 w 7239"/>
                            <a:gd name="connsiteY4" fmla="*/ 2667 h 3852"/>
                            <a:gd name="connsiteX5" fmla="*/ 7239 w 7239"/>
                            <a:gd name="connsiteY5" fmla="*/ 3810 h 3852"/>
                            <a:gd name="connsiteX6" fmla="*/ 5810 w 7239"/>
                            <a:gd name="connsiteY6" fmla="*/ 3810 h 3852"/>
                            <a:gd name="connsiteX7" fmla="*/ 3048 w 7239"/>
                            <a:gd name="connsiteY7" fmla="*/ 3048 h 3852"/>
                            <a:gd name="connsiteX8" fmla="*/ 667 w 7239"/>
                            <a:gd name="connsiteY8" fmla="*/ 1238 h 3852"/>
                            <a:gd name="connsiteX9" fmla="*/ 0 w 7239"/>
                            <a:gd name="connsiteY9" fmla="*/ 0 h 38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7239" h="3852">
                              <a:moveTo>
                                <a:pt x="0" y="0"/>
                              </a:moveTo>
                              <a:cubicBezTo>
                                <a:pt x="0" y="0"/>
                                <a:pt x="667" y="0"/>
                                <a:pt x="1429" y="190"/>
                              </a:cubicBezTo>
                              <a:cubicBezTo>
                                <a:pt x="1810" y="286"/>
                                <a:pt x="2286" y="476"/>
                                <a:pt x="2667" y="571"/>
                              </a:cubicBezTo>
                              <a:cubicBezTo>
                                <a:pt x="3143" y="667"/>
                                <a:pt x="3524" y="857"/>
                                <a:pt x="4001" y="1048"/>
                              </a:cubicBezTo>
                              <a:cubicBezTo>
                                <a:pt x="4953" y="1524"/>
                                <a:pt x="5810" y="2096"/>
                                <a:pt x="6382" y="2667"/>
                              </a:cubicBezTo>
                              <a:cubicBezTo>
                                <a:pt x="6953" y="3238"/>
                                <a:pt x="7239" y="3810"/>
                                <a:pt x="7239" y="3810"/>
                              </a:cubicBezTo>
                              <a:cubicBezTo>
                                <a:pt x="7239" y="3810"/>
                                <a:pt x="6572" y="3905"/>
                                <a:pt x="5810" y="3810"/>
                              </a:cubicBezTo>
                              <a:cubicBezTo>
                                <a:pt x="5048" y="3715"/>
                                <a:pt x="4001" y="3429"/>
                                <a:pt x="3048" y="3048"/>
                              </a:cubicBezTo>
                              <a:cubicBezTo>
                                <a:pt x="2096" y="2572"/>
                                <a:pt x="1143" y="1905"/>
                                <a:pt x="667" y="1238"/>
                              </a:cubicBezTo>
                              <a:cubicBezTo>
                                <a:pt x="286" y="57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7" name="Freeform: Shape 575">
                          <a:extLst>
                            <a:ext uri="{FF2B5EF4-FFF2-40B4-BE49-F238E27FC236}">
                              <a16:creationId xmlns:a16="http://schemas.microsoft.com/office/drawing/2014/main" id="{C2454D82-33E5-4080-B323-365F4CE976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91319" y="3709606"/>
                          <a:ext cx="2228" cy="6762"/>
                        </a:xfrm>
                        <a:custGeom>
                          <a:avLst/>
                          <a:gdLst>
                            <a:gd name="connsiteX0" fmla="*/ 1276 w 2228"/>
                            <a:gd name="connsiteY0" fmla="*/ 0 h 6762"/>
                            <a:gd name="connsiteX1" fmla="*/ 1847 w 2228"/>
                            <a:gd name="connsiteY1" fmla="*/ 1048 h 6762"/>
                            <a:gd name="connsiteX2" fmla="*/ 2228 w 2228"/>
                            <a:gd name="connsiteY2" fmla="*/ 3429 h 6762"/>
                            <a:gd name="connsiteX3" fmla="*/ 1466 w 2228"/>
                            <a:gd name="connsiteY3" fmla="*/ 5810 h 6762"/>
                            <a:gd name="connsiteX4" fmla="*/ 704 w 2228"/>
                            <a:gd name="connsiteY4" fmla="*/ 6763 h 6762"/>
                            <a:gd name="connsiteX5" fmla="*/ 228 w 2228"/>
                            <a:gd name="connsiteY5" fmla="*/ 5620 h 6762"/>
                            <a:gd name="connsiteX6" fmla="*/ 37 w 2228"/>
                            <a:gd name="connsiteY6" fmla="*/ 3334 h 6762"/>
                            <a:gd name="connsiteX7" fmla="*/ 133 w 2228"/>
                            <a:gd name="connsiteY7" fmla="*/ 2096 h 6762"/>
                            <a:gd name="connsiteX8" fmla="*/ 418 w 2228"/>
                            <a:gd name="connsiteY8" fmla="*/ 1048 h 6762"/>
                            <a:gd name="connsiteX9" fmla="*/ 1276 w 2228"/>
                            <a:gd name="connsiteY9" fmla="*/ 0 h 6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228" h="6762">
                              <a:moveTo>
                                <a:pt x="1276" y="0"/>
                              </a:moveTo>
                              <a:cubicBezTo>
                                <a:pt x="1276" y="0"/>
                                <a:pt x="1657" y="476"/>
                                <a:pt x="1847" y="1048"/>
                              </a:cubicBezTo>
                              <a:cubicBezTo>
                                <a:pt x="2038" y="1619"/>
                                <a:pt x="2228" y="2572"/>
                                <a:pt x="2228" y="3429"/>
                              </a:cubicBezTo>
                              <a:cubicBezTo>
                                <a:pt x="2133" y="4286"/>
                                <a:pt x="1847" y="5239"/>
                                <a:pt x="1466" y="5810"/>
                              </a:cubicBezTo>
                              <a:cubicBezTo>
                                <a:pt x="1180" y="6477"/>
                                <a:pt x="704" y="6763"/>
                                <a:pt x="704" y="6763"/>
                              </a:cubicBezTo>
                              <a:cubicBezTo>
                                <a:pt x="704" y="6763"/>
                                <a:pt x="418" y="6287"/>
                                <a:pt x="228" y="5620"/>
                              </a:cubicBezTo>
                              <a:cubicBezTo>
                                <a:pt x="37" y="4953"/>
                                <a:pt x="-58" y="4096"/>
                                <a:pt x="37" y="3334"/>
                              </a:cubicBezTo>
                              <a:cubicBezTo>
                                <a:pt x="133" y="2953"/>
                                <a:pt x="133" y="2477"/>
                                <a:pt x="133" y="2096"/>
                              </a:cubicBezTo>
                              <a:cubicBezTo>
                                <a:pt x="228" y="1715"/>
                                <a:pt x="323" y="1333"/>
                                <a:pt x="418" y="1048"/>
                              </a:cubicBezTo>
                              <a:cubicBezTo>
                                <a:pt x="990" y="476"/>
                                <a:pt x="1276" y="0"/>
                                <a:pt x="127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8" name="Freeform: Shape 576">
                          <a:extLst>
                            <a:ext uri="{FF2B5EF4-FFF2-40B4-BE49-F238E27FC236}">
                              <a16:creationId xmlns:a16="http://schemas.microsoft.com/office/drawing/2014/main" id="{F2101612-A9C1-49F0-8446-1B9BFF39049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80361" y="3717131"/>
                          <a:ext cx="2569" cy="10477"/>
                        </a:xfrm>
                        <a:custGeom>
                          <a:avLst/>
                          <a:gdLst>
                            <a:gd name="connsiteX0" fmla="*/ 423 w 2569"/>
                            <a:gd name="connsiteY0" fmla="*/ 0 h 10477"/>
                            <a:gd name="connsiteX1" fmla="*/ 1281 w 2569"/>
                            <a:gd name="connsiteY1" fmla="*/ 1524 h 10477"/>
                            <a:gd name="connsiteX2" fmla="*/ 2328 w 2569"/>
                            <a:gd name="connsiteY2" fmla="*/ 4953 h 10477"/>
                            <a:gd name="connsiteX3" fmla="*/ 2424 w 2569"/>
                            <a:gd name="connsiteY3" fmla="*/ 8763 h 10477"/>
                            <a:gd name="connsiteX4" fmla="*/ 1947 w 2569"/>
                            <a:gd name="connsiteY4" fmla="*/ 10477 h 10477"/>
                            <a:gd name="connsiteX5" fmla="*/ 1281 w 2569"/>
                            <a:gd name="connsiteY5" fmla="*/ 8858 h 10477"/>
                            <a:gd name="connsiteX6" fmla="*/ 804 w 2569"/>
                            <a:gd name="connsiteY6" fmla="*/ 7239 h 10477"/>
                            <a:gd name="connsiteX7" fmla="*/ 328 w 2569"/>
                            <a:gd name="connsiteY7" fmla="*/ 5334 h 10477"/>
                            <a:gd name="connsiteX8" fmla="*/ 42 w 2569"/>
                            <a:gd name="connsiteY8" fmla="*/ 3334 h 10477"/>
                            <a:gd name="connsiteX9" fmla="*/ 42 w 2569"/>
                            <a:gd name="connsiteY9" fmla="*/ 1619 h 10477"/>
                            <a:gd name="connsiteX10" fmla="*/ 423 w 2569"/>
                            <a:gd name="connsiteY10" fmla="*/ 0 h 104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2569" h="10477">
                              <a:moveTo>
                                <a:pt x="423" y="0"/>
                              </a:moveTo>
                              <a:cubicBezTo>
                                <a:pt x="423" y="0"/>
                                <a:pt x="900" y="571"/>
                                <a:pt x="1281" y="1524"/>
                              </a:cubicBezTo>
                              <a:cubicBezTo>
                                <a:pt x="1662" y="2477"/>
                                <a:pt x="2138" y="3715"/>
                                <a:pt x="2328" y="4953"/>
                              </a:cubicBezTo>
                              <a:cubicBezTo>
                                <a:pt x="2519" y="6287"/>
                                <a:pt x="2709" y="7620"/>
                                <a:pt x="2424" y="8763"/>
                              </a:cubicBezTo>
                              <a:cubicBezTo>
                                <a:pt x="2233" y="9811"/>
                                <a:pt x="1947" y="10477"/>
                                <a:pt x="1947" y="10477"/>
                              </a:cubicBezTo>
                              <a:cubicBezTo>
                                <a:pt x="1947" y="10477"/>
                                <a:pt x="1566" y="9811"/>
                                <a:pt x="1281" y="8858"/>
                              </a:cubicBezTo>
                              <a:cubicBezTo>
                                <a:pt x="1090" y="8382"/>
                                <a:pt x="995" y="7810"/>
                                <a:pt x="804" y="7239"/>
                              </a:cubicBezTo>
                              <a:cubicBezTo>
                                <a:pt x="614" y="6667"/>
                                <a:pt x="423" y="6001"/>
                                <a:pt x="328" y="5334"/>
                              </a:cubicBezTo>
                              <a:cubicBezTo>
                                <a:pt x="233" y="4667"/>
                                <a:pt x="138" y="4000"/>
                                <a:pt x="42" y="3334"/>
                              </a:cubicBezTo>
                              <a:cubicBezTo>
                                <a:pt x="-53" y="2667"/>
                                <a:pt x="42" y="2096"/>
                                <a:pt x="42" y="1619"/>
                              </a:cubicBezTo>
                              <a:cubicBezTo>
                                <a:pt x="233" y="667"/>
                                <a:pt x="423" y="0"/>
                                <a:pt x="42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69" name="Freeform: Shape 577">
                          <a:extLst>
                            <a:ext uri="{FF2B5EF4-FFF2-40B4-BE49-F238E27FC236}">
                              <a16:creationId xmlns:a16="http://schemas.microsoft.com/office/drawing/2014/main" id="{DB653C72-811A-48F7-82BE-773EA042A87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69640" y="3735133"/>
                          <a:ext cx="5429" cy="4572"/>
                        </a:xfrm>
                        <a:custGeom>
                          <a:avLst/>
                          <a:gdLst>
                            <a:gd name="connsiteX0" fmla="*/ 0 w 5429"/>
                            <a:gd name="connsiteY0" fmla="*/ 0 h 4572"/>
                            <a:gd name="connsiteX1" fmla="*/ 1238 w 5429"/>
                            <a:gd name="connsiteY1" fmla="*/ 286 h 4572"/>
                            <a:gd name="connsiteX2" fmla="*/ 3334 w 5429"/>
                            <a:gd name="connsiteY2" fmla="*/ 1619 h 4572"/>
                            <a:gd name="connsiteX3" fmla="*/ 4953 w 5429"/>
                            <a:gd name="connsiteY3" fmla="*/ 3429 h 4572"/>
                            <a:gd name="connsiteX4" fmla="*/ 5429 w 5429"/>
                            <a:gd name="connsiteY4" fmla="*/ 4572 h 4572"/>
                            <a:gd name="connsiteX5" fmla="*/ 4191 w 5429"/>
                            <a:gd name="connsiteY5" fmla="*/ 4381 h 4572"/>
                            <a:gd name="connsiteX6" fmla="*/ 1905 w 5429"/>
                            <a:gd name="connsiteY6" fmla="*/ 3143 h 4572"/>
                            <a:gd name="connsiteX7" fmla="*/ 381 w 5429"/>
                            <a:gd name="connsiteY7" fmla="*/ 1143 h 4572"/>
                            <a:gd name="connsiteX8" fmla="*/ 0 w 5429"/>
                            <a:gd name="connsiteY8" fmla="*/ 0 h 4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5429" h="4572">
                              <a:moveTo>
                                <a:pt x="0" y="0"/>
                              </a:moveTo>
                              <a:cubicBezTo>
                                <a:pt x="0" y="0"/>
                                <a:pt x="571" y="0"/>
                                <a:pt x="1238" y="286"/>
                              </a:cubicBezTo>
                              <a:cubicBezTo>
                                <a:pt x="1905" y="571"/>
                                <a:pt x="2667" y="1048"/>
                                <a:pt x="3334" y="1619"/>
                              </a:cubicBezTo>
                              <a:cubicBezTo>
                                <a:pt x="4000" y="2191"/>
                                <a:pt x="4572" y="2858"/>
                                <a:pt x="4953" y="3429"/>
                              </a:cubicBezTo>
                              <a:cubicBezTo>
                                <a:pt x="5334" y="4000"/>
                                <a:pt x="5429" y="4572"/>
                                <a:pt x="5429" y="4572"/>
                              </a:cubicBezTo>
                              <a:cubicBezTo>
                                <a:pt x="5429" y="4572"/>
                                <a:pt x="4858" y="4572"/>
                                <a:pt x="4191" y="4381"/>
                              </a:cubicBezTo>
                              <a:cubicBezTo>
                                <a:pt x="3524" y="4191"/>
                                <a:pt x="2667" y="3715"/>
                                <a:pt x="1905" y="3143"/>
                              </a:cubicBezTo>
                              <a:cubicBezTo>
                                <a:pt x="1238" y="2572"/>
                                <a:pt x="667" y="1810"/>
                                <a:pt x="381" y="1143"/>
                              </a:cubicBezTo>
                              <a:cubicBezTo>
                                <a:pt x="95" y="571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0" name="Freeform: Shape 578">
                          <a:extLst>
                            <a:ext uri="{FF2B5EF4-FFF2-40B4-BE49-F238E27FC236}">
                              <a16:creationId xmlns:a16="http://schemas.microsoft.com/office/drawing/2014/main" id="{3F328A88-3610-4188-B720-2D8F25FFFC3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4646" y="3752754"/>
                          <a:ext cx="3608" cy="6667"/>
                        </a:xfrm>
                        <a:custGeom>
                          <a:avLst/>
                          <a:gdLst>
                            <a:gd name="connsiteX0" fmla="*/ 42 w 3608"/>
                            <a:gd name="connsiteY0" fmla="*/ 0 h 6667"/>
                            <a:gd name="connsiteX1" fmla="*/ 1090 w 3608"/>
                            <a:gd name="connsiteY1" fmla="*/ 762 h 6667"/>
                            <a:gd name="connsiteX2" fmla="*/ 2709 w 3608"/>
                            <a:gd name="connsiteY2" fmla="*/ 2858 h 6667"/>
                            <a:gd name="connsiteX3" fmla="*/ 3567 w 3608"/>
                            <a:gd name="connsiteY3" fmla="*/ 5334 h 6667"/>
                            <a:gd name="connsiteX4" fmla="*/ 3567 w 3608"/>
                            <a:gd name="connsiteY4" fmla="*/ 6668 h 6667"/>
                            <a:gd name="connsiteX5" fmla="*/ 2519 w 3608"/>
                            <a:gd name="connsiteY5" fmla="*/ 5906 h 6667"/>
                            <a:gd name="connsiteX6" fmla="*/ 900 w 3608"/>
                            <a:gd name="connsiteY6" fmla="*/ 3810 h 6667"/>
                            <a:gd name="connsiteX7" fmla="*/ 42 w 3608"/>
                            <a:gd name="connsiteY7" fmla="*/ 1333 h 6667"/>
                            <a:gd name="connsiteX8" fmla="*/ 42 w 3608"/>
                            <a:gd name="connsiteY8" fmla="*/ 0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3608" h="6667">
                              <a:moveTo>
                                <a:pt x="42" y="0"/>
                              </a:moveTo>
                              <a:cubicBezTo>
                                <a:pt x="42" y="0"/>
                                <a:pt x="614" y="286"/>
                                <a:pt x="1090" y="762"/>
                              </a:cubicBezTo>
                              <a:cubicBezTo>
                                <a:pt x="1662" y="1238"/>
                                <a:pt x="2233" y="2000"/>
                                <a:pt x="2709" y="2858"/>
                              </a:cubicBezTo>
                              <a:cubicBezTo>
                                <a:pt x="3186" y="3715"/>
                                <a:pt x="3471" y="4667"/>
                                <a:pt x="3567" y="5334"/>
                              </a:cubicBezTo>
                              <a:cubicBezTo>
                                <a:pt x="3662" y="6096"/>
                                <a:pt x="3567" y="6668"/>
                                <a:pt x="3567" y="6668"/>
                              </a:cubicBezTo>
                              <a:cubicBezTo>
                                <a:pt x="3567" y="6668"/>
                                <a:pt x="2995" y="6382"/>
                                <a:pt x="2519" y="5906"/>
                              </a:cubicBezTo>
                              <a:cubicBezTo>
                                <a:pt x="1947" y="5429"/>
                                <a:pt x="1376" y="4667"/>
                                <a:pt x="900" y="3810"/>
                              </a:cubicBezTo>
                              <a:cubicBezTo>
                                <a:pt x="423" y="2953"/>
                                <a:pt x="138" y="2096"/>
                                <a:pt x="42" y="1333"/>
                              </a:cubicBezTo>
                              <a:cubicBezTo>
                                <a:pt x="-53" y="572"/>
                                <a:pt x="42" y="0"/>
                                <a:pt x="4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1" name="Freeform: Shape 579">
                          <a:extLst>
                            <a:ext uri="{FF2B5EF4-FFF2-40B4-BE49-F238E27FC236}">
                              <a16:creationId xmlns:a16="http://schemas.microsoft.com/office/drawing/2014/main" id="{72CC460C-BF7D-4C87-AC5B-A20A445F3E9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279070" y="3770471"/>
                          <a:ext cx="7239" cy="3309"/>
                        </a:xfrm>
                        <a:custGeom>
                          <a:avLst/>
                          <a:gdLst>
                            <a:gd name="connsiteX0" fmla="*/ 0 w 7239"/>
                            <a:gd name="connsiteY0" fmla="*/ 0 h 3309"/>
                            <a:gd name="connsiteX1" fmla="*/ 381 w 7239"/>
                            <a:gd name="connsiteY1" fmla="*/ 95 h 3309"/>
                            <a:gd name="connsiteX2" fmla="*/ 1238 w 7239"/>
                            <a:gd name="connsiteY2" fmla="*/ 381 h 3309"/>
                            <a:gd name="connsiteX3" fmla="*/ 2381 w 7239"/>
                            <a:gd name="connsiteY3" fmla="*/ 667 h 3309"/>
                            <a:gd name="connsiteX4" fmla="*/ 3715 w 7239"/>
                            <a:gd name="connsiteY4" fmla="*/ 1048 h 3309"/>
                            <a:gd name="connsiteX5" fmla="*/ 6096 w 7239"/>
                            <a:gd name="connsiteY5" fmla="*/ 2096 h 3309"/>
                            <a:gd name="connsiteX6" fmla="*/ 7239 w 7239"/>
                            <a:gd name="connsiteY6" fmla="*/ 2762 h 3309"/>
                            <a:gd name="connsiteX7" fmla="*/ 6858 w 7239"/>
                            <a:gd name="connsiteY7" fmla="*/ 2953 h 3309"/>
                            <a:gd name="connsiteX8" fmla="*/ 5905 w 7239"/>
                            <a:gd name="connsiteY8" fmla="*/ 3238 h 3309"/>
                            <a:gd name="connsiteX9" fmla="*/ 4477 w 7239"/>
                            <a:gd name="connsiteY9" fmla="*/ 3238 h 3309"/>
                            <a:gd name="connsiteX10" fmla="*/ 2953 w 7239"/>
                            <a:gd name="connsiteY10" fmla="*/ 2857 h 3309"/>
                            <a:gd name="connsiteX11" fmla="*/ 1524 w 7239"/>
                            <a:gd name="connsiteY11" fmla="*/ 2096 h 3309"/>
                            <a:gd name="connsiteX12" fmla="*/ 476 w 7239"/>
                            <a:gd name="connsiteY12" fmla="*/ 1048 h 3309"/>
                            <a:gd name="connsiteX13" fmla="*/ 0 w 7239"/>
                            <a:gd name="connsiteY13" fmla="*/ 0 h 33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</a:cxnLst>
                          <a:rect l="l" t="t" r="r" b="b"/>
                          <a:pathLst>
                            <a:path w="7239" h="3309">
                              <a:moveTo>
                                <a:pt x="0" y="0"/>
                              </a:moveTo>
                              <a:cubicBezTo>
                                <a:pt x="0" y="0"/>
                                <a:pt x="190" y="0"/>
                                <a:pt x="381" y="95"/>
                              </a:cubicBezTo>
                              <a:cubicBezTo>
                                <a:pt x="571" y="190"/>
                                <a:pt x="952" y="286"/>
                                <a:pt x="1238" y="381"/>
                              </a:cubicBezTo>
                              <a:cubicBezTo>
                                <a:pt x="1524" y="476"/>
                                <a:pt x="2000" y="571"/>
                                <a:pt x="2381" y="667"/>
                              </a:cubicBezTo>
                              <a:cubicBezTo>
                                <a:pt x="2857" y="762"/>
                                <a:pt x="3238" y="952"/>
                                <a:pt x="3715" y="1048"/>
                              </a:cubicBezTo>
                              <a:cubicBezTo>
                                <a:pt x="4572" y="1429"/>
                                <a:pt x="5429" y="1714"/>
                                <a:pt x="6096" y="2096"/>
                              </a:cubicBezTo>
                              <a:cubicBezTo>
                                <a:pt x="6763" y="2476"/>
                                <a:pt x="7239" y="2762"/>
                                <a:pt x="7239" y="2762"/>
                              </a:cubicBezTo>
                              <a:cubicBezTo>
                                <a:pt x="7239" y="2762"/>
                                <a:pt x="7144" y="2857"/>
                                <a:pt x="6858" y="2953"/>
                              </a:cubicBezTo>
                              <a:cubicBezTo>
                                <a:pt x="6667" y="3048"/>
                                <a:pt x="6286" y="3238"/>
                                <a:pt x="5905" y="3238"/>
                              </a:cubicBezTo>
                              <a:cubicBezTo>
                                <a:pt x="5525" y="3334"/>
                                <a:pt x="5048" y="3334"/>
                                <a:pt x="4477" y="3238"/>
                              </a:cubicBezTo>
                              <a:cubicBezTo>
                                <a:pt x="4000" y="3238"/>
                                <a:pt x="3429" y="3048"/>
                                <a:pt x="2953" y="2857"/>
                              </a:cubicBezTo>
                              <a:cubicBezTo>
                                <a:pt x="2477" y="2667"/>
                                <a:pt x="2000" y="2381"/>
                                <a:pt x="1524" y="2096"/>
                              </a:cubicBezTo>
                              <a:cubicBezTo>
                                <a:pt x="1143" y="1810"/>
                                <a:pt x="762" y="1524"/>
                                <a:pt x="476" y="1048"/>
                              </a:cubicBezTo>
                              <a:cubicBezTo>
                                <a:pt x="0" y="571"/>
                                <a:pt x="95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2" name="Freeform: Shape 580">
                          <a:extLst>
                            <a:ext uri="{FF2B5EF4-FFF2-40B4-BE49-F238E27FC236}">
                              <a16:creationId xmlns:a16="http://schemas.microsoft.com/office/drawing/2014/main" id="{0F63B173-2A5A-4F0F-83F4-AB5B574CF66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3" name="Freeform: Shape 581">
                          <a:extLst>
                            <a:ext uri="{FF2B5EF4-FFF2-40B4-BE49-F238E27FC236}">
                              <a16:creationId xmlns:a16="http://schemas.microsoft.com/office/drawing/2014/main" id="{FF5E9AF4-93CD-4AC4-B6C4-68E3C60BA09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14598" y="3746944"/>
                          <a:ext cx="2476" cy="2000"/>
                        </a:xfrm>
                        <a:custGeom>
                          <a:avLst/>
                          <a:gdLst>
                            <a:gd name="connsiteX0" fmla="*/ 0 w 2476"/>
                            <a:gd name="connsiteY0" fmla="*/ 953 h 2000"/>
                            <a:gd name="connsiteX1" fmla="*/ 381 w 2476"/>
                            <a:gd name="connsiteY1" fmla="*/ 381 h 2000"/>
                            <a:gd name="connsiteX2" fmla="*/ 1333 w 2476"/>
                            <a:gd name="connsiteY2" fmla="*/ 0 h 2000"/>
                            <a:gd name="connsiteX3" fmla="*/ 2286 w 2476"/>
                            <a:gd name="connsiteY3" fmla="*/ 667 h 2000"/>
                            <a:gd name="connsiteX4" fmla="*/ 2477 w 2476"/>
                            <a:gd name="connsiteY4" fmla="*/ 1333 h 2000"/>
                            <a:gd name="connsiteX5" fmla="*/ 1905 w 2476"/>
                            <a:gd name="connsiteY5" fmla="*/ 1715 h 2000"/>
                            <a:gd name="connsiteX6" fmla="*/ 1524 w 2476"/>
                            <a:gd name="connsiteY6" fmla="*/ 1905 h 2000"/>
                            <a:gd name="connsiteX7" fmla="*/ 1143 w 2476"/>
                            <a:gd name="connsiteY7" fmla="*/ 2000 h 2000"/>
                            <a:gd name="connsiteX8" fmla="*/ 381 w 2476"/>
                            <a:gd name="connsiteY8" fmla="*/ 1524 h 2000"/>
                            <a:gd name="connsiteX9" fmla="*/ 0 w 2476"/>
                            <a:gd name="connsiteY9" fmla="*/ 953 h 20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476" h="2000">
                              <a:moveTo>
                                <a:pt x="0" y="953"/>
                              </a:moveTo>
                              <a:cubicBezTo>
                                <a:pt x="0" y="953"/>
                                <a:pt x="191" y="572"/>
                                <a:pt x="381" y="381"/>
                              </a:cubicBezTo>
                              <a:cubicBezTo>
                                <a:pt x="572" y="95"/>
                                <a:pt x="953" y="0"/>
                                <a:pt x="1333" y="0"/>
                              </a:cubicBezTo>
                              <a:cubicBezTo>
                                <a:pt x="1715" y="95"/>
                                <a:pt x="2096" y="286"/>
                                <a:pt x="2286" y="667"/>
                              </a:cubicBezTo>
                              <a:cubicBezTo>
                                <a:pt x="2477" y="1048"/>
                                <a:pt x="2477" y="1333"/>
                                <a:pt x="2477" y="1333"/>
                              </a:cubicBezTo>
                              <a:cubicBezTo>
                                <a:pt x="2477" y="1333"/>
                                <a:pt x="2191" y="1619"/>
                                <a:pt x="1905" y="1715"/>
                              </a:cubicBezTo>
                              <a:cubicBezTo>
                                <a:pt x="1810" y="1810"/>
                                <a:pt x="1619" y="1905"/>
                                <a:pt x="1524" y="1905"/>
                              </a:cubicBezTo>
                              <a:cubicBezTo>
                                <a:pt x="1429" y="2000"/>
                                <a:pt x="1238" y="2000"/>
                                <a:pt x="1143" y="2000"/>
                              </a:cubicBezTo>
                              <a:cubicBezTo>
                                <a:pt x="857" y="2000"/>
                                <a:pt x="667" y="1810"/>
                                <a:pt x="381" y="1524"/>
                              </a:cubicBezTo>
                              <a:cubicBezTo>
                                <a:pt x="191" y="1333"/>
                                <a:pt x="0" y="953"/>
                                <a:pt x="0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4" name="Freeform: Shape 582">
                          <a:extLst>
                            <a:ext uri="{FF2B5EF4-FFF2-40B4-BE49-F238E27FC236}">
                              <a16:creationId xmlns:a16="http://schemas.microsoft.com/office/drawing/2014/main" id="{495D2288-24F4-4C24-8D50-C0A62C2BCC2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34012" y="2543175"/>
                          <a:ext cx="9525" cy="95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525" h="9525"/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5" name="Freeform: Shape 583">
                          <a:extLst>
                            <a:ext uri="{FF2B5EF4-FFF2-40B4-BE49-F238E27FC236}">
                              <a16:creationId xmlns:a16="http://schemas.microsoft.com/office/drawing/2014/main" id="{BCC04BFE-70EE-4237-962F-516ACC62CC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36468" y="3730561"/>
                          <a:ext cx="2175" cy="3524"/>
                        </a:xfrm>
                        <a:custGeom>
                          <a:avLst/>
                          <a:gdLst>
                            <a:gd name="connsiteX0" fmla="*/ 799 w 2175"/>
                            <a:gd name="connsiteY0" fmla="*/ 0 h 3524"/>
                            <a:gd name="connsiteX1" fmla="*/ 1466 w 2175"/>
                            <a:gd name="connsiteY1" fmla="*/ 476 h 3524"/>
                            <a:gd name="connsiteX2" fmla="*/ 2133 w 2175"/>
                            <a:gd name="connsiteY2" fmla="*/ 1619 h 3524"/>
                            <a:gd name="connsiteX3" fmla="*/ 2133 w 2175"/>
                            <a:gd name="connsiteY3" fmla="*/ 2286 h 3524"/>
                            <a:gd name="connsiteX4" fmla="*/ 1942 w 2175"/>
                            <a:gd name="connsiteY4" fmla="*/ 2857 h 3524"/>
                            <a:gd name="connsiteX5" fmla="*/ 1561 w 2175"/>
                            <a:gd name="connsiteY5" fmla="*/ 3524 h 3524"/>
                            <a:gd name="connsiteX6" fmla="*/ 799 w 2175"/>
                            <a:gd name="connsiteY6" fmla="*/ 3143 h 3524"/>
                            <a:gd name="connsiteX7" fmla="*/ 37 w 2175"/>
                            <a:gd name="connsiteY7" fmla="*/ 2000 h 3524"/>
                            <a:gd name="connsiteX8" fmla="*/ 228 w 2175"/>
                            <a:gd name="connsiteY8" fmla="*/ 667 h 3524"/>
                            <a:gd name="connsiteX9" fmla="*/ 799 w 2175"/>
                            <a:gd name="connsiteY9" fmla="*/ 0 h 35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175" h="3524">
                              <a:moveTo>
                                <a:pt x="799" y="0"/>
                              </a:moveTo>
                              <a:cubicBezTo>
                                <a:pt x="799" y="0"/>
                                <a:pt x="1180" y="190"/>
                                <a:pt x="1466" y="476"/>
                              </a:cubicBezTo>
                              <a:cubicBezTo>
                                <a:pt x="1752" y="762"/>
                                <a:pt x="2038" y="1143"/>
                                <a:pt x="2133" y="1619"/>
                              </a:cubicBezTo>
                              <a:cubicBezTo>
                                <a:pt x="2133" y="1810"/>
                                <a:pt x="2228" y="2000"/>
                                <a:pt x="2133" y="2286"/>
                              </a:cubicBezTo>
                              <a:cubicBezTo>
                                <a:pt x="2133" y="2476"/>
                                <a:pt x="2038" y="2667"/>
                                <a:pt x="1942" y="2857"/>
                              </a:cubicBezTo>
                              <a:cubicBezTo>
                                <a:pt x="1847" y="3238"/>
                                <a:pt x="1561" y="3524"/>
                                <a:pt x="1561" y="3524"/>
                              </a:cubicBezTo>
                              <a:cubicBezTo>
                                <a:pt x="1561" y="3524"/>
                                <a:pt x="1180" y="3429"/>
                                <a:pt x="799" y="3143"/>
                              </a:cubicBezTo>
                              <a:cubicBezTo>
                                <a:pt x="418" y="2857"/>
                                <a:pt x="133" y="2476"/>
                                <a:pt x="37" y="2000"/>
                              </a:cubicBezTo>
                              <a:cubicBezTo>
                                <a:pt x="-58" y="1524"/>
                                <a:pt x="37" y="1048"/>
                                <a:pt x="228" y="667"/>
                              </a:cubicBezTo>
                              <a:cubicBezTo>
                                <a:pt x="514" y="286"/>
                                <a:pt x="799" y="0"/>
                                <a:pt x="799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6" name="Freeform: Shape 584">
                          <a:extLst>
                            <a:ext uri="{FF2B5EF4-FFF2-40B4-BE49-F238E27FC236}">
                              <a16:creationId xmlns:a16="http://schemas.microsoft.com/office/drawing/2014/main" id="{40FE2B91-91CC-4974-B7A2-1A9157D0589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7457" y="3707034"/>
                          <a:ext cx="6857" cy="7905"/>
                        </a:xfrm>
                        <a:custGeom>
                          <a:avLst/>
                          <a:gdLst>
                            <a:gd name="connsiteX0" fmla="*/ 0 w 6857"/>
                            <a:gd name="connsiteY0" fmla="*/ 0 h 7905"/>
                            <a:gd name="connsiteX1" fmla="*/ 1524 w 6857"/>
                            <a:gd name="connsiteY1" fmla="*/ 857 h 7905"/>
                            <a:gd name="connsiteX2" fmla="*/ 4191 w 6857"/>
                            <a:gd name="connsiteY2" fmla="*/ 3334 h 7905"/>
                            <a:gd name="connsiteX3" fmla="*/ 6191 w 6857"/>
                            <a:gd name="connsiteY3" fmla="*/ 6286 h 7905"/>
                            <a:gd name="connsiteX4" fmla="*/ 6858 w 6857"/>
                            <a:gd name="connsiteY4" fmla="*/ 7906 h 7905"/>
                            <a:gd name="connsiteX5" fmla="*/ 5334 w 6857"/>
                            <a:gd name="connsiteY5" fmla="*/ 7048 h 7905"/>
                            <a:gd name="connsiteX6" fmla="*/ 2572 w 6857"/>
                            <a:gd name="connsiteY6" fmla="*/ 4572 h 7905"/>
                            <a:gd name="connsiteX7" fmla="*/ 571 w 6857"/>
                            <a:gd name="connsiteY7" fmla="*/ 1524 h 7905"/>
                            <a:gd name="connsiteX8" fmla="*/ 0 w 6857"/>
                            <a:gd name="connsiteY8" fmla="*/ 0 h 79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6857" h="7905">
                              <a:moveTo>
                                <a:pt x="0" y="0"/>
                              </a:moveTo>
                              <a:cubicBezTo>
                                <a:pt x="0" y="0"/>
                                <a:pt x="667" y="286"/>
                                <a:pt x="1524" y="857"/>
                              </a:cubicBezTo>
                              <a:cubicBezTo>
                                <a:pt x="2381" y="1429"/>
                                <a:pt x="3334" y="2381"/>
                                <a:pt x="4191" y="3334"/>
                              </a:cubicBezTo>
                              <a:cubicBezTo>
                                <a:pt x="5048" y="4286"/>
                                <a:pt x="5810" y="5429"/>
                                <a:pt x="6191" y="6286"/>
                              </a:cubicBezTo>
                              <a:cubicBezTo>
                                <a:pt x="6667" y="7239"/>
                                <a:pt x="6858" y="7906"/>
                                <a:pt x="6858" y="7906"/>
                              </a:cubicBezTo>
                              <a:cubicBezTo>
                                <a:pt x="6858" y="7906"/>
                                <a:pt x="6191" y="7620"/>
                                <a:pt x="5334" y="7048"/>
                              </a:cubicBezTo>
                              <a:cubicBezTo>
                                <a:pt x="4477" y="6477"/>
                                <a:pt x="3524" y="5620"/>
                                <a:pt x="2572" y="4572"/>
                              </a:cubicBezTo>
                              <a:cubicBezTo>
                                <a:pt x="1715" y="3524"/>
                                <a:pt x="1048" y="2476"/>
                                <a:pt x="571" y="1524"/>
                              </a:cubicBezTo>
                              <a:cubicBezTo>
                                <a:pt x="190" y="667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  <p:sp>
                      <p:nvSpPr>
                        <p:cNvPr id="377" name="Freeform: Shape 585">
                          <a:extLst>
                            <a:ext uri="{FF2B5EF4-FFF2-40B4-BE49-F238E27FC236}">
                              <a16:creationId xmlns:a16="http://schemas.microsoft.com/office/drawing/2014/main" id="{E9D04DC5-4ABF-4430-80C3-786D88426C3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6320122" y="3686460"/>
                          <a:ext cx="9620" cy="7143"/>
                        </a:xfrm>
                        <a:custGeom>
                          <a:avLst/>
                          <a:gdLst>
                            <a:gd name="connsiteX0" fmla="*/ 0 w 9620"/>
                            <a:gd name="connsiteY0" fmla="*/ 0 h 7143"/>
                            <a:gd name="connsiteX1" fmla="*/ 1905 w 9620"/>
                            <a:gd name="connsiteY1" fmla="*/ 571 h 7143"/>
                            <a:gd name="connsiteX2" fmla="*/ 5525 w 9620"/>
                            <a:gd name="connsiteY2" fmla="*/ 2572 h 7143"/>
                            <a:gd name="connsiteX3" fmla="*/ 8477 w 9620"/>
                            <a:gd name="connsiteY3" fmla="*/ 5525 h 7143"/>
                            <a:gd name="connsiteX4" fmla="*/ 9620 w 9620"/>
                            <a:gd name="connsiteY4" fmla="*/ 7144 h 7143"/>
                            <a:gd name="connsiteX5" fmla="*/ 7810 w 9620"/>
                            <a:gd name="connsiteY5" fmla="*/ 6477 h 7143"/>
                            <a:gd name="connsiteX6" fmla="*/ 4381 w 9620"/>
                            <a:gd name="connsiteY6" fmla="*/ 4286 h 7143"/>
                            <a:gd name="connsiteX7" fmla="*/ 1333 w 9620"/>
                            <a:gd name="connsiteY7" fmla="*/ 1524 h 7143"/>
                            <a:gd name="connsiteX8" fmla="*/ 0 w 9620"/>
                            <a:gd name="connsiteY8" fmla="*/ 0 h 714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9620" h="7143">
                              <a:moveTo>
                                <a:pt x="0" y="0"/>
                              </a:moveTo>
                              <a:cubicBezTo>
                                <a:pt x="0" y="0"/>
                                <a:pt x="762" y="95"/>
                                <a:pt x="1905" y="571"/>
                              </a:cubicBezTo>
                              <a:cubicBezTo>
                                <a:pt x="2953" y="1048"/>
                                <a:pt x="4286" y="1715"/>
                                <a:pt x="5525" y="2572"/>
                              </a:cubicBezTo>
                              <a:cubicBezTo>
                                <a:pt x="6668" y="3524"/>
                                <a:pt x="7810" y="4572"/>
                                <a:pt x="8477" y="5525"/>
                              </a:cubicBezTo>
                              <a:cubicBezTo>
                                <a:pt x="9239" y="6382"/>
                                <a:pt x="9620" y="7144"/>
                                <a:pt x="9620" y="7144"/>
                              </a:cubicBezTo>
                              <a:cubicBezTo>
                                <a:pt x="9620" y="7144"/>
                                <a:pt x="8763" y="6953"/>
                                <a:pt x="7810" y="6477"/>
                              </a:cubicBezTo>
                              <a:cubicBezTo>
                                <a:pt x="6763" y="6001"/>
                                <a:pt x="5525" y="5239"/>
                                <a:pt x="4381" y="4286"/>
                              </a:cubicBezTo>
                              <a:cubicBezTo>
                                <a:pt x="3143" y="3429"/>
                                <a:pt x="2096" y="2381"/>
                                <a:pt x="1333" y="1524"/>
                              </a:cubicBezTo>
                              <a:cubicBezTo>
                                <a:pt x="381" y="667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2C461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lstStyle/>
                        <a:p>
                          <a:endParaRPr lang="th-TH"/>
                        </a:p>
                      </p:txBody>
                    </p:sp>
                  </p:grpSp>
                  <p:sp>
                    <p:nvSpPr>
                      <p:cNvPr id="326" name="Freeform: Shape 586">
                        <a:extLst>
                          <a:ext uri="{FF2B5EF4-FFF2-40B4-BE49-F238E27FC236}">
                            <a16:creationId xmlns:a16="http://schemas.microsoft.com/office/drawing/2014/main" id="{11700934-6B5F-45D2-AF9C-5367A41564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99798" y="3718179"/>
                        <a:ext cx="4595" cy="52006"/>
                      </a:xfrm>
                      <a:custGeom>
                        <a:avLst/>
                        <a:gdLst>
                          <a:gd name="connsiteX0" fmla="*/ 3072 w 4595"/>
                          <a:gd name="connsiteY0" fmla="*/ 0 h 52006"/>
                          <a:gd name="connsiteX1" fmla="*/ 3548 w 4595"/>
                          <a:gd name="connsiteY1" fmla="*/ 2191 h 52006"/>
                          <a:gd name="connsiteX2" fmla="*/ 4120 w 4595"/>
                          <a:gd name="connsiteY2" fmla="*/ 4763 h 52006"/>
                          <a:gd name="connsiteX3" fmla="*/ 4405 w 4595"/>
                          <a:gd name="connsiteY3" fmla="*/ 8096 h 52006"/>
                          <a:gd name="connsiteX4" fmla="*/ 4596 w 4595"/>
                          <a:gd name="connsiteY4" fmla="*/ 12097 h 52006"/>
                          <a:gd name="connsiteX5" fmla="*/ 4501 w 4595"/>
                          <a:gd name="connsiteY5" fmla="*/ 16573 h 52006"/>
                          <a:gd name="connsiteX6" fmla="*/ 4215 w 4595"/>
                          <a:gd name="connsiteY6" fmla="*/ 21336 h 52006"/>
                          <a:gd name="connsiteX7" fmla="*/ 3834 w 4595"/>
                          <a:gd name="connsiteY7" fmla="*/ 26194 h 52006"/>
                          <a:gd name="connsiteX8" fmla="*/ 2596 w 4595"/>
                          <a:gd name="connsiteY8" fmla="*/ 35719 h 52006"/>
                          <a:gd name="connsiteX9" fmla="*/ 1357 w 4595"/>
                          <a:gd name="connsiteY9" fmla="*/ 44006 h 52006"/>
                          <a:gd name="connsiteX10" fmla="*/ 500 w 4595"/>
                          <a:gd name="connsiteY10" fmla="*/ 49816 h 52006"/>
                          <a:gd name="connsiteX11" fmla="*/ 119 w 4595"/>
                          <a:gd name="connsiteY11" fmla="*/ 52007 h 52006"/>
                          <a:gd name="connsiteX12" fmla="*/ 24 w 4595"/>
                          <a:gd name="connsiteY12" fmla="*/ 49721 h 52006"/>
                          <a:gd name="connsiteX13" fmla="*/ 119 w 4595"/>
                          <a:gd name="connsiteY13" fmla="*/ 43815 h 52006"/>
                          <a:gd name="connsiteX14" fmla="*/ 691 w 4595"/>
                          <a:gd name="connsiteY14" fmla="*/ 35433 h 52006"/>
                          <a:gd name="connsiteX15" fmla="*/ 1643 w 4595"/>
                          <a:gd name="connsiteY15" fmla="*/ 25908 h 52006"/>
                          <a:gd name="connsiteX16" fmla="*/ 2119 w 4595"/>
                          <a:gd name="connsiteY16" fmla="*/ 21050 h 52006"/>
                          <a:gd name="connsiteX17" fmla="*/ 2596 w 4595"/>
                          <a:gd name="connsiteY17" fmla="*/ 16383 h 52006"/>
                          <a:gd name="connsiteX18" fmla="*/ 2977 w 4595"/>
                          <a:gd name="connsiteY18" fmla="*/ 12002 h 52006"/>
                          <a:gd name="connsiteX19" fmla="*/ 3072 w 4595"/>
                          <a:gd name="connsiteY19" fmla="*/ 8096 h 52006"/>
                          <a:gd name="connsiteX20" fmla="*/ 3167 w 4595"/>
                          <a:gd name="connsiteY20" fmla="*/ 4763 h 52006"/>
                          <a:gd name="connsiteX21" fmla="*/ 2977 w 4595"/>
                          <a:gd name="connsiteY21" fmla="*/ 2191 h 52006"/>
                          <a:gd name="connsiteX22" fmla="*/ 3072 w 4595"/>
                          <a:gd name="connsiteY22" fmla="*/ 0 h 520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4595" h="52006">
                            <a:moveTo>
                              <a:pt x="3072" y="0"/>
                            </a:moveTo>
                            <a:cubicBezTo>
                              <a:pt x="3072" y="0"/>
                              <a:pt x="3262" y="762"/>
                              <a:pt x="3548" y="2191"/>
                            </a:cubicBezTo>
                            <a:cubicBezTo>
                              <a:pt x="3643" y="2858"/>
                              <a:pt x="3834" y="3715"/>
                              <a:pt x="4120" y="4763"/>
                            </a:cubicBezTo>
                            <a:cubicBezTo>
                              <a:pt x="4310" y="5715"/>
                              <a:pt x="4405" y="6858"/>
                              <a:pt x="4405" y="8096"/>
                            </a:cubicBezTo>
                            <a:cubicBezTo>
                              <a:pt x="4501" y="9334"/>
                              <a:pt x="4596" y="10668"/>
                              <a:pt x="4596" y="12097"/>
                            </a:cubicBezTo>
                            <a:cubicBezTo>
                              <a:pt x="4596" y="13525"/>
                              <a:pt x="4596" y="14954"/>
                              <a:pt x="4501" y="16573"/>
                            </a:cubicBezTo>
                            <a:cubicBezTo>
                              <a:pt x="4501" y="18098"/>
                              <a:pt x="4405" y="19717"/>
                              <a:pt x="4215" y="21336"/>
                            </a:cubicBezTo>
                            <a:cubicBezTo>
                              <a:pt x="4120" y="22955"/>
                              <a:pt x="4024" y="24575"/>
                              <a:pt x="3834" y="26194"/>
                            </a:cubicBezTo>
                            <a:cubicBezTo>
                              <a:pt x="3453" y="29432"/>
                              <a:pt x="3072" y="32671"/>
                              <a:pt x="2596" y="35719"/>
                            </a:cubicBezTo>
                            <a:cubicBezTo>
                              <a:pt x="2119" y="38767"/>
                              <a:pt x="1738" y="41529"/>
                              <a:pt x="1357" y="44006"/>
                            </a:cubicBezTo>
                            <a:cubicBezTo>
                              <a:pt x="976" y="46387"/>
                              <a:pt x="691" y="48482"/>
                              <a:pt x="500" y="49816"/>
                            </a:cubicBezTo>
                            <a:cubicBezTo>
                              <a:pt x="310" y="51245"/>
                              <a:pt x="119" y="52007"/>
                              <a:pt x="119" y="52007"/>
                            </a:cubicBezTo>
                            <a:cubicBezTo>
                              <a:pt x="119" y="52007"/>
                              <a:pt x="119" y="51149"/>
                              <a:pt x="24" y="49721"/>
                            </a:cubicBezTo>
                            <a:cubicBezTo>
                              <a:pt x="24" y="48292"/>
                              <a:pt x="-71" y="46196"/>
                              <a:pt x="119" y="43815"/>
                            </a:cubicBezTo>
                            <a:cubicBezTo>
                              <a:pt x="310" y="41338"/>
                              <a:pt x="405" y="38481"/>
                              <a:pt x="691" y="35433"/>
                            </a:cubicBezTo>
                            <a:cubicBezTo>
                              <a:pt x="976" y="32385"/>
                              <a:pt x="1262" y="29146"/>
                              <a:pt x="1643" y="25908"/>
                            </a:cubicBezTo>
                            <a:cubicBezTo>
                              <a:pt x="1834" y="24289"/>
                              <a:pt x="1929" y="22669"/>
                              <a:pt x="2119" y="21050"/>
                            </a:cubicBezTo>
                            <a:cubicBezTo>
                              <a:pt x="2215" y="19431"/>
                              <a:pt x="2500" y="17907"/>
                              <a:pt x="2596" y="16383"/>
                            </a:cubicBezTo>
                            <a:cubicBezTo>
                              <a:pt x="2691" y="14859"/>
                              <a:pt x="2881" y="13430"/>
                              <a:pt x="2977" y="12002"/>
                            </a:cubicBezTo>
                            <a:cubicBezTo>
                              <a:pt x="3072" y="10573"/>
                              <a:pt x="3072" y="9334"/>
                              <a:pt x="3072" y="8096"/>
                            </a:cubicBezTo>
                            <a:cubicBezTo>
                              <a:pt x="3072" y="6858"/>
                              <a:pt x="3167" y="5810"/>
                              <a:pt x="3167" y="4763"/>
                            </a:cubicBezTo>
                            <a:cubicBezTo>
                              <a:pt x="3072" y="3810"/>
                              <a:pt x="3072" y="2858"/>
                              <a:pt x="2977" y="2191"/>
                            </a:cubicBezTo>
                            <a:cubicBezTo>
                              <a:pt x="3072" y="762"/>
                              <a:pt x="3072" y="0"/>
                              <a:pt x="3072" y="0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27" name="Freeform: Shape 587">
                        <a:extLst>
                          <a:ext uri="{FF2B5EF4-FFF2-40B4-BE49-F238E27FC236}">
                            <a16:creationId xmlns:a16="http://schemas.microsoft.com/office/drawing/2014/main" id="{F4BD7D5C-60F3-4CE9-B6EF-1705FD71A1E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00774" y="3851529"/>
                        <a:ext cx="9048" cy="29717"/>
                      </a:xfrm>
                      <a:custGeom>
                        <a:avLst/>
                        <a:gdLst>
                          <a:gd name="connsiteX0" fmla="*/ 0 w 9048"/>
                          <a:gd name="connsiteY0" fmla="*/ 29718 h 29717"/>
                          <a:gd name="connsiteX1" fmla="*/ 1143 w 9048"/>
                          <a:gd name="connsiteY1" fmla="*/ 24955 h 29717"/>
                          <a:gd name="connsiteX2" fmla="*/ 1810 w 9048"/>
                          <a:gd name="connsiteY2" fmla="*/ 22670 h 29717"/>
                          <a:gd name="connsiteX3" fmla="*/ 2477 w 9048"/>
                          <a:gd name="connsiteY3" fmla="*/ 20098 h 29717"/>
                          <a:gd name="connsiteX4" fmla="*/ 3905 w 9048"/>
                          <a:gd name="connsiteY4" fmla="*/ 14668 h 29717"/>
                          <a:gd name="connsiteX5" fmla="*/ 7144 w 9048"/>
                          <a:gd name="connsiteY5" fmla="*/ 4477 h 29717"/>
                          <a:gd name="connsiteX6" fmla="*/ 9049 w 9048"/>
                          <a:gd name="connsiteY6" fmla="*/ 0 h 29717"/>
                          <a:gd name="connsiteX7" fmla="*/ 8287 w 9048"/>
                          <a:gd name="connsiteY7" fmla="*/ 4858 h 29717"/>
                          <a:gd name="connsiteX8" fmla="*/ 5906 w 9048"/>
                          <a:gd name="connsiteY8" fmla="*/ 15240 h 29717"/>
                          <a:gd name="connsiteX9" fmla="*/ 4191 w 9048"/>
                          <a:gd name="connsiteY9" fmla="*/ 20764 h 29717"/>
                          <a:gd name="connsiteX10" fmla="*/ 3334 w 9048"/>
                          <a:gd name="connsiteY10" fmla="*/ 23241 h 29717"/>
                          <a:gd name="connsiteX11" fmla="*/ 2286 w 9048"/>
                          <a:gd name="connsiteY11" fmla="*/ 25337 h 29717"/>
                          <a:gd name="connsiteX12" fmla="*/ 0 w 9048"/>
                          <a:gd name="connsiteY12" fmla="*/ 29718 h 297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9048" h="29717">
                            <a:moveTo>
                              <a:pt x="0" y="29718"/>
                            </a:moveTo>
                            <a:cubicBezTo>
                              <a:pt x="0" y="29718"/>
                              <a:pt x="381" y="27813"/>
                              <a:pt x="1143" y="24955"/>
                            </a:cubicBezTo>
                            <a:cubicBezTo>
                              <a:pt x="1333" y="24289"/>
                              <a:pt x="1524" y="23527"/>
                              <a:pt x="1810" y="22670"/>
                            </a:cubicBezTo>
                            <a:cubicBezTo>
                              <a:pt x="2096" y="21908"/>
                              <a:pt x="2191" y="20955"/>
                              <a:pt x="2477" y="20098"/>
                            </a:cubicBezTo>
                            <a:cubicBezTo>
                              <a:pt x="2858" y="18383"/>
                              <a:pt x="3429" y="16478"/>
                              <a:pt x="3905" y="14668"/>
                            </a:cubicBezTo>
                            <a:cubicBezTo>
                              <a:pt x="4953" y="10954"/>
                              <a:pt x="6001" y="7239"/>
                              <a:pt x="7144" y="4477"/>
                            </a:cubicBezTo>
                            <a:cubicBezTo>
                              <a:pt x="8192" y="1714"/>
                              <a:pt x="9049" y="0"/>
                              <a:pt x="9049" y="0"/>
                            </a:cubicBezTo>
                            <a:cubicBezTo>
                              <a:pt x="9049" y="0"/>
                              <a:pt x="8858" y="2000"/>
                              <a:pt x="8287" y="4858"/>
                            </a:cubicBezTo>
                            <a:cubicBezTo>
                              <a:pt x="7715" y="7715"/>
                              <a:pt x="6953" y="11525"/>
                              <a:pt x="5906" y="15240"/>
                            </a:cubicBezTo>
                            <a:cubicBezTo>
                              <a:pt x="5334" y="17145"/>
                              <a:pt x="4763" y="19050"/>
                              <a:pt x="4191" y="20764"/>
                            </a:cubicBezTo>
                            <a:cubicBezTo>
                              <a:pt x="3905" y="21622"/>
                              <a:pt x="3619" y="22479"/>
                              <a:pt x="3334" y="23241"/>
                            </a:cubicBezTo>
                            <a:cubicBezTo>
                              <a:pt x="2953" y="24003"/>
                              <a:pt x="2667" y="24670"/>
                              <a:pt x="2286" y="25337"/>
                            </a:cubicBezTo>
                            <a:cubicBezTo>
                              <a:pt x="1048" y="28004"/>
                              <a:pt x="0" y="29718"/>
                              <a:pt x="0" y="29718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28" name="Freeform: Shape 588">
                        <a:extLst>
                          <a:ext uri="{FF2B5EF4-FFF2-40B4-BE49-F238E27FC236}">
                            <a16:creationId xmlns:a16="http://schemas.microsoft.com/office/drawing/2014/main" id="{B6288994-AC1B-4707-821E-1039407CFB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07441" y="3855624"/>
                        <a:ext cx="6667" cy="22669"/>
                      </a:xfrm>
                      <a:custGeom>
                        <a:avLst/>
                        <a:gdLst>
                          <a:gd name="connsiteX0" fmla="*/ 0 w 6667"/>
                          <a:gd name="connsiteY0" fmla="*/ 22670 h 22669"/>
                          <a:gd name="connsiteX1" fmla="*/ 572 w 6667"/>
                          <a:gd name="connsiteY1" fmla="*/ 18955 h 22669"/>
                          <a:gd name="connsiteX2" fmla="*/ 1333 w 6667"/>
                          <a:gd name="connsiteY2" fmla="*/ 15240 h 22669"/>
                          <a:gd name="connsiteX3" fmla="*/ 2381 w 6667"/>
                          <a:gd name="connsiteY3" fmla="*/ 11049 h 22669"/>
                          <a:gd name="connsiteX4" fmla="*/ 5048 w 6667"/>
                          <a:gd name="connsiteY4" fmla="*/ 3334 h 22669"/>
                          <a:gd name="connsiteX5" fmla="*/ 6668 w 6667"/>
                          <a:gd name="connsiteY5" fmla="*/ 0 h 22669"/>
                          <a:gd name="connsiteX6" fmla="*/ 6191 w 6667"/>
                          <a:gd name="connsiteY6" fmla="*/ 3715 h 22669"/>
                          <a:gd name="connsiteX7" fmla="*/ 4477 w 6667"/>
                          <a:gd name="connsiteY7" fmla="*/ 11621 h 22669"/>
                          <a:gd name="connsiteX8" fmla="*/ 3143 w 6667"/>
                          <a:gd name="connsiteY8" fmla="*/ 15812 h 22669"/>
                          <a:gd name="connsiteX9" fmla="*/ 1810 w 6667"/>
                          <a:gd name="connsiteY9" fmla="*/ 19336 h 22669"/>
                          <a:gd name="connsiteX10" fmla="*/ 0 w 6667"/>
                          <a:gd name="connsiteY10" fmla="*/ 22670 h 22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6667" h="22669">
                            <a:moveTo>
                              <a:pt x="0" y="22670"/>
                            </a:moveTo>
                            <a:cubicBezTo>
                              <a:pt x="0" y="22670"/>
                              <a:pt x="95" y="21146"/>
                              <a:pt x="572" y="18955"/>
                            </a:cubicBezTo>
                            <a:cubicBezTo>
                              <a:pt x="857" y="17907"/>
                              <a:pt x="1048" y="16574"/>
                              <a:pt x="1333" y="15240"/>
                            </a:cubicBezTo>
                            <a:cubicBezTo>
                              <a:pt x="1619" y="13907"/>
                              <a:pt x="2000" y="12478"/>
                              <a:pt x="2381" y="11049"/>
                            </a:cubicBezTo>
                            <a:cubicBezTo>
                              <a:pt x="3143" y="8192"/>
                              <a:pt x="4096" y="5429"/>
                              <a:pt x="5048" y="3334"/>
                            </a:cubicBezTo>
                            <a:cubicBezTo>
                              <a:pt x="5906" y="1238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572" y="1524"/>
                              <a:pt x="6191" y="3715"/>
                            </a:cubicBezTo>
                            <a:cubicBezTo>
                              <a:pt x="5810" y="5906"/>
                              <a:pt x="5239" y="8763"/>
                              <a:pt x="4477" y="11621"/>
                            </a:cubicBezTo>
                            <a:cubicBezTo>
                              <a:pt x="4096" y="13049"/>
                              <a:pt x="3620" y="14478"/>
                              <a:pt x="3143" y="15812"/>
                            </a:cubicBezTo>
                            <a:cubicBezTo>
                              <a:pt x="2667" y="17145"/>
                              <a:pt x="2286" y="18383"/>
                              <a:pt x="1810" y="19336"/>
                            </a:cubicBezTo>
                            <a:cubicBezTo>
                              <a:pt x="762" y="21431"/>
                              <a:pt x="0" y="22670"/>
                              <a:pt x="0" y="22670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29" name="Freeform: Shape 589">
                        <a:extLst>
                          <a:ext uri="{FF2B5EF4-FFF2-40B4-BE49-F238E27FC236}">
                            <a16:creationId xmlns:a16="http://schemas.microsoft.com/office/drawing/2014/main" id="{0FB79AB0-C3BF-43DA-9E89-F6D05D218C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51447" y="3788854"/>
                        <a:ext cx="17716" cy="19431"/>
                      </a:xfrm>
                      <a:custGeom>
                        <a:avLst/>
                        <a:gdLst>
                          <a:gd name="connsiteX0" fmla="*/ 17717 w 17716"/>
                          <a:gd name="connsiteY0" fmla="*/ 0 h 19431"/>
                          <a:gd name="connsiteX1" fmla="*/ 15621 w 17716"/>
                          <a:gd name="connsiteY1" fmla="*/ 3620 h 19431"/>
                          <a:gd name="connsiteX2" fmla="*/ 10001 w 17716"/>
                          <a:gd name="connsiteY2" fmla="*/ 10763 h 19431"/>
                          <a:gd name="connsiteX3" fmla="*/ 6572 w 17716"/>
                          <a:gd name="connsiteY3" fmla="*/ 14192 h 19431"/>
                          <a:gd name="connsiteX4" fmla="*/ 3334 w 17716"/>
                          <a:gd name="connsiteY4" fmla="*/ 16954 h 19431"/>
                          <a:gd name="connsiteX5" fmla="*/ 0 w 17716"/>
                          <a:gd name="connsiteY5" fmla="*/ 19431 h 19431"/>
                          <a:gd name="connsiteX6" fmla="*/ 2572 w 17716"/>
                          <a:gd name="connsiteY6" fmla="*/ 16097 h 19431"/>
                          <a:gd name="connsiteX7" fmla="*/ 5334 w 17716"/>
                          <a:gd name="connsiteY7" fmla="*/ 12954 h 19431"/>
                          <a:gd name="connsiteX8" fmla="*/ 8573 w 17716"/>
                          <a:gd name="connsiteY8" fmla="*/ 9430 h 19431"/>
                          <a:gd name="connsiteX9" fmla="*/ 11811 w 17716"/>
                          <a:gd name="connsiteY9" fmla="*/ 5905 h 19431"/>
                          <a:gd name="connsiteX10" fmla="*/ 13335 w 17716"/>
                          <a:gd name="connsiteY10" fmla="*/ 4382 h 19431"/>
                          <a:gd name="connsiteX11" fmla="*/ 14669 w 17716"/>
                          <a:gd name="connsiteY11" fmla="*/ 2953 h 19431"/>
                          <a:gd name="connsiteX12" fmla="*/ 17717 w 17716"/>
                          <a:gd name="connsiteY12" fmla="*/ 0 h 194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7716" h="19431">
                            <a:moveTo>
                              <a:pt x="17717" y="0"/>
                            </a:moveTo>
                            <a:cubicBezTo>
                              <a:pt x="17717" y="0"/>
                              <a:pt x="16954" y="1524"/>
                              <a:pt x="15621" y="3620"/>
                            </a:cubicBezTo>
                            <a:cubicBezTo>
                              <a:pt x="14383" y="5715"/>
                              <a:pt x="12192" y="8287"/>
                              <a:pt x="10001" y="10763"/>
                            </a:cubicBezTo>
                            <a:cubicBezTo>
                              <a:pt x="8858" y="11906"/>
                              <a:pt x="7715" y="13145"/>
                              <a:pt x="6572" y="14192"/>
                            </a:cubicBezTo>
                            <a:cubicBezTo>
                              <a:pt x="5429" y="15240"/>
                              <a:pt x="4381" y="16192"/>
                              <a:pt x="3334" y="16954"/>
                            </a:cubicBezTo>
                            <a:cubicBezTo>
                              <a:pt x="1333" y="18479"/>
                              <a:pt x="0" y="19431"/>
                              <a:pt x="0" y="19431"/>
                            </a:cubicBezTo>
                            <a:cubicBezTo>
                              <a:pt x="0" y="19431"/>
                              <a:pt x="952" y="18002"/>
                              <a:pt x="2572" y="16097"/>
                            </a:cubicBezTo>
                            <a:cubicBezTo>
                              <a:pt x="3334" y="15145"/>
                              <a:pt x="4286" y="14097"/>
                              <a:pt x="5334" y="12954"/>
                            </a:cubicBezTo>
                            <a:cubicBezTo>
                              <a:pt x="6287" y="11811"/>
                              <a:pt x="7429" y="10573"/>
                              <a:pt x="8573" y="9430"/>
                            </a:cubicBezTo>
                            <a:cubicBezTo>
                              <a:pt x="9715" y="8192"/>
                              <a:pt x="10763" y="7049"/>
                              <a:pt x="11811" y="5905"/>
                            </a:cubicBezTo>
                            <a:cubicBezTo>
                              <a:pt x="12287" y="5334"/>
                              <a:pt x="12859" y="4858"/>
                              <a:pt x="13335" y="4382"/>
                            </a:cubicBezTo>
                            <a:cubicBezTo>
                              <a:pt x="13811" y="3810"/>
                              <a:pt x="14288" y="3334"/>
                              <a:pt x="14669" y="2953"/>
                            </a:cubicBezTo>
                            <a:cubicBezTo>
                              <a:pt x="16478" y="1143"/>
                              <a:pt x="17717" y="0"/>
                              <a:pt x="17717" y="0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0" name="Freeform: Shape 590">
                        <a:extLst>
                          <a:ext uri="{FF2B5EF4-FFF2-40B4-BE49-F238E27FC236}">
                            <a16:creationId xmlns:a16="http://schemas.microsoft.com/office/drawing/2014/main" id="{BA4943AB-54DC-4ADB-8E32-811738EFD6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63436" y="3736466"/>
                        <a:ext cx="19431" cy="40100"/>
                      </a:xfrm>
                      <a:custGeom>
                        <a:avLst/>
                        <a:gdLst>
                          <a:gd name="connsiteX0" fmla="*/ 0 w 19431"/>
                          <a:gd name="connsiteY0" fmla="*/ 0 h 40100"/>
                          <a:gd name="connsiteX1" fmla="*/ 476 w 19431"/>
                          <a:gd name="connsiteY1" fmla="*/ 1905 h 40100"/>
                          <a:gd name="connsiteX2" fmla="*/ 1048 w 19431"/>
                          <a:gd name="connsiteY2" fmla="*/ 4096 h 40100"/>
                          <a:gd name="connsiteX3" fmla="*/ 2000 w 19431"/>
                          <a:gd name="connsiteY3" fmla="*/ 6763 h 40100"/>
                          <a:gd name="connsiteX4" fmla="*/ 3143 w 19431"/>
                          <a:gd name="connsiteY4" fmla="*/ 9906 h 40100"/>
                          <a:gd name="connsiteX5" fmla="*/ 4667 w 19431"/>
                          <a:gd name="connsiteY5" fmla="*/ 13335 h 40100"/>
                          <a:gd name="connsiteX6" fmla="*/ 6382 w 19431"/>
                          <a:gd name="connsiteY6" fmla="*/ 16954 h 40100"/>
                          <a:gd name="connsiteX7" fmla="*/ 8287 w 19431"/>
                          <a:gd name="connsiteY7" fmla="*/ 20669 h 40100"/>
                          <a:gd name="connsiteX8" fmla="*/ 12287 w 19431"/>
                          <a:gd name="connsiteY8" fmla="*/ 27813 h 40100"/>
                          <a:gd name="connsiteX9" fmla="*/ 14192 w 19431"/>
                          <a:gd name="connsiteY9" fmla="*/ 31051 h 40100"/>
                          <a:gd name="connsiteX10" fmla="*/ 15907 w 19431"/>
                          <a:gd name="connsiteY10" fmla="*/ 34004 h 40100"/>
                          <a:gd name="connsiteX11" fmla="*/ 18478 w 19431"/>
                          <a:gd name="connsiteY11" fmla="*/ 38386 h 40100"/>
                          <a:gd name="connsiteX12" fmla="*/ 19431 w 19431"/>
                          <a:gd name="connsiteY12" fmla="*/ 40100 h 40100"/>
                          <a:gd name="connsiteX13" fmla="*/ 18193 w 19431"/>
                          <a:gd name="connsiteY13" fmla="*/ 38671 h 40100"/>
                          <a:gd name="connsiteX14" fmla="*/ 14954 w 19431"/>
                          <a:gd name="connsiteY14" fmla="*/ 34671 h 40100"/>
                          <a:gd name="connsiteX15" fmla="*/ 10858 w 19431"/>
                          <a:gd name="connsiteY15" fmla="*/ 28766 h 40100"/>
                          <a:gd name="connsiteX16" fmla="*/ 8668 w 19431"/>
                          <a:gd name="connsiteY16" fmla="*/ 25337 h 40100"/>
                          <a:gd name="connsiteX17" fmla="*/ 6572 w 19431"/>
                          <a:gd name="connsiteY17" fmla="*/ 21717 h 40100"/>
                          <a:gd name="connsiteX18" fmla="*/ 4763 w 19431"/>
                          <a:gd name="connsiteY18" fmla="*/ 17907 h 40100"/>
                          <a:gd name="connsiteX19" fmla="*/ 3143 w 19431"/>
                          <a:gd name="connsiteY19" fmla="*/ 14192 h 40100"/>
                          <a:gd name="connsiteX20" fmla="*/ 1810 w 19431"/>
                          <a:gd name="connsiteY20" fmla="*/ 10573 h 40100"/>
                          <a:gd name="connsiteX21" fmla="*/ 952 w 19431"/>
                          <a:gd name="connsiteY21" fmla="*/ 7239 h 40100"/>
                          <a:gd name="connsiteX22" fmla="*/ 381 w 19431"/>
                          <a:gd name="connsiteY22" fmla="*/ 4381 h 40100"/>
                          <a:gd name="connsiteX23" fmla="*/ 190 w 19431"/>
                          <a:gd name="connsiteY23" fmla="*/ 2191 h 40100"/>
                          <a:gd name="connsiteX24" fmla="*/ 0 w 19431"/>
                          <a:gd name="connsiteY24" fmla="*/ 0 h 401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</a:cxnLst>
                        <a:rect l="l" t="t" r="r" b="b"/>
                        <a:pathLst>
                          <a:path w="19431" h="40100">
                            <a:moveTo>
                              <a:pt x="0" y="0"/>
                            </a:moveTo>
                            <a:cubicBezTo>
                              <a:pt x="0" y="0"/>
                              <a:pt x="190" y="667"/>
                              <a:pt x="476" y="1905"/>
                            </a:cubicBezTo>
                            <a:cubicBezTo>
                              <a:pt x="667" y="2477"/>
                              <a:pt x="762" y="3239"/>
                              <a:pt x="1048" y="4096"/>
                            </a:cubicBezTo>
                            <a:cubicBezTo>
                              <a:pt x="1238" y="4953"/>
                              <a:pt x="1715" y="5810"/>
                              <a:pt x="2000" y="6763"/>
                            </a:cubicBezTo>
                            <a:cubicBezTo>
                              <a:pt x="2381" y="7715"/>
                              <a:pt x="2667" y="8763"/>
                              <a:pt x="3143" y="9906"/>
                            </a:cubicBezTo>
                            <a:cubicBezTo>
                              <a:pt x="3619" y="10954"/>
                              <a:pt x="4096" y="12097"/>
                              <a:pt x="4667" y="13335"/>
                            </a:cubicBezTo>
                            <a:cubicBezTo>
                              <a:pt x="5144" y="14573"/>
                              <a:pt x="5810" y="15716"/>
                              <a:pt x="6382" y="16954"/>
                            </a:cubicBezTo>
                            <a:cubicBezTo>
                              <a:pt x="7048" y="18193"/>
                              <a:pt x="7525" y="19431"/>
                              <a:pt x="8287" y="20669"/>
                            </a:cubicBezTo>
                            <a:cubicBezTo>
                              <a:pt x="9620" y="23146"/>
                              <a:pt x="10954" y="25527"/>
                              <a:pt x="12287" y="27813"/>
                            </a:cubicBezTo>
                            <a:cubicBezTo>
                              <a:pt x="12954" y="28956"/>
                              <a:pt x="13525" y="30099"/>
                              <a:pt x="14192" y="31051"/>
                            </a:cubicBezTo>
                            <a:cubicBezTo>
                              <a:pt x="14764" y="32099"/>
                              <a:pt x="15335" y="33052"/>
                              <a:pt x="15907" y="34004"/>
                            </a:cubicBezTo>
                            <a:cubicBezTo>
                              <a:pt x="16954" y="35814"/>
                              <a:pt x="17812" y="37338"/>
                              <a:pt x="18478" y="38386"/>
                            </a:cubicBezTo>
                            <a:cubicBezTo>
                              <a:pt x="19050" y="39433"/>
                              <a:pt x="19431" y="40100"/>
                              <a:pt x="19431" y="40100"/>
                            </a:cubicBezTo>
                            <a:cubicBezTo>
                              <a:pt x="19431" y="40100"/>
                              <a:pt x="18955" y="39624"/>
                              <a:pt x="18193" y="38671"/>
                            </a:cubicBezTo>
                            <a:cubicBezTo>
                              <a:pt x="17431" y="37719"/>
                              <a:pt x="16192" y="36386"/>
                              <a:pt x="14954" y="34671"/>
                            </a:cubicBezTo>
                            <a:cubicBezTo>
                              <a:pt x="13716" y="32957"/>
                              <a:pt x="12192" y="31051"/>
                              <a:pt x="10858" y="28766"/>
                            </a:cubicBezTo>
                            <a:cubicBezTo>
                              <a:pt x="10192" y="27622"/>
                              <a:pt x="9334" y="26575"/>
                              <a:pt x="8668" y="25337"/>
                            </a:cubicBezTo>
                            <a:cubicBezTo>
                              <a:pt x="8001" y="24098"/>
                              <a:pt x="7334" y="22860"/>
                              <a:pt x="6572" y="21717"/>
                            </a:cubicBezTo>
                            <a:cubicBezTo>
                              <a:pt x="5905" y="20479"/>
                              <a:pt x="5334" y="19145"/>
                              <a:pt x="4763" y="17907"/>
                            </a:cubicBezTo>
                            <a:cubicBezTo>
                              <a:pt x="4191" y="16669"/>
                              <a:pt x="3619" y="15431"/>
                              <a:pt x="3143" y="14192"/>
                            </a:cubicBezTo>
                            <a:cubicBezTo>
                              <a:pt x="2667" y="12954"/>
                              <a:pt x="2286" y="11716"/>
                              <a:pt x="1810" y="10573"/>
                            </a:cubicBezTo>
                            <a:cubicBezTo>
                              <a:pt x="1429" y="9430"/>
                              <a:pt x="1238" y="8192"/>
                              <a:pt x="952" y="7239"/>
                            </a:cubicBezTo>
                            <a:cubicBezTo>
                              <a:pt x="762" y="6191"/>
                              <a:pt x="381" y="5239"/>
                              <a:pt x="381" y="4381"/>
                            </a:cubicBezTo>
                            <a:cubicBezTo>
                              <a:pt x="286" y="3524"/>
                              <a:pt x="286" y="2762"/>
                              <a:pt x="190" y="2191"/>
                            </a:cubicBezTo>
                            <a:cubicBezTo>
                              <a:pt x="0" y="667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1" name="Freeform: Shape 591">
                        <a:extLst>
                          <a:ext uri="{FF2B5EF4-FFF2-40B4-BE49-F238E27FC236}">
                            <a16:creationId xmlns:a16="http://schemas.microsoft.com/office/drawing/2014/main" id="{15B87F58-C9D5-4942-A5E7-9F524FEB180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58959" y="3790854"/>
                        <a:ext cx="8667" cy="53339"/>
                      </a:xfrm>
                      <a:custGeom>
                        <a:avLst/>
                        <a:gdLst>
                          <a:gd name="connsiteX0" fmla="*/ 0 w 8667"/>
                          <a:gd name="connsiteY0" fmla="*/ 53340 h 53339"/>
                          <a:gd name="connsiteX1" fmla="*/ 381 w 8667"/>
                          <a:gd name="connsiteY1" fmla="*/ 51054 h 53339"/>
                          <a:gd name="connsiteX2" fmla="*/ 1619 w 8667"/>
                          <a:gd name="connsiteY2" fmla="*/ 45053 h 53339"/>
                          <a:gd name="connsiteX3" fmla="*/ 2477 w 8667"/>
                          <a:gd name="connsiteY3" fmla="*/ 41053 h 53339"/>
                          <a:gd name="connsiteX4" fmla="*/ 3238 w 8667"/>
                          <a:gd name="connsiteY4" fmla="*/ 36576 h 53339"/>
                          <a:gd name="connsiteX5" fmla="*/ 4953 w 8667"/>
                          <a:gd name="connsiteY5" fmla="*/ 26860 h 53339"/>
                          <a:gd name="connsiteX6" fmla="*/ 6286 w 8667"/>
                          <a:gd name="connsiteY6" fmla="*/ 17050 h 53339"/>
                          <a:gd name="connsiteX7" fmla="*/ 6953 w 8667"/>
                          <a:gd name="connsiteY7" fmla="*/ 12478 h 53339"/>
                          <a:gd name="connsiteX8" fmla="*/ 7429 w 8667"/>
                          <a:gd name="connsiteY8" fmla="*/ 8382 h 53339"/>
                          <a:gd name="connsiteX9" fmla="*/ 8287 w 8667"/>
                          <a:gd name="connsiteY9" fmla="*/ 2286 h 53339"/>
                          <a:gd name="connsiteX10" fmla="*/ 8668 w 8667"/>
                          <a:gd name="connsiteY10" fmla="*/ 0 h 53339"/>
                          <a:gd name="connsiteX11" fmla="*/ 8668 w 8667"/>
                          <a:gd name="connsiteY11" fmla="*/ 2286 h 53339"/>
                          <a:gd name="connsiteX12" fmla="*/ 8573 w 8667"/>
                          <a:gd name="connsiteY12" fmla="*/ 8477 h 53339"/>
                          <a:gd name="connsiteX13" fmla="*/ 8477 w 8667"/>
                          <a:gd name="connsiteY13" fmla="*/ 12573 h 53339"/>
                          <a:gd name="connsiteX14" fmla="*/ 8096 w 8667"/>
                          <a:gd name="connsiteY14" fmla="*/ 17145 h 53339"/>
                          <a:gd name="connsiteX15" fmla="*/ 6953 w 8667"/>
                          <a:gd name="connsiteY15" fmla="*/ 27051 h 53339"/>
                          <a:gd name="connsiteX16" fmla="*/ 4953 w 8667"/>
                          <a:gd name="connsiteY16" fmla="*/ 36862 h 53339"/>
                          <a:gd name="connsiteX17" fmla="*/ 3905 w 8667"/>
                          <a:gd name="connsiteY17" fmla="*/ 41338 h 53339"/>
                          <a:gd name="connsiteX18" fmla="*/ 2667 w 8667"/>
                          <a:gd name="connsiteY18" fmla="*/ 45244 h 53339"/>
                          <a:gd name="connsiteX19" fmla="*/ 667 w 8667"/>
                          <a:gd name="connsiteY19" fmla="*/ 51054 h 53339"/>
                          <a:gd name="connsiteX20" fmla="*/ 0 w 8667"/>
                          <a:gd name="connsiteY20" fmla="*/ 53340 h 533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8667" h="53339">
                            <a:moveTo>
                              <a:pt x="0" y="53340"/>
                            </a:moveTo>
                            <a:cubicBezTo>
                              <a:pt x="0" y="53340"/>
                              <a:pt x="95" y="52483"/>
                              <a:pt x="381" y="51054"/>
                            </a:cubicBezTo>
                            <a:cubicBezTo>
                              <a:pt x="667" y="49625"/>
                              <a:pt x="1048" y="47530"/>
                              <a:pt x="1619" y="45053"/>
                            </a:cubicBezTo>
                            <a:cubicBezTo>
                              <a:pt x="1905" y="43815"/>
                              <a:pt x="2191" y="42481"/>
                              <a:pt x="2477" y="41053"/>
                            </a:cubicBezTo>
                            <a:cubicBezTo>
                              <a:pt x="2762" y="39624"/>
                              <a:pt x="2953" y="38100"/>
                              <a:pt x="3238" y="36576"/>
                            </a:cubicBezTo>
                            <a:cubicBezTo>
                              <a:pt x="3715" y="33433"/>
                              <a:pt x="4381" y="30194"/>
                              <a:pt x="4953" y="26860"/>
                            </a:cubicBezTo>
                            <a:cubicBezTo>
                              <a:pt x="5429" y="23527"/>
                              <a:pt x="5810" y="20193"/>
                              <a:pt x="6286" y="17050"/>
                            </a:cubicBezTo>
                            <a:cubicBezTo>
                              <a:pt x="6477" y="15430"/>
                              <a:pt x="6858" y="14002"/>
                              <a:pt x="6953" y="12478"/>
                            </a:cubicBezTo>
                            <a:cubicBezTo>
                              <a:pt x="7144" y="11049"/>
                              <a:pt x="7239" y="9715"/>
                              <a:pt x="7429" y="8382"/>
                            </a:cubicBezTo>
                            <a:cubicBezTo>
                              <a:pt x="7715" y="5905"/>
                              <a:pt x="8096" y="3810"/>
                              <a:pt x="8287" y="2286"/>
                            </a:cubicBezTo>
                            <a:cubicBezTo>
                              <a:pt x="8477" y="762"/>
                              <a:pt x="8668" y="0"/>
                              <a:pt x="8668" y="0"/>
                            </a:cubicBezTo>
                            <a:cubicBezTo>
                              <a:pt x="8668" y="0"/>
                              <a:pt x="8668" y="857"/>
                              <a:pt x="8668" y="2286"/>
                            </a:cubicBezTo>
                            <a:cubicBezTo>
                              <a:pt x="8668" y="3810"/>
                              <a:pt x="8668" y="5905"/>
                              <a:pt x="8573" y="8477"/>
                            </a:cubicBezTo>
                            <a:cubicBezTo>
                              <a:pt x="8573" y="9715"/>
                              <a:pt x="8477" y="11144"/>
                              <a:pt x="8477" y="12573"/>
                            </a:cubicBezTo>
                            <a:cubicBezTo>
                              <a:pt x="8477" y="14002"/>
                              <a:pt x="8287" y="15526"/>
                              <a:pt x="8096" y="17145"/>
                            </a:cubicBezTo>
                            <a:cubicBezTo>
                              <a:pt x="7810" y="20288"/>
                              <a:pt x="7334" y="23717"/>
                              <a:pt x="6953" y="27051"/>
                            </a:cubicBezTo>
                            <a:cubicBezTo>
                              <a:pt x="6382" y="30385"/>
                              <a:pt x="5620" y="33718"/>
                              <a:pt x="4953" y="36862"/>
                            </a:cubicBezTo>
                            <a:cubicBezTo>
                              <a:pt x="4667" y="38386"/>
                              <a:pt x="4286" y="39910"/>
                              <a:pt x="3905" y="41338"/>
                            </a:cubicBezTo>
                            <a:cubicBezTo>
                              <a:pt x="3429" y="42767"/>
                              <a:pt x="3048" y="44005"/>
                              <a:pt x="2667" y="45244"/>
                            </a:cubicBezTo>
                            <a:cubicBezTo>
                              <a:pt x="1905" y="47720"/>
                              <a:pt x="1143" y="49625"/>
                              <a:pt x="667" y="51054"/>
                            </a:cubicBezTo>
                            <a:cubicBezTo>
                              <a:pt x="286" y="52578"/>
                              <a:pt x="0" y="53340"/>
                              <a:pt x="0" y="53340"/>
                            </a:cubicBez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2" name="Freeform: Shape 592">
                        <a:extLst>
                          <a:ext uri="{FF2B5EF4-FFF2-40B4-BE49-F238E27FC236}">
                            <a16:creationId xmlns:a16="http://schemas.microsoft.com/office/drawing/2014/main" id="{C5623DAB-AF77-46CA-BAE2-5EF49D54A0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20574" y="3765804"/>
                        <a:ext cx="63722" cy="49951"/>
                      </a:xfrm>
                      <a:custGeom>
                        <a:avLst/>
                        <a:gdLst>
                          <a:gd name="connsiteX0" fmla="*/ 62960 w 63722"/>
                          <a:gd name="connsiteY0" fmla="*/ 49054 h 49951"/>
                          <a:gd name="connsiteX1" fmla="*/ 51244 w 63722"/>
                          <a:gd name="connsiteY1" fmla="*/ 45529 h 49951"/>
                          <a:gd name="connsiteX2" fmla="*/ 43529 w 63722"/>
                          <a:gd name="connsiteY2" fmla="*/ 39148 h 49951"/>
                          <a:gd name="connsiteX3" fmla="*/ 33528 w 63722"/>
                          <a:gd name="connsiteY3" fmla="*/ 35338 h 49951"/>
                          <a:gd name="connsiteX4" fmla="*/ 0 w 63722"/>
                          <a:gd name="connsiteY4" fmla="*/ 0 h 49951"/>
                          <a:gd name="connsiteX5" fmla="*/ 19240 w 63722"/>
                          <a:gd name="connsiteY5" fmla="*/ 9144 h 49951"/>
                          <a:gd name="connsiteX6" fmla="*/ 31909 w 63722"/>
                          <a:gd name="connsiteY6" fmla="*/ 24575 h 49951"/>
                          <a:gd name="connsiteX7" fmla="*/ 49340 w 63722"/>
                          <a:gd name="connsiteY7" fmla="*/ 37338 h 49951"/>
                          <a:gd name="connsiteX8" fmla="*/ 63722 w 63722"/>
                          <a:gd name="connsiteY8" fmla="*/ 48768 h 49951"/>
                          <a:gd name="connsiteX9" fmla="*/ 62960 w 63722"/>
                          <a:gd name="connsiteY9" fmla="*/ 49054 h 4995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63722" h="49951">
                            <a:moveTo>
                              <a:pt x="62960" y="49054"/>
                            </a:moveTo>
                            <a:cubicBezTo>
                              <a:pt x="59722" y="51721"/>
                              <a:pt x="54292" y="47816"/>
                              <a:pt x="51244" y="45529"/>
                            </a:cubicBezTo>
                            <a:cubicBezTo>
                              <a:pt x="48673" y="43720"/>
                              <a:pt x="46292" y="40672"/>
                              <a:pt x="43529" y="39148"/>
                            </a:cubicBezTo>
                            <a:cubicBezTo>
                              <a:pt x="40481" y="37338"/>
                              <a:pt x="36576" y="37147"/>
                              <a:pt x="33528" y="35338"/>
                            </a:cubicBezTo>
                            <a:cubicBezTo>
                              <a:pt x="18764" y="27337"/>
                              <a:pt x="18764" y="5048"/>
                              <a:pt x="0" y="0"/>
                            </a:cubicBezTo>
                            <a:cubicBezTo>
                              <a:pt x="6572" y="2572"/>
                              <a:pt x="13335" y="4858"/>
                              <a:pt x="19240" y="9144"/>
                            </a:cubicBezTo>
                            <a:cubicBezTo>
                              <a:pt x="24860" y="13240"/>
                              <a:pt x="27908" y="19241"/>
                              <a:pt x="31909" y="24575"/>
                            </a:cubicBezTo>
                            <a:cubicBezTo>
                              <a:pt x="36957" y="30385"/>
                              <a:pt x="43910" y="32004"/>
                              <a:pt x="49340" y="37338"/>
                            </a:cubicBezTo>
                            <a:cubicBezTo>
                              <a:pt x="54007" y="41529"/>
                              <a:pt x="57721" y="46196"/>
                              <a:pt x="63722" y="48768"/>
                            </a:cubicBezTo>
                            <a:lnTo>
                              <a:pt x="62960" y="49054"/>
                            </a:lnTo>
                            <a:close/>
                          </a:path>
                        </a:pathLst>
                      </a:custGeom>
                      <a:solidFill>
                        <a:srgbClr val="36522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3" name="Freeform: Shape 593">
                        <a:extLst>
                          <a:ext uri="{FF2B5EF4-FFF2-40B4-BE49-F238E27FC236}">
                            <a16:creationId xmlns:a16="http://schemas.microsoft.com/office/drawing/2014/main" id="{CC7705E7-1A90-4A6E-BBDF-48CE054AFE2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58708" y="3646693"/>
                        <a:ext cx="59807" cy="57562"/>
                      </a:xfrm>
                      <a:custGeom>
                        <a:avLst/>
                        <a:gdLst>
                          <a:gd name="connsiteX0" fmla="*/ 20158 w 59807"/>
                          <a:gd name="connsiteY0" fmla="*/ 6144 h 57562"/>
                          <a:gd name="connsiteX1" fmla="*/ 10157 w 59807"/>
                          <a:gd name="connsiteY1" fmla="*/ 18146 h 57562"/>
                          <a:gd name="connsiteX2" fmla="*/ 9776 w 59807"/>
                          <a:gd name="connsiteY2" fmla="*/ 40911 h 57562"/>
                          <a:gd name="connsiteX3" fmla="*/ 21397 w 59807"/>
                          <a:gd name="connsiteY3" fmla="*/ 53960 h 57562"/>
                          <a:gd name="connsiteX4" fmla="*/ 46447 w 59807"/>
                          <a:gd name="connsiteY4" fmla="*/ 51102 h 57562"/>
                          <a:gd name="connsiteX5" fmla="*/ 55687 w 59807"/>
                          <a:gd name="connsiteY5" fmla="*/ 40625 h 57562"/>
                          <a:gd name="connsiteX6" fmla="*/ 59592 w 59807"/>
                          <a:gd name="connsiteY6" fmla="*/ 34338 h 57562"/>
                          <a:gd name="connsiteX7" fmla="*/ 58735 w 59807"/>
                          <a:gd name="connsiteY7" fmla="*/ 25004 h 57562"/>
                          <a:gd name="connsiteX8" fmla="*/ 58639 w 59807"/>
                          <a:gd name="connsiteY8" fmla="*/ 11574 h 57562"/>
                          <a:gd name="connsiteX9" fmla="*/ 44638 w 59807"/>
                          <a:gd name="connsiteY9" fmla="*/ 525 h 57562"/>
                          <a:gd name="connsiteX10" fmla="*/ 29683 w 59807"/>
                          <a:gd name="connsiteY10" fmla="*/ 3573 h 57562"/>
                          <a:gd name="connsiteX11" fmla="*/ 21587 w 59807"/>
                          <a:gd name="connsiteY11" fmla="*/ 4430 h 57562"/>
                          <a:gd name="connsiteX12" fmla="*/ 20158 w 59807"/>
                          <a:gd name="connsiteY12" fmla="*/ 6144 h 575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59807" h="57562">
                            <a:moveTo>
                              <a:pt x="20158" y="6144"/>
                            </a:moveTo>
                            <a:cubicBezTo>
                              <a:pt x="15110" y="7287"/>
                              <a:pt x="4633" y="11478"/>
                              <a:pt x="10157" y="18146"/>
                            </a:cubicBezTo>
                            <a:cubicBezTo>
                              <a:pt x="-5083" y="20432"/>
                              <a:pt x="-1463" y="35672"/>
                              <a:pt x="9776" y="40911"/>
                            </a:cubicBezTo>
                            <a:cubicBezTo>
                              <a:pt x="8443" y="47197"/>
                              <a:pt x="16063" y="55674"/>
                              <a:pt x="21397" y="53960"/>
                            </a:cubicBezTo>
                            <a:cubicBezTo>
                              <a:pt x="27302" y="62151"/>
                              <a:pt x="40351" y="54246"/>
                              <a:pt x="46447" y="51102"/>
                            </a:cubicBezTo>
                            <a:cubicBezTo>
                              <a:pt x="52829" y="47388"/>
                              <a:pt x="52543" y="46626"/>
                              <a:pt x="55687" y="40625"/>
                            </a:cubicBezTo>
                            <a:cubicBezTo>
                              <a:pt x="56449" y="39101"/>
                              <a:pt x="59020" y="36624"/>
                              <a:pt x="59592" y="34338"/>
                            </a:cubicBezTo>
                            <a:cubicBezTo>
                              <a:pt x="60449" y="30338"/>
                              <a:pt x="58449" y="27957"/>
                              <a:pt x="58735" y="25004"/>
                            </a:cubicBezTo>
                            <a:cubicBezTo>
                              <a:pt x="58830" y="21194"/>
                              <a:pt x="60925" y="15955"/>
                              <a:pt x="58639" y="11574"/>
                            </a:cubicBezTo>
                            <a:cubicBezTo>
                              <a:pt x="56925" y="7478"/>
                              <a:pt x="48924" y="2049"/>
                              <a:pt x="44638" y="525"/>
                            </a:cubicBezTo>
                            <a:cubicBezTo>
                              <a:pt x="37399" y="-1380"/>
                              <a:pt x="34732" y="2430"/>
                              <a:pt x="29683" y="3573"/>
                            </a:cubicBezTo>
                            <a:cubicBezTo>
                              <a:pt x="26159" y="4239"/>
                              <a:pt x="24921" y="429"/>
                              <a:pt x="21587" y="4430"/>
                            </a:cubicBezTo>
                            <a:lnTo>
                              <a:pt x="20158" y="6144"/>
                            </a:ln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4" name="Freeform: Shape 594">
                        <a:extLst>
                          <a:ext uri="{FF2B5EF4-FFF2-40B4-BE49-F238E27FC236}">
                            <a16:creationId xmlns:a16="http://schemas.microsoft.com/office/drawing/2014/main" id="{D090963B-C988-4E23-AD35-8945F3545E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61138" y="3733514"/>
                        <a:ext cx="50838" cy="48044"/>
                      </a:xfrm>
                      <a:custGeom>
                        <a:avLst/>
                        <a:gdLst>
                          <a:gd name="connsiteX0" fmla="*/ 36410 w 50838"/>
                          <a:gd name="connsiteY0" fmla="*/ 2000 h 48044"/>
                          <a:gd name="connsiteX1" fmla="*/ 19456 w 50838"/>
                          <a:gd name="connsiteY1" fmla="*/ 6572 h 48044"/>
                          <a:gd name="connsiteX2" fmla="*/ 9264 w 50838"/>
                          <a:gd name="connsiteY2" fmla="*/ 26098 h 48044"/>
                          <a:gd name="connsiteX3" fmla="*/ 29457 w 50838"/>
                          <a:gd name="connsiteY3" fmla="*/ 44862 h 48044"/>
                          <a:gd name="connsiteX4" fmla="*/ 46126 w 50838"/>
                          <a:gd name="connsiteY4" fmla="*/ 26193 h 48044"/>
                          <a:gd name="connsiteX5" fmla="*/ 35648 w 50838"/>
                          <a:gd name="connsiteY5" fmla="*/ 3524 h 48044"/>
                          <a:gd name="connsiteX6" fmla="*/ 36410 w 50838"/>
                          <a:gd name="connsiteY6" fmla="*/ 2000 h 480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0838" h="48044">
                            <a:moveTo>
                              <a:pt x="36410" y="2000"/>
                            </a:moveTo>
                            <a:cubicBezTo>
                              <a:pt x="32600" y="3238"/>
                              <a:pt x="19837" y="-5335"/>
                              <a:pt x="19456" y="6572"/>
                            </a:cubicBezTo>
                            <a:cubicBezTo>
                              <a:pt x="7645" y="-191"/>
                              <a:pt x="-11596" y="22288"/>
                              <a:pt x="9264" y="26098"/>
                            </a:cubicBezTo>
                            <a:cubicBezTo>
                              <a:pt x="-3785" y="36480"/>
                              <a:pt x="23171" y="55625"/>
                              <a:pt x="29457" y="44862"/>
                            </a:cubicBezTo>
                            <a:cubicBezTo>
                              <a:pt x="40506" y="51815"/>
                              <a:pt x="56127" y="35147"/>
                              <a:pt x="46126" y="26193"/>
                            </a:cubicBezTo>
                            <a:cubicBezTo>
                              <a:pt x="59842" y="20573"/>
                              <a:pt x="39649" y="-10288"/>
                              <a:pt x="35648" y="3524"/>
                            </a:cubicBezTo>
                            <a:lnTo>
                              <a:pt x="36410" y="2000"/>
                            </a:ln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5" name="Freeform: Shape 595">
                        <a:extLst>
                          <a:ext uri="{FF2B5EF4-FFF2-40B4-BE49-F238E27FC236}">
                            <a16:creationId xmlns:a16="http://schemas.microsoft.com/office/drawing/2014/main" id="{8A396E4F-A536-4B90-8A6D-14949CE1AC0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40813" y="3645114"/>
                        <a:ext cx="50505" cy="49080"/>
                      </a:xfrm>
                      <a:custGeom>
                        <a:avLst/>
                        <a:gdLst>
                          <a:gd name="connsiteX0" fmla="*/ 22254 w 50505"/>
                          <a:gd name="connsiteY0" fmla="*/ 2484 h 49080"/>
                          <a:gd name="connsiteX1" fmla="*/ 5967 w 50505"/>
                          <a:gd name="connsiteY1" fmla="*/ 9342 h 49080"/>
                          <a:gd name="connsiteX2" fmla="*/ 7110 w 50505"/>
                          <a:gd name="connsiteY2" fmla="*/ 34107 h 49080"/>
                          <a:gd name="connsiteX3" fmla="*/ 26826 w 50505"/>
                          <a:gd name="connsiteY3" fmla="*/ 48776 h 49080"/>
                          <a:gd name="connsiteX4" fmla="*/ 37971 w 50505"/>
                          <a:gd name="connsiteY4" fmla="*/ 44394 h 49080"/>
                          <a:gd name="connsiteX5" fmla="*/ 45210 w 50505"/>
                          <a:gd name="connsiteY5" fmla="*/ 35441 h 49080"/>
                          <a:gd name="connsiteX6" fmla="*/ 40066 w 50505"/>
                          <a:gd name="connsiteY6" fmla="*/ 8580 h 49080"/>
                          <a:gd name="connsiteX7" fmla="*/ 24540 w 50505"/>
                          <a:gd name="connsiteY7" fmla="*/ 3056 h 49080"/>
                          <a:gd name="connsiteX8" fmla="*/ 22254 w 50505"/>
                          <a:gd name="connsiteY8" fmla="*/ 2484 h 490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0505" h="49080">
                            <a:moveTo>
                              <a:pt x="22254" y="2484"/>
                            </a:moveTo>
                            <a:cubicBezTo>
                              <a:pt x="11777" y="-2945"/>
                              <a:pt x="10920" y="1056"/>
                              <a:pt x="5967" y="9342"/>
                            </a:cubicBezTo>
                            <a:cubicBezTo>
                              <a:pt x="1585" y="17820"/>
                              <a:pt x="-5463" y="27630"/>
                              <a:pt x="7110" y="34107"/>
                            </a:cubicBezTo>
                            <a:cubicBezTo>
                              <a:pt x="-415" y="44871"/>
                              <a:pt x="19016" y="50490"/>
                              <a:pt x="26826" y="48776"/>
                            </a:cubicBezTo>
                            <a:cubicBezTo>
                              <a:pt x="29112" y="48014"/>
                              <a:pt x="37018" y="45156"/>
                              <a:pt x="37971" y="44394"/>
                            </a:cubicBezTo>
                            <a:cubicBezTo>
                              <a:pt x="41781" y="41918"/>
                              <a:pt x="45591" y="42013"/>
                              <a:pt x="45210" y="35441"/>
                            </a:cubicBezTo>
                            <a:cubicBezTo>
                              <a:pt x="55687" y="30012"/>
                              <a:pt x="48829" y="11247"/>
                              <a:pt x="40066" y="8580"/>
                            </a:cubicBezTo>
                            <a:cubicBezTo>
                              <a:pt x="40923" y="2008"/>
                              <a:pt x="28636" y="-3707"/>
                              <a:pt x="24540" y="3056"/>
                            </a:cubicBezTo>
                            <a:lnTo>
                              <a:pt x="22254" y="2484"/>
                            </a:ln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6" name="Freeform: Shape 596">
                        <a:extLst>
                          <a:ext uri="{FF2B5EF4-FFF2-40B4-BE49-F238E27FC236}">
                            <a16:creationId xmlns:a16="http://schemas.microsoft.com/office/drawing/2014/main" id="{C17C7B3C-E49A-4DB4-AC9E-91E3D2CDAF5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104121" y="3651575"/>
                        <a:ext cx="39205" cy="38200"/>
                      </a:xfrm>
                      <a:custGeom>
                        <a:avLst/>
                        <a:gdLst>
                          <a:gd name="connsiteX0" fmla="*/ 9595 w 39205"/>
                          <a:gd name="connsiteY0" fmla="*/ 18979 h 38200"/>
                          <a:gd name="connsiteX1" fmla="*/ 13881 w 39205"/>
                          <a:gd name="connsiteY1" fmla="*/ 35171 h 38200"/>
                          <a:gd name="connsiteX2" fmla="*/ 39122 w 39205"/>
                          <a:gd name="connsiteY2" fmla="*/ 20884 h 38200"/>
                          <a:gd name="connsiteX3" fmla="*/ 20739 w 39205"/>
                          <a:gd name="connsiteY3" fmla="*/ 2405 h 38200"/>
                          <a:gd name="connsiteX4" fmla="*/ 7880 w 39205"/>
                          <a:gd name="connsiteY4" fmla="*/ 17359 h 38200"/>
                          <a:gd name="connsiteX5" fmla="*/ 9595 w 39205"/>
                          <a:gd name="connsiteY5" fmla="*/ 18979 h 38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39205" h="38200">
                            <a:moveTo>
                              <a:pt x="9595" y="18979"/>
                            </a:moveTo>
                            <a:cubicBezTo>
                              <a:pt x="-9265" y="13645"/>
                              <a:pt x="3785" y="48411"/>
                              <a:pt x="13881" y="35171"/>
                            </a:cubicBezTo>
                            <a:cubicBezTo>
                              <a:pt x="20834" y="42601"/>
                              <a:pt x="37503" y="28980"/>
                              <a:pt x="39122" y="20884"/>
                            </a:cubicBezTo>
                            <a:cubicBezTo>
                              <a:pt x="40266" y="13835"/>
                              <a:pt x="29407" y="-7025"/>
                              <a:pt x="20739" y="2405"/>
                            </a:cubicBezTo>
                            <a:cubicBezTo>
                              <a:pt x="13500" y="-5786"/>
                              <a:pt x="2166" y="11168"/>
                              <a:pt x="7880" y="17359"/>
                            </a:cubicBezTo>
                            <a:lnTo>
                              <a:pt x="9595" y="18979"/>
                            </a:ln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7" name="Freeform: Shape 597">
                        <a:extLst>
                          <a:ext uri="{FF2B5EF4-FFF2-40B4-BE49-F238E27FC236}">
                            <a16:creationId xmlns:a16="http://schemas.microsoft.com/office/drawing/2014/main" id="{FA56A088-D9EA-422A-9863-72486EFCAA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06979" y="3609320"/>
                        <a:ext cx="39886" cy="31836"/>
                      </a:xfrm>
                      <a:custGeom>
                        <a:avLst/>
                        <a:gdLst>
                          <a:gd name="connsiteX0" fmla="*/ 12940 w 39886"/>
                          <a:gd name="connsiteY0" fmla="*/ 2559 h 31836"/>
                          <a:gd name="connsiteX1" fmla="*/ 7797 w 39886"/>
                          <a:gd name="connsiteY1" fmla="*/ 24752 h 31836"/>
                          <a:gd name="connsiteX2" fmla="*/ 22846 w 39886"/>
                          <a:gd name="connsiteY2" fmla="*/ 31325 h 31836"/>
                          <a:gd name="connsiteX3" fmla="*/ 26180 w 39886"/>
                          <a:gd name="connsiteY3" fmla="*/ 26086 h 31836"/>
                          <a:gd name="connsiteX4" fmla="*/ 33038 w 39886"/>
                          <a:gd name="connsiteY4" fmla="*/ 23895 h 31836"/>
                          <a:gd name="connsiteX5" fmla="*/ 13702 w 39886"/>
                          <a:gd name="connsiteY5" fmla="*/ 3607 h 31836"/>
                          <a:gd name="connsiteX6" fmla="*/ 10940 w 39886"/>
                          <a:gd name="connsiteY6" fmla="*/ 2845 h 31836"/>
                          <a:gd name="connsiteX7" fmla="*/ 12940 w 39886"/>
                          <a:gd name="connsiteY7" fmla="*/ 2559 h 318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39886" h="31836">
                            <a:moveTo>
                              <a:pt x="12940" y="2559"/>
                            </a:moveTo>
                            <a:cubicBezTo>
                              <a:pt x="-5157" y="-489"/>
                              <a:pt x="-1728" y="17228"/>
                              <a:pt x="7797" y="24752"/>
                            </a:cubicBezTo>
                            <a:cubicBezTo>
                              <a:pt x="12750" y="28658"/>
                              <a:pt x="15988" y="33420"/>
                              <a:pt x="22846" y="31325"/>
                            </a:cubicBezTo>
                            <a:cubicBezTo>
                              <a:pt x="25132" y="30563"/>
                              <a:pt x="24942" y="27324"/>
                              <a:pt x="26180" y="26086"/>
                            </a:cubicBezTo>
                            <a:cubicBezTo>
                              <a:pt x="27990" y="25133"/>
                              <a:pt x="31038" y="25419"/>
                              <a:pt x="33038" y="23895"/>
                            </a:cubicBezTo>
                            <a:cubicBezTo>
                              <a:pt x="53517" y="7798"/>
                              <a:pt x="22370" y="-7061"/>
                              <a:pt x="13702" y="3607"/>
                            </a:cubicBezTo>
                            <a:cubicBezTo>
                              <a:pt x="12750" y="1797"/>
                              <a:pt x="11702" y="2559"/>
                              <a:pt x="10940" y="2845"/>
                            </a:cubicBezTo>
                            <a:lnTo>
                              <a:pt x="12940" y="2559"/>
                            </a:lnTo>
                            <a:close/>
                          </a:path>
                        </a:pathLst>
                      </a:custGeom>
                      <a:solidFill>
                        <a:srgbClr val="7B9926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8" name="Freeform: Shape 598">
                        <a:extLst>
                          <a:ext uri="{FF2B5EF4-FFF2-40B4-BE49-F238E27FC236}">
                            <a16:creationId xmlns:a16="http://schemas.microsoft.com/office/drawing/2014/main" id="{5BC8193F-9874-4BC6-867F-5DAB9E6726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13315" y="3688159"/>
                        <a:ext cx="48881" cy="51523"/>
                      </a:xfrm>
                      <a:custGeom>
                        <a:avLst/>
                        <a:gdLst>
                          <a:gd name="connsiteX0" fmla="*/ 318 w 48881"/>
                          <a:gd name="connsiteY0" fmla="*/ 30210 h 51523"/>
                          <a:gd name="connsiteX1" fmla="*/ 2699 w 48881"/>
                          <a:gd name="connsiteY1" fmla="*/ 21733 h 51523"/>
                          <a:gd name="connsiteX2" fmla="*/ 4604 w 48881"/>
                          <a:gd name="connsiteY2" fmla="*/ 10969 h 51523"/>
                          <a:gd name="connsiteX3" fmla="*/ 13272 w 48881"/>
                          <a:gd name="connsiteY3" fmla="*/ 4492 h 51523"/>
                          <a:gd name="connsiteX4" fmla="*/ 29941 w 48881"/>
                          <a:gd name="connsiteY4" fmla="*/ 9922 h 51523"/>
                          <a:gd name="connsiteX5" fmla="*/ 44895 w 48881"/>
                          <a:gd name="connsiteY5" fmla="*/ 20971 h 51523"/>
                          <a:gd name="connsiteX6" fmla="*/ 46133 w 48881"/>
                          <a:gd name="connsiteY6" fmla="*/ 32591 h 51523"/>
                          <a:gd name="connsiteX7" fmla="*/ 42990 w 48881"/>
                          <a:gd name="connsiteY7" fmla="*/ 36211 h 51523"/>
                          <a:gd name="connsiteX8" fmla="*/ 38989 w 48881"/>
                          <a:gd name="connsiteY8" fmla="*/ 43831 h 51523"/>
                          <a:gd name="connsiteX9" fmla="*/ 31750 w 48881"/>
                          <a:gd name="connsiteY9" fmla="*/ 45355 h 51523"/>
                          <a:gd name="connsiteX10" fmla="*/ 29560 w 48881"/>
                          <a:gd name="connsiteY10" fmla="*/ 48688 h 51523"/>
                          <a:gd name="connsiteX11" fmla="*/ 22130 w 48881"/>
                          <a:gd name="connsiteY11" fmla="*/ 49736 h 51523"/>
                          <a:gd name="connsiteX12" fmla="*/ 2223 w 48881"/>
                          <a:gd name="connsiteY12" fmla="*/ 26400 h 51523"/>
                          <a:gd name="connsiteX13" fmla="*/ 318 w 48881"/>
                          <a:gd name="connsiteY13" fmla="*/ 30210 h 515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48881" h="51523">
                            <a:moveTo>
                              <a:pt x="318" y="30210"/>
                            </a:moveTo>
                            <a:cubicBezTo>
                              <a:pt x="3080" y="26400"/>
                              <a:pt x="3652" y="26209"/>
                              <a:pt x="2699" y="21733"/>
                            </a:cubicBezTo>
                            <a:cubicBezTo>
                              <a:pt x="1937" y="17732"/>
                              <a:pt x="-1968" y="13636"/>
                              <a:pt x="4604" y="10969"/>
                            </a:cubicBezTo>
                            <a:cubicBezTo>
                              <a:pt x="3556" y="5921"/>
                              <a:pt x="8319" y="2302"/>
                              <a:pt x="13272" y="4492"/>
                            </a:cubicBezTo>
                            <a:cubicBezTo>
                              <a:pt x="15177" y="-6271"/>
                              <a:pt x="27559" y="5064"/>
                              <a:pt x="29941" y="9922"/>
                            </a:cubicBezTo>
                            <a:cubicBezTo>
                              <a:pt x="34417" y="1254"/>
                              <a:pt x="44133" y="16113"/>
                              <a:pt x="44895" y="20971"/>
                            </a:cubicBezTo>
                            <a:cubicBezTo>
                              <a:pt x="51943" y="20590"/>
                              <a:pt x="47848" y="29353"/>
                              <a:pt x="46133" y="32591"/>
                            </a:cubicBezTo>
                            <a:cubicBezTo>
                              <a:pt x="45276" y="34210"/>
                              <a:pt x="43847" y="34591"/>
                              <a:pt x="42990" y="36211"/>
                            </a:cubicBezTo>
                            <a:cubicBezTo>
                              <a:pt x="41466" y="39068"/>
                              <a:pt x="42418" y="42021"/>
                              <a:pt x="38989" y="43831"/>
                            </a:cubicBezTo>
                            <a:cubicBezTo>
                              <a:pt x="36703" y="45069"/>
                              <a:pt x="33655" y="43926"/>
                              <a:pt x="31750" y="45355"/>
                            </a:cubicBezTo>
                            <a:cubicBezTo>
                              <a:pt x="30607" y="46021"/>
                              <a:pt x="30703" y="48117"/>
                              <a:pt x="29560" y="48688"/>
                            </a:cubicBezTo>
                            <a:cubicBezTo>
                              <a:pt x="25940" y="51736"/>
                              <a:pt x="27083" y="52689"/>
                              <a:pt x="22130" y="49736"/>
                            </a:cubicBezTo>
                            <a:cubicBezTo>
                              <a:pt x="15558" y="45926"/>
                              <a:pt x="-7112" y="37354"/>
                              <a:pt x="2223" y="26400"/>
                            </a:cubicBezTo>
                            <a:lnTo>
                              <a:pt x="318" y="30210"/>
                            </a:ln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39" name="Freeform: Shape 599">
                        <a:extLst>
                          <a:ext uri="{FF2B5EF4-FFF2-40B4-BE49-F238E27FC236}">
                            <a16:creationId xmlns:a16="http://schemas.microsoft.com/office/drawing/2014/main" id="{02D141E6-73A8-4436-82B5-F0E3BACA6D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291042" y="3684462"/>
                        <a:ext cx="44385" cy="46118"/>
                      </a:xfrm>
                      <a:custGeom>
                        <a:avLst/>
                        <a:gdLst>
                          <a:gd name="connsiteX0" fmla="*/ 13649 w 44385"/>
                          <a:gd name="connsiteY0" fmla="*/ 6189 h 46118"/>
                          <a:gd name="connsiteX1" fmla="*/ 3648 w 44385"/>
                          <a:gd name="connsiteY1" fmla="*/ 9904 h 46118"/>
                          <a:gd name="connsiteX2" fmla="*/ 5934 w 44385"/>
                          <a:gd name="connsiteY2" fmla="*/ 21239 h 46118"/>
                          <a:gd name="connsiteX3" fmla="*/ 600 w 44385"/>
                          <a:gd name="connsiteY3" fmla="*/ 32288 h 46118"/>
                          <a:gd name="connsiteX4" fmla="*/ 17650 w 44385"/>
                          <a:gd name="connsiteY4" fmla="*/ 40765 h 46118"/>
                          <a:gd name="connsiteX5" fmla="*/ 35747 w 44385"/>
                          <a:gd name="connsiteY5" fmla="*/ 44956 h 46118"/>
                          <a:gd name="connsiteX6" fmla="*/ 37938 w 44385"/>
                          <a:gd name="connsiteY6" fmla="*/ 40765 h 46118"/>
                          <a:gd name="connsiteX7" fmla="*/ 43653 w 44385"/>
                          <a:gd name="connsiteY7" fmla="*/ 33621 h 46118"/>
                          <a:gd name="connsiteX8" fmla="*/ 29175 w 44385"/>
                          <a:gd name="connsiteY8" fmla="*/ 3808 h 46118"/>
                          <a:gd name="connsiteX9" fmla="*/ 14507 w 44385"/>
                          <a:gd name="connsiteY9" fmla="*/ 5522 h 46118"/>
                          <a:gd name="connsiteX10" fmla="*/ 13649 w 44385"/>
                          <a:gd name="connsiteY10" fmla="*/ 6189 h 4611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4385" h="46118">
                            <a:moveTo>
                              <a:pt x="13649" y="6189"/>
                            </a:moveTo>
                            <a:cubicBezTo>
                              <a:pt x="11554" y="6284"/>
                              <a:pt x="5934" y="7046"/>
                              <a:pt x="3648" y="9904"/>
                            </a:cubicBezTo>
                            <a:cubicBezTo>
                              <a:pt x="505" y="13523"/>
                              <a:pt x="886" y="19810"/>
                              <a:pt x="5934" y="21239"/>
                            </a:cubicBezTo>
                            <a:cubicBezTo>
                              <a:pt x="314" y="19524"/>
                              <a:pt x="-924" y="28192"/>
                              <a:pt x="600" y="32288"/>
                            </a:cubicBezTo>
                            <a:cubicBezTo>
                              <a:pt x="4029" y="40574"/>
                              <a:pt x="11173" y="38574"/>
                              <a:pt x="17650" y="40765"/>
                            </a:cubicBezTo>
                            <a:cubicBezTo>
                              <a:pt x="23079" y="42765"/>
                              <a:pt x="29461" y="48575"/>
                              <a:pt x="35747" y="44956"/>
                            </a:cubicBezTo>
                            <a:cubicBezTo>
                              <a:pt x="37081" y="44003"/>
                              <a:pt x="37081" y="41622"/>
                              <a:pt x="37938" y="40765"/>
                            </a:cubicBezTo>
                            <a:cubicBezTo>
                              <a:pt x="40034" y="38193"/>
                              <a:pt x="42701" y="37145"/>
                              <a:pt x="43653" y="33621"/>
                            </a:cubicBezTo>
                            <a:cubicBezTo>
                              <a:pt x="47177" y="22858"/>
                              <a:pt x="37271" y="8380"/>
                              <a:pt x="29175" y="3808"/>
                            </a:cubicBezTo>
                            <a:cubicBezTo>
                              <a:pt x="22984" y="188"/>
                              <a:pt x="18698" y="-3241"/>
                              <a:pt x="14507" y="5522"/>
                            </a:cubicBezTo>
                            <a:lnTo>
                              <a:pt x="13649" y="6189"/>
                            </a:ln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340" name="Freeform: Shape 600">
                        <a:extLst>
                          <a:ext uri="{FF2B5EF4-FFF2-40B4-BE49-F238E27FC236}">
                            <a16:creationId xmlns:a16="http://schemas.microsoft.com/office/drawing/2014/main" id="{578B68BC-B8AA-4EFC-A3A7-50EF3D02C8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098435" y="3694857"/>
                        <a:ext cx="45959" cy="39866"/>
                      </a:xfrm>
                      <a:custGeom>
                        <a:avLst/>
                        <a:gdLst>
                          <a:gd name="connsiteX0" fmla="*/ 24139 w 45959"/>
                          <a:gd name="connsiteY0" fmla="*/ 1319 h 39866"/>
                          <a:gd name="connsiteX1" fmla="*/ 11281 w 45959"/>
                          <a:gd name="connsiteY1" fmla="*/ 1129 h 39866"/>
                          <a:gd name="connsiteX2" fmla="*/ 7185 w 45959"/>
                          <a:gd name="connsiteY2" fmla="*/ 15226 h 39866"/>
                          <a:gd name="connsiteX3" fmla="*/ 17091 w 45959"/>
                          <a:gd name="connsiteY3" fmla="*/ 39800 h 39866"/>
                          <a:gd name="connsiteX4" fmla="*/ 22234 w 45959"/>
                          <a:gd name="connsiteY4" fmla="*/ 38467 h 39866"/>
                          <a:gd name="connsiteX5" fmla="*/ 32426 w 45959"/>
                          <a:gd name="connsiteY5" fmla="*/ 36847 h 39866"/>
                          <a:gd name="connsiteX6" fmla="*/ 40427 w 45959"/>
                          <a:gd name="connsiteY6" fmla="*/ 27608 h 39866"/>
                          <a:gd name="connsiteX7" fmla="*/ 44999 w 45959"/>
                          <a:gd name="connsiteY7" fmla="*/ 20274 h 39866"/>
                          <a:gd name="connsiteX8" fmla="*/ 23568 w 45959"/>
                          <a:gd name="connsiteY8" fmla="*/ 3796 h 39866"/>
                          <a:gd name="connsiteX9" fmla="*/ 24139 w 45959"/>
                          <a:gd name="connsiteY9" fmla="*/ 1319 h 3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45959" h="39866">
                            <a:moveTo>
                              <a:pt x="24139" y="1319"/>
                            </a:moveTo>
                            <a:cubicBezTo>
                              <a:pt x="20139" y="462"/>
                              <a:pt x="15662" y="-1062"/>
                              <a:pt x="11281" y="1129"/>
                            </a:cubicBezTo>
                            <a:cubicBezTo>
                              <a:pt x="6613" y="3129"/>
                              <a:pt x="993" y="11606"/>
                              <a:pt x="7185" y="15226"/>
                            </a:cubicBezTo>
                            <a:cubicBezTo>
                              <a:pt x="-9103" y="19321"/>
                              <a:pt x="5851" y="41229"/>
                              <a:pt x="17091" y="39800"/>
                            </a:cubicBezTo>
                            <a:cubicBezTo>
                              <a:pt x="18900" y="39514"/>
                              <a:pt x="20520" y="38752"/>
                              <a:pt x="22234" y="38467"/>
                            </a:cubicBezTo>
                            <a:cubicBezTo>
                              <a:pt x="26616" y="37895"/>
                              <a:pt x="28330" y="39229"/>
                              <a:pt x="32426" y="36847"/>
                            </a:cubicBezTo>
                            <a:cubicBezTo>
                              <a:pt x="35379" y="35133"/>
                              <a:pt x="40522" y="31323"/>
                              <a:pt x="40427" y="27608"/>
                            </a:cubicBezTo>
                            <a:cubicBezTo>
                              <a:pt x="44618" y="28180"/>
                              <a:pt x="47571" y="23989"/>
                              <a:pt x="44999" y="20274"/>
                            </a:cubicBezTo>
                            <a:cubicBezTo>
                              <a:pt x="33760" y="27799"/>
                              <a:pt x="28616" y="8082"/>
                              <a:pt x="23568" y="3796"/>
                            </a:cubicBezTo>
                            <a:lnTo>
                              <a:pt x="24139" y="1319"/>
                            </a:lnTo>
                            <a:close/>
                          </a:path>
                        </a:pathLst>
                      </a:custGeom>
                      <a:solidFill>
                        <a:srgbClr val="273B1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  <p:grpSp>
                <p:nvGrpSpPr>
                  <p:cNvPr id="236" name="Graphic 1">
                    <a:extLst>
                      <a:ext uri="{FF2B5EF4-FFF2-40B4-BE49-F238E27FC236}">
                        <a16:creationId xmlns:a16="http://schemas.microsoft.com/office/drawing/2014/main" id="{C216CD47-DF31-48B4-8A46-5E2597A0B5F6}"/>
                      </a:ext>
                    </a:extLst>
                  </p:cNvPr>
                  <p:cNvGrpSpPr/>
                  <p:nvPr/>
                </p:nvGrpSpPr>
                <p:grpSpPr>
                  <a:xfrm>
                    <a:off x="6486325" y="3732465"/>
                    <a:ext cx="136977" cy="128620"/>
                    <a:chOff x="6486325" y="3732465"/>
                    <a:chExt cx="136977" cy="128620"/>
                  </a:xfrm>
                </p:grpSpPr>
                <p:grpSp>
                  <p:nvGrpSpPr>
                    <p:cNvPr id="237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86325" y="3732465"/>
                      <a:ext cx="108592" cy="44894"/>
                      <a:chOff x="6486325" y="3732465"/>
                      <a:chExt cx="108592" cy="44894"/>
                    </a:xfrm>
                  </p:grpSpPr>
                  <p:sp>
                    <p:nvSpPr>
                      <p:cNvPr id="247" name="Freeform: Shape 603">
                        <a:extLst>
                          <a:ext uri="{FF2B5EF4-FFF2-40B4-BE49-F238E27FC236}">
                            <a16:creationId xmlns:a16="http://schemas.microsoft.com/office/drawing/2014/main" id="{F5BA974A-4EC9-4C85-A661-243225EB5F5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88886" y="3734528"/>
                        <a:ext cx="105175" cy="40792"/>
                      </a:xfrm>
                      <a:custGeom>
                        <a:avLst/>
                        <a:gdLst>
                          <a:gd name="connsiteX0" fmla="*/ 97650 w 105175"/>
                          <a:gd name="connsiteY0" fmla="*/ 31657 h 40792"/>
                          <a:gd name="connsiteX1" fmla="*/ 105175 w 105175"/>
                          <a:gd name="connsiteY1" fmla="*/ 15369 h 40792"/>
                          <a:gd name="connsiteX2" fmla="*/ 79553 w 105175"/>
                          <a:gd name="connsiteY2" fmla="*/ 129 h 40792"/>
                          <a:gd name="connsiteX3" fmla="*/ 12116 w 105175"/>
                          <a:gd name="connsiteY3" fmla="*/ 14036 h 40792"/>
                          <a:gd name="connsiteX4" fmla="*/ 305 w 105175"/>
                          <a:gd name="connsiteY4" fmla="*/ 29942 h 40792"/>
                          <a:gd name="connsiteX5" fmla="*/ 16116 w 105175"/>
                          <a:gd name="connsiteY5" fmla="*/ 39277 h 40792"/>
                          <a:gd name="connsiteX6" fmla="*/ 40215 w 105175"/>
                          <a:gd name="connsiteY6" fmla="*/ 39944 h 40792"/>
                          <a:gd name="connsiteX7" fmla="*/ 97650 w 105175"/>
                          <a:gd name="connsiteY7" fmla="*/ 31657 h 407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105175" h="40792">
                            <a:moveTo>
                              <a:pt x="97650" y="31657"/>
                            </a:moveTo>
                            <a:cubicBezTo>
                              <a:pt x="102032" y="28990"/>
                              <a:pt x="105080" y="20989"/>
                              <a:pt x="105175" y="15369"/>
                            </a:cubicBezTo>
                            <a:cubicBezTo>
                              <a:pt x="105080" y="2320"/>
                              <a:pt x="89364" y="510"/>
                              <a:pt x="79553" y="129"/>
                            </a:cubicBezTo>
                            <a:cubicBezTo>
                              <a:pt x="63646" y="-1109"/>
                              <a:pt x="26308" y="6797"/>
                              <a:pt x="12116" y="14036"/>
                            </a:cubicBezTo>
                            <a:cubicBezTo>
                              <a:pt x="6591" y="16512"/>
                              <a:pt x="-1695" y="22608"/>
                              <a:pt x="305" y="29942"/>
                            </a:cubicBezTo>
                            <a:cubicBezTo>
                              <a:pt x="2115" y="35371"/>
                              <a:pt x="11449" y="38134"/>
                              <a:pt x="16116" y="39277"/>
                            </a:cubicBezTo>
                            <a:cubicBezTo>
                              <a:pt x="23165" y="40896"/>
                              <a:pt x="32976" y="41372"/>
                              <a:pt x="40215" y="39944"/>
                            </a:cubicBezTo>
                            <a:lnTo>
                              <a:pt x="97650" y="31657"/>
                            </a:lnTo>
                            <a:close/>
                          </a:path>
                        </a:pathLst>
                      </a:custGeom>
                      <a:solidFill>
                        <a:srgbClr val="BA736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8" name="Freeform: Shape 604">
                        <a:extLst>
                          <a:ext uri="{FF2B5EF4-FFF2-40B4-BE49-F238E27FC236}">
                            <a16:creationId xmlns:a16="http://schemas.microsoft.com/office/drawing/2014/main" id="{3381C6B9-50A5-4258-B25D-EC852F8E5F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86325" y="3732465"/>
                        <a:ext cx="108592" cy="44894"/>
                      </a:xfrm>
                      <a:custGeom>
                        <a:avLst/>
                        <a:gdLst>
                          <a:gd name="connsiteX0" fmla="*/ 100211 w 108592"/>
                          <a:gd name="connsiteY0" fmla="*/ 33719 h 44894"/>
                          <a:gd name="connsiteX1" fmla="*/ 106688 w 108592"/>
                          <a:gd name="connsiteY1" fmla="*/ 20575 h 44894"/>
                          <a:gd name="connsiteX2" fmla="*/ 101735 w 108592"/>
                          <a:gd name="connsiteY2" fmla="*/ 8383 h 44894"/>
                          <a:gd name="connsiteX3" fmla="*/ 73160 w 108592"/>
                          <a:gd name="connsiteY3" fmla="*/ 4478 h 44894"/>
                          <a:gd name="connsiteX4" fmla="*/ 43538 w 108592"/>
                          <a:gd name="connsiteY4" fmla="*/ 9621 h 44894"/>
                          <a:gd name="connsiteX5" fmla="*/ 15344 w 108592"/>
                          <a:gd name="connsiteY5" fmla="*/ 19051 h 44894"/>
                          <a:gd name="connsiteX6" fmla="*/ 5819 w 108592"/>
                          <a:gd name="connsiteY6" fmla="*/ 27623 h 44894"/>
                          <a:gd name="connsiteX7" fmla="*/ 6200 w 108592"/>
                          <a:gd name="connsiteY7" fmla="*/ 32386 h 44894"/>
                          <a:gd name="connsiteX8" fmla="*/ 11248 w 108592"/>
                          <a:gd name="connsiteY8" fmla="*/ 36100 h 44894"/>
                          <a:gd name="connsiteX9" fmla="*/ 39823 w 108592"/>
                          <a:gd name="connsiteY9" fmla="*/ 40577 h 44894"/>
                          <a:gd name="connsiteX10" fmla="*/ 100211 w 108592"/>
                          <a:gd name="connsiteY10" fmla="*/ 33719 h 44894"/>
                          <a:gd name="connsiteX11" fmla="*/ 100211 w 108592"/>
                          <a:gd name="connsiteY11" fmla="*/ 33719 h 44894"/>
                          <a:gd name="connsiteX12" fmla="*/ 40204 w 108592"/>
                          <a:gd name="connsiteY12" fmla="*/ 44197 h 44894"/>
                          <a:gd name="connsiteX13" fmla="*/ 9057 w 108592"/>
                          <a:gd name="connsiteY13" fmla="*/ 40673 h 44894"/>
                          <a:gd name="connsiteX14" fmla="*/ 1913 w 108592"/>
                          <a:gd name="connsiteY14" fmla="*/ 35529 h 44894"/>
                          <a:gd name="connsiteX15" fmla="*/ 675 w 108592"/>
                          <a:gd name="connsiteY15" fmla="*/ 25813 h 44894"/>
                          <a:gd name="connsiteX16" fmla="*/ 12772 w 108592"/>
                          <a:gd name="connsiteY16" fmla="*/ 13907 h 44894"/>
                          <a:gd name="connsiteX17" fmla="*/ 42299 w 108592"/>
                          <a:gd name="connsiteY17" fmla="*/ 4478 h 44894"/>
                          <a:gd name="connsiteX18" fmla="*/ 72779 w 108592"/>
                          <a:gd name="connsiteY18" fmla="*/ 96 h 44894"/>
                          <a:gd name="connsiteX19" fmla="*/ 88305 w 108592"/>
                          <a:gd name="connsiteY19" fmla="*/ 858 h 44894"/>
                          <a:gd name="connsiteX20" fmla="*/ 103259 w 108592"/>
                          <a:gd name="connsiteY20" fmla="*/ 6097 h 44894"/>
                          <a:gd name="connsiteX21" fmla="*/ 108117 w 108592"/>
                          <a:gd name="connsiteY21" fmla="*/ 20861 h 44894"/>
                          <a:gd name="connsiteX22" fmla="*/ 100211 w 108592"/>
                          <a:gd name="connsiteY22" fmla="*/ 33719 h 4489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108592" h="44894">
                            <a:moveTo>
                              <a:pt x="100211" y="33719"/>
                            </a:moveTo>
                            <a:cubicBezTo>
                              <a:pt x="104212" y="30481"/>
                              <a:pt x="105831" y="25337"/>
                              <a:pt x="106688" y="20575"/>
                            </a:cubicBezTo>
                            <a:cubicBezTo>
                              <a:pt x="107450" y="15717"/>
                              <a:pt x="105736" y="10764"/>
                              <a:pt x="101735" y="8383"/>
                            </a:cubicBezTo>
                            <a:cubicBezTo>
                              <a:pt x="93639" y="3525"/>
                              <a:pt x="82781" y="3906"/>
                              <a:pt x="73160" y="4478"/>
                            </a:cubicBezTo>
                            <a:cubicBezTo>
                              <a:pt x="63254" y="5525"/>
                              <a:pt x="53348" y="7240"/>
                              <a:pt x="43538" y="9621"/>
                            </a:cubicBezTo>
                            <a:cubicBezTo>
                              <a:pt x="33822" y="12097"/>
                              <a:pt x="24011" y="14669"/>
                              <a:pt x="15344" y="19051"/>
                            </a:cubicBezTo>
                            <a:cubicBezTo>
                              <a:pt x="11248" y="21051"/>
                              <a:pt x="7247" y="24099"/>
                              <a:pt x="5819" y="27623"/>
                            </a:cubicBezTo>
                            <a:cubicBezTo>
                              <a:pt x="5247" y="29338"/>
                              <a:pt x="5247" y="31148"/>
                              <a:pt x="6200" y="32386"/>
                            </a:cubicBezTo>
                            <a:cubicBezTo>
                              <a:pt x="7247" y="33815"/>
                              <a:pt x="9152" y="35148"/>
                              <a:pt x="11248" y="36100"/>
                            </a:cubicBezTo>
                            <a:cubicBezTo>
                              <a:pt x="19820" y="39911"/>
                              <a:pt x="30012" y="41244"/>
                              <a:pt x="39823" y="40577"/>
                            </a:cubicBezTo>
                            <a:cubicBezTo>
                              <a:pt x="59635" y="38006"/>
                              <a:pt x="79923" y="35815"/>
                              <a:pt x="100211" y="33719"/>
                            </a:cubicBezTo>
                            <a:close/>
                            <a:moveTo>
                              <a:pt x="100211" y="33719"/>
                            </a:moveTo>
                            <a:cubicBezTo>
                              <a:pt x="80399" y="37434"/>
                              <a:pt x="60397" y="40768"/>
                              <a:pt x="40204" y="44197"/>
                            </a:cubicBezTo>
                            <a:cubicBezTo>
                              <a:pt x="29822" y="45625"/>
                              <a:pt x="19058" y="45054"/>
                              <a:pt x="9057" y="40673"/>
                            </a:cubicBezTo>
                            <a:cubicBezTo>
                              <a:pt x="6581" y="39529"/>
                              <a:pt x="4009" y="38101"/>
                              <a:pt x="1913" y="35529"/>
                            </a:cubicBezTo>
                            <a:cubicBezTo>
                              <a:pt x="-373" y="32671"/>
                              <a:pt x="-373" y="28766"/>
                              <a:pt x="675" y="25813"/>
                            </a:cubicBezTo>
                            <a:cubicBezTo>
                              <a:pt x="3056" y="19813"/>
                              <a:pt x="7914" y="16479"/>
                              <a:pt x="12772" y="13907"/>
                            </a:cubicBezTo>
                            <a:cubicBezTo>
                              <a:pt x="22297" y="9240"/>
                              <a:pt x="32393" y="6859"/>
                              <a:pt x="42299" y="4478"/>
                            </a:cubicBezTo>
                            <a:cubicBezTo>
                              <a:pt x="52301" y="2382"/>
                              <a:pt x="62397" y="477"/>
                              <a:pt x="72779" y="96"/>
                            </a:cubicBezTo>
                            <a:cubicBezTo>
                              <a:pt x="78018" y="-190"/>
                              <a:pt x="83162" y="191"/>
                              <a:pt x="88305" y="858"/>
                            </a:cubicBezTo>
                            <a:cubicBezTo>
                              <a:pt x="93449" y="1620"/>
                              <a:pt x="98783" y="2763"/>
                              <a:pt x="103259" y="6097"/>
                            </a:cubicBezTo>
                            <a:cubicBezTo>
                              <a:pt x="108022" y="9430"/>
                              <a:pt x="109451" y="15812"/>
                              <a:pt x="108117" y="20861"/>
                            </a:cubicBezTo>
                            <a:cubicBezTo>
                              <a:pt x="106974" y="25813"/>
                              <a:pt x="104688" y="30957"/>
                              <a:pt x="100211" y="33719"/>
                            </a:cubicBezTo>
                            <a:close/>
                          </a:path>
                        </a:pathLst>
                      </a:custGeom>
                      <a:solidFill>
                        <a:srgbClr val="89595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8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93503" y="3752573"/>
                      <a:ext cx="111118" cy="53806"/>
                      <a:chOff x="6493503" y="3752573"/>
                      <a:chExt cx="111118" cy="53806"/>
                    </a:xfrm>
                  </p:grpSpPr>
                  <p:sp>
                    <p:nvSpPr>
                      <p:cNvPr id="245" name="Freeform: Shape 606">
                        <a:extLst>
                          <a:ext uri="{FF2B5EF4-FFF2-40B4-BE49-F238E27FC236}">
                            <a16:creationId xmlns:a16="http://schemas.microsoft.com/office/drawing/2014/main" id="{877A3169-29F1-4886-B260-80CC680CC5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96236" y="3754460"/>
                        <a:ext cx="107800" cy="49443"/>
                      </a:xfrm>
                      <a:custGeom>
                        <a:avLst/>
                        <a:gdLst>
                          <a:gd name="connsiteX0" fmla="*/ 104207 w 107800"/>
                          <a:gd name="connsiteY0" fmla="*/ 34776 h 49443"/>
                          <a:gd name="connsiteX1" fmla="*/ 77537 w 107800"/>
                          <a:gd name="connsiteY1" fmla="*/ 9 h 49443"/>
                          <a:gd name="connsiteX2" fmla="*/ 8385 w 107800"/>
                          <a:gd name="connsiteY2" fmla="*/ 21631 h 49443"/>
                          <a:gd name="connsiteX3" fmla="*/ 13052 w 107800"/>
                          <a:gd name="connsiteY3" fmla="*/ 49444 h 49443"/>
                          <a:gd name="connsiteX4" fmla="*/ 27435 w 107800"/>
                          <a:gd name="connsiteY4" fmla="*/ 46586 h 49443"/>
                          <a:gd name="connsiteX5" fmla="*/ 104207 w 107800"/>
                          <a:gd name="connsiteY5" fmla="*/ 34776 h 4944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107800" h="49443">
                            <a:moveTo>
                              <a:pt x="104207" y="34776"/>
                            </a:moveTo>
                            <a:cubicBezTo>
                              <a:pt x="115637" y="15059"/>
                              <a:pt x="97920" y="390"/>
                              <a:pt x="77537" y="9"/>
                            </a:cubicBezTo>
                            <a:cubicBezTo>
                              <a:pt x="62677" y="-372"/>
                              <a:pt x="19529" y="11153"/>
                              <a:pt x="8385" y="21631"/>
                            </a:cubicBezTo>
                            <a:cubicBezTo>
                              <a:pt x="-1712" y="30489"/>
                              <a:pt x="-5426" y="48872"/>
                              <a:pt x="13052" y="49444"/>
                            </a:cubicBezTo>
                            <a:cubicBezTo>
                              <a:pt x="17529" y="49253"/>
                              <a:pt x="22387" y="46682"/>
                              <a:pt x="27435" y="46586"/>
                            </a:cubicBezTo>
                            <a:lnTo>
                              <a:pt x="104207" y="34776"/>
                            </a:lnTo>
                            <a:close/>
                          </a:path>
                        </a:pathLst>
                      </a:custGeom>
                      <a:solidFill>
                        <a:srgbClr val="BA736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6" name="Freeform: Shape 607">
                        <a:extLst>
                          <a:ext uri="{FF2B5EF4-FFF2-40B4-BE49-F238E27FC236}">
                            <a16:creationId xmlns:a16="http://schemas.microsoft.com/office/drawing/2014/main" id="{BFA9AFC6-43D8-4B2C-A915-45D0926CB9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93503" y="3752573"/>
                        <a:ext cx="111118" cy="53806"/>
                      </a:xfrm>
                      <a:custGeom>
                        <a:avLst/>
                        <a:gdLst>
                          <a:gd name="connsiteX0" fmla="*/ 106940 w 111118"/>
                          <a:gd name="connsiteY0" fmla="*/ 36662 h 53806"/>
                          <a:gd name="connsiteX1" fmla="*/ 107893 w 111118"/>
                          <a:gd name="connsiteY1" fmla="*/ 17231 h 53806"/>
                          <a:gd name="connsiteX2" fmla="*/ 92462 w 111118"/>
                          <a:gd name="connsiteY2" fmla="*/ 5706 h 53806"/>
                          <a:gd name="connsiteX3" fmla="*/ 52743 w 111118"/>
                          <a:gd name="connsiteY3" fmla="*/ 8944 h 53806"/>
                          <a:gd name="connsiteX4" fmla="*/ 15215 w 111118"/>
                          <a:gd name="connsiteY4" fmla="*/ 23898 h 53806"/>
                          <a:gd name="connsiteX5" fmla="*/ 5594 w 111118"/>
                          <a:gd name="connsiteY5" fmla="*/ 38948 h 53806"/>
                          <a:gd name="connsiteX6" fmla="*/ 7880 w 111118"/>
                          <a:gd name="connsiteY6" fmla="*/ 46187 h 53806"/>
                          <a:gd name="connsiteX7" fmla="*/ 15977 w 111118"/>
                          <a:gd name="connsiteY7" fmla="*/ 48854 h 53806"/>
                          <a:gd name="connsiteX8" fmla="*/ 15786 w 111118"/>
                          <a:gd name="connsiteY8" fmla="*/ 48854 h 53806"/>
                          <a:gd name="connsiteX9" fmla="*/ 30169 w 111118"/>
                          <a:gd name="connsiteY9" fmla="*/ 46282 h 53806"/>
                          <a:gd name="connsiteX10" fmla="*/ 29883 w 111118"/>
                          <a:gd name="connsiteY10" fmla="*/ 46282 h 53806"/>
                          <a:gd name="connsiteX11" fmla="*/ 106940 w 111118"/>
                          <a:gd name="connsiteY11" fmla="*/ 36662 h 53806"/>
                          <a:gd name="connsiteX12" fmla="*/ 106940 w 111118"/>
                          <a:gd name="connsiteY12" fmla="*/ 36662 h 53806"/>
                          <a:gd name="connsiteX13" fmla="*/ 30455 w 111118"/>
                          <a:gd name="connsiteY13" fmla="*/ 50664 h 53806"/>
                          <a:gd name="connsiteX14" fmla="*/ 30359 w 111118"/>
                          <a:gd name="connsiteY14" fmla="*/ 50664 h 53806"/>
                          <a:gd name="connsiteX15" fmla="*/ 30169 w 111118"/>
                          <a:gd name="connsiteY15" fmla="*/ 50664 h 53806"/>
                          <a:gd name="connsiteX16" fmla="*/ 15881 w 111118"/>
                          <a:gd name="connsiteY16" fmla="*/ 53807 h 53806"/>
                          <a:gd name="connsiteX17" fmla="*/ 15786 w 111118"/>
                          <a:gd name="connsiteY17" fmla="*/ 53807 h 53806"/>
                          <a:gd name="connsiteX18" fmla="*/ 15691 w 111118"/>
                          <a:gd name="connsiteY18" fmla="*/ 53807 h 53806"/>
                          <a:gd name="connsiteX19" fmla="*/ 4356 w 111118"/>
                          <a:gd name="connsiteY19" fmla="*/ 50092 h 53806"/>
                          <a:gd name="connsiteX20" fmla="*/ 70 w 111118"/>
                          <a:gd name="connsiteY20" fmla="*/ 38472 h 53806"/>
                          <a:gd name="connsiteX21" fmla="*/ 11786 w 111118"/>
                          <a:gd name="connsiteY21" fmla="*/ 19326 h 53806"/>
                          <a:gd name="connsiteX22" fmla="*/ 51410 w 111118"/>
                          <a:gd name="connsiteY22" fmla="*/ 4182 h 53806"/>
                          <a:gd name="connsiteX23" fmla="*/ 72174 w 111118"/>
                          <a:gd name="connsiteY23" fmla="*/ 372 h 53806"/>
                          <a:gd name="connsiteX24" fmla="*/ 93510 w 111118"/>
                          <a:gd name="connsiteY24" fmla="*/ 2658 h 53806"/>
                          <a:gd name="connsiteX25" fmla="*/ 109607 w 111118"/>
                          <a:gd name="connsiteY25" fmla="*/ 16469 h 53806"/>
                          <a:gd name="connsiteX26" fmla="*/ 106940 w 111118"/>
                          <a:gd name="connsiteY26" fmla="*/ 36662 h 5380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</a:cxnLst>
                        <a:rect l="l" t="t" r="r" b="b"/>
                        <a:pathLst>
                          <a:path w="111118" h="53806">
                            <a:moveTo>
                              <a:pt x="106940" y="36662"/>
                            </a:moveTo>
                            <a:cubicBezTo>
                              <a:pt x="110084" y="30566"/>
                              <a:pt x="111131" y="23136"/>
                              <a:pt x="107893" y="17231"/>
                            </a:cubicBezTo>
                            <a:cubicBezTo>
                              <a:pt x="104654" y="11421"/>
                              <a:pt x="98654" y="7611"/>
                              <a:pt x="92462" y="5706"/>
                            </a:cubicBezTo>
                            <a:cubicBezTo>
                              <a:pt x="79604" y="1419"/>
                              <a:pt x="65983" y="5896"/>
                              <a:pt x="52743" y="8944"/>
                            </a:cubicBezTo>
                            <a:cubicBezTo>
                              <a:pt x="39694" y="12564"/>
                              <a:pt x="26073" y="16755"/>
                              <a:pt x="15215" y="23898"/>
                            </a:cubicBezTo>
                            <a:cubicBezTo>
                              <a:pt x="10262" y="27518"/>
                              <a:pt x="6261" y="33138"/>
                              <a:pt x="5594" y="38948"/>
                            </a:cubicBezTo>
                            <a:cubicBezTo>
                              <a:pt x="5309" y="41805"/>
                              <a:pt x="5975" y="44472"/>
                              <a:pt x="7880" y="46187"/>
                            </a:cubicBezTo>
                            <a:cubicBezTo>
                              <a:pt x="9785" y="47901"/>
                              <a:pt x="12833" y="48663"/>
                              <a:pt x="15977" y="48854"/>
                            </a:cubicBezTo>
                            <a:lnTo>
                              <a:pt x="15786" y="48854"/>
                            </a:lnTo>
                            <a:cubicBezTo>
                              <a:pt x="19787" y="48663"/>
                              <a:pt x="24549" y="46187"/>
                              <a:pt x="30169" y="46282"/>
                            </a:cubicBezTo>
                            <a:lnTo>
                              <a:pt x="29883" y="46282"/>
                            </a:lnTo>
                            <a:cubicBezTo>
                              <a:pt x="55124" y="42853"/>
                              <a:pt x="80651" y="39615"/>
                              <a:pt x="106940" y="36662"/>
                            </a:cubicBezTo>
                            <a:close/>
                            <a:moveTo>
                              <a:pt x="106940" y="36662"/>
                            </a:moveTo>
                            <a:cubicBezTo>
                              <a:pt x="81985" y="41615"/>
                              <a:pt x="56363" y="46187"/>
                              <a:pt x="30455" y="50664"/>
                            </a:cubicBezTo>
                            <a:lnTo>
                              <a:pt x="30359" y="50664"/>
                            </a:lnTo>
                            <a:lnTo>
                              <a:pt x="30169" y="50664"/>
                            </a:lnTo>
                            <a:cubicBezTo>
                              <a:pt x="25883" y="50854"/>
                              <a:pt x="21692" y="53235"/>
                              <a:pt x="15881" y="53807"/>
                            </a:cubicBezTo>
                            <a:lnTo>
                              <a:pt x="15786" y="53807"/>
                            </a:lnTo>
                            <a:lnTo>
                              <a:pt x="15691" y="53807"/>
                            </a:lnTo>
                            <a:cubicBezTo>
                              <a:pt x="11976" y="53616"/>
                              <a:pt x="7785" y="52950"/>
                              <a:pt x="4356" y="50092"/>
                            </a:cubicBezTo>
                            <a:cubicBezTo>
                              <a:pt x="832" y="47235"/>
                              <a:pt x="-311" y="42377"/>
                              <a:pt x="70" y="38472"/>
                            </a:cubicBezTo>
                            <a:cubicBezTo>
                              <a:pt x="927" y="30471"/>
                              <a:pt x="5594" y="23708"/>
                              <a:pt x="11786" y="19326"/>
                            </a:cubicBezTo>
                            <a:cubicBezTo>
                              <a:pt x="24359" y="11516"/>
                              <a:pt x="37789" y="7801"/>
                              <a:pt x="51410" y="4182"/>
                            </a:cubicBezTo>
                            <a:cubicBezTo>
                              <a:pt x="58172" y="2467"/>
                              <a:pt x="65126" y="1134"/>
                              <a:pt x="72174" y="372"/>
                            </a:cubicBezTo>
                            <a:cubicBezTo>
                              <a:pt x="79223" y="-486"/>
                              <a:pt x="86747" y="86"/>
                              <a:pt x="93510" y="2658"/>
                            </a:cubicBezTo>
                            <a:cubicBezTo>
                              <a:pt x="100273" y="5039"/>
                              <a:pt x="106559" y="9801"/>
                              <a:pt x="109607" y="16469"/>
                            </a:cubicBezTo>
                            <a:cubicBezTo>
                              <a:pt x="112655" y="23232"/>
                              <a:pt x="110750" y="31042"/>
                              <a:pt x="106940" y="36662"/>
                            </a:cubicBezTo>
                            <a:close/>
                          </a:path>
                        </a:pathLst>
                      </a:custGeom>
                      <a:solidFill>
                        <a:srgbClr val="89595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39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499589" y="3782192"/>
                      <a:ext cx="111810" cy="59986"/>
                      <a:chOff x="6499589" y="3782192"/>
                      <a:chExt cx="111810" cy="59986"/>
                    </a:xfrm>
                  </p:grpSpPr>
                  <p:sp>
                    <p:nvSpPr>
                      <p:cNvPr id="243" name="Freeform: Shape 609">
                        <a:extLst>
                          <a:ext uri="{FF2B5EF4-FFF2-40B4-BE49-F238E27FC236}">
                            <a16:creationId xmlns:a16="http://schemas.microsoft.com/office/drawing/2014/main" id="{72D7B71B-0415-46A9-B3BC-B1335283EA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02348" y="3784124"/>
                        <a:ext cx="108189" cy="55509"/>
                      </a:xfrm>
                      <a:custGeom>
                        <a:avLst/>
                        <a:gdLst>
                          <a:gd name="connsiteX0" fmla="*/ 101714 w 108189"/>
                          <a:gd name="connsiteY0" fmla="*/ 37686 h 55509"/>
                          <a:gd name="connsiteX1" fmla="*/ 107334 w 108189"/>
                          <a:gd name="connsiteY1" fmla="*/ 11016 h 55509"/>
                          <a:gd name="connsiteX2" fmla="*/ 65996 w 108189"/>
                          <a:gd name="connsiteY2" fmla="*/ 1968 h 55509"/>
                          <a:gd name="connsiteX3" fmla="*/ 6179 w 108189"/>
                          <a:gd name="connsiteY3" fmla="*/ 31305 h 55509"/>
                          <a:gd name="connsiteX4" fmla="*/ 15513 w 108189"/>
                          <a:gd name="connsiteY4" fmla="*/ 55212 h 55509"/>
                          <a:gd name="connsiteX5" fmla="*/ 27324 w 108189"/>
                          <a:gd name="connsiteY5" fmla="*/ 52355 h 55509"/>
                          <a:gd name="connsiteX6" fmla="*/ 101714 w 108189"/>
                          <a:gd name="connsiteY6" fmla="*/ 37686 h 555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8189" h="55509">
                            <a:moveTo>
                              <a:pt x="101714" y="37686"/>
                            </a:moveTo>
                            <a:cubicBezTo>
                              <a:pt x="106287" y="31305"/>
                              <a:pt x="109906" y="18446"/>
                              <a:pt x="107334" y="11016"/>
                            </a:cubicBezTo>
                            <a:cubicBezTo>
                              <a:pt x="101810" y="-2700"/>
                              <a:pt x="77807" y="-795"/>
                              <a:pt x="65996" y="1968"/>
                            </a:cubicBezTo>
                            <a:cubicBezTo>
                              <a:pt x="50756" y="5873"/>
                              <a:pt x="16371" y="19398"/>
                              <a:pt x="6179" y="31305"/>
                            </a:cubicBezTo>
                            <a:cubicBezTo>
                              <a:pt x="-3727" y="41973"/>
                              <a:pt x="-2489" y="57879"/>
                              <a:pt x="15513" y="55212"/>
                            </a:cubicBezTo>
                            <a:cubicBezTo>
                              <a:pt x="19323" y="54831"/>
                              <a:pt x="23705" y="54641"/>
                              <a:pt x="27324" y="52355"/>
                            </a:cubicBezTo>
                            <a:lnTo>
                              <a:pt x="101714" y="37686"/>
                            </a:lnTo>
                            <a:close/>
                          </a:path>
                        </a:pathLst>
                      </a:custGeom>
                      <a:solidFill>
                        <a:srgbClr val="BA736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4" name="Freeform: Shape 610">
                        <a:extLst>
                          <a:ext uri="{FF2B5EF4-FFF2-40B4-BE49-F238E27FC236}">
                            <a16:creationId xmlns:a16="http://schemas.microsoft.com/office/drawing/2014/main" id="{85FF24E5-B75D-4C3D-8A6B-02F528AD8A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499589" y="3782192"/>
                        <a:ext cx="111810" cy="59986"/>
                      </a:xfrm>
                      <a:custGeom>
                        <a:avLst/>
                        <a:gdLst>
                          <a:gd name="connsiteX0" fmla="*/ 104473 w 111810"/>
                          <a:gd name="connsiteY0" fmla="*/ 39619 h 59986"/>
                          <a:gd name="connsiteX1" fmla="*/ 109807 w 111810"/>
                          <a:gd name="connsiteY1" fmla="*/ 17235 h 59986"/>
                          <a:gd name="connsiteX2" fmla="*/ 94186 w 111810"/>
                          <a:gd name="connsiteY2" fmla="*/ 4376 h 59986"/>
                          <a:gd name="connsiteX3" fmla="*/ 71326 w 111810"/>
                          <a:gd name="connsiteY3" fmla="*/ 5710 h 59986"/>
                          <a:gd name="connsiteX4" fmla="*/ 49228 w 111810"/>
                          <a:gd name="connsiteY4" fmla="*/ 13139 h 59986"/>
                          <a:gd name="connsiteX5" fmla="*/ 27987 w 111810"/>
                          <a:gd name="connsiteY5" fmla="*/ 23045 h 59986"/>
                          <a:gd name="connsiteX6" fmla="*/ 9890 w 111810"/>
                          <a:gd name="connsiteY6" fmla="*/ 36380 h 59986"/>
                          <a:gd name="connsiteX7" fmla="*/ 8461 w 111810"/>
                          <a:gd name="connsiteY7" fmla="*/ 53430 h 59986"/>
                          <a:gd name="connsiteX8" fmla="*/ 18367 w 111810"/>
                          <a:gd name="connsiteY8" fmla="*/ 54668 h 59986"/>
                          <a:gd name="connsiteX9" fmla="*/ 28940 w 111810"/>
                          <a:gd name="connsiteY9" fmla="*/ 52478 h 59986"/>
                          <a:gd name="connsiteX10" fmla="*/ 29321 w 111810"/>
                          <a:gd name="connsiteY10" fmla="*/ 52287 h 59986"/>
                          <a:gd name="connsiteX11" fmla="*/ 29607 w 111810"/>
                          <a:gd name="connsiteY11" fmla="*/ 52192 h 59986"/>
                          <a:gd name="connsiteX12" fmla="*/ 104473 w 111810"/>
                          <a:gd name="connsiteY12" fmla="*/ 39619 h 59986"/>
                          <a:gd name="connsiteX13" fmla="*/ 104473 w 111810"/>
                          <a:gd name="connsiteY13" fmla="*/ 39619 h 59986"/>
                          <a:gd name="connsiteX14" fmla="*/ 30464 w 111810"/>
                          <a:gd name="connsiteY14" fmla="*/ 56478 h 59986"/>
                          <a:gd name="connsiteX15" fmla="*/ 31131 w 111810"/>
                          <a:gd name="connsiteY15" fmla="*/ 56192 h 59986"/>
                          <a:gd name="connsiteX16" fmla="*/ 18843 w 111810"/>
                          <a:gd name="connsiteY16" fmla="*/ 59621 h 59986"/>
                          <a:gd name="connsiteX17" fmla="*/ 5699 w 111810"/>
                          <a:gd name="connsiteY17" fmla="*/ 57812 h 59986"/>
                          <a:gd name="connsiteX18" fmla="*/ 174 w 111810"/>
                          <a:gd name="connsiteY18" fmla="*/ 44953 h 59986"/>
                          <a:gd name="connsiteX19" fmla="*/ 5508 w 111810"/>
                          <a:gd name="connsiteY19" fmla="*/ 32951 h 59986"/>
                          <a:gd name="connsiteX20" fmla="*/ 25320 w 111810"/>
                          <a:gd name="connsiteY20" fmla="*/ 18283 h 59986"/>
                          <a:gd name="connsiteX21" fmla="*/ 47323 w 111810"/>
                          <a:gd name="connsiteY21" fmla="*/ 8472 h 59986"/>
                          <a:gd name="connsiteX22" fmla="*/ 70374 w 111810"/>
                          <a:gd name="connsiteY22" fmla="*/ 1233 h 59986"/>
                          <a:gd name="connsiteX23" fmla="*/ 94758 w 111810"/>
                          <a:gd name="connsiteY23" fmla="*/ 947 h 59986"/>
                          <a:gd name="connsiteX24" fmla="*/ 106283 w 111810"/>
                          <a:gd name="connsiteY24" fmla="*/ 5900 h 59986"/>
                          <a:gd name="connsiteX25" fmla="*/ 111808 w 111810"/>
                          <a:gd name="connsiteY25" fmla="*/ 17140 h 59986"/>
                          <a:gd name="connsiteX26" fmla="*/ 104473 w 111810"/>
                          <a:gd name="connsiteY26" fmla="*/ 39619 h 5998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</a:cxnLst>
                        <a:rect l="l" t="t" r="r" b="b"/>
                        <a:pathLst>
                          <a:path w="111810" h="59986">
                            <a:moveTo>
                              <a:pt x="104473" y="39619"/>
                            </a:moveTo>
                            <a:cubicBezTo>
                              <a:pt x="108378" y="32856"/>
                              <a:pt x="110474" y="24760"/>
                              <a:pt x="109807" y="17235"/>
                            </a:cubicBezTo>
                            <a:cubicBezTo>
                              <a:pt x="109236" y="9425"/>
                              <a:pt x="101616" y="5234"/>
                              <a:pt x="94186" y="4376"/>
                            </a:cubicBezTo>
                            <a:cubicBezTo>
                              <a:pt x="86662" y="3329"/>
                              <a:pt x="78851" y="4091"/>
                              <a:pt x="71326" y="5710"/>
                            </a:cubicBezTo>
                            <a:cubicBezTo>
                              <a:pt x="63992" y="7520"/>
                              <a:pt x="56467" y="10282"/>
                              <a:pt x="49228" y="13139"/>
                            </a:cubicBezTo>
                            <a:cubicBezTo>
                              <a:pt x="41989" y="16092"/>
                              <a:pt x="34845" y="19331"/>
                              <a:pt x="27987" y="23045"/>
                            </a:cubicBezTo>
                            <a:cubicBezTo>
                              <a:pt x="21225" y="26855"/>
                              <a:pt x="14462" y="30856"/>
                              <a:pt x="9890" y="36380"/>
                            </a:cubicBezTo>
                            <a:cubicBezTo>
                              <a:pt x="5223" y="41524"/>
                              <a:pt x="3222" y="50382"/>
                              <a:pt x="8461" y="53430"/>
                            </a:cubicBezTo>
                            <a:cubicBezTo>
                              <a:pt x="10938" y="55145"/>
                              <a:pt x="14557" y="55145"/>
                              <a:pt x="18367" y="54668"/>
                            </a:cubicBezTo>
                            <a:cubicBezTo>
                              <a:pt x="22368" y="54383"/>
                              <a:pt x="25987" y="54192"/>
                              <a:pt x="28940" y="52478"/>
                            </a:cubicBezTo>
                            <a:lnTo>
                              <a:pt x="29321" y="52287"/>
                            </a:lnTo>
                            <a:lnTo>
                              <a:pt x="29607" y="52192"/>
                            </a:lnTo>
                            <a:cubicBezTo>
                              <a:pt x="54276" y="47810"/>
                              <a:pt x="79041" y="43524"/>
                              <a:pt x="104473" y="39619"/>
                            </a:cubicBezTo>
                            <a:close/>
                            <a:moveTo>
                              <a:pt x="104473" y="39619"/>
                            </a:moveTo>
                            <a:cubicBezTo>
                              <a:pt x="80280" y="45524"/>
                              <a:pt x="55420" y="51049"/>
                              <a:pt x="30464" y="56478"/>
                            </a:cubicBezTo>
                            <a:lnTo>
                              <a:pt x="31131" y="56192"/>
                            </a:lnTo>
                            <a:cubicBezTo>
                              <a:pt x="27226" y="58764"/>
                              <a:pt x="22653" y="59240"/>
                              <a:pt x="18843" y="59621"/>
                            </a:cubicBezTo>
                            <a:cubicBezTo>
                              <a:pt x="14938" y="60098"/>
                              <a:pt x="10080" y="60574"/>
                              <a:pt x="5699" y="57812"/>
                            </a:cubicBezTo>
                            <a:cubicBezTo>
                              <a:pt x="1127" y="55240"/>
                              <a:pt x="-588" y="49430"/>
                              <a:pt x="174" y="44953"/>
                            </a:cubicBezTo>
                            <a:cubicBezTo>
                              <a:pt x="746" y="40381"/>
                              <a:pt x="2841" y="36285"/>
                              <a:pt x="5508" y="32951"/>
                            </a:cubicBezTo>
                            <a:cubicBezTo>
                              <a:pt x="11033" y="26093"/>
                              <a:pt x="18272" y="21998"/>
                              <a:pt x="25320" y="18283"/>
                            </a:cubicBezTo>
                            <a:cubicBezTo>
                              <a:pt x="32464" y="14568"/>
                              <a:pt x="39799" y="11330"/>
                              <a:pt x="47323" y="8472"/>
                            </a:cubicBezTo>
                            <a:cubicBezTo>
                              <a:pt x="54848" y="5710"/>
                              <a:pt x="62278" y="2852"/>
                              <a:pt x="70374" y="1233"/>
                            </a:cubicBezTo>
                            <a:cubicBezTo>
                              <a:pt x="78375" y="-100"/>
                              <a:pt x="86566" y="-577"/>
                              <a:pt x="94758" y="947"/>
                            </a:cubicBezTo>
                            <a:cubicBezTo>
                              <a:pt x="98758" y="1805"/>
                              <a:pt x="102854" y="3138"/>
                              <a:pt x="106283" y="5900"/>
                            </a:cubicBezTo>
                            <a:cubicBezTo>
                              <a:pt x="109617" y="8567"/>
                              <a:pt x="111903" y="12949"/>
                              <a:pt x="111808" y="17140"/>
                            </a:cubicBezTo>
                            <a:cubicBezTo>
                              <a:pt x="111903" y="25236"/>
                              <a:pt x="109141" y="33237"/>
                              <a:pt x="104473" y="39619"/>
                            </a:cubicBezTo>
                            <a:close/>
                          </a:path>
                        </a:pathLst>
                      </a:custGeom>
                      <a:solidFill>
                        <a:srgbClr val="89595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  <p:grpSp>
                  <p:nvGrpSpPr>
                    <p:cNvPr id="240" name="Graphic 1">
                      <a:extLst>
                        <a:ext uri="{FF2B5EF4-FFF2-40B4-BE49-F238E27FC236}">
                          <a16:creationId xmlns:a16="http://schemas.microsoft.com/office/drawing/2014/main" id="{C216CD47-DF31-48B4-8A46-5E2597A0B5F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6512760" y="3808421"/>
                      <a:ext cx="110542" cy="52664"/>
                      <a:chOff x="6512760" y="3808421"/>
                      <a:chExt cx="110542" cy="52664"/>
                    </a:xfrm>
                  </p:grpSpPr>
                  <p:sp>
                    <p:nvSpPr>
                      <p:cNvPr id="241" name="Freeform: Shape 612">
                        <a:extLst>
                          <a:ext uri="{FF2B5EF4-FFF2-40B4-BE49-F238E27FC236}">
                            <a16:creationId xmlns:a16="http://schemas.microsoft.com/office/drawing/2014/main" id="{C4018BFF-6485-4E58-802D-3455E47A44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14121" y="3810798"/>
                        <a:ext cx="108120" cy="49722"/>
                      </a:xfrm>
                      <a:custGeom>
                        <a:avLst/>
                        <a:gdLst>
                          <a:gd name="connsiteX0" fmla="*/ 68986 w 108120"/>
                          <a:gd name="connsiteY0" fmla="*/ 39588 h 49722"/>
                          <a:gd name="connsiteX1" fmla="*/ 94418 w 108120"/>
                          <a:gd name="connsiteY1" fmla="*/ 34349 h 49722"/>
                          <a:gd name="connsiteX2" fmla="*/ 99371 w 108120"/>
                          <a:gd name="connsiteY2" fmla="*/ 2630 h 49722"/>
                          <a:gd name="connsiteX3" fmla="*/ 57461 w 108120"/>
                          <a:gd name="connsiteY3" fmla="*/ 6536 h 49722"/>
                          <a:gd name="connsiteX4" fmla="*/ 25 w 108120"/>
                          <a:gd name="connsiteY4" fmla="*/ 38921 h 49722"/>
                          <a:gd name="connsiteX5" fmla="*/ 20694 w 108120"/>
                          <a:gd name="connsiteY5" fmla="*/ 48731 h 49722"/>
                          <a:gd name="connsiteX6" fmla="*/ 68986 w 108120"/>
                          <a:gd name="connsiteY6" fmla="*/ 39588 h 497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108120" h="49722">
                            <a:moveTo>
                              <a:pt x="68986" y="39588"/>
                            </a:moveTo>
                            <a:cubicBezTo>
                              <a:pt x="77082" y="39588"/>
                              <a:pt x="87465" y="37682"/>
                              <a:pt x="94418" y="34349"/>
                            </a:cubicBezTo>
                            <a:cubicBezTo>
                              <a:pt x="107562" y="28729"/>
                              <a:pt x="114897" y="10536"/>
                              <a:pt x="99371" y="2630"/>
                            </a:cubicBezTo>
                            <a:cubicBezTo>
                              <a:pt x="87655" y="-3180"/>
                              <a:pt x="69177" y="1773"/>
                              <a:pt x="57461" y="6536"/>
                            </a:cubicBezTo>
                            <a:cubicBezTo>
                              <a:pt x="47269" y="10346"/>
                              <a:pt x="1359" y="25586"/>
                              <a:pt x="25" y="38921"/>
                            </a:cubicBezTo>
                            <a:cubicBezTo>
                              <a:pt x="-642" y="49970"/>
                              <a:pt x="12122" y="51018"/>
                              <a:pt x="20694" y="48731"/>
                            </a:cubicBezTo>
                            <a:lnTo>
                              <a:pt x="68986" y="39588"/>
                            </a:lnTo>
                            <a:close/>
                          </a:path>
                        </a:pathLst>
                      </a:custGeom>
                      <a:solidFill>
                        <a:srgbClr val="BA736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  <p:sp>
                    <p:nvSpPr>
                      <p:cNvPr id="242" name="Freeform: Shape 613">
                        <a:extLst>
                          <a:ext uri="{FF2B5EF4-FFF2-40B4-BE49-F238E27FC236}">
                            <a16:creationId xmlns:a16="http://schemas.microsoft.com/office/drawing/2014/main" id="{3FB035ED-7B73-4915-8742-DB036157A89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6512760" y="3808421"/>
                        <a:ext cx="110542" cy="52664"/>
                      </a:xfrm>
                      <a:custGeom>
                        <a:avLst/>
                        <a:gdLst>
                          <a:gd name="connsiteX0" fmla="*/ 70347 w 110542"/>
                          <a:gd name="connsiteY0" fmla="*/ 41964 h 52664"/>
                          <a:gd name="connsiteX1" fmla="*/ 95112 w 110542"/>
                          <a:gd name="connsiteY1" fmla="*/ 36630 h 52664"/>
                          <a:gd name="connsiteX2" fmla="*/ 108257 w 110542"/>
                          <a:gd name="connsiteY2" fmla="*/ 17390 h 52664"/>
                          <a:gd name="connsiteX3" fmla="*/ 102351 w 110542"/>
                          <a:gd name="connsiteY3" fmla="*/ 7865 h 52664"/>
                          <a:gd name="connsiteX4" fmla="*/ 91112 w 110542"/>
                          <a:gd name="connsiteY4" fmla="*/ 4531 h 52664"/>
                          <a:gd name="connsiteX5" fmla="*/ 66918 w 110542"/>
                          <a:gd name="connsiteY5" fmla="*/ 8722 h 52664"/>
                          <a:gd name="connsiteX6" fmla="*/ 19770 w 110542"/>
                          <a:gd name="connsiteY6" fmla="*/ 27581 h 52664"/>
                          <a:gd name="connsiteX7" fmla="*/ 9006 w 110542"/>
                          <a:gd name="connsiteY7" fmla="*/ 33868 h 52664"/>
                          <a:gd name="connsiteX8" fmla="*/ 2815 w 110542"/>
                          <a:gd name="connsiteY8" fmla="*/ 42822 h 52664"/>
                          <a:gd name="connsiteX9" fmla="*/ 9578 w 110542"/>
                          <a:gd name="connsiteY9" fmla="*/ 50727 h 52664"/>
                          <a:gd name="connsiteX10" fmla="*/ 21960 w 110542"/>
                          <a:gd name="connsiteY10" fmla="*/ 50727 h 52664"/>
                          <a:gd name="connsiteX11" fmla="*/ 21960 w 110542"/>
                          <a:gd name="connsiteY11" fmla="*/ 50727 h 52664"/>
                          <a:gd name="connsiteX12" fmla="*/ 70347 w 110542"/>
                          <a:gd name="connsiteY12" fmla="*/ 41964 h 52664"/>
                          <a:gd name="connsiteX13" fmla="*/ 70347 w 110542"/>
                          <a:gd name="connsiteY13" fmla="*/ 41964 h 52664"/>
                          <a:gd name="connsiteX14" fmla="*/ 22151 w 110542"/>
                          <a:gd name="connsiteY14" fmla="*/ 51394 h 52664"/>
                          <a:gd name="connsiteX15" fmla="*/ 22151 w 110542"/>
                          <a:gd name="connsiteY15" fmla="*/ 51394 h 52664"/>
                          <a:gd name="connsiteX16" fmla="*/ 9197 w 110542"/>
                          <a:gd name="connsiteY16" fmla="*/ 52251 h 52664"/>
                          <a:gd name="connsiteX17" fmla="*/ 3006 w 110542"/>
                          <a:gd name="connsiteY17" fmla="*/ 49203 h 52664"/>
                          <a:gd name="connsiteX18" fmla="*/ 53 w 110542"/>
                          <a:gd name="connsiteY18" fmla="*/ 42726 h 52664"/>
                          <a:gd name="connsiteX19" fmla="*/ 6720 w 110542"/>
                          <a:gd name="connsiteY19" fmla="*/ 30725 h 52664"/>
                          <a:gd name="connsiteX20" fmla="*/ 17579 w 110542"/>
                          <a:gd name="connsiteY20" fmla="*/ 23295 h 52664"/>
                          <a:gd name="connsiteX21" fmla="*/ 65299 w 110542"/>
                          <a:gd name="connsiteY21" fmla="*/ 3579 h 52664"/>
                          <a:gd name="connsiteX22" fmla="*/ 91493 w 110542"/>
                          <a:gd name="connsiteY22" fmla="*/ 340 h 52664"/>
                          <a:gd name="connsiteX23" fmla="*/ 104256 w 110542"/>
                          <a:gd name="connsiteY23" fmla="*/ 5102 h 52664"/>
                          <a:gd name="connsiteX24" fmla="*/ 110543 w 110542"/>
                          <a:gd name="connsiteY24" fmla="*/ 17104 h 52664"/>
                          <a:gd name="connsiteX25" fmla="*/ 95398 w 110542"/>
                          <a:gd name="connsiteY25" fmla="*/ 37106 h 52664"/>
                          <a:gd name="connsiteX26" fmla="*/ 70347 w 110542"/>
                          <a:gd name="connsiteY26" fmla="*/ 41964 h 526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</a:cxnLst>
                        <a:rect l="l" t="t" r="r" b="b"/>
                        <a:pathLst>
                          <a:path w="110542" h="52664">
                            <a:moveTo>
                              <a:pt x="70347" y="41964"/>
                            </a:moveTo>
                            <a:cubicBezTo>
                              <a:pt x="78825" y="41679"/>
                              <a:pt x="87397" y="40059"/>
                              <a:pt x="95112" y="36630"/>
                            </a:cubicBezTo>
                            <a:cubicBezTo>
                              <a:pt x="102828" y="33392"/>
                              <a:pt x="108733" y="25391"/>
                              <a:pt x="108257" y="17390"/>
                            </a:cubicBezTo>
                            <a:cubicBezTo>
                              <a:pt x="107971" y="13389"/>
                              <a:pt x="105590" y="10056"/>
                              <a:pt x="102351" y="7865"/>
                            </a:cubicBezTo>
                            <a:cubicBezTo>
                              <a:pt x="99018" y="5674"/>
                              <a:pt x="95112" y="4817"/>
                              <a:pt x="91112" y="4531"/>
                            </a:cubicBezTo>
                            <a:cubicBezTo>
                              <a:pt x="83016" y="4245"/>
                              <a:pt x="74824" y="6150"/>
                              <a:pt x="66918" y="8722"/>
                            </a:cubicBezTo>
                            <a:cubicBezTo>
                              <a:pt x="51202" y="14913"/>
                              <a:pt x="34724" y="19961"/>
                              <a:pt x="19770" y="27581"/>
                            </a:cubicBezTo>
                            <a:cubicBezTo>
                              <a:pt x="15960" y="29391"/>
                              <a:pt x="12340" y="31392"/>
                              <a:pt x="9006" y="33868"/>
                            </a:cubicBezTo>
                            <a:cubicBezTo>
                              <a:pt x="5863" y="36249"/>
                              <a:pt x="2529" y="39202"/>
                              <a:pt x="2815" y="42822"/>
                            </a:cubicBezTo>
                            <a:cubicBezTo>
                              <a:pt x="2625" y="46631"/>
                              <a:pt x="5577" y="49775"/>
                              <a:pt x="9578" y="50727"/>
                            </a:cubicBezTo>
                            <a:cubicBezTo>
                              <a:pt x="13483" y="51775"/>
                              <a:pt x="17865" y="51775"/>
                              <a:pt x="21960" y="50727"/>
                            </a:cubicBezTo>
                            <a:lnTo>
                              <a:pt x="21960" y="50727"/>
                            </a:lnTo>
                            <a:lnTo>
                              <a:pt x="70347" y="41964"/>
                            </a:lnTo>
                            <a:close/>
                            <a:moveTo>
                              <a:pt x="70347" y="41964"/>
                            </a:moveTo>
                            <a:lnTo>
                              <a:pt x="22151" y="51394"/>
                            </a:lnTo>
                            <a:lnTo>
                              <a:pt x="22151" y="51394"/>
                            </a:lnTo>
                            <a:cubicBezTo>
                              <a:pt x="17960" y="52537"/>
                              <a:pt x="13578" y="53109"/>
                              <a:pt x="9197" y="52251"/>
                            </a:cubicBezTo>
                            <a:cubicBezTo>
                              <a:pt x="7006" y="51775"/>
                              <a:pt x="4815" y="50918"/>
                              <a:pt x="3006" y="49203"/>
                            </a:cubicBezTo>
                            <a:cubicBezTo>
                              <a:pt x="1196" y="47584"/>
                              <a:pt x="243" y="45108"/>
                              <a:pt x="53" y="42726"/>
                            </a:cubicBezTo>
                            <a:cubicBezTo>
                              <a:pt x="-519" y="37297"/>
                              <a:pt x="3672" y="33582"/>
                              <a:pt x="6720" y="30725"/>
                            </a:cubicBezTo>
                            <a:cubicBezTo>
                              <a:pt x="10149" y="27867"/>
                              <a:pt x="13864" y="25486"/>
                              <a:pt x="17579" y="23295"/>
                            </a:cubicBezTo>
                            <a:cubicBezTo>
                              <a:pt x="32914" y="14913"/>
                              <a:pt x="49011" y="9103"/>
                              <a:pt x="65299" y="3579"/>
                            </a:cubicBezTo>
                            <a:cubicBezTo>
                              <a:pt x="73681" y="1102"/>
                              <a:pt x="82444" y="-803"/>
                              <a:pt x="91493" y="340"/>
                            </a:cubicBezTo>
                            <a:cubicBezTo>
                              <a:pt x="95970" y="911"/>
                              <a:pt x="100542" y="2245"/>
                              <a:pt x="104256" y="5102"/>
                            </a:cubicBezTo>
                            <a:cubicBezTo>
                              <a:pt x="107971" y="7865"/>
                              <a:pt x="110543" y="12437"/>
                              <a:pt x="110543" y="17104"/>
                            </a:cubicBezTo>
                            <a:cubicBezTo>
                              <a:pt x="110352" y="26534"/>
                              <a:pt x="103208" y="33773"/>
                              <a:pt x="95398" y="37106"/>
                            </a:cubicBezTo>
                            <a:cubicBezTo>
                              <a:pt x="87492" y="40631"/>
                              <a:pt x="78825" y="41964"/>
                              <a:pt x="70347" y="41964"/>
                            </a:cubicBezTo>
                            <a:close/>
                          </a:path>
                        </a:pathLst>
                      </a:custGeom>
                      <a:solidFill>
                        <a:srgbClr val="89595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th-TH"/>
                      </a:p>
                    </p:txBody>
                  </p:sp>
                </p:grpSp>
              </p:grpSp>
            </p:grpSp>
            <p:grpSp>
              <p:nvGrpSpPr>
                <p:cNvPr id="221" name="Graphic 1">
                  <a:extLst>
                    <a:ext uri="{FF2B5EF4-FFF2-40B4-BE49-F238E27FC236}">
                      <a16:creationId xmlns:a16="http://schemas.microsoft.com/office/drawing/2014/main" id="{C216CD47-DF31-48B4-8A46-5E2597A0B5F6}"/>
                    </a:ext>
                  </a:extLst>
                </p:cNvPr>
                <p:cNvGrpSpPr/>
                <p:nvPr/>
              </p:nvGrpSpPr>
              <p:grpSpPr>
                <a:xfrm>
                  <a:off x="5433912" y="3286570"/>
                  <a:ext cx="640209" cy="587681"/>
                  <a:chOff x="5433912" y="3286570"/>
                  <a:chExt cx="640209" cy="587681"/>
                </a:xfrm>
              </p:grpSpPr>
              <p:sp>
                <p:nvSpPr>
                  <p:cNvPr id="222" name="Freeform: Shape 615">
                    <a:extLst>
                      <a:ext uri="{FF2B5EF4-FFF2-40B4-BE49-F238E27FC236}">
                        <a16:creationId xmlns:a16="http://schemas.microsoft.com/office/drawing/2014/main" id="{EA4CBE76-0ECE-4AA0-AA67-8831A1316CD9}"/>
                      </a:ext>
                    </a:extLst>
                  </p:cNvPr>
                  <p:cNvSpPr/>
                  <p:nvPr/>
                </p:nvSpPr>
                <p:spPr>
                  <a:xfrm>
                    <a:off x="5814861" y="3620230"/>
                    <a:ext cx="259260" cy="177466"/>
                  </a:xfrm>
                  <a:custGeom>
                    <a:avLst/>
                    <a:gdLst>
                      <a:gd name="connsiteX0" fmla="*/ 15676 w 259260"/>
                      <a:gd name="connsiteY0" fmla="*/ 168624 h 177466"/>
                      <a:gd name="connsiteX1" fmla="*/ 53776 w 259260"/>
                      <a:gd name="connsiteY1" fmla="*/ 174530 h 177466"/>
                      <a:gd name="connsiteX2" fmla="*/ 143978 w 259260"/>
                      <a:gd name="connsiteY2" fmla="*/ 111665 h 177466"/>
                      <a:gd name="connsiteX3" fmla="*/ 174839 w 259260"/>
                      <a:gd name="connsiteY3" fmla="*/ 112712 h 177466"/>
                      <a:gd name="connsiteX4" fmla="*/ 216844 w 259260"/>
                      <a:gd name="connsiteY4" fmla="*/ 117189 h 177466"/>
                      <a:gd name="connsiteX5" fmla="*/ 196937 w 259260"/>
                      <a:gd name="connsiteY5" fmla="*/ 97853 h 177466"/>
                      <a:gd name="connsiteX6" fmla="*/ 141120 w 259260"/>
                      <a:gd name="connsiteY6" fmla="*/ 74898 h 177466"/>
                      <a:gd name="connsiteX7" fmla="*/ 247134 w 259260"/>
                      <a:gd name="connsiteY7" fmla="*/ 88709 h 177466"/>
                      <a:gd name="connsiteX8" fmla="*/ 203795 w 259260"/>
                      <a:gd name="connsiteY8" fmla="*/ 64992 h 177466"/>
                      <a:gd name="connsiteX9" fmla="*/ 153979 w 259260"/>
                      <a:gd name="connsiteY9" fmla="*/ 44609 h 177466"/>
                      <a:gd name="connsiteX10" fmla="*/ 257802 w 259260"/>
                      <a:gd name="connsiteY10" fmla="*/ 64897 h 177466"/>
                      <a:gd name="connsiteX11" fmla="*/ 167505 w 259260"/>
                      <a:gd name="connsiteY11" fmla="*/ 20987 h 177466"/>
                      <a:gd name="connsiteX12" fmla="*/ 258849 w 259260"/>
                      <a:gd name="connsiteY12" fmla="*/ 36512 h 177466"/>
                      <a:gd name="connsiteX13" fmla="*/ 188936 w 259260"/>
                      <a:gd name="connsiteY13" fmla="*/ 222 h 177466"/>
                      <a:gd name="connsiteX14" fmla="*/ 135977 w 259260"/>
                      <a:gd name="connsiteY14" fmla="*/ 6604 h 177466"/>
                      <a:gd name="connsiteX15" fmla="*/ 9485 w 259260"/>
                      <a:gd name="connsiteY15" fmla="*/ 110522 h 177466"/>
                      <a:gd name="connsiteX16" fmla="*/ 15676 w 259260"/>
                      <a:gd name="connsiteY16" fmla="*/ 168624 h 177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59260" h="177466">
                        <a:moveTo>
                          <a:pt x="15676" y="168624"/>
                        </a:moveTo>
                        <a:cubicBezTo>
                          <a:pt x="26344" y="176911"/>
                          <a:pt x="39774" y="180435"/>
                          <a:pt x="53776" y="174530"/>
                        </a:cubicBezTo>
                        <a:cubicBezTo>
                          <a:pt x="77493" y="166243"/>
                          <a:pt x="120261" y="129381"/>
                          <a:pt x="143978" y="111665"/>
                        </a:cubicBezTo>
                        <a:cubicBezTo>
                          <a:pt x="152931" y="111665"/>
                          <a:pt x="161980" y="111379"/>
                          <a:pt x="174839" y="112712"/>
                        </a:cubicBezTo>
                        <a:cubicBezTo>
                          <a:pt x="190650" y="115189"/>
                          <a:pt x="194556" y="119666"/>
                          <a:pt x="216844" y="117189"/>
                        </a:cubicBezTo>
                        <a:cubicBezTo>
                          <a:pt x="229893" y="112903"/>
                          <a:pt x="209796" y="101949"/>
                          <a:pt x="196937" y="97853"/>
                        </a:cubicBezTo>
                        <a:cubicBezTo>
                          <a:pt x="179411" y="92424"/>
                          <a:pt x="154551" y="86614"/>
                          <a:pt x="141120" y="74898"/>
                        </a:cubicBezTo>
                        <a:cubicBezTo>
                          <a:pt x="148931" y="63468"/>
                          <a:pt x="243705" y="111760"/>
                          <a:pt x="247134" y="88709"/>
                        </a:cubicBezTo>
                        <a:cubicBezTo>
                          <a:pt x="251515" y="82232"/>
                          <a:pt x="217225" y="70231"/>
                          <a:pt x="203795" y="64992"/>
                        </a:cubicBezTo>
                        <a:cubicBezTo>
                          <a:pt x="186269" y="59658"/>
                          <a:pt x="170553" y="50609"/>
                          <a:pt x="153979" y="44609"/>
                        </a:cubicBezTo>
                        <a:cubicBezTo>
                          <a:pt x="182364" y="39656"/>
                          <a:pt x="253706" y="81756"/>
                          <a:pt x="257802" y="64897"/>
                        </a:cubicBezTo>
                        <a:cubicBezTo>
                          <a:pt x="260469" y="52133"/>
                          <a:pt x="193698" y="27845"/>
                          <a:pt x="167505" y="20987"/>
                        </a:cubicBezTo>
                        <a:cubicBezTo>
                          <a:pt x="201890" y="18224"/>
                          <a:pt x="234656" y="44228"/>
                          <a:pt x="258849" y="36512"/>
                        </a:cubicBezTo>
                        <a:cubicBezTo>
                          <a:pt x="264564" y="26511"/>
                          <a:pt x="209129" y="1365"/>
                          <a:pt x="188936" y="222"/>
                        </a:cubicBezTo>
                        <a:cubicBezTo>
                          <a:pt x="165219" y="-159"/>
                          <a:pt x="157599" y="-921"/>
                          <a:pt x="135977" y="6604"/>
                        </a:cubicBezTo>
                        <a:cubicBezTo>
                          <a:pt x="112545" y="15272"/>
                          <a:pt x="17772" y="98520"/>
                          <a:pt x="9485" y="110522"/>
                        </a:cubicBezTo>
                        <a:cubicBezTo>
                          <a:pt x="-4898" y="131381"/>
                          <a:pt x="-2993" y="154051"/>
                          <a:pt x="15676" y="168624"/>
                        </a:cubicBezTo>
                        <a:close/>
                      </a:path>
                    </a:pathLst>
                  </a:custGeom>
                  <a:solidFill>
                    <a:srgbClr val="BA736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3" name="Freeform: Shape 616">
                    <a:extLst>
                      <a:ext uri="{FF2B5EF4-FFF2-40B4-BE49-F238E27FC236}">
                        <a16:creationId xmlns:a16="http://schemas.microsoft.com/office/drawing/2014/main" id="{57B78C64-BC02-4182-A476-6C2560CD130A}"/>
                      </a:ext>
                    </a:extLst>
                  </p:cNvPr>
                  <p:cNvSpPr/>
                  <p:nvPr/>
                </p:nvSpPr>
                <p:spPr>
                  <a:xfrm>
                    <a:off x="5786055" y="3716369"/>
                    <a:ext cx="47625" cy="81915"/>
                  </a:xfrm>
                  <a:custGeom>
                    <a:avLst/>
                    <a:gdLst>
                      <a:gd name="connsiteX0" fmla="*/ 15716 w 47625"/>
                      <a:gd name="connsiteY0" fmla="*/ 6953 h 81915"/>
                      <a:gd name="connsiteX1" fmla="*/ 47625 w 47625"/>
                      <a:gd name="connsiteY1" fmla="*/ 0 h 81915"/>
                      <a:gd name="connsiteX2" fmla="*/ 47244 w 47625"/>
                      <a:gd name="connsiteY2" fmla="*/ 79629 h 81915"/>
                      <a:gd name="connsiteX3" fmla="*/ 0 w 47625"/>
                      <a:gd name="connsiteY3" fmla="*/ 81915 h 81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625" h="81915">
                        <a:moveTo>
                          <a:pt x="15716" y="6953"/>
                        </a:moveTo>
                        <a:lnTo>
                          <a:pt x="47625" y="0"/>
                        </a:lnTo>
                        <a:lnTo>
                          <a:pt x="47244" y="79629"/>
                        </a:lnTo>
                        <a:lnTo>
                          <a:pt x="0" y="81915"/>
                        </a:lnTo>
                        <a:close/>
                      </a:path>
                    </a:pathLst>
                  </a:custGeom>
                  <a:solidFill>
                    <a:srgbClr val="FBF6F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4" name="Freeform: Shape 617">
                    <a:extLst>
                      <a:ext uri="{FF2B5EF4-FFF2-40B4-BE49-F238E27FC236}">
                        <a16:creationId xmlns:a16="http://schemas.microsoft.com/office/drawing/2014/main" id="{9E9DA72F-5AA0-4739-86CF-8A7534779BFA}"/>
                      </a:ext>
                    </a:extLst>
                  </p:cNvPr>
                  <p:cNvSpPr/>
                  <p:nvPr/>
                </p:nvSpPr>
                <p:spPr>
                  <a:xfrm>
                    <a:off x="5433912" y="3286570"/>
                    <a:ext cx="435487" cy="587681"/>
                  </a:xfrm>
                  <a:custGeom>
                    <a:avLst/>
                    <a:gdLst>
                      <a:gd name="connsiteX0" fmla="*/ 319664 w 435487"/>
                      <a:gd name="connsiteY0" fmla="*/ 15938 h 587681"/>
                      <a:gd name="connsiteX1" fmla="*/ 435488 w 435487"/>
                      <a:gd name="connsiteY1" fmla="*/ 3079 h 587681"/>
                      <a:gd name="connsiteX2" fmla="*/ 325093 w 435487"/>
                      <a:gd name="connsiteY2" fmla="*/ 221868 h 587681"/>
                      <a:gd name="connsiteX3" fmla="*/ 172217 w 435487"/>
                      <a:gd name="connsiteY3" fmla="*/ 455517 h 587681"/>
                      <a:gd name="connsiteX4" fmla="*/ 379957 w 435487"/>
                      <a:gd name="connsiteY4" fmla="*/ 425037 h 587681"/>
                      <a:gd name="connsiteX5" fmla="*/ 375480 w 435487"/>
                      <a:gd name="connsiteY5" fmla="*/ 515905 h 587681"/>
                      <a:gd name="connsiteX6" fmla="*/ 3148 w 435487"/>
                      <a:gd name="connsiteY6" fmla="*/ 560006 h 587681"/>
                      <a:gd name="connsiteX7" fmla="*/ 155358 w 435487"/>
                      <a:gd name="connsiteY7" fmla="*/ 221392 h 587681"/>
                      <a:gd name="connsiteX8" fmla="*/ 206221 w 435487"/>
                      <a:gd name="connsiteY8" fmla="*/ 136143 h 587681"/>
                      <a:gd name="connsiteX9" fmla="*/ 284517 w 435487"/>
                      <a:gd name="connsiteY9" fmla="*/ 32797 h 587681"/>
                      <a:gd name="connsiteX10" fmla="*/ 319664 w 435487"/>
                      <a:gd name="connsiteY10" fmla="*/ 15938 h 58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35487" h="587681">
                        <a:moveTo>
                          <a:pt x="319664" y="15938"/>
                        </a:moveTo>
                        <a:cubicBezTo>
                          <a:pt x="345096" y="3841"/>
                          <a:pt x="397674" y="-4922"/>
                          <a:pt x="435488" y="3079"/>
                        </a:cubicBezTo>
                        <a:lnTo>
                          <a:pt x="325093" y="221868"/>
                        </a:lnTo>
                        <a:lnTo>
                          <a:pt x="172217" y="455517"/>
                        </a:lnTo>
                        <a:lnTo>
                          <a:pt x="379957" y="425037"/>
                        </a:lnTo>
                        <a:lnTo>
                          <a:pt x="375480" y="515905"/>
                        </a:lnTo>
                        <a:cubicBezTo>
                          <a:pt x="375480" y="515905"/>
                          <a:pt x="59917" y="641921"/>
                          <a:pt x="3148" y="560006"/>
                        </a:cubicBezTo>
                        <a:cubicBezTo>
                          <a:pt x="3148" y="560006"/>
                          <a:pt x="-35142" y="511809"/>
                          <a:pt x="155358" y="221392"/>
                        </a:cubicBezTo>
                        <a:cubicBezTo>
                          <a:pt x="171931" y="192817"/>
                          <a:pt x="188981" y="164337"/>
                          <a:pt x="206221" y="136143"/>
                        </a:cubicBezTo>
                        <a:cubicBezTo>
                          <a:pt x="228129" y="100329"/>
                          <a:pt x="265276" y="46513"/>
                          <a:pt x="284517" y="32797"/>
                        </a:cubicBezTo>
                        <a:cubicBezTo>
                          <a:pt x="292708" y="26987"/>
                          <a:pt x="283659" y="32988"/>
                          <a:pt x="319664" y="15938"/>
                        </a:cubicBezTo>
                        <a:close/>
                      </a:path>
                    </a:pathLst>
                  </a:custGeom>
                  <a:solidFill>
                    <a:srgbClr val="99AC28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grpSp>
                <p:nvGrpSpPr>
                  <p:cNvPr id="225" name="Graphic 1">
                    <a:extLst>
                      <a:ext uri="{FF2B5EF4-FFF2-40B4-BE49-F238E27FC236}">
                        <a16:creationId xmlns:a16="http://schemas.microsoft.com/office/drawing/2014/main" id="{C216CD47-DF31-48B4-8A46-5E2597A0B5F6}"/>
                      </a:ext>
                    </a:extLst>
                  </p:cNvPr>
                  <p:cNvGrpSpPr/>
                  <p:nvPr/>
                </p:nvGrpSpPr>
                <p:grpSpPr>
                  <a:xfrm>
                    <a:off x="5549931" y="3519106"/>
                    <a:ext cx="263842" cy="352901"/>
                    <a:chOff x="5549931" y="3519106"/>
                    <a:chExt cx="263842" cy="352901"/>
                  </a:xfrm>
                  <a:solidFill>
                    <a:srgbClr val="848E25"/>
                  </a:solidFill>
                </p:grpSpPr>
                <p:sp>
                  <p:nvSpPr>
                    <p:cNvPr id="230" name="Freeform: Shape 619">
                      <a:extLst>
                        <a:ext uri="{FF2B5EF4-FFF2-40B4-BE49-F238E27FC236}">
                          <a16:creationId xmlns:a16="http://schemas.microsoft.com/office/drawing/2014/main" id="{834F103A-EB49-4C5A-A8B5-8A892B89BA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49931" y="3802475"/>
                      <a:ext cx="259556" cy="69532"/>
                    </a:xfrm>
                    <a:custGeom>
                      <a:avLst/>
                      <a:gdLst>
                        <a:gd name="connsiteX0" fmla="*/ 259556 w 259556"/>
                        <a:gd name="connsiteY0" fmla="*/ 0 h 69532"/>
                        <a:gd name="connsiteX1" fmla="*/ 197358 w 259556"/>
                        <a:gd name="connsiteY1" fmla="*/ 26289 h 69532"/>
                        <a:gd name="connsiteX2" fmla="*/ 133160 w 259556"/>
                        <a:gd name="connsiteY2" fmla="*/ 47244 h 69532"/>
                        <a:gd name="connsiteX3" fmla="*/ 67246 w 259556"/>
                        <a:gd name="connsiteY3" fmla="*/ 62484 h 69532"/>
                        <a:gd name="connsiteX4" fmla="*/ 0 w 259556"/>
                        <a:gd name="connsiteY4" fmla="*/ 69532 h 69532"/>
                        <a:gd name="connsiteX5" fmla="*/ 32957 w 259556"/>
                        <a:gd name="connsiteY5" fmla="*/ 62674 h 69532"/>
                        <a:gd name="connsiteX6" fmla="*/ 65723 w 259556"/>
                        <a:gd name="connsiteY6" fmla="*/ 55245 h 69532"/>
                        <a:gd name="connsiteX7" fmla="*/ 130588 w 259556"/>
                        <a:gd name="connsiteY7" fmla="*/ 38005 h 69532"/>
                        <a:gd name="connsiteX8" fmla="*/ 195072 w 259556"/>
                        <a:gd name="connsiteY8" fmla="*/ 19240 h 69532"/>
                        <a:gd name="connsiteX9" fmla="*/ 259556 w 259556"/>
                        <a:gd name="connsiteY9" fmla="*/ 0 h 695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59556" h="69532">
                          <a:moveTo>
                            <a:pt x="259556" y="0"/>
                          </a:moveTo>
                          <a:cubicBezTo>
                            <a:pt x="239363" y="10001"/>
                            <a:pt x="218408" y="18383"/>
                            <a:pt x="197358" y="26289"/>
                          </a:cubicBezTo>
                          <a:cubicBezTo>
                            <a:pt x="176308" y="34195"/>
                            <a:pt x="154781" y="40957"/>
                            <a:pt x="133160" y="47244"/>
                          </a:cubicBezTo>
                          <a:cubicBezTo>
                            <a:pt x="111443" y="53149"/>
                            <a:pt x="89535" y="58483"/>
                            <a:pt x="67246" y="62484"/>
                          </a:cubicBezTo>
                          <a:cubicBezTo>
                            <a:pt x="45053" y="66294"/>
                            <a:pt x="22574" y="69151"/>
                            <a:pt x="0" y="69532"/>
                          </a:cubicBezTo>
                          <a:cubicBezTo>
                            <a:pt x="11049" y="67056"/>
                            <a:pt x="22098" y="65437"/>
                            <a:pt x="32957" y="62674"/>
                          </a:cubicBezTo>
                          <a:cubicBezTo>
                            <a:pt x="43910" y="60579"/>
                            <a:pt x="54769" y="57817"/>
                            <a:pt x="65723" y="55245"/>
                          </a:cubicBezTo>
                          <a:cubicBezTo>
                            <a:pt x="87344" y="49720"/>
                            <a:pt x="109061" y="44101"/>
                            <a:pt x="130588" y="38005"/>
                          </a:cubicBezTo>
                          <a:cubicBezTo>
                            <a:pt x="152114" y="32004"/>
                            <a:pt x="173546" y="25527"/>
                            <a:pt x="195072" y="19240"/>
                          </a:cubicBezTo>
                          <a:lnTo>
                            <a:pt x="259556" y="0"/>
                          </a:lnTo>
                          <a:close/>
                        </a:path>
                      </a:pathLst>
                    </a:custGeom>
                    <a:solidFill>
                      <a:srgbClr val="848E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  <p:sp>
                  <p:nvSpPr>
                    <p:cNvPr id="231" name="Freeform: Shape 620">
                      <a:extLst>
                        <a:ext uri="{FF2B5EF4-FFF2-40B4-BE49-F238E27FC236}">
                          <a16:creationId xmlns:a16="http://schemas.microsoft.com/office/drawing/2014/main" id="{4FB5CF2E-7A4E-46B0-991A-4A539702FD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601497" y="3519106"/>
                      <a:ext cx="212275" cy="227510"/>
                    </a:xfrm>
                    <a:custGeom>
                      <a:avLst/>
                      <a:gdLst>
                        <a:gd name="connsiteX0" fmla="*/ 152078 w 212275"/>
                        <a:gd name="connsiteY0" fmla="*/ 0 h 227510"/>
                        <a:gd name="connsiteX1" fmla="*/ 81688 w 212275"/>
                        <a:gd name="connsiteY1" fmla="*/ 113729 h 227510"/>
                        <a:gd name="connsiteX2" fmla="*/ 45207 w 212275"/>
                        <a:gd name="connsiteY2" fmla="*/ 169736 h 227510"/>
                        <a:gd name="connsiteX3" fmla="*/ 8346 w 212275"/>
                        <a:gd name="connsiteY3" fmla="*/ 225457 h 227510"/>
                        <a:gd name="connsiteX4" fmla="*/ 3964 w 212275"/>
                        <a:gd name="connsiteY4" fmla="*/ 218504 h 227510"/>
                        <a:gd name="connsiteX5" fmla="*/ 107977 w 212275"/>
                        <a:gd name="connsiteY5" fmla="*/ 204502 h 227510"/>
                        <a:gd name="connsiteX6" fmla="*/ 160079 w 212275"/>
                        <a:gd name="connsiteY6" fmla="*/ 198120 h 227510"/>
                        <a:gd name="connsiteX7" fmla="*/ 212276 w 212275"/>
                        <a:gd name="connsiteY7" fmla="*/ 192500 h 227510"/>
                        <a:gd name="connsiteX8" fmla="*/ 160650 w 212275"/>
                        <a:gd name="connsiteY8" fmla="*/ 202121 h 227510"/>
                        <a:gd name="connsiteX9" fmla="*/ 108930 w 212275"/>
                        <a:gd name="connsiteY9" fmla="*/ 210979 h 227510"/>
                        <a:gd name="connsiteX10" fmla="*/ 5202 w 212275"/>
                        <a:gd name="connsiteY10" fmla="*/ 227457 h 227510"/>
                        <a:gd name="connsiteX11" fmla="*/ 59 w 212275"/>
                        <a:gd name="connsiteY11" fmla="*/ 223742 h 227510"/>
                        <a:gd name="connsiteX12" fmla="*/ 726 w 212275"/>
                        <a:gd name="connsiteY12" fmla="*/ 220599 h 227510"/>
                        <a:gd name="connsiteX13" fmla="*/ 821 w 212275"/>
                        <a:gd name="connsiteY13" fmla="*/ 220504 h 227510"/>
                        <a:gd name="connsiteX14" fmla="*/ 37683 w 212275"/>
                        <a:gd name="connsiteY14" fmla="*/ 164783 h 227510"/>
                        <a:gd name="connsiteX15" fmla="*/ 74925 w 212275"/>
                        <a:gd name="connsiteY15" fmla="*/ 109347 h 227510"/>
                        <a:gd name="connsiteX16" fmla="*/ 152078 w 212275"/>
                        <a:gd name="connsiteY16" fmla="*/ 0 h 2275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12275" h="227510">
                          <a:moveTo>
                            <a:pt x="152078" y="0"/>
                          </a:moveTo>
                          <a:cubicBezTo>
                            <a:pt x="129408" y="38386"/>
                            <a:pt x="105501" y="76010"/>
                            <a:pt x="81688" y="113729"/>
                          </a:cubicBezTo>
                          <a:lnTo>
                            <a:pt x="45207" y="169736"/>
                          </a:lnTo>
                          <a:cubicBezTo>
                            <a:pt x="33111" y="188500"/>
                            <a:pt x="20823" y="207073"/>
                            <a:pt x="8346" y="225457"/>
                          </a:cubicBezTo>
                          <a:lnTo>
                            <a:pt x="3964" y="218504"/>
                          </a:lnTo>
                          <a:cubicBezTo>
                            <a:pt x="38635" y="213741"/>
                            <a:pt x="73211" y="208598"/>
                            <a:pt x="107977" y="204502"/>
                          </a:cubicBezTo>
                          <a:cubicBezTo>
                            <a:pt x="125313" y="202406"/>
                            <a:pt x="142648" y="200025"/>
                            <a:pt x="160079" y="198120"/>
                          </a:cubicBezTo>
                          <a:cubicBezTo>
                            <a:pt x="177510" y="196215"/>
                            <a:pt x="194845" y="194119"/>
                            <a:pt x="212276" y="192500"/>
                          </a:cubicBezTo>
                          <a:cubicBezTo>
                            <a:pt x="195131" y="195929"/>
                            <a:pt x="177891" y="198882"/>
                            <a:pt x="160650" y="202121"/>
                          </a:cubicBezTo>
                          <a:cubicBezTo>
                            <a:pt x="143410" y="205359"/>
                            <a:pt x="126170" y="208026"/>
                            <a:pt x="108930" y="210979"/>
                          </a:cubicBezTo>
                          <a:cubicBezTo>
                            <a:pt x="74449" y="216979"/>
                            <a:pt x="39778" y="222028"/>
                            <a:pt x="5202" y="227457"/>
                          </a:cubicBezTo>
                          <a:cubicBezTo>
                            <a:pt x="2726" y="227838"/>
                            <a:pt x="440" y="226123"/>
                            <a:pt x="59" y="223742"/>
                          </a:cubicBezTo>
                          <a:cubicBezTo>
                            <a:pt x="-132" y="222599"/>
                            <a:pt x="154" y="221552"/>
                            <a:pt x="726" y="220599"/>
                          </a:cubicBezTo>
                          <a:lnTo>
                            <a:pt x="821" y="220504"/>
                          </a:lnTo>
                          <a:cubicBezTo>
                            <a:pt x="12918" y="201740"/>
                            <a:pt x="25110" y="183166"/>
                            <a:pt x="37683" y="164783"/>
                          </a:cubicBezTo>
                          <a:lnTo>
                            <a:pt x="74925" y="109347"/>
                          </a:lnTo>
                          <a:cubicBezTo>
                            <a:pt x="100357" y="72581"/>
                            <a:pt x="125694" y="35909"/>
                            <a:pt x="152078" y="0"/>
                          </a:cubicBezTo>
                          <a:close/>
                        </a:path>
                      </a:pathLst>
                    </a:custGeom>
                    <a:solidFill>
                      <a:srgbClr val="848E25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th-TH"/>
                    </a:p>
                  </p:txBody>
                </p:sp>
              </p:grpSp>
              <p:sp>
                <p:nvSpPr>
                  <p:cNvPr id="226" name="Freeform: Shape 621">
                    <a:extLst>
                      <a:ext uri="{FF2B5EF4-FFF2-40B4-BE49-F238E27FC236}">
                        <a16:creationId xmlns:a16="http://schemas.microsoft.com/office/drawing/2014/main" id="{63D9626C-7142-4B50-8D52-692842E157F9}"/>
                      </a:ext>
                    </a:extLst>
                  </p:cNvPr>
                  <p:cNvSpPr/>
                  <p:nvPr/>
                </p:nvSpPr>
                <p:spPr>
                  <a:xfrm>
                    <a:off x="5759100" y="3318224"/>
                    <a:ext cx="43719" cy="179355"/>
                  </a:xfrm>
                  <a:custGeom>
                    <a:avLst/>
                    <a:gdLst>
                      <a:gd name="connsiteX0" fmla="*/ 0 w 43719"/>
                      <a:gd name="connsiteY0" fmla="*/ 0 h 179355"/>
                      <a:gd name="connsiteX1" fmla="*/ 33623 w 43719"/>
                      <a:gd name="connsiteY1" fmla="*/ 36385 h 179355"/>
                      <a:gd name="connsiteX2" fmla="*/ 43720 w 43719"/>
                      <a:gd name="connsiteY2" fmla="*/ 85820 h 179355"/>
                      <a:gd name="connsiteX3" fmla="*/ 12668 w 43719"/>
                      <a:gd name="connsiteY3" fmla="*/ 179356 h 179355"/>
                      <a:gd name="connsiteX4" fmla="*/ 34195 w 43719"/>
                      <a:gd name="connsiteY4" fmla="*/ 85820 h 179355"/>
                      <a:gd name="connsiteX5" fmla="*/ 26765 w 43719"/>
                      <a:gd name="connsiteY5" fmla="*/ 39243 h 179355"/>
                      <a:gd name="connsiteX6" fmla="*/ 0 w 43719"/>
                      <a:gd name="connsiteY6" fmla="*/ 0 h 179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3719" h="179355">
                        <a:moveTo>
                          <a:pt x="0" y="0"/>
                        </a:moveTo>
                        <a:cubicBezTo>
                          <a:pt x="14764" y="7429"/>
                          <a:pt x="26670" y="20955"/>
                          <a:pt x="33623" y="36385"/>
                        </a:cubicBezTo>
                        <a:cubicBezTo>
                          <a:pt x="40767" y="51816"/>
                          <a:pt x="43624" y="68961"/>
                          <a:pt x="43720" y="85820"/>
                        </a:cubicBezTo>
                        <a:cubicBezTo>
                          <a:pt x="43434" y="119539"/>
                          <a:pt x="32099" y="152781"/>
                          <a:pt x="12668" y="179356"/>
                        </a:cubicBezTo>
                        <a:cubicBezTo>
                          <a:pt x="25432" y="149066"/>
                          <a:pt x="34099" y="117729"/>
                          <a:pt x="34195" y="85820"/>
                        </a:cubicBezTo>
                        <a:cubicBezTo>
                          <a:pt x="34290" y="70009"/>
                          <a:pt x="32099" y="54102"/>
                          <a:pt x="26765" y="39243"/>
                        </a:cubicBezTo>
                        <a:cubicBezTo>
                          <a:pt x="21336" y="24384"/>
                          <a:pt x="12668" y="1057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48E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7" name="Freeform: Shape 622">
                    <a:extLst>
                      <a:ext uri="{FF2B5EF4-FFF2-40B4-BE49-F238E27FC236}">
                        <a16:creationId xmlns:a16="http://schemas.microsoft.com/office/drawing/2014/main" id="{5156FE73-71D7-47E0-9502-9C8862AEE233}"/>
                      </a:ext>
                    </a:extLst>
                  </p:cNvPr>
                  <p:cNvSpPr/>
                  <p:nvPr/>
                </p:nvSpPr>
                <p:spPr>
                  <a:xfrm>
                    <a:off x="5536786" y="3741229"/>
                    <a:ext cx="63341" cy="31834"/>
                  </a:xfrm>
                  <a:custGeom>
                    <a:avLst/>
                    <a:gdLst>
                      <a:gd name="connsiteX0" fmla="*/ 63341 w 63341"/>
                      <a:gd name="connsiteY0" fmla="*/ 0 h 31834"/>
                      <a:gd name="connsiteX1" fmla="*/ 34766 w 63341"/>
                      <a:gd name="connsiteY1" fmla="*/ 21717 h 31834"/>
                      <a:gd name="connsiteX2" fmla="*/ 0 w 63341"/>
                      <a:gd name="connsiteY2" fmla="*/ 31813 h 31834"/>
                      <a:gd name="connsiteX3" fmla="*/ 30099 w 63341"/>
                      <a:gd name="connsiteY3" fmla="*/ 13430 h 31834"/>
                      <a:gd name="connsiteX4" fmla="*/ 63341 w 63341"/>
                      <a:gd name="connsiteY4" fmla="*/ 0 h 31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341" h="31834">
                        <a:moveTo>
                          <a:pt x="63341" y="0"/>
                        </a:moveTo>
                        <a:cubicBezTo>
                          <a:pt x="54674" y="8763"/>
                          <a:pt x="45244" y="15716"/>
                          <a:pt x="34766" y="21717"/>
                        </a:cubicBezTo>
                        <a:cubicBezTo>
                          <a:pt x="24289" y="27432"/>
                          <a:pt x="12573" y="32195"/>
                          <a:pt x="0" y="31813"/>
                        </a:cubicBezTo>
                        <a:cubicBezTo>
                          <a:pt x="10287" y="24955"/>
                          <a:pt x="19907" y="19241"/>
                          <a:pt x="30099" y="13430"/>
                        </a:cubicBezTo>
                        <a:cubicBezTo>
                          <a:pt x="40481" y="7906"/>
                          <a:pt x="51054" y="2191"/>
                          <a:pt x="63341" y="0"/>
                        </a:cubicBezTo>
                        <a:close/>
                      </a:path>
                    </a:pathLst>
                  </a:custGeom>
                  <a:solidFill>
                    <a:srgbClr val="848E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8" name="Freeform: Shape 623">
                    <a:extLst>
                      <a:ext uri="{FF2B5EF4-FFF2-40B4-BE49-F238E27FC236}">
                        <a16:creationId xmlns:a16="http://schemas.microsoft.com/office/drawing/2014/main" id="{368111A3-2D52-4EEA-B646-4EC69D4DF853}"/>
                      </a:ext>
                    </a:extLst>
                  </p:cNvPr>
                  <p:cNvSpPr/>
                  <p:nvPr/>
                </p:nvSpPr>
                <p:spPr>
                  <a:xfrm>
                    <a:off x="5526690" y="3732413"/>
                    <a:ext cx="83724" cy="9897"/>
                  </a:xfrm>
                  <a:custGeom>
                    <a:avLst/>
                    <a:gdLst>
                      <a:gd name="connsiteX0" fmla="*/ 83725 w 83724"/>
                      <a:gd name="connsiteY0" fmla="*/ 6625 h 9897"/>
                      <a:gd name="connsiteX1" fmla="*/ 41910 w 83724"/>
                      <a:gd name="connsiteY1" fmla="*/ 9483 h 9897"/>
                      <a:gd name="connsiteX2" fmla="*/ 0 w 83724"/>
                      <a:gd name="connsiteY2" fmla="*/ 9292 h 9897"/>
                      <a:gd name="connsiteX3" fmla="*/ 41624 w 83724"/>
                      <a:gd name="connsiteY3" fmla="*/ 53 h 9897"/>
                      <a:gd name="connsiteX4" fmla="*/ 83725 w 83724"/>
                      <a:gd name="connsiteY4" fmla="*/ 6625 h 9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4" h="9897">
                        <a:moveTo>
                          <a:pt x="83725" y="6625"/>
                        </a:moveTo>
                        <a:cubicBezTo>
                          <a:pt x="69437" y="8816"/>
                          <a:pt x="55721" y="8911"/>
                          <a:pt x="41910" y="9483"/>
                        </a:cubicBezTo>
                        <a:cubicBezTo>
                          <a:pt x="28099" y="9769"/>
                          <a:pt x="14478" y="10340"/>
                          <a:pt x="0" y="9292"/>
                        </a:cubicBezTo>
                        <a:cubicBezTo>
                          <a:pt x="13049" y="3006"/>
                          <a:pt x="27337" y="529"/>
                          <a:pt x="41624" y="53"/>
                        </a:cubicBezTo>
                        <a:cubicBezTo>
                          <a:pt x="55912" y="-328"/>
                          <a:pt x="70199" y="1291"/>
                          <a:pt x="83725" y="6625"/>
                        </a:cubicBezTo>
                        <a:close/>
                      </a:path>
                    </a:pathLst>
                  </a:custGeom>
                  <a:solidFill>
                    <a:srgbClr val="848E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  <p:sp>
                <p:nvSpPr>
                  <p:cNvPr id="229" name="Freeform: Shape 624">
                    <a:extLst>
                      <a:ext uri="{FF2B5EF4-FFF2-40B4-BE49-F238E27FC236}">
                        <a16:creationId xmlns:a16="http://schemas.microsoft.com/office/drawing/2014/main" id="{3C7FB65B-460B-4BD1-ADC8-535542ACA5D6}"/>
                      </a:ext>
                    </a:extLst>
                  </p:cNvPr>
                  <p:cNvSpPr/>
                  <p:nvPr/>
                </p:nvSpPr>
                <p:spPr>
                  <a:xfrm>
                    <a:off x="5745289" y="3497579"/>
                    <a:ext cx="46005" cy="25527"/>
                  </a:xfrm>
                  <a:custGeom>
                    <a:avLst/>
                    <a:gdLst>
                      <a:gd name="connsiteX0" fmla="*/ 46006 w 46005"/>
                      <a:gd name="connsiteY0" fmla="*/ 0 h 25527"/>
                      <a:gd name="connsiteX1" fmla="*/ 25813 w 46005"/>
                      <a:gd name="connsiteY1" fmla="*/ 17717 h 25527"/>
                      <a:gd name="connsiteX2" fmla="*/ 0 w 46005"/>
                      <a:gd name="connsiteY2" fmla="*/ 25527 h 25527"/>
                      <a:gd name="connsiteX3" fmla="*/ 21146 w 46005"/>
                      <a:gd name="connsiteY3" fmla="*/ 9430 h 25527"/>
                      <a:gd name="connsiteX4" fmla="*/ 46006 w 46005"/>
                      <a:gd name="connsiteY4" fmla="*/ 0 h 25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005" h="25527">
                        <a:moveTo>
                          <a:pt x="46006" y="0"/>
                        </a:moveTo>
                        <a:cubicBezTo>
                          <a:pt x="40576" y="7906"/>
                          <a:pt x="33433" y="13240"/>
                          <a:pt x="25813" y="17717"/>
                        </a:cubicBezTo>
                        <a:cubicBezTo>
                          <a:pt x="18002" y="21908"/>
                          <a:pt x="9620" y="25432"/>
                          <a:pt x="0" y="25527"/>
                        </a:cubicBezTo>
                        <a:cubicBezTo>
                          <a:pt x="6477" y="18574"/>
                          <a:pt x="13621" y="13811"/>
                          <a:pt x="21146" y="9430"/>
                        </a:cubicBezTo>
                        <a:cubicBezTo>
                          <a:pt x="28766" y="5239"/>
                          <a:pt x="36576" y="1524"/>
                          <a:pt x="46006" y="0"/>
                        </a:cubicBezTo>
                        <a:close/>
                      </a:path>
                    </a:pathLst>
                  </a:custGeom>
                  <a:solidFill>
                    <a:srgbClr val="848E25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th-TH"/>
                  </a:p>
                </p:txBody>
              </p:sp>
            </p:grpSp>
          </p:grpSp>
        </p:grpSp>
      </p:grpSp>
      <p:sp>
        <p:nvSpPr>
          <p:cNvPr id="836" name="Prostokąt 835"/>
          <p:cNvSpPr/>
          <p:nvPr/>
        </p:nvSpPr>
        <p:spPr>
          <a:xfrm>
            <a:off x="683568" y="1340768"/>
            <a:ext cx="820891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l-PL" sz="2800" dirty="0">
                <a:solidFill>
                  <a:srgbClr val="000000"/>
                </a:solidFill>
                <a:latin typeface="Calibri Light" pitchFamily="34" charset="0"/>
                <a:cs typeface="Calibri Light" pitchFamily="34" charset="0"/>
              </a:rPr>
              <a:t>Zdaniem badacza </a:t>
            </a:r>
            <a:r>
              <a:rPr lang="pl-PL" sz="2800" dirty="0" err="1">
                <a:solidFill>
                  <a:srgbClr val="000000"/>
                </a:solidFill>
                <a:latin typeface="Calibri Light" pitchFamily="34" charset="0"/>
                <a:cs typeface="Calibri Light" pitchFamily="34" charset="0"/>
              </a:rPr>
              <a:t>dr</a:t>
            </a:r>
            <a:r>
              <a:rPr lang="pl-PL" sz="2800" dirty="0">
                <a:solidFill>
                  <a:srgbClr val="000000"/>
                </a:solidFill>
                <a:latin typeface="Calibri Light" pitchFamily="34" charset="0"/>
                <a:cs typeface="Calibri Light" pitchFamily="34" charset="0"/>
              </a:rPr>
              <a:t>. Richarda </a:t>
            </a:r>
            <a:r>
              <a:rPr lang="pl-PL" sz="2800" dirty="0" err="1">
                <a:solidFill>
                  <a:srgbClr val="000000"/>
                </a:solidFill>
                <a:latin typeface="Calibri Light" pitchFamily="34" charset="0"/>
                <a:cs typeface="Calibri Light" pitchFamily="34" charset="0"/>
              </a:rPr>
              <a:t>Grucza</a:t>
            </a:r>
            <a:r>
              <a:rPr lang="pl-PL" sz="2800" dirty="0">
                <a:solidFill>
                  <a:srgbClr val="000000"/>
                </a:solidFill>
                <a:latin typeface="Calibri Light" pitchFamily="34" charset="0"/>
                <a:cs typeface="Calibri Light" pitchFamily="34" charset="0"/>
              </a:rPr>
              <a:t>, wyższe ryzyko otyłości u osób z genetycznymi predyspozycjami do</a:t>
            </a:r>
          </a:p>
        </p:txBody>
      </p:sp>
      <p:sp>
        <p:nvSpPr>
          <p:cNvPr id="837" name="Prostokąt 836"/>
          <p:cNvSpPr/>
          <p:nvPr/>
        </p:nvSpPr>
        <p:spPr>
          <a:xfrm>
            <a:off x="2987824" y="2636912"/>
            <a:ext cx="5400600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pl-PL" sz="2800" dirty="0">
                <a:solidFill>
                  <a:srgbClr val="000000"/>
                </a:solidFill>
                <a:latin typeface="Calibri Light" pitchFamily="34" charset="0"/>
                <a:cs typeface="Calibri Light" pitchFamily="34" charset="0"/>
              </a:rPr>
              <a:t>alkoholizmu może wynikać z faktu, że niektóre z nich zastępują jedno uzależnienie drugim. </a:t>
            </a:r>
            <a:endParaRPr lang="pl-PL" sz="2800" dirty="0"/>
          </a:p>
        </p:txBody>
      </p:sp>
      <p:sp>
        <p:nvSpPr>
          <p:cNvPr id="838" name="Prostokąt 837"/>
          <p:cNvSpPr/>
          <p:nvPr/>
        </p:nvSpPr>
        <p:spPr>
          <a:xfrm>
            <a:off x="-2772816" y="620688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839" name="Prostokąt 838"/>
          <p:cNvSpPr/>
          <p:nvPr/>
        </p:nvSpPr>
        <p:spPr>
          <a:xfrm>
            <a:off x="7956376" y="620688"/>
            <a:ext cx="3744416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1204" name="Prostokąt 1203"/>
          <p:cNvSpPr/>
          <p:nvPr/>
        </p:nvSpPr>
        <p:spPr>
          <a:xfrm>
            <a:off x="9396536" y="5805264"/>
            <a:ext cx="5256584" cy="72008"/>
          </a:xfrm>
          <a:prstGeom prst="rect">
            <a:avLst/>
          </a:prstGeom>
          <a:solidFill>
            <a:srgbClr val="92D050"/>
          </a:solidFill>
          <a:ln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l-PL"/>
          </a:p>
        </p:txBody>
      </p:sp>
      <p:sp>
        <p:nvSpPr>
          <p:cNvPr id="840" name="pole tekstowe 839"/>
          <p:cNvSpPr txBox="1"/>
          <p:nvPr/>
        </p:nvSpPr>
        <p:spPr>
          <a:xfrm>
            <a:off x="5868144" y="6165304"/>
            <a:ext cx="341987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l-PL" sz="1100" dirty="0">
                <a:solidFill>
                  <a:srgbClr val="1C6F05"/>
                </a:solidFill>
              </a:rPr>
              <a:t>Szkoła zdrowia 2022</a:t>
            </a:r>
          </a:p>
          <a:p>
            <a:pPr algn="ctr"/>
            <a:r>
              <a:rPr lang="pl-PL" sz="1100" dirty="0">
                <a:solidFill>
                  <a:srgbClr val="1C6F05"/>
                </a:solidFill>
              </a:rPr>
              <a:t>Studenckie Koło Naukowe Polskiego  Towarzystwa Pielęgniarskiego przy PWSZ Głogów</a:t>
            </a:r>
          </a:p>
        </p:txBody>
      </p:sp>
    </p:spTree>
  </p:cSld>
  <p:clrMapOvr>
    <a:masterClrMapping/>
  </p:clrMapOvr>
  <p:transition advClick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3316 -4.07407E-6 L -1.66667E-6 -4.07407E-6 " pathEditMode="relative" ptsTypes="AA">
                                      <p:cBhvr>
                                        <p:cTn id="6" dur="1000" fill="hold"/>
                                        <p:tgtEl>
                                          <p:spTgt spid="8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938 -7.40741E-6 L 8.05556E-6 -7.40741E-6 " pathEditMode="relative" ptsTypes="AA">
                                      <p:cBhvr>
                                        <p:cTn id="8" dur="1000" fill="hold"/>
                                        <p:tgtEl>
                                          <p:spTgt spid="8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6" dur="500"/>
                                        <p:tgtEl>
                                          <p:spTgt spid="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9" dur="500"/>
                                        <p:tgtEl>
                                          <p:spTgt spid="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7726 -0.00509 L -0.58663 -0.00509 " pathEditMode="relative" rAng="0" ptsTypes="AA">
                                      <p:cBhvr>
                                        <p:cTn id="21" dur="1000" fill="hold"/>
                                        <p:tgtEl>
                                          <p:spTgt spid="12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5" y="0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285 0.16157 L 0.39358 -0.2794 " pathEditMode="relative" rAng="0" ptsTypes="AA">
                                      <p:cBhvr>
                                        <p:cTn id="23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" y="-2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6" dur="1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27" dur="1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8" dur="1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9" dur="1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36" grpId="0"/>
      <p:bldP spid="837" grpId="0"/>
      <p:bldP spid="838" grpId="0" animBg="1"/>
      <p:bldP spid="839" grpId="0" animBg="1"/>
      <p:bldP spid="1204" grpId="0" animBg="1"/>
    </p:bldLst>
  </p:timing>
</p:sld>
</file>

<file path=ppt/theme/theme1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1096</TotalTime>
  <Words>1963</Words>
  <Application>Microsoft Office PowerPoint</Application>
  <PresentationFormat>Pokaz na ekranie (4:3)</PresentationFormat>
  <Paragraphs>240</Paragraphs>
  <Slides>34</Slides>
  <Notes>0</Notes>
  <HiddenSlides>0</HiddenSlides>
  <MMClips>0</MMClips>
  <ScaleCrop>false</ScaleCrop>
  <HeadingPairs>
    <vt:vector size="6" baseType="variant">
      <vt:variant>
        <vt:lpstr>Używane czcionki</vt:lpstr>
      </vt:variant>
      <vt:variant>
        <vt:i4>7</vt:i4>
      </vt:variant>
      <vt:variant>
        <vt:lpstr>Motyw</vt:lpstr>
      </vt:variant>
      <vt:variant>
        <vt:i4>1</vt:i4>
      </vt:variant>
      <vt:variant>
        <vt:lpstr>Tytuły slajdów</vt:lpstr>
      </vt:variant>
      <vt:variant>
        <vt:i4>34</vt:i4>
      </vt:variant>
    </vt:vector>
  </HeadingPairs>
  <TitlesOfParts>
    <vt:vector size="42" baseType="lpstr">
      <vt:lpstr>Arial</vt:lpstr>
      <vt:lpstr>Calibri</vt:lpstr>
      <vt:lpstr>Calibri Light</vt:lpstr>
      <vt:lpstr>Courier New</vt:lpstr>
      <vt:lpstr>Garamond</vt:lpstr>
      <vt:lpstr>proxima-nova</vt:lpstr>
      <vt:lpstr>Times New Roman</vt:lpstr>
      <vt:lpstr>Motyw pakietu Office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Slajd 1</dc:title>
  <dc:creator>Krzysztof Pietrzak</dc:creator>
  <cp:lastModifiedBy>Elzbieta Garwacka-Czachor</cp:lastModifiedBy>
  <cp:revision>124</cp:revision>
  <dcterms:created xsi:type="dcterms:W3CDTF">2021-02-21T17:43:14Z</dcterms:created>
  <dcterms:modified xsi:type="dcterms:W3CDTF">2022-12-12T10:56:08Z</dcterms:modified>
</cp:coreProperties>
</file>